
<file path=[Content_Types].xml><?xml version="1.0" encoding="utf-8"?>
<Types xmlns="http://schemas.openxmlformats.org/package/2006/content-types">
  <Default Extension="png" ContentType="image/png"/>
  <Default Extension="rels" ContentType="application/vnd.openxmlformats-package.relationships+xml"/>
  <Default Extension="xml" ContentType="application/xml"/>
  <Default Extension="fntdata" ContentType="application/x-fontdata"/>
  <Default Extension="jpg" ContentType="image/jpeg"/>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80" r:id="rId1"/>
    <p:sldMasterId id="2147483681" r:id="rId2"/>
  </p:sldMasterIdLst>
  <p:notesMasterIdLst>
    <p:notesMasterId r:id="rId56"/>
  </p:notesMasterIdLst>
  <p:handoutMasterIdLst>
    <p:handoutMasterId r:id="rId57"/>
  </p:handoutMasterIdLst>
  <p:sldIdLst>
    <p:sldId id="256" r:id="rId3"/>
    <p:sldId id="257" r:id="rId4"/>
    <p:sldId id="258" r:id="rId5"/>
    <p:sldId id="259" r:id="rId6"/>
    <p:sldId id="260" r:id="rId7"/>
    <p:sldId id="261" r:id="rId8"/>
    <p:sldId id="262" r:id="rId9"/>
    <p:sldId id="263" r:id="rId10"/>
    <p:sldId id="264" r:id="rId11"/>
    <p:sldId id="265" r:id="rId12"/>
    <p:sldId id="266" r:id="rId13"/>
    <p:sldId id="267" r:id="rId14"/>
    <p:sldId id="268" r:id="rId15"/>
    <p:sldId id="269" r:id="rId16"/>
    <p:sldId id="270" r:id="rId17"/>
    <p:sldId id="271" r:id="rId18"/>
    <p:sldId id="272" r:id="rId19"/>
    <p:sldId id="273" r:id="rId20"/>
    <p:sldId id="274" r:id="rId21"/>
    <p:sldId id="275" r:id="rId22"/>
    <p:sldId id="276" r:id="rId23"/>
    <p:sldId id="277" r:id="rId24"/>
    <p:sldId id="278" r:id="rId25"/>
    <p:sldId id="279" r:id="rId26"/>
    <p:sldId id="280" r:id="rId27"/>
    <p:sldId id="281" r:id="rId28"/>
    <p:sldId id="282" r:id="rId29"/>
    <p:sldId id="283" r:id="rId30"/>
    <p:sldId id="284" r:id="rId31"/>
    <p:sldId id="285" r:id="rId32"/>
    <p:sldId id="286" r:id="rId33"/>
    <p:sldId id="287" r:id="rId34"/>
    <p:sldId id="288" r:id="rId35"/>
    <p:sldId id="289" r:id="rId36"/>
    <p:sldId id="290" r:id="rId37"/>
    <p:sldId id="291" r:id="rId38"/>
    <p:sldId id="292" r:id="rId39"/>
    <p:sldId id="293"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Lst>
  <p:sldSz cx="9144000" cy="5143500" type="screen16x9"/>
  <p:notesSz cx="6858000" cy="9144000"/>
  <p:embeddedFontLst>
    <p:embeddedFont>
      <p:font typeface="Amatic SC" panose="020B0604020202020204" charset="-79"/>
      <p:regular r:id="rId58"/>
      <p:bold r:id="rId59"/>
    </p:embeddedFont>
    <p:embeddedFont>
      <p:font typeface="Alata" panose="020B0604020202020204" charset="0"/>
      <p:regular r:id="rId60"/>
    </p:embeddedFont>
    <p:embeddedFont>
      <p:font typeface="Roboto Medium" panose="020B0604020202020204" charset="0"/>
      <p:regular r:id="rId61"/>
      <p:bold r:id="rId62"/>
      <p:italic r:id="rId63"/>
      <p:boldItalic r:id="rId64"/>
    </p:embeddedFont>
    <p:embeddedFont>
      <p:font typeface="Clicker Script" panose="020B0604020202020204" charset="0"/>
      <p:regular r:id="rId65"/>
    </p:embeddedFont>
    <p:embeddedFont>
      <p:font typeface="Calibri" panose="020F0502020204030204" pitchFamily="34" charset="0"/>
      <p:regular r:id="rId66"/>
      <p:bold r:id="rId67"/>
      <p:italic r:id="rId68"/>
      <p:boldItalic r:id="rId69"/>
    </p:embeddedFont>
    <p:embeddedFont>
      <p:font typeface="Proxima Nova Semibold" panose="020B0604020202020204" charset="0"/>
      <p:regular r:id="rId70"/>
      <p:bold r:id="rId71"/>
      <p:boldItalic r:id="rId72"/>
    </p:embeddedFont>
    <p:embeddedFont>
      <p:font typeface="Proxima Nova" panose="020B0604020202020204" charset="0"/>
      <p:regular r:id="rId73"/>
      <p:bold r:id="rId74"/>
      <p:italic r:id="rId75"/>
      <p:boldItalic r:id="rId76"/>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D8CE8FB-0727-4CEA-9429-AA04A76C6CC3}">
  <a:tblStyle styleId="{0D8CE8FB-0727-4CEA-9429-AA04A76C6CC3}"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94660"/>
  </p:normalViewPr>
  <p:slideViewPr>
    <p:cSldViewPr snapToGrid="0">
      <p:cViewPr varScale="1">
        <p:scale>
          <a:sx n="143" d="100"/>
          <a:sy n="143" d="100"/>
        </p:scale>
        <p:origin x="684" y="120"/>
      </p:cViewPr>
      <p:guideLst/>
    </p:cSldViewPr>
  </p:slideViewPr>
  <p:notesTextViewPr>
    <p:cViewPr>
      <p:scale>
        <a:sx n="1" d="1"/>
        <a:sy n="1" d="1"/>
      </p:scale>
      <p:origin x="0" y="0"/>
    </p:cViewPr>
  </p:notesTextViewPr>
  <p:notesViewPr>
    <p:cSldViewPr snapToGrid="0">
      <p:cViewPr varScale="1">
        <p:scale>
          <a:sx n="87" d="100"/>
          <a:sy n="87" d="100"/>
        </p:scale>
        <p:origin x="3840" y="90"/>
      </p:cViewPr>
      <p:guideLst/>
    </p:cSldViewPr>
  </p:notesViewPr>
  <p:gridSpacing cx="72008" cy="72008"/>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slide" Target="slides/slide53.xml"/><Relationship Id="rId63" Type="http://schemas.openxmlformats.org/officeDocument/2006/relationships/font" Target="fonts/font6.fntdata"/><Relationship Id="rId68" Type="http://schemas.openxmlformats.org/officeDocument/2006/relationships/font" Target="fonts/font11.fntdata"/><Relationship Id="rId76" Type="http://schemas.openxmlformats.org/officeDocument/2006/relationships/font" Target="fonts/font19.fntdata"/><Relationship Id="rId7" Type="http://schemas.openxmlformats.org/officeDocument/2006/relationships/slide" Target="slides/slide5.xml"/><Relationship Id="rId71" Type="http://schemas.openxmlformats.org/officeDocument/2006/relationships/font" Target="fonts/font14.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slide" Target="slides/slide51.xml"/><Relationship Id="rId58" Type="http://schemas.openxmlformats.org/officeDocument/2006/relationships/font" Target="fonts/font1.fntdata"/><Relationship Id="rId66" Type="http://schemas.openxmlformats.org/officeDocument/2006/relationships/font" Target="fonts/font9.fntdata"/><Relationship Id="rId74" Type="http://schemas.openxmlformats.org/officeDocument/2006/relationships/font" Target="fonts/font17.fntdata"/><Relationship Id="rId79" Type="http://schemas.openxmlformats.org/officeDocument/2006/relationships/theme" Target="theme/theme1.xml"/><Relationship Id="rId5" Type="http://schemas.openxmlformats.org/officeDocument/2006/relationships/slide" Target="slides/slide3.xml"/><Relationship Id="rId61" Type="http://schemas.openxmlformats.org/officeDocument/2006/relationships/font" Target="fonts/font4.fntdata"/><Relationship Id="rId10" Type="http://schemas.openxmlformats.org/officeDocument/2006/relationships/slide" Target="slides/slide8.xml"/><Relationship Id="rId19" Type="http://schemas.openxmlformats.org/officeDocument/2006/relationships/slide" Target="slides/slide17.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3.fntdata"/><Relationship Id="rId65" Type="http://schemas.openxmlformats.org/officeDocument/2006/relationships/font" Target="fonts/font8.fntdata"/><Relationship Id="rId73" Type="http://schemas.openxmlformats.org/officeDocument/2006/relationships/font" Target="fonts/font16.fntdata"/><Relationship Id="rId78" Type="http://schemas.openxmlformats.org/officeDocument/2006/relationships/viewProps" Target="viewProps.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notesMaster" Target="notesMasters/notesMaster1.xml"/><Relationship Id="rId64" Type="http://schemas.openxmlformats.org/officeDocument/2006/relationships/font" Target="fonts/font7.fntdata"/><Relationship Id="rId69" Type="http://schemas.openxmlformats.org/officeDocument/2006/relationships/font" Target="fonts/font12.fntdata"/><Relationship Id="rId77" Type="http://schemas.openxmlformats.org/officeDocument/2006/relationships/presProps" Target="presProps.xml"/><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5.fntdata"/><Relationship Id="rId80" Type="http://schemas.openxmlformats.org/officeDocument/2006/relationships/tableStyles" Target="tableStyles.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2.fntdata"/><Relationship Id="rId67" Type="http://schemas.openxmlformats.org/officeDocument/2006/relationships/font" Target="fonts/font10.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font" Target="fonts/font5.fntdata"/><Relationship Id="rId70" Type="http://schemas.openxmlformats.org/officeDocument/2006/relationships/font" Target="fonts/font13.fntdata"/><Relationship Id="rId75" Type="http://schemas.openxmlformats.org/officeDocument/2006/relationships/font" Target="fonts/font18.fntdata"/><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handoutMaster" Target="handoutMasters/handoutMaster1.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Marcador de encabezado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Marcador de fecha 2"/>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79F1E9DE-7EBF-4525-8477-E3E4679F4189}" type="datetimeFigureOut">
              <a:rPr lang="en-US" smtClean="0"/>
              <a:t>11/16/2023</a:t>
            </a:fld>
            <a:endParaRPr lang="en-US"/>
          </a:p>
        </p:txBody>
      </p:sp>
      <p:sp>
        <p:nvSpPr>
          <p:cNvPr id="4" name="Marcador de pie de página 3"/>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5" name="Marcador de número de diapositiva 4"/>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7D6F0C7C-8194-457C-844F-D2759CF88104}" type="slidenum">
              <a:rPr lang="en-US" smtClean="0"/>
              <a:t>‹Nº›</a:t>
            </a:fld>
            <a:endParaRPr lang="en-US"/>
          </a:p>
        </p:txBody>
      </p:sp>
    </p:spTree>
    <p:extLst>
      <p:ext uri="{BB962C8B-B14F-4D97-AF65-F5344CB8AC3E}">
        <p14:creationId xmlns:p14="http://schemas.microsoft.com/office/powerpoint/2010/main" val="1205282219"/>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8"/>
        <p:cNvGrpSpPr/>
        <p:nvPr/>
      </p:nvGrpSpPr>
      <p:grpSpPr>
        <a:xfrm>
          <a:off x="0" y="0"/>
          <a:ext cx="0" cy="0"/>
          <a:chOff x="0" y="0"/>
          <a:chExt cx="0" cy="0"/>
        </a:xfrm>
      </p:grpSpPr>
      <p:sp>
        <p:nvSpPr>
          <p:cNvPr id="399" name="Google Shape;399;p: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00" name="Google Shape;400;p: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2"/>
        <p:cNvGrpSpPr/>
        <p:nvPr/>
      </p:nvGrpSpPr>
      <p:grpSpPr>
        <a:xfrm>
          <a:off x="0" y="0"/>
          <a:ext cx="0" cy="0"/>
          <a:chOff x="0" y="0"/>
          <a:chExt cx="0" cy="0"/>
        </a:xfrm>
      </p:grpSpPr>
      <p:sp>
        <p:nvSpPr>
          <p:cNvPr id="763" name="Google Shape;763;g203344d4349_3_1774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4" name="Google Shape;764;g203344d4349_3_1774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15"/>
        <p:cNvGrpSpPr/>
        <p:nvPr/>
      </p:nvGrpSpPr>
      <p:grpSpPr>
        <a:xfrm>
          <a:off x="0" y="0"/>
          <a:ext cx="0" cy="0"/>
          <a:chOff x="0" y="0"/>
          <a:chExt cx="0" cy="0"/>
        </a:xfrm>
      </p:grpSpPr>
      <p:sp>
        <p:nvSpPr>
          <p:cNvPr id="816" name="Google Shape;816;g203344d4349_3_177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17" name="Google Shape;817;g203344d4349_3_177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1"/>
        <p:cNvGrpSpPr/>
        <p:nvPr/>
      </p:nvGrpSpPr>
      <p:grpSpPr>
        <a:xfrm>
          <a:off x="0" y="0"/>
          <a:ext cx="0" cy="0"/>
          <a:chOff x="0" y="0"/>
          <a:chExt cx="0" cy="0"/>
        </a:xfrm>
      </p:grpSpPr>
      <p:sp>
        <p:nvSpPr>
          <p:cNvPr id="882" name="Google Shape;882;g203344d4349_3_1759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 name="Google Shape;883;g203344d4349_3_1759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5"/>
        <p:cNvGrpSpPr/>
        <p:nvPr/>
      </p:nvGrpSpPr>
      <p:grpSpPr>
        <a:xfrm>
          <a:off x="0" y="0"/>
          <a:ext cx="0" cy="0"/>
          <a:chOff x="0" y="0"/>
          <a:chExt cx="0" cy="0"/>
        </a:xfrm>
      </p:grpSpPr>
      <p:sp>
        <p:nvSpPr>
          <p:cNvPr id="906" name="Google Shape;906;g203344d4349_3_178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7" name="Google Shape;907;g203344d4349_3_178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53"/>
        <p:cNvGrpSpPr/>
        <p:nvPr/>
      </p:nvGrpSpPr>
      <p:grpSpPr>
        <a:xfrm>
          <a:off x="0" y="0"/>
          <a:ext cx="0" cy="0"/>
          <a:chOff x="0" y="0"/>
          <a:chExt cx="0" cy="0"/>
        </a:xfrm>
      </p:grpSpPr>
      <p:sp>
        <p:nvSpPr>
          <p:cNvPr id="954" name="Google Shape;954;g203344d4349_3_1764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55" name="Google Shape;955;g203344d4349_3_1764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3"/>
        <p:cNvGrpSpPr/>
        <p:nvPr/>
      </p:nvGrpSpPr>
      <p:grpSpPr>
        <a:xfrm>
          <a:off x="0" y="0"/>
          <a:ext cx="0" cy="0"/>
          <a:chOff x="0" y="0"/>
          <a:chExt cx="0" cy="0"/>
        </a:xfrm>
      </p:grpSpPr>
      <p:sp>
        <p:nvSpPr>
          <p:cNvPr id="964" name="Google Shape;964;g203344d4349_3_179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5" name="Google Shape;965;g203344d4349_3_179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80"/>
        <p:cNvGrpSpPr/>
        <p:nvPr/>
      </p:nvGrpSpPr>
      <p:grpSpPr>
        <a:xfrm>
          <a:off x="0" y="0"/>
          <a:ext cx="0" cy="0"/>
          <a:chOff x="0" y="0"/>
          <a:chExt cx="0" cy="0"/>
        </a:xfrm>
      </p:grpSpPr>
      <p:sp>
        <p:nvSpPr>
          <p:cNvPr id="981" name="Google Shape;981;g203344d4349_3_1765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82" name="Google Shape;982;g203344d4349_3_1765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15"/>
        <p:cNvGrpSpPr/>
        <p:nvPr/>
      </p:nvGrpSpPr>
      <p:grpSpPr>
        <a:xfrm>
          <a:off x="0" y="0"/>
          <a:ext cx="0" cy="0"/>
          <a:chOff x="0" y="0"/>
          <a:chExt cx="0" cy="0"/>
        </a:xfrm>
      </p:grpSpPr>
      <p:sp>
        <p:nvSpPr>
          <p:cNvPr id="1016" name="Google Shape;1016;g203344d4349_3_179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17" name="Google Shape;1017;g203344d4349_3_179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5"/>
        <p:cNvGrpSpPr/>
        <p:nvPr/>
      </p:nvGrpSpPr>
      <p:grpSpPr>
        <a:xfrm>
          <a:off x="0" y="0"/>
          <a:ext cx="0" cy="0"/>
          <a:chOff x="0" y="0"/>
          <a:chExt cx="0" cy="0"/>
        </a:xfrm>
      </p:grpSpPr>
      <p:sp>
        <p:nvSpPr>
          <p:cNvPr id="1046" name="Google Shape;1046;g203344d4349_3_1796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47" name="Google Shape;1047;g203344d4349_3_1796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5"/>
        <p:cNvGrpSpPr/>
        <p:nvPr/>
      </p:nvGrpSpPr>
      <p:grpSpPr>
        <a:xfrm>
          <a:off x="0" y="0"/>
          <a:ext cx="0" cy="0"/>
          <a:chOff x="0" y="0"/>
          <a:chExt cx="0" cy="0"/>
        </a:xfrm>
      </p:grpSpPr>
      <p:sp>
        <p:nvSpPr>
          <p:cNvPr id="1076" name="Google Shape;1076;g203344d4349_3_1797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7" name="Google Shape;1077;g203344d4349_3_1797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1"/>
        <p:cNvGrpSpPr/>
        <p:nvPr/>
      </p:nvGrpSpPr>
      <p:grpSpPr>
        <a:xfrm>
          <a:off x="0" y="0"/>
          <a:ext cx="0" cy="0"/>
          <a:chOff x="0" y="0"/>
          <a:chExt cx="0" cy="0"/>
        </a:xfrm>
      </p:grpSpPr>
      <p:sp>
        <p:nvSpPr>
          <p:cNvPr id="442" name="Google Shape;442;g2032985bc01_0_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43" name="Google Shape;443;g2032985bc01_0_2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07"/>
        <p:cNvGrpSpPr/>
        <p:nvPr/>
      </p:nvGrpSpPr>
      <p:grpSpPr>
        <a:xfrm>
          <a:off x="0" y="0"/>
          <a:ext cx="0" cy="0"/>
          <a:chOff x="0" y="0"/>
          <a:chExt cx="0" cy="0"/>
        </a:xfrm>
      </p:grpSpPr>
      <p:sp>
        <p:nvSpPr>
          <p:cNvPr id="1108" name="Google Shape;1108;g203344d4349_3_1798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09" name="Google Shape;1109;g203344d4349_3_1798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34"/>
        <p:cNvGrpSpPr/>
        <p:nvPr/>
      </p:nvGrpSpPr>
      <p:grpSpPr>
        <a:xfrm>
          <a:off x="0" y="0"/>
          <a:ext cx="0" cy="0"/>
          <a:chOff x="0" y="0"/>
          <a:chExt cx="0" cy="0"/>
        </a:xfrm>
      </p:grpSpPr>
      <p:sp>
        <p:nvSpPr>
          <p:cNvPr id="1135" name="Google Shape;1135;g203344d4349_3_179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36" name="Google Shape;1136;g203344d4349_3_179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68"/>
        <p:cNvGrpSpPr/>
        <p:nvPr/>
      </p:nvGrpSpPr>
      <p:grpSpPr>
        <a:xfrm>
          <a:off x="0" y="0"/>
          <a:ext cx="0" cy="0"/>
          <a:chOff x="0" y="0"/>
          <a:chExt cx="0" cy="0"/>
        </a:xfrm>
      </p:grpSpPr>
      <p:sp>
        <p:nvSpPr>
          <p:cNvPr id="1169" name="Google Shape;1169;g203344d4349_3_1799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0" name="Google Shape;1170;g203344d4349_3_1799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5"/>
        <p:cNvGrpSpPr/>
        <p:nvPr/>
      </p:nvGrpSpPr>
      <p:grpSpPr>
        <a:xfrm>
          <a:off x="0" y="0"/>
          <a:ext cx="0" cy="0"/>
          <a:chOff x="0" y="0"/>
          <a:chExt cx="0" cy="0"/>
        </a:xfrm>
      </p:grpSpPr>
      <p:sp>
        <p:nvSpPr>
          <p:cNvPr id="1286" name="Google Shape;1286;g203344d4349_3_1799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87" name="Google Shape;1287;g203344d4349_3_1799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62"/>
        <p:cNvGrpSpPr/>
        <p:nvPr/>
      </p:nvGrpSpPr>
      <p:grpSpPr>
        <a:xfrm>
          <a:off x="0" y="0"/>
          <a:ext cx="0" cy="0"/>
          <a:chOff x="0" y="0"/>
          <a:chExt cx="0" cy="0"/>
        </a:xfrm>
      </p:grpSpPr>
      <p:sp>
        <p:nvSpPr>
          <p:cNvPr id="1363" name="Google Shape;1363;g203344d4349_3_1800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64" name="Google Shape;1364;g203344d4349_3_1800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73"/>
        <p:cNvGrpSpPr/>
        <p:nvPr/>
      </p:nvGrpSpPr>
      <p:grpSpPr>
        <a:xfrm>
          <a:off x="0" y="0"/>
          <a:ext cx="0" cy="0"/>
          <a:chOff x="0" y="0"/>
          <a:chExt cx="0" cy="0"/>
        </a:xfrm>
      </p:grpSpPr>
      <p:sp>
        <p:nvSpPr>
          <p:cNvPr id="1474" name="Google Shape;1474;g203344d4349_3_1800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75" name="Google Shape;1475;g203344d4349_3_1800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89"/>
        <p:cNvGrpSpPr/>
        <p:nvPr/>
      </p:nvGrpSpPr>
      <p:grpSpPr>
        <a:xfrm>
          <a:off x="0" y="0"/>
          <a:ext cx="0" cy="0"/>
          <a:chOff x="0" y="0"/>
          <a:chExt cx="0" cy="0"/>
        </a:xfrm>
      </p:grpSpPr>
      <p:sp>
        <p:nvSpPr>
          <p:cNvPr id="1490" name="Google Shape;1490;g203344d4349_3_180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1" name="Google Shape;1491;g203344d4349_3_180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23"/>
        <p:cNvGrpSpPr/>
        <p:nvPr/>
      </p:nvGrpSpPr>
      <p:grpSpPr>
        <a:xfrm>
          <a:off x="0" y="0"/>
          <a:ext cx="0" cy="0"/>
          <a:chOff x="0" y="0"/>
          <a:chExt cx="0" cy="0"/>
        </a:xfrm>
      </p:grpSpPr>
      <p:sp>
        <p:nvSpPr>
          <p:cNvPr id="1524" name="Google Shape;1524;g203344d4349_3_1805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25" name="Google Shape;1525;g203344d4349_3_1805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0"/>
        <p:cNvGrpSpPr/>
        <p:nvPr/>
      </p:nvGrpSpPr>
      <p:grpSpPr>
        <a:xfrm>
          <a:off x="0" y="0"/>
          <a:ext cx="0" cy="0"/>
          <a:chOff x="0" y="0"/>
          <a:chExt cx="0" cy="0"/>
        </a:xfrm>
      </p:grpSpPr>
      <p:sp>
        <p:nvSpPr>
          <p:cNvPr id="1591" name="Google Shape;1591;g203344d4349_3_180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2" name="Google Shape;1592;g203344d4349_3_180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8"/>
        <p:cNvGrpSpPr/>
        <p:nvPr/>
      </p:nvGrpSpPr>
      <p:grpSpPr>
        <a:xfrm>
          <a:off x="0" y="0"/>
          <a:ext cx="0" cy="0"/>
          <a:chOff x="0" y="0"/>
          <a:chExt cx="0" cy="0"/>
        </a:xfrm>
      </p:grpSpPr>
      <p:sp>
        <p:nvSpPr>
          <p:cNvPr id="1679" name="Google Shape;1679;g203344d4349_3_1805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80" name="Google Shape;1680;g203344d4349_3_1805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g203344d4349_3_179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70" name="Google Shape;470;g203344d4349_3_179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06"/>
        <p:cNvGrpSpPr/>
        <p:nvPr/>
      </p:nvGrpSpPr>
      <p:grpSpPr>
        <a:xfrm>
          <a:off x="0" y="0"/>
          <a:ext cx="0" cy="0"/>
          <a:chOff x="0" y="0"/>
          <a:chExt cx="0" cy="0"/>
        </a:xfrm>
      </p:grpSpPr>
      <p:sp>
        <p:nvSpPr>
          <p:cNvPr id="1707" name="Google Shape;1707;g203344d4349_3_1806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08" name="Google Shape;1708;g203344d4349_3_1806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36"/>
        <p:cNvGrpSpPr/>
        <p:nvPr/>
      </p:nvGrpSpPr>
      <p:grpSpPr>
        <a:xfrm>
          <a:off x="0" y="0"/>
          <a:ext cx="0" cy="0"/>
          <a:chOff x="0" y="0"/>
          <a:chExt cx="0" cy="0"/>
        </a:xfrm>
      </p:grpSpPr>
      <p:sp>
        <p:nvSpPr>
          <p:cNvPr id="1737" name="Google Shape;1737;g203344d4349_3_180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38" name="Google Shape;1738;g203344d4349_3_180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57"/>
        <p:cNvGrpSpPr/>
        <p:nvPr/>
      </p:nvGrpSpPr>
      <p:grpSpPr>
        <a:xfrm>
          <a:off x="0" y="0"/>
          <a:ext cx="0" cy="0"/>
          <a:chOff x="0" y="0"/>
          <a:chExt cx="0" cy="0"/>
        </a:xfrm>
      </p:grpSpPr>
      <p:sp>
        <p:nvSpPr>
          <p:cNvPr id="1758" name="Google Shape;1758;g203344d4349_3_1806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59" name="Google Shape;1759;g203344d4349_3_1806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2"/>
        <p:cNvGrpSpPr/>
        <p:nvPr/>
      </p:nvGrpSpPr>
      <p:grpSpPr>
        <a:xfrm>
          <a:off x="0" y="0"/>
          <a:ext cx="0" cy="0"/>
          <a:chOff x="0" y="0"/>
          <a:chExt cx="0" cy="0"/>
        </a:xfrm>
      </p:grpSpPr>
      <p:sp>
        <p:nvSpPr>
          <p:cNvPr id="1803" name="Google Shape;1803;g203344d4349_3_180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4" name="Google Shape;1804;g203344d4349_3_180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68"/>
        <p:cNvGrpSpPr/>
        <p:nvPr/>
      </p:nvGrpSpPr>
      <p:grpSpPr>
        <a:xfrm>
          <a:off x="0" y="0"/>
          <a:ext cx="0" cy="0"/>
          <a:chOff x="0" y="0"/>
          <a:chExt cx="0" cy="0"/>
        </a:xfrm>
      </p:grpSpPr>
      <p:sp>
        <p:nvSpPr>
          <p:cNvPr id="1869" name="Google Shape;1869;g203344d4349_3_180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70" name="Google Shape;1870;g203344d4349_3_1801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08"/>
        <p:cNvGrpSpPr/>
        <p:nvPr/>
      </p:nvGrpSpPr>
      <p:grpSpPr>
        <a:xfrm>
          <a:off x="0" y="0"/>
          <a:ext cx="0" cy="0"/>
          <a:chOff x="0" y="0"/>
          <a:chExt cx="0" cy="0"/>
        </a:xfrm>
      </p:grpSpPr>
      <p:sp>
        <p:nvSpPr>
          <p:cNvPr id="1909" name="Google Shape;1909;g203344d4349_3_176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10" name="Google Shape;1910;g203344d4349_3_176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73"/>
        <p:cNvGrpSpPr/>
        <p:nvPr/>
      </p:nvGrpSpPr>
      <p:grpSpPr>
        <a:xfrm>
          <a:off x="0" y="0"/>
          <a:ext cx="0" cy="0"/>
          <a:chOff x="0" y="0"/>
          <a:chExt cx="0" cy="0"/>
        </a:xfrm>
      </p:grpSpPr>
      <p:sp>
        <p:nvSpPr>
          <p:cNvPr id="1974" name="Google Shape;1974;g1dc1f231323_0_8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975" name="Google Shape;1975;g1dc1f231323_0_8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68"/>
        <p:cNvGrpSpPr/>
        <p:nvPr/>
      </p:nvGrpSpPr>
      <p:grpSpPr>
        <a:xfrm>
          <a:off x="0" y="0"/>
          <a:ext cx="0" cy="0"/>
          <a:chOff x="0" y="0"/>
          <a:chExt cx="0" cy="0"/>
        </a:xfrm>
      </p:grpSpPr>
      <p:sp>
        <p:nvSpPr>
          <p:cNvPr id="2269" name="Google Shape;2269;g203344d4349_3_180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270" name="Google Shape;2270;g203344d4349_3_180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28"/>
        <p:cNvGrpSpPr/>
        <p:nvPr/>
      </p:nvGrpSpPr>
      <p:grpSpPr>
        <a:xfrm>
          <a:off x="0" y="0"/>
          <a:ext cx="0" cy="0"/>
          <a:chOff x="0" y="0"/>
          <a:chExt cx="0" cy="0"/>
        </a:xfrm>
      </p:grpSpPr>
      <p:sp>
        <p:nvSpPr>
          <p:cNvPr id="2329" name="Google Shape;2329;g203344d4349_3_180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30" name="Google Shape;2330;g203344d4349_3_180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5"/>
        <p:cNvGrpSpPr/>
        <p:nvPr/>
      </p:nvGrpSpPr>
      <p:grpSpPr>
        <a:xfrm>
          <a:off x="0" y="0"/>
          <a:ext cx="0" cy="0"/>
          <a:chOff x="0" y="0"/>
          <a:chExt cx="0" cy="0"/>
        </a:xfrm>
      </p:grpSpPr>
      <p:sp>
        <p:nvSpPr>
          <p:cNvPr id="2366" name="Google Shape;2366;g203344d4349_3_883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67" name="Google Shape;2367;g203344d4349_3_883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5"/>
        <p:cNvGrpSpPr/>
        <p:nvPr/>
      </p:nvGrpSpPr>
      <p:grpSpPr>
        <a:xfrm>
          <a:off x="0" y="0"/>
          <a:ext cx="0" cy="0"/>
          <a:chOff x="0" y="0"/>
          <a:chExt cx="0" cy="0"/>
        </a:xfrm>
      </p:grpSpPr>
      <p:sp>
        <p:nvSpPr>
          <p:cNvPr id="516" name="Google Shape;516;g2032985bc01_0_2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17" name="Google Shape;517;g2032985bc01_0_2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91"/>
        <p:cNvGrpSpPr/>
        <p:nvPr/>
      </p:nvGrpSpPr>
      <p:grpSpPr>
        <a:xfrm>
          <a:off x="0" y="0"/>
          <a:ext cx="0" cy="0"/>
          <a:chOff x="0" y="0"/>
          <a:chExt cx="0" cy="0"/>
        </a:xfrm>
      </p:grpSpPr>
      <p:sp>
        <p:nvSpPr>
          <p:cNvPr id="2392" name="Google Shape;2392;g203344d4349_3_886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93" name="Google Shape;2393;g203344d4349_3_886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07"/>
        <p:cNvGrpSpPr/>
        <p:nvPr/>
      </p:nvGrpSpPr>
      <p:grpSpPr>
        <a:xfrm>
          <a:off x="0" y="0"/>
          <a:ext cx="0" cy="0"/>
          <a:chOff x="0" y="0"/>
          <a:chExt cx="0" cy="0"/>
        </a:xfrm>
      </p:grpSpPr>
      <p:sp>
        <p:nvSpPr>
          <p:cNvPr id="2408" name="Google Shape;2408;g203344d4349_3_887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09" name="Google Shape;2409;g203344d4349_3_887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46"/>
        <p:cNvGrpSpPr/>
        <p:nvPr/>
      </p:nvGrpSpPr>
      <p:grpSpPr>
        <a:xfrm>
          <a:off x="0" y="0"/>
          <a:ext cx="0" cy="0"/>
          <a:chOff x="0" y="0"/>
          <a:chExt cx="0" cy="0"/>
        </a:xfrm>
      </p:grpSpPr>
      <p:sp>
        <p:nvSpPr>
          <p:cNvPr id="2747" name="Google Shape;2747;g203344d4349_3_92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48" name="Google Shape;2748;g203344d4349_3_92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947"/>
        <p:cNvGrpSpPr/>
        <p:nvPr/>
      </p:nvGrpSpPr>
      <p:grpSpPr>
        <a:xfrm>
          <a:off x="0" y="0"/>
          <a:ext cx="0" cy="0"/>
          <a:chOff x="0" y="0"/>
          <a:chExt cx="0" cy="0"/>
        </a:xfrm>
      </p:grpSpPr>
      <p:sp>
        <p:nvSpPr>
          <p:cNvPr id="4948" name="Google Shape;4948;g203344d4349_3_114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4949" name="Google Shape;4949;g203344d4349_3_1141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366"/>
        <p:cNvGrpSpPr/>
        <p:nvPr/>
      </p:nvGrpSpPr>
      <p:grpSpPr>
        <a:xfrm>
          <a:off x="0" y="0"/>
          <a:ext cx="0" cy="0"/>
          <a:chOff x="0" y="0"/>
          <a:chExt cx="0" cy="0"/>
        </a:xfrm>
      </p:grpSpPr>
      <p:sp>
        <p:nvSpPr>
          <p:cNvPr id="5367" name="Google Shape;5367;g203344d4349_3_118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368" name="Google Shape;5368;g203344d4349_3_118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36"/>
        <p:cNvGrpSpPr/>
        <p:nvPr/>
      </p:nvGrpSpPr>
      <p:grpSpPr>
        <a:xfrm>
          <a:off x="0" y="0"/>
          <a:ext cx="0" cy="0"/>
          <a:chOff x="0" y="0"/>
          <a:chExt cx="0" cy="0"/>
        </a:xfrm>
      </p:grpSpPr>
      <p:sp>
        <p:nvSpPr>
          <p:cNvPr id="5537" name="Google Shape;5537;g203344d4349_3_1200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8" name="Google Shape;5538;g203344d4349_3_1200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1"/>
        <p:cNvGrpSpPr/>
        <p:nvPr/>
      </p:nvGrpSpPr>
      <p:grpSpPr>
        <a:xfrm>
          <a:off x="0" y="0"/>
          <a:ext cx="0" cy="0"/>
          <a:chOff x="0" y="0"/>
          <a:chExt cx="0" cy="0"/>
        </a:xfrm>
      </p:grpSpPr>
      <p:sp>
        <p:nvSpPr>
          <p:cNvPr id="5942" name="Google Shape;5942;g203344d4349_3_124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943" name="Google Shape;5943;g203344d4349_3_124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21"/>
        <p:cNvGrpSpPr/>
        <p:nvPr/>
      </p:nvGrpSpPr>
      <p:grpSpPr>
        <a:xfrm>
          <a:off x="0" y="0"/>
          <a:ext cx="0" cy="0"/>
          <a:chOff x="0" y="0"/>
          <a:chExt cx="0" cy="0"/>
        </a:xfrm>
      </p:grpSpPr>
      <p:sp>
        <p:nvSpPr>
          <p:cNvPr id="6322" name="Google Shape;6322;g203344d4349_3_1278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23" name="Google Shape;6323;g203344d4349_3_1278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747"/>
        <p:cNvGrpSpPr/>
        <p:nvPr/>
      </p:nvGrpSpPr>
      <p:grpSpPr>
        <a:xfrm>
          <a:off x="0" y="0"/>
          <a:ext cx="0" cy="0"/>
          <a:chOff x="0" y="0"/>
          <a:chExt cx="0" cy="0"/>
        </a:xfrm>
      </p:grpSpPr>
      <p:sp>
        <p:nvSpPr>
          <p:cNvPr id="6748" name="Google Shape;6748;g203344d4349_3_13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749" name="Google Shape;6749;g203344d4349_3_13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108"/>
        <p:cNvGrpSpPr/>
        <p:nvPr/>
      </p:nvGrpSpPr>
      <p:grpSpPr>
        <a:xfrm>
          <a:off x="0" y="0"/>
          <a:ext cx="0" cy="0"/>
          <a:chOff x="0" y="0"/>
          <a:chExt cx="0" cy="0"/>
        </a:xfrm>
      </p:grpSpPr>
      <p:sp>
        <p:nvSpPr>
          <p:cNvPr id="7109" name="Google Shape;7109;g203344d4349_3_1356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110" name="Google Shape;7110;g203344d4349_3_1356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51"/>
        <p:cNvGrpSpPr/>
        <p:nvPr/>
      </p:nvGrpSpPr>
      <p:grpSpPr>
        <a:xfrm>
          <a:off x="0" y="0"/>
          <a:ext cx="0" cy="0"/>
          <a:chOff x="0" y="0"/>
          <a:chExt cx="0" cy="0"/>
        </a:xfrm>
      </p:grpSpPr>
      <p:sp>
        <p:nvSpPr>
          <p:cNvPr id="552" name="Google Shape;552;g2032985bc01_0_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553" name="Google Shape;553;g2032985bc01_0_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618"/>
        <p:cNvGrpSpPr/>
        <p:nvPr/>
      </p:nvGrpSpPr>
      <p:grpSpPr>
        <a:xfrm>
          <a:off x="0" y="0"/>
          <a:ext cx="0" cy="0"/>
          <a:chOff x="0" y="0"/>
          <a:chExt cx="0" cy="0"/>
        </a:xfrm>
      </p:grpSpPr>
      <p:sp>
        <p:nvSpPr>
          <p:cNvPr id="7619" name="Google Shape;7619;g203344d4349_3_140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7620" name="Google Shape;7620;g203344d4349_3_140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238"/>
        <p:cNvGrpSpPr/>
        <p:nvPr/>
      </p:nvGrpSpPr>
      <p:grpSpPr>
        <a:xfrm>
          <a:off x="0" y="0"/>
          <a:ext cx="0" cy="0"/>
          <a:chOff x="0" y="0"/>
          <a:chExt cx="0" cy="0"/>
        </a:xfrm>
      </p:grpSpPr>
      <p:sp>
        <p:nvSpPr>
          <p:cNvPr id="8239" name="Google Shape;8239;g203344d4349_3_1469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240" name="Google Shape;8240;g203344d4349_3_1469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2"/>
        <p:cNvGrpSpPr/>
        <p:nvPr/>
      </p:nvGrpSpPr>
      <p:grpSpPr>
        <a:xfrm>
          <a:off x="0" y="0"/>
          <a:ext cx="0" cy="0"/>
          <a:chOff x="0" y="0"/>
          <a:chExt cx="0" cy="0"/>
        </a:xfrm>
      </p:grpSpPr>
      <p:sp>
        <p:nvSpPr>
          <p:cNvPr id="8833" name="Google Shape;8833;g203344d4349_3_152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834" name="Google Shape;8834;g203344d4349_3_152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53"/>
        <p:cNvGrpSpPr/>
        <p:nvPr/>
      </p:nvGrpSpPr>
      <p:grpSpPr>
        <a:xfrm>
          <a:off x="0" y="0"/>
          <a:ext cx="0" cy="0"/>
          <a:chOff x="0" y="0"/>
          <a:chExt cx="0" cy="0"/>
        </a:xfrm>
      </p:grpSpPr>
      <p:sp>
        <p:nvSpPr>
          <p:cNvPr id="9154" name="Google Shape;9154;g203344d4349_3_156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55" name="Google Shape;9155;g203344d4349_3_156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03"/>
        <p:cNvGrpSpPr/>
        <p:nvPr/>
      </p:nvGrpSpPr>
      <p:grpSpPr>
        <a:xfrm>
          <a:off x="0" y="0"/>
          <a:ext cx="0" cy="0"/>
          <a:chOff x="0" y="0"/>
          <a:chExt cx="0" cy="0"/>
        </a:xfrm>
      </p:grpSpPr>
      <p:sp>
        <p:nvSpPr>
          <p:cNvPr id="604" name="Google Shape;604;g203344d4349_3_178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05" name="Google Shape;605;g203344d4349_3_178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28"/>
        <p:cNvGrpSpPr/>
        <p:nvPr/>
      </p:nvGrpSpPr>
      <p:grpSpPr>
        <a:xfrm>
          <a:off x="0" y="0"/>
          <a:ext cx="0" cy="0"/>
          <a:chOff x="0" y="0"/>
          <a:chExt cx="0" cy="0"/>
        </a:xfrm>
      </p:grpSpPr>
      <p:sp>
        <p:nvSpPr>
          <p:cNvPr id="629" name="Google Shape;629;g203344d4349_3_1780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30" name="Google Shape;630;g203344d4349_3_1780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66"/>
        <p:cNvGrpSpPr/>
        <p:nvPr/>
      </p:nvGrpSpPr>
      <p:grpSpPr>
        <a:xfrm>
          <a:off x="0" y="0"/>
          <a:ext cx="0" cy="0"/>
          <a:chOff x="0" y="0"/>
          <a:chExt cx="0" cy="0"/>
        </a:xfrm>
      </p:grpSpPr>
      <p:sp>
        <p:nvSpPr>
          <p:cNvPr id="667" name="Google Shape;667;g2032985bc01_0_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68" name="Google Shape;668;g2032985bc01_0_1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94"/>
        <p:cNvGrpSpPr/>
        <p:nvPr/>
      </p:nvGrpSpPr>
      <p:grpSpPr>
        <a:xfrm>
          <a:off x="0" y="0"/>
          <a:ext cx="0" cy="0"/>
          <a:chOff x="0" y="0"/>
          <a:chExt cx="0" cy="0"/>
        </a:xfrm>
      </p:grpSpPr>
      <p:sp>
        <p:nvSpPr>
          <p:cNvPr id="695" name="Google Shape;695;g203344d4349_3_177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696" name="Google Shape;696;g203344d4349_3_1771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bg>
      <p:bgPr>
        <a:solidFill>
          <a:schemeClr val="accent1"/>
        </a:solidFill>
        <a:effectLst/>
      </p:bgPr>
    </p:bg>
    <p:spTree>
      <p:nvGrpSpPr>
        <p:cNvPr id="1" name="Shape 8"/>
        <p:cNvGrpSpPr/>
        <p:nvPr/>
      </p:nvGrpSpPr>
      <p:grpSpPr>
        <a:xfrm>
          <a:off x="0" y="0"/>
          <a:ext cx="0" cy="0"/>
          <a:chOff x="0" y="0"/>
          <a:chExt cx="0" cy="0"/>
        </a:xfrm>
      </p:grpSpPr>
      <p:sp>
        <p:nvSpPr>
          <p:cNvPr id="9" name="Google Shape;9;p2"/>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 name="Google Shape;10;p2"/>
          <p:cNvSpPr txBox="1">
            <a:spLocks noGrp="1"/>
          </p:cNvSpPr>
          <p:nvPr>
            <p:ph type="ctrTitle"/>
          </p:nvPr>
        </p:nvSpPr>
        <p:spPr>
          <a:xfrm>
            <a:off x="1133800" y="1193450"/>
            <a:ext cx="6876300" cy="2016900"/>
          </a:xfrm>
          <a:prstGeom prst="rect">
            <a:avLst/>
          </a:prstGeom>
        </p:spPr>
        <p:txBody>
          <a:bodyPr spcFirstLastPara="1" wrap="square" lIns="91425" tIns="91425" rIns="91425" bIns="91425" anchor="ctr" anchorCtr="0">
            <a:noAutofit/>
          </a:bodyPr>
          <a:lstStyle>
            <a:lvl1pPr lvl="0" algn="ctr">
              <a:spcBef>
                <a:spcPts val="0"/>
              </a:spcBef>
              <a:spcAft>
                <a:spcPts val="0"/>
              </a:spcAft>
              <a:buSzPts val="5200"/>
              <a:buNone/>
              <a:defRPr sz="5600"/>
            </a:lvl1pPr>
            <a:lvl2pPr lvl="1" algn="ctr">
              <a:spcBef>
                <a:spcPts val="0"/>
              </a:spcBef>
              <a:spcAft>
                <a:spcPts val="0"/>
              </a:spcAft>
              <a:buSzPts val="5200"/>
              <a:buNone/>
              <a:defRPr sz="5200"/>
            </a:lvl2pPr>
            <a:lvl3pPr lvl="2" algn="ctr">
              <a:spcBef>
                <a:spcPts val="0"/>
              </a:spcBef>
              <a:spcAft>
                <a:spcPts val="0"/>
              </a:spcAft>
              <a:buSzPts val="5200"/>
              <a:buNone/>
              <a:defRPr sz="5200"/>
            </a:lvl3pPr>
            <a:lvl4pPr lvl="3" algn="ctr">
              <a:spcBef>
                <a:spcPts val="0"/>
              </a:spcBef>
              <a:spcAft>
                <a:spcPts val="0"/>
              </a:spcAft>
              <a:buSzPts val="5200"/>
              <a:buNone/>
              <a:defRPr sz="5200"/>
            </a:lvl4pPr>
            <a:lvl5pPr lvl="4" algn="ctr">
              <a:spcBef>
                <a:spcPts val="0"/>
              </a:spcBef>
              <a:spcAft>
                <a:spcPts val="0"/>
              </a:spcAft>
              <a:buSzPts val="5200"/>
              <a:buNone/>
              <a:defRPr sz="5200"/>
            </a:lvl5pPr>
            <a:lvl6pPr lvl="5" algn="ctr">
              <a:spcBef>
                <a:spcPts val="0"/>
              </a:spcBef>
              <a:spcAft>
                <a:spcPts val="0"/>
              </a:spcAft>
              <a:buSzPts val="5200"/>
              <a:buNone/>
              <a:defRPr sz="5200"/>
            </a:lvl6pPr>
            <a:lvl7pPr lvl="6" algn="ctr">
              <a:spcBef>
                <a:spcPts val="0"/>
              </a:spcBef>
              <a:spcAft>
                <a:spcPts val="0"/>
              </a:spcAft>
              <a:buSzPts val="5200"/>
              <a:buNone/>
              <a:defRPr sz="5200"/>
            </a:lvl7pPr>
            <a:lvl8pPr lvl="7" algn="ctr">
              <a:spcBef>
                <a:spcPts val="0"/>
              </a:spcBef>
              <a:spcAft>
                <a:spcPts val="0"/>
              </a:spcAft>
              <a:buSzPts val="5200"/>
              <a:buNone/>
              <a:defRPr sz="5200"/>
            </a:lvl8pPr>
            <a:lvl9pPr lvl="8" algn="ctr">
              <a:spcBef>
                <a:spcPts val="0"/>
              </a:spcBef>
              <a:spcAft>
                <a:spcPts val="0"/>
              </a:spcAft>
              <a:buSzPts val="5200"/>
              <a:buNone/>
              <a:defRPr sz="5200"/>
            </a:lvl9pPr>
          </a:lstStyle>
          <a:p>
            <a:endParaRPr/>
          </a:p>
        </p:txBody>
      </p:sp>
      <p:sp>
        <p:nvSpPr>
          <p:cNvPr id="11" name="Google Shape;11;p2"/>
          <p:cNvSpPr txBox="1">
            <a:spLocks noGrp="1"/>
          </p:cNvSpPr>
          <p:nvPr>
            <p:ph type="subTitle" idx="1"/>
          </p:nvPr>
        </p:nvSpPr>
        <p:spPr>
          <a:xfrm>
            <a:off x="2263225" y="3299775"/>
            <a:ext cx="4617300" cy="515400"/>
          </a:xfrm>
          <a:prstGeom prst="rect">
            <a:avLst/>
          </a:prstGeom>
          <a:solidFill>
            <a:schemeClr val="accent4"/>
          </a:solidFill>
        </p:spPr>
        <p:txBody>
          <a:bodyPr spcFirstLastPara="1" wrap="square" lIns="91425" tIns="91425" rIns="91425" bIns="91425" anchor="ctr" anchorCtr="0">
            <a:noAutofit/>
          </a:bodyPr>
          <a:lstStyle>
            <a:lvl1pPr lvl="0" algn="ctr">
              <a:lnSpc>
                <a:spcPct val="100000"/>
              </a:lnSpc>
              <a:spcBef>
                <a:spcPts val="0"/>
              </a:spcBef>
              <a:spcAft>
                <a:spcPts val="0"/>
              </a:spcAft>
              <a:buSzPts val="2800"/>
              <a:buNone/>
              <a:defRPr sz="1600"/>
            </a:lvl1pPr>
            <a:lvl2pPr lvl="1" algn="ctr">
              <a:lnSpc>
                <a:spcPct val="100000"/>
              </a:lnSpc>
              <a:spcBef>
                <a:spcPts val="0"/>
              </a:spcBef>
              <a:spcAft>
                <a:spcPts val="0"/>
              </a:spcAft>
              <a:buSzPts val="2800"/>
              <a:buNone/>
              <a:defRPr sz="2800"/>
            </a:lvl2pPr>
            <a:lvl3pPr lvl="2" algn="ctr">
              <a:lnSpc>
                <a:spcPct val="100000"/>
              </a:lnSpc>
              <a:spcBef>
                <a:spcPts val="0"/>
              </a:spcBef>
              <a:spcAft>
                <a:spcPts val="0"/>
              </a:spcAft>
              <a:buSzPts val="2800"/>
              <a:buNone/>
              <a:defRPr sz="2800"/>
            </a:lvl3pPr>
            <a:lvl4pPr lvl="3" algn="ctr">
              <a:lnSpc>
                <a:spcPct val="100000"/>
              </a:lnSpc>
              <a:spcBef>
                <a:spcPts val="0"/>
              </a:spcBef>
              <a:spcAft>
                <a:spcPts val="0"/>
              </a:spcAft>
              <a:buSzPts val="2800"/>
              <a:buNone/>
              <a:defRPr sz="2800"/>
            </a:lvl4pPr>
            <a:lvl5pPr lvl="4" algn="ctr">
              <a:lnSpc>
                <a:spcPct val="100000"/>
              </a:lnSpc>
              <a:spcBef>
                <a:spcPts val="0"/>
              </a:spcBef>
              <a:spcAft>
                <a:spcPts val="0"/>
              </a:spcAft>
              <a:buSzPts val="2800"/>
              <a:buNone/>
              <a:defRPr sz="2800"/>
            </a:lvl5pPr>
            <a:lvl6pPr lvl="5" algn="ctr">
              <a:lnSpc>
                <a:spcPct val="100000"/>
              </a:lnSpc>
              <a:spcBef>
                <a:spcPts val="0"/>
              </a:spcBef>
              <a:spcAft>
                <a:spcPts val="0"/>
              </a:spcAft>
              <a:buSzPts val="2800"/>
              <a:buNone/>
              <a:defRPr sz="2800"/>
            </a:lvl6pPr>
            <a:lvl7pPr lvl="6" algn="ctr">
              <a:lnSpc>
                <a:spcPct val="100000"/>
              </a:lnSpc>
              <a:spcBef>
                <a:spcPts val="0"/>
              </a:spcBef>
              <a:spcAft>
                <a:spcPts val="0"/>
              </a:spcAft>
              <a:buSzPts val="2800"/>
              <a:buNone/>
              <a:defRPr sz="2800"/>
            </a:lvl7pPr>
            <a:lvl8pPr lvl="7" algn="ctr">
              <a:lnSpc>
                <a:spcPct val="100000"/>
              </a:lnSpc>
              <a:spcBef>
                <a:spcPts val="0"/>
              </a:spcBef>
              <a:spcAft>
                <a:spcPts val="0"/>
              </a:spcAft>
              <a:buSzPts val="2800"/>
              <a:buNone/>
              <a:defRPr sz="2800"/>
            </a:lvl8pPr>
            <a:lvl9pPr lvl="8" algn="ctr">
              <a:lnSpc>
                <a:spcPct val="100000"/>
              </a:lnSpc>
              <a:spcBef>
                <a:spcPts val="0"/>
              </a:spcBef>
              <a:spcAft>
                <a:spcPts val="0"/>
              </a:spcAft>
              <a:buSzPts val="2800"/>
              <a:buNone/>
              <a:defRPr sz="2800"/>
            </a:lvl9pPr>
          </a:lstStyle>
          <a:p>
            <a:endParaRPr/>
          </a:p>
        </p:txBody>
      </p:sp>
      <p:sp>
        <p:nvSpPr>
          <p:cNvPr id="12" name="Google Shape;12;p2"/>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 name="Google Shape;13;p2"/>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 name="Google Shape;14;p2"/>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bg>
      <p:bgPr>
        <a:solidFill>
          <a:schemeClr val="accent1"/>
        </a:solidFill>
        <a:effectLst/>
      </p:bgPr>
    </p:bg>
    <p:spTree>
      <p:nvGrpSpPr>
        <p:cNvPr id="1" name="Shape 101"/>
        <p:cNvGrpSpPr/>
        <p:nvPr/>
      </p:nvGrpSpPr>
      <p:grpSpPr>
        <a:xfrm>
          <a:off x="0" y="0"/>
          <a:ext cx="0" cy="0"/>
          <a:chOff x="0" y="0"/>
          <a:chExt cx="0" cy="0"/>
        </a:xfrm>
      </p:grpSpPr>
      <p:sp>
        <p:nvSpPr>
          <p:cNvPr id="102" name="Google Shape;102;p11"/>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11"/>
          <p:cNvSpPr txBox="1">
            <a:spLocks noGrp="1"/>
          </p:cNvSpPr>
          <p:nvPr>
            <p:ph type="title" hasCustomPrompt="1"/>
          </p:nvPr>
        </p:nvSpPr>
        <p:spPr>
          <a:xfrm>
            <a:off x="1837050" y="1473338"/>
            <a:ext cx="5469900" cy="1532400"/>
          </a:xfrm>
          <a:prstGeom prst="rect">
            <a:avLst/>
          </a:prstGeom>
        </p:spPr>
        <p:txBody>
          <a:bodyPr spcFirstLastPara="1" wrap="square" lIns="91425" tIns="91425" rIns="91425" bIns="91425" anchor="ctr" anchorCtr="0">
            <a:noAutofit/>
          </a:bodyPr>
          <a:lstStyle>
            <a:lvl1pPr lvl="0" algn="ctr">
              <a:spcBef>
                <a:spcPts val="0"/>
              </a:spcBef>
              <a:spcAft>
                <a:spcPts val="0"/>
              </a:spcAft>
              <a:buSzPts val="10000"/>
              <a:buNone/>
              <a:defRPr sz="10000"/>
            </a:lvl1pPr>
            <a:lvl2pPr lvl="1" algn="ctr">
              <a:spcBef>
                <a:spcPts val="0"/>
              </a:spcBef>
              <a:spcAft>
                <a:spcPts val="0"/>
              </a:spcAft>
              <a:buSzPts val="10000"/>
              <a:buNone/>
              <a:defRPr sz="10000"/>
            </a:lvl2pPr>
            <a:lvl3pPr lvl="2" algn="ctr">
              <a:spcBef>
                <a:spcPts val="0"/>
              </a:spcBef>
              <a:spcAft>
                <a:spcPts val="0"/>
              </a:spcAft>
              <a:buSzPts val="10000"/>
              <a:buNone/>
              <a:defRPr sz="10000"/>
            </a:lvl3pPr>
            <a:lvl4pPr lvl="3" algn="ctr">
              <a:spcBef>
                <a:spcPts val="0"/>
              </a:spcBef>
              <a:spcAft>
                <a:spcPts val="0"/>
              </a:spcAft>
              <a:buSzPts val="10000"/>
              <a:buNone/>
              <a:defRPr sz="10000"/>
            </a:lvl4pPr>
            <a:lvl5pPr lvl="4" algn="ctr">
              <a:spcBef>
                <a:spcPts val="0"/>
              </a:spcBef>
              <a:spcAft>
                <a:spcPts val="0"/>
              </a:spcAft>
              <a:buSzPts val="10000"/>
              <a:buNone/>
              <a:defRPr sz="10000"/>
            </a:lvl5pPr>
            <a:lvl6pPr lvl="5" algn="ctr">
              <a:spcBef>
                <a:spcPts val="0"/>
              </a:spcBef>
              <a:spcAft>
                <a:spcPts val="0"/>
              </a:spcAft>
              <a:buSzPts val="10000"/>
              <a:buNone/>
              <a:defRPr sz="10000"/>
            </a:lvl6pPr>
            <a:lvl7pPr lvl="6" algn="ctr">
              <a:spcBef>
                <a:spcPts val="0"/>
              </a:spcBef>
              <a:spcAft>
                <a:spcPts val="0"/>
              </a:spcAft>
              <a:buSzPts val="10000"/>
              <a:buNone/>
              <a:defRPr sz="10000"/>
            </a:lvl7pPr>
            <a:lvl8pPr lvl="7" algn="ctr">
              <a:spcBef>
                <a:spcPts val="0"/>
              </a:spcBef>
              <a:spcAft>
                <a:spcPts val="0"/>
              </a:spcAft>
              <a:buSzPts val="10000"/>
              <a:buNone/>
              <a:defRPr sz="10000"/>
            </a:lvl8pPr>
            <a:lvl9pPr lvl="8" algn="ctr">
              <a:spcBef>
                <a:spcPts val="0"/>
              </a:spcBef>
              <a:spcAft>
                <a:spcPts val="0"/>
              </a:spcAft>
              <a:buSzPts val="10000"/>
              <a:buNone/>
              <a:defRPr sz="10000"/>
            </a:lvl9pPr>
          </a:lstStyle>
          <a:p>
            <a:r>
              <a:t>xx%</a:t>
            </a:r>
          </a:p>
        </p:txBody>
      </p:sp>
      <p:sp>
        <p:nvSpPr>
          <p:cNvPr id="104" name="Google Shape;104;p11"/>
          <p:cNvSpPr txBox="1">
            <a:spLocks noGrp="1"/>
          </p:cNvSpPr>
          <p:nvPr>
            <p:ph type="subTitle" idx="1"/>
          </p:nvPr>
        </p:nvSpPr>
        <p:spPr>
          <a:xfrm>
            <a:off x="1837050" y="3158063"/>
            <a:ext cx="5469900" cy="512100"/>
          </a:xfrm>
          <a:prstGeom prst="rect">
            <a:avLst/>
          </a:prstGeom>
          <a:solidFill>
            <a:schemeClr val="accent4"/>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105" name="Google Shape;105;p11"/>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11"/>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11"/>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11"/>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noFill/>
        <a:effectLst/>
      </p:bgPr>
    </p:bg>
    <p:spTree>
      <p:nvGrpSpPr>
        <p:cNvPr id="1" name="Shape 10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able of contents">
  <p:cSld name="BLANK_1">
    <p:bg>
      <p:bgPr>
        <a:solidFill>
          <a:schemeClr val="accent1"/>
        </a:solidFill>
        <a:effectLst/>
      </p:bgPr>
    </p:bg>
    <p:spTree>
      <p:nvGrpSpPr>
        <p:cNvPr id="1" name="Shape 110"/>
        <p:cNvGrpSpPr/>
        <p:nvPr/>
      </p:nvGrpSpPr>
      <p:grpSpPr>
        <a:xfrm>
          <a:off x="0" y="0"/>
          <a:ext cx="0" cy="0"/>
          <a:chOff x="0" y="0"/>
          <a:chExt cx="0" cy="0"/>
        </a:xfrm>
      </p:grpSpPr>
      <p:sp>
        <p:nvSpPr>
          <p:cNvPr id="111" name="Google Shape;111;p13"/>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 name="Google Shape;112;p13"/>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13" name="Google Shape;113;p13"/>
          <p:cNvSpPr txBox="1">
            <a:spLocks noGrp="1"/>
          </p:cNvSpPr>
          <p:nvPr>
            <p:ph type="subTitle" idx="1"/>
          </p:nvPr>
        </p:nvSpPr>
        <p:spPr>
          <a:xfrm>
            <a:off x="1601075" y="1773781"/>
            <a:ext cx="2246400" cy="461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114" name="Google Shape;114;p13"/>
          <p:cNvSpPr txBox="1">
            <a:spLocks noGrp="1"/>
          </p:cNvSpPr>
          <p:nvPr>
            <p:ph type="subTitle" idx="2"/>
          </p:nvPr>
        </p:nvSpPr>
        <p:spPr>
          <a:xfrm>
            <a:off x="1601085" y="2083578"/>
            <a:ext cx="224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15" name="Google Shape;115;p13"/>
          <p:cNvSpPr txBox="1">
            <a:spLocks noGrp="1"/>
          </p:cNvSpPr>
          <p:nvPr>
            <p:ph type="title" idx="3" hasCustomPrompt="1"/>
          </p:nvPr>
        </p:nvSpPr>
        <p:spPr>
          <a:xfrm>
            <a:off x="749650" y="1833925"/>
            <a:ext cx="761400" cy="771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2500"/>
              <a:buNone/>
              <a:defRPr sz="2400">
                <a:latin typeface="Alata"/>
                <a:ea typeface="Alata"/>
                <a:cs typeface="Alata"/>
                <a:sym typeface="Alata"/>
              </a:defRPr>
            </a:lvl1pPr>
            <a:lvl2pPr lvl="1" algn="ctr" rtl="0">
              <a:spcBef>
                <a:spcPts val="0"/>
              </a:spcBef>
              <a:spcAft>
                <a:spcPts val="0"/>
              </a:spcAft>
              <a:buSzPts val="2500"/>
              <a:buNone/>
              <a:defRPr sz="2500" b="1"/>
            </a:lvl2pPr>
            <a:lvl3pPr lvl="2" algn="ctr" rtl="0">
              <a:spcBef>
                <a:spcPts val="0"/>
              </a:spcBef>
              <a:spcAft>
                <a:spcPts val="0"/>
              </a:spcAft>
              <a:buSzPts val="2500"/>
              <a:buNone/>
              <a:defRPr sz="2500" b="1"/>
            </a:lvl3pPr>
            <a:lvl4pPr lvl="3" algn="ctr" rtl="0">
              <a:spcBef>
                <a:spcPts val="0"/>
              </a:spcBef>
              <a:spcAft>
                <a:spcPts val="0"/>
              </a:spcAft>
              <a:buSzPts val="2500"/>
              <a:buNone/>
              <a:defRPr sz="2500" b="1"/>
            </a:lvl4pPr>
            <a:lvl5pPr lvl="4" algn="ctr" rtl="0">
              <a:spcBef>
                <a:spcPts val="0"/>
              </a:spcBef>
              <a:spcAft>
                <a:spcPts val="0"/>
              </a:spcAft>
              <a:buSzPts val="2500"/>
              <a:buNone/>
              <a:defRPr sz="2500" b="1"/>
            </a:lvl5pPr>
            <a:lvl6pPr lvl="5" algn="ctr" rtl="0">
              <a:spcBef>
                <a:spcPts val="0"/>
              </a:spcBef>
              <a:spcAft>
                <a:spcPts val="0"/>
              </a:spcAft>
              <a:buSzPts val="2500"/>
              <a:buNone/>
              <a:defRPr sz="2500" b="1"/>
            </a:lvl6pPr>
            <a:lvl7pPr lvl="6" algn="ctr" rtl="0">
              <a:spcBef>
                <a:spcPts val="0"/>
              </a:spcBef>
              <a:spcAft>
                <a:spcPts val="0"/>
              </a:spcAft>
              <a:buSzPts val="2500"/>
              <a:buNone/>
              <a:defRPr sz="2500" b="1"/>
            </a:lvl7pPr>
            <a:lvl8pPr lvl="7" algn="ctr" rtl="0">
              <a:spcBef>
                <a:spcPts val="0"/>
              </a:spcBef>
              <a:spcAft>
                <a:spcPts val="0"/>
              </a:spcAft>
              <a:buSzPts val="2500"/>
              <a:buNone/>
              <a:defRPr sz="2500" b="1"/>
            </a:lvl8pPr>
            <a:lvl9pPr lvl="8" algn="ctr" rtl="0">
              <a:spcBef>
                <a:spcPts val="0"/>
              </a:spcBef>
              <a:spcAft>
                <a:spcPts val="0"/>
              </a:spcAft>
              <a:buSzPts val="2500"/>
              <a:buNone/>
              <a:defRPr sz="2500" b="1"/>
            </a:lvl9pPr>
          </a:lstStyle>
          <a:p>
            <a:r>
              <a:t>xx%</a:t>
            </a:r>
          </a:p>
        </p:txBody>
      </p:sp>
      <p:sp>
        <p:nvSpPr>
          <p:cNvPr id="116" name="Google Shape;116;p13"/>
          <p:cNvSpPr txBox="1">
            <a:spLocks noGrp="1"/>
          </p:cNvSpPr>
          <p:nvPr>
            <p:ph type="subTitle" idx="4"/>
          </p:nvPr>
        </p:nvSpPr>
        <p:spPr>
          <a:xfrm>
            <a:off x="1601075" y="3181303"/>
            <a:ext cx="2246400" cy="461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117" name="Google Shape;117;p13"/>
          <p:cNvSpPr txBox="1">
            <a:spLocks noGrp="1"/>
          </p:cNvSpPr>
          <p:nvPr>
            <p:ph type="subTitle" idx="5"/>
          </p:nvPr>
        </p:nvSpPr>
        <p:spPr>
          <a:xfrm>
            <a:off x="1601085" y="3491100"/>
            <a:ext cx="2246400" cy="5727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18" name="Google Shape;118;p13"/>
          <p:cNvSpPr txBox="1">
            <a:spLocks noGrp="1"/>
          </p:cNvSpPr>
          <p:nvPr>
            <p:ph type="title" idx="6" hasCustomPrompt="1"/>
          </p:nvPr>
        </p:nvSpPr>
        <p:spPr>
          <a:xfrm>
            <a:off x="749650" y="3241450"/>
            <a:ext cx="761400" cy="771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2500"/>
              <a:buNone/>
              <a:defRPr sz="2400">
                <a:latin typeface="Alata"/>
                <a:ea typeface="Alata"/>
                <a:cs typeface="Alata"/>
                <a:sym typeface="Alata"/>
              </a:defRPr>
            </a:lvl1pPr>
            <a:lvl2pPr lvl="1" algn="ctr" rtl="0">
              <a:spcBef>
                <a:spcPts val="0"/>
              </a:spcBef>
              <a:spcAft>
                <a:spcPts val="0"/>
              </a:spcAft>
              <a:buSzPts val="2500"/>
              <a:buNone/>
              <a:defRPr sz="2500" b="1"/>
            </a:lvl2pPr>
            <a:lvl3pPr lvl="2" algn="ctr" rtl="0">
              <a:spcBef>
                <a:spcPts val="0"/>
              </a:spcBef>
              <a:spcAft>
                <a:spcPts val="0"/>
              </a:spcAft>
              <a:buSzPts val="2500"/>
              <a:buNone/>
              <a:defRPr sz="2500" b="1"/>
            </a:lvl3pPr>
            <a:lvl4pPr lvl="3" algn="ctr" rtl="0">
              <a:spcBef>
                <a:spcPts val="0"/>
              </a:spcBef>
              <a:spcAft>
                <a:spcPts val="0"/>
              </a:spcAft>
              <a:buSzPts val="2500"/>
              <a:buNone/>
              <a:defRPr sz="2500" b="1"/>
            </a:lvl4pPr>
            <a:lvl5pPr lvl="4" algn="ctr" rtl="0">
              <a:spcBef>
                <a:spcPts val="0"/>
              </a:spcBef>
              <a:spcAft>
                <a:spcPts val="0"/>
              </a:spcAft>
              <a:buSzPts val="2500"/>
              <a:buNone/>
              <a:defRPr sz="2500" b="1"/>
            </a:lvl5pPr>
            <a:lvl6pPr lvl="5" algn="ctr" rtl="0">
              <a:spcBef>
                <a:spcPts val="0"/>
              </a:spcBef>
              <a:spcAft>
                <a:spcPts val="0"/>
              </a:spcAft>
              <a:buSzPts val="2500"/>
              <a:buNone/>
              <a:defRPr sz="2500" b="1"/>
            </a:lvl6pPr>
            <a:lvl7pPr lvl="6" algn="ctr" rtl="0">
              <a:spcBef>
                <a:spcPts val="0"/>
              </a:spcBef>
              <a:spcAft>
                <a:spcPts val="0"/>
              </a:spcAft>
              <a:buSzPts val="2500"/>
              <a:buNone/>
              <a:defRPr sz="2500" b="1"/>
            </a:lvl7pPr>
            <a:lvl8pPr lvl="7" algn="ctr" rtl="0">
              <a:spcBef>
                <a:spcPts val="0"/>
              </a:spcBef>
              <a:spcAft>
                <a:spcPts val="0"/>
              </a:spcAft>
              <a:buSzPts val="2500"/>
              <a:buNone/>
              <a:defRPr sz="2500" b="1"/>
            </a:lvl8pPr>
            <a:lvl9pPr lvl="8" algn="ctr" rtl="0">
              <a:spcBef>
                <a:spcPts val="0"/>
              </a:spcBef>
              <a:spcAft>
                <a:spcPts val="0"/>
              </a:spcAft>
              <a:buSzPts val="2500"/>
              <a:buNone/>
              <a:defRPr sz="2500" b="1"/>
            </a:lvl9pPr>
          </a:lstStyle>
          <a:p>
            <a:r>
              <a:t>xx%</a:t>
            </a:r>
          </a:p>
        </p:txBody>
      </p:sp>
      <p:sp>
        <p:nvSpPr>
          <p:cNvPr id="119" name="Google Shape;119;p13"/>
          <p:cNvSpPr txBox="1">
            <a:spLocks noGrp="1"/>
          </p:cNvSpPr>
          <p:nvPr>
            <p:ph type="subTitle" idx="7"/>
          </p:nvPr>
        </p:nvSpPr>
        <p:spPr>
          <a:xfrm flipH="1">
            <a:off x="5296524" y="1773781"/>
            <a:ext cx="2246400" cy="46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120" name="Google Shape;120;p13"/>
          <p:cNvSpPr txBox="1">
            <a:spLocks noGrp="1"/>
          </p:cNvSpPr>
          <p:nvPr>
            <p:ph type="subTitle" idx="8"/>
          </p:nvPr>
        </p:nvSpPr>
        <p:spPr>
          <a:xfrm flipH="1">
            <a:off x="5296515" y="2083579"/>
            <a:ext cx="22464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21" name="Google Shape;121;p13"/>
          <p:cNvSpPr txBox="1">
            <a:spLocks noGrp="1"/>
          </p:cNvSpPr>
          <p:nvPr>
            <p:ph type="title" idx="9" hasCustomPrompt="1"/>
          </p:nvPr>
        </p:nvSpPr>
        <p:spPr>
          <a:xfrm flipH="1">
            <a:off x="7632950" y="1833925"/>
            <a:ext cx="761400" cy="771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2500"/>
              <a:buNone/>
              <a:defRPr sz="2400">
                <a:latin typeface="Alata"/>
                <a:ea typeface="Alata"/>
                <a:cs typeface="Alata"/>
                <a:sym typeface="Alata"/>
              </a:defRPr>
            </a:lvl1pPr>
            <a:lvl2pPr lvl="1" algn="ctr" rtl="0">
              <a:spcBef>
                <a:spcPts val="0"/>
              </a:spcBef>
              <a:spcAft>
                <a:spcPts val="0"/>
              </a:spcAft>
              <a:buSzPts val="2500"/>
              <a:buNone/>
              <a:defRPr sz="2500" b="1"/>
            </a:lvl2pPr>
            <a:lvl3pPr lvl="2" algn="ctr" rtl="0">
              <a:spcBef>
                <a:spcPts val="0"/>
              </a:spcBef>
              <a:spcAft>
                <a:spcPts val="0"/>
              </a:spcAft>
              <a:buSzPts val="2500"/>
              <a:buNone/>
              <a:defRPr sz="2500" b="1"/>
            </a:lvl3pPr>
            <a:lvl4pPr lvl="3" algn="ctr" rtl="0">
              <a:spcBef>
                <a:spcPts val="0"/>
              </a:spcBef>
              <a:spcAft>
                <a:spcPts val="0"/>
              </a:spcAft>
              <a:buSzPts val="2500"/>
              <a:buNone/>
              <a:defRPr sz="2500" b="1"/>
            </a:lvl4pPr>
            <a:lvl5pPr lvl="4" algn="ctr" rtl="0">
              <a:spcBef>
                <a:spcPts val="0"/>
              </a:spcBef>
              <a:spcAft>
                <a:spcPts val="0"/>
              </a:spcAft>
              <a:buSzPts val="2500"/>
              <a:buNone/>
              <a:defRPr sz="2500" b="1"/>
            </a:lvl5pPr>
            <a:lvl6pPr lvl="5" algn="ctr" rtl="0">
              <a:spcBef>
                <a:spcPts val="0"/>
              </a:spcBef>
              <a:spcAft>
                <a:spcPts val="0"/>
              </a:spcAft>
              <a:buSzPts val="2500"/>
              <a:buNone/>
              <a:defRPr sz="2500" b="1"/>
            </a:lvl6pPr>
            <a:lvl7pPr lvl="6" algn="ctr" rtl="0">
              <a:spcBef>
                <a:spcPts val="0"/>
              </a:spcBef>
              <a:spcAft>
                <a:spcPts val="0"/>
              </a:spcAft>
              <a:buSzPts val="2500"/>
              <a:buNone/>
              <a:defRPr sz="2500" b="1"/>
            </a:lvl7pPr>
            <a:lvl8pPr lvl="7" algn="ctr" rtl="0">
              <a:spcBef>
                <a:spcPts val="0"/>
              </a:spcBef>
              <a:spcAft>
                <a:spcPts val="0"/>
              </a:spcAft>
              <a:buSzPts val="2500"/>
              <a:buNone/>
              <a:defRPr sz="2500" b="1"/>
            </a:lvl8pPr>
            <a:lvl9pPr lvl="8" algn="ctr" rtl="0">
              <a:spcBef>
                <a:spcPts val="0"/>
              </a:spcBef>
              <a:spcAft>
                <a:spcPts val="0"/>
              </a:spcAft>
              <a:buSzPts val="2500"/>
              <a:buNone/>
              <a:defRPr sz="2500" b="1"/>
            </a:lvl9pPr>
          </a:lstStyle>
          <a:p>
            <a:r>
              <a:t>xx%</a:t>
            </a:r>
          </a:p>
        </p:txBody>
      </p:sp>
      <p:sp>
        <p:nvSpPr>
          <p:cNvPr id="122" name="Google Shape;122;p13"/>
          <p:cNvSpPr txBox="1">
            <a:spLocks noGrp="1"/>
          </p:cNvSpPr>
          <p:nvPr>
            <p:ph type="subTitle" idx="13"/>
          </p:nvPr>
        </p:nvSpPr>
        <p:spPr>
          <a:xfrm flipH="1">
            <a:off x="5296524" y="3181303"/>
            <a:ext cx="2246400" cy="46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123" name="Google Shape;123;p13"/>
          <p:cNvSpPr txBox="1">
            <a:spLocks noGrp="1"/>
          </p:cNvSpPr>
          <p:nvPr>
            <p:ph type="subTitle" idx="14"/>
          </p:nvPr>
        </p:nvSpPr>
        <p:spPr>
          <a:xfrm flipH="1">
            <a:off x="5296515" y="3491100"/>
            <a:ext cx="2246400" cy="5727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24" name="Google Shape;124;p13"/>
          <p:cNvSpPr txBox="1">
            <a:spLocks noGrp="1"/>
          </p:cNvSpPr>
          <p:nvPr>
            <p:ph type="title" idx="15" hasCustomPrompt="1"/>
          </p:nvPr>
        </p:nvSpPr>
        <p:spPr>
          <a:xfrm flipH="1">
            <a:off x="7632950" y="3241450"/>
            <a:ext cx="761400" cy="7713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2500"/>
              <a:buNone/>
              <a:defRPr sz="2400">
                <a:latin typeface="Alata"/>
                <a:ea typeface="Alata"/>
                <a:cs typeface="Alata"/>
                <a:sym typeface="Alata"/>
              </a:defRPr>
            </a:lvl1pPr>
            <a:lvl2pPr lvl="1" algn="ctr" rtl="0">
              <a:spcBef>
                <a:spcPts val="0"/>
              </a:spcBef>
              <a:spcAft>
                <a:spcPts val="0"/>
              </a:spcAft>
              <a:buSzPts val="2500"/>
              <a:buNone/>
              <a:defRPr sz="2500" b="1"/>
            </a:lvl2pPr>
            <a:lvl3pPr lvl="2" algn="ctr" rtl="0">
              <a:spcBef>
                <a:spcPts val="0"/>
              </a:spcBef>
              <a:spcAft>
                <a:spcPts val="0"/>
              </a:spcAft>
              <a:buSzPts val="2500"/>
              <a:buNone/>
              <a:defRPr sz="2500" b="1"/>
            </a:lvl3pPr>
            <a:lvl4pPr lvl="3" algn="ctr" rtl="0">
              <a:spcBef>
                <a:spcPts val="0"/>
              </a:spcBef>
              <a:spcAft>
                <a:spcPts val="0"/>
              </a:spcAft>
              <a:buSzPts val="2500"/>
              <a:buNone/>
              <a:defRPr sz="2500" b="1"/>
            </a:lvl4pPr>
            <a:lvl5pPr lvl="4" algn="ctr" rtl="0">
              <a:spcBef>
                <a:spcPts val="0"/>
              </a:spcBef>
              <a:spcAft>
                <a:spcPts val="0"/>
              </a:spcAft>
              <a:buSzPts val="2500"/>
              <a:buNone/>
              <a:defRPr sz="2500" b="1"/>
            </a:lvl5pPr>
            <a:lvl6pPr lvl="5" algn="ctr" rtl="0">
              <a:spcBef>
                <a:spcPts val="0"/>
              </a:spcBef>
              <a:spcAft>
                <a:spcPts val="0"/>
              </a:spcAft>
              <a:buSzPts val="2500"/>
              <a:buNone/>
              <a:defRPr sz="2500" b="1"/>
            </a:lvl6pPr>
            <a:lvl7pPr lvl="6" algn="ctr" rtl="0">
              <a:spcBef>
                <a:spcPts val="0"/>
              </a:spcBef>
              <a:spcAft>
                <a:spcPts val="0"/>
              </a:spcAft>
              <a:buSzPts val="2500"/>
              <a:buNone/>
              <a:defRPr sz="2500" b="1"/>
            </a:lvl7pPr>
            <a:lvl8pPr lvl="7" algn="ctr" rtl="0">
              <a:spcBef>
                <a:spcPts val="0"/>
              </a:spcBef>
              <a:spcAft>
                <a:spcPts val="0"/>
              </a:spcAft>
              <a:buSzPts val="2500"/>
              <a:buNone/>
              <a:defRPr sz="2500" b="1"/>
            </a:lvl8pPr>
            <a:lvl9pPr lvl="8" algn="ctr" rtl="0">
              <a:spcBef>
                <a:spcPts val="0"/>
              </a:spcBef>
              <a:spcAft>
                <a:spcPts val="0"/>
              </a:spcAft>
              <a:buSzPts val="2500"/>
              <a:buNone/>
              <a:defRPr sz="2500" b="1"/>
            </a:lvl9pPr>
          </a:lstStyle>
          <a:p>
            <a:r>
              <a:t>xx%</a:t>
            </a:r>
          </a:p>
        </p:txBody>
      </p:sp>
      <p:sp>
        <p:nvSpPr>
          <p:cNvPr id="125" name="Google Shape;125;p13"/>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13"/>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13"/>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13"/>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Quote">
  <p:cSld name="BLANK_9">
    <p:bg>
      <p:bgPr>
        <a:solidFill>
          <a:schemeClr val="accent1"/>
        </a:solidFill>
        <a:effectLst/>
      </p:bgPr>
    </p:bg>
    <p:spTree>
      <p:nvGrpSpPr>
        <p:cNvPr id="1" name="Shape 129"/>
        <p:cNvGrpSpPr/>
        <p:nvPr/>
      </p:nvGrpSpPr>
      <p:grpSpPr>
        <a:xfrm>
          <a:off x="0" y="0"/>
          <a:ext cx="0" cy="0"/>
          <a:chOff x="0" y="0"/>
          <a:chExt cx="0" cy="0"/>
        </a:xfrm>
      </p:grpSpPr>
      <p:sp>
        <p:nvSpPr>
          <p:cNvPr id="130" name="Google Shape;130;p14"/>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14"/>
          <p:cNvSpPr txBox="1">
            <a:spLocks noGrp="1"/>
          </p:cNvSpPr>
          <p:nvPr>
            <p:ph type="title"/>
          </p:nvPr>
        </p:nvSpPr>
        <p:spPr>
          <a:xfrm>
            <a:off x="2723400" y="3323475"/>
            <a:ext cx="3697200" cy="5121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600"/>
              <a:buNone/>
              <a:defRPr sz="2600">
                <a:solidFill>
                  <a:schemeClr val="accent3"/>
                </a:solidFill>
                <a:latin typeface="Alata"/>
                <a:ea typeface="Alata"/>
                <a:cs typeface="Alata"/>
                <a:sym typeface="Alata"/>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32" name="Google Shape;132;p14"/>
          <p:cNvSpPr txBox="1">
            <a:spLocks noGrp="1"/>
          </p:cNvSpPr>
          <p:nvPr>
            <p:ph type="subTitle" idx="1"/>
          </p:nvPr>
        </p:nvSpPr>
        <p:spPr>
          <a:xfrm>
            <a:off x="2093700" y="1307925"/>
            <a:ext cx="4956600" cy="17592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1400"/>
              <a:buNone/>
              <a:defRPr sz="2600"/>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133" name="Google Shape;133;p14"/>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14"/>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14"/>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14"/>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wo columns 1">
  <p:cSld name="BLANK_8">
    <p:bg>
      <p:bgPr>
        <a:solidFill>
          <a:schemeClr val="accent1"/>
        </a:solidFill>
        <a:effectLst/>
      </p:bgPr>
    </p:bg>
    <p:spTree>
      <p:nvGrpSpPr>
        <p:cNvPr id="1" name="Shape 137"/>
        <p:cNvGrpSpPr/>
        <p:nvPr/>
      </p:nvGrpSpPr>
      <p:grpSpPr>
        <a:xfrm>
          <a:off x="0" y="0"/>
          <a:ext cx="0" cy="0"/>
          <a:chOff x="0" y="0"/>
          <a:chExt cx="0" cy="0"/>
        </a:xfrm>
      </p:grpSpPr>
      <p:sp>
        <p:nvSpPr>
          <p:cNvPr id="138" name="Google Shape;138;p15"/>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 name="Google Shape;139;p15"/>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40" name="Google Shape;140;p15"/>
          <p:cNvSpPr txBox="1">
            <a:spLocks noGrp="1"/>
          </p:cNvSpPr>
          <p:nvPr>
            <p:ph type="subTitle" idx="1"/>
          </p:nvPr>
        </p:nvSpPr>
        <p:spPr>
          <a:xfrm>
            <a:off x="816425" y="1621599"/>
            <a:ext cx="3537600" cy="228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1" name="Google Shape;141;p15"/>
          <p:cNvSpPr txBox="1">
            <a:spLocks noGrp="1"/>
          </p:cNvSpPr>
          <p:nvPr>
            <p:ph type="subTitle" idx="2"/>
          </p:nvPr>
        </p:nvSpPr>
        <p:spPr>
          <a:xfrm>
            <a:off x="4789975" y="1621599"/>
            <a:ext cx="3537600" cy="22800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142" name="Google Shape;142;p15"/>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15"/>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15"/>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15"/>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wo columns 2">
  <p:cSld name="BLANK_17">
    <p:bg>
      <p:bgPr>
        <a:solidFill>
          <a:schemeClr val="accent1"/>
        </a:solidFill>
        <a:effectLst/>
      </p:bgPr>
    </p:bg>
    <p:spTree>
      <p:nvGrpSpPr>
        <p:cNvPr id="1" name="Shape 146"/>
        <p:cNvGrpSpPr/>
        <p:nvPr/>
      </p:nvGrpSpPr>
      <p:grpSpPr>
        <a:xfrm>
          <a:off x="0" y="0"/>
          <a:ext cx="0" cy="0"/>
          <a:chOff x="0" y="0"/>
          <a:chExt cx="0" cy="0"/>
        </a:xfrm>
      </p:grpSpPr>
      <p:sp>
        <p:nvSpPr>
          <p:cNvPr id="147" name="Google Shape;147;p16"/>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16"/>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49" name="Google Shape;149;p16"/>
          <p:cNvSpPr txBox="1">
            <a:spLocks noGrp="1"/>
          </p:cNvSpPr>
          <p:nvPr>
            <p:ph type="body" idx="1"/>
          </p:nvPr>
        </p:nvSpPr>
        <p:spPr>
          <a:xfrm>
            <a:off x="713175" y="1465525"/>
            <a:ext cx="3780300" cy="2268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50" name="Google Shape;150;p16"/>
          <p:cNvSpPr txBox="1">
            <a:spLocks noGrp="1"/>
          </p:cNvSpPr>
          <p:nvPr>
            <p:ph type="body" idx="2"/>
          </p:nvPr>
        </p:nvSpPr>
        <p:spPr>
          <a:xfrm>
            <a:off x="4650550" y="1465525"/>
            <a:ext cx="3780300" cy="22683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151" name="Google Shape;151;p16"/>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16"/>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16"/>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16"/>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5" name="Google Shape;155;p16"/>
          <p:cNvGrpSpPr/>
          <p:nvPr/>
        </p:nvGrpSpPr>
        <p:grpSpPr>
          <a:xfrm rot="544738" flipH="1">
            <a:off x="-160582" y="3577598"/>
            <a:ext cx="829147" cy="1018684"/>
            <a:chOff x="7631150" y="215746"/>
            <a:chExt cx="829123" cy="1018655"/>
          </a:xfrm>
        </p:grpSpPr>
        <p:sp>
          <p:nvSpPr>
            <p:cNvPr id="156" name="Google Shape;156;p16"/>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16"/>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16"/>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16"/>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16"/>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16"/>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16"/>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 name="Google Shape;163;p16"/>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 name="Google Shape;164;p16"/>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two columns 3">
  <p:cSld name="BLANK_18">
    <p:bg>
      <p:bgPr>
        <a:solidFill>
          <a:schemeClr val="accent1"/>
        </a:solidFill>
        <a:effectLst/>
      </p:bgPr>
    </p:bg>
    <p:spTree>
      <p:nvGrpSpPr>
        <p:cNvPr id="1" name="Shape 165"/>
        <p:cNvGrpSpPr/>
        <p:nvPr/>
      </p:nvGrpSpPr>
      <p:grpSpPr>
        <a:xfrm>
          <a:off x="0" y="0"/>
          <a:ext cx="0" cy="0"/>
          <a:chOff x="0" y="0"/>
          <a:chExt cx="0" cy="0"/>
        </a:xfrm>
      </p:grpSpPr>
      <p:sp>
        <p:nvSpPr>
          <p:cNvPr id="166" name="Google Shape;166;p17"/>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17"/>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68" name="Google Shape;168;p17"/>
          <p:cNvSpPr txBox="1">
            <a:spLocks noGrp="1"/>
          </p:cNvSpPr>
          <p:nvPr>
            <p:ph type="subTitle" idx="1"/>
          </p:nvPr>
        </p:nvSpPr>
        <p:spPr>
          <a:xfrm>
            <a:off x="3059364" y="2153006"/>
            <a:ext cx="2541300" cy="461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169" name="Google Shape;169;p17"/>
          <p:cNvSpPr txBox="1">
            <a:spLocks noGrp="1"/>
          </p:cNvSpPr>
          <p:nvPr>
            <p:ph type="subTitle" idx="2"/>
          </p:nvPr>
        </p:nvSpPr>
        <p:spPr>
          <a:xfrm>
            <a:off x="3059364" y="2537906"/>
            <a:ext cx="2541300" cy="5286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0" name="Google Shape;170;p17"/>
          <p:cNvSpPr txBox="1">
            <a:spLocks noGrp="1"/>
          </p:cNvSpPr>
          <p:nvPr>
            <p:ph type="subTitle" idx="3"/>
          </p:nvPr>
        </p:nvSpPr>
        <p:spPr>
          <a:xfrm>
            <a:off x="3543339" y="3460456"/>
            <a:ext cx="2541300" cy="46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171" name="Google Shape;171;p17"/>
          <p:cNvSpPr txBox="1">
            <a:spLocks noGrp="1"/>
          </p:cNvSpPr>
          <p:nvPr>
            <p:ph type="subTitle" idx="4"/>
          </p:nvPr>
        </p:nvSpPr>
        <p:spPr>
          <a:xfrm>
            <a:off x="3543339" y="3845356"/>
            <a:ext cx="2541300" cy="5286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72" name="Google Shape;172;p17"/>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17"/>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7"/>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7"/>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 name="Google Shape;176;p17"/>
          <p:cNvGrpSpPr/>
          <p:nvPr/>
        </p:nvGrpSpPr>
        <p:grpSpPr>
          <a:xfrm rot="544738" flipH="1">
            <a:off x="169" y="3433549"/>
            <a:ext cx="829147" cy="1018684"/>
            <a:chOff x="7631150" y="215746"/>
            <a:chExt cx="829123" cy="1018655"/>
          </a:xfrm>
        </p:grpSpPr>
        <p:sp>
          <p:nvSpPr>
            <p:cNvPr id="177" name="Google Shape;177;p17"/>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17"/>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17"/>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17"/>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17"/>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17"/>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17"/>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17"/>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17"/>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and three columns">
  <p:cSld name="BLANK_7">
    <p:bg>
      <p:bgPr>
        <a:solidFill>
          <a:schemeClr val="accent1"/>
        </a:solidFill>
        <a:effectLst/>
      </p:bgPr>
    </p:bg>
    <p:spTree>
      <p:nvGrpSpPr>
        <p:cNvPr id="1" name="Shape 186"/>
        <p:cNvGrpSpPr/>
        <p:nvPr/>
      </p:nvGrpSpPr>
      <p:grpSpPr>
        <a:xfrm>
          <a:off x="0" y="0"/>
          <a:ext cx="0" cy="0"/>
          <a:chOff x="0" y="0"/>
          <a:chExt cx="0" cy="0"/>
        </a:xfrm>
      </p:grpSpPr>
      <p:sp>
        <p:nvSpPr>
          <p:cNvPr id="187" name="Google Shape;187;p18"/>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 name="Google Shape;188;p18"/>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189" name="Google Shape;189;p18"/>
          <p:cNvSpPr txBox="1">
            <a:spLocks noGrp="1"/>
          </p:cNvSpPr>
          <p:nvPr>
            <p:ph type="subTitle" idx="1"/>
          </p:nvPr>
        </p:nvSpPr>
        <p:spPr>
          <a:xfrm>
            <a:off x="817650" y="3045100"/>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190" name="Google Shape;190;p18"/>
          <p:cNvSpPr txBox="1">
            <a:spLocks noGrp="1"/>
          </p:cNvSpPr>
          <p:nvPr>
            <p:ph type="subTitle" idx="2"/>
          </p:nvPr>
        </p:nvSpPr>
        <p:spPr>
          <a:xfrm>
            <a:off x="817650" y="3430000"/>
            <a:ext cx="2205600" cy="98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1" name="Google Shape;191;p18"/>
          <p:cNvSpPr txBox="1">
            <a:spLocks noGrp="1"/>
          </p:cNvSpPr>
          <p:nvPr>
            <p:ph type="subTitle" idx="3"/>
          </p:nvPr>
        </p:nvSpPr>
        <p:spPr>
          <a:xfrm>
            <a:off x="3469275" y="3045100"/>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192" name="Google Shape;192;p18"/>
          <p:cNvSpPr txBox="1">
            <a:spLocks noGrp="1"/>
          </p:cNvSpPr>
          <p:nvPr>
            <p:ph type="subTitle" idx="4"/>
          </p:nvPr>
        </p:nvSpPr>
        <p:spPr>
          <a:xfrm>
            <a:off x="3469275" y="3430000"/>
            <a:ext cx="2205600" cy="98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3" name="Google Shape;193;p18"/>
          <p:cNvSpPr txBox="1">
            <a:spLocks noGrp="1"/>
          </p:cNvSpPr>
          <p:nvPr>
            <p:ph type="subTitle" idx="5"/>
          </p:nvPr>
        </p:nvSpPr>
        <p:spPr>
          <a:xfrm>
            <a:off x="6120900" y="3045100"/>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194" name="Google Shape;194;p18"/>
          <p:cNvSpPr txBox="1">
            <a:spLocks noGrp="1"/>
          </p:cNvSpPr>
          <p:nvPr>
            <p:ph type="subTitle" idx="6"/>
          </p:nvPr>
        </p:nvSpPr>
        <p:spPr>
          <a:xfrm>
            <a:off x="6120900" y="3430000"/>
            <a:ext cx="2205600" cy="98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195" name="Google Shape;195;p18"/>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18"/>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18"/>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18"/>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18"/>
          <p:cNvSpPr/>
          <p:nvPr/>
        </p:nvSpPr>
        <p:spPr>
          <a:xfrm>
            <a:off x="354670" y="27659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itle and three columns 1">
  <p:cSld name="BLANK_19">
    <p:bg>
      <p:bgPr>
        <a:solidFill>
          <a:schemeClr val="accent1"/>
        </a:solidFill>
        <a:effectLst/>
      </p:bgPr>
    </p:bg>
    <p:spTree>
      <p:nvGrpSpPr>
        <p:cNvPr id="1" name="Shape 200"/>
        <p:cNvGrpSpPr/>
        <p:nvPr/>
      </p:nvGrpSpPr>
      <p:grpSpPr>
        <a:xfrm>
          <a:off x="0" y="0"/>
          <a:ext cx="0" cy="0"/>
          <a:chOff x="0" y="0"/>
          <a:chExt cx="0" cy="0"/>
        </a:xfrm>
      </p:grpSpPr>
      <p:sp>
        <p:nvSpPr>
          <p:cNvPr id="201" name="Google Shape;201;p19"/>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19"/>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03" name="Google Shape;203;p19"/>
          <p:cNvSpPr txBox="1">
            <a:spLocks noGrp="1"/>
          </p:cNvSpPr>
          <p:nvPr>
            <p:ph type="subTitle" idx="1"/>
          </p:nvPr>
        </p:nvSpPr>
        <p:spPr>
          <a:xfrm>
            <a:off x="2395987" y="1419000"/>
            <a:ext cx="30714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600"/>
              <a:buFont typeface="Clicker Script"/>
              <a:buNone/>
              <a:defRPr sz="2200" b="1">
                <a:solidFill>
                  <a:schemeClr val="accent3"/>
                </a:solidFill>
              </a:defRPr>
            </a:lvl1pPr>
            <a:lvl2pPr lvl="1"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2pPr>
            <a:lvl3pPr lvl="2"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3pPr>
            <a:lvl4pPr lvl="3"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4pPr>
            <a:lvl5pPr lvl="4"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5pPr>
            <a:lvl6pPr lvl="5"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6pPr>
            <a:lvl7pPr lvl="6"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7pPr>
            <a:lvl8pPr lvl="7"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8pPr>
            <a:lvl9pPr lvl="8"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9pPr>
          </a:lstStyle>
          <a:p>
            <a:endParaRPr/>
          </a:p>
        </p:txBody>
      </p:sp>
      <p:sp>
        <p:nvSpPr>
          <p:cNvPr id="204" name="Google Shape;204;p19"/>
          <p:cNvSpPr txBox="1">
            <a:spLocks noGrp="1"/>
          </p:cNvSpPr>
          <p:nvPr>
            <p:ph type="subTitle" idx="2"/>
          </p:nvPr>
        </p:nvSpPr>
        <p:spPr>
          <a:xfrm>
            <a:off x="2395987" y="1750064"/>
            <a:ext cx="3071400" cy="582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205" name="Google Shape;205;p19"/>
          <p:cNvSpPr txBox="1">
            <a:spLocks noGrp="1"/>
          </p:cNvSpPr>
          <p:nvPr>
            <p:ph type="subTitle" idx="3"/>
          </p:nvPr>
        </p:nvSpPr>
        <p:spPr>
          <a:xfrm>
            <a:off x="3538987" y="2502578"/>
            <a:ext cx="30714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600"/>
              <a:buFont typeface="Clicker Script"/>
              <a:buNone/>
              <a:defRPr sz="2200" b="1">
                <a:solidFill>
                  <a:schemeClr val="accent3"/>
                </a:solidFill>
              </a:defRPr>
            </a:lvl1pPr>
            <a:lvl2pPr lvl="1"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2pPr>
            <a:lvl3pPr lvl="2"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3pPr>
            <a:lvl4pPr lvl="3"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4pPr>
            <a:lvl5pPr lvl="4"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5pPr>
            <a:lvl6pPr lvl="5"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6pPr>
            <a:lvl7pPr lvl="6"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7pPr>
            <a:lvl8pPr lvl="7"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8pPr>
            <a:lvl9pPr lvl="8"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9pPr>
          </a:lstStyle>
          <a:p>
            <a:endParaRPr/>
          </a:p>
        </p:txBody>
      </p:sp>
      <p:sp>
        <p:nvSpPr>
          <p:cNvPr id="206" name="Google Shape;206;p19"/>
          <p:cNvSpPr txBox="1">
            <a:spLocks noGrp="1"/>
          </p:cNvSpPr>
          <p:nvPr>
            <p:ph type="subTitle" idx="4"/>
          </p:nvPr>
        </p:nvSpPr>
        <p:spPr>
          <a:xfrm>
            <a:off x="3538987" y="2833639"/>
            <a:ext cx="3071400" cy="582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207" name="Google Shape;207;p19"/>
          <p:cNvSpPr txBox="1">
            <a:spLocks noGrp="1"/>
          </p:cNvSpPr>
          <p:nvPr>
            <p:ph type="subTitle" idx="5"/>
          </p:nvPr>
        </p:nvSpPr>
        <p:spPr>
          <a:xfrm>
            <a:off x="4681987" y="3586157"/>
            <a:ext cx="3071400" cy="4572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600"/>
              <a:buFont typeface="Clicker Script"/>
              <a:buNone/>
              <a:defRPr sz="2200" b="1">
                <a:solidFill>
                  <a:schemeClr val="accent3"/>
                </a:solidFill>
              </a:defRPr>
            </a:lvl1pPr>
            <a:lvl2pPr lvl="1"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2pPr>
            <a:lvl3pPr lvl="2"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3pPr>
            <a:lvl4pPr lvl="3"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4pPr>
            <a:lvl5pPr lvl="4"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5pPr>
            <a:lvl6pPr lvl="5"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6pPr>
            <a:lvl7pPr lvl="6"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7pPr>
            <a:lvl8pPr lvl="7"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8pPr>
            <a:lvl9pPr lvl="8" rtl="0">
              <a:lnSpc>
                <a:spcPct val="100000"/>
              </a:lnSpc>
              <a:spcBef>
                <a:spcPts val="0"/>
              </a:spcBef>
              <a:spcAft>
                <a:spcPts val="0"/>
              </a:spcAft>
              <a:buSzPts val="2600"/>
              <a:buFont typeface="Clicker Script"/>
              <a:buNone/>
              <a:defRPr sz="2600" b="1">
                <a:latin typeface="Clicker Script"/>
                <a:ea typeface="Clicker Script"/>
                <a:cs typeface="Clicker Script"/>
                <a:sym typeface="Clicker Script"/>
              </a:defRPr>
            </a:lvl9pPr>
          </a:lstStyle>
          <a:p>
            <a:endParaRPr/>
          </a:p>
        </p:txBody>
      </p:sp>
      <p:sp>
        <p:nvSpPr>
          <p:cNvPr id="208" name="Google Shape;208;p19"/>
          <p:cNvSpPr txBox="1">
            <a:spLocks noGrp="1"/>
          </p:cNvSpPr>
          <p:nvPr>
            <p:ph type="subTitle" idx="6"/>
          </p:nvPr>
        </p:nvSpPr>
        <p:spPr>
          <a:xfrm>
            <a:off x="4681987" y="3917221"/>
            <a:ext cx="3071400" cy="582600"/>
          </a:xfrm>
          <a:prstGeom prst="rect">
            <a:avLst/>
          </a:prstGeom>
        </p:spPr>
        <p:txBody>
          <a:bodyPr spcFirstLastPara="1" wrap="square" lIns="91425" tIns="91425" rIns="91425" bIns="91425" anchor="t" anchorCtr="0">
            <a:noAutofit/>
          </a:bodyPr>
          <a:lstStyle>
            <a:lvl1pPr lvl="0" rtl="0">
              <a:lnSpc>
                <a:spcPct val="115000"/>
              </a:lnSpc>
              <a:spcBef>
                <a:spcPts val="0"/>
              </a:spcBef>
              <a:spcAft>
                <a:spcPts val="0"/>
              </a:spcAft>
              <a:buSzPts val="1400"/>
              <a:buNone/>
              <a:defRPr/>
            </a:lvl1pPr>
            <a:lvl2pPr lvl="1" rtl="0">
              <a:lnSpc>
                <a:spcPct val="115000"/>
              </a:lnSpc>
              <a:spcBef>
                <a:spcPts val="0"/>
              </a:spcBef>
              <a:spcAft>
                <a:spcPts val="0"/>
              </a:spcAft>
              <a:buSzPts val="1400"/>
              <a:buNone/>
              <a:defRPr/>
            </a:lvl2pPr>
            <a:lvl3pPr lvl="2" rtl="0">
              <a:lnSpc>
                <a:spcPct val="115000"/>
              </a:lnSpc>
              <a:spcBef>
                <a:spcPts val="0"/>
              </a:spcBef>
              <a:spcAft>
                <a:spcPts val="0"/>
              </a:spcAft>
              <a:buSzPts val="1400"/>
              <a:buNone/>
              <a:defRPr/>
            </a:lvl3pPr>
            <a:lvl4pPr lvl="3" rtl="0">
              <a:lnSpc>
                <a:spcPct val="115000"/>
              </a:lnSpc>
              <a:spcBef>
                <a:spcPts val="0"/>
              </a:spcBef>
              <a:spcAft>
                <a:spcPts val="0"/>
              </a:spcAft>
              <a:buSzPts val="1400"/>
              <a:buNone/>
              <a:defRPr/>
            </a:lvl4pPr>
            <a:lvl5pPr lvl="4" rtl="0">
              <a:lnSpc>
                <a:spcPct val="115000"/>
              </a:lnSpc>
              <a:spcBef>
                <a:spcPts val="0"/>
              </a:spcBef>
              <a:spcAft>
                <a:spcPts val="0"/>
              </a:spcAft>
              <a:buSzPts val="1400"/>
              <a:buNone/>
              <a:defRPr/>
            </a:lvl5pPr>
            <a:lvl6pPr lvl="5" rtl="0">
              <a:lnSpc>
                <a:spcPct val="115000"/>
              </a:lnSpc>
              <a:spcBef>
                <a:spcPts val="0"/>
              </a:spcBef>
              <a:spcAft>
                <a:spcPts val="0"/>
              </a:spcAft>
              <a:buSzPts val="1400"/>
              <a:buNone/>
              <a:defRPr/>
            </a:lvl6pPr>
            <a:lvl7pPr lvl="6" rtl="0">
              <a:lnSpc>
                <a:spcPct val="115000"/>
              </a:lnSpc>
              <a:spcBef>
                <a:spcPts val="0"/>
              </a:spcBef>
              <a:spcAft>
                <a:spcPts val="0"/>
              </a:spcAft>
              <a:buSzPts val="1400"/>
              <a:buNone/>
              <a:defRPr/>
            </a:lvl7pPr>
            <a:lvl8pPr lvl="7" rtl="0">
              <a:lnSpc>
                <a:spcPct val="115000"/>
              </a:lnSpc>
              <a:spcBef>
                <a:spcPts val="0"/>
              </a:spcBef>
              <a:spcAft>
                <a:spcPts val="0"/>
              </a:spcAft>
              <a:buSzPts val="1400"/>
              <a:buNone/>
              <a:defRPr/>
            </a:lvl8pPr>
            <a:lvl9pPr lvl="8" rtl="0">
              <a:lnSpc>
                <a:spcPct val="115000"/>
              </a:lnSpc>
              <a:spcBef>
                <a:spcPts val="0"/>
              </a:spcBef>
              <a:spcAft>
                <a:spcPts val="0"/>
              </a:spcAft>
              <a:buSzPts val="1400"/>
              <a:buNone/>
              <a:defRPr/>
            </a:lvl9pPr>
          </a:lstStyle>
          <a:p>
            <a:endParaRPr/>
          </a:p>
        </p:txBody>
      </p:sp>
      <p:sp>
        <p:nvSpPr>
          <p:cNvPr id="209" name="Google Shape;209;p19"/>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19"/>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 name="Google Shape;211;p19"/>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 name="Google Shape;212;p19"/>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3" name="Google Shape;213;p19"/>
          <p:cNvGrpSpPr/>
          <p:nvPr/>
        </p:nvGrpSpPr>
        <p:grpSpPr>
          <a:xfrm rot="-544738">
            <a:off x="8248019" y="3076557"/>
            <a:ext cx="829147" cy="1018684"/>
            <a:chOff x="7631150" y="215746"/>
            <a:chExt cx="829123" cy="1018655"/>
          </a:xfrm>
        </p:grpSpPr>
        <p:sp>
          <p:nvSpPr>
            <p:cNvPr id="214" name="Google Shape;214;p19"/>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 name="Google Shape;215;p19"/>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 name="Google Shape;216;p19"/>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 name="Google Shape;217;p19"/>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 name="Google Shape;218;p19"/>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 name="Google Shape;219;p19"/>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19"/>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19"/>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19"/>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four columns">
  <p:cSld name="BLANK_6">
    <p:bg>
      <p:bgPr>
        <a:solidFill>
          <a:schemeClr val="accent1"/>
        </a:solidFill>
        <a:effectLst/>
      </p:bgPr>
    </p:bg>
    <p:spTree>
      <p:nvGrpSpPr>
        <p:cNvPr id="1" name="Shape 223"/>
        <p:cNvGrpSpPr/>
        <p:nvPr/>
      </p:nvGrpSpPr>
      <p:grpSpPr>
        <a:xfrm>
          <a:off x="0" y="0"/>
          <a:ext cx="0" cy="0"/>
          <a:chOff x="0" y="0"/>
          <a:chExt cx="0" cy="0"/>
        </a:xfrm>
      </p:grpSpPr>
      <p:sp>
        <p:nvSpPr>
          <p:cNvPr id="224" name="Google Shape;224;p20"/>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20"/>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26" name="Google Shape;226;p20"/>
          <p:cNvSpPr txBox="1">
            <a:spLocks noGrp="1"/>
          </p:cNvSpPr>
          <p:nvPr>
            <p:ph type="subTitle" idx="1"/>
          </p:nvPr>
        </p:nvSpPr>
        <p:spPr>
          <a:xfrm>
            <a:off x="869112" y="1568150"/>
            <a:ext cx="2402700" cy="46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227" name="Google Shape;227;p20"/>
          <p:cNvSpPr txBox="1">
            <a:spLocks noGrp="1"/>
          </p:cNvSpPr>
          <p:nvPr>
            <p:ph type="subTitle" idx="2"/>
          </p:nvPr>
        </p:nvSpPr>
        <p:spPr>
          <a:xfrm>
            <a:off x="869099" y="1919647"/>
            <a:ext cx="2402700" cy="804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28" name="Google Shape;228;p20"/>
          <p:cNvSpPr txBox="1">
            <a:spLocks noGrp="1"/>
          </p:cNvSpPr>
          <p:nvPr>
            <p:ph type="subTitle" idx="3"/>
          </p:nvPr>
        </p:nvSpPr>
        <p:spPr>
          <a:xfrm>
            <a:off x="5872139" y="1568150"/>
            <a:ext cx="2402700" cy="461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None/>
              <a:defRPr sz="2200" b="1">
                <a:solidFill>
                  <a:schemeClr val="accent3"/>
                </a:solidFill>
              </a:defRPr>
            </a:lvl1pPr>
            <a:lvl2pPr lvl="1" rtl="0">
              <a:lnSpc>
                <a:spcPct val="100000"/>
              </a:lnSpc>
              <a:spcBef>
                <a:spcPts val="0"/>
              </a:spcBef>
              <a:spcAft>
                <a:spcPts val="0"/>
              </a:spcAft>
              <a:buSzPts val="2000"/>
              <a:buNone/>
              <a:defRPr sz="2000" b="1"/>
            </a:lvl2pPr>
            <a:lvl3pPr lvl="2" rtl="0">
              <a:lnSpc>
                <a:spcPct val="100000"/>
              </a:lnSpc>
              <a:spcBef>
                <a:spcPts val="0"/>
              </a:spcBef>
              <a:spcAft>
                <a:spcPts val="0"/>
              </a:spcAft>
              <a:buSzPts val="2000"/>
              <a:buNone/>
              <a:defRPr sz="2000" b="1"/>
            </a:lvl3pPr>
            <a:lvl4pPr lvl="3" rtl="0">
              <a:lnSpc>
                <a:spcPct val="100000"/>
              </a:lnSpc>
              <a:spcBef>
                <a:spcPts val="0"/>
              </a:spcBef>
              <a:spcAft>
                <a:spcPts val="0"/>
              </a:spcAft>
              <a:buSzPts val="2000"/>
              <a:buNone/>
              <a:defRPr sz="2000" b="1"/>
            </a:lvl4pPr>
            <a:lvl5pPr lvl="4" rtl="0">
              <a:lnSpc>
                <a:spcPct val="100000"/>
              </a:lnSpc>
              <a:spcBef>
                <a:spcPts val="0"/>
              </a:spcBef>
              <a:spcAft>
                <a:spcPts val="0"/>
              </a:spcAft>
              <a:buSzPts val="2000"/>
              <a:buNone/>
              <a:defRPr sz="2000" b="1"/>
            </a:lvl5pPr>
            <a:lvl6pPr lvl="5" rtl="0">
              <a:lnSpc>
                <a:spcPct val="100000"/>
              </a:lnSpc>
              <a:spcBef>
                <a:spcPts val="0"/>
              </a:spcBef>
              <a:spcAft>
                <a:spcPts val="0"/>
              </a:spcAft>
              <a:buSzPts val="2000"/>
              <a:buNone/>
              <a:defRPr sz="2000" b="1"/>
            </a:lvl6pPr>
            <a:lvl7pPr lvl="6" rtl="0">
              <a:lnSpc>
                <a:spcPct val="100000"/>
              </a:lnSpc>
              <a:spcBef>
                <a:spcPts val="0"/>
              </a:spcBef>
              <a:spcAft>
                <a:spcPts val="0"/>
              </a:spcAft>
              <a:buSzPts val="2000"/>
              <a:buNone/>
              <a:defRPr sz="2000" b="1"/>
            </a:lvl7pPr>
            <a:lvl8pPr lvl="7" rtl="0">
              <a:lnSpc>
                <a:spcPct val="100000"/>
              </a:lnSpc>
              <a:spcBef>
                <a:spcPts val="0"/>
              </a:spcBef>
              <a:spcAft>
                <a:spcPts val="0"/>
              </a:spcAft>
              <a:buSzPts val="2000"/>
              <a:buNone/>
              <a:defRPr sz="2000" b="1"/>
            </a:lvl8pPr>
            <a:lvl9pPr lvl="8" rtl="0">
              <a:lnSpc>
                <a:spcPct val="100000"/>
              </a:lnSpc>
              <a:spcBef>
                <a:spcPts val="0"/>
              </a:spcBef>
              <a:spcAft>
                <a:spcPts val="0"/>
              </a:spcAft>
              <a:buSzPts val="2000"/>
              <a:buNone/>
              <a:defRPr sz="2000" b="1"/>
            </a:lvl9pPr>
          </a:lstStyle>
          <a:p>
            <a:endParaRPr/>
          </a:p>
        </p:txBody>
      </p:sp>
      <p:sp>
        <p:nvSpPr>
          <p:cNvPr id="229" name="Google Shape;229;p20"/>
          <p:cNvSpPr txBox="1">
            <a:spLocks noGrp="1"/>
          </p:cNvSpPr>
          <p:nvPr>
            <p:ph type="subTitle" idx="4"/>
          </p:nvPr>
        </p:nvSpPr>
        <p:spPr>
          <a:xfrm>
            <a:off x="5872125" y="1919647"/>
            <a:ext cx="2402700" cy="80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0" name="Google Shape;230;p20"/>
          <p:cNvSpPr txBox="1">
            <a:spLocks noGrp="1"/>
          </p:cNvSpPr>
          <p:nvPr>
            <p:ph type="subTitle" idx="5"/>
          </p:nvPr>
        </p:nvSpPr>
        <p:spPr>
          <a:xfrm>
            <a:off x="869112" y="3093700"/>
            <a:ext cx="2402700" cy="461100"/>
          </a:xfrm>
          <a:prstGeom prst="rect">
            <a:avLst/>
          </a:prstGeom>
        </p:spPr>
        <p:txBody>
          <a:bodyPr spcFirstLastPara="1" wrap="square" lIns="91425" tIns="91425" rIns="91425" bIns="91425" anchor="b" anchorCtr="0">
            <a:noAutofit/>
          </a:bodyPr>
          <a:lstStyle>
            <a:lvl1pPr lvl="0" algn="r" rtl="0">
              <a:lnSpc>
                <a:spcPct val="100000"/>
              </a:lnSpc>
              <a:spcBef>
                <a:spcPts val="0"/>
              </a:spcBef>
              <a:spcAft>
                <a:spcPts val="0"/>
              </a:spcAft>
              <a:buSzPts val="2000"/>
              <a:buNone/>
              <a:defRPr sz="2200" b="1">
                <a:solidFill>
                  <a:schemeClr val="accent3"/>
                </a:solidFill>
              </a:defRPr>
            </a:lvl1pPr>
            <a:lvl2pPr lvl="1" algn="r" rtl="0">
              <a:lnSpc>
                <a:spcPct val="100000"/>
              </a:lnSpc>
              <a:spcBef>
                <a:spcPts val="0"/>
              </a:spcBef>
              <a:spcAft>
                <a:spcPts val="0"/>
              </a:spcAft>
              <a:buSzPts val="2000"/>
              <a:buNone/>
              <a:defRPr sz="2000" b="1"/>
            </a:lvl2pPr>
            <a:lvl3pPr lvl="2" algn="r" rtl="0">
              <a:lnSpc>
                <a:spcPct val="100000"/>
              </a:lnSpc>
              <a:spcBef>
                <a:spcPts val="0"/>
              </a:spcBef>
              <a:spcAft>
                <a:spcPts val="0"/>
              </a:spcAft>
              <a:buSzPts val="2000"/>
              <a:buNone/>
              <a:defRPr sz="2000" b="1"/>
            </a:lvl3pPr>
            <a:lvl4pPr lvl="3" algn="r" rtl="0">
              <a:lnSpc>
                <a:spcPct val="100000"/>
              </a:lnSpc>
              <a:spcBef>
                <a:spcPts val="0"/>
              </a:spcBef>
              <a:spcAft>
                <a:spcPts val="0"/>
              </a:spcAft>
              <a:buSzPts val="2000"/>
              <a:buNone/>
              <a:defRPr sz="2000" b="1"/>
            </a:lvl4pPr>
            <a:lvl5pPr lvl="4" algn="r" rtl="0">
              <a:lnSpc>
                <a:spcPct val="100000"/>
              </a:lnSpc>
              <a:spcBef>
                <a:spcPts val="0"/>
              </a:spcBef>
              <a:spcAft>
                <a:spcPts val="0"/>
              </a:spcAft>
              <a:buSzPts val="2000"/>
              <a:buNone/>
              <a:defRPr sz="2000" b="1"/>
            </a:lvl5pPr>
            <a:lvl6pPr lvl="5" algn="r" rtl="0">
              <a:lnSpc>
                <a:spcPct val="100000"/>
              </a:lnSpc>
              <a:spcBef>
                <a:spcPts val="0"/>
              </a:spcBef>
              <a:spcAft>
                <a:spcPts val="0"/>
              </a:spcAft>
              <a:buSzPts val="2000"/>
              <a:buNone/>
              <a:defRPr sz="2000" b="1"/>
            </a:lvl6pPr>
            <a:lvl7pPr lvl="6" algn="r" rtl="0">
              <a:lnSpc>
                <a:spcPct val="100000"/>
              </a:lnSpc>
              <a:spcBef>
                <a:spcPts val="0"/>
              </a:spcBef>
              <a:spcAft>
                <a:spcPts val="0"/>
              </a:spcAft>
              <a:buSzPts val="2000"/>
              <a:buNone/>
              <a:defRPr sz="2000" b="1"/>
            </a:lvl7pPr>
            <a:lvl8pPr lvl="7" algn="r" rtl="0">
              <a:lnSpc>
                <a:spcPct val="100000"/>
              </a:lnSpc>
              <a:spcBef>
                <a:spcPts val="0"/>
              </a:spcBef>
              <a:spcAft>
                <a:spcPts val="0"/>
              </a:spcAft>
              <a:buSzPts val="2000"/>
              <a:buNone/>
              <a:defRPr sz="2000" b="1"/>
            </a:lvl8pPr>
            <a:lvl9pPr lvl="8" algn="r" rtl="0">
              <a:lnSpc>
                <a:spcPct val="100000"/>
              </a:lnSpc>
              <a:spcBef>
                <a:spcPts val="0"/>
              </a:spcBef>
              <a:spcAft>
                <a:spcPts val="0"/>
              </a:spcAft>
              <a:buSzPts val="2000"/>
              <a:buNone/>
              <a:defRPr sz="2000" b="1"/>
            </a:lvl9pPr>
          </a:lstStyle>
          <a:p>
            <a:endParaRPr/>
          </a:p>
        </p:txBody>
      </p:sp>
      <p:sp>
        <p:nvSpPr>
          <p:cNvPr id="231" name="Google Shape;231;p20"/>
          <p:cNvSpPr txBox="1">
            <a:spLocks noGrp="1"/>
          </p:cNvSpPr>
          <p:nvPr>
            <p:ph type="subTitle" idx="6"/>
          </p:nvPr>
        </p:nvSpPr>
        <p:spPr>
          <a:xfrm>
            <a:off x="869099" y="3445197"/>
            <a:ext cx="2402700" cy="8043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232" name="Google Shape;232;p20"/>
          <p:cNvSpPr txBox="1">
            <a:spLocks noGrp="1"/>
          </p:cNvSpPr>
          <p:nvPr>
            <p:ph type="subTitle" idx="7"/>
          </p:nvPr>
        </p:nvSpPr>
        <p:spPr>
          <a:xfrm>
            <a:off x="5872139" y="3093700"/>
            <a:ext cx="2402700" cy="461100"/>
          </a:xfrm>
          <a:prstGeom prst="rect">
            <a:avLst/>
          </a:prstGeom>
        </p:spPr>
        <p:txBody>
          <a:bodyPr spcFirstLastPara="1" wrap="square" lIns="91425" tIns="91425" rIns="91425" bIns="91425" anchor="b" anchorCtr="0">
            <a:noAutofit/>
          </a:bodyPr>
          <a:lstStyle>
            <a:lvl1pPr lvl="0" rtl="0">
              <a:lnSpc>
                <a:spcPct val="100000"/>
              </a:lnSpc>
              <a:spcBef>
                <a:spcPts val="0"/>
              </a:spcBef>
              <a:spcAft>
                <a:spcPts val="0"/>
              </a:spcAft>
              <a:buSzPts val="2000"/>
              <a:buNone/>
              <a:defRPr sz="2200" b="1">
                <a:solidFill>
                  <a:schemeClr val="accent3"/>
                </a:solidFill>
              </a:defRPr>
            </a:lvl1pPr>
            <a:lvl2pPr lvl="1" rtl="0">
              <a:lnSpc>
                <a:spcPct val="100000"/>
              </a:lnSpc>
              <a:spcBef>
                <a:spcPts val="0"/>
              </a:spcBef>
              <a:spcAft>
                <a:spcPts val="0"/>
              </a:spcAft>
              <a:buSzPts val="2000"/>
              <a:buNone/>
              <a:defRPr sz="2000" b="1"/>
            </a:lvl2pPr>
            <a:lvl3pPr lvl="2" rtl="0">
              <a:lnSpc>
                <a:spcPct val="100000"/>
              </a:lnSpc>
              <a:spcBef>
                <a:spcPts val="0"/>
              </a:spcBef>
              <a:spcAft>
                <a:spcPts val="0"/>
              </a:spcAft>
              <a:buSzPts val="2000"/>
              <a:buNone/>
              <a:defRPr sz="2000" b="1"/>
            </a:lvl3pPr>
            <a:lvl4pPr lvl="3" rtl="0">
              <a:lnSpc>
                <a:spcPct val="100000"/>
              </a:lnSpc>
              <a:spcBef>
                <a:spcPts val="0"/>
              </a:spcBef>
              <a:spcAft>
                <a:spcPts val="0"/>
              </a:spcAft>
              <a:buSzPts val="2000"/>
              <a:buNone/>
              <a:defRPr sz="2000" b="1"/>
            </a:lvl4pPr>
            <a:lvl5pPr lvl="4" rtl="0">
              <a:lnSpc>
                <a:spcPct val="100000"/>
              </a:lnSpc>
              <a:spcBef>
                <a:spcPts val="0"/>
              </a:spcBef>
              <a:spcAft>
                <a:spcPts val="0"/>
              </a:spcAft>
              <a:buSzPts val="2000"/>
              <a:buNone/>
              <a:defRPr sz="2000" b="1"/>
            </a:lvl5pPr>
            <a:lvl6pPr lvl="5" rtl="0">
              <a:lnSpc>
                <a:spcPct val="100000"/>
              </a:lnSpc>
              <a:spcBef>
                <a:spcPts val="0"/>
              </a:spcBef>
              <a:spcAft>
                <a:spcPts val="0"/>
              </a:spcAft>
              <a:buSzPts val="2000"/>
              <a:buNone/>
              <a:defRPr sz="2000" b="1"/>
            </a:lvl6pPr>
            <a:lvl7pPr lvl="6" rtl="0">
              <a:lnSpc>
                <a:spcPct val="100000"/>
              </a:lnSpc>
              <a:spcBef>
                <a:spcPts val="0"/>
              </a:spcBef>
              <a:spcAft>
                <a:spcPts val="0"/>
              </a:spcAft>
              <a:buSzPts val="2000"/>
              <a:buNone/>
              <a:defRPr sz="2000" b="1"/>
            </a:lvl7pPr>
            <a:lvl8pPr lvl="7" rtl="0">
              <a:lnSpc>
                <a:spcPct val="100000"/>
              </a:lnSpc>
              <a:spcBef>
                <a:spcPts val="0"/>
              </a:spcBef>
              <a:spcAft>
                <a:spcPts val="0"/>
              </a:spcAft>
              <a:buSzPts val="2000"/>
              <a:buNone/>
              <a:defRPr sz="2000" b="1"/>
            </a:lvl8pPr>
            <a:lvl9pPr lvl="8" rtl="0">
              <a:lnSpc>
                <a:spcPct val="100000"/>
              </a:lnSpc>
              <a:spcBef>
                <a:spcPts val="0"/>
              </a:spcBef>
              <a:spcAft>
                <a:spcPts val="0"/>
              </a:spcAft>
              <a:buSzPts val="2000"/>
              <a:buNone/>
              <a:defRPr sz="2000" b="1"/>
            </a:lvl9pPr>
          </a:lstStyle>
          <a:p>
            <a:endParaRPr/>
          </a:p>
        </p:txBody>
      </p:sp>
      <p:sp>
        <p:nvSpPr>
          <p:cNvPr id="233" name="Google Shape;233;p20"/>
          <p:cNvSpPr txBox="1">
            <a:spLocks noGrp="1"/>
          </p:cNvSpPr>
          <p:nvPr>
            <p:ph type="subTitle" idx="8"/>
          </p:nvPr>
        </p:nvSpPr>
        <p:spPr>
          <a:xfrm>
            <a:off x="5872125" y="3445197"/>
            <a:ext cx="2402700" cy="804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rtl="0">
              <a:lnSpc>
                <a:spcPct val="100000"/>
              </a:lnSpc>
              <a:spcBef>
                <a:spcPts val="0"/>
              </a:spcBef>
              <a:spcAft>
                <a:spcPts val="0"/>
              </a:spcAft>
              <a:buSzPts val="1400"/>
              <a:buNone/>
              <a:defRPr/>
            </a:lvl2pPr>
            <a:lvl3pPr lvl="2" rtl="0">
              <a:lnSpc>
                <a:spcPct val="100000"/>
              </a:lnSpc>
              <a:spcBef>
                <a:spcPts val="0"/>
              </a:spcBef>
              <a:spcAft>
                <a:spcPts val="0"/>
              </a:spcAft>
              <a:buSzPts val="1400"/>
              <a:buNone/>
              <a:defRPr/>
            </a:lvl3pPr>
            <a:lvl4pPr lvl="3" rtl="0">
              <a:lnSpc>
                <a:spcPct val="100000"/>
              </a:lnSpc>
              <a:spcBef>
                <a:spcPts val="0"/>
              </a:spcBef>
              <a:spcAft>
                <a:spcPts val="0"/>
              </a:spcAft>
              <a:buSzPts val="1400"/>
              <a:buNone/>
              <a:defRPr/>
            </a:lvl4pPr>
            <a:lvl5pPr lvl="4" rtl="0">
              <a:lnSpc>
                <a:spcPct val="100000"/>
              </a:lnSpc>
              <a:spcBef>
                <a:spcPts val="0"/>
              </a:spcBef>
              <a:spcAft>
                <a:spcPts val="0"/>
              </a:spcAft>
              <a:buSzPts val="1400"/>
              <a:buNone/>
              <a:defRPr/>
            </a:lvl5pPr>
            <a:lvl6pPr lvl="5" rtl="0">
              <a:lnSpc>
                <a:spcPct val="100000"/>
              </a:lnSpc>
              <a:spcBef>
                <a:spcPts val="0"/>
              </a:spcBef>
              <a:spcAft>
                <a:spcPts val="0"/>
              </a:spcAft>
              <a:buSzPts val="1400"/>
              <a:buNone/>
              <a:defRPr/>
            </a:lvl6pPr>
            <a:lvl7pPr lvl="6" rtl="0">
              <a:lnSpc>
                <a:spcPct val="100000"/>
              </a:lnSpc>
              <a:spcBef>
                <a:spcPts val="0"/>
              </a:spcBef>
              <a:spcAft>
                <a:spcPts val="0"/>
              </a:spcAft>
              <a:buSzPts val="1400"/>
              <a:buNone/>
              <a:defRPr/>
            </a:lvl7pPr>
            <a:lvl8pPr lvl="7" rtl="0">
              <a:lnSpc>
                <a:spcPct val="100000"/>
              </a:lnSpc>
              <a:spcBef>
                <a:spcPts val="0"/>
              </a:spcBef>
              <a:spcAft>
                <a:spcPts val="0"/>
              </a:spcAft>
              <a:buSzPts val="1400"/>
              <a:buNone/>
              <a:defRPr/>
            </a:lvl8pPr>
            <a:lvl9pPr lvl="8" rtl="0">
              <a:lnSpc>
                <a:spcPct val="100000"/>
              </a:lnSpc>
              <a:spcBef>
                <a:spcPts val="0"/>
              </a:spcBef>
              <a:spcAft>
                <a:spcPts val="0"/>
              </a:spcAft>
              <a:buSzPts val="1400"/>
              <a:buNone/>
              <a:defRPr/>
            </a:lvl9pPr>
          </a:lstStyle>
          <a:p>
            <a:endParaRPr/>
          </a:p>
        </p:txBody>
      </p:sp>
      <p:sp>
        <p:nvSpPr>
          <p:cNvPr id="234" name="Google Shape;234;p20"/>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20"/>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20"/>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20"/>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38" name="Google Shape;238;p20"/>
          <p:cNvGrpSpPr/>
          <p:nvPr/>
        </p:nvGrpSpPr>
        <p:grpSpPr>
          <a:xfrm>
            <a:off x="288945" y="3215014"/>
            <a:ext cx="699376" cy="1557465"/>
            <a:chOff x="4045965" y="1960265"/>
            <a:chExt cx="907691" cy="2021369"/>
          </a:xfrm>
        </p:grpSpPr>
        <p:sp>
          <p:nvSpPr>
            <p:cNvPr id="239" name="Google Shape;239;p20"/>
            <p:cNvSpPr/>
            <p:nvPr/>
          </p:nvSpPr>
          <p:spPr>
            <a:xfrm rot="635080">
              <a:off x="4300255" y="1979883"/>
              <a:ext cx="259374" cy="494206"/>
            </a:xfrm>
            <a:custGeom>
              <a:avLst/>
              <a:gdLst/>
              <a:ahLst/>
              <a:cxnLst/>
              <a:rect l="l" t="t" r="r" b="b"/>
              <a:pathLst>
                <a:path w="3382" h="6444" extrusionOk="0">
                  <a:moveTo>
                    <a:pt x="851" y="1"/>
                  </a:moveTo>
                  <a:cubicBezTo>
                    <a:pt x="841" y="1"/>
                    <a:pt x="831" y="1"/>
                    <a:pt x="822" y="3"/>
                  </a:cubicBezTo>
                  <a:cubicBezTo>
                    <a:pt x="726" y="26"/>
                    <a:pt x="655" y="98"/>
                    <a:pt x="643" y="193"/>
                  </a:cubicBezTo>
                  <a:lnTo>
                    <a:pt x="202" y="2967"/>
                  </a:lnTo>
                  <a:cubicBezTo>
                    <a:pt x="60" y="3944"/>
                    <a:pt x="0" y="5241"/>
                    <a:pt x="607" y="5956"/>
                  </a:cubicBezTo>
                  <a:cubicBezTo>
                    <a:pt x="869" y="6277"/>
                    <a:pt x="1238" y="6444"/>
                    <a:pt x="1691" y="6444"/>
                  </a:cubicBezTo>
                  <a:lnTo>
                    <a:pt x="1738" y="6444"/>
                  </a:lnTo>
                  <a:cubicBezTo>
                    <a:pt x="2417" y="6444"/>
                    <a:pt x="2750" y="6134"/>
                    <a:pt x="2929" y="5861"/>
                  </a:cubicBezTo>
                  <a:cubicBezTo>
                    <a:pt x="3381" y="5122"/>
                    <a:pt x="3084" y="3979"/>
                    <a:pt x="2774" y="3396"/>
                  </a:cubicBezTo>
                  <a:lnTo>
                    <a:pt x="1060" y="122"/>
                  </a:lnTo>
                  <a:cubicBezTo>
                    <a:pt x="1017" y="47"/>
                    <a:pt x="936" y="1"/>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20"/>
            <p:cNvSpPr/>
            <p:nvPr/>
          </p:nvSpPr>
          <p:spPr>
            <a:xfrm rot="635080">
              <a:off x="4139088" y="2550410"/>
              <a:ext cx="721446" cy="1080750"/>
            </a:xfrm>
            <a:custGeom>
              <a:avLst/>
              <a:gdLst/>
              <a:ahLst/>
              <a:cxnLst/>
              <a:rect l="l" t="t" r="r" b="b"/>
              <a:pathLst>
                <a:path w="9407" h="14092" extrusionOk="0">
                  <a:moveTo>
                    <a:pt x="4496" y="1"/>
                  </a:moveTo>
                  <a:cubicBezTo>
                    <a:pt x="4419" y="1"/>
                    <a:pt x="4372" y="7"/>
                    <a:pt x="4370" y="7"/>
                  </a:cubicBezTo>
                  <a:lnTo>
                    <a:pt x="1215" y="936"/>
                  </a:lnTo>
                  <a:lnTo>
                    <a:pt x="1191" y="947"/>
                  </a:lnTo>
                  <a:cubicBezTo>
                    <a:pt x="1179" y="947"/>
                    <a:pt x="0" y="1519"/>
                    <a:pt x="453" y="3079"/>
                  </a:cubicBezTo>
                  <a:cubicBezTo>
                    <a:pt x="846" y="4472"/>
                    <a:pt x="3679" y="13997"/>
                    <a:pt x="3703" y="14092"/>
                  </a:cubicBezTo>
                  <a:lnTo>
                    <a:pt x="3918" y="14032"/>
                  </a:lnTo>
                  <a:lnTo>
                    <a:pt x="9168" y="12473"/>
                  </a:lnTo>
                  <a:lnTo>
                    <a:pt x="9406" y="12401"/>
                  </a:lnTo>
                  <a:cubicBezTo>
                    <a:pt x="9383" y="12306"/>
                    <a:pt x="6573" y="2769"/>
                    <a:pt x="6156" y="1400"/>
                  </a:cubicBezTo>
                  <a:cubicBezTo>
                    <a:pt x="5768" y="119"/>
                    <a:pt x="4834"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20"/>
            <p:cNvSpPr/>
            <p:nvPr/>
          </p:nvSpPr>
          <p:spPr>
            <a:xfrm rot="635080">
              <a:off x="4342582" y="2995971"/>
              <a:ext cx="353399" cy="324026"/>
            </a:xfrm>
            <a:custGeom>
              <a:avLst/>
              <a:gdLst/>
              <a:ahLst/>
              <a:cxnLst/>
              <a:rect l="l" t="t" r="r" b="b"/>
              <a:pathLst>
                <a:path w="4608" h="4225" extrusionOk="0">
                  <a:moveTo>
                    <a:pt x="2571" y="0"/>
                  </a:moveTo>
                  <a:cubicBezTo>
                    <a:pt x="2498" y="0"/>
                    <a:pt x="2427" y="15"/>
                    <a:pt x="2358" y="45"/>
                  </a:cubicBezTo>
                  <a:cubicBezTo>
                    <a:pt x="2024" y="188"/>
                    <a:pt x="1881" y="641"/>
                    <a:pt x="1822" y="1045"/>
                  </a:cubicBezTo>
                  <a:cubicBezTo>
                    <a:pt x="1566" y="758"/>
                    <a:pt x="1235" y="461"/>
                    <a:pt x="903" y="461"/>
                  </a:cubicBezTo>
                  <a:cubicBezTo>
                    <a:pt x="864" y="461"/>
                    <a:pt x="825" y="465"/>
                    <a:pt x="786" y="474"/>
                  </a:cubicBezTo>
                  <a:cubicBezTo>
                    <a:pt x="346" y="569"/>
                    <a:pt x="274" y="1176"/>
                    <a:pt x="238" y="1367"/>
                  </a:cubicBezTo>
                  <a:cubicBezTo>
                    <a:pt x="0" y="3260"/>
                    <a:pt x="2572" y="4141"/>
                    <a:pt x="2679" y="4177"/>
                  </a:cubicBezTo>
                  <a:lnTo>
                    <a:pt x="2834" y="4224"/>
                  </a:lnTo>
                  <a:lnTo>
                    <a:pt x="2929" y="4093"/>
                  </a:lnTo>
                  <a:cubicBezTo>
                    <a:pt x="3001" y="3998"/>
                    <a:pt x="4608" y="1736"/>
                    <a:pt x="3275" y="391"/>
                  </a:cubicBezTo>
                  <a:cubicBezTo>
                    <a:pt x="3025" y="132"/>
                    <a:pt x="2789" y="0"/>
                    <a:pt x="2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 name="Google Shape;242;p20"/>
            <p:cNvSpPr/>
            <p:nvPr/>
          </p:nvSpPr>
          <p:spPr>
            <a:xfrm rot="635080">
              <a:off x="4375281" y="2229920"/>
              <a:ext cx="102384" cy="358997"/>
            </a:xfrm>
            <a:custGeom>
              <a:avLst/>
              <a:gdLst/>
              <a:ahLst/>
              <a:cxnLst/>
              <a:rect l="l" t="t" r="r" b="b"/>
              <a:pathLst>
                <a:path w="1335" h="4681" extrusionOk="0">
                  <a:moveTo>
                    <a:pt x="247" y="0"/>
                  </a:moveTo>
                  <a:cubicBezTo>
                    <a:pt x="241" y="0"/>
                    <a:pt x="234" y="1"/>
                    <a:pt x="227" y="1"/>
                  </a:cubicBezTo>
                  <a:cubicBezTo>
                    <a:pt x="96" y="1"/>
                    <a:pt x="1" y="108"/>
                    <a:pt x="13" y="227"/>
                  </a:cubicBezTo>
                  <a:cubicBezTo>
                    <a:pt x="108" y="1692"/>
                    <a:pt x="394" y="3144"/>
                    <a:pt x="870" y="4538"/>
                  </a:cubicBezTo>
                  <a:cubicBezTo>
                    <a:pt x="894" y="4621"/>
                    <a:pt x="989" y="4680"/>
                    <a:pt x="1084" y="4680"/>
                  </a:cubicBezTo>
                  <a:cubicBezTo>
                    <a:pt x="1108" y="4680"/>
                    <a:pt x="1132" y="4680"/>
                    <a:pt x="1156" y="4668"/>
                  </a:cubicBezTo>
                  <a:cubicBezTo>
                    <a:pt x="1263" y="4633"/>
                    <a:pt x="1334" y="4502"/>
                    <a:pt x="1287" y="4383"/>
                  </a:cubicBezTo>
                  <a:cubicBezTo>
                    <a:pt x="834" y="3037"/>
                    <a:pt x="549" y="1632"/>
                    <a:pt x="465" y="204"/>
                  </a:cubicBezTo>
                  <a:cubicBezTo>
                    <a:pt x="454" y="91"/>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 name="Google Shape;243;p20"/>
            <p:cNvSpPr/>
            <p:nvPr/>
          </p:nvSpPr>
          <p:spPr>
            <a:xfrm rot="635080">
              <a:off x="4255809" y="3323763"/>
              <a:ext cx="537001" cy="335223"/>
            </a:xfrm>
            <a:custGeom>
              <a:avLst/>
              <a:gdLst/>
              <a:ahLst/>
              <a:cxnLst/>
              <a:rect l="l" t="t" r="r" b="b"/>
              <a:pathLst>
                <a:path w="7002" h="4371" extrusionOk="0">
                  <a:moveTo>
                    <a:pt x="1" y="1"/>
                  </a:moveTo>
                  <a:lnTo>
                    <a:pt x="1287" y="4370"/>
                  </a:lnTo>
                  <a:lnTo>
                    <a:pt x="7002" y="2680"/>
                  </a:lnTo>
                  <a:lnTo>
                    <a:pt x="6240" y="96"/>
                  </a:lnTo>
                  <a:lnTo>
                    <a:pt x="6014" y="167"/>
                  </a:lnTo>
                  <a:cubicBezTo>
                    <a:pt x="5047" y="517"/>
                    <a:pt x="4096" y="690"/>
                    <a:pt x="3165" y="690"/>
                  </a:cubicBezTo>
                  <a:cubicBezTo>
                    <a:pt x="2226" y="690"/>
                    <a:pt x="1308" y="514"/>
                    <a:pt x="418" y="16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20"/>
            <p:cNvSpPr/>
            <p:nvPr/>
          </p:nvSpPr>
          <p:spPr>
            <a:xfrm rot="635080">
              <a:off x="4323764" y="3632237"/>
              <a:ext cx="477641" cy="308150"/>
            </a:xfrm>
            <a:custGeom>
              <a:avLst/>
              <a:gdLst/>
              <a:ahLst/>
              <a:cxnLst/>
              <a:rect l="l" t="t" r="r" b="b"/>
              <a:pathLst>
                <a:path w="6228" h="4018" extrusionOk="0">
                  <a:moveTo>
                    <a:pt x="5648" y="0"/>
                  </a:moveTo>
                  <a:cubicBezTo>
                    <a:pt x="5631" y="0"/>
                    <a:pt x="5614" y="2"/>
                    <a:pt x="5596" y="5"/>
                  </a:cubicBezTo>
                  <a:cubicBezTo>
                    <a:pt x="5477" y="41"/>
                    <a:pt x="5406" y="172"/>
                    <a:pt x="5442" y="279"/>
                  </a:cubicBezTo>
                  <a:lnTo>
                    <a:pt x="465" y="1684"/>
                  </a:lnTo>
                  <a:cubicBezTo>
                    <a:pt x="434" y="1582"/>
                    <a:pt x="352" y="1524"/>
                    <a:pt x="254" y="1524"/>
                  </a:cubicBezTo>
                  <a:cubicBezTo>
                    <a:pt x="237" y="1524"/>
                    <a:pt x="220" y="1526"/>
                    <a:pt x="203" y="1529"/>
                  </a:cubicBezTo>
                  <a:cubicBezTo>
                    <a:pt x="84" y="1553"/>
                    <a:pt x="0" y="1672"/>
                    <a:pt x="36" y="1791"/>
                  </a:cubicBezTo>
                  <a:cubicBezTo>
                    <a:pt x="48" y="1839"/>
                    <a:pt x="310" y="3041"/>
                    <a:pt x="1346" y="3660"/>
                  </a:cubicBezTo>
                  <a:cubicBezTo>
                    <a:pt x="1739" y="3899"/>
                    <a:pt x="2179" y="4018"/>
                    <a:pt x="2667" y="4018"/>
                  </a:cubicBezTo>
                  <a:cubicBezTo>
                    <a:pt x="2989" y="4018"/>
                    <a:pt x="3334" y="3970"/>
                    <a:pt x="3703" y="3863"/>
                  </a:cubicBezTo>
                  <a:cubicBezTo>
                    <a:pt x="4608" y="3613"/>
                    <a:pt x="5263" y="3137"/>
                    <a:pt x="5632" y="2458"/>
                  </a:cubicBezTo>
                  <a:cubicBezTo>
                    <a:pt x="6227" y="1386"/>
                    <a:pt x="5882" y="208"/>
                    <a:pt x="5870" y="160"/>
                  </a:cubicBezTo>
                  <a:cubicBezTo>
                    <a:pt x="5840" y="58"/>
                    <a:pt x="5748" y="0"/>
                    <a:pt x="5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20"/>
            <p:cNvSpPr/>
            <p:nvPr/>
          </p:nvSpPr>
          <p:spPr>
            <a:xfrm rot="635080">
              <a:off x="4255140" y="3486899"/>
              <a:ext cx="607251" cy="311525"/>
            </a:xfrm>
            <a:custGeom>
              <a:avLst/>
              <a:gdLst/>
              <a:ahLst/>
              <a:cxnLst/>
              <a:rect l="l" t="t" r="r" b="b"/>
              <a:pathLst>
                <a:path w="7918" h="4062" extrusionOk="0">
                  <a:moveTo>
                    <a:pt x="7223" y="1"/>
                  </a:moveTo>
                  <a:cubicBezTo>
                    <a:pt x="7201" y="1"/>
                    <a:pt x="7179" y="5"/>
                    <a:pt x="7156" y="14"/>
                  </a:cubicBezTo>
                  <a:lnTo>
                    <a:pt x="167" y="2073"/>
                  </a:lnTo>
                  <a:cubicBezTo>
                    <a:pt x="107" y="2097"/>
                    <a:pt x="60" y="2133"/>
                    <a:pt x="36" y="2181"/>
                  </a:cubicBezTo>
                  <a:cubicBezTo>
                    <a:pt x="0" y="2240"/>
                    <a:pt x="0" y="2300"/>
                    <a:pt x="12" y="2359"/>
                  </a:cubicBezTo>
                  <a:lnTo>
                    <a:pt x="476" y="3895"/>
                  </a:lnTo>
                  <a:cubicBezTo>
                    <a:pt x="500" y="3990"/>
                    <a:pt x="584" y="4062"/>
                    <a:pt x="679" y="4062"/>
                  </a:cubicBezTo>
                  <a:cubicBezTo>
                    <a:pt x="703" y="4062"/>
                    <a:pt x="726" y="4050"/>
                    <a:pt x="750" y="4050"/>
                  </a:cubicBezTo>
                  <a:lnTo>
                    <a:pt x="7739" y="1978"/>
                  </a:lnTo>
                  <a:cubicBezTo>
                    <a:pt x="7858" y="1943"/>
                    <a:pt x="7918" y="1823"/>
                    <a:pt x="7882" y="1704"/>
                  </a:cubicBezTo>
                  <a:lnTo>
                    <a:pt x="7430" y="157"/>
                  </a:lnTo>
                  <a:cubicBezTo>
                    <a:pt x="7418" y="109"/>
                    <a:pt x="7370" y="61"/>
                    <a:pt x="7323" y="26"/>
                  </a:cubicBezTo>
                  <a:cubicBezTo>
                    <a:pt x="7293" y="11"/>
                    <a:pt x="7259" y="1"/>
                    <a:pt x="7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 name="Google Shape;246;p20"/>
          <p:cNvGrpSpPr/>
          <p:nvPr/>
        </p:nvGrpSpPr>
        <p:grpSpPr>
          <a:xfrm rot="-544738">
            <a:off x="8248019" y="2781151"/>
            <a:ext cx="829147" cy="1018684"/>
            <a:chOff x="7631150" y="215746"/>
            <a:chExt cx="829123" cy="1018655"/>
          </a:xfrm>
        </p:grpSpPr>
        <p:sp>
          <p:nvSpPr>
            <p:cNvPr id="247" name="Google Shape;247;p20"/>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20"/>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20"/>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20"/>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20"/>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20"/>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20"/>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20"/>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20"/>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bg>
      <p:bgPr>
        <a:solidFill>
          <a:schemeClr val="accent1"/>
        </a:solidFill>
        <a:effectLst/>
      </p:bgPr>
    </p:bg>
    <p:spTree>
      <p:nvGrpSpPr>
        <p:cNvPr id="1" name="Shape 16"/>
        <p:cNvGrpSpPr/>
        <p:nvPr/>
      </p:nvGrpSpPr>
      <p:grpSpPr>
        <a:xfrm>
          <a:off x="0" y="0"/>
          <a:ext cx="0" cy="0"/>
          <a:chOff x="0" y="0"/>
          <a:chExt cx="0" cy="0"/>
        </a:xfrm>
      </p:grpSpPr>
      <p:sp>
        <p:nvSpPr>
          <p:cNvPr id="17" name="Google Shape;17;p3"/>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3"/>
          <p:cNvSpPr txBox="1">
            <a:spLocks noGrp="1"/>
          </p:cNvSpPr>
          <p:nvPr>
            <p:ph type="title"/>
          </p:nvPr>
        </p:nvSpPr>
        <p:spPr>
          <a:xfrm>
            <a:off x="2287350" y="2440400"/>
            <a:ext cx="4569300" cy="9252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6000"/>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9" name="Google Shape;19;p3"/>
          <p:cNvSpPr txBox="1">
            <a:spLocks noGrp="1"/>
          </p:cNvSpPr>
          <p:nvPr>
            <p:ph type="title" idx="2" hasCustomPrompt="1"/>
          </p:nvPr>
        </p:nvSpPr>
        <p:spPr>
          <a:xfrm>
            <a:off x="3901800" y="1279053"/>
            <a:ext cx="1340400" cy="1060500"/>
          </a:xfrm>
          <a:prstGeom prst="rect">
            <a:avLst/>
          </a:prstGeom>
          <a:solidFill>
            <a:schemeClr val="accent4"/>
          </a:solidFill>
        </p:spPr>
        <p:txBody>
          <a:bodyPr spcFirstLastPara="1" wrap="square" lIns="91425" tIns="91425" rIns="91425" bIns="91425" anchor="ctr" anchorCtr="0">
            <a:noAutofit/>
          </a:bodyPr>
          <a:lstStyle>
            <a:lvl1pPr lvl="0" algn="ctr" rtl="0">
              <a:spcBef>
                <a:spcPts val="0"/>
              </a:spcBef>
              <a:spcAft>
                <a:spcPts val="0"/>
              </a:spcAft>
              <a:buSzPts val="6000"/>
              <a:buNone/>
              <a:defRPr sz="5000">
                <a:latin typeface="Alata"/>
                <a:ea typeface="Alata"/>
                <a:cs typeface="Alata"/>
                <a:sym typeface="Alata"/>
              </a:defRPr>
            </a:lvl1pPr>
            <a:lvl2pPr lvl="1" algn="ctr" rtl="0">
              <a:spcBef>
                <a:spcPts val="0"/>
              </a:spcBef>
              <a:spcAft>
                <a:spcPts val="0"/>
              </a:spcAft>
              <a:buSzPts val="6000"/>
              <a:buNone/>
              <a:defRPr sz="6000"/>
            </a:lvl2pPr>
            <a:lvl3pPr lvl="2" algn="ctr" rtl="0">
              <a:spcBef>
                <a:spcPts val="0"/>
              </a:spcBef>
              <a:spcAft>
                <a:spcPts val="0"/>
              </a:spcAft>
              <a:buSzPts val="6000"/>
              <a:buNone/>
              <a:defRPr sz="6000"/>
            </a:lvl3pPr>
            <a:lvl4pPr lvl="3" algn="ctr" rtl="0">
              <a:spcBef>
                <a:spcPts val="0"/>
              </a:spcBef>
              <a:spcAft>
                <a:spcPts val="0"/>
              </a:spcAft>
              <a:buSzPts val="6000"/>
              <a:buNone/>
              <a:defRPr sz="6000"/>
            </a:lvl4pPr>
            <a:lvl5pPr lvl="4" algn="ctr" rtl="0">
              <a:spcBef>
                <a:spcPts val="0"/>
              </a:spcBef>
              <a:spcAft>
                <a:spcPts val="0"/>
              </a:spcAft>
              <a:buSzPts val="6000"/>
              <a:buNone/>
              <a:defRPr sz="6000"/>
            </a:lvl5pPr>
            <a:lvl6pPr lvl="5" algn="ctr" rtl="0">
              <a:spcBef>
                <a:spcPts val="0"/>
              </a:spcBef>
              <a:spcAft>
                <a:spcPts val="0"/>
              </a:spcAft>
              <a:buSzPts val="6000"/>
              <a:buNone/>
              <a:defRPr sz="6000"/>
            </a:lvl6pPr>
            <a:lvl7pPr lvl="6" algn="ctr" rtl="0">
              <a:spcBef>
                <a:spcPts val="0"/>
              </a:spcBef>
              <a:spcAft>
                <a:spcPts val="0"/>
              </a:spcAft>
              <a:buSzPts val="6000"/>
              <a:buNone/>
              <a:defRPr sz="6000"/>
            </a:lvl7pPr>
            <a:lvl8pPr lvl="7" algn="ctr" rtl="0">
              <a:spcBef>
                <a:spcPts val="0"/>
              </a:spcBef>
              <a:spcAft>
                <a:spcPts val="0"/>
              </a:spcAft>
              <a:buSzPts val="6000"/>
              <a:buNone/>
              <a:defRPr sz="6000"/>
            </a:lvl8pPr>
            <a:lvl9pPr lvl="8" algn="ctr" rtl="0">
              <a:spcBef>
                <a:spcPts val="0"/>
              </a:spcBef>
              <a:spcAft>
                <a:spcPts val="0"/>
              </a:spcAft>
              <a:buSzPts val="6000"/>
              <a:buNone/>
              <a:defRPr sz="6000"/>
            </a:lvl9pPr>
          </a:lstStyle>
          <a:p>
            <a:r>
              <a:t>xx%</a:t>
            </a:r>
          </a:p>
        </p:txBody>
      </p:sp>
      <p:sp>
        <p:nvSpPr>
          <p:cNvPr id="20" name="Google Shape;20;p3"/>
          <p:cNvSpPr txBox="1">
            <a:spLocks noGrp="1"/>
          </p:cNvSpPr>
          <p:nvPr>
            <p:ph type="subTitle" idx="1"/>
          </p:nvPr>
        </p:nvSpPr>
        <p:spPr>
          <a:xfrm>
            <a:off x="2287350" y="3466450"/>
            <a:ext cx="4569300" cy="512100"/>
          </a:xfrm>
          <a:prstGeom prst="rect">
            <a:avLst/>
          </a:prstGeom>
          <a:solidFill>
            <a:schemeClr val="accent4"/>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1" name="Google Shape;21;p3"/>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3"/>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3"/>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3"/>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3"/>
          <p:cNvSpPr/>
          <p:nvPr/>
        </p:nvSpPr>
        <p:spPr>
          <a:xfrm>
            <a:off x="576513" y="1150588"/>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Title and six columns">
  <p:cSld name="BLANK_5">
    <p:bg>
      <p:bgPr>
        <a:solidFill>
          <a:schemeClr val="accent1"/>
        </a:solidFill>
        <a:effectLst/>
      </p:bgPr>
    </p:bg>
    <p:spTree>
      <p:nvGrpSpPr>
        <p:cNvPr id="1" name="Shape 256"/>
        <p:cNvGrpSpPr/>
        <p:nvPr/>
      </p:nvGrpSpPr>
      <p:grpSpPr>
        <a:xfrm>
          <a:off x="0" y="0"/>
          <a:ext cx="0" cy="0"/>
          <a:chOff x="0" y="0"/>
          <a:chExt cx="0" cy="0"/>
        </a:xfrm>
      </p:grpSpPr>
      <p:sp>
        <p:nvSpPr>
          <p:cNvPr id="257" name="Google Shape;257;p21"/>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21"/>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259" name="Google Shape;259;p21"/>
          <p:cNvSpPr txBox="1">
            <a:spLocks noGrp="1"/>
          </p:cNvSpPr>
          <p:nvPr>
            <p:ph type="subTitle" idx="1"/>
          </p:nvPr>
        </p:nvSpPr>
        <p:spPr>
          <a:xfrm>
            <a:off x="970050" y="2009566"/>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60" name="Google Shape;260;p21"/>
          <p:cNvSpPr txBox="1">
            <a:spLocks noGrp="1"/>
          </p:cNvSpPr>
          <p:nvPr>
            <p:ph type="subTitle" idx="2"/>
          </p:nvPr>
        </p:nvSpPr>
        <p:spPr>
          <a:xfrm>
            <a:off x="970050" y="2318254"/>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1" name="Google Shape;261;p21"/>
          <p:cNvSpPr txBox="1">
            <a:spLocks noGrp="1"/>
          </p:cNvSpPr>
          <p:nvPr>
            <p:ph type="subTitle" idx="3"/>
          </p:nvPr>
        </p:nvSpPr>
        <p:spPr>
          <a:xfrm>
            <a:off x="3469275" y="2009566"/>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62" name="Google Shape;262;p21"/>
          <p:cNvSpPr txBox="1">
            <a:spLocks noGrp="1"/>
          </p:cNvSpPr>
          <p:nvPr>
            <p:ph type="subTitle" idx="4"/>
          </p:nvPr>
        </p:nvSpPr>
        <p:spPr>
          <a:xfrm>
            <a:off x="3469275" y="2318254"/>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3" name="Google Shape;263;p21"/>
          <p:cNvSpPr txBox="1">
            <a:spLocks noGrp="1"/>
          </p:cNvSpPr>
          <p:nvPr>
            <p:ph type="subTitle" idx="5"/>
          </p:nvPr>
        </p:nvSpPr>
        <p:spPr>
          <a:xfrm>
            <a:off x="5968500" y="2009566"/>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64" name="Google Shape;264;p21"/>
          <p:cNvSpPr txBox="1">
            <a:spLocks noGrp="1"/>
          </p:cNvSpPr>
          <p:nvPr>
            <p:ph type="subTitle" idx="6"/>
          </p:nvPr>
        </p:nvSpPr>
        <p:spPr>
          <a:xfrm>
            <a:off x="5968500" y="2318254"/>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5" name="Google Shape;265;p21"/>
          <p:cNvSpPr txBox="1">
            <a:spLocks noGrp="1"/>
          </p:cNvSpPr>
          <p:nvPr>
            <p:ph type="subTitle" idx="7"/>
          </p:nvPr>
        </p:nvSpPr>
        <p:spPr>
          <a:xfrm>
            <a:off x="970050" y="3755652"/>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66" name="Google Shape;266;p21"/>
          <p:cNvSpPr txBox="1">
            <a:spLocks noGrp="1"/>
          </p:cNvSpPr>
          <p:nvPr>
            <p:ph type="subTitle" idx="8"/>
          </p:nvPr>
        </p:nvSpPr>
        <p:spPr>
          <a:xfrm>
            <a:off x="970050" y="4064352"/>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7" name="Google Shape;267;p21"/>
          <p:cNvSpPr txBox="1">
            <a:spLocks noGrp="1"/>
          </p:cNvSpPr>
          <p:nvPr>
            <p:ph type="subTitle" idx="9"/>
          </p:nvPr>
        </p:nvSpPr>
        <p:spPr>
          <a:xfrm>
            <a:off x="3469275" y="3755652"/>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68" name="Google Shape;268;p21"/>
          <p:cNvSpPr txBox="1">
            <a:spLocks noGrp="1"/>
          </p:cNvSpPr>
          <p:nvPr>
            <p:ph type="subTitle" idx="13"/>
          </p:nvPr>
        </p:nvSpPr>
        <p:spPr>
          <a:xfrm>
            <a:off x="3469275" y="4064352"/>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69" name="Google Shape;269;p21"/>
          <p:cNvSpPr txBox="1">
            <a:spLocks noGrp="1"/>
          </p:cNvSpPr>
          <p:nvPr>
            <p:ph type="subTitle" idx="14"/>
          </p:nvPr>
        </p:nvSpPr>
        <p:spPr>
          <a:xfrm>
            <a:off x="5968500" y="3755652"/>
            <a:ext cx="22056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270" name="Google Shape;270;p21"/>
          <p:cNvSpPr txBox="1">
            <a:spLocks noGrp="1"/>
          </p:cNvSpPr>
          <p:nvPr>
            <p:ph type="subTitle" idx="15"/>
          </p:nvPr>
        </p:nvSpPr>
        <p:spPr>
          <a:xfrm>
            <a:off x="5968500" y="4064352"/>
            <a:ext cx="2205600" cy="537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71" name="Google Shape;271;p21"/>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 name="Google Shape;272;p21"/>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21"/>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21"/>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75" name="Google Shape;275;p21"/>
          <p:cNvGrpSpPr/>
          <p:nvPr/>
        </p:nvGrpSpPr>
        <p:grpSpPr>
          <a:xfrm rot="544738" flipH="1">
            <a:off x="169" y="3052549"/>
            <a:ext cx="829147" cy="1018684"/>
            <a:chOff x="7631150" y="215746"/>
            <a:chExt cx="829123" cy="1018655"/>
          </a:xfrm>
        </p:grpSpPr>
        <p:sp>
          <p:nvSpPr>
            <p:cNvPr id="276" name="Google Shape;276;p21"/>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21"/>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21"/>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 name="Google Shape;279;p21"/>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 name="Google Shape;280;p21"/>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21"/>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21"/>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 name="Google Shape;283;p21"/>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 name="Google Shape;284;p21"/>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Numbers and text">
  <p:cSld name="BLANK_16">
    <p:bg>
      <p:bgPr>
        <a:solidFill>
          <a:schemeClr val="accent1"/>
        </a:solidFill>
        <a:effectLst/>
      </p:bgPr>
    </p:bg>
    <p:spTree>
      <p:nvGrpSpPr>
        <p:cNvPr id="1" name="Shape 285"/>
        <p:cNvGrpSpPr/>
        <p:nvPr/>
      </p:nvGrpSpPr>
      <p:grpSpPr>
        <a:xfrm>
          <a:off x="0" y="0"/>
          <a:ext cx="0" cy="0"/>
          <a:chOff x="0" y="0"/>
          <a:chExt cx="0" cy="0"/>
        </a:xfrm>
      </p:grpSpPr>
      <p:sp>
        <p:nvSpPr>
          <p:cNvPr id="286" name="Google Shape;286;p22"/>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 name="Google Shape;287;p22"/>
          <p:cNvSpPr txBox="1">
            <a:spLocks noGrp="1"/>
          </p:cNvSpPr>
          <p:nvPr>
            <p:ph type="title" hasCustomPrompt="1"/>
          </p:nvPr>
        </p:nvSpPr>
        <p:spPr>
          <a:xfrm>
            <a:off x="2781000" y="724689"/>
            <a:ext cx="3582000" cy="108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0"/>
              <a:buNone/>
              <a:defRPr sz="8500"/>
            </a:lvl1pPr>
            <a:lvl2pPr lvl="1" algn="ctr" rtl="0">
              <a:spcBef>
                <a:spcPts val="0"/>
              </a:spcBef>
              <a:spcAft>
                <a:spcPts val="0"/>
              </a:spcAft>
              <a:buSzPts val="8000"/>
              <a:buNone/>
              <a:defRPr sz="8000"/>
            </a:lvl2pPr>
            <a:lvl3pPr lvl="2" algn="ctr" rtl="0">
              <a:spcBef>
                <a:spcPts val="0"/>
              </a:spcBef>
              <a:spcAft>
                <a:spcPts val="0"/>
              </a:spcAft>
              <a:buSzPts val="8000"/>
              <a:buNone/>
              <a:defRPr sz="8000"/>
            </a:lvl3pPr>
            <a:lvl4pPr lvl="3" algn="ctr" rtl="0">
              <a:spcBef>
                <a:spcPts val="0"/>
              </a:spcBef>
              <a:spcAft>
                <a:spcPts val="0"/>
              </a:spcAft>
              <a:buSzPts val="8000"/>
              <a:buNone/>
              <a:defRPr sz="8000"/>
            </a:lvl4pPr>
            <a:lvl5pPr lvl="4" algn="ctr" rtl="0">
              <a:spcBef>
                <a:spcPts val="0"/>
              </a:spcBef>
              <a:spcAft>
                <a:spcPts val="0"/>
              </a:spcAft>
              <a:buSzPts val="8000"/>
              <a:buNone/>
              <a:defRPr sz="8000"/>
            </a:lvl5pPr>
            <a:lvl6pPr lvl="5" algn="ctr" rtl="0">
              <a:spcBef>
                <a:spcPts val="0"/>
              </a:spcBef>
              <a:spcAft>
                <a:spcPts val="0"/>
              </a:spcAft>
              <a:buSzPts val="8000"/>
              <a:buNone/>
              <a:defRPr sz="8000"/>
            </a:lvl6pPr>
            <a:lvl7pPr lvl="6" algn="ctr" rtl="0">
              <a:spcBef>
                <a:spcPts val="0"/>
              </a:spcBef>
              <a:spcAft>
                <a:spcPts val="0"/>
              </a:spcAft>
              <a:buSzPts val="8000"/>
              <a:buNone/>
              <a:defRPr sz="8000"/>
            </a:lvl7pPr>
            <a:lvl8pPr lvl="7" algn="ctr" rtl="0">
              <a:spcBef>
                <a:spcPts val="0"/>
              </a:spcBef>
              <a:spcAft>
                <a:spcPts val="0"/>
              </a:spcAft>
              <a:buSzPts val="8000"/>
              <a:buNone/>
              <a:defRPr sz="8000"/>
            </a:lvl8pPr>
            <a:lvl9pPr lvl="8" algn="ctr" rtl="0">
              <a:spcBef>
                <a:spcPts val="0"/>
              </a:spcBef>
              <a:spcAft>
                <a:spcPts val="0"/>
              </a:spcAft>
              <a:buSzPts val="8000"/>
              <a:buNone/>
              <a:defRPr sz="8000"/>
            </a:lvl9pPr>
          </a:lstStyle>
          <a:p>
            <a:r>
              <a:t>xx%</a:t>
            </a:r>
          </a:p>
        </p:txBody>
      </p:sp>
      <p:sp>
        <p:nvSpPr>
          <p:cNvPr id="288" name="Google Shape;288;p22"/>
          <p:cNvSpPr txBox="1">
            <a:spLocks noGrp="1"/>
          </p:cNvSpPr>
          <p:nvPr>
            <p:ph type="subTitle" idx="1"/>
          </p:nvPr>
        </p:nvSpPr>
        <p:spPr>
          <a:xfrm>
            <a:off x="2781000" y="1863811"/>
            <a:ext cx="3582000" cy="512100"/>
          </a:xfrm>
          <a:prstGeom prst="rect">
            <a:avLst/>
          </a:prstGeom>
          <a:solidFill>
            <a:schemeClr val="accent4"/>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89" name="Google Shape;289;p22"/>
          <p:cNvSpPr txBox="1">
            <a:spLocks noGrp="1"/>
          </p:cNvSpPr>
          <p:nvPr>
            <p:ph type="title" idx="2" hasCustomPrompt="1"/>
          </p:nvPr>
        </p:nvSpPr>
        <p:spPr>
          <a:xfrm>
            <a:off x="713175" y="2767639"/>
            <a:ext cx="3582000" cy="108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0"/>
              <a:buNone/>
              <a:defRPr sz="8500"/>
            </a:lvl1pPr>
            <a:lvl2pPr lvl="1" algn="ctr" rtl="0">
              <a:spcBef>
                <a:spcPts val="0"/>
              </a:spcBef>
              <a:spcAft>
                <a:spcPts val="0"/>
              </a:spcAft>
              <a:buSzPts val="8000"/>
              <a:buNone/>
              <a:defRPr sz="8000"/>
            </a:lvl2pPr>
            <a:lvl3pPr lvl="2" algn="ctr" rtl="0">
              <a:spcBef>
                <a:spcPts val="0"/>
              </a:spcBef>
              <a:spcAft>
                <a:spcPts val="0"/>
              </a:spcAft>
              <a:buSzPts val="8000"/>
              <a:buNone/>
              <a:defRPr sz="8000"/>
            </a:lvl3pPr>
            <a:lvl4pPr lvl="3" algn="ctr" rtl="0">
              <a:spcBef>
                <a:spcPts val="0"/>
              </a:spcBef>
              <a:spcAft>
                <a:spcPts val="0"/>
              </a:spcAft>
              <a:buSzPts val="8000"/>
              <a:buNone/>
              <a:defRPr sz="8000"/>
            </a:lvl4pPr>
            <a:lvl5pPr lvl="4" algn="ctr" rtl="0">
              <a:spcBef>
                <a:spcPts val="0"/>
              </a:spcBef>
              <a:spcAft>
                <a:spcPts val="0"/>
              </a:spcAft>
              <a:buSzPts val="8000"/>
              <a:buNone/>
              <a:defRPr sz="8000"/>
            </a:lvl5pPr>
            <a:lvl6pPr lvl="5" algn="ctr" rtl="0">
              <a:spcBef>
                <a:spcPts val="0"/>
              </a:spcBef>
              <a:spcAft>
                <a:spcPts val="0"/>
              </a:spcAft>
              <a:buSzPts val="8000"/>
              <a:buNone/>
              <a:defRPr sz="8000"/>
            </a:lvl6pPr>
            <a:lvl7pPr lvl="6" algn="ctr" rtl="0">
              <a:spcBef>
                <a:spcPts val="0"/>
              </a:spcBef>
              <a:spcAft>
                <a:spcPts val="0"/>
              </a:spcAft>
              <a:buSzPts val="8000"/>
              <a:buNone/>
              <a:defRPr sz="8000"/>
            </a:lvl7pPr>
            <a:lvl8pPr lvl="7" algn="ctr" rtl="0">
              <a:spcBef>
                <a:spcPts val="0"/>
              </a:spcBef>
              <a:spcAft>
                <a:spcPts val="0"/>
              </a:spcAft>
              <a:buSzPts val="8000"/>
              <a:buNone/>
              <a:defRPr sz="8000"/>
            </a:lvl8pPr>
            <a:lvl9pPr lvl="8" algn="ctr" rtl="0">
              <a:spcBef>
                <a:spcPts val="0"/>
              </a:spcBef>
              <a:spcAft>
                <a:spcPts val="0"/>
              </a:spcAft>
              <a:buSzPts val="8000"/>
              <a:buNone/>
              <a:defRPr sz="8000"/>
            </a:lvl9pPr>
          </a:lstStyle>
          <a:p>
            <a:r>
              <a:t>xx%</a:t>
            </a:r>
          </a:p>
        </p:txBody>
      </p:sp>
      <p:sp>
        <p:nvSpPr>
          <p:cNvPr id="290" name="Google Shape;290;p22"/>
          <p:cNvSpPr txBox="1">
            <a:spLocks noGrp="1"/>
          </p:cNvSpPr>
          <p:nvPr>
            <p:ph type="subTitle" idx="3"/>
          </p:nvPr>
        </p:nvSpPr>
        <p:spPr>
          <a:xfrm>
            <a:off x="713175" y="3906711"/>
            <a:ext cx="3582000" cy="512100"/>
          </a:xfrm>
          <a:prstGeom prst="rect">
            <a:avLst/>
          </a:prstGeom>
          <a:solidFill>
            <a:schemeClr val="accent4"/>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91" name="Google Shape;291;p22"/>
          <p:cNvSpPr txBox="1">
            <a:spLocks noGrp="1"/>
          </p:cNvSpPr>
          <p:nvPr>
            <p:ph type="title" idx="4" hasCustomPrompt="1"/>
          </p:nvPr>
        </p:nvSpPr>
        <p:spPr>
          <a:xfrm>
            <a:off x="4848975" y="2767639"/>
            <a:ext cx="3582000" cy="1083000"/>
          </a:xfrm>
          <a:prstGeom prst="rect">
            <a:avLst/>
          </a:prstGeom>
        </p:spPr>
        <p:txBody>
          <a:bodyPr spcFirstLastPara="1" wrap="square" lIns="91425" tIns="91425" rIns="91425" bIns="91425" anchor="ctr" anchorCtr="0">
            <a:noAutofit/>
          </a:bodyPr>
          <a:lstStyle>
            <a:lvl1pPr lvl="0" algn="ctr" rtl="0">
              <a:spcBef>
                <a:spcPts val="0"/>
              </a:spcBef>
              <a:spcAft>
                <a:spcPts val="0"/>
              </a:spcAft>
              <a:buSzPts val="8000"/>
              <a:buNone/>
              <a:defRPr sz="8500"/>
            </a:lvl1pPr>
            <a:lvl2pPr lvl="1" algn="ctr" rtl="0">
              <a:spcBef>
                <a:spcPts val="0"/>
              </a:spcBef>
              <a:spcAft>
                <a:spcPts val="0"/>
              </a:spcAft>
              <a:buSzPts val="8000"/>
              <a:buNone/>
              <a:defRPr sz="8000"/>
            </a:lvl2pPr>
            <a:lvl3pPr lvl="2" algn="ctr" rtl="0">
              <a:spcBef>
                <a:spcPts val="0"/>
              </a:spcBef>
              <a:spcAft>
                <a:spcPts val="0"/>
              </a:spcAft>
              <a:buSzPts val="8000"/>
              <a:buNone/>
              <a:defRPr sz="8000"/>
            </a:lvl3pPr>
            <a:lvl4pPr lvl="3" algn="ctr" rtl="0">
              <a:spcBef>
                <a:spcPts val="0"/>
              </a:spcBef>
              <a:spcAft>
                <a:spcPts val="0"/>
              </a:spcAft>
              <a:buSzPts val="8000"/>
              <a:buNone/>
              <a:defRPr sz="8000"/>
            </a:lvl4pPr>
            <a:lvl5pPr lvl="4" algn="ctr" rtl="0">
              <a:spcBef>
                <a:spcPts val="0"/>
              </a:spcBef>
              <a:spcAft>
                <a:spcPts val="0"/>
              </a:spcAft>
              <a:buSzPts val="8000"/>
              <a:buNone/>
              <a:defRPr sz="8000"/>
            </a:lvl5pPr>
            <a:lvl6pPr lvl="5" algn="ctr" rtl="0">
              <a:spcBef>
                <a:spcPts val="0"/>
              </a:spcBef>
              <a:spcAft>
                <a:spcPts val="0"/>
              </a:spcAft>
              <a:buSzPts val="8000"/>
              <a:buNone/>
              <a:defRPr sz="8000"/>
            </a:lvl6pPr>
            <a:lvl7pPr lvl="6" algn="ctr" rtl="0">
              <a:spcBef>
                <a:spcPts val="0"/>
              </a:spcBef>
              <a:spcAft>
                <a:spcPts val="0"/>
              </a:spcAft>
              <a:buSzPts val="8000"/>
              <a:buNone/>
              <a:defRPr sz="8000"/>
            </a:lvl7pPr>
            <a:lvl8pPr lvl="7" algn="ctr" rtl="0">
              <a:spcBef>
                <a:spcPts val="0"/>
              </a:spcBef>
              <a:spcAft>
                <a:spcPts val="0"/>
              </a:spcAft>
              <a:buSzPts val="8000"/>
              <a:buNone/>
              <a:defRPr sz="8000"/>
            </a:lvl8pPr>
            <a:lvl9pPr lvl="8" algn="ctr" rtl="0">
              <a:spcBef>
                <a:spcPts val="0"/>
              </a:spcBef>
              <a:spcAft>
                <a:spcPts val="0"/>
              </a:spcAft>
              <a:buSzPts val="8000"/>
              <a:buNone/>
              <a:defRPr sz="8000"/>
            </a:lvl9pPr>
          </a:lstStyle>
          <a:p>
            <a:r>
              <a:t>xx%</a:t>
            </a:r>
          </a:p>
        </p:txBody>
      </p:sp>
      <p:sp>
        <p:nvSpPr>
          <p:cNvPr id="292" name="Google Shape;292;p22"/>
          <p:cNvSpPr txBox="1">
            <a:spLocks noGrp="1"/>
          </p:cNvSpPr>
          <p:nvPr>
            <p:ph type="subTitle" idx="5"/>
          </p:nvPr>
        </p:nvSpPr>
        <p:spPr>
          <a:xfrm>
            <a:off x="4848975" y="3906711"/>
            <a:ext cx="3582000" cy="512100"/>
          </a:xfrm>
          <a:prstGeom prst="rect">
            <a:avLst/>
          </a:prstGeom>
          <a:solidFill>
            <a:schemeClr val="accent4"/>
          </a:solidFill>
        </p:spPr>
        <p:txBody>
          <a:bodyPr spcFirstLastPara="1" wrap="square" lIns="91425" tIns="91425" rIns="91425" bIns="91425" anchor="ctr" anchorCtr="0">
            <a:noAutofit/>
          </a:bodyPr>
          <a:lstStyle>
            <a:lvl1pPr lvl="0" algn="ctr" rtl="0">
              <a:lnSpc>
                <a:spcPct val="100000"/>
              </a:lnSpc>
              <a:spcBef>
                <a:spcPts val="0"/>
              </a:spcBef>
              <a:spcAft>
                <a:spcPts val="0"/>
              </a:spcAft>
              <a:buSzPts val="1800"/>
              <a:buNone/>
              <a:defRPr sz="1600"/>
            </a:lvl1pPr>
            <a:lvl2pPr lvl="1" algn="ctr" rtl="0">
              <a:lnSpc>
                <a:spcPct val="100000"/>
              </a:lnSpc>
              <a:spcBef>
                <a:spcPts val="0"/>
              </a:spcBef>
              <a:spcAft>
                <a:spcPts val="0"/>
              </a:spcAft>
              <a:buSzPts val="1800"/>
              <a:buNone/>
              <a:defRPr sz="1800"/>
            </a:lvl2pPr>
            <a:lvl3pPr lvl="2" algn="ctr" rtl="0">
              <a:lnSpc>
                <a:spcPct val="100000"/>
              </a:lnSpc>
              <a:spcBef>
                <a:spcPts val="0"/>
              </a:spcBef>
              <a:spcAft>
                <a:spcPts val="0"/>
              </a:spcAft>
              <a:buSzPts val="1800"/>
              <a:buNone/>
              <a:defRPr sz="1800"/>
            </a:lvl3pPr>
            <a:lvl4pPr lvl="3" algn="ctr" rtl="0">
              <a:lnSpc>
                <a:spcPct val="100000"/>
              </a:lnSpc>
              <a:spcBef>
                <a:spcPts val="0"/>
              </a:spcBef>
              <a:spcAft>
                <a:spcPts val="0"/>
              </a:spcAft>
              <a:buSzPts val="1800"/>
              <a:buNone/>
              <a:defRPr sz="1800"/>
            </a:lvl4pPr>
            <a:lvl5pPr lvl="4" algn="ctr" rtl="0">
              <a:lnSpc>
                <a:spcPct val="100000"/>
              </a:lnSpc>
              <a:spcBef>
                <a:spcPts val="0"/>
              </a:spcBef>
              <a:spcAft>
                <a:spcPts val="0"/>
              </a:spcAft>
              <a:buSzPts val="1800"/>
              <a:buNone/>
              <a:defRPr sz="1800"/>
            </a:lvl5pPr>
            <a:lvl6pPr lvl="5" algn="ctr" rtl="0">
              <a:lnSpc>
                <a:spcPct val="100000"/>
              </a:lnSpc>
              <a:spcBef>
                <a:spcPts val="0"/>
              </a:spcBef>
              <a:spcAft>
                <a:spcPts val="0"/>
              </a:spcAft>
              <a:buSzPts val="1800"/>
              <a:buNone/>
              <a:defRPr sz="1800"/>
            </a:lvl6pPr>
            <a:lvl7pPr lvl="6" algn="ctr" rtl="0">
              <a:lnSpc>
                <a:spcPct val="100000"/>
              </a:lnSpc>
              <a:spcBef>
                <a:spcPts val="0"/>
              </a:spcBef>
              <a:spcAft>
                <a:spcPts val="0"/>
              </a:spcAft>
              <a:buSzPts val="1800"/>
              <a:buNone/>
              <a:defRPr sz="1800"/>
            </a:lvl7pPr>
            <a:lvl8pPr lvl="7" algn="ctr" rtl="0">
              <a:lnSpc>
                <a:spcPct val="100000"/>
              </a:lnSpc>
              <a:spcBef>
                <a:spcPts val="0"/>
              </a:spcBef>
              <a:spcAft>
                <a:spcPts val="0"/>
              </a:spcAft>
              <a:buSzPts val="1800"/>
              <a:buNone/>
              <a:defRPr sz="1800"/>
            </a:lvl8pPr>
            <a:lvl9pPr lvl="8" algn="ctr" rtl="0">
              <a:lnSpc>
                <a:spcPct val="100000"/>
              </a:lnSpc>
              <a:spcBef>
                <a:spcPts val="0"/>
              </a:spcBef>
              <a:spcAft>
                <a:spcPts val="0"/>
              </a:spcAft>
              <a:buSzPts val="1800"/>
              <a:buNone/>
              <a:defRPr sz="1800"/>
            </a:lvl9pPr>
          </a:lstStyle>
          <a:p>
            <a:endParaRPr/>
          </a:p>
        </p:txBody>
      </p:sp>
      <p:sp>
        <p:nvSpPr>
          <p:cNvPr id="293" name="Google Shape;293;p22"/>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22"/>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22"/>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 name="Google Shape;296;p22"/>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 name="Google Shape;297;p22"/>
          <p:cNvSpPr/>
          <p:nvPr/>
        </p:nvSpPr>
        <p:spPr>
          <a:xfrm>
            <a:off x="598600" y="93507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Numbers and text 1">
  <p:cSld name="BLANK_15">
    <p:bg>
      <p:bgPr>
        <a:solidFill>
          <a:schemeClr val="accent1"/>
        </a:solidFill>
        <a:effectLst/>
      </p:bgPr>
    </p:bg>
    <p:spTree>
      <p:nvGrpSpPr>
        <p:cNvPr id="1" name="Shape 298"/>
        <p:cNvGrpSpPr/>
        <p:nvPr/>
      </p:nvGrpSpPr>
      <p:grpSpPr>
        <a:xfrm>
          <a:off x="0" y="0"/>
          <a:ext cx="0" cy="0"/>
          <a:chOff x="0" y="0"/>
          <a:chExt cx="0" cy="0"/>
        </a:xfrm>
      </p:grpSpPr>
      <p:sp>
        <p:nvSpPr>
          <p:cNvPr id="299" name="Google Shape;299;p23"/>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 name="Google Shape;300;p23"/>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01" name="Google Shape;301;p23"/>
          <p:cNvSpPr txBox="1">
            <a:spLocks noGrp="1"/>
          </p:cNvSpPr>
          <p:nvPr>
            <p:ph type="title" idx="2" hasCustomPrompt="1"/>
          </p:nvPr>
        </p:nvSpPr>
        <p:spPr>
          <a:xfrm>
            <a:off x="1540100" y="1581803"/>
            <a:ext cx="1092600" cy="595200"/>
          </a:xfrm>
          <a:prstGeom prst="rect">
            <a:avLst/>
          </a:prstGeom>
          <a:solidFill>
            <a:schemeClr val="accent1"/>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sz="3000"/>
            </a:lvl1pPr>
            <a:lvl2pPr lvl="1" algn="ctr" rtl="0">
              <a:spcBef>
                <a:spcPts val="0"/>
              </a:spcBef>
              <a:spcAft>
                <a:spcPts val="0"/>
              </a:spcAft>
              <a:buClr>
                <a:schemeClr val="dk1"/>
              </a:buClr>
              <a:buSzPts val="3000"/>
              <a:buNone/>
              <a:defRPr sz="3000">
                <a:solidFill>
                  <a:schemeClr val="dk1"/>
                </a:solidFill>
              </a:defRPr>
            </a:lvl2pPr>
            <a:lvl3pPr lvl="2" algn="ctr" rtl="0">
              <a:spcBef>
                <a:spcPts val="0"/>
              </a:spcBef>
              <a:spcAft>
                <a:spcPts val="0"/>
              </a:spcAft>
              <a:buClr>
                <a:schemeClr val="dk1"/>
              </a:buClr>
              <a:buSzPts val="3000"/>
              <a:buNone/>
              <a:defRPr sz="3000">
                <a:solidFill>
                  <a:schemeClr val="dk1"/>
                </a:solidFill>
              </a:defRPr>
            </a:lvl3pPr>
            <a:lvl4pPr lvl="3" algn="ctr" rtl="0">
              <a:spcBef>
                <a:spcPts val="0"/>
              </a:spcBef>
              <a:spcAft>
                <a:spcPts val="0"/>
              </a:spcAft>
              <a:buClr>
                <a:schemeClr val="dk1"/>
              </a:buClr>
              <a:buSzPts val="3000"/>
              <a:buNone/>
              <a:defRPr sz="3000">
                <a:solidFill>
                  <a:schemeClr val="dk1"/>
                </a:solidFill>
              </a:defRPr>
            </a:lvl4pPr>
            <a:lvl5pPr lvl="4" algn="ctr" rtl="0">
              <a:spcBef>
                <a:spcPts val="0"/>
              </a:spcBef>
              <a:spcAft>
                <a:spcPts val="0"/>
              </a:spcAft>
              <a:buClr>
                <a:schemeClr val="dk1"/>
              </a:buClr>
              <a:buSzPts val="3000"/>
              <a:buNone/>
              <a:defRPr sz="3000">
                <a:solidFill>
                  <a:schemeClr val="dk1"/>
                </a:solidFill>
              </a:defRPr>
            </a:lvl5pPr>
            <a:lvl6pPr lvl="5" algn="ctr" rtl="0">
              <a:spcBef>
                <a:spcPts val="0"/>
              </a:spcBef>
              <a:spcAft>
                <a:spcPts val="0"/>
              </a:spcAft>
              <a:buClr>
                <a:schemeClr val="dk1"/>
              </a:buClr>
              <a:buSzPts val="3000"/>
              <a:buNone/>
              <a:defRPr sz="3000">
                <a:solidFill>
                  <a:schemeClr val="dk1"/>
                </a:solidFill>
              </a:defRPr>
            </a:lvl6pPr>
            <a:lvl7pPr lvl="6" algn="ctr" rtl="0">
              <a:spcBef>
                <a:spcPts val="0"/>
              </a:spcBef>
              <a:spcAft>
                <a:spcPts val="0"/>
              </a:spcAft>
              <a:buClr>
                <a:schemeClr val="dk1"/>
              </a:buClr>
              <a:buSzPts val="3000"/>
              <a:buNone/>
              <a:defRPr sz="3000">
                <a:solidFill>
                  <a:schemeClr val="dk1"/>
                </a:solidFill>
              </a:defRPr>
            </a:lvl7pPr>
            <a:lvl8pPr lvl="7" algn="ctr" rtl="0">
              <a:spcBef>
                <a:spcPts val="0"/>
              </a:spcBef>
              <a:spcAft>
                <a:spcPts val="0"/>
              </a:spcAft>
              <a:buClr>
                <a:schemeClr val="dk1"/>
              </a:buClr>
              <a:buSzPts val="3000"/>
              <a:buNone/>
              <a:defRPr sz="3000">
                <a:solidFill>
                  <a:schemeClr val="dk1"/>
                </a:solidFill>
              </a:defRPr>
            </a:lvl8pPr>
            <a:lvl9pPr lvl="8" algn="ctr" rtl="0">
              <a:spcBef>
                <a:spcPts val="0"/>
              </a:spcBef>
              <a:spcAft>
                <a:spcPts val="0"/>
              </a:spcAft>
              <a:buClr>
                <a:schemeClr val="dk1"/>
              </a:buClr>
              <a:buSzPts val="3000"/>
              <a:buNone/>
              <a:defRPr sz="3000">
                <a:solidFill>
                  <a:schemeClr val="dk1"/>
                </a:solidFill>
              </a:defRPr>
            </a:lvl9pPr>
          </a:lstStyle>
          <a:p>
            <a:r>
              <a:t>xx%</a:t>
            </a:r>
          </a:p>
        </p:txBody>
      </p:sp>
      <p:sp>
        <p:nvSpPr>
          <p:cNvPr id="302" name="Google Shape;302;p23"/>
          <p:cNvSpPr txBox="1">
            <a:spLocks noGrp="1"/>
          </p:cNvSpPr>
          <p:nvPr>
            <p:ph type="subTitle" idx="1"/>
          </p:nvPr>
        </p:nvSpPr>
        <p:spPr>
          <a:xfrm>
            <a:off x="977314" y="3071969"/>
            <a:ext cx="22182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303" name="Google Shape;303;p23"/>
          <p:cNvSpPr txBox="1">
            <a:spLocks noGrp="1"/>
          </p:cNvSpPr>
          <p:nvPr>
            <p:ph type="subTitle" idx="3"/>
          </p:nvPr>
        </p:nvSpPr>
        <p:spPr>
          <a:xfrm>
            <a:off x="977300" y="3423469"/>
            <a:ext cx="2218200" cy="10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4" name="Google Shape;304;p23"/>
          <p:cNvSpPr txBox="1">
            <a:spLocks noGrp="1"/>
          </p:cNvSpPr>
          <p:nvPr>
            <p:ph type="subTitle" idx="4"/>
          </p:nvPr>
        </p:nvSpPr>
        <p:spPr>
          <a:xfrm>
            <a:off x="3462901" y="3071969"/>
            <a:ext cx="22182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305" name="Google Shape;305;p23"/>
          <p:cNvSpPr txBox="1">
            <a:spLocks noGrp="1"/>
          </p:cNvSpPr>
          <p:nvPr>
            <p:ph type="subTitle" idx="5"/>
          </p:nvPr>
        </p:nvSpPr>
        <p:spPr>
          <a:xfrm>
            <a:off x="3462892" y="3423469"/>
            <a:ext cx="2218200" cy="10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6" name="Google Shape;306;p23"/>
          <p:cNvSpPr txBox="1">
            <a:spLocks noGrp="1"/>
          </p:cNvSpPr>
          <p:nvPr>
            <p:ph type="subTitle" idx="6"/>
          </p:nvPr>
        </p:nvSpPr>
        <p:spPr>
          <a:xfrm>
            <a:off x="5948476" y="3071969"/>
            <a:ext cx="22182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307" name="Google Shape;307;p23"/>
          <p:cNvSpPr txBox="1">
            <a:spLocks noGrp="1"/>
          </p:cNvSpPr>
          <p:nvPr>
            <p:ph type="subTitle" idx="7"/>
          </p:nvPr>
        </p:nvSpPr>
        <p:spPr>
          <a:xfrm>
            <a:off x="5948471" y="3423469"/>
            <a:ext cx="2218200" cy="1002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08" name="Google Shape;308;p23"/>
          <p:cNvSpPr txBox="1">
            <a:spLocks noGrp="1"/>
          </p:cNvSpPr>
          <p:nvPr>
            <p:ph type="title" idx="8" hasCustomPrompt="1"/>
          </p:nvPr>
        </p:nvSpPr>
        <p:spPr>
          <a:xfrm>
            <a:off x="4025775" y="1581803"/>
            <a:ext cx="1092600" cy="595200"/>
          </a:xfrm>
          <a:prstGeom prst="rect">
            <a:avLst/>
          </a:prstGeom>
          <a:solidFill>
            <a:schemeClr val="accent2"/>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sz="3000"/>
            </a:lvl1pPr>
            <a:lvl2pPr lvl="1" algn="ctr" rtl="0">
              <a:spcBef>
                <a:spcPts val="0"/>
              </a:spcBef>
              <a:spcAft>
                <a:spcPts val="0"/>
              </a:spcAft>
              <a:buClr>
                <a:schemeClr val="dk1"/>
              </a:buClr>
              <a:buSzPts val="3000"/>
              <a:buNone/>
              <a:defRPr sz="3000">
                <a:solidFill>
                  <a:schemeClr val="dk1"/>
                </a:solidFill>
              </a:defRPr>
            </a:lvl2pPr>
            <a:lvl3pPr lvl="2" algn="ctr" rtl="0">
              <a:spcBef>
                <a:spcPts val="0"/>
              </a:spcBef>
              <a:spcAft>
                <a:spcPts val="0"/>
              </a:spcAft>
              <a:buClr>
                <a:schemeClr val="dk1"/>
              </a:buClr>
              <a:buSzPts val="3000"/>
              <a:buNone/>
              <a:defRPr sz="3000">
                <a:solidFill>
                  <a:schemeClr val="dk1"/>
                </a:solidFill>
              </a:defRPr>
            </a:lvl3pPr>
            <a:lvl4pPr lvl="3" algn="ctr" rtl="0">
              <a:spcBef>
                <a:spcPts val="0"/>
              </a:spcBef>
              <a:spcAft>
                <a:spcPts val="0"/>
              </a:spcAft>
              <a:buClr>
                <a:schemeClr val="dk1"/>
              </a:buClr>
              <a:buSzPts val="3000"/>
              <a:buNone/>
              <a:defRPr sz="3000">
                <a:solidFill>
                  <a:schemeClr val="dk1"/>
                </a:solidFill>
              </a:defRPr>
            </a:lvl4pPr>
            <a:lvl5pPr lvl="4" algn="ctr" rtl="0">
              <a:spcBef>
                <a:spcPts val="0"/>
              </a:spcBef>
              <a:spcAft>
                <a:spcPts val="0"/>
              </a:spcAft>
              <a:buClr>
                <a:schemeClr val="dk1"/>
              </a:buClr>
              <a:buSzPts val="3000"/>
              <a:buNone/>
              <a:defRPr sz="3000">
                <a:solidFill>
                  <a:schemeClr val="dk1"/>
                </a:solidFill>
              </a:defRPr>
            </a:lvl5pPr>
            <a:lvl6pPr lvl="5" algn="ctr" rtl="0">
              <a:spcBef>
                <a:spcPts val="0"/>
              </a:spcBef>
              <a:spcAft>
                <a:spcPts val="0"/>
              </a:spcAft>
              <a:buClr>
                <a:schemeClr val="dk1"/>
              </a:buClr>
              <a:buSzPts val="3000"/>
              <a:buNone/>
              <a:defRPr sz="3000">
                <a:solidFill>
                  <a:schemeClr val="dk1"/>
                </a:solidFill>
              </a:defRPr>
            </a:lvl6pPr>
            <a:lvl7pPr lvl="6" algn="ctr" rtl="0">
              <a:spcBef>
                <a:spcPts val="0"/>
              </a:spcBef>
              <a:spcAft>
                <a:spcPts val="0"/>
              </a:spcAft>
              <a:buClr>
                <a:schemeClr val="dk1"/>
              </a:buClr>
              <a:buSzPts val="3000"/>
              <a:buNone/>
              <a:defRPr sz="3000">
                <a:solidFill>
                  <a:schemeClr val="dk1"/>
                </a:solidFill>
              </a:defRPr>
            </a:lvl7pPr>
            <a:lvl8pPr lvl="7" algn="ctr" rtl="0">
              <a:spcBef>
                <a:spcPts val="0"/>
              </a:spcBef>
              <a:spcAft>
                <a:spcPts val="0"/>
              </a:spcAft>
              <a:buClr>
                <a:schemeClr val="dk1"/>
              </a:buClr>
              <a:buSzPts val="3000"/>
              <a:buNone/>
              <a:defRPr sz="3000">
                <a:solidFill>
                  <a:schemeClr val="dk1"/>
                </a:solidFill>
              </a:defRPr>
            </a:lvl8pPr>
            <a:lvl9pPr lvl="8" algn="ctr" rtl="0">
              <a:spcBef>
                <a:spcPts val="0"/>
              </a:spcBef>
              <a:spcAft>
                <a:spcPts val="0"/>
              </a:spcAft>
              <a:buClr>
                <a:schemeClr val="dk1"/>
              </a:buClr>
              <a:buSzPts val="3000"/>
              <a:buNone/>
              <a:defRPr sz="3000">
                <a:solidFill>
                  <a:schemeClr val="dk1"/>
                </a:solidFill>
              </a:defRPr>
            </a:lvl9pPr>
          </a:lstStyle>
          <a:p>
            <a:r>
              <a:t>xx%</a:t>
            </a:r>
          </a:p>
        </p:txBody>
      </p:sp>
      <p:sp>
        <p:nvSpPr>
          <p:cNvPr id="309" name="Google Shape;309;p23"/>
          <p:cNvSpPr txBox="1">
            <a:spLocks noGrp="1"/>
          </p:cNvSpPr>
          <p:nvPr>
            <p:ph type="title" idx="9" hasCustomPrompt="1"/>
          </p:nvPr>
        </p:nvSpPr>
        <p:spPr>
          <a:xfrm>
            <a:off x="6511450" y="1581803"/>
            <a:ext cx="1092600" cy="595200"/>
          </a:xfrm>
          <a:prstGeom prst="rect">
            <a:avLst/>
          </a:prstGeom>
          <a:solidFill>
            <a:schemeClr val="lt2"/>
          </a:solidFill>
        </p:spPr>
        <p:txBody>
          <a:bodyPr spcFirstLastPara="1" wrap="square" lIns="91425" tIns="91425" rIns="91425" bIns="91425" anchor="ctr" anchorCtr="0">
            <a:noAutofit/>
          </a:bodyPr>
          <a:lstStyle>
            <a:lvl1pPr lvl="0" algn="ctr" rtl="0">
              <a:spcBef>
                <a:spcPts val="0"/>
              </a:spcBef>
              <a:spcAft>
                <a:spcPts val="0"/>
              </a:spcAft>
              <a:buClr>
                <a:schemeClr val="dk1"/>
              </a:buClr>
              <a:buSzPts val="3000"/>
              <a:buNone/>
              <a:defRPr sz="3000"/>
            </a:lvl1pPr>
            <a:lvl2pPr lvl="1" algn="ctr" rtl="0">
              <a:spcBef>
                <a:spcPts val="0"/>
              </a:spcBef>
              <a:spcAft>
                <a:spcPts val="0"/>
              </a:spcAft>
              <a:buClr>
                <a:schemeClr val="dk1"/>
              </a:buClr>
              <a:buSzPts val="3000"/>
              <a:buNone/>
              <a:defRPr sz="3000">
                <a:solidFill>
                  <a:schemeClr val="dk1"/>
                </a:solidFill>
              </a:defRPr>
            </a:lvl2pPr>
            <a:lvl3pPr lvl="2" algn="ctr" rtl="0">
              <a:spcBef>
                <a:spcPts val="0"/>
              </a:spcBef>
              <a:spcAft>
                <a:spcPts val="0"/>
              </a:spcAft>
              <a:buClr>
                <a:schemeClr val="dk1"/>
              </a:buClr>
              <a:buSzPts val="3000"/>
              <a:buNone/>
              <a:defRPr sz="3000">
                <a:solidFill>
                  <a:schemeClr val="dk1"/>
                </a:solidFill>
              </a:defRPr>
            </a:lvl3pPr>
            <a:lvl4pPr lvl="3" algn="ctr" rtl="0">
              <a:spcBef>
                <a:spcPts val="0"/>
              </a:spcBef>
              <a:spcAft>
                <a:spcPts val="0"/>
              </a:spcAft>
              <a:buClr>
                <a:schemeClr val="dk1"/>
              </a:buClr>
              <a:buSzPts val="3000"/>
              <a:buNone/>
              <a:defRPr sz="3000">
                <a:solidFill>
                  <a:schemeClr val="dk1"/>
                </a:solidFill>
              </a:defRPr>
            </a:lvl4pPr>
            <a:lvl5pPr lvl="4" algn="ctr" rtl="0">
              <a:spcBef>
                <a:spcPts val="0"/>
              </a:spcBef>
              <a:spcAft>
                <a:spcPts val="0"/>
              </a:spcAft>
              <a:buClr>
                <a:schemeClr val="dk1"/>
              </a:buClr>
              <a:buSzPts val="3000"/>
              <a:buNone/>
              <a:defRPr sz="3000">
                <a:solidFill>
                  <a:schemeClr val="dk1"/>
                </a:solidFill>
              </a:defRPr>
            </a:lvl5pPr>
            <a:lvl6pPr lvl="5" algn="ctr" rtl="0">
              <a:spcBef>
                <a:spcPts val="0"/>
              </a:spcBef>
              <a:spcAft>
                <a:spcPts val="0"/>
              </a:spcAft>
              <a:buClr>
                <a:schemeClr val="dk1"/>
              </a:buClr>
              <a:buSzPts val="3000"/>
              <a:buNone/>
              <a:defRPr sz="3000">
                <a:solidFill>
                  <a:schemeClr val="dk1"/>
                </a:solidFill>
              </a:defRPr>
            </a:lvl6pPr>
            <a:lvl7pPr lvl="6" algn="ctr" rtl="0">
              <a:spcBef>
                <a:spcPts val="0"/>
              </a:spcBef>
              <a:spcAft>
                <a:spcPts val="0"/>
              </a:spcAft>
              <a:buClr>
                <a:schemeClr val="dk1"/>
              </a:buClr>
              <a:buSzPts val="3000"/>
              <a:buNone/>
              <a:defRPr sz="3000">
                <a:solidFill>
                  <a:schemeClr val="dk1"/>
                </a:solidFill>
              </a:defRPr>
            </a:lvl7pPr>
            <a:lvl8pPr lvl="7" algn="ctr" rtl="0">
              <a:spcBef>
                <a:spcPts val="0"/>
              </a:spcBef>
              <a:spcAft>
                <a:spcPts val="0"/>
              </a:spcAft>
              <a:buClr>
                <a:schemeClr val="dk1"/>
              </a:buClr>
              <a:buSzPts val="3000"/>
              <a:buNone/>
              <a:defRPr sz="3000">
                <a:solidFill>
                  <a:schemeClr val="dk1"/>
                </a:solidFill>
              </a:defRPr>
            </a:lvl8pPr>
            <a:lvl9pPr lvl="8" algn="ctr" rtl="0">
              <a:spcBef>
                <a:spcPts val="0"/>
              </a:spcBef>
              <a:spcAft>
                <a:spcPts val="0"/>
              </a:spcAft>
              <a:buClr>
                <a:schemeClr val="dk1"/>
              </a:buClr>
              <a:buSzPts val="3000"/>
              <a:buNone/>
              <a:defRPr sz="3000">
                <a:solidFill>
                  <a:schemeClr val="dk1"/>
                </a:solidFill>
              </a:defRPr>
            </a:lvl9pPr>
          </a:lstStyle>
          <a:p>
            <a:r>
              <a:t>xx%</a:t>
            </a:r>
          </a:p>
        </p:txBody>
      </p:sp>
      <p:sp>
        <p:nvSpPr>
          <p:cNvPr id="310" name="Google Shape;310;p23"/>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23"/>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23"/>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 name="Google Shape;313;p23"/>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 name="Google Shape;314;p23"/>
          <p:cNvSpPr/>
          <p:nvPr/>
        </p:nvSpPr>
        <p:spPr>
          <a:xfrm>
            <a:off x="590570" y="145554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 name="Google Shape;315;p23"/>
          <p:cNvGrpSpPr/>
          <p:nvPr/>
        </p:nvGrpSpPr>
        <p:grpSpPr>
          <a:xfrm rot="544738" flipH="1">
            <a:off x="169" y="3204949"/>
            <a:ext cx="829147" cy="1018684"/>
            <a:chOff x="7631150" y="215746"/>
            <a:chExt cx="829123" cy="1018655"/>
          </a:xfrm>
        </p:grpSpPr>
        <p:sp>
          <p:nvSpPr>
            <p:cNvPr id="316" name="Google Shape;316;p23"/>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 name="Google Shape;317;p23"/>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 name="Google Shape;318;p23"/>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 name="Google Shape;319;p23"/>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 name="Google Shape;320;p23"/>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 name="Google Shape;321;p23"/>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 name="Google Shape;322;p23"/>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 name="Google Shape;323;p23"/>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 name="Google Shape;324;p23"/>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Title and text">
  <p:cSld name="BLANK_14">
    <p:bg>
      <p:bgPr>
        <a:solidFill>
          <a:schemeClr val="accent1"/>
        </a:solidFill>
        <a:effectLst/>
      </p:bgPr>
    </p:bg>
    <p:spTree>
      <p:nvGrpSpPr>
        <p:cNvPr id="1" name="Shape 325"/>
        <p:cNvGrpSpPr/>
        <p:nvPr/>
      </p:nvGrpSpPr>
      <p:grpSpPr>
        <a:xfrm>
          <a:off x="0" y="0"/>
          <a:ext cx="0" cy="0"/>
          <a:chOff x="0" y="0"/>
          <a:chExt cx="0" cy="0"/>
        </a:xfrm>
      </p:grpSpPr>
      <p:sp>
        <p:nvSpPr>
          <p:cNvPr id="326" name="Google Shape;326;p24"/>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24"/>
          <p:cNvSpPr txBox="1">
            <a:spLocks noGrp="1"/>
          </p:cNvSpPr>
          <p:nvPr>
            <p:ph type="title"/>
          </p:nvPr>
        </p:nvSpPr>
        <p:spPr>
          <a:xfrm>
            <a:off x="713175" y="1535888"/>
            <a:ext cx="3710400" cy="12612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28" name="Google Shape;328;p24"/>
          <p:cNvSpPr txBox="1">
            <a:spLocks noGrp="1"/>
          </p:cNvSpPr>
          <p:nvPr>
            <p:ph type="subTitle" idx="1"/>
          </p:nvPr>
        </p:nvSpPr>
        <p:spPr>
          <a:xfrm>
            <a:off x="713175" y="2837213"/>
            <a:ext cx="3710400" cy="770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29" name="Google Shape;329;p24"/>
          <p:cNvSpPr>
            <a:spLocks noGrp="1"/>
          </p:cNvSpPr>
          <p:nvPr>
            <p:ph type="pic" idx="2"/>
          </p:nvPr>
        </p:nvSpPr>
        <p:spPr>
          <a:xfrm>
            <a:off x="4927938" y="925950"/>
            <a:ext cx="3273000" cy="3291600"/>
          </a:xfrm>
          <a:prstGeom prst="rect">
            <a:avLst/>
          </a:prstGeom>
          <a:noFill/>
          <a:ln>
            <a:noFill/>
          </a:ln>
        </p:spPr>
      </p:sp>
      <p:sp>
        <p:nvSpPr>
          <p:cNvPr id="330" name="Google Shape;330;p24"/>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24"/>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24"/>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 name="Google Shape;333;p24"/>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34" name="Google Shape;334;p24"/>
          <p:cNvGrpSpPr/>
          <p:nvPr/>
        </p:nvGrpSpPr>
        <p:grpSpPr>
          <a:xfrm>
            <a:off x="528594" y="4074493"/>
            <a:ext cx="531991" cy="593729"/>
            <a:chOff x="472450" y="2789125"/>
            <a:chExt cx="402536" cy="449284"/>
          </a:xfrm>
        </p:grpSpPr>
        <p:sp>
          <p:nvSpPr>
            <p:cNvPr id="335" name="Google Shape;335;p24"/>
            <p:cNvSpPr/>
            <p:nvPr/>
          </p:nvSpPr>
          <p:spPr>
            <a:xfrm>
              <a:off x="472450" y="2868514"/>
              <a:ext cx="402536" cy="369896"/>
            </a:xfrm>
            <a:custGeom>
              <a:avLst/>
              <a:gdLst/>
              <a:ahLst/>
              <a:cxnLst/>
              <a:rect l="l" t="t" r="r" b="b"/>
              <a:pathLst>
                <a:path w="10384" h="9542" extrusionOk="0">
                  <a:moveTo>
                    <a:pt x="4954" y="1720"/>
                  </a:moveTo>
                  <a:cubicBezTo>
                    <a:pt x="5502" y="1720"/>
                    <a:pt x="6037" y="1862"/>
                    <a:pt x="6514" y="2148"/>
                  </a:cubicBezTo>
                  <a:cubicBezTo>
                    <a:pt x="7216" y="2577"/>
                    <a:pt x="7704" y="3244"/>
                    <a:pt x="7907" y="4029"/>
                  </a:cubicBezTo>
                  <a:cubicBezTo>
                    <a:pt x="8097" y="4827"/>
                    <a:pt x="7978" y="5649"/>
                    <a:pt x="7561" y="6351"/>
                  </a:cubicBezTo>
                  <a:cubicBezTo>
                    <a:pt x="6989" y="7300"/>
                    <a:pt x="5978" y="7825"/>
                    <a:pt x="4943" y="7825"/>
                  </a:cubicBezTo>
                  <a:cubicBezTo>
                    <a:pt x="4406" y="7825"/>
                    <a:pt x="3862" y="7684"/>
                    <a:pt x="3370" y="7387"/>
                  </a:cubicBezTo>
                  <a:cubicBezTo>
                    <a:pt x="2668" y="6970"/>
                    <a:pt x="2180" y="6303"/>
                    <a:pt x="1977" y="5506"/>
                  </a:cubicBezTo>
                  <a:cubicBezTo>
                    <a:pt x="1775" y="4720"/>
                    <a:pt x="1906" y="3898"/>
                    <a:pt x="2323" y="3196"/>
                  </a:cubicBezTo>
                  <a:cubicBezTo>
                    <a:pt x="2739" y="2493"/>
                    <a:pt x="3406" y="2005"/>
                    <a:pt x="4204" y="1803"/>
                  </a:cubicBezTo>
                  <a:cubicBezTo>
                    <a:pt x="4454" y="1743"/>
                    <a:pt x="4704" y="1720"/>
                    <a:pt x="4954" y="1720"/>
                  </a:cubicBezTo>
                  <a:close/>
                  <a:moveTo>
                    <a:pt x="4942" y="0"/>
                  </a:moveTo>
                  <a:cubicBezTo>
                    <a:pt x="3323" y="0"/>
                    <a:pt x="1741" y="824"/>
                    <a:pt x="846" y="2315"/>
                  </a:cubicBezTo>
                  <a:cubicBezTo>
                    <a:pt x="191" y="3398"/>
                    <a:pt x="1" y="4684"/>
                    <a:pt x="311" y="5922"/>
                  </a:cubicBezTo>
                  <a:cubicBezTo>
                    <a:pt x="620" y="7161"/>
                    <a:pt x="1394" y="8208"/>
                    <a:pt x="2477" y="8863"/>
                  </a:cubicBezTo>
                  <a:cubicBezTo>
                    <a:pt x="3228" y="9316"/>
                    <a:pt x="4073" y="9542"/>
                    <a:pt x="4930" y="9542"/>
                  </a:cubicBezTo>
                  <a:cubicBezTo>
                    <a:pt x="5311" y="9542"/>
                    <a:pt x="5704" y="9494"/>
                    <a:pt x="6097" y="9399"/>
                  </a:cubicBezTo>
                  <a:cubicBezTo>
                    <a:pt x="7335" y="9090"/>
                    <a:pt x="8371" y="8316"/>
                    <a:pt x="9026" y="7232"/>
                  </a:cubicBezTo>
                  <a:cubicBezTo>
                    <a:pt x="10383" y="4970"/>
                    <a:pt x="9657" y="2041"/>
                    <a:pt x="7395" y="684"/>
                  </a:cubicBezTo>
                  <a:cubicBezTo>
                    <a:pt x="6627" y="221"/>
                    <a:pt x="5780"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24"/>
            <p:cNvSpPr/>
            <p:nvPr/>
          </p:nvSpPr>
          <p:spPr>
            <a:xfrm>
              <a:off x="605837" y="2789125"/>
              <a:ext cx="244685" cy="204679"/>
            </a:xfrm>
            <a:custGeom>
              <a:avLst/>
              <a:gdLst/>
              <a:ahLst/>
              <a:cxnLst/>
              <a:rect l="l" t="t" r="r" b="b"/>
              <a:pathLst>
                <a:path w="6312" h="5280" extrusionOk="0">
                  <a:moveTo>
                    <a:pt x="2976" y="0"/>
                  </a:moveTo>
                  <a:cubicBezTo>
                    <a:pt x="2708" y="0"/>
                    <a:pt x="2392" y="127"/>
                    <a:pt x="2037" y="374"/>
                  </a:cubicBezTo>
                  <a:cubicBezTo>
                    <a:pt x="1" y="1791"/>
                    <a:pt x="1989" y="5030"/>
                    <a:pt x="2073" y="5161"/>
                  </a:cubicBezTo>
                  <a:lnTo>
                    <a:pt x="2156" y="5280"/>
                  </a:lnTo>
                  <a:lnTo>
                    <a:pt x="2287" y="5268"/>
                  </a:lnTo>
                  <a:cubicBezTo>
                    <a:pt x="2454" y="5256"/>
                    <a:pt x="6311" y="4815"/>
                    <a:pt x="6109" y="2375"/>
                  </a:cubicBezTo>
                  <a:cubicBezTo>
                    <a:pt x="6061" y="1767"/>
                    <a:pt x="5859" y="1386"/>
                    <a:pt x="5490" y="1255"/>
                  </a:cubicBezTo>
                  <a:cubicBezTo>
                    <a:pt x="5392" y="1217"/>
                    <a:pt x="5290" y="1200"/>
                    <a:pt x="5184" y="1200"/>
                  </a:cubicBezTo>
                  <a:cubicBezTo>
                    <a:pt x="4737" y="1200"/>
                    <a:pt x="4241" y="1507"/>
                    <a:pt x="3894" y="1767"/>
                  </a:cubicBezTo>
                  <a:cubicBezTo>
                    <a:pt x="3918" y="1208"/>
                    <a:pt x="3847" y="398"/>
                    <a:pt x="3370" y="112"/>
                  </a:cubicBezTo>
                  <a:cubicBezTo>
                    <a:pt x="3253" y="37"/>
                    <a:pt x="3122" y="0"/>
                    <a:pt x="2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Title and text 1">
  <p:cSld name="BLANK_13">
    <p:bg>
      <p:bgPr>
        <a:solidFill>
          <a:schemeClr val="accent1"/>
        </a:solidFill>
        <a:effectLst/>
      </p:bgPr>
    </p:bg>
    <p:spTree>
      <p:nvGrpSpPr>
        <p:cNvPr id="1" name="Shape 337"/>
        <p:cNvGrpSpPr/>
        <p:nvPr/>
      </p:nvGrpSpPr>
      <p:grpSpPr>
        <a:xfrm>
          <a:off x="0" y="0"/>
          <a:ext cx="0" cy="0"/>
          <a:chOff x="0" y="0"/>
          <a:chExt cx="0" cy="0"/>
        </a:xfrm>
      </p:grpSpPr>
      <p:sp>
        <p:nvSpPr>
          <p:cNvPr id="338" name="Google Shape;338;p25"/>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 name="Google Shape;339;p25"/>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40" name="Google Shape;340;p25"/>
          <p:cNvSpPr txBox="1">
            <a:spLocks noGrp="1"/>
          </p:cNvSpPr>
          <p:nvPr>
            <p:ph type="subTitle" idx="1"/>
          </p:nvPr>
        </p:nvSpPr>
        <p:spPr>
          <a:xfrm>
            <a:off x="1958175" y="4039300"/>
            <a:ext cx="5228400" cy="564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41" name="Google Shape;341;p25"/>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 name="Google Shape;342;p25"/>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 name="Google Shape;343;p25"/>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25"/>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45" name="Google Shape;345;p25"/>
          <p:cNvGrpSpPr/>
          <p:nvPr/>
        </p:nvGrpSpPr>
        <p:grpSpPr>
          <a:xfrm flipH="1">
            <a:off x="8051394" y="3679943"/>
            <a:ext cx="531991" cy="593729"/>
            <a:chOff x="472450" y="2789125"/>
            <a:chExt cx="402536" cy="449284"/>
          </a:xfrm>
        </p:grpSpPr>
        <p:sp>
          <p:nvSpPr>
            <p:cNvPr id="346" name="Google Shape;346;p25"/>
            <p:cNvSpPr/>
            <p:nvPr/>
          </p:nvSpPr>
          <p:spPr>
            <a:xfrm>
              <a:off x="472450" y="2868514"/>
              <a:ext cx="402536" cy="369896"/>
            </a:xfrm>
            <a:custGeom>
              <a:avLst/>
              <a:gdLst/>
              <a:ahLst/>
              <a:cxnLst/>
              <a:rect l="l" t="t" r="r" b="b"/>
              <a:pathLst>
                <a:path w="10384" h="9542" extrusionOk="0">
                  <a:moveTo>
                    <a:pt x="4954" y="1720"/>
                  </a:moveTo>
                  <a:cubicBezTo>
                    <a:pt x="5502" y="1720"/>
                    <a:pt x="6037" y="1862"/>
                    <a:pt x="6514" y="2148"/>
                  </a:cubicBezTo>
                  <a:cubicBezTo>
                    <a:pt x="7216" y="2577"/>
                    <a:pt x="7704" y="3244"/>
                    <a:pt x="7907" y="4029"/>
                  </a:cubicBezTo>
                  <a:cubicBezTo>
                    <a:pt x="8097" y="4827"/>
                    <a:pt x="7978" y="5649"/>
                    <a:pt x="7561" y="6351"/>
                  </a:cubicBezTo>
                  <a:cubicBezTo>
                    <a:pt x="6989" y="7300"/>
                    <a:pt x="5978" y="7825"/>
                    <a:pt x="4943" y="7825"/>
                  </a:cubicBezTo>
                  <a:cubicBezTo>
                    <a:pt x="4406" y="7825"/>
                    <a:pt x="3862" y="7684"/>
                    <a:pt x="3370" y="7387"/>
                  </a:cubicBezTo>
                  <a:cubicBezTo>
                    <a:pt x="2668" y="6970"/>
                    <a:pt x="2180" y="6303"/>
                    <a:pt x="1977" y="5506"/>
                  </a:cubicBezTo>
                  <a:cubicBezTo>
                    <a:pt x="1775" y="4720"/>
                    <a:pt x="1906" y="3898"/>
                    <a:pt x="2323" y="3196"/>
                  </a:cubicBezTo>
                  <a:cubicBezTo>
                    <a:pt x="2739" y="2493"/>
                    <a:pt x="3406" y="2005"/>
                    <a:pt x="4204" y="1803"/>
                  </a:cubicBezTo>
                  <a:cubicBezTo>
                    <a:pt x="4454" y="1743"/>
                    <a:pt x="4704" y="1720"/>
                    <a:pt x="4954" y="1720"/>
                  </a:cubicBezTo>
                  <a:close/>
                  <a:moveTo>
                    <a:pt x="4942" y="0"/>
                  </a:moveTo>
                  <a:cubicBezTo>
                    <a:pt x="3323" y="0"/>
                    <a:pt x="1741" y="824"/>
                    <a:pt x="846" y="2315"/>
                  </a:cubicBezTo>
                  <a:cubicBezTo>
                    <a:pt x="191" y="3398"/>
                    <a:pt x="1" y="4684"/>
                    <a:pt x="311" y="5922"/>
                  </a:cubicBezTo>
                  <a:cubicBezTo>
                    <a:pt x="620" y="7161"/>
                    <a:pt x="1394" y="8208"/>
                    <a:pt x="2477" y="8863"/>
                  </a:cubicBezTo>
                  <a:cubicBezTo>
                    <a:pt x="3228" y="9316"/>
                    <a:pt x="4073" y="9542"/>
                    <a:pt x="4930" y="9542"/>
                  </a:cubicBezTo>
                  <a:cubicBezTo>
                    <a:pt x="5311" y="9542"/>
                    <a:pt x="5704" y="9494"/>
                    <a:pt x="6097" y="9399"/>
                  </a:cubicBezTo>
                  <a:cubicBezTo>
                    <a:pt x="7335" y="9090"/>
                    <a:pt x="8371" y="8316"/>
                    <a:pt x="9026" y="7232"/>
                  </a:cubicBezTo>
                  <a:cubicBezTo>
                    <a:pt x="10383" y="4970"/>
                    <a:pt x="9657" y="2041"/>
                    <a:pt x="7395" y="684"/>
                  </a:cubicBezTo>
                  <a:cubicBezTo>
                    <a:pt x="6627" y="221"/>
                    <a:pt x="5780"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 name="Google Shape;347;p25"/>
            <p:cNvSpPr/>
            <p:nvPr/>
          </p:nvSpPr>
          <p:spPr>
            <a:xfrm>
              <a:off x="605837" y="2789125"/>
              <a:ext cx="244685" cy="204679"/>
            </a:xfrm>
            <a:custGeom>
              <a:avLst/>
              <a:gdLst/>
              <a:ahLst/>
              <a:cxnLst/>
              <a:rect l="l" t="t" r="r" b="b"/>
              <a:pathLst>
                <a:path w="6312" h="5280" extrusionOk="0">
                  <a:moveTo>
                    <a:pt x="2976" y="0"/>
                  </a:moveTo>
                  <a:cubicBezTo>
                    <a:pt x="2708" y="0"/>
                    <a:pt x="2392" y="127"/>
                    <a:pt x="2037" y="374"/>
                  </a:cubicBezTo>
                  <a:cubicBezTo>
                    <a:pt x="1" y="1791"/>
                    <a:pt x="1989" y="5030"/>
                    <a:pt x="2073" y="5161"/>
                  </a:cubicBezTo>
                  <a:lnTo>
                    <a:pt x="2156" y="5280"/>
                  </a:lnTo>
                  <a:lnTo>
                    <a:pt x="2287" y="5268"/>
                  </a:lnTo>
                  <a:cubicBezTo>
                    <a:pt x="2454" y="5256"/>
                    <a:pt x="6311" y="4815"/>
                    <a:pt x="6109" y="2375"/>
                  </a:cubicBezTo>
                  <a:cubicBezTo>
                    <a:pt x="6061" y="1767"/>
                    <a:pt x="5859" y="1386"/>
                    <a:pt x="5490" y="1255"/>
                  </a:cubicBezTo>
                  <a:cubicBezTo>
                    <a:pt x="5392" y="1217"/>
                    <a:pt x="5290" y="1200"/>
                    <a:pt x="5184" y="1200"/>
                  </a:cubicBezTo>
                  <a:cubicBezTo>
                    <a:pt x="4737" y="1200"/>
                    <a:pt x="4241" y="1507"/>
                    <a:pt x="3894" y="1767"/>
                  </a:cubicBezTo>
                  <a:cubicBezTo>
                    <a:pt x="3918" y="1208"/>
                    <a:pt x="3847" y="398"/>
                    <a:pt x="3370" y="112"/>
                  </a:cubicBezTo>
                  <a:cubicBezTo>
                    <a:pt x="3253" y="37"/>
                    <a:pt x="3122" y="0"/>
                    <a:pt x="2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Title and text 2">
  <p:cSld name="BLANK_12">
    <p:bg>
      <p:bgPr>
        <a:solidFill>
          <a:schemeClr val="accent1"/>
        </a:solidFill>
        <a:effectLst/>
      </p:bgPr>
    </p:bg>
    <p:spTree>
      <p:nvGrpSpPr>
        <p:cNvPr id="1" name="Shape 348"/>
        <p:cNvGrpSpPr/>
        <p:nvPr/>
      </p:nvGrpSpPr>
      <p:grpSpPr>
        <a:xfrm>
          <a:off x="0" y="0"/>
          <a:ext cx="0" cy="0"/>
          <a:chOff x="0" y="0"/>
          <a:chExt cx="0" cy="0"/>
        </a:xfrm>
      </p:grpSpPr>
      <p:sp>
        <p:nvSpPr>
          <p:cNvPr id="349" name="Google Shape;349;p26"/>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 name="Google Shape;350;p26"/>
          <p:cNvSpPr txBox="1">
            <a:spLocks noGrp="1"/>
          </p:cNvSpPr>
          <p:nvPr>
            <p:ph type="title"/>
          </p:nvPr>
        </p:nvSpPr>
        <p:spPr>
          <a:xfrm>
            <a:off x="4895700" y="1612200"/>
            <a:ext cx="3535200" cy="1156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51" name="Google Shape;351;p26"/>
          <p:cNvSpPr txBox="1">
            <a:spLocks noGrp="1"/>
          </p:cNvSpPr>
          <p:nvPr>
            <p:ph type="subTitle" idx="1"/>
          </p:nvPr>
        </p:nvSpPr>
        <p:spPr>
          <a:xfrm>
            <a:off x="4895700" y="2769000"/>
            <a:ext cx="3535200" cy="7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2" name="Google Shape;352;p26"/>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 name="Google Shape;353;p26"/>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 name="Google Shape;354;p26"/>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 name="Google Shape;355;p26"/>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matchingName="Title and text 3">
  <p:cSld name="BLANK_11">
    <p:bg>
      <p:bgPr>
        <a:solidFill>
          <a:schemeClr val="accent1"/>
        </a:solidFill>
        <a:effectLst/>
      </p:bgPr>
    </p:bg>
    <p:spTree>
      <p:nvGrpSpPr>
        <p:cNvPr id="1" name="Shape 356"/>
        <p:cNvGrpSpPr/>
        <p:nvPr/>
      </p:nvGrpSpPr>
      <p:grpSpPr>
        <a:xfrm>
          <a:off x="0" y="0"/>
          <a:ext cx="0" cy="0"/>
          <a:chOff x="0" y="0"/>
          <a:chExt cx="0" cy="0"/>
        </a:xfrm>
      </p:grpSpPr>
      <p:sp>
        <p:nvSpPr>
          <p:cNvPr id="357" name="Google Shape;357;p27"/>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 name="Google Shape;358;p27"/>
          <p:cNvSpPr txBox="1">
            <a:spLocks noGrp="1"/>
          </p:cNvSpPr>
          <p:nvPr>
            <p:ph type="title"/>
          </p:nvPr>
        </p:nvSpPr>
        <p:spPr>
          <a:xfrm>
            <a:off x="713175" y="1612200"/>
            <a:ext cx="3535200" cy="1156800"/>
          </a:xfrm>
          <a:prstGeom prst="rect">
            <a:avLst/>
          </a:prstGeom>
        </p:spPr>
        <p:txBody>
          <a:bodyPr spcFirstLastPara="1" wrap="square" lIns="91425" tIns="91425" rIns="91425" bIns="91425" anchor="b"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59" name="Google Shape;359;p27"/>
          <p:cNvSpPr txBox="1">
            <a:spLocks noGrp="1"/>
          </p:cNvSpPr>
          <p:nvPr>
            <p:ph type="subTitle" idx="1"/>
          </p:nvPr>
        </p:nvSpPr>
        <p:spPr>
          <a:xfrm>
            <a:off x="713175" y="2769000"/>
            <a:ext cx="3535200" cy="7623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60" name="Google Shape;360;p27"/>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 name="Google Shape;361;p27"/>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27"/>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27"/>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matchingName="Title and text 4">
  <p:cSld name="BLANK_10">
    <p:bg>
      <p:bgPr>
        <a:solidFill>
          <a:schemeClr val="accent1"/>
        </a:solidFill>
        <a:effectLst/>
      </p:bgPr>
    </p:bg>
    <p:spTree>
      <p:nvGrpSpPr>
        <p:cNvPr id="1" name="Shape 364"/>
        <p:cNvGrpSpPr/>
        <p:nvPr/>
      </p:nvGrpSpPr>
      <p:grpSpPr>
        <a:xfrm>
          <a:off x="0" y="0"/>
          <a:ext cx="0" cy="0"/>
          <a:chOff x="0" y="0"/>
          <a:chExt cx="0" cy="0"/>
        </a:xfrm>
      </p:grpSpPr>
      <p:sp>
        <p:nvSpPr>
          <p:cNvPr id="365" name="Google Shape;365;p28"/>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28"/>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67" name="Google Shape;367;p28"/>
          <p:cNvSpPr txBox="1">
            <a:spLocks noGrp="1"/>
          </p:cNvSpPr>
          <p:nvPr>
            <p:ph type="body" idx="1"/>
          </p:nvPr>
        </p:nvSpPr>
        <p:spPr>
          <a:xfrm>
            <a:off x="713175" y="1236919"/>
            <a:ext cx="7717800" cy="1147500"/>
          </a:xfrm>
          <a:prstGeom prst="rect">
            <a:avLst/>
          </a:prstGeom>
        </p:spPr>
        <p:txBody>
          <a:bodyPr spcFirstLastPara="1" wrap="square" lIns="91425" tIns="91425" rIns="91425" bIns="91425" anchor="t" anchorCtr="0">
            <a:noAutofit/>
          </a:bodyPr>
          <a:lstStyle>
            <a:lvl1pPr marL="457200" lvl="0" indent="-317500" rtl="0">
              <a:spcBef>
                <a:spcPts val="0"/>
              </a:spcBef>
              <a:spcAft>
                <a:spcPts val="0"/>
              </a:spcAft>
              <a:buClr>
                <a:schemeClr val="accent1"/>
              </a:buClr>
              <a:buSzPts val="1400"/>
              <a:buChar char="●"/>
              <a:defRPr/>
            </a:lvl1pPr>
            <a:lvl2pPr marL="914400" lvl="1" indent="-317500" rtl="0">
              <a:spcBef>
                <a:spcPts val="0"/>
              </a:spcBef>
              <a:spcAft>
                <a:spcPts val="0"/>
              </a:spcAft>
              <a:buSzPts val="1400"/>
              <a:buChar char="○"/>
              <a:defRPr/>
            </a:lvl2pPr>
            <a:lvl3pPr marL="1371600" lvl="2" indent="-317500" rtl="0">
              <a:spcBef>
                <a:spcPts val="0"/>
              </a:spcBef>
              <a:spcAft>
                <a:spcPts val="0"/>
              </a:spcAft>
              <a:buSzPts val="1400"/>
              <a:buChar char="■"/>
              <a:defRPr/>
            </a:lvl3pPr>
            <a:lvl4pPr marL="1828800" lvl="3" indent="-317500" rtl="0">
              <a:spcBef>
                <a:spcPts val="0"/>
              </a:spcBef>
              <a:spcAft>
                <a:spcPts val="0"/>
              </a:spcAft>
              <a:buSzPts val="1400"/>
              <a:buChar char="●"/>
              <a:defRPr/>
            </a:lvl4pPr>
            <a:lvl5pPr marL="2286000" lvl="4" indent="-317500" rtl="0">
              <a:spcBef>
                <a:spcPts val="0"/>
              </a:spcBef>
              <a:spcAft>
                <a:spcPts val="0"/>
              </a:spcAft>
              <a:buSzPts val="1400"/>
              <a:buChar char="○"/>
              <a:defRPr/>
            </a:lvl5pPr>
            <a:lvl6pPr marL="2743200" lvl="5" indent="-317500" rtl="0">
              <a:spcBef>
                <a:spcPts val="0"/>
              </a:spcBef>
              <a:spcAft>
                <a:spcPts val="0"/>
              </a:spcAft>
              <a:buSzPts val="1400"/>
              <a:buChar char="■"/>
              <a:defRPr/>
            </a:lvl6pPr>
            <a:lvl7pPr marL="3200400" lvl="6" indent="-317500" rtl="0">
              <a:spcBef>
                <a:spcPts val="0"/>
              </a:spcBef>
              <a:spcAft>
                <a:spcPts val="0"/>
              </a:spcAft>
              <a:buSzPts val="1400"/>
              <a:buChar char="●"/>
              <a:defRPr/>
            </a:lvl7pPr>
            <a:lvl8pPr marL="3657600" lvl="7" indent="-317500" rtl="0">
              <a:spcBef>
                <a:spcPts val="0"/>
              </a:spcBef>
              <a:spcAft>
                <a:spcPts val="0"/>
              </a:spcAft>
              <a:buSzPts val="1400"/>
              <a:buChar char="○"/>
              <a:defRPr/>
            </a:lvl8pPr>
            <a:lvl9pPr marL="4114800" lvl="8" indent="-317500" rtl="0">
              <a:spcBef>
                <a:spcPts val="0"/>
              </a:spcBef>
              <a:spcAft>
                <a:spcPts val="0"/>
              </a:spcAft>
              <a:buSzPts val="1400"/>
              <a:buChar char="■"/>
              <a:defRPr/>
            </a:lvl9pPr>
          </a:lstStyle>
          <a:p>
            <a:endParaRPr/>
          </a:p>
        </p:txBody>
      </p:sp>
      <p:sp>
        <p:nvSpPr>
          <p:cNvPr id="368" name="Google Shape;368;p28"/>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 name="Google Shape;369;p28"/>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28"/>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28"/>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8.xml><?xml version="1.0" encoding="utf-8"?>
<p:sldLayout xmlns:a="http://schemas.openxmlformats.org/drawingml/2006/main" xmlns:r="http://schemas.openxmlformats.org/officeDocument/2006/relationships" xmlns:p="http://schemas.openxmlformats.org/presentationml/2006/main" matchingName="Thanks">
  <p:cSld name="BLANK_4">
    <p:bg>
      <p:bgPr>
        <a:solidFill>
          <a:schemeClr val="accent1"/>
        </a:solidFill>
        <a:effectLst/>
      </p:bgPr>
    </p:bg>
    <p:spTree>
      <p:nvGrpSpPr>
        <p:cNvPr id="1" name="Shape 372"/>
        <p:cNvGrpSpPr/>
        <p:nvPr/>
      </p:nvGrpSpPr>
      <p:grpSpPr>
        <a:xfrm>
          <a:off x="0" y="0"/>
          <a:ext cx="0" cy="0"/>
          <a:chOff x="0" y="0"/>
          <a:chExt cx="0" cy="0"/>
        </a:xfrm>
      </p:grpSpPr>
      <p:sp>
        <p:nvSpPr>
          <p:cNvPr id="373" name="Google Shape;373;p29"/>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29"/>
          <p:cNvSpPr txBox="1">
            <a:spLocks noGrp="1"/>
          </p:cNvSpPr>
          <p:nvPr>
            <p:ph type="title"/>
          </p:nvPr>
        </p:nvSpPr>
        <p:spPr>
          <a:xfrm>
            <a:off x="2759100" y="693069"/>
            <a:ext cx="3625800" cy="9639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61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375" name="Google Shape;375;p29"/>
          <p:cNvSpPr txBox="1">
            <a:spLocks noGrp="1"/>
          </p:cNvSpPr>
          <p:nvPr>
            <p:ph type="subTitle" idx="1"/>
          </p:nvPr>
        </p:nvSpPr>
        <p:spPr>
          <a:xfrm>
            <a:off x="2759100" y="1656956"/>
            <a:ext cx="3625800" cy="10233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r" rtl="0">
              <a:lnSpc>
                <a:spcPct val="100000"/>
              </a:lnSpc>
              <a:spcBef>
                <a:spcPts val="0"/>
              </a:spcBef>
              <a:spcAft>
                <a:spcPts val="0"/>
              </a:spcAft>
              <a:buSzPts val="1400"/>
              <a:buNone/>
              <a:defRPr/>
            </a:lvl2pPr>
            <a:lvl3pPr lvl="2" algn="r" rtl="0">
              <a:lnSpc>
                <a:spcPct val="100000"/>
              </a:lnSpc>
              <a:spcBef>
                <a:spcPts val="0"/>
              </a:spcBef>
              <a:spcAft>
                <a:spcPts val="0"/>
              </a:spcAft>
              <a:buSzPts val="1400"/>
              <a:buNone/>
              <a:defRPr/>
            </a:lvl3pPr>
            <a:lvl4pPr lvl="3" algn="r" rtl="0">
              <a:lnSpc>
                <a:spcPct val="100000"/>
              </a:lnSpc>
              <a:spcBef>
                <a:spcPts val="0"/>
              </a:spcBef>
              <a:spcAft>
                <a:spcPts val="0"/>
              </a:spcAft>
              <a:buSzPts val="1400"/>
              <a:buNone/>
              <a:defRPr/>
            </a:lvl4pPr>
            <a:lvl5pPr lvl="4" algn="r" rtl="0">
              <a:lnSpc>
                <a:spcPct val="100000"/>
              </a:lnSpc>
              <a:spcBef>
                <a:spcPts val="0"/>
              </a:spcBef>
              <a:spcAft>
                <a:spcPts val="0"/>
              </a:spcAft>
              <a:buSzPts val="1400"/>
              <a:buNone/>
              <a:defRPr/>
            </a:lvl5pPr>
            <a:lvl6pPr lvl="5" algn="r" rtl="0">
              <a:lnSpc>
                <a:spcPct val="100000"/>
              </a:lnSpc>
              <a:spcBef>
                <a:spcPts val="0"/>
              </a:spcBef>
              <a:spcAft>
                <a:spcPts val="0"/>
              </a:spcAft>
              <a:buSzPts val="1400"/>
              <a:buNone/>
              <a:defRPr/>
            </a:lvl6pPr>
            <a:lvl7pPr lvl="6" algn="r" rtl="0">
              <a:lnSpc>
                <a:spcPct val="100000"/>
              </a:lnSpc>
              <a:spcBef>
                <a:spcPts val="0"/>
              </a:spcBef>
              <a:spcAft>
                <a:spcPts val="0"/>
              </a:spcAft>
              <a:buSzPts val="1400"/>
              <a:buNone/>
              <a:defRPr/>
            </a:lvl7pPr>
            <a:lvl8pPr lvl="7" algn="r" rtl="0">
              <a:lnSpc>
                <a:spcPct val="100000"/>
              </a:lnSpc>
              <a:spcBef>
                <a:spcPts val="0"/>
              </a:spcBef>
              <a:spcAft>
                <a:spcPts val="0"/>
              </a:spcAft>
              <a:buSzPts val="1400"/>
              <a:buNone/>
              <a:defRPr/>
            </a:lvl8pPr>
            <a:lvl9pPr lvl="8" algn="r" rtl="0">
              <a:lnSpc>
                <a:spcPct val="100000"/>
              </a:lnSpc>
              <a:spcBef>
                <a:spcPts val="0"/>
              </a:spcBef>
              <a:spcAft>
                <a:spcPts val="0"/>
              </a:spcAft>
              <a:buSzPts val="1400"/>
              <a:buNone/>
              <a:defRPr/>
            </a:lvl9pPr>
          </a:lstStyle>
          <a:p>
            <a:endParaRPr/>
          </a:p>
        </p:txBody>
      </p:sp>
      <p:sp>
        <p:nvSpPr>
          <p:cNvPr id="376" name="Google Shape;376;p29"/>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 name="Google Shape;377;p29"/>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29"/>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 name="Google Shape;379;p29"/>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matchingName="Background">
  <p:cSld name="BLANK_3">
    <p:bg>
      <p:bgPr>
        <a:solidFill>
          <a:schemeClr val="accent1"/>
        </a:solidFill>
        <a:effectLst/>
      </p:bgPr>
    </p:bg>
    <p:spTree>
      <p:nvGrpSpPr>
        <p:cNvPr id="1" name="Shape 381"/>
        <p:cNvGrpSpPr/>
        <p:nvPr/>
      </p:nvGrpSpPr>
      <p:grpSpPr>
        <a:xfrm>
          <a:off x="0" y="0"/>
          <a:ext cx="0" cy="0"/>
          <a:chOff x="0" y="0"/>
          <a:chExt cx="0" cy="0"/>
        </a:xfrm>
      </p:grpSpPr>
      <p:sp>
        <p:nvSpPr>
          <p:cNvPr id="382" name="Google Shape;382;p30"/>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 name="Google Shape;383;p30"/>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 name="Google Shape;384;p30"/>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 name="Google Shape;385;p30"/>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 name="Google Shape;386;p30"/>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bg>
      <p:bgPr>
        <a:solidFill>
          <a:schemeClr val="accent1"/>
        </a:solidFill>
        <a:effectLst/>
      </p:bgPr>
    </p:bg>
    <p:spTree>
      <p:nvGrpSpPr>
        <p:cNvPr id="1" name="Shape 26"/>
        <p:cNvGrpSpPr/>
        <p:nvPr/>
      </p:nvGrpSpPr>
      <p:grpSpPr>
        <a:xfrm>
          <a:off x="0" y="0"/>
          <a:ext cx="0" cy="0"/>
          <a:chOff x="0" y="0"/>
          <a:chExt cx="0" cy="0"/>
        </a:xfrm>
      </p:grpSpPr>
      <p:sp>
        <p:nvSpPr>
          <p:cNvPr id="27" name="Google Shape;27;p4"/>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4"/>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29" name="Google Shape;29;p4"/>
          <p:cNvSpPr txBox="1">
            <a:spLocks noGrp="1"/>
          </p:cNvSpPr>
          <p:nvPr>
            <p:ph type="body" idx="1"/>
          </p:nvPr>
        </p:nvSpPr>
        <p:spPr>
          <a:xfrm>
            <a:off x="713175" y="1202761"/>
            <a:ext cx="7717800" cy="300300"/>
          </a:xfrm>
          <a:prstGeom prst="rect">
            <a:avLst/>
          </a:prstGeom>
        </p:spPr>
        <p:txBody>
          <a:bodyPr spcFirstLastPara="1" wrap="square" lIns="91425" tIns="91425" rIns="91425" bIns="91425" anchor="t" anchorCtr="0">
            <a:noAutofit/>
          </a:bodyPr>
          <a:lstStyle>
            <a:lvl1pPr marL="457200" lvl="0" indent="-317500">
              <a:spcBef>
                <a:spcPts val="0"/>
              </a:spcBef>
              <a:spcAft>
                <a:spcPts val="0"/>
              </a:spcAft>
              <a:buSzPts val="1400"/>
              <a:buChar char="●"/>
              <a:defRPr sz="1200"/>
            </a:lvl1pPr>
            <a:lvl2pPr marL="914400" lvl="1" indent="-317500">
              <a:spcBef>
                <a:spcPts val="0"/>
              </a:spcBef>
              <a:spcAft>
                <a:spcPts val="0"/>
              </a:spcAft>
              <a:buSzPts val="1400"/>
              <a:buChar char="○"/>
              <a:defRPr/>
            </a:lvl2pPr>
            <a:lvl3pPr marL="1371600" lvl="2" indent="-317500">
              <a:spcBef>
                <a:spcPts val="0"/>
              </a:spcBef>
              <a:spcAft>
                <a:spcPts val="0"/>
              </a:spcAft>
              <a:buSzPts val="1400"/>
              <a:buChar char="■"/>
              <a:defRPr/>
            </a:lvl3pPr>
            <a:lvl4pPr marL="1828800" lvl="3" indent="-317500">
              <a:spcBef>
                <a:spcPts val="0"/>
              </a:spcBef>
              <a:spcAft>
                <a:spcPts val="0"/>
              </a:spcAft>
              <a:buSzPts val="1400"/>
              <a:buChar char="●"/>
              <a:defRPr/>
            </a:lvl4pPr>
            <a:lvl5pPr marL="2286000" lvl="4" indent="-317500">
              <a:spcBef>
                <a:spcPts val="0"/>
              </a:spcBef>
              <a:spcAft>
                <a:spcPts val="0"/>
              </a:spcAft>
              <a:buSzPts val="1400"/>
              <a:buChar char="○"/>
              <a:defRPr/>
            </a:lvl5pPr>
            <a:lvl6pPr marL="2743200" lvl="5" indent="-317500">
              <a:spcBef>
                <a:spcPts val="0"/>
              </a:spcBef>
              <a:spcAft>
                <a:spcPts val="0"/>
              </a:spcAft>
              <a:buSzPts val="1400"/>
              <a:buChar char="■"/>
              <a:defRPr/>
            </a:lvl6pPr>
            <a:lvl7pPr marL="3200400" lvl="6" indent="-317500">
              <a:spcBef>
                <a:spcPts val="0"/>
              </a:spcBef>
              <a:spcAft>
                <a:spcPts val="0"/>
              </a:spcAft>
              <a:buSzPts val="1400"/>
              <a:buChar char="●"/>
              <a:defRPr/>
            </a:lvl7pPr>
            <a:lvl8pPr marL="3657600" lvl="7" indent="-317500">
              <a:spcBef>
                <a:spcPts val="0"/>
              </a:spcBef>
              <a:spcAft>
                <a:spcPts val="0"/>
              </a:spcAft>
              <a:buSzPts val="1400"/>
              <a:buChar char="○"/>
              <a:defRPr/>
            </a:lvl8pPr>
            <a:lvl9pPr marL="4114800" lvl="8" indent="-317500">
              <a:spcBef>
                <a:spcPts val="0"/>
              </a:spcBef>
              <a:spcAft>
                <a:spcPts val="0"/>
              </a:spcAft>
              <a:buSzPts val="1400"/>
              <a:buChar char="■"/>
              <a:defRPr/>
            </a:lvl9pPr>
          </a:lstStyle>
          <a:p>
            <a:endParaRPr/>
          </a:p>
        </p:txBody>
      </p:sp>
      <p:sp>
        <p:nvSpPr>
          <p:cNvPr id="30" name="Google Shape;30;p4"/>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4"/>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4"/>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4"/>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0.xml><?xml version="1.0" encoding="utf-8"?>
<p:sldLayout xmlns:a="http://schemas.openxmlformats.org/drawingml/2006/main" xmlns:r="http://schemas.openxmlformats.org/officeDocument/2006/relationships" xmlns:p="http://schemas.openxmlformats.org/presentationml/2006/main" matchingName="Background 1">
  <p:cSld name="BLANK_2">
    <p:bg>
      <p:bgPr>
        <a:solidFill>
          <a:schemeClr val="accent1"/>
        </a:solidFill>
        <a:effectLst/>
      </p:bgPr>
    </p:bg>
    <p:spTree>
      <p:nvGrpSpPr>
        <p:cNvPr id="1" name="Shape 387"/>
        <p:cNvGrpSpPr/>
        <p:nvPr/>
      </p:nvGrpSpPr>
      <p:grpSpPr>
        <a:xfrm>
          <a:off x="0" y="0"/>
          <a:ext cx="0" cy="0"/>
          <a:chOff x="0" y="0"/>
          <a:chExt cx="0" cy="0"/>
        </a:xfrm>
      </p:grpSpPr>
      <p:sp>
        <p:nvSpPr>
          <p:cNvPr id="388" name="Google Shape;388;p31"/>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 name="Google Shape;389;p31"/>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 name="Google Shape;390;p31"/>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31"/>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3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395"/>
        <p:cNvGrpSpPr/>
        <p:nvPr/>
      </p:nvGrpSpPr>
      <p:grpSpPr>
        <a:xfrm>
          <a:off x="0" y="0"/>
          <a:ext cx="0" cy="0"/>
          <a:chOff x="0" y="0"/>
          <a:chExt cx="0" cy="0"/>
        </a:xfrm>
      </p:grpSpPr>
    </p:spTree>
  </p:cSld>
  <p:clrMapOvr>
    <a:masterClrMapping/>
  </p:clrMapOvr>
</p:sldLayout>
</file>

<file path=ppt/slideLayouts/slideLayout3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396"/>
        <p:cNvGrpSpPr/>
        <p:nvPr/>
      </p:nvGrpSpPr>
      <p:grpSpPr>
        <a:xfrm>
          <a:off x="0" y="0"/>
          <a:ext cx="0" cy="0"/>
          <a:chOff x="0" y="0"/>
          <a:chExt cx="0" cy="0"/>
        </a:xfrm>
      </p:grpSpPr>
      <p:sp>
        <p:nvSpPr>
          <p:cNvPr id="397" name="Google Shape;397;p34"/>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Font typeface="Arial"/>
              <a:buNone/>
              <a:defRPr>
                <a:solidFill>
                  <a:schemeClr val="lt1"/>
                </a:solidFill>
                <a:latin typeface="Arial"/>
                <a:ea typeface="Arial"/>
                <a:cs typeface="Arial"/>
                <a:sym typeface="Arial"/>
              </a:defRPr>
            </a:lvl1pPr>
            <a:lvl2pPr lvl="1" rtl="0">
              <a:spcBef>
                <a:spcPts val="0"/>
              </a:spcBef>
              <a:spcAft>
                <a:spcPts val="0"/>
              </a:spcAft>
              <a:buSzPts val="2400"/>
              <a:buFont typeface="Arial"/>
              <a:buNone/>
              <a:defRPr>
                <a:latin typeface="Arial"/>
                <a:ea typeface="Arial"/>
                <a:cs typeface="Arial"/>
                <a:sym typeface="Arial"/>
              </a:defRPr>
            </a:lvl2pPr>
            <a:lvl3pPr lvl="2" rtl="0">
              <a:spcBef>
                <a:spcPts val="0"/>
              </a:spcBef>
              <a:spcAft>
                <a:spcPts val="0"/>
              </a:spcAft>
              <a:buSzPts val="2400"/>
              <a:buFont typeface="Arial"/>
              <a:buNone/>
              <a:defRPr>
                <a:latin typeface="Arial"/>
                <a:ea typeface="Arial"/>
                <a:cs typeface="Arial"/>
                <a:sym typeface="Arial"/>
              </a:defRPr>
            </a:lvl3pPr>
            <a:lvl4pPr lvl="3" rtl="0">
              <a:spcBef>
                <a:spcPts val="0"/>
              </a:spcBef>
              <a:spcAft>
                <a:spcPts val="0"/>
              </a:spcAft>
              <a:buSzPts val="2400"/>
              <a:buFont typeface="Arial"/>
              <a:buNone/>
              <a:defRPr>
                <a:latin typeface="Arial"/>
                <a:ea typeface="Arial"/>
                <a:cs typeface="Arial"/>
                <a:sym typeface="Arial"/>
              </a:defRPr>
            </a:lvl4pPr>
            <a:lvl5pPr lvl="4" rtl="0">
              <a:spcBef>
                <a:spcPts val="0"/>
              </a:spcBef>
              <a:spcAft>
                <a:spcPts val="0"/>
              </a:spcAft>
              <a:buSzPts val="2400"/>
              <a:buFont typeface="Arial"/>
              <a:buNone/>
              <a:defRPr>
                <a:latin typeface="Arial"/>
                <a:ea typeface="Arial"/>
                <a:cs typeface="Arial"/>
                <a:sym typeface="Arial"/>
              </a:defRPr>
            </a:lvl5pPr>
            <a:lvl6pPr lvl="5" rtl="0">
              <a:spcBef>
                <a:spcPts val="0"/>
              </a:spcBef>
              <a:spcAft>
                <a:spcPts val="0"/>
              </a:spcAft>
              <a:buSzPts val="2400"/>
              <a:buFont typeface="Arial"/>
              <a:buNone/>
              <a:defRPr>
                <a:latin typeface="Arial"/>
                <a:ea typeface="Arial"/>
                <a:cs typeface="Arial"/>
                <a:sym typeface="Arial"/>
              </a:defRPr>
            </a:lvl6pPr>
            <a:lvl7pPr lvl="6" rtl="0">
              <a:spcBef>
                <a:spcPts val="0"/>
              </a:spcBef>
              <a:spcAft>
                <a:spcPts val="0"/>
              </a:spcAft>
              <a:buSzPts val="2400"/>
              <a:buFont typeface="Arial"/>
              <a:buNone/>
              <a:defRPr>
                <a:latin typeface="Arial"/>
                <a:ea typeface="Arial"/>
                <a:cs typeface="Arial"/>
                <a:sym typeface="Arial"/>
              </a:defRPr>
            </a:lvl7pPr>
            <a:lvl8pPr lvl="7" rtl="0">
              <a:spcBef>
                <a:spcPts val="0"/>
              </a:spcBef>
              <a:spcAft>
                <a:spcPts val="0"/>
              </a:spcAft>
              <a:buSzPts val="2400"/>
              <a:buFont typeface="Arial"/>
              <a:buNone/>
              <a:defRPr>
                <a:latin typeface="Arial"/>
                <a:ea typeface="Arial"/>
                <a:cs typeface="Arial"/>
                <a:sym typeface="Arial"/>
              </a:defRPr>
            </a:lvl8pPr>
            <a:lvl9pPr lvl="8" rtl="0">
              <a:spcBef>
                <a:spcPts val="0"/>
              </a:spcBef>
              <a:spcAft>
                <a:spcPts val="0"/>
              </a:spcAft>
              <a:buSzPts val="2400"/>
              <a:buFont typeface="Arial"/>
              <a:buNone/>
              <a:defRPr>
                <a:latin typeface="Arial"/>
                <a:ea typeface="Arial"/>
                <a:cs typeface="Arial"/>
                <a:sym typeface="Arial"/>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bg>
      <p:bgPr>
        <a:solidFill>
          <a:schemeClr val="accent1"/>
        </a:solidFill>
        <a:effectLst/>
      </p:bgPr>
    </p:bg>
    <p:spTree>
      <p:nvGrpSpPr>
        <p:cNvPr id="1" name="Shape 34"/>
        <p:cNvGrpSpPr/>
        <p:nvPr/>
      </p:nvGrpSpPr>
      <p:grpSpPr>
        <a:xfrm>
          <a:off x="0" y="0"/>
          <a:ext cx="0" cy="0"/>
          <a:chOff x="0" y="0"/>
          <a:chExt cx="0" cy="0"/>
        </a:xfrm>
      </p:grpSpPr>
      <p:sp>
        <p:nvSpPr>
          <p:cNvPr id="35" name="Google Shape;35;p5"/>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5"/>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37" name="Google Shape;37;p5"/>
          <p:cNvSpPr txBox="1">
            <a:spLocks noGrp="1"/>
          </p:cNvSpPr>
          <p:nvPr>
            <p:ph type="subTitle" idx="1"/>
          </p:nvPr>
        </p:nvSpPr>
        <p:spPr>
          <a:xfrm>
            <a:off x="1307638" y="3045097"/>
            <a:ext cx="28497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38" name="Google Shape;38;p5"/>
          <p:cNvSpPr txBox="1">
            <a:spLocks noGrp="1"/>
          </p:cNvSpPr>
          <p:nvPr>
            <p:ph type="subTitle" idx="2"/>
          </p:nvPr>
        </p:nvSpPr>
        <p:spPr>
          <a:xfrm>
            <a:off x="1307638" y="3429997"/>
            <a:ext cx="2849700" cy="98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9" name="Google Shape;39;p5"/>
          <p:cNvSpPr txBox="1">
            <a:spLocks noGrp="1"/>
          </p:cNvSpPr>
          <p:nvPr>
            <p:ph type="subTitle" idx="3"/>
          </p:nvPr>
        </p:nvSpPr>
        <p:spPr>
          <a:xfrm>
            <a:off x="4986663" y="3045097"/>
            <a:ext cx="2849700" cy="4611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SzPts val="2000"/>
              <a:buNone/>
              <a:defRPr sz="2200" b="1">
                <a:solidFill>
                  <a:schemeClr val="accent3"/>
                </a:solidFill>
              </a:defRPr>
            </a:lvl1pPr>
            <a:lvl2pPr lvl="1" algn="ctr" rtl="0">
              <a:lnSpc>
                <a:spcPct val="100000"/>
              </a:lnSpc>
              <a:spcBef>
                <a:spcPts val="0"/>
              </a:spcBef>
              <a:spcAft>
                <a:spcPts val="0"/>
              </a:spcAft>
              <a:buSzPts val="2000"/>
              <a:buNone/>
              <a:defRPr sz="2000" b="1"/>
            </a:lvl2pPr>
            <a:lvl3pPr lvl="2" algn="ctr" rtl="0">
              <a:lnSpc>
                <a:spcPct val="100000"/>
              </a:lnSpc>
              <a:spcBef>
                <a:spcPts val="0"/>
              </a:spcBef>
              <a:spcAft>
                <a:spcPts val="0"/>
              </a:spcAft>
              <a:buSzPts val="2000"/>
              <a:buNone/>
              <a:defRPr sz="2000" b="1"/>
            </a:lvl3pPr>
            <a:lvl4pPr lvl="3" algn="ctr" rtl="0">
              <a:lnSpc>
                <a:spcPct val="100000"/>
              </a:lnSpc>
              <a:spcBef>
                <a:spcPts val="0"/>
              </a:spcBef>
              <a:spcAft>
                <a:spcPts val="0"/>
              </a:spcAft>
              <a:buSzPts val="2000"/>
              <a:buNone/>
              <a:defRPr sz="2000" b="1"/>
            </a:lvl4pPr>
            <a:lvl5pPr lvl="4" algn="ctr" rtl="0">
              <a:lnSpc>
                <a:spcPct val="100000"/>
              </a:lnSpc>
              <a:spcBef>
                <a:spcPts val="0"/>
              </a:spcBef>
              <a:spcAft>
                <a:spcPts val="0"/>
              </a:spcAft>
              <a:buSzPts val="2000"/>
              <a:buNone/>
              <a:defRPr sz="2000" b="1"/>
            </a:lvl5pPr>
            <a:lvl6pPr lvl="5" algn="ctr" rtl="0">
              <a:lnSpc>
                <a:spcPct val="100000"/>
              </a:lnSpc>
              <a:spcBef>
                <a:spcPts val="0"/>
              </a:spcBef>
              <a:spcAft>
                <a:spcPts val="0"/>
              </a:spcAft>
              <a:buSzPts val="2000"/>
              <a:buNone/>
              <a:defRPr sz="2000" b="1"/>
            </a:lvl6pPr>
            <a:lvl7pPr lvl="6" algn="ctr" rtl="0">
              <a:lnSpc>
                <a:spcPct val="100000"/>
              </a:lnSpc>
              <a:spcBef>
                <a:spcPts val="0"/>
              </a:spcBef>
              <a:spcAft>
                <a:spcPts val="0"/>
              </a:spcAft>
              <a:buSzPts val="2000"/>
              <a:buNone/>
              <a:defRPr sz="2000" b="1"/>
            </a:lvl7pPr>
            <a:lvl8pPr lvl="7" algn="ctr" rtl="0">
              <a:lnSpc>
                <a:spcPct val="100000"/>
              </a:lnSpc>
              <a:spcBef>
                <a:spcPts val="0"/>
              </a:spcBef>
              <a:spcAft>
                <a:spcPts val="0"/>
              </a:spcAft>
              <a:buSzPts val="2000"/>
              <a:buNone/>
              <a:defRPr sz="2000" b="1"/>
            </a:lvl8pPr>
            <a:lvl9pPr lvl="8" algn="ctr" rtl="0">
              <a:lnSpc>
                <a:spcPct val="100000"/>
              </a:lnSpc>
              <a:spcBef>
                <a:spcPts val="0"/>
              </a:spcBef>
              <a:spcAft>
                <a:spcPts val="0"/>
              </a:spcAft>
              <a:buSzPts val="2000"/>
              <a:buNone/>
              <a:defRPr sz="2000" b="1"/>
            </a:lvl9pPr>
          </a:lstStyle>
          <a:p>
            <a:endParaRPr/>
          </a:p>
        </p:txBody>
      </p:sp>
      <p:sp>
        <p:nvSpPr>
          <p:cNvPr id="40" name="Google Shape;40;p5"/>
          <p:cNvSpPr txBox="1">
            <a:spLocks noGrp="1"/>
          </p:cNvSpPr>
          <p:nvPr>
            <p:ph type="subTitle" idx="4"/>
          </p:nvPr>
        </p:nvSpPr>
        <p:spPr>
          <a:xfrm>
            <a:off x="4986663" y="3429997"/>
            <a:ext cx="2849700" cy="989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1" name="Google Shape;41;p5"/>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5"/>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5"/>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5"/>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 name="Google Shape;45;p5"/>
          <p:cNvGrpSpPr/>
          <p:nvPr/>
        </p:nvGrpSpPr>
        <p:grpSpPr>
          <a:xfrm rot="544738" flipH="1">
            <a:off x="169" y="2138149"/>
            <a:ext cx="829147" cy="1018684"/>
            <a:chOff x="7631150" y="215746"/>
            <a:chExt cx="829123" cy="1018655"/>
          </a:xfrm>
        </p:grpSpPr>
        <p:sp>
          <p:nvSpPr>
            <p:cNvPr id="46" name="Google Shape;46;p5"/>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5"/>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5"/>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5"/>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5"/>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5"/>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5"/>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5"/>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5"/>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 name="Google Shape;55;p5"/>
          <p:cNvSpPr/>
          <p:nvPr/>
        </p:nvSpPr>
        <p:spPr>
          <a:xfrm>
            <a:off x="512783" y="448884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5"/>
          <p:cNvSpPr/>
          <p:nvPr/>
        </p:nvSpPr>
        <p:spPr>
          <a:xfrm flipH="1">
            <a:off x="8549216" y="3298587"/>
            <a:ext cx="228943" cy="207613"/>
          </a:xfrm>
          <a:custGeom>
            <a:avLst/>
            <a:gdLst/>
            <a:ahLst/>
            <a:cxnLst/>
            <a:rect l="l" t="t" r="r" b="b"/>
            <a:pathLst>
              <a:path w="6204" h="5626" extrusionOk="0">
                <a:moveTo>
                  <a:pt x="1832" y="0"/>
                </a:moveTo>
                <a:cubicBezTo>
                  <a:pt x="1488" y="0"/>
                  <a:pt x="1108" y="176"/>
                  <a:pt x="703" y="529"/>
                </a:cubicBezTo>
                <a:cubicBezTo>
                  <a:pt x="274" y="910"/>
                  <a:pt x="48" y="1375"/>
                  <a:pt x="36" y="1934"/>
                </a:cubicBezTo>
                <a:cubicBezTo>
                  <a:pt x="0" y="3613"/>
                  <a:pt x="1965" y="5482"/>
                  <a:pt x="2048" y="5554"/>
                </a:cubicBezTo>
                <a:cubicBezTo>
                  <a:pt x="2084" y="5601"/>
                  <a:pt x="2143" y="5625"/>
                  <a:pt x="2203" y="5625"/>
                </a:cubicBezTo>
                <a:cubicBezTo>
                  <a:pt x="2215" y="5625"/>
                  <a:pt x="2227" y="5613"/>
                  <a:pt x="2250" y="5613"/>
                </a:cubicBezTo>
                <a:cubicBezTo>
                  <a:pt x="2369" y="5589"/>
                  <a:pt x="5096" y="4982"/>
                  <a:pt x="5906" y="3518"/>
                </a:cubicBezTo>
                <a:cubicBezTo>
                  <a:pt x="6168" y="3053"/>
                  <a:pt x="6203" y="2541"/>
                  <a:pt x="6013" y="2018"/>
                </a:cubicBezTo>
                <a:cubicBezTo>
                  <a:pt x="5787" y="1387"/>
                  <a:pt x="5453" y="1029"/>
                  <a:pt x="5001" y="958"/>
                </a:cubicBezTo>
                <a:cubicBezTo>
                  <a:pt x="4939" y="947"/>
                  <a:pt x="4876" y="942"/>
                  <a:pt x="4814" y="942"/>
                </a:cubicBezTo>
                <a:cubicBezTo>
                  <a:pt x="4196" y="942"/>
                  <a:pt x="3584" y="1446"/>
                  <a:pt x="3227" y="1803"/>
                </a:cubicBezTo>
                <a:cubicBezTo>
                  <a:pt x="3108" y="1232"/>
                  <a:pt x="2822" y="327"/>
                  <a:pt x="2179" y="65"/>
                </a:cubicBezTo>
                <a:cubicBezTo>
                  <a:pt x="2068" y="22"/>
                  <a:pt x="1952" y="0"/>
                  <a:pt x="18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bg>
      <p:bgPr>
        <a:solidFill>
          <a:schemeClr val="accent1"/>
        </a:solidFill>
        <a:effectLst/>
      </p:bgPr>
    </p:bg>
    <p:spTree>
      <p:nvGrpSpPr>
        <p:cNvPr id="1" name="Shape 57"/>
        <p:cNvGrpSpPr/>
        <p:nvPr/>
      </p:nvGrpSpPr>
      <p:grpSpPr>
        <a:xfrm>
          <a:off x="0" y="0"/>
          <a:ext cx="0" cy="0"/>
          <a:chOff x="0" y="0"/>
          <a:chExt cx="0" cy="0"/>
        </a:xfrm>
      </p:grpSpPr>
      <p:sp>
        <p:nvSpPr>
          <p:cNvPr id="58" name="Google Shape;58;p6"/>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6"/>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lvl1pPr lvl="0">
              <a:spcBef>
                <a:spcPts val="0"/>
              </a:spcBef>
              <a:spcAft>
                <a:spcPts val="0"/>
              </a:spcAft>
              <a:buSzPts val="3600"/>
              <a:buNone/>
              <a:defRPr/>
            </a:lvl1pPr>
            <a:lvl2pPr lvl="1">
              <a:spcBef>
                <a:spcPts val="0"/>
              </a:spcBef>
              <a:spcAft>
                <a:spcPts val="0"/>
              </a:spcAft>
              <a:buSzPts val="3600"/>
              <a:buNone/>
              <a:defRPr/>
            </a:lvl2pPr>
            <a:lvl3pPr lvl="2">
              <a:spcBef>
                <a:spcPts val="0"/>
              </a:spcBef>
              <a:spcAft>
                <a:spcPts val="0"/>
              </a:spcAft>
              <a:buSzPts val="3600"/>
              <a:buNone/>
              <a:defRPr/>
            </a:lvl3pPr>
            <a:lvl4pPr lvl="3">
              <a:spcBef>
                <a:spcPts val="0"/>
              </a:spcBef>
              <a:spcAft>
                <a:spcPts val="0"/>
              </a:spcAft>
              <a:buSzPts val="3600"/>
              <a:buNone/>
              <a:defRPr/>
            </a:lvl4pPr>
            <a:lvl5pPr lvl="4">
              <a:spcBef>
                <a:spcPts val="0"/>
              </a:spcBef>
              <a:spcAft>
                <a:spcPts val="0"/>
              </a:spcAft>
              <a:buSzPts val="3600"/>
              <a:buNone/>
              <a:defRPr/>
            </a:lvl5pPr>
            <a:lvl6pPr lvl="5">
              <a:spcBef>
                <a:spcPts val="0"/>
              </a:spcBef>
              <a:spcAft>
                <a:spcPts val="0"/>
              </a:spcAft>
              <a:buSzPts val="3600"/>
              <a:buNone/>
              <a:defRPr/>
            </a:lvl6pPr>
            <a:lvl7pPr lvl="6">
              <a:spcBef>
                <a:spcPts val="0"/>
              </a:spcBef>
              <a:spcAft>
                <a:spcPts val="0"/>
              </a:spcAft>
              <a:buSzPts val="3600"/>
              <a:buNone/>
              <a:defRPr/>
            </a:lvl7pPr>
            <a:lvl8pPr lvl="7">
              <a:spcBef>
                <a:spcPts val="0"/>
              </a:spcBef>
              <a:spcAft>
                <a:spcPts val="0"/>
              </a:spcAft>
              <a:buSzPts val="3600"/>
              <a:buNone/>
              <a:defRPr/>
            </a:lvl8pPr>
            <a:lvl9pPr lvl="8">
              <a:spcBef>
                <a:spcPts val="0"/>
              </a:spcBef>
              <a:spcAft>
                <a:spcPts val="0"/>
              </a:spcAft>
              <a:buSzPts val="3600"/>
              <a:buNone/>
              <a:defRPr/>
            </a:lvl9pPr>
          </a:lstStyle>
          <a:p>
            <a:endParaRPr/>
          </a:p>
        </p:txBody>
      </p:sp>
      <p:sp>
        <p:nvSpPr>
          <p:cNvPr id="60" name="Google Shape;60;p6"/>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61;p6"/>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62;p6"/>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6"/>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bg>
      <p:bgPr>
        <a:solidFill>
          <a:schemeClr val="accent1"/>
        </a:solidFill>
        <a:effectLst/>
      </p:bgPr>
    </p:bg>
    <p:spTree>
      <p:nvGrpSpPr>
        <p:cNvPr id="1" name="Shape 64"/>
        <p:cNvGrpSpPr/>
        <p:nvPr/>
      </p:nvGrpSpPr>
      <p:grpSpPr>
        <a:xfrm>
          <a:off x="0" y="0"/>
          <a:ext cx="0" cy="0"/>
          <a:chOff x="0" y="0"/>
          <a:chExt cx="0" cy="0"/>
        </a:xfrm>
      </p:grpSpPr>
      <p:sp>
        <p:nvSpPr>
          <p:cNvPr id="65" name="Google Shape;65;p7"/>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7"/>
          <p:cNvSpPr txBox="1">
            <a:spLocks noGrp="1"/>
          </p:cNvSpPr>
          <p:nvPr>
            <p:ph type="title"/>
          </p:nvPr>
        </p:nvSpPr>
        <p:spPr>
          <a:xfrm>
            <a:off x="4572000" y="1289550"/>
            <a:ext cx="3858900" cy="681600"/>
          </a:xfrm>
          <a:prstGeom prst="rect">
            <a:avLst/>
          </a:prstGeom>
        </p:spPr>
        <p:txBody>
          <a:bodyPr spcFirstLastPara="1" wrap="square" lIns="91425" tIns="91425" rIns="91425" bIns="91425" anchor="t" anchorCtr="0">
            <a:noAutofit/>
          </a:bodyPr>
          <a:lstStyle>
            <a:lvl1pPr lvl="0" rtl="0">
              <a:spcBef>
                <a:spcPts val="0"/>
              </a:spcBef>
              <a:spcAft>
                <a:spcPts val="0"/>
              </a:spcAft>
              <a:buSzPts val="3600"/>
              <a:buNone/>
              <a:defRPr/>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67" name="Google Shape;67;p7"/>
          <p:cNvSpPr txBox="1">
            <a:spLocks noGrp="1"/>
          </p:cNvSpPr>
          <p:nvPr>
            <p:ph type="subTitle" idx="1"/>
          </p:nvPr>
        </p:nvSpPr>
        <p:spPr>
          <a:xfrm>
            <a:off x="4572000" y="1971150"/>
            <a:ext cx="3858900" cy="18828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Clr>
                <a:schemeClr val="accent1"/>
              </a:buClr>
              <a:buSzPts val="1400"/>
              <a:buChar char="●"/>
              <a:defRPr/>
            </a:lvl1pPr>
            <a:lvl2pPr lvl="1" algn="ctr" rtl="0">
              <a:lnSpc>
                <a:spcPct val="100000"/>
              </a:lnSpc>
              <a:spcBef>
                <a:spcPts val="0"/>
              </a:spcBef>
              <a:spcAft>
                <a:spcPts val="0"/>
              </a:spcAft>
              <a:buSzPts val="1400"/>
              <a:buChar char="○"/>
              <a:defRPr/>
            </a:lvl2pPr>
            <a:lvl3pPr lvl="2" algn="ctr" rtl="0">
              <a:lnSpc>
                <a:spcPct val="100000"/>
              </a:lnSpc>
              <a:spcBef>
                <a:spcPts val="0"/>
              </a:spcBef>
              <a:spcAft>
                <a:spcPts val="0"/>
              </a:spcAft>
              <a:buSzPts val="1400"/>
              <a:buChar char="■"/>
              <a:defRPr/>
            </a:lvl3pPr>
            <a:lvl4pPr lvl="3" algn="ctr" rtl="0">
              <a:lnSpc>
                <a:spcPct val="100000"/>
              </a:lnSpc>
              <a:spcBef>
                <a:spcPts val="0"/>
              </a:spcBef>
              <a:spcAft>
                <a:spcPts val="0"/>
              </a:spcAft>
              <a:buSzPts val="1400"/>
              <a:buChar char="●"/>
              <a:defRPr/>
            </a:lvl4pPr>
            <a:lvl5pPr lvl="4" algn="ctr" rtl="0">
              <a:lnSpc>
                <a:spcPct val="100000"/>
              </a:lnSpc>
              <a:spcBef>
                <a:spcPts val="0"/>
              </a:spcBef>
              <a:spcAft>
                <a:spcPts val="0"/>
              </a:spcAft>
              <a:buSzPts val="1400"/>
              <a:buChar char="○"/>
              <a:defRPr/>
            </a:lvl5pPr>
            <a:lvl6pPr lvl="5" algn="ctr" rtl="0">
              <a:lnSpc>
                <a:spcPct val="100000"/>
              </a:lnSpc>
              <a:spcBef>
                <a:spcPts val="0"/>
              </a:spcBef>
              <a:spcAft>
                <a:spcPts val="0"/>
              </a:spcAft>
              <a:buSzPts val="1400"/>
              <a:buChar char="■"/>
              <a:defRPr/>
            </a:lvl6pPr>
            <a:lvl7pPr lvl="6" algn="ctr" rtl="0">
              <a:lnSpc>
                <a:spcPct val="100000"/>
              </a:lnSpc>
              <a:spcBef>
                <a:spcPts val="0"/>
              </a:spcBef>
              <a:spcAft>
                <a:spcPts val="0"/>
              </a:spcAft>
              <a:buSzPts val="1400"/>
              <a:buChar char="●"/>
              <a:defRPr/>
            </a:lvl7pPr>
            <a:lvl8pPr lvl="7" algn="ctr" rtl="0">
              <a:lnSpc>
                <a:spcPct val="100000"/>
              </a:lnSpc>
              <a:spcBef>
                <a:spcPts val="0"/>
              </a:spcBef>
              <a:spcAft>
                <a:spcPts val="0"/>
              </a:spcAft>
              <a:buSzPts val="1400"/>
              <a:buChar char="○"/>
              <a:defRPr/>
            </a:lvl8pPr>
            <a:lvl9pPr lvl="8" algn="ctr" rtl="0">
              <a:lnSpc>
                <a:spcPct val="100000"/>
              </a:lnSpc>
              <a:spcBef>
                <a:spcPts val="0"/>
              </a:spcBef>
              <a:spcAft>
                <a:spcPts val="0"/>
              </a:spcAft>
              <a:buSzPts val="1400"/>
              <a:buChar char="■"/>
              <a:defRPr/>
            </a:lvl9pPr>
          </a:lstStyle>
          <a:p>
            <a:endParaRPr/>
          </a:p>
        </p:txBody>
      </p:sp>
      <p:sp>
        <p:nvSpPr>
          <p:cNvPr id="68" name="Google Shape;68;p7"/>
          <p:cNvSpPr>
            <a:spLocks noGrp="1"/>
          </p:cNvSpPr>
          <p:nvPr>
            <p:ph type="pic" idx="2"/>
          </p:nvPr>
        </p:nvSpPr>
        <p:spPr>
          <a:xfrm>
            <a:off x="970788" y="925950"/>
            <a:ext cx="3273000" cy="3291600"/>
          </a:xfrm>
          <a:prstGeom prst="rect">
            <a:avLst/>
          </a:prstGeom>
          <a:noFill/>
          <a:ln>
            <a:noFill/>
          </a:ln>
        </p:spPr>
      </p:sp>
      <p:sp>
        <p:nvSpPr>
          <p:cNvPr id="69" name="Google Shape;69;p7"/>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7"/>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7"/>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7"/>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bg>
      <p:bgPr>
        <a:solidFill>
          <a:schemeClr val="accent1"/>
        </a:solidFill>
        <a:effectLst/>
      </p:bgPr>
    </p:bg>
    <p:spTree>
      <p:nvGrpSpPr>
        <p:cNvPr id="1" name="Shape 73"/>
        <p:cNvGrpSpPr/>
        <p:nvPr/>
      </p:nvGrpSpPr>
      <p:grpSpPr>
        <a:xfrm>
          <a:off x="0" y="0"/>
          <a:ext cx="0" cy="0"/>
          <a:chOff x="0" y="0"/>
          <a:chExt cx="0" cy="0"/>
        </a:xfrm>
      </p:grpSpPr>
      <p:sp>
        <p:nvSpPr>
          <p:cNvPr id="74" name="Google Shape;74;p8"/>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8"/>
          <p:cNvSpPr txBox="1">
            <a:spLocks noGrp="1"/>
          </p:cNvSpPr>
          <p:nvPr>
            <p:ph type="title"/>
          </p:nvPr>
        </p:nvSpPr>
        <p:spPr>
          <a:xfrm>
            <a:off x="2003250" y="1258500"/>
            <a:ext cx="5137500" cy="2626500"/>
          </a:xfrm>
          <a:prstGeom prst="rect">
            <a:avLst/>
          </a:prstGeom>
        </p:spPr>
        <p:txBody>
          <a:bodyPr spcFirstLastPara="1" wrap="square" lIns="91425" tIns="91425" rIns="91425" bIns="91425" anchor="ctr" anchorCtr="0">
            <a:noAutofit/>
          </a:bodyPr>
          <a:lstStyle>
            <a:lvl1pPr lvl="0" algn="ctr">
              <a:spcBef>
                <a:spcPts val="0"/>
              </a:spcBef>
              <a:spcAft>
                <a:spcPts val="0"/>
              </a:spcAft>
              <a:buSzPts val="4800"/>
              <a:buNone/>
              <a:defRPr sz="48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
        <p:nvSpPr>
          <p:cNvPr id="76" name="Google Shape;76;p8"/>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8"/>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8"/>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8"/>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bg>
      <p:bgPr>
        <a:solidFill>
          <a:schemeClr val="accent1"/>
        </a:solidFill>
        <a:effectLst/>
      </p:bgPr>
    </p:bg>
    <p:spTree>
      <p:nvGrpSpPr>
        <p:cNvPr id="1" name="Shape 80"/>
        <p:cNvGrpSpPr/>
        <p:nvPr/>
      </p:nvGrpSpPr>
      <p:grpSpPr>
        <a:xfrm>
          <a:off x="0" y="0"/>
          <a:ext cx="0" cy="0"/>
          <a:chOff x="0" y="0"/>
          <a:chExt cx="0" cy="0"/>
        </a:xfrm>
      </p:grpSpPr>
      <p:sp>
        <p:nvSpPr>
          <p:cNvPr id="81" name="Google Shape;81;p9"/>
          <p:cNvSpPr/>
          <p:nvPr/>
        </p:nvSpPr>
        <p:spPr>
          <a:xfrm>
            <a:off x="208800" y="218250"/>
            <a:ext cx="8726400" cy="4707000"/>
          </a:xfrm>
          <a:prstGeom prst="plaque">
            <a:avLst>
              <a:gd name="adj" fmla="val 6205"/>
            </a:avLst>
          </a:prstGeom>
          <a:solidFill>
            <a:schemeClr val="lt1"/>
          </a:solidFill>
          <a:ln w="19050" cap="flat" cmpd="sng">
            <a:solidFill>
              <a:schemeClr val="accent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9"/>
          <p:cNvSpPr txBox="1">
            <a:spLocks noGrp="1"/>
          </p:cNvSpPr>
          <p:nvPr>
            <p:ph type="subTitle" idx="1"/>
          </p:nvPr>
        </p:nvSpPr>
        <p:spPr>
          <a:xfrm>
            <a:off x="2223225" y="3168600"/>
            <a:ext cx="4697700" cy="702600"/>
          </a:xfrm>
          <a:prstGeom prst="rect">
            <a:avLst/>
          </a:prstGeom>
          <a:solidFill>
            <a:schemeClr val="accent4"/>
          </a:solidFill>
        </p:spPr>
        <p:txBody>
          <a:bodyPr spcFirstLastPara="1" wrap="square" lIns="91425" tIns="91425" rIns="91425" bIns="91425" anchor="ctr" anchorCtr="0">
            <a:noAutofit/>
          </a:bodyPr>
          <a:lstStyle>
            <a:lvl1pPr lvl="0" algn="ctr">
              <a:lnSpc>
                <a:spcPct val="100000"/>
              </a:lnSpc>
              <a:spcBef>
                <a:spcPts val="0"/>
              </a:spcBef>
              <a:spcAft>
                <a:spcPts val="0"/>
              </a:spcAft>
              <a:buSzPts val="1600"/>
              <a:buNone/>
              <a:defRPr sz="1600"/>
            </a:lvl1pPr>
            <a:lvl2pPr lvl="1" algn="ctr">
              <a:lnSpc>
                <a:spcPct val="100000"/>
              </a:lnSpc>
              <a:spcBef>
                <a:spcPts val="0"/>
              </a:spcBef>
              <a:spcAft>
                <a:spcPts val="0"/>
              </a:spcAft>
              <a:buSzPts val="1600"/>
              <a:buNone/>
              <a:defRPr sz="1600"/>
            </a:lvl2pPr>
            <a:lvl3pPr lvl="2" algn="ctr">
              <a:lnSpc>
                <a:spcPct val="100000"/>
              </a:lnSpc>
              <a:spcBef>
                <a:spcPts val="0"/>
              </a:spcBef>
              <a:spcAft>
                <a:spcPts val="0"/>
              </a:spcAft>
              <a:buSzPts val="1600"/>
              <a:buNone/>
              <a:defRPr sz="1600"/>
            </a:lvl3pPr>
            <a:lvl4pPr lvl="3" algn="ctr">
              <a:lnSpc>
                <a:spcPct val="100000"/>
              </a:lnSpc>
              <a:spcBef>
                <a:spcPts val="0"/>
              </a:spcBef>
              <a:spcAft>
                <a:spcPts val="0"/>
              </a:spcAft>
              <a:buSzPts val="1600"/>
              <a:buNone/>
              <a:defRPr sz="1600"/>
            </a:lvl4pPr>
            <a:lvl5pPr lvl="4" algn="ctr">
              <a:lnSpc>
                <a:spcPct val="100000"/>
              </a:lnSpc>
              <a:spcBef>
                <a:spcPts val="0"/>
              </a:spcBef>
              <a:spcAft>
                <a:spcPts val="0"/>
              </a:spcAft>
              <a:buSzPts val="1600"/>
              <a:buNone/>
              <a:defRPr sz="1600"/>
            </a:lvl5pPr>
            <a:lvl6pPr lvl="5" algn="ctr">
              <a:lnSpc>
                <a:spcPct val="100000"/>
              </a:lnSpc>
              <a:spcBef>
                <a:spcPts val="0"/>
              </a:spcBef>
              <a:spcAft>
                <a:spcPts val="0"/>
              </a:spcAft>
              <a:buSzPts val="1600"/>
              <a:buNone/>
              <a:defRPr sz="1600"/>
            </a:lvl6pPr>
            <a:lvl7pPr lvl="6" algn="ctr">
              <a:lnSpc>
                <a:spcPct val="100000"/>
              </a:lnSpc>
              <a:spcBef>
                <a:spcPts val="0"/>
              </a:spcBef>
              <a:spcAft>
                <a:spcPts val="0"/>
              </a:spcAft>
              <a:buSzPts val="1600"/>
              <a:buNone/>
              <a:defRPr sz="1600"/>
            </a:lvl7pPr>
            <a:lvl8pPr lvl="7" algn="ctr">
              <a:lnSpc>
                <a:spcPct val="100000"/>
              </a:lnSpc>
              <a:spcBef>
                <a:spcPts val="0"/>
              </a:spcBef>
              <a:spcAft>
                <a:spcPts val="0"/>
              </a:spcAft>
              <a:buSzPts val="1600"/>
              <a:buNone/>
              <a:defRPr sz="1600"/>
            </a:lvl8pPr>
            <a:lvl9pPr lvl="8" algn="ctr">
              <a:lnSpc>
                <a:spcPct val="100000"/>
              </a:lnSpc>
              <a:spcBef>
                <a:spcPts val="0"/>
              </a:spcBef>
              <a:spcAft>
                <a:spcPts val="0"/>
              </a:spcAft>
              <a:buSzPts val="1600"/>
              <a:buNone/>
              <a:defRPr sz="1600"/>
            </a:lvl9pPr>
          </a:lstStyle>
          <a:p>
            <a:endParaRPr/>
          </a:p>
        </p:txBody>
      </p:sp>
      <p:sp>
        <p:nvSpPr>
          <p:cNvPr id="83" name="Google Shape;83;p9"/>
          <p:cNvSpPr txBox="1">
            <a:spLocks noGrp="1"/>
          </p:cNvSpPr>
          <p:nvPr>
            <p:ph type="title"/>
          </p:nvPr>
        </p:nvSpPr>
        <p:spPr>
          <a:xfrm>
            <a:off x="2223375" y="1272300"/>
            <a:ext cx="4697700" cy="174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600"/>
              <a:buNone/>
              <a:defRPr sz="11000"/>
            </a:lvl1pPr>
            <a:lvl2pPr lvl="1" rtl="0">
              <a:spcBef>
                <a:spcPts val="0"/>
              </a:spcBef>
              <a:spcAft>
                <a:spcPts val="0"/>
              </a:spcAft>
              <a:buSzPts val="3600"/>
              <a:buNone/>
              <a:defRPr/>
            </a:lvl2pPr>
            <a:lvl3pPr lvl="2" rtl="0">
              <a:spcBef>
                <a:spcPts val="0"/>
              </a:spcBef>
              <a:spcAft>
                <a:spcPts val="0"/>
              </a:spcAft>
              <a:buSzPts val="3600"/>
              <a:buNone/>
              <a:defRPr/>
            </a:lvl3pPr>
            <a:lvl4pPr lvl="3" rtl="0">
              <a:spcBef>
                <a:spcPts val="0"/>
              </a:spcBef>
              <a:spcAft>
                <a:spcPts val="0"/>
              </a:spcAft>
              <a:buSzPts val="3600"/>
              <a:buNone/>
              <a:defRPr/>
            </a:lvl4pPr>
            <a:lvl5pPr lvl="4" rtl="0">
              <a:spcBef>
                <a:spcPts val="0"/>
              </a:spcBef>
              <a:spcAft>
                <a:spcPts val="0"/>
              </a:spcAft>
              <a:buSzPts val="3600"/>
              <a:buNone/>
              <a:defRPr/>
            </a:lvl5pPr>
            <a:lvl6pPr lvl="5" rtl="0">
              <a:spcBef>
                <a:spcPts val="0"/>
              </a:spcBef>
              <a:spcAft>
                <a:spcPts val="0"/>
              </a:spcAft>
              <a:buSzPts val="3600"/>
              <a:buNone/>
              <a:defRPr/>
            </a:lvl6pPr>
            <a:lvl7pPr lvl="6" rtl="0">
              <a:spcBef>
                <a:spcPts val="0"/>
              </a:spcBef>
              <a:spcAft>
                <a:spcPts val="0"/>
              </a:spcAft>
              <a:buSzPts val="3600"/>
              <a:buNone/>
              <a:defRPr/>
            </a:lvl7pPr>
            <a:lvl8pPr lvl="7" rtl="0">
              <a:spcBef>
                <a:spcPts val="0"/>
              </a:spcBef>
              <a:spcAft>
                <a:spcPts val="0"/>
              </a:spcAft>
              <a:buSzPts val="3600"/>
              <a:buNone/>
              <a:defRPr/>
            </a:lvl8pPr>
            <a:lvl9pPr lvl="8" rtl="0">
              <a:spcBef>
                <a:spcPts val="0"/>
              </a:spcBef>
              <a:spcAft>
                <a:spcPts val="0"/>
              </a:spcAft>
              <a:buSzPts val="3600"/>
              <a:buNone/>
              <a:defRPr/>
            </a:lvl9pPr>
          </a:lstStyle>
          <a:p>
            <a:endParaRPr/>
          </a:p>
        </p:txBody>
      </p:sp>
      <p:sp>
        <p:nvSpPr>
          <p:cNvPr id="84" name="Google Shape;84;p9"/>
          <p:cNvSpPr/>
          <p:nvPr/>
        </p:nvSpPr>
        <p:spPr>
          <a:xfrm flipH="1">
            <a:off x="880391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 name="Google Shape;85;p9"/>
          <p:cNvSpPr/>
          <p:nvPr/>
        </p:nvSpPr>
        <p:spPr>
          <a:xfrm>
            <a:off x="125763" y="144815"/>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 name="Google Shape;86;p9"/>
          <p:cNvSpPr/>
          <p:nvPr/>
        </p:nvSpPr>
        <p:spPr>
          <a:xfrm>
            <a:off x="880391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9"/>
          <p:cNvSpPr/>
          <p:nvPr/>
        </p:nvSpPr>
        <p:spPr>
          <a:xfrm flipH="1">
            <a:off x="125763" y="4800788"/>
            <a:ext cx="228920" cy="214260"/>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9"/>
          <p:cNvSpPr/>
          <p:nvPr/>
        </p:nvSpPr>
        <p:spPr>
          <a:xfrm>
            <a:off x="576513" y="34918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89"/>
        <p:cNvGrpSpPr/>
        <p:nvPr/>
      </p:nvGrpSpPr>
      <p:grpSpPr>
        <a:xfrm>
          <a:off x="0" y="0"/>
          <a:ext cx="0" cy="0"/>
          <a:chOff x="0" y="0"/>
          <a:chExt cx="0" cy="0"/>
        </a:xfrm>
      </p:grpSpPr>
      <p:sp>
        <p:nvSpPr>
          <p:cNvPr id="90" name="Google Shape;90;p10"/>
          <p:cNvSpPr txBox="1">
            <a:spLocks noGrp="1"/>
          </p:cNvSpPr>
          <p:nvPr>
            <p:ph type="body" idx="1"/>
          </p:nvPr>
        </p:nvSpPr>
        <p:spPr>
          <a:xfrm>
            <a:off x="1127250" y="3925750"/>
            <a:ext cx="6889500" cy="678000"/>
          </a:xfrm>
          <a:prstGeom prst="rect">
            <a:avLst/>
          </a:prstGeom>
          <a:solidFill>
            <a:schemeClr val="lt1"/>
          </a:solidFill>
          <a:ln w="381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lvl1pPr marL="457200" lvl="0" indent="-228600" algn="ctr">
              <a:lnSpc>
                <a:spcPct val="100000"/>
              </a:lnSpc>
              <a:spcBef>
                <a:spcPts val="0"/>
              </a:spcBef>
              <a:spcAft>
                <a:spcPts val="0"/>
              </a:spcAft>
              <a:buSzPts val="1400"/>
              <a:buNone/>
              <a:defRPr sz="3600" b="1">
                <a:latin typeface="Clicker Script"/>
                <a:ea typeface="Clicker Script"/>
                <a:cs typeface="Clicker Script"/>
                <a:sym typeface="Clicker Script"/>
              </a:defRPr>
            </a:lvl1pPr>
          </a:lstStyle>
          <a:p>
            <a:endParaRPr/>
          </a:p>
        </p:txBody>
      </p:sp>
      <p:grpSp>
        <p:nvGrpSpPr>
          <p:cNvPr id="91" name="Google Shape;91;p10"/>
          <p:cNvGrpSpPr/>
          <p:nvPr/>
        </p:nvGrpSpPr>
        <p:grpSpPr>
          <a:xfrm rot="544738" flipH="1">
            <a:off x="169" y="2366749"/>
            <a:ext cx="829147" cy="1018684"/>
            <a:chOff x="7631150" y="215746"/>
            <a:chExt cx="829123" cy="1018655"/>
          </a:xfrm>
        </p:grpSpPr>
        <p:sp>
          <p:nvSpPr>
            <p:cNvPr id="92" name="Google Shape;92;p10"/>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10"/>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10"/>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10"/>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10"/>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10"/>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10"/>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10"/>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10"/>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image" Target="../media/image1.png"/><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hyperlink" Target="https://plantillaspowerpoint.org/" TargetMode="Externa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theme" Target="../theme/theme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32.xml"/><Relationship Id="rId1" Type="http://schemas.openxmlformats.org/officeDocument/2006/relationships/slideLayout" Target="../slideLayouts/slideLayout3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1"/>
        </a:soli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175" y="465000"/>
            <a:ext cx="7717800" cy="681600"/>
          </a:xfrm>
          <a:prstGeom prst="rect">
            <a:avLst/>
          </a:prstGeom>
          <a:noFill/>
          <a:ln>
            <a:noFill/>
          </a:ln>
        </p:spPr>
        <p:txBody>
          <a:bodyPr spcFirstLastPara="1" wrap="square" lIns="91425" tIns="91425" rIns="91425" bIns="91425" anchor="t" anchorCtr="0">
            <a:noAutofit/>
          </a:bodyPr>
          <a:lstStyle>
            <a:lvl1pPr lvl="0">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1pPr>
            <a:lvl2pPr lvl="1">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2pPr>
            <a:lvl3pPr lvl="2">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3pPr>
            <a:lvl4pPr lvl="3">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4pPr>
            <a:lvl5pPr lvl="4">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5pPr>
            <a:lvl6pPr lvl="5">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6pPr>
            <a:lvl7pPr lvl="6">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7pPr>
            <a:lvl8pPr lvl="7">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8pPr>
            <a:lvl9pPr lvl="8">
              <a:spcBef>
                <a:spcPts val="0"/>
              </a:spcBef>
              <a:spcAft>
                <a:spcPts val="0"/>
              </a:spcAft>
              <a:buClr>
                <a:schemeClr val="dk1"/>
              </a:buClr>
              <a:buSzPts val="3600"/>
              <a:buFont typeface="Clicker Script"/>
              <a:buNone/>
              <a:defRPr sz="3600" b="1">
                <a:solidFill>
                  <a:schemeClr val="dk1"/>
                </a:solidFill>
                <a:latin typeface="Clicker Script"/>
                <a:ea typeface="Clicker Script"/>
                <a:cs typeface="Clicker Script"/>
                <a:sym typeface="Clicker Script"/>
              </a:defRPr>
            </a:lvl9pPr>
          </a:lstStyle>
          <a:p>
            <a:endParaRPr dirty="0"/>
          </a:p>
        </p:txBody>
      </p:sp>
      <p:sp>
        <p:nvSpPr>
          <p:cNvPr id="7" name="Google Shape;7;p1"/>
          <p:cNvSpPr txBox="1">
            <a:spLocks noGrp="1"/>
          </p:cNvSpPr>
          <p:nvPr>
            <p:ph type="body" idx="1"/>
          </p:nvPr>
        </p:nvSpPr>
        <p:spPr>
          <a:xfrm>
            <a:off x="713175" y="1188745"/>
            <a:ext cx="77178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1pPr>
            <a:lvl2pPr marL="914400" lvl="1"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2pPr>
            <a:lvl3pPr marL="1371600" lvl="2"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3pPr>
            <a:lvl4pPr marL="1828800" lvl="3"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4pPr>
            <a:lvl5pPr marL="2286000" lvl="4"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5pPr>
            <a:lvl6pPr marL="2743200" lvl="5"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6pPr>
            <a:lvl7pPr marL="3200400" lvl="6"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7pPr>
            <a:lvl8pPr marL="3657600" lvl="7"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8pPr>
            <a:lvl9pPr marL="4114800" lvl="8" indent="-317500">
              <a:lnSpc>
                <a:spcPct val="100000"/>
              </a:lnSpc>
              <a:spcBef>
                <a:spcPts val="0"/>
              </a:spcBef>
              <a:spcAft>
                <a:spcPts val="0"/>
              </a:spcAft>
              <a:buClr>
                <a:schemeClr val="dk1"/>
              </a:buClr>
              <a:buSzPts val="1400"/>
              <a:buFont typeface="Alata"/>
              <a:buChar char="■"/>
              <a:defRPr>
                <a:solidFill>
                  <a:schemeClr val="dk1"/>
                </a:solidFill>
                <a:latin typeface="Alata"/>
                <a:ea typeface="Alata"/>
                <a:cs typeface="Alata"/>
                <a:sym typeface="Alata"/>
              </a:defRPr>
            </a:lvl9pPr>
          </a:lstStyle>
          <a:p>
            <a:endParaRPr/>
          </a:p>
        </p:txBody>
      </p:sp>
      <p:sp>
        <p:nvSpPr>
          <p:cNvPr id="4" name="TextBox 11"/>
          <p:cNvSpPr txBox="1"/>
          <p:nvPr userDrawn="1"/>
        </p:nvSpPr>
        <p:spPr>
          <a:xfrm rot="16200000">
            <a:off x="-2375976" y="1315085"/>
            <a:ext cx="4446020" cy="230832"/>
          </a:xfrm>
          <a:prstGeom prst="rect">
            <a:avLst/>
          </a:prstGeom>
          <a:noFill/>
        </p:spPr>
        <p:txBody>
          <a:bodyPr wrap="square" rtlCol="0" anchor="ctr">
            <a:spAutoFit/>
          </a:bodyPr>
          <a:lstStyle/>
          <a:p>
            <a:r>
              <a:rPr lang="bs-Latn-BA" sz="900" dirty="0">
                <a:solidFill>
                  <a:schemeClr val="bg1">
                    <a:lumMod val="65000"/>
                  </a:schemeClr>
                </a:solidFill>
              </a:rPr>
              <a:t>Find</a:t>
            </a:r>
            <a:r>
              <a:rPr lang="bs-Latn-BA" sz="900" baseline="0" dirty="0">
                <a:solidFill>
                  <a:schemeClr val="bg1">
                    <a:lumMod val="65000"/>
                  </a:schemeClr>
                </a:solidFill>
              </a:rPr>
              <a:t> m</a:t>
            </a:r>
            <a:r>
              <a:rPr lang="bs-Latn-BA" sz="900" dirty="0">
                <a:solidFill>
                  <a:schemeClr val="bg1">
                    <a:lumMod val="65000"/>
                  </a:schemeClr>
                </a:solidFill>
              </a:rPr>
              <a:t>ore PowerPoint templates</a:t>
            </a:r>
            <a:r>
              <a:rPr lang="bs-Latn-BA" sz="900" baseline="0" dirty="0">
                <a:solidFill>
                  <a:schemeClr val="bg1">
                    <a:lumMod val="65000"/>
                  </a:schemeClr>
                </a:solidFill>
              </a:rPr>
              <a:t> on </a:t>
            </a:r>
            <a:r>
              <a:rPr lang="es-PE" sz="900" b="1" baseline="0" dirty="0" smtClean="0">
                <a:solidFill>
                  <a:srgbClr val="00B050"/>
                </a:solidFill>
                <a:hlinkClick r:id="rId32"/>
              </a:rPr>
              <a:t>plantillaspowerpoint.org</a:t>
            </a:r>
            <a:endParaRPr lang="en-US" sz="900" dirty="0">
              <a:solidFill>
                <a:srgbClr val="00B050"/>
              </a:solidFill>
            </a:endParaRPr>
          </a:p>
        </p:txBody>
      </p:sp>
      <p:pic>
        <p:nvPicPr>
          <p:cNvPr id="5" name="Imagen 4"/>
          <p:cNvPicPr>
            <a:picLocks noChangeAspect="1"/>
          </p:cNvPicPr>
          <p:nvPr userDrawn="1"/>
        </p:nvPicPr>
        <p:blipFill>
          <a:blip r:embed="rId33">
            <a:extLst>
              <a:ext uri="{28A0092B-C50C-407E-A947-70E740481C1C}">
                <a14:useLocalDpi xmlns:a14="http://schemas.microsoft.com/office/drawing/2010/main" val="0"/>
              </a:ext>
            </a:extLst>
          </a:blip>
          <a:stretch>
            <a:fillRect/>
          </a:stretch>
        </p:blipFill>
        <p:spPr>
          <a:xfrm rot="16200000">
            <a:off x="-794667" y="4104033"/>
            <a:ext cx="1245186" cy="344147"/>
          </a:xfrm>
          <a:prstGeom prst="rect">
            <a:avLst/>
          </a:prstGeom>
        </p:spPr>
      </p:pic>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 id="2147483668" r:id="rId21"/>
    <p:sldLayoutId id="2147483669" r:id="rId22"/>
    <p:sldLayoutId id="2147483670" r:id="rId23"/>
    <p:sldLayoutId id="2147483671" r:id="rId24"/>
    <p:sldLayoutId id="2147483672" r:id="rId25"/>
    <p:sldLayoutId id="2147483673" r:id="rId26"/>
    <p:sldLayoutId id="2147483674" r:id="rId27"/>
    <p:sldLayoutId id="2147483675" r:id="rId28"/>
    <p:sldLayoutId id="2147483676" r:id="rId29"/>
    <p:sldLayoutId id="2147483677" r:id="rId30"/>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392"/>
        <p:cNvGrpSpPr/>
        <p:nvPr/>
      </p:nvGrpSpPr>
      <p:grpSpPr>
        <a:xfrm>
          <a:off x="0" y="0"/>
          <a:ext cx="0" cy="0"/>
          <a:chOff x="0" y="0"/>
          <a:chExt cx="0" cy="0"/>
        </a:xfrm>
      </p:grpSpPr>
      <p:sp>
        <p:nvSpPr>
          <p:cNvPr id="393" name="Google Shape;393;p3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1pPr>
            <a:lvl2pPr lvl="1"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2pPr>
            <a:lvl3pPr lvl="2"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3pPr>
            <a:lvl4pPr lvl="3"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4pPr>
            <a:lvl5pPr lvl="4"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5pPr>
            <a:lvl6pPr lvl="5"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6pPr>
            <a:lvl7pPr lvl="6"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7pPr>
            <a:lvl8pPr lvl="7"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8pPr>
            <a:lvl9pPr lvl="8" algn="ctr" rtl="0">
              <a:spcBef>
                <a:spcPts val="0"/>
              </a:spcBef>
              <a:spcAft>
                <a:spcPts val="0"/>
              </a:spcAft>
              <a:buClr>
                <a:srgbClr val="FFFFFF"/>
              </a:buClr>
              <a:buSzPts val="2400"/>
              <a:buFont typeface="Proxima Nova Semibold"/>
              <a:buNone/>
              <a:defRPr sz="2400">
                <a:solidFill>
                  <a:srgbClr val="FFFFFF"/>
                </a:solidFill>
                <a:latin typeface="Proxima Nova Semibold"/>
                <a:ea typeface="Proxima Nova Semibold"/>
                <a:cs typeface="Proxima Nova Semibold"/>
                <a:sym typeface="Proxima Nova Semibold"/>
              </a:defRPr>
            </a:lvl9pPr>
          </a:lstStyle>
          <a:p>
            <a:endParaRPr/>
          </a:p>
        </p:txBody>
      </p:sp>
      <p:sp>
        <p:nvSpPr>
          <p:cNvPr id="394" name="Google Shape;394;p3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8" r:id="rId1"/>
    <p:sldLayoutId id="2147483679" r:id="rId2"/>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9.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20.xml"/></Relationships>
</file>

<file path=ppt/slides/_rels/slide12.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7.xml"/></Relationships>
</file>

<file path=ppt/slides/_rels/slide13.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3.xml"/></Relationships>
</file>

<file path=ppt/slides/_rels/slide14.xml.rels><?xml version="1.0" encoding="UTF-8" standalone="yes"?>
<Relationships xmlns="http://schemas.openxmlformats.org/package/2006/relationships"><Relationship Id="rId3" Type="http://schemas.openxmlformats.org/officeDocument/2006/relationships/image" Target="../media/image3.jpg"/><Relationship Id="rId2" Type="http://schemas.openxmlformats.org/officeDocument/2006/relationships/notesSlide" Target="../notesSlides/notesSlide14.xml"/><Relationship Id="rId1" Type="http://schemas.openxmlformats.org/officeDocument/2006/relationships/slideLayout" Target="../slideLayouts/slideLayout9.xml"/></Relationships>
</file>

<file path=ppt/slides/_rels/slide15.xml.rels><?xml version="1.0" encoding="UTF-8" standalone="yes"?>
<Relationships xmlns="http://schemas.openxmlformats.org/package/2006/relationships"><Relationship Id="rId3" Type="http://schemas.openxmlformats.org/officeDocument/2006/relationships/image" Target="../media/image4.jpg"/><Relationship Id="rId2" Type="http://schemas.openxmlformats.org/officeDocument/2006/relationships/notesSlide" Target="../notesSlides/notesSlide15.xml"/><Relationship Id="rId1" Type="http://schemas.openxmlformats.org/officeDocument/2006/relationships/slideLayout" Target="../slideLayouts/slideLayout23.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6.xml"/><Relationship Id="rId1" Type="http://schemas.openxmlformats.org/officeDocument/2006/relationships/slideLayout" Target="../slideLayouts/slideLayout10.xml"/></Relationships>
</file>

<file path=ppt/slides/_rels/slide17.xml.rels><?xml version="1.0" encoding="UTF-8" standalone="yes"?>
<Relationships xmlns="http://schemas.openxmlformats.org/package/2006/relationships"><Relationship Id="rId2" Type="http://schemas.openxmlformats.org/officeDocument/2006/relationships/notesSlide" Target="../notesSlides/notesSlide17.xml"/><Relationship Id="rId1" Type="http://schemas.openxmlformats.org/officeDocument/2006/relationships/slideLayout" Target="../slideLayouts/slideLayout21.xml"/></Relationships>
</file>

<file path=ppt/slides/_rels/slide18.xml.rels><?xml version="1.0" encoding="UTF-8" standalone="yes"?>
<Relationships xmlns="http://schemas.openxmlformats.org/package/2006/relationships"><Relationship Id="rId2" Type="http://schemas.openxmlformats.org/officeDocument/2006/relationships/notesSlide" Target="../notesSlides/notesSlide18.xml"/><Relationship Id="rId1" Type="http://schemas.openxmlformats.org/officeDocument/2006/relationships/slideLayout" Target="../slideLayouts/slideLayout22.xml"/></Relationships>
</file>

<file path=ppt/slides/_rels/slide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notesSlide" Target="../notesSlides/notesSlide19.xml"/><Relationship Id="rId1" Type="http://schemas.openxmlformats.org/officeDocument/2006/relationships/slideLayout" Target="../slideLayouts/slideLayout24.xml"/></Relationships>
</file>

<file path=ppt/slides/_rels/slide2.xml.rels><?xml version="1.0" encoding="UTF-8" standalone="yes"?>
<Relationships xmlns="http://schemas.openxmlformats.org/package/2006/relationships"><Relationship Id="rId8" Type="http://schemas.openxmlformats.org/officeDocument/2006/relationships/slide" Target="slide41.xml"/><Relationship Id="rId3" Type="http://schemas.openxmlformats.org/officeDocument/2006/relationships/slide" Target="slide39.xml"/><Relationship Id="rId7" Type="http://schemas.openxmlformats.org/officeDocument/2006/relationships/slide" Target="slide47.xml"/><Relationship Id="rId2" Type="http://schemas.openxmlformats.org/officeDocument/2006/relationships/notesSlide" Target="../notesSlides/notesSlide2.xml"/><Relationship Id="rId1" Type="http://schemas.openxmlformats.org/officeDocument/2006/relationships/slideLayout" Target="../slideLayouts/slideLayout3.xml"/><Relationship Id="rId6" Type="http://schemas.openxmlformats.org/officeDocument/2006/relationships/slide" Target="slide35.xml"/><Relationship Id="rId5" Type="http://schemas.openxmlformats.org/officeDocument/2006/relationships/slide" Target="slide37.xml"/><Relationship Id="rId4" Type="http://schemas.openxmlformats.org/officeDocument/2006/relationships/slide" Target="slide38.xml"/><Relationship Id="rId9" Type="http://schemas.openxmlformats.org/officeDocument/2006/relationships/hyperlink" Target="https://plantillaspowerpoint.org/" TargetMode="External"/></Relationships>
</file>

<file path=ppt/slides/_rels/slide20.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notesSlide" Target="../notesSlides/notesSlide20.xml"/><Relationship Id="rId1" Type="http://schemas.openxmlformats.org/officeDocument/2006/relationships/slideLayout" Target="../slideLayouts/slideLayout25.xml"/></Relationships>
</file>

<file path=ppt/slides/_rels/slide21.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21.xml"/><Relationship Id="rId1" Type="http://schemas.openxmlformats.org/officeDocument/2006/relationships/slideLayout" Target="../slideLayouts/slideLayout26.xml"/></Relationships>
</file>

<file path=ppt/slides/_rels/slide22.xml.rels><?xml version="1.0" encoding="UTF-8" standalone="yes"?>
<Relationships xmlns="http://schemas.openxmlformats.org/package/2006/relationships"><Relationship Id="rId2" Type="http://schemas.openxmlformats.org/officeDocument/2006/relationships/notesSlide" Target="../notesSlides/notesSlide22.xml"/><Relationship Id="rId1" Type="http://schemas.openxmlformats.org/officeDocument/2006/relationships/slideLayout" Target="../slideLayouts/slideLayout5.xml"/></Relationships>
</file>

<file path=ppt/slides/_rels/slide23.xml.rels><?xml version="1.0" encoding="UTF-8" standalone="yes"?>
<Relationships xmlns="http://schemas.openxmlformats.org/package/2006/relationships"><Relationship Id="rId2" Type="http://schemas.openxmlformats.org/officeDocument/2006/relationships/notesSlide" Target="../notesSlides/notesSlide23.xml"/><Relationship Id="rId1" Type="http://schemas.openxmlformats.org/officeDocument/2006/relationships/slideLayout" Target="../slideLayouts/slideLayout5.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5.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5.xml"/></Relationships>
</file>

<file path=ppt/slides/_rels/slide26.xml.rels><?xml version="1.0" encoding="UTF-8" standalone="yes"?>
<Relationships xmlns="http://schemas.openxmlformats.org/package/2006/relationships"><Relationship Id="rId3" Type="http://schemas.openxmlformats.org/officeDocument/2006/relationships/hyperlink" Target="https://docs.google.com/spreadsheets/d/1sZRDJ0rjXT85_tnp75XB6mhMhCPh_6iQ5gPweFqE994/copy" TargetMode="External"/><Relationship Id="rId2" Type="http://schemas.openxmlformats.org/officeDocument/2006/relationships/notesSlide" Target="../notesSlides/notesSlide26.xml"/><Relationship Id="rId1" Type="http://schemas.openxmlformats.org/officeDocument/2006/relationships/slideLayout" Target="../slideLayouts/slideLayout5.xml"/><Relationship Id="rId5" Type="http://schemas.openxmlformats.org/officeDocument/2006/relationships/hyperlink" Target="https://plantillaspowerpoint.org/" TargetMode="External"/><Relationship Id="rId4" Type="http://schemas.openxmlformats.org/officeDocument/2006/relationships/image" Target="../media/image8.png"/></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5.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5.xml"/></Relationships>
</file>

<file path=ppt/slides/_rels/slide29.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notesSlide" Target="../notesSlides/notesSlide29.xml"/><Relationship Id="rId1" Type="http://schemas.openxmlformats.org/officeDocument/2006/relationships/slideLayout" Target="../slideLayouts/slideLayout5.xml"/><Relationship Id="rId5" Type="http://schemas.openxmlformats.org/officeDocument/2006/relationships/image" Target="../media/image9.png"/><Relationship Id="rId4" Type="http://schemas.openxmlformats.org/officeDocument/2006/relationships/hyperlink" Target="https://docs.google.com/spreadsheets/d/1sZRDJ0rjXT85_tnp75XB6mhMhCPh_6iQ5gPweFqE994/copy" TargetMode="Externa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8.xml"/></Relationships>
</file>

<file path=ppt/slides/_rels/slide30.xml.rels><?xml version="1.0" encoding="UTF-8" standalone="yes"?>
<Relationships xmlns="http://schemas.openxmlformats.org/package/2006/relationships"><Relationship Id="rId3" Type="http://schemas.openxmlformats.org/officeDocument/2006/relationships/hyperlink" Target="https://plantillaspowerpoint.org/" TargetMode="External"/><Relationship Id="rId2" Type="http://schemas.openxmlformats.org/officeDocument/2006/relationships/notesSlide" Target="../notesSlides/notesSlide30.xml"/><Relationship Id="rId1" Type="http://schemas.openxmlformats.org/officeDocument/2006/relationships/slideLayout" Target="../slideLayouts/slideLayout5.xml"/><Relationship Id="rId5" Type="http://schemas.openxmlformats.org/officeDocument/2006/relationships/image" Target="../media/image10.png"/><Relationship Id="rId4" Type="http://schemas.openxmlformats.org/officeDocument/2006/relationships/hyperlink" Target="https://docs.google.com/spreadsheets/d/1sZRDJ0rjXT85_tnp75XB6mhMhCPh_6iQ5gPweFqE994/copy" TargetMode="Externa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5.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5.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8.xml"/></Relationships>
</file>

<file path=ppt/slides/_rels/slide34.xml.rels><?xml version="1.0" encoding="UTF-8" standalone="yes"?>
<Relationships xmlns="http://schemas.openxmlformats.org/package/2006/relationships"><Relationship Id="rId3" Type="http://schemas.openxmlformats.org/officeDocument/2006/relationships/image" Target="../media/image11.jpg"/><Relationship Id="rId2" Type="http://schemas.openxmlformats.org/officeDocument/2006/relationships/notesSlide" Target="../notesSlides/notesSlide34.xml"/><Relationship Id="rId1" Type="http://schemas.openxmlformats.org/officeDocument/2006/relationships/slideLayout" Target="../slideLayouts/slideLayout16.xml"/><Relationship Id="rId4" Type="http://schemas.openxmlformats.org/officeDocument/2006/relationships/image" Target="../media/image12.jpg"/></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8.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3" Type="http://schemas.openxmlformats.org/officeDocument/2006/relationships/hyperlink" Target="https://www.freepik.com/free-vector/pink-valentines-day-elements_1503203.htm/?utm_source=slidesgo_template&amp;utm_medium=referral-link&amp;utm_campaign=sg_resources&amp;utm_content=freepik" TargetMode="External"/><Relationship Id="rId2" Type="http://schemas.openxmlformats.org/officeDocument/2006/relationships/notesSlide" Target="../notesSlides/notesSlide37.xml"/><Relationship Id="rId1" Type="http://schemas.openxmlformats.org/officeDocument/2006/relationships/slideLayout" Target="../slideLayouts/slideLayout27.xml"/></Relationships>
</file>

<file path=ppt/slides/_rels/slide38.xml.rels><?xml version="1.0" encoding="UTF-8" standalone="yes"?>
<Relationships xmlns="http://schemas.openxmlformats.org/package/2006/relationships"><Relationship Id="rId8" Type="http://schemas.openxmlformats.org/officeDocument/2006/relationships/hyperlink" Target="https://www.freepik.com/free-vector/doodle-valentine-s-day-element-collection_11795691.htm/?utm_source=slidesgo_template&amp;utm_medium=referral-link&amp;utm_campaign=sg_resources&amp;utm_content=freepik" TargetMode="External"/><Relationship Id="rId3" Type="http://schemas.openxmlformats.org/officeDocument/2006/relationships/hyperlink" Target="https://www.freepik.com/free-photo/women-kissing-another-with-closed-eyes_5006353.htm/?utm_source=slidesgo_template&amp;utm_medium=referral-link&amp;utm_campaign=sg_resources&amp;utm_content=freepik" TargetMode="External"/><Relationship Id="rId7" Type="http://schemas.openxmlformats.org/officeDocument/2006/relationships/hyperlink" Target="https://www.freepik.com/free-photo/businessman-talking-phone_9634667.htm/?utm_source=slidesgo_template&amp;utm_medium=referral-link&amp;utm_campaign=sg_resources&amp;utm_content=freepik" TargetMode="External"/><Relationship Id="rId2" Type="http://schemas.openxmlformats.org/officeDocument/2006/relationships/notesSlide" Target="../notesSlides/notesSlide38.xml"/><Relationship Id="rId1" Type="http://schemas.openxmlformats.org/officeDocument/2006/relationships/slideLayout" Target="../slideLayouts/slideLayout15.xml"/><Relationship Id="rId6" Type="http://schemas.openxmlformats.org/officeDocument/2006/relationships/hyperlink" Target="https://www.freepik.com/free-photo/blonde-woman-blowing-kiss_9366567.htm/?utm_source=slidesgo_template&amp;utm_medium=referral-link&amp;utm_campaign=sg_resources&amp;utm_content=freepik" TargetMode="External"/><Relationship Id="rId5" Type="http://schemas.openxmlformats.org/officeDocument/2006/relationships/hyperlink" Target="https://www.freepik.com/free-photo/medium-shot-men-being-love_13820059.htm/?utm_source=slidesgo_template&amp;utm_medium=referral-link&amp;utm_campaign=sg_resources&amp;utm_content=freepik" TargetMode="External"/><Relationship Id="rId10" Type="http://schemas.openxmlformats.org/officeDocument/2006/relationships/hyperlink" Target="https://www.flaticon.com/packs/date-night-27/?utm_source=slidesgo_template&amp;utm_medium=referral-link&amp;utm_campaign=sg_resources&amp;utm_content=flaticon" TargetMode="External"/><Relationship Id="rId4" Type="http://schemas.openxmlformats.org/officeDocument/2006/relationships/hyperlink" Target="https://www.freepik.com/free-photo/man-kissing-his-smiley-wife-while-lying-sofa_12067266.htm/?utm_source=slidesgo_template&amp;utm_medium=referral-link&amp;utm_campaign=sg_resources&amp;utm_content=freepik" TargetMode="External"/><Relationship Id="rId9" Type="http://schemas.openxmlformats.org/officeDocument/2006/relationships/hyperlink" Target="https://www.freepik.com/free-vector/hand-drawn-valentine-s-day-element-collection_11795706.htm/?utm_source=slidesgo_template&amp;utm_medium=referral-link&amp;utm_campaign=sg_resources&amp;utm_content=freepik" TargetMode="External"/></Relationships>
</file>

<file path=ppt/slides/_rels/slide39.xml.rels><?xml version="1.0" encoding="UTF-8" standalone="yes"?>
<Relationships xmlns="http://schemas.openxmlformats.org/package/2006/relationships"><Relationship Id="rId3" Type="http://schemas.openxmlformats.org/officeDocument/2006/relationships/hyperlink" Target="https://fonts.google.com/specimen/Clicker+Script" TargetMode="External"/><Relationship Id="rId2" Type="http://schemas.openxmlformats.org/officeDocument/2006/relationships/notesSlide" Target="../notesSlides/notesSlide39.xml"/><Relationship Id="rId1" Type="http://schemas.openxmlformats.org/officeDocument/2006/relationships/slideLayout" Target="../slideLayouts/slideLayout32.xml"/><Relationship Id="rId4" Type="http://schemas.openxmlformats.org/officeDocument/2006/relationships/hyperlink" Target="https://fonts.google.com/specimen/Alata" TargetMode="External"/></Relationships>
</file>

<file path=ppt/slides/_rels/slide4.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12.xml"/></Relationships>
</file>

<file path=ppt/slides/_rels/slide40.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17.png"/><Relationship Id="rId2" Type="http://schemas.openxmlformats.org/officeDocument/2006/relationships/notesSlide" Target="../notesSlides/notesSlide40.xml"/><Relationship Id="rId1" Type="http://schemas.openxmlformats.org/officeDocument/2006/relationships/slideLayout" Target="../slideLayouts/slideLayout3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16.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15.png"/><Relationship Id="rId4" Type="http://schemas.openxmlformats.org/officeDocument/2006/relationships/image" Target="../media/image13.png"/><Relationship Id="rId9" Type="http://schemas.openxmlformats.org/officeDocument/2006/relationships/image" Target="../media/image14.png"/></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32.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31.xml"/></Relationships>
</file>

<file path=ppt/slides/_rels/slide43.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31.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31.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31.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31.xml"/></Relationships>
</file>

<file path=ppt/slides/_rels/slide47.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47.xml"/><Relationship Id="rId1" Type="http://schemas.openxmlformats.org/officeDocument/2006/relationships/slideLayout" Target="../slideLayouts/slideLayout32.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3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3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3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31.xml"/></Relationships>
</file>

<file path=ppt/slides/_rels/slide52.xml.rels><?xml version="1.0" encoding="UTF-8" standalone="yes"?>
<Relationships xmlns="http://schemas.openxmlformats.org/package/2006/relationships"><Relationship Id="rId2" Type="http://schemas.openxmlformats.org/officeDocument/2006/relationships/notesSlide" Target="../notesSlides/notesSlide52.xml"/><Relationship Id="rId1" Type="http://schemas.openxmlformats.org/officeDocument/2006/relationships/slideLayout" Target="../slideLayouts/slideLayout3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32.xml"/></Relationships>
</file>

<file path=ppt/slides/_rels/slide6.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14.xml"/></Relationships>
</file>

<file path=ppt/slides/_rels/slide7.xml.rels><?xml version="1.0" encoding="UTF-8" standalone="yes"?>
<Relationships xmlns="http://schemas.openxmlformats.org/package/2006/relationships"><Relationship Id="rId3" Type="http://schemas.openxmlformats.org/officeDocument/2006/relationships/image" Target="../media/image2.jpg"/><Relationship Id="rId2" Type="http://schemas.openxmlformats.org/officeDocument/2006/relationships/notesSlide" Target="../notesSlides/notesSlide7.xml"/><Relationship Id="rId1" Type="http://schemas.openxmlformats.org/officeDocument/2006/relationships/slideLayout" Target="../slideLayouts/slideLayout6.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4.xml"/></Relationships>
</file>

<file path=ppt/slides/_rels/slide9.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401"/>
        <p:cNvGrpSpPr/>
        <p:nvPr/>
      </p:nvGrpSpPr>
      <p:grpSpPr>
        <a:xfrm>
          <a:off x="0" y="0"/>
          <a:ext cx="0" cy="0"/>
          <a:chOff x="0" y="0"/>
          <a:chExt cx="0" cy="0"/>
        </a:xfrm>
      </p:grpSpPr>
      <p:sp>
        <p:nvSpPr>
          <p:cNvPr id="402" name="Google Shape;402;p35"/>
          <p:cNvSpPr txBox="1">
            <a:spLocks noGrp="1"/>
          </p:cNvSpPr>
          <p:nvPr>
            <p:ph type="ctrTitle"/>
          </p:nvPr>
        </p:nvSpPr>
        <p:spPr>
          <a:xfrm>
            <a:off x="1133800" y="1193450"/>
            <a:ext cx="6876300" cy="20169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6700"/>
              <a:t>Kiss Wrapped Theme</a:t>
            </a:r>
            <a:r>
              <a:rPr lang="en" sz="5900"/>
              <a:t> </a:t>
            </a:r>
            <a:r>
              <a:rPr lang="en" sz="4000">
                <a:solidFill>
                  <a:schemeClr val="accent3"/>
                </a:solidFill>
                <a:latin typeface="Alata"/>
                <a:ea typeface="Alata"/>
                <a:cs typeface="Alata"/>
                <a:sym typeface="Alata"/>
              </a:rPr>
              <a:t>with Infographics</a:t>
            </a:r>
            <a:endParaRPr/>
          </a:p>
        </p:txBody>
      </p:sp>
      <p:sp>
        <p:nvSpPr>
          <p:cNvPr id="403" name="Google Shape;403;p35"/>
          <p:cNvSpPr txBox="1">
            <a:spLocks noGrp="1"/>
          </p:cNvSpPr>
          <p:nvPr>
            <p:ph type="subTitle" idx="1"/>
          </p:nvPr>
        </p:nvSpPr>
        <p:spPr>
          <a:xfrm>
            <a:off x="2263225" y="3299775"/>
            <a:ext cx="4617300" cy="515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Here is where your presentation begins</a:t>
            </a:r>
            <a:endParaRPr/>
          </a:p>
        </p:txBody>
      </p:sp>
      <p:grpSp>
        <p:nvGrpSpPr>
          <p:cNvPr id="404" name="Google Shape;404;p35"/>
          <p:cNvGrpSpPr/>
          <p:nvPr/>
        </p:nvGrpSpPr>
        <p:grpSpPr>
          <a:xfrm rot="-124810">
            <a:off x="7382290" y="754881"/>
            <a:ext cx="1115072" cy="650613"/>
            <a:chOff x="559125" y="3584825"/>
            <a:chExt cx="1115006" cy="650575"/>
          </a:xfrm>
        </p:grpSpPr>
        <p:sp>
          <p:nvSpPr>
            <p:cNvPr id="405" name="Google Shape;405;p35"/>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35"/>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 name="Google Shape;407;p35"/>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08" name="Google Shape;408;p35"/>
          <p:cNvSpPr/>
          <p:nvPr/>
        </p:nvSpPr>
        <p:spPr>
          <a:xfrm>
            <a:off x="7012500" y="7818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 name="Google Shape;409;p35"/>
          <p:cNvSpPr/>
          <p:nvPr/>
        </p:nvSpPr>
        <p:spPr>
          <a:xfrm>
            <a:off x="7570120" y="35856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 name="Google Shape;410;p35"/>
          <p:cNvSpPr/>
          <p:nvPr/>
        </p:nvSpPr>
        <p:spPr>
          <a:xfrm>
            <a:off x="1211307" y="617198"/>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35"/>
          <p:cNvSpPr/>
          <p:nvPr/>
        </p:nvSpPr>
        <p:spPr>
          <a:xfrm rot="-1807315">
            <a:off x="626198" y="538455"/>
            <a:ext cx="618092" cy="1082822"/>
          </a:xfrm>
          <a:custGeom>
            <a:avLst/>
            <a:gdLst/>
            <a:ahLst/>
            <a:cxnLst/>
            <a:rect l="l" t="t" r="r" b="b"/>
            <a:pathLst>
              <a:path w="13621" h="23863" extrusionOk="0">
                <a:moveTo>
                  <a:pt x="8771" y="1350"/>
                </a:moveTo>
                <a:cubicBezTo>
                  <a:pt x="9263" y="1350"/>
                  <a:pt x="9752" y="1536"/>
                  <a:pt x="10002" y="1940"/>
                </a:cubicBezTo>
                <a:cubicBezTo>
                  <a:pt x="10383" y="2535"/>
                  <a:pt x="10168" y="3369"/>
                  <a:pt x="9835" y="3940"/>
                </a:cubicBezTo>
                <a:cubicBezTo>
                  <a:pt x="9573" y="4417"/>
                  <a:pt x="9204" y="4845"/>
                  <a:pt x="8823" y="5310"/>
                </a:cubicBezTo>
                <a:cubicBezTo>
                  <a:pt x="8597" y="5560"/>
                  <a:pt x="8370" y="5822"/>
                  <a:pt x="8156" y="6107"/>
                </a:cubicBezTo>
                <a:cubicBezTo>
                  <a:pt x="8108" y="6179"/>
                  <a:pt x="8049" y="6250"/>
                  <a:pt x="7989" y="6322"/>
                </a:cubicBezTo>
                <a:cubicBezTo>
                  <a:pt x="7596" y="6834"/>
                  <a:pt x="7108" y="7465"/>
                  <a:pt x="6846" y="8143"/>
                </a:cubicBezTo>
                <a:cubicBezTo>
                  <a:pt x="6311" y="7584"/>
                  <a:pt x="5572" y="7167"/>
                  <a:pt x="4953" y="6845"/>
                </a:cubicBezTo>
                <a:cubicBezTo>
                  <a:pt x="4644" y="6679"/>
                  <a:pt x="4322" y="6536"/>
                  <a:pt x="4013" y="6405"/>
                </a:cubicBezTo>
                <a:cubicBezTo>
                  <a:pt x="3465" y="6155"/>
                  <a:pt x="2953" y="5929"/>
                  <a:pt x="2512" y="5607"/>
                </a:cubicBezTo>
                <a:cubicBezTo>
                  <a:pt x="1965" y="5226"/>
                  <a:pt x="1417" y="4571"/>
                  <a:pt x="1500" y="3869"/>
                </a:cubicBezTo>
                <a:cubicBezTo>
                  <a:pt x="1580" y="3139"/>
                  <a:pt x="2414" y="2628"/>
                  <a:pt x="3143" y="2628"/>
                </a:cubicBezTo>
                <a:cubicBezTo>
                  <a:pt x="3175" y="2628"/>
                  <a:pt x="3207" y="2629"/>
                  <a:pt x="3239" y="2631"/>
                </a:cubicBezTo>
                <a:lnTo>
                  <a:pt x="3286" y="2631"/>
                </a:lnTo>
                <a:cubicBezTo>
                  <a:pt x="3906" y="2678"/>
                  <a:pt x="4548" y="3000"/>
                  <a:pt x="5108" y="3559"/>
                </a:cubicBezTo>
                <a:cubicBezTo>
                  <a:pt x="5072" y="3750"/>
                  <a:pt x="4989" y="4369"/>
                  <a:pt x="5310" y="4833"/>
                </a:cubicBezTo>
                <a:cubicBezTo>
                  <a:pt x="5477" y="5083"/>
                  <a:pt x="5715" y="5238"/>
                  <a:pt x="6013" y="5274"/>
                </a:cubicBezTo>
                <a:cubicBezTo>
                  <a:pt x="6070" y="5284"/>
                  <a:pt x="6127" y="5289"/>
                  <a:pt x="6183" y="5289"/>
                </a:cubicBezTo>
                <a:cubicBezTo>
                  <a:pt x="6457" y="5289"/>
                  <a:pt x="6720" y="5172"/>
                  <a:pt x="6918" y="4964"/>
                </a:cubicBezTo>
                <a:cubicBezTo>
                  <a:pt x="7192" y="4679"/>
                  <a:pt x="7323" y="4274"/>
                  <a:pt x="7251" y="3893"/>
                </a:cubicBezTo>
                <a:cubicBezTo>
                  <a:pt x="7192" y="3559"/>
                  <a:pt x="7013" y="3262"/>
                  <a:pt x="6703" y="2976"/>
                </a:cubicBezTo>
                <a:cubicBezTo>
                  <a:pt x="6977" y="2333"/>
                  <a:pt x="7406" y="1833"/>
                  <a:pt x="7906" y="1559"/>
                </a:cubicBezTo>
                <a:cubicBezTo>
                  <a:pt x="8157" y="1422"/>
                  <a:pt x="8464" y="1350"/>
                  <a:pt x="8771" y="1350"/>
                </a:cubicBezTo>
                <a:close/>
                <a:moveTo>
                  <a:pt x="8765" y="0"/>
                </a:moveTo>
                <a:cubicBezTo>
                  <a:pt x="8229" y="0"/>
                  <a:pt x="7697" y="128"/>
                  <a:pt x="7251" y="368"/>
                </a:cubicBezTo>
                <a:cubicBezTo>
                  <a:pt x="6561" y="749"/>
                  <a:pt x="5989" y="1369"/>
                  <a:pt x="5584" y="2178"/>
                </a:cubicBezTo>
                <a:cubicBezTo>
                  <a:pt x="4882" y="1631"/>
                  <a:pt x="4096" y="1321"/>
                  <a:pt x="3322" y="1273"/>
                </a:cubicBezTo>
                <a:cubicBezTo>
                  <a:pt x="3274" y="1271"/>
                  <a:pt x="3225" y="1270"/>
                  <a:pt x="3176" y="1270"/>
                </a:cubicBezTo>
                <a:cubicBezTo>
                  <a:pt x="1830" y="1270"/>
                  <a:pt x="327" y="2209"/>
                  <a:pt x="155" y="3714"/>
                </a:cubicBezTo>
                <a:cubicBezTo>
                  <a:pt x="0" y="5000"/>
                  <a:pt x="869" y="6107"/>
                  <a:pt x="1727" y="6715"/>
                </a:cubicBezTo>
                <a:cubicBezTo>
                  <a:pt x="2274" y="7107"/>
                  <a:pt x="2882" y="7369"/>
                  <a:pt x="3453" y="7631"/>
                </a:cubicBezTo>
                <a:cubicBezTo>
                  <a:pt x="3763" y="7774"/>
                  <a:pt x="4048" y="7905"/>
                  <a:pt x="4334" y="8048"/>
                </a:cubicBezTo>
                <a:cubicBezTo>
                  <a:pt x="4679" y="8227"/>
                  <a:pt x="5441" y="8620"/>
                  <a:pt x="5894" y="9096"/>
                </a:cubicBezTo>
                <a:lnTo>
                  <a:pt x="5465" y="9191"/>
                </a:lnTo>
                <a:cubicBezTo>
                  <a:pt x="5287" y="9239"/>
                  <a:pt x="5144" y="9346"/>
                  <a:pt x="5049" y="9501"/>
                </a:cubicBezTo>
                <a:cubicBezTo>
                  <a:pt x="4953" y="9643"/>
                  <a:pt x="4918" y="9834"/>
                  <a:pt x="4953" y="10001"/>
                </a:cubicBezTo>
                <a:cubicBezTo>
                  <a:pt x="5025" y="10298"/>
                  <a:pt x="5275" y="10513"/>
                  <a:pt x="5572" y="10536"/>
                </a:cubicBezTo>
                <a:cubicBezTo>
                  <a:pt x="5632" y="10536"/>
                  <a:pt x="5703" y="10536"/>
                  <a:pt x="5763" y="10513"/>
                </a:cubicBezTo>
                <a:cubicBezTo>
                  <a:pt x="6025" y="10453"/>
                  <a:pt x="6322" y="10394"/>
                  <a:pt x="6644" y="10322"/>
                </a:cubicBezTo>
                <a:lnTo>
                  <a:pt x="9621" y="22359"/>
                </a:lnTo>
                <a:cubicBezTo>
                  <a:pt x="9632" y="22455"/>
                  <a:pt x="9823" y="23228"/>
                  <a:pt x="10490" y="23633"/>
                </a:cubicBezTo>
                <a:cubicBezTo>
                  <a:pt x="10716" y="23764"/>
                  <a:pt x="10954" y="23836"/>
                  <a:pt x="11216" y="23859"/>
                </a:cubicBezTo>
                <a:cubicBezTo>
                  <a:pt x="11253" y="23862"/>
                  <a:pt x="11289" y="23863"/>
                  <a:pt x="11326" y="23863"/>
                </a:cubicBezTo>
                <a:cubicBezTo>
                  <a:pt x="11504" y="23863"/>
                  <a:pt x="11681" y="23839"/>
                  <a:pt x="11859" y="23800"/>
                </a:cubicBezTo>
                <a:cubicBezTo>
                  <a:pt x="12919" y="23514"/>
                  <a:pt x="13133" y="23443"/>
                  <a:pt x="13192" y="23419"/>
                </a:cubicBezTo>
                <a:cubicBezTo>
                  <a:pt x="13359" y="23348"/>
                  <a:pt x="13490" y="23217"/>
                  <a:pt x="13561" y="23050"/>
                </a:cubicBezTo>
                <a:cubicBezTo>
                  <a:pt x="13621" y="22871"/>
                  <a:pt x="13621" y="22693"/>
                  <a:pt x="13550" y="22526"/>
                </a:cubicBezTo>
                <a:cubicBezTo>
                  <a:pt x="13441" y="22273"/>
                  <a:pt x="13195" y="22122"/>
                  <a:pt x="12937" y="22122"/>
                </a:cubicBezTo>
                <a:cubicBezTo>
                  <a:pt x="12855" y="22122"/>
                  <a:pt x="12772" y="22137"/>
                  <a:pt x="12692" y="22169"/>
                </a:cubicBezTo>
                <a:cubicBezTo>
                  <a:pt x="12669" y="22169"/>
                  <a:pt x="12466" y="22240"/>
                  <a:pt x="11514" y="22490"/>
                </a:cubicBezTo>
                <a:cubicBezTo>
                  <a:pt x="11454" y="22505"/>
                  <a:pt x="11402" y="22512"/>
                  <a:pt x="11357" y="22512"/>
                </a:cubicBezTo>
                <a:cubicBezTo>
                  <a:pt x="11293" y="22512"/>
                  <a:pt x="11241" y="22499"/>
                  <a:pt x="11192" y="22478"/>
                </a:cubicBezTo>
                <a:cubicBezTo>
                  <a:pt x="11049" y="22383"/>
                  <a:pt x="10954" y="22157"/>
                  <a:pt x="10930" y="22050"/>
                </a:cubicBezTo>
                <a:lnTo>
                  <a:pt x="10859" y="21740"/>
                </a:lnTo>
                <a:lnTo>
                  <a:pt x="12395" y="21323"/>
                </a:lnTo>
                <a:cubicBezTo>
                  <a:pt x="12764" y="21228"/>
                  <a:pt x="12966" y="20847"/>
                  <a:pt x="12871" y="20490"/>
                </a:cubicBezTo>
                <a:cubicBezTo>
                  <a:pt x="12791" y="20190"/>
                  <a:pt x="12518" y="19991"/>
                  <a:pt x="12221" y="19991"/>
                </a:cubicBezTo>
                <a:cubicBezTo>
                  <a:pt x="12165" y="19991"/>
                  <a:pt x="12107" y="19998"/>
                  <a:pt x="12049" y="20014"/>
                </a:cubicBezTo>
                <a:lnTo>
                  <a:pt x="10537" y="20419"/>
                </a:lnTo>
                <a:lnTo>
                  <a:pt x="10418" y="19954"/>
                </a:lnTo>
                <a:lnTo>
                  <a:pt x="11847" y="19597"/>
                </a:lnTo>
                <a:cubicBezTo>
                  <a:pt x="12216" y="19514"/>
                  <a:pt x="12430" y="19145"/>
                  <a:pt x="12347" y="18776"/>
                </a:cubicBezTo>
                <a:cubicBezTo>
                  <a:pt x="12267" y="18474"/>
                  <a:pt x="11991" y="18266"/>
                  <a:pt x="11692" y="18266"/>
                </a:cubicBezTo>
                <a:cubicBezTo>
                  <a:pt x="11637" y="18266"/>
                  <a:pt x="11581" y="18273"/>
                  <a:pt x="11526" y="18287"/>
                </a:cubicBezTo>
                <a:lnTo>
                  <a:pt x="10097" y="18645"/>
                </a:lnTo>
                <a:lnTo>
                  <a:pt x="7954" y="10024"/>
                </a:lnTo>
                <a:cubicBezTo>
                  <a:pt x="8525" y="9905"/>
                  <a:pt x="8728" y="9858"/>
                  <a:pt x="8799" y="9846"/>
                </a:cubicBezTo>
                <a:cubicBezTo>
                  <a:pt x="9085" y="9822"/>
                  <a:pt x="9323" y="9632"/>
                  <a:pt x="9394" y="9346"/>
                </a:cubicBezTo>
                <a:cubicBezTo>
                  <a:pt x="9490" y="8989"/>
                  <a:pt x="9275" y="8620"/>
                  <a:pt x="8906" y="8524"/>
                </a:cubicBezTo>
                <a:cubicBezTo>
                  <a:pt x="8864" y="8512"/>
                  <a:pt x="8828" y="8503"/>
                  <a:pt x="8772" y="8503"/>
                </a:cubicBezTo>
                <a:cubicBezTo>
                  <a:pt x="8671" y="8503"/>
                  <a:pt x="8505" y="8531"/>
                  <a:pt x="8120" y="8608"/>
                </a:cubicBezTo>
                <a:cubicBezTo>
                  <a:pt x="8311" y="8119"/>
                  <a:pt x="8739" y="7572"/>
                  <a:pt x="9061" y="7155"/>
                </a:cubicBezTo>
                <a:cubicBezTo>
                  <a:pt x="9120" y="7072"/>
                  <a:pt x="9180" y="7000"/>
                  <a:pt x="9240" y="6929"/>
                </a:cubicBezTo>
                <a:cubicBezTo>
                  <a:pt x="9418" y="6679"/>
                  <a:pt x="9632" y="6441"/>
                  <a:pt x="9847" y="6179"/>
                </a:cubicBezTo>
                <a:cubicBezTo>
                  <a:pt x="10263" y="5702"/>
                  <a:pt x="10692" y="5202"/>
                  <a:pt x="11014" y="4607"/>
                </a:cubicBezTo>
                <a:cubicBezTo>
                  <a:pt x="11537" y="3690"/>
                  <a:pt x="11847" y="2321"/>
                  <a:pt x="11156" y="1226"/>
                </a:cubicBezTo>
                <a:cubicBezTo>
                  <a:pt x="10629" y="382"/>
                  <a:pt x="9691" y="0"/>
                  <a:pt x="8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12" name="Google Shape;412;p35"/>
          <p:cNvGrpSpPr/>
          <p:nvPr/>
        </p:nvGrpSpPr>
        <p:grpSpPr>
          <a:xfrm>
            <a:off x="6419126" y="3299727"/>
            <a:ext cx="1151003" cy="1156290"/>
            <a:chOff x="5693639" y="4241800"/>
            <a:chExt cx="833396" cy="837224"/>
          </a:xfrm>
        </p:grpSpPr>
        <p:sp>
          <p:nvSpPr>
            <p:cNvPr id="413" name="Google Shape;413;p35"/>
            <p:cNvSpPr/>
            <p:nvPr/>
          </p:nvSpPr>
          <p:spPr>
            <a:xfrm>
              <a:off x="6034733" y="4241800"/>
              <a:ext cx="275507" cy="315592"/>
            </a:xfrm>
            <a:custGeom>
              <a:avLst/>
              <a:gdLst/>
              <a:ahLst/>
              <a:cxnLst/>
              <a:rect l="l" t="t" r="r" b="b"/>
              <a:pathLst>
                <a:path w="5251" h="6015" extrusionOk="0">
                  <a:moveTo>
                    <a:pt x="2843" y="0"/>
                  </a:moveTo>
                  <a:cubicBezTo>
                    <a:pt x="2278" y="0"/>
                    <a:pt x="1774" y="278"/>
                    <a:pt x="1369" y="811"/>
                  </a:cubicBezTo>
                  <a:cubicBezTo>
                    <a:pt x="191" y="2359"/>
                    <a:pt x="0" y="5681"/>
                    <a:pt x="131" y="5895"/>
                  </a:cubicBezTo>
                  <a:cubicBezTo>
                    <a:pt x="167" y="5967"/>
                    <a:pt x="238" y="6014"/>
                    <a:pt x="322" y="6014"/>
                  </a:cubicBezTo>
                  <a:cubicBezTo>
                    <a:pt x="357" y="6014"/>
                    <a:pt x="393" y="6003"/>
                    <a:pt x="429" y="5979"/>
                  </a:cubicBezTo>
                  <a:cubicBezTo>
                    <a:pt x="524" y="5919"/>
                    <a:pt x="560" y="5824"/>
                    <a:pt x="536" y="5729"/>
                  </a:cubicBezTo>
                  <a:cubicBezTo>
                    <a:pt x="488" y="5312"/>
                    <a:pt x="738" y="1895"/>
                    <a:pt x="2000" y="776"/>
                  </a:cubicBezTo>
                  <a:cubicBezTo>
                    <a:pt x="2253" y="556"/>
                    <a:pt x="2530" y="445"/>
                    <a:pt x="2839" y="445"/>
                  </a:cubicBezTo>
                  <a:cubicBezTo>
                    <a:pt x="2967" y="445"/>
                    <a:pt x="3100" y="464"/>
                    <a:pt x="3239" y="502"/>
                  </a:cubicBezTo>
                  <a:cubicBezTo>
                    <a:pt x="3703" y="633"/>
                    <a:pt x="4001" y="883"/>
                    <a:pt x="4155" y="1264"/>
                  </a:cubicBezTo>
                  <a:cubicBezTo>
                    <a:pt x="4751" y="2740"/>
                    <a:pt x="3084" y="5574"/>
                    <a:pt x="3060" y="5598"/>
                  </a:cubicBezTo>
                  <a:cubicBezTo>
                    <a:pt x="3000" y="5705"/>
                    <a:pt x="3036" y="5836"/>
                    <a:pt x="3143" y="5907"/>
                  </a:cubicBezTo>
                  <a:cubicBezTo>
                    <a:pt x="3178" y="5927"/>
                    <a:pt x="3216" y="5936"/>
                    <a:pt x="3253" y="5936"/>
                  </a:cubicBezTo>
                  <a:cubicBezTo>
                    <a:pt x="3330" y="5936"/>
                    <a:pt x="3405" y="5896"/>
                    <a:pt x="3453" y="5824"/>
                  </a:cubicBezTo>
                  <a:cubicBezTo>
                    <a:pt x="3524" y="5705"/>
                    <a:pt x="5251" y="2776"/>
                    <a:pt x="4572" y="1097"/>
                  </a:cubicBezTo>
                  <a:cubicBezTo>
                    <a:pt x="4358" y="585"/>
                    <a:pt x="3953" y="240"/>
                    <a:pt x="3358" y="73"/>
                  </a:cubicBezTo>
                  <a:cubicBezTo>
                    <a:pt x="3182" y="24"/>
                    <a:pt x="3010" y="0"/>
                    <a:pt x="28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 name="Google Shape;414;p35"/>
            <p:cNvSpPr/>
            <p:nvPr/>
          </p:nvSpPr>
          <p:spPr>
            <a:xfrm>
              <a:off x="5990345" y="4518461"/>
              <a:ext cx="536690" cy="560563"/>
            </a:xfrm>
            <a:custGeom>
              <a:avLst/>
              <a:gdLst/>
              <a:ahLst/>
              <a:cxnLst/>
              <a:rect l="l" t="t" r="r" b="b"/>
              <a:pathLst>
                <a:path w="10229" h="10684" extrusionOk="0">
                  <a:moveTo>
                    <a:pt x="5612" y="0"/>
                  </a:moveTo>
                  <a:cubicBezTo>
                    <a:pt x="5472" y="0"/>
                    <a:pt x="5342" y="10"/>
                    <a:pt x="5228" y="27"/>
                  </a:cubicBezTo>
                  <a:cubicBezTo>
                    <a:pt x="5109" y="51"/>
                    <a:pt x="5025" y="158"/>
                    <a:pt x="5037" y="289"/>
                  </a:cubicBezTo>
                  <a:cubicBezTo>
                    <a:pt x="5049" y="360"/>
                    <a:pt x="5097" y="420"/>
                    <a:pt x="5156" y="444"/>
                  </a:cubicBezTo>
                  <a:lnTo>
                    <a:pt x="346" y="9635"/>
                  </a:lnTo>
                  <a:cubicBezTo>
                    <a:pt x="319" y="9622"/>
                    <a:pt x="289" y="9615"/>
                    <a:pt x="258" y="9615"/>
                  </a:cubicBezTo>
                  <a:cubicBezTo>
                    <a:pt x="207" y="9615"/>
                    <a:pt x="153" y="9634"/>
                    <a:pt x="108" y="9671"/>
                  </a:cubicBezTo>
                  <a:cubicBezTo>
                    <a:pt x="13" y="9754"/>
                    <a:pt x="1" y="9885"/>
                    <a:pt x="84" y="9981"/>
                  </a:cubicBezTo>
                  <a:lnTo>
                    <a:pt x="620" y="10600"/>
                  </a:lnTo>
                  <a:cubicBezTo>
                    <a:pt x="656" y="10659"/>
                    <a:pt x="727" y="10683"/>
                    <a:pt x="787" y="10683"/>
                  </a:cubicBezTo>
                  <a:cubicBezTo>
                    <a:pt x="822" y="10683"/>
                    <a:pt x="846" y="10671"/>
                    <a:pt x="882" y="10659"/>
                  </a:cubicBezTo>
                  <a:cubicBezTo>
                    <a:pt x="1263" y="10481"/>
                    <a:pt x="10228" y="6290"/>
                    <a:pt x="8288" y="1765"/>
                  </a:cubicBezTo>
                  <a:cubicBezTo>
                    <a:pt x="7685" y="365"/>
                    <a:pt x="6459" y="0"/>
                    <a:pt x="5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35"/>
            <p:cNvSpPr/>
            <p:nvPr/>
          </p:nvSpPr>
          <p:spPr>
            <a:xfrm>
              <a:off x="5783569" y="4464630"/>
              <a:ext cx="599756" cy="581865"/>
            </a:xfrm>
            <a:custGeom>
              <a:avLst/>
              <a:gdLst/>
              <a:ahLst/>
              <a:cxnLst/>
              <a:rect l="l" t="t" r="r" b="b"/>
              <a:pathLst>
                <a:path w="11431" h="11090" extrusionOk="0">
                  <a:moveTo>
                    <a:pt x="3303" y="0"/>
                  </a:moveTo>
                  <a:cubicBezTo>
                    <a:pt x="2836" y="0"/>
                    <a:pt x="2340" y="183"/>
                    <a:pt x="1822" y="541"/>
                  </a:cubicBezTo>
                  <a:cubicBezTo>
                    <a:pt x="1037" y="1089"/>
                    <a:pt x="584" y="1839"/>
                    <a:pt x="453" y="2791"/>
                  </a:cubicBezTo>
                  <a:cubicBezTo>
                    <a:pt x="1" y="6149"/>
                    <a:pt x="3858" y="10804"/>
                    <a:pt x="4013" y="11007"/>
                  </a:cubicBezTo>
                  <a:cubicBezTo>
                    <a:pt x="4061" y="11054"/>
                    <a:pt x="4120" y="11090"/>
                    <a:pt x="4192" y="11090"/>
                  </a:cubicBezTo>
                  <a:cubicBezTo>
                    <a:pt x="4216" y="11090"/>
                    <a:pt x="4251" y="11078"/>
                    <a:pt x="4275" y="11066"/>
                  </a:cubicBezTo>
                  <a:cubicBezTo>
                    <a:pt x="4513" y="10959"/>
                    <a:pt x="10050" y="8459"/>
                    <a:pt x="11121" y="5256"/>
                  </a:cubicBezTo>
                  <a:cubicBezTo>
                    <a:pt x="11431" y="4351"/>
                    <a:pt x="11347" y="3482"/>
                    <a:pt x="10895" y="2660"/>
                  </a:cubicBezTo>
                  <a:cubicBezTo>
                    <a:pt x="10324" y="1613"/>
                    <a:pt x="9633" y="1065"/>
                    <a:pt x="8835" y="1065"/>
                  </a:cubicBezTo>
                  <a:cubicBezTo>
                    <a:pt x="8835" y="1065"/>
                    <a:pt x="8823" y="1053"/>
                    <a:pt x="8811" y="1053"/>
                  </a:cubicBezTo>
                  <a:cubicBezTo>
                    <a:pt x="7585" y="1053"/>
                    <a:pt x="6478" y="2375"/>
                    <a:pt x="5978" y="3089"/>
                  </a:cubicBezTo>
                  <a:cubicBezTo>
                    <a:pt x="5740" y="2244"/>
                    <a:pt x="5144" y="601"/>
                    <a:pt x="3977" y="136"/>
                  </a:cubicBezTo>
                  <a:cubicBezTo>
                    <a:pt x="3760" y="45"/>
                    <a:pt x="3535" y="0"/>
                    <a:pt x="3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35"/>
            <p:cNvSpPr/>
            <p:nvPr/>
          </p:nvSpPr>
          <p:spPr>
            <a:xfrm>
              <a:off x="5693639" y="4511536"/>
              <a:ext cx="502901" cy="534959"/>
            </a:xfrm>
            <a:custGeom>
              <a:avLst/>
              <a:gdLst/>
              <a:ahLst/>
              <a:cxnLst/>
              <a:rect l="l" t="t" r="r" b="b"/>
              <a:pathLst>
                <a:path w="9585" h="10196" extrusionOk="0">
                  <a:moveTo>
                    <a:pt x="3201" y="0"/>
                  </a:moveTo>
                  <a:cubicBezTo>
                    <a:pt x="3143" y="0"/>
                    <a:pt x="3083" y="18"/>
                    <a:pt x="3036" y="64"/>
                  </a:cubicBezTo>
                  <a:cubicBezTo>
                    <a:pt x="0" y="3171"/>
                    <a:pt x="5501" y="9827"/>
                    <a:pt x="5727" y="10113"/>
                  </a:cubicBezTo>
                  <a:cubicBezTo>
                    <a:pt x="5775" y="10160"/>
                    <a:pt x="5834" y="10196"/>
                    <a:pt x="5906" y="10196"/>
                  </a:cubicBezTo>
                  <a:cubicBezTo>
                    <a:pt x="5930" y="10196"/>
                    <a:pt x="5965" y="10184"/>
                    <a:pt x="5989" y="10172"/>
                  </a:cubicBezTo>
                  <a:cubicBezTo>
                    <a:pt x="6013" y="10160"/>
                    <a:pt x="7763" y="9386"/>
                    <a:pt x="9478" y="8160"/>
                  </a:cubicBezTo>
                  <a:cubicBezTo>
                    <a:pt x="9549" y="8112"/>
                    <a:pt x="9585" y="8029"/>
                    <a:pt x="9573" y="7946"/>
                  </a:cubicBezTo>
                  <a:cubicBezTo>
                    <a:pt x="9561" y="7862"/>
                    <a:pt x="9501" y="7791"/>
                    <a:pt x="9418" y="7767"/>
                  </a:cubicBezTo>
                  <a:cubicBezTo>
                    <a:pt x="5656" y="6696"/>
                    <a:pt x="4048" y="2552"/>
                    <a:pt x="3417" y="171"/>
                  </a:cubicBezTo>
                  <a:cubicBezTo>
                    <a:pt x="3394" y="88"/>
                    <a:pt x="3334" y="28"/>
                    <a:pt x="3251" y="4"/>
                  </a:cubicBezTo>
                  <a:cubicBezTo>
                    <a:pt x="3235" y="2"/>
                    <a:pt x="3218" y="0"/>
                    <a:pt x="3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 name="Google Shape;417;p35"/>
            <p:cNvSpPr/>
            <p:nvPr/>
          </p:nvSpPr>
          <p:spPr>
            <a:xfrm>
              <a:off x="5984101" y="4686305"/>
              <a:ext cx="161233" cy="245286"/>
            </a:xfrm>
            <a:custGeom>
              <a:avLst/>
              <a:gdLst/>
              <a:ahLst/>
              <a:cxnLst/>
              <a:rect l="l" t="t" r="r" b="b"/>
              <a:pathLst>
                <a:path w="3073" h="4675" extrusionOk="0">
                  <a:moveTo>
                    <a:pt x="1544" y="1"/>
                  </a:moveTo>
                  <a:cubicBezTo>
                    <a:pt x="884" y="1"/>
                    <a:pt x="282" y="445"/>
                    <a:pt x="120" y="1114"/>
                  </a:cubicBezTo>
                  <a:cubicBezTo>
                    <a:pt x="1" y="1626"/>
                    <a:pt x="144" y="2138"/>
                    <a:pt x="501" y="2495"/>
                  </a:cubicBezTo>
                  <a:lnTo>
                    <a:pt x="96" y="4138"/>
                  </a:lnTo>
                  <a:cubicBezTo>
                    <a:pt x="84" y="4198"/>
                    <a:pt x="96" y="4258"/>
                    <a:pt x="120" y="4305"/>
                  </a:cubicBezTo>
                  <a:cubicBezTo>
                    <a:pt x="155" y="4365"/>
                    <a:pt x="203" y="4400"/>
                    <a:pt x="263" y="4412"/>
                  </a:cubicBezTo>
                  <a:lnTo>
                    <a:pt x="1322" y="4674"/>
                  </a:lnTo>
                  <a:lnTo>
                    <a:pt x="1370" y="4674"/>
                  </a:lnTo>
                  <a:cubicBezTo>
                    <a:pt x="1477" y="4674"/>
                    <a:pt x="1572" y="4615"/>
                    <a:pt x="1596" y="4508"/>
                  </a:cubicBezTo>
                  <a:lnTo>
                    <a:pt x="2001" y="2865"/>
                  </a:lnTo>
                  <a:cubicBezTo>
                    <a:pt x="2477" y="2710"/>
                    <a:pt x="2846" y="2317"/>
                    <a:pt x="2977" y="1817"/>
                  </a:cubicBezTo>
                  <a:cubicBezTo>
                    <a:pt x="3073" y="1436"/>
                    <a:pt x="3013" y="1043"/>
                    <a:pt x="2811" y="709"/>
                  </a:cubicBezTo>
                  <a:cubicBezTo>
                    <a:pt x="2596" y="376"/>
                    <a:pt x="2275" y="138"/>
                    <a:pt x="1894" y="43"/>
                  </a:cubicBezTo>
                  <a:cubicBezTo>
                    <a:pt x="1777" y="14"/>
                    <a:pt x="1660"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8" name="Google Shape;418;p35"/>
          <p:cNvGrpSpPr/>
          <p:nvPr/>
        </p:nvGrpSpPr>
        <p:grpSpPr>
          <a:xfrm>
            <a:off x="568762" y="2627361"/>
            <a:ext cx="1150996" cy="1905756"/>
            <a:chOff x="349217" y="2857050"/>
            <a:chExt cx="1136225" cy="1881299"/>
          </a:xfrm>
        </p:grpSpPr>
        <p:sp>
          <p:nvSpPr>
            <p:cNvPr id="419" name="Google Shape;419;p35"/>
            <p:cNvSpPr/>
            <p:nvPr/>
          </p:nvSpPr>
          <p:spPr>
            <a:xfrm>
              <a:off x="450905" y="3601135"/>
              <a:ext cx="360653" cy="249736"/>
            </a:xfrm>
            <a:custGeom>
              <a:avLst/>
              <a:gdLst/>
              <a:ahLst/>
              <a:cxnLst/>
              <a:rect l="l" t="t" r="r" b="b"/>
              <a:pathLst>
                <a:path w="6799" h="4708" extrusionOk="0">
                  <a:moveTo>
                    <a:pt x="253" y="1"/>
                  </a:moveTo>
                  <a:cubicBezTo>
                    <a:pt x="215" y="1"/>
                    <a:pt x="178" y="10"/>
                    <a:pt x="143" y="29"/>
                  </a:cubicBezTo>
                  <a:cubicBezTo>
                    <a:pt x="36" y="76"/>
                    <a:pt x="1" y="219"/>
                    <a:pt x="48" y="326"/>
                  </a:cubicBezTo>
                  <a:cubicBezTo>
                    <a:pt x="655" y="1481"/>
                    <a:pt x="1727" y="2374"/>
                    <a:pt x="2977" y="2755"/>
                  </a:cubicBezTo>
                  <a:cubicBezTo>
                    <a:pt x="3287" y="2862"/>
                    <a:pt x="3620" y="2922"/>
                    <a:pt x="3941" y="2993"/>
                  </a:cubicBezTo>
                  <a:cubicBezTo>
                    <a:pt x="4322" y="3065"/>
                    <a:pt x="4680" y="3136"/>
                    <a:pt x="5025" y="3267"/>
                  </a:cubicBezTo>
                  <a:cubicBezTo>
                    <a:pt x="5751" y="3517"/>
                    <a:pt x="6239" y="3994"/>
                    <a:pt x="6347" y="4529"/>
                  </a:cubicBezTo>
                  <a:cubicBezTo>
                    <a:pt x="6358" y="4625"/>
                    <a:pt x="6454" y="4708"/>
                    <a:pt x="6561" y="4708"/>
                  </a:cubicBezTo>
                  <a:cubicBezTo>
                    <a:pt x="6573" y="4708"/>
                    <a:pt x="6585" y="4708"/>
                    <a:pt x="6608" y="4696"/>
                  </a:cubicBezTo>
                  <a:cubicBezTo>
                    <a:pt x="6728" y="4672"/>
                    <a:pt x="6799" y="4553"/>
                    <a:pt x="6775" y="4434"/>
                  </a:cubicBezTo>
                  <a:cubicBezTo>
                    <a:pt x="6644" y="3744"/>
                    <a:pt x="6049" y="3148"/>
                    <a:pt x="5180" y="2839"/>
                  </a:cubicBezTo>
                  <a:cubicBezTo>
                    <a:pt x="4799" y="2708"/>
                    <a:pt x="4406" y="2624"/>
                    <a:pt x="4025" y="2553"/>
                  </a:cubicBezTo>
                  <a:cubicBezTo>
                    <a:pt x="3715" y="2493"/>
                    <a:pt x="3406" y="2422"/>
                    <a:pt x="3108" y="2327"/>
                  </a:cubicBezTo>
                  <a:cubicBezTo>
                    <a:pt x="1965" y="1981"/>
                    <a:pt x="1001" y="1172"/>
                    <a:pt x="453" y="124"/>
                  </a:cubicBezTo>
                  <a:cubicBezTo>
                    <a:pt x="412" y="43"/>
                    <a:pt x="333"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35"/>
            <p:cNvSpPr/>
            <p:nvPr/>
          </p:nvSpPr>
          <p:spPr>
            <a:xfrm>
              <a:off x="349217" y="3448789"/>
              <a:ext cx="188257" cy="193667"/>
            </a:xfrm>
            <a:custGeom>
              <a:avLst/>
              <a:gdLst/>
              <a:ahLst/>
              <a:cxnLst/>
              <a:rect l="l" t="t" r="r" b="b"/>
              <a:pathLst>
                <a:path w="3549" h="3651" extrusionOk="0">
                  <a:moveTo>
                    <a:pt x="1787" y="0"/>
                  </a:moveTo>
                  <a:cubicBezTo>
                    <a:pt x="1539" y="0"/>
                    <a:pt x="1294" y="125"/>
                    <a:pt x="1167" y="329"/>
                  </a:cubicBezTo>
                  <a:cubicBezTo>
                    <a:pt x="1036" y="531"/>
                    <a:pt x="1013" y="793"/>
                    <a:pt x="1108" y="1067"/>
                  </a:cubicBezTo>
                  <a:cubicBezTo>
                    <a:pt x="1132" y="1115"/>
                    <a:pt x="1156" y="1174"/>
                    <a:pt x="1179" y="1222"/>
                  </a:cubicBezTo>
                  <a:cubicBezTo>
                    <a:pt x="846" y="1270"/>
                    <a:pt x="524" y="1413"/>
                    <a:pt x="298" y="1663"/>
                  </a:cubicBezTo>
                  <a:cubicBezTo>
                    <a:pt x="167" y="1782"/>
                    <a:pt x="96" y="1924"/>
                    <a:pt x="60" y="2055"/>
                  </a:cubicBezTo>
                  <a:cubicBezTo>
                    <a:pt x="1" y="2258"/>
                    <a:pt x="36" y="2448"/>
                    <a:pt x="155" y="2591"/>
                  </a:cubicBezTo>
                  <a:cubicBezTo>
                    <a:pt x="262" y="2727"/>
                    <a:pt x="431" y="2807"/>
                    <a:pt x="612" y="2807"/>
                  </a:cubicBezTo>
                  <a:cubicBezTo>
                    <a:pt x="654" y="2807"/>
                    <a:pt x="696" y="2803"/>
                    <a:pt x="739" y="2794"/>
                  </a:cubicBezTo>
                  <a:lnTo>
                    <a:pt x="739" y="2794"/>
                  </a:lnTo>
                  <a:cubicBezTo>
                    <a:pt x="739" y="2853"/>
                    <a:pt x="727" y="2901"/>
                    <a:pt x="727" y="2960"/>
                  </a:cubicBezTo>
                  <a:cubicBezTo>
                    <a:pt x="691" y="3270"/>
                    <a:pt x="810" y="3520"/>
                    <a:pt x="1025" y="3615"/>
                  </a:cubicBezTo>
                  <a:cubicBezTo>
                    <a:pt x="1072" y="3639"/>
                    <a:pt x="1144" y="3651"/>
                    <a:pt x="1215" y="3651"/>
                  </a:cubicBezTo>
                  <a:cubicBezTo>
                    <a:pt x="1322" y="3651"/>
                    <a:pt x="1453" y="3615"/>
                    <a:pt x="1596" y="3520"/>
                  </a:cubicBezTo>
                  <a:cubicBezTo>
                    <a:pt x="1787" y="3401"/>
                    <a:pt x="1929" y="3234"/>
                    <a:pt x="2048" y="3044"/>
                  </a:cubicBezTo>
                  <a:cubicBezTo>
                    <a:pt x="2108" y="3127"/>
                    <a:pt x="2179" y="3187"/>
                    <a:pt x="2251" y="3234"/>
                  </a:cubicBezTo>
                  <a:cubicBezTo>
                    <a:pt x="2386" y="3322"/>
                    <a:pt x="2543" y="3367"/>
                    <a:pt x="2697" y="3367"/>
                  </a:cubicBezTo>
                  <a:cubicBezTo>
                    <a:pt x="2856" y="3367"/>
                    <a:pt x="3011" y="3319"/>
                    <a:pt x="3132" y="3222"/>
                  </a:cubicBezTo>
                  <a:cubicBezTo>
                    <a:pt x="3275" y="3127"/>
                    <a:pt x="3370" y="2960"/>
                    <a:pt x="3394" y="2782"/>
                  </a:cubicBezTo>
                  <a:cubicBezTo>
                    <a:pt x="3418" y="2603"/>
                    <a:pt x="3370" y="2448"/>
                    <a:pt x="3263" y="2317"/>
                  </a:cubicBezTo>
                  <a:cubicBezTo>
                    <a:pt x="3227" y="2270"/>
                    <a:pt x="3180" y="2234"/>
                    <a:pt x="3132" y="2198"/>
                  </a:cubicBezTo>
                  <a:cubicBezTo>
                    <a:pt x="3203" y="2151"/>
                    <a:pt x="3263" y="2091"/>
                    <a:pt x="3311" y="2020"/>
                  </a:cubicBezTo>
                  <a:cubicBezTo>
                    <a:pt x="3513" y="1734"/>
                    <a:pt x="3549" y="1282"/>
                    <a:pt x="3239" y="1032"/>
                  </a:cubicBezTo>
                  <a:cubicBezTo>
                    <a:pt x="3128" y="936"/>
                    <a:pt x="2980" y="889"/>
                    <a:pt x="2823" y="889"/>
                  </a:cubicBezTo>
                  <a:cubicBezTo>
                    <a:pt x="2744" y="889"/>
                    <a:pt x="2664" y="901"/>
                    <a:pt x="2584" y="924"/>
                  </a:cubicBezTo>
                  <a:cubicBezTo>
                    <a:pt x="2596" y="817"/>
                    <a:pt x="2584" y="698"/>
                    <a:pt x="2549" y="591"/>
                  </a:cubicBezTo>
                  <a:cubicBezTo>
                    <a:pt x="2465" y="317"/>
                    <a:pt x="2227" y="91"/>
                    <a:pt x="1953" y="19"/>
                  </a:cubicBezTo>
                  <a:cubicBezTo>
                    <a:pt x="1899" y="6"/>
                    <a:pt x="1843"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35"/>
            <p:cNvSpPr/>
            <p:nvPr/>
          </p:nvSpPr>
          <p:spPr>
            <a:xfrm>
              <a:off x="644149" y="2857050"/>
              <a:ext cx="330311" cy="246818"/>
            </a:xfrm>
            <a:custGeom>
              <a:avLst/>
              <a:gdLst/>
              <a:ahLst/>
              <a:cxnLst/>
              <a:rect l="l" t="t" r="r" b="b"/>
              <a:pathLst>
                <a:path w="6227" h="4653" extrusionOk="0">
                  <a:moveTo>
                    <a:pt x="3449" y="0"/>
                  </a:moveTo>
                  <a:cubicBezTo>
                    <a:pt x="3088" y="0"/>
                    <a:pt x="2732" y="50"/>
                    <a:pt x="2393" y="152"/>
                  </a:cubicBezTo>
                  <a:cubicBezTo>
                    <a:pt x="1095" y="544"/>
                    <a:pt x="107" y="1699"/>
                    <a:pt x="0" y="2985"/>
                  </a:cubicBezTo>
                  <a:cubicBezTo>
                    <a:pt x="0" y="3069"/>
                    <a:pt x="48" y="3152"/>
                    <a:pt x="119" y="3200"/>
                  </a:cubicBezTo>
                  <a:lnTo>
                    <a:pt x="143" y="3211"/>
                  </a:lnTo>
                  <a:cubicBezTo>
                    <a:pt x="107" y="3331"/>
                    <a:pt x="179" y="3450"/>
                    <a:pt x="298" y="3473"/>
                  </a:cubicBezTo>
                  <a:cubicBezTo>
                    <a:pt x="319" y="3480"/>
                    <a:pt x="342" y="3483"/>
                    <a:pt x="364" y="3483"/>
                  </a:cubicBezTo>
                  <a:cubicBezTo>
                    <a:pt x="427" y="3483"/>
                    <a:pt x="489" y="3458"/>
                    <a:pt x="524" y="3414"/>
                  </a:cubicBezTo>
                  <a:lnTo>
                    <a:pt x="2822" y="4628"/>
                  </a:lnTo>
                  <a:cubicBezTo>
                    <a:pt x="2858" y="4640"/>
                    <a:pt x="2893" y="4652"/>
                    <a:pt x="2929" y="4652"/>
                  </a:cubicBezTo>
                  <a:cubicBezTo>
                    <a:pt x="2941" y="4652"/>
                    <a:pt x="2965" y="4640"/>
                    <a:pt x="2989" y="4640"/>
                  </a:cubicBezTo>
                  <a:lnTo>
                    <a:pt x="3560" y="4474"/>
                  </a:lnTo>
                  <a:cubicBezTo>
                    <a:pt x="3596" y="4485"/>
                    <a:pt x="3620" y="4497"/>
                    <a:pt x="3655" y="4497"/>
                  </a:cubicBezTo>
                  <a:lnTo>
                    <a:pt x="3679" y="4497"/>
                  </a:lnTo>
                  <a:cubicBezTo>
                    <a:pt x="3751" y="4485"/>
                    <a:pt x="3810" y="4450"/>
                    <a:pt x="3846" y="4390"/>
                  </a:cubicBezTo>
                  <a:lnTo>
                    <a:pt x="5036" y="4033"/>
                  </a:lnTo>
                  <a:cubicBezTo>
                    <a:pt x="5144" y="4009"/>
                    <a:pt x="5215" y="3878"/>
                    <a:pt x="5179" y="3759"/>
                  </a:cubicBezTo>
                  <a:cubicBezTo>
                    <a:pt x="5155" y="3688"/>
                    <a:pt x="5108" y="3640"/>
                    <a:pt x="5036" y="3616"/>
                  </a:cubicBezTo>
                  <a:lnTo>
                    <a:pt x="5167" y="3259"/>
                  </a:lnTo>
                  <a:lnTo>
                    <a:pt x="5203" y="3235"/>
                  </a:lnTo>
                  <a:cubicBezTo>
                    <a:pt x="5215" y="3223"/>
                    <a:pt x="5227" y="3211"/>
                    <a:pt x="5239" y="3200"/>
                  </a:cubicBezTo>
                  <a:lnTo>
                    <a:pt x="6144" y="2152"/>
                  </a:lnTo>
                  <a:cubicBezTo>
                    <a:pt x="6215" y="2080"/>
                    <a:pt x="6227" y="1973"/>
                    <a:pt x="6167" y="1890"/>
                  </a:cubicBezTo>
                  <a:lnTo>
                    <a:pt x="5834" y="1342"/>
                  </a:lnTo>
                  <a:lnTo>
                    <a:pt x="5846" y="1283"/>
                  </a:lnTo>
                  <a:cubicBezTo>
                    <a:pt x="5875" y="1293"/>
                    <a:pt x="5903" y="1299"/>
                    <a:pt x="5931" y="1299"/>
                  </a:cubicBezTo>
                  <a:cubicBezTo>
                    <a:pt x="5995" y="1299"/>
                    <a:pt x="6054" y="1270"/>
                    <a:pt x="6096" y="1211"/>
                  </a:cubicBezTo>
                  <a:cubicBezTo>
                    <a:pt x="6179" y="1116"/>
                    <a:pt x="6156" y="973"/>
                    <a:pt x="6060" y="902"/>
                  </a:cubicBezTo>
                  <a:cubicBezTo>
                    <a:pt x="5294" y="314"/>
                    <a:pt x="4356" y="0"/>
                    <a:pt x="3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 name="Google Shape;422;p35"/>
            <p:cNvSpPr/>
            <p:nvPr/>
          </p:nvSpPr>
          <p:spPr>
            <a:xfrm>
              <a:off x="958019" y="3313928"/>
              <a:ext cx="265331" cy="394337"/>
            </a:xfrm>
            <a:custGeom>
              <a:avLst/>
              <a:gdLst/>
              <a:ahLst/>
              <a:cxnLst/>
              <a:rect l="l" t="t" r="r" b="b"/>
              <a:pathLst>
                <a:path w="5002" h="7434" extrusionOk="0">
                  <a:moveTo>
                    <a:pt x="4775" y="1"/>
                  </a:moveTo>
                  <a:cubicBezTo>
                    <a:pt x="4733" y="1"/>
                    <a:pt x="4692" y="10"/>
                    <a:pt x="4656" y="28"/>
                  </a:cubicBezTo>
                  <a:cubicBezTo>
                    <a:pt x="3560" y="671"/>
                    <a:pt x="2417" y="1409"/>
                    <a:pt x="1524" y="2421"/>
                  </a:cubicBezTo>
                  <a:cubicBezTo>
                    <a:pt x="524" y="3540"/>
                    <a:pt x="0" y="4838"/>
                    <a:pt x="48" y="6088"/>
                  </a:cubicBezTo>
                  <a:cubicBezTo>
                    <a:pt x="48" y="6219"/>
                    <a:pt x="155" y="6314"/>
                    <a:pt x="274" y="6314"/>
                  </a:cubicBezTo>
                  <a:cubicBezTo>
                    <a:pt x="286" y="6314"/>
                    <a:pt x="286" y="6302"/>
                    <a:pt x="286" y="6302"/>
                  </a:cubicBezTo>
                  <a:lnTo>
                    <a:pt x="334" y="6957"/>
                  </a:lnTo>
                  <a:cubicBezTo>
                    <a:pt x="310" y="6981"/>
                    <a:pt x="286" y="6993"/>
                    <a:pt x="250" y="7017"/>
                  </a:cubicBezTo>
                  <a:cubicBezTo>
                    <a:pt x="143" y="7076"/>
                    <a:pt x="108" y="7207"/>
                    <a:pt x="167" y="7314"/>
                  </a:cubicBezTo>
                  <a:cubicBezTo>
                    <a:pt x="203" y="7386"/>
                    <a:pt x="286" y="7433"/>
                    <a:pt x="358" y="7433"/>
                  </a:cubicBezTo>
                  <a:cubicBezTo>
                    <a:pt x="393" y="7433"/>
                    <a:pt x="429" y="7421"/>
                    <a:pt x="465" y="7398"/>
                  </a:cubicBezTo>
                  <a:cubicBezTo>
                    <a:pt x="3048" y="5993"/>
                    <a:pt x="4834" y="3171"/>
                    <a:pt x="5001" y="230"/>
                  </a:cubicBezTo>
                  <a:cubicBezTo>
                    <a:pt x="5001" y="147"/>
                    <a:pt x="4965" y="75"/>
                    <a:pt x="4894" y="28"/>
                  </a:cubicBezTo>
                  <a:cubicBezTo>
                    <a:pt x="4858" y="10"/>
                    <a:pt x="4817" y="1"/>
                    <a:pt x="4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 name="Google Shape;423;p35"/>
            <p:cNvSpPr/>
            <p:nvPr/>
          </p:nvSpPr>
          <p:spPr>
            <a:xfrm>
              <a:off x="957382" y="3339284"/>
              <a:ext cx="262148" cy="334873"/>
            </a:xfrm>
            <a:custGeom>
              <a:avLst/>
              <a:gdLst/>
              <a:ahLst/>
              <a:cxnLst/>
              <a:rect l="l" t="t" r="r" b="b"/>
              <a:pathLst>
                <a:path w="4942" h="6313" extrusionOk="0">
                  <a:moveTo>
                    <a:pt x="4689" y="0"/>
                  </a:moveTo>
                  <a:cubicBezTo>
                    <a:pt x="4648" y="0"/>
                    <a:pt x="4607" y="12"/>
                    <a:pt x="4573" y="38"/>
                  </a:cubicBezTo>
                  <a:cubicBezTo>
                    <a:pt x="3465" y="752"/>
                    <a:pt x="2846" y="1990"/>
                    <a:pt x="2298" y="3074"/>
                  </a:cubicBezTo>
                  <a:cubicBezTo>
                    <a:pt x="1691" y="4265"/>
                    <a:pt x="1120" y="5300"/>
                    <a:pt x="143" y="5896"/>
                  </a:cubicBezTo>
                  <a:cubicBezTo>
                    <a:pt x="36" y="5955"/>
                    <a:pt x="1" y="6098"/>
                    <a:pt x="72" y="6205"/>
                  </a:cubicBezTo>
                  <a:cubicBezTo>
                    <a:pt x="108" y="6277"/>
                    <a:pt x="191" y="6312"/>
                    <a:pt x="262" y="6312"/>
                  </a:cubicBezTo>
                  <a:cubicBezTo>
                    <a:pt x="298" y="6312"/>
                    <a:pt x="346" y="6301"/>
                    <a:pt x="382" y="6277"/>
                  </a:cubicBezTo>
                  <a:cubicBezTo>
                    <a:pt x="1536" y="5574"/>
                    <a:pt x="2203" y="4241"/>
                    <a:pt x="2691" y="3276"/>
                  </a:cubicBezTo>
                  <a:cubicBezTo>
                    <a:pt x="3215" y="2240"/>
                    <a:pt x="3811" y="1062"/>
                    <a:pt x="4811" y="407"/>
                  </a:cubicBezTo>
                  <a:cubicBezTo>
                    <a:pt x="4918" y="347"/>
                    <a:pt x="4942" y="205"/>
                    <a:pt x="4882" y="97"/>
                  </a:cubicBezTo>
                  <a:cubicBezTo>
                    <a:pt x="4837" y="37"/>
                    <a:pt x="4762" y="0"/>
                    <a:pt x="4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 name="Google Shape;424;p35"/>
            <p:cNvSpPr/>
            <p:nvPr/>
          </p:nvSpPr>
          <p:spPr>
            <a:xfrm>
              <a:off x="892985" y="3356311"/>
              <a:ext cx="122534" cy="492788"/>
            </a:xfrm>
            <a:custGeom>
              <a:avLst/>
              <a:gdLst/>
              <a:ahLst/>
              <a:cxnLst/>
              <a:rect l="l" t="t" r="r" b="b"/>
              <a:pathLst>
                <a:path w="2310" h="9290" extrusionOk="0">
                  <a:moveTo>
                    <a:pt x="2048" y="0"/>
                  </a:moveTo>
                  <a:cubicBezTo>
                    <a:pt x="1964" y="0"/>
                    <a:pt x="1887" y="46"/>
                    <a:pt x="1846" y="122"/>
                  </a:cubicBezTo>
                  <a:cubicBezTo>
                    <a:pt x="488" y="2872"/>
                    <a:pt x="0" y="6063"/>
                    <a:pt x="488" y="9099"/>
                  </a:cubicBezTo>
                  <a:cubicBezTo>
                    <a:pt x="500" y="9206"/>
                    <a:pt x="595" y="9289"/>
                    <a:pt x="703" y="9289"/>
                  </a:cubicBezTo>
                  <a:cubicBezTo>
                    <a:pt x="714" y="9289"/>
                    <a:pt x="726" y="9278"/>
                    <a:pt x="738" y="9278"/>
                  </a:cubicBezTo>
                  <a:cubicBezTo>
                    <a:pt x="857" y="9266"/>
                    <a:pt x="941" y="9147"/>
                    <a:pt x="929" y="9028"/>
                  </a:cubicBezTo>
                  <a:cubicBezTo>
                    <a:pt x="464" y="6087"/>
                    <a:pt x="929" y="2991"/>
                    <a:pt x="2250" y="324"/>
                  </a:cubicBezTo>
                  <a:cubicBezTo>
                    <a:pt x="2310" y="205"/>
                    <a:pt x="2262" y="74"/>
                    <a:pt x="2155" y="26"/>
                  </a:cubicBezTo>
                  <a:cubicBezTo>
                    <a:pt x="2120" y="9"/>
                    <a:pt x="2083" y="0"/>
                    <a:pt x="20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35"/>
            <p:cNvSpPr/>
            <p:nvPr/>
          </p:nvSpPr>
          <p:spPr>
            <a:xfrm>
              <a:off x="927677" y="3220940"/>
              <a:ext cx="195842" cy="185445"/>
            </a:xfrm>
            <a:custGeom>
              <a:avLst/>
              <a:gdLst/>
              <a:ahLst/>
              <a:cxnLst/>
              <a:rect l="l" t="t" r="r" b="b"/>
              <a:pathLst>
                <a:path w="3692" h="3496" extrusionOk="0">
                  <a:moveTo>
                    <a:pt x="1509" y="1"/>
                  </a:moveTo>
                  <a:cubicBezTo>
                    <a:pt x="1396" y="1"/>
                    <a:pt x="1285" y="32"/>
                    <a:pt x="1192" y="90"/>
                  </a:cubicBezTo>
                  <a:cubicBezTo>
                    <a:pt x="1013" y="209"/>
                    <a:pt x="918" y="435"/>
                    <a:pt x="930" y="661"/>
                  </a:cubicBezTo>
                  <a:cubicBezTo>
                    <a:pt x="882" y="650"/>
                    <a:pt x="834" y="638"/>
                    <a:pt x="775" y="626"/>
                  </a:cubicBezTo>
                  <a:cubicBezTo>
                    <a:pt x="714" y="614"/>
                    <a:pt x="655" y="608"/>
                    <a:pt x="600" y="608"/>
                  </a:cubicBezTo>
                  <a:cubicBezTo>
                    <a:pt x="372" y="608"/>
                    <a:pt x="192" y="704"/>
                    <a:pt x="96" y="876"/>
                  </a:cubicBezTo>
                  <a:cubicBezTo>
                    <a:pt x="37" y="983"/>
                    <a:pt x="1" y="1173"/>
                    <a:pt x="144" y="1447"/>
                  </a:cubicBezTo>
                  <a:cubicBezTo>
                    <a:pt x="251" y="1638"/>
                    <a:pt x="394" y="1816"/>
                    <a:pt x="572" y="1947"/>
                  </a:cubicBezTo>
                  <a:cubicBezTo>
                    <a:pt x="489" y="1995"/>
                    <a:pt x="430" y="2055"/>
                    <a:pt x="370" y="2126"/>
                  </a:cubicBezTo>
                  <a:cubicBezTo>
                    <a:pt x="168" y="2388"/>
                    <a:pt x="144" y="2745"/>
                    <a:pt x="299" y="3007"/>
                  </a:cubicBezTo>
                  <a:cubicBezTo>
                    <a:pt x="394" y="3150"/>
                    <a:pt x="549" y="3269"/>
                    <a:pt x="727" y="3305"/>
                  </a:cubicBezTo>
                  <a:cubicBezTo>
                    <a:pt x="771" y="3314"/>
                    <a:pt x="814" y="3318"/>
                    <a:pt x="857" y="3318"/>
                  </a:cubicBezTo>
                  <a:cubicBezTo>
                    <a:pt x="979" y="3318"/>
                    <a:pt x="1095" y="3283"/>
                    <a:pt x="1192" y="3221"/>
                  </a:cubicBezTo>
                  <a:cubicBezTo>
                    <a:pt x="1239" y="3186"/>
                    <a:pt x="1287" y="3138"/>
                    <a:pt x="1323" y="3090"/>
                  </a:cubicBezTo>
                  <a:cubicBezTo>
                    <a:pt x="1370" y="3162"/>
                    <a:pt x="1430" y="3233"/>
                    <a:pt x="1489" y="3293"/>
                  </a:cubicBezTo>
                  <a:cubicBezTo>
                    <a:pt x="1632" y="3412"/>
                    <a:pt x="1835" y="3495"/>
                    <a:pt x="2025" y="3495"/>
                  </a:cubicBezTo>
                  <a:cubicBezTo>
                    <a:pt x="2192" y="3495"/>
                    <a:pt x="2358" y="3436"/>
                    <a:pt x="2477" y="3305"/>
                  </a:cubicBezTo>
                  <a:cubicBezTo>
                    <a:pt x="2632" y="3150"/>
                    <a:pt x="2692" y="2900"/>
                    <a:pt x="2644" y="2662"/>
                  </a:cubicBezTo>
                  <a:lnTo>
                    <a:pt x="2644" y="2662"/>
                  </a:lnTo>
                  <a:cubicBezTo>
                    <a:pt x="2689" y="2672"/>
                    <a:pt x="2735" y="2675"/>
                    <a:pt x="2780" y="2675"/>
                  </a:cubicBezTo>
                  <a:cubicBezTo>
                    <a:pt x="2842" y="2675"/>
                    <a:pt x="2904" y="2669"/>
                    <a:pt x="2966" y="2662"/>
                  </a:cubicBezTo>
                  <a:cubicBezTo>
                    <a:pt x="3263" y="2590"/>
                    <a:pt x="3501" y="2388"/>
                    <a:pt x="3597" y="2114"/>
                  </a:cubicBezTo>
                  <a:cubicBezTo>
                    <a:pt x="3692" y="1816"/>
                    <a:pt x="3597" y="1483"/>
                    <a:pt x="3359" y="1293"/>
                  </a:cubicBezTo>
                  <a:cubicBezTo>
                    <a:pt x="3226" y="1193"/>
                    <a:pt x="3060" y="1146"/>
                    <a:pt x="2879" y="1146"/>
                  </a:cubicBezTo>
                  <a:cubicBezTo>
                    <a:pt x="2799" y="1146"/>
                    <a:pt x="2716" y="1155"/>
                    <a:pt x="2632" y="1173"/>
                  </a:cubicBezTo>
                  <a:cubicBezTo>
                    <a:pt x="2573" y="1197"/>
                    <a:pt x="2513" y="1209"/>
                    <a:pt x="2466" y="1233"/>
                  </a:cubicBezTo>
                  <a:cubicBezTo>
                    <a:pt x="2454" y="900"/>
                    <a:pt x="2335" y="566"/>
                    <a:pt x="2108" y="316"/>
                  </a:cubicBezTo>
                  <a:cubicBezTo>
                    <a:pt x="1989" y="185"/>
                    <a:pt x="1870" y="90"/>
                    <a:pt x="1727" y="42"/>
                  </a:cubicBezTo>
                  <a:cubicBezTo>
                    <a:pt x="1657" y="14"/>
                    <a:pt x="1583"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35"/>
            <p:cNvSpPr/>
            <p:nvPr/>
          </p:nvSpPr>
          <p:spPr>
            <a:xfrm>
              <a:off x="554449" y="3374134"/>
              <a:ext cx="415608" cy="282359"/>
            </a:xfrm>
            <a:custGeom>
              <a:avLst/>
              <a:gdLst/>
              <a:ahLst/>
              <a:cxnLst/>
              <a:rect l="l" t="t" r="r" b="b"/>
              <a:pathLst>
                <a:path w="7835" h="5323" extrusionOk="0">
                  <a:moveTo>
                    <a:pt x="228" y="0"/>
                  </a:moveTo>
                  <a:cubicBezTo>
                    <a:pt x="176" y="0"/>
                    <a:pt x="124" y="19"/>
                    <a:pt x="84" y="59"/>
                  </a:cubicBezTo>
                  <a:cubicBezTo>
                    <a:pt x="24" y="107"/>
                    <a:pt x="0" y="190"/>
                    <a:pt x="12" y="262"/>
                  </a:cubicBezTo>
                  <a:cubicBezTo>
                    <a:pt x="298" y="1643"/>
                    <a:pt x="1120" y="2917"/>
                    <a:pt x="2263" y="3739"/>
                  </a:cubicBezTo>
                  <a:cubicBezTo>
                    <a:pt x="3834" y="4870"/>
                    <a:pt x="5823" y="5108"/>
                    <a:pt x="7573" y="5310"/>
                  </a:cubicBezTo>
                  <a:cubicBezTo>
                    <a:pt x="7585" y="5322"/>
                    <a:pt x="7597" y="5322"/>
                    <a:pt x="7597" y="5322"/>
                  </a:cubicBezTo>
                  <a:cubicBezTo>
                    <a:pt x="7716" y="5322"/>
                    <a:pt x="7811" y="5239"/>
                    <a:pt x="7823" y="5120"/>
                  </a:cubicBezTo>
                  <a:cubicBezTo>
                    <a:pt x="7835" y="5001"/>
                    <a:pt x="7751" y="4882"/>
                    <a:pt x="7632" y="4870"/>
                  </a:cubicBezTo>
                  <a:lnTo>
                    <a:pt x="7585" y="4870"/>
                  </a:lnTo>
                  <a:lnTo>
                    <a:pt x="7489" y="3786"/>
                  </a:lnTo>
                  <a:cubicBezTo>
                    <a:pt x="7513" y="3774"/>
                    <a:pt x="7537" y="3774"/>
                    <a:pt x="7561" y="3762"/>
                  </a:cubicBezTo>
                  <a:cubicBezTo>
                    <a:pt x="7680" y="3715"/>
                    <a:pt x="7728" y="3584"/>
                    <a:pt x="7680" y="3465"/>
                  </a:cubicBezTo>
                  <a:cubicBezTo>
                    <a:pt x="7204" y="2429"/>
                    <a:pt x="6323" y="1798"/>
                    <a:pt x="5656" y="1453"/>
                  </a:cubicBezTo>
                  <a:cubicBezTo>
                    <a:pt x="4787" y="988"/>
                    <a:pt x="3810" y="762"/>
                    <a:pt x="2977" y="583"/>
                  </a:cubicBezTo>
                  <a:cubicBezTo>
                    <a:pt x="2751" y="536"/>
                    <a:pt x="2513" y="500"/>
                    <a:pt x="2286" y="452"/>
                  </a:cubicBezTo>
                  <a:cubicBezTo>
                    <a:pt x="1632" y="333"/>
                    <a:pt x="941" y="202"/>
                    <a:pt x="298" y="12"/>
                  </a:cubicBezTo>
                  <a:cubicBezTo>
                    <a:pt x="275" y="4"/>
                    <a:pt x="252" y="0"/>
                    <a:pt x="2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 name="Google Shape;427;p35"/>
            <p:cNvSpPr/>
            <p:nvPr/>
          </p:nvSpPr>
          <p:spPr>
            <a:xfrm>
              <a:off x="561398" y="3380818"/>
              <a:ext cx="401710" cy="266180"/>
            </a:xfrm>
            <a:custGeom>
              <a:avLst/>
              <a:gdLst/>
              <a:ahLst/>
              <a:cxnLst/>
              <a:rect l="l" t="t" r="r" b="b"/>
              <a:pathLst>
                <a:path w="7573" h="5018" extrusionOk="0">
                  <a:moveTo>
                    <a:pt x="264" y="0"/>
                  </a:moveTo>
                  <a:cubicBezTo>
                    <a:pt x="227" y="0"/>
                    <a:pt x="190" y="9"/>
                    <a:pt x="155" y="29"/>
                  </a:cubicBezTo>
                  <a:cubicBezTo>
                    <a:pt x="48" y="88"/>
                    <a:pt x="0" y="219"/>
                    <a:pt x="72" y="326"/>
                  </a:cubicBezTo>
                  <a:cubicBezTo>
                    <a:pt x="500" y="1100"/>
                    <a:pt x="1298" y="1708"/>
                    <a:pt x="2441" y="2148"/>
                  </a:cubicBezTo>
                  <a:cubicBezTo>
                    <a:pt x="2834" y="2291"/>
                    <a:pt x="3251" y="2422"/>
                    <a:pt x="3644" y="2541"/>
                  </a:cubicBezTo>
                  <a:cubicBezTo>
                    <a:pt x="4156" y="2696"/>
                    <a:pt x="4679" y="2862"/>
                    <a:pt x="5168" y="3077"/>
                  </a:cubicBezTo>
                  <a:cubicBezTo>
                    <a:pt x="5858" y="3386"/>
                    <a:pt x="6763" y="3946"/>
                    <a:pt x="7108" y="4875"/>
                  </a:cubicBezTo>
                  <a:cubicBezTo>
                    <a:pt x="7144" y="4958"/>
                    <a:pt x="7227" y="5017"/>
                    <a:pt x="7323" y="5017"/>
                  </a:cubicBezTo>
                  <a:cubicBezTo>
                    <a:pt x="7346" y="5017"/>
                    <a:pt x="7370" y="5017"/>
                    <a:pt x="7394" y="5006"/>
                  </a:cubicBezTo>
                  <a:cubicBezTo>
                    <a:pt x="7513" y="4958"/>
                    <a:pt x="7573" y="4827"/>
                    <a:pt x="7525" y="4720"/>
                  </a:cubicBezTo>
                  <a:cubicBezTo>
                    <a:pt x="7120" y="3636"/>
                    <a:pt x="6120" y="3005"/>
                    <a:pt x="5346" y="2672"/>
                  </a:cubicBezTo>
                  <a:cubicBezTo>
                    <a:pt x="4834" y="2446"/>
                    <a:pt x="4298" y="2279"/>
                    <a:pt x="3775" y="2112"/>
                  </a:cubicBezTo>
                  <a:cubicBezTo>
                    <a:pt x="3382" y="1993"/>
                    <a:pt x="2977" y="1874"/>
                    <a:pt x="2596" y="1731"/>
                  </a:cubicBezTo>
                  <a:cubicBezTo>
                    <a:pt x="1560" y="1327"/>
                    <a:pt x="834" y="779"/>
                    <a:pt x="453" y="112"/>
                  </a:cubicBezTo>
                  <a:cubicBezTo>
                    <a:pt x="413" y="40"/>
                    <a:pt x="340"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 name="Google Shape;428;p35"/>
            <p:cNvSpPr/>
            <p:nvPr/>
          </p:nvSpPr>
          <p:spPr>
            <a:xfrm>
              <a:off x="834211" y="3219985"/>
              <a:ext cx="152929" cy="578562"/>
            </a:xfrm>
            <a:custGeom>
              <a:avLst/>
              <a:gdLst/>
              <a:ahLst/>
              <a:cxnLst/>
              <a:rect l="l" t="t" r="r" b="b"/>
              <a:pathLst>
                <a:path w="2883" h="10907" extrusionOk="0">
                  <a:moveTo>
                    <a:pt x="215" y="1"/>
                  </a:moveTo>
                  <a:cubicBezTo>
                    <a:pt x="96" y="13"/>
                    <a:pt x="1" y="108"/>
                    <a:pt x="1" y="239"/>
                  </a:cubicBezTo>
                  <a:cubicBezTo>
                    <a:pt x="37" y="1358"/>
                    <a:pt x="489" y="2406"/>
                    <a:pt x="918" y="3406"/>
                  </a:cubicBezTo>
                  <a:cubicBezTo>
                    <a:pt x="1037" y="3680"/>
                    <a:pt x="1156" y="3966"/>
                    <a:pt x="1275" y="4251"/>
                  </a:cubicBezTo>
                  <a:cubicBezTo>
                    <a:pt x="2073" y="6275"/>
                    <a:pt x="2430" y="8490"/>
                    <a:pt x="2287" y="10669"/>
                  </a:cubicBezTo>
                  <a:cubicBezTo>
                    <a:pt x="2287" y="10788"/>
                    <a:pt x="2382" y="10895"/>
                    <a:pt x="2501" y="10907"/>
                  </a:cubicBezTo>
                  <a:lnTo>
                    <a:pt x="2513" y="10907"/>
                  </a:lnTo>
                  <a:cubicBezTo>
                    <a:pt x="2632" y="10907"/>
                    <a:pt x="2727" y="10812"/>
                    <a:pt x="2739" y="10693"/>
                  </a:cubicBezTo>
                  <a:cubicBezTo>
                    <a:pt x="2882" y="8454"/>
                    <a:pt x="2513" y="6168"/>
                    <a:pt x="1692" y="4085"/>
                  </a:cubicBezTo>
                  <a:cubicBezTo>
                    <a:pt x="1572" y="3799"/>
                    <a:pt x="1453" y="3513"/>
                    <a:pt x="1334" y="3227"/>
                  </a:cubicBezTo>
                  <a:cubicBezTo>
                    <a:pt x="918" y="2263"/>
                    <a:pt x="477" y="1263"/>
                    <a:pt x="453" y="227"/>
                  </a:cubicBezTo>
                  <a:cubicBezTo>
                    <a:pt x="441" y="96"/>
                    <a:pt x="346"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35"/>
            <p:cNvSpPr/>
            <p:nvPr/>
          </p:nvSpPr>
          <p:spPr>
            <a:xfrm>
              <a:off x="630888" y="2997620"/>
              <a:ext cx="392215" cy="231913"/>
            </a:xfrm>
            <a:custGeom>
              <a:avLst/>
              <a:gdLst/>
              <a:ahLst/>
              <a:cxnLst/>
              <a:rect l="l" t="t" r="r" b="b"/>
              <a:pathLst>
                <a:path w="7394" h="4372" extrusionOk="0">
                  <a:moveTo>
                    <a:pt x="7128" y="1"/>
                  </a:moveTo>
                  <a:cubicBezTo>
                    <a:pt x="7121" y="1"/>
                    <a:pt x="7115" y="1"/>
                    <a:pt x="7108" y="2"/>
                  </a:cubicBezTo>
                  <a:cubicBezTo>
                    <a:pt x="6977" y="2"/>
                    <a:pt x="6882" y="97"/>
                    <a:pt x="6882" y="228"/>
                  </a:cubicBezTo>
                  <a:cubicBezTo>
                    <a:pt x="6882" y="228"/>
                    <a:pt x="6882" y="252"/>
                    <a:pt x="6882" y="276"/>
                  </a:cubicBezTo>
                  <a:lnTo>
                    <a:pt x="441" y="1883"/>
                  </a:lnTo>
                  <a:cubicBezTo>
                    <a:pt x="417" y="1788"/>
                    <a:pt x="333" y="1716"/>
                    <a:pt x="226" y="1716"/>
                  </a:cubicBezTo>
                  <a:cubicBezTo>
                    <a:pt x="95" y="1716"/>
                    <a:pt x="0" y="1812"/>
                    <a:pt x="0" y="1943"/>
                  </a:cubicBezTo>
                  <a:cubicBezTo>
                    <a:pt x="0" y="1978"/>
                    <a:pt x="12" y="2919"/>
                    <a:pt x="798" y="3633"/>
                  </a:cubicBezTo>
                  <a:cubicBezTo>
                    <a:pt x="1345" y="4121"/>
                    <a:pt x="2119" y="4371"/>
                    <a:pt x="3096" y="4371"/>
                  </a:cubicBezTo>
                  <a:cubicBezTo>
                    <a:pt x="3310" y="4371"/>
                    <a:pt x="3512" y="4360"/>
                    <a:pt x="3739" y="4348"/>
                  </a:cubicBezTo>
                  <a:cubicBezTo>
                    <a:pt x="7394" y="3990"/>
                    <a:pt x="7334" y="252"/>
                    <a:pt x="7334" y="216"/>
                  </a:cubicBezTo>
                  <a:cubicBezTo>
                    <a:pt x="7334" y="93"/>
                    <a:pt x="7239" y="1"/>
                    <a:pt x="7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35"/>
            <p:cNvSpPr/>
            <p:nvPr/>
          </p:nvSpPr>
          <p:spPr>
            <a:xfrm>
              <a:off x="743291" y="2862938"/>
              <a:ext cx="93518" cy="100096"/>
            </a:xfrm>
            <a:custGeom>
              <a:avLst/>
              <a:gdLst/>
              <a:ahLst/>
              <a:cxnLst/>
              <a:rect l="l" t="t" r="r" b="b"/>
              <a:pathLst>
                <a:path w="1763" h="1887" extrusionOk="0">
                  <a:moveTo>
                    <a:pt x="1247" y="1"/>
                  </a:moveTo>
                  <a:cubicBezTo>
                    <a:pt x="1233" y="1"/>
                    <a:pt x="1218" y="2"/>
                    <a:pt x="1203" y="5"/>
                  </a:cubicBezTo>
                  <a:cubicBezTo>
                    <a:pt x="941" y="64"/>
                    <a:pt x="691" y="172"/>
                    <a:pt x="477" y="326"/>
                  </a:cubicBezTo>
                  <a:cubicBezTo>
                    <a:pt x="310" y="457"/>
                    <a:pt x="203" y="588"/>
                    <a:pt x="119" y="731"/>
                  </a:cubicBezTo>
                  <a:cubicBezTo>
                    <a:pt x="24" y="922"/>
                    <a:pt x="0" y="1148"/>
                    <a:pt x="60" y="1338"/>
                  </a:cubicBezTo>
                  <a:cubicBezTo>
                    <a:pt x="119" y="1529"/>
                    <a:pt x="274" y="1696"/>
                    <a:pt x="477" y="1791"/>
                  </a:cubicBezTo>
                  <a:cubicBezTo>
                    <a:pt x="619" y="1850"/>
                    <a:pt x="786" y="1886"/>
                    <a:pt x="965" y="1886"/>
                  </a:cubicBezTo>
                  <a:lnTo>
                    <a:pt x="1036" y="1886"/>
                  </a:lnTo>
                  <a:cubicBezTo>
                    <a:pt x="1322" y="1874"/>
                    <a:pt x="1524" y="1767"/>
                    <a:pt x="1643" y="1588"/>
                  </a:cubicBezTo>
                  <a:cubicBezTo>
                    <a:pt x="1762" y="1398"/>
                    <a:pt x="1739" y="1148"/>
                    <a:pt x="1596" y="969"/>
                  </a:cubicBezTo>
                  <a:cubicBezTo>
                    <a:pt x="1496" y="853"/>
                    <a:pt x="1345" y="789"/>
                    <a:pt x="1193" y="789"/>
                  </a:cubicBezTo>
                  <a:cubicBezTo>
                    <a:pt x="1128" y="789"/>
                    <a:pt x="1062" y="801"/>
                    <a:pt x="1000" y="826"/>
                  </a:cubicBezTo>
                  <a:cubicBezTo>
                    <a:pt x="881" y="874"/>
                    <a:pt x="834" y="1005"/>
                    <a:pt x="869" y="1112"/>
                  </a:cubicBezTo>
                  <a:cubicBezTo>
                    <a:pt x="906" y="1203"/>
                    <a:pt x="991" y="1260"/>
                    <a:pt x="1083" y="1260"/>
                  </a:cubicBezTo>
                  <a:cubicBezTo>
                    <a:pt x="1111" y="1260"/>
                    <a:pt x="1139" y="1254"/>
                    <a:pt x="1167" y="1243"/>
                  </a:cubicBezTo>
                  <a:cubicBezTo>
                    <a:pt x="1174" y="1240"/>
                    <a:pt x="1182" y="1238"/>
                    <a:pt x="1190" y="1238"/>
                  </a:cubicBezTo>
                  <a:cubicBezTo>
                    <a:pt x="1214" y="1238"/>
                    <a:pt x="1242" y="1249"/>
                    <a:pt x="1250" y="1267"/>
                  </a:cubicBezTo>
                  <a:cubicBezTo>
                    <a:pt x="1274" y="1291"/>
                    <a:pt x="1274" y="1326"/>
                    <a:pt x="1262" y="1350"/>
                  </a:cubicBezTo>
                  <a:cubicBezTo>
                    <a:pt x="1227" y="1398"/>
                    <a:pt x="1131" y="1434"/>
                    <a:pt x="1012" y="1445"/>
                  </a:cubicBezTo>
                  <a:cubicBezTo>
                    <a:pt x="869" y="1445"/>
                    <a:pt x="762" y="1434"/>
                    <a:pt x="667" y="1386"/>
                  </a:cubicBezTo>
                  <a:cubicBezTo>
                    <a:pt x="572" y="1350"/>
                    <a:pt x="512" y="1279"/>
                    <a:pt x="477" y="1195"/>
                  </a:cubicBezTo>
                  <a:cubicBezTo>
                    <a:pt x="453" y="1124"/>
                    <a:pt x="465" y="1029"/>
                    <a:pt x="512" y="945"/>
                  </a:cubicBezTo>
                  <a:cubicBezTo>
                    <a:pt x="560" y="850"/>
                    <a:pt x="631" y="767"/>
                    <a:pt x="750" y="683"/>
                  </a:cubicBezTo>
                  <a:cubicBezTo>
                    <a:pt x="905" y="564"/>
                    <a:pt x="1096" y="481"/>
                    <a:pt x="1298" y="445"/>
                  </a:cubicBezTo>
                  <a:cubicBezTo>
                    <a:pt x="1417" y="422"/>
                    <a:pt x="1501" y="302"/>
                    <a:pt x="1465" y="183"/>
                  </a:cubicBezTo>
                  <a:cubicBezTo>
                    <a:pt x="1444" y="78"/>
                    <a:pt x="1357" y="1"/>
                    <a:pt x="1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 name="Google Shape;431;p35"/>
            <p:cNvSpPr/>
            <p:nvPr/>
          </p:nvSpPr>
          <p:spPr>
            <a:xfrm>
              <a:off x="669399" y="2885164"/>
              <a:ext cx="264058" cy="210483"/>
            </a:xfrm>
            <a:custGeom>
              <a:avLst/>
              <a:gdLst/>
              <a:ahLst/>
              <a:cxnLst/>
              <a:rect l="l" t="t" r="r" b="b"/>
              <a:pathLst>
                <a:path w="4978" h="3968" extrusionOk="0">
                  <a:moveTo>
                    <a:pt x="4722" y="0"/>
                  </a:moveTo>
                  <a:cubicBezTo>
                    <a:pt x="4687" y="0"/>
                    <a:pt x="4652" y="9"/>
                    <a:pt x="4620" y="26"/>
                  </a:cubicBezTo>
                  <a:cubicBezTo>
                    <a:pt x="3763" y="455"/>
                    <a:pt x="3203" y="1217"/>
                    <a:pt x="2894" y="2372"/>
                  </a:cubicBezTo>
                  <a:cubicBezTo>
                    <a:pt x="2524" y="1896"/>
                    <a:pt x="2001" y="1574"/>
                    <a:pt x="1465" y="1288"/>
                  </a:cubicBezTo>
                  <a:cubicBezTo>
                    <a:pt x="1151" y="1128"/>
                    <a:pt x="856" y="1046"/>
                    <a:pt x="588" y="1046"/>
                  </a:cubicBezTo>
                  <a:cubicBezTo>
                    <a:pt x="439" y="1046"/>
                    <a:pt x="299" y="1071"/>
                    <a:pt x="167" y="1122"/>
                  </a:cubicBezTo>
                  <a:cubicBezTo>
                    <a:pt x="60" y="1169"/>
                    <a:pt x="0" y="1300"/>
                    <a:pt x="48" y="1419"/>
                  </a:cubicBezTo>
                  <a:cubicBezTo>
                    <a:pt x="83" y="1508"/>
                    <a:pt x="164" y="1557"/>
                    <a:pt x="253" y="1557"/>
                  </a:cubicBezTo>
                  <a:cubicBezTo>
                    <a:pt x="283" y="1557"/>
                    <a:pt x="315" y="1551"/>
                    <a:pt x="346" y="1538"/>
                  </a:cubicBezTo>
                  <a:cubicBezTo>
                    <a:pt x="425" y="1506"/>
                    <a:pt x="510" y="1492"/>
                    <a:pt x="597" y="1492"/>
                  </a:cubicBezTo>
                  <a:cubicBezTo>
                    <a:pt x="826" y="1492"/>
                    <a:pt x="1069" y="1587"/>
                    <a:pt x="1250" y="1681"/>
                  </a:cubicBezTo>
                  <a:cubicBezTo>
                    <a:pt x="2274" y="2241"/>
                    <a:pt x="2894" y="2753"/>
                    <a:pt x="2965" y="3753"/>
                  </a:cubicBezTo>
                  <a:cubicBezTo>
                    <a:pt x="2965" y="3872"/>
                    <a:pt x="3072" y="3967"/>
                    <a:pt x="3179" y="3967"/>
                  </a:cubicBezTo>
                  <a:lnTo>
                    <a:pt x="3203" y="3967"/>
                  </a:lnTo>
                  <a:cubicBezTo>
                    <a:pt x="3322" y="3955"/>
                    <a:pt x="3417" y="3848"/>
                    <a:pt x="3405" y="3729"/>
                  </a:cubicBezTo>
                  <a:cubicBezTo>
                    <a:pt x="3382" y="3408"/>
                    <a:pt x="3310" y="3122"/>
                    <a:pt x="3203" y="2884"/>
                  </a:cubicBezTo>
                  <a:cubicBezTo>
                    <a:pt x="3227" y="2848"/>
                    <a:pt x="3251" y="2812"/>
                    <a:pt x="3263" y="2777"/>
                  </a:cubicBezTo>
                  <a:cubicBezTo>
                    <a:pt x="3513" y="1598"/>
                    <a:pt x="4025" y="824"/>
                    <a:pt x="4822" y="419"/>
                  </a:cubicBezTo>
                  <a:cubicBezTo>
                    <a:pt x="4929" y="372"/>
                    <a:pt x="4977" y="241"/>
                    <a:pt x="4918" y="122"/>
                  </a:cubicBezTo>
                  <a:cubicBezTo>
                    <a:pt x="4884" y="46"/>
                    <a:pt x="4804" y="0"/>
                    <a:pt x="4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 name="Google Shape;432;p35"/>
            <p:cNvSpPr/>
            <p:nvPr/>
          </p:nvSpPr>
          <p:spPr>
            <a:xfrm>
              <a:off x="1084957" y="4396739"/>
              <a:ext cx="273500" cy="341610"/>
            </a:xfrm>
            <a:custGeom>
              <a:avLst/>
              <a:gdLst/>
              <a:ahLst/>
              <a:cxnLst/>
              <a:rect l="l" t="t" r="r" b="b"/>
              <a:pathLst>
                <a:path w="5156" h="6440" extrusionOk="0">
                  <a:moveTo>
                    <a:pt x="1944" y="1"/>
                  </a:moveTo>
                  <a:cubicBezTo>
                    <a:pt x="1924" y="1"/>
                    <a:pt x="1903" y="4"/>
                    <a:pt x="1882" y="10"/>
                  </a:cubicBezTo>
                  <a:cubicBezTo>
                    <a:pt x="1775" y="34"/>
                    <a:pt x="1703" y="141"/>
                    <a:pt x="1715" y="248"/>
                  </a:cubicBezTo>
                  <a:lnTo>
                    <a:pt x="1572" y="272"/>
                  </a:lnTo>
                  <a:cubicBezTo>
                    <a:pt x="1560" y="165"/>
                    <a:pt x="1465" y="70"/>
                    <a:pt x="1358" y="70"/>
                  </a:cubicBezTo>
                  <a:cubicBezTo>
                    <a:pt x="1239" y="70"/>
                    <a:pt x="1132" y="165"/>
                    <a:pt x="1120" y="284"/>
                  </a:cubicBezTo>
                  <a:cubicBezTo>
                    <a:pt x="1060" y="1796"/>
                    <a:pt x="775" y="3284"/>
                    <a:pt x="251" y="4701"/>
                  </a:cubicBezTo>
                  <a:lnTo>
                    <a:pt x="251" y="4725"/>
                  </a:lnTo>
                  <a:cubicBezTo>
                    <a:pt x="132" y="5034"/>
                    <a:pt x="1" y="5392"/>
                    <a:pt x="84" y="5761"/>
                  </a:cubicBezTo>
                  <a:cubicBezTo>
                    <a:pt x="132" y="6011"/>
                    <a:pt x="310" y="6249"/>
                    <a:pt x="536" y="6356"/>
                  </a:cubicBezTo>
                  <a:cubicBezTo>
                    <a:pt x="644" y="6416"/>
                    <a:pt x="739" y="6439"/>
                    <a:pt x="846" y="6439"/>
                  </a:cubicBezTo>
                  <a:cubicBezTo>
                    <a:pt x="929" y="6439"/>
                    <a:pt x="1013" y="6416"/>
                    <a:pt x="1096" y="6380"/>
                  </a:cubicBezTo>
                  <a:cubicBezTo>
                    <a:pt x="1215" y="6332"/>
                    <a:pt x="1310" y="6237"/>
                    <a:pt x="1394" y="6166"/>
                  </a:cubicBezTo>
                  <a:cubicBezTo>
                    <a:pt x="1465" y="6094"/>
                    <a:pt x="1537" y="6035"/>
                    <a:pt x="1584" y="6023"/>
                  </a:cubicBezTo>
                  <a:cubicBezTo>
                    <a:pt x="1632" y="6023"/>
                    <a:pt x="1715" y="6094"/>
                    <a:pt x="1798" y="6166"/>
                  </a:cubicBezTo>
                  <a:cubicBezTo>
                    <a:pt x="1929" y="6273"/>
                    <a:pt x="2096" y="6404"/>
                    <a:pt x="2310" y="6404"/>
                  </a:cubicBezTo>
                  <a:cubicBezTo>
                    <a:pt x="2596" y="6404"/>
                    <a:pt x="2763" y="6189"/>
                    <a:pt x="2894" y="6011"/>
                  </a:cubicBezTo>
                  <a:cubicBezTo>
                    <a:pt x="2953" y="5916"/>
                    <a:pt x="3025" y="5832"/>
                    <a:pt x="3084" y="5796"/>
                  </a:cubicBezTo>
                  <a:cubicBezTo>
                    <a:pt x="3128" y="5773"/>
                    <a:pt x="3174" y="5762"/>
                    <a:pt x="3226" y="5762"/>
                  </a:cubicBezTo>
                  <a:cubicBezTo>
                    <a:pt x="3329" y="5762"/>
                    <a:pt x="3453" y="5804"/>
                    <a:pt x="3620" y="5868"/>
                  </a:cubicBezTo>
                  <a:cubicBezTo>
                    <a:pt x="3799" y="5941"/>
                    <a:pt x="4005" y="6015"/>
                    <a:pt x="4214" y="6015"/>
                  </a:cubicBezTo>
                  <a:cubicBezTo>
                    <a:pt x="4243" y="6015"/>
                    <a:pt x="4271" y="6014"/>
                    <a:pt x="4299" y="6011"/>
                  </a:cubicBezTo>
                  <a:cubicBezTo>
                    <a:pt x="4715" y="5975"/>
                    <a:pt x="5061" y="5606"/>
                    <a:pt x="5108" y="5165"/>
                  </a:cubicBezTo>
                  <a:cubicBezTo>
                    <a:pt x="5156" y="4820"/>
                    <a:pt x="5037" y="4439"/>
                    <a:pt x="4787" y="4094"/>
                  </a:cubicBezTo>
                  <a:cubicBezTo>
                    <a:pt x="4620" y="3880"/>
                    <a:pt x="4430" y="3689"/>
                    <a:pt x="4239" y="3510"/>
                  </a:cubicBezTo>
                  <a:cubicBezTo>
                    <a:pt x="4192" y="3463"/>
                    <a:pt x="4132" y="3415"/>
                    <a:pt x="4084" y="3368"/>
                  </a:cubicBezTo>
                  <a:cubicBezTo>
                    <a:pt x="3180" y="2487"/>
                    <a:pt x="2501" y="1379"/>
                    <a:pt x="2156" y="165"/>
                  </a:cubicBezTo>
                  <a:cubicBezTo>
                    <a:pt x="2126" y="67"/>
                    <a:pt x="2040" y="1"/>
                    <a:pt x="1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 name="Google Shape;433;p35"/>
            <p:cNvSpPr/>
            <p:nvPr/>
          </p:nvSpPr>
          <p:spPr>
            <a:xfrm>
              <a:off x="859514" y="4279721"/>
              <a:ext cx="306335" cy="338639"/>
            </a:xfrm>
            <a:custGeom>
              <a:avLst/>
              <a:gdLst/>
              <a:ahLst/>
              <a:cxnLst/>
              <a:rect l="l" t="t" r="r" b="b"/>
              <a:pathLst>
                <a:path w="5775" h="6384" extrusionOk="0">
                  <a:moveTo>
                    <a:pt x="3322" y="2192"/>
                  </a:moveTo>
                  <a:cubicBezTo>
                    <a:pt x="3441" y="2192"/>
                    <a:pt x="3584" y="2216"/>
                    <a:pt x="3739" y="2240"/>
                  </a:cubicBezTo>
                  <a:lnTo>
                    <a:pt x="4560" y="2371"/>
                  </a:lnTo>
                  <a:lnTo>
                    <a:pt x="3512" y="2657"/>
                  </a:lnTo>
                  <a:cubicBezTo>
                    <a:pt x="3385" y="2688"/>
                    <a:pt x="3248" y="2730"/>
                    <a:pt x="3118" y="2730"/>
                  </a:cubicBezTo>
                  <a:cubicBezTo>
                    <a:pt x="3103" y="2730"/>
                    <a:pt x="3087" y="2729"/>
                    <a:pt x="3072" y="2728"/>
                  </a:cubicBezTo>
                  <a:cubicBezTo>
                    <a:pt x="2965" y="2716"/>
                    <a:pt x="2869" y="2657"/>
                    <a:pt x="2834" y="2585"/>
                  </a:cubicBezTo>
                  <a:cubicBezTo>
                    <a:pt x="2810" y="2549"/>
                    <a:pt x="2810" y="2502"/>
                    <a:pt x="2834" y="2442"/>
                  </a:cubicBezTo>
                  <a:cubicBezTo>
                    <a:pt x="2869" y="2359"/>
                    <a:pt x="2953" y="2276"/>
                    <a:pt x="3048" y="2240"/>
                  </a:cubicBezTo>
                  <a:cubicBezTo>
                    <a:pt x="3131" y="2204"/>
                    <a:pt x="3215" y="2192"/>
                    <a:pt x="3322" y="2192"/>
                  </a:cubicBezTo>
                  <a:close/>
                  <a:moveTo>
                    <a:pt x="1410" y="1"/>
                  </a:moveTo>
                  <a:cubicBezTo>
                    <a:pt x="1306" y="1"/>
                    <a:pt x="1200" y="8"/>
                    <a:pt x="1095" y="25"/>
                  </a:cubicBezTo>
                  <a:cubicBezTo>
                    <a:pt x="691" y="109"/>
                    <a:pt x="345" y="347"/>
                    <a:pt x="179" y="656"/>
                  </a:cubicBezTo>
                  <a:cubicBezTo>
                    <a:pt x="0" y="1025"/>
                    <a:pt x="36" y="1490"/>
                    <a:pt x="286" y="1978"/>
                  </a:cubicBezTo>
                  <a:cubicBezTo>
                    <a:pt x="345" y="2109"/>
                    <a:pt x="429" y="2240"/>
                    <a:pt x="500" y="2371"/>
                  </a:cubicBezTo>
                  <a:cubicBezTo>
                    <a:pt x="619" y="2573"/>
                    <a:pt x="738" y="2764"/>
                    <a:pt x="810" y="2966"/>
                  </a:cubicBezTo>
                  <a:cubicBezTo>
                    <a:pt x="929" y="3323"/>
                    <a:pt x="917" y="3704"/>
                    <a:pt x="905" y="4109"/>
                  </a:cubicBezTo>
                  <a:cubicBezTo>
                    <a:pt x="905" y="4288"/>
                    <a:pt x="893" y="4478"/>
                    <a:pt x="905" y="4669"/>
                  </a:cubicBezTo>
                  <a:cubicBezTo>
                    <a:pt x="929" y="5312"/>
                    <a:pt x="1203" y="6086"/>
                    <a:pt x="1869" y="6324"/>
                  </a:cubicBezTo>
                  <a:cubicBezTo>
                    <a:pt x="2000" y="6371"/>
                    <a:pt x="2131" y="6383"/>
                    <a:pt x="2262" y="6383"/>
                  </a:cubicBezTo>
                  <a:cubicBezTo>
                    <a:pt x="2500" y="6383"/>
                    <a:pt x="2750" y="6324"/>
                    <a:pt x="2989" y="6205"/>
                  </a:cubicBezTo>
                  <a:cubicBezTo>
                    <a:pt x="3310" y="6026"/>
                    <a:pt x="3572" y="5764"/>
                    <a:pt x="3786" y="5538"/>
                  </a:cubicBezTo>
                  <a:cubicBezTo>
                    <a:pt x="4572" y="4669"/>
                    <a:pt x="5167" y="3657"/>
                    <a:pt x="5739" y="2668"/>
                  </a:cubicBezTo>
                  <a:cubicBezTo>
                    <a:pt x="5775" y="2621"/>
                    <a:pt x="5775" y="2549"/>
                    <a:pt x="5763" y="2490"/>
                  </a:cubicBezTo>
                  <a:lnTo>
                    <a:pt x="5691" y="2287"/>
                  </a:lnTo>
                  <a:cubicBezTo>
                    <a:pt x="5691" y="2276"/>
                    <a:pt x="5691" y="2276"/>
                    <a:pt x="5691" y="2276"/>
                  </a:cubicBezTo>
                  <a:lnTo>
                    <a:pt x="5465" y="1633"/>
                  </a:lnTo>
                  <a:cubicBezTo>
                    <a:pt x="5453" y="1585"/>
                    <a:pt x="5429" y="1549"/>
                    <a:pt x="5394" y="1525"/>
                  </a:cubicBezTo>
                  <a:cubicBezTo>
                    <a:pt x="4417" y="823"/>
                    <a:pt x="3286" y="323"/>
                    <a:pt x="2119" y="85"/>
                  </a:cubicBezTo>
                  <a:cubicBezTo>
                    <a:pt x="1909" y="43"/>
                    <a:pt x="1663"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 name="Google Shape;434;p35"/>
            <p:cNvSpPr/>
            <p:nvPr/>
          </p:nvSpPr>
          <p:spPr>
            <a:xfrm>
              <a:off x="1194230" y="4175912"/>
              <a:ext cx="253290" cy="340125"/>
            </a:xfrm>
            <a:custGeom>
              <a:avLst/>
              <a:gdLst/>
              <a:ahLst/>
              <a:cxnLst/>
              <a:rect l="l" t="t" r="r" b="b"/>
              <a:pathLst>
                <a:path w="4775" h="6412" extrusionOk="0">
                  <a:moveTo>
                    <a:pt x="2455" y="2626"/>
                  </a:moveTo>
                  <a:cubicBezTo>
                    <a:pt x="2483" y="2626"/>
                    <a:pt x="2511" y="2629"/>
                    <a:pt x="2536" y="2637"/>
                  </a:cubicBezTo>
                  <a:cubicBezTo>
                    <a:pt x="2655" y="2673"/>
                    <a:pt x="2739" y="2804"/>
                    <a:pt x="2739" y="2947"/>
                  </a:cubicBezTo>
                  <a:cubicBezTo>
                    <a:pt x="2739" y="3101"/>
                    <a:pt x="2655" y="3256"/>
                    <a:pt x="2513" y="3375"/>
                  </a:cubicBezTo>
                  <a:cubicBezTo>
                    <a:pt x="2286" y="3542"/>
                    <a:pt x="1977" y="3602"/>
                    <a:pt x="1703" y="3649"/>
                  </a:cubicBezTo>
                  <a:lnTo>
                    <a:pt x="762" y="3828"/>
                  </a:lnTo>
                  <a:lnTo>
                    <a:pt x="798" y="3744"/>
                  </a:lnTo>
                  <a:cubicBezTo>
                    <a:pt x="1179" y="3411"/>
                    <a:pt x="1584" y="3090"/>
                    <a:pt x="2001" y="2816"/>
                  </a:cubicBezTo>
                  <a:cubicBezTo>
                    <a:pt x="2149" y="2717"/>
                    <a:pt x="2315" y="2626"/>
                    <a:pt x="2455" y="2626"/>
                  </a:cubicBezTo>
                  <a:close/>
                  <a:moveTo>
                    <a:pt x="3402" y="0"/>
                  </a:moveTo>
                  <a:cubicBezTo>
                    <a:pt x="3306" y="0"/>
                    <a:pt x="3207" y="10"/>
                    <a:pt x="3108" y="30"/>
                  </a:cubicBezTo>
                  <a:cubicBezTo>
                    <a:pt x="2727" y="113"/>
                    <a:pt x="2394" y="315"/>
                    <a:pt x="2155" y="494"/>
                  </a:cubicBezTo>
                  <a:cubicBezTo>
                    <a:pt x="1251" y="1137"/>
                    <a:pt x="524" y="2066"/>
                    <a:pt x="108" y="3101"/>
                  </a:cubicBezTo>
                  <a:cubicBezTo>
                    <a:pt x="96" y="3125"/>
                    <a:pt x="96" y="3149"/>
                    <a:pt x="96" y="3173"/>
                  </a:cubicBezTo>
                  <a:lnTo>
                    <a:pt x="0" y="4316"/>
                  </a:lnTo>
                  <a:cubicBezTo>
                    <a:pt x="0" y="4387"/>
                    <a:pt x="36" y="4471"/>
                    <a:pt x="96" y="4518"/>
                  </a:cubicBezTo>
                  <a:lnTo>
                    <a:pt x="2060" y="5840"/>
                  </a:lnTo>
                  <a:cubicBezTo>
                    <a:pt x="2322" y="6019"/>
                    <a:pt x="2620" y="6221"/>
                    <a:pt x="2965" y="6328"/>
                  </a:cubicBezTo>
                  <a:cubicBezTo>
                    <a:pt x="3132" y="6376"/>
                    <a:pt x="3298" y="6411"/>
                    <a:pt x="3465" y="6411"/>
                  </a:cubicBezTo>
                  <a:cubicBezTo>
                    <a:pt x="3691" y="6411"/>
                    <a:pt x="3906" y="6352"/>
                    <a:pt x="4084" y="6257"/>
                  </a:cubicBezTo>
                  <a:cubicBezTo>
                    <a:pt x="4680" y="5911"/>
                    <a:pt x="4775" y="5149"/>
                    <a:pt x="4680" y="4554"/>
                  </a:cubicBezTo>
                  <a:cubicBezTo>
                    <a:pt x="4644" y="4340"/>
                    <a:pt x="4596" y="4137"/>
                    <a:pt x="4537" y="3935"/>
                  </a:cubicBezTo>
                  <a:cubicBezTo>
                    <a:pt x="4453" y="3602"/>
                    <a:pt x="4370" y="3292"/>
                    <a:pt x="4382" y="2982"/>
                  </a:cubicBezTo>
                  <a:cubicBezTo>
                    <a:pt x="4382" y="2732"/>
                    <a:pt x="4441" y="2482"/>
                    <a:pt x="4501" y="2232"/>
                  </a:cubicBezTo>
                  <a:cubicBezTo>
                    <a:pt x="4549" y="2066"/>
                    <a:pt x="4584" y="1887"/>
                    <a:pt x="4608" y="1708"/>
                  </a:cubicBezTo>
                  <a:cubicBezTo>
                    <a:pt x="4703" y="1101"/>
                    <a:pt x="4560" y="589"/>
                    <a:pt x="4215" y="292"/>
                  </a:cubicBezTo>
                  <a:cubicBezTo>
                    <a:pt x="4006" y="101"/>
                    <a:pt x="3714" y="0"/>
                    <a:pt x="3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35"/>
            <p:cNvSpPr/>
            <p:nvPr/>
          </p:nvSpPr>
          <p:spPr>
            <a:xfrm>
              <a:off x="546227" y="3700786"/>
              <a:ext cx="939215" cy="641579"/>
            </a:xfrm>
            <a:custGeom>
              <a:avLst/>
              <a:gdLst/>
              <a:ahLst/>
              <a:cxnLst/>
              <a:rect l="l" t="t" r="r" b="b"/>
              <a:pathLst>
                <a:path w="17706" h="12095" extrusionOk="0">
                  <a:moveTo>
                    <a:pt x="15822" y="1"/>
                  </a:moveTo>
                  <a:cubicBezTo>
                    <a:pt x="15632" y="1"/>
                    <a:pt x="15443" y="34"/>
                    <a:pt x="15264" y="105"/>
                  </a:cubicBezTo>
                  <a:cubicBezTo>
                    <a:pt x="14848" y="259"/>
                    <a:pt x="14514" y="617"/>
                    <a:pt x="14336" y="1033"/>
                  </a:cubicBezTo>
                  <a:cubicBezTo>
                    <a:pt x="14041" y="673"/>
                    <a:pt x="13595" y="432"/>
                    <a:pt x="13127" y="432"/>
                  </a:cubicBezTo>
                  <a:cubicBezTo>
                    <a:pt x="13086" y="432"/>
                    <a:pt x="13044" y="434"/>
                    <a:pt x="13002" y="438"/>
                  </a:cubicBezTo>
                  <a:cubicBezTo>
                    <a:pt x="12443" y="486"/>
                    <a:pt x="11943" y="902"/>
                    <a:pt x="11728" y="1426"/>
                  </a:cubicBezTo>
                  <a:cubicBezTo>
                    <a:pt x="11373" y="1003"/>
                    <a:pt x="10832" y="722"/>
                    <a:pt x="10283" y="722"/>
                  </a:cubicBezTo>
                  <a:cubicBezTo>
                    <a:pt x="10261" y="722"/>
                    <a:pt x="10238" y="723"/>
                    <a:pt x="10216" y="724"/>
                  </a:cubicBezTo>
                  <a:cubicBezTo>
                    <a:pt x="9514" y="748"/>
                    <a:pt x="8871" y="1212"/>
                    <a:pt x="8585" y="1831"/>
                  </a:cubicBezTo>
                  <a:cubicBezTo>
                    <a:pt x="8269" y="1618"/>
                    <a:pt x="7879" y="1504"/>
                    <a:pt x="7489" y="1504"/>
                  </a:cubicBezTo>
                  <a:cubicBezTo>
                    <a:pt x="7292" y="1504"/>
                    <a:pt x="7094" y="1533"/>
                    <a:pt x="6906" y="1593"/>
                  </a:cubicBezTo>
                  <a:cubicBezTo>
                    <a:pt x="6382" y="1760"/>
                    <a:pt x="5942" y="2176"/>
                    <a:pt x="5727" y="2688"/>
                  </a:cubicBezTo>
                  <a:cubicBezTo>
                    <a:pt x="5513" y="2450"/>
                    <a:pt x="5275" y="2212"/>
                    <a:pt x="4989" y="2033"/>
                  </a:cubicBezTo>
                  <a:cubicBezTo>
                    <a:pt x="4683" y="1847"/>
                    <a:pt x="4354" y="1749"/>
                    <a:pt x="4042" y="1749"/>
                  </a:cubicBezTo>
                  <a:cubicBezTo>
                    <a:pt x="3857" y="1749"/>
                    <a:pt x="3677" y="1784"/>
                    <a:pt x="3513" y="1855"/>
                  </a:cubicBezTo>
                  <a:cubicBezTo>
                    <a:pt x="3275" y="1962"/>
                    <a:pt x="3060" y="2176"/>
                    <a:pt x="2953" y="2426"/>
                  </a:cubicBezTo>
                  <a:cubicBezTo>
                    <a:pt x="2870" y="2355"/>
                    <a:pt x="2799" y="2295"/>
                    <a:pt x="2703" y="2236"/>
                  </a:cubicBezTo>
                  <a:cubicBezTo>
                    <a:pt x="2443" y="2085"/>
                    <a:pt x="2141" y="1999"/>
                    <a:pt x="1848" y="1999"/>
                  </a:cubicBezTo>
                  <a:cubicBezTo>
                    <a:pt x="1726" y="1999"/>
                    <a:pt x="1605" y="2014"/>
                    <a:pt x="1489" y="2045"/>
                  </a:cubicBezTo>
                  <a:cubicBezTo>
                    <a:pt x="774" y="2236"/>
                    <a:pt x="203" y="2915"/>
                    <a:pt x="96" y="3712"/>
                  </a:cubicBezTo>
                  <a:cubicBezTo>
                    <a:pt x="1" y="4391"/>
                    <a:pt x="215" y="5129"/>
                    <a:pt x="679" y="5796"/>
                  </a:cubicBezTo>
                  <a:cubicBezTo>
                    <a:pt x="1120" y="6403"/>
                    <a:pt x="1703" y="6855"/>
                    <a:pt x="2227" y="7225"/>
                  </a:cubicBezTo>
                  <a:cubicBezTo>
                    <a:pt x="2298" y="7272"/>
                    <a:pt x="9383" y="12094"/>
                    <a:pt x="11585" y="12094"/>
                  </a:cubicBezTo>
                  <a:cubicBezTo>
                    <a:pt x="11752" y="12094"/>
                    <a:pt x="11883" y="12070"/>
                    <a:pt x="11978" y="12023"/>
                  </a:cubicBezTo>
                  <a:cubicBezTo>
                    <a:pt x="12347" y="11832"/>
                    <a:pt x="13133" y="10404"/>
                    <a:pt x="14693" y="7415"/>
                  </a:cubicBezTo>
                  <a:cubicBezTo>
                    <a:pt x="15514" y="5855"/>
                    <a:pt x="16348" y="4236"/>
                    <a:pt x="16765" y="3665"/>
                  </a:cubicBezTo>
                  <a:cubicBezTo>
                    <a:pt x="17538" y="2581"/>
                    <a:pt x="17705" y="1486"/>
                    <a:pt x="17217" y="736"/>
                  </a:cubicBezTo>
                  <a:cubicBezTo>
                    <a:pt x="16917" y="276"/>
                    <a:pt x="16367" y="1"/>
                    <a:pt x="15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35"/>
            <p:cNvSpPr/>
            <p:nvPr/>
          </p:nvSpPr>
          <p:spPr>
            <a:xfrm>
              <a:off x="781802" y="4143342"/>
              <a:ext cx="502177" cy="199025"/>
            </a:xfrm>
            <a:custGeom>
              <a:avLst/>
              <a:gdLst/>
              <a:ahLst/>
              <a:cxnLst/>
              <a:rect l="l" t="t" r="r" b="b"/>
              <a:pathLst>
                <a:path w="9467" h="3752" extrusionOk="0">
                  <a:moveTo>
                    <a:pt x="238" y="1"/>
                  </a:moveTo>
                  <a:cubicBezTo>
                    <a:pt x="158" y="1"/>
                    <a:pt x="85" y="46"/>
                    <a:pt x="48" y="120"/>
                  </a:cubicBezTo>
                  <a:cubicBezTo>
                    <a:pt x="1" y="227"/>
                    <a:pt x="36" y="346"/>
                    <a:pt x="132" y="406"/>
                  </a:cubicBezTo>
                  <a:cubicBezTo>
                    <a:pt x="2668" y="1989"/>
                    <a:pt x="5811" y="3751"/>
                    <a:pt x="7144" y="3751"/>
                  </a:cubicBezTo>
                  <a:cubicBezTo>
                    <a:pt x="7311" y="3751"/>
                    <a:pt x="7442" y="3727"/>
                    <a:pt x="7537" y="3680"/>
                  </a:cubicBezTo>
                  <a:cubicBezTo>
                    <a:pt x="7775" y="3561"/>
                    <a:pt x="8156" y="3025"/>
                    <a:pt x="9418" y="656"/>
                  </a:cubicBezTo>
                  <a:cubicBezTo>
                    <a:pt x="9466" y="572"/>
                    <a:pt x="9454" y="477"/>
                    <a:pt x="9395" y="406"/>
                  </a:cubicBezTo>
                  <a:cubicBezTo>
                    <a:pt x="9354" y="356"/>
                    <a:pt x="9290" y="330"/>
                    <a:pt x="9227" y="330"/>
                  </a:cubicBezTo>
                  <a:cubicBezTo>
                    <a:pt x="9198" y="330"/>
                    <a:pt x="9170" y="335"/>
                    <a:pt x="9145" y="346"/>
                  </a:cubicBezTo>
                  <a:cubicBezTo>
                    <a:pt x="8053" y="736"/>
                    <a:pt x="6864" y="930"/>
                    <a:pt x="5582" y="930"/>
                  </a:cubicBezTo>
                  <a:cubicBezTo>
                    <a:pt x="3968" y="930"/>
                    <a:pt x="2207" y="623"/>
                    <a:pt x="310" y="13"/>
                  </a:cubicBezTo>
                  <a:cubicBezTo>
                    <a:pt x="286" y="5"/>
                    <a:pt x="26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 name="Google Shape;437;p35"/>
            <p:cNvSpPr/>
            <p:nvPr/>
          </p:nvSpPr>
          <p:spPr>
            <a:xfrm>
              <a:off x="974463" y="4051733"/>
              <a:ext cx="250744" cy="288087"/>
            </a:xfrm>
            <a:custGeom>
              <a:avLst/>
              <a:gdLst/>
              <a:ahLst/>
              <a:cxnLst/>
              <a:rect l="l" t="t" r="r" b="b"/>
              <a:pathLst>
                <a:path w="4727" h="5431" extrusionOk="0">
                  <a:moveTo>
                    <a:pt x="4478" y="0"/>
                  </a:moveTo>
                  <a:cubicBezTo>
                    <a:pt x="4470" y="0"/>
                    <a:pt x="4461" y="1"/>
                    <a:pt x="4453" y="1"/>
                  </a:cubicBezTo>
                  <a:cubicBezTo>
                    <a:pt x="3941" y="61"/>
                    <a:pt x="3584" y="537"/>
                    <a:pt x="3429" y="1335"/>
                  </a:cubicBezTo>
                  <a:cubicBezTo>
                    <a:pt x="3250" y="2323"/>
                    <a:pt x="3215" y="3347"/>
                    <a:pt x="3334" y="4347"/>
                  </a:cubicBezTo>
                  <a:cubicBezTo>
                    <a:pt x="2477" y="3287"/>
                    <a:pt x="1488" y="2323"/>
                    <a:pt x="393" y="1490"/>
                  </a:cubicBezTo>
                  <a:cubicBezTo>
                    <a:pt x="355" y="1461"/>
                    <a:pt x="310" y="1448"/>
                    <a:pt x="265" y="1448"/>
                  </a:cubicBezTo>
                  <a:cubicBezTo>
                    <a:pt x="196" y="1448"/>
                    <a:pt x="127" y="1480"/>
                    <a:pt x="83" y="1537"/>
                  </a:cubicBezTo>
                  <a:cubicBezTo>
                    <a:pt x="0" y="1632"/>
                    <a:pt x="24" y="1775"/>
                    <a:pt x="119" y="1847"/>
                  </a:cubicBezTo>
                  <a:cubicBezTo>
                    <a:pt x="1429" y="2835"/>
                    <a:pt x="2572" y="4002"/>
                    <a:pt x="3524" y="5335"/>
                  </a:cubicBezTo>
                  <a:cubicBezTo>
                    <a:pt x="3560" y="5395"/>
                    <a:pt x="3631" y="5431"/>
                    <a:pt x="3703" y="5431"/>
                  </a:cubicBezTo>
                  <a:cubicBezTo>
                    <a:pt x="3727" y="5431"/>
                    <a:pt x="3762" y="5419"/>
                    <a:pt x="3786" y="5407"/>
                  </a:cubicBezTo>
                  <a:cubicBezTo>
                    <a:pt x="3893" y="5359"/>
                    <a:pt x="3941" y="5264"/>
                    <a:pt x="3917" y="5157"/>
                  </a:cubicBezTo>
                  <a:cubicBezTo>
                    <a:pt x="3655" y="3942"/>
                    <a:pt x="3643" y="2645"/>
                    <a:pt x="3870" y="1418"/>
                  </a:cubicBezTo>
                  <a:cubicBezTo>
                    <a:pt x="3917" y="1144"/>
                    <a:pt x="4084" y="501"/>
                    <a:pt x="4512" y="442"/>
                  </a:cubicBezTo>
                  <a:cubicBezTo>
                    <a:pt x="4632" y="430"/>
                    <a:pt x="4727" y="311"/>
                    <a:pt x="4703" y="192"/>
                  </a:cubicBezTo>
                  <a:cubicBezTo>
                    <a:pt x="4692" y="80"/>
                    <a:pt x="4597" y="0"/>
                    <a:pt x="4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 name="Google Shape;438;p35"/>
            <p:cNvSpPr/>
            <p:nvPr/>
          </p:nvSpPr>
          <p:spPr>
            <a:xfrm>
              <a:off x="1111480" y="4298924"/>
              <a:ext cx="108053" cy="133090"/>
            </a:xfrm>
            <a:custGeom>
              <a:avLst/>
              <a:gdLst/>
              <a:ahLst/>
              <a:cxnLst/>
              <a:rect l="l" t="t" r="r" b="b"/>
              <a:pathLst>
                <a:path w="2037" h="2509" extrusionOk="0">
                  <a:moveTo>
                    <a:pt x="1008" y="1"/>
                  </a:moveTo>
                  <a:cubicBezTo>
                    <a:pt x="967" y="1"/>
                    <a:pt x="925" y="3"/>
                    <a:pt x="882" y="9"/>
                  </a:cubicBezTo>
                  <a:cubicBezTo>
                    <a:pt x="644" y="44"/>
                    <a:pt x="441" y="175"/>
                    <a:pt x="286" y="390"/>
                  </a:cubicBezTo>
                  <a:cubicBezTo>
                    <a:pt x="36" y="771"/>
                    <a:pt x="1" y="1318"/>
                    <a:pt x="96" y="1664"/>
                  </a:cubicBezTo>
                  <a:cubicBezTo>
                    <a:pt x="179" y="1961"/>
                    <a:pt x="358" y="2211"/>
                    <a:pt x="596" y="2366"/>
                  </a:cubicBezTo>
                  <a:cubicBezTo>
                    <a:pt x="751" y="2461"/>
                    <a:pt x="929" y="2509"/>
                    <a:pt x="1096" y="2509"/>
                  </a:cubicBezTo>
                  <a:cubicBezTo>
                    <a:pt x="1239" y="2509"/>
                    <a:pt x="1382" y="2473"/>
                    <a:pt x="1513" y="2402"/>
                  </a:cubicBezTo>
                  <a:cubicBezTo>
                    <a:pt x="1787" y="2247"/>
                    <a:pt x="1953" y="1925"/>
                    <a:pt x="2001" y="1485"/>
                  </a:cubicBezTo>
                  <a:cubicBezTo>
                    <a:pt x="2037" y="1104"/>
                    <a:pt x="1941" y="568"/>
                    <a:pt x="1620" y="259"/>
                  </a:cubicBezTo>
                  <a:cubicBezTo>
                    <a:pt x="1448" y="87"/>
                    <a:pt x="1241" y="1"/>
                    <a:pt x="1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35"/>
            <p:cNvSpPr/>
            <p:nvPr/>
          </p:nvSpPr>
          <p:spPr>
            <a:xfrm>
              <a:off x="590467" y="3820562"/>
              <a:ext cx="826123" cy="169373"/>
            </a:xfrm>
            <a:custGeom>
              <a:avLst/>
              <a:gdLst/>
              <a:ahLst/>
              <a:cxnLst/>
              <a:rect l="l" t="t" r="r" b="b"/>
              <a:pathLst>
                <a:path w="15574" h="3193" extrusionOk="0">
                  <a:moveTo>
                    <a:pt x="14448" y="1"/>
                  </a:moveTo>
                  <a:cubicBezTo>
                    <a:pt x="14277" y="1"/>
                    <a:pt x="14102" y="24"/>
                    <a:pt x="13930" y="73"/>
                  </a:cubicBezTo>
                  <a:cubicBezTo>
                    <a:pt x="13537" y="168"/>
                    <a:pt x="13216" y="395"/>
                    <a:pt x="12990" y="680"/>
                  </a:cubicBezTo>
                  <a:cubicBezTo>
                    <a:pt x="12918" y="609"/>
                    <a:pt x="12835" y="537"/>
                    <a:pt x="12740" y="490"/>
                  </a:cubicBezTo>
                  <a:cubicBezTo>
                    <a:pt x="12550" y="378"/>
                    <a:pt x="12328" y="319"/>
                    <a:pt x="12107" y="319"/>
                  </a:cubicBezTo>
                  <a:cubicBezTo>
                    <a:pt x="11952" y="319"/>
                    <a:pt x="11798" y="348"/>
                    <a:pt x="11656" y="406"/>
                  </a:cubicBezTo>
                  <a:cubicBezTo>
                    <a:pt x="11216" y="585"/>
                    <a:pt x="10918" y="966"/>
                    <a:pt x="10680" y="1311"/>
                  </a:cubicBezTo>
                  <a:cubicBezTo>
                    <a:pt x="10418" y="1050"/>
                    <a:pt x="10047" y="878"/>
                    <a:pt x="9676" y="878"/>
                  </a:cubicBezTo>
                  <a:cubicBezTo>
                    <a:pt x="9642" y="878"/>
                    <a:pt x="9607" y="880"/>
                    <a:pt x="9573" y="883"/>
                  </a:cubicBezTo>
                  <a:cubicBezTo>
                    <a:pt x="9156" y="918"/>
                    <a:pt x="8763" y="1168"/>
                    <a:pt x="8537" y="1526"/>
                  </a:cubicBezTo>
                  <a:cubicBezTo>
                    <a:pt x="8276" y="1337"/>
                    <a:pt x="7960" y="1229"/>
                    <a:pt x="7637" y="1229"/>
                  </a:cubicBezTo>
                  <a:cubicBezTo>
                    <a:pt x="7532" y="1229"/>
                    <a:pt x="7427" y="1240"/>
                    <a:pt x="7322" y="1264"/>
                  </a:cubicBezTo>
                  <a:cubicBezTo>
                    <a:pt x="6906" y="1347"/>
                    <a:pt x="6525" y="1633"/>
                    <a:pt x="6310" y="2002"/>
                  </a:cubicBezTo>
                  <a:cubicBezTo>
                    <a:pt x="6046" y="1838"/>
                    <a:pt x="5719" y="1751"/>
                    <a:pt x="5378" y="1751"/>
                  </a:cubicBezTo>
                  <a:cubicBezTo>
                    <a:pt x="5273" y="1751"/>
                    <a:pt x="5166" y="1759"/>
                    <a:pt x="5060" y="1776"/>
                  </a:cubicBezTo>
                  <a:cubicBezTo>
                    <a:pt x="4620" y="1859"/>
                    <a:pt x="4239" y="2073"/>
                    <a:pt x="3977" y="2383"/>
                  </a:cubicBezTo>
                  <a:cubicBezTo>
                    <a:pt x="3727" y="2097"/>
                    <a:pt x="3334" y="1930"/>
                    <a:pt x="2953" y="1930"/>
                  </a:cubicBezTo>
                  <a:cubicBezTo>
                    <a:pt x="2572" y="1930"/>
                    <a:pt x="2203" y="2109"/>
                    <a:pt x="1953" y="2395"/>
                  </a:cubicBezTo>
                  <a:cubicBezTo>
                    <a:pt x="1748" y="2158"/>
                    <a:pt x="1436" y="2009"/>
                    <a:pt x="1115" y="2009"/>
                  </a:cubicBezTo>
                  <a:cubicBezTo>
                    <a:pt x="1080" y="2009"/>
                    <a:pt x="1046" y="2010"/>
                    <a:pt x="1012" y="2014"/>
                  </a:cubicBezTo>
                  <a:cubicBezTo>
                    <a:pt x="524" y="2061"/>
                    <a:pt x="107" y="2442"/>
                    <a:pt x="24" y="2931"/>
                  </a:cubicBezTo>
                  <a:cubicBezTo>
                    <a:pt x="0" y="3050"/>
                    <a:pt x="83" y="3169"/>
                    <a:pt x="202" y="3193"/>
                  </a:cubicBezTo>
                  <a:lnTo>
                    <a:pt x="238" y="3193"/>
                  </a:lnTo>
                  <a:cubicBezTo>
                    <a:pt x="345" y="3193"/>
                    <a:pt x="441" y="3121"/>
                    <a:pt x="464" y="3002"/>
                  </a:cubicBezTo>
                  <a:cubicBezTo>
                    <a:pt x="512" y="2728"/>
                    <a:pt x="774" y="2490"/>
                    <a:pt x="1048" y="2466"/>
                  </a:cubicBezTo>
                  <a:cubicBezTo>
                    <a:pt x="1071" y="2463"/>
                    <a:pt x="1094" y="2462"/>
                    <a:pt x="1118" y="2462"/>
                  </a:cubicBezTo>
                  <a:cubicBezTo>
                    <a:pt x="1382" y="2462"/>
                    <a:pt x="1651" y="2642"/>
                    <a:pt x="1738" y="2883"/>
                  </a:cubicBezTo>
                  <a:cubicBezTo>
                    <a:pt x="1774" y="2966"/>
                    <a:pt x="1857" y="3026"/>
                    <a:pt x="1941" y="3026"/>
                  </a:cubicBezTo>
                  <a:cubicBezTo>
                    <a:pt x="2024" y="3026"/>
                    <a:pt x="2107" y="2978"/>
                    <a:pt x="2155" y="2895"/>
                  </a:cubicBezTo>
                  <a:cubicBezTo>
                    <a:pt x="2298" y="2597"/>
                    <a:pt x="2631" y="2383"/>
                    <a:pt x="2965" y="2371"/>
                  </a:cubicBezTo>
                  <a:cubicBezTo>
                    <a:pt x="3298" y="2371"/>
                    <a:pt x="3631" y="2573"/>
                    <a:pt x="3786" y="2871"/>
                  </a:cubicBezTo>
                  <a:cubicBezTo>
                    <a:pt x="3822" y="2954"/>
                    <a:pt x="3905" y="3002"/>
                    <a:pt x="3989" y="3002"/>
                  </a:cubicBezTo>
                  <a:cubicBezTo>
                    <a:pt x="4072" y="3002"/>
                    <a:pt x="4143" y="2954"/>
                    <a:pt x="4191" y="2871"/>
                  </a:cubicBezTo>
                  <a:cubicBezTo>
                    <a:pt x="4358" y="2538"/>
                    <a:pt x="4715" y="2300"/>
                    <a:pt x="5132" y="2216"/>
                  </a:cubicBezTo>
                  <a:cubicBezTo>
                    <a:pt x="5218" y="2202"/>
                    <a:pt x="5305" y="2195"/>
                    <a:pt x="5390" y="2195"/>
                  </a:cubicBezTo>
                  <a:cubicBezTo>
                    <a:pt x="5723" y="2195"/>
                    <a:pt x="6032" y="2305"/>
                    <a:pt x="6251" y="2514"/>
                  </a:cubicBezTo>
                  <a:cubicBezTo>
                    <a:pt x="6297" y="2560"/>
                    <a:pt x="6350" y="2578"/>
                    <a:pt x="6411" y="2578"/>
                  </a:cubicBezTo>
                  <a:cubicBezTo>
                    <a:pt x="6428" y="2578"/>
                    <a:pt x="6446" y="2576"/>
                    <a:pt x="6465" y="2573"/>
                  </a:cubicBezTo>
                  <a:cubicBezTo>
                    <a:pt x="6537" y="2550"/>
                    <a:pt x="6596" y="2502"/>
                    <a:pt x="6620" y="2419"/>
                  </a:cubicBezTo>
                  <a:cubicBezTo>
                    <a:pt x="6727" y="2061"/>
                    <a:pt x="7049" y="1776"/>
                    <a:pt x="7418" y="1692"/>
                  </a:cubicBezTo>
                  <a:cubicBezTo>
                    <a:pt x="7484" y="1679"/>
                    <a:pt x="7552" y="1673"/>
                    <a:pt x="7621" y="1673"/>
                  </a:cubicBezTo>
                  <a:cubicBezTo>
                    <a:pt x="7931" y="1673"/>
                    <a:pt x="8246" y="1803"/>
                    <a:pt x="8442" y="2038"/>
                  </a:cubicBezTo>
                  <a:cubicBezTo>
                    <a:pt x="8491" y="2087"/>
                    <a:pt x="8557" y="2112"/>
                    <a:pt x="8619" y="2112"/>
                  </a:cubicBezTo>
                  <a:cubicBezTo>
                    <a:pt x="8632" y="2112"/>
                    <a:pt x="8644" y="2111"/>
                    <a:pt x="8656" y="2109"/>
                  </a:cubicBezTo>
                  <a:cubicBezTo>
                    <a:pt x="8739" y="2085"/>
                    <a:pt x="8799" y="2026"/>
                    <a:pt x="8823" y="1954"/>
                  </a:cubicBezTo>
                  <a:cubicBezTo>
                    <a:pt x="8942" y="1621"/>
                    <a:pt x="9263" y="1359"/>
                    <a:pt x="9608" y="1335"/>
                  </a:cubicBezTo>
                  <a:cubicBezTo>
                    <a:pt x="9636" y="1332"/>
                    <a:pt x="9663" y="1331"/>
                    <a:pt x="9690" y="1331"/>
                  </a:cubicBezTo>
                  <a:cubicBezTo>
                    <a:pt x="10019" y="1331"/>
                    <a:pt x="10335" y="1526"/>
                    <a:pt x="10489" y="1811"/>
                  </a:cubicBezTo>
                  <a:cubicBezTo>
                    <a:pt x="10525" y="1883"/>
                    <a:pt x="10597" y="1930"/>
                    <a:pt x="10680" y="1930"/>
                  </a:cubicBezTo>
                  <a:cubicBezTo>
                    <a:pt x="10763" y="1930"/>
                    <a:pt x="10835" y="1895"/>
                    <a:pt x="10882" y="1823"/>
                  </a:cubicBezTo>
                  <a:cubicBezTo>
                    <a:pt x="11168" y="1371"/>
                    <a:pt x="11430" y="990"/>
                    <a:pt x="11835" y="823"/>
                  </a:cubicBezTo>
                  <a:cubicBezTo>
                    <a:pt x="11919" y="783"/>
                    <a:pt x="12016" y="764"/>
                    <a:pt x="12115" y="764"/>
                  </a:cubicBezTo>
                  <a:cubicBezTo>
                    <a:pt x="12253" y="764"/>
                    <a:pt x="12396" y="801"/>
                    <a:pt x="12513" y="871"/>
                  </a:cubicBezTo>
                  <a:cubicBezTo>
                    <a:pt x="12609" y="930"/>
                    <a:pt x="12728" y="1026"/>
                    <a:pt x="12740" y="1180"/>
                  </a:cubicBezTo>
                  <a:cubicBezTo>
                    <a:pt x="12764" y="1288"/>
                    <a:pt x="12835" y="1371"/>
                    <a:pt x="12942" y="1383"/>
                  </a:cubicBezTo>
                  <a:cubicBezTo>
                    <a:pt x="12950" y="1384"/>
                    <a:pt x="12958" y="1384"/>
                    <a:pt x="12967" y="1384"/>
                  </a:cubicBezTo>
                  <a:cubicBezTo>
                    <a:pt x="13055" y="1384"/>
                    <a:pt x="13148" y="1327"/>
                    <a:pt x="13180" y="1240"/>
                  </a:cubicBezTo>
                  <a:cubicBezTo>
                    <a:pt x="13311" y="883"/>
                    <a:pt x="13633" y="609"/>
                    <a:pt x="14049" y="502"/>
                  </a:cubicBezTo>
                  <a:cubicBezTo>
                    <a:pt x="14182" y="464"/>
                    <a:pt x="14315" y="445"/>
                    <a:pt x="14444" y="445"/>
                  </a:cubicBezTo>
                  <a:cubicBezTo>
                    <a:pt x="14720" y="445"/>
                    <a:pt x="14978" y="530"/>
                    <a:pt x="15180" y="692"/>
                  </a:cubicBezTo>
                  <a:cubicBezTo>
                    <a:pt x="15221" y="723"/>
                    <a:pt x="15271" y="738"/>
                    <a:pt x="15320" y="738"/>
                  </a:cubicBezTo>
                  <a:cubicBezTo>
                    <a:pt x="15385" y="738"/>
                    <a:pt x="15449" y="711"/>
                    <a:pt x="15490" y="657"/>
                  </a:cubicBezTo>
                  <a:cubicBezTo>
                    <a:pt x="15573" y="561"/>
                    <a:pt x="15550" y="418"/>
                    <a:pt x="15454" y="335"/>
                  </a:cubicBezTo>
                  <a:cubicBezTo>
                    <a:pt x="15177" y="115"/>
                    <a:pt x="14821" y="1"/>
                    <a:pt x="14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35"/>
            <p:cNvSpPr/>
            <p:nvPr/>
          </p:nvSpPr>
          <p:spPr>
            <a:xfrm>
              <a:off x="582245" y="2894235"/>
              <a:ext cx="486953" cy="218439"/>
            </a:xfrm>
            <a:custGeom>
              <a:avLst/>
              <a:gdLst/>
              <a:ahLst/>
              <a:cxnLst/>
              <a:rect l="l" t="t" r="r" b="b"/>
              <a:pathLst>
                <a:path w="9180" h="4118" extrusionOk="0">
                  <a:moveTo>
                    <a:pt x="8014" y="1"/>
                  </a:moveTo>
                  <a:cubicBezTo>
                    <a:pt x="7962" y="1"/>
                    <a:pt x="7910" y="4"/>
                    <a:pt x="7858" y="10"/>
                  </a:cubicBezTo>
                  <a:cubicBezTo>
                    <a:pt x="7513" y="46"/>
                    <a:pt x="7168" y="213"/>
                    <a:pt x="6787" y="522"/>
                  </a:cubicBezTo>
                  <a:cubicBezTo>
                    <a:pt x="6370" y="867"/>
                    <a:pt x="6013" y="1272"/>
                    <a:pt x="5727" y="1737"/>
                  </a:cubicBezTo>
                  <a:cubicBezTo>
                    <a:pt x="5668" y="1820"/>
                    <a:pt x="5584" y="1951"/>
                    <a:pt x="5465" y="2106"/>
                  </a:cubicBezTo>
                  <a:cubicBezTo>
                    <a:pt x="5191" y="2499"/>
                    <a:pt x="4953" y="2844"/>
                    <a:pt x="4822" y="3118"/>
                  </a:cubicBezTo>
                  <a:cubicBezTo>
                    <a:pt x="4727" y="3046"/>
                    <a:pt x="4608" y="2975"/>
                    <a:pt x="4501" y="2915"/>
                  </a:cubicBezTo>
                  <a:lnTo>
                    <a:pt x="4441" y="2891"/>
                  </a:lnTo>
                  <a:cubicBezTo>
                    <a:pt x="4072" y="2677"/>
                    <a:pt x="2929" y="2308"/>
                    <a:pt x="2298" y="2165"/>
                  </a:cubicBezTo>
                  <a:cubicBezTo>
                    <a:pt x="2186" y="2139"/>
                    <a:pt x="2075" y="2128"/>
                    <a:pt x="1967" y="2128"/>
                  </a:cubicBezTo>
                  <a:cubicBezTo>
                    <a:pt x="1325" y="2128"/>
                    <a:pt x="758" y="2533"/>
                    <a:pt x="453" y="2808"/>
                  </a:cubicBezTo>
                  <a:cubicBezTo>
                    <a:pt x="131" y="3094"/>
                    <a:pt x="0" y="3451"/>
                    <a:pt x="131" y="3737"/>
                  </a:cubicBezTo>
                  <a:cubicBezTo>
                    <a:pt x="238" y="3975"/>
                    <a:pt x="500" y="4118"/>
                    <a:pt x="786" y="4118"/>
                  </a:cubicBezTo>
                  <a:lnTo>
                    <a:pt x="881" y="4118"/>
                  </a:lnTo>
                  <a:cubicBezTo>
                    <a:pt x="1084" y="4094"/>
                    <a:pt x="1274" y="3999"/>
                    <a:pt x="1441" y="3927"/>
                  </a:cubicBezTo>
                  <a:lnTo>
                    <a:pt x="1512" y="3892"/>
                  </a:lnTo>
                  <a:cubicBezTo>
                    <a:pt x="1710" y="3801"/>
                    <a:pt x="2042" y="3770"/>
                    <a:pt x="2415" y="3770"/>
                  </a:cubicBezTo>
                  <a:cubicBezTo>
                    <a:pt x="2872" y="3770"/>
                    <a:pt x="3391" y="3816"/>
                    <a:pt x="3798" y="3856"/>
                  </a:cubicBezTo>
                  <a:cubicBezTo>
                    <a:pt x="4048" y="3868"/>
                    <a:pt x="4263" y="3892"/>
                    <a:pt x="4429" y="3903"/>
                  </a:cubicBezTo>
                  <a:cubicBezTo>
                    <a:pt x="4608" y="3903"/>
                    <a:pt x="5001" y="3796"/>
                    <a:pt x="5001" y="3796"/>
                  </a:cubicBezTo>
                  <a:cubicBezTo>
                    <a:pt x="5025" y="3784"/>
                    <a:pt x="5406" y="3439"/>
                    <a:pt x="5620" y="3284"/>
                  </a:cubicBezTo>
                  <a:cubicBezTo>
                    <a:pt x="6037" y="2987"/>
                    <a:pt x="6561" y="2618"/>
                    <a:pt x="6906" y="2522"/>
                  </a:cubicBezTo>
                  <a:cubicBezTo>
                    <a:pt x="7037" y="2487"/>
                    <a:pt x="7180" y="2463"/>
                    <a:pt x="7323" y="2427"/>
                  </a:cubicBezTo>
                  <a:cubicBezTo>
                    <a:pt x="7501" y="2391"/>
                    <a:pt x="7692" y="2356"/>
                    <a:pt x="7882" y="2296"/>
                  </a:cubicBezTo>
                  <a:cubicBezTo>
                    <a:pt x="8299" y="2177"/>
                    <a:pt x="8620" y="1975"/>
                    <a:pt x="8823" y="1725"/>
                  </a:cubicBezTo>
                  <a:cubicBezTo>
                    <a:pt x="9109" y="1379"/>
                    <a:pt x="9180" y="903"/>
                    <a:pt x="9001" y="558"/>
                  </a:cubicBezTo>
                  <a:cubicBezTo>
                    <a:pt x="8831" y="218"/>
                    <a:pt x="8443" y="1"/>
                    <a:pt x="8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765"/>
        <p:cNvGrpSpPr/>
        <p:nvPr/>
      </p:nvGrpSpPr>
      <p:grpSpPr>
        <a:xfrm>
          <a:off x="0" y="0"/>
          <a:ext cx="0" cy="0"/>
          <a:chOff x="0" y="0"/>
          <a:chExt cx="0" cy="0"/>
        </a:xfrm>
      </p:grpSpPr>
      <p:sp>
        <p:nvSpPr>
          <p:cNvPr id="766" name="Google Shape;766;p44"/>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Try expressing four ideas like this</a:t>
            </a:r>
            <a:endParaRPr/>
          </a:p>
        </p:txBody>
      </p:sp>
      <p:sp>
        <p:nvSpPr>
          <p:cNvPr id="767" name="Google Shape;767;p44"/>
          <p:cNvSpPr txBox="1">
            <a:spLocks noGrp="1"/>
          </p:cNvSpPr>
          <p:nvPr>
            <p:ph type="subTitle" idx="1"/>
          </p:nvPr>
        </p:nvSpPr>
        <p:spPr>
          <a:xfrm>
            <a:off x="869112" y="1568150"/>
            <a:ext cx="2402700" cy="46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Saturn</a:t>
            </a:r>
            <a:endParaRPr/>
          </a:p>
        </p:txBody>
      </p:sp>
      <p:sp>
        <p:nvSpPr>
          <p:cNvPr id="768" name="Google Shape;768;p44"/>
          <p:cNvSpPr txBox="1">
            <a:spLocks noGrp="1"/>
          </p:cNvSpPr>
          <p:nvPr>
            <p:ph type="subTitle" idx="2"/>
          </p:nvPr>
        </p:nvSpPr>
        <p:spPr>
          <a:xfrm>
            <a:off x="869099" y="1919647"/>
            <a:ext cx="2402700" cy="804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Saturn is a gas giant. It's composed mostly of hydrogen and helium</a:t>
            </a:r>
            <a:endParaRPr/>
          </a:p>
        </p:txBody>
      </p:sp>
      <p:sp>
        <p:nvSpPr>
          <p:cNvPr id="769" name="Google Shape;769;p44"/>
          <p:cNvSpPr txBox="1">
            <a:spLocks noGrp="1"/>
          </p:cNvSpPr>
          <p:nvPr>
            <p:ph type="subTitle" idx="3"/>
          </p:nvPr>
        </p:nvSpPr>
        <p:spPr>
          <a:xfrm>
            <a:off x="5872139" y="1568150"/>
            <a:ext cx="2402700" cy="46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770" name="Google Shape;770;p44"/>
          <p:cNvSpPr txBox="1">
            <a:spLocks noGrp="1"/>
          </p:cNvSpPr>
          <p:nvPr>
            <p:ph type="subTitle" idx="4"/>
          </p:nvPr>
        </p:nvSpPr>
        <p:spPr>
          <a:xfrm>
            <a:off x="5872125" y="1919647"/>
            <a:ext cx="2402700" cy="8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farthest planet from the Sun and the fourth-largest</a:t>
            </a:r>
            <a:endParaRPr/>
          </a:p>
        </p:txBody>
      </p:sp>
      <p:sp>
        <p:nvSpPr>
          <p:cNvPr id="771" name="Google Shape;771;p44"/>
          <p:cNvSpPr txBox="1">
            <a:spLocks noGrp="1"/>
          </p:cNvSpPr>
          <p:nvPr>
            <p:ph type="subTitle" idx="5"/>
          </p:nvPr>
        </p:nvSpPr>
        <p:spPr>
          <a:xfrm>
            <a:off x="869112" y="3093700"/>
            <a:ext cx="2402700" cy="46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Mars</a:t>
            </a:r>
            <a:endParaRPr/>
          </a:p>
        </p:txBody>
      </p:sp>
      <p:sp>
        <p:nvSpPr>
          <p:cNvPr id="772" name="Google Shape;772;p44"/>
          <p:cNvSpPr txBox="1">
            <a:spLocks noGrp="1"/>
          </p:cNvSpPr>
          <p:nvPr>
            <p:ph type="subTitle" idx="6"/>
          </p:nvPr>
        </p:nvSpPr>
        <p:spPr>
          <a:xfrm>
            <a:off x="869099" y="3445197"/>
            <a:ext cx="2402700" cy="8043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Mars is full of iron oxide dust, which gives the planet its reddish cast</a:t>
            </a:r>
            <a:endParaRPr/>
          </a:p>
        </p:txBody>
      </p:sp>
      <p:sp>
        <p:nvSpPr>
          <p:cNvPr id="773" name="Google Shape;773;p44"/>
          <p:cNvSpPr txBox="1">
            <a:spLocks noGrp="1"/>
          </p:cNvSpPr>
          <p:nvPr>
            <p:ph type="subTitle" idx="7"/>
          </p:nvPr>
        </p:nvSpPr>
        <p:spPr>
          <a:xfrm>
            <a:off x="5872139" y="3093700"/>
            <a:ext cx="2402700" cy="46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Earth</a:t>
            </a:r>
            <a:endParaRPr/>
          </a:p>
        </p:txBody>
      </p:sp>
      <p:sp>
        <p:nvSpPr>
          <p:cNvPr id="774" name="Google Shape;774;p44"/>
          <p:cNvSpPr txBox="1">
            <a:spLocks noGrp="1"/>
          </p:cNvSpPr>
          <p:nvPr>
            <p:ph type="subTitle" idx="8"/>
          </p:nvPr>
        </p:nvSpPr>
        <p:spPr>
          <a:xfrm>
            <a:off x="5872125" y="3445197"/>
            <a:ext cx="2402700" cy="804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Earth is the third planet from the Sun and the only one that harbors life</a:t>
            </a:r>
            <a:endParaRPr/>
          </a:p>
        </p:txBody>
      </p:sp>
      <p:sp>
        <p:nvSpPr>
          <p:cNvPr id="775" name="Google Shape;775;p44"/>
          <p:cNvSpPr/>
          <p:nvPr/>
        </p:nvSpPr>
        <p:spPr>
          <a:xfrm>
            <a:off x="3459188" y="173545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44"/>
          <p:cNvSpPr/>
          <p:nvPr/>
        </p:nvSpPr>
        <p:spPr>
          <a:xfrm>
            <a:off x="4807913" y="173545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 name="Google Shape;777;p44"/>
          <p:cNvSpPr/>
          <p:nvPr/>
        </p:nvSpPr>
        <p:spPr>
          <a:xfrm>
            <a:off x="3459188" y="326100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 name="Google Shape;778;p44"/>
          <p:cNvSpPr/>
          <p:nvPr/>
        </p:nvSpPr>
        <p:spPr>
          <a:xfrm>
            <a:off x="4807913" y="326100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9" name="Google Shape;779;p44"/>
          <p:cNvGrpSpPr/>
          <p:nvPr/>
        </p:nvGrpSpPr>
        <p:grpSpPr>
          <a:xfrm>
            <a:off x="3679585" y="1943353"/>
            <a:ext cx="436143" cy="461087"/>
            <a:chOff x="3412045" y="1726118"/>
            <a:chExt cx="380778" cy="402520"/>
          </a:xfrm>
        </p:grpSpPr>
        <p:sp>
          <p:nvSpPr>
            <p:cNvPr id="780" name="Google Shape;780;p44"/>
            <p:cNvSpPr/>
            <p:nvPr/>
          </p:nvSpPr>
          <p:spPr>
            <a:xfrm>
              <a:off x="3475626" y="1726929"/>
              <a:ext cx="235096" cy="401709"/>
            </a:xfrm>
            <a:custGeom>
              <a:avLst/>
              <a:gdLst/>
              <a:ahLst/>
              <a:cxnLst/>
              <a:rect l="l" t="t" r="r" b="b"/>
              <a:pathLst>
                <a:path w="6955" h="11884" extrusionOk="0">
                  <a:moveTo>
                    <a:pt x="1" y="0"/>
                  </a:moveTo>
                  <a:lnTo>
                    <a:pt x="1" y="1667"/>
                  </a:lnTo>
                  <a:lnTo>
                    <a:pt x="477" y="1667"/>
                  </a:lnTo>
                  <a:lnTo>
                    <a:pt x="477" y="9121"/>
                  </a:lnTo>
                  <a:cubicBezTo>
                    <a:pt x="477" y="10645"/>
                    <a:pt x="1691" y="11883"/>
                    <a:pt x="3215" y="11883"/>
                  </a:cubicBezTo>
                  <a:lnTo>
                    <a:pt x="3525" y="11883"/>
                  </a:lnTo>
                  <a:cubicBezTo>
                    <a:pt x="5049" y="11883"/>
                    <a:pt x="6288" y="10645"/>
                    <a:pt x="6288" y="9121"/>
                  </a:cubicBezTo>
                  <a:lnTo>
                    <a:pt x="6288" y="7478"/>
                  </a:lnTo>
                  <a:lnTo>
                    <a:pt x="6454" y="7549"/>
                  </a:lnTo>
                  <a:lnTo>
                    <a:pt x="6549" y="7549"/>
                  </a:lnTo>
                  <a:cubicBezTo>
                    <a:pt x="6716" y="7549"/>
                    <a:pt x="6835" y="7478"/>
                    <a:pt x="6883" y="7311"/>
                  </a:cubicBezTo>
                  <a:cubicBezTo>
                    <a:pt x="6954" y="7144"/>
                    <a:pt x="6859" y="6930"/>
                    <a:pt x="6669" y="6882"/>
                  </a:cubicBezTo>
                  <a:lnTo>
                    <a:pt x="3739" y="5906"/>
                  </a:lnTo>
                  <a:cubicBezTo>
                    <a:pt x="3697" y="5892"/>
                    <a:pt x="3655" y="5885"/>
                    <a:pt x="3615" y="5885"/>
                  </a:cubicBezTo>
                  <a:cubicBezTo>
                    <a:pt x="3455" y="5885"/>
                    <a:pt x="3325" y="5992"/>
                    <a:pt x="3287" y="6144"/>
                  </a:cubicBezTo>
                  <a:cubicBezTo>
                    <a:pt x="3239" y="6335"/>
                    <a:pt x="3358" y="6501"/>
                    <a:pt x="3525" y="6549"/>
                  </a:cubicBezTo>
                  <a:lnTo>
                    <a:pt x="3835" y="6668"/>
                  </a:lnTo>
                  <a:lnTo>
                    <a:pt x="3835" y="9264"/>
                  </a:lnTo>
                  <a:cubicBezTo>
                    <a:pt x="3835" y="9716"/>
                    <a:pt x="3477" y="10074"/>
                    <a:pt x="3049" y="10074"/>
                  </a:cubicBezTo>
                  <a:lnTo>
                    <a:pt x="3025" y="10074"/>
                  </a:lnTo>
                  <a:cubicBezTo>
                    <a:pt x="2572" y="10074"/>
                    <a:pt x="2215" y="9716"/>
                    <a:pt x="2215" y="9264"/>
                  </a:cubicBezTo>
                  <a:cubicBezTo>
                    <a:pt x="2215" y="9264"/>
                    <a:pt x="2215" y="7859"/>
                    <a:pt x="2215" y="6239"/>
                  </a:cubicBezTo>
                  <a:lnTo>
                    <a:pt x="2382" y="6239"/>
                  </a:lnTo>
                  <a:cubicBezTo>
                    <a:pt x="2549" y="6239"/>
                    <a:pt x="2715" y="6097"/>
                    <a:pt x="2739" y="5930"/>
                  </a:cubicBezTo>
                  <a:cubicBezTo>
                    <a:pt x="2763" y="5716"/>
                    <a:pt x="2596" y="5525"/>
                    <a:pt x="2382" y="5525"/>
                  </a:cubicBezTo>
                  <a:lnTo>
                    <a:pt x="2215" y="5525"/>
                  </a:lnTo>
                  <a:cubicBezTo>
                    <a:pt x="2215" y="5311"/>
                    <a:pt x="2215" y="5073"/>
                    <a:pt x="2215" y="4834"/>
                  </a:cubicBezTo>
                  <a:lnTo>
                    <a:pt x="2382" y="4834"/>
                  </a:lnTo>
                  <a:cubicBezTo>
                    <a:pt x="2549" y="4834"/>
                    <a:pt x="2715" y="4715"/>
                    <a:pt x="2739" y="4525"/>
                  </a:cubicBezTo>
                  <a:cubicBezTo>
                    <a:pt x="2763" y="4311"/>
                    <a:pt x="2596" y="4144"/>
                    <a:pt x="2382" y="4144"/>
                  </a:cubicBezTo>
                  <a:lnTo>
                    <a:pt x="2215" y="4144"/>
                  </a:lnTo>
                  <a:cubicBezTo>
                    <a:pt x="2215" y="3906"/>
                    <a:pt x="2215" y="3668"/>
                    <a:pt x="2215" y="3453"/>
                  </a:cubicBezTo>
                  <a:lnTo>
                    <a:pt x="2382" y="3453"/>
                  </a:lnTo>
                  <a:cubicBezTo>
                    <a:pt x="2549" y="3453"/>
                    <a:pt x="2715" y="3310"/>
                    <a:pt x="2739" y="3144"/>
                  </a:cubicBezTo>
                  <a:cubicBezTo>
                    <a:pt x="2763" y="2929"/>
                    <a:pt x="2596" y="2739"/>
                    <a:pt x="2382" y="2739"/>
                  </a:cubicBezTo>
                  <a:lnTo>
                    <a:pt x="2215" y="2739"/>
                  </a:lnTo>
                  <a:cubicBezTo>
                    <a:pt x="2215" y="2001"/>
                    <a:pt x="2215" y="1477"/>
                    <a:pt x="2215" y="1477"/>
                  </a:cubicBezTo>
                  <a:cubicBezTo>
                    <a:pt x="2168" y="667"/>
                    <a:pt x="1477" y="0"/>
                    <a:pt x="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1" name="Google Shape;781;p44"/>
            <p:cNvSpPr/>
            <p:nvPr/>
          </p:nvSpPr>
          <p:spPr>
            <a:xfrm>
              <a:off x="3609244" y="1830768"/>
              <a:ext cx="103064" cy="90996"/>
            </a:xfrm>
            <a:custGeom>
              <a:avLst/>
              <a:gdLst/>
              <a:ahLst/>
              <a:cxnLst/>
              <a:rect l="l" t="t" r="r" b="b"/>
              <a:pathLst>
                <a:path w="3049" h="2692" extrusionOk="0">
                  <a:moveTo>
                    <a:pt x="953" y="0"/>
                  </a:moveTo>
                  <a:cubicBezTo>
                    <a:pt x="429" y="0"/>
                    <a:pt x="1" y="429"/>
                    <a:pt x="1" y="953"/>
                  </a:cubicBezTo>
                  <a:cubicBezTo>
                    <a:pt x="1" y="1667"/>
                    <a:pt x="977" y="2453"/>
                    <a:pt x="1358" y="2644"/>
                  </a:cubicBezTo>
                  <a:cubicBezTo>
                    <a:pt x="1406" y="2691"/>
                    <a:pt x="1453" y="2691"/>
                    <a:pt x="1525" y="2691"/>
                  </a:cubicBezTo>
                  <a:cubicBezTo>
                    <a:pt x="1572" y="2691"/>
                    <a:pt x="1644" y="2691"/>
                    <a:pt x="1692" y="2644"/>
                  </a:cubicBezTo>
                  <a:cubicBezTo>
                    <a:pt x="1858" y="2572"/>
                    <a:pt x="2168" y="2310"/>
                    <a:pt x="2454" y="2024"/>
                  </a:cubicBezTo>
                  <a:cubicBezTo>
                    <a:pt x="2858" y="1620"/>
                    <a:pt x="3049" y="1262"/>
                    <a:pt x="3049" y="953"/>
                  </a:cubicBezTo>
                  <a:cubicBezTo>
                    <a:pt x="3049" y="429"/>
                    <a:pt x="2620" y="0"/>
                    <a:pt x="2096" y="0"/>
                  </a:cubicBezTo>
                  <a:cubicBezTo>
                    <a:pt x="1882" y="0"/>
                    <a:pt x="1692" y="72"/>
                    <a:pt x="1525" y="191"/>
                  </a:cubicBezTo>
                  <a:cubicBezTo>
                    <a:pt x="1358" y="72"/>
                    <a:pt x="1168"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2" name="Google Shape;782;p44"/>
            <p:cNvSpPr/>
            <p:nvPr/>
          </p:nvSpPr>
          <p:spPr>
            <a:xfrm>
              <a:off x="3703449" y="1726118"/>
              <a:ext cx="89374" cy="79706"/>
            </a:xfrm>
            <a:custGeom>
              <a:avLst/>
              <a:gdLst/>
              <a:ahLst/>
              <a:cxnLst/>
              <a:rect l="l" t="t" r="r" b="b"/>
              <a:pathLst>
                <a:path w="2644" h="2358" extrusionOk="0">
                  <a:moveTo>
                    <a:pt x="857" y="0"/>
                  </a:moveTo>
                  <a:cubicBezTo>
                    <a:pt x="381" y="0"/>
                    <a:pt x="0" y="381"/>
                    <a:pt x="0" y="858"/>
                  </a:cubicBezTo>
                  <a:cubicBezTo>
                    <a:pt x="0" y="1501"/>
                    <a:pt x="929" y="2167"/>
                    <a:pt x="1143" y="2310"/>
                  </a:cubicBezTo>
                  <a:cubicBezTo>
                    <a:pt x="1191" y="2334"/>
                    <a:pt x="1262" y="2358"/>
                    <a:pt x="1310" y="2358"/>
                  </a:cubicBezTo>
                  <a:cubicBezTo>
                    <a:pt x="1381" y="2358"/>
                    <a:pt x="1429" y="2334"/>
                    <a:pt x="1500" y="2310"/>
                  </a:cubicBezTo>
                  <a:cubicBezTo>
                    <a:pt x="1643" y="2215"/>
                    <a:pt x="2620" y="1501"/>
                    <a:pt x="2620" y="858"/>
                  </a:cubicBezTo>
                  <a:cubicBezTo>
                    <a:pt x="2643" y="381"/>
                    <a:pt x="2262" y="0"/>
                    <a:pt x="1786" y="0"/>
                  </a:cubicBezTo>
                  <a:cubicBezTo>
                    <a:pt x="1619" y="0"/>
                    <a:pt x="1453" y="48"/>
                    <a:pt x="1310" y="143"/>
                  </a:cubicBezTo>
                  <a:cubicBezTo>
                    <a:pt x="1191" y="48"/>
                    <a:pt x="1024"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3" name="Google Shape;783;p44"/>
            <p:cNvSpPr/>
            <p:nvPr/>
          </p:nvSpPr>
          <p:spPr>
            <a:xfrm>
              <a:off x="3412045" y="1726118"/>
              <a:ext cx="39481" cy="57194"/>
            </a:xfrm>
            <a:custGeom>
              <a:avLst/>
              <a:gdLst/>
              <a:ahLst/>
              <a:cxnLst/>
              <a:rect l="l" t="t" r="r" b="b"/>
              <a:pathLst>
                <a:path w="1168" h="1692" extrusionOk="0">
                  <a:moveTo>
                    <a:pt x="167" y="0"/>
                  </a:moveTo>
                  <a:cubicBezTo>
                    <a:pt x="72" y="0"/>
                    <a:pt x="0" y="72"/>
                    <a:pt x="0" y="167"/>
                  </a:cubicBezTo>
                  <a:lnTo>
                    <a:pt x="0" y="1524"/>
                  </a:lnTo>
                  <a:cubicBezTo>
                    <a:pt x="0" y="1620"/>
                    <a:pt x="72" y="1691"/>
                    <a:pt x="167" y="1691"/>
                  </a:cubicBezTo>
                  <a:lnTo>
                    <a:pt x="1167" y="1691"/>
                  </a:lnTo>
                  <a:lnTo>
                    <a:pt x="1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84" name="Google Shape;784;p44"/>
          <p:cNvGrpSpPr/>
          <p:nvPr/>
        </p:nvGrpSpPr>
        <p:grpSpPr>
          <a:xfrm>
            <a:off x="3735352" y="3468838"/>
            <a:ext cx="324602" cy="461118"/>
            <a:chOff x="2107167" y="1726118"/>
            <a:chExt cx="283396" cy="402547"/>
          </a:xfrm>
        </p:grpSpPr>
        <p:sp>
          <p:nvSpPr>
            <p:cNvPr id="785" name="Google Shape;785;p44"/>
            <p:cNvSpPr/>
            <p:nvPr/>
          </p:nvSpPr>
          <p:spPr>
            <a:xfrm>
              <a:off x="2220673" y="1726118"/>
              <a:ext cx="55571" cy="22580"/>
            </a:xfrm>
            <a:custGeom>
              <a:avLst/>
              <a:gdLst/>
              <a:ahLst/>
              <a:cxnLst/>
              <a:rect l="l" t="t" r="r" b="b"/>
              <a:pathLst>
                <a:path w="1644" h="668" extrusionOk="0">
                  <a:moveTo>
                    <a:pt x="810" y="0"/>
                  </a:moveTo>
                  <a:cubicBezTo>
                    <a:pt x="501" y="0"/>
                    <a:pt x="215" y="119"/>
                    <a:pt x="1" y="334"/>
                  </a:cubicBezTo>
                  <a:cubicBezTo>
                    <a:pt x="286" y="381"/>
                    <a:pt x="572" y="500"/>
                    <a:pt x="810" y="667"/>
                  </a:cubicBezTo>
                  <a:cubicBezTo>
                    <a:pt x="1072" y="500"/>
                    <a:pt x="1358" y="381"/>
                    <a:pt x="1644" y="334"/>
                  </a:cubicBezTo>
                  <a:cubicBezTo>
                    <a:pt x="1430" y="119"/>
                    <a:pt x="112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6" name="Google Shape;786;p44"/>
            <p:cNvSpPr/>
            <p:nvPr/>
          </p:nvSpPr>
          <p:spPr>
            <a:xfrm>
              <a:off x="2107167" y="1813461"/>
              <a:ext cx="139300" cy="150151"/>
            </a:xfrm>
            <a:custGeom>
              <a:avLst/>
              <a:gdLst/>
              <a:ahLst/>
              <a:cxnLst/>
              <a:rect l="l" t="t" r="r" b="b"/>
              <a:pathLst>
                <a:path w="4121" h="4442" extrusionOk="0">
                  <a:moveTo>
                    <a:pt x="2957" y="0"/>
                  </a:moveTo>
                  <a:cubicBezTo>
                    <a:pt x="2912" y="0"/>
                    <a:pt x="2871" y="12"/>
                    <a:pt x="2835" y="36"/>
                  </a:cubicBezTo>
                  <a:lnTo>
                    <a:pt x="2811" y="36"/>
                  </a:lnTo>
                  <a:cubicBezTo>
                    <a:pt x="2311" y="226"/>
                    <a:pt x="1930" y="607"/>
                    <a:pt x="1763" y="1108"/>
                  </a:cubicBezTo>
                  <a:cubicBezTo>
                    <a:pt x="1484" y="946"/>
                    <a:pt x="1169" y="857"/>
                    <a:pt x="851" y="857"/>
                  </a:cubicBezTo>
                  <a:cubicBezTo>
                    <a:pt x="654" y="857"/>
                    <a:pt x="455" y="892"/>
                    <a:pt x="263" y="965"/>
                  </a:cubicBezTo>
                  <a:lnTo>
                    <a:pt x="239" y="965"/>
                  </a:lnTo>
                  <a:cubicBezTo>
                    <a:pt x="168" y="1012"/>
                    <a:pt x="96" y="1060"/>
                    <a:pt x="49" y="1155"/>
                  </a:cubicBezTo>
                  <a:cubicBezTo>
                    <a:pt x="1" y="1250"/>
                    <a:pt x="1" y="1346"/>
                    <a:pt x="49" y="1417"/>
                  </a:cubicBezTo>
                  <a:lnTo>
                    <a:pt x="715" y="3275"/>
                  </a:lnTo>
                  <a:cubicBezTo>
                    <a:pt x="882" y="3727"/>
                    <a:pt x="1215" y="4084"/>
                    <a:pt x="1668" y="4275"/>
                  </a:cubicBezTo>
                  <a:cubicBezTo>
                    <a:pt x="1882" y="4370"/>
                    <a:pt x="2120" y="4442"/>
                    <a:pt x="2359" y="4442"/>
                  </a:cubicBezTo>
                  <a:cubicBezTo>
                    <a:pt x="2573" y="4442"/>
                    <a:pt x="2763" y="4394"/>
                    <a:pt x="2954" y="4322"/>
                  </a:cubicBezTo>
                  <a:cubicBezTo>
                    <a:pt x="3359" y="4180"/>
                    <a:pt x="3692" y="3870"/>
                    <a:pt x="3883" y="3465"/>
                  </a:cubicBezTo>
                  <a:cubicBezTo>
                    <a:pt x="4097" y="3037"/>
                    <a:pt x="4121" y="2536"/>
                    <a:pt x="3954" y="2084"/>
                  </a:cubicBezTo>
                  <a:lnTo>
                    <a:pt x="3287" y="226"/>
                  </a:lnTo>
                  <a:cubicBezTo>
                    <a:pt x="3240" y="155"/>
                    <a:pt x="3168" y="84"/>
                    <a:pt x="3097" y="36"/>
                  </a:cubicBezTo>
                  <a:cubicBezTo>
                    <a:pt x="3049" y="12"/>
                    <a:pt x="3002" y="0"/>
                    <a:pt x="2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7" name="Google Shape;787;p44"/>
            <p:cNvSpPr/>
            <p:nvPr/>
          </p:nvSpPr>
          <p:spPr>
            <a:xfrm>
              <a:off x="2251263" y="1813326"/>
              <a:ext cx="139300" cy="150286"/>
            </a:xfrm>
            <a:custGeom>
              <a:avLst/>
              <a:gdLst/>
              <a:ahLst/>
              <a:cxnLst/>
              <a:rect l="l" t="t" r="r" b="b"/>
              <a:pathLst>
                <a:path w="4121" h="4446" extrusionOk="0">
                  <a:moveTo>
                    <a:pt x="1187" y="0"/>
                  </a:moveTo>
                  <a:cubicBezTo>
                    <a:pt x="1136" y="0"/>
                    <a:pt x="1080" y="12"/>
                    <a:pt x="1025" y="40"/>
                  </a:cubicBezTo>
                  <a:cubicBezTo>
                    <a:pt x="953" y="88"/>
                    <a:pt x="882" y="159"/>
                    <a:pt x="834" y="230"/>
                  </a:cubicBezTo>
                  <a:lnTo>
                    <a:pt x="167" y="2088"/>
                  </a:lnTo>
                  <a:cubicBezTo>
                    <a:pt x="1" y="2540"/>
                    <a:pt x="24" y="3017"/>
                    <a:pt x="239" y="3469"/>
                  </a:cubicBezTo>
                  <a:cubicBezTo>
                    <a:pt x="429" y="3874"/>
                    <a:pt x="763" y="4184"/>
                    <a:pt x="1168" y="4326"/>
                  </a:cubicBezTo>
                  <a:cubicBezTo>
                    <a:pt x="1358" y="4398"/>
                    <a:pt x="1549" y="4446"/>
                    <a:pt x="1763" y="4446"/>
                  </a:cubicBezTo>
                  <a:cubicBezTo>
                    <a:pt x="2001" y="4446"/>
                    <a:pt x="2239" y="4374"/>
                    <a:pt x="2454" y="4279"/>
                  </a:cubicBezTo>
                  <a:cubicBezTo>
                    <a:pt x="2906" y="4088"/>
                    <a:pt x="3239" y="3731"/>
                    <a:pt x="3406" y="3279"/>
                  </a:cubicBezTo>
                  <a:lnTo>
                    <a:pt x="4097" y="1421"/>
                  </a:lnTo>
                  <a:cubicBezTo>
                    <a:pt x="4121" y="1350"/>
                    <a:pt x="4121" y="1231"/>
                    <a:pt x="4073" y="1159"/>
                  </a:cubicBezTo>
                  <a:cubicBezTo>
                    <a:pt x="4025" y="1064"/>
                    <a:pt x="3954" y="1016"/>
                    <a:pt x="3882" y="969"/>
                  </a:cubicBezTo>
                  <a:lnTo>
                    <a:pt x="3859" y="969"/>
                  </a:lnTo>
                  <a:cubicBezTo>
                    <a:pt x="3667" y="896"/>
                    <a:pt x="3468" y="861"/>
                    <a:pt x="3270" y="861"/>
                  </a:cubicBezTo>
                  <a:cubicBezTo>
                    <a:pt x="2952" y="861"/>
                    <a:pt x="2637" y="950"/>
                    <a:pt x="2358" y="1112"/>
                  </a:cubicBezTo>
                  <a:cubicBezTo>
                    <a:pt x="2192" y="611"/>
                    <a:pt x="1811" y="230"/>
                    <a:pt x="1310" y="40"/>
                  </a:cubicBezTo>
                  <a:lnTo>
                    <a:pt x="1287" y="16"/>
                  </a:lnTo>
                  <a:cubicBezTo>
                    <a:pt x="1257" y="6"/>
                    <a:pt x="1223"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8" name="Google Shape;788;p44"/>
            <p:cNvSpPr/>
            <p:nvPr/>
          </p:nvSpPr>
          <p:spPr>
            <a:xfrm>
              <a:off x="2237573" y="1957152"/>
              <a:ext cx="24203" cy="60405"/>
            </a:xfrm>
            <a:custGeom>
              <a:avLst/>
              <a:gdLst/>
              <a:ahLst/>
              <a:cxnLst/>
              <a:rect l="l" t="t" r="r" b="b"/>
              <a:pathLst>
                <a:path w="716" h="1787" extrusionOk="0">
                  <a:moveTo>
                    <a:pt x="334" y="0"/>
                  </a:moveTo>
                  <a:cubicBezTo>
                    <a:pt x="239" y="143"/>
                    <a:pt x="120" y="238"/>
                    <a:pt x="1" y="333"/>
                  </a:cubicBezTo>
                  <a:lnTo>
                    <a:pt x="1" y="1334"/>
                  </a:lnTo>
                  <a:cubicBezTo>
                    <a:pt x="48" y="1381"/>
                    <a:pt x="96" y="1429"/>
                    <a:pt x="144" y="1477"/>
                  </a:cubicBezTo>
                  <a:cubicBezTo>
                    <a:pt x="215" y="1572"/>
                    <a:pt x="310" y="1667"/>
                    <a:pt x="406" y="1786"/>
                  </a:cubicBezTo>
                  <a:cubicBezTo>
                    <a:pt x="477" y="1715"/>
                    <a:pt x="549" y="1643"/>
                    <a:pt x="620" y="1572"/>
                  </a:cubicBezTo>
                  <a:cubicBezTo>
                    <a:pt x="644" y="1548"/>
                    <a:pt x="691" y="1524"/>
                    <a:pt x="715" y="1477"/>
                  </a:cubicBezTo>
                  <a:lnTo>
                    <a:pt x="691" y="381"/>
                  </a:lnTo>
                  <a:cubicBezTo>
                    <a:pt x="572" y="262"/>
                    <a:pt x="429" y="143"/>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89" name="Google Shape;789;p44"/>
            <p:cNvSpPr/>
            <p:nvPr/>
          </p:nvSpPr>
          <p:spPr>
            <a:xfrm>
              <a:off x="2161114" y="1994875"/>
              <a:ext cx="177936" cy="133790"/>
            </a:xfrm>
            <a:custGeom>
              <a:avLst/>
              <a:gdLst/>
              <a:ahLst/>
              <a:cxnLst/>
              <a:rect l="l" t="t" r="r" b="b"/>
              <a:pathLst>
                <a:path w="5264" h="3958" extrusionOk="0">
                  <a:moveTo>
                    <a:pt x="411" y="0"/>
                  </a:moveTo>
                  <a:cubicBezTo>
                    <a:pt x="263" y="0"/>
                    <a:pt x="141" y="113"/>
                    <a:pt x="120" y="265"/>
                  </a:cubicBezTo>
                  <a:cubicBezTo>
                    <a:pt x="0" y="932"/>
                    <a:pt x="191" y="1813"/>
                    <a:pt x="667" y="2575"/>
                  </a:cubicBezTo>
                  <a:cubicBezTo>
                    <a:pt x="1180" y="3437"/>
                    <a:pt x="1920" y="3957"/>
                    <a:pt x="2532" y="3957"/>
                  </a:cubicBezTo>
                  <a:cubicBezTo>
                    <a:pt x="2545" y="3957"/>
                    <a:pt x="2559" y="3957"/>
                    <a:pt x="2572" y="3956"/>
                  </a:cubicBezTo>
                  <a:lnTo>
                    <a:pt x="2715" y="3956"/>
                  </a:lnTo>
                  <a:cubicBezTo>
                    <a:pt x="2729" y="3957"/>
                    <a:pt x="2742" y="3957"/>
                    <a:pt x="2756" y="3957"/>
                  </a:cubicBezTo>
                  <a:cubicBezTo>
                    <a:pt x="3368" y="3957"/>
                    <a:pt x="4108" y="3437"/>
                    <a:pt x="4620" y="2575"/>
                  </a:cubicBezTo>
                  <a:cubicBezTo>
                    <a:pt x="5073" y="1837"/>
                    <a:pt x="5263" y="1004"/>
                    <a:pt x="5192" y="337"/>
                  </a:cubicBezTo>
                  <a:cubicBezTo>
                    <a:pt x="5172" y="175"/>
                    <a:pt x="5031" y="64"/>
                    <a:pt x="4872" y="64"/>
                  </a:cubicBezTo>
                  <a:cubicBezTo>
                    <a:pt x="4844" y="64"/>
                    <a:pt x="4816" y="68"/>
                    <a:pt x="4787" y="75"/>
                  </a:cubicBezTo>
                  <a:cubicBezTo>
                    <a:pt x="3811" y="313"/>
                    <a:pt x="2691" y="1480"/>
                    <a:pt x="2644" y="2123"/>
                  </a:cubicBezTo>
                  <a:cubicBezTo>
                    <a:pt x="2572" y="1480"/>
                    <a:pt x="1429" y="27"/>
                    <a:pt x="453" y="3"/>
                  </a:cubicBezTo>
                  <a:cubicBezTo>
                    <a:pt x="439" y="1"/>
                    <a:pt x="425"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0" name="Google Shape;790;p44"/>
            <p:cNvSpPr/>
            <p:nvPr/>
          </p:nvSpPr>
          <p:spPr>
            <a:xfrm>
              <a:off x="2123290" y="1796425"/>
              <a:ext cx="54760" cy="24710"/>
            </a:xfrm>
            <a:custGeom>
              <a:avLst/>
              <a:gdLst/>
              <a:ahLst/>
              <a:cxnLst/>
              <a:rect l="l" t="t" r="r" b="b"/>
              <a:pathLst>
                <a:path w="1620" h="731" extrusionOk="0">
                  <a:moveTo>
                    <a:pt x="1143" y="1"/>
                  </a:moveTo>
                  <a:cubicBezTo>
                    <a:pt x="992" y="1"/>
                    <a:pt x="839" y="31"/>
                    <a:pt x="691" y="87"/>
                  </a:cubicBezTo>
                  <a:cubicBezTo>
                    <a:pt x="381" y="183"/>
                    <a:pt x="143" y="397"/>
                    <a:pt x="0" y="707"/>
                  </a:cubicBezTo>
                  <a:cubicBezTo>
                    <a:pt x="143" y="683"/>
                    <a:pt x="262" y="659"/>
                    <a:pt x="381" y="659"/>
                  </a:cubicBezTo>
                  <a:cubicBezTo>
                    <a:pt x="572" y="659"/>
                    <a:pt x="762" y="683"/>
                    <a:pt x="953" y="730"/>
                  </a:cubicBezTo>
                  <a:cubicBezTo>
                    <a:pt x="1143" y="492"/>
                    <a:pt x="1358" y="278"/>
                    <a:pt x="1620" y="111"/>
                  </a:cubicBezTo>
                  <a:cubicBezTo>
                    <a:pt x="1470" y="37"/>
                    <a:pt x="1308" y="1"/>
                    <a:pt x="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1" name="Google Shape;791;p44"/>
            <p:cNvSpPr/>
            <p:nvPr/>
          </p:nvSpPr>
          <p:spPr>
            <a:xfrm>
              <a:off x="2190082" y="1758297"/>
              <a:ext cx="116754" cy="78929"/>
            </a:xfrm>
            <a:custGeom>
              <a:avLst/>
              <a:gdLst/>
              <a:ahLst/>
              <a:cxnLst/>
              <a:rect l="l" t="t" r="r" b="b"/>
              <a:pathLst>
                <a:path w="3454" h="2335" extrusionOk="0">
                  <a:moveTo>
                    <a:pt x="358" y="1"/>
                  </a:moveTo>
                  <a:cubicBezTo>
                    <a:pt x="167" y="1"/>
                    <a:pt x="1" y="168"/>
                    <a:pt x="1" y="358"/>
                  </a:cubicBezTo>
                  <a:lnTo>
                    <a:pt x="1" y="1049"/>
                  </a:lnTo>
                  <a:cubicBezTo>
                    <a:pt x="48" y="1025"/>
                    <a:pt x="72" y="1025"/>
                    <a:pt x="120" y="1001"/>
                  </a:cubicBezTo>
                  <a:lnTo>
                    <a:pt x="144" y="1001"/>
                  </a:lnTo>
                  <a:cubicBezTo>
                    <a:pt x="263" y="953"/>
                    <a:pt x="382" y="930"/>
                    <a:pt x="501" y="930"/>
                  </a:cubicBezTo>
                  <a:cubicBezTo>
                    <a:pt x="644" y="930"/>
                    <a:pt x="810" y="953"/>
                    <a:pt x="930" y="1025"/>
                  </a:cubicBezTo>
                  <a:cubicBezTo>
                    <a:pt x="1191" y="1144"/>
                    <a:pt x="1382" y="1358"/>
                    <a:pt x="1477" y="1620"/>
                  </a:cubicBezTo>
                  <a:lnTo>
                    <a:pt x="1739" y="2335"/>
                  </a:lnTo>
                  <a:lnTo>
                    <a:pt x="2001" y="1620"/>
                  </a:lnTo>
                  <a:cubicBezTo>
                    <a:pt x="2096" y="1358"/>
                    <a:pt x="2287" y="1144"/>
                    <a:pt x="2549" y="1025"/>
                  </a:cubicBezTo>
                  <a:cubicBezTo>
                    <a:pt x="2668" y="953"/>
                    <a:pt x="2835" y="930"/>
                    <a:pt x="2978" y="930"/>
                  </a:cubicBezTo>
                  <a:cubicBezTo>
                    <a:pt x="3097" y="930"/>
                    <a:pt x="3216" y="953"/>
                    <a:pt x="3335" y="1001"/>
                  </a:cubicBezTo>
                  <a:lnTo>
                    <a:pt x="3359" y="1001"/>
                  </a:lnTo>
                  <a:cubicBezTo>
                    <a:pt x="3382" y="1025"/>
                    <a:pt x="3406" y="1025"/>
                    <a:pt x="3454" y="1025"/>
                  </a:cubicBezTo>
                  <a:lnTo>
                    <a:pt x="3454" y="358"/>
                  </a:lnTo>
                  <a:cubicBezTo>
                    <a:pt x="3454" y="168"/>
                    <a:pt x="3287" y="1"/>
                    <a:pt x="3097" y="1"/>
                  </a:cubicBezTo>
                  <a:lnTo>
                    <a:pt x="3073" y="1"/>
                  </a:lnTo>
                  <a:cubicBezTo>
                    <a:pt x="2549" y="1"/>
                    <a:pt x="2049" y="239"/>
                    <a:pt x="1715" y="644"/>
                  </a:cubicBezTo>
                  <a:cubicBezTo>
                    <a:pt x="1406" y="239"/>
                    <a:pt x="906"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2" name="Google Shape;792;p44"/>
            <p:cNvSpPr/>
            <p:nvPr/>
          </p:nvSpPr>
          <p:spPr>
            <a:xfrm>
              <a:off x="2319678" y="1794363"/>
              <a:ext cx="60405" cy="26772"/>
            </a:xfrm>
            <a:custGeom>
              <a:avLst/>
              <a:gdLst/>
              <a:ahLst/>
              <a:cxnLst/>
              <a:rect l="l" t="t" r="r" b="b"/>
              <a:pathLst>
                <a:path w="1787" h="792" extrusionOk="0">
                  <a:moveTo>
                    <a:pt x="640" y="1"/>
                  </a:moveTo>
                  <a:cubicBezTo>
                    <a:pt x="460" y="1"/>
                    <a:pt x="282" y="43"/>
                    <a:pt x="120" y="125"/>
                  </a:cubicBezTo>
                  <a:lnTo>
                    <a:pt x="1" y="172"/>
                  </a:lnTo>
                  <a:cubicBezTo>
                    <a:pt x="263" y="339"/>
                    <a:pt x="477" y="553"/>
                    <a:pt x="668" y="791"/>
                  </a:cubicBezTo>
                  <a:cubicBezTo>
                    <a:pt x="858" y="744"/>
                    <a:pt x="1049" y="720"/>
                    <a:pt x="1239" y="720"/>
                  </a:cubicBezTo>
                  <a:cubicBezTo>
                    <a:pt x="1406" y="720"/>
                    <a:pt x="1596" y="744"/>
                    <a:pt x="1787" y="791"/>
                  </a:cubicBezTo>
                  <a:lnTo>
                    <a:pt x="1739" y="720"/>
                  </a:lnTo>
                  <a:cubicBezTo>
                    <a:pt x="1596" y="410"/>
                    <a:pt x="1358" y="196"/>
                    <a:pt x="1049" y="77"/>
                  </a:cubicBezTo>
                  <a:cubicBezTo>
                    <a:pt x="915" y="26"/>
                    <a:pt x="777" y="1"/>
                    <a:pt x="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3" name="Google Shape;793;p44"/>
            <p:cNvSpPr/>
            <p:nvPr/>
          </p:nvSpPr>
          <p:spPr>
            <a:xfrm>
              <a:off x="2264953" y="1976453"/>
              <a:ext cx="26603" cy="27414"/>
            </a:xfrm>
            <a:custGeom>
              <a:avLst/>
              <a:gdLst/>
              <a:ahLst/>
              <a:cxnLst/>
              <a:rect l="l" t="t" r="r" b="b"/>
              <a:pathLst>
                <a:path w="787" h="811" extrusionOk="0">
                  <a:moveTo>
                    <a:pt x="191" y="1"/>
                  </a:moveTo>
                  <a:lnTo>
                    <a:pt x="1" y="810"/>
                  </a:lnTo>
                  <a:cubicBezTo>
                    <a:pt x="262" y="596"/>
                    <a:pt x="524" y="382"/>
                    <a:pt x="786" y="239"/>
                  </a:cubicBezTo>
                  <a:cubicBezTo>
                    <a:pt x="715" y="215"/>
                    <a:pt x="620" y="191"/>
                    <a:pt x="524" y="167"/>
                  </a:cubicBezTo>
                  <a:cubicBezTo>
                    <a:pt x="405" y="120"/>
                    <a:pt x="310" y="72"/>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4" name="Google Shape;794;p44"/>
            <p:cNvSpPr/>
            <p:nvPr/>
          </p:nvSpPr>
          <p:spPr>
            <a:xfrm>
              <a:off x="2212628" y="1975641"/>
              <a:ext cx="21769" cy="22580"/>
            </a:xfrm>
            <a:custGeom>
              <a:avLst/>
              <a:gdLst/>
              <a:ahLst/>
              <a:cxnLst/>
              <a:rect l="l" t="t" r="r" b="b"/>
              <a:pathLst>
                <a:path w="644" h="668" extrusionOk="0">
                  <a:moveTo>
                    <a:pt x="453" y="1"/>
                  </a:moveTo>
                  <a:cubicBezTo>
                    <a:pt x="334" y="72"/>
                    <a:pt x="191" y="144"/>
                    <a:pt x="72" y="191"/>
                  </a:cubicBezTo>
                  <a:cubicBezTo>
                    <a:pt x="48" y="191"/>
                    <a:pt x="24" y="191"/>
                    <a:pt x="1" y="215"/>
                  </a:cubicBezTo>
                  <a:cubicBezTo>
                    <a:pt x="239" y="358"/>
                    <a:pt x="453" y="525"/>
                    <a:pt x="644" y="668"/>
                  </a:cubicBezTo>
                  <a:lnTo>
                    <a:pt x="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95" name="Google Shape;795;p44"/>
          <p:cNvGrpSpPr/>
          <p:nvPr/>
        </p:nvGrpSpPr>
        <p:grpSpPr>
          <a:xfrm>
            <a:off x="5015861" y="1943796"/>
            <a:ext cx="461047" cy="460191"/>
            <a:chOff x="6052324" y="3587980"/>
            <a:chExt cx="402520" cy="401738"/>
          </a:xfrm>
        </p:grpSpPr>
        <p:sp>
          <p:nvSpPr>
            <p:cNvPr id="796" name="Google Shape;796;p44"/>
            <p:cNvSpPr/>
            <p:nvPr/>
          </p:nvSpPr>
          <p:spPr>
            <a:xfrm>
              <a:off x="6052324" y="3772335"/>
              <a:ext cx="401743" cy="217384"/>
            </a:xfrm>
            <a:custGeom>
              <a:avLst/>
              <a:gdLst/>
              <a:ahLst/>
              <a:cxnLst/>
              <a:rect l="l" t="t" r="r" b="b"/>
              <a:pathLst>
                <a:path w="11885" h="6431" extrusionOk="0">
                  <a:moveTo>
                    <a:pt x="11884" y="0"/>
                  </a:moveTo>
                  <a:lnTo>
                    <a:pt x="11884" y="0"/>
                  </a:lnTo>
                  <a:cubicBezTo>
                    <a:pt x="11575" y="548"/>
                    <a:pt x="11146" y="1144"/>
                    <a:pt x="10574" y="1786"/>
                  </a:cubicBezTo>
                  <a:cubicBezTo>
                    <a:pt x="9288" y="3263"/>
                    <a:pt x="7812" y="4406"/>
                    <a:pt x="7407" y="4739"/>
                  </a:cubicBezTo>
                  <a:cubicBezTo>
                    <a:pt x="6978" y="5049"/>
                    <a:pt x="6454" y="5240"/>
                    <a:pt x="5930" y="5240"/>
                  </a:cubicBezTo>
                  <a:cubicBezTo>
                    <a:pt x="5407" y="5240"/>
                    <a:pt x="4930" y="5073"/>
                    <a:pt x="4502" y="4763"/>
                  </a:cubicBezTo>
                  <a:cubicBezTo>
                    <a:pt x="3335" y="3930"/>
                    <a:pt x="2120" y="2811"/>
                    <a:pt x="1215" y="1786"/>
                  </a:cubicBezTo>
                  <a:cubicBezTo>
                    <a:pt x="715" y="1191"/>
                    <a:pt x="310" y="620"/>
                    <a:pt x="1" y="96"/>
                  </a:cubicBezTo>
                  <a:lnTo>
                    <a:pt x="1" y="96"/>
                  </a:lnTo>
                  <a:cubicBezTo>
                    <a:pt x="144" y="1024"/>
                    <a:pt x="787" y="2144"/>
                    <a:pt x="1858" y="3358"/>
                  </a:cubicBezTo>
                  <a:cubicBezTo>
                    <a:pt x="2716" y="4335"/>
                    <a:pt x="3835" y="5335"/>
                    <a:pt x="4930" y="6121"/>
                  </a:cubicBezTo>
                  <a:cubicBezTo>
                    <a:pt x="5216" y="6335"/>
                    <a:pt x="5573" y="6430"/>
                    <a:pt x="5930" y="6430"/>
                  </a:cubicBezTo>
                  <a:cubicBezTo>
                    <a:pt x="6312" y="6430"/>
                    <a:pt x="6693" y="6311"/>
                    <a:pt x="7002" y="6073"/>
                  </a:cubicBezTo>
                  <a:cubicBezTo>
                    <a:pt x="8026" y="5311"/>
                    <a:pt x="9145" y="4287"/>
                    <a:pt x="9955" y="3382"/>
                  </a:cubicBezTo>
                  <a:cubicBezTo>
                    <a:pt x="11146" y="2072"/>
                    <a:pt x="11789" y="929"/>
                    <a:pt x="11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7" name="Google Shape;797;p44"/>
            <p:cNvSpPr/>
            <p:nvPr/>
          </p:nvSpPr>
          <p:spPr>
            <a:xfrm>
              <a:off x="6240701" y="3719198"/>
              <a:ext cx="25791" cy="53983"/>
            </a:xfrm>
            <a:custGeom>
              <a:avLst/>
              <a:gdLst/>
              <a:ahLst/>
              <a:cxnLst/>
              <a:rect l="l" t="t" r="r" b="b"/>
              <a:pathLst>
                <a:path w="763" h="1597" extrusionOk="0">
                  <a:moveTo>
                    <a:pt x="310" y="1"/>
                  </a:moveTo>
                  <a:cubicBezTo>
                    <a:pt x="143" y="1"/>
                    <a:pt x="0" y="120"/>
                    <a:pt x="0" y="286"/>
                  </a:cubicBezTo>
                  <a:lnTo>
                    <a:pt x="0" y="1287"/>
                  </a:lnTo>
                  <a:cubicBezTo>
                    <a:pt x="0" y="1453"/>
                    <a:pt x="143" y="1596"/>
                    <a:pt x="310" y="1596"/>
                  </a:cubicBezTo>
                  <a:lnTo>
                    <a:pt x="453" y="1596"/>
                  </a:lnTo>
                  <a:cubicBezTo>
                    <a:pt x="619" y="1596"/>
                    <a:pt x="762" y="1453"/>
                    <a:pt x="762" y="1287"/>
                  </a:cubicBezTo>
                  <a:lnTo>
                    <a:pt x="762" y="286"/>
                  </a:lnTo>
                  <a:cubicBezTo>
                    <a:pt x="762" y="120"/>
                    <a:pt x="619"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8" name="Google Shape;798;p44"/>
            <p:cNvSpPr/>
            <p:nvPr/>
          </p:nvSpPr>
          <p:spPr>
            <a:xfrm>
              <a:off x="6052324" y="3587980"/>
              <a:ext cx="402520" cy="147345"/>
            </a:xfrm>
            <a:custGeom>
              <a:avLst/>
              <a:gdLst/>
              <a:ahLst/>
              <a:cxnLst/>
              <a:rect l="l" t="t" r="r" b="b"/>
              <a:pathLst>
                <a:path w="11908" h="4359" extrusionOk="0">
                  <a:moveTo>
                    <a:pt x="3239" y="1"/>
                  </a:moveTo>
                  <a:cubicBezTo>
                    <a:pt x="1453" y="1"/>
                    <a:pt x="1" y="1454"/>
                    <a:pt x="1" y="3240"/>
                  </a:cubicBezTo>
                  <a:cubicBezTo>
                    <a:pt x="1" y="3573"/>
                    <a:pt x="72" y="3954"/>
                    <a:pt x="239" y="4359"/>
                  </a:cubicBezTo>
                  <a:lnTo>
                    <a:pt x="2763" y="4359"/>
                  </a:lnTo>
                  <a:lnTo>
                    <a:pt x="2763" y="3740"/>
                  </a:lnTo>
                  <a:cubicBezTo>
                    <a:pt x="2763" y="3478"/>
                    <a:pt x="2906" y="3240"/>
                    <a:pt x="3097" y="3121"/>
                  </a:cubicBezTo>
                  <a:cubicBezTo>
                    <a:pt x="3202" y="3057"/>
                    <a:pt x="3312" y="3027"/>
                    <a:pt x="3421" y="3027"/>
                  </a:cubicBezTo>
                  <a:cubicBezTo>
                    <a:pt x="3557" y="3027"/>
                    <a:pt x="3692" y="3075"/>
                    <a:pt x="3811" y="3168"/>
                  </a:cubicBezTo>
                  <a:lnTo>
                    <a:pt x="4906" y="4002"/>
                  </a:lnTo>
                  <a:cubicBezTo>
                    <a:pt x="4978" y="3525"/>
                    <a:pt x="5407" y="3168"/>
                    <a:pt x="5883" y="3168"/>
                  </a:cubicBezTo>
                  <a:lnTo>
                    <a:pt x="6026" y="3168"/>
                  </a:lnTo>
                  <a:cubicBezTo>
                    <a:pt x="6502" y="3168"/>
                    <a:pt x="6931" y="3525"/>
                    <a:pt x="7002" y="4002"/>
                  </a:cubicBezTo>
                  <a:lnTo>
                    <a:pt x="8098" y="3168"/>
                  </a:lnTo>
                  <a:cubicBezTo>
                    <a:pt x="8217" y="3075"/>
                    <a:pt x="8351" y="3027"/>
                    <a:pt x="8488" y="3027"/>
                  </a:cubicBezTo>
                  <a:cubicBezTo>
                    <a:pt x="8597" y="3027"/>
                    <a:pt x="8707" y="3057"/>
                    <a:pt x="8812" y="3121"/>
                  </a:cubicBezTo>
                  <a:cubicBezTo>
                    <a:pt x="9003" y="3240"/>
                    <a:pt x="9145" y="3478"/>
                    <a:pt x="9145" y="3740"/>
                  </a:cubicBezTo>
                  <a:lnTo>
                    <a:pt x="9145" y="4359"/>
                  </a:lnTo>
                  <a:lnTo>
                    <a:pt x="11646" y="4359"/>
                  </a:lnTo>
                  <a:cubicBezTo>
                    <a:pt x="11813" y="3954"/>
                    <a:pt x="11908" y="3573"/>
                    <a:pt x="11908" y="3240"/>
                  </a:cubicBezTo>
                  <a:cubicBezTo>
                    <a:pt x="11908" y="1454"/>
                    <a:pt x="10455" y="1"/>
                    <a:pt x="8669" y="1"/>
                  </a:cubicBezTo>
                  <a:cubicBezTo>
                    <a:pt x="7717" y="1"/>
                    <a:pt x="6835" y="406"/>
                    <a:pt x="6216" y="1096"/>
                  </a:cubicBezTo>
                  <a:cubicBezTo>
                    <a:pt x="6145" y="1192"/>
                    <a:pt x="6050" y="1215"/>
                    <a:pt x="5930" y="1215"/>
                  </a:cubicBezTo>
                  <a:cubicBezTo>
                    <a:pt x="5835" y="1215"/>
                    <a:pt x="5764" y="1168"/>
                    <a:pt x="5692" y="1096"/>
                  </a:cubicBezTo>
                  <a:cubicBezTo>
                    <a:pt x="5073" y="406"/>
                    <a:pt x="4192"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99" name="Google Shape;799;p44"/>
            <p:cNvSpPr/>
            <p:nvPr/>
          </p:nvSpPr>
          <p:spPr>
            <a:xfrm>
              <a:off x="6297048" y="3715176"/>
              <a:ext cx="40259" cy="62028"/>
            </a:xfrm>
            <a:custGeom>
              <a:avLst/>
              <a:gdLst/>
              <a:ahLst/>
              <a:cxnLst/>
              <a:rect l="l" t="t" r="r" b="b"/>
              <a:pathLst>
                <a:path w="1191" h="1835" extrusionOk="0">
                  <a:moveTo>
                    <a:pt x="1191" y="1"/>
                  </a:moveTo>
                  <a:lnTo>
                    <a:pt x="0" y="929"/>
                  </a:lnTo>
                  <a:lnTo>
                    <a:pt x="1191" y="1834"/>
                  </a:lnTo>
                  <a:lnTo>
                    <a:pt x="1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0" name="Google Shape;800;p44"/>
            <p:cNvSpPr/>
            <p:nvPr/>
          </p:nvSpPr>
          <p:spPr>
            <a:xfrm>
              <a:off x="6070848" y="3758645"/>
              <a:ext cx="363884" cy="166680"/>
            </a:xfrm>
            <a:custGeom>
              <a:avLst/>
              <a:gdLst/>
              <a:ahLst/>
              <a:cxnLst/>
              <a:rect l="l" t="t" r="r" b="b"/>
              <a:pathLst>
                <a:path w="10765" h="4931" extrusionOk="0">
                  <a:moveTo>
                    <a:pt x="0" y="1"/>
                  </a:moveTo>
                  <a:cubicBezTo>
                    <a:pt x="286" y="548"/>
                    <a:pt x="691" y="1120"/>
                    <a:pt x="1215" y="1739"/>
                  </a:cubicBezTo>
                  <a:cubicBezTo>
                    <a:pt x="2072" y="2739"/>
                    <a:pt x="3239" y="3811"/>
                    <a:pt x="4358" y="4597"/>
                  </a:cubicBezTo>
                  <a:cubicBezTo>
                    <a:pt x="4668" y="4835"/>
                    <a:pt x="5025" y="4930"/>
                    <a:pt x="5382" y="4930"/>
                  </a:cubicBezTo>
                  <a:cubicBezTo>
                    <a:pt x="5740" y="4930"/>
                    <a:pt x="6121" y="4811"/>
                    <a:pt x="6430" y="4573"/>
                  </a:cubicBezTo>
                  <a:cubicBezTo>
                    <a:pt x="6835" y="4263"/>
                    <a:pt x="8264" y="3168"/>
                    <a:pt x="9502" y="1715"/>
                  </a:cubicBezTo>
                  <a:cubicBezTo>
                    <a:pt x="10050" y="1120"/>
                    <a:pt x="10765" y="24"/>
                    <a:pt x="10765" y="24"/>
                  </a:cubicBezTo>
                  <a:lnTo>
                    <a:pt x="8597" y="24"/>
                  </a:lnTo>
                  <a:lnTo>
                    <a:pt x="8597" y="596"/>
                  </a:lnTo>
                  <a:cubicBezTo>
                    <a:pt x="8597" y="834"/>
                    <a:pt x="8455" y="1048"/>
                    <a:pt x="8264" y="1191"/>
                  </a:cubicBezTo>
                  <a:cubicBezTo>
                    <a:pt x="8145" y="1239"/>
                    <a:pt x="8050" y="1263"/>
                    <a:pt x="7931" y="1263"/>
                  </a:cubicBezTo>
                  <a:cubicBezTo>
                    <a:pt x="7788" y="1263"/>
                    <a:pt x="7669" y="1215"/>
                    <a:pt x="7550" y="1144"/>
                  </a:cubicBezTo>
                  <a:lnTo>
                    <a:pt x="6454" y="334"/>
                  </a:lnTo>
                  <a:cubicBezTo>
                    <a:pt x="6383" y="786"/>
                    <a:pt x="5954" y="1120"/>
                    <a:pt x="5478" y="1120"/>
                  </a:cubicBezTo>
                  <a:lnTo>
                    <a:pt x="5335" y="1120"/>
                  </a:lnTo>
                  <a:cubicBezTo>
                    <a:pt x="4859" y="1120"/>
                    <a:pt x="4430" y="786"/>
                    <a:pt x="4358" y="334"/>
                  </a:cubicBezTo>
                  <a:lnTo>
                    <a:pt x="3263" y="1144"/>
                  </a:lnTo>
                  <a:cubicBezTo>
                    <a:pt x="3144" y="1215"/>
                    <a:pt x="3025" y="1263"/>
                    <a:pt x="2882" y="1263"/>
                  </a:cubicBezTo>
                  <a:cubicBezTo>
                    <a:pt x="2763" y="1263"/>
                    <a:pt x="2668" y="1239"/>
                    <a:pt x="2549" y="1191"/>
                  </a:cubicBezTo>
                  <a:cubicBezTo>
                    <a:pt x="2358" y="1048"/>
                    <a:pt x="2215" y="834"/>
                    <a:pt x="2215" y="596"/>
                  </a:cubicBezTo>
                  <a:lnTo>
                    <a:pt x="22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1" name="Google Shape;801;p44"/>
            <p:cNvSpPr/>
            <p:nvPr/>
          </p:nvSpPr>
          <p:spPr>
            <a:xfrm>
              <a:off x="6169853" y="3715176"/>
              <a:ext cx="40293" cy="62028"/>
            </a:xfrm>
            <a:custGeom>
              <a:avLst/>
              <a:gdLst/>
              <a:ahLst/>
              <a:cxnLst/>
              <a:rect l="l" t="t" r="r" b="b"/>
              <a:pathLst>
                <a:path w="1192" h="1835" extrusionOk="0">
                  <a:moveTo>
                    <a:pt x="1" y="1"/>
                  </a:moveTo>
                  <a:lnTo>
                    <a:pt x="1" y="1834"/>
                  </a:lnTo>
                  <a:lnTo>
                    <a:pt x="1191" y="92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02" name="Google Shape;802;p44"/>
          <p:cNvGrpSpPr/>
          <p:nvPr/>
        </p:nvGrpSpPr>
        <p:grpSpPr>
          <a:xfrm>
            <a:off x="5067933" y="3468908"/>
            <a:ext cx="356890" cy="461078"/>
            <a:chOff x="6771961" y="1726118"/>
            <a:chExt cx="311586" cy="402512"/>
          </a:xfrm>
        </p:grpSpPr>
        <p:sp>
          <p:nvSpPr>
            <p:cNvPr id="803" name="Google Shape;803;p44"/>
            <p:cNvSpPr/>
            <p:nvPr/>
          </p:nvSpPr>
          <p:spPr>
            <a:xfrm>
              <a:off x="6771961" y="1726118"/>
              <a:ext cx="68484" cy="75684"/>
            </a:xfrm>
            <a:custGeom>
              <a:avLst/>
              <a:gdLst/>
              <a:ahLst/>
              <a:cxnLst/>
              <a:rect l="l" t="t" r="r" b="b"/>
              <a:pathLst>
                <a:path w="2026" h="2239" extrusionOk="0">
                  <a:moveTo>
                    <a:pt x="2025" y="143"/>
                  </a:moveTo>
                  <a:cubicBezTo>
                    <a:pt x="1835" y="48"/>
                    <a:pt x="1620" y="0"/>
                    <a:pt x="1406" y="0"/>
                  </a:cubicBezTo>
                  <a:cubicBezTo>
                    <a:pt x="644" y="0"/>
                    <a:pt x="1" y="619"/>
                    <a:pt x="1" y="1405"/>
                  </a:cubicBezTo>
                  <a:cubicBezTo>
                    <a:pt x="1" y="1715"/>
                    <a:pt x="120" y="2001"/>
                    <a:pt x="287" y="2239"/>
                  </a:cubicBezTo>
                  <a:cubicBezTo>
                    <a:pt x="596" y="1358"/>
                    <a:pt x="1239" y="619"/>
                    <a:pt x="2025"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4" name="Google Shape;804;p44"/>
            <p:cNvSpPr/>
            <p:nvPr/>
          </p:nvSpPr>
          <p:spPr>
            <a:xfrm>
              <a:off x="6777606" y="1937006"/>
              <a:ext cx="78929" cy="81329"/>
            </a:xfrm>
            <a:custGeom>
              <a:avLst/>
              <a:gdLst/>
              <a:ahLst/>
              <a:cxnLst/>
              <a:rect l="l" t="t" r="r" b="b"/>
              <a:pathLst>
                <a:path w="2335" h="2406" extrusionOk="0">
                  <a:moveTo>
                    <a:pt x="596" y="358"/>
                  </a:moveTo>
                  <a:lnTo>
                    <a:pt x="143" y="1144"/>
                  </a:lnTo>
                  <a:cubicBezTo>
                    <a:pt x="1" y="1406"/>
                    <a:pt x="72" y="1739"/>
                    <a:pt x="310" y="1882"/>
                  </a:cubicBezTo>
                  <a:lnTo>
                    <a:pt x="763" y="2144"/>
                  </a:lnTo>
                  <a:cubicBezTo>
                    <a:pt x="1191" y="2406"/>
                    <a:pt x="1787" y="2215"/>
                    <a:pt x="2072" y="1739"/>
                  </a:cubicBezTo>
                  <a:cubicBezTo>
                    <a:pt x="2334" y="1239"/>
                    <a:pt x="2215" y="644"/>
                    <a:pt x="1763" y="382"/>
                  </a:cubicBezTo>
                  <a:lnTo>
                    <a:pt x="1334" y="144"/>
                  </a:lnTo>
                  <a:cubicBezTo>
                    <a:pt x="1072" y="1"/>
                    <a:pt x="763" y="96"/>
                    <a:pt x="596"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5" name="Google Shape;805;p44"/>
            <p:cNvSpPr/>
            <p:nvPr/>
          </p:nvSpPr>
          <p:spPr>
            <a:xfrm>
              <a:off x="6915246" y="1858113"/>
              <a:ext cx="23391" cy="15346"/>
            </a:xfrm>
            <a:custGeom>
              <a:avLst/>
              <a:gdLst/>
              <a:ahLst/>
              <a:cxnLst/>
              <a:rect l="l" t="t" r="r" b="b"/>
              <a:pathLst>
                <a:path w="692" h="454" extrusionOk="0">
                  <a:moveTo>
                    <a:pt x="691" y="72"/>
                  </a:moveTo>
                  <a:lnTo>
                    <a:pt x="691" y="25"/>
                  </a:lnTo>
                  <a:cubicBezTo>
                    <a:pt x="596" y="1"/>
                    <a:pt x="477" y="1"/>
                    <a:pt x="382" y="1"/>
                  </a:cubicBezTo>
                  <a:cubicBezTo>
                    <a:pt x="239" y="1"/>
                    <a:pt x="120" y="1"/>
                    <a:pt x="1" y="48"/>
                  </a:cubicBezTo>
                  <a:lnTo>
                    <a:pt x="1" y="96"/>
                  </a:lnTo>
                  <a:cubicBezTo>
                    <a:pt x="1" y="287"/>
                    <a:pt x="191" y="453"/>
                    <a:pt x="406" y="430"/>
                  </a:cubicBezTo>
                  <a:cubicBezTo>
                    <a:pt x="572" y="406"/>
                    <a:pt x="691" y="263"/>
                    <a:pt x="691"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6" name="Google Shape;806;p44"/>
            <p:cNvSpPr/>
            <p:nvPr/>
          </p:nvSpPr>
          <p:spPr>
            <a:xfrm>
              <a:off x="6877422" y="1870214"/>
              <a:ext cx="100664" cy="49115"/>
            </a:xfrm>
            <a:custGeom>
              <a:avLst/>
              <a:gdLst/>
              <a:ahLst/>
              <a:cxnLst/>
              <a:rect l="l" t="t" r="r" b="b"/>
              <a:pathLst>
                <a:path w="2978" h="1453" extrusionOk="0">
                  <a:moveTo>
                    <a:pt x="477" y="48"/>
                  </a:moveTo>
                  <a:cubicBezTo>
                    <a:pt x="239" y="238"/>
                    <a:pt x="72" y="524"/>
                    <a:pt x="1" y="834"/>
                  </a:cubicBezTo>
                  <a:cubicBezTo>
                    <a:pt x="453" y="857"/>
                    <a:pt x="882" y="1024"/>
                    <a:pt x="1239" y="1262"/>
                  </a:cubicBezTo>
                  <a:cubicBezTo>
                    <a:pt x="1310" y="1334"/>
                    <a:pt x="1406" y="1381"/>
                    <a:pt x="1477" y="1453"/>
                  </a:cubicBezTo>
                  <a:cubicBezTo>
                    <a:pt x="1548" y="1381"/>
                    <a:pt x="1620" y="1334"/>
                    <a:pt x="1691" y="1262"/>
                  </a:cubicBezTo>
                  <a:cubicBezTo>
                    <a:pt x="2072" y="1000"/>
                    <a:pt x="2501" y="857"/>
                    <a:pt x="2977" y="834"/>
                  </a:cubicBezTo>
                  <a:cubicBezTo>
                    <a:pt x="2906" y="500"/>
                    <a:pt x="2715" y="214"/>
                    <a:pt x="2477" y="0"/>
                  </a:cubicBezTo>
                  <a:cubicBezTo>
                    <a:pt x="2358" y="453"/>
                    <a:pt x="1953" y="786"/>
                    <a:pt x="1477" y="786"/>
                  </a:cubicBezTo>
                  <a:cubicBezTo>
                    <a:pt x="1001" y="786"/>
                    <a:pt x="596" y="476"/>
                    <a:pt x="477"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7" name="Google Shape;807;p44"/>
            <p:cNvSpPr/>
            <p:nvPr/>
          </p:nvSpPr>
          <p:spPr>
            <a:xfrm>
              <a:off x="6797718" y="1737374"/>
              <a:ext cx="260043" cy="177936"/>
            </a:xfrm>
            <a:custGeom>
              <a:avLst/>
              <a:gdLst/>
              <a:ahLst/>
              <a:cxnLst/>
              <a:rect l="l" t="t" r="r" b="b"/>
              <a:pathLst>
                <a:path w="7693" h="5264" extrusionOk="0">
                  <a:moveTo>
                    <a:pt x="1" y="3192"/>
                  </a:moveTo>
                  <a:cubicBezTo>
                    <a:pt x="1" y="3978"/>
                    <a:pt x="287" y="4692"/>
                    <a:pt x="739" y="5240"/>
                  </a:cubicBezTo>
                  <a:cubicBezTo>
                    <a:pt x="1001" y="5049"/>
                    <a:pt x="1311" y="4883"/>
                    <a:pt x="1644" y="4811"/>
                  </a:cubicBezTo>
                  <a:cubicBezTo>
                    <a:pt x="1739" y="4168"/>
                    <a:pt x="2097" y="3620"/>
                    <a:pt x="2597" y="3263"/>
                  </a:cubicBezTo>
                  <a:cubicBezTo>
                    <a:pt x="2430" y="3239"/>
                    <a:pt x="2311" y="3097"/>
                    <a:pt x="2311" y="2930"/>
                  </a:cubicBezTo>
                  <a:cubicBezTo>
                    <a:pt x="2311" y="2716"/>
                    <a:pt x="2478" y="2573"/>
                    <a:pt x="2668" y="2573"/>
                  </a:cubicBezTo>
                  <a:cubicBezTo>
                    <a:pt x="2859" y="2573"/>
                    <a:pt x="3002" y="2716"/>
                    <a:pt x="3002" y="2930"/>
                  </a:cubicBezTo>
                  <a:cubicBezTo>
                    <a:pt x="3002" y="2954"/>
                    <a:pt x="3002" y="3001"/>
                    <a:pt x="2978" y="3049"/>
                  </a:cubicBezTo>
                  <a:cubicBezTo>
                    <a:pt x="3240" y="2930"/>
                    <a:pt x="3549" y="2858"/>
                    <a:pt x="3859" y="2858"/>
                  </a:cubicBezTo>
                  <a:cubicBezTo>
                    <a:pt x="4097" y="2858"/>
                    <a:pt x="4335" y="2906"/>
                    <a:pt x="4549" y="2978"/>
                  </a:cubicBezTo>
                  <a:cubicBezTo>
                    <a:pt x="4549" y="2954"/>
                    <a:pt x="4549" y="2930"/>
                    <a:pt x="4549" y="2930"/>
                  </a:cubicBezTo>
                  <a:cubicBezTo>
                    <a:pt x="4549" y="2716"/>
                    <a:pt x="4692" y="2573"/>
                    <a:pt x="4883" y="2573"/>
                  </a:cubicBezTo>
                  <a:cubicBezTo>
                    <a:pt x="5073" y="2573"/>
                    <a:pt x="5240" y="2716"/>
                    <a:pt x="5240" y="2930"/>
                  </a:cubicBezTo>
                  <a:cubicBezTo>
                    <a:pt x="5240" y="3049"/>
                    <a:pt x="5169" y="3168"/>
                    <a:pt x="5050" y="3239"/>
                  </a:cubicBezTo>
                  <a:cubicBezTo>
                    <a:pt x="5597" y="3573"/>
                    <a:pt x="5955" y="4168"/>
                    <a:pt x="6050" y="4835"/>
                  </a:cubicBezTo>
                  <a:cubicBezTo>
                    <a:pt x="6383" y="4906"/>
                    <a:pt x="6669" y="5049"/>
                    <a:pt x="6931" y="5264"/>
                  </a:cubicBezTo>
                  <a:cubicBezTo>
                    <a:pt x="7407" y="4692"/>
                    <a:pt x="7693" y="3978"/>
                    <a:pt x="7693" y="3192"/>
                  </a:cubicBezTo>
                  <a:cubicBezTo>
                    <a:pt x="7693" y="1430"/>
                    <a:pt x="6240" y="1"/>
                    <a:pt x="4478" y="1"/>
                  </a:cubicBezTo>
                  <a:lnTo>
                    <a:pt x="3216" y="1"/>
                  </a:lnTo>
                  <a:cubicBezTo>
                    <a:pt x="1454" y="1"/>
                    <a:pt x="1" y="1430"/>
                    <a:pt x="1" y="3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8" name="Google Shape;808;p44"/>
            <p:cNvSpPr/>
            <p:nvPr/>
          </p:nvSpPr>
          <p:spPr>
            <a:xfrm>
              <a:off x="6846020" y="1921728"/>
              <a:ext cx="163469" cy="194838"/>
            </a:xfrm>
            <a:custGeom>
              <a:avLst/>
              <a:gdLst/>
              <a:ahLst/>
              <a:cxnLst/>
              <a:rect l="l" t="t" r="r" b="b"/>
              <a:pathLst>
                <a:path w="4836" h="5764" extrusionOk="0">
                  <a:moveTo>
                    <a:pt x="4526" y="2953"/>
                  </a:moveTo>
                  <a:cubicBezTo>
                    <a:pt x="4383" y="2834"/>
                    <a:pt x="4287" y="2691"/>
                    <a:pt x="4192" y="2525"/>
                  </a:cubicBezTo>
                  <a:cubicBezTo>
                    <a:pt x="3716" y="1715"/>
                    <a:pt x="3978" y="691"/>
                    <a:pt x="4740" y="238"/>
                  </a:cubicBezTo>
                  <a:lnTo>
                    <a:pt x="4835" y="191"/>
                  </a:lnTo>
                  <a:cubicBezTo>
                    <a:pt x="4597" y="72"/>
                    <a:pt x="4311" y="0"/>
                    <a:pt x="4049" y="0"/>
                  </a:cubicBezTo>
                  <a:cubicBezTo>
                    <a:pt x="3287" y="0"/>
                    <a:pt x="2644" y="476"/>
                    <a:pt x="2406" y="1143"/>
                  </a:cubicBezTo>
                  <a:cubicBezTo>
                    <a:pt x="2144" y="476"/>
                    <a:pt x="1501" y="0"/>
                    <a:pt x="763" y="0"/>
                  </a:cubicBezTo>
                  <a:cubicBezTo>
                    <a:pt x="477" y="0"/>
                    <a:pt x="215" y="72"/>
                    <a:pt x="1" y="191"/>
                  </a:cubicBezTo>
                  <a:lnTo>
                    <a:pt x="96" y="238"/>
                  </a:lnTo>
                  <a:cubicBezTo>
                    <a:pt x="858" y="691"/>
                    <a:pt x="1120" y="1715"/>
                    <a:pt x="644" y="2525"/>
                  </a:cubicBezTo>
                  <a:cubicBezTo>
                    <a:pt x="548" y="2691"/>
                    <a:pt x="453" y="2834"/>
                    <a:pt x="310" y="2953"/>
                  </a:cubicBezTo>
                  <a:cubicBezTo>
                    <a:pt x="906" y="3310"/>
                    <a:pt x="1311" y="3977"/>
                    <a:pt x="1311" y="4715"/>
                  </a:cubicBezTo>
                  <a:cubicBezTo>
                    <a:pt x="1311" y="4811"/>
                    <a:pt x="1287" y="4882"/>
                    <a:pt x="1287" y="4954"/>
                  </a:cubicBezTo>
                  <a:cubicBezTo>
                    <a:pt x="1644" y="5263"/>
                    <a:pt x="1977" y="5525"/>
                    <a:pt x="2216" y="5668"/>
                  </a:cubicBezTo>
                  <a:cubicBezTo>
                    <a:pt x="2335" y="5763"/>
                    <a:pt x="2477" y="5763"/>
                    <a:pt x="2597" y="5692"/>
                  </a:cubicBezTo>
                  <a:cubicBezTo>
                    <a:pt x="2858" y="5501"/>
                    <a:pt x="3192" y="5263"/>
                    <a:pt x="3549" y="4954"/>
                  </a:cubicBezTo>
                  <a:cubicBezTo>
                    <a:pt x="3549" y="4882"/>
                    <a:pt x="3525" y="4811"/>
                    <a:pt x="3525" y="4715"/>
                  </a:cubicBezTo>
                  <a:cubicBezTo>
                    <a:pt x="3525" y="3977"/>
                    <a:pt x="3930" y="3310"/>
                    <a:pt x="4526" y="2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09" name="Google Shape;809;p44"/>
            <p:cNvSpPr/>
            <p:nvPr/>
          </p:nvSpPr>
          <p:spPr>
            <a:xfrm>
              <a:off x="6998973" y="1937006"/>
              <a:ext cx="78929" cy="81329"/>
            </a:xfrm>
            <a:custGeom>
              <a:avLst/>
              <a:gdLst/>
              <a:ahLst/>
              <a:cxnLst/>
              <a:rect l="l" t="t" r="r" b="b"/>
              <a:pathLst>
                <a:path w="2335" h="2406" extrusionOk="0">
                  <a:moveTo>
                    <a:pt x="1739" y="358"/>
                  </a:moveTo>
                  <a:cubicBezTo>
                    <a:pt x="1572" y="96"/>
                    <a:pt x="1263" y="1"/>
                    <a:pt x="1001" y="144"/>
                  </a:cubicBezTo>
                  <a:lnTo>
                    <a:pt x="572" y="382"/>
                  </a:lnTo>
                  <a:cubicBezTo>
                    <a:pt x="120" y="644"/>
                    <a:pt x="1" y="1239"/>
                    <a:pt x="262" y="1739"/>
                  </a:cubicBezTo>
                  <a:cubicBezTo>
                    <a:pt x="548" y="2215"/>
                    <a:pt x="1144" y="2406"/>
                    <a:pt x="1572" y="2144"/>
                  </a:cubicBezTo>
                  <a:lnTo>
                    <a:pt x="2025" y="1882"/>
                  </a:lnTo>
                  <a:cubicBezTo>
                    <a:pt x="2263" y="1739"/>
                    <a:pt x="2334" y="1406"/>
                    <a:pt x="2191" y="1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10" name="Google Shape;810;p44"/>
            <p:cNvSpPr/>
            <p:nvPr/>
          </p:nvSpPr>
          <p:spPr>
            <a:xfrm>
              <a:off x="7013474" y="1726118"/>
              <a:ext cx="67639" cy="74095"/>
            </a:xfrm>
            <a:custGeom>
              <a:avLst/>
              <a:gdLst/>
              <a:ahLst/>
              <a:cxnLst/>
              <a:rect l="l" t="t" r="r" b="b"/>
              <a:pathLst>
                <a:path w="2001" h="2192" extrusionOk="0">
                  <a:moveTo>
                    <a:pt x="1762" y="2191"/>
                  </a:moveTo>
                  <a:cubicBezTo>
                    <a:pt x="1905" y="1953"/>
                    <a:pt x="2001" y="1691"/>
                    <a:pt x="2001" y="1405"/>
                  </a:cubicBezTo>
                  <a:cubicBezTo>
                    <a:pt x="2001" y="619"/>
                    <a:pt x="1381" y="0"/>
                    <a:pt x="596" y="0"/>
                  </a:cubicBezTo>
                  <a:cubicBezTo>
                    <a:pt x="381" y="0"/>
                    <a:pt x="191" y="48"/>
                    <a:pt x="0" y="143"/>
                  </a:cubicBezTo>
                  <a:cubicBezTo>
                    <a:pt x="810" y="596"/>
                    <a:pt x="1429" y="1310"/>
                    <a:pt x="1762" y="2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11" name="Google Shape;811;p44"/>
            <p:cNvSpPr/>
            <p:nvPr/>
          </p:nvSpPr>
          <p:spPr>
            <a:xfrm>
              <a:off x="6771961" y="2034422"/>
              <a:ext cx="94241" cy="94208"/>
            </a:xfrm>
            <a:custGeom>
              <a:avLst/>
              <a:gdLst/>
              <a:ahLst/>
              <a:cxnLst/>
              <a:rect l="l" t="t" r="r" b="b"/>
              <a:pathLst>
                <a:path w="2788" h="2787" extrusionOk="0">
                  <a:moveTo>
                    <a:pt x="2787" y="1381"/>
                  </a:moveTo>
                  <a:cubicBezTo>
                    <a:pt x="2787" y="2167"/>
                    <a:pt x="2168" y="2786"/>
                    <a:pt x="1406" y="2786"/>
                  </a:cubicBezTo>
                  <a:cubicBezTo>
                    <a:pt x="620" y="2786"/>
                    <a:pt x="1" y="2167"/>
                    <a:pt x="1" y="1381"/>
                  </a:cubicBezTo>
                  <a:cubicBezTo>
                    <a:pt x="1" y="619"/>
                    <a:pt x="620" y="0"/>
                    <a:pt x="1406" y="0"/>
                  </a:cubicBezTo>
                  <a:cubicBezTo>
                    <a:pt x="2168" y="0"/>
                    <a:pt x="2787" y="619"/>
                    <a:pt x="2787" y="13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12" name="Google Shape;812;p44"/>
            <p:cNvSpPr/>
            <p:nvPr/>
          </p:nvSpPr>
          <p:spPr>
            <a:xfrm>
              <a:off x="6989305" y="2034422"/>
              <a:ext cx="94241" cy="94208"/>
            </a:xfrm>
            <a:custGeom>
              <a:avLst/>
              <a:gdLst/>
              <a:ahLst/>
              <a:cxnLst/>
              <a:rect l="l" t="t" r="r" b="b"/>
              <a:pathLst>
                <a:path w="2788" h="2787" extrusionOk="0">
                  <a:moveTo>
                    <a:pt x="2787" y="1381"/>
                  </a:moveTo>
                  <a:cubicBezTo>
                    <a:pt x="2787" y="2167"/>
                    <a:pt x="2168" y="2786"/>
                    <a:pt x="1382" y="2786"/>
                  </a:cubicBezTo>
                  <a:cubicBezTo>
                    <a:pt x="620" y="2786"/>
                    <a:pt x="1" y="2167"/>
                    <a:pt x="1" y="1381"/>
                  </a:cubicBezTo>
                  <a:cubicBezTo>
                    <a:pt x="1" y="619"/>
                    <a:pt x="620" y="0"/>
                    <a:pt x="1382" y="0"/>
                  </a:cubicBezTo>
                  <a:cubicBezTo>
                    <a:pt x="2168" y="0"/>
                    <a:pt x="2787" y="619"/>
                    <a:pt x="2787" y="13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813" name="Google Shape;813;p44"/>
          <p:cNvSpPr/>
          <p:nvPr/>
        </p:nvSpPr>
        <p:spPr>
          <a:xfrm>
            <a:off x="925995" y="2983123"/>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 name="Google Shape;814;p44"/>
          <p:cNvSpPr/>
          <p:nvPr/>
        </p:nvSpPr>
        <p:spPr>
          <a:xfrm>
            <a:off x="7881545" y="8507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818"/>
        <p:cNvGrpSpPr/>
        <p:nvPr/>
      </p:nvGrpSpPr>
      <p:grpSpPr>
        <a:xfrm>
          <a:off x="0" y="0"/>
          <a:ext cx="0" cy="0"/>
          <a:chOff x="0" y="0"/>
          <a:chExt cx="0" cy="0"/>
        </a:xfrm>
      </p:grpSpPr>
      <p:sp>
        <p:nvSpPr>
          <p:cNvPr id="819" name="Google Shape;819;p45"/>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Sometimes, reviewing concepts is a good idea</a:t>
            </a:r>
            <a:endParaRPr/>
          </a:p>
        </p:txBody>
      </p:sp>
      <p:sp>
        <p:nvSpPr>
          <p:cNvPr id="820" name="Google Shape;820;p45"/>
          <p:cNvSpPr txBox="1">
            <a:spLocks noGrp="1"/>
          </p:cNvSpPr>
          <p:nvPr>
            <p:ph type="subTitle" idx="1"/>
          </p:nvPr>
        </p:nvSpPr>
        <p:spPr>
          <a:xfrm>
            <a:off x="970050" y="2009566"/>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Neptune</a:t>
            </a:r>
            <a:endParaRPr/>
          </a:p>
        </p:txBody>
      </p:sp>
      <p:sp>
        <p:nvSpPr>
          <p:cNvPr id="821" name="Google Shape;821;p45"/>
          <p:cNvSpPr txBox="1">
            <a:spLocks noGrp="1"/>
          </p:cNvSpPr>
          <p:nvPr>
            <p:ph type="subTitle" idx="2"/>
          </p:nvPr>
        </p:nvSpPr>
        <p:spPr>
          <a:xfrm>
            <a:off x="970050" y="2318254"/>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far away from Earth</a:t>
            </a:r>
            <a:endParaRPr/>
          </a:p>
        </p:txBody>
      </p:sp>
      <p:sp>
        <p:nvSpPr>
          <p:cNvPr id="822" name="Google Shape;822;p45"/>
          <p:cNvSpPr txBox="1">
            <a:spLocks noGrp="1"/>
          </p:cNvSpPr>
          <p:nvPr>
            <p:ph type="subTitle" idx="3"/>
          </p:nvPr>
        </p:nvSpPr>
        <p:spPr>
          <a:xfrm>
            <a:off x="3469275" y="2009566"/>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Ceres</a:t>
            </a:r>
            <a:endParaRPr/>
          </a:p>
        </p:txBody>
      </p:sp>
      <p:sp>
        <p:nvSpPr>
          <p:cNvPr id="823" name="Google Shape;823;p45"/>
          <p:cNvSpPr txBox="1">
            <a:spLocks noGrp="1"/>
          </p:cNvSpPr>
          <p:nvPr>
            <p:ph type="subTitle" idx="4"/>
          </p:nvPr>
        </p:nvSpPr>
        <p:spPr>
          <a:xfrm>
            <a:off x="3469275" y="2318254"/>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Ceres is located in the main asteroid belt</a:t>
            </a:r>
            <a:endParaRPr/>
          </a:p>
        </p:txBody>
      </p:sp>
      <p:sp>
        <p:nvSpPr>
          <p:cNvPr id="824" name="Google Shape;824;p45"/>
          <p:cNvSpPr txBox="1">
            <a:spLocks noGrp="1"/>
          </p:cNvSpPr>
          <p:nvPr>
            <p:ph type="subTitle" idx="5"/>
          </p:nvPr>
        </p:nvSpPr>
        <p:spPr>
          <a:xfrm>
            <a:off x="5968500" y="2009566"/>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825" name="Google Shape;825;p45"/>
          <p:cNvSpPr txBox="1">
            <a:spLocks noGrp="1"/>
          </p:cNvSpPr>
          <p:nvPr>
            <p:ph type="subTitle" idx="6"/>
          </p:nvPr>
        </p:nvSpPr>
        <p:spPr>
          <a:xfrm>
            <a:off x="5968500" y="2318254"/>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composed of hydrogen and helium</a:t>
            </a:r>
            <a:endParaRPr/>
          </a:p>
        </p:txBody>
      </p:sp>
      <p:sp>
        <p:nvSpPr>
          <p:cNvPr id="826" name="Google Shape;826;p45"/>
          <p:cNvSpPr txBox="1">
            <a:spLocks noGrp="1"/>
          </p:cNvSpPr>
          <p:nvPr>
            <p:ph type="subTitle" idx="7"/>
          </p:nvPr>
        </p:nvSpPr>
        <p:spPr>
          <a:xfrm>
            <a:off x="970050" y="3755652"/>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827" name="Google Shape;827;p45"/>
          <p:cNvSpPr txBox="1">
            <a:spLocks noGrp="1"/>
          </p:cNvSpPr>
          <p:nvPr>
            <p:ph type="subTitle" idx="8"/>
          </p:nvPr>
        </p:nvSpPr>
        <p:spPr>
          <a:xfrm>
            <a:off x="970050" y="4064352"/>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828" name="Google Shape;828;p45"/>
          <p:cNvSpPr txBox="1">
            <a:spLocks noGrp="1"/>
          </p:cNvSpPr>
          <p:nvPr>
            <p:ph type="subTitle" idx="9"/>
          </p:nvPr>
        </p:nvSpPr>
        <p:spPr>
          <a:xfrm>
            <a:off x="3469275" y="3755652"/>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829" name="Google Shape;829;p45"/>
          <p:cNvSpPr txBox="1">
            <a:spLocks noGrp="1"/>
          </p:cNvSpPr>
          <p:nvPr>
            <p:ph type="subTitle" idx="13"/>
          </p:nvPr>
        </p:nvSpPr>
        <p:spPr>
          <a:xfrm>
            <a:off x="3469275" y="4064352"/>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830" name="Google Shape;830;p45"/>
          <p:cNvSpPr txBox="1">
            <a:spLocks noGrp="1"/>
          </p:cNvSpPr>
          <p:nvPr>
            <p:ph type="subTitle" idx="14"/>
          </p:nvPr>
        </p:nvSpPr>
        <p:spPr>
          <a:xfrm>
            <a:off x="5968500" y="3755652"/>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831" name="Google Shape;831;p45"/>
          <p:cNvSpPr txBox="1">
            <a:spLocks noGrp="1"/>
          </p:cNvSpPr>
          <p:nvPr>
            <p:ph type="subTitle" idx="15"/>
          </p:nvPr>
        </p:nvSpPr>
        <p:spPr>
          <a:xfrm>
            <a:off x="5968500" y="4064352"/>
            <a:ext cx="2205600" cy="537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the second planet from the Sun</a:t>
            </a:r>
            <a:endParaRPr/>
          </a:p>
        </p:txBody>
      </p:sp>
      <p:sp>
        <p:nvSpPr>
          <p:cNvPr id="832" name="Google Shape;832;p45"/>
          <p:cNvSpPr/>
          <p:nvPr/>
        </p:nvSpPr>
        <p:spPr>
          <a:xfrm>
            <a:off x="1752750" y="3040294"/>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 name="Google Shape;833;p45"/>
          <p:cNvSpPr/>
          <p:nvPr/>
        </p:nvSpPr>
        <p:spPr>
          <a:xfrm>
            <a:off x="4251975" y="3040294"/>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 name="Google Shape;834;p45"/>
          <p:cNvSpPr/>
          <p:nvPr/>
        </p:nvSpPr>
        <p:spPr>
          <a:xfrm>
            <a:off x="6751200" y="3040294"/>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 name="Google Shape;835;p45"/>
          <p:cNvSpPr/>
          <p:nvPr/>
        </p:nvSpPr>
        <p:spPr>
          <a:xfrm>
            <a:off x="1752750" y="1294219"/>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45"/>
          <p:cNvSpPr/>
          <p:nvPr/>
        </p:nvSpPr>
        <p:spPr>
          <a:xfrm>
            <a:off x="4251975" y="1294219"/>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45"/>
          <p:cNvSpPr/>
          <p:nvPr/>
        </p:nvSpPr>
        <p:spPr>
          <a:xfrm>
            <a:off x="6751200" y="1294219"/>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38" name="Google Shape;838;p45"/>
          <p:cNvGrpSpPr/>
          <p:nvPr/>
        </p:nvGrpSpPr>
        <p:grpSpPr>
          <a:xfrm>
            <a:off x="6903030" y="1446068"/>
            <a:ext cx="336540" cy="336501"/>
            <a:chOff x="7380526" y="2329849"/>
            <a:chExt cx="402512" cy="402514"/>
          </a:xfrm>
        </p:grpSpPr>
        <p:sp>
          <p:nvSpPr>
            <p:cNvPr id="839" name="Google Shape;839;p45"/>
            <p:cNvSpPr/>
            <p:nvPr/>
          </p:nvSpPr>
          <p:spPr>
            <a:xfrm>
              <a:off x="7507721" y="2587418"/>
              <a:ext cx="138489" cy="144945"/>
            </a:xfrm>
            <a:custGeom>
              <a:avLst/>
              <a:gdLst/>
              <a:ahLst/>
              <a:cxnLst/>
              <a:rect l="l" t="t" r="r" b="b"/>
              <a:pathLst>
                <a:path w="4097" h="4288" extrusionOk="0">
                  <a:moveTo>
                    <a:pt x="548" y="1"/>
                  </a:moveTo>
                  <a:lnTo>
                    <a:pt x="548" y="1430"/>
                  </a:lnTo>
                  <a:lnTo>
                    <a:pt x="381" y="1430"/>
                  </a:lnTo>
                  <a:cubicBezTo>
                    <a:pt x="215" y="1430"/>
                    <a:pt x="48" y="1549"/>
                    <a:pt x="24" y="1739"/>
                  </a:cubicBezTo>
                  <a:cubicBezTo>
                    <a:pt x="0" y="1953"/>
                    <a:pt x="167" y="2120"/>
                    <a:pt x="381" y="2120"/>
                  </a:cubicBezTo>
                  <a:lnTo>
                    <a:pt x="548" y="2120"/>
                  </a:lnTo>
                  <a:lnTo>
                    <a:pt x="548" y="3359"/>
                  </a:lnTo>
                  <a:cubicBezTo>
                    <a:pt x="548" y="3859"/>
                    <a:pt x="953" y="4287"/>
                    <a:pt x="1429" y="4287"/>
                  </a:cubicBezTo>
                  <a:lnTo>
                    <a:pt x="2667" y="4287"/>
                  </a:lnTo>
                  <a:cubicBezTo>
                    <a:pt x="3168" y="4287"/>
                    <a:pt x="3572" y="3859"/>
                    <a:pt x="3572" y="3359"/>
                  </a:cubicBezTo>
                  <a:lnTo>
                    <a:pt x="3572" y="2120"/>
                  </a:lnTo>
                  <a:lnTo>
                    <a:pt x="3715" y="2120"/>
                  </a:lnTo>
                  <a:cubicBezTo>
                    <a:pt x="3906" y="2120"/>
                    <a:pt x="4049" y="2001"/>
                    <a:pt x="4073" y="1811"/>
                  </a:cubicBezTo>
                  <a:cubicBezTo>
                    <a:pt x="4096" y="1596"/>
                    <a:pt x="3930" y="1430"/>
                    <a:pt x="3739" y="1430"/>
                  </a:cubicBezTo>
                  <a:lnTo>
                    <a:pt x="3572" y="1430"/>
                  </a:lnTo>
                  <a:lnTo>
                    <a:pt x="3572" y="1"/>
                  </a:lnTo>
                  <a:lnTo>
                    <a:pt x="2858" y="1"/>
                  </a:lnTo>
                  <a:lnTo>
                    <a:pt x="2858" y="1430"/>
                  </a:lnTo>
                  <a:lnTo>
                    <a:pt x="1239" y="1430"/>
                  </a:lnTo>
                  <a:lnTo>
                    <a:pt x="1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0" name="Google Shape;840;p45"/>
            <p:cNvSpPr/>
            <p:nvPr/>
          </p:nvSpPr>
          <p:spPr>
            <a:xfrm>
              <a:off x="7380526" y="2560376"/>
              <a:ext cx="97453" cy="118850"/>
            </a:xfrm>
            <a:custGeom>
              <a:avLst/>
              <a:gdLst/>
              <a:ahLst/>
              <a:cxnLst/>
              <a:rect l="l" t="t" r="r" b="b"/>
              <a:pathLst>
                <a:path w="2883" h="3516" extrusionOk="0">
                  <a:moveTo>
                    <a:pt x="347" y="1"/>
                  </a:moveTo>
                  <a:cubicBezTo>
                    <a:pt x="274" y="1"/>
                    <a:pt x="204" y="17"/>
                    <a:pt x="143" y="62"/>
                  </a:cubicBezTo>
                  <a:cubicBezTo>
                    <a:pt x="72" y="134"/>
                    <a:pt x="1" y="229"/>
                    <a:pt x="1" y="348"/>
                  </a:cubicBezTo>
                  <a:lnTo>
                    <a:pt x="1" y="3158"/>
                  </a:lnTo>
                  <a:cubicBezTo>
                    <a:pt x="1" y="3301"/>
                    <a:pt x="96" y="3420"/>
                    <a:pt x="215" y="3492"/>
                  </a:cubicBezTo>
                  <a:cubicBezTo>
                    <a:pt x="263" y="3492"/>
                    <a:pt x="310" y="3516"/>
                    <a:pt x="358" y="3516"/>
                  </a:cubicBezTo>
                  <a:lnTo>
                    <a:pt x="1596" y="3516"/>
                  </a:lnTo>
                  <a:cubicBezTo>
                    <a:pt x="2311" y="3516"/>
                    <a:pt x="2882" y="2920"/>
                    <a:pt x="2882" y="2206"/>
                  </a:cubicBezTo>
                  <a:cubicBezTo>
                    <a:pt x="2882" y="1539"/>
                    <a:pt x="2358" y="991"/>
                    <a:pt x="1715" y="920"/>
                  </a:cubicBezTo>
                  <a:cubicBezTo>
                    <a:pt x="1596" y="920"/>
                    <a:pt x="1477" y="920"/>
                    <a:pt x="1358" y="944"/>
                  </a:cubicBezTo>
                  <a:cubicBezTo>
                    <a:pt x="1215" y="515"/>
                    <a:pt x="906" y="182"/>
                    <a:pt x="477" y="15"/>
                  </a:cubicBezTo>
                  <a:cubicBezTo>
                    <a:pt x="433" y="6"/>
                    <a:pt x="390" y="1"/>
                    <a:pt x="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1" name="Google Shape;841;p45"/>
            <p:cNvSpPr/>
            <p:nvPr/>
          </p:nvSpPr>
          <p:spPr>
            <a:xfrm>
              <a:off x="7702520" y="2473675"/>
              <a:ext cx="80518" cy="103334"/>
            </a:xfrm>
            <a:custGeom>
              <a:avLst/>
              <a:gdLst/>
              <a:ahLst/>
              <a:cxnLst/>
              <a:rect l="l" t="t" r="r" b="b"/>
              <a:pathLst>
                <a:path w="2382" h="3057" extrusionOk="0">
                  <a:moveTo>
                    <a:pt x="2033" y="0"/>
                  </a:moveTo>
                  <a:cubicBezTo>
                    <a:pt x="2007" y="0"/>
                    <a:pt x="1981" y="3"/>
                    <a:pt x="1953" y="8"/>
                  </a:cubicBezTo>
                  <a:lnTo>
                    <a:pt x="1929" y="8"/>
                  </a:lnTo>
                  <a:cubicBezTo>
                    <a:pt x="1596" y="175"/>
                    <a:pt x="1382" y="437"/>
                    <a:pt x="1263" y="746"/>
                  </a:cubicBezTo>
                  <a:lnTo>
                    <a:pt x="1143" y="746"/>
                  </a:lnTo>
                  <a:cubicBezTo>
                    <a:pt x="500" y="746"/>
                    <a:pt x="0" y="1246"/>
                    <a:pt x="0" y="1889"/>
                  </a:cubicBezTo>
                  <a:cubicBezTo>
                    <a:pt x="0" y="2532"/>
                    <a:pt x="500" y="3056"/>
                    <a:pt x="1143" y="3056"/>
                  </a:cubicBezTo>
                  <a:lnTo>
                    <a:pt x="2096" y="3056"/>
                  </a:lnTo>
                  <a:cubicBezTo>
                    <a:pt x="2263" y="3008"/>
                    <a:pt x="2382" y="2866"/>
                    <a:pt x="2382" y="2699"/>
                  </a:cubicBezTo>
                  <a:lnTo>
                    <a:pt x="2382" y="341"/>
                  </a:lnTo>
                  <a:cubicBezTo>
                    <a:pt x="2382" y="171"/>
                    <a:pt x="2248"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2" name="Google Shape;842;p45"/>
            <p:cNvSpPr/>
            <p:nvPr/>
          </p:nvSpPr>
          <p:spPr>
            <a:xfrm>
              <a:off x="7424806" y="2329849"/>
              <a:ext cx="301079" cy="234285"/>
            </a:xfrm>
            <a:custGeom>
              <a:avLst/>
              <a:gdLst/>
              <a:ahLst/>
              <a:cxnLst/>
              <a:rect l="l" t="t" r="r" b="b"/>
              <a:pathLst>
                <a:path w="8907" h="6931" extrusionOk="0">
                  <a:moveTo>
                    <a:pt x="2453" y="1096"/>
                  </a:moveTo>
                  <a:cubicBezTo>
                    <a:pt x="2644" y="1096"/>
                    <a:pt x="2810" y="1238"/>
                    <a:pt x="2810" y="1429"/>
                  </a:cubicBezTo>
                  <a:cubicBezTo>
                    <a:pt x="2810" y="1619"/>
                    <a:pt x="2644" y="1786"/>
                    <a:pt x="2453" y="1786"/>
                  </a:cubicBezTo>
                  <a:cubicBezTo>
                    <a:pt x="2215" y="1786"/>
                    <a:pt x="1977" y="1953"/>
                    <a:pt x="1906" y="2167"/>
                  </a:cubicBezTo>
                  <a:cubicBezTo>
                    <a:pt x="1834" y="2310"/>
                    <a:pt x="1715" y="2405"/>
                    <a:pt x="1572" y="2405"/>
                  </a:cubicBezTo>
                  <a:cubicBezTo>
                    <a:pt x="1524" y="2405"/>
                    <a:pt x="1477" y="2382"/>
                    <a:pt x="1453" y="2382"/>
                  </a:cubicBezTo>
                  <a:cubicBezTo>
                    <a:pt x="1263" y="2310"/>
                    <a:pt x="1167" y="2096"/>
                    <a:pt x="1239" y="1929"/>
                  </a:cubicBezTo>
                  <a:cubicBezTo>
                    <a:pt x="1429" y="1429"/>
                    <a:pt x="1929" y="1096"/>
                    <a:pt x="2453" y="1096"/>
                  </a:cubicBezTo>
                  <a:close/>
                  <a:moveTo>
                    <a:pt x="2477" y="0"/>
                  </a:moveTo>
                  <a:cubicBezTo>
                    <a:pt x="1120" y="0"/>
                    <a:pt x="0" y="1119"/>
                    <a:pt x="0" y="2477"/>
                  </a:cubicBezTo>
                  <a:cubicBezTo>
                    <a:pt x="0" y="3810"/>
                    <a:pt x="1429" y="5739"/>
                    <a:pt x="2691" y="6930"/>
                  </a:cubicBezTo>
                  <a:lnTo>
                    <a:pt x="6192" y="6930"/>
                  </a:lnTo>
                  <a:cubicBezTo>
                    <a:pt x="6716" y="6406"/>
                    <a:pt x="7288" y="5763"/>
                    <a:pt x="7740" y="5144"/>
                  </a:cubicBezTo>
                  <a:cubicBezTo>
                    <a:pt x="8264" y="4406"/>
                    <a:pt x="8907" y="3334"/>
                    <a:pt x="8907" y="2477"/>
                  </a:cubicBezTo>
                  <a:cubicBezTo>
                    <a:pt x="8907" y="1119"/>
                    <a:pt x="7812" y="0"/>
                    <a:pt x="6454" y="0"/>
                  </a:cubicBezTo>
                  <a:cubicBezTo>
                    <a:pt x="5930" y="0"/>
                    <a:pt x="5454" y="167"/>
                    <a:pt x="5025" y="453"/>
                  </a:cubicBezTo>
                  <a:cubicBezTo>
                    <a:pt x="4811" y="595"/>
                    <a:pt x="4620" y="786"/>
                    <a:pt x="4454" y="1000"/>
                  </a:cubicBezTo>
                  <a:cubicBezTo>
                    <a:pt x="4311" y="786"/>
                    <a:pt x="4120" y="595"/>
                    <a:pt x="3906" y="453"/>
                  </a:cubicBezTo>
                  <a:cubicBezTo>
                    <a:pt x="3477" y="167"/>
                    <a:pt x="2977"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43" name="Google Shape;843;p45"/>
          <p:cNvGrpSpPr/>
          <p:nvPr/>
        </p:nvGrpSpPr>
        <p:grpSpPr>
          <a:xfrm>
            <a:off x="1904578" y="3222378"/>
            <a:ext cx="336543" cy="276031"/>
            <a:chOff x="3400755" y="3623404"/>
            <a:chExt cx="402516" cy="330181"/>
          </a:xfrm>
        </p:grpSpPr>
        <p:sp>
          <p:nvSpPr>
            <p:cNvPr id="844" name="Google Shape;844;p45"/>
            <p:cNvSpPr/>
            <p:nvPr/>
          </p:nvSpPr>
          <p:spPr>
            <a:xfrm>
              <a:off x="3576321" y="3691346"/>
              <a:ext cx="226950" cy="262240"/>
            </a:xfrm>
            <a:custGeom>
              <a:avLst/>
              <a:gdLst/>
              <a:ahLst/>
              <a:cxnLst/>
              <a:rect l="l" t="t" r="r" b="b"/>
              <a:pathLst>
                <a:path w="6714" h="7758" extrusionOk="0">
                  <a:moveTo>
                    <a:pt x="6023" y="801"/>
                  </a:moveTo>
                  <a:lnTo>
                    <a:pt x="6023" y="1468"/>
                  </a:lnTo>
                  <a:lnTo>
                    <a:pt x="2594" y="2396"/>
                  </a:lnTo>
                  <a:lnTo>
                    <a:pt x="2594" y="1706"/>
                  </a:lnTo>
                  <a:lnTo>
                    <a:pt x="6023" y="801"/>
                  </a:lnTo>
                  <a:close/>
                  <a:moveTo>
                    <a:pt x="6387" y="0"/>
                  </a:moveTo>
                  <a:cubicBezTo>
                    <a:pt x="6353" y="0"/>
                    <a:pt x="6319" y="5"/>
                    <a:pt x="6285" y="15"/>
                  </a:cubicBezTo>
                  <a:lnTo>
                    <a:pt x="2142" y="1110"/>
                  </a:lnTo>
                  <a:cubicBezTo>
                    <a:pt x="1999" y="1158"/>
                    <a:pt x="1880" y="1277"/>
                    <a:pt x="1880" y="1444"/>
                  </a:cubicBezTo>
                  <a:lnTo>
                    <a:pt x="1880" y="5373"/>
                  </a:lnTo>
                  <a:cubicBezTo>
                    <a:pt x="1722" y="5294"/>
                    <a:pt x="1515" y="5248"/>
                    <a:pt x="1313" y="5248"/>
                  </a:cubicBezTo>
                  <a:cubicBezTo>
                    <a:pt x="1271" y="5248"/>
                    <a:pt x="1230" y="5250"/>
                    <a:pt x="1189" y="5254"/>
                  </a:cubicBezTo>
                  <a:cubicBezTo>
                    <a:pt x="594" y="5326"/>
                    <a:pt x="141" y="5778"/>
                    <a:pt x="70" y="6373"/>
                  </a:cubicBezTo>
                  <a:cubicBezTo>
                    <a:pt x="1" y="7132"/>
                    <a:pt x="597" y="7757"/>
                    <a:pt x="1324" y="7757"/>
                  </a:cubicBezTo>
                  <a:cubicBezTo>
                    <a:pt x="1350" y="7757"/>
                    <a:pt x="1377" y="7756"/>
                    <a:pt x="1403" y="7755"/>
                  </a:cubicBezTo>
                  <a:cubicBezTo>
                    <a:pt x="2070" y="7731"/>
                    <a:pt x="2594" y="7159"/>
                    <a:pt x="2594" y="6492"/>
                  </a:cubicBezTo>
                  <a:lnTo>
                    <a:pt x="2594" y="3111"/>
                  </a:lnTo>
                  <a:lnTo>
                    <a:pt x="6023" y="2206"/>
                  </a:lnTo>
                  <a:lnTo>
                    <a:pt x="6023" y="4111"/>
                  </a:lnTo>
                  <a:cubicBezTo>
                    <a:pt x="5849" y="4024"/>
                    <a:pt x="5648" y="3972"/>
                    <a:pt x="5437" y="3972"/>
                  </a:cubicBezTo>
                  <a:cubicBezTo>
                    <a:pt x="5302" y="3972"/>
                    <a:pt x="5162" y="3993"/>
                    <a:pt x="5023" y="4040"/>
                  </a:cubicBezTo>
                  <a:cubicBezTo>
                    <a:pt x="4666" y="4182"/>
                    <a:pt x="4404" y="4444"/>
                    <a:pt x="4285" y="4802"/>
                  </a:cubicBezTo>
                  <a:cubicBezTo>
                    <a:pt x="3975" y="5659"/>
                    <a:pt x="4618" y="6492"/>
                    <a:pt x="5452" y="6492"/>
                  </a:cubicBezTo>
                  <a:cubicBezTo>
                    <a:pt x="6166" y="6492"/>
                    <a:pt x="6714" y="5921"/>
                    <a:pt x="6714" y="5230"/>
                  </a:cubicBezTo>
                  <a:cubicBezTo>
                    <a:pt x="6714" y="5183"/>
                    <a:pt x="6714" y="348"/>
                    <a:pt x="6714" y="348"/>
                  </a:cubicBezTo>
                  <a:cubicBezTo>
                    <a:pt x="6714" y="301"/>
                    <a:pt x="6714" y="253"/>
                    <a:pt x="6690" y="205"/>
                  </a:cubicBezTo>
                  <a:cubicBezTo>
                    <a:pt x="6633" y="73"/>
                    <a:pt x="6516" y="0"/>
                    <a:pt x="6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5" name="Google Shape;845;p45"/>
            <p:cNvSpPr/>
            <p:nvPr/>
          </p:nvSpPr>
          <p:spPr>
            <a:xfrm>
              <a:off x="3516695" y="3623404"/>
              <a:ext cx="103875" cy="91808"/>
            </a:xfrm>
            <a:custGeom>
              <a:avLst/>
              <a:gdLst/>
              <a:ahLst/>
              <a:cxnLst/>
              <a:rect l="l" t="t" r="r" b="b"/>
              <a:pathLst>
                <a:path w="3073" h="2716" extrusionOk="0">
                  <a:moveTo>
                    <a:pt x="976" y="1"/>
                  </a:moveTo>
                  <a:cubicBezTo>
                    <a:pt x="429" y="1"/>
                    <a:pt x="0" y="453"/>
                    <a:pt x="0" y="977"/>
                  </a:cubicBezTo>
                  <a:cubicBezTo>
                    <a:pt x="0" y="1287"/>
                    <a:pt x="214" y="1644"/>
                    <a:pt x="595" y="2049"/>
                  </a:cubicBezTo>
                  <a:cubicBezTo>
                    <a:pt x="881" y="2335"/>
                    <a:pt x="1191" y="2573"/>
                    <a:pt x="1357" y="2668"/>
                  </a:cubicBezTo>
                  <a:cubicBezTo>
                    <a:pt x="1405" y="2716"/>
                    <a:pt x="1477" y="2716"/>
                    <a:pt x="1524" y="2716"/>
                  </a:cubicBezTo>
                  <a:cubicBezTo>
                    <a:pt x="1596" y="2716"/>
                    <a:pt x="1667" y="2716"/>
                    <a:pt x="1715" y="2668"/>
                  </a:cubicBezTo>
                  <a:cubicBezTo>
                    <a:pt x="2072" y="2477"/>
                    <a:pt x="3072" y="1668"/>
                    <a:pt x="3072" y="977"/>
                  </a:cubicBezTo>
                  <a:cubicBezTo>
                    <a:pt x="3072" y="453"/>
                    <a:pt x="2643" y="1"/>
                    <a:pt x="2096" y="1"/>
                  </a:cubicBezTo>
                  <a:cubicBezTo>
                    <a:pt x="1905" y="1"/>
                    <a:pt x="1691" y="72"/>
                    <a:pt x="1524" y="191"/>
                  </a:cubicBezTo>
                  <a:cubicBezTo>
                    <a:pt x="1381" y="72"/>
                    <a:pt x="1167"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6" name="Google Shape;846;p45"/>
            <p:cNvSpPr/>
            <p:nvPr/>
          </p:nvSpPr>
          <p:spPr>
            <a:xfrm>
              <a:off x="3400755" y="3748166"/>
              <a:ext cx="124021" cy="109520"/>
            </a:xfrm>
            <a:custGeom>
              <a:avLst/>
              <a:gdLst/>
              <a:ahLst/>
              <a:cxnLst/>
              <a:rect l="l" t="t" r="r" b="b"/>
              <a:pathLst>
                <a:path w="3669" h="3240" extrusionOk="0">
                  <a:moveTo>
                    <a:pt x="1120" y="1"/>
                  </a:moveTo>
                  <a:cubicBezTo>
                    <a:pt x="501" y="1"/>
                    <a:pt x="1" y="501"/>
                    <a:pt x="1" y="1120"/>
                  </a:cubicBezTo>
                  <a:cubicBezTo>
                    <a:pt x="1" y="1477"/>
                    <a:pt x="239" y="1930"/>
                    <a:pt x="739" y="2406"/>
                  </a:cubicBezTo>
                  <a:cubicBezTo>
                    <a:pt x="1072" y="2763"/>
                    <a:pt x="1477" y="3073"/>
                    <a:pt x="1668" y="3192"/>
                  </a:cubicBezTo>
                  <a:cubicBezTo>
                    <a:pt x="1715" y="3216"/>
                    <a:pt x="1787" y="3240"/>
                    <a:pt x="1834" y="3240"/>
                  </a:cubicBezTo>
                  <a:cubicBezTo>
                    <a:pt x="1906" y="3240"/>
                    <a:pt x="1954" y="3216"/>
                    <a:pt x="2025" y="3192"/>
                  </a:cubicBezTo>
                  <a:cubicBezTo>
                    <a:pt x="2263" y="3049"/>
                    <a:pt x="2668" y="2740"/>
                    <a:pt x="3001" y="2382"/>
                  </a:cubicBezTo>
                  <a:cubicBezTo>
                    <a:pt x="3454" y="1906"/>
                    <a:pt x="3668" y="1477"/>
                    <a:pt x="3668" y="1120"/>
                  </a:cubicBezTo>
                  <a:cubicBezTo>
                    <a:pt x="3668" y="501"/>
                    <a:pt x="3168" y="1"/>
                    <a:pt x="2573" y="1"/>
                  </a:cubicBezTo>
                  <a:cubicBezTo>
                    <a:pt x="2287" y="1"/>
                    <a:pt x="2049" y="96"/>
                    <a:pt x="1834" y="263"/>
                  </a:cubicBezTo>
                  <a:cubicBezTo>
                    <a:pt x="1644" y="96"/>
                    <a:pt x="1382" y="1"/>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47" name="Google Shape;847;p45"/>
          <p:cNvGrpSpPr/>
          <p:nvPr/>
        </p:nvGrpSpPr>
        <p:grpSpPr>
          <a:xfrm>
            <a:off x="6903030" y="3192102"/>
            <a:ext cx="336541" cy="336585"/>
            <a:chOff x="7380526" y="2953591"/>
            <a:chExt cx="402512" cy="402614"/>
          </a:xfrm>
        </p:grpSpPr>
        <p:sp>
          <p:nvSpPr>
            <p:cNvPr id="848" name="Google Shape;848;p45"/>
            <p:cNvSpPr/>
            <p:nvPr/>
          </p:nvSpPr>
          <p:spPr>
            <a:xfrm>
              <a:off x="7546356" y="2953591"/>
              <a:ext cx="70884" cy="105565"/>
            </a:xfrm>
            <a:custGeom>
              <a:avLst/>
              <a:gdLst/>
              <a:ahLst/>
              <a:cxnLst/>
              <a:rect l="l" t="t" r="r" b="b"/>
              <a:pathLst>
                <a:path w="2097" h="3123" extrusionOk="0">
                  <a:moveTo>
                    <a:pt x="1055" y="1"/>
                  </a:moveTo>
                  <a:cubicBezTo>
                    <a:pt x="861" y="1"/>
                    <a:pt x="715" y="160"/>
                    <a:pt x="715" y="360"/>
                  </a:cubicBezTo>
                  <a:lnTo>
                    <a:pt x="715" y="1027"/>
                  </a:lnTo>
                  <a:lnTo>
                    <a:pt x="358" y="1027"/>
                  </a:lnTo>
                  <a:cubicBezTo>
                    <a:pt x="167" y="1027"/>
                    <a:pt x="0" y="1194"/>
                    <a:pt x="0" y="1384"/>
                  </a:cubicBezTo>
                  <a:lnTo>
                    <a:pt x="0" y="2766"/>
                  </a:lnTo>
                  <a:cubicBezTo>
                    <a:pt x="0" y="2956"/>
                    <a:pt x="167" y="3123"/>
                    <a:pt x="358" y="3123"/>
                  </a:cubicBezTo>
                  <a:lnTo>
                    <a:pt x="1763" y="3123"/>
                  </a:lnTo>
                  <a:cubicBezTo>
                    <a:pt x="1953" y="3123"/>
                    <a:pt x="2096" y="2956"/>
                    <a:pt x="2096" y="2766"/>
                  </a:cubicBezTo>
                  <a:lnTo>
                    <a:pt x="2096" y="1384"/>
                  </a:lnTo>
                  <a:cubicBezTo>
                    <a:pt x="2096" y="1194"/>
                    <a:pt x="1953" y="1027"/>
                    <a:pt x="1763" y="1027"/>
                  </a:cubicBezTo>
                  <a:lnTo>
                    <a:pt x="1405" y="1027"/>
                  </a:lnTo>
                  <a:lnTo>
                    <a:pt x="1405" y="360"/>
                  </a:lnTo>
                  <a:cubicBezTo>
                    <a:pt x="1405" y="194"/>
                    <a:pt x="1263" y="27"/>
                    <a:pt x="1096" y="3"/>
                  </a:cubicBezTo>
                  <a:cubicBezTo>
                    <a:pt x="1082" y="2"/>
                    <a:pt x="1069" y="1"/>
                    <a:pt x="1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49" name="Google Shape;849;p45"/>
            <p:cNvSpPr/>
            <p:nvPr/>
          </p:nvSpPr>
          <p:spPr>
            <a:xfrm>
              <a:off x="7494031" y="3191149"/>
              <a:ext cx="176314" cy="46715"/>
            </a:xfrm>
            <a:custGeom>
              <a:avLst/>
              <a:gdLst/>
              <a:ahLst/>
              <a:cxnLst/>
              <a:rect l="l" t="t" r="r" b="b"/>
              <a:pathLst>
                <a:path w="5216" h="1382" extrusionOk="0">
                  <a:moveTo>
                    <a:pt x="334" y="0"/>
                  </a:moveTo>
                  <a:cubicBezTo>
                    <a:pt x="143" y="0"/>
                    <a:pt x="0" y="143"/>
                    <a:pt x="0" y="358"/>
                  </a:cubicBezTo>
                  <a:lnTo>
                    <a:pt x="0" y="1048"/>
                  </a:lnTo>
                  <a:cubicBezTo>
                    <a:pt x="0" y="1239"/>
                    <a:pt x="143" y="1382"/>
                    <a:pt x="334" y="1382"/>
                  </a:cubicBezTo>
                  <a:lnTo>
                    <a:pt x="4859" y="1382"/>
                  </a:lnTo>
                  <a:cubicBezTo>
                    <a:pt x="5049" y="1382"/>
                    <a:pt x="5216" y="1239"/>
                    <a:pt x="5216" y="1048"/>
                  </a:cubicBezTo>
                  <a:lnTo>
                    <a:pt x="5216" y="358"/>
                  </a:lnTo>
                  <a:cubicBezTo>
                    <a:pt x="5216" y="143"/>
                    <a:pt x="5049" y="0"/>
                    <a:pt x="4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0" name="Google Shape;850;p45"/>
            <p:cNvSpPr/>
            <p:nvPr/>
          </p:nvSpPr>
          <p:spPr>
            <a:xfrm>
              <a:off x="7380526" y="3088933"/>
              <a:ext cx="103064" cy="91774"/>
            </a:xfrm>
            <a:custGeom>
              <a:avLst/>
              <a:gdLst/>
              <a:ahLst/>
              <a:cxnLst/>
              <a:rect l="l" t="t" r="r" b="b"/>
              <a:pathLst>
                <a:path w="3049" h="2715" extrusionOk="0">
                  <a:moveTo>
                    <a:pt x="953" y="0"/>
                  </a:moveTo>
                  <a:cubicBezTo>
                    <a:pt x="429" y="0"/>
                    <a:pt x="1" y="429"/>
                    <a:pt x="1" y="953"/>
                  </a:cubicBezTo>
                  <a:cubicBezTo>
                    <a:pt x="1" y="1262"/>
                    <a:pt x="191" y="1619"/>
                    <a:pt x="596" y="2024"/>
                  </a:cubicBezTo>
                  <a:cubicBezTo>
                    <a:pt x="882" y="2310"/>
                    <a:pt x="1191" y="2572"/>
                    <a:pt x="1358" y="2667"/>
                  </a:cubicBezTo>
                  <a:cubicBezTo>
                    <a:pt x="1406" y="2691"/>
                    <a:pt x="1477" y="2715"/>
                    <a:pt x="1525" y="2715"/>
                  </a:cubicBezTo>
                  <a:cubicBezTo>
                    <a:pt x="1596" y="2715"/>
                    <a:pt x="1644" y="2691"/>
                    <a:pt x="1715" y="2667"/>
                  </a:cubicBezTo>
                  <a:cubicBezTo>
                    <a:pt x="2072" y="2453"/>
                    <a:pt x="3049" y="1667"/>
                    <a:pt x="3049" y="953"/>
                  </a:cubicBezTo>
                  <a:cubicBezTo>
                    <a:pt x="3049" y="429"/>
                    <a:pt x="2620" y="0"/>
                    <a:pt x="2096" y="0"/>
                  </a:cubicBezTo>
                  <a:cubicBezTo>
                    <a:pt x="1882" y="0"/>
                    <a:pt x="1691" y="71"/>
                    <a:pt x="1525" y="191"/>
                  </a:cubicBezTo>
                  <a:cubicBezTo>
                    <a:pt x="1358" y="71"/>
                    <a:pt x="1167"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1" name="Google Shape;851;p45"/>
            <p:cNvSpPr/>
            <p:nvPr/>
          </p:nvSpPr>
          <p:spPr>
            <a:xfrm>
              <a:off x="7679974" y="2963326"/>
              <a:ext cx="103064" cy="91808"/>
            </a:xfrm>
            <a:custGeom>
              <a:avLst/>
              <a:gdLst/>
              <a:ahLst/>
              <a:cxnLst/>
              <a:rect l="l" t="t" r="r" b="b"/>
              <a:pathLst>
                <a:path w="3049" h="2716" extrusionOk="0">
                  <a:moveTo>
                    <a:pt x="953" y="1"/>
                  </a:moveTo>
                  <a:cubicBezTo>
                    <a:pt x="429" y="1"/>
                    <a:pt x="1" y="430"/>
                    <a:pt x="1" y="954"/>
                  </a:cubicBezTo>
                  <a:cubicBezTo>
                    <a:pt x="1" y="1263"/>
                    <a:pt x="191" y="1620"/>
                    <a:pt x="596" y="2025"/>
                  </a:cubicBezTo>
                  <a:cubicBezTo>
                    <a:pt x="858" y="2311"/>
                    <a:pt x="1191" y="2573"/>
                    <a:pt x="1334" y="2668"/>
                  </a:cubicBezTo>
                  <a:cubicBezTo>
                    <a:pt x="1406" y="2692"/>
                    <a:pt x="1453" y="2716"/>
                    <a:pt x="1525" y="2716"/>
                  </a:cubicBezTo>
                  <a:cubicBezTo>
                    <a:pt x="1572" y="2716"/>
                    <a:pt x="1644" y="2692"/>
                    <a:pt x="1691" y="2668"/>
                  </a:cubicBezTo>
                  <a:cubicBezTo>
                    <a:pt x="2049" y="2454"/>
                    <a:pt x="3049" y="1668"/>
                    <a:pt x="3049" y="954"/>
                  </a:cubicBezTo>
                  <a:cubicBezTo>
                    <a:pt x="3049" y="430"/>
                    <a:pt x="2620" y="1"/>
                    <a:pt x="2096" y="1"/>
                  </a:cubicBezTo>
                  <a:cubicBezTo>
                    <a:pt x="1882" y="1"/>
                    <a:pt x="1691" y="72"/>
                    <a:pt x="1525" y="191"/>
                  </a:cubicBezTo>
                  <a:cubicBezTo>
                    <a:pt x="1358"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2" name="Google Shape;852;p45"/>
            <p:cNvSpPr/>
            <p:nvPr/>
          </p:nvSpPr>
          <p:spPr>
            <a:xfrm>
              <a:off x="7539900" y="3082477"/>
              <a:ext cx="83763" cy="85351"/>
            </a:xfrm>
            <a:custGeom>
              <a:avLst/>
              <a:gdLst/>
              <a:ahLst/>
              <a:cxnLst/>
              <a:rect l="l" t="t" r="r" b="b"/>
              <a:pathLst>
                <a:path w="2478" h="2525" extrusionOk="0">
                  <a:moveTo>
                    <a:pt x="406" y="1"/>
                  </a:moveTo>
                  <a:cubicBezTo>
                    <a:pt x="287" y="977"/>
                    <a:pt x="168" y="1787"/>
                    <a:pt x="1" y="2525"/>
                  </a:cubicBezTo>
                  <a:lnTo>
                    <a:pt x="2478" y="2525"/>
                  </a:lnTo>
                  <a:cubicBezTo>
                    <a:pt x="2311" y="1787"/>
                    <a:pt x="2192" y="977"/>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3" name="Google Shape;853;p45"/>
            <p:cNvSpPr/>
            <p:nvPr/>
          </p:nvSpPr>
          <p:spPr>
            <a:xfrm>
              <a:off x="7439307" y="3261997"/>
              <a:ext cx="284989" cy="94208"/>
            </a:xfrm>
            <a:custGeom>
              <a:avLst/>
              <a:gdLst/>
              <a:ahLst/>
              <a:cxnLst/>
              <a:rect l="l" t="t" r="r" b="b"/>
              <a:pathLst>
                <a:path w="8431" h="2787" extrusionOk="0">
                  <a:moveTo>
                    <a:pt x="1929" y="0"/>
                  </a:moveTo>
                  <a:cubicBezTo>
                    <a:pt x="1500" y="715"/>
                    <a:pt x="929" y="1405"/>
                    <a:pt x="143" y="2191"/>
                  </a:cubicBezTo>
                  <a:cubicBezTo>
                    <a:pt x="0" y="2334"/>
                    <a:pt x="0" y="2548"/>
                    <a:pt x="143" y="2691"/>
                  </a:cubicBezTo>
                  <a:cubicBezTo>
                    <a:pt x="214" y="2739"/>
                    <a:pt x="310" y="2786"/>
                    <a:pt x="381" y="2786"/>
                  </a:cubicBezTo>
                  <a:lnTo>
                    <a:pt x="2643" y="2786"/>
                  </a:lnTo>
                  <a:cubicBezTo>
                    <a:pt x="2763" y="2786"/>
                    <a:pt x="2882" y="2715"/>
                    <a:pt x="2929" y="2596"/>
                  </a:cubicBezTo>
                  <a:lnTo>
                    <a:pt x="3810" y="1024"/>
                  </a:lnTo>
                  <a:lnTo>
                    <a:pt x="4620" y="1024"/>
                  </a:lnTo>
                  <a:lnTo>
                    <a:pt x="5477" y="2596"/>
                  </a:lnTo>
                  <a:cubicBezTo>
                    <a:pt x="5549" y="2715"/>
                    <a:pt x="5668" y="2786"/>
                    <a:pt x="5787" y="2786"/>
                  </a:cubicBezTo>
                  <a:lnTo>
                    <a:pt x="8049" y="2786"/>
                  </a:lnTo>
                  <a:cubicBezTo>
                    <a:pt x="8121" y="2786"/>
                    <a:pt x="8216" y="2739"/>
                    <a:pt x="8287" y="2691"/>
                  </a:cubicBezTo>
                  <a:cubicBezTo>
                    <a:pt x="8430" y="2548"/>
                    <a:pt x="8430" y="2334"/>
                    <a:pt x="8287" y="2191"/>
                  </a:cubicBezTo>
                  <a:cubicBezTo>
                    <a:pt x="7502" y="1405"/>
                    <a:pt x="6930" y="715"/>
                    <a:pt x="6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54" name="Google Shape;854;p45"/>
          <p:cNvGrpSpPr/>
          <p:nvPr/>
        </p:nvGrpSpPr>
        <p:grpSpPr>
          <a:xfrm>
            <a:off x="4402784" y="1446394"/>
            <a:ext cx="338582" cy="335849"/>
            <a:chOff x="6725281" y="3587980"/>
            <a:chExt cx="404954" cy="401734"/>
          </a:xfrm>
        </p:grpSpPr>
        <p:sp>
          <p:nvSpPr>
            <p:cNvPr id="855" name="Google Shape;855;p45"/>
            <p:cNvSpPr/>
            <p:nvPr/>
          </p:nvSpPr>
          <p:spPr>
            <a:xfrm>
              <a:off x="6871000" y="3821448"/>
              <a:ext cx="113509" cy="66016"/>
            </a:xfrm>
            <a:custGeom>
              <a:avLst/>
              <a:gdLst/>
              <a:ahLst/>
              <a:cxnLst/>
              <a:rect l="l" t="t" r="r" b="b"/>
              <a:pathLst>
                <a:path w="3358" h="1953" extrusionOk="0">
                  <a:moveTo>
                    <a:pt x="1667" y="0"/>
                  </a:moveTo>
                  <a:cubicBezTo>
                    <a:pt x="762" y="0"/>
                    <a:pt x="0" y="738"/>
                    <a:pt x="0" y="1667"/>
                  </a:cubicBezTo>
                  <a:cubicBezTo>
                    <a:pt x="0" y="1715"/>
                    <a:pt x="0" y="1786"/>
                    <a:pt x="0" y="1834"/>
                  </a:cubicBezTo>
                  <a:cubicBezTo>
                    <a:pt x="48" y="1858"/>
                    <a:pt x="71" y="1858"/>
                    <a:pt x="71" y="1881"/>
                  </a:cubicBezTo>
                  <a:cubicBezTo>
                    <a:pt x="119" y="1905"/>
                    <a:pt x="143" y="1929"/>
                    <a:pt x="191" y="1953"/>
                  </a:cubicBezTo>
                  <a:cubicBezTo>
                    <a:pt x="238" y="1929"/>
                    <a:pt x="262" y="1905"/>
                    <a:pt x="310" y="1881"/>
                  </a:cubicBezTo>
                  <a:cubicBezTo>
                    <a:pt x="572" y="1667"/>
                    <a:pt x="1024" y="1334"/>
                    <a:pt x="1667" y="1334"/>
                  </a:cubicBezTo>
                  <a:cubicBezTo>
                    <a:pt x="2334" y="1334"/>
                    <a:pt x="2786" y="1667"/>
                    <a:pt x="3048" y="1881"/>
                  </a:cubicBezTo>
                  <a:cubicBezTo>
                    <a:pt x="3096" y="1905"/>
                    <a:pt x="3120" y="1929"/>
                    <a:pt x="3167" y="1953"/>
                  </a:cubicBezTo>
                  <a:cubicBezTo>
                    <a:pt x="3215" y="1929"/>
                    <a:pt x="3239" y="1905"/>
                    <a:pt x="3263" y="1881"/>
                  </a:cubicBezTo>
                  <a:cubicBezTo>
                    <a:pt x="3286" y="1858"/>
                    <a:pt x="3310" y="1858"/>
                    <a:pt x="3334" y="1834"/>
                  </a:cubicBezTo>
                  <a:cubicBezTo>
                    <a:pt x="3358" y="1786"/>
                    <a:pt x="3358" y="1715"/>
                    <a:pt x="3358" y="1667"/>
                  </a:cubicBezTo>
                  <a:cubicBezTo>
                    <a:pt x="3358" y="738"/>
                    <a:pt x="2596" y="0"/>
                    <a:pt x="1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6" name="Google Shape;856;p45"/>
            <p:cNvSpPr/>
            <p:nvPr/>
          </p:nvSpPr>
          <p:spPr>
            <a:xfrm>
              <a:off x="6725281" y="3889863"/>
              <a:ext cx="404954" cy="46715"/>
            </a:xfrm>
            <a:custGeom>
              <a:avLst/>
              <a:gdLst/>
              <a:ahLst/>
              <a:cxnLst/>
              <a:rect l="l" t="t" r="r" b="b"/>
              <a:pathLst>
                <a:path w="11980" h="1382" extrusionOk="0">
                  <a:moveTo>
                    <a:pt x="3025" y="0"/>
                  </a:moveTo>
                  <a:cubicBezTo>
                    <a:pt x="2596" y="0"/>
                    <a:pt x="2287" y="238"/>
                    <a:pt x="2049" y="405"/>
                  </a:cubicBezTo>
                  <a:cubicBezTo>
                    <a:pt x="1834" y="572"/>
                    <a:pt x="1691" y="691"/>
                    <a:pt x="1525" y="691"/>
                  </a:cubicBezTo>
                  <a:cubicBezTo>
                    <a:pt x="1191" y="691"/>
                    <a:pt x="858" y="500"/>
                    <a:pt x="596" y="310"/>
                  </a:cubicBezTo>
                  <a:cubicBezTo>
                    <a:pt x="533" y="265"/>
                    <a:pt x="463" y="244"/>
                    <a:pt x="394" y="244"/>
                  </a:cubicBezTo>
                  <a:cubicBezTo>
                    <a:pt x="281" y="244"/>
                    <a:pt x="170" y="301"/>
                    <a:pt x="96" y="405"/>
                  </a:cubicBezTo>
                  <a:cubicBezTo>
                    <a:pt x="1" y="548"/>
                    <a:pt x="24" y="786"/>
                    <a:pt x="191" y="881"/>
                  </a:cubicBezTo>
                  <a:cubicBezTo>
                    <a:pt x="525" y="1120"/>
                    <a:pt x="1001" y="1382"/>
                    <a:pt x="1525" y="1382"/>
                  </a:cubicBezTo>
                  <a:cubicBezTo>
                    <a:pt x="1930" y="1382"/>
                    <a:pt x="2239" y="1143"/>
                    <a:pt x="2477" y="977"/>
                  </a:cubicBezTo>
                  <a:cubicBezTo>
                    <a:pt x="2692" y="810"/>
                    <a:pt x="2835" y="691"/>
                    <a:pt x="3025" y="691"/>
                  </a:cubicBezTo>
                  <a:cubicBezTo>
                    <a:pt x="3192" y="691"/>
                    <a:pt x="3335" y="810"/>
                    <a:pt x="3549" y="977"/>
                  </a:cubicBezTo>
                  <a:cubicBezTo>
                    <a:pt x="3787" y="1143"/>
                    <a:pt x="4097" y="1382"/>
                    <a:pt x="4502" y="1382"/>
                  </a:cubicBezTo>
                  <a:cubicBezTo>
                    <a:pt x="4906" y="1382"/>
                    <a:pt x="5216" y="1143"/>
                    <a:pt x="5454" y="977"/>
                  </a:cubicBezTo>
                  <a:cubicBezTo>
                    <a:pt x="5668" y="810"/>
                    <a:pt x="5811" y="691"/>
                    <a:pt x="5978" y="691"/>
                  </a:cubicBezTo>
                  <a:cubicBezTo>
                    <a:pt x="6169" y="691"/>
                    <a:pt x="6311" y="810"/>
                    <a:pt x="6526" y="977"/>
                  </a:cubicBezTo>
                  <a:cubicBezTo>
                    <a:pt x="6764" y="1143"/>
                    <a:pt x="7050" y="1382"/>
                    <a:pt x="7478" y="1382"/>
                  </a:cubicBezTo>
                  <a:cubicBezTo>
                    <a:pt x="7883" y="1382"/>
                    <a:pt x="8193" y="1143"/>
                    <a:pt x="8431" y="977"/>
                  </a:cubicBezTo>
                  <a:cubicBezTo>
                    <a:pt x="8645" y="810"/>
                    <a:pt x="8788" y="691"/>
                    <a:pt x="8955" y="691"/>
                  </a:cubicBezTo>
                  <a:cubicBezTo>
                    <a:pt x="9145" y="691"/>
                    <a:pt x="9288" y="810"/>
                    <a:pt x="9503" y="977"/>
                  </a:cubicBezTo>
                  <a:cubicBezTo>
                    <a:pt x="9741" y="1143"/>
                    <a:pt x="10026" y="1382"/>
                    <a:pt x="10455" y="1382"/>
                  </a:cubicBezTo>
                  <a:cubicBezTo>
                    <a:pt x="10979" y="1382"/>
                    <a:pt x="11455" y="1096"/>
                    <a:pt x="11789" y="881"/>
                  </a:cubicBezTo>
                  <a:cubicBezTo>
                    <a:pt x="11955" y="786"/>
                    <a:pt x="11979" y="548"/>
                    <a:pt x="11884" y="405"/>
                  </a:cubicBezTo>
                  <a:cubicBezTo>
                    <a:pt x="11810" y="301"/>
                    <a:pt x="11699" y="244"/>
                    <a:pt x="11591" y="244"/>
                  </a:cubicBezTo>
                  <a:cubicBezTo>
                    <a:pt x="11526" y="244"/>
                    <a:pt x="11462" y="265"/>
                    <a:pt x="11408" y="310"/>
                  </a:cubicBezTo>
                  <a:cubicBezTo>
                    <a:pt x="11003" y="548"/>
                    <a:pt x="10717" y="691"/>
                    <a:pt x="10455" y="691"/>
                  </a:cubicBezTo>
                  <a:cubicBezTo>
                    <a:pt x="10288" y="691"/>
                    <a:pt x="10146" y="572"/>
                    <a:pt x="9931" y="405"/>
                  </a:cubicBezTo>
                  <a:cubicBezTo>
                    <a:pt x="9669" y="238"/>
                    <a:pt x="9383" y="0"/>
                    <a:pt x="8955" y="0"/>
                  </a:cubicBezTo>
                  <a:cubicBezTo>
                    <a:pt x="8550" y="0"/>
                    <a:pt x="8240" y="238"/>
                    <a:pt x="8002" y="405"/>
                  </a:cubicBezTo>
                  <a:cubicBezTo>
                    <a:pt x="7788" y="572"/>
                    <a:pt x="7645" y="691"/>
                    <a:pt x="7478" y="691"/>
                  </a:cubicBezTo>
                  <a:cubicBezTo>
                    <a:pt x="7312" y="691"/>
                    <a:pt x="7169" y="572"/>
                    <a:pt x="6954" y="405"/>
                  </a:cubicBezTo>
                  <a:cubicBezTo>
                    <a:pt x="6716" y="238"/>
                    <a:pt x="6407" y="0"/>
                    <a:pt x="5978" y="0"/>
                  </a:cubicBezTo>
                  <a:cubicBezTo>
                    <a:pt x="5573" y="0"/>
                    <a:pt x="5264" y="238"/>
                    <a:pt x="5025" y="405"/>
                  </a:cubicBezTo>
                  <a:cubicBezTo>
                    <a:pt x="4811" y="572"/>
                    <a:pt x="4668" y="691"/>
                    <a:pt x="4502" y="691"/>
                  </a:cubicBezTo>
                  <a:cubicBezTo>
                    <a:pt x="4335" y="691"/>
                    <a:pt x="4192" y="572"/>
                    <a:pt x="3978" y="405"/>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7" name="Google Shape;857;p45"/>
            <p:cNvSpPr/>
            <p:nvPr/>
          </p:nvSpPr>
          <p:spPr>
            <a:xfrm>
              <a:off x="6725281" y="3942999"/>
              <a:ext cx="404954" cy="46715"/>
            </a:xfrm>
            <a:custGeom>
              <a:avLst/>
              <a:gdLst/>
              <a:ahLst/>
              <a:cxnLst/>
              <a:rect l="l" t="t" r="r" b="b"/>
              <a:pathLst>
                <a:path w="11980" h="1382" extrusionOk="0">
                  <a:moveTo>
                    <a:pt x="3025" y="0"/>
                  </a:moveTo>
                  <a:cubicBezTo>
                    <a:pt x="2596" y="0"/>
                    <a:pt x="2287" y="238"/>
                    <a:pt x="2049" y="429"/>
                  </a:cubicBezTo>
                  <a:cubicBezTo>
                    <a:pt x="1834" y="595"/>
                    <a:pt x="1691" y="691"/>
                    <a:pt x="1525" y="691"/>
                  </a:cubicBezTo>
                  <a:cubicBezTo>
                    <a:pt x="1191" y="691"/>
                    <a:pt x="858" y="500"/>
                    <a:pt x="596" y="310"/>
                  </a:cubicBezTo>
                  <a:cubicBezTo>
                    <a:pt x="532" y="273"/>
                    <a:pt x="460" y="254"/>
                    <a:pt x="390" y="254"/>
                  </a:cubicBezTo>
                  <a:cubicBezTo>
                    <a:pt x="278" y="254"/>
                    <a:pt x="169" y="302"/>
                    <a:pt x="96" y="405"/>
                  </a:cubicBezTo>
                  <a:cubicBezTo>
                    <a:pt x="1" y="572"/>
                    <a:pt x="24" y="786"/>
                    <a:pt x="191" y="881"/>
                  </a:cubicBezTo>
                  <a:cubicBezTo>
                    <a:pt x="525" y="1119"/>
                    <a:pt x="1001" y="1381"/>
                    <a:pt x="1525" y="1381"/>
                  </a:cubicBezTo>
                  <a:cubicBezTo>
                    <a:pt x="1930" y="1381"/>
                    <a:pt x="2239" y="1167"/>
                    <a:pt x="2477" y="976"/>
                  </a:cubicBezTo>
                  <a:cubicBezTo>
                    <a:pt x="2692" y="810"/>
                    <a:pt x="2835" y="714"/>
                    <a:pt x="3025" y="714"/>
                  </a:cubicBezTo>
                  <a:cubicBezTo>
                    <a:pt x="3192" y="714"/>
                    <a:pt x="3335" y="810"/>
                    <a:pt x="3549" y="976"/>
                  </a:cubicBezTo>
                  <a:cubicBezTo>
                    <a:pt x="3787" y="1167"/>
                    <a:pt x="4097" y="1381"/>
                    <a:pt x="4502" y="1381"/>
                  </a:cubicBezTo>
                  <a:cubicBezTo>
                    <a:pt x="4906" y="1381"/>
                    <a:pt x="5216" y="1167"/>
                    <a:pt x="5454" y="976"/>
                  </a:cubicBezTo>
                  <a:cubicBezTo>
                    <a:pt x="5668" y="810"/>
                    <a:pt x="5811" y="714"/>
                    <a:pt x="5978" y="714"/>
                  </a:cubicBezTo>
                  <a:cubicBezTo>
                    <a:pt x="6169" y="714"/>
                    <a:pt x="6311" y="810"/>
                    <a:pt x="6526" y="976"/>
                  </a:cubicBezTo>
                  <a:cubicBezTo>
                    <a:pt x="6764" y="1167"/>
                    <a:pt x="7050" y="1381"/>
                    <a:pt x="7478" y="1381"/>
                  </a:cubicBezTo>
                  <a:cubicBezTo>
                    <a:pt x="7883" y="1381"/>
                    <a:pt x="8193" y="1167"/>
                    <a:pt x="8431" y="976"/>
                  </a:cubicBezTo>
                  <a:cubicBezTo>
                    <a:pt x="8645" y="810"/>
                    <a:pt x="8788" y="714"/>
                    <a:pt x="8955" y="714"/>
                  </a:cubicBezTo>
                  <a:cubicBezTo>
                    <a:pt x="9145" y="714"/>
                    <a:pt x="9288" y="810"/>
                    <a:pt x="9503" y="976"/>
                  </a:cubicBezTo>
                  <a:cubicBezTo>
                    <a:pt x="9741" y="1167"/>
                    <a:pt x="10026" y="1381"/>
                    <a:pt x="10455" y="1381"/>
                  </a:cubicBezTo>
                  <a:cubicBezTo>
                    <a:pt x="10979" y="1381"/>
                    <a:pt x="11455" y="1096"/>
                    <a:pt x="11789" y="881"/>
                  </a:cubicBezTo>
                  <a:cubicBezTo>
                    <a:pt x="11955" y="786"/>
                    <a:pt x="11979" y="572"/>
                    <a:pt x="11884" y="405"/>
                  </a:cubicBezTo>
                  <a:cubicBezTo>
                    <a:pt x="11811" y="302"/>
                    <a:pt x="11702" y="254"/>
                    <a:pt x="11595" y="254"/>
                  </a:cubicBezTo>
                  <a:cubicBezTo>
                    <a:pt x="11528" y="254"/>
                    <a:pt x="11463" y="273"/>
                    <a:pt x="11408" y="310"/>
                  </a:cubicBezTo>
                  <a:cubicBezTo>
                    <a:pt x="11003" y="572"/>
                    <a:pt x="10717" y="691"/>
                    <a:pt x="10455" y="691"/>
                  </a:cubicBezTo>
                  <a:cubicBezTo>
                    <a:pt x="10288" y="691"/>
                    <a:pt x="10146" y="595"/>
                    <a:pt x="9931" y="429"/>
                  </a:cubicBezTo>
                  <a:cubicBezTo>
                    <a:pt x="9669" y="238"/>
                    <a:pt x="9383" y="0"/>
                    <a:pt x="8955" y="0"/>
                  </a:cubicBezTo>
                  <a:cubicBezTo>
                    <a:pt x="8550" y="0"/>
                    <a:pt x="8240" y="238"/>
                    <a:pt x="8002" y="429"/>
                  </a:cubicBezTo>
                  <a:cubicBezTo>
                    <a:pt x="7788" y="595"/>
                    <a:pt x="7645" y="691"/>
                    <a:pt x="7478" y="691"/>
                  </a:cubicBezTo>
                  <a:cubicBezTo>
                    <a:pt x="7312" y="691"/>
                    <a:pt x="7169" y="595"/>
                    <a:pt x="6954" y="429"/>
                  </a:cubicBezTo>
                  <a:cubicBezTo>
                    <a:pt x="6716" y="238"/>
                    <a:pt x="6407" y="0"/>
                    <a:pt x="5978" y="0"/>
                  </a:cubicBezTo>
                  <a:cubicBezTo>
                    <a:pt x="5573" y="0"/>
                    <a:pt x="5264" y="238"/>
                    <a:pt x="5025" y="429"/>
                  </a:cubicBezTo>
                  <a:cubicBezTo>
                    <a:pt x="4811" y="595"/>
                    <a:pt x="4668" y="691"/>
                    <a:pt x="4502" y="691"/>
                  </a:cubicBezTo>
                  <a:cubicBezTo>
                    <a:pt x="4335" y="691"/>
                    <a:pt x="4192" y="595"/>
                    <a:pt x="3978" y="429"/>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8" name="Google Shape;858;p45"/>
            <p:cNvSpPr/>
            <p:nvPr/>
          </p:nvSpPr>
          <p:spPr>
            <a:xfrm>
              <a:off x="6726903" y="3677352"/>
              <a:ext cx="88563" cy="78929"/>
            </a:xfrm>
            <a:custGeom>
              <a:avLst/>
              <a:gdLst/>
              <a:ahLst/>
              <a:cxnLst/>
              <a:rect l="l" t="t" r="r" b="b"/>
              <a:pathLst>
                <a:path w="2620" h="2335" extrusionOk="0">
                  <a:moveTo>
                    <a:pt x="834" y="0"/>
                  </a:moveTo>
                  <a:cubicBezTo>
                    <a:pt x="381" y="0"/>
                    <a:pt x="0" y="358"/>
                    <a:pt x="0" y="834"/>
                  </a:cubicBezTo>
                  <a:cubicBezTo>
                    <a:pt x="0" y="1477"/>
                    <a:pt x="977" y="2215"/>
                    <a:pt x="1119" y="2287"/>
                  </a:cubicBezTo>
                  <a:cubicBezTo>
                    <a:pt x="1191" y="2310"/>
                    <a:pt x="1239" y="2334"/>
                    <a:pt x="1310" y="2334"/>
                  </a:cubicBezTo>
                  <a:cubicBezTo>
                    <a:pt x="1358" y="2334"/>
                    <a:pt x="1429" y="2310"/>
                    <a:pt x="1477" y="2287"/>
                  </a:cubicBezTo>
                  <a:cubicBezTo>
                    <a:pt x="1715" y="2167"/>
                    <a:pt x="2620" y="1501"/>
                    <a:pt x="2620" y="834"/>
                  </a:cubicBezTo>
                  <a:cubicBezTo>
                    <a:pt x="2620" y="358"/>
                    <a:pt x="2239" y="0"/>
                    <a:pt x="1762" y="0"/>
                  </a:cubicBezTo>
                  <a:cubicBezTo>
                    <a:pt x="1596" y="0"/>
                    <a:pt x="1429" y="48"/>
                    <a:pt x="1310" y="119"/>
                  </a:cubicBezTo>
                  <a:cubicBezTo>
                    <a:pt x="1167" y="48"/>
                    <a:pt x="1000"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59" name="Google Shape;859;p45"/>
            <p:cNvSpPr/>
            <p:nvPr/>
          </p:nvSpPr>
          <p:spPr>
            <a:xfrm>
              <a:off x="7025541" y="3587980"/>
              <a:ext cx="103064" cy="90996"/>
            </a:xfrm>
            <a:custGeom>
              <a:avLst/>
              <a:gdLst/>
              <a:ahLst/>
              <a:cxnLst/>
              <a:rect l="l" t="t" r="r" b="b"/>
              <a:pathLst>
                <a:path w="3049" h="2692" extrusionOk="0">
                  <a:moveTo>
                    <a:pt x="953" y="1"/>
                  </a:moveTo>
                  <a:cubicBezTo>
                    <a:pt x="429" y="1"/>
                    <a:pt x="0" y="430"/>
                    <a:pt x="0" y="954"/>
                  </a:cubicBezTo>
                  <a:cubicBezTo>
                    <a:pt x="0" y="1263"/>
                    <a:pt x="191" y="1620"/>
                    <a:pt x="596" y="2025"/>
                  </a:cubicBezTo>
                  <a:cubicBezTo>
                    <a:pt x="882" y="2311"/>
                    <a:pt x="1191" y="2573"/>
                    <a:pt x="1358" y="2668"/>
                  </a:cubicBezTo>
                  <a:cubicBezTo>
                    <a:pt x="1405" y="2692"/>
                    <a:pt x="1477" y="2692"/>
                    <a:pt x="1525" y="2692"/>
                  </a:cubicBezTo>
                  <a:cubicBezTo>
                    <a:pt x="1596" y="2692"/>
                    <a:pt x="1644" y="2692"/>
                    <a:pt x="1715" y="2668"/>
                  </a:cubicBezTo>
                  <a:cubicBezTo>
                    <a:pt x="2072" y="2454"/>
                    <a:pt x="3049" y="1668"/>
                    <a:pt x="3049" y="954"/>
                  </a:cubicBezTo>
                  <a:cubicBezTo>
                    <a:pt x="3049" y="430"/>
                    <a:pt x="2620" y="1"/>
                    <a:pt x="2096" y="1"/>
                  </a:cubicBezTo>
                  <a:cubicBezTo>
                    <a:pt x="1882" y="1"/>
                    <a:pt x="1691" y="72"/>
                    <a:pt x="1525" y="191"/>
                  </a:cubicBezTo>
                  <a:cubicBezTo>
                    <a:pt x="1382"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0" name="Google Shape;860;p45"/>
            <p:cNvSpPr/>
            <p:nvPr/>
          </p:nvSpPr>
          <p:spPr>
            <a:xfrm>
              <a:off x="6778417" y="3722410"/>
              <a:ext cx="298679" cy="148968"/>
            </a:xfrm>
            <a:custGeom>
              <a:avLst/>
              <a:gdLst/>
              <a:ahLst/>
              <a:cxnLst/>
              <a:rect l="l" t="t" r="r" b="b"/>
              <a:pathLst>
                <a:path w="8836" h="4407" extrusionOk="0">
                  <a:moveTo>
                    <a:pt x="4430" y="1"/>
                  </a:moveTo>
                  <a:cubicBezTo>
                    <a:pt x="4311" y="1"/>
                    <a:pt x="4192" y="49"/>
                    <a:pt x="4144" y="144"/>
                  </a:cubicBezTo>
                  <a:lnTo>
                    <a:pt x="3668" y="834"/>
                  </a:lnTo>
                  <a:cubicBezTo>
                    <a:pt x="3528" y="1027"/>
                    <a:pt x="3323" y="1143"/>
                    <a:pt x="3101" y="1143"/>
                  </a:cubicBezTo>
                  <a:cubicBezTo>
                    <a:pt x="3021" y="1143"/>
                    <a:pt x="2940" y="1128"/>
                    <a:pt x="2858" y="1096"/>
                  </a:cubicBezTo>
                  <a:lnTo>
                    <a:pt x="2048" y="834"/>
                  </a:lnTo>
                  <a:cubicBezTo>
                    <a:pt x="2006" y="818"/>
                    <a:pt x="1964" y="810"/>
                    <a:pt x="1923" y="810"/>
                  </a:cubicBezTo>
                  <a:cubicBezTo>
                    <a:pt x="1848" y="810"/>
                    <a:pt x="1776" y="836"/>
                    <a:pt x="1715" y="882"/>
                  </a:cubicBezTo>
                  <a:cubicBezTo>
                    <a:pt x="1620" y="954"/>
                    <a:pt x="1572" y="1049"/>
                    <a:pt x="1572" y="1168"/>
                  </a:cubicBezTo>
                  <a:lnTo>
                    <a:pt x="1596" y="2001"/>
                  </a:lnTo>
                  <a:cubicBezTo>
                    <a:pt x="1620" y="2335"/>
                    <a:pt x="1405" y="2597"/>
                    <a:pt x="1096" y="2692"/>
                  </a:cubicBezTo>
                  <a:lnTo>
                    <a:pt x="286" y="2954"/>
                  </a:lnTo>
                  <a:cubicBezTo>
                    <a:pt x="215" y="2978"/>
                    <a:pt x="143" y="3002"/>
                    <a:pt x="119" y="3073"/>
                  </a:cubicBezTo>
                  <a:cubicBezTo>
                    <a:pt x="0" y="3192"/>
                    <a:pt x="0" y="3383"/>
                    <a:pt x="96" y="3502"/>
                  </a:cubicBezTo>
                  <a:lnTo>
                    <a:pt x="620" y="4145"/>
                  </a:lnTo>
                  <a:cubicBezTo>
                    <a:pt x="667" y="4240"/>
                    <a:pt x="715" y="4311"/>
                    <a:pt x="739" y="4407"/>
                  </a:cubicBezTo>
                  <a:cubicBezTo>
                    <a:pt x="953" y="4311"/>
                    <a:pt x="1191" y="4264"/>
                    <a:pt x="1453" y="4264"/>
                  </a:cubicBezTo>
                  <a:cubicBezTo>
                    <a:pt x="1691" y="4264"/>
                    <a:pt x="1882" y="4288"/>
                    <a:pt x="2072" y="4359"/>
                  </a:cubicBezTo>
                  <a:cubicBezTo>
                    <a:pt x="2191" y="3168"/>
                    <a:pt x="3191" y="2216"/>
                    <a:pt x="4430" y="2216"/>
                  </a:cubicBezTo>
                  <a:cubicBezTo>
                    <a:pt x="5644" y="2216"/>
                    <a:pt x="6668" y="3168"/>
                    <a:pt x="6787" y="4359"/>
                  </a:cubicBezTo>
                  <a:cubicBezTo>
                    <a:pt x="6978" y="4288"/>
                    <a:pt x="7169" y="4264"/>
                    <a:pt x="7407" y="4264"/>
                  </a:cubicBezTo>
                  <a:cubicBezTo>
                    <a:pt x="7669" y="4264"/>
                    <a:pt x="7907" y="4311"/>
                    <a:pt x="8121" y="4407"/>
                  </a:cubicBezTo>
                  <a:cubicBezTo>
                    <a:pt x="8145" y="4335"/>
                    <a:pt x="8193" y="4240"/>
                    <a:pt x="8240" y="4168"/>
                  </a:cubicBezTo>
                  <a:lnTo>
                    <a:pt x="8740" y="3502"/>
                  </a:lnTo>
                  <a:cubicBezTo>
                    <a:pt x="8836" y="3359"/>
                    <a:pt x="8836" y="3192"/>
                    <a:pt x="8740" y="3049"/>
                  </a:cubicBezTo>
                  <a:cubicBezTo>
                    <a:pt x="8693" y="3002"/>
                    <a:pt x="8621" y="2978"/>
                    <a:pt x="8574" y="2954"/>
                  </a:cubicBezTo>
                  <a:lnTo>
                    <a:pt x="7764" y="2716"/>
                  </a:lnTo>
                  <a:cubicBezTo>
                    <a:pt x="7454" y="2621"/>
                    <a:pt x="7264" y="2359"/>
                    <a:pt x="7264" y="2025"/>
                  </a:cubicBezTo>
                  <a:lnTo>
                    <a:pt x="7264" y="1168"/>
                  </a:lnTo>
                  <a:cubicBezTo>
                    <a:pt x="7288" y="1096"/>
                    <a:pt x="7264" y="1025"/>
                    <a:pt x="7216" y="977"/>
                  </a:cubicBezTo>
                  <a:cubicBezTo>
                    <a:pt x="7145" y="870"/>
                    <a:pt x="7033" y="817"/>
                    <a:pt x="6921" y="817"/>
                  </a:cubicBezTo>
                  <a:cubicBezTo>
                    <a:pt x="6884" y="817"/>
                    <a:pt x="6847" y="823"/>
                    <a:pt x="6811" y="834"/>
                  </a:cubicBezTo>
                  <a:lnTo>
                    <a:pt x="6025" y="1096"/>
                  </a:lnTo>
                  <a:cubicBezTo>
                    <a:pt x="5938" y="1130"/>
                    <a:pt x="5849" y="1147"/>
                    <a:pt x="5762" y="1147"/>
                  </a:cubicBezTo>
                  <a:cubicBezTo>
                    <a:pt x="5541" y="1147"/>
                    <a:pt x="5335" y="1040"/>
                    <a:pt x="5216" y="834"/>
                  </a:cubicBezTo>
                  <a:lnTo>
                    <a:pt x="4716" y="144"/>
                  </a:lnTo>
                  <a:cubicBezTo>
                    <a:pt x="4644" y="49"/>
                    <a:pt x="4549" y="1"/>
                    <a:pt x="4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61" name="Google Shape;861;p45"/>
          <p:cNvGrpSpPr/>
          <p:nvPr/>
        </p:nvGrpSpPr>
        <p:grpSpPr>
          <a:xfrm>
            <a:off x="1904240" y="1454813"/>
            <a:ext cx="337219" cy="319013"/>
            <a:chOff x="6726092" y="2340294"/>
            <a:chExt cx="403324" cy="381595"/>
          </a:xfrm>
        </p:grpSpPr>
        <p:sp>
          <p:nvSpPr>
            <p:cNvPr id="862" name="Google Shape;862;p45"/>
            <p:cNvSpPr/>
            <p:nvPr/>
          </p:nvSpPr>
          <p:spPr>
            <a:xfrm>
              <a:off x="7020707" y="2462656"/>
              <a:ext cx="108709" cy="95830"/>
            </a:xfrm>
            <a:custGeom>
              <a:avLst/>
              <a:gdLst/>
              <a:ahLst/>
              <a:cxnLst/>
              <a:rect l="l" t="t" r="r" b="b"/>
              <a:pathLst>
                <a:path w="3216" h="2835" extrusionOk="0">
                  <a:moveTo>
                    <a:pt x="2215" y="0"/>
                  </a:moveTo>
                  <a:cubicBezTo>
                    <a:pt x="1977" y="0"/>
                    <a:pt x="1787" y="72"/>
                    <a:pt x="1596" y="215"/>
                  </a:cubicBezTo>
                  <a:cubicBezTo>
                    <a:pt x="1429" y="72"/>
                    <a:pt x="1239" y="0"/>
                    <a:pt x="1001" y="0"/>
                  </a:cubicBezTo>
                  <a:cubicBezTo>
                    <a:pt x="453" y="0"/>
                    <a:pt x="1" y="453"/>
                    <a:pt x="1" y="1001"/>
                  </a:cubicBezTo>
                  <a:cubicBezTo>
                    <a:pt x="1" y="1310"/>
                    <a:pt x="215" y="1691"/>
                    <a:pt x="643" y="2120"/>
                  </a:cubicBezTo>
                  <a:cubicBezTo>
                    <a:pt x="929" y="2430"/>
                    <a:pt x="1263" y="2691"/>
                    <a:pt x="1429" y="2787"/>
                  </a:cubicBezTo>
                  <a:cubicBezTo>
                    <a:pt x="1477" y="2811"/>
                    <a:pt x="1548" y="2834"/>
                    <a:pt x="1596" y="2834"/>
                  </a:cubicBezTo>
                  <a:cubicBezTo>
                    <a:pt x="1668" y="2834"/>
                    <a:pt x="1739" y="2811"/>
                    <a:pt x="1787" y="2787"/>
                  </a:cubicBezTo>
                  <a:cubicBezTo>
                    <a:pt x="2168" y="2572"/>
                    <a:pt x="3215" y="1739"/>
                    <a:pt x="3215" y="1001"/>
                  </a:cubicBezTo>
                  <a:cubicBezTo>
                    <a:pt x="3215" y="453"/>
                    <a:pt x="2763" y="0"/>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3" name="Google Shape;863;p45"/>
            <p:cNvSpPr/>
            <p:nvPr/>
          </p:nvSpPr>
          <p:spPr>
            <a:xfrm>
              <a:off x="6726092" y="2410331"/>
              <a:ext cx="314769" cy="311558"/>
            </a:xfrm>
            <a:custGeom>
              <a:avLst/>
              <a:gdLst/>
              <a:ahLst/>
              <a:cxnLst/>
              <a:rect l="l" t="t" r="r" b="b"/>
              <a:pathLst>
                <a:path w="9312" h="9217" extrusionOk="0">
                  <a:moveTo>
                    <a:pt x="8145" y="6883"/>
                  </a:moveTo>
                  <a:cubicBezTo>
                    <a:pt x="8050" y="6788"/>
                    <a:pt x="7931" y="6716"/>
                    <a:pt x="7835" y="6645"/>
                  </a:cubicBezTo>
                  <a:cubicBezTo>
                    <a:pt x="7835" y="6645"/>
                    <a:pt x="7835" y="6645"/>
                    <a:pt x="7835" y="6645"/>
                  </a:cubicBezTo>
                  <a:lnTo>
                    <a:pt x="7835" y="1096"/>
                  </a:lnTo>
                  <a:cubicBezTo>
                    <a:pt x="7835" y="905"/>
                    <a:pt x="7812" y="715"/>
                    <a:pt x="7788" y="501"/>
                  </a:cubicBezTo>
                  <a:cubicBezTo>
                    <a:pt x="7764" y="524"/>
                    <a:pt x="7740" y="524"/>
                    <a:pt x="7716" y="548"/>
                  </a:cubicBezTo>
                  <a:cubicBezTo>
                    <a:pt x="7049" y="715"/>
                    <a:pt x="6502" y="763"/>
                    <a:pt x="5978" y="667"/>
                  </a:cubicBezTo>
                  <a:cubicBezTo>
                    <a:pt x="5502" y="572"/>
                    <a:pt x="5073" y="358"/>
                    <a:pt x="4668" y="1"/>
                  </a:cubicBezTo>
                  <a:cubicBezTo>
                    <a:pt x="4120" y="572"/>
                    <a:pt x="3525" y="786"/>
                    <a:pt x="2906" y="786"/>
                  </a:cubicBezTo>
                  <a:cubicBezTo>
                    <a:pt x="2453" y="786"/>
                    <a:pt x="2001" y="667"/>
                    <a:pt x="1572" y="548"/>
                  </a:cubicBezTo>
                  <a:cubicBezTo>
                    <a:pt x="1548" y="524"/>
                    <a:pt x="1548" y="524"/>
                    <a:pt x="1525" y="524"/>
                  </a:cubicBezTo>
                  <a:cubicBezTo>
                    <a:pt x="1477" y="715"/>
                    <a:pt x="1477" y="905"/>
                    <a:pt x="1477" y="1096"/>
                  </a:cubicBezTo>
                  <a:lnTo>
                    <a:pt x="1477" y="6645"/>
                  </a:lnTo>
                  <a:cubicBezTo>
                    <a:pt x="1358" y="6716"/>
                    <a:pt x="1263" y="6788"/>
                    <a:pt x="1167" y="6883"/>
                  </a:cubicBezTo>
                  <a:cubicBezTo>
                    <a:pt x="572" y="7359"/>
                    <a:pt x="167" y="8050"/>
                    <a:pt x="24" y="8812"/>
                  </a:cubicBezTo>
                  <a:cubicBezTo>
                    <a:pt x="0" y="8859"/>
                    <a:pt x="0" y="8931"/>
                    <a:pt x="24" y="8979"/>
                  </a:cubicBezTo>
                  <a:cubicBezTo>
                    <a:pt x="96" y="9121"/>
                    <a:pt x="215" y="9217"/>
                    <a:pt x="358" y="9217"/>
                  </a:cubicBezTo>
                  <a:lnTo>
                    <a:pt x="8931" y="9217"/>
                  </a:lnTo>
                  <a:cubicBezTo>
                    <a:pt x="9002" y="9217"/>
                    <a:pt x="9050" y="9217"/>
                    <a:pt x="9121" y="9169"/>
                  </a:cubicBezTo>
                  <a:cubicBezTo>
                    <a:pt x="9240" y="9098"/>
                    <a:pt x="9312" y="8955"/>
                    <a:pt x="9288" y="8812"/>
                  </a:cubicBezTo>
                  <a:cubicBezTo>
                    <a:pt x="9145" y="8050"/>
                    <a:pt x="8740" y="7359"/>
                    <a:pt x="8145" y="6883"/>
                  </a:cubicBezTo>
                  <a:close/>
                  <a:moveTo>
                    <a:pt x="4787" y="3168"/>
                  </a:moveTo>
                  <a:cubicBezTo>
                    <a:pt x="4739" y="3120"/>
                    <a:pt x="4716" y="3049"/>
                    <a:pt x="4716" y="2977"/>
                  </a:cubicBezTo>
                  <a:cubicBezTo>
                    <a:pt x="4716" y="2906"/>
                    <a:pt x="4739" y="2834"/>
                    <a:pt x="4763" y="2763"/>
                  </a:cubicBezTo>
                  <a:cubicBezTo>
                    <a:pt x="4763" y="2763"/>
                    <a:pt x="4787" y="2763"/>
                    <a:pt x="4787" y="2763"/>
                  </a:cubicBezTo>
                  <a:lnTo>
                    <a:pt x="4978" y="2477"/>
                  </a:lnTo>
                  <a:lnTo>
                    <a:pt x="4549" y="2477"/>
                  </a:lnTo>
                  <a:cubicBezTo>
                    <a:pt x="4382" y="2477"/>
                    <a:pt x="4239" y="2382"/>
                    <a:pt x="4216" y="2215"/>
                  </a:cubicBezTo>
                  <a:cubicBezTo>
                    <a:pt x="4144" y="1977"/>
                    <a:pt x="4335" y="1763"/>
                    <a:pt x="4549" y="1763"/>
                  </a:cubicBezTo>
                  <a:lnTo>
                    <a:pt x="5168" y="1763"/>
                  </a:lnTo>
                  <a:cubicBezTo>
                    <a:pt x="5382" y="1763"/>
                    <a:pt x="5597" y="1882"/>
                    <a:pt x="5692" y="2096"/>
                  </a:cubicBezTo>
                  <a:cubicBezTo>
                    <a:pt x="5811" y="2287"/>
                    <a:pt x="5787" y="2525"/>
                    <a:pt x="5668" y="2715"/>
                  </a:cubicBezTo>
                  <a:lnTo>
                    <a:pt x="5502" y="2953"/>
                  </a:lnTo>
                  <a:lnTo>
                    <a:pt x="5644" y="3192"/>
                  </a:lnTo>
                  <a:cubicBezTo>
                    <a:pt x="5764" y="3358"/>
                    <a:pt x="5811" y="3549"/>
                    <a:pt x="5740" y="3739"/>
                  </a:cubicBezTo>
                  <a:cubicBezTo>
                    <a:pt x="5644" y="4001"/>
                    <a:pt x="5406" y="4144"/>
                    <a:pt x="5168" y="4144"/>
                  </a:cubicBezTo>
                  <a:lnTo>
                    <a:pt x="4549" y="4144"/>
                  </a:lnTo>
                  <a:cubicBezTo>
                    <a:pt x="4358" y="4144"/>
                    <a:pt x="4216" y="4001"/>
                    <a:pt x="4192" y="3811"/>
                  </a:cubicBezTo>
                  <a:cubicBezTo>
                    <a:pt x="4192" y="3620"/>
                    <a:pt x="4358" y="3454"/>
                    <a:pt x="4549" y="3454"/>
                  </a:cubicBezTo>
                  <a:lnTo>
                    <a:pt x="4978" y="3454"/>
                  </a:lnTo>
                  <a:close/>
                  <a:moveTo>
                    <a:pt x="6359" y="6597"/>
                  </a:moveTo>
                  <a:cubicBezTo>
                    <a:pt x="6359" y="7526"/>
                    <a:pt x="5621" y="8312"/>
                    <a:pt x="4692" y="8312"/>
                  </a:cubicBezTo>
                  <a:cubicBezTo>
                    <a:pt x="3715" y="8336"/>
                    <a:pt x="2930" y="7550"/>
                    <a:pt x="2930" y="6573"/>
                  </a:cubicBezTo>
                  <a:lnTo>
                    <a:pt x="2930" y="6121"/>
                  </a:lnTo>
                  <a:cubicBezTo>
                    <a:pt x="2668" y="6168"/>
                    <a:pt x="2429" y="6216"/>
                    <a:pt x="2191" y="6311"/>
                  </a:cubicBezTo>
                  <a:lnTo>
                    <a:pt x="2191" y="3858"/>
                  </a:lnTo>
                  <a:cubicBezTo>
                    <a:pt x="2763" y="4573"/>
                    <a:pt x="3668" y="5049"/>
                    <a:pt x="4668" y="5049"/>
                  </a:cubicBezTo>
                  <a:cubicBezTo>
                    <a:pt x="5668" y="5049"/>
                    <a:pt x="6549" y="4573"/>
                    <a:pt x="7145" y="3858"/>
                  </a:cubicBezTo>
                  <a:lnTo>
                    <a:pt x="7145" y="6311"/>
                  </a:lnTo>
                  <a:cubicBezTo>
                    <a:pt x="6883" y="6216"/>
                    <a:pt x="6645" y="6145"/>
                    <a:pt x="6359" y="6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4" name="Google Shape;864;p45"/>
            <p:cNvSpPr/>
            <p:nvPr/>
          </p:nvSpPr>
          <p:spPr>
            <a:xfrm>
              <a:off x="6848454" y="2600296"/>
              <a:ext cx="69261" cy="70073"/>
            </a:xfrm>
            <a:custGeom>
              <a:avLst/>
              <a:gdLst/>
              <a:ahLst/>
              <a:cxnLst/>
              <a:rect l="l" t="t" r="r" b="b"/>
              <a:pathLst>
                <a:path w="2049" h="2073" extrusionOk="0">
                  <a:moveTo>
                    <a:pt x="0" y="1"/>
                  </a:moveTo>
                  <a:lnTo>
                    <a:pt x="0" y="953"/>
                  </a:lnTo>
                  <a:cubicBezTo>
                    <a:pt x="0" y="1453"/>
                    <a:pt x="405" y="1930"/>
                    <a:pt x="905" y="1977"/>
                  </a:cubicBezTo>
                  <a:cubicBezTo>
                    <a:pt x="1524" y="2073"/>
                    <a:pt x="2048" y="1572"/>
                    <a:pt x="2048" y="977"/>
                  </a:cubicBezTo>
                  <a:lnTo>
                    <a:pt x="2048" y="1"/>
                  </a:lnTo>
                  <a:cubicBezTo>
                    <a:pt x="1739" y="96"/>
                    <a:pt x="1381" y="144"/>
                    <a:pt x="1024" y="144"/>
                  </a:cubicBezTo>
                  <a:cubicBezTo>
                    <a:pt x="667" y="144"/>
                    <a:pt x="334"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5" name="Google Shape;865;p45"/>
            <p:cNvSpPr/>
            <p:nvPr/>
          </p:nvSpPr>
          <p:spPr>
            <a:xfrm>
              <a:off x="6784062" y="2340294"/>
              <a:ext cx="198049" cy="77306"/>
            </a:xfrm>
            <a:custGeom>
              <a:avLst/>
              <a:gdLst/>
              <a:ahLst/>
              <a:cxnLst/>
              <a:rect l="l" t="t" r="r" b="b"/>
              <a:pathLst>
                <a:path w="5859" h="2287" extrusionOk="0">
                  <a:moveTo>
                    <a:pt x="2643" y="1358"/>
                  </a:moveTo>
                  <a:cubicBezTo>
                    <a:pt x="2715" y="1263"/>
                    <a:pt x="2810" y="1215"/>
                    <a:pt x="2905" y="1215"/>
                  </a:cubicBezTo>
                  <a:cubicBezTo>
                    <a:pt x="3024" y="1191"/>
                    <a:pt x="3120" y="1239"/>
                    <a:pt x="3191" y="1310"/>
                  </a:cubicBezTo>
                  <a:cubicBezTo>
                    <a:pt x="3858" y="2073"/>
                    <a:pt x="4668" y="2263"/>
                    <a:pt x="5787" y="1930"/>
                  </a:cubicBezTo>
                  <a:cubicBezTo>
                    <a:pt x="5811" y="1930"/>
                    <a:pt x="5835" y="1930"/>
                    <a:pt x="5858" y="1930"/>
                  </a:cubicBezTo>
                  <a:cubicBezTo>
                    <a:pt x="5358" y="787"/>
                    <a:pt x="4239" y="1"/>
                    <a:pt x="2929" y="1"/>
                  </a:cubicBezTo>
                  <a:cubicBezTo>
                    <a:pt x="1619" y="1"/>
                    <a:pt x="500" y="787"/>
                    <a:pt x="0" y="1930"/>
                  </a:cubicBezTo>
                  <a:cubicBezTo>
                    <a:pt x="24" y="1930"/>
                    <a:pt x="48" y="1930"/>
                    <a:pt x="71" y="1930"/>
                  </a:cubicBezTo>
                  <a:cubicBezTo>
                    <a:pt x="1143" y="2263"/>
                    <a:pt x="1953" y="2287"/>
                    <a:pt x="2643" y="1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866" name="Google Shape;866;p45"/>
          <p:cNvGrpSpPr/>
          <p:nvPr/>
        </p:nvGrpSpPr>
        <p:grpSpPr>
          <a:xfrm>
            <a:off x="4416918" y="3192141"/>
            <a:ext cx="310314" cy="336507"/>
            <a:chOff x="4724934" y="2953692"/>
            <a:chExt cx="371145" cy="402520"/>
          </a:xfrm>
        </p:grpSpPr>
        <p:sp>
          <p:nvSpPr>
            <p:cNvPr id="867" name="Google Shape;867;p45"/>
            <p:cNvSpPr/>
            <p:nvPr/>
          </p:nvSpPr>
          <p:spPr>
            <a:xfrm>
              <a:off x="4984125" y="2953692"/>
              <a:ext cx="111954" cy="402520"/>
            </a:xfrm>
            <a:custGeom>
              <a:avLst/>
              <a:gdLst/>
              <a:ahLst/>
              <a:cxnLst/>
              <a:rect l="l" t="t" r="r" b="b"/>
              <a:pathLst>
                <a:path w="3312" h="11908" extrusionOk="0">
                  <a:moveTo>
                    <a:pt x="1477" y="0"/>
                  </a:moveTo>
                  <a:cubicBezTo>
                    <a:pt x="1287" y="0"/>
                    <a:pt x="1144" y="143"/>
                    <a:pt x="1120" y="334"/>
                  </a:cubicBezTo>
                  <a:cubicBezTo>
                    <a:pt x="1073" y="929"/>
                    <a:pt x="596" y="1429"/>
                    <a:pt x="1" y="1524"/>
                  </a:cubicBezTo>
                  <a:lnTo>
                    <a:pt x="1" y="10121"/>
                  </a:lnTo>
                  <a:cubicBezTo>
                    <a:pt x="644" y="10217"/>
                    <a:pt x="1144" y="10788"/>
                    <a:pt x="1144" y="11431"/>
                  </a:cubicBezTo>
                  <a:cubicBezTo>
                    <a:pt x="1144" y="11479"/>
                    <a:pt x="1120" y="11503"/>
                    <a:pt x="1120" y="11526"/>
                  </a:cubicBezTo>
                  <a:cubicBezTo>
                    <a:pt x="1120" y="11574"/>
                    <a:pt x="1120" y="11622"/>
                    <a:pt x="1144" y="11669"/>
                  </a:cubicBezTo>
                  <a:cubicBezTo>
                    <a:pt x="1192" y="11812"/>
                    <a:pt x="1334" y="11907"/>
                    <a:pt x="1477" y="11907"/>
                  </a:cubicBezTo>
                  <a:lnTo>
                    <a:pt x="2954" y="11907"/>
                  </a:lnTo>
                  <a:cubicBezTo>
                    <a:pt x="3144" y="11907"/>
                    <a:pt x="3311" y="11741"/>
                    <a:pt x="3311" y="11550"/>
                  </a:cubicBezTo>
                  <a:lnTo>
                    <a:pt x="3311" y="453"/>
                  </a:lnTo>
                  <a:cubicBezTo>
                    <a:pt x="3311" y="238"/>
                    <a:pt x="3168" y="48"/>
                    <a:pt x="2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8" name="Google Shape;868;p45"/>
            <p:cNvSpPr/>
            <p:nvPr/>
          </p:nvSpPr>
          <p:spPr>
            <a:xfrm>
              <a:off x="4793349" y="3114690"/>
              <a:ext cx="98264" cy="78118"/>
            </a:xfrm>
            <a:custGeom>
              <a:avLst/>
              <a:gdLst/>
              <a:ahLst/>
              <a:cxnLst/>
              <a:rect l="l" t="t" r="r" b="b"/>
              <a:pathLst>
                <a:path w="2907" h="2311" extrusionOk="0">
                  <a:moveTo>
                    <a:pt x="596" y="0"/>
                  </a:moveTo>
                  <a:cubicBezTo>
                    <a:pt x="263" y="0"/>
                    <a:pt x="1" y="262"/>
                    <a:pt x="1" y="572"/>
                  </a:cubicBezTo>
                  <a:cubicBezTo>
                    <a:pt x="1" y="667"/>
                    <a:pt x="48" y="976"/>
                    <a:pt x="668" y="1619"/>
                  </a:cubicBezTo>
                  <a:cubicBezTo>
                    <a:pt x="953" y="1905"/>
                    <a:pt x="1263" y="2167"/>
                    <a:pt x="1454" y="2310"/>
                  </a:cubicBezTo>
                  <a:cubicBezTo>
                    <a:pt x="1715" y="2143"/>
                    <a:pt x="2025" y="1881"/>
                    <a:pt x="2311" y="1572"/>
                  </a:cubicBezTo>
                  <a:cubicBezTo>
                    <a:pt x="2692" y="1191"/>
                    <a:pt x="2906" y="810"/>
                    <a:pt x="2906" y="572"/>
                  </a:cubicBezTo>
                  <a:cubicBezTo>
                    <a:pt x="2906" y="262"/>
                    <a:pt x="2644" y="0"/>
                    <a:pt x="2335" y="0"/>
                  </a:cubicBezTo>
                  <a:cubicBezTo>
                    <a:pt x="2096" y="0"/>
                    <a:pt x="1882" y="143"/>
                    <a:pt x="1787" y="381"/>
                  </a:cubicBezTo>
                  <a:cubicBezTo>
                    <a:pt x="1739" y="500"/>
                    <a:pt x="1596" y="595"/>
                    <a:pt x="1454" y="595"/>
                  </a:cubicBezTo>
                  <a:cubicBezTo>
                    <a:pt x="1311" y="595"/>
                    <a:pt x="1192" y="500"/>
                    <a:pt x="1144" y="381"/>
                  </a:cubicBezTo>
                  <a:cubicBezTo>
                    <a:pt x="1049" y="143"/>
                    <a:pt x="834"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869" name="Google Shape;869;p45"/>
            <p:cNvSpPr/>
            <p:nvPr/>
          </p:nvSpPr>
          <p:spPr>
            <a:xfrm>
              <a:off x="4724934" y="2953692"/>
              <a:ext cx="235908" cy="402520"/>
            </a:xfrm>
            <a:custGeom>
              <a:avLst/>
              <a:gdLst/>
              <a:ahLst/>
              <a:cxnLst/>
              <a:rect l="l" t="t" r="r" b="b"/>
              <a:pathLst>
                <a:path w="6979" h="11908" extrusionOk="0">
                  <a:moveTo>
                    <a:pt x="4359" y="4072"/>
                  </a:moveTo>
                  <a:cubicBezTo>
                    <a:pt x="5049" y="4072"/>
                    <a:pt x="5645" y="4644"/>
                    <a:pt x="5645" y="5335"/>
                  </a:cubicBezTo>
                  <a:cubicBezTo>
                    <a:pt x="5645" y="6335"/>
                    <a:pt x="4168" y="7502"/>
                    <a:pt x="3668" y="7788"/>
                  </a:cubicBezTo>
                  <a:cubicBezTo>
                    <a:pt x="3597" y="7835"/>
                    <a:pt x="3549" y="7835"/>
                    <a:pt x="3478" y="7835"/>
                  </a:cubicBezTo>
                  <a:cubicBezTo>
                    <a:pt x="3430" y="7835"/>
                    <a:pt x="3358" y="7835"/>
                    <a:pt x="3311" y="7788"/>
                  </a:cubicBezTo>
                  <a:cubicBezTo>
                    <a:pt x="3073" y="7668"/>
                    <a:pt x="2596" y="7287"/>
                    <a:pt x="2192" y="6859"/>
                  </a:cubicBezTo>
                  <a:cubicBezTo>
                    <a:pt x="1620" y="6287"/>
                    <a:pt x="1334" y="5763"/>
                    <a:pt x="1334" y="5335"/>
                  </a:cubicBezTo>
                  <a:cubicBezTo>
                    <a:pt x="1334" y="4644"/>
                    <a:pt x="1906" y="4072"/>
                    <a:pt x="2620" y="4072"/>
                  </a:cubicBezTo>
                  <a:cubicBezTo>
                    <a:pt x="2954" y="4072"/>
                    <a:pt x="3263" y="4192"/>
                    <a:pt x="3478" y="4406"/>
                  </a:cubicBezTo>
                  <a:cubicBezTo>
                    <a:pt x="3716" y="4192"/>
                    <a:pt x="4025" y="4072"/>
                    <a:pt x="4359" y="4072"/>
                  </a:cubicBezTo>
                  <a:close/>
                  <a:moveTo>
                    <a:pt x="358" y="0"/>
                  </a:moveTo>
                  <a:cubicBezTo>
                    <a:pt x="143" y="0"/>
                    <a:pt x="1" y="167"/>
                    <a:pt x="1" y="357"/>
                  </a:cubicBezTo>
                  <a:lnTo>
                    <a:pt x="1" y="11550"/>
                  </a:lnTo>
                  <a:cubicBezTo>
                    <a:pt x="1" y="11741"/>
                    <a:pt x="143" y="11907"/>
                    <a:pt x="358" y="11907"/>
                  </a:cubicBezTo>
                  <a:lnTo>
                    <a:pt x="1810" y="11907"/>
                  </a:lnTo>
                  <a:cubicBezTo>
                    <a:pt x="1858" y="11907"/>
                    <a:pt x="1906" y="11907"/>
                    <a:pt x="1953" y="11884"/>
                  </a:cubicBezTo>
                  <a:cubicBezTo>
                    <a:pt x="2096" y="11812"/>
                    <a:pt x="2168" y="11669"/>
                    <a:pt x="2168" y="11526"/>
                  </a:cubicBezTo>
                  <a:cubicBezTo>
                    <a:pt x="2168" y="11503"/>
                    <a:pt x="2168" y="11479"/>
                    <a:pt x="2168" y="11431"/>
                  </a:cubicBezTo>
                  <a:cubicBezTo>
                    <a:pt x="2168" y="10717"/>
                    <a:pt x="2763" y="10121"/>
                    <a:pt x="3478" y="10121"/>
                  </a:cubicBezTo>
                  <a:cubicBezTo>
                    <a:pt x="4216" y="10121"/>
                    <a:pt x="4811" y="10717"/>
                    <a:pt x="4811" y="11431"/>
                  </a:cubicBezTo>
                  <a:cubicBezTo>
                    <a:pt x="4811" y="11479"/>
                    <a:pt x="4811" y="11503"/>
                    <a:pt x="4811" y="11526"/>
                  </a:cubicBezTo>
                  <a:cubicBezTo>
                    <a:pt x="4811" y="11574"/>
                    <a:pt x="4811" y="11622"/>
                    <a:pt x="4811" y="11669"/>
                  </a:cubicBezTo>
                  <a:cubicBezTo>
                    <a:pt x="4883" y="11812"/>
                    <a:pt x="5002" y="11907"/>
                    <a:pt x="5145" y="11907"/>
                  </a:cubicBezTo>
                  <a:lnTo>
                    <a:pt x="6621" y="11907"/>
                  </a:lnTo>
                  <a:cubicBezTo>
                    <a:pt x="6812" y="11907"/>
                    <a:pt x="6978" y="11741"/>
                    <a:pt x="6978" y="11550"/>
                  </a:cubicBezTo>
                  <a:lnTo>
                    <a:pt x="6978" y="357"/>
                  </a:lnTo>
                  <a:cubicBezTo>
                    <a:pt x="6978" y="167"/>
                    <a:pt x="6812" y="0"/>
                    <a:pt x="6621" y="0"/>
                  </a:cubicBezTo>
                  <a:lnTo>
                    <a:pt x="5145" y="0"/>
                  </a:lnTo>
                  <a:cubicBezTo>
                    <a:pt x="4978" y="0"/>
                    <a:pt x="4811" y="143"/>
                    <a:pt x="4811" y="334"/>
                  </a:cubicBezTo>
                  <a:cubicBezTo>
                    <a:pt x="4740" y="1000"/>
                    <a:pt x="4168" y="1548"/>
                    <a:pt x="3478" y="1548"/>
                  </a:cubicBezTo>
                  <a:cubicBezTo>
                    <a:pt x="2811" y="1548"/>
                    <a:pt x="2215" y="1000"/>
                    <a:pt x="2168" y="334"/>
                  </a:cubicBezTo>
                  <a:cubicBezTo>
                    <a:pt x="2144" y="143"/>
                    <a:pt x="2001"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870" name="Google Shape;870;p45"/>
          <p:cNvSpPr/>
          <p:nvPr/>
        </p:nvSpPr>
        <p:spPr>
          <a:xfrm>
            <a:off x="7637807" y="484398"/>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1" name="Google Shape;871;p45"/>
          <p:cNvGrpSpPr/>
          <p:nvPr/>
        </p:nvGrpSpPr>
        <p:grpSpPr>
          <a:xfrm rot="-1832619">
            <a:off x="8061989" y="735226"/>
            <a:ext cx="681919" cy="771827"/>
            <a:chOff x="5534550" y="1042889"/>
            <a:chExt cx="702509" cy="795243"/>
          </a:xfrm>
        </p:grpSpPr>
        <p:sp>
          <p:nvSpPr>
            <p:cNvPr id="872" name="Google Shape;872;p45"/>
            <p:cNvSpPr/>
            <p:nvPr/>
          </p:nvSpPr>
          <p:spPr>
            <a:xfrm>
              <a:off x="5573991" y="1156486"/>
              <a:ext cx="653343" cy="537462"/>
            </a:xfrm>
            <a:custGeom>
              <a:avLst/>
              <a:gdLst/>
              <a:ahLst/>
              <a:cxnLst/>
              <a:rect l="l" t="t" r="r" b="b"/>
              <a:pathLst>
                <a:path w="12026" h="9893" extrusionOk="0">
                  <a:moveTo>
                    <a:pt x="4300" y="0"/>
                  </a:moveTo>
                  <a:cubicBezTo>
                    <a:pt x="4002" y="0"/>
                    <a:pt x="3686" y="34"/>
                    <a:pt x="3358" y="118"/>
                  </a:cubicBezTo>
                  <a:cubicBezTo>
                    <a:pt x="2168" y="416"/>
                    <a:pt x="1144" y="1308"/>
                    <a:pt x="346" y="2761"/>
                  </a:cubicBezTo>
                  <a:cubicBezTo>
                    <a:pt x="322" y="2785"/>
                    <a:pt x="322" y="2821"/>
                    <a:pt x="310" y="2856"/>
                  </a:cubicBezTo>
                  <a:lnTo>
                    <a:pt x="1" y="7964"/>
                  </a:lnTo>
                  <a:cubicBezTo>
                    <a:pt x="1" y="8071"/>
                    <a:pt x="72" y="8166"/>
                    <a:pt x="179" y="8190"/>
                  </a:cubicBezTo>
                  <a:lnTo>
                    <a:pt x="8418" y="9881"/>
                  </a:lnTo>
                  <a:cubicBezTo>
                    <a:pt x="8442" y="9893"/>
                    <a:pt x="8466" y="9893"/>
                    <a:pt x="8490" y="9893"/>
                  </a:cubicBezTo>
                  <a:cubicBezTo>
                    <a:pt x="8537" y="9881"/>
                    <a:pt x="8573" y="9869"/>
                    <a:pt x="8609" y="9833"/>
                  </a:cubicBezTo>
                  <a:lnTo>
                    <a:pt x="11597" y="7190"/>
                  </a:lnTo>
                  <a:cubicBezTo>
                    <a:pt x="11633" y="7154"/>
                    <a:pt x="11657" y="7107"/>
                    <a:pt x="11669" y="7071"/>
                  </a:cubicBezTo>
                  <a:cubicBezTo>
                    <a:pt x="12026" y="5452"/>
                    <a:pt x="11859" y="4106"/>
                    <a:pt x="11169" y="3083"/>
                  </a:cubicBezTo>
                  <a:cubicBezTo>
                    <a:pt x="10252" y="1737"/>
                    <a:pt x="8764" y="1416"/>
                    <a:pt x="8549" y="1380"/>
                  </a:cubicBezTo>
                  <a:lnTo>
                    <a:pt x="6454" y="582"/>
                  </a:lnTo>
                  <a:cubicBezTo>
                    <a:pt x="6303" y="497"/>
                    <a:pt x="5440" y="0"/>
                    <a:pt x="4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 name="Google Shape;873;p45"/>
            <p:cNvSpPr/>
            <p:nvPr/>
          </p:nvSpPr>
          <p:spPr>
            <a:xfrm>
              <a:off x="5573991" y="1253080"/>
              <a:ext cx="646878" cy="440868"/>
            </a:xfrm>
            <a:custGeom>
              <a:avLst/>
              <a:gdLst/>
              <a:ahLst/>
              <a:cxnLst/>
              <a:rect l="l" t="t" r="r" b="b"/>
              <a:pathLst>
                <a:path w="11907" h="8115" extrusionOk="0">
                  <a:moveTo>
                    <a:pt x="1092" y="1"/>
                  </a:moveTo>
                  <a:cubicBezTo>
                    <a:pt x="1026" y="1"/>
                    <a:pt x="961" y="32"/>
                    <a:pt x="917" y="90"/>
                  </a:cubicBezTo>
                  <a:cubicBezTo>
                    <a:pt x="715" y="364"/>
                    <a:pt x="525" y="662"/>
                    <a:pt x="346" y="983"/>
                  </a:cubicBezTo>
                  <a:cubicBezTo>
                    <a:pt x="322" y="1007"/>
                    <a:pt x="322" y="1043"/>
                    <a:pt x="310" y="1078"/>
                  </a:cubicBezTo>
                  <a:lnTo>
                    <a:pt x="1" y="6186"/>
                  </a:lnTo>
                  <a:cubicBezTo>
                    <a:pt x="1" y="6293"/>
                    <a:pt x="72" y="6388"/>
                    <a:pt x="179" y="6412"/>
                  </a:cubicBezTo>
                  <a:lnTo>
                    <a:pt x="8418" y="8103"/>
                  </a:lnTo>
                  <a:cubicBezTo>
                    <a:pt x="8442" y="8115"/>
                    <a:pt x="8466" y="8115"/>
                    <a:pt x="8490" y="8115"/>
                  </a:cubicBezTo>
                  <a:cubicBezTo>
                    <a:pt x="8537" y="8103"/>
                    <a:pt x="8573" y="8091"/>
                    <a:pt x="8609" y="8055"/>
                  </a:cubicBezTo>
                  <a:lnTo>
                    <a:pt x="11597" y="5412"/>
                  </a:lnTo>
                  <a:cubicBezTo>
                    <a:pt x="11633" y="5376"/>
                    <a:pt x="11657" y="5329"/>
                    <a:pt x="11669" y="5293"/>
                  </a:cubicBezTo>
                  <a:cubicBezTo>
                    <a:pt x="11883" y="4317"/>
                    <a:pt x="11907" y="3436"/>
                    <a:pt x="11740" y="2662"/>
                  </a:cubicBezTo>
                  <a:cubicBezTo>
                    <a:pt x="11728" y="2602"/>
                    <a:pt x="11693" y="2555"/>
                    <a:pt x="11633" y="2519"/>
                  </a:cubicBezTo>
                  <a:cubicBezTo>
                    <a:pt x="11598" y="2502"/>
                    <a:pt x="11557" y="2490"/>
                    <a:pt x="11514" y="2490"/>
                  </a:cubicBezTo>
                  <a:cubicBezTo>
                    <a:pt x="11498" y="2490"/>
                    <a:pt x="11482" y="2492"/>
                    <a:pt x="11466" y="2495"/>
                  </a:cubicBezTo>
                  <a:cubicBezTo>
                    <a:pt x="10673" y="2714"/>
                    <a:pt x="9880" y="2808"/>
                    <a:pt x="9105" y="2808"/>
                  </a:cubicBezTo>
                  <a:cubicBezTo>
                    <a:pt x="5664" y="2808"/>
                    <a:pt x="2556" y="965"/>
                    <a:pt x="1215" y="42"/>
                  </a:cubicBezTo>
                  <a:cubicBezTo>
                    <a:pt x="1177" y="14"/>
                    <a:pt x="1134" y="1"/>
                    <a:pt x="1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45"/>
            <p:cNvSpPr/>
            <p:nvPr/>
          </p:nvSpPr>
          <p:spPr>
            <a:xfrm>
              <a:off x="5819820" y="1042889"/>
              <a:ext cx="351282" cy="297280"/>
            </a:xfrm>
            <a:custGeom>
              <a:avLst/>
              <a:gdLst/>
              <a:ahLst/>
              <a:cxnLst/>
              <a:rect l="l" t="t" r="r" b="b"/>
              <a:pathLst>
                <a:path w="6466" h="5472" extrusionOk="0">
                  <a:moveTo>
                    <a:pt x="3107" y="1"/>
                  </a:moveTo>
                  <a:cubicBezTo>
                    <a:pt x="2833" y="1"/>
                    <a:pt x="2512" y="123"/>
                    <a:pt x="2143" y="363"/>
                  </a:cubicBezTo>
                  <a:cubicBezTo>
                    <a:pt x="0" y="1792"/>
                    <a:pt x="1976" y="5209"/>
                    <a:pt x="2060" y="5352"/>
                  </a:cubicBezTo>
                  <a:lnTo>
                    <a:pt x="2131" y="5471"/>
                  </a:lnTo>
                  <a:lnTo>
                    <a:pt x="2274" y="5459"/>
                  </a:lnTo>
                  <a:lnTo>
                    <a:pt x="2369" y="5459"/>
                  </a:lnTo>
                  <a:cubicBezTo>
                    <a:pt x="3024" y="5388"/>
                    <a:pt x="6465" y="4912"/>
                    <a:pt x="6334" y="2554"/>
                  </a:cubicBezTo>
                  <a:cubicBezTo>
                    <a:pt x="6298" y="1923"/>
                    <a:pt x="6084" y="1530"/>
                    <a:pt x="5715" y="1375"/>
                  </a:cubicBezTo>
                  <a:cubicBezTo>
                    <a:pt x="5611" y="1333"/>
                    <a:pt x="5500" y="1314"/>
                    <a:pt x="5385" y="1314"/>
                  </a:cubicBezTo>
                  <a:cubicBezTo>
                    <a:pt x="4919" y="1314"/>
                    <a:pt x="4387" y="1620"/>
                    <a:pt x="4024" y="1887"/>
                  </a:cubicBezTo>
                  <a:cubicBezTo>
                    <a:pt x="4060" y="1304"/>
                    <a:pt x="4024" y="447"/>
                    <a:pt x="3536" y="125"/>
                  </a:cubicBezTo>
                  <a:cubicBezTo>
                    <a:pt x="3409" y="42"/>
                    <a:pt x="3266" y="1"/>
                    <a:pt x="3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45"/>
            <p:cNvSpPr/>
            <p:nvPr/>
          </p:nvSpPr>
          <p:spPr>
            <a:xfrm>
              <a:off x="5534550" y="1254655"/>
              <a:ext cx="702509" cy="583477"/>
            </a:xfrm>
            <a:custGeom>
              <a:avLst/>
              <a:gdLst/>
              <a:ahLst/>
              <a:cxnLst/>
              <a:rect l="l" t="t" r="r" b="b"/>
              <a:pathLst>
                <a:path w="12931" h="10740" extrusionOk="0">
                  <a:moveTo>
                    <a:pt x="1130" y="0"/>
                  </a:moveTo>
                  <a:cubicBezTo>
                    <a:pt x="1021" y="0"/>
                    <a:pt x="927" y="70"/>
                    <a:pt x="905" y="180"/>
                  </a:cubicBezTo>
                  <a:cubicBezTo>
                    <a:pt x="893" y="180"/>
                    <a:pt x="893" y="240"/>
                    <a:pt x="881" y="335"/>
                  </a:cubicBezTo>
                  <a:lnTo>
                    <a:pt x="96" y="6467"/>
                  </a:lnTo>
                  <a:cubicBezTo>
                    <a:pt x="0" y="6883"/>
                    <a:pt x="96" y="7800"/>
                    <a:pt x="1131" y="8324"/>
                  </a:cubicBezTo>
                  <a:cubicBezTo>
                    <a:pt x="2322" y="8919"/>
                    <a:pt x="6001" y="10324"/>
                    <a:pt x="7287" y="10658"/>
                  </a:cubicBezTo>
                  <a:cubicBezTo>
                    <a:pt x="7490" y="10717"/>
                    <a:pt x="7674" y="10740"/>
                    <a:pt x="7845" y="10740"/>
                  </a:cubicBezTo>
                  <a:cubicBezTo>
                    <a:pt x="7915" y="10740"/>
                    <a:pt x="7983" y="10736"/>
                    <a:pt x="8049" y="10729"/>
                  </a:cubicBezTo>
                  <a:cubicBezTo>
                    <a:pt x="8716" y="10658"/>
                    <a:pt x="9132" y="10241"/>
                    <a:pt x="9287" y="9967"/>
                  </a:cubicBezTo>
                  <a:lnTo>
                    <a:pt x="12776" y="4871"/>
                  </a:lnTo>
                  <a:cubicBezTo>
                    <a:pt x="12835" y="4788"/>
                    <a:pt x="12871" y="4740"/>
                    <a:pt x="12871" y="4740"/>
                  </a:cubicBezTo>
                  <a:cubicBezTo>
                    <a:pt x="12931" y="4633"/>
                    <a:pt x="12895" y="4502"/>
                    <a:pt x="12800" y="4431"/>
                  </a:cubicBezTo>
                  <a:cubicBezTo>
                    <a:pt x="12760" y="4409"/>
                    <a:pt x="12718" y="4398"/>
                    <a:pt x="12676" y="4398"/>
                  </a:cubicBezTo>
                  <a:cubicBezTo>
                    <a:pt x="12604" y="4398"/>
                    <a:pt x="12535" y="4430"/>
                    <a:pt x="12490" y="4490"/>
                  </a:cubicBezTo>
                  <a:lnTo>
                    <a:pt x="12383" y="4657"/>
                  </a:lnTo>
                  <a:cubicBezTo>
                    <a:pt x="12193" y="4907"/>
                    <a:pt x="11736" y="5380"/>
                    <a:pt x="11052" y="5380"/>
                  </a:cubicBezTo>
                  <a:cubicBezTo>
                    <a:pt x="10790" y="5380"/>
                    <a:pt x="10495" y="5311"/>
                    <a:pt x="10168" y="5133"/>
                  </a:cubicBezTo>
                  <a:cubicBezTo>
                    <a:pt x="9454" y="4740"/>
                    <a:pt x="9287" y="4002"/>
                    <a:pt x="9180" y="3514"/>
                  </a:cubicBezTo>
                  <a:cubicBezTo>
                    <a:pt x="9109" y="3192"/>
                    <a:pt x="9049" y="2954"/>
                    <a:pt x="8823" y="2907"/>
                  </a:cubicBezTo>
                  <a:cubicBezTo>
                    <a:pt x="8800" y="2902"/>
                    <a:pt x="8777" y="2899"/>
                    <a:pt x="8755" y="2899"/>
                  </a:cubicBezTo>
                  <a:cubicBezTo>
                    <a:pt x="8562" y="2899"/>
                    <a:pt x="8403" y="3085"/>
                    <a:pt x="8168" y="3395"/>
                  </a:cubicBezTo>
                  <a:cubicBezTo>
                    <a:pt x="7812" y="3900"/>
                    <a:pt x="7393" y="4042"/>
                    <a:pt x="7035" y="4042"/>
                  </a:cubicBezTo>
                  <a:cubicBezTo>
                    <a:pt x="6877" y="4042"/>
                    <a:pt x="6732" y="4015"/>
                    <a:pt x="6608" y="3978"/>
                  </a:cubicBezTo>
                  <a:cubicBezTo>
                    <a:pt x="6585" y="3943"/>
                    <a:pt x="6537" y="3919"/>
                    <a:pt x="6489" y="3907"/>
                  </a:cubicBezTo>
                  <a:cubicBezTo>
                    <a:pt x="6477" y="3907"/>
                    <a:pt x="6418" y="3895"/>
                    <a:pt x="6346" y="3871"/>
                  </a:cubicBezTo>
                  <a:cubicBezTo>
                    <a:pt x="6275" y="3847"/>
                    <a:pt x="6227" y="3812"/>
                    <a:pt x="6215" y="3812"/>
                  </a:cubicBezTo>
                  <a:cubicBezTo>
                    <a:pt x="6180" y="3776"/>
                    <a:pt x="6120" y="3776"/>
                    <a:pt x="6073" y="3776"/>
                  </a:cubicBezTo>
                  <a:cubicBezTo>
                    <a:pt x="5692" y="3597"/>
                    <a:pt x="5203" y="3181"/>
                    <a:pt x="5299" y="2299"/>
                  </a:cubicBezTo>
                  <a:cubicBezTo>
                    <a:pt x="5346" y="1871"/>
                    <a:pt x="5334" y="1621"/>
                    <a:pt x="5144" y="1502"/>
                  </a:cubicBezTo>
                  <a:cubicBezTo>
                    <a:pt x="5090" y="1472"/>
                    <a:pt x="5037" y="1458"/>
                    <a:pt x="4985" y="1458"/>
                  </a:cubicBezTo>
                  <a:cubicBezTo>
                    <a:pt x="4828" y="1458"/>
                    <a:pt x="4670" y="1577"/>
                    <a:pt x="4465" y="1728"/>
                  </a:cubicBezTo>
                  <a:cubicBezTo>
                    <a:pt x="4127" y="1966"/>
                    <a:pt x="3648" y="2321"/>
                    <a:pt x="3029" y="2321"/>
                  </a:cubicBezTo>
                  <a:cubicBezTo>
                    <a:pt x="2906" y="2321"/>
                    <a:pt x="2777" y="2307"/>
                    <a:pt x="2644" y="2276"/>
                  </a:cubicBezTo>
                  <a:cubicBezTo>
                    <a:pt x="1334" y="1966"/>
                    <a:pt x="1286" y="883"/>
                    <a:pt x="1310" y="454"/>
                  </a:cubicBezTo>
                  <a:lnTo>
                    <a:pt x="1346" y="252"/>
                  </a:lnTo>
                  <a:cubicBezTo>
                    <a:pt x="1358" y="133"/>
                    <a:pt x="1274" y="25"/>
                    <a:pt x="1155" y="2"/>
                  </a:cubicBezTo>
                  <a:cubicBezTo>
                    <a:pt x="1147" y="1"/>
                    <a:pt x="1138"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45"/>
            <p:cNvSpPr/>
            <p:nvPr/>
          </p:nvSpPr>
          <p:spPr>
            <a:xfrm>
              <a:off x="5546176" y="1557853"/>
              <a:ext cx="646226" cy="280276"/>
            </a:xfrm>
            <a:custGeom>
              <a:avLst/>
              <a:gdLst/>
              <a:ahLst/>
              <a:cxnLst/>
              <a:rect l="l" t="t" r="r" b="b"/>
              <a:pathLst>
                <a:path w="11895" h="5159" extrusionOk="0">
                  <a:moveTo>
                    <a:pt x="11657" y="1"/>
                  </a:moveTo>
                  <a:cubicBezTo>
                    <a:pt x="11619" y="1"/>
                    <a:pt x="11582" y="10"/>
                    <a:pt x="11550" y="28"/>
                  </a:cubicBezTo>
                  <a:cubicBezTo>
                    <a:pt x="9314" y="1266"/>
                    <a:pt x="6680" y="1898"/>
                    <a:pt x="3798" y="1898"/>
                  </a:cubicBezTo>
                  <a:cubicBezTo>
                    <a:pt x="2660" y="1898"/>
                    <a:pt x="1482" y="1799"/>
                    <a:pt x="275" y="1600"/>
                  </a:cubicBezTo>
                  <a:cubicBezTo>
                    <a:pt x="257" y="1595"/>
                    <a:pt x="240" y="1593"/>
                    <a:pt x="223" y="1593"/>
                  </a:cubicBezTo>
                  <a:cubicBezTo>
                    <a:pt x="158" y="1593"/>
                    <a:pt x="98" y="1627"/>
                    <a:pt x="60" y="1683"/>
                  </a:cubicBezTo>
                  <a:cubicBezTo>
                    <a:pt x="13" y="1755"/>
                    <a:pt x="1" y="1838"/>
                    <a:pt x="36" y="1921"/>
                  </a:cubicBezTo>
                  <a:cubicBezTo>
                    <a:pt x="215" y="2267"/>
                    <a:pt x="513" y="2541"/>
                    <a:pt x="917" y="2743"/>
                  </a:cubicBezTo>
                  <a:cubicBezTo>
                    <a:pt x="2108" y="3338"/>
                    <a:pt x="5787" y="4743"/>
                    <a:pt x="7073" y="5077"/>
                  </a:cubicBezTo>
                  <a:cubicBezTo>
                    <a:pt x="7276" y="5136"/>
                    <a:pt x="7460" y="5159"/>
                    <a:pt x="7631" y="5159"/>
                  </a:cubicBezTo>
                  <a:cubicBezTo>
                    <a:pt x="7701" y="5159"/>
                    <a:pt x="7769" y="5155"/>
                    <a:pt x="7835" y="5148"/>
                  </a:cubicBezTo>
                  <a:cubicBezTo>
                    <a:pt x="8502" y="5077"/>
                    <a:pt x="8918" y="4660"/>
                    <a:pt x="9073" y="4386"/>
                  </a:cubicBezTo>
                  <a:lnTo>
                    <a:pt x="11835" y="350"/>
                  </a:lnTo>
                  <a:cubicBezTo>
                    <a:pt x="11895" y="267"/>
                    <a:pt x="11883" y="147"/>
                    <a:pt x="11824" y="76"/>
                  </a:cubicBezTo>
                  <a:cubicBezTo>
                    <a:pt x="11780" y="25"/>
                    <a:pt x="11718" y="1"/>
                    <a:pt x="11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 name="Google Shape;877;p45"/>
            <p:cNvSpPr/>
            <p:nvPr/>
          </p:nvSpPr>
          <p:spPr>
            <a:xfrm>
              <a:off x="5650320" y="1455175"/>
              <a:ext cx="43408" cy="190255"/>
            </a:xfrm>
            <a:custGeom>
              <a:avLst/>
              <a:gdLst/>
              <a:ahLst/>
              <a:cxnLst/>
              <a:rect l="l" t="t" r="r" b="b"/>
              <a:pathLst>
                <a:path w="799" h="3502" extrusionOk="0">
                  <a:moveTo>
                    <a:pt x="561" y="0"/>
                  </a:moveTo>
                  <a:cubicBezTo>
                    <a:pt x="450" y="0"/>
                    <a:pt x="345" y="81"/>
                    <a:pt x="334" y="204"/>
                  </a:cubicBezTo>
                  <a:lnTo>
                    <a:pt x="12" y="3252"/>
                  </a:lnTo>
                  <a:cubicBezTo>
                    <a:pt x="1" y="3371"/>
                    <a:pt x="84" y="3490"/>
                    <a:pt x="215" y="3502"/>
                  </a:cubicBezTo>
                  <a:lnTo>
                    <a:pt x="263" y="3502"/>
                  </a:lnTo>
                  <a:cubicBezTo>
                    <a:pt x="358" y="3490"/>
                    <a:pt x="441" y="3407"/>
                    <a:pt x="453" y="3299"/>
                  </a:cubicBezTo>
                  <a:lnTo>
                    <a:pt x="786" y="240"/>
                  </a:lnTo>
                  <a:cubicBezTo>
                    <a:pt x="798" y="121"/>
                    <a:pt x="703" y="13"/>
                    <a:pt x="584" y="1"/>
                  </a:cubicBezTo>
                  <a:cubicBezTo>
                    <a:pt x="576" y="1"/>
                    <a:pt x="569"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 name="Google Shape;878;p45"/>
            <p:cNvSpPr/>
            <p:nvPr/>
          </p:nvSpPr>
          <p:spPr>
            <a:xfrm>
              <a:off x="5924562" y="1592839"/>
              <a:ext cx="131364" cy="157387"/>
            </a:xfrm>
            <a:custGeom>
              <a:avLst/>
              <a:gdLst/>
              <a:ahLst/>
              <a:cxnLst/>
              <a:rect l="l" t="t" r="r" b="b"/>
              <a:pathLst>
                <a:path w="2418" h="2897" extrusionOk="0">
                  <a:moveTo>
                    <a:pt x="2175" y="0"/>
                  </a:moveTo>
                  <a:cubicBezTo>
                    <a:pt x="2108" y="0"/>
                    <a:pt x="2043" y="31"/>
                    <a:pt x="2001" y="87"/>
                  </a:cubicBezTo>
                  <a:lnTo>
                    <a:pt x="84" y="2528"/>
                  </a:lnTo>
                  <a:cubicBezTo>
                    <a:pt x="1" y="2635"/>
                    <a:pt x="25" y="2766"/>
                    <a:pt x="120" y="2849"/>
                  </a:cubicBezTo>
                  <a:cubicBezTo>
                    <a:pt x="168" y="2885"/>
                    <a:pt x="227" y="2897"/>
                    <a:pt x="287" y="2897"/>
                  </a:cubicBezTo>
                  <a:cubicBezTo>
                    <a:pt x="334" y="2885"/>
                    <a:pt x="394" y="2861"/>
                    <a:pt x="429" y="2813"/>
                  </a:cubicBezTo>
                  <a:lnTo>
                    <a:pt x="2346" y="361"/>
                  </a:lnTo>
                  <a:cubicBezTo>
                    <a:pt x="2418" y="265"/>
                    <a:pt x="2406" y="123"/>
                    <a:pt x="2311" y="51"/>
                  </a:cubicBezTo>
                  <a:cubicBezTo>
                    <a:pt x="2271" y="16"/>
                    <a:pt x="2223" y="0"/>
                    <a:pt x="2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 name="Google Shape;879;p45"/>
            <p:cNvSpPr/>
            <p:nvPr/>
          </p:nvSpPr>
          <p:spPr>
            <a:xfrm>
              <a:off x="5788093" y="1549432"/>
              <a:ext cx="67964" cy="131581"/>
            </a:xfrm>
            <a:custGeom>
              <a:avLst/>
              <a:gdLst/>
              <a:ahLst/>
              <a:cxnLst/>
              <a:rect l="l" t="t" r="r" b="b"/>
              <a:pathLst>
                <a:path w="1251" h="2422" extrusionOk="0">
                  <a:moveTo>
                    <a:pt x="1000" y="0"/>
                  </a:moveTo>
                  <a:cubicBezTo>
                    <a:pt x="908" y="0"/>
                    <a:pt x="823" y="57"/>
                    <a:pt x="786" y="148"/>
                  </a:cubicBezTo>
                  <a:lnTo>
                    <a:pt x="48" y="2112"/>
                  </a:lnTo>
                  <a:cubicBezTo>
                    <a:pt x="1" y="2231"/>
                    <a:pt x="60" y="2362"/>
                    <a:pt x="167" y="2398"/>
                  </a:cubicBezTo>
                  <a:cubicBezTo>
                    <a:pt x="203" y="2410"/>
                    <a:pt x="239" y="2422"/>
                    <a:pt x="274" y="2422"/>
                  </a:cubicBezTo>
                  <a:cubicBezTo>
                    <a:pt x="358" y="2410"/>
                    <a:pt x="429" y="2350"/>
                    <a:pt x="465" y="2279"/>
                  </a:cubicBezTo>
                  <a:lnTo>
                    <a:pt x="1203" y="302"/>
                  </a:lnTo>
                  <a:cubicBezTo>
                    <a:pt x="1251" y="195"/>
                    <a:pt x="1191" y="64"/>
                    <a:pt x="1084" y="17"/>
                  </a:cubicBezTo>
                  <a:cubicBezTo>
                    <a:pt x="1056" y="6"/>
                    <a:pt x="1028" y="0"/>
                    <a:pt x="1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45"/>
            <p:cNvSpPr/>
            <p:nvPr/>
          </p:nvSpPr>
          <p:spPr>
            <a:xfrm>
              <a:off x="5903864" y="1153824"/>
              <a:ext cx="267237" cy="186343"/>
            </a:xfrm>
            <a:custGeom>
              <a:avLst/>
              <a:gdLst/>
              <a:ahLst/>
              <a:cxnLst/>
              <a:rect l="l" t="t" r="r" b="b"/>
              <a:pathLst>
                <a:path w="4919" h="3430" extrusionOk="0">
                  <a:moveTo>
                    <a:pt x="4740" y="0"/>
                  </a:moveTo>
                  <a:lnTo>
                    <a:pt x="4406" y="298"/>
                  </a:lnTo>
                  <a:cubicBezTo>
                    <a:pt x="3144" y="1429"/>
                    <a:pt x="1775" y="2072"/>
                    <a:pt x="310" y="2203"/>
                  </a:cubicBezTo>
                  <a:lnTo>
                    <a:pt x="1" y="2227"/>
                  </a:lnTo>
                  <a:lnTo>
                    <a:pt x="120" y="2512"/>
                  </a:lnTo>
                  <a:cubicBezTo>
                    <a:pt x="322" y="2989"/>
                    <a:pt x="513" y="3298"/>
                    <a:pt x="513" y="3310"/>
                  </a:cubicBezTo>
                  <a:lnTo>
                    <a:pt x="584" y="3429"/>
                  </a:lnTo>
                  <a:lnTo>
                    <a:pt x="727" y="3417"/>
                  </a:lnTo>
                  <a:lnTo>
                    <a:pt x="822" y="3417"/>
                  </a:lnTo>
                  <a:cubicBezTo>
                    <a:pt x="1477" y="3346"/>
                    <a:pt x="4918" y="2870"/>
                    <a:pt x="4787" y="512"/>
                  </a:cubicBezTo>
                  <a:cubicBezTo>
                    <a:pt x="4787" y="500"/>
                    <a:pt x="4775" y="488"/>
                    <a:pt x="4775" y="465"/>
                  </a:cubicBezTo>
                  <a:lnTo>
                    <a:pt x="47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884"/>
        <p:cNvGrpSpPr/>
        <p:nvPr/>
      </p:nvGrpSpPr>
      <p:grpSpPr>
        <a:xfrm>
          <a:off x="0" y="0"/>
          <a:ext cx="0" cy="0"/>
          <a:chOff x="0" y="0"/>
          <a:chExt cx="0" cy="0"/>
        </a:xfrm>
      </p:grpSpPr>
      <p:sp>
        <p:nvSpPr>
          <p:cNvPr id="885" name="Google Shape;885;p46"/>
          <p:cNvSpPr txBox="1">
            <a:spLocks noGrp="1"/>
          </p:cNvSpPr>
          <p:nvPr>
            <p:ph type="title"/>
          </p:nvPr>
        </p:nvSpPr>
        <p:spPr>
          <a:xfrm>
            <a:off x="2003250" y="1258500"/>
            <a:ext cx="5137500" cy="2626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10500"/>
              <a:t>Awesome </a:t>
            </a:r>
            <a:r>
              <a:rPr lang="en" sz="7000">
                <a:solidFill>
                  <a:schemeClr val="accent3"/>
                </a:solidFill>
                <a:latin typeface="Alata"/>
                <a:ea typeface="Alata"/>
                <a:cs typeface="Alata"/>
                <a:sym typeface="Alata"/>
              </a:rPr>
              <a:t>words</a:t>
            </a:r>
            <a:endParaRPr sz="7000">
              <a:solidFill>
                <a:schemeClr val="accent3"/>
              </a:solidFill>
              <a:latin typeface="Alata"/>
              <a:ea typeface="Alata"/>
              <a:cs typeface="Alata"/>
              <a:sym typeface="Alata"/>
            </a:endParaRPr>
          </a:p>
        </p:txBody>
      </p:sp>
      <p:grpSp>
        <p:nvGrpSpPr>
          <p:cNvPr id="886" name="Google Shape;886;p46"/>
          <p:cNvGrpSpPr/>
          <p:nvPr/>
        </p:nvGrpSpPr>
        <p:grpSpPr>
          <a:xfrm rot="-124810">
            <a:off x="7229890" y="3514782"/>
            <a:ext cx="1115072" cy="650613"/>
            <a:chOff x="559125" y="3584825"/>
            <a:chExt cx="1115006" cy="650575"/>
          </a:xfrm>
        </p:grpSpPr>
        <p:sp>
          <p:nvSpPr>
            <p:cNvPr id="887" name="Google Shape;887;p46"/>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46"/>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46"/>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90" name="Google Shape;890;p46"/>
          <p:cNvSpPr/>
          <p:nvPr/>
        </p:nvSpPr>
        <p:spPr>
          <a:xfrm>
            <a:off x="6860100" y="3541726"/>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 name="Google Shape;891;p46"/>
          <p:cNvSpPr/>
          <p:nvPr/>
        </p:nvSpPr>
        <p:spPr>
          <a:xfrm>
            <a:off x="713170" y="31042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 name="Google Shape;892;p46"/>
          <p:cNvSpPr/>
          <p:nvPr/>
        </p:nvSpPr>
        <p:spPr>
          <a:xfrm flipH="1">
            <a:off x="7482852" y="617198"/>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 name="Google Shape;893;p46"/>
          <p:cNvSpPr/>
          <p:nvPr/>
        </p:nvSpPr>
        <p:spPr>
          <a:xfrm rot="1807315" flipH="1">
            <a:off x="7725383" y="538455"/>
            <a:ext cx="618092" cy="1082822"/>
          </a:xfrm>
          <a:custGeom>
            <a:avLst/>
            <a:gdLst/>
            <a:ahLst/>
            <a:cxnLst/>
            <a:rect l="l" t="t" r="r" b="b"/>
            <a:pathLst>
              <a:path w="13621" h="23863" extrusionOk="0">
                <a:moveTo>
                  <a:pt x="8771" y="1350"/>
                </a:moveTo>
                <a:cubicBezTo>
                  <a:pt x="9263" y="1350"/>
                  <a:pt x="9752" y="1536"/>
                  <a:pt x="10002" y="1940"/>
                </a:cubicBezTo>
                <a:cubicBezTo>
                  <a:pt x="10383" y="2535"/>
                  <a:pt x="10168" y="3369"/>
                  <a:pt x="9835" y="3940"/>
                </a:cubicBezTo>
                <a:cubicBezTo>
                  <a:pt x="9573" y="4417"/>
                  <a:pt x="9204" y="4845"/>
                  <a:pt x="8823" y="5310"/>
                </a:cubicBezTo>
                <a:cubicBezTo>
                  <a:pt x="8597" y="5560"/>
                  <a:pt x="8370" y="5822"/>
                  <a:pt x="8156" y="6107"/>
                </a:cubicBezTo>
                <a:cubicBezTo>
                  <a:pt x="8108" y="6179"/>
                  <a:pt x="8049" y="6250"/>
                  <a:pt x="7989" y="6322"/>
                </a:cubicBezTo>
                <a:cubicBezTo>
                  <a:pt x="7596" y="6834"/>
                  <a:pt x="7108" y="7465"/>
                  <a:pt x="6846" y="8143"/>
                </a:cubicBezTo>
                <a:cubicBezTo>
                  <a:pt x="6311" y="7584"/>
                  <a:pt x="5572" y="7167"/>
                  <a:pt x="4953" y="6845"/>
                </a:cubicBezTo>
                <a:cubicBezTo>
                  <a:pt x="4644" y="6679"/>
                  <a:pt x="4322" y="6536"/>
                  <a:pt x="4013" y="6405"/>
                </a:cubicBezTo>
                <a:cubicBezTo>
                  <a:pt x="3465" y="6155"/>
                  <a:pt x="2953" y="5929"/>
                  <a:pt x="2512" y="5607"/>
                </a:cubicBezTo>
                <a:cubicBezTo>
                  <a:pt x="1965" y="5226"/>
                  <a:pt x="1417" y="4571"/>
                  <a:pt x="1500" y="3869"/>
                </a:cubicBezTo>
                <a:cubicBezTo>
                  <a:pt x="1580" y="3139"/>
                  <a:pt x="2414" y="2628"/>
                  <a:pt x="3143" y="2628"/>
                </a:cubicBezTo>
                <a:cubicBezTo>
                  <a:pt x="3175" y="2628"/>
                  <a:pt x="3207" y="2629"/>
                  <a:pt x="3239" y="2631"/>
                </a:cubicBezTo>
                <a:lnTo>
                  <a:pt x="3286" y="2631"/>
                </a:lnTo>
                <a:cubicBezTo>
                  <a:pt x="3906" y="2678"/>
                  <a:pt x="4548" y="3000"/>
                  <a:pt x="5108" y="3559"/>
                </a:cubicBezTo>
                <a:cubicBezTo>
                  <a:pt x="5072" y="3750"/>
                  <a:pt x="4989" y="4369"/>
                  <a:pt x="5310" y="4833"/>
                </a:cubicBezTo>
                <a:cubicBezTo>
                  <a:pt x="5477" y="5083"/>
                  <a:pt x="5715" y="5238"/>
                  <a:pt x="6013" y="5274"/>
                </a:cubicBezTo>
                <a:cubicBezTo>
                  <a:pt x="6070" y="5284"/>
                  <a:pt x="6127" y="5289"/>
                  <a:pt x="6183" y="5289"/>
                </a:cubicBezTo>
                <a:cubicBezTo>
                  <a:pt x="6457" y="5289"/>
                  <a:pt x="6720" y="5172"/>
                  <a:pt x="6918" y="4964"/>
                </a:cubicBezTo>
                <a:cubicBezTo>
                  <a:pt x="7192" y="4679"/>
                  <a:pt x="7323" y="4274"/>
                  <a:pt x="7251" y="3893"/>
                </a:cubicBezTo>
                <a:cubicBezTo>
                  <a:pt x="7192" y="3559"/>
                  <a:pt x="7013" y="3262"/>
                  <a:pt x="6703" y="2976"/>
                </a:cubicBezTo>
                <a:cubicBezTo>
                  <a:pt x="6977" y="2333"/>
                  <a:pt x="7406" y="1833"/>
                  <a:pt x="7906" y="1559"/>
                </a:cubicBezTo>
                <a:cubicBezTo>
                  <a:pt x="8157" y="1422"/>
                  <a:pt x="8464" y="1350"/>
                  <a:pt x="8771" y="1350"/>
                </a:cubicBezTo>
                <a:close/>
                <a:moveTo>
                  <a:pt x="8765" y="0"/>
                </a:moveTo>
                <a:cubicBezTo>
                  <a:pt x="8229" y="0"/>
                  <a:pt x="7697" y="128"/>
                  <a:pt x="7251" y="368"/>
                </a:cubicBezTo>
                <a:cubicBezTo>
                  <a:pt x="6561" y="749"/>
                  <a:pt x="5989" y="1369"/>
                  <a:pt x="5584" y="2178"/>
                </a:cubicBezTo>
                <a:cubicBezTo>
                  <a:pt x="4882" y="1631"/>
                  <a:pt x="4096" y="1321"/>
                  <a:pt x="3322" y="1273"/>
                </a:cubicBezTo>
                <a:cubicBezTo>
                  <a:pt x="3274" y="1271"/>
                  <a:pt x="3225" y="1270"/>
                  <a:pt x="3176" y="1270"/>
                </a:cubicBezTo>
                <a:cubicBezTo>
                  <a:pt x="1830" y="1270"/>
                  <a:pt x="327" y="2209"/>
                  <a:pt x="155" y="3714"/>
                </a:cubicBezTo>
                <a:cubicBezTo>
                  <a:pt x="0" y="5000"/>
                  <a:pt x="869" y="6107"/>
                  <a:pt x="1727" y="6715"/>
                </a:cubicBezTo>
                <a:cubicBezTo>
                  <a:pt x="2274" y="7107"/>
                  <a:pt x="2882" y="7369"/>
                  <a:pt x="3453" y="7631"/>
                </a:cubicBezTo>
                <a:cubicBezTo>
                  <a:pt x="3763" y="7774"/>
                  <a:pt x="4048" y="7905"/>
                  <a:pt x="4334" y="8048"/>
                </a:cubicBezTo>
                <a:cubicBezTo>
                  <a:pt x="4679" y="8227"/>
                  <a:pt x="5441" y="8620"/>
                  <a:pt x="5894" y="9096"/>
                </a:cubicBezTo>
                <a:lnTo>
                  <a:pt x="5465" y="9191"/>
                </a:lnTo>
                <a:cubicBezTo>
                  <a:pt x="5287" y="9239"/>
                  <a:pt x="5144" y="9346"/>
                  <a:pt x="5049" y="9501"/>
                </a:cubicBezTo>
                <a:cubicBezTo>
                  <a:pt x="4953" y="9643"/>
                  <a:pt x="4918" y="9834"/>
                  <a:pt x="4953" y="10001"/>
                </a:cubicBezTo>
                <a:cubicBezTo>
                  <a:pt x="5025" y="10298"/>
                  <a:pt x="5275" y="10513"/>
                  <a:pt x="5572" y="10536"/>
                </a:cubicBezTo>
                <a:cubicBezTo>
                  <a:pt x="5632" y="10536"/>
                  <a:pt x="5703" y="10536"/>
                  <a:pt x="5763" y="10513"/>
                </a:cubicBezTo>
                <a:cubicBezTo>
                  <a:pt x="6025" y="10453"/>
                  <a:pt x="6322" y="10394"/>
                  <a:pt x="6644" y="10322"/>
                </a:cubicBezTo>
                <a:lnTo>
                  <a:pt x="9621" y="22359"/>
                </a:lnTo>
                <a:cubicBezTo>
                  <a:pt x="9632" y="22455"/>
                  <a:pt x="9823" y="23228"/>
                  <a:pt x="10490" y="23633"/>
                </a:cubicBezTo>
                <a:cubicBezTo>
                  <a:pt x="10716" y="23764"/>
                  <a:pt x="10954" y="23836"/>
                  <a:pt x="11216" y="23859"/>
                </a:cubicBezTo>
                <a:cubicBezTo>
                  <a:pt x="11253" y="23862"/>
                  <a:pt x="11289" y="23863"/>
                  <a:pt x="11326" y="23863"/>
                </a:cubicBezTo>
                <a:cubicBezTo>
                  <a:pt x="11504" y="23863"/>
                  <a:pt x="11681" y="23839"/>
                  <a:pt x="11859" y="23800"/>
                </a:cubicBezTo>
                <a:cubicBezTo>
                  <a:pt x="12919" y="23514"/>
                  <a:pt x="13133" y="23443"/>
                  <a:pt x="13192" y="23419"/>
                </a:cubicBezTo>
                <a:cubicBezTo>
                  <a:pt x="13359" y="23348"/>
                  <a:pt x="13490" y="23217"/>
                  <a:pt x="13561" y="23050"/>
                </a:cubicBezTo>
                <a:cubicBezTo>
                  <a:pt x="13621" y="22871"/>
                  <a:pt x="13621" y="22693"/>
                  <a:pt x="13550" y="22526"/>
                </a:cubicBezTo>
                <a:cubicBezTo>
                  <a:pt x="13441" y="22273"/>
                  <a:pt x="13195" y="22122"/>
                  <a:pt x="12937" y="22122"/>
                </a:cubicBezTo>
                <a:cubicBezTo>
                  <a:pt x="12855" y="22122"/>
                  <a:pt x="12772" y="22137"/>
                  <a:pt x="12692" y="22169"/>
                </a:cubicBezTo>
                <a:cubicBezTo>
                  <a:pt x="12669" y="22169"/>
                  <a:pt x="12466" y="22240"/>
                  <a:pt x="11514" y="22490"/>
                </a:cubicBezTo>
                <a:cubicBezTo>
                  <a:pt x="11454" y="22505"/>
                  <a:pt x="11402" y="22512"/>
                  <a:pt x="11357" y="22512"/>
                </a:cubicBezTo>
                <a:cubicBezTo>
                  <a:pt x="11293" y="22512"/>
                  <a:pt x="11241" y="22499"/>
                  <a:pt x="11192" y="22478"/>
                </a:cubicBezTo>
                <a:cubicBezTo>
                  <a:pt x="11049" y="22383"/>
                  <a:pt x="10954" y="22157"/>
                  <a:pt x="10930" y="22050"/>
                </a:cubicBezTo>
                <a:lnTo>
                  <a:pt x="10859" y="21740"/>
                </a:lnTo>
                <a:lnTo>
                  <a:pt x="12395" y="21323"/>
                </a:lnTo>
                <a:cubicBezTo>
                  <a:pt x="12764" y="21228"/>
                  <a:pt x="12966" y="20847"/>
                  <a:pt x="12871" y="20490"/>
                </a:cubicBezTo>
                <a:cubicBezTo>
                  <a:pt x="12791" y="20190"/>
                  <a:pt x="12518" y="19991"/>
                  <a:pt x="12221" y="19991"/>
                </a:cubicBezTo>
                <a:cubicBezTo>
                  <a:pt x="12165" y="19991"/>
                  <a:pt x="12107" y="19998"/>
                  <a:pt x="12049" y="20014"/>
                </a:cubicBezTo>
                <a:lnTo>
                  <a:pt x="10537" y="20419"/>
                </a:lnTo>
                <a:lnTo>
                  <a:pt x="10418" y="19954"/>
                </a:lnTo>
                <a:lnTo>
                  <a:pt x="11847" y="19597"/>
                </a:lnTo>
                <a:cubicBezTo>
                  <a:pt x="12216" y="19514"/>
                  <a:pt x="12430" y="19145"/>
                  <a:pt x="12347" y="18776"/>
                </a:cubicBezTo>
                <a:cubicBezTo>
                  <a:pt x="12267" y="18474"/>
                  <a:pt x="11991" y="18266"/>
                  <a:pt x="11692" y="18266"/>
                </a:cubicBezTo>
                <a:cubicBezTo>
                  <a:pt x="11637" y="18266"/>
                  <a:pt x="11581" y="18273"/>
                  <a:pt x="11526" y="18287"/>
                </a:cubicBezTo>
                <a:lnTo>
                  <a:pt x="10097" y="18645"/>
                </a:lnTo>
                <a:lnTo>
                  <a:pt x="7954" y="10024"/>
                </a:lnTo>
                <a:cubicBezTo>
                  <a:pt x="8525" y="9905"/>
                  <a:pt x="8728" y="9858"/>
                  <a:pt x="8799" y="9846"/>
                </a:cubicBezTo>
                <a:cubicBezTo>
                  <a:pt x="9085" y="9822"/>
                  <a:pt x="9323" y="9632"/>
                  <a:pt x="9394" y="9346"/>
                </a:cubicBezTo>
                <a:cubicBezTo>
                  <a:pt x="9490" y="8989"/>
                  <a:pt x="9275" y="8620"/>
                  <a:pt x="8906" y="8524"/>
                </a:cubicBezTo>
                <a:cubicBezTo>
                  <a:pt x="8864" y="8512"/>
                  <a:pt x="8828" y="8503"/>
                  <a:pt x="8772" y="8503"/>
                </a:cubicBezTo>
                <a:cubicBezTo>
                  <a:pt x="8671" y="8503"/>
                  <a:pt x="8505" y="8531"/>
                  <a:pt x="8120" y="8608"/>
                </a:cubicBezTo>
                <a:cubicBezTo>
                  <a:pt x="8311" y="8119"/>
                  <a:pt x="8739" y="7572"/>
                  <a:pt x="9061" y="7155"/>
                </a:cubicBezTo>
                <a:cubicBezTo>
                  <a:pt x="9120" y="7072"/>
                  <a:pt x="9180" y="7000"/>
                  <a:pt x="9240" y="6929"/>
                </a:cubicBezTo>
                <a:cubicBezTo>
                  <a:pt x="9418" y="6679"/>
                  <a:pt x="9632" y="6441"/>
                  <a:pt x="9847" y="6179"/>
                </a:cubicBezTo>
                <a:cubicBezTo>
                  <a:pt x="10263" y="5702"/>
                  <a:pt x="10692" y="5202"/>
                  <a:pt x="11014" y="4607"/>
                </a:cubicBezTo>
                <a:cubicBezTo>
                  <a:pt x="11537" y="3690"/>
                  <a:pt x="11847" y="2321"/>
                  <a:pt x="11156" y="1226"/>
                </a:cubicBezTo>
                <a:cubicBezTo>
                  <a:pt x="10629" y="382"/>
                  <a:pt x="9691" y="0"/>
                  <a:pt x="8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94" name="Google Shape;894;p46"/>
          <p:cNvGrpSpPr/>
          <p:nvPr/>
        </p:nvGrpSpPr>
        <p:grpSpPr>
          <a:xfrm flipH="1">
            <a:off x="1004651" y="3256677"/>
            <a:ext cx="1151003" cy="1156290"/>
            <a:chOff x="5693639" y="4241800"/>
            <a:chExt cx="833396" cy="837224"/>
          </a:xfrm>
        </p:grpSpPr>
        <p:sp>
          <p:nvSpPr>
            <p:cNvPr id="895" name="Google Shape;895;p46"/>
            <p:cNvSpPr/>
            <p:nvPr/>
          </p:nvSpPr>
          <p:spPr>
            <a:xfrm>
              <a:off x="6034733" y="4241800"/>
              <a:ext cx="275507" cy="315592"/>
            </a:xfrm>
            <a:custGeom>
              <a:avLst/>
              <a:gdLst/>
              <a:ahLst/>
              <a:cxnLst/>
              <a:rect l="l" t="t" r="r" b="b"/>
              <a:pathLst>
                <a:path w="5251" h="6015" extrusionOk="0">
                  <a:moveTo>
                    <a:pt x="2843" y="0"/>
                  </a:moveTo>
                  <a:cubicBezTo>
                    <a:pt x="2278" y="0"/>
                    <a:pt x="1774" y="278"/>
                    <a:pt x="1369" y="811"/>
                  </a:cubicBezTo>
                  <a:cubicBezTo>
                    <a:pt x="191" y="2359"/>
                    <a:pt x="0" y="5681"/>
                    <a:pt x="131" y="5895"/>
                  </a:cubicBezTo>
                  <a:cubicBezTo>
                    <a:pt x="167" y="5967"/>
                    <a:pt x="238" y="6014"/>
                    <a:pt x="322" y="6014"/>
                  </a:cubicBezTo>
                  <a:cubicBezTo>
                    <a:pt x="357" y="6014"/>
                    <a:pt x="393" y="6003"/>
                    <a:pt x="429" y="5979"/>
                  </a:cubicBezTo>
                  <a:cubicBezTo>
                    <a:pt x="524" y="5919"/>
                    <a:pt x="560" y="5824"/>
                    <a:pt x="536" y="5729"/>
                  </a:cubicBezTo>
                  <a:cubicBezTo>
                    <a:pt x="488" y="5312"/>
                    <a:pt x="738" y="1895"/>
                    <a:pt x="2000" y="776"/>
                  </a:cubicBezTo>
                  <a:cubicBezTo>
                    <a:pt x="2253" y="556"/>
                    <a:pt x="2530" y="445"/>
                    <a:pt x="2839" y="445"/>
                  </a:cubicBezTo>
                  <a:cubicBezTo>
                    <a:pt x="2967" y="445"/>
                    <a:pt x="3100" y="464"/>
                    <a:pt x="3239" y="502"/>
                  </a:cubicBezTo>
                  <a:cubicBezTo>
                    <a:pt x="3703" y="633"/>
                    <a:pt x="4001" y="883"/>
                    <a:pt x="4155" y="1264"/>
                  </a:cubicBezTo>
                  <a:cubicBezTo>
                    <a:pt x="4751" y="2740"/>
                    <a:pt x="3084" y="5574"/>
                    <a:pt x="3060" y="5598"/>
                  </a:cubicBezTo>
                  <a:cubicBezTo>
                    <a:pt x="3000" y="5705"/>
                    <a:pt x="3036" y="5836"/>
                    <a:pt x="3143" y="5907"/>
                  </a:cubicBezTo>
                  <a:cubicBezTo>
                    <a:pt x="3178" y="5927"/>
                    <a:pt x="3216" y="5936"/>
                    <a:pt x="3253" y="5936"/>
                  </a:cubicBezTo>
                  <a:cubicBezTo>
                    <a:pt x="3330" y="5936"/>
                    <a:pt x="3405" y="5896"/>
                    <a:pt x="3453" y="5824"/>
                  </a:cubicBezTo>
                  <a:cubicBezTo>
                    <a:pt x="3524" y="5705"/>
                    <a:pt x="5251" y="2776"/>
                    <a:pt x="4572" y="1097"/>
                  </a:cubicBezTo>
                  <a:cubicBezTo>
                    <a:pt x="4358" y="585"/>
                    <a:pt x="3953" y="240"/>
                    <a:pt x="3358" y="73"/>
                  </a:cubicBezTo>
                  <a:cubicBezTo>
                    <a:pt x="3182" y="24"/>
                    <a:pt x="3010" y="0"/>
                    <a:pt x="28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 name="Google Shape;896;p46"/>
            <p:cNvSpPr/>
            <p:nvPr/>
          </p:nvSpPr>
          <p:spPr>
            <a:xfrm>
              <a:off x="5990345" y="4518461"/>
              <a:ext cx="536690" cy="560563"/>
            </a:xfrm>
            <a:custGeom>
              <a:avLst/>
              <a:gdLst/>
              <a:ahLst/>
              <a:cxnLst/>
              <a:rect l="l" t="t" r="r" b="b"/>
              <a:pathLst>
                <a:path w="10229" h="10684" extrusionOk="0">
                  <a:moveTo>
                    <a:pt x="5612" y="0"/>
                  </a:moveTo>
                  <a:cubicBezTo>
                    <a:pt x="5472" y="0"/>
                    <a:pt x="5342" y="10"/>
                    <a:pt x="5228" y="27"/>
                  </a:cubicBezTo>
                  <a:cubicBezTo>
                    <a:pt x="5109" y="51"/>
                    <a:pt x="5025" y="158"/>
                    <a:pt x="5037" y="289"/>
                  </a:cubicBezTo>
                  <a:cubicBezTo>
                    <a:pt x="5049" y="360"/>
                    <a:pt x="5097" y="420"/>
                    <a:pt x="5156" y="444"/>
                  </a:cubicBezTo>
                  <a:lnTo>
                    <a:pt x="346" y="9635"/>
                  </a:lnTo>
                  <a:cubicBezTo>
                    <a:pt x="319" y="9622"/>
                    <a:pt x="289" y="9615"/>
                    <a:pt x="258" y="9615"/>
                  </a:cubicBezTo>
                  <a:cubicBezTo>
                    <a:pt x="207" y="9615"/>
                    <a:pt x="153" y="9634"/>
                    <a:pt x="108" y="9671"/>
                  </a:cubicBezTo>
                  <a:cubicBezTo>
                    <a:pt x="13" y="9754"/>
                    <a:pt x="1" y="9885"/>
                    <a:pt x="84" y="9981"/>
                  </a:cubicBezTo>
                  <a:lnTo>
                    <a:pt x="620" y="10600"/>
                  </a:lnTo>
                  <a:cubicBezTo>
                    <a:pt x="656" y="10659"/>
                    <a:pt x="727" y="10683"/>
                    <a:pt x="787" y="10683"/>
                  </a:cubicBezTo>
                  <a:cubicBezTo>
                    <a:pt x="822" y="10683"/>
                    <a:pt x="846" y="10671"/>
                    <a:pt x="882" y="10659"/>
                  </a:cubicBezTo>
                  <a:cubicBezTo>
                    <a:pt x="1263" y="10481"/>
                    <a:pt x="10228" y="6290"/>
                    <a:pt x="8288" y="1765"/>
                  </a:cubicBezTo>
                  <a:cubicBezTo>
                    <a:pt x="7685" y="365"/>
                    <a:pt x="6459" y="0"/>
                    <a:pt x="5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 name="Google Shape;897;p46"/>
            <p:cNvSpPr/>
            <p:nvPr/>
          </p:nvSpPr>
          <p:spPr>
            <a:xfrm>
              <a:off x="5783569" y="4464630"/>
              <a:ext cx="599756" cy="581865"/>
            </a:xfrm>
            <a:custGeom>
              <a:avLst/>
              <a:gdLst/>
              <a:ahLst/>
              <a:cxnLst/>
              <a:rect l="l" t="t" r="r" b="b"/>
              <a:pathLst>
                <a:path w="11431" h="11090" extrusionOk="0">
                  <a:moveTo>
                    <a:pt x="3303" y="0"/>
                  </a:moveTo>
                  <a:cubicBezTo>
                    <a:pt x="2836" y="0"/>
                    <a:pt x="2340" y="183"/>
                    <a:pt x="1822" y="541"/>
                  </a:cubicBezTo>
                  <a:cubicBezTo>
                    <a:pt x="1037" y="1089"/>
                    <a:pt x="584" y="1839"/>
                    <a:pt x="453" y="2791"/>
                  </a:cubicBezTo>
                  <a:cubicBezTo>
                    <a:pt x="1" y="6149"/>
                    <a:pt x="3858" y="10804"/>
                    <a:pt x="4013" y="11007"/>
                  </a:cubicBezTo>
                  <a:cubicBezTo>
                    <a:pt x="4061" y="11054"/>
                    <a:pt x="4120" y="11090"/>
                    <a:pt x="4192" y="11090"/>
                  </a:cubicBezTo>
                  <a:cubicBezTo>
                    <a:pt x="4216" y="11090"/>
                    <a:pt x="4251" y="11078"/>
                    <a:pt x="4275" y="11066"/>
                  </a:cubicBezTo>
                  <a:cubicBezTo>
                    <a:pt x="4513" y="10959"/>
                    <a:pt x="10050" y="8459"/>
                    <a:pt x="11121" y="5256"/>
                  </a:cubicBezTo>
                  <a:cubicBezTo>
                    <a:pt x="11431" y="4351"/>
                    <a:pt x="11347" y="3482"/>
                    <a:pt x="10895" y="2660"/>
                  </a:cubicBezTo>
                  <a:cubicBezTo>
                    <a:pt x="10324" y="1613"/>
                    <a:pt x="9633" y="1065"/>
                    <a:pt x="8835" y="1065"/>
                  </a:cubicBezTo>
                  <a:cubicBezTo>
                    <a:pt x="8835" y="1065"/>
                    <a:pt x="8823" y="1053"/>
                    <a:pt x="8811" y="1053"/>
                  </a:cubicBezTo>
                  <a:cubicBezTo>
                    <a:pt x="7585" y="1053"/>
                    <a:pt x="6478" y="2375"/>
                    <a:pt x="5978" y="3089"/>
                  </a:cubicBezTo>
                  <a:cubicBezTo>
                    <a:pt x="5740" y="2244"/>
                    <a:pt x="5144" y="601"/>
                    <a:pt x="3977" y="136"/>
                  </a:cubicBezTo>
                  <a:cubicBezTo>
                    <a:pt x="3760" y="45"/>
                    <a:pt x="3535" y="0"/>
                    <a:pt x="3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 name="Google Shape;898;p46"/>
            <p:cNvSpPr/>
            <p:nvPr/>
          </p:nvSpPr>
          <p:spPr>
            <a:xfrm>
              <a:off x="5693639" y="4511536"/>
              <a:ext cx="502901" cy="534959"/>
            </a:xfrm>
            <a:custGeom>
              <a:avLst/>
              <a:gdLst/>
              <a:ahLst/>
              <a:cxnLst/>
              <a:rect l="l" t="t" r="r" b="b"/>
              <a:pathLst>
                <a:path w="9585" h="10196" extrusionOk="0">
                  <a:moveTo>
                    <a:pt x="3201" y="0"/>
                  </a:moveTo>
                  <a:cubicBezTo>
                    <a:pt x="3143" y="0"/>
                    <a:pt x="3083" y="18"/>
                    <a:pt x="3036" y="64"/>
                  </a:cubicBezTo>
                  <a:cubicBezTo>
                    <a:pt x="0" y="3171"/>
                    <a:pt x="5501" y="9827"/>
                    <a:pt x="5727" y="10113"/>
                  </a:cubicBezTo>
                  <a:cubicBezTo>
                    <a:pt x="5775" y="10160"/>
                    <a:pt x="5834" y="10196"/>
                    <a:pt x="5906" y="10196"/>
                  </a:cubicBezTo>
                  <a:cubicBezTo>
                    <a:pt x="5930" y="10196"/>
                    <a:pt x="5965" y="10184"/>
                    <a:pt x="5989" y="10172"/>
                  </a:cubicBezTo>
                  <a:cubicBezTo>
                    <a:pt x="6013" y="10160"/>
                    <a:pt x="7763" y="9386"/>
                    <a:pt x="9478" y="8160"/>
                  </a:cubicBezTo>
                  <a:cubicBezTo>
                    <a:pt x="9549" y="8112"/>
                    <a:pt x="9585" y="8029"/>
                    <a:pt x="9573" y="7946"/>
                  </a:cubicBezTo>
                  <a:cubicBezTo>
                    <a:pt x="9561" y="7862"/>
                    <a:pt x="9501" y="7791"/>
                    <a:pt x="9418" y="7767"/>
                  </a:cubicBezTo>
                  <a:cubicBezTo>
                    <a:pt x="5656" y="6696"/>
                    <a:pt x="4048" y="2552"/>
                    <a:pt x="3417" y="171"/>
                  </a:cubicBezTo>
                  <a:cubicBezTo>
                    <a:pt x="3394" y="88"/>
                    <a:pt x="3334" y="28"/>
                    <a:pt x="3251" y="4"/>
                  </a:cubicBezTo>
                  <a:cubicBezTo>
                    <a:pt x="3235" y="2"/>
                    <a:pt x="3218" y="0"/>
                    <a:pt x="3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 name="Google Shape;899;p46"/>
            <p:cNvSpPr/>
            <p:nvPr/>
          </p:nvSpPr>
          <p:spPr>
            <a:xfrm>
              <a:off x="5984101" y="4686305"/>
              <a:ext cx="161233" cy="245286"/>
            </a:xfrm>
            <a:custGeom>
              <a:avLst/>
              <a:gdLst/>
              <a:ahLst/>
              <a:cxnLst/>
              <a:rect l="l" t="t" r="r" b="b"/>
              <a:pathLst>
                <a:path w="3073" h="4675" extrusionOk="0">
                  <a:moveTo>
                    <a:pt x="1544" y="1"/>
                  </a:moveTo>
                  <a:cubicBezTo>
                    <a:pt x="884" y="1"/>
                    <a:pt x="282" y="445"/>
                    <a:pt x="120" y="1114"/>
                  </a:cubicBezTo>
                  <a:cubicBezTo>
                    <a:pt x="1" y="1626"/>
                    <a:pt x="144" y="2138"/>
                    <a:pt x="501" y="2495"/>
                  </a:cubicBezTo>
                  <a:lnTo>
                    <a:pt x="96" y="4138"/>
                  </a:lnTo>
                  <a:cubicBezTo>
                    <a:pt x="84" y="4198"/>
                    <a:pt x="96" y="4258"/>
                    <a:pt x="120" y="4305"/>
                  </a:cubicBezTo>
                  <a:cubicBezTo>
                    <a:pt x="155" y="4365"/>
                    <a:pt x="203" y="4400"/>
                    <a:pt x="263" y="4412"/>
                  </a:cubicBezTo>
                  <a:lnTo>
                    <a:pt x="1322" y="4674"/>
                  </a:lnTo>
                  <a:lnTo>
                    <a:pt x="1370" y="4674"/>
                  </a:lnTo>
                  <a:cubicBezTo>
                    <a:pt x="1477" y="4674"/>
                    <a:pt x="1572" y="4615"/>
                    <a:pt x="1596" y="4508"/>
                  </a:cubicBezTo>
                  <a:lnTo>
                    <a:pt x="2001" y="2865"/>
                  </a:lnTo>
                  <a:cubicBezTo>
                    <a:pt x="2477" y="2710"/>
                    <a:pt x="2846" y="2317"/>
                    <a:pt x="2977" y="1817"/>
                  </a:cubicBezTo>
                  <a:cubicBezTo>
                    <a:pt x="3073" y="1436"/>
                    <a:pt x="3013" y="1043"/>
                    <a:pt x="2811" y="709"/>
                  </a:cubicBezTo>
                  <a:cubicBezTo>
                    <a:pt x="2596" y="376"/>
                    <a:pt x="2275" y="138"/>
                    <a:pt x="1894" y="43"/>
                  </a:cubicBezTo>
                  <a:cubicBezTo>
                    <a:pt x="1777" y="14"/>
                    <a:pt x="1660"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 name="Google Shape;900;p46"/>
          <p:cNvGrpSpPr/>
          <p:nvPr/>
        </p:nvGrpSpPr>
        <p:grpSpPr>
          <a:xfrm rot="948378">
            <a:off x="978797" y="750709"/>
            <a:ext cx="1089889" cy="789849"/>
            <a:chOff x="4634825" y="1694603"/>
            <a:chExt cx="761402" cy="551792"/>
          </a:xfrm>
        </p:grpSpPr>
        <p:sp>
          <p:nvSpPr>
            <p:cNvPr id="901" name="Google Shape;901;p46"/>
            <p:cNvSpPr/>
            <p:nvPr/>
          </p:nvSpPr>
          <p:spPr>
            <a:xfrm>
              <a:off x="4634825" y="1694603"/>
              <a:ext cx="761401" cy="551784"/>
            </a:xfrm>
            <a:custGeom>
              <a:avLst/>
              <a:gdLst/>
              <a:ahLst/>
              <a:cxnLst/>
              <a:rect l="l" t="t" r="r" b="b"/>
              <a:pathLst>
                <a:path w="18623" h="13496" extrusionOk="0">
                  <a:moveTo>
                    <a:pt x="15324" y="0"/>
                  </a:moveTo>
                  <a:cubicBezTo>
                    <a:pt x="15211" y="0"/>
                    <a:pt x="15095" y="10"/>
                    <a:pt x="14979" y="30"/>
                  </a:cubicBezTo>
                  <a:lnTo>
                    <a:pt x="1739" y="2268"/>
                  </a:lnTo>
                  <a:cubicBezTo>
                    <a:pt x="1215" y="2364"/>
                    <a:pt x="751" y="2649"/>
                    <a:pt x="441" y="3090"/>
                  </a:cubicBezTo>
                  <a:cubicBezTo>
                    <a:pt x="132" y="3530"/>
                    <a:pt x="1" y="4066"/>
                    <a:pt x="96" y="4590"/>
                  </a:cubicBezTo>
                  <a:lnTo>
                    <a:pt x="1323" y="11817"/>
                  </a:lnTo>
                  <a:cubicBezTo>
                    <a:pt x="1489" y="12805"/>
                    <a:pt x="2335" y="13496"/>
                    <a:pt x="3299" y="13496"/>
                  </a:cubicBezTo>
                  <a:cubicBezTo>
                    <a:pt x="3406" y="13496"/>
                    <a:pt x="3525" y="13484"/>
                    <a:pt x="3632" y="13460"/>
                  </a:cubicBezTo>
                  <a:lnTo>
                    <a:pt x="16884" y="11222"/>
                  </a:lnTo>
                  <a:cubicBezTo>
                    <a:pt x="17408" y="11127"/>
                    <a:pt x="17872" y="10841"/>
                    <a:pt x="18182" y="10400"/>
                  </a:cubicBezTo>
                  <a:cubicBezTo>
                    <a:pt x="18491" y="9960"/>
                    <a:pt x="18622" y="9436"/>
                    <a:pt x="18527" y="8900"/>
                  </a:cubicBezTo>
                  <a:lnTo>
                    <a:pt x="17301" y="1673"/>
                  </a:lnTo>
                  <a:cubicBezTo>
                    <a:pt x="17130" y="694"/>
                    <a:pt x="16284" y="0"/>
                    <a:pt x="15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 name="Google Shape;902;p46"/>
            <p:cNvSpPr/>
            <p:nvPr/>
          </p:nvSpPr>
          <p:spPr>
            <a:xfrm>
              <a:off x="4645046" y="1919724"/>
              <a:ext cx="751180" cy="326671"/>
            </a:xfrm>
            <a:custGeom>
              <a:avLst/>
              <a:gdLst/>
              <a:ahLst/>
              <a:cxnLst/>
              <a:rect l="l" t="t" r="r" b="b"/>
              <a:pathLst>
                <a:path w="18373" h="7990" extrusionOk="0">
                  <a:moveTo>
                    <a:pt x="1" y="1"/>
                  </a:moveTo>
                  <a:lnTo>
                    <a:pt x="1073" y="6311"/>
                  </a:lnTo>
                  <a:cubicBezTo>
                    <a:pt x="1239" y="7299"/>
                    <a:pt x="2085" y="7990"/>
                    <a:pt x="3049" y="7990"/>
                  </a:cubicBezTo>
                  <a:cubicBezTo>
                    <a:pt x="3156" y="7990"/>
                    <a:pt x="3275" y="7978"/>
                    <a:pt x="3382" y="7954"/>
                  </a:cubicBezTo>
                  <a:lnTo>
                    <a:pt x="16634" y="5716"/>
                  </a:lnTo>
                  <a:cubicBezTo>
                    <a:pt x="17158" y="5621"/>
                    <a:pt x="17622" y="5335"/>
                    <a:pt x="17932" y="4894"/>
                  </a:cubicBezTo>
                  <a:cubicBezTo>
                    <a:pt x="18241" y="4454"/>
                    <a:pt x="18372" y="3930"/>
                    <a:pt x="18277" y="3394"/>
                  </a:cubicBezTo>
                  <a:lnTo>
                    <a:pt x="18087" y="2287"/>
                  </a:lnTo>
                  <a:lnTo>
                    <a:pt x="17860" y="2346"/>
                  </a:lnTo>
                  <a:cubicBezTo>
                    <a:pt x="15246" y="2989"/>
                    <a:pt x="12918" y="3255"/>
                    <a:pt x="10855" y="3255"/>
                  </a:cubicBezTo>
                  <a:cubicBezTo>
                    <a:pt x="6003" y="3255"/>
                    <a:pt x="2618" y="1786"/>
                    <a:pt x="430" y="29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 name="Google Shape;903;p46"/>
            <p:cNvSpPr/>
            <p:nvPr/>
          </p:nvSpPr>
          <p:spPr>
            <a:xfrm>
              <a:off x="4644106" y="1727721"/>
              <a:ext cx="725831" cy="501659"/>
            </a:xfrm>
            <a:custGeom>
              <a:avLst/>
              <a:gdLst/>
              <a:ahLst/>
              <a:cxnLst/>
              <a:rect l="l" t="t" r="r" b="b"/>
              <a:pathLst>
                <a:path w="17753" h="12270" extrusionOk="0">
                  <a:moveTo>
                    <a:pt x="16553" y="0"/>
                  </a:moveTo>
                  <a:cubicBezTo>
                    <a:pt x="16484" y="0"/>
                    <a:pt x="16414" y="31"/>
                    <a:pt x="16371" y="89"/>
                  </a:cubicBezTo>
                  <a:cubicBezTo>
                    <a:pt x="16324" y="137"/>
                    <a:pt x="12395" y="5268"/>
                    <a:pt x="10966" y="6697"/>
                  </a:cubicBezTo>
                  <a:cubicBezTo>
                    <a:pt x="10391" y="7272"/>
                    <a:pt x="9819" y="7436"/>
                    <a:pt x="9354" y="7436"/>
                  </a:cubicBezTo>
                  <a:cubicBezTo>
                    <a:pt x="8770" y="7436"/>
                    <a:pt x="8356" y="7176"/>
                    <a:pt x="8323" y="7150"/>
                  </a:cubicBezTo>
                  <a:lnTo>
                    <a:pt x="369" y="2542"/>
                  </a:lnTo>
                  <a:cubicBezTo>
                    <a:pt x="334" y="2522"/>
                    <a:pt x="297" y="2513"/>
                    <a:pt x="260" y="2513"/>
                  </a:cubicBezTo>
                  <a:cubicBezTo>
                    <a:pt x="183" y="2513"/>
                    <a:pt x="108" y="2553"/>
                    <a:pt x="60" y="2625"/>
                  </a:cubicBezTo>
                  <a:cubicBezTo>
                    <a:pt x="0" y="2732"/>
                    <a:pt x="36" y="2875"/>
                    <a:pt x="143" y="2935"/>
                  </a:cubicBezTo>
                  <a:lnTo>
                    <a:pt x="5691" y="6149"/>
                  </a:lnTo>
                  <a:lnTo>
                    <a:pt x="1822" y="11924"/>
                  </a:lnTo>
                  <a:cubicBezTo>
                    <a:pt x="1750" y="12019"/>
                    <a:pt x="1786" y="12162"/>
                    <a:pt x="1881" y="12234"/>
                  </a:cubicBezTo>
                  <a:cubicBezTo>
                    <a:pt x="1929" y="12257"/>
                    <a:pt x="1965" y="12269"/>
                    <a:pt x="2012" y="12269"/>
                  </a:cubicBezTo>
                  <a:cubicBezTo>
                    <a:pt x="2084" y="12269"/>
                    <a:pt x="2155" y="12234"/>
                    <a:pt x="2191" y="12174"/>
                  </a:cubicBezTo>
                  <a:lnTo>
                    <a:pt x="6072" y="6388"/>
                  </a:lnTo>
                  <a:cubicBezTo>
                    <a:pt x="6072" y="6376"/>
                    <a:pt x="6084" y="6376"/>
                    <a:pt x="6084" y="6376"/>
                  </a:cubicBezTo>
                  <a:lnTo>
                    <a:pt x="8084" y="7531"/>
                  </a:lnTo>
                  <a:cubicBezTo>
                    <a:pt x="8096" y="7542"/>
                    <a:pt x="8620" y="7876"/>
                    <a:pt x="9370" y="7876"/>
                  </a:cubicBezTo>
                  <a:cubicBezTo>
                    <a:pt x="9930" y="7876"/>
                    <a:pt x="10609" y="7685"/>
                    <a:pt x="11287" y="7007"/>
                  </a:cubicBezTo>
                  <a:cubicBezTo>
                    <a:pt x="11597" y="6697"/>
                    <a:pt x="12014" y="6233"/>
                    <a:pt x="12478" y="5673"/>
                  </a:cubicBezTo>
                  <a:lnTo>
                    <a:pt x="17359" y="9590"/>
                  </a:lnTo>
                  <a:cubicBezTo>
                    <a:pt x="17395" y="9626"/>
                    <a:pt x="17455" y="9638"/>
                    <a:pt x="17502" y="9638"/>
                  </a:cubicBezTo>
                  <a:cubicBezTo>
                    <a:pt x="17562" y="9638"/>
                    <a:pt x="17633" y="9614"/>
                    <a:pt x="17669" y="9555"/>
                  </a:cubicBezTo>
                  <a:cubicBezTo>
                    <a:pt x="17752" y="9459"/>
                    <a:pt x="17740" y="9317"/>
                    <a:pt x="17633" y="9245"/>
                  </a:cubicBezTo>
                  <a:lnTo>
                    <a:pt x="12764" y="5340"/>
                  </a:lnTo>
                  <a:cubicBezTo>
                    <a:pt x="14454" y="3316"/>
                    <a:pt x="16597" y="518"/>
                    <a:pt x="16717" y="363"/>
                  </a:cubicBezTo>
                  <a:cubicBezTo>
                    <a:pt x="16800" y="268"/>
                    <a:pt x="16776" y="125"/>
                    <a:pt x="16681" y="42"/>
                  </a:cubicBezTo>
                  <a:cubicBezTo>
                    <a:pt x="16643" y="13"/>
                    <a:pt x="16598" y="0"/>
                    <a:pt x="16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46"/>
            <p:cNvSpPr/>
            <p:nvPr/>
          </p:nvSpPr>
          <p:spPr>
            <a:xfrm>
              <a:off x="4951240" y="1873849"/>
              <a:ext cx="138805" cy="125762"/>
            </a:xfrm>
            <a:custGeom>
              <a:avLst/>
              <a:gdLst/>
              <a:ahLst/>
              <a:cxnLst/>
              <a:rect l="l" t="t" r="r" b="b"/>
              <a:pathLst>
                <a:path w="3395" h="3076" extrusionOk="0">
                  <a:moveTo>
                    <a:pt x="2431" y="1"/>
                  </a:moveTo>
                  <a:cubicBezTo>
                    <a:pt x="2387" y="1"/>
                    <a:pt x="2343" y="6"/>
                    <a:pt x="2299" y="16"/>
                  </a:cubicBezTo>
                  <a:cubicBezTo>
                    <a:pt x="1989" y="87"/>
                    <a:pt x="1775" y="397"/>
                    <a:pt x="1644" y="670"/>
                  </a:cubicBezTo>
                  <a:cubicBezTo>
                    <a:pt x="1446" y="426"/>
                    <a:pt x="1168" y="158"/>
                    <a:pt x="855" y="158"/>
                  </a:cubicBezTo>
                  <a:cubicBezTo>
                    <a:pt x="848" y="158"/>
                    <a:pt x="841" y="158"/>
                    <a:pt x="834" y="158"/>
                  </a:cubicBezTo>
                  <a:cubicBezTo>
                    <a:pt x="549" y="158"/>
                    <a:pt x="322" y="361"/>
                    <a:pt x="144" y="742"/>
                  </a:cubicBezTo>
                  <a:cubicBezTo>
                    <a:pt x="1" y="1051"/>
                    <a:pt x="1" y="1349"/>
                    <a:pt x="120" y="1659"/>
                  </a:cubicBezTo>
                  <a:cubicBezTo>
                    <a:pt x="465" y="2516"/>
                    <a:pt x="1775" y="3040"/>
                    <a:pt x="1823" y="3064"/>
                  </a:cubicBezTo>
                  <a:cubicBezTo>
                    <a:pt x="1846" y="3076"/>
                    <a:pt x="1882" y="3076"/>
                    <a:pt x="1906" y="3076"/>
                  </a:cubicBezTo>
                  <a:cubicBezTo>
                    <a:pt x="1954" y="3076"/>
                    <a:pt x="2001" y="3064"/>
                    <a:pt x="2037" y="3028"/>
                  </a:cubicBezTo>
                  <a:cubicBezTo>
                    <a:pt x="2085" y="2992"/>
                    <a:pt x="3251" y="2123"/>
                    <a:pt x="3359" y="1206"/>
                  </a:cubicBezTo>
                  <a:cubicBezTo>
                    <a:pt x="3394" y="897"/>
                    <a:pt x="3299" y="611"/>
                    <a:pt x="3085" y="361"/>
                  </a:cubicBezTo>
                  <a:cubicBezTo>
                    <a:pt x="2867" y="123"/>
                    <a:pt x="2649" y="1"/>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08"/>
        <p:cNvGrpSpPr/>
        <p:nvPr/>
      </p:nvGrpSpPr>
      <p:grpSpPr>
        <a:xfrm>
          <a:off x="0" y="0"/>
          <a:ext cx="0" cy="0"/>
          <a:chOff x="0" y="0"/>
          <a:chExt cx="0" cy="0"/>
        </a:xfrm>
      </p:grpSpPr>
      <p:sp>
        <p:nvSpPr>
          <p:cNvPr id="909" name="Google Shape;909;p47"/>
          <p:cNvSpPr txBox="1">
            <a:spLocks noGrp="1"/>
          </p:cNvSpPr>
          <p:nvPr>
            <p:ph type="title"/>
          </p:nvPr>
        </p:nvSpPr>
        <p:spPr>
          <a:xfrm>
            <a:off x="2723400" y="3323475"/>
            <a:ext cx="36972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—Someone Famous</a:t>
            </a:r>
            <a:endParaRPr/>
          </a:p>
        </p:txBody>
      </p:sp>
      <p:sp>
        <p:nvSpPr>
          <p:cNvPr id="910" name="Google Shape;910;p47"/>
          <p:cNvSpPr txBox="1">
            <a:spLocks noGrp="1"/>
          </p:cNvSpPr>
          <p:nvPr>
            <p:ph type="subTitle" idx="1"/>
          </p:nvPr>
        </p:nvSpPr>
        <p:spPr>
          <a:xfrm>
            <a:off x="2093700" y="1307925"/>
            <a:ext cx="4956600" cy="17592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“This is a quote, words full of wisdom that someone important said and can make the reader get inspired.”</a:t>
            </a:r>
            <a:endParaRPr/>
          </a:p>
        </p:txBody>
      </p:sp>
      <p:sp>
        <p:nvSpPr>
          <p:cNvPr id="911" name="Google Shape;911;p47"/>
          <p:cNvSpPr/>
          <p:nvPr/>
        </p:nvSpPr>
        <p:spPr>
          <a:xfrm>
            <a:off x="1159733" y="35606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2" name="Google Shape;912;p47"/>
          <p:cNvGrpSpPr/>
          <p:nvPr/>
        </p:nvGrpSpPr>
        <p:grpSpPr>
          <a:xfrm>
            <a:off x="7375309" y="518041"/>
            <a:ext cx="1406736" cy="925326"/>
            <a:chOff x="7389350" y="385550"/>
            <a:chExt cx="1465655" cy="964082"/>
          </a:xfrm>
        </p:grpSpPr>
        <p:sp>
          <p:nvSpPr>
            <p:cNvPr id="913" name="Google Shape;913;p47"/>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 name="Google Shape;914;p47"/>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 name="Google Shape;915;p47"/>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 name="Google Shape;916;p47"/>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 name="Google Shape;917;p47"/>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 name="Google Shape;918;p47"/>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 name="Google Shape;919;p47"/>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 name="Google Shape;920;p47"/>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 name="Google Shape;921;p47"/>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 name="Google Shape;922;p47"/>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 name="Google Shape;923;p47"/>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 name="Google Shape;924;p47"/>
          <p:cNvGrpSpPr/>
          <p:nvPr/>
        </p:nvGrpSpPr>
        <p:grpSpPr>
          <a:xfrm rot="1000638">
            <a:off x="724794" y="834534"/>
            <a:ext cx="1115080" cy="650618"/>
            <a:chOff x="559125" y="3584825"/>
            <a:chExt cx="1115006" cy="650575"/>
          </a:xfrm>
        </p:grpSpPr>
        <p:sp>
          <p:nvSpPr>
            <p:cNvPr id="925" name="Google Shape;925;p47"/>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 name="Google Shape;926;p47"/>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 name="Google Shape;927;p47"/>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8" name="Google Shape;928;p47"/>
          <p:cNvSpPr/>
          <p:nvPr/>
        </p:nvSpPr>
        <p:spPr>
          <a:xfrm flipH="1">
            <a:off x="7117891" y="11388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 name="Google Shape;929;p47"/>
          <p:cNvSpPr/>
          <p:nvPr/>
        </p:nvSpPr>
        <p:spPr>
          <a:xfrm>
            <a:off x="1909782" y="557721"/>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0" name="Google Shape;930;p47"/>
          <p:cNvGrpSpPr/>
          <p:nvPr/>
        </p:nvGrpSpPr>
        <p:grpSpPr>
          <a:xfrm rot="-770709">
            <a:off x="1525193" y="3356966"/>
            <a:ext cx="844462" cy="1246717"/>
            <a:chOff x="6781500" y="2203375"/>
            <a:chExt cx="844527" cy="1246812"/>
          </a:xfrm>
        </p:grpSpPr>
        <p:sp>
          <p:nvSpPr>
            <p:cNvPr id="931" name="Google Shape;931;p47"/>
            <p:cNvSpPr/>
            <p:nvPr/>
          </p:nvSpPr>
          <p:spPr>
            <a:xfrm>
              <a:off x="7171321" y="2203375"/>
              <a:ext cx="393290" cy="308455"/>
            </a:xfrm>
            <a:custGeom>
              <a:avLst/>
              <a:gdLst/>
              <a:ahLst/>
              <a:cxnLst/>
              <a:rect l="l" t="t" r="r" b="b"/>
              <a:pathLst>
                <a:path w="6787" h="5323" extrusionOk="0">
                  <a:moveTo>
                    <a:pt x="2720" y="0"/>
                  </a:moveTo>
                  <a:cubicBezTo>
                    <a:pt x="2414" y="0"/>
                    <a:pt x="2075" y="191"/>
                    <a:pt x="1715" y="560"/>
                  </a:cubicBezTo>
                  <a:cubicBezTo>
                    <a:pt x="0" y="2346"/>
                    <a:pt x="2584" y="5132"/>
                    <a:pt x="2691" y="5251"/>
                  </a:cubicBezTo>
                  <a:cubicBezTo>
                    <a:pt x="2739" y="5299"/>
                    <a:pt x="2798" y="5323"/>
                    <a:pt x="2858" y="5323"/>
                  </a:cubicBezTo>
                  <a:cubicBezTo>
                    <a:pt x="2881" y="5323"/>
                    <a:pt x="2905" y="5323"/>
                    <a:pt x="2917" y="5311"/>
                  </a:cubicBezTo>
                  <a:cubicBezTo>
                    <a:pt x="3084" y="5263"/>
                    <a:pt x="6787" y="4096"/>
                    <a:pt x="6108" y="1727"/>
                  </a:cubicBezTo>
                  <a:cubicBezTo>
                    <a:pt x="5941" y="1144"/>
                    <a:pt x="5668" y="810"/>
                    <a:pt x="5287" y="751"/>
                  </a:cubicBezTo>
                  <a:cubicBezTo>
                    <a:pt x="5241" y="743"/>
                    <a:pt x="5196" y="739"/>
                    <a:pt x="5151" y="739"/>
                  </a:cubicBezTo>
                  <a:cubicBezTo>
                    <a:pt x="4646" y="739"/>
                    <a:pt x="4138" y="1201"/>
                    <a:pt x="3810" y="1572"/>
                  </a:cubicBezTo>
                  <a:cubicBezTo>
                    <a:pt x="3727" y="1024"/>
                    <a:pt x="3501" y="239"/>
                    <a:pt x="2977" y="48"/>
                  </a:cubicBezTo>
                  <a:cubicBezTo>
                    <a:pt x="2894" y="16"/>
                    <a:pt x="2808" y="0"/>
                    <a:pt x="2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 name="Google Shape;932;p47"/>
            <p:cNvSpPr/>
            <p:nvPr/>
          </p:nvSpPr>
          <p:spPr>
            <a:xfrm>
              <a:off x="7215478" y="2278824"/>
              <a:ext cx="296691" cy="233007"/>
            </a:xfrm>
            <a:custGeom>
              <a:avLst/>
              <a:gdLst/>
              <a:ahLst/>
              <a:cxnLst/>
              <a:rect l="l" t="t" r="r" b="b"/>
              <a:pathLst>
                <a:path w="5120" h="4021" extrusionOk="0">
                  <a:moveTo>
                    <a:pt x="671" y="1"/>
                  </a:moveTo>
                  <a:cubicBezTo>
                    <a:pt x="654" y="1"/>
                    <a:pt x="637" y="3"/>
                    <a:pt x="619" y="8"/>
                  </a:cubicBezTo>
                  <a:cubicBezTo>
                    <a:pt x="536" y="20"/>
                    <a:pt x="464" y="80"/>
                    <a:pt x="441" y="163"/>
                  </a:cubicBezTo>
                  <a:cubicBezTo>
                    <a:pt x="0" y="1877"/>
                    <a:pt x="1858" y="3866"/>
                    <a:pt x="1929" y="3949"/>
                  </a:cubicBezTo>
                  <a:cubicBezTo>
                    <a:pt x="1977" y="3997"/>
                    <a:pt x="2036" y="4021"/>
                    <a:pt x="2096" y="4021"/>
                  </a:cubicBezTo>
                  <a:cubicBezTo>
                    <a:pt x="2119" y="4021"/>
                    <a:pt x="2143" y="4021"/>
                    <a:pt x="2155" y="4009"/>
                  </a:cubicBezTo>
                  <a:cubicBezTo>
                    <a:pt x="2250" y="3985"/>
                    <a:pt x="4239" y="3354"/>
                    <a:pt x="5060" y="2104"/>
                  </a:cubicBezTo>
                  <a:cubicBezTo>
                    <a:pt x="5108" y="2044"/>
                    <a:pt x="5120" y="1949"/>
                    <a:pt x="5072" y="1877"/>
                  </a:cubicBezTo>
                  <a:cubicBezTo>
                    <a:pt x="5036" y="1806"/>
                    <a:pt x="4953" y="1758"/>
                    <a:pt x="4870" y="1758"/>
                  </a:cubicBezTo>
                  <a:cubicBezTo>
                    <a:pt x="4756" y="1764"/>
                    <a:pt x="4644" y="1766"/>
                    <a:pt x="4533" y="1766"/>
                  </a:cubicBezTo>
                  <a:cubicBezTo>
                    <a:pt x="2913" y="1766"/>
                    <a:pt x="1670" y="1195"/>
                    <a:pt x="845" y="92"/>
                  </a:cubicBezTo>
                  <a:cubicBezTo>
                    <a:pt x="798" y="35"/>
                    <a:pt x="736" y="1"/>
                    <a:pt x="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 name="Google Shape;933;p47"/>
            <p:cNvSpPr/>
            <p:nvPr/>
          </p:nvSpPr>
          <p:spPr>
            <a:xfrm>
              <a:off x="6781500" y="2505983"/>
              <a:ext cx="844527" cy="944197"/>
            </a:xfrm>
            <a:custGeom>
              <a:avLst/>
              <a:gdLst/>
              <a:ahLst/>
              <a:cxnLst/>
              <a:rect l="l" t="t" r="r" b="b"/>
              <a:pathLst>
                <a:path w="14574" h="16294" extrusionOk="0">
                  <a:moveTo>
                    <a:pt x="7433" y="1"/>
                  </a:moveTo>
                  <a:cubicBezTo>
                    <a:pt x="7388" y="1"/>
                    <a:pt x="7343" y="14"/>
                    <a:pt x="7299" y="41"/>
                  </a:cubicBezTo>
                  <a:cubicBezTo>
                    <a:pt x="7251" y="77"/>
                    <a:pt x="7215" y="124"/>
                    <a:pt x="7203" y="184"/>
                  </a:cubicBezTo>
                  <a:lnTo>
                    <a:pt x="7096" y="732"/>
                  </a:lnTo>
                  <a:cubicBezTo>
                    <a:pt x="6889" y="702"/>
                    <a:pt x="6554" y="666"/>
                    <a:pt x="6152" y="666"/>
                  </a:cubicBezTo>
                  <a:cubicBezTo>
                    <a:pt x="4961" y="666"/>
                    <a:pt x="3192" y="977"/>
                    <a:pt x="2489" y="2660"/>
                  </a:cubicBezTo>
                  <a:cubicBezTo>
                    <a:pt x="1488" y="5054"/>
                    <a:pt x="310" y="11662"/>
                    <a:pt x="226" y="12162"/>
                  </a:cubicBezTo>
                  <a:cubicBezTo>
                    <a:pt x="179" y="12293"/>
                    <a:pt x="0" y="12852"/>
                    <a:pt x="286" y="13412"/>
                  </a:cubicBezTo>
                  <a:cubicBezTo>
                    <a:pt x="524" y="13876"/>
                    <a:pt x="1000" y="14209"/>
                    <a:pt x="1715" y="14376"/>
                  </a:cubicBezTo>
                  <a:cubicBezTo>
                    <a:pt x="2810" y="14650"/>
                    <a:pt x="4679" y="15031"/>
                    <a:pt x="6084" y="15329"/>
                  </a:cubicBezTo>
                  <a:cubicBezTo>
                    <a:pt x="7489" y="15638"/>
                    <a:pt x="9347" y="16031"/>
                    <a:pt x="10454" y="16234"/>
                  </a:cubicBezTo>
                  <a:cubicBezTo>
                    <a:pt x="10668" y="16269"/>
                    <a:pt x="10859" y="16293"/>
                    <a:pt x="11037" y="16293"/>
                  </a:cubicBezTo>
                  <a:cubicBezTo>
                    <a:pt x="11490" y="16293"/>
                    <a:pt x="11871" y="16174"/>
                    <a:pt x="12156" y="15936"/>
                  </a:cubicBezTo>
                  <a:cubicBezTo>
                    <a:pt x="12645" y="15543"/>
                    <a:pt x="12716" y="14960"/>
                    <a:pt x="12728" y="14817"/>
                  </a:cubicBezTo>
                  <a:cubicBezTo>
                    <a:pt x="12847" y="14329"/>
                    <a:pt x="14466" y="7804"/>
                    <a:pt x="14514" y="5208"/>
                  </a:cubicBezTo>
                  <a:cubicBezTo>
                    <a:pt x="14573" y="2779"/>
                    <a:pt x="11883" y="1803"/>
                    <a:pt x="11097" y="1577"/>
                  </a:cubicBezTo>
                  <a:lnTo>
                    <a:pt x="11216" y="1029"/>
                  </a:lnTo>
                  <a:cubicBezTo>
                    <a:pt x="11240" y="910"/>
                    <a:pt x="11156" y="791"/>
                    <a:pt x="11037" y="767"/>
                  </a:cubicBezTo>
                  <a:lnTo>
                    <a:pt x="7477" y="5"/>
                  </a:lnTo>
                  <a:cubicBezTo>
                    <a:pt x="7462" y="2"/>
                    <a:pt x="7447" y="1"/>
                    <a:pt x="7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 name="Google Shape;934;p47"/>
            <p:cNvSpPr/>
            <p:nvPr/>
          </p:nvSpPr>
          <p:spPr>
            <a:xfrm>
              <a:off x="6781500" y="2861499"/>
              <a:ext cx="743814" cy="588689"/>
            </a:xfrm>
            <a:custGeom>
              <a:avLst/>
              <a:gdLst/>
              <a:ahLst/>
              <a:cxnLst/>
              <a:rect l="l" t="t" r="r" b="b"/>
              <a:pathLst>
                <a:path w="12836" h="10159" extrusionOk="0">
                  <a:moveTo>
                    <a:pt x="1637" y="0"/>
                  </a:moveTo>
                  <a:cubicBezTo>
                    <a:pt x="1627" y="0"/>
                    <a:pt x="1617" y="1"/>
                    <a:pt x="1607" y="2"/>
                  </a:cubicBezTo>
                  <a:cubicBezTo>
                    <a:pt x="1524" y="14"/>
                    <a:pt x="1441" y="73"/>
                    <a:pt x="1417" y="169"/>
                  </a:cubicBezTo>
                  <a:cubicBezTo>
                    <a:pt x="798" y="2812"/>
                    <a:pt x="274" y="5753"/>
                    <a:pt x="226" y="6027"/>
                  </a:cubicBezTo>
                  <a:cubicBezTo>
                    <a:pt x="179" y="6158"/>
                    <a:pt x="0" y="6717"/>
                    <a:pt x="286" y="7277"/>
                  </a:cubicBezTo>
                  <a:cubicBezTo>
                    <a:pt x="524" y="7741"/>
                    <a:pt x="1000" y="8074"/>
                    <a:pt x="1715" y="8241"/>
                  </a:cubicBezTo>
                  <a:cubicBezTo>
                    <a:pt x="2822" y="8515"/>
                    <a:pt x="4703" y="8908"/>
                    <a:pt x="6084" y="9194"/>
                  </a:cubicBezTo>
                  <a:cubicBezTo>
                    <a:pt x="7453" y="9491"/>
                    <a:pt x="9335" y="9896"/>
                    <a:pt x="10454" y="10099"/>
                  </a:cubicBezTo>
                  <a:cubicBezTo>
                    <a:pt x="10668" y="10134"/>
                    <a:pt x="10859" y="10158"/>
                    <a:pt x="11037" y="10158"/>
                  </a:cubicBezTo>
                  <a:cubicBezTo>
                    <a:pt x="11490" y="10158"/>
                    <a:pt x="11871" y="10039"/>
                    <a:pt x="12156" y="9801"/>
                  </a:cubicBezTo>
                  <a:cubicBezTo>
                    <a:pt x="12645" y="9408"/>
                    <a:pt x="12716" y="8825"/>
                    <a:pt x="12728" y="8682"/>
                  </a:cubicBezTo>
                  <a:cubicBezTo>
                    <a:pt x="12740" y="8634"/>
                    <a:pt x="12776" y="8491"/>
                    <a:pt x="12823" y="8277"/>
                  </a:cubicBezTo>
                  <a:cubicBezTo>
                    <a:pt x="12835" y="8217"/>
                    <a:pt x="12823" y="8158"/>
                    <a:pt x="12787" y="8098"/>
                  </a:cubicBezTo>
                  <a:cubicBezTo>
                    <a:pt x="12752" y="8051"/>
                    <a:pt x="12692" y="8015"/>
                    <a:pt x="12633" y="8003"/>
                  </a:cubicBezTo>
                  <a:cubicBezTo>
                    <a:pt x="6727" y="7301"/>
                    <a:pt x="3501" y="3324"/>
                    <a:pt x="1834" y="121"/>
                  </a:cubicBezTo>
                  <a:cubicBezTo>
                    <a:pt x="1802" y="46"/>
                    <a:pt x="1722" y="0"/>
                    <a:pt x="1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 name="Google Shape;935;p47"/>
            <p:cNvSpPr/>
            <p:nvPr/>
          </p:nvSpPr>
          <p:spPr>
            <a:xfrm>
              <a:off x="7436958" y="2675367"/>
              <a:ext cx="73825" cy="54471"/>
            </a:xfrm>
            <a:custGeom>
              <a:avLst/>
              <a:gdLst/>
              <a:ahLst/>
              <a:cxnLst/>
              <a:rect l="l" t="t" r="r" b="b"/>
              <a:pathLst>
                <a:path w="1274" h="940" extrusionOk="0">
                  <a:moveTo>
                    <a:pt x="257" y="1"/>
                  </a:moveTo>
                  <a:cubicBezTo>
                    <a:pt x="167" y="1"/>
                    <a:pt x="76" y="58"/>
                    <a:pt x="48" y="154"/>
                  </a:cubicBezTo>
                  <a:cubicBezTo>
                    <a:pt x="0" y="273"/>
                    <a:pt x="60" y="392"/>
                    <a:pt x="179" y="440"/>
                  </a:cubicBezTo>
                  <a:cubicBezTo>
                    <a:pt x="179" y="440"/>
                    <a:pt x="524" y="559"/>
                    <a:pt x="869" y="880"/>
                  </a:cubicBezTo>
                  <a:cubicBezTo>
                    <a:pt x="917" y="928"/>
                    <a:pt x="964" y="940"/>
                    <a:pt x="1024" y="940"/>
                  </a:cubicBezTo>
                  <a:cubicBezTo>
                    <a:pt x="1084" y="940"/>
                    <a:pt x="1143" y="928"/>
                    <a:pt x="1179" y="880"/>
                  </a:cubicBezTo>
                  <a:cubicBezTo>
                    <a:pt x="1274" y="785"/>
                    <a:pt x="1262" y="642"/>
                    <a:pt x="1179" y="559"/>
                  </a:cubicBezTo>
                  <a:cubicBezTo>
                    <a:pt x="762" y="166"/>
                    <a:pt x="345" y="23"/>
                    <a:pt x="322" y="11"/>
                  </a:cubicBezTo>
                  <a:cubicBezTo>
                    <a:pt x="301" y="4"/>
                    <a:pt x="279"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 name="Google Shape;936;p47"/>
            <p:cNvSpPr/>
            <p:nvPr/>
          </p:nvSpPr>
          <p:spPr>
            <a:xfrm>
              <a:off x="6918085" y="2979714"/>
              <a:ext cx="324332" cy="289680"/>
            </a:xfrm>
            <a:custGeom>
              <a:avLst/>
              <a:gdLst/>
              <a:ahLst/>
              <a:cxnLst/>
              <a:rect l="l" t="t" r="r" b="b"/>
              <a:pathLst>
                <a:path w="5597" h="4999" extrusionOk="0">
                  <a:moveTo>
                    <a:pt x="2915" y="1"/>
                  </a:moveTo>
                  <a:cubicBezTo>
                    <a:pt x="2676" y="1"/>
                    <a:pt x="2389" y="95"/>
                    <a:pt x="2060" y="284"/>
                  </a:cubicBezTo>
                  <a:cubicBezTo>
                    <a:pt x="1" y="1474"/>
                    <a:pt x="1370" y="4725"/>
                    <a:pt x="1429" y="4856"/>
                  </a:cubicBezTo>
                  <a:lnTo>
                    <a:pt x="1489" y="4999"/>
                  </a:lnTo>
                  <a:lnTo>
                    <a:pt x="1632" y="4999"/>
                  </a:lnTo>
                  <a:cubicBezTo>
                    <a:pt x="1786" y="4987"/>
                    <a:pt x="5394" y="4891"/>
                    <a:pt x="5561" y="2546"/>
                  </a:cubicBezTo>
                  <a:cubicBezTo>
                    <a:pt x="5596" y="1951"/>
                    <a:pt x="5454" y="1570"/>
                    <a:pt x="5132" y="1403"/>
                  </a:cubicBezTo>
                  <a:cubicBezTo>
                    <a:pt x="5020" y="1345"/>
                    <a:pt x="4895" y="1321"/>
                    <a:pt x="4764" y="1321"/>
                  </a:cubicBezTo>
                  <a:cubicBezTo>
                    <a:pt x="4382" y="1321"/>
                    <a:pt x="3948" y="1529"/>
                    <a:pt x="3620" y="1724"/>
                  </a:cubicBezTo>
                  <a:cubicBezTo>
                    <a:pt x="3715" y="1189"/>
                    <a:pt x="3739" y="450"/>
                    <a:pt x="3346" y="141"/>
                  </a:cubicBezTo>
                  <a:cubicBezTo>
                    <a:pt x="3228" y="47"/>
                    <a:pt x="3084" y="1"/>
                    <a:pt x="2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 name="Google Shape;937;p47"/>
            <p:cNvSpPr/>
            <p:nvPr/>
          </p:nvSpPr>
          <p:spPr>
            <a:xfrm>
              <a:off x="7002980" y="2719640"/>
              <a:ext cx="238744" cy="204786"/>
            </a:xfrm>
            <a:custGeom>
              <a:avLst/>
              <a:gdLst/>
              <a:ahLst/>
              <a:cxnLst/>
              <a:rect l="l" t="t" r="r" b="b"/>
              <a:pathLst>
                <a:path w="4120" h="3534" extrusionOk="0">
                  <a:moveTo>
                    <a:pt x="3020" y="0"/>
                  </a:moveTo>
                  <a:cubicBezTo>
                    <a:pt x="2982" y="0"/>
                    <a:pt x="2944" y="3"/>
                    <a:pt x="2905" y="9"/>
                  </a:cubicBezTo>
                  <a:cubicBezTo>
                    <a:pt x="2500" y="81"/>
                    <a:pt x="2215" y="474"/>
                    <a:pt x="2036" y="795"/>
                  </a:cubicBezTo>
                  <a:cubicBezTo>
                    <a:pt x="1834" y="474"/>
                    <a:pt x="1488" y="93"/>
                    <a:pt x="1083" y="69"/>
                  </a:cubicBezTo>
                  <a:cubicBezTo>
                    <a:pt x="1075" y="68"/>
                    <a:pt x="1067" y="68"/>
                    <a:pt x="1058" y="68"/>
                  </a:cubicBezTo>
                  <a:cubicBezTo>
                    <a:pt x="746" y="68"/>
                    <a:pt x="458" y="282"/>
                    <a:pt x="226" y="688"/>
                  </a:cubicBezTo>
                  <a:cubicBezTo>
                    <a:pt x="36" y="1021"/>
                    <a:pt x="0" y="1367"/>
                    <a:pt x="119" y="1724"/>
                  </a:cubicBezTo>
                  <a:cubicBezTo>
                    <a:pt x="464" y="2748"/>
                    <a:pt x="2036" y="3462"/>
                    <a:pt x="2096" y="3486"/>
                  </a:cubicBezTo>
                  <a:lnTo>
                    <a:pt x="2203" y="3534"/>
                  </a:lnTo>
                  <a:lnTo>
                    <a:pt x="2310" y="3474"/>
                  </a:lnTo>
                  <a:cubicBezTo>
                    <a:pt x="2369" y="3438"/>
                    <a:pt x="3881" y="2486"/>
                    <a:pt x="4060" y="1426"/>
                  </a:cubicBezTo>
                  <a:cubicBezTo>
                    <a:pt x="4120" y="1069"/>
                    <a:pt x="4036" y="747"/>
                    <a:pt x="3798" y="450"/>
                  </a:cubicBezTo>
                  <a:cubicBezTo>
                    <a:pt x="3548" y="148"/>
                    <a:pt x="3289"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 name="Google Shape;938;p47"/>
            <p:cNvSpPr/>
            <p:nvPr/>
          </p:nvSpPr>
          <p:spPr>
            <a:xfrm>
              <a:off x="7247176" y="3148577"/>
              <a:ext cx="192560" cy="181550"/>
            </a:xfrm>
            <a:custGeom>
              <a:avLst/>
              <a:gdLst/>
              <a:ahLst/>
              <a:cxnLst/>
              <a:rect l="l" t="t" r="r" b="b"/>
              <a:pathLst>
                <a:path w="3323" h="3133" extrusionOk="0">
                  <a:moveTo>
                    <a:pt x="1545" y="0"/>
                  </a:moveTo>
                  <a:cubicBezTo>
                    <a:pt x="1479" y="0"/>
                    <a:pt x="1409" y="4"/>
                    <a:pt x="1334" y="13"/>
                  </a:cubicBezTo>
                  <a:cubicBezTo>
                    <a:pt x="1001" y="61"/>
                    <a:pt x="739" y="215"/>
                    <a:pt x="537" y="477"/>
                  </a:cubicBezTo>
                  <a:cubicBezTo>
                    <a:pt x="1" y="1227"/>
                    <a:pt x="239" y="2609"/>
                    <a:pt x="251" y="2668"/>
                  </a:cubicBezTo>
                  <a:lnTo>
                    <a:pt x="275" y="2787"/>
                  </a:lnTo>
                  <a:lnTo>
                    <a:pt x="394" y="2835"/>
                  </a:lnTo>
                  <a:cubicBezTo>
                    <a:pt x="429" y="2847"/>
                    <a:pt x="1156" y="3132"/>
                    <a:pt x="1870" y="3132"/>
                  </a:cubicBezTo>
                  <a:cubicBezTo>
                    <a:pt x="2144" y="3132"/>
                    <a:pt x="2406" y="3097"/>
                    <a:pt x="2632" y="2990"/>
                  </a:cubicBezTo>
                  <a:cubicBezTo>
                    <a:pt x="2918" y="2847"/>
                    <a:pt x="3108" y="2620"/>
                    <a:pt x="3204" y="2311"/>
                  </a:cubicBezTo>
                  <a:cubicBezTo>
                    <a:pt x="3323" y="1942"/>
                    <a:pt x="3275" y="1656"/>
                    <a:pt x="3085" y="1454"/>
                  </a:cubicBezTo>
                  <a:cubicBezTo>
                    <a:pt x="2912" y="1290"/>
                    <a:pt x="2657" y="1238"/>
                    <a:pt x="2408" y="1238"/>
                  </a:cubicBezTo>
                  <a:cubicBezTo>
                    <a:pt x="2330" y="1238"/>
                    <a:pt x="2253" y="1243"/>
                    <a:pt x="2180" y="1251"/>
                  </a:cubicBezTo>
                  <a:cubicBezTo>
                    <a:pt x="2299" y="954"/>
                    <a:pt x="2382" y="561"/>
                    <a:pt x="2192" y="287"/>
                  </a:cubicBezTo>
                  <a:cubicBezTo>
                    <a:pt x="2064" y="91"/>
                    <a:pt x="1849" y="0"/>
                    <a:pt x="1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 name="Google Shape;939;p47"/>
            <p:cNvSpPr/>
            <p:nvPr/>
          </p:nvSpPr>
          <p:spPr>
            <a:xfrm>
              <a:off x="7251348" y="2854197"/>
              <a:ext cx="230457" cy="211682"/>
            </a:xfrm>
            <a:custGeom>
              <a:avLst/>
              <a:gdLst/>
              <a:ahLst/>
              <a:cxnLst/>
              <a:rect l="l" t="t" r="r" b="b"/>
              <a:pathLst>
                <a:path w="3977" h="3653" extrusionOk="0">
                  <a:moveTo>
                    <a:pt x="1622" y="1"/>
                  </a:moveTo>
                  <a:cubicBezTo>
                    <a:pt x="1439" y="1"/>
                    <a:pt x="1230" y="61"/>
                    <a:pt x="1000" y="176"/>
                  </a:cubicBezTo>
                  <a:cubicBezTo>
                    <a:pt x="655" y="354"/>
                    <a:pt x="429" y="616"/>
                    <a:pt x="322" y="985"/>
                  </a:cubicBezTo>
                  <a:cubicBezTo>
                    <a:pt x="0" y="2021"/>
                    <a:pt x="822" y="3474"/>
                    <a:pt x="858" y="3533"/>
                  </a:cubicBezTo>
                  <a:lnTo>
                    <a:pt x="917" y="3640"/>
                  </a:lnTo>
                  <a:lnTo>
                    <a:pt x="1048" y="3640"/>
                  </a:lnTo>
                  <a:cubicBezTo>
                    <a:pt x="1060" y="3640"/>
                    <a:pt x="1096" y="3652"/>
                    <a:pt x="1179" y="3652"/>
                  </a:cubicBezTo>
                  <a:cubicBezTo>
                    <a:pt x="1608" y="3652"/>
                    <a:pt x="2953" y="3593"/>
                    <a:pt x="3596" y="2938"/>
                  </a:cubicBezTo>
                  <a:cubicBezTo>
                    <a:pt x="3858" y="2676"/>
                    <a:pt x="3977" y="2355"/>
                    <a:pt x="3965" y="1974"/>
                  </a:cubicBezTo>
                  <a:cubicBezTo>
                    <a:pt x="3941" y="1533"/>
                    <a:pt x="3786" y="1235"/>
                    <a:pt x="3513" y="1104"/>
                  </a:cubicBezTo>
                  <a:cubicBezTo>
                    <a:pt x="3404" y="1054"/>
                    <a:pt x="3287" y="1033"/>
                    <a:pt x="3167" y="1033"/>
                  </a:cubicBezTo>
                  <a:cubicBezTo>
                    <a:pt x="2893" y="1033"/>
                    <a:pt x="2605" y="1143"/>
                    <a:pt x="2382" y="1259"/>
                  </a:cubicBezTo>
                  <a:cubicBezTo>
                    <a:pt x="2405" y="878"/>
                    <a:pt x="2358" y="378"/>
                    <a:pt x="2036" y="140"/>
                  </a:cubicBezTo>
                  <a:cubicBezTo>
                    <a:pt x="1920" y="46"/>
                    <a:pt x="1781" y="1"/>
                    <a:pt x="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 name="Google Shape;940;p47"/>
            <p:cNvSpPr/>
            <p:nvPr/>
          </p:nvSpPr>
          <p:spPr>
            <a:xfrm>
              <a:off x="6928458" y="2942048"/>
              <a:ext cx="102161" cy="120357"/>
            </a:xfrm>
            <a:custGeom>
              <a:avLst/>
              <a:gdLst/>
              <a:ahLst/>
              <a:cxnLst/>
              <a:rect l="l" t="t" r="r" b="b"/>
              <a:pathLst>
                <a:path w="1763" h="2077" extrusionOk="0">
                  <a:moveTo>
                    <a:pt x="1514" y="0"/>
                  </a:moveTo>
                  <a:cubicBezTo>
                    <a:pt x="1477" y="0"/>
                    <a:pt x="1440" y="9"/>
                    <a:pt x="1405" y="29"/>
                  </a:cubicBezTo>
                  <a:cubicBezTo>
                    <a:pt x="738" y="422"/>
                    <a:pt x="238" y="1065"/>
                    <a:pt x="24" y="1803"/>
                  </a:cubicBezTo>
                  <a:cubicBezTo>
                    <a:pt x="0" y="1922"/>
                    <a:pt x="72" y="2041"/>
                    <a:pt x="191" y="2077"/>
                  </a:cubicBezTo>
                  <a:lnTo>
                    <a:pt x="250" y="2077"/>
                  </a:lnTo>
                  <a:cubicBezTo>
                    <a:pt x="345" y="2077"/>
                    <a:pt x="429" y="2017"/>
                    <a:pt x="464" y="1922"/>
                  </a:cubicBezTo>
                  <a:cubicBezTo>
                    <a:pt x="631" y="1291"/>
                    <a:pt x="1060" y="743"/>
                    <a:pt x="1619" y="422"/>
                  </a:cubicBezTo>
                  <a:cubicBezTo>
                    <a:pt x="1727" y="362"/>
                    <a:pt x="1762" y="219"/>
                    <a:pt x="1703" y="112"/>
                  </a:cubicBezTo>
                  <a:cubicBezTo>
                    <a:pt x="1663" y="40"/>
                    <a:pt x="1590" y="0"/>
                    <a:pt x="15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 name="Google Shape;941;p47"/>
            <p:cNvSpPr/>
            <p:nvPr/>
          </p:nvSpPr>
          <p:spPr>
            <a:xfrm>
              <a:off x="7216173" y="2690376"/>
              <a:ext cx="80083" cy="105059"/>
            </a:xfrm>
            <a:custGeom>
              <a:avLst/>
              <a:gdLst/>
              <a:ahLst/>
              <a:cxnLst/>
              <a:rect l="l" t="t" r="r" b="b"/>
              <a:pathLst>
                <a:path w="1382" h="1813" extrusionOk="0">
                  <a:moveTo>
                    <a:pt x="256" y="0"/>
                  </a:moveTo>
                  <a:cubicBezTo>
                    <a:pt x="173" y="0"/>
                    <a:pt x="93" y="46"/>
                    <a:pt x="60" y="121"/>
                  </a:cubicBezTo>
                  <a:cubicBezTo>
                    <a:pt x="0" y="229"/>
                    <a:pt x="36" y="359"/>
                    <a:pt x="143" y="419"/>
                  </a:cubicBezTo>
                  <a:cubicBezTo>
                    <a:pt x="583" y="657"/>
                    <a:pt x="881" y="1121"/>
                    <a:pt x="929" y="1610"/>
                  </a:cubicBezTo>
                  <a:cubicBezTo>
                    <a:pt x="941" y="1729"/>
                    <a:pt x="1036" y="1812"/>
                    <a:pt x="1155" y="1812"/>
                  </a:cubicBezTo>
                  <a:lnTo>
                    <a:pt x="1167" y="1812"/>
                  </a:lnTo>
                  <a:cubicBezTo>
                    <a:pt x="1298" y="1800"/>
                    <a:pt x="1381" y="1693"/>
                    <a:pt x="1369" y="1574"/>
                  </a:cubicBezTo>
                  <a:cubicBezTo>
                    <a:pt x="1322" y="931"/>
                    <a:pt x="929" y="336"/>
                    <a:pt x="357" y="26"/>
                  </a:cubicBezTo>
                  <a:cubicBezTo>
                    <a:pt x="325" y="8"/>
                    <a:pt x="290"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 name="Google Shape;942;p47"/>
            <p:cNvSpPr/>
            <p:nvPr/>
          </p:nvSpPr>
          <p:spPr>
            <a:xfrm>
              <a:off x="7263749" y="2683191"/>
              <a:ext cx="71797" cy="72203"/>
            </a:xfrm>
            <a:custGeom>
              <a:avLst/>
              <a:gdLst/>
              <a:ahLst/>
              <a:cxnLst/>
              <a:rect l="l" t="t" r="r" b="b"/>
              <a:pathLst>
                <a:path w="1239" h="1246" extrusionOk="0">
                  <a:moveTo>
                    <a:pt x="251" y="1"/>
                  </a:moveTo>
                  <a:cubicBezTo>
                    <a:pt x="164" y="1"/>
                    <a:pt x="83" y="47"/>
                    <a:pt x="48" y="126"/>
                  </a:cubicBezTo>
                  <a:cubicBezTo>
                    <a:pt x="1" y="245"/>
                    <a:pt x="48" y="376"/>
                    <a:pt x="167" y="424"/>
                  </a:cubicBezTo>
                  <a:cubicBezTo>
                    <a:pt x="453" y="543"/>
                    <a:pt x="679" y="793"/>
                    <a:pt x="774" y="1091"/>
                  </a:cubicBezTo>
                  <a:cubicBezTo>
                    <a:pt x="798" y="1186"/>
                    <a:pt x="894" y="1245"/>
                    <a:pt x="989" y="1245"/>
                  </a:cubicBezTo>
                  <a:cubicBezTo>
                    <a:pt x="1001" y="1245"/>
                    <a:pt x="1025" y="1245"/>
                    <a:pt x="1048" y="1234"/>
                  </a:cubicBezTo>
                  <a:cubicBezTo>
                    <a:pt x="1167" y="1198"/>
                    <a:pt x="1239" y="1079"/>
                    <a:pt x="1191" y="960"/>
                  </a:cubicBezTo>
                  <a:cubicBezTo>
                    <a:pt x="1060" y="543"/>
                    <a:pt x="739" y="186"/>
                    <a:pt x="346" y="19"/>
                  </a:cubicBezTo>
                  <a:cubicBezTo>
                    <a:pt x="315" y="7"/>
                    <a:pt x="28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 name="Google Shape;943;p47"/>
            <p:cNvSpPr/>
            <p:nvPr/>
          </p:nvSpPr>
          <p:spPr>
            <a:xfrm>
              <a:off x="7385847" y="3042762"/>
              <a:ext cx="100133" cy="75564"/>
            </a:xfrm>
            <a:custGeom>
              <a:avLst/>
              <a:gdLst/>
              <a:ahLst/>
              <a:cxnLst/>
              <a:rect l="l" t="t" r="r" b="b"/>
              <a:pathLst>
                <a:path w="1728" h="1304" extrusionOk="0">
                  <a:moveTo>
                    <a:pt x="1472" y="0"/>
                  </a:moveTo>
                  <a:cubicBezTo>
                    <a:pt x="1402" y="0"/>
                    <a:pt x="1331" y="35"/>
                    <a:pt x="1287" y="101"/>
                  </a:cubicBezTo>
                  <a:cubicBezTo>
                    <a:pt x="1037" y="470"/>
                    <a:pt x="632" y="744"/>
                    <a:pt x="191" y="863"/>
                  </a:cubicBezTo>
                  <a:cubicBezTo>
                    <a:pt x="72" y="886"/>
                    <a:pt x="1" y="1006"/>
                    <a:pt x="37" y="1125"/>
                  </a:cubicBezTo>
                  <a:cubicBezTo>
                    <a:pt x="61" y="1232"/>
                    <a:pt x="156" y="1303"/>
                    <a:pt x="251" y="1303"/>
                  </a:cubicBezTo>
                  <a:cubicBezTo>
                    <a:pt x="275" y="1303"/>
                    <a:pt x="287" y="1291"/>
                    <a:pt x="311" y="1291"/>
                  </a:cubicBezTo>
                  <a:cubicBezTo>
                    <a:pt x="846" y="1148"/>
                    <a:pt x="1346" y="815"/>
                    <a:pt x="1656" y="351"/>
                  </a:cubicBezTo>
                  <a:cubicBezTo>
                    <a:pt x="1727" y="244"/>
                    <a:pt x="1704" y="113"/>
                    <a:pt x="1596" y="41"/>
                  </a:cubicBezTo>
                  <a:cubicBezTo>
                    <a:pt x="1560" y="14"/>
                    <a:pt x="1516" y="0"/>
                    <a:pt x="1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 name="Google Shape;944;p47"/>
            <p:cNvSpPr/>
            <p:nvPr/>
          </p:nvSpPr>
          <p:spPr>
            <a:xfrm>
              <a:off x="7436263" y="3093062"/>
              <a:ext cx="66987" cy="56267"/>
            </a:xfrm>
            <a:custGeom>
              <a:avLst/>
              <a:gdLst/>
              <a:ahLst/>
              <a:cxnLst/>
              <a:rect l="l" t="t" r="r" b="b"/>
              <a:pathLst>
                <a:path w="1156" h="971" extrusionOk="0">
                  <a:moveTo>
                    <a:pt x="902" y="0"/>
                  </a:moveTo>
                  <a:cubicBezTo>
                    <a:pt x="819" y="0"/>
                    <a:pt x="738" y="49"/>
                    <a:pt x="703" y="138"/>
                  </a:cubicBezTo>
                  <a:cubicBezTo>
                    <a:pt x="619" y="340"/>
                    <a:pt x="429" y="495"/>
                    <a:pt x="203" y="530"/>
                  </a:cubicBezTo>
                  <a:cubicBezTo>
                    <a:pt x="83" y="554"/>
                    <a:pt x="0" y="661"/>
                    <a:pt x="24" y="780"/>
                  </a:cubicBezTo>
                  <a:cubicBezTo>
                    <a:pt x="48" y="900"/>
                    <a:pt x="143" y="971"/>
                    <a:pt x="250" y="971"/>
                  </a:cubicBezTo>
                  <a:lnTo>
                    <a:pt x="286" y="971"/>
                  </a:lnTo>
                  <a:cubicBezTo>
                    <a:pt x="643" y="911"/>
                    <a:pt x="976" y="649"/>
                    <a:pt x="1119" y="304"/>
                  </a:cubicBezTo>
                  <a:cubicBezTo>
                    <a:pt x="1155" y="185"/>
                    <a:pt x="1107" y="54"/>
                    <a:pt x="988" y="18"/>
                  </a:cubicBezTo>
                  <a:cubicBezTo>
                    <a:pt x="961" y="6"/>
                    <a:pt x="931" y="0"/>
                    <a:pt x="9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 name="Google Shape;945;p47"/>
            <p:cNvSpPr/>
            <p:nvPr/>
          </p:nvSpPr>
          <p:spPr>
            <a:xfrm>
              <a:off x="7180941" y="3235442"/>
              <a:ext cx="47691" cy="120878"/>
            </a:xfrm>
            <a:custGeom>
              <a:avLst/>
              <a:gdLst/>
              <a:ahLst/>
              <a:cxnLst/>
              <a:rect l="l" t="t" r="r" b="b"/>
              <a:pathLst>
                <a:path w="823" h="2086" extrusionOk="0">
                  <a:moveTo>
                    <a:pt x="485" y="0"/>
                  </a:moveTo>
                  <a:cubicBezTo>
                    <a:pt x="405" y="0"/>
                    <a:pt x="328" y="46"/>
                    <a:pt x="287" y="121"/>
                  </a:cubicBezTo>
                  <a:cubicBezTo>
                    <a:pt x="1" y="705"/>
                    <a:pt x="37" y="1431"/>
                    <a:pt x="370" y="1979"/>
                  </a:cubicBezTo>
                  <a:cubicBezTo>
                    <a:pt x="418" y="2050"/>
                    <a:pt x="489" y="2086"/>
                    <a:pt x="560" y="2086"/>
                  </a:cubicBezTo>
                  <a:cubicBezTo>
                    <a:pt x="608" y="2086"/>
                    <a:pt x="644" y="2074"/>
                    <a:pt x="679" y="2050"/>
                  </a:cubicBezTo>
                  <a:cubicBezTo>
                    <a:pt x="787" y="1991"/>
                    <a:pt x="822" y="1848"/>
                    <a:pt x="751" y="1741"/>
                  </a:cubicBezTo>
                  <a:cubicBezTo>
                    <a:pt x="489" y="1324"/>
                    <a:pt x="465" y="764"/>
                    <a:pt x="691" y="324"/>
                  </a:cubicBezTo>
                  <a:cubicBezTo>
                    <a:pt x="739" y="217"/>
                    <a:pt x="691" y="74"/>
                    <a:pt x="584" y="26"/>
                  </a:cubicBezTo>
                  <a:cubicBezTo>
                    <a:pt x="552" y="8"/>
                    <a:pt x="518" y="0"/>
                    <a:pt x="4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 name="Google Shape;946;p47"/>
            <p:cNvSpPr/>
            <p:nvPr/>
          </p:nvSpPr>
          <p:spPr>
            <a:xfrm>
              <a:off x="7131279" y="3273456"/>
              <a:ext cx="29727" cy="64264"/>
            </a:xfrm>
            <a:custGeom>
              <a:avLst/>
              <a:gdLst/>
              <a:ahLst/>
              <a:cxnLst/>
              <a:rect l="l" t="t" r="r" b="b"/>
              <a:pathLst>
                <a:path w="513" h="1109" extrusionOk="0">
                  <a:moveTo>
                    <a:pt x="247" y="0"/>
                  </a:moveTo>
                  <a:cubicBezTo>
                    <a:pt x="240" y="0"/>
                    <a:pt x="234" y="0"/>
                    <a:pt x="227" y="1"/>
                  </a:cubicBezTo>
                  <a:cubicBezTo>
                    <a:pt x="96" y="13"/>
                    <a:pt x="1" y="120"/>
                    <a:pt x="12" y="239"/>
                  </a:cubicBezTo>
                  <a:lnTo>
                    <a:pt x="60" y="894"/>
                  </a:lnTo>
                  <a:cubicBezTo>
                    <a:pt x="72" y="1013"/>
                    <a:pt x="167" y="1108"/>
                    <a:pt x="286" y="1108"/>
                  </a:cubicBezTo>
                  <a:lnTo>
                    <a:pt x="298" y="1108"/>
                  </a:lnTo>
                  <a:cubicBezTo>
                    <a:pt x="417" y="1096"/>
                    <a:pt x="513" y="989"/>
                    <a:pt x="501" y="870"/>
                  </a:cubicBezTo>
                  <a:lnTo>
                    <a:pt x="465" y="215"/>
                  </a:lnTo>
                  <a:cubicBezTo>
                    <a:pt x="454" y="92"/>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 name="Google Shape;947;p47"/>
            <p:cNvSpPr/>
            <p:nvPr/>
          </p:nvSpPr>
          <p:spPr>
            <a:xfrm>
              <a:off x="7186504" y="2399763"/>
              <a:ext cx="294663" cy="181086"/>
            </a:xfrm>
            <a:custGeom>
              <a:avLst/>
              <a:gdLst/>
              <a:ahLst/>
              <a:cxnLst/>
              <a:rect l="l" t="t" r="r" b="b"/>
              <a:pathLst>
                <a:path w="5085" h="3125" extrusionOk="0">
                  <a:moveTo>
                    <a:pt x="903" y="0"/>
                  </a:moveTo>
                  <a:cubicBezTo>
                    <a:pt x="599" y="0"/>
                    <a:pt x="322" y="220"/>
                    <a:pt x="250" y="529"/>
                  </a:cubicBezTo>
                  <a:lnTo>
                    <a:pt x="36" y="1576"/>
                  </a:lnTo>
                  <a:cubicBezTo>
                    <a:pt x="0" y="1755"/>
                    <a:pt x="24" y="1934"/>
                    <a:pt x="131" y="2088"/>
                  </a:cubicBezTo>
                  <a:cubicBezTo>
                    <a:pt x="226" y="2231"/>
                    <a:pt x="369" y="2338"/>
                    <a:pt x="548" y="2374"/>
                  </a:cubicBezTo>
                  <a:lnTo>
                    <a:pt x="4001" y="3100"/>
                  </a:lnTo>
                  <a:cubicBezTo>
                    <a:pt x="4036" y="3112"/>
                    <a:pt x="4084" y="3124"/>
                    <a:pt x="4132" y="3124"/>
                  </a:cubicBezTo>
                  <a:cubicBezTo>
                    <a:pt x="4441" y="3124"/>
                    <a:pt x="4727" y="2910"/>
                    <a:pt x="4786" y="2588"/>
                  </a:cubicBezTo>
                  <a:lnTo>
                    <a:pt x="5013" y="1541"/>
                  </a:lnTo>
                  <a:cubicBezTo>
                    <a:pt x="5084" y="1184"/>
                    <a:pt x="4858" y="826"/>
                    <a:pt x="4501" y="743"/>
                  </a:cubicBezTo>
                  <a:lnTo>
                    <a:pt x="1048" y="17"/>
                  </a:lnTo>
                  <a:cubicBezTo>
                    <a:pt x="999" y="5"/>
                    <a:pt x="951" y="0"/>
                    <a:pt x="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8" name="Google Shape;948;p47"/>
          <p:cNvGrpSpPr/>
          <p:nvPr/>
        </p:nvGrpSpPr>
        <p:grpSpPr>
          <a:xfrm>
            <a:off x="7542975" y="3641880"/>
            <a:ext cx="768693" cy="779853"/>
            <a:chOff x="7508875" y="794900"/>
            <a:chExt cx="638131" cy="647396"/>
          </a:xfrm>
        </p:grpSpPr>
        <p:sp>
          <p:nvSpPr>
            <p:cNvPr id="949" name="Google Shape;949;p47"/>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 name="Google Shape;950;p47"/>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 name="Google Shape;951;p47"/>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 name="Google Shape;952;p47"/>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956"/>
        <p:cNvGrpSpPr/>
        <p:nvPr/>
      </p:nvGrpSpPr>
      <p:grpSpPr>
        <a:xfrm>
          <a:off x="0" y="0"/>
          <a:ext cx="0" cy="0"/>
          <a:chOff x="0" y="0"/>
          <a:chExt cx="0" cy="0"/>
        </a:xfrm>
      </p:grpSpPr>
      <p:sp>
        <p:nvSpPr>
          <p:cNvPr id="957" name="Google Shape;957;p48"/>
          <p:cNvSpPr txBox="1">
            <a:spLocks noGrp="1"/>
          </p:cNvSpPr>
          <p:nvPr>
            <p:ph type="body" idx="1"/>
          </p:nvPr>
        </p:nvSpPr>
        <p:spPr>
          <a:xfrm>
            <a:off x="1127250" y="3925750"/>
            <a:ext cx="6889500" cy="678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958" name="Google Shape;958;p48"/>
          <p:cNvGrpSpPr/>
          <p:nvPr/>
        </p:nvGrpSpPr>
        <p:grpSpPr>
          <a:xfrm rot="-124810">
            <a:off x="7579565" y="421706"/>
            <a:ext cx="1115072" cy="650613"/>
            <a:chOff x="559125" y="3584825"/>
            <a:chExt cx="1115006" cy="650575"/>
          </a:xfrm>
        </p:grpSpPr>
        <p:sp>
          <p:nvSpPr>
            <p:cNvPr id="959" name="Google Shape;959;p48"/>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0" name="Google Shape;960;p48"/>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1" name="Google Shape;961;p48"/>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2" name="Google Shape;962;p48"/>
          <p:cNvSpPr/>
          <p:nvPr/>
        </p:nvSpPr>
        <p:spPr>
          <a:xfrm>
            <a:off x="7228000" y="40167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66"/>
        <p:cNvGrpSpPr/>
        <p:nvPr/>
      </p:nvGrpSpPr>
      <p:grpSpPr>
        <a:xfrm>
          <a:off x="0" y="0"/>
          <a:ext cx="0" cy="0"/>
          <a:chOff x="0" y="0"/>
          <a:chExt cx="0" cy="0"/>
        </a:xfrm>
      </p:grpSpPr>
      <p:sp>
        <p:nvSpPr>
          <p:cNvPr id="967" name="Google Shape;967;p49"/>
          <p:cNvSpPr txBox="1">
            <a:spLocks noGrp="1"/>
          </p:cNvSpPr>
          <p:nvPr>
            <p:ph type="title"/>
          </p:nvPr>
        </p:nvSpPr>
        <p:spPr>
          <a:xfrm>
            <a:off x="713175" y="1535888"/>
            <a:ext cx="3710400" cy="12612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To reinforce the concept, try using an image</a:t>
            </a:r>
            <a:endParaRPr/>
          </a:p>
        </p:txBody>
      </p:sp>
      <p:sp>
        <p:nvSpPr>
          <p:cNvPr id="968" name="Google Shape;968;p49"/>
          <p:cNvSpPr txBox="1">
            <a:spLocks noGrp="1"/>
          </p:cNvSpPr>
          <p:nvPr>
            <p:ph type="subTitle" idx="1"/>
          </p:nvPr>
        </p:nvSpPr>
        <p:spPr>
          <a:xfrm>
            <a:off x="713175" y="2837213"/>
            <a:ext cx="3710400" cy="770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Images reveal large amounts of data, so remember: use an image instead of a long text. Your audience will appreciate it</a:t>
            </a:r>
            <a:endParaRPr/>
          </a:p>
        </p:txBody>
      </p:sp>
      <p:pic>
        <p:nvPicPr>
          <p:cNvPr id="969" name="Google Shape;969;p49"/>
          <p:cNvPicPr preferRelativeResize="0">
            <a:picLocks noGrp="1"/>
          </p:cNvPicPr>
          <p:nvPr>
            <p:ph type="pic" idx="2"/>
          </p:nvPr>
        </p:nvPicPr>
        <p:blipFill rotWithShape="1">
          <a:blip r:embed="rId3">
            <a:alphaModFix/>
          </a:blip>
          <a:srcRect t="6701" b="27858"/>
          <a:stretch/>
        </p:blipFill>
        <p:spPr>
          <a:xfrm>
            <a:off x="4927938" y="925950"/>
            <a:ext cx="3273000" cy="3291598"/>
          </a:xfrm>
          <a:prstGeom prst="rect">
            <a:avLst/>
          </a:prstGeom>
        </p:spPr>
      </p:pic>
      <p:grpSp>
        <p:nvGrpSpPr>
          <p:cNvPr id="970" name="Google Shape;970;p49"/>
          <p:cNvGrpSpPr/>
          <p:nvPr/>
        </p:nvGrpSpPr>
        <p:grpSpPr>
          <a:xfrm>
            <a:off x="7776800" y="3694230"/>
            <a:ext cx="768693" cy="779853"/>
            <a:chOff x="7508875" y="794900"/>
            <a:chExt cx="638131" cy="647396"/>
          </a:xfrm>
        </p:grpSpPr>
        <p:sp>
          <p:nvSpPr>
            <p:cNvPr id="971" name="Google Shape;971;p49"/>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 name="Google Shape;972;p49"/>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 name="Google Shape;973;p49"/>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 name="Google Shape;974;p49"/>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 name="Google Shape;975;p49"/>
          <p:cNvGrpSpPr/>
          <p:nvPr/>
        </p:nvGrpSpPr>
        <p:grpSpPr>
          <a:xfrm rot="-1180131" flipH="1">
            <a:off x="4410660" y="754833"/>
            <a:ext cx="1115061" cy="650607"/>
            <a:chOff x="559125" y="3584825"/>
            <a:chExt cx="1115006" cy="650575"/>
          </a:xfrm>
        </p:grpSpPr>
        <p:sp>
          <p:nvSpPr>
            <p:cNvPr id="976" name="Google Shape;976;p49"/>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 name="Google Shape;977;p49"/>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 name="Google Shape;978;p49"/>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9" name="Google Shape;979;p49"/>
          <p:cNvSpPr/>
          <p:nvPr/>
        </p:nvSpPr>
        <p:spPr>
          <a:xfrm flipH="1">
            <a:off x="4040700" y="6294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83"/>
        <p:cNvGrpSpPr/>
        <p:nvPr/>
      </p:nvGrpSpPr>
      <p:grpSpPr>
        <a:xfrm>
          <a:off x="0" y="0"/>
          <a:ext cx="0" cy="0"/>
          <a:chOff x="0" y="0"/>
          <a:chExt cx="0" cy="0"/>
        </a:xfrm>
      </p:grpSpPr>
      <p:sp>
        <p:nvSpPr>
          <p:cNvPr id="984" name="Google Shape;984;p50"/>
          <p:cNvSpPr txBox="1">
            <a:spLocks noGrp="1"/>
          </p:cNvSpPr>
          <p:nvPr>
            <p:ph type="subTitle" idx="1"/>
          </p:nvPr>
        </p:nvSpPr>
        <p:spPr>
          <a:xfrm>
            <a:off x="1837050" y="3158063"/>
            <a:ext cx="54699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Big numbers catch your audience’s attention</a:t>
            </a:r>
            <a:endParaRPr/>
          </a:p>
        </p:txBody>
      </p:sp>
      <p:sp>
        <p:nvSpPr>
          <p:cNvPr id="985" name="Google Shape;985;p50"/>
          <p:cNvSpPr txBox="1">
            <a:spLocks noGrp="1"/>
          </p:cNvSpPr>
          <p:nvPr>
            <p:ph type="title"/>
          </p:nvPr>
        </p:nvSpPr>
        <p:spPr>
          <a:xfrm>
            <a:off x="1837050" y="1473338"/>
            <a:ext cx="5469900" cy="15324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650,743</a:t>
            </a:r>
            <a:endParaRPr/>
          </a:p>
        </p:txBody>
      </p:sp>
      <p:grpSp>
        <p:nvGrpSpPr>
          <p:cNvPr id="986" name="Google Shape;986;p50"/>
          <p:cNvGrpSpPr/>
          <p:nvPr/>
        </p:nvGrpSpPr>
        <p:grpSpPr>
          <a:xfrm rot="-124810">
            <a:off x="7198565" y="802706"/>
            <a:ext cx="1115072" cy="650613"/>
            <a:chOff x="559125" y="3584825"/>
            <a:chExt cx="1115006" cy="650575"/>
          </a:xfrm>
        </p:grpSpPr>
        <p:sp>
          <p:nvSpPr>
            <p:cNvPr id="987" name="Google Shape;987;p50"/>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 name="Google Shape;988;p50"/>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 name="Google Shape;989;p50"/>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0" name="Google Shape;990;p50"/>
          <p:cNvSpPr/>
          <p:nvPr/>
        </p:nvSpPr>
        <p:spPr>
          <a:xfrm>
            <a:off x="6847000" y="78267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 name="Google Shape;991;p50"/>
          <p:cNvSpPr/>
          <p:nvPr/>
        </p:nvSpPr>
        <p:spPr>
          <a:xfrm>
            <a:off x="892695" y="32993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 name="Google Shape;992;p50"/>
          <p:cNvSpPr/>
          <p:nvPr/>
        </p:nvSpPr>
        <p:spPr>
          <a:xfrm>
            <a:off x="1995232" y="638624"/>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3" name="Google Shape;993;p50"/>
          <p:cNvGrpSpPr/>
          <p:nvPr/>
        </p:nvGrpSpPr>
        <p:grpSpPr>
          <a:xfrm>
            <a:off x="1232864" y="3316427"/>
            <a:ext cx="1151003" cy="1156290"/>
            <a:chOff x="5693639" y="4241800"/>
            <a:chExt cx="833396" cy="837224"/>
          </a:xfrm>
        </p:grpSpPr>
        <p:sp>
          <p:nvSpPr>
            <p:cNvPr id="994" name="Google Shape;994;p50"/>
            <p:cNvSpPr/>
            <p:nvPr/>
          </p:nvSpPr>
          <p:spPr>
            <a:xfrm>
              <a:off x="6034733" y="4241800"/>
              <a:ext cx="275507" cy="315592"/>
            </a:xfrm>
            <a:custGeom>
              <a:avLst/>
              <a:gdLst/>
              <a:ahLst/>
              <a:cxnLst/>
              <a:rect l="l" t="t" r="r" b="b"/>
              <a:pathLst>
                <a:path w="5251" h="6015" extrusionOk="0">
                  <a:moveTo>
                    <a:pt x="2843" y="0"/>
                  </a:moveTo>
                  <a:cubicBezTo>
                    <a:pt x="2278" y="0"/>
                    <a:pt x="1774" y="278"/>
                    <a:pt x="1369" y="811"/>
                  </a:cubicBezTo>
                  <a:cubicBezTo>
                    <a:pt x="191" y="2359"/>
                    <a:pt x="0" y="5681"/>
                    <a:pt x="131" y="5895"/>
                  </a:cubicBezTo>
                  <a:cubicBezTo>
                    <a:pt x="167" y="5967"/>
                    <a:pt x="238" y="6014"/>
                    <a:pt x="322" y="6014"/>
                  </a:cubicBezTo>
                  <a:cubicBezTo>
                    <a:pt x="357" y="6014"/>
                    <a:pt x="393" y="6003"/>
                    <a:pt x="429" y="5979"/>
                  </a:cubicBezTo>
                  <a:cubicBezTo>
                    <a:pt x="524" y="5919"/>
                    <a:pt x="560" y="5824"/>
                    <a:pt x="536" y="5729"/>
                  </a:cubicBezTo>
                  <a:cubicBezTo>
                    <a:pt x="488" y="5312"/>
                    <a:pt x="738" y="1895"/>
                    <a:pt x="2000" y="776"/>
                  </a:cubicBezTo>
                  <a:cubicBezTo>
                    <a:pt x="2253" y="556"/>
                    <a:pt x="2530" y="445"/>
                    <a:pt x="2839" y="445"/>
                  </a:cubicBezTo>
                  <a:cubicBezTo>
                    <a:pt x="2967" y="445"/>
                    <a:pt x="3100" y="464"/>
                    <a:pt x="3239" y="502"/>
                  </a:cubicBezTo>
                  <a:cubicBezTo>
                    <a:pt x="3703" y="633"/>
                    <a:pt x="4001" y="883"/>
                    <a:pt x="4155" y="1264"/>
                  </a:cubicBezTo>
                  <a:cubicBezTo>
                    <a:pt x="4751" y="2740"/>
                    <a:pt x="3084" y="5574"/>
                    <a:pt x="3060" y="5598"/>
                  </a:cubicBezTo>
                  <a:cubicBezTo>
                    <a:pt x="3000" y="5705"/>
                    <a:pt x="3036" y="5836"/>
                    <a:pt x="3143" y="5907"/>
                  </a:cubicBezTo>
                  <a:cubicBezTo>
                    <a:pt x="3178" y="5927"/>
                    <a:pt x="3216" y="5936"/>
                    <a:pt x="3253" y="5936"/>
                  </a:cubicBezTo>
                  <a:cubicBezTo>
                    <a:pt x="3330" y="5936"/>
                    <a:pt x="3405" y="5896"/>
                    <a:pt x="3453" y="5824"/>
                  </a:cubicBezTo>
                  <a:cubicBezTo>
                    <a:pt x="3524" y="5705"/>
                    <a:pt x="5251" y="2776"/>
                    <a:pt x="4572" y="1097"/>
                  </a:cubicBezTo>
                  <a:cubicBezTo>
                    <a:pt x="4358" y="585"/>
                    <a:pt x="3953" y="240"/>
                    <a:pt x="3358" y="73"/>
                  </a:cubicBezTo>
                  <a:cubicBezTo>
                    <a:pt x="3182" y="24"/>
                    <a:pt x="3010" y="0"/>
                    <a:pt x="284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 name="Google Shape;995;p50"/>
            <p:cNvSpPr/>
            <p:nvPr/>
          </p:nvSpPr>
          <p:spPr>
            <a:xfrm>
              <a:off x="5990345" y="4518461"/>
              <a:ext cx="536690" cy="560563"/>
            </a:xfrm>
            <a:custGeom>
              <a:avLst/>
              <a:gdLst/>
              <a:ahLst/>
              <a:cxnLst/>
              <a:rect l="l" t="t" r="r" b="b"/>
              <a:pathLst>
                <a:path w="10229" h="10684" extrusionOk="0">
                  <a:moveTo>
                    <a:pt x="5612" y="0"/>
                  </a:moveTo>
                  <a:cubicBezTo>
                    <a:pt x="5472" y="0"/>
                    <a:pt x="5342" y="10"/>
                    <a:pt x="5228" y="27"/>
                  </a:cubicBezTo>
                  <a:cubicBezTo>
                    <a:pt x="5109" y="51"/>
                    <a:pt x="5025" y="158"/>
                    <a:pt x="5037" y="289"/>
                  </a:cubicBezTo>
                  <a:cubicBezTo>
                    <a:pt x="5049" y="360"/>
                    <a:pt x="5097" y="420"/>
                    <a:pt x="5156" y="444"/>
                  </a:cubicBezTo>
                  <a:lnTo>
                    <a:pt x="346" y="9635"/>
                  </a:lnTo>
                  <a:cubicBezTo>
                    <a:pt x="319" y="9622"/>
                    <a:pt x="289" y="9615"/>
                    <a:pt x="258" y="9615"/>
                  </a:cubicBezTo>
                  <a:cubicBezTo>
                    <a:pt x="207" y="9615"/>
                    <a:pt x="153" y="9634"/>
                    <a:pt x="108" y="9671"/>
                  </a:cubicBezTo>
                  <a:cubicBezTo>
                    <a:pt x="13" y="9754"/>
                    <a:pt x="1" y="9885"/>
                    <a:pt x="84" y="9981"/>
                  </a:cubicBezTo>
                  <a:lnTo>
                    <a:pt x="620" y="10600"/>
                  </a:lnTo>
                  <a:cubicBezTo>
                    <a:pt x="656" y="10659"/>
                    <a:pt x="727" y="10683"/>
                    <a:pt x="787" y="10683"/>
                  </a:cubicBezTo>
                  <a:cubicBezTo>
                    <a:pt x="822" y="10683"/>
                    <a:pt x="846" y="10671"/>
                    <a:pt x="882" y="10659"/>
                  </a:cubicBezTo>
                  <a:cubicBezTo>
                    <a:pt x="1263" y="10481"/>
                    <a:pt x="10228" y="6290"/>
                    <a:pt x="8288" y="1765"/>
                  </a:cubicBezTo>
                  <a:cubicBezTo>
                    <a:pt x="7685" y="365"/>
                    <a:pt x="6459" y="0"/>
                    <a:pt x="561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 name="Google Shape;996;p50"/>
            <p:cNvSpPr/>
            <p:nvPr/>
          </p:nvSpPr>
          <p:spPr>
            <a:xfrm>
              <a:off x="5783569" y="4464630"/>
              <a:ext cx="599756" cy="581865"/>
            </a:xfrm>
            <a:custGeom>
              <a:avLst/>
              <a:gdLst/>
              <a:ahLst/>
              <a:cxnLst/>
              <a:rect l="l" t="t" r="r" b="b"/>
              <a:pathLst>
                <a:path w="11431" h="11090" extrusionOk="0">
                  <a:moveTo>
                    <a:pt x="3303" y="0"/>
                  </a:moveTo>
                  <a:cubicBezTo>
                    <a:pt x="2836" y="0"/>
                    <a:pt x="2340" y="183"/>
                    <a:pt x="1822" y="541"/>
                  </a:cubicBezTo>
                  <a:cubicBezTo>
                    <a:pt x="1037" y="1089"/>
                    <a:pt x="584" y="1839"/>
                    <a:pt x="453" y="2791"/>
                  </a:cubicBezTo>
                  <a:cubicBezTo>
                    <a:pt x="1" y="6149"/>
                    <a:pt x="3858" y="10804"/>
                    <a:pt x="4013" y="11007"/>
                  </a:cubicBezTo>
                  <a:cubicBezTo>
                    <a:pt x="4061" y="11054"/>
                    <a:pt x="4120" y="11090"/>
                    <a:pt x="4192" y="11090"/>
                  </a:cubicBezTo>
                  <a:cubicBezTo>
                    <a:pt x="4216" y="11090"/>
                    <a:pt x="4251" y="11078"/>
                    <a:pt x="4275" y="11066"/>
                  </a:cubicBezTo>
                  <a:cubicBezTo>
                    <a:pt x="4513" y="10959"/>
                    <a:pt x="10050" y="8459"/>
                    <a:pt x="11121" y="5256"/>
                  </a:cubicBezTo>
                  <a:cubicBezTo>
                    <a:pt x="11431" y="4351"/>
                    <a:pt x="11347" y="3482"/>
                    <a:pt x="10895" y="2660"/>
                  </a:cubicBezTo>
                  <a:cubicBezTo>
                    <a:pt x="10324" y="1613"/>
                    <a:pt x="9633" y="1065"/>
                    <a:pt x="8835" y="1065"/>
                  </a:cubicBezTo>
                  <a:cubicBezTo>
                    <a:pt x="8835" y="1065"/>
                    <a:pt x="8823" y="1053"/>
                    <a:pt x="8811" y="1053"/>
                  </a:cubicBezTo>
                  <a:cubicBezTo>
                    <a:pt x="7585" y="1053"/>
                    <a:pt x="6478" y="2375"/>
                    <a:pt x="5978" y="3089"/>
                  </a:cubicBezTo>
                  <a:cubicBezTo>
                    <a:pt x="5740" y="2244"/>
                    <a:pt x="5144" y="601"/>
                    <a:pt x="3977" y="136"/>
                  </a:cubicBezTo>
                  <a:cubicBezTo>
                    <a:pt x="3760" y="45"/>
                    <a:pt x="3535" y="0"/>
                    <a:pt x="330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7" name="Google Shape;997;p50"/>
            <p:cNvSpPr/>
            <p:nvPr/>
          </p:nvSpPr>
          <p:spPr>
            <a:xfrm>
              <a:off x="5693639" y="4511536"/>
              <a:ext cx="502901" cy="534959"/>
            </a:xfrm>
            <a:custGeom>
              <a:avLst/>
              <a:gdLst/>
              <a:ahLst/>
              <a:cxnLst/>
              <a:rect l="l" t="t" r="r" b="b"/>
              <a:pathLst>
                <a:path w="9585" h="10196" extrusionOk="0">
                  <a:moveTo>
                    <a:pt x="3201" y="0"/>
                  </a:moveTo>
                  <a:cubicBezTo>
                    <a:pt x="3143" y="0"/>
                    <a:pt x="3083" y="18"/>
                    <a:pt x="3036" y="64"/>
                  </a:cubicBezTo>
                  <a:cubicBezTo>
                    <a:pt x="0" y="3171"/>
                    <a:pt x="5501" y="9827"/>
                    <a:pt x="5727" y="10113"/>
                  </a:cubicBezTo>
                  <a:cubicBezTo>
                    <a:pt x="5775" y="10160"/>
                    <a:pt x="5834" y="10196"/>
                    <a:pt x="5906" y="10196"/>
                  </a:cubicBezTo>
                  <a:cubicBezTo>
                    <a:pt x="5930" y="10196"/>
                    <a:pt x="5965" y="10184"/>
                    <a:pt x="5989" y="10172"/>
                  </a:cubicBezTo>
                  <a:cubicBezTo>
                    <a:pt x="6013" y="10160"/>
                    <a:pt x="7763" y="9386"/>
                    <a:pt x="9478" y="8160"/>
                  </a:cubicBezTo>
                  <a:cubicBezTo>
                    <a:pt x="9549" y="8112"/>
                    <a:pt x="9585" y="8029"/>
                    <a:pt x="9573" y="7946"/>
                  </a:cubicBezTo>
                  <a:cubicBezTo>
                    <a:pt x="9561" y="7862"/>
                    <a:pt x="9501" y="7791"/>
                    <a:pt x="9418" y="7767"/>
                  </a:cubicBezTo>
                  <a:cubicBezTo>
                    <a:pt x="5656" y="6696"/>
                    <a:pt x="4048" y="2552"/>
                    <a:pt x="3417" y="171"/>
                  </a:cubicBezTo>
                  <a:cubicBezTo>
                    <a:pt x="3394" y="88"/>
                    <a:pt x="3334" y="28"/>
                    <a:pt x="3251" y="4"/>
                  </a:cubicBezTo>
                  <a:cubicBezTo>
                    <a:pt x="3235" y="2"/>
                    <a:pt x="3218" y="0"/>
                    <a:pt x="32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 name="Google Shape;998;p50"/>
            <p:cNvSpPr/>
            <p:nvPr/>
          </p:nvSpPr>
          <p:spPr>
            <a:xfrm>
              <a:off x="5984101" y="4686305"/>
              <a:ext cx="161233" cy="245286"/>
            </a:xfrm>
            <a:custGeom>
              <a:avLst/>
              <a:gdLst/>
              <a:ahLst/>
              <a:cxnLst/>
              <a:rect l="l" t="t" r="r" b="b"/>
              <a:pathLst>
                <a:path w="3073" h="4675" extrusionOk="0">
                  <a:moveTo>
                    <a:pt x="1544" y="1"/>
                  </a:moveTo>
                  <a:cubicBezTo>
                    <a:pt x="884" y="1"/>
                    <a:pt x="282" y="445"/>
                    <a:pt x="120" y="1114"/>
                  </a:cubicBezTo>
                  <a:cubicBezTo>
                    <a:pt x="1" y="1626"/>
                    <a:pt x="144" y="2138"/>
                    <a:pt x="501" y="2495"/>
                  </a:cubicBezTo>
                  <a:lnTo>
                    <a:pt x="96" y="4138"/>
                  </a:lnTo>
                  <a:cubicBezTo>
                    <a:pt x="84" y="4198"/>
                    <a:pt x="96" y="4258"/>
                    <a:pt x="120" y="4305"/>
                  </a:cubicBezTo>
                  <a:cubicBezTo>
                    <a:pt x="155" y="4365"/>
                    <a:pt x="203" y="4400"/>
                    <a:pt x="263" y="4412"/>
                  </a:cubicBezTo>
                  <a:lnTo>
                    <a:pt x="1322" y="4674"/>
                  </a:lnTo>
                  <a:lnTo>
                    <a:pt x="1370" y="4674"/>
                  </a:lnTo>
                  <a:cubicBezTo>
                    <a:pt x="1477" y="4674"/>
                    <a:pt x="1572" y="4615"/>
                    <a:pt x="1596" y="4508"/>
                  </a:cubicBezTo>
                  <a:lnTo>
                    <a:pt x="2001" y="2865"/>
                  </a:lnTo>
                  <a:cubicBezTo>
                    <a:pt x="2477" y="2710"/>
                    <a:pt x="2846" y="2317"/>
                    <a:pt x="2977" y="1817"/>
                  </a:cubicBezTo>
                  <a:cubicBezTo>
                    <a:pt x="3073" y="1436"/>
                    <a:pt x="3013" y="1043"/>
                    <a:pt x="2811" y="709"/>
                  </a:cubicBezTo>
                  <a:cubicBezTo>
                    <a:pt x="2596" y="376"/>
                    <a:pt x="2275" y="138"/>
                    <a:pt x="1894" y="43"/>
                  </a:cubicBezTo>
                  <a:cubicBezTo>
                    <a:pt x="1777" y="14"/>
                    <a:pt x="1660" y="1"/>
                    <a:pt x="154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 name="Google Shape;999;p50"/>
          <p:cNvGrpSpPr/>
          <p:nvPr/>
        </p:nvGrpSpPr>
        <p:grpSpPr>
          <a:xfrm>
            <a:off x="7762522" y="3093789"/>
            <a:ext cx="785239" cy="1601564"/>
            <a:chOff x="8138476" y="356550"/>
            <a:chExt cx="584734" cy="1192616"/>
          </a:xfrm>
        </p:grpSpPr>
        <p:sp>
          <p:nvSpPr>
            <p:cNvPr id="1000" name="Google Shape;1000;p50"/>
            <p:cNvSpPr/>
            <p:nvPr/>
          </p:nvSpPr>
          <p:spPr>
            <a:xfrm>
              <a:off x="8291317" y="801913"/>
              <a:ext cx="368108" cy="747253"/>
            </a:xfrm>
            <a:custGeom>
              <a:avLst/>
              <a:gdLst/>
              <a:ahLst/>
              <a:cxnLst/>
              <a:rect l="l" t="t" r="r" b="b"/>
              <a:pathLst>
                <a:path w="9205" h="18686" extrusionOk="0">
                  <a:moveTo>
                    <a:pt x="3574" y="1"/>
                  </a:moveTo>
                  <a:cubicBezTo>
                    <a:pt x="3562" y="1"/>
                    <a:pt x="3549" y="2"/>
                    <a:pt x="3537" y="5"/>
                  </a:cubicBezTo>
                  <a:cubicBezTo>
                    <a:pt x="1965" y="195"/>
                    <a:pt x="596" y="1564"/>
                    <a:pt x="274" y="3243"/>
                  </a:cubicBezTo>
                  <a:cubicBezTo>
                    <a:pt x="1" y="4755"/>
                    <a:pt x="513" y="6422"/>
                    <a:pt x="1644" y="7720"/>
                  </a:cubicBezTo>
                  <a:cubicBezTo>
                    <a:pt x="2418" y="8613"/>
                    <a:pt x="3418" y="9268"/>
                    <a:pt x="4454" y="9923"/>
                  </a:cubicBezTo>
                  <a:lnTo>
                    <a:pt x="4632" y="10030"/>
                  </a:lnTo>
                  <a:cubicBezTo>
                    <a:pt x="5549" y="10601"/>
                    <a:pt x="6490" y="11197"/>
                    <a:pt x="7252" y="11959"/>
                  </a:cubicBezTo>
                  <a:cubicBezTo>
                    <a:pt x="8144" y="12851"/>
                    <a:pt x="8656" y="13899"/>
                    <a:pt x="8704" y="14899"/>
                  </a:cubicBezTo>
                  <a:cubicBezTo>
                    <a:pt x="8752" y="15971"/>
                    <a:pt x="8216" y="17078"/>
                    <a:pt x="7335" y="17721"/>
                  </a:cubicBezTo>
                  <a:cubicBezTo>
                    <a:pt x="6861" y="18063"/>
                    <a:pt x="6317" y="18244"/>
                    <a:pt x="5801" y="18244"/>
                  </a:cubicBezTo>
                  <a:cubicBezTo>
                    <a:pt x="5616" y="18244"/>
                    <a:pt x="5436" y="18221"/>
                    <a:pt x="5263" y="18174"/>
                  </a:cubicBezTo>
                  <a:cubicBezTo>
                    <a:pt x="4513" y="17971"/>
                    <a:pt x="3906" y="17257"/>
                    <a:pt x="3834" y="16483"/>
                  </a:cubicBezTo>
                  <a:cubicBezTo>
                    <a:pt x="3763" y="15697"/>
                    <a:pt x="4215" y="14887"/>
                    <a:pt x="4918" y="14542"/>
                  </a:cubicBezTo>
                  <a:cubicBezTo>
                    <a:pt x="5155" y="14424"/>
                    <a:pt x="5406" y="14363"/>
                    <a:pt x="5648" y="14363"/>
                  </a:cubicBezTo>
                  <a:cubicBezTo>
                    <a:pt x="5844" y="14363"/>
                    <a:pt x="6033" y="14403"/>
                    <a:pt x="6204" y="14483"/>
                  </a:cubicBezTo>
                  <a:cubicBezTo>
                    <a:pt x="6597" y="14661"/>
                    <a:pt x="6847" y="15090"/>
                    <a:pt x="6799" y="15483"/>
                  </a:cubicBezTo>
                  <a:cubicBezTo>
                    <a:pt x="6763" y="15673"/>
                    <a:pt x="6644" y="15864"/>
                    <a:pt x="6466" y="15983"/>
                  </a:cubicBezTo>
                  <a:cubicBezTo>
                    <a:pt x="6343" y="16062"/>
                    <a:pt x="6214" y="16108"/>
                    <a:pt x="6092" y="16108"/>
                  </a:cubicBezTo>
                  <a:cubicBezTo>
                    <a:pt x="6049" y="16108"/>
                    <a:pt x="6006" y="16102"/>
                    <a:pt x="5966" y="16090"/>
                  </a:cubicBezTo>
                  <a:cubicBezTo>
                    <a:pt x="5950" y="16087"/>
                    <a:pt x="5935" y="16085"/>
                    <a:pt x="5920" y="16085"/>
                  </a:cubicBezTo>
                  <a:cubicBezTo>
                    <a:pt x="5817" y="16085"/>
                    <a:pt x="5723" y="16153"/>
                    <a:pt x="5692" y="16257"/>
                  </a:cubicBezTo>
                  <a:cubicBezTo>
                    <a:pt x="5668" y="16376"/>
                    <a:pt x="5739" y="16495"/>
                    <a:pt x="5858" y="16530"/>
                  </a:cubicBezTo>
                  <a:cubicBezTo>
                    <a:pt x="5932" y="16549"/>
                    <a:pt x="6007" y="16558"/>
                    <a:pt x="6081" y="16558"/>
                  </a:cubicBezTo>
                  <a:cubicBezTo>
                    <a:pt x="6296" y="16558"/>
                    <a:pt x="6510" y="16484"/>
                    <a:pt x="6704" y="16352"/>
                  </a:cubicBezTo>
                  <a:cubicBezTo>
                    <a:pt x="6990" y="16161"/>
                    <a:pt x="7192" y="15864"/>
                    <a:pt x="7240" y="15542"/>
                  </a:cubicBezTo>
                  <a:cubicBezTo>
                    <a:pt x="7323" y="14959"/>
                    <a:pt x="6966" y="14340"/>
                    <a:pt x="6394" y="14078"/>
                  </a:cubicBezTo>
                  <a:cubicBezTo>
                    <a:pt x="6165" y="13968"/>
                    <a:pt x="5910" y="13914"/>
                    <a:pt x="5647" y="13914"/>
                  </a:cubicBezTo>
                  <a:cubicBezTo>
                    <a:pt x="5338" y="13914"/>
                    <a:pt x="5018" y="13989"/>
                    <a:pt x="4715" y="14137"/>
                  </a:cubicBezTo>
                  <a:cubicBezTo>
                    <a:pt x="3846" y="14566"/>
                    <a:pt x="3299" y="15554"/>
                    <a:pt x="3394" y="16519"/>
                  </a:cubicBezTo>
                  <a:cubicBezTo>
                    <a:pt x="3489" y="17495"/>
                    <a:pt x="4204" y="18352"/>
                    <a:pt x="5156" y="18602"/>
                  </a:cubicBezTo>
                  <a:cubicBezTo>
                    <a:pt x="5358" y="18662"/>
                    <a:pt x="5573" y="18686"/>
                    <a:pt x="5787" y="18686"/>
                  </a:cubicBezTo>
                  <a:cubicBezTo>
                    <a:pt x="6406" y="18686"/>
                    <a:pt x="7049" y="18483"/>
                    <a:pt x="7597" y="18078"/>
                  </a:cubicBezTo>
                  <a:cubicBezTo>
                    <a:pt x="8597" y="17364"/>
                    <a:pt x="9204" y="16102"/>
                    <a:pt x="9157" y="14876"/>
                  </a:cubicBezTo>
                  <a:cubicBezTo>
                    <a:pt x="9097" y="13768"/>
                    <a:pt x="8537" y="12613"/>
                    <a:pt x="7573" y="11649"/>
                  </a:cubicBezTo>
                  <a:cubicBezTo>
                    <a:pt x="6775" y="10851"/>
                    <a:pt x="5811" y="10244"/>
                    <a:pt x="4870" y="9661"/>
                  </a:cubicBezTo>
                  <a:lnTo>
                    <a:pt x="4692" y="9542"/>
                  </a:lnTo>
                  <a:cubicBezTo>
                    <a:pt x="3680" y="8911"/>
                    <a:pt x="2715" y="8268"/>
                    <a:pt x="1977" y="7422"/>
                  </a:cubicBezTo>
                  <a:cubicBezTo>
                    <a:pt x="929" y="6232"/>
                    <a:pt x="465" y="4696"/>
                    <a:pt x="715" y="3326"/>
                  </a:cubicBezTo>
                  <a:cubicBezTo>
                    <a:pt x="1001" y="1826"/>
                    <a:pt x="2203" y="612"/>
                    <a:pt x="3596" y="445"/>
                  </a:cubicBezTo>
                  <a:cubicBezTo>
                    <a:pt x="3715" y="433"/>
                    <a:pt x="3799" y="314"/>
                    <a:pt x="3787" y="195"/>
                  </a:cubicBezTo>
                  <a:cubicBezTo>
                    <a:pt x="3776" y="89"/>
                    <a:pt x="3679" y="1"/>
                    <a:pt x="35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 name="Google Shape;1001;p50"/>
            <p:cNvSpPr/>
            <p:nvPr/>
          </p:nvSpPr>
          <p:spPr>
            <a:xfrm>
              <a:off x="8377015" y="815429"/>
              <a:ext cx="183834" cy="134766"/>
            </a:xfrm>
            <a:custGeom>
              <a:avLst/>
              <a:gdLst/>
              <a:ahLst/>
              <a:cxnLst/>
              <a:rect l="l" t="t" r="r" b="b"/>
              <a:pathLst>
                <a:path w="4597" h="3370" extrusionOk="0">
                  <a:moveTo>
                    <a:pt x="2084" y="0"/>
                  </a:moveTo>
                  <a:cubicBezTo>
                    <a:pt x="2061" y="36"/>
                    <a:pt x="2037" y="83"/>
                    <a:pt x="2025" y="131"/>
                  </a:cubicBezTo>
                  <a:lnTo>
                    <a:pt x="1334" y="131"/>
                  </a:lnTo>
                  <a:lnTo>
                    <a:pt x="1120" y="60"/>
                  </a:lnTo>
                  <a:cubicBezTo>
                    <a:pt x="1037" y="298"/>
                    <a:pt x="858" y="560"/>
                    <a:pt x="679" y="810"/>
                  </a:cubicBezTo>
                  <a:cubicBezTo>
                    <a:pt x="489" y="1083"/>
                    <a:pt x="286" y="1369"/>
                    <a:pt x="179" y="1667"/>
                  </a:cubicBezTo>
                  <a:cubicBezTo>
                    <a:pt x="108" y="1905"/>
                    <a:pt x="1" y="2191"/>
                    <a:pt x="36" y="2500"/>
                  </a:cubicBezTo>
                  <a:cubicBezTo>
                    <a:pt x="84" y="2834"/>
                    <a:pt x="322" y="3179"/>
                    <a:pt x="703" y="3215"/>
                  </a:cubicBezTo>
                  <a:cubicBezTo>
                    <a:pt x="723" y="3217"/>
                    <a:pt x="742" y="3217"/>
                    <a:pt x="762" y="3217"/>
                  </a:cubicBezTo>
                  <a:cubicBezTo>
                    <a:pt x="994" y="3217"/>
                    <a:pt x="1228" y="3090"/>
                    <a:pt x="1382" y="2881"/>
                  </a:cubicBezTo>
                  <a:cubicBezTo>
                    <a:pt x="1394" y="2869"/>
                    <a:pt x="1406" y="2846"/>
                    <a:pt x="1418" y="2834"/>
                  </a:cubicBezTo>
                  <a:cubicBezTo>
                    <a:pt x="1453" y="2905"/>
                    <a:pt x="1501" y="2988"/>
                    <a:pt x="1560" y="3048"/>
                  </a:cubicBezTo>
                  <a:cubicBezTo>
                    <a:pt x="1739" y="3262"/>
                    <a:pt x="1989" y="3369"/>
                    <a:pt x="2215" y="3369"/>
                  </a:cubicBezTo>
                  <a:cubicBezTo>
                    <a:pt x="2311" y="3369"/>
                    <a:pt x="2406" y="3346"/>
                    <a:pt x="2501" y="3310"/>
                  </a:cubicBezTo>
                  <a:cubicBezTo>
                    <a:pt x="2727" y="3203"/>
                    <a:pt x="2882" y="2977"/>
                    <a:pt x="2930" y="2691"/>
                  </a:cubicBezTo>
                  <a:cubicBezTo>
                    <a:pt x="2930" y="2667"/>
                    <a:pt x="2930" y="2643"/>
                    <a:pt x="2942" y="2619"/>
                  </a:cubicBezTo>
                  <a:cubicBezTo>
                    <a:pt x="3084" y="2715"/>
                    <a:pt x="3239" y="2798"/>
                    <a:pt x="3418" y="2834"/>
                  </a:cubicBezTo>
                  <a:cubicBezTo>
                    <a:pt x="3488" y="2850"/>
                    <a:pt x="3562" y="2859"/>
                    <a:pt x="3637" y="2859"/>
                  </a:cubicBezTo>
                  <a:cubicBezTo>
                    <a:pt x="3993" y="2859"/>
                    <a:pt x="4369" y="2672"/>
                    <a:pt x="4477" y="2298"/>
                  </a:cubicBezTo>
                  <a:cubicBezTo>
                    <a:pt x="4597" y="1869"/>
                    <a:pt x="4299" y="1464"/>
                    <a:pt x="3954" y="1250"/>
                  </a:cubicBezTo>
                  <a:cubicBezTo>
                    <a:pt x="3823" y="1167"/>
                    <a:pt x="3692" y="1107"/>
                    <a:pt x="3561" y="1048"/>
                  </a:cubicBezTo>
                  <a:cubicBezTo>
                    <a:pt x="3394" y="976"/>
                    <a:pt x="3239" y="905"/>
                    <a:pt x="3120" y="810"/>
                  </a:cubicBezTo>
                  <a:cubicBezTo>
                    <a:pt x="3073" y="774"/>
                    <a:pt x="3013" y="726"/>
                    <a:pt x="2953" y="679"/>
                  </a:cubicBezTo>
                  <a:cubicBezTo>
                    <a:pt x="2823" y="583"/>
                    <a:pt x="2477" y="333"/>
                    <a:pt x="2453" y="226"/>
                  </a:cubicBezTo>
                  <a:cubicBezTo>
                    <a:pt x="2453" y="238"/>
                    <a:pt x="2453" y="250"/>
                    <a:pt x="2453" y="262"/>
                  </a:cubicBezTo>
                  <a:lnTo>
                    <a:pt x="2263" y="131"/>
                  </a:lnTo>
                  <a:lnTo>
                    <a:pt x="20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 name="Google Shape;1002;p50"/>
            <p:cNvSpPr/>
            <p:nvPr/>
          </p:nvSpPr>
          <p:spPr>
            <a:xfrm>
              <a:off x="8138476" y="356550"/>
              <a:ext cx="584734" cy="473202"/>
            </a:xfrm>
            <a:custGeom>
              <a:avLst/>
              <a:gdLst/>
              <a:ahLst/>
              <a:cxnLst/>
              <a:rect l="l" t="t" r="r" b="b"/>
              <a:pathLst>
                <a:path w="14622" h="11833" extrusionOk="0">
                  <a:moveTo>
                    <a:pt x="10980" y="1"/>
                  </a:moveTo>
                  <a:cubicBezTo>
                    <a:pt x="10410" y="1"/>
                    <a:pt x="9835" y="123"/>
                    <a:pt x="9311" y="378"/>
                  </a:cubicBezTo>
                  <a:cubicBezTo>
                    <a:pt x="8156" y="950"/>
                    <a:pt x="7275" y="2093"/>
                    <a:pt x="6894" y="3438"/>
                  </a:cubicBezTo>
                  <a:cubicBezTo>
                    <a:pt x="6573" y="2700"/>
                    <a:pt x="5990" y="2069"/>
                    <a:pt x="5263" y="1712"/>
                  </a:cubicBezTo>
                  <a:cubicBezTo>
                    <a:pt x="4813" y="1495"/>
                    <a:pt x="4312" y="1388"/>
                    <a:pt x="3809" y="1388"/>
                  </a:cubicBezTo>
                  <a:cubicBezTo>
                    <a:pt x="3155" y="1388"/>
                    <a:pt x="2499" y="1569"/>
                    <a:pt x="1953" y="1926"/>
                  </a:cubicBezTo>
                  <a:cubicBezTo>
                    <a:pt x="644" y="2772"/>
                    <a:pt x="1" y="4617"/>
                    <a:pt x="406" y="6308"/>
                  </a:cubicBezTo>
                  <a:cubicBezTo>
                    <a:pt x="751" y="7725"/>
                    <a:pt x="1775" y="9070"/>
                    <a:pt x="3275" y="10070"/>
                  </a:cubicBezTo>
                  <a:cubicBezTo>
                    <a:pt x="4370" y="10808"/>
                    <a:pt x="5585" y="11308"/>
                    <a:pt x="6525" y="11654"/>
                  </a:cubicBezTo>
                  <a:cubicBezTo>
                    <a:pt x="6871" y="11785"/>
                    <a:pt x="7180" y="11832"/>
                    <a:pt x="7466" y="11832"/>
                  </a:cubicBezTo>
                  <a:cubicBezTo>
                    <a:pt x="8097" y="11832"/>
                    <a:pt x="8633" y="11558"/>
                    <a:pt x="9276" y="11177"/>
                  </a:cubicBezTo>
                  <a:cubicBezTo>
                    <a:pt x="11157" y="10070"/>
                    <a:pt x="12693" y="8475"/>
                    <a:pt x="13693" y="6582"/>
                  </a:cubicBezTo>
                  <a:cubicBezTo>
                    <a:pt x="14181" y="5665"/>
                    <a:pt x="14455" y="4831"/>
                    <a:pt x="14526" y="4034"/>
                  </a:cubicBezTo>
                  <a:cubicBezTo>
                    <a:pt x="14622" y="3045"/>
                    <a:pt x="14407" y="2117"/>
                    <a:pt x="13907" y="1402"/>
                  </a:cubicBezTo>
                  <a:cubicBezTo>
                    <a:pt x="13269" y="501"/>
                    <a:pt x="12135" y="1"/>
                    <a:pt x="109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 name="Google Shape;1003;p50"/>
            <p:cNvSpPr/>
            <p:nvPr/>
          </p:nvSpPr>
          <p:spPr>
            <a:xfrm>
              <a:off x="8618912" y="428731"/>
              <a:ext cx="44789" cy="93897"/>
            </a:xfrm>
            <a:custGeom>
              <a:avLst/>
              <a:gdLst/>
              <a:ahLst/>
              <a:cxnLst/>
              <a:rect l="l" t="t" r="r" b="b"/>
              <a:pathLst>
                <a:path w="1120" h="2348" extrusionOk="0">
                  <a:moveTo>
                    <a:pt x="244" y="1"/>
                  </a:moveTo>
                  <a:cubicBezTo>
                    <a:pt x="190" y="1"/>
                    <a:pt x="136" y="21"/>
                    <a:pt x="95" y="62"/>
                  </a:cubicBezTo>
                  <a:cubicBezTo>
                    <a:pt x="0" y="157"/>
                    <a:pt x="0" y="288"/>
                    <a:pt x="83" y="383"/>
                  </a:cubicBezTo>
                  <a:cubicBezTo>
                    <a:pt x="238" y="538"/>
                    <a:pt x="357" y="717"/>
                    <a:pt x="453" y="931"/>
                  </a:cubicBezTo>
                  <a:cubicBezTo>
                    <a:pt x="607" y="1264"/>
                    <a:pt x="679" y="1669"/>
                    <a:pt x="667" y="2121"/>
                  </a:cubicBezTo>
                  <a:cubicBezTo>
                    <a:pt x="667" y="2252"/>
                    <a:pt x="762" y="2348"/>
                    <a:pt x="881" y="2348"/>
                  </a:cubicBezTo>
                  <a:lnTo>
                    <a:pt x="893" y="2348"/>
                  </a:lnTo>
                  <a:cubicBezTo>
                    <a:pt x="1012" y="2348"/>
                    <a:pt x="1107" y="2252"/>
                    <a:pt x="1107" y="2133"/>
                  </a:cubicBezTo>
                  <a:cubicBezTo>
                    <a:pt x="1119" y="1610"/>
                    <a:pt x="1036" y="1145"/>
                    <a:pt x="857" y="740"/>
                  </a:cubicBezTo>
                  <a:cubicBezTo>
                    <a:pt x="750" y="490"/>
                    <a:pt x="595" y="264"/>
                    <a:pt x="405" y="74"/>
                  </a:cubicBezTo>
                  <a:cubicBezTo>
                    <a:pt x="362" y="24"/>
                    <a:pt x="303"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 name="Google Shape;1004;p50"/>
            <p:cNvSpPr/>
            <p:nvPr/>
          </p:nvSpPr>
          <p:spPr>
            <a:xfrm>
              <a:off x="8562727" y="401298"/>
              <a:ext cx="54306" cy="28953"/>
            </a:xfrm>
            <a:custGeom>
              <a:avLst/>
              <a:gdLst/>
              <a:ahLst/>
              <a:cxnLst/>
              <a:rect l="l" t="t" r="r" b="b"/>
              <a:pathLst>
                <a:path w="1358" h="724" extrusionOk="0">
                  <a:moveTo>
                    <a:pt x="308" y="1"/>
                  </a:moveTo>
                  <a:cubicBezTo>
                    <a:pt x="251" y="1"/>
                    <a:pt x="215" y="6"/>
                    <a:pt x="203" y="10"/>
                  </a:cubicBezTo>
                  <a:cubicBezTo>
                    <a:pt x="84" y="21"/>
                    <a:pt x="0" y="129"/>
                    <a:pt x="24" y="260"/>
                  </a:cubicBezTo>
                  <a:cubicBezTo>
                    <a:pt x="35" y="371"/>
                    <a:pt x="140" y="451"/>
                    <a:pt x="251" y="451"/>
                  </a:cubicBezTo>
                  <a:cubicBezTo>
                    <a:pt x="259" y="451"/>
                    <a:pt x="266" y="451"/>
                    <a:pt x="274" y="450"/>
                  </a:cubicBezTo>
                  <a:cubicBezTo>
                    <a:pt x="276" y="450"/>
                    <a:pt x="290" y="449"/>
                    <a:pt x="314" y="449"/>
                  </a:cubicBezTo>
                  <a:cubicBezTo>
                    <a:pt x="406" y="449"/>
                    <a:pt x="648" y="471"/>
                    <a:pt x="988" y="688"/>
                  </a:cubicBezTo>
                  <a:cubicBezTo>
                    <a:pt x="1024" y="712"/>
                    <a:pt x="1060" y="724"/>
                    <a:pt x="1107" y="724"/>
                  </a:cubicBezTo>
                  <a:cubicBezTo>
                    <a:pt x="1179" y="724"/>
                    <a:pt x="1250" y="688"/>
                    <a:pt x="1298" y="629"/>
                  </a:cubicBezTo>
                  <a:cubicBezTo>
                    <a:pt x="1357" y="521"/>
                    <a:pt x="1334" y="379"/>
                    <a:pt x="1227" y="319"/>
                  </a:cubicBezTo>
                  <a:cubicBezTo>
                    <a:pt x="803" y="46"/>
                    <a:pt x="47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 name="Google Shape;1005;p50"/>
            <p:cNvSpPr/>
            <p:nvPr/>
          </p:nvSpPr>
          <p:spPr>
            <a:xfrm>
              <a:off x="8148953" y="519747"/>
              <a:ext cx="488558" cy="310002"/>
            </a:xfrm>
            <a:custGeom>
              <a:avLst/>
              <a:gdLst/>
              <a:ahLst/>
              <a:cxnLst/>
              <a:rect l="l" t="t" r="r" b="b"/>
              <a:pathLst>
                <a:path w="12217" h="7752" extrusionOk="0">
                  <a:moveTo>
                    <a:pt x="108" y="0"/>
                  </a:moveTo>
                  <a:lnTo>
                    <a:pt x="36" y="810"/>
                  </a:lnTo>
                  <a:cubicBezTo>
                    <a:pt x="1" y="1298"/>
                    <a:pt x="36" y="1774"/>
                    <a:pt x="144" y="2227"/>
                  </a:cubicBezTo>
                  <a:cubicBezTo>
                    <a:pt x="489" y="3644"/>
                    <a:pt x="1513" y="4989"/>
                    <a:pt x="3013" y="5989"/>
                  </a:cubicBezTo>
                  <a:cubicBezTo>
                    <a:pt x="4108" y="6727"/>
                    <a:pt x="5323" y="7227"/>
                    <a:pt x="6263" y="7573"/>
                  </a:cubicBezTo>
                  <a:cubicBezTo>
                    <a:pt x="6609" y="7704"/>
                    <a:pt x="6918" y="7751"/>
                    <a:pt x="7204" y="7751"/>
                  </a:cubicBezTo>
                  <a:cubicBezTo>
                    <a:pt x="7835" y="7751"/>
                    <a:pt x="8371" y="7477"/>
                    <a:pt x="9014" y="7096"/>
                  </a:cubicBezTo>
                  <a:cubicBezTo>
                    <a:pt x="9990" y="6525"/>
                    <a:pt x="10883" y="5810"/>
                    <a:pt x="11657" y="4977"/>
                  </a:cubicBezTo>
                  <a:lnTo>
                    <a:pt x="12216" y="4382"/>
                  </a:lnTo>
                  <a:lnTo>
                    <a:pt x="11431" y="4608"/>
                  </a:lnTo>
                  <a:cubicBezTo>
                    <a:pt x="9969" y="5044"/>
                    <a:pt x="8683" y="5234"/>
                    <a:pt x="7551" y="5234"/>
                  </a:cubicBezTo>
                  <a:cubicBezTo>
                    <a:pt x="3613" y="5234"/>
                    <a:pt x="1547" y="2937"/>
                    <a:pt x="465" y="727"/>
                  </a:cubicBezTo>
                  <a:lnTo>
                    <a:pt x="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6" name="Google Shape;1006;p50"/>
          <p:cNvGrpSpPr/>
          <p:nvPr/>
        </p:nvGrpSpPr>
        <p:grpSpPr>
          <a:xfrm flipH="1">
            <a:off x="1014402" y="949410"/>
            <a:ext cx="980833" cy="935772"/>
            <a:chOff x="3879900" y="3773925"/>
            <a:chExt cx="692092" cy="660296"/>
          </a:xfrm>
        </p:grpSpPr>
        <p:sp>
          <p:nvSpPr>
            <p:cNvPr id="1007" name="Google Shape;1007;p50"/>
            <p:cNvSpPr/>
            <p:nvPr/>
          </p:nvSpPr>
          <p:spPr>
            <a:xfrm>
              <a:off x="3927815" y="3874732"/>
              <a:ext cx="644176" cy="474021"/>
            </a:xfrm>
            <a:custGeom>
              <a:avLst/>
              <a:gdLst/>
              <a:ahLst/>
              <a:cxnLst/>
              <a:rect l="l" t="t" r="r" b="b"/>
              <a:pathLst>
                <a:path w="15527" h="11427" extrusionOk="0">
                  <a:moveTo>
                    <a:pt x="5892" y="0"/>
                  </a:moveTo>
                  <a:cubicBezTo>
                    <a:pt x="4490" y="0"/>
                    <a:pt x="2658" y="452"/>
                    <a:pt x="1620" y="2521"/>
                  </a:cubicBezTo>
                  <a:cubicBezTo>
                    <a:pt x="287" y="5200"/>
                    <a:pt x="25" y="7498"/>
                    <a:pt x="13" y="7593"/>
                  </a:cubicBezTo>
                  <a:cubicBezTo>
                    <a:pt x="1" y="7700"/>
                    <a:pt x="72" y="7807"/>
                    <a:pt x="179" y="7831"/>
                  </a:cubicBezTo>
                  <a:lnTo>
                    <a:pt x="14026" y="11415"/>
                  </a:lnTo>
                  <a:cubicBezTo>
                    <a:pt x="14050" y="11427"/>
                    <a:pt x="14062" y="11427"/>
                    <a:pt x="14086" y="11427"/>
                  </a:cubicBezTo>
                  <a:cubicBezTo>
                    <a:pt x="14169" y="11427"/>
                    <a:pt x="14253" y="11367"/>
                    <a:pt x="14288" y="11284"/>
                  </a:cubicBezTo>
                  <a:cubicBezTo>
                    <a:pt x="14324" y="11201"/>
                    <a:pt x="15217" y="9070"/>
                    <a:pt x="15348" y="6069"/>
                  </a:cubicBezTo>
                  <a:cubicBezTo>
                    <a:pt x="15527" y="1985"/>
                    <a:pt x="11074" y="1116"/>
                    <a:pt x="11026" y="1104"/>
                  </a:cubicBezTo>
                  <a:cubicBezTo>
                    <a:pt x="11012" y="1101"/>
                    <a:pt x="10998" y="1100"/>
                    <a:pt x="10985" y="1100"/>
                  </a:cubicBezTo>
                  <a:cubicBezTo>
                    <a:pt x="10883" y="1100"/>
                    <a:pt x="10797" y="1176"/>
                    <a:pt x="10776" y="1271"/>
                  </a:cubicBezTo>
                  <a:lnTo>
                    <a:pt x="7954" y="545"/>
                  </a:lnTo>
                  <a:cubicBezTo>
                    <a:pt x="7978" y="426"/>
                    <a:pt x="7918" y="307"/>
                    <a:pt x="7811" y="271"/>
                  </a:cubicBezTo>
                  <a:cubicBezTo>
                    <a:pt x="7791" y="266"/>
                    <a:pt x="69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 name="Google Shape;1008;p50"/>
            <p:cNvSpPr/>
            <p:nvPr/>
          </p:nvSpPr>
          <p:spPr>
            <a:xfrm>
              <a:off x="3927815" y="4063236"/>
              <a:ext cx="636750" cy="285524"/>
            </a:xfrm>
            <a:custGeom>
              <a:avLst/>
              <a:gdLst/>
              <a:ahLst/>
              <a:cxnLst/>
              <a:rect l="l" t="t" r="r" b="b"/>
              <a:pathLst>
                <a:path w="15348" h="6883" extrusionOk="0">
                  <a:moveTo>
                    <a:pt x="913" y="1"/>
                  </a:moveTo>
                  <a:cubicBezTo>
                    <a:pt x="890" y="1"/>
                    <a:pt x="867" y="5"/>
                    <a:pt x="846" y="13"/>
                  </a:cubicBezTo>
                  <a:cubicBezTo>
                    <a:pt x="787" y="37"/>
                    <a:pt x="739" y="84"/>
                    <a:pt x="715" y="156"/>
                  </a:cubicBezTo>
                  <a:cubicBezTo>
                    <a:pt x="144" y="1811"/>
                    <a:pt x="13" y="3002"/>
                    <a:pt x="13" y="3049"/>
                  </a:cubicBezTo>
                  <a:cubicBezTo>
                    <a:pt x="1" y="3156"/>
                    <a:pt x="72" y="3263"/>
                    <a:pt x="179" y="3287"/>
                  </a:cubicBezTo>
                  <a:lnTo>
                    <a:pt x="14026" y="6871"/>
                  </a:lnTo>
                  <a:cubicBezTo>
                    <a:pt x="14050" y="6883"/>
                    <a:pt x="14062" y="6883"/>
                    <a:pt x="14086" y="6883"/>
                  </a:cubicBezTo>
                  <a:cubicBezTo>
                    <a:pt x="14169" y="6883"/>
                    <a:pt x="14253" y="6823"/>
                    <a:pt x="14288" y="6740"/>
                  </a:cubicBezTo>
                  <a:cubicBezTo>
                    <a:pt x="14324" y="6657"/>
                    <a:pt x="15217" y="4526"/>
                    <a:pt x="15348" y="1525"/>
                  </a:cubicBezTo>
                  <a:cubicBezTo>
                    <a:pt x="15348" y="1418"/>
                    <a:pt x="15348" y="1299"/>
                    <a:pt x="15348" y="1168"/>
                  </a:cubicBezTo>
                  <a:cubicBezTo>
                    <a:pt x="15348" y="1097"/>
                    <a:pt x="15300" y="1025"/>
                    <a:pt x="15229" y="977"/>
                  </a:cubicBezTo>
                  <a:cubicBezTo>
                    <a:pt x="15196" y="961"/>
                    <a:pt x="15160" y="952"/>
                    <a:pt x="15125" y="952"/>
                  </a:cubicBezTo>
                  <a:cubicBezTo>
                    <a:pt x="15085" y="952"/>
                    <a:pt x="15046" y="964"/>
                    <a:pt x="15015" y="989"/>
                  </a:cubicBezTo>
                  <a:cubicBezTo>
                    <a:pt x="13050" y="2200"/>
                    <a:pt x="11082" y="2637"/>
                    <a:pt x="9256" y="2637"/>
                  </a:cubicBezTo>
                  <a:cubicBezTo>
                    <a:pt x="5515" y="2637"/>
                    <a:pt x="2365" y="805"/>
                    <a:pt x="1037" y="37"/>
                  </a:cubicBezTo>
                  <a:cubicBezTo>
                    <a:pt x="998" y="14"/>
                    <a:pt x="955" y="1"/>
                    <a:pt x="9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 name="Google Shape;1009;p50"/>
            <p:cNvSpPr/>
            <p:nvPr/>
          </p:nvSpPr>
          <p:spPr>
            <a:xfrm>
              <a:off x="3879900" y="4174497"/>
              <a:ext cx="646168" cy="259722"/>
            </a:xfrm>
            <a:custGeom>
              <a:avLst/>
              <a:gdLst/>
              <a:ahLst/>
              <a:cxnLst/>
              <a:rect l="l" t="t" r="r" b="b"/>
              <a:pathLst>
                <a:path w="15575" h="6261" extrusionOk="0">
                  <a:moveTo>
                    <a:pt x="748" y="1"/>
                  </a:moveTo>
                  <a:cubicBezTo>
                    <a:pt x="652" y="1"/>
                    <a:pt x="566" y="67"/>
                    <a:pt x="537" y="165"/>
                  </a:cubicBezTo>
                  <a:lnTo>
                    <a:pt x="13" y="2213"/>
                  </a:lnTo>
                  <a:cubicBezTo>
                    <a:pt x="1" y="2260"/>
                    <a:pt x="1" y="2320"/>
                    <a:pt x="37" y="2379"/>
                  </a:cubicBezTo>
                  <a:cubicBezTo>
                    <a:pt x="60" y="2427"/>
                    <a:pt x="120" y="2463"/>
                    <a:pt x="168" y="2475"/>
                  </a:cubicBezTo>
                  <a:lnTo>
                    <a:pt x="14741" y="6249"/>
                  </a:lnTo>
                  <a:cubicBezTo>
                    <a:pt x="14765" y="6261"/>
                    <a:pt x="14788" y="6261"/>
                    <a:pt x="14800" y="6261"/>
                  </a:cubicBezTo>
                  <a:cubicBezTo>
                    <a:pt x="14836" y="6261"/>
                    <a:pt x="14884" y="6249"/>
                    <a:pt x="14919" y="6225"/>
                  </a:cubicBezTo>
                  <a:cubicBezTo>
                    <a:pt x="14967" y="6201"/>
                    <a:pt x="15003" y="6154"/>
                    <a:pt x="15015" y="6094"/>
                  </a:cubicBezTo>
                  <a:lnTo>
                    <a:pt x="15550" y="4058"/>
                  </a:lnTo>
                  <a:cubicBezTo>
                    <a:pt x="15574" y="3939"/>
                    <a:pt x="15503" y="3820"/>
                    <a:pt x="15384" y="3784"/>
                  </a:cubicBezTo>
                  <a:lnTo>
                    <a:pt x="811" y="10"/>
                  </a:lnTo>
                  <a:cubicBezTo>
                    <a:pt x="790" y="4"/>
                    <a:pt x="769" y="1"/>
                    <a:pt x="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 name="Google Shape;1010;p50"/>
            <p:cNvSpPr/>
            <p:nvPr/>
          </p:nvSpPr>
          <p:spPr>
            <a:xfrm>
              <a:off x="3967849" y="3874607"/>
              <a:ext cx="603643" cy="336382"/>
            </a:xfrm>
            <a:custGeom>
              <a:avLst/>
              <a:gdLst/>
              <a:ahLst/>
              <a:cxnLst/>
              <a:rect l="l" t="t" r="r" b="b"/>
              <a:pathLst>
                <a:path w="14550" h="8109" extrusionOk="0">
                  <a:moveTo>
                    <a:pt x="4914" y="1"/>
                  </a:moveTo>
                  <a:cubicBezTo>
                    <a:pt x="3512" y="1"/>
                    <a:pt x="1686" y="454"/>
                    <a:pt x="655" y="2524"/>
                  </a:cubicBezTo>
                  <a:cubicBezTo>
                    <a:pt x="429" y="2977"/>
                    <a:pt x="215" y="3465"/>
                    <a:pt x="24" y="3953"/>
                  </a:cubicBezTo>
                  <a:cubicBezTo>
                    <a:pt x="0" y="4024"/>
                    <a:pt x="0" y="4096"/>
                    <a:pt x="36" y="4155"/>
                  </a:cubicBezTo>
                  <a:cubicBezTo>
                    <a:pt x="197" y="4404"/>
                    <a:pt x="476" y="4512"/>
                    <a:pt x="768" y="4512"/>
                  </a:cubicBezTo>
                  <a:cubicBezTo>
                    <a:pt x="993" y="4512"/>
                    <a:pt x="1225" y="4448"/>
                    <a:pt x="1417" y="4334"/>
                  </a:cubicBezTo>
                  <a:cubicBezTo>
                    <a:pt x="1584" y="4239"/>
                    <a:pt x="1739" y="4120"/>
                    <a:pt x="1881" y="4000"/>
                  </a:cubicBezTo>
                  <a:cubicBezTo>
                    <a:pt x="2048" y="3858"/>
                    <a:pt x="2215" y="3727"/>
                    <a:pt x="2393" y="3655"/>
                  </a:cubicBezTo>
                  <a:cubicBezTo>
                    <a:pt x="2477" y="3614"/>
                    <a:pt x="2575" y="3593"/>
                    <a:pt x="2672" y="3593"/>
                  </a:cubicBezTo>
                  <a:cubicBezTo>
                    <a:pt x="2768" y="3593"/>
                    <a:pt x="2864" y="3614"/>
                    <a:pt x="2941" y="3655"/>
                  </a:cubicBezTo>
                  <a:cubicBezTo>
                    <a:pt x="3024" y="3691"/>
                    <a:pt x="3072" y="3750"/>
                    <a:pt x="3096" y="3834"/>
                  </a:cubicBezTo>
                  <a:cubicBezTo>
                    <a:pt x="3132" y="3977"/>
                    <a:pt x="3024" y="4143"/>
                    <a:pt x="2905" y="4334"/>
                  </a:cubicBezTo>
                  <a:cubicBezTo>
                    <a:pt x="2774" y="4524"/>
                    <a:pt x="2631" y="4751"/>
                    <a:pt x="2631" y="5012"/>
                  </a:cubicBezTo>
                  <a:cubicBezTo>
                    <a:pt x="2620" y="5239"/>
                    <a:pt x="2715" y="5465"/>
                    <a:pt x="2893" y="5644"/>
                  </a:cubicBezTo>
                  <a:cubicBezTo>
                    <a:pt x="3093" y="5822"/>
                    <a:pt x="3375" y="5936"/>
                    <a:pt x="3652" y="5936"/>
                  </a:cubicBezTo>
                  <a:cubicBezTo>
                    <a:pt x="3689" y="5936"/>
                    <a:pt x="3726" y="5934"/>
                    <a:pt x="3763" y="5929"/>
                  </a:cubicBezTo>
                  <a:cubicBezTo>
                    <a:pt x="4239" y="5882"/>
                    <a:pt x="4620" y="5584"/>
                    <a:pt x="4977" y="5263"/>
                  </a:cubicBezTo>
                  <a:lnTo>
                    <a:pt x="5037" y="5203"/>
                  </a:lnTo>
                  <a:cubicBezTo>
                    <a:pt x="5310" y="4953"/>
                    <a:pt x="5596" y="4703"/>
                    <a:pt x="5930" y="4608"/>
                  </a:cubicBezTo>
                  <a:cubicBezTo>
                    <a:pt x="5996" y="4589"/>
                    <a:pt x="6067" y="4580"/>
                    <a:pt x="6139" y="4580"/>
                  </a:cubicBezTo>
                  <a:cubicBezTo>
                    <a:pt x="6388" y="4580"/>
                    <a:pt x="6641" y="4690"/>
                    <a:pt x="6715" y="4893"/>
                  </a:cubicBezTo>
                  <a:cubicBezTo>
                    <a:pt x="6751" y="5024"/>
                    <a:pt x="6739" y="5167"/>
                    <a:pt x="6715" y="5334"/>
                  </a:cubicBezTo>
                  <a:cubicBezTo>
                    <a:pt x="6692" y="5548"/>
                    <a:pt x="6668" y="5798"/>
                    <a:pt x="6775" y="6025"/>
                  </a:cubicBezTo>
                  <a:cubicBezTo>
                    <a:pt x="6931" y="6356"/>
                    <a:pt x="7280" y="6502"/>
                    <a:pt x="7611" y="6502"/>
                  </a:cubicBezTo>
                  <a:cubicBezTo>
                    <a:pt x="7709" y="6502"/>
                    <a:pt x="7805" y="6489"/>
                    <a:pt x="7894" y="6465"/>
                  </a:cubicBezTo>
                  <a:cubicBezTo>
                    <a:pt x="8275" y="6370"/>
                    <a:pt x="8561" y="6108"/>
                    <a:pt x="8823" y="5894"/>
                  </a:cubicBezTo>
                  <a:cubicBezTo>
                    <a:pt x="9085" y="5667"/>
                    <a:pt x="9299" y="5489"/>
                    <a:pt x="9561" y="5417"/>
                  </a:cubicBezTo>
                  <a:cubicBezTo>
                    <a:pt x="9624" y="5403"/>
                    <a:pt x="9688" y="5396"/>
                    <a:pt x="9752" y="5396"/>
                  </a:cubicBezTo>
                  <a:cubicBezTo>
                    <a:pt x="10202" y="5396"/>
                    <a:pt x="10648" y="5741"/>
                    <a:pt x="10930" y="6096"/>
                  </a:cubicBezTo>
                  <a:cubicBezTo>
                    <a:pt x="11073" y="6275"/>
                    <a:pt x="11204" y="6465"/>
                    <a:pt x="11335" y="6667"/>
                  </a:cubicBezTo>
                  <a:cubicBezTo>
                    <a:pt x="11549" y="6989"/>
                    <a:pt x="11764" y="7322"/>
                    <a:pt x="12061" y="7596"/>
                  </a:cubicBezTo>
                  <a:cubicBezTo>
                    <a:pt x="12383" y="7906"/>
                    <a:pt x="12847" y="8108"/>
                    <a:pt x="13299" y="8108"/>
                  </a:cubicBezTo>
                  <a:cubicBezTo>
                    <a:pt x="13514" y="8108"/>
                    <a:pt x="13728" y="8060"/>
                    <a:pt x="13919" y="7941"/>
                  </a:cubicBezTo>
                  <a:cubicBezTo>
                    <a:pt x="13931" y="7953"/>
                    <a:pt x="13931" y="7953"/>
                    <a:pt x="13942" y="7953"/>
                  </a:cubicBezTo>
                  <a:cubicBezTo>
                    <a:pt x="13964" y="7962"/>
                    <a:pt x="13986" y="7966"/>
                    <a:pt x="14009" y="7966"/>
                  </a:cubicBezTo>
                  <a:cubicBezTo>
                    <a:pt x="14050" y="7966"/>
                    <a:pt x="14090" y="7953"/>
                    <a:pt x="14121" y="7930"/>
                  </a:cubicBezTo>
                  <a:cubicBezTo>
                    <a:pt x="14181" y="7894"/>
                    <a:pt x="14216" y="7834"/>
                    <a:pt x="14228" y="7775"/>
                  </a:cubicBezTo>
                  <a:cubicBezTo>
                    <a:pt x="14300" y="7203"/>
                    <a:pt x="14359" y="6632"/>
                    <a:pt x="14383" y="6072"/>
                  </a:cubicBezTo>
                  <a:cubicBezTo>
                    <a:pt x="14550" y="2084"/>
                    <a:pt x="10299" y="1155"/>
                    <a:pt x="10073" y="1107"/>
                  </a:cubicBezTo>
                  <a:lnTo>
                    <a:pt x="6834" y="274"/>
                  </a:lnTo>
                  <a:cubicBezTo>
                    <a:pt x="6739" y="244"/>
                    <a:pt x="5940" y="1"/>
                    <a:pt x="4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 name="Google Shape;1011;p50"/>
            <p:cNvSpPr/>
            <p:nvPr/>
          </p:nvSpPr>
          <p:spPr>
            <a:xfrm>
              <a:off x="4223190" y="3773925"/>
              <a:ext cx="225775" cy="203430"/>
            </a:xfrm>
            <a:custGeom>
              <a:avLst/>
              <a:gdLst/>
              <a:ahLst/>
              <a:cxnLst/>
              <a:rect l="l" t="t" r="r" b="b"/>
              <a:pathLst>
                <a:path w="5442" h="4904" extrusionOk="0">
                  <a:moveTo>
                    <a:pt x="1547" y="1"/>
                  </a:moveTo>
                  <a:cubicBezTo>
                    <a:pt x="1228" y="1"/>
                    <a:pt x="886" y="173"/>
                    <a:pt x="537" y="522"/>
                  </a:cubicBezTo>
                  <a:cubicBezTo>
                    <a:pt x="167" y="879"/>
                    <a:pt x="1" y="1308"/>
                    <a:pt x="25" y="1796"/>
                  </a:cubicBezTo>
                  <a:cubicBezTo>
                    <a:pt x="72" y="3260"/>
                    <a:pt x="1882" y="4784"/>
                    <a:pt x="1953" y="4844"/>
                  </a:cubicBezTo>
                  <a:cubicBezTo>
                    <a:pt x="2001" y="4880"/>
                    <a:pt x="2049" y="4903"/>
                    <a:pt x="2096" y="4903"/>
                  </a:cubicBezTo>
                  <a:cubicBezTo>
                    <a:pt x="2120" y="4903"/>
                    <a:pt x="2144" y="4903"/>
                    <a:pt x="2156" y="4892"/>
                  </a:cubicBezTo>
                  <a:cubicBezTo>
                    <a:pt x="2263" y="4868"/>
                    <a:pt x="4597" y="4201"/>
                    <a:pt x="5228" y="2879"/>
                  </a:cubicBezTo>
                  <a:cubicBezTo>
                    <a:pt x="5442" y="2451"/>
                    <a:pt x="5442" y="1998"/>
                    <a:pt x="5251" y="1546"/>
                  </a:cubicBezTo>
                  <a:cubicBezTo>
                    <a:pt x="5025" y="1010"/>
                    <a:pt x="4704" y="712"/>
                    <a:pt x="4299" y="665"/>
                  </a:cubicBezTo>
                  <a:cubicBezTo>
                    <a:pt x="4266" y="662"/>
                    <a:pt x="4233" y="660"/>
                    <a:pt x="4201" y="660"/>
                  </a:cubicBezTo>
                  <a:cubicBezTo>
                    <a:pt x="3652" y="660"/>
                    <a:pt x="3125" y="1114"/>
                    <a:pt x="2811" y="1463"/>
                  </a:cubicBezTo>
                  <a:cubicBezTo>
                    <a:pt x="2680" y="963"/>
                    <a:pt x="2382" y="224"/>
                    <a:pt x="1822" y="46"/>
                  </a:cubicBezTo>
                  <a:cubicBezTo>
                    <a:pt x="1733" y="16"/>
                    <a:pt x="1641" y="1"/>
                    <a:pt x="1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 name="Google Shape;1012;p50"/>
            <p:cNvSpPr/>
            <p:nvPr/>
          </p:nvSpPr>
          <p:spPr>
            <a:xfrm>
              <a:off x="4044887" y="3903646"/>
              <a:ext cx="168481" cy="73714"/>
            </a:xfrm>
            <a:custGeom>
              <a:avLst/>
              <a:gdLst/>
              <a:ahLst/>
              <a:cxnLst/>
              <a:rect l="l" t="t" r="r" b="b"/>
              <a:pathLst>
                <a:path w="4061" h="1777" extrusionOk="0">
                  <a:moveTo>
                    <a:pt x="2536" y="0"/>
                  </a:moveTo>
                  <a:cubicBezTo>
                    <a:pt x="977" y="0"/>
                    <a:pt x="81" y="1412"/>
                    <a:pt x="72" y="1431"/>
                  </a:cubicBezTo>
                  <a:cubicBezTo>
                    <a:pt x="1" y="1538"/>
                    <a:pt x="36" y="1681"/>
                    <a:pt x="143" y="1741"/>
                  </a:cubicBezTo>
                  <a:cubicBezTo>
                    <a:pt x="179" y="1765"/>
                    <a:pt x="215" y="1776"/>
                    <a:pt x="251" y="1776"/>
                  </a:cubicBezTo>
                  <a:cubicBezTo>
                    <a:pt x="334" y="1776"/>
                    <a:pt x="405" y="1741"/>
                    <a:pt x="441" y="1669"/>
                  </a:cubicBezTo>
                  <a:cubicBezTo>
                    <a:pt x="488" y="1604"/>
                    <a:pt x="1226" y="450"/>
                    <a:pt x="2522" y="450"/>
                  </a:cubicBezTo>
                  <a:cubicBezTo>
                    <a:pt x="2875" y="450"/>
                    <a:pt x="3270" y="536"/>
                    <a:pt x="3703" y="753"/>
                  </a:cubicBezTo>
                  <a:cubicBezTo>
                    <a:pt x="3734" y="766"/>
                    <a:pt x="3767" y="773"/>
                    <a:pt x="3799" y="773"/>
                  </a:cubicBezTo>
                  <a:cubicBezTo>
                    <a:pt x="3880" y="773"/>
                    <a:pt x="3959" y="730"/>
                    <a:pt x="4001" y="645"/>
                  </a:cubicBezTo>
                  <a:cubicBezTo>
                    <a:pt x="4061" y="538"/>
                    <a:pt x="4013" y="407"/>
                    <a:pt x="3906" y="348"/>
                  </a:cubicBezTo>
                  <a:cubicBezTo>
                    <a:pt x="3406" y="99"/>
                    <a:pt x="2948" y="0"/>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 name="Google Shape;1013;p50"/>
            <p:cNvSpPr/>
            <p:nvPr/>
          </p:nvSpPr>
          <p:spPr>
            <a:xfrm>
              <a:off x="4436092" y="3975953"/>
              <a:ext cx="83016" cy="114492"/>
            </a:xfrm>
            <a:custGeom>
              <a:avLst/>
              <a:gdLst/>
              <a:ahLst/>
              <a:cxnLst/>
              <a:rect l="l" t="t" r="r" b="b"/>
              <a:pathLst>
                <a:path w="2001" h="2760" extrusionOk="0">
                  <a:moveTo>
                    <a:pt x="248" y="0"/>
                  </a:moveTo>
                  <a:cubicBezTo>
                    <a:pt x="152" y="0"/>
                    <a:pt x="66" y="66"/>
                    <a:pt x="36" y="164"/>
                  </a:cubicBezTo>
                  <a:cubicBezTo>
                    <a:pt x="0" y="283"/>
                    <a:pt x="72" y="403"/>
                    <a:pt x="191" y="438"/>
                  </a:cubicBezTo>
                  <a:cubicBezTo>
                    <a:pt x="250" y="462"/>
                    <a:pt x="1524" y="843"/>
                    <a:pt x="1393" y="2522"/>
                  </a:cubicBezTo>
                  <a:cubicBezTo>
                    <a:pt x="1381" y="2641"/>
                    <a:pt x="1477" y="2748"/>
                    <a:pt x="1596" y="2760"/>
                  </a:cubicBezTo>
                  <a:lnTo>
                    <a:pt x="1620" y="2760"/>
                  </a:lnTo>
                  <a:cubicBezTo>
                    <a:pt x="1739" y="2760"/>
                    <a:pt x="1834" y="2677"/>
                    <a:pt x="1834" y="2558"/>
                  </a:cubicBezTo>
                  <a:cubicBezTo>
                    <a:pt x="2001" y="498"/>
                    <a:pt x="322" y="22"/>
                    <a:pt x="310" y="10"/>
                  </a:cubicBezTo>
                  <a:cubicBezTo>
                    <a:pt x="289" y="3"/>
                    <a:pt x="268"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 name="Google Shape;1014;p50"/>
            <p:cNvSpPr/>
            <p:nvPr/>
          </p:nvSpPr>
          <p:spPr>
            <a:xfrm>
              <a:off x="3879900" y="4229173"/>
              <a:ext cx="634800" cy="205048"/>
            </a:xfrm>
            <a:custGeom>
              <a:avLst/>
              <a:gdLst/>
              <a:ahLst/>
              <a:cxnLst/>
              <a:rect l="l" t="t" r="r" b="b"/>
              <a:pathLst>
                <a:path w="15301" h="4943" extrusionOk="0">
                  <a:moveTo>
                    <a:pt x="421" y="1"/>
                  </a:moveTo>
                  <a:cubicBezTo>
                    <a:pt x="384" y="1"/>
                    <a:pt x="347" y="11"/>
                    <a:pt x="310" y="25"/>
                  </a:cubicBezTo>
                  <a:cubicBezTo>
                    <a:pt x="251" y="61"/>
                    <a:pt x="215" y="109"/>
                    <a:pt x="203" y="168"/>
                  </a:cubicBezTo>
                  <a:lnTo>
                    <a:pt x="13" y="895"/>
                  </a:lnTo>
                  <a:cubicBezTo>
                    <a:pt x="1" y="942"/>
                    <a:pt x="1" y="1002"/>
                    <a:pt x="37" y="1061"/>
                  </a:cubicBezTo>
                  <a:cubicBezTo>
                    <a:pt x="60" y="1109"/>
                    <a:pt x="120" y="1145"/>
                    <a:pt x="168" y="1157"/>
                  </a:cubicBezTo>
                  <a:lnTo>
                    <a:pt x="14741" y="4931"/>
                  </a:lnTo>
                  <a:cubicBezTo>
                    <a:pt x="14765" y="4943"/>
                    <a:pt x="14788" y="4943"/>
                    <a:pt x="14800" y="4943"/>
                  </a:cubicBezTo>
                  <a:cubicBezTo>
                    <a:pt x="14896" y="4943"/>
                    <a:pt x="14991" y="4871"/>
                    <a:pt x="15015" y="4776"/>
                  </a:cubicBezTo>
                  <a:lnTo>
                    <a:pt x="15277" y="3764"/>
                  </a:lnTo>
                  <a:cubicBezTo>
                    <a:pt x="15300" y="3704"/>
                    <a:pt x="15289" y="3633"/>
                    <a:pt x="15241" y="3574"/>
                  </a:cubicBezTo>
                  <a:cubicBezTo>
                    <a:pt x="15205" y="3526"/>
                    <a:pt x="15134" y="3490"/>
                    <a:pt x="15074" y="3490"/>
                  </a:cubicBezTo>
                  <a:cubicBezTo>
                    <a:pt x="10478" y="3359"/>
                    <a:pt x="3347" y="1014"/>
                    <a:pt x="489" y="14"/>
                  </a:cubicBezTo>
                  <a:cubicBezTo>
                    <a:pt x="466" y="4"/>
                    <a:pt x="444"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1018"/>
        <p:cNvGrpSpPr/>
        <p:nvPr/>
      </p:nvGrpSpPr>
      <p:grpSpPr>
        <a:xfrm>
          <a:off x="0" y="0"/>
          <a:ext cx="0" cy="0"/>
          <a:chOff x="0" y="0"/>
          <a:chExt cx="0" cy="0"/>
        </a:xfrm>
      </p:grpSpPr>
      <p:sp>
        <p:nvSpPr>
          <p:cNvPr id="1019" name="Google Shape;1019;p51"/>
          <p:cNvSpPr txBox="1">
            <a:spLocks noGrp="1"/>
          </p:cNvSpPr>
          <p:nvPr>
            <p:ph type="title"/>
          </p:nvPr>
        </p:nvSpPr>
        <p:spPr>
          <a:xfrm>
            <a:off x="2781000" y="724689"/>
            <a:ext cx="3582000" cy="108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2xxx</a:t>
            </a:r>
            <a:endParaRPr/>
          </a:p>
        </p:txBody>
      </p:sp>
      <p:sp>
        <p:nvSpPr>
          <p:cNvPr id="1020" name="Google Shape;1020;p51"/>
          <p:cNvSpPr txBox="1">
            <a:spLocks noGrp="1"/>
          </p:cNvSpPr>
          <p:nvPr>
            <p:ph type="subTitle" idx="1"/>
          </p:nvPr>
        </p:nvSpPr>
        <p:spPr>
          <a:xfrm>
            <a:off x="2781000" y="1863811"/>
            <a:ext cx="35820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Mars is actually a very cold place</a:t>
            </a:r>
            <a:endParaRPr/>
          </a:p>
        </p:txBody>
      </p:sp>
      <p:sp>
        <p:nvSpPr>
          <p:cNvPr id="1021" name="Google Shape;1021;p51"/>
          <p:cNvSpPr txBox="1">
            <a:spLocks noGrp="1"/>
          </p:cNvSpPr>
          <p:nvPr>
            <p:ph type="title" idx="2"/>
          </p:nvPr>
        </p:nvSpPr>
        <p:spPr>
          <a:xfrm>
            <a:off x="713175" y="2767639"/>
            <a:ext cx="3582000" cy="108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+27%</a:t>
            </a:r>
            <a:endParaRPr/>
          </a:p>
        </p:txBody>
      </p:sp>
      <p:sp>
        <p:nvSpPr>
          <p:cNvPr id="1022" name="Google Shape;1022;p51"/>
          <p:cNvSpPr txBox="1">
            <a:spLocks noGrp="1"/>
          </p:cNvSpPr>
          <p:nvPr>
            <p:ph type="subTitle" idx="3"/>
          </p:nvPr>
        </p:nvSpPr>
        <p:spPr>
          <a:xfrm>
            <a:off x="713175" y="3906711"/>
            <a:ext cx="35820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Earth is the planet with life</a:t>
            </a:r>
            <a:endParaRPr/>
          </a:p>
        </p:txBody>
      </p:sp>
      <p:sp>
        <p:nvSpPr>
          <p:cNvPr id="1023" name="Google Shape;1023;p51"/>
          <p:cNvSpPr txBox="1">
            <a:spLocks noGrp="1"/>
          </p:cNvSpPr>
          <p:nvPr>
            <p:ph type="title" idx="4"/>
          </p:nvPr>
        </p:nvSpPr>
        <p:spPr>
          <a:xfrm>
            <a:off x="4848975" y="2767639"/>
            <a:ext cx="3582000" cy="10830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159</a:t>
            </a:r>
            <a:endParaRPr/>
          </a:p>
        </p:txBody>
      </p:sp>
      <p:sp>
        <p:nvSpPr>
          <p:cNvPr id="1024" name="Google Shape;1024;p51"/>
          <p:cNvSpPr txBox="1">
            <a:spLocks noGrp="1"/>
          </p:cNvSpPr>
          <p:nvPr>
            <p:ph type="subTitle" idx="5"/>
          </p:nvPr>
        </p:nvSpPr>
        <p:spPr>
          <a:xfrm>
            <a:off x="4848975" y="3906711"/>
            <a:ext cx="35820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Jupiter doesn’t have a solid surface</a:t>
            </a:r>
            <a:endParaRPr/>
          </a:p>
        </p:txBody>
      </p:sp>
      <p:grpSp>
        <p:nvGrpSpPr>
          <p:cNvPr id="1025" name="Google Shape;1025;p51"/>
          <p:cNvGrpSpPr/>
          <p:nvPr/>
        </p:nvGrpSpPr>
        <p:grpSpPr>
          <a:xfrm>
            <a:off x="7116729" y="693582"/>
            <a:ext cx="1515716" cy="647424"/>
            <a:chOff x="7196350" y="472088"/>
            <a:chExt cx="1420673" cy="606827"/>
          </a:xfrm>
        </p:grpSpPr>
        <p:sp>
          <p:nvSpPr>
            <p:cNvPr id="1026" name="Google Shape;1026;p51"/>
            <p:cNvSpPr/>
            <p:nvPr/>
          </p:nvSpPr>
          <p:spPr>
            <a:xfrm>
              <a:off x="7196350" y="514242"/>
              <a:ext cx="488783" cy="314075"/>
            </a:xfrm>
            <a:custGeom>
              <a:avLst/>
              <a:gdLst/>
              <a:ahLst/>
              <a:cxnLst/>
              <a:rect l="l" t="t" r="r" b="b"/>
              <a:pathLst>
                <a:path w="8824" h="5670" extrusionOk="0">
                  <a:moveTo>
                    <a:pt x="6553" y="0"/>
                  </a:moveTo>
                  <a:cubicBezTo>
                    <a:pt x="6479" y="0"/>
                    <a:pt x="6406" y="5"/>
                    <a:pt x="6335" y="14"/>
                  </a:cubicBezTo>
                  <a:cubicBezTo>
                    <a:pt x="5787" y="85"/>
                    <a:pt x="5299" y="347"/>
                    <a:pt x="4834" y="597"/>
                  </a:cubicBezTo>
                  <a:cubicBezTo>
                    <a:pt x="4704" y="669"/>
                    <a:pt x="4573" y="728"/>
                    <a:pt x="4442" y="800"/>
                  </a:cubicBezTo>
                  <a:cubicBezTo>
                    <a:pt x="3474" y="1279"/>
                    <a:pt x="2390" y="1532"/>
                    <a:pt x="1304" y="1532"/>
                  </a:cubicBezTo>
                  <a:cubicBezTo>
                    <a:pt x="960" y="1532"/>
                    <a:pt x="615" y="1506"/>
                    <a:pt x="274" y="1455"/>
                  </a:cubicBezTo>
                  <a:cubicBezTo>
                    <a:pt x="265" y="1453"/>
                    <a:pt x="255" y="1453"/>
                    <a:pt x="246" y="1453"/>
                  </a:cubicBezTo>
                  <a:cubicBezTo>
                    <a:pt x="160" y="1453"/>
                    <a:pt x="79" y="1500"/>
                    <a:pt x="36" y="1586"/>
                  </a:cubicBezTo>
                  <a:cubicBezTo>
                    <a:pt x="1" y="1669"/>
                    <a:pt x="12" y="1776"/>
                    <a:pt x="84" y="1836"/>
                  </a:cubicBezTo>
                  <a:cubicBezTo>
                    <a:pt x="786" y="2514"/>
                    <a:pt x="1775" y="2883"/>
                    <a:pt x="2739" y="2883"/>
                  </a:cubicBezTo>
                  <a:lnTo>
                    <a:pt x="2322" y="3133"/>
                  </a:lnTo>
                  <a:cubicBezTo>
                    <a:pt x="2251" y="3181"/>
                    <a:pt x="2215" y="3264"/>
                    <a:pt x="2215" y="3348"/>
                  </a:cubicBezTo>
                  <a:cubicBezTo>
                    <a:pt x="2227" y="3443"/>
                    <a:pt x="2287" y="3514"/>
                    <a:pt x="2370" y="3538"/>
                  </a:cubicBezTo>
                  <a:cubicBezTo>
                    <a:pt x="2772" y="3683"/>
                    <a:pt x="3201" y="3752"/>
                    <a:pt x="3632" y="3752"/>
                  </a:cubicBezTo>
                  <a:cubicBezTo>
                    <a:pt x="3839" y="3752"/>
                    <a:pt x="4046" y="3736"/>
                    <a:pt x="4251" y="3705"/>
                  </a:cubicBezTo>
                  <a:cubicBezTo>
                    <a:pt x="4251" y="3883"/>
                    <a:pt x="4323" y="4062"/>
                    <a:pt x="4442" y="4205"/>
                  </a:cubicBezTo>
                  <a:cubicBezTo>
                    <a:pt x="4628" y="4428"/>
                    <a:pt x="4938" y="4557"/>
                    <a:pt x="5269" y="4557"/>
                  </a:cubicBezTo>
                  <a:cubicBezTo>
                    <a:pt x="5361" y="4557"/>
                    <a:pt x="5455" y="4547"/>
                    <a:pt x="5549" y="4526"/>
                  </a:cubicBezTo>
                  <a:cubicBezTo>
                    <a:pt x="5668" y="4503"/>
                    <a:pt x="5775" y="4455"/>
                    <a:pt x="5882" y="4407"/>
                  </a:cubicBezTo>
                  <a:lnTo>
                    <a:pt x="5882" y="4407"/>
                  </a:lnTo>
                  <a:cubicBezTo>
                    <a:pt x="5870" y="4669"/>
                    <a:pt x="5942" y="4943"/>
                    <a:pt x="6120" y="5157"/>
                  </a:cubicBezTo>
                  <a:cubicBezTo>
                    <a:pt x="6370" y="5479"/>
                    <a:pt x="6787" y="5669"/>
                    <a:pt x="7240" y="5669"/>
                  </a:cubicBezTo>
                  <a:cubicBezTo>
                    <a:pt x="7323" y="5669"/>
                    <a:pt x="7394" y="5657"/>
                    <a:pt x="7478" y="5646"/>
                  </a:cubicBezTo>
                  <a:cubicBezTo>
                    <a:pt x="7894" y="5586"/>
                    <a:pt x="8311" y="5372"/>
                    <a:pt x="8728" y="5015"/>
                  </a:cubicBezTo>
                  <a:cubicBezTo>
                    <a:pt x="8823" y="4943"/>
                    <a:pt x="8823" y="4800"/>
                    <a:pt x="8752" y="4705"/>
                  </a:cubicBezTo>
                  <a:cubicBezTo>
                    <a:pt x="8705" y="4658"/>
                    <a:pt x="8643" y="4626"/>
                    <a:pt x="8584" y="4626"/>
                  </a:cubicBezTo>
                  <a:cubicBezTo>
                    <a:pt x="8568" y="4626"/>
                    <a:pt x="8553" y="4628"/>
                    <a:pt x="8537" y="4634"/>
                  </a:cubicBezTo>
                  <a:lnTo>
                    <a:pt x="7942" y="1371"/>
                  </a:lnTo>
                  <a:cubicBezTo>
                    <a:pt x="8049" y="1347"/>
                    <a:pt x="8133" y="1240"/>
                    <a:pt x="8121" y="1121"/>
                  </a:cubicBezTo>
                  <a:cubicBezTo>
                    <a:pt x="8002" y="409"/>
                    <a:pt x="7258" y="0"/>
                    <a:pt x="6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 name="Google Shape;1027;p51"/>
            <p:cNvSpPr/>
            <p:nvPr/>
          </p:nvSpPr>
          <p:spPr>
            <a:xfrm>
              <a:off x="8101208" y="676710"/>
              <a:ext cx="515815" cy="297347"/>
            </a:xfrm>
            <a:custGeom>
              <a:avLst/>
              <a:gdLst/>
              <a:ahLst/>
              <a:cxnLst/>
              <a:rect l="l" t="t" r="r" b="b"/>
              <a:pathLst>
                <a:path w="9312" h="5368" extrusionOk="0">
                  <a:moveTo>
                    <a:pt x="3477" y="1"/>
                  </a:moveTo>
                  <a:cubicBezTo>
                    <a:pt x="3087" y="1"/>
                    <a:pt x="2712" y="137"/>
                    <a:pt x="2466" y="450"/>
                  </a:cubicBezTo>
                  <a:cubicBezTo>
                    <a:pt x="2394" y="546"/>
                    <a:pt x="2418" y="688"/>
                    <a:pt x="2501" y="760"/>
                  </a:cubicBezTo>
                  <a:lnTo>
                    <a:pt x="394" y="3320"/>
                  </a:lnTo>
                  <a:cubicBezTo>
                    <a:pt x="354" y="3288"/>
                    <a:pt x="304" y="3267"/>
                    <a:pt x="254" y="3267"/>
                  </a:cubicBezTo>
                  <a:cubicBezTo>
                    <a:pt x="228" y="3267"/>
                    <a:pt x="203" y="3272"/>
                    <a:pt x="180" y="3284"/>
                  </a:cubicBezTo>
                  <a:cubicBezTo>
                    <a:pt x="60" y="3320"/>
                    <a:pt x="1" y="3451"/>
                    <a:pt x="49" y="3570"/>
                  </a:cubicBezTo>
                  <a:cubicBezTo>
                    <a:pt x="239" y="4070"/>
                    <a:pt x="501" y="4463"/>
                    <a:pt x="822" y="4713"/>
                  </a:cubicBezTo>
                  <a:cubicBezTo>
                    <a:pt x="1108" y="4935"/>
                    <a:pt x="1452" y="5051"/>
                    <a:pt x="1780" y="5051"/>
                  </a:cubicBezTo>
                  <a:cubicBezTo>
                    <a:pt x="1944" y="5051"/>
                    <a:pt x="2104" y="5022"/>
                    <a:pt x="2251" y="4963"/>
                  </a:cubicBezTo>
                  <a:cubicBezTo>
                    <a:pt x="2513" y="4856"/>
                    <a:pt x="2704" y="4653"/>
                    <a:pt x="2823" y="4415"/>
                  </a:cubicBezTo>
                  <a:cubicBezTo>
                    <a:pt x="2894" y="4510"/>
                    <a:pt x="2966" y="4594"/>
                    <a:pt x="3061" y="4677"/>
                  </a:cubicBezTo>
                  <a:cubicBezTo>
                    <a:pt x="3295" y="4887"/>
                    <a:pt x="3583" y="5002"/>
                    <a:pt x="3858" y="5002"/>
                  </a:cubicBezTo>
                  <a:cubicBezTo>
                    <a:pt x="3973" y="5002"/>
                    <a:pt x="4086" y="4981"/>
                    <a:pt x="4192" y="4939"/>
                  </a:cubicBezTo>
                  <a:cubicBezTo>
                    <a:pt x="4359" y="4868"/>
                    <a:pt x="4501" y="4749"/>
                    <a:pt x="4585" y="4594"/>
                  </a:cubicBezTo>
                  <a:cubicBezTo>
                    <a:pt x="5097" y="4987"/>
                    <a:pt x="5692" y="5260"/>
                    <a:pt x="6323" y="5368"/>
                  </a:cubicBezTo>
                  <a:lnTo>
                    <a:pt x="6359" y="5368"/>
                  </a:lnTo>
                  <a:cubicBezTo>
                    <a:pt x="6430" y="5368"/>
                    <a:pt x="6502" y="5332"/>
                    <a:pt x="6537" y="5272"/>
                  </a:cubicBezTo>
                  <a:cubicBezTo>
                    <a:pt x="6585" y="5201"/>
                    <a:pt x="6597" y="5106"/>
                    <a:pt x="6549" y="5034"/>
                  </a:cubicBezTo>
                  <a:lnTo>
                    <a:pt x="6311" y="4606"/>
                  </a:lnTo>
                  <a:lnTo>
                    <a:pt x="6311" y="4606"/>
                  </a:lnTo>
                  <a:cubicBezTo>
                    <a:pt x="6895" y="4930"/>
                    <a:pt x="7561" y="5105"/>
                    <a:pt x="8220" y="5105"/>
                  </a:cubicBezTo>
                  <a:cubicBezTo>
                    <a:pt x="8529" y="5105"/>
                    <a:pt x="8836" y="5066"/>
                    <a:pt x="9133" y="4987"/>
                  </a:cubicBezTo>
                  <a:cubicBezTo>
                    <a:pt x="9228" y="4963"/>
                    <a:pt x="9300" y="4879"/>
                    <a:pt x="9300" y="4784"/>
                  </a:cubicBezTo>
                  <a:cubicBezTo>
                    <a:pt x="9312" y="4689"/>
                    <a:pt x="9252" y="4594"/>
                    <a:pt x="9157" y="4558"/>
                  </a:cubicBezTo>
                  <a:cubicBezTo>
                    <a:pt x="7823" y="4058"/>
                    <a:pt x="6645" y="3141"/>
                    <a:pt x="5835" y="1962"/>
                  </a:cubicBezTo>
                  <a:cubicBezTo>
                    <a:pt x="5752" y="1843"/>
                    <a:pt x="5668" y="1712"/>
                    <a:pt x="5597" y="1593"/>
                  </a:cubicBezTo>
                  <a:cubicBezTo>
                    <a:pt x="5311" y="1141"/>
                    <a:pt x="5013" y="688"/>
                    <a:pt x="4561" y="355"/>
                  </a:cubicBezTo>
                  <a:cubicBezTo>
                    <a:pt x="4255" y="131"/>
                    <a:pt x="3859" y="1"/>
                    <a:pt x="3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 name="Google Shape;1028;p51"/>
            <p:cNvSpPr/>
            <p:nvPr/>
          </p:nvSpPr>
          <p:spPr>
            <a:xfrm>
              <a:off x="7615792" y="472088"/>
              <a:ext cx="672797" cy="606825"/>
            </a:xfrm>
            <a:custGeom>
              <a:avLst/>
              <a:gdLst/>
              <a:ahLst/>
              <a:cxnLst/>
              <a:rect l="l" t="t" r="r" b="b"/>
              <a:pathLst>
                <a:path w="12146" h="10955" extrusionOk="0">
                  <a:moveTo>
                    <a:pt x="2662" y="1"/>
                  </a:moveTo>
                  <a:cubicBezTo>
                    <a:pt x="2470" y="1"/>
                    <a:pt x="2280" y="24"/>
                    <a:pt x="2096" y="72"/>
                  </a:cubicBezTo>
                  <a:cubicBezTo>
                    <a:pt x="906" y="394"/>
                    <a:pt x="251" y="1573"/>
                    <a:pt x="132" y="2608"/>
                  </a:cubicBezTo>
                  <a:cubicBezTo>
                    <a:pt x="1" y="3728"/>
                    <a:pt x="358" y="4835"/>
                    <a:pt x="715" y="5776"/>
                  </a:cubicBezTo>
                  <a:cubicBezTo>
                    <a:pt x="1287" y="7240"/>
                    <a:pt x="2049" y="8728"/>
                    <a:pt x="3120" y="10443"/>
                  </a:cubicBezTo>
                  <a:cubicBezTo>
                    <a:pt x="3287" y="10729"/>
                    <a:pt x="3501" y="10895"/>
                    <a:pt x="3739" y="10943"/>
                  </a:cubicBezTo>
                  <a:cubicBezTo>
                    <a:pt x="3787" y="10943"/>
                    <a:pt x="3835" y="10955"/>
                    <a:pt x="3882" y="10955"/>
                  </a:cubicBezTo>
                  <a:cubicBezTo>
                    <a:pt x="4251" y="10955"/>
                    <a:pt x="4597" y="10681"/>
                    <a:pt x="4942" y="10419"/>
                  </a:cubicBezTo>
                  <a:lnTo>
                    <a:pt x="7216" y="8716"/>
                  </a:lnTo>
                  <a:cubicBezTo>
                    <a:pt x="8716" y="7585"/>
                    <a:pt x="10419" y="6299"/>
                    <a:pt x="11395" y="4513"/>
                  </a:cubicBezTo>
                  <a:cubicBezTo>
                    <a:pt x="12098" y="3239"/>
                    <a:pt x="12145" y="1966"/>
                    <a:pt x="11538" y="1108"/>
                  </a:cubicBezTo>
                  <a:cubicBezTo>
                    <a:pt x="11099" y="496"/>
                    <a:pt x="10337" y="137"/>
                    <a:pt x="9521" y="137"/>
                  </a:cubicBezTo>
                  <a:cubicBezTo>
                    <a:pt x="9384" y="137"/>
                    <a:pt x="9247" y="147"/>
                    <a:pt x="9109" y="168"/>
                  </a:cubicBezTo>
                  <a:cubicBezTo>
                    <a:pt x="8097" y="311"/>
                    <a:pt x="7311" y="942"/>
                    <a:pt x="6835" y="1430"/>
                  </a:cubicBezTo>
                  <a:cubicBezTo>
                    <a:pt x="6383" y="1906"/>
                    <a:pt x="6014" y="2430"/>
                    <a:pt x="5680" y="2978"/>
                  </a:cubicBezTo>
                  <a:cubicBezTo>
                    <a:pt x="5561" y="2323"/>
                    <a:pt x="5299" y="1585"/>
                    <a:pt x="4763" y="977"/>
                  </a:cubicBezTo>
                  <a:cubicBezTo>
                    <a:pt x="4204" y="360"/>
                    <a:pt x="341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 name="Google Shape;1029;p51"/>
            <p:cNvSpPr/>
            <p:nvPr/>
          </p:nvSpPr>
          <p:spPr>
            <a:xfrm>
              <a:off x="7738489" y="683136"/>
              <a:ext cx="77217" cy="98986"/>
            </a:xfrm>
            <a:custGeom>
              <a:avLst/>
              <a:gdLst/>
              <a:ahLst/>
              <a:cxnLst/>
              <a:rect l="l" t="t" r="r" b="b"/>
              <a:pathLst>
                <a:path w="1394" h="1787" extrusionOk="0">
                  <a:moveTo>
                    <a:pt x="227" y="1"/>
                  </a:moveTo>
                  <a:cubicBezTo>
                    <a:pt x="96" y="1"/>
                    <a:pt x="0" y="108"/>
                    <a:pt x="0" y="227"/>
                  </a:cubicBezTo>
                  <a:lnTo>
                    <a:pt x="12" y="1073"/>
                  </a:lnTo>
                  <a:cubicBezTo>
                    <a:pt x="12" y="1180"/>
                    <a:pt x="12" y="1323"/>
                    <a:pt x="72" y="1465"/>
                  </a:cubicBezTo>
                  <a:cubicBezTo>
                    <a:pt x="155" y="1656"/>
                    <a:pt x="322" y="1775"/>
                    <a:pt x="512" y="1787"/>
                  </a:cubicBezTo>
                  <a:lnTo>
                    <a:pt x="524" y="1787"/>
                  </a:lnTo>
                  <a:cubicBezTo>
                    <a:pt x="691" y="1787"/>
                    <a:pt x="917" y="1692"/>
                    <a:pt x="1060" y="1275"/>
                  </a:cubicBezTo>
                  <a:lnTo>
                    <a:pt x="1358" y="406"/>
                  </a:lnTo>
                  <a:cubicBezTo>
                    <a:pt x="1394" y="287"/>
                    <a:pt x="1334" y="168"/>
                    <a:pt x="1215" y="120"/>
                  </a:cubicBezTo>
                  <a:cubicBezTo>
                    <a:pt x="1192" y="113"/>
                    <a:pt x="1169" y="110"/>
                    <a:pt x="1146" y="110"/>
                  </a:cubicBezTo>
                  <a:cubicBezTo>
                    <a:pt x="1052" y="110"/>
                    <a:pt x="968" y="167"/>
                    <a:pt x="929" y="263"/>
                  </a:cubicBezTo>
                  <a:lnTo>
                    <a:pt x="632" y="1132"/>
                  </a:lnTo>
                  <a:cubicBezTo>
                    <a:pt x="572" y="1311"/>
                    <a:pt x="524" y="1334"/>
                    <a:pt x="524" y="1334"/>
                  </a:cubicBezTo>
                  <a:cubicBezTo>
                    <a:pt x="512" y="1334"/>
                    <a:pt x="501" y="1323"/>
                    <a:pt x="489" y="1287"/>
                  </a:cubicBezTo>
                  <a:cubicBezTo>
                    <a:pt x="465" y="1227"/>
                    <a:pt x="465" y="1144"/>
                    <a:pt x="465" y="1061"/>
                  </a:cubicBezTo>
                  <a:lnTo>
                    <a:pt x="453" y="227"/>
                  </a:lnTo>
                  <a:cubicBezTo>
                    <a:pt x="453" y="96"/>
                    <a:pt x="346" y="1"/>
                    <a:pt x="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 name="Google Shape;1030;p51"/>
            <p:cNvSpPr/>
            <p:nvPr/>
          </p:nvSpPr>
          <p:spPr>
            <a:xfrm>
              <a:off x="7836758" y="713270"/>
              <a:ext cx="49521" cy="99208"/>
            </a:xfrm>
            <a:custGeom>
              <a:avLst/>
              <a:gdLst/>
              <a:ahLst/>
              <a:cxnLst/>
              <a:rect l="l" t="t" r="r" b="b"/>
              <a:pathLst>
                <a:path w="894" h="1791" extrusionOk="0">
                  <a:moveTo>
                    <a:pt x="638" y="1"/>
                  </a:moveTo>
                  <a:cubicBezTo>
                    <a:pt x="536" y="1"/>
                    <a:pt x="450" y="78"/>
                    <a:pt x="429" y="183"/>
                  </a:cubicBezTo>
                  <a:cubicBezTo>
                    <a:pt x="382" y="445"/>
                    <a:pt x="286" y="695"/>
                    <a:pt x="155" y="921"/>
                  </a:cubicBezTo>
                  <a:lnTo>
                    <a:pt x="143" y="933"/>
                  </a:lnTo>
                  <a:cubicBezTo>
                    <a:pt x="96" y="1017"/>
                    <a:pt x="36" y="1112"/>
                    <a:pt x="12" y="1231"/>
                  </a:cubicBezTo>
                  <a:cubicBezTo>
                    <a:pt x="1" y="1362"/>
                    <a:pt x="36" y="1505"/>
                    <a:pt x="131" y="1612"/>
                  </a:cubicBezTo>
                  <a:cubicBezTo>
                    <a:pt x="227" y="1719"/>
                    <a:pt x="358" y="1791"/>
                    <a:pt x="489" y="1791"/>
                  </a:cubicBezTo>
                  <a:cubicBezTo>
                    <a:pt x="620" y="1791"/>
                    <a:pt x="715" y="1695"/>
                    <a:pt x="715" y="1576"/>
                  </a:cubicBezTo>
                  <a:cubicBezTo>
                    <a:pt x="715" y="1457"/>
                    <a:pt x="620" y="1350"/>
                    <a:pt x="501" y="1350"/>
                  </a:cubicBezTo>
                  <a:cubicBezTo>
                    <a:pt x="501" y="1350"/>
                    <a:pt x="477" y="1338"/>
                    <a:pt x="465" y="1326"/>
                  </a:cubicBezTo>
                  <a:cubicBezTo>
                    <a:pt x="465" y="1314"/>
                    <a:pt x="453" y="1302"/>
                    <a:pt x="453" y="1291"/>
                  </a:cubicBezTo>
                  <a:cubicBezTo>
                    <a:pt x="465" y="1267"/>
                    <a:pt x="489" y="1219"/>
                    <a:pt x="512" y="1171"/>
                  </a:cubicBezTo>
                  <a:lnTo>
                    <a:pt x="536" y="1148"/>
                  </a:lnTo>
                  <a:cubicBezTo>
                    <a:pt x="703" y="886"/>
                    <a:pt x="810" y="576"/>
                    <a:pt x="870" y="255"/>
                  </a:cubicBezTo>
                  <a:cubicBezTo>
                    <a:pt x="893" y="136"/>
                    <a:pt x="810" y="28"/>
                    <a:pt x="679" y="5"/>
                  </a:cubicBezTo>
                  <a:cubicBezTo>
                    <a:pt x="665" y="2"/>
                    <a:pt x="652" y="1"/>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 name="Google Shape;1031;p51"/>
            <p:cNvSpPr/>
            <p:nvPr/>
          </p:nvSpPr>
          <p:spPr>
            <a:xfrm>
              <a:off x="7782694" y="796083"/>
              <a:ext cx="143799" cy="78380"/>
            </a:xfrm>
            <a:custGeom>
              <a:avLst/>
              <a:gdLst/>
              <a:ahLst/>
              <a:cxnLst/>
              <a:rect l="l" t="t" r="r" b="b"/>
              <a:pathLst>
                <a:path w="2596" h="1415" extrusionOk="0">
                  <a:moveTo>
                    <a:pt x="343" y="1"/>
                  </a:moveTo>
                  <a:cubicBezTo>
                    <a:pt x="247" y="1"/>
                    <a:pt x="161" y="66"/>
                    <a:pt x="131" y="165"/>
                  </a:cubicBezTo>
                  <a:cubicBezTo>
                    <a:pt x="0" y="653"/>
                    <a:pt x="274" y="1177"/>
                    <a:pt x="738" y="1355"/>
                  </a:cubicBezTo>
                  <a:cubicBezTo>
                    <a:pt x="857" y="1391"/>
                    <a:pt x="977" y="1415"/>
                    <a:pt x="1107" y="1415"/>
                  </a:cubicBezTo>
                  <a:cubicBezTo>
                    <a:pt x="1334" y="1415"/>
                    <a:pt x="1584" y="1343"/>
                    <a:pt x="1810" y="1212"/>
                  </a:cubicBezTo>
                  <a:cubicBezTo>
                    <a:pt x="2096" y="1034"/>
                    <a:pt x="2322" y="772"/>
                    <a:pt x="2524" y="534"/>
                  </a:cubicBezTo>
                  <a:cubicBezTo>
                    <a:pt x="2596" y="438"/>
                    <a:pt x="2584" y="296"/>
                    <a:pt x="2489" y="212"/>
                  </a:cubicBezTo>
                  <a:cubicBezTo>
                    <a:pt x="2448" y="182"/>
                    <a:pt x="2398" y="166"/>
                    <a:pt x="2349" y="166"/>
                  </a:cubicBezTo>
                  <a:cubicBezTo>
                    <a:pt x="2284" y="166"/>
                    <a:pt x="2220" y="194"/>
                    <a:pt x="2179" y="248"/>
                  </a:cubicBezTo>
                  <a:cubicBezTo>
                    <a:pt x="2000" y="462"/>
                    <a:pt x="1810" y="689"/>
                    <a:pt x="1572" y="831"/>
                  </a:cubicBezTo>
                  <a:cubicBezTo>
                    <a:pt x="1417" y="921"/>
                    <a:pt x="1251" y="972"/>
                    <a:pt x="1096" y="972"/>
                  </a:cubicBezTo>
                  <a:cubicBezTo>
                    <a:pt x="1025" y="972"/>
                    <a:pt x="957" y="961"/>
                    <a:pt x="893" y="939"/>
                  </a:cubicBezTo>
                  <a:cubicBezTo>
                    <a:pt x="655" y="843"/>
                    <a:pt x="488" y="534"/>
                    <a:pt x="560" y="284"/>
                  </a:cubicBezTo>
                  <a:cubicBezTo>
                    <a:pt x="596" y="165"/>
                    <a:pt x="524" y="46"/>
                    <a:pt x="405" y="10"/>
                  </a:cubicBezTo>
                  <a:cubicBezTo>
                    <a:pt x="384" y="4"/>
                    <a:pt x="363"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 name="Google Shape;1032;p51"/>
            <p:cNvSpPr/>
            <p:nvPr/>
          </p:nvSpPr>
          <p:spPr>
            <a:xfrm>
              <a:off x="7928435" y="709503"/>
              <a:ext cx="81150" cy="100316"/>
            </a:xfrm>
            <a:custGeom>
              <a:avLst/>
              <a:gdLst/>
              <a:ahLst/>
              <a:cxnLst/>
              <a:rect l="l" t="t" r="r" b="b"/>
              <a:pathLst>
                <a:path w="1465" h="1811" extrusionOk="0">
                  <a:moveTo>
                    <a:pt x="314" y="0"/>
                  </a:moveTo>
                  <a:cubicBezTo>
                    <a:pt x="203" y="0"/>
                    <a:pt x="107" y="91"/>
                    <a:pt x="96" y="204"/>
                  </a:cubicBezTo>
                  <a:lnTo>
                    <a:pt x="24" y="1049"/>
                  </a:lnTo>
                  <a:cubicBezTo>
                    <a:pt x="12" y="1156"/>
                    <a:pt x="0" y="1299"/>
                    <a:pt x="48" y="1442"/>
                  </a:cubicBezTo>
                  <a:cubicBezTo>
                    <a:pt x="108" y="1644"/>
                    <a:pt x="262" y="1787"/>
                    <a:pt x="441" y="1811"/>
                  </a:cubicBezTo>
                  <a:lnTo>
                    <a:pt x="501" y="1811"/>
                  </a:lnTo>
                  <a:cubicBezTo>
                    <a:pt x="667" y="1811"/>
                    <a:pt x="882" y="1716"/>
                    <a:pt x="1048" y="1347"/>
                  </a:cubicBezTo>
                  <a:lnTo>
                    <a:pt x="1417" y="513"/>
                  </a:lnTo>
                  <a:cubicBezTo>
                    <a:pt x="1465" y="406"/>
                    <a:pt x="1417" y="275"/>
                    <a:pt x="1310" y="216"/>
                  </a:cubicBezTo>
                  <a:cubicBezTo>
                    <a:pt x="1279" y="203"/>
                    <a:pt x="1248" y="197"/>
                    <a:pt x="1217" y="197"/>
                  </a:cubicBezTo>
                  <a:cubicBezTo>
                    <a:pt x="1129" y="197"/>
                    <a:pt x="1048" y="246"/>
                    <a:pt x="1013" y="335"/>
                  </a:cubicBezTo>
                  <a:lnTo>
                    <a:pt x="632" y="1168"/>
                  </a:lnTo>
                  <a:cubicBezTo>
                    <a:pt x="560" y="1335"/>
                    <a:pt x="501" y="1359"/>
                    <a:pt x="501" y="1370"/>
                  </a:cubicBezTo>
                  <a:cubicBezTo>
                    <a:pt x="501" y="1359"/>
                    <a:pt x="477" y="1347"/>
                    <a:pt x="477" y="1311"/>
                  </a:cubicBezTo>
                  <a:cubicBezTo>
                    <a:pt x="453" y="1251"/>
                    <a:pt x="465" y="1168"/>
                    <a:pt x="465" y="1085"/>
                  </a:cubicBezTo>
                  <a:lnTo>
                    <a:pt x="536" y="239"/>
                  </a:lnTo>
                  <a:cubicBezTo>
                    <a:pt x="548" y="120"/>
                    <a:pt x="453" y="13"/>
                    <a:pt x="334" y="1"/>
                  </a:cubicBezTo>
                  <a:cubicBezTo>
                    <a:pt x="327" y="1"/>
                    <a:pt x="32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 name="Google Shape;1033;p51"/>
            <p:cNvSpPr/>
            <p:nvPr/>
          </p:nvSpPr>
          <p:spPr>
            <a:xfrm>
              <a:off x="7758265" y="613008"/>
              <a:ext cx="519748" cy="465906"/>
            </a:xfrm>
            <a:custGeom>
              <a:avLst/>
              <a:gdLst/>
              <a:ahLst/>
              <a:cxnLst/>
              <a:rect l="l" t="t" r="r" b="b"/>
              <a:pathLst>
                <a:path w="9383" h="8411" extrusionOk="0">
                  <a:moveTo>
                    <a:pt x="9152" y="0"/>
                  </a:moveTo>
                  <a:cubicBezTo>
                    <a:pt x="9088" y="0"/>
                    <a:pt x="9027" y="27"/>
                    <a:pt x="8978" y="76"/>
                  </a:cubicBezTo>
                  <a:cubicBezTo>
                    <a:pt x="7156" y="2243"/>
                    <a:pt x="3584" y="5982"/>
                    <a:pt x="179" y="6732"/>
                  </a:cubicBezTo>
                  <a:cubicBezTo>
                    <a:pt x="120" y="6756"/>
                    <a:pt x="60" y="6803"/>
                    <a:pt x="24" y="6863"/>
                  </a:cubicBezTo>
                  <a:cubicBezTo>
                    <a:pt x="1" y="6934"/>
                    <a:pt x="1" y="7006"/>
                    <a:pt x="36" y="7065"/>
                  </a:cubicBezTo>
                  <a:cubicBezTo>
                    <a:pt x="227" y="7375"/>
                    <a:pt x="382" y="7649"/>
                    <a:pt x="548" y="7899"/>
                  </a:cubicBezTo>
                  <a:cubicBezTo>
                    <a:pt x="715" y="8185"/>
                    <a:pt x="929" y="8351"/>
                    <a:pt x="1167" y="8399"/>
                  </a:cubicBezTo>
                  <a:cubicBezTo>
                    <a:pt x="1215" y="8399"/>
                    <a:pt x="1263" y="8411"/>
                    <a:pt x="1310" y="8411"/>
                  </a:cubicBezTo>
                  <a:cubicBezTo>
                    <a:pt x="1679" y="8411"/>
                    <a:pt x="2025" y="8137"/>
                    <a:pt x="2370" y="7875"/>
                  </a:cubicBezTo>
                  <a:lnTo>
                    <a:pt x="4644" y="6172"/>
                  </a:lnTo>
                  <a:cubicBezTo>
                    <a:pt x="6144" y="5041"/>
                    <a:pt x="7847" y="3755"/>
                    <a:pt x="8823" y="1969"/>
                  </a:cubicBezTo>
                  <a:cubicBezTo>
                    <a:pt x="9038" y="1565"/>
                    <a:pt x="9311" y="946"/>
                    <a:pt x="9371" y="243"/>
                  </a:cubicBezTo>
                  <a:cubicBezTo>
                    <a:pt x="9383" y="136"/>
                    <a:pt x="9323" y="53"/>
                    <a:pt x="9240" y="17"/>
                  </a:cubicBezTo>
                  <a:cubicBezTo>
                    <a:pt x="9210" y="6"/>
                    <a:pt x="9181" y="0"/>
                    <a:pt x="9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 name="Google Shape;1034;p51"/>
          <p:cNvGrpSpPr/>
          <p:nvPr/>
        </p:nvGrpSpPr>
        <p:grpSpPr>
          <a:xfrm>
            <a:off x="4160228" y="2215819"/>
            <a:ext cx="663478" cy="1131730"/>
            <a:chOff x="2284000" y="3435044"/>
            <a:chExt cx="663478" cy="1131730"/>
          </a:xfrm>
        </p:grpSpPr>
        <p:sp>
          <p:nvSpPr>
            <p:cNvPr id="1035" name="Google Shape;1035;p51"/>
            <p:cNvSpPr/>
            <p:nvPr/>
          </p:nvSpPr>
          <p:spPr>
            <a:xfrm>
              <a:off x="2284000" y="3770971"/>
              <a:ext cx="619645" cy="795801"/>
            </a:xfrm>
            <a:custGeom>
              <a:avLst/>
              <a:gdLst/>
              <a:ahLst/>
              <a:cxnLst/>
              <a:rect l="l" t="t" r="r" b="b"/>
              <a:pathLst>
                <a:path w="13205" h="16959" extrusionOk="0">
                  <a:moveTo>
                    <a:pt x="8740" y="2314"/>
                  </a:moveTo>
                  <a:cubicBezTo>
                    <a:pt x="9121" y="2314"/>
                    <a:pt x="9442" y="2635"/>
                    <a:pt x="9442" y="3016"/>
                  </a:cubicBezTo>
                  <a:cubicBezTo>
                    <a:pt x="9442" y="3409"/>
                    <a:pt x="9121" y="3731"/>
                    <a:pt x="8740" y="3731"/>
                  </a:cubicBezTo>
                  <a:cubicBezTo>
                    <a:pt x="8347" y="3731"/>
                    <a:pt x="8025" y="3409"/>
                    <a:pt x="8025" y="3016"/>
                  </a:cubicBezTo>
                  <a:cubicBezTo>
                    <a:pt x="8025" y="2635"/>
                    <a:pt x="8347" y="2314"/>
                    <a:pt x="8740" y="2314"/>
                  </a:cubicBezTo>
                  <a:close/>
                  <a:moveTo>
                    <a:pt x="6727" y="1"/>
                  </a:moveTo>
                  <a:cubicBezTo>
                    <a:pt x="6668" y="1"/>
                    <a:pt x="6610" y="24"/>
                    <a:pt x="6561" y="63"/>
                  </a:cubicBezTo>
                  <a:lnTo>
                    <a:pt x="2965" y="3290"/>
                  </a:lnTo>
                  <a:cubicBezTo>
                    <a:pt x="2941" y="3326"/>
                    <a:pt x="2918" y="3361"/>
                    <a:pt x="2906" y="3397"/>
                  </a:cubicBezTo>
                  <a:lnTo>
                    <a:pt x="382" y="12505"/>
                  </a:lnTo>
                  <a:cubicBezTo>
                    <a:pt x="131" y="13184"/>
                    <a:pt x="1" y="14577"/>
                    <a:pt x="1334" y="15101"/>
                  </a:cubicBezTo>
                  <a:cubicBezTo>
                    <a:pt x="2572" y="15577"/>
                    <a:pt x="8263" y="16887"/>
                    <a:pt x="8502" y="16946"/>
                  </a:cubicBezTo>
                  <a:cubicBezTo>
                    <a:pt x="8502" y="16946"/>
                    <a:pt x="8621" y="16958"/>
                    <a:pt x="8787" y="16958"/>
                  </a:cubicBezTo>
                  <a:cubicBezTo>
                    <a:pt x="9287" y="16958"/>
                    <a:pt x="10335" y="16768"/>
                    <a:pt x="10883" y="15280"/>
                  </a:cubicBezTo>
                  <a:cubicBezTo>
                    <a:pt x="11359" y="14006"/>
                    <a:pt x="13121" y="6505"/>
                    <a:pt x="13193" y="6183"/>
                  </a:cubicBezTo>
                  <a:cubicBezTo>
                    <a:pt x="13205" y="6148"/>
                    <a:pt x="13193" y="6112"/>
                    <a:pt x="13181" y="6064"/>
                  </a:cubicBezTo>
                  <a:lnTo>
                    <a:pt x="11716" y="1290"/>
                  </a:lnTo>
                  <a:cubicBezTo>
                    <a:pt x="11692" y="1218"/>
                    <a:pt x="11633" y="1159"/>
                    <a:pt x="11550" y="1135"/>
                  </a:cubicBezTo>
                  <a:lnTo>
                    <a:pt x="6763" y="4"/>
                  </a:lnTo>
                  <a:cubicBezTo>
                    <a:pt x="6751" y="2"/>
                    <a:pt x="6739" y="1"/>
                    <a:pt x="672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6" name="Google Shape;1036;p51"/>
            <p:cNvSpPr/>
            <p:nvPr/>
          </p:nvSpPr>
          <p:spPr>
            <a:xfrm>
              <a:off x="2284000" y="4092925"/>
              <a:ext cx="547005" cy="473849"/>
            </a:xfrm>
            <a:custGeom>
              <a:avLst/>
              <a:gdLst/>
              <a:ahLst/>
              <a:cxnLst/>
              <a:rect l="l" t="t" r="r" b="b"/>
              <a:pathLst>
                <a:path w="11657" h="10098" extrusionOk="0">
                  <a:moveTo>
                    <a:pt x="2120" y="1"/>
                  </a:moveTo>
                  <a:cubicBezTo>
                    <a:pt x="2013" y="1"/>
                    <a:pt x="1929" y="72"/>
                    <a:pt x="1906" y="168"/>
                  </a:cubicBezTo>
                  <a:lnTo>
                    <a:pt x="382" y="5644"/>
                  </a:lnTo>
                  <a:cubicBezTo>
                    <a:pt x="131" y="6323"/>
                    <a:pt x="1" y="7716"/>
                    <a:pt x="1334" y="8240"/>
                  </a:cubicBezTo>
                  <a:cubicBezTo>
                    <a:pt x="2572" y="8716"/>
                    <a:pt x="8263" y="10026"/>
                    <a:pt x="8502" y="10085"/>
                  </a:cubicBezTo>
                  <a:cubicBezTo>
                    <a:pt x="8502" y="10085"/>
                    <a:pt x="8621" y="10097"/>
                    <a:pt x="8787" y="10097"/>
                  </a:cubicBezTo>
                  <a:cubicBezTo>
                    <a:pt x="9287" y="10097"/>
                    <a:pt x="10335" y="9907"/>
                    <a:pt x="10883" y="8419"/>
                  </a:cubicBezTo>
                  <a:cubicBezTo>
                    <a:pt x="11026" y="8049"/>
                    <a:pt x="11276" y="7145"/>
                    <a:pt x="11645" y="5704"/>
                  </a:cubicBezTo>
                  <a:cubicBezTo>
                    <a:pt x="11657" y="5633"/>
                    <a:pt x="11645" y="5549"/>
                    <a:pt x="11585" y="5502"/>
                  </a:cubicBezTo>
                  <a:cubicBezTo>
                    <a:pt x="11546" y="5452"/>
                    <a:pt x="11489" y="5427"/>
                    <a:pt x="11430" y="5427"/>
                  </a:cubicBezTo>
                  <a:cubicBezTo>
                    <a:pt x="11419" y="5427"/>
                    <a:pt x="11407" y="5428"/>
                    <a:pt x="11395" y="5430"/>
                  </a:cubicBezTo>
                  <a:cubicBezTo>
                    <a:pt x="10715" y="5532"/>
                    <a:pt x="10084" y="5580"/>
                    <a:pt x="9497" y="5580"/>
                  </a:cubicBezTo>
                  <a:cubicBezTo>
                    <a:pt x="4963" y="5580"/>
                    <a:pt x="3093" y="2729"/>
                    <a:pt x="2334" y="168"/>
                  </a:cubicBezTo>
                  <a:cubicBezTo>
                    <a:pt x="2298" y="72"/>
                    <a:pt x="2215" y="1"/>
                    <a:pt x="212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7" name="Google Shape;1037;p51"/>
            <p:cNvSpPr/>
            <p:nvPr/>
          </p:nvSpPr>
          <p:spPr>
            <a:xfrm>
              <a:off x="2434864" y="4071574"/>
              <a:ext cx="343069" cy="266675"/>
            </a:xfrm>
            <a:custGeom>
              <a:avLst/>
              <a:gdLst/>
              <a:ahLst/>
              <a:cxnLst/>
              <a:rect l="l" t="t" r="r" b="b"/>
              <a:pathLst>
                <a:path w="7311" h="5683" extrusionOk="0">
                  <a:moveTo>
                    <a:pt x="2823" y="1"/>
                  </a:moveTo>
                  <a:cubicBezTo>
                    <a:pt x="2493" y="1"/>
                    <a:pt x="2133" y="216"/>
                    <a:pt x="1750" y="646"/>
                  </a:cubicBezTo>
                  <a:cubicBezTo>
                    <a:pt x="0" y="2635"/>
                    <a:pt x="2882" y="5504"/>
                    <a:pt x="3012" y="5623"/>
                  </a:cubicBezTo>
                  <a:cubicBezTo>
                    <a:pt x="3048" y="5659"/>
                    <a:pt x="3108" y="5683"/>
                    <a:pt x="3167" y="5683"/>
                  </a:cubicBezTo>
                  <a:cubicBezTo>
                    <a:pt x="3191" y="5683"/>
                    <a:pt x="3215" y="5683"/>
                    <a:pt x="3239" y="5671"/>
                  </a:cubicBezTo>
                  <a:cubicBezTo>
                    <a:pt x="3405" y="5611"/>
                    <a:pt x="7311" y="4194"/>
                    <a:pt x="6489" y="1706"/>
                  </a:cubicBezTo>
                  <a:cubicBezTo>
                    <a:pt x="6287" y="1087"/>
                    <a:pt x="5977" y="754"/>
                    <a:pt x="5572" y="694"/>
                  </a:cubicBezTo>
                  <a:cubicBezTo>
                    <a:pt x="5540" y="690"/>
                    <a:pt x="5508" y="688"/>
                    <a:pt x="5475" y="688"/>
                  </a:cubicBezTo>
                  <a:cubicBezTo>
                    <a:pt x="4922" y="688"/>
                    <a:pt x="4362" y="1242"/>
                    <a:pt x="4025" y="1658"/>
                  </a:cubicBezTo>
                  <a:cubicBezTo>
                    <a:pt x="3905" y="1075"/>
                    <a:pt x="3644" y="230"/>
                    <a:pt x="3060" y="39"/>
                  </a:cubicBezTo>
                  <a:cubicBezTo>
                    <a:pt x="2983" y="13"/>
                    <a:pt x="2904" y="1"/>
                    <a:pt x="282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 name="Google Shape;1038;p51"/>
            <p:cNvSpPr/>
            <p:nvPr/>
          </p:nvSpPr>
          <p:spPr>
            <a:xfrm rot="271156">
              <a:off x="2660192" y="3444799"/>
              <a:ext cx="267665" cy="508583"/>
            </a:xfrm>
            <a:custGeom>
              <a:avLst/>
              <a:gdLst/>
              <a:ahLst/>
              <a:cxnLst/>
              <a:rect l="l" t="t" r="r" b="b"/>
              <a:pathLst>
                <a:path w="5704" h="10838" extrusionOk="0">
                  <a:moveTo>
                    <a:pt x="4466" y="0"/>
                  </a:moveTo>
                  <a:cubicBezTo>
                    <a:pt x="4251" y="0"/>
                    <a:pt x="4029" y="52"/>
                    <a:pt x="3823" y="158"/>
                  </a:cubicBezTo>
                  <a:cubicBezTo>
                    <a:pt x="3430" y="348"/>
                    <a:pt x="3132" y="682"/>
                    <a:pt x="2870" y="1015"/>
                  </a:cubicBezTo>
                  <a:cubicBezTo>
                    <a:pt x="775" y="3730"/>
                    <a:pt x="1" y="7337"/>
                    <a:pt x="811" y="10659"/>
                  </a:cubicBezTo>
                  <a:cubicBezTo>
                    <a:pt x="834" y="10766"/>
                    <a:pt x="930" y="10838"/>
                    <a:pt x="1025" y="10838"/>
                  </a:cubicBezTo>
                  <a:cubicBezTo>
                    <a:pt x="1037" y="10838"/>
                    <a:pt x="1061" y="10838"/>
                    <a:pt x="1072" y="10826"/>
                  </a:cubicBezTo>
                  <a:cubicBezTo>
                    <a:pt x="1192" y="10802"/>
                    <a:pt x="1275" y="10683"/>
                    <a:pt x="1239" y="10564"/>
                  </a:cubicBezTo>
                  <a:cubicBezTo>
                    <a:pt x="489" y="7409"/>
                    <a:pt x="1239" y="3860"/>
                    <a:pt x="3227" y="1289"/>
                  </a:cubicBezTo>
                  <a:cubicBezTo>
                    <a:pt x="3454" y="1003"/>
                    <a:pt x="3704" y="717"/>
                    <a:pt x="4025" y="551"/>
                  </a:cubicBezTo>
                  <a:cubicBezTo>
                    <a:pt x="4156" y="485"/>
                    <a:pt x="4314" y="443"/>
                    <a:pt x="4470" y="443"/>
                  </a:cubicBezTo>
                  <a:cubicBezTo>
                    <a:pt x="4626" y="443"/>
                    <a:pt x="4781" y="485"/>
                    <a:pt x="4906" y="586"/>
                  </a:cubicBezTo>
                  <a:cubicBezTo>
                    <a:pt x="5156" y="789"/>
                    <a:pt x="5240" y="1193"/>
                    <a:pt x="5156" y="1813"/>
                  </a:cubicBezTo>
                  <a:cubicBezTo>
                    <a:pt x="4859" y="3872"/>
                    <a:pt x="3894" y="5825"/>
                    <a:pt x="2442" y="7313"/>
                  </a:cubicBezTo>
                  <a:cubicBezTo>
                    <a:pt x="2358" y="7409"/>
                    <a:pt x="2358" y="7539"/>
                    <a:pt x="2442" y="7635"/>
                  </a:cubicBezTo>
                  <a:cubicBezTo>
                    <a:pt x="2488" y="7675"/>
                    <a:pt x="2542" y="7696"/>
                    <a:pt x="2597" y="7696"/>
                  </a:cubicBezTo>
                  <a:cubicBezTo>
                    <a:pt x="2655" y="7696"/>
                    <a:pt x="2714" y="7672"/>
                    <a:pt x="2763" y="7623"/>
                  </a:cubicBezTo>
                  <a:cubicBezTo>
                    <a:pt x="4275" y="6075"/>
                    <a:pt x="5287" y="4027"/>
                    <a:pt x="5597" y="1872"/>
                  </a:cubicBezTo>
                  <a:cubicBezTo>
                    <a:pt x="5704" y="1086"/>
                    <a:pt x="5573" y="551"/>
                    <a:pt x="5192" y="241"/>
                  </a:cubicBezTo>
                  <a:cubicBezTo>
                    <a:pt x="4993" y="82"/>
                    <a:pt x="4735" y="0"/>
                    <a:pt x="446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 name="Google Shape;1039;p51"/>
            <p:cNvSpPr/>
            <p:nvPr/>
          </p:nvSpPr>
          <p:spPr>
            <a:xfrm>
              <a:off x="2284000" y="4324782"/>
              <a:ext cx="522416" cy="241992"/>
            </a:xfrm>
            <a:custGeom>
              <a:avLst/>
              <a:gdLst/>
              <a:ahLst/>
              <a:cxnLst/>
              <a:rect l="l" t="t" r="r" b="b"/>
              <a:pathLst>
                <a:path w="11133" h="5157" extrusionOk="0">
                  <a:moveTo>
                    <a:pt x="584" y="1"/>
                  </a:moveTo>
                  <a:lnTo>
                    <a:pt x="382" y="703"/>
                  </a:lnTo>
                  <a:cubicBezTo>
                    <a:pt x="131" y="1382"/>
                    <a:pt x="1" y="2775"/>
                    <a:pt x="1334" y="3299"/>
                  </a:cubicBezTo>
                  <a:cubicBezTo>
                    <a:pt x="2572" y="3775"/>
                    <a:pt x="8263" y="5085"/>
                    <a:pt x="8502" y="5144"/>
                  </a:cubicBezTo>
                  <a:cubicBezTo>
                    <a:pt x="8502" y="5144"/>
                    <a:pt x="8609" y="5156"/>
                    <a:pt x="8787" y="5156"/>
                  </a:cubicBezTo>
                  <a:cubicBezTo>
                    <a:pt x="9287" y="5156"/>
                    <a:pt x="10335" y="4966"/>
                    <a:pt x="10883" y="3478"/>
                  </a:cubicBezTo>
                  <a:cubicBezTo>
                    <a:pt x="10930" y="3359"/>
                    <a:pt x="10990" y="3180"/>
                    <a:pt x="11061" y="2942"/>
                  </a:cubicBezTo>
                  <a:lnTo>
                    <a:pt x="11133" y="2692"/>
                  </a:lnTo>
                  <a:lnTo>
                    <a:pt x="10752" y="2644"/>
                  </a:lnTo>
                  <a:cubicBezTo>
                    <a:pt x="10371" y="2549"/>
                    <a:pt x="1775" y="370"/>
                    <a:pt x="798" y="61"/>
                  </a:cubicBezTo>
                  <a:lnTo>
                    <a:pt x="584"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 name="Google Shape;1040;p51"/>
          <p:cNvGrpSpPr/>
          <p:nvPr/>
        </p:nvGrpSpPr>
        <p:grpSpPr>
          <a:xfrm rot="-124810">
            <a:off x="950165" y="955106"/>
            <a:ext cx="1115072" cy="650613"/>
            <a:chOff x="559125" y="3584825"/>
            <a:chExt cx="1115006" cy="650575"/>
          </a:xfrm>
        </p:grpSpPr>
        <p:sp>
          <p:nvSpPr>
            <p:cNvPr id="1041" name="Google Shape;1041;p51"/>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 name="Google Shape;1042;p51"/>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51"/>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4" name="Google Shape;1044;p51"/>
          <p:cNvSpPr/>
          <p:nvPr/>
        </p:nvSpPr>
        <p:spPr>
          <a:xfrm flipH="1">
            <a:off x="8157650" y="1625750"/>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1048"/>
        <p:cNvGrpSpPr/>
        <p:nvPr/>
      </p:nvGrpSpPr>
      <p:grpSpPr>
        <a:xfrm>
          <a:off x="0" y="0"/>
          <a:ext cx="0" cy="0"/>
          <a:chOff x="0" y="0"/>
          <a:chExt cx="0" cy="0"/>
        </a:xfrm>
      </p:grpSpPr>
      <p:sp>
        <p:nvSpPr>
          <p:cNvPr id="1049" name="Google Shape;1049;p52"/>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Percentages</a:t>
            </a:r>
            <a:endParaRPr/>
          </a:p>
        </p:txBody>
      </p:sp>
      <p:sp>
        <p:nvSpPr>
          <p:cNvPr id="1050" name="Google Shape;1050;p52"/>
          <p:cNvSpPr txBox="1">
            <a:spLocks noGrp="1"/>
          </p:cNvSpPr>
          <p:nvPr>
            <p:ph type="title" idx="2"/>
          </p:nvPr>
        </p:nvSpPr>
        <p:spPr>
          <a:xfrm>
            <a:off x="1540100" y="1581803"/>
            <a:ext cx="1092600" cy="59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Alata"/>
                <a:ea typeface="Alata"/>
                <a:cs typeface="Alata"/>
                <a:sym typeface="Alata"/>
              </a:rPr>
              <a:t>35%</a:t>
            </a:r>
            <a:endParaRPr sz="2400">
              <a:latin typeface="Alata"/>
              <a:ea typeface="Alata"/>
              <a:cs typeface="Alata"/>
              <a:sym typeface="Alata"/>
            </a:endParaRPr>
          </a:p>
        </p:txBody>
      </p:sp>
      <p:sp>
        <p:nvSpPr>
          <p:cNvPr id="1051" name="Google Shape;1051;p52"/>
          <p:cNvSpPr txBox="1">
            <a:spLocks noGrp="1"/>
          </p:cNvSpPr>
          <p:nvPr>
            <p:ph type="subTitle" idx="1"/>
          </p:nvPr>
        </p:nvSpPr>
        <p:spPr>
          <a:xfrm>
            <a:off x="977314" y="3071969"/>
            <a:ext cx="22182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Saturn</a:t>
            </a:r>
            <a:endParaRPr/>
          </a:p>
        </p:txBody>
      </p:sp>
      <p:sp>
        <p:nvSpPr>
          <p:cNvPr id="1052" name="Google Shape;1052;p52"/>
          <p:cNvSpPr txBox="1">
            <a:spLocks noGrp="1"/>
          </p:cNvSpPr>
          <p:nvPr>
            <p:ph type="subTitle" idx="3"/>
          </p:nvPr>
        </p:nvSpPr>
        <p:spPr>
          <a:xfrm>
            <a:off x="977300" y="3423469"/>
            <a:ext cx="2218200" cy="10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and has several rings. It's composed mostly of hydrogen and helium</a:t>
            </a:r>
            <a:endParaRPr/>
          </a:p>
        </p:txBody>
      </p:sp>
      <p:sp>
        <p:nvSpPr>
          <p:cNvPr id="1053" name="Google Shape;1053;p52"/>
          <p:cNvSpPr txBox="1">
            <a:spLocks noGrp="1"/>
          </p:cNvSpPr>
          <p:nvPr>
            <p:ph type="subTitle" idx="4"/>
          </p:nvPr>
        </p:nvSpPr>
        <p:spPr>
          <a:xfrm>
            <a:off x="3462901" y="3071969"/>
            <a:ext cx="22182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Jupiter</a:t>
            </a:r>
            <a:endParaRPr/>
          </a:p>
        </p:txBody>
      </p:sp>
      <p:sp>
        <p:nvSpPr>
          <p:cNvPr id="1054" name="Google Shape;1054;p52"/>
          <p:cNvSpPr txBox="1">
            <a:spLocks noGrp="1"/>
          </p:cNvSpPr>
          <p:nvPr>
            <p:ph type="subTitle" idx="5"/>
          </p:nvPr>
        </p:nvSpPr>
        <p:spPr>
          <a:xfrm>
            <a:off x="3462892" y="3423469"/>
            <a:ext cx="2218200" cy="10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 It's the fourth-brightest object in the night sky</a:t>
            </a:r>
            <a:endParaRPr/>
          </a:p>
        </p:txBody>
      </p:sp>
      <p:sp>
        <p:nvSpPr>
          <p:cNvPr id="1055" name="Google Shape;1055;p52"/>
          <p:cNvSpPr txBox="1">
            <a:spLocks noGrp="1"/>
          </p:cNvSpPr>
          <p:nvPr>
            <p:ph type="subTitle" idx="6"/>
          </p:nvPr>
        </p:nvSpPr>
        <p:spPr>
          <a:xfrm>
            <a:off x="5948476" y="3071969"/>
            <a:ext cx="22182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1056" name="Google Shape;1056;p52"/>
          <p:cNvSpPr txBox="1">
            <a:spLocks noGrp="1"/>
          </p:cNvSpPr>
          <p:nvPr>
            <p:ph type="subTitle" idx="7"/>
          </p:nvPr>
        </p:nvSpPr>
        <p:spPr>
          <a:xfrm>
            <a:off x="5948471" y="3423469"/>
            <a:ext cx="2218200" cy="1002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a:t>
            </a:r>
            <a:endParaRPr/>
          </a:p>
        </p:txBody>
      </p:sp>
      <p:sp>
        <p:nvSpPr>
          <p:cNvPr id="1057" name="Google Shape;1057;p52"/>
          <p:cNvSpPr txBox="1">
            <a:spLocks noGrp="1"/>
          </p:cNvSpPr>
          <p:nvPr>
            <p:ph type="title" idx="8"/>
          </p:nvPr>
        </p:nvSpPr>
        <p:spPr>
          <a:xfrm>
            <a:off x="4025775" y="1581803"/>
            <a:ext cx="1092600" cy="59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Alata"/>
                <a:ea typeface="Alata"/>
                <a:cs typeface="Alata"/>
                <a:sym typeface="Alata"/>
              </a:rPr>
              <a:t>57%</a:t>
            </a:r>
            <a:endParaRPr sz="2400">
              <a:latin typeface="Alata"/>
              <a:ea typeface="Alata"/>
              <a:cs typeface="Alata"/>
              <a:sym typeface="Alata"/>
            </a:endParaRPr>
          </a:p>
        </p:txBody>
      </p:sp>
      <p:sp>
        <p:nvSpPr>
          <p:cNvPr id="1058" name="Google Shape;1058;p52"/>
          <p:cNvSpPr txBox="1">
            <a:spLocks noGrp="1"/>
          </p:cNvSpPr>
          <p:nvPr>
            <p:ph type="title" idx="9"/>
          </p:nvPr>
        </p:nvSpPr>
        <p:spPr>
          <a:xfrm>
            <a:off x="6511450" y="1581803"/>
            <a:ext cx="1092600" cy="59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400">
                <a:latin typeface="Alata"/>
                <a:ea typeface="Alata"/>
                <a:cs typeface="Alata"/>
                <a:sym typeface="Alata"/>
              </a:rPr>
              <a:t>76%</a:t>
            </a:r>
            <a:endParaRPr sz="2400">
              <a:latin typeface="Alata"/>
              <a:ea typeface="Alata"/>
              <a:cs typeface="Alata"/>
              <a:sym typeface="Alata"/>
            </a:endParaRPr>
          </a:p>
        </p:txBody>
      </p:sp>
      <p:sp>
        <p:nvSpPr>
          <p:cNvPr id="1059" name="Google Shape;1059;p52"/>
          <p:cNvSpPr/>
          <p:nvPr/>
        </p:nvSpPr>
        <p:spPr>
          <a:xfrm>
            <a:off x="977275" y="2395603"/>
            <a:ext cx="2218200" cy="517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 name="Google Shape;1060;p52"/>
          <p:cNvSpPr/>
          <p:nvPr/>
        </p:nvSpPr>
        <p:spPr>
          <a:xfrm>
            <a:off x="1015275" y="2427850"/>
            <a:ext cx="734700" cy="4533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52"/>
          <p:cNvSpPr/>
          <p:nvPr/>
        </p:nvSpPr>
        <p:spPr>
          <a:xfrm>
            <a:off x="3462900" y="2395603"/>
            <a:ext cx="2218200" cy="517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52"/>
          <p:cNvSpPr/>
          <p:nvPr/>
        </p:nvSpPr>
        <p:spPr>
          <a:xfrm>
            <a:off x="3500900" y="2427853"/>
            <a:ext cx="1192200" cy="4533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 name="Google Shape;1063;p52"/>
          <p:cNvSpPr/>
          <p:nvPr/>
        </p:nvSpPr>
        <p:spPr>
          <a:xfrm>
            <a:off x="5948525" y="2395603"/>
            <a:ext cx="2218200" cy="5178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 name="Google Shape;1064;p52"/>
          <p:cNvSpPr/>
          <p:nvPr/>
        </p:nvSpPr>
        <p:spPr>
          <a:xfrm>
            <a:off x="5986525" y="2427850"/>
            <a:ext cx="1560000" cy="4533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5" name="Google Shape;1065;p52"/>
          <p:cNvGrpSpPr/>
          <p:nvPr/>
        </p:nvGrpSpPr>
        <p:grpSpPr>
          <a:xfrm rot="621995" flipH="1">
            <a:off x="7860887" y="649057"/>
            <a:ext cx="896146" cy="854976"/>
            <a:chOff x="3879900" y="3773925"/>
            <a:chExt cx="692092" cy="660296"/>
          </a:xfrm>
        </p:grpSpPr>
        <p:sp>
          <p:nvSpPr>
            <p:cNvPr id="1066" name="Google Shape;1066;p52"/>
            <p:cNvSpPr/>
            <p:nvPr/>
          </p:nvSpPr>
          <p:spPr>
            <a:xfrm>
              <a:off x="3927815" y="3874732"/>
              <a:ext cx="644176" cy="474021"/>
            </a:xfrm>
            <a:custGeom>
              <a:avLst/>
              <a:gdLst/>
              <a:ahLst/>
              <a:cxnLst/>
              <a:rect l="l" t="t" r="r" b="b"/>
              <a:pathLst>
                <a:path w="15527" h="11427" extrusionOk="0">
                  <a:moveTo>
                    <a:pt x="5892" y="0"/>
                  </a:moveTo>
                  <a:cubicBezTo>
                    <a:pt x="4490" y="0"/>
                    <a:pt x="2658" y="452"/>
                    <a:pt x="1620" y="2521"/>
                  </a:cubicBezTo>
                  <a:cubicBezTo>
                    <a:pt x="287" y="5200"/>
                    <a:pt x="25" y="7498"/>
                    <a:pt x="13" y="7593"/>
                  </a:cubicBezTo>
                  <a:cubicBezTo>
                    <a:pt x="1" y="7700"/>
                    <a:pt x="72" y="7807"/>
                    <a:pt x="179" y="7831"/>
                  </a:cubicBezTo>
                  <a:lnTo>
                    <a:pt x="14026" y="11415"/>
                  </a:lnTo>
                  <a:cubicBezTo>
                    <a:pt x="14050" y="11427"/>
                    <a:pt x="14062" y="11427"/>
                    <a:pt x="14086" y="11427"/>
                  </a:cubicBezTo>
                  <a:cubicBezTo>
                    <a:pt x="14169" y="11427"/>
                    <a:pt x="14253" y="11367"/>
                    <a:pt x="14288" y="11284"/>
                  </a:cubicBezTo>
                  <a:cubicBezTo>
                    <a:pt x="14324" y="11201"/>
                    <a:pt x="15217" y="9070"/>
                    <a:pt x="15348" y="6069"/>
                  </a:cubicBezTo>
                  <a:cubicBezTo>
                    <a:pt x="15527" y="1985"/>
                    <a:pt x="11074" y="1116"/>
                    <a:pt x="11026" y="1104"/>
                  </a:cubicBezTo>
                  <a:cubicBezTo>
                    <a:pt x="11012" y="1101"/>
                    <a:pt x="10998" y="1100"/>
                    <a:pt x="10985" y="1100"/>
                  </a:cubicBezTo>
                  <a:cubicBezTo>
                    <a:pt x="10883" y="1100"/>
                    <a:pt x="10797" y="1176"/>
                    <a:pt x="10776" y="1271"/>
                  </a:cubicBezTo>
                  <a:lnTo>
                    <a:pt x="7954" y="545"/>
                  </a:lnTo>
                  <a:cubicBezTo>
                    <a:pt x="7978" y="426"/>
                    <a:pt x="7918" y="307"/>
                    <a:pt x="7811" y="271"/>
                  </a:cubicBezTo>
                  <a:cubicBezTo>
                    <a:pt x="7791" y="266"/>
                    <a:pt x="69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52"/>
            <p:cNvSpPr/>
            <p:nvPr/>
          </p:nvSpPr>
          <p:spPr>
            <a:xfrm>
              <a:off x="3927815" y="4063236"/>
              <a:ext cx="636750" cy="285524"/>
            </a:xfrm>
            <a:custGeom>
              <a:avLst/>
              <a:gdLst/>
              <a:ahLst/>
              <a:cxnLst/>
              <a:rect l="l" t="t" r="r" b="b"/>
              <a:pathLst>
                <a:path w="15348" h="6883" extrusionOk="0">
                  <a:moveTo>
                    <a:pt x="913" y="1"/>
                  </a:moveTo>
                  <a:cubicBezTo>
                    <a:pt x="890" y="1"/>
                    <a:pt x="867" y="5"/>
                    <a:pt x="846" y="13"/>
                  </a:cubicBezTo>
                  <a:cubicBezTo>
                    <a:pt x="787" y="37"/>
                    <a:pt x="739" y="84"/>
                    <a:pt x="715" y="156"/>
                  </a:cubicBezTo>
                  <a:cubicBezTo>
                    <a:pt x="144" y="1811"/>
                    <a:pt x="13" y="3002"/>
                    <a:pt x="13" y="3049"/>
                  </a:cubicBezTo>
                  <a:cubicBezTo>
                    <a:pt x="1" y="3156"/>
                    <a:pt x="72" y="3263"/>
                    <a:pt x="179" y="3287"/>
                  </a:cubicBezTo>
                  <a:lnTo>
                    <a:pt x="14026" y="6871"/>
                  </a:lnTo>
                  <a:cubicBezTo>
                    <a:pt x="14050" y="6883"/>
                    <a:pt x="14062" y="6883"/>
                    <a:pt x="14086" y="6883"/>
                  </a:cubicBezTo>
                  <a:cubicBezTo>
                    <a:pt x="14169" y="6883"/>
                    <a:pt x="14253" y="6823"/>
                    <a:pt x="14288" y="6740"/>
                  </a:cubicBezTo>
                  <a:cubicBezTo>
                    <a:pt x="14324" y="6657"/>
                    <a:pt x="15217" y="4526"/>
                    <a:pt x="15348" y="1525"/>
                  </a:cubicBezTo>
                  <a:cubicBezTo>
                    <a:pt x="15348" y="1418"/>
                    <a:pt x="15348" y="1299"/>
                    <a:pt x="15348" y="1168"/>
                  </a:cubicBezTo>
                  <a:cubicBezTo>
                    <a:pt x="15348" y="1097"/>
                    <a:pt x="15300" y="1025"/>
                    <a:pt x="15229" y="977"/>
                  </a:cubicBezTo>
                  <a:cubicBezTo>
                    <a:pt x="15196" y="961"/>
                    <a:pt x="15160" y="952"/>
                    <a:pt x="15125" y="952"/>
                  </a:cubicBezTo>
                  <a:cubicBezTo>
                    <a:pt x="15085" y="952"/>
                    <a:pt x="15046" y="964"/>
                    <a:pt x="15015" y="989"/>
                  </a:cubicBezTo>
                  <a:cubicBezTo>
                    <a:pt x="13050" y="2200"/>
                    <a:pt x="11082" y="2637"/>
                    <a:pt x="9256" y="2637"/>
                  </a:cubicBezTo>
                  <a:cubicBezTo>
                    <a:pt x="5515" y="2637"/>
                    <a:pt x="2365" y="805"/>
                    <a:pt x="1037" y="37"/>
                  </a:cubicBezTo>
                  <a:cubicBezTo>
                    <a:pt x="998" y="14"/>
                    <a:pt x="955" y="1"/>
                    <a:pt x="9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 name="Google Shape;1068;p52"/>
            <p:cNvSpPr/>
            <p:nvPr/>
          </p:nvSpPr>
          <p:spPr>
            <a:xfrm>
              <a:off x="3879900" y="4174497"/>
              <a:ext cx="646168" cy="259722"/>
            </a:xfrm>
            <a:custGeom>
              <a:avLst/>
              <a:gdLst/>
              <a:ahLst/>
              <a:cxnLst/>
              <a:rect l="l" t="t" r="r" b="b"/>
              <a:pathLst>
                <a:path w="15575" h="6261" extrusionOk="0">
                  <a:moveTo>
                    <a:pt x="748" y="1"/>
                  </a:moveTo>
                  <a:cubicBezTo>
                    <a:pt x="652" y="1"/>
                    <a:pt x="566" y="67"/>
                    <a:pt x="537" y="165"/>
                  </a:cubicBezTo>
                  <a:lnTo>
                    <a:pt x="13" y="2213"/>
                  </a:lnTo>
                  <a:cubicBezTo>
                    <a:pt x="1" y="2260"/>
                    <a:pt x="1" y="2320"/>
                    <a:pt x="37" y="2379"/>
                  </a:cubicBezTo>
                  <a:cubicBezTo>
                    <a:pt x="60" y="2427"/>
                    <a:pt x="120" y="2463"/>
                    <a:pt x="168" y="2475"/>
                  </a:cubicBezTo>
                  <a:lnTo>
                    <a:pt x="14741" y="6249"/>
                  </a:lnTo>
                  <a:cubicBezTo>
                    <a:pt x="14765" y="6261"/>
                    <a:pt x="14788" y="6261"/>
                    <a:pt x="14800" y="6261"/>
                  </a:cubicBezTo>
                  <a:cubicBezTo>
                    <a:pt x="14836" y="6261"/>
                    <a:pt x="14884" y="6249"/>
                    <a:pt x="14919" y="6225"/>
                  </a:cubicBezTo>
                  <a:cubicBezTo>
                    <a:pt x="14967" y="6201"/>
                    <a:pt x="15003" y="6154"/>
                    <a:pt x="15015" y="6094"/>
                  </a:cubicBezTo>
                  <a:lnTo>
                    <a:pt x="15550" y="4058"/>
                  </a:lnTo>
                  <a:cubicBezTo>
                    <a:pt x="15574" y="3939"/>
                    <a:pt x="15503" y="3820"/>
                    <a:pt x="15384" y="3784"/>
                  </a:cubicBezTo>
                  <a:lnTo>
                    <a:pt x="811" y="10"/>
                  </a:lnTo>
                  <a:cubicBezTo>
                    <a:pt x="790" y="4"/>
                    <a:pt x="769" y="1"/>
                    <a:pt x="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 name="Google Shape;1069;p52"/>
            <p:cNvSpPr/>
            <p:nvPr/>
          </p:nvSpPr>
          <p:spPr>
            <a:xfrm>
              <a:off x="3967849" y="3874607"/>
              <a:ext cx="603643" cy="336382"/>
            </a:xfrm>
            <a:custGeom>
              <a:avLst/>
              <a:gdLst/>
              <a:ahLst/>
              <a:cxnLst/>
              <a:rect l="l" t="t" r="r" b="b"/>
              <a:pathLst>
                <a:path w="14550" h="8109" extrusionOk="0">
                  <a:moveTo>
                    <a:pt x="4914" y="1"/>
                  </a:moveTo>
                  <a:cubicBezTo>
                    <a:pt x="3512" y="1"/>
                    <a:pt x="1686" y="454"/>
                    <a:pt x="655" y="2524"/>
                  </a:cubicBezTo>
                  <a:cubicBezTo>
                    <a:pt x="429" y="2977"/>
                    <a:pt x="215" y="3465"/>
                    <a:pt x="24" y="3953"/>
                  </a:cubicBezTo>
                  <a:cubicBezTo>
                    <a:pt x="0" y="4024"/>
                    <a:pt x="0" y="4096"/>
                    <a:pt x="36" y="4155"/>
                  </a:cubicBezTo>
                  <a:cubicBezTo>
                    <a:pt x="197" y="4404"/>
                    <a:pt x="476" y="4512"/>
                    <a:pt x="768" y="4512"/>
                  </a:cubicBezTo>
                  <a:cubicBezTo>
                    <a:pt x="993" y="4512"/>
                    <a:pt x="1225" y="4448"/>
                    <a:pt x="1417" y="4334"/>
                  </a:cubicBezTo>
                  <a:cubicBezTo>
                    <a:pt x="1584" y="4239"/>
                    <a:pt x="1739" y="4120"/>
                    <a:pt x="1881" y="4000"/>
                  </a:cubicBezTo>
                  <a:cubicBezTo>
                    <a:pt x="2048" y="3858"/>
                    <a:pt x="2215" y="3727"/>
                    <a:pt x="2393" y="3655"/>
                  </a:cubicBezTo>
                  <a:cubicBezTo>
                    <a:pt x="2477" y="3614"/>
                    <a:pt x="2575" y="3593"/>
                    <a:pt x="2672" y="3593"/>
                  </a:cubicBezTo>
                  <a:cubicBezTo>
                    <a:pt x="2768" y="3593"/>
                    <a:pt x="2864" y="3614"/>
                    <a:pt x="2941" y="3655"/>
                  </a:cubicBezTo>
                  <a:cubicBezTo>
                    <a:pt x="3024" y="3691"/>
                    <a:pt x="3072" y="3750"/>
                    <a:pt x="3096" y="3834"/>
                  </a:cubicBezTo>
                  <a:cubicBezTo>
                    <a:pt x="3132" y="3977"/>
                    <a:pt x="3024" y="4143"/>
                    <a:pt x="2905" y="4334"/>
                  </a:cubicBezTo>
                  <a:cubicBezTo>
                    <a:pt x="2774" y="4524"/>
                    <a:pt x="2631" y="4751"/>
                    <a:pt x="2631" y="5012"/>
                  </a:cubicBezTo>
                  <a:cubicBezTo>
                    <a:pt x="2620" y="5239"/>
                    <a:pt x="2715" y="5465"/>
                    <a:pt x="2893" y="5644"/>
                  </a:cubicBezTo>
                  <a:cubicBezTo>
                    <a:pt x="3093" y="5822"/>
                    <a:pt x="3375" y="5936"/>
                    <a:pt x="3652" y="5936"/>
                  </a:cubicBezTo>
                  <a:cubicBezTo>
                    <a:pt x="3689" y="5936"/>
                    <a:pt x="3726" y="5934"/>
                    <a:pt x="3763" y="5929"/>
                  </a:cubicBezTo>
                  <a:cubicBezTo>
                    <a:pt x="4239" y="5882"/>
                    <a:pt x="4620" y="5584"/>
                    <a:pt x="4977" y="5263"/>
                  </a:cubicBezTo>
                  <a:lnTo>
                    <a:pt x="5037" y="5203"/>
                  </a:lnTo>
                  <a:cubicBezTo>
                    <a:pt x="5310" y="4953"/>
                    <a:pt x="5596" y="4703"/>
                    <a:pt x="5930" y="4608"/>
                  </a:cubicBezTo>
                  <a:cubicBezTo>
                    <a:pt x="5996" y="4589"/>
                    <a:pt x="6067" y="4580"/>
                    <a:pt x="6139" y="4580"/>
                  </a:cubicBezTo>
                  <a:cubicBezTo>
                    <a:pt x="6388" y="4580"/>
                    <a:pt x="6641" y="4690"/>
                    <a:pt x="6715" y="4893"/>
                  </a:cubicBezTo>
                  <a:cubicBezTo>
                    <a:pt x="6751" y="5024"/>
                    <a:pt x="6739" y="5167"/>
                    <a:pt x="6715" y="5334"/>
                  </a:cubicBezTo>
                  <a:cubicBezTo>
                    <a:pt x="6692" y="5548"/>
                    <a:pt x="6668" y="5798"/>
                    <a:pt x="6775" y="6025"/>
                  </a:cubicBezTo>
                  <a:cubicBezTo>
                    <a:pt x="6931" y="6356"/>
                    <a:pt x="7280" y="6502"/>
                    <a:pt x="7611" y="6502"/>
                  </a:cubicBezTo>
                  <a:cubicBezTo>
                    <a:pt x="7709" y="6502"/>
                    <a:pt x="7805" y="6489"/>
                    <a:pt x="7894" y="6465"/>
                  </a:cubicBezTo>
                  <a:cubicBezTo>
                    <a:pt x="8275" y="6370"/>
                    <a:pt x="8561" y="6108"/>
                    <a:pt x="8823" y="5894"/>
                  </a:cubicBezTo>
                  <a:cubicBezTo>
                    <a:pt x="9085" y="5667"/>
                    <a:pt x="9299" y="5489"/>
                    <a:pt x="9561" y="5417"/>
                  </a:cubicBezTo>
                  <a:cubicBezTo>
                    <a:pt x="9624" y="5403"/>
                    <a:pt x="9688" y="5396"/>
                    <a:pt x="9752" y="5396"/>
                  </a:cubicBezTo>
                  <a:cubicBezTo>
                    <a:pt x="10202" y="5396"/>
                    <a:pt x="10648" y="5741"/>
                    <a:pt x="10930" y="6096"/>
                  </a:cubicBezTo>
                  <a:cubicBezTo>
                    <a:pt x="11073" y="6275"/>
                    <a:pt x="11204" y="6465"/>
                    <a:pt x="11335" y="6667"/>
                  </a:cubicBezTo>
                  <a:cubicBezTo>
                    <a:pt x="11549" y="6989"/>
                    <a:pt x="11764" y="7322"/>
                    <a:pt x="12061" y="7596"/>
                  </a:cubicBezTo>
                  <a:cubicBezTo>
                    <a:pt x="12383" y="7906"/>
                    <a:pt x="12847" y="8108"/>
                    <a:pt x="13299" y="8108"/>
                  </a:cubicBezTo>
                  <a:cubicBezTo>
                    <a:pt x="13514" y="8108"/>
                    <a:pt x="13728" y="8060"/>
                    <a:pt x="13919" y="7941"/>
                  </a:cubicBezTo>
                  <a:cubicBezTo>
                    <a:pt x="13931" y="7953"/>
                    <a:pt x="13931" y="7953"/>
                    <a:pt x="13942" y="7953"/>
                  </a:cubicBezTo>
                  <a:cubicBezTo>
                    <a:pt x="13964" y="7962"/>
                    <a:pt x="13986" y="7966"/>
                    <a:pt x="14009" y="7966"/>
                  </a:cubicBezTo>
                  <a:cubicBezTo>
                    <a:pt x="14050" y="7966"/>
                    <a:pt x="14090" y="7953"/>
                    <a:pt x="14121" y="7930"/>
                  </a:cubicBezTo>
                  <a:cubicBezTo>
                    <a:pt x="14181" y="7894"/>
                    <a:pt x="14216" y="7834"/>
                    <a:pt x="14228" y="7775"/>
                  </a:cubicBezTo>
                  <a:cubicBezTo>
                    <a:pt x="14300" y="7203"/>
                    <a:pt x="14359" y="6632"/>
                    <a:pt x="14383" y="6072"/>
                  </a:cubicBezTo>
                  <a:cubicBezTo>
                    <a:pt x="14550" y="2084"/>
                    <a:pt x="10299" y="1155"/>
                    <a:pt x="10073" y="1107"/>
                  </a:cubicBezTo>
                  <a:lnTo>
                    <a:pt x="6834" y="274"/>
                  </a:lnTo>
                  <a:cubicBezTo>
                    <a:pt x="6739" y="244"/>
                    <a:pt x="5940" y="1"/>
                    <a:pt x="4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52"/>
            <p:cNvSpPr/>
            <p:nvPr/>
          </p:nvSpPr>
          <p:spPr>
            <a:xfrm>
              <a:off x="4223190" y="3773925"/>
              <a:ext cx="225775" cy="203430"/>
            </a:xfrm>
            <a:custGeom>
              <a:avLst/>
              <a:gdLst/>
              <a:ahLst/>
              <a:cxnLst/>
              <a:rect l="l" t="t" r="r" b="b"/>
              <a:pathLst>
                <a:path w="5442" h="4904" extrusionOk="0">
                  <a:moveTo>
                    <a:pt x="1547" y="1"/>
                  </a:moveTo>
                  <a:cubicBezTo>
                    <a:pt x="1228" y="1"/>
                    <a:pt x="886" y="173"/>
                    <a:pt x="537" y="522"/>
                  </a:cubicBezTo>
                  <a:cubicBezTo>
                    <a:pt x="167" y="879"/>
                    <a:pt x="1" y="1308"/>
                    <a:pt x="25" y="1796"/>
                  </a:cubicBezTo>
                  <a:cubicBezTo>
                    <a:pt x="72" y="3260"/>
                    <a:pt x="1882" y="4784"/>
                    <a:pt x="1953" y="4844"/>
                  </a:cubicBezTo>
                  <a:cubicBezTo>
                    <a:pt x="2001" y="4880"/>
                    <a:pt x="2049" y="4903"/>
                    <a:pt x="2096" y="4903"/>
                  </a:cubicBezTo>
                  <a:cubicBezTo>
                    <a:pt x="2120" y="4903"/>
                    <a:pt x="2144" y="4903"/>
                    <a:pt x="2156" y="4892"/>
                  </a:cubicBezTo>
                  <a:cubicBezTo>
                    <a:pt x="2263" y="4868"/>
                    <a:pt x="4597" y="4201"/>
                    <a:pt x="5228" y="2879"/>
                  </a:cubicBezTo>
                  <a:cubicBezTo>
                    <a:pt x="5442" y="2451"/>
                    <a:pt x="5442" y="1998"/>
                    <a:pt x="5251" y="1546"/>
                  </a:cubicBezTo>
                  <a:cubicBezTo>
                    <a:pt x="5025" y="1010"/>
                    <a:pt x="4704" y="712"/>
                    <a:pt x="4299" y="665"/>
                  </a:cubicBezTo>
                  <a:cubicBezTo>
                    <a:pt x="4266" y="662"/>
                    <a:pt x="4233" y="660"/>
                    <a:pt x="4201" y="660"/>
                  </a:cubicBezTo>
                  <a:cubicBezTo>
                    <a:pt x="3652" y="660"/>
                    <a:pt x="3125" y="1114"/>
                    <a:pt x="2811" y="1463"/>
                  </a:cubicBezTo>
                  <a:cubicBezTo>
                    <a:pt x="2680" y="963"/>
                    <a:pt x="2382" y="224"/>
                    <a:pt x="1822" y="46"/>
                  </a:cubicBezTo>
                  <a:cubicBezTo>
                    <a:pt x="1733" y="16"/>
                    <a:pt x="1641" y="1"/>
                    <a:pt x="1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52"/>
            <p:cNvSpPr/>
            <p:nvPr/>
          </p:nvSpPr>
          <p:spPr>
            <a:xfrm>
              <a:off x="4044887" y="3903646"/>
              <a:ext cx="168481" cy="73714"/>
            </a:xfrm>
            <a:custGeom>
              <a:avLst/>
              <a:gdLst/>
              <a:ahLst/>
              <a:cxnLst/>
              <a:rect l="l" t="t" r="r" b="b"/>
              <a:pathLst>
                <a:path w="4061" h="1777" extrusionOk="0">
                  <a:moveTo>
                    <a:pt x="2536" y="0"/>
                  </a:moveTo>
                  <a:cubicBezTo>
                    <a:pt x="977" y="0"/>
                    <a:pt x="81" y="1412"/>
                    <a:pt x="72" y="1431"/>
                  </a:cubicBezTo>
                  <a:cubicBezTo>
                    <a:pt x="1" y="1538"/>
                    <a:pt x="36" y="1681"/>
                    <a:pt x="143" y="1741"/>
                  </a:cubicBezTo>
                  <a:cubicBezTo>
                    <a:pt x="179" y="1765"/>
                    <a:pt x="215" y="1776"/>
                    <a:pt x="251" y="1776"/>
                  </a:cubicBezTo>
                  <a:cubicBezTo>
                    <a:pt x="334" y="1776"/>
                    <a:pt x="405" y="1741"/>
                    <a:pt x="441" y="1669"/>
                  </a:cubicBezTo>
                  <a:cubicBezTo>
                    <a:pt x="488" y="1604"/>
                    <a:pt x="1226" y="450"/>
                    <a:pt x="2522" y="450"/>
                  </a:cubicBezTo>
                  <a:cubicBezTo>
                    <a:pt x="2875" y="450"/>
                    <a:pt x="3270" y="536"/>
                    <a:pt x="3703" y="753"/>
                  </a:cubicBezTo>
                  <a:cubicBezTo>
                    <a:pt x="3734" y="766"/>
                    <a:pt x="3767" y="773"/>
                    <a:pt x="3799" y="773"/>
                  </a:cubicBezTo>
                  <a:cubicBezTo>
                    <a:pt x="3880" y="773"/>
                    <a:pt x="3959" y="730"/>
                    <a:pt x="4001" y="645"/>
                  </a:cubicBezTo>
                  <a:cubicBezTo>
                    <a:pt x="4061" y="538"/>
                    <a:pt x="4013" y="407"/>
                    <a:pt x="3906" y="348"/>
                  </a:cubicBezTo>
                  <a:cubicBezTo>
                    <a:pt x="3406" y="99"/>
                    <a:pt x="2948" y="0"/>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 name="Google Shape;1072;p52"/>
            <p:cNvSpPr/>
            <p:nvPr/>
          </p:nvSpPr>
          <p:spPr>
            <a:xfrm>
              <a:off x="4436092" y="3975953"/>
              <a:ext cx="83016" cy="114492"/>
            </a:xfrm>
            <a:custGeom>
              <a:avLst/>
              <a:gdLst/>
              <a:ahLst/>
              <a:cxnLst/>
              <a:rect l="l" t="t" r="r" b="b"/>
              <a:pathLst>
                <a:path w="2001" h="2760" extrusionOk="0">
                  <a:moveTo>
                    <a:pt x="248" y="0"/>
                  </a:moveTo>
                  <a:cubicBezTo>
                    <a:pt x="152" y="0"/>
                    <a:pt x="66" y="66"/>
                    <a:pt x="36" y="164"/>
                  </a:cubicBezTo>
                  <a:cubicBezTo>
                    <a:pt x="0" y="283"/>
                    <a:pt x="72" y="403"/>
                    <a:pt x="191" y="438"/>
                  </a:cubicBezTo>
                  <a:cubicBezTo>
                    <a:pt x="250" y="462"/>
                    <a:pt x="1524" y="843"/>
                    <a:pt x="1393" y="2522"/>
                  </a:cubicBezTo>
                  <a:cubicBezTo>
                    <a:pt x="1381" y="2641"/>
                    <a:pt x="1477" y="2748"/>
                    <a:pt x="1596" y="2760"/>
                  </a:cubicBezTo>
                  <a:lnTo>
                    <a:pt x="1620" y="2760"/>
                  </a:lnTo>
                  <a:cubicBezTo>
                    <a:pt x="1739" y="2760"/>
                    <a:pt x="1834" y="2677"/>
                    <a:pt x="1834" y="2558"/>
                  </a:cubicBezTo>
                  <a:cubicBezTo>
                    <a:pt x="2001" y="498"/>
                    <a:pt x="322" y="22"/>
                    <a:pt x="310" y="10"/>
                  </a:cubicBezTo>
                  <a:cubicBezTo>
                    <a:pt x="289" y="3"/>
                    <a:pt x="268"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 name="Google Shape;1073;p52"/>
            <p:cNvSpPr/>
            <p:nvPr/>
          </p:nvSpPr>
          <p:spPr>
            <a:xfrm>
              <a:off x="3879900" y="4229173"/>
              <a:ext cx="634800" cy="205048"/>
            </a:xfrm>
            <a:custGeom>
              <a:avLst/>
              <a:gdLst/>
              <a:ahLst/>
              <a:cxnLst/>
              <a:rect l="l" t="t" r="r" b="b"/>
              <a:pathLst>
                <a:path w="15301" h="4943" extrusionOk="0">
                  <a:moveTo>
                    <a:pt x="421" y="1"/>
                  </a:moveTo>
                  <a:cubicBezTo>
                    <a:pt x="384" y="1"/>
                    <a:pt x="347" y="11"/>
                    <a:pt x="310" y="25"/>
                  </a:cubicBezTo>
                  <a:cubicBezTo>
                    <a:pt x="251" y="61"/>
                    <a:pt x="215" y="109"/>
                    <a:pt x="203" y="168"/>
                  </a:cubicBezTo>
                  <a:lnTo>
                    <a:pt x="13" y="895"/>
                  </a:lnTo>
                  <a:cubicBezTo>
                    <a:pt x="1" y="942"/>
                    <a:pt x="1" y="1002"/>
                    <a:pt x="37" y="1061"/>
                  </a:cubicBezTo>
                  <a:cubicBezTo>
                    <a:pt x="60" y="1109"/>
                    <a:pt x="120" y="1145"/>
                    <a:pt x="168" y="1157"/>
                  </a:cubicBezTo>
                  <a:lnTo>
                    <a:pt x="14741" y="4931"/>
                  </a:lnTo>
                  <a:cubicBezTo>
                    <a:pt x="14765" y="4943"/>
                    <a:pt x="14788" y="4943"/>
                    <a:pt x="14800" y="4943"/>
                  </a:cubicBezTo>
                  <a:cubicBezTo>
                    <a:pt x="14896" y="4943"/>
                    <a:pt x="14991" y="4871"/>
                    <a:pt x="15015" y="4776"/>
                  </a:cubicBezTo>
                  <a:lnTo>
                    <a:pt x="15277" y="3764"/>
                  </a:lnTo>
                  <a:cubicBezTo>
                    <a:pt x="15300" y="3704"/>
                    <a:pt x="15289" y="3633"/>
                    <a:pt x="15241" y="3574"/>
                  </a:cubicBezTo>
                  <a:cubicBezTo>
                    <a:pt x="15205" y="3526"/>
                    <a:pt x="15134" y="3490"/>
                    <a:pt x="15074" y="3490"/>
                  </a:cubicBezTo>
                  <a:cubicBezTo>
                    <a:pt x="10478" y="3359"/>
                    <a:pt x="3347" y="1014"/>
                    <a:pt x="489" y="14"/>
                  </a:cubicBezTo>
                  <a:cubicBezTo>
                    <a:pt x="466" y="4"/>
                    <a:pt x="444"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4" name="Google Shape;1074;p52"/>
          <p:cNvSpPr/>
          <p:nvPr/>
        </p:nvSpPr>
        <p:spPr>
          <a:xfrm>
            <a:off x="7358845" y="5393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1078"/>
        <p:cNvGrpSpPr/>
        <p:nvPr/>
      </p:nvGrpSpPr>
      <p:grpSpPr>
        <a:xfrm>
          <a:off x="0" y="0"/>
          <a:ext cx="0" cy="0"/>
          <a:chOff x="0" y="0"/>
          <a:chExt cx="0" cy="0"/>
        </a:xfrm>
      </p:grpSpPr>
      <p:sp>
        <p:nvSpPr>
          <p:cNvPr id="1079" name="Google Shape;1079;p53"/>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All the information you need</a:t>
            </a:r>
            <a:endParaRPr/>
          </a:p>
        </p:txBody>
      </p:sp>
      <p:sp>
        <p:nvSpPr>
          <p:cNvPr id="1080" name="Google Shape;1080;p53"/>
          <p:cNvSpPr txBox="1">
            <a:spLocks noGrp="1"/>
          </p:cNvSpPr>
          <p:nvPr>
            <p:ph type="subTitle" idx="1"/>
          </p:nvPr>
        </p:nvSpPr>
        <p:spPr>
          <a:xfrm>
            <a:off x="1958175" y="4039300"/>
            <a:ext cx="5228400" cy="564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grpSp>
        <p:nvGrpSpPr>
          <p:cNvPr id="1081" name="Google Shape;1081;p53"/>
          <p:cNvGrpSpPr/>
          <p:nvPr/>
        </p:nvGrpSpPr>
        <p:grpSpPr>
          <a:xfrm>
            <a:off x="3067317" y="1364817"/>
            <a:ext cx="3010116" cy="2553108"/>
            <a:chOff x="5093648" y="1358963"/>
            <a:chExt cx="3228006" cy="2737624"/>
          </a:xfrm>
        </p:grpSpPr>
        <p:sp>
          <p:nvSpPr>
            <p:cNvPr id="1082" name="Google Shape;1082;p53"/>
            <p:cNvSpPr/>
            <p:nvPr/>
          </p:nvSpPr>
          <p:spPr>
            <a:xfrm>
              <a:off x="5093650" y="1358963"/>
              <a:ext cx="3228000" cy="1897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 name="Google Shape;1083;p53"/>
            <p:cNvSpPr/>
            <p:nvPr/>
          </p:nvSpPr>
          <p:spPr>
            <a:xfrm>
              <a:off x="6330769" y="3509682"/>
              <a:ext cx="811709" cy="473846"/>
            </a:xfrm>
            <a:custGeom>
              <a:avLst/>
              <a:gdLst/>
              <a:ahLst/>
              <a:cxnLst/>
              <a:rect l="l" t="t" r="r" b="b"/>
              <a:pathLst>
                <a:path w="29834" h="17416" extrusionOk="0">
                  <a:moveTo>
                    <a:pt x="2511" y="0"/>
                  </a:moveTo>
                  <a:lnTo>
                    <a:pt x="0" y="17416"/>
                  </a:lnTo>
                  <a:lnTo>
                    <a:pt x="29833" y="17416"/>
                  </a:lnTo>
                  <a:lnTo>
                    <a:pt x="2700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 name="Google Shape;1084;p53"/>
            <p:cNvSpPr/>
            <p:nvPr/>
          </p:nvSpPr>
          <p:spPr>
            <a:xfrm>
              <a:off x="6048805" y="4028238"/>
              <a:ext cx="1374958" cy="68348"/>
            </a:xfrm>
            <a:custGeom>
              <a:avLst/>
              <a:gdLst/>
              <a:ahLst/>
              <a:cxnLst/>
              <a:rect l="l" t="t" r="r" b="b"/>
              <a:pathLst>
                <a:path w="50536" h="1256" extrusionOk="0">
                  <a:moveTo>
                    <a:pt x="1" y="1"/>
                  </a:moveTo>
                  <a:lnTo>
                    <a:pt x="1" y="1256"/>
                  </a:lnTo>
                  <a:lnTo>
                    <a:pt x="50536" y="1256"/>
                  </a:lnTo>
                  <a:lnTo>
                    <a:pt x="5053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53"/>
            <p:cNvSpPr/>
            <p:nvPr/>
          </p:nvSpPr>
          <p:spPr>
            <a:xfrm>
              <a:off x="6048814" y="3966926"/>
              <a:ext cx="1374958" cy="68345"/>
            </a:xfrm>
            <a:custGeom>
              <a:avLst/>
              <a:gdLst/>
              <a:ahLst/>
              <a:cxnLst/>
              <a:rect l="l" t="t" r="r" b="b"/>
              <a:pathLst>
                <a:path w="50536" h="2512" extrusionOk="0">
                  <a:moveTo>
                    <a:pt x="10363" y="1"/>
                  </a:moveTo>
                  <a:lnTo>
                    <a:pt x="1" y="2512"/>
                  </a:lnTo>
                  <a:lnTo>
                    <a:pt x="50536" y="2512"/>
                  </a:lnTo>
                  <a:lnTo>
                    <a:pt x="40196"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53"/>
            <p:cNvSpPr/>
            <p:nvPr/>
          </p:nvSpPr>
          <p:spPr>
            <a:xfrm>
              <a:off x="5093648" y="3256026"/>
              <a:ext cx="3228006" cy="303717"/>
            </a:xfrm>
            <a:custGeom>
              <a:avLst/>
              <a:gdLst/>
              <a:ahLst/>
              <a:cxnLst/>
              <a:rect l="l" t="t" r="r" b="b"/>
              <a:pathLst>
                <a:path w="116524" h="11163" extrusionOk="0">
                  <a:moveTo>
                    <a:pt x="0" y="1"/>
                  </a:moveTo>
                  <a:lnTo>
                    <a:pt x="0" y="6369"/>
                  </a:lnTo>
                  <a:cubicBezTo>
                    <a:pt x="0" y="9017"/>
                    <a:pt x="2169" y="11162"/>
                    <a:pt x="4816" y="11162"/>
                  </a:cubicBezTo>
                  <a:lnTo>
                    <a:pt x="111707" y="11162"/>
                  </a:lnTo>
                  <a:cubicBezTo>
                    <a:pt x="114355" y="11162"/>
                    <a:pt x="116523" y="9017"/>
                    <a:pt x="116523" y="6369"/>
                  </a:cubicBezTo>
                  <a:lnTo>
                    <a:pt x="116523" y="1"/>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pic>
        <p:nvPicPr>
          <p:cNvPr id="1087" name="Google Shape;1087;p53"/>
          <p:cNvPicPr preferRelativeResize="0"/>
          <p:nvPr/>
        </p:nvPicPr>
        <p:blipFill rotWithShape="1">
          <a:blip r:embed="rId3">
            <a:alphaModFix/>
          </a:blip>
          <a:srcRect/>
          <a:stretch/>
        </p:blipFill>
        <p:spPr>
          <a:xfrm>
            <a:off x="3183227" y="1470572"/>
            <a:ext cx="2778230" cy="1562771"/>
          </a:xfrm>
          <a:prstGeom prst="rect">
            <a:avLst/>
          </a:prstGeom>
          <a:noFill/>
          <a:ln>
            <a:noFill/>
          </a:ln>
        </p:spPr>
      </p:pic>
      <p:grpSp>
        <p:nvGrpSpPr>
          <p:cNvPr id="1088" name="Google Shape;1088;p53"/>
          <p:cNvGrpSpPr/>
          <p:nvPr/>
        </p:nvGrpSpPr>
        <p:grpSpPr>
          <a:xfrm>
            <a:off x="7527394" y="519802"/>
            <a:ext cx="931784" cy="1040513"/>
            <a:chOff x="7395774" y="663825"/>
            <a:chExt cx="851177" cy="950500"/>
          </a:xfrm>
        </p:grpSpPr>
        <p:sp>
          <p:nvSpPr>
            <p:cNvPr id="1089" name="Google Shape;1089;p53"/>
            <p:cNvSpPr/>
            <p:nvPr/>
          </p:nvSpPr>
          <p:spPr>
            <a:xfrm>
              <a:off x="7692928" y="1320036"/>
              <a:ext cx="47051" cy="126829"/>
            </a:xfrm>
            <a:custGeom>
              <a:avLst/>
              <a:gdLst/>
              <a:ahLst/>
              <a:cxnLst/>
              <a:rect l="l" t="t" r="r" b="b"/>
              <a:pathLst>
                <a:path w="1084" h="2922" extrusionOk="0">
                  <a:moveTo>
                    <a:pt x="237" y="0"/>
                  </a:moveTo>
                  <a:cubicBezTo>
                    <a:pt x="221" y="0"/>
                    <a:pt x="206" y="2"/>
                    <a:pt x="191" y="5"/>
                  </a:cubicBezTo>
                  <a:cubicBezTo>
                    <a:pt x="72" y="41"/>
                    <a:pt x="0" y="160"/>
                    <a:pt x="24" y="279"/>
                  </a:cubicBezTo>
                  <a:lnTo>
                    <a:pt x="619" y="2755"/>
                  </a:lnTo>
                  <a:cubicBezTo>
                    <a:pt x="643" y="2862"/>
                    <a:pt x="726" y="2922"/>
                    <a:pt x="834" y="2922"/>
                  </a:cubicBezTo>
                  <a:lnTo>
                    <a:pt x="881" y="2922"/>
                  </a:lnTo>
                  <a:cubicBezTo>
                    <a:pt x="1000" y="2898"/>
                    <a:pt x="1084" y="2767"/>
                    <a:pt x="1048" y="2648"/>
                  </a:cubicBezTo>
                  <a:lnTo>
                    <a:pt x="465" y="172"/>
                  </a:lnTo>
                  <a:cubicBezTo>
                    <a:pt x="433" y="68"/>
                    <a:pt x="339" y="0"/>
                    <a:pt x="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53"/>
            <p:cNvSpPr/>
            <p:nvPr/>
          </p:nvSpPr>
          <p:spPr>
            <a:xfrm>
              <a:off x="7819021" y="1342259"/>
              <a:ext cx="62069" cy="118062"/>
            </a:xfrm>
            <a:custGeom>
              <a:avLst/>
              <a:gdLst/>
              <a:ahLst/>
              <a:cxnLst/>
              <a:rect l="l" t="t" r="r" b="b"/>
              <a:pathLst>
                <a:path w="1430" h="2720" extrusionOk="0">
                  <a:moveTo>
                    <a:pt x="1171" y="0"/>
                  </a:moveTo>
                  <a:cubicBezTo>
                    <a:pt x="1086" y="0"/>
                    <a:pt x="1001" y="54"/>
                    <a:pt x="965" y="136"/>
                  </a:cubicBezTo>
                  <a:lnTo>
                    <a:pt x="48" y="2422"/>
                  </a:lnTo>
                  <a:cubicBezTo>
                    <a:pt x="0" y="2529"/>
                    <a:pt x="48" y="2660"/>
                    <a:pt x="167" y="2708"/>
                  </a:cubicBezTo>
                  <a:cubicBezTo>
                    <a:pt x="191" y="2719"/>
                    <a:pt x="227" y="2719"/>
                    <a:pt x="250" y="2719"/>
                  </a:cubicBezTo>
                  <a:cubicBezTo>
                    <a:pt x="346" y="2719"/>
                    <a:pt x="429" y="2672"/>
                    <a:pt x="453" y="2589"/>
                  </a:cubicBezTo>
                  <a:lnTo>
                    <a:pt x="1381" y="303"/>
                  </a:lnTo>
                  <a:cubicBezTo>
                    <a:pt x="1429" y="195"/>
                    <a:pt x="1370" y="64"/>
                    <a:pt x="1250" y="17"/>
                  </a:cubicBezTo>
                  <a:cubicBezTo>
                    <a:pt x="1225" y="5"/>
                    <a:pt x="1198"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53"/>
            <p:cNvSpPr/>
            <p:nvPr/>
          </p:nvSpPr>
          <p:spPr>
            <a:xfrm>
              <a:off x="7767846" y="1338657"/>
              <a:ext cx="33639" cy="114936"/>
            </a:xfrm>
            <a:custGeom>
              <a:avLst/>
              <a:gdLst/>
              <a:ahLst/>
              <a:cxnLst/>
              <a:rect l="l" t="t" r="r" b="b"/>
              <a:pathLst>
                <a:path w="775" h="2648" extrusionOk="0">
                  <a:moveTo>
                    <a:pt x="519" y="0"/>
                  </a:moveTo>
                  <a:cubicBezTo>
                    <a:pt x="415" y="0"/>
                    <a:pt x="321" y="79"/>
                    <a:pt x="310" y="195"/>
                  </a:cubicBezTo>
                  <a:lnTo>
                    <a:pt x="12" y="2398"/>
                  </a:lnTo>
                  <a:cubicBezTo>
                    <a:pt x="1" y="2517"/>
                    <a:pt x="84" y="2636"/>
                    <a:pt x="215" y="2648"/>
                  </a:cubicBezTo>
                  <a:lnTo>
                    <a:pt x="239" y="2648"/>
                  </a:lnTo>
                  <a:cubicBezTo>
                    <a:pt x="346" y="2648"/>
                    <a:pt x="441" y="2564"/>
                    <a:pt x="465" y="2457"/>
                  </a:cubicBezTo>
                  <a:lnTo>
                    <a:pt x="751" y="255"/>
                  </a:lnTo>
                  <a:cubicBezTo>
                    <a:pt x="774" y="124"/>
                    <a:pt x="679" y="16"/>
                    <a:pt x="560" y="5"/>
                  </a:cubicBezTo>
                  <a:cubicBezTo>
                    <a:pt x="546" y="2"/>
                    <a:pt x="533"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53"/>
            <p:cNvSpPr/>
            <p:nvPr/>
          </p:nvSpPr>
          <p:spPr>
            <a:xfrm>
              <a:off x="7625736" y="1417873"/>
              <a:ext cx="286343" cy="196451"/>
            </a:xfrm>
            <a:custGeom>
              <a:avLst/>
              <a:gdLst/>
              <a:ahLst/>
              <a:cxnLst/>
              <a:rect l="l" t="t" r="r" b="b"/>
              <a:pathLst>
                <a:path w="6597" h="4526" extrusionOk="0">
                  <a:moveTo>
                    <a:pt x="680" y="0"/>
                  </a:moveTo>
                  <a:cubicBezTo>
                    <a:pt x="569" y="0"/>
                    <a:pt x="464" y="80"/>
                    <a:pt x="453" y="192"/>
                  </a:cubicBezTo>
                  <a:lnTo>
                    <a:pt x="12" y="3514"/>
                  </a:lnTo>
                  <a:cubicBezTo>
                    <a:pt x="0" y="3573"/>
                    <a:pt x="12" y="3633"/>
                    <a:pt x="48" y="3680"/>
                  </a:cubicBezTo>
                  <a:cubicBezTo>
                    <a:pt x="84" y="3728"/>
                    <a:pt x="143" y="3764"/>
                    <a:pt x="203" y="3764"/>
                  </a:cubicBezTo>
                  <a:lnTo>
                    <a:pt x="5882" y="4526"/>
                  </a:lnTo>
                  <a:lnTo>
                    <a:pt x="5918" y="4526"/>
                  </a:lnTo>
                  <a:cubicBezTo>
                    <a:pt x="5965" y="4526"/>
                    <a:pt x="6013" y="4514"/>
                    <a:pt x="6049" y="4478"/>
                  </a:cubicBezTo>
                  <a:cubicBezTo>
                    <a:pt x="6096" y="4442"/>
                    <a:pt x="6120" y="4395"/>
                    <a:pt x="6132" y="4335"/>
                  </a:cubicBezTo>
                  <a:lnTo>
                    <a:pt x="6573" y="1013"/>
                  </a:lnTo>
                  <a:cubicBezTo>
                    <a:pt x="6596" y="882"/>
                    <a:pt x="6501" y="775"/>
                    <a:pt x="6382" y="751"/>
                  </a:cubicBezTo>
                  <a:lnTo>
                    <a:pt x="703" y="1"/>
                  </a:lnTo>
                  <a:cubicBezTo>
                    <a:pt x="695" y="0"/>
                    <a:pt x="688"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53"/>
            <p:cNvSpPr/>
            <p:nvPr/>
          </p:nvSpPr>
          <p:spPr>
            <a:xfrm>
              <a:off x="7395774" y="663825"/>
              <a:ext cx="851172" cy="698821"/>
            </a:xfrm>
            <a:custGeom>
              <a:avLst/>
              <a:gdLst/>
              <a:ahLst/>
              <a:cxnLst/>
              <a:rect l="l" t="t" r="r" b="b"/>
              <a:pathLst>
                <a:path w="19610" h="16100" extrusionOk="0">
                  <a:moveTo>
                    <a:pt x="5911" y="0"/>
                  </a:moveTo>
                  <a:cubicBezTo>
                    <a:pt x="3817" y="0"/>
                    <a:pt x="2048" y="1619"/>
                    <a:pt x="1393" y="4133"/>
                  </a:cubicBezTo>
                  <a:cubicBezTo>
                    <a:pt x="0" y="9539"/>
                    <a:pt x="6703" y="15278"/>
                    <a:pt x="6989" y="15516"/>
                  </a:cubicBezTo>
                  <a:cubicBezTo>
                    <a:pt x="7025" y="15552"/>
                    <a:pt x="7060" y="15563"/>
                    <a:pt x="7108" y="15575"/>
                  </a:cubicBezTo>
                  <a:lnTo>
                    <a:pt x="8954" y="15813"/>
                  </a:lnTo>
                  <a:lnTo>
                    <a:pt x="11085" y="16099"/>
                  </a:lnTo>
                  <a:lnTo>
                    <a:pt x="11121" y="16099"/>
                  </a:lnTo>
                  <a:cubicBezTo>
                    <a:pt x="11144" y="16099"/>
                    <a:pt x="11180" y="16099"/>
                    <a:pt x="11216" y="16075"/>
                  </a:cubicBezTo>
                  <a:cubicBezTo>
                    <a:pt x="11549" y="15921"/>
                    <a:pt x="19514" y="12134"/>
                    <a:pt x="19586" y="6562"/>
                  </a:cubicBezTo>
                  <a:cubicBezTo>
                    <a:pt x="19610" y="3907"/>
                    <a:pt x="18288" y="1859"/>
                    <a:pt x="16193" y="1347"/>
                  </a:cubicBezTo>
                  <a:cubicBezTo>
                    <a:pt x="15902" y="1276"/>
                    <a:pt x="15591" y="1237"/>
                    <a:pt x="15267" y="1237"/>
                  </a:cubicBezTo>
                  <a:cubicBezTo>
                    <a:pt x="13761" y="1237"/>
                    <a:pt x="11971" y="2085"/>
                    <a:pt x="10609" y="4467"/>
                  </a:cubicBezTo>
                  <a:cubicBezTo>
                    <a:pt x="9763" y="1240"/>
                    <a:pt x="7727" y="38"/>
                    <a:pt x="6025" y="2"/>
                  </a:cubicBezTo>
                  <a:cubicBezTo>
                    <a:pt x="5987" y="1"/>
                    <a:pt x="5949" y="0"/>
                    <a:pt x="5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53"/>
            <p:cNvSpPr/>
            <p:nvPr/>
          </p:nvSpPr>
          <p:spPr>
            <a:xfrm>
              <a:off x="7395774" y="663825"/>
              <a:ext cx="367988" cy="682283"/>
            </a:xfrm>
            <a:custGeom>
              <a:avLst/>
              <a:gdLst/>
              <a:ahLst/>
              <a:cxnLst/>
              <a:rect l="l" t="t" r="r" b="b"/>
              <a:pathLst>
                <a:path w="8478" h="15719" extrusionOk="0">
                  <a:moveTo>
                    <a:pt x="5921" y="0"/>
                  </a:moveTo>
                  <a:cubicBezTo>
                    <a:pt x="5409" y="0"/>
                    <a:pt x="4896" y="99"/>
                    <a:pt x="4405" y="300"/>
                  </a:cubicBezTo>
                  <a:cubicBezTo>
                    <a:pt x="2965" y="895"/>
                    <a:pt x="1869" y="2300"/>
                    <a:pt x="1393" y="4133"/>
                  </a:cubicBezTo>
                  <a:cubicBezTo>
                    <a:pt x="0" y="9539"/>
                    <a:pt x="6703" y="15278"/>
                    <a:pt x="6989" y="15516"/>
                  </a:cubicBezTo>
                  <a:cubicBezTo>
                    <a:pt x="7025" y="15552"/>
                    <a:pt x="7060" y="15563"/>
                    <a:pt x="7108" y="15575"/>
                  </a:cubicBezTo>
                  <a:lnTo>
                    <a:pt x="8215" y="15718"/>
                  </a:lnTo>
                  <a:lnTo>
                    <a:pt x="8239" y="15718"/>
                  </a:lnTo>
                  <a:cubicBezTo>
                    <a:pt x="8299" y="15718"/>
                    <a:pt x="8358" y="15694"/>
                    <a:pt x="8406" y="15647"/>
                  </a:cubicBezTo>
                  <a:cubicBezTo>
                    <a:pt x="8454" y="15599"/>
                    <a:pt x="8477" y="15528"/>
                    <a:pt x="8465" y="15456"/>
                  </a:cubicBezTo>
                  <a:lnTo>
                    <a:pt x="8442" y="15361"/>
                  </a:lnTo>
                  <a:cubicBezTo>
                    <a:pt x="8442" y="15337"/>
                    <a:pt x="8430" y="15313"/>
                    <a:pt x="8418" y="15290"/>
                  </a:cubicBezTo>
                  <a:cubicBezTo>
                    <a:pt x="7465" y="13480"/>
                    <a:pt x="6620" y="11587"/>
                    <a:pt x="5906" y="9658"/>
                  </a:cubicBezTo>
                  <a:cubicBezTo>
                    <a:pt x="5465" y="8455"/>
                    <a:pt x="5001" y="7062"/>
                    <a:pt x="5072" y="5646"/>
                  </a:cubicBezTo>
                  <a:cubicBezTo>
                    <a:pt x="5167" y="3812"/>
                    <a:pt x="6251" y="2026"/>
                    <a:pt x="7834" y="1097"/>
                  </a:cubicBezTo>
                  <a:cubicBezTo>
                    <a:pt x="7846" y="1085"/>
                    <a:pt x="7858" y="1074"/>
                    <a:pt x="7882" y="1062"/>
                  </a:cubicBezTo>
                  <a:lnTo>
                    <a:pt x="8013" y="907"/>
                  </a:lnTo>
                  <a:cubicBezTo>
                    <a:pt x="8061" y="859"/>
                    <a:pt x="8084" y="800"/>
                    <a:pt x="8073" y="728"/>
                  </a:cubicBezTo>
                  <a:cubicBezTo>
                    <a:pt x="8073" y="657"/>
                    <a:pt x="8025" y="597"/>
                    <a:pt x="7965" y="562"/>
                  </a:cubicBezTo>
                  <a:cubicBezTo>
                    <a:pt x="7330" y="189"/>
                    <a:pt x="6627" y="0"/>
                    <a:pt x="5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53"/>
            <p:cNvSpPr/>
            <p:nvPr/>
          </p:nvSpPr>
          <p:spPr>
            <a:xfrm>
              <a:off x="7814898" y="717648"/>
              <a:ext cx="432053" cy="644998"/>
            </a:xfrm>
            <a:custGeom>
              <a:avLst/>
              <a:gdLst/>
              <a:ahLst/>
              <a:cxnLst/>
              <a:rect l="l" t="t" r="r" b="b"/>
              <a:pathLst>
                <a:path w="9954" h="14860" extrusionOk="0">
                  <a:moveTo>
                    <a:pt x="5606" y="1"/>
                  </a:moveTo>
                  <a:cubicBezTo>
                    <a:pt x="5199" y="1"/>
                    <a:pt x="4787" y="63"/>
                    <a:pt x="4382" y="191"/>
                  </a:cubicBezTo>
                  <a:cubicBezTo>
                    <a:pt x="4322" y="203"/>
                    <a:pt x="4274" y="250"/>
                    <a:pt x="4251" y="298"/>
                  </a:cubicBezTo>
                  <a:cubicBezTo>
                    <a:pt x="4227" y="357"/>
                    <a:pt x="4227" y="429"/>
                    <a:pt x="4239" y="488"/>
                  </a:cubicBezTo>
                  <a:lnTo>
                    <a:pt x="4286" y="596"/>
                  </a:lnTo>
                  <a:cubicBezTo>
                    <a:pt x="4298" y="631"/>
                    <a:pt x="4322" y="655"/>
                    <a:pt x="4334" y="679"/>
                  </a:cubicBezTo>
                  <a:cubicBezTo>
                    <a:pt x="5620" y="1989"/>
                    <a:pt x="6203" y="3989"/>
                    <a:pt x="5810" y="5787"/>
                  </a:cubicBezTo>
                  <a:cubicBezTo>
                    <a:pt x="5513" y="7180"/>
                    <a:pt x="4703" y="8406"/>
                    <a:pt x="3953" y="9442"/>
                  </a:cubicBezTo>
                  <a:cubicBezTo>
                    <a:pt x="2774" y="11109"/>
                    <a:pt x="1453" y="12716"/>
                    <a:pt x="60" y="14216"/>
                  </a:cubicBezTo>
                  <a:cubicBezTo>
                    <a:pt x="12" y="14264"/>
                    <a:pt x="0" y="14323"/>
                    <a:pt x="0" y="14371"/>
                  </a:cubicBezTo>
                  <a:lnTo>
                    <a:pt x="0" y="14478"/>
                  </a:lnTo>
                  <a:cubicBezTo>
                    <a:pt x="0" y="14585"/>
                    <a:pt x="83" y="14681"/>
                    <a:pt x="191" y="14693"/>
                  </a:cubicBezTo>
                  <a:lnTo>
                    <a:pt x="1429" y="14859"/>
                  </a:lnTo>
                  <a:lnTo>
                    <a:pt x="1465" y="14859"/>
                  </a:lnTo>
                  <a:cubicBezTo>
                    <a:pt x="1488" y="14859"/>
                    <a:pt x="1524" y="14859"/>
                    <a:pt x="1560" y="14835"/>
                  </a:cubicBezTo>
                  <a:cubicBezTo>
                    <a:pt x="1893" y="14681"/>
                    <a:pt x="9858" y="10894"/>
                    <a:pt x="9930" y="5322"/>
                  </a:cubicBezTo>
                  <a:cubicBezTo>
                    <a:pt x="9954" y="3382"/>
                    <a:pt x="9239" y="1739"/>
                    <a:pt x="7977" y="786"/>
                  </a:cubicBezTo>
                  <a:cubicBezTo>
                    <a:pt x="7277" y="271"/>
                    <a:pt x="6453"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53"/>
            <p:cNvSpPr/>
            <p:nvPr/>
          </p:nvSpPr>
          <p:spPr>
            <a:xfrm>
              <a:off x="7814898" y="1232486"/>
              <a:ext cx="216548" cy="130172"/>
            </a:xfrm>
            <a:custGeom>
              <a:avLst/>
              <a:gdLst/>
              <a:ahLst/>
              <a:cxnLst/>
              <a:rect l="l" t="t" r="r" b="b"/>
              <a:pathLst>
                <a:path w="4989" h="2999" extrusionOk="0">
                  <a:moveTo>
                    <a:pt x="2222" y="1"/>
                  </a:moveTo>
                  <a:cubicBezTo>
                    <a:pt x="2157" y="1"/>
                    <a:pt x="2093" y="28"/>
                    <a:pt x="2048" y="81"/>
                  </a:cubicBezTo>
                  <a:cubicBezTo>
                    <a:pt x="1405" y="867"/>
                    <a:pt x="738" y="1629"/>
                    <a:pt x="60" y="2355"/>
                  </a:cubicBezTo>
                  <a:cubicBezTo>
                    <a:pt x="12" y="2403"/>
                    <a:pt x="0" y="2462"/>
                    <a:pt x="0" y="2510"/>
                  </a:cubicBezTo>
                  <a:lnTo>
                    <a:pt x="0" y="2617"/>
                  </a:lnTo>
                  <a:cubicBezTo>
                    <a:pt x="0" y="2724"/>
                    <a:pt x="83" y="2820"/>
                    <a:pt x="191" y="2832"/>
                  </a:cubicBezTo>
                  <a:lnTo>
                    <a:pt x="1429" y="2998"/>
                  </a:lnTo>
                  <a:lnTo>
                    <a:pt x="1453" y="2998"/>
                  </a:lnTo>
                  <a:cubicBezTo>
                    <a:pt x="1488" y="2998"/>
                    <a:pt x="1536" y="2986"/>
                    <a:pt x="1572" y="2974"/>
                  </a:cubicBezTo>
                  <a:cubicBezTo>
                    <a:pt x="1572" y="2974"/>
                    <a:pt x="1572" y="2974"/>
                    <a:pt x="1584" y="2963"/>
                  </a:cubicBezTo>
                  <a:lnTo>
                    <a:pt x="1595" y="2963"/>
                  </a:lnTo>
                  <a:lnTo>
                    <a:pt x="1512" y="2748"/>
                  </a:lnTo>
                  <a:lnTo>
                    <a:pt x="1619" y="2951"/>
                  </a:lnTo>
                  <a:cubicBezTo>
                    <a:pt x="1619" y="2951"/>
                    <a:pt x="1631" y="2939"/>
                    <a:pt x="1631" y="2939"/>
                  </a:cubicBezTo>
                  <a:lnTo>
                    <a:pt x="1643" y="2939"/>
                  </a:lnTo>
                  <a:cubicBezTo>
                    <a:pt x="1643" y="2939"/>
                    <a:pt x="1679" y="2927"/>
                    <a:pt x="1679" y="2927"/>
                  </a:cubicBezTo>
                  <a:cubicBezTo>
                    <a:pt x="1750" y="2891"/>
                    <a:pt x="1846" y="2832"/>
                    <a:pt x="1965" y="2772"/>
                  </a:cubicBezTo>
                  <a:lnTo>
                    <a:pt x="1976" y="2772"/>
                  </a:lnTo>
                  <a:lnTo>
                    <a:pt x="2060" y="2724"/>
                  </a:lnTo>
                  <a:lnTo>
                    <a:pt x="2072" y="2724"/>
                  </a:lnTo>
                  <a:lnTo>
                    <a:pt x="2143" y="2677"/>
                  </a:lnTo>
                  <a:cubicBezTo>
                    <a:pt x="2548" y="2462"/>
                    <a:pt x="3191" y="2105"/>
                    <a:pt x="3917" y="1629"/>
                  </a:cubicBezTo>
                  <a:cubicBezTo>
                    <a:pt x="3977" y="1605"/>
                    <a:pt x="4024" y="1569"/>
                    <a:pt x="4072" y="1534"/>
                  </a:cubicBezTo>
                  <a:lnTo>
                    <a:pt x="4084" y="1534"/>
                  </a:lnTo>
                  <a:lnTo>
                    <a:pt x="4227" y="1427"/>
                  </a:lnTo>
                  <a:lnTo>
                    <a:pt x="4239" y="1427"/>
                  </a:lnTo>
                  <a:cubicBezTo>
                    <a:pt x="4453" y="1272"/>
                    <a:pt x="4667" y="1129"/>
                    <a:pt x="4882" y="974"/>
                  </a:cubicBezTo>
                  <a:cubicBezTo>
                    <a:pt x="4953" y="927"/>
                    <a:pt x="4989" y="831"/>
                    <a:pt x="4965" y="736"/>
                  </a:cubicBezTo>
                  <a:cubicBezTo>
                    <a:pt x="4941" y="653"/>
                    <a:pt x="4870" y="581"/>
                    <a:pt x="4774" y="569"/>
                  </a:cubicBezTo>
                  <a:cubicBezTo>
                    <a:pt x="3953" y="474"/>
                    <a:pt x="3119" y="284"/>
                    <a:pt x="2286" y="10"/>
                  </a:cubicBezTo>
                  <a:cubicBezTo>
                    <a:pt x="2265" y="4"/>
                    <a:pt x="2244" y="1"/>
                    <a:pt x="2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53"/>
            <p:cNvSpPr/>
            <p:nvPr/>
          </p:nvSpPr>
          <p:spPr>
            <a:xfrm>
              <a:off x="7446385" y="870611"/>
              <a:ext cx="317377" cy="475502"/>
            </a:xfrm>
            <a:custGeom>
              <a:avLst/>
              <a:gdLst/>
              <a:ahLst/>
              <a:cxnLst/>
              <a:rect l="l" t="t" r="r" b="b"/>
              <a:pathLst>
                <a:path w="7312" h="10955" extrusionOk="0">
                  <a:moveTo>
                    <a:pt x="322" y="0"/>
                  </a:moveTo>
                  <a:cubicBezTo>
                    <a:pt x="251" y="0"/>
                    <a:pt x="191" y="24"/>
                    <a:pt x="144" y="72"/>
                  </a:cubicBezTo>
                  <a:cubicBezTo>
                    <a:pt x="108" y="108"/>
                    <a:pt x="84" y="155"/>
                    <a:pt x="84" y="203"/>
                  </a:cubicBezTo>
                  <a:cubicBezTo>
                    <a:pt x="1" y="905"/>
                    <a:pt x="49" y="1655"/>
                    <a:pt x="215" y="2417"/>
                  </a:cubicBezTo>
                  <a:cubicBezTo>
                    <a:pt x="227" y="2501"/>
                    <a:pt x="251" y="2572"/>
                    <a:pt x="263" y="2644"/>
                  </a:cubicBezTo>
                  <a:lnTo>
                    <a:pt x="275" y="2667"/>
                  </a:lnTo>
                  <a:cubicBezTo>
                    <a:pt x="287" y="2739"/>
                    <a:pt x="310" y="2810"/>
                    <a:pt x="322" y="2894"/>
                  </a:cubicBezTo>
                  <a:cubicBezTo>
                    <a:pt x="334" y="2894"/>
                    <a:pt x="334" y="2906"/>
                    <a:pt x="334" y="2906"/>
                  </a:cubicBezTo>
                  <a:cubicBezTo>
                    <a:pt x="358" y="2989"/>
                    <a:pt x="370" y="3060"/>
                    <a:pt x="406" y="3132"/>
                  </a:cubicBezTo>
                  <a:cubicBezTo>
                    <a:pt x="406" y="3132"/>
                    <a:pt x="406" y="3156"/>
                    <a:pt x="406" y="3156"/>
                  </a:cubicBezTo>
                  <a:cubicBezTo>
                    <a:pt x="430" y="3227"/>
                    <a:pt x="453" y="3299"/>
                    <a:pt x="477" y="3370"/>
                  </a:cubicBezTo>
                  <a:lnTo>
                    <a:pt x="477" y="3394"/>
                  </a:lnTo>
                  <a:cubicBezTo>
                    <a:pt x="501" y="3465"/>
                    <a:pt x="537" y="3537"/>
                    <a:pt x="560" y="3608"/>
                  </a:cubicBezTo>
                  <a:lnTo>
                    <a:pt x="763" y="3525"/>
                  </a:lnTo>
                  <a:lnTo>
                    <a:pt x="560" y="3632"/>
                  </a:lnTo>
                  <a:cubicBezTo>
                    <a:pt x="596" y="3703"/>
                    <a:pt x="620" y="3775"/>
                    <a:pt x="644" y="3846"/>
                  </a:cubicBezTo>
                  <a:lnTo>
                    <a:pt x="656" y="3858"/>
                  </a:lnTo>
                  <a:cubicBezTo>
                    <a:pt x="680" y="3930"/>
                    <a:pt x="715" y="4001"/>
                    <a:pt x="739" y="4084"/>
                  </a:cubicBezTo>
                  <a:lnTo>
                    <a:pt x="751" y="4096"/>
                  </a:lnTo>
                  <a:cubicBezTo>
                    <a:pt x="775" y="4168"/>
                    <a:pt x="811" y="4239"/>
                    <a:pt x="846" y="4322"/>
                  </a:cubicBezTo>
                  <a:cubicBezTo>
                    <a:pt x="1263" y="5275"/>
                    <a:pt x="1858" y="6263"/>
                    <a:pt x="2608" y="7263"/>
                  </a:cubicBezTo>
                  <a:cubicBezTo>
                    <a:pt x="2656" y="7335"/>
                    <a:pt x="2692" y="7394"/>
                    <a:pt x="2751" y="7454"/>
                  </a:cubicBezTo>
                  <a:cubicBezTo>
                    <a:pt x="2787" y="7513"/>
                    <a:pt x="2835" y="7573"/>
                    <a:pt x="2882" y="7632"/>
                  </a:cubicBezTo>
                  <a:cubicBezTo>
                    <a:pt x="2882" y="7632"/>
                    <a:pt x="2894" y="7644"/>
                    <a:pt x="2894" y="7644"/>
                  </a:cubicBezTo>
                  <a:cubicBezTo>
                    <a:pt x="2930" y="7704"/>
                    <a:pt x="2977" y="7751"/>
                    <a:pt x="3037" y="7823"/>
                  </a:cubicBezTo>
                  <a:cubicBezTo>
                    <a:pt x="3073" y="7882"/>
                    <a:pt x="3120" y="7930"/>
                    <a:pt x="3156" y="7978"/>
                  </a:cubicBezTo>
                  <a:cubicBezTo>
                    <a:pt x="3168" y="7990"/>
                    <a:pt x="3168" y="7990"/>
                    <a:pt x="3168" y="8001"/>
                  </a:cubicBezTo>
                  <a:cubicBezTo>
                    <a:pt x="3216" y="8049"/>
                    <a:pt x="3263" y="8109"/>
                    <a:pt x="3311" y="8168"/>
                  </a:cubicBezTo>
                  <a:cubicBezTo>
                    <a:pt x="3358" y="8216"/>
                    <a:pt x="3406" y="8275"/>
                    <a:pt x="3442" y="8323"/>
                  </a:cubicBezTo>
                  <a:cubicBezTo>
                    <a:pt x="3442" y="8323"/>
                    <a:pt x="3454" y="8323"/>
                    <a:pt x="3454" y="8335"/>
                  </a:cubicBezTo>
                  <a:cubicBezTo>
                    <a:pt x="3918" y="8883"/>
                    <a:pt x="4418" y="9430"/>
                    <a:pt x="4954" y="9954"/>
                  </a:cubicBezTo>
                  <a:lnTo>
                    <a:pt x="5144" y="10133"/>
                  </a:lnTo>
                  <a:cubicBezTo>
                    <a:pt x="5144" y="10133"/>
                    <a:pt x="5156" y="10145"/>
                    <a:pt x="5156" y="10145"/>
                  </a:cubicBezTo>
                  <a:lnTo>
                    <a:pt x="5466" y="10442"/>
                  </a:lnTo>
                  <a:cubicBezTo>
                    <a:pt x="5478" y="10442"/>
                    <a:pt x="5478" y="10454"/>
                    <a:pt x="5478" y="10454"/>
                  </a:cubicBezTo>
                  <a:lnTo>
                    <a:pt x="5656" y="10609"/>
                  </a:lnTo>
                  <a:cubicBezTo>
                    <a:pt x="5656" y="10609"/>
                    <a:pt x="5680" y="10633"/>
                    <a:pt x="5680" y="10633"/>
                  </a:cubicBezTo>
                  <a:lnTo>
                    <a:pt x="5775" y="10704"/>
                  </a:lnTo>
                  <a:cubicBezTo>
                    <a:pt x="5775" y="10716"/>
                    <a:pt x="5787" y="10728"/>
                    <a:pt x="5787" y="10728"/>
                  </a:cubicBezTo>
                  <a:cubicBezTo>
                    <a:pt x="5787" y="10728"/>
                    <a:pt x="5811" y="10740"/>
                    <a:pt x="5811" y="10740"/>
                  </a:cubicBezTo>
                  <a:lnTo>
                    <a:pt x="5823" y="10752"/>
                  </a:lnTo>
                  <a:cubicBezTo>
                    <a:pt x="5859" y="10788"/>
                    <a:pt x="5894" y="10799"/>
                    <a:pt x="5942" y="10811"/>
                  </a:cubicBezTo>
                  <a:lnTo>
                    <a:pt x="7049" y="10954"/>
                  </a:lnTo>
                  <a:lnTo>
                    <a:pt x="7073" y="10954"/>
                  </a:lnTo>
                  <a:cubicBezTo>
                    <a:pt x="7133" y="10954"/>
                    <a:pt x="7192" y="10930"/>
                    <a:pt x="7240" y="10883"/>
                  </a:cubicBezTo>
                  <a:cubicBezTo>
                    <a:pt x="7288" y="10835"/>
                    <a:pt x="7311" y="10764"/>
                    <a:pt x="7299" y="10692"/>
                  </a:cubicBezTo>
                  <a:lnTo>
                    <a:pt x="7276" y="10597"/>
                  </a:lnTo>
                  <a:cubicBezTo>
                    <a:pt x="7276" y="10573"/>
                    <a:pt x="7264" y="10549"/>
                    <a:pt x="7252" y="10526"/>
                  </a:cubicBezTo>
                  <a:cubicBezTo>
                    <a:pt x="6299" y="8716"/>
                    <a:pt x="5454" y="6823"/>
                    <a:pt x="4740" y="4894"/>
                  </a:cubicBezTo>
                  <a:lnTo>
                    <a:pt x="4704" y="4811"/>
                  </a:lnTo>
                  <a:cubicBezTo>
                    <a:pt x="4692" y="4775"/>
                    <a:pt x="4680" y="4739"/>
                    <a:pt x="4644" y="4715"/>
                  </a:cubicBezTo>
                  <a:cubicBezTo>
                    <a:pt x="3168" y="3418"/>
                    <a:pt x="1763" y="1858"/>
                    <a:pt x="477" y="96"/>
                  </a:cubicBezTo>
                  <a:cubicBezTo>
                    <a:pt x="441" y="48"/>
                    <a:pt x="382" y="12"/>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53"/>
            <p:cNvSpPr/>
            <p:nvPr/>
          </p:nvSpPr>
          <p:spPr>
            <a:xfrm>
              <a:off x="7513576" y="738917"/>
              <a:ext cx="52260" cy="94536"/>
            </a:xfrm>
            <a:custGeom>
              <a:avLst/>
              <a:gdLst/>
              <a:ahLst/>
              <a:cxnLst/>
              <a:rect l="l" t="t" r="r" b="b"/>
              <a:pathLst>
                <a:path w="1204" h="2178" extrusionOk="0">
                  <a:moveTo>
                    <a:pt x="957" y="0"/>
                  </a:moveTo>
                  <a:cubicBezTo>
                    <a:pt x="891" y="0"/>
                    <a:pt x="827" y="27"/>
                    <a:pt x="787" y="82"/>
                  </a:cubicBezTo>
                  <a:cubicBezTo>
                    <a:pt x="406" y="546"/>
                    <a:pt x="155" y="1165"/>
                    <a:pt x="25" y="1915"/>
                  </a:cubicBezTo>
                  <a:cubicBezTo>
                    <a:pt x="1" y="2034"/>
                    <a:pt x="84" y="2153"/>
                    <a:pt x="215" y="2177"/>
                  </a:cubicBezTo>
                  <a:lnTo>
                    <a:pt x="251" y="2177"/>
                  </a:lnTo>
                  <a:cubicBezTo>
                    <a:pt x="358" y="2177"/>
                    <a:pt x="453" y="2094"/>
                    <a:pt x="465" y="1987"/>
                  </a:cubicBezTo>
                  <a:cubicBezTo>
                    <a:pt x="584" y="1320"/>
                    <a:pt x="798" y="772"/>
                    <a:pt x="1132" y="356"/>
                  </a:cubicBezTo>
                  <a:cubicBezTo>
                    <a:pt x="1203" y="260"/>
                    <a:pt x="1191" y="129"/>
                    <a:pt x="1096" y="46"/>
                  </a:cubicBezTo>
                  <a:cubicBezTo>
                    <a:pt x="1055" y="15"/>
                    <a:pt x="1006"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53"/>
            <p:cNvSpPr/>
            <p:nvPr/>
          </p:nvSpPr>
          <p:spPr>
            <a:xfrm>
              <a:off x="7579726" y="700590"/>
              <a:ext cx="59986" cy="28995"/>
            </a:xfrm>
            <a:custGeom>
              <a:avLst/>
              <a:gdLst/>
              <a:ahLst/>
              <a:cxnLst/>
              <a:rect l="l" t="t" r="r" b="b"/>
              <a:pathLst>
                <a:path w="1382" h="668" extrusionOk="0">
                  <a:moveTo>
                    <a:pt x="1144" y="0"/>
                  </a:moveTo>
                  <a:cubicBezTo>
                    <a:pt x="1068" y="0"/>
                    <a:pt x="647" y="10"/>
                    <a:pt x="155" y="250"/>
                  </a:cubicBezTo>
                  <a:cubicBezTo>
                    <a:pt x="48" y="298"/>
                    <a:pt x="1" y="429"/>
                    <a:pt x="48" y="548"/>
                  </a:cubicBezTo>
                  <a:cubicBezTo>
                    <a:pt x="96" y="619"/>
                    <a:pt x="167" y="667"/>
                    <a:pt x="251" y="667"/>
                  </a:cubicBezTo>
                  <a:cubicBezTo>
                    <a:pt x="286" y="667"/>
                    <a:pt x="322" y="667"/>
                    <a:pt x="346" y="643"/>
                  </a:cubicBezTo>
                  <a:cubicBezTo>
                    <a:pt x="729" y="462"/>
                    <a:pt x="1056" y="453"/>
                    <a:pt x="1129" y="453"/>
                  </a:cubicBezTo>
                  <a:cubicBezTo>
                    <a:pt x="1137" y="453"/>
                    <a:pt x="1142" y="453"/>
                    <a:pt x="1144" y="453"/>
                  </a:cubicBezTo>
                  <a:cubicBezTo>
                    <a:pt x="1263" y="453"/>
                    <a:pt x="1370" y="358"/>
                    <a:pt x="1370" y="227"/>
                  </a:cubicBezTo>
                  <a:cubicBezTo>
                    <a:pt x="1382" y="108"/>
                    <a:pt x="1287" y="0"/>
                    <a:pt x="1156" y="0"/>
                  </a:cubicBezTo>
                  <a:cubicBezTo>
                    <a:pt x="1155" y="0"/>
                    <a:pt x="1151" y="0"/>
                    <a:pt x="1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53"/>
            <p:cNvSpPr/>
            <p:nvPr/>
          </p:nvSpPr>
          <p:spPr>
            <a:xfrm>
              <a:off x="7625736" y="1503686"/>
              <a:ext cx="278052" cy="110639"/>
            </a:xfrm>
            <a:custGeom>
              <a:avLst/>
              <a:gdLst/>
              <a:ahLst/>
              <a:cxnLst/>
              <a:rect l="l" t="t" r="r" b="b"/>
              <a:pathLst>
                <a:path w="6406" h="2549" extrusionOk="0">
                  <a:moveTo>
                    <a:pt x="410" y="0"/>
                  </a:moveTo>
                  <a:cubicBezTo>
                    <a:pt x="368" y="0"/>
                    <a:pt x="325" y="13"/>
                    <a:pt x="286" y="36"/>
                  </a:cubicBezTo>
                  <a:cubicBezTo>
                    <a:pt x="238" y="72"/>
                    <a:pt x="191" y="132"/>
                    <a:pt x="191" y="191"/>
                  </a:cubicBezTo>
                  <a:lnTo>
                    <a:pt x="12" y="1537"/>
                  </a:lnTo>
                  <a:cubicBezTo>
                    <a:pt x="0" y="1596"/>
                    <a:pt x="12" y="1656"/>
                    <a:pt x="48" y="1703"/>
                  </a:cubicBezTo>
                  <a:cubicBezTo>
                    <a:pt x="84" y="1751"/>
                    <a:pt x="143" y="1787"/>
                    <a:pt x="203" y="1787"/>
                  </a:cubicBezTo>
                  <a:lnTo>
                    <a:pt x="5882" y="2549"/>
                  </a:lnTo>
                  <a:lnTo>
                    <a:pt x="5918" y="2549"/>
                  </a:lnTo>
                  <a:cubicBezTo>
                    <a:pt x="5965" y="2549"/>
                    <a:pt x="6013" y="2537"/>
                    <a:pt x="6049" y="2501"/>
                  </a:cubicBezTo>
                  <a:cubicBezTo>
                    <a:pt x="6096" y="2465"/>
                    <a:pt x="6120" y="2418"/>
                    <a:pt x="6132" y="2358"/>
                  </a:cubicBezTo>
                  <a:lnTo>
                    <a:pt x="6394" y="358"/>
                  </a:lnTo>
                  <a:cubicBezTo>
                    <a:pt x="6406" y="286"/>
                    <a:pt x="6382" y="215"/>
                    <a:pt x="6323" y="155"/>
                  </a:cubicBezTo>
                  <a:cubicBezTo>
                    <a:pt x="6283" y="124"/>
                    <a:pt x="6233" y="108"/>
                    <a:pt x="6182" y="108"/>
                  </a:cubicBezTo>
                  <a:cubicBezTo>
                    <a:pt x="6157" y="108"/>
                    <a:pt x="6132" y="112"/>
                    <a:pt x="6108" y="120"/>
                  </a:cubicBezTo>
                  <a:cubicBezTo>
                    <a:pt x="5200" y="425"/>
                    <a:pt x="4322" y="537"/>
                    <a:pt x="3523" y="537"/>
                  </a:cubicBezTo>
                  <a:cubicBezTo>
                    <a:pt x="2236" y="537"/>
                    <a:pt x="1152" y="248"/>
                    <a:pt x="477" y="13"/>
                  </a:cubicBezTo>
                  <a:cubicBezTo>
                    <a:pt x="456" y="4"/>
                    <a:pt x="433"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 name="Google Shape;1101;p53"/>
          <p:cNvGrpSpPr/>
          <p:nvPr/>
        </p:nvGrpSpPr>
        <p:grpSpPr>
          <a:xfrm>
            <a:off x="1024638" y="2149006"/>
            <a:ext cx="933533" cy="1381732"/>
            <a:chOff x="913250" y="2571750"/>
            <a:chExt cx="642177" cy="950493"/>
          </a:xfrm>
        </p:grpSpPr>
        <p:sp>
          <p:nvSpPr>
            <p:cNvPr id="1102" name="Google Shape;1102;p53"/>
            <p:cNvSpPr/>
            <p:nvPr/>
          </p:nvSpPr>
          <p:spPr>
            <a:xfrm>
              <a:off x="1288015" y="2728511"/>
              <a:ext cx="267413" cy="227927"/>
            </a:xfrm>
            <a:custGeom>
              <a:avLst/>
              <a:gdLst/>
              <a:ahLst/>
              <a:cxnLst/>
              <a:rect l="l" t="t" r="r" b="b"/>
              <a:pathLst>
                <a:path w="5633" h="4801" extrusionOk="0">
                  <a:moveTo>
                    <a:pt x="2888" y="0"/>
                  </a:moveTo>
                  <a:cubicBezTo>
                    <a:pt x="2664" y="0"/>
                    <a:pt x="2399" y="72"/>
                    <a:pt x="2096" y="217"/>
                  </a:cubicBezTo>
                  <a:cubicBezTo>
                    <a:pt x="1" y="1229"/>
                    <a:pt x="1358" y="4515"/>
                    <a:pt x="1418" y="4658"/>
                  </a:cubicBezTo>
                  <a:cubicBezTo>
                    <a:pt x="1453" y="4741"/>
                    <a:pt x="1525" y="4789"/>
                    <a:pt x="1608" y="4801"/>
                  </a:cubicBezTo>
                  <a:lnTo>
                    <a:pt x="1894" y="4801"/>
                  </a:lnTo>
                  <a:cubicBezTo>
                    <a:pt x="2787" y="4801"/>
                    <a:pt x="5430" y="4634"/>
                    <a:pt x="5585" y="2681"/>
                  </a:cubicBezTo>
                  <a:cubicBezTo>
                    <a:pt x="5632" y="2110"/>
                    <a:pt x="5490" y="1729"/>
                    <a:pt x="5168" y="1539"/>
                  </a:cubicBezTo>
                  <a:cubicBezTo>
                    <a:pt x="5038" y="1465"/>
                    <a:pt x="4889" y="1434"/>
                    <a:pt x="4732" y="1434"/>
                  </a:cubicBezTo>
                  <a:cubicBezTo>
                    <a:pt x="4359" y="1434"/>
                    <a:pt x="3942" y="1605"/>
                    <a:pt x="3632" y="1765"/>
                  </a:cubicBezTo>
                  <a:cubicBezTo>
                    <a:pt x="3727" y="1253"/>
                    <a:pt x="3775" y="515"/>
                    <a:pt x="3382" y="169"/>
                  </a:cubicBezTo>
                  <a:cubicBezTo>
                    <a:pt x="3253" y="57"/>
                    <a:pt x="3087" y="0"/>
                    <a:pt x="2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53"/>
            <p:cNvSpPr/>
            <p:nvPr/>
          </p:nvSpPr>
          <p:spPr>
            <a:xfrm>
              <a:off x="1174408" y="2973147"/>
              <a:ext cx="184858" cy="549096"/>
            </a:xfrm>
            <a:custGeom>
              <a:avLst/>
              <a:gdLst/>
              <a:ahLst/>
              <a:cxnLst/>
              <a:rect l="l" t="t" r="r" b="b"/>
              <a:pathLst>
                <a:path w="3894" h="11566" extrusionOk="0">
                  <a:moveTo>
                    <a:pt x="1882" y="5577"/>
                  </a:moveTo>
                  <a:cubicBezTo>
                    <a:pt x="1977" y="5577"/>
                    <a:pt x="2060" y="5589"/>
                    <a:pt x="2156" y="5625"/>
                  </a:cubicBezTo>
                  <a:cubicBezTo>
                    <a:pt x="2394" y="5720"/>
                    <a:pt x="2584" y="5970"/>
                    <a:pt x="2656" y="6244"/>
                  </a:cubicBezTo>
                  <a:cubicBezTo>
                    <a:pt x="2560" y="6327"/>
                    <a:pt x="2465" y="6411"/>
                    <a:pt x="2346" y="6470"/>
                  </a:cubicBezTo>
                  <a:cubicBezTo>
                    <a:pt x="2176" y="6569"/>
                    <a:pt x="1964" y="6639"/>
                    <a:pt x="1770" y="6639"/>
                  </a:cubicBezTo>
                  <a:cubicBezTo>
                    <a:pt x="1638" y="6639"/>
                    <a:pt x="1514" y="6607"/>
                    <a:pt x="1417" y="6530"/>
                  </a:cubicBezTo>
                  <a:cubicBezTo>
                    <a:pt x="1215" y="6363"/>
                    <a:pt x="1191" y="6006"/>
                    <a:pt x="1358" y="5803"/>
                  </a:cubicBezTo>
                  <a:cubicBezTo>
                    <a:pt x="1477" y="5649"/>
                    <a:pt x="1679" y="5577"/>
                    <a:pt x="1882" y="5577"/>
                  </a:cubicBezTo>
                  <a:close/>
                  <a:moveTo>
                    <a:pt x="3420" y="0"/>
                  </a:moveTo>
                  <a:cubicBezTo>
                    <a:pt x="3392" y="0"/>
                    <a:pt x="3363" y="6"/>
                    <a:pt x="3334" y="17"/>
                  </a:cubicBezTo>
                  <a:cubicBezTo>
                    <a:pt x="2858" y="231"/>
                    <a:pt x="2465" y="648"/>
                    <a:pt x="2287" y="1136"/>
                  </a:cubicBezTo>
                  <a:cubicBezTo>
                    <a:pt x="2108" y="1624"/>
                    <a:pt x="2132" y="2196"/>
                    <a:pt x="2370" y="2660"/>
                  </a:cubicBezTo>
                  <a:cubicBezTo>
                    <a:pt x="2477" y="2886"/>
                    <a:pt x="2632" y="3077"/>
                    <a:pt x="2775" y="3267"/>
                  </a:cubicBezTo>
                  <a:cubicBezTo>
                    <a:pt x="2882" y="3410"/>
                    <a:pt x="2989" y="3541"/>
                    <a:pt x="3072" y="3684"/>
                  </a:cubicBezTo>
                  <a:cubicBezTo>
                    <a:pt x="3346" y="4136"/>
                    <a:pt x="3430" y="4708"/>
                    <a:pt x="3299" y="5220"/>
                  </a:cubicBezTo>
                  <a:cubicBezTo>
                    <a:pt x="3239" y="5458"/>
                    <a:pt x="3132" y="5672"/>
                    <a:pt x="3001" y="5875"/>
                  </a:cubicBezTo>
                  <a:cubicBezTo>
                    <a:pt x="2858" y="5577"/>
                    <a:pt x="2608" y="5327"/>
                    <a:pt x="2322" y="5208"/>
                  </a:cubicBezTo>
                  <a:cubicBezTo>
                    <a:pt x="2179" y="5149"/>
                    <a:pt x="2028" y="5121"/>
                    <a:pt x="1878" y="5121"/>
                  </a:cubicBezTo>
                  <a:cubicBezTo>
                    <a:pt x="1544" y="5121"/>
                    <a:pt x="1218" y="5262"/>
                    <a:pt x="1013" y="5518"/>
                  </a:cubicBezTo>
                  <a:cubicBezTo>
                    <a:pt x="691" y="5922"/>
                    <a:pt x="751" y="6553"/>
                    <a:pt x="1132" y="6875"/>
                  </a:cubicBezTo>
                  <a:cubicBezTo>
                    <a:pt x="1319" y="7026"/>
                    <a:pt x="1542" y="7086"/>
                    <a:pt x="1767" y="7086"/>
                  </a:cubicBezTo>
                  <a:cubicBezTo>
                    <a:pt x="2057" y="7086"/>
                    <a:pt x="2351" y="6985"/>
                    <a:pt x="2572" y="6851"/>
                  </a:cubicBezTo>
                  <a:cubicBezTo>
                    <a:pt x="2596" y="6839"/>
                    <a:pt x="2620" y="6827"/>
                    <a:pt x="2644" y="6815"/>
                  </a:cubicBezTo>
                  <a:lnTo>
                    <a:pt x="2644" y="6815"/>
                  </a:lnTo>
                  <a:cubicBezTo>
                    <a:pt x="2608" y="6970"/>
                    <a:pt x="2537" y="7125"/>
                    <a:pt x="2441" y="7268"/>
                  </a:cubicBezTo>
                  <a:cubicBezTo>
                    <a:pt x="2203" y="7613"/>
                    <a:pt x="1846" y="7863"/>
                    <a:pt x="1465" y="8113"/>
                  </a:cubicBezTo>
                  <a:cubicBezTo>
                    <a:pt x="1394" y="8173"/>
                    <a:pt x="1310" y="8220"/>
                    <a:pt x="1239" y="8280"/>
                  </a:cubicBezTo>
                  <a:cubicBezTo>
                    <a:pt x="798" y="8589"/>
                    <a:pt x="274" y="9030"/>
                    <a:pt x="120" y="9661"/>
                  </a:cubicBezTo>
                  <a:cubicBezTo>
                    <a:pt x="1" y="10161"/>
                    <a:pt x="155" y="10733"/>
                    <a:pt x="524" y="11102"/>
                  </a:cubicBezTo>
                  <a:cubicBezTo>
                    <a:pt x="810" y="11399"/>
                    <a:pt x="1227" y="11566"/>
                    <a:pt x="1644" y="11566"/>
                  </a:cubicBezTo>
                  <a:cubicBezTo>
                    <a:pt x="1739" y="11566"/>
                    <a:pt x="1846" y="11554"/>
                    <a:pt x="1941" y="11530"/>
                  </a:cubicBezTo>
                  <a:cubicBezTo>
                    <a:pt x="2346" y="11447"/>
                    <a:pt x="2679" y="11197"/>
                    <a:pt x="2822" y="10863"/>
                  </a:cubicBezTo>
                  <a:cubicBezTo>
                    <a:pt x="3013" y="10471"/>
                    <a:pt x="2894" y="9994"/>
                    <a:pt x="2572" y="9756"/>
                  </a:cubicBezTo>
                  <a:cubicBezTo>
                    <a:pt x="2440" y="9657"/>
                    <a:pt x="2280" y="9610"/>
                    <a:pt x="2118" y="9610"/>
                  </a:cubicBezTo>
                  <a:cubicBezTo>
                    <a:pt x="2047" y="9610"/>
                    <a:pt x="1975" y="9619"/>
                    <a:pt x="1906" y="9637"/>
                  </a:cubicBezTo>
                  <a:cubicBezTo>
                    <a:pt x="1691" y="9709"/>
                    <a:pt x="1525" y="9851"/>
                    <a:pt x="1441" y="10042"/>
                  </a:cubicBezTo>
                  <a:cubicBezTo>
                    <a:pt x="1394" y="10149"/>
                    <a:pt x="1453" y="10280"/>
                    <a:pt x="1560" y="10328"/>
                  </a:cubicBezTo>
                  <a:cubicBezTo>
                    <a:pt x="1589" y="10339"/>
                    <a:pt x="1618" y="10344"/>
                    <a:pt x="1646" y="10344"/>
                  </a:cubicBezTo>
                  <a:cubicBezTo>
                    <a:pt x="1737" y="10344"/>
                    <a:pt x="1822" y="10290"/>
                    <a:pt x="1858" y="10209"/>
                  </a:cubicBezTo>
                  <a:cubicBezTo>
                    <a:pt x="1882" y="10149"/>
                    <a:pt x="1941" y="10090"/>
                    <a:pt x="2025" y="10066"/>
                  </a:cubicBezTo>
                  <a:cubicBezTo>
                    <a:pt x="2059" y="10058"/>
                    <a:pt x="2092" y="10054"/>
                    <a:pt x="2125" y="10054"/>
                  </a:cubicBezTo>
                  <a:cubicBezTo>
                    <a:pt x="2196" y="10054"/>
                    <a:pt x="2262" y="10073"/>
                    <a:pt x="2310" y="10113"/>
                  </a:cubicBezTo>
                  <a:cubicBezTo>
                    <a:pt x="2465" y="10221"/>
                    <a:pt x="2513" y="10482"/>
                    <a:pt x="2418" y="10685"/>
                  </a:cubicBezTo>
                  <a:cubicBezTo>
                    <a:pt x="2334" y="10875"/>
                    <a:pt x="2108" y="11042"/>
                    <a:pt x="1858" y="11090"/>
                  </a:cubicBezTo>
                  <a:cubicBezTo>
                    <a:pt x="1780" y="11107"/>
                    <a:pt x="1701" y="11116"/>
                    <a:pt x="1622" y="11116"/>
                  </a:cubicBezTo>
                  <a:cubicBezTo>
                    <a:pt x="1329" y="11116"/>
                    <a:pt x="1041" y="10996"/>
                    <a:pt x="834" y="10780"/>
                  </a:cubicBezTo>
                  <a:cubicBezTo>
                    <a:pt x="584" y="10518"/>
                    <a:pt x="477" y="10125"/>
                    <a:pt x="560" y="9768"/>
                  </a:cubicBezTo>
                  <a:cubicBezTo>
                    <a:pt x="679" y="9268"/>
                    <a:pt x="1120" y="8911"/>
                    <a:pt x="1501" y="8637"/>
                  </a:cubicBezTo>
                  <a:cubicBezTo>
                    <a:pt x="1572" y="8589"/>
                    <a:pt x="1644" y="8542"/>
                    <a:pt x="1715" y="8482"/>
                  </a:cubicBezTo>
                  <a:cubicBezTo>
                    <a:pt x="2120" y="8208"/>
                    <a:pt x="2525" y="7935"/>
                    <a:pt x="2810" y="7518"/>
                  </a:cubicBezTo>
                  <a:cubicBezTo>
                    <a:pt x="3037" y="7184"/>
                    <a:pt x="3156" y="6780"/>
                    <a:pt x="3132" y="6411"/>
                  </a:cubicBezTo>
                  <a:cubicBezTo>
                    <a:pt x="3418" y="6113"/>
                    <a:pt x="3620" y="5744"/>
                    <a:pt x="3727" y="5339"/>
                  </a:cubicBezTo>
                  <a:cubicBezTo>
                    <a:pt x="3894" y="4696"/>
                    <a:pt x="3787" y="4005"/>
                    <a:pt x="3453" y="3446"/>
                  </a:cubicBezTo>
                  <a:cubicBezTo>
                    <a:pt x="3358" y="3291"/>
                    <a:pt x="3239" y="3136"/>
                    <a:pt x="3132" y="2993"/>
                  </a:cubicBezTo>
                  <a:cubicBezTo>
                    <a:pt x="2989" y="2815"/>
                    <a:pt x="2858" y="2648"/>
                    <a:pt x="2763" y="2470"/>
                  </a:cubicBezTo>
                  <a:cubicBezTo>
                    <a:pt x="2584" y="2100"/>
                    <a:pt x="2560" y="1660"/>
                    <a:pt x="2703" y="1291"/>
                  </a:cubicBezTo>
                  <a:cubicBezTo>
                    <a:pt x="2846" y="910"/>
                    <a:pt x="3144" y="588"/>
                    <a:pt x="3513" y="434"/>
                  </a:cubicBezTo>
                  <a:cubicBezTo>
                    <a:pt x="3632" y="386"/>
                    <a:pt x="3680" y="255"/>
                    <a:pt x="3632" y="136"/>
                  </a:cubicBezTo>
                  <a:cubicBezTo>
                    <a:pt x="3596" y="54"/>
                    <a:pt x="3511" y="0"/>
                    <a:pt x="34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53"/>
            <p:cNvSpPr/>
            <p:nvPr/>
          </p:nvSpPr>
          <p:spPr>
            <a:xfrm>
              <a:off x="913250" y="2571750"/>
              <a:ext cx="312084" cy="229257"/>
            </a:xfrm>
            <a:custGeom>
              <a:avLst/>
              <a:gdLst/>
              <a:ahLst/>
              <a:cxnLst/>
              <a:rect l="l" t="t" r="r" b="b"/>
              <a:pathLst>
                <a:path w="6574" h="4829" extrusionOk="0">
                  <a:moveTo>
                    <a:pt x="4392" y="0"/>
                  </a:moveTo>
                  <a:cubicBezTo>
                    <a:pt x="4361" y="0"/>
                    <a:pt x="4330" y="2"/>
                    <a:pt x="4299" y="7"/>
                  </a:cubicBezTo>
                  <a:cubicBezTo>
                    <a:pt x="3799" y="78"/>
                    <a:pt x="3430" y="661"/>
                    <a:pt x="3216" y="1114"/>
                  </a:cubicBezTo>
                  <a:cubicBezTo>
                    <a:pt x="2977" y="650"/>
                    <a:pt x="2561" y="30"/>
                    <a:pt x="2049" y="7"/>
                  </a:cubicBezTo>
                  <a:cubicBezTo>
                    <a:pt x="2034" y="6"/>
                    <a:pt x="2018" y="5"/>
                    <a:pt x="2003" y="5"/>
                  </a:cubicBezTo>
                  <a:cubicBezTo>
                    <a:pt x="1641" y="5"/>
                    <a:pt x="1323" y="279"/>
                    <a:pt x="1049" y="828"/>
                  </a:cubicBezTo>
                  <a:cubicBezTo>
                    <a:pt x="1" y="2900"/>
                    <a:pt x="3085" y="4686"/>
                    <a:pt x="3216" y="4769"/>
                  </a:cubicBezTo>
                  <a:lnTo>
                    <a:pt x="3335" y="4829"/>
                  </a:lnTo>
                  <a:lnTo>
                    <a:pt x="3454" y="4757"/>
                  </a:lnTo>
                  <a:cubicBezTo>
                    <a:pt x="3585" y="4662"/>
                    <a:pt x="6573" y="2590"/>
                    <a:pt x="5323" y="661"/>
                  </a:cubicBezTo>
                  <a:cubicBezTo>
                    <a:pt x="5030" y="227"/>
                    <a:pt x="4716" y="0"/>
                    <a:pt x="4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53"/>
            <p:cNvSpPr/>
            <p:nvPr/>
          </p:nvSpPr>
          <p:spPr>
            <a:xfrm>
              <a:off x="959633" y="2824552"/>
              <a:ext cx="207455" cy="481776"/>
            </a:xfrm>
            <a:custGeom>
              <a:avLst/>
              <a:gdLst/>
              <a:ahLst/>
              <a:cxnLst/>
              <a:rect l="l" t="t" r="r" b="b"/>
              <a:pathLst>
                <a:path w="4370" h="10148" extrusionOk="0">
                  <a:moveTo>
                    <a:pt x="2522" y="2181"/>
                  </a:moveTo>
                  <a:cubicBezTo>
                    <a:pt x="2585" y="2181"/>
                    <a:pt x="2640" y="2199"/>
                    <a:pt x="2679" y="2242"/>
                  </a:cubicBezTo>
                  <a:cubicBezTo>
                    <a:pt x="2786" y="2337"/>
                    <a:pt x="2751" y="2540"/>
                    <a:pt x="2655" y="2671"/>
                  </a:cubicBezTo>
                  <a:cubicBezTo>
                    <a:pt x="2515" y="2894"/>
                    <a:pt x="2248" y="3020"/>
                    <a:pt x="1982" y="3020"/>
                  </a:cubicBezTo>
                  <a:cubicBezTo>
                    <a:pt x="1865" y="3020"/>
                    <a:pt x="1749" y="2995"/>
                    <a:pt x="1643" y="2944"/>
                  </a:cubicBezTo>
                  <a:cubicBezTo>
                    <a:pt x="1727" y="2742"/>
                    <a:pt x="1881" y="2540"/>
                    <a:pt x="2096" y="2373"/>
                  </a:cubicBezTo>
                  <a:cubicBezTo>
                    <a:pt x="2224" y="2261"/>
                    <a:pt x="2390" y="2181"/>
                    <a:pt x="2522" y="2181"/>
                  </a:cubicBezTo>
                  <a:close/>
                  <a:moveTo>
                    <a:pt x="1951" y="1"/>
                  </a:moveTo>
                  <a:cubicBezTo>
                    <a:pt x="1893" y="1"/>
                    <a:pt x="1834" y="22"/>
                    <a:pt x="1786" y="63"/>
                  </a:cubicBezTo>
                  <a:cubicBezTo>
                    <a:pt x="1393" y="456"/>
                    <a:pt x="953" y="932"/>
                    <a:pt x="786" y="1540"/>
                  </a:cubicBezTo>
                  <a:cubicBezTo>
                    <a:pt x="643" y="2063"/>
                    <a:pt x="726" y="2718"/>
                    <a:pt x="1143" y="3123"/>
                  </a:cubicBezTo>
                  <a:cubicBezTo>
                    <a:pt x="1072" y="3706"/>
                    <a:pt x="1358" y="4349"/>
                    <a:pt x="1941" y="4909"/>
                  </a:cubicBezTo>
                  <a:cubicBezTo>
                    <a:pt x="2120" y="5076"/>
                    <a:pt x="2298" y="5219"/>
                    <a:pt x="2477" y="5373"/>
                  </a:cubicBezTo>
                  <a:cubicBezTo>
                    <a:pt x="2786" y="5623"/>
                    <a:pt x="3084" y="5873"/>
                    <a:pt x="3310" y="6171"/>
                  </a:cubicBezTo>
                  <a:cubicBezTo>
                    <a:pt x="3905" y="6957"/>
                    <a:pt x="3905" y="8136"/>
                    <a:pt x="3322" y="8910"/>
                  </a:cubicBezTo>
                  <a:cubicBezTo>
                    <a:pt x="2977" y="9386"/>
                    <a:pt x="2453" y="9683"/>
                    <a:pt x="1941" y="9695"/>
                  </a:cubicBezTo>
                  <a:cubicBezTo>
                    <a:pt x="1931" y="9696"/>
                    <a:pt x="1921" y="9696"/>
                    <a:pt x="1911" y="9696"/>
                  </a:cubicBezTo>
                  <a:cubicBezTo>
                    <a:pt x="1375" y="9696"/>
                    <a:pt x="866" y="9377"/>
                    <a:pt x="691" y="8921"/>
                  </a:cubicBezTo>
                  <a:cubicBezTo>
                    <a:pt x="500" y="8457"/>
                    <a:pt x="750" y="7850"/>
                    <a:pt x="1191" y="7671"/>
                  </a:cubicBezTo>
                  <a:cubicBezTo>
                    <a:pt x="1275" y="7642"/>
                    <a:pt x="1363" y="7626"/>
                    <a:pt x="1449" y="7626"/>
                  </a:cubicBezTo>
                  <a:cubicBezTo>
                    <a:pt x="1569" y="7626"/>
                    <a:pt x="1684" y="7656"/>
                    <a:pt x="1774" y="7719"/>
                  </a:cubicBezTo>
                  <a:cubicBezTo>
                    <a:pt x="1917" y="7814"/>
                    <a:pt x="1989" y="8028"/>
                    <a:pt x="1929" y="8171"/>
                  </a:cubicBezTo>
                  <a:cubicBezTo>
                    <a:pt x="1881" y="8278"/>
                    <a:pt x="1929" y="8409"/>
                    <a:pt x="2036" y="8469"/>
                  </a:cubicBezTo>
                  <a:cubicBezTo>
                    <a:pt x="2064" y="8480"/>
                    <a:pt x="2093" y="8486"/>
                    <a:pt x="2122" y="8486"/>
                  </a:cubicBezTo>
                  <a:cubicBezTo>
                    <a:pt x="2213" y="8486"/>
                    <a:pt x="2298" y="8432"/>
                    <a:pt x="2334" y="8350"/>
                  </a:cubicBezTo>
                  <a:cubicBezTo>
                    <a:pt x="2489" y="8005"/>
                    <a:pt x="2346" y="7576"/>
                    <a:pt x="2024" y="7350"/>
                  </a:cubicBezTo>
                  <a:cubicBezTo>
                    <a:pt x="1860" y="7235"/>
                    <a:pt x="1656" y="7177"/>
                    <a:pt x="1445" y="7177"/>
                  </a:cubicBezTo>
                  <a:cubicBezTo>
                    <a:pt x="1305" y="7177"/>
                    <a:pt x="1162" y="7202"/>
                    <a:pt x="1024" y="7255"/>
                  </a:cubicBezTo>
                  <a:cubicBezTo>
                    <a:pt x="345" y="7516"/>
                    <a:pt x="0" y="8374"/>
                    <a:pt x="274" y="9088"/>
                  </a:cubicBezTo>
                  <a:cubicBezTo>
                    <a:pt x="512" y="9707"/>
                    <a:pt x="1191" y="10148"/>
                    <a:pt x="1893" y="10148"/>
                  </a:cubicBezTo>
                  <a:cubicBezTo>
                    <a:pt x="1917" y="10148"/>
                    <a:pt x="1941" y="10136"/>
                    <a:pt x="1953" y="10136"/>
                  </a:cubicBezTo>
                  <a:cubicBezTo>
                    <a:pt x="2608" y="10124"/>
                    <a:pt x="3251" y="9755"/>
                    <a:pt x="3679" y="9183"/>
                  </a:cubicBezTo>
                  <a:cubicBezTo>
                    <a:pt x="4370" y="8243"/>
                    <a:pt x="4370" y="6838"/>
                    <a:pt x="3667" y="5909"/>
                  </a:cubicBezTo>
                  <a:cubicBezTo>
                    <a:pt x="3417" y="5552"/>
                    <a:pt x="3084" y="5290"/>
                    <a:pt x="2762" y="5028"/>
                  </a:cubicBezTo>
                  <a:cubicBezTo>
                    <a:pt x="2584" y="4885"/>
                    <a:pt x="2405" y="4742"/>
                    <a:pt x="2250" y="4588"/>
                  </a:cubicBezTo>
                  <a:cubicBezTo>
                    <a:pt x="2048" y="4397"/>
                    <a:pt x="1619" y="3933"/>
                    <a:pt x="1584" y="3397"/>
                  </a:cubicBezTo>
                  <a:lnTo>
                    <a:pt x="1584" y="3397"/>
                  </a:lnTo>
                  <a:cubicBezTo>
                    <a:pt x="1712" y="3442"/>
                    <a:pt x="1847" y="3463"/>
                    <a:pt x="1983" y="3463"/>
                  </a:cubicBezTo>
                  <a:cubicBezTo>
                    <a:pt x="2391" y="3463"/>
                    <a:pt x="2804" y="3269"/>
                    <a:pt x="3036" y="2921"/>
                  </a:cubicBezTo>
                  <a:cubicBezTo>
                    <a:pt x="3227" y="2623"/>
                    <a:pt x="3274" y="2182"/>
                    <a:pt x="3001" y="1921"/>
                  </a:cubicBezTo>
                  <a:cubicBezTo>
                    <a:pt x="2867" y="1787"/>
                    <a:pt x="2703" y="1732"/>
                    <a:pt x="2533" y="1732"/>
                  </a:cubicBezTo>
                  <a:cubicBezTo>
                    <a:pt x="2279" y="1732"/>
                    <a:pt x="2010" y="1856"/>
                    <a:pt x="1810" y="2028"/>
                  </a:cubicBezTo>
                  <a:cubicBezTo>
                    <a:pt x="1643" y="2159"/>
                    <a:pt x="1453" y="2361"/>
                    <a:pt x="1310" y="2611"/>
                  </a:cubicBezTo>
                  <a:cubicBezTo>
                    <a:pt x="1155" y="2337"/>
                    <a:pt x="1131" y="1956"/>
                    <a:pt x="1215" y="1659"/>
                  </a:cubicBezTo>
                  <a:cubicBezTo>
                    <a:pt x="1358" y="1159"/>
                    <a:pt x="1739" y="730"/>
                    <a:pt x="2108" y="385"/>
                  </a:cubicBezTo>
                  <a:cubicBezTo>
                    <a:pt x="2191" y="289"/>
                    <a:pt x="2191" y="147"/>
                    <a:pt x="2108" y="63"/>
                  </a:cubicBezTo>
                  <a:cubicBezTo>
                    <a:pt x="2066" y="22"/>
                    <a:pt x="2009" y="1"/>
                    <a:pt x="1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6" name="Google Shape;1106;p53"/>
          <p:cNvSpPr/>
          <p:nvPr/>
        </p:nvSpPr>
        <p:spPr>
          <a:xfrm>
            <a:off x="7186570" y="11465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444"/>
        <p:cNvGrpSpPr/>
        <p:nvPr/>
      </p:nvGrpSpPr>
      <p:grpSpPr>
        <a:xfrm>
          <a:off x="0" y="0"/>
          <a:ext cx="0" cy="0"/>
          <a:chOff x="0" y="0"/>
          <a:chExt cx="0" cy="0"/>
        </a:xfrm>
      </p:grpSpPr>
      <p:sp>
        <p:nvSpPr>
          <p:cNvPr id="445" name="Google Shape;445;p36"/>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Contents of this template</a:t>
            </a:r>
            <a:endParaRPr/>
          </a:p>
        </p:txBody>
      </p:sp>
      <p:sp>
        <p:nvSpPr>
          <p:cNvPr id="446" name="Google Shape;446;p36"/>
          <p:cNvSpPr txBox="1">
            <a:spLocks noGrp="1"/>
          </p:cNvSpPr>
          <p:nvPr>
            <p:ph type="body" idx="1"/>
          </p:nvPr>
        </p:nvSpPr>
        <p:spPr>
          <a:xfrm>
            <a:off x="713175" y="1202761"/>
            <a:ext cx="7717800" cy="300300"/>
          </a:xfrm>
          <a:prstGeom prst="rect">
            <a:avLst/>
          </a:prstGeom>
        </p:spPr>
        <p:txBody>
          <a:bodyPr spcFirstLastPara="1" wrap="square" lIns="91425" tIns="91425" rIns="91425" bIns="91425" anchor="t" anchorCtr="0">
            <a:noAutofit/>
          </a:bodyPr>
          <a:lstStyle/>
          <a:p>
            <a:pPr marL="0" lvl="0" indent="0" algn="l" rtl="0">
              <a:spcBef>
                <a:spcPts val="0"/>
              </a:spcBef>
              <a:spcAft>
                <a:spcPts val="1200"/>
              </a:spcAft>
              <a:buNone/>
            </a:pPr>
            <a:r>
              <a:rPr lang="en"/>
              <a:t>You can delete this slide when you’re done editing the presentation</a:t>
            </a:r>
            <a:endParaRPr/>
          </a:p>
        </p:txBody>
      </p:sp>
      <p:graphicFrame>
        <p:nvGraphicFramePr>
          <p:cNvPr id="447" name="Google Shape;447;p36"/>
          <p:cNvGraphicFramePr/>
          <p:nvPr>
            <p:extLst>
              <p:ext uri="{D42A27DB-BD31-4B8C-83A1-F6EECF244321}">
                <p14:modId xmlns:p14="http://schemas.microsoft.com/office/powerpoint/2010/main" val="25590860"/>
              </p:ext>
            </p:extLst>
          </p:nvPr>
        </p:nvGraphicFramePr>
        <p:xfrm>
          <a:off x="713175" y="1662842"/>
          <a:ext cx="7717800" cy="2270630"/>
        </p:xfrm>
        <a:graphic>
          <a:graphicData uri="http://schemas.openxmlformats.org/drawingml/2006/table">
            <a:tbl>
              <a:tblPr>
                <a:noFill/>
                <a:tableStyleId>{0D8CE8FB-0727-4CEA-9429-AA04A76C6CC3}</a:tableStyleId>
              </a:tblPr>
              <a:tblGrid>
                <a:gridCol w="2175325">
                  <a:extLst>
                    <a:ext uri="{9D8B030D-6E8A-4147-A177-3AD203B41FA5}">
                      <a16:colId xmlns:a16="http://schemas.microsoft.com/office/drawing/2014/main" val="20000"/>
                    </a:ext>
                  </a:extLst>
                </a:gridCol>
                <a:gridCol w="5542475">
                  <a:extLst>
                    <a:ext uri="{9D8B030D-6E8A-4147-A177-3AD203B41FA5}">
                      <a16:colId xmlns:a16="http://schemas.microsoft.com/office/drawing/2014/main" val="20001"/>
                    </a:ext>
                  </a:extLst>
                </a:gridCol>
              </a:tblGrid>
              <a:tr h="350500">
                <a:tc>
                  <a:txBody>
                    <a:bodyPr/>
                    <a:lstStyle/>
                    <a:p>
                      <a:pPr marL="0" lvl="0" indent="0" algn="l" rtl="0">
                        <a:spcBef>
                          <a:spcPts val="0"/>
                        </a:spcBef>
                        <a:spcAft>
                          <a:spcPts val="0"/>
                        </a:spcAft>
                        <a:buNone/>
                      </a:pPr>
                      <a:r>
                        <a:rPr lang="en" sz="1100" b="1">
                          <a:solidFill>
                            <a:schemeClr val="dk1"/>
                          </a:solidFill>
                          <a:uFill>
                            <a:noFill/>
                          </a:uFill>
                          <a:latin typeface="Alata"/>
                          <a:ea typeface="Alata"/>
                          <a:cs typeface="Alata"/>
                          <a:sym typeface="Alat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Fonts</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100" dirty="0">
                          <a:solidFill>
                            <a:schemeClr val="dk1"/>
                          </a:solidFill>
                          <a:latin typeface="Alata"/>
                          <a:ea typeface="Alata"/>
                          <a:cs typeface="Alata"/>
                          <a:sym typeface="Alata"/>
                        </a:rPr>
                        <a:t>To view this template correctly in PowerPoint, download and install the fonts we used</a:t>
                      </a:r>
                      <a:endParaRPr sz="1100" dirty="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2">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350500">
                <a:tc>
                  <a:txBody>
                    <a:bodyPr/>
                    <a:lstStyle/>
                    <a:p>
                      <a:pPr marL="0" lvl="0" indent="0" algn="l" rtl="0">
                        <a:spcBef>
                          <a:spcPts val="0"/>
                        </a:spcBef>
                        <a:spcAft>
                          <a:spcPts val="0"/>
                        </a:spcAft>
                        <a:buNone/>
                      </a:pPr>
                      <a:r>
                        <a:rPr lang="en" sz="1100" b="1">
                          <a:solidFill>
                            <a:schemeClr val="dk1"/>
                          </a:solidFill>
                          <a:uFill>
                            <a:noFill/>
                          </a:uFill>
                          <a:latin typeface="Alata"/>
                          <a:ea typeface="Alata"/>
                          <a:cs typeface="Alata"/>
                          <a:sym typeface="Alata"/>
                          <a:hlinkClick r:id="rId4"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Used</a:t>
                      </a:r>
                      <a:r>
                        <a:rPr lang="en" sz="1100" b="1">
                          <a:solidFill>
                            <a:schemeClr val="dk1"/>
                          </a:solidFill>
                          <a:latin typeface="Alata"/>
                          <a:ea typeface="Alata"/>
                          <a:cs typeface="Alata"/>
                          <a:sym typeface="Alata"/>
                        </a:rPr>
                        <a:t> and </a:t>
                      </a:r>
                      <a:r>
                        <a:rPr lang="en" sz="1100" b="1">
                          <a:solidFill>
                            <a:schemeClr val="dk1"/>
                          </a:solidFill>
                          <a:uFill>
                            <a:noFill/>
                          </a:uFill>
                          <a:latin typeface="Alata"/>
                          <a:ea typeface="Alata"/>
                          <a:cs typeface="Alata"/>
                          <a:sym typeface="Alata"/>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alternative</a:t>
                      </a:r>
                      <a:r>
                        <a:rPr lang="en" sz="1100" b="1">
                          <a:solidFill>
                            <a:schemeClr val="dk1"/>
                          </a:solidFill>
                          <a:uFill>
                            <a:noFill/>
                          </a:uFill>
                          <a:latin typeface="Alata"/>
                          <a:ea typeface="Alata"/>
                          <a:cs typeface="Alata"/>
                          <a:sym typeface="Alata"/>
                          <a:hlinkClick r:id="rId5"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 resources</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marR="0" lvl="0" indent="0" algn="l" rtl="0">
                        <a:lnSpc>
                          <a:spcPct val="100000"/>
                        </a:lnSpc>
                        <a:spcBef>
                          <a:spcPts val="0"/>
                        </a:spcBef>
                        <a:spcAft>
                          <a:spcPts val="1600"/>
                        </a:spcAft>
                        <a:buNone/>
                      </a:pPr>
                      <a:r>
                        <a:rPr lang="en" sz="1100" dirty="0">
                          <a:solidFill>
                            <a:schemeClr val="dk1"/>
                          </a:solidFill>
                          <a:latin typeface="Alata"/>
                          <a:ea typeface="Alata"/>
                          <a:cs typeface="Alata"/>
                          <a:sym typeface="Alata"/>
                        </a:rPr>
                        <a:t>An assortment of graphic resources that are suitable for use in this presentation</a:t>
                      </a:r>
                      <a:endParaRPr sz="1100" dirty="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50500">
                <a:tc>
                  <a:txBody>
                    <a:bodyPr/>
                    <a:lstStyle/>
                    <a:p>
                      <a:pPr marL="0" lvl="0" indent="0" algn="l" rtl="0">
                        <a:spcBef>
                          <a:spcPts val="0"/>
                        </a:spcBef>
                        <a:spcAft>
                          <a:spcPts val="0"/>
                        </a:spcAft>
                        <a:buNone/>
                      </a:pPr>
                      <a:r>
                        <a:rPr lang="en" sz="1100" b="1">
                          <a:solidFill>
                            <a:schemeClr val="dk1"/>
                          </a:solidFill>
                          <a:uFill>
                            <a:noFill/>
                          </a:uFill>
                          <a:latin typeface="Alata"/>
                          <a:ea typeface="Alata"/>
                          <a:cs typeface="Alata"/>
                          <a:sym typeface="Alata"/>
                          <a:hlinkClick r:id="rId6"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Thanks slide</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100" dirty="0">
                          <a:solidFill>
                            <a:schemeClr val="dk1"/>
                          </a:solidFill>
                          <a:latin typeface="Alata"/>
                          <a:ea typeface="Alata"/>
                          <a:cs typeface="Alata"/>
                          <a:sym typeface="Alata"/>
                        </a:rPr>
                        <a:t>You must keep it so that proper credits for our design are given</a:t>
                      </a:r>
                      <a:endParaRPr sz="1100" dirty="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50500">
                <a:tc>
                  <a:txBody>
                    <a:bodyPr/>
                    <a:lstStyle/>
                    <a:p>
                      <a:pPr marL="0" lvl="0" indent="0" algn="l" rtl="0">
                        <a:spcBef>
                          <a:spcPts val="0"/>
                        </a:spcBef>
                        <a:spcAft>
                          <a:spcPts val="0"/>
                        </a:spcAft>
                        <a:buNone/>
                      </a:pPr>
                      <a:r>
                        <a:rPr lang="en" sz="1100" b="1">
                          <a:solidFill>
                            <a:schemeClr val="dk1"/>
                          </a:solidFill>
                          <a:uFill>
                            <a:noFill/>
                          </a:uFill>
                          <a:latin typeface="Alata"/>
                          <a:ea typeface="Alata"/>
                          <a:cs typeface="Alata"/>
                          <a:sym typeface="Alata"/>
                          <a:hlinkClick r:id="rId3"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Colors</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100">
                          <a:solidFill>
                            <a:schemeClr val="dk1"/>
                          </a:solidFill>
                          <a:latin typeface="Alata"/>
                          <a:ea typeface="Alata"/>
                          <a:cs typeface="Alata"/>
                          <a:sym typeface="Alata"/>
                        </a:rPr>
                        <a:t>All the colors used in this presentation</a:t>
                      </a:r>
                      <a:endParaRPr sz="110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50500">
                <a:tc>
                  <a:txBody>
                    <a:bodyPr/>
                    <a:lstStyle/>
                    <a:p>
                      <a:pPr marL="0" lvl="0" indent="0" algn="l" rtl="0">
                        <a:spcBef>
                          <a:spcPts val="0"/>
                        </a:spcBef>
                        <a:spcAft>
                          <a:spcPts val="0"/>
                        </a:spcAft>
                        <a:buNone/>
                      </a:pPr>
                      <a:r>
                        <a:rPr lang="en" sz="1100" b="1">
                          <a:solidFill>
                            <a:schemeClr val="dk1"/>
                          </a:solidFill>
                          <a:uFill>
                            <a:noFill/>
                          </a:uFill>
                          <a:latin typeface="Alata"/>
                          <a:ea typeface="Alata"/>
                          <a:cs typeface="Alata"/>
                          <a:sym typeface="Alata"/>
                          <a:hlinkClick r:id="rId7"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Icons</a:t>
                      </a:r>
                      <a:r>
                        <a:rPr lang="en" sz="1100" b="1">
                          <a:solidFill>
                            <a:schemeClr val="dk1"/>
                          </a:solidFill>
                          <a:latin typeface="Alata"/>
                          <a:ea typeface="Alata"/>
                          <a:cs typeface="Alata"/>
                          <a:sym typeface="Alata"/>
                        </a:rPr>
                        <a:t> and </a:t>
                      </a:r>
                      <a:r>
                        <a:rPr lang="en" sz="1100" b="1">
                          <a:solidFill>
                            <a:schemeClr val="dk1"/>
                          </a:solidFill>
                          <a:uFill>
                            <a:noFill/>
                          </a:uFill>
                          <a:latin typeface="Alata"/>
                          <a:ea typeface="Alata"/>
                          <a:cs typeface="Alata"/>
                          <a:sym typeface="Alata"/>
                          <a:hlinkClick r:id="rId8" action="ppaction://hlinksldjump">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infographic resources</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sz="1100">
                          <a:solidFill>
                            <a:schemeClr val="dk1"/>
                          </a:solidFill>
                          <a:latin typeface="Alata"/>
                          <a:ea typeface="Alata"/>
                          <a:cs typeface="Alata"/>
                          <a:sym typeface="Alata"/>
                        </a:rPr>
                        <a:t>These can be used in the template, and their size and color can be edited</a:t>
                      </a:r>
                      <a:endParaRPr sz="110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50500">
                <a:tc>
                  <a:txBody>
                    <a:bodyPr/>
                    <a:lstStyle/>
                    <a:p>
                      <a:pPr marL="0" lvl="0" indent="0" algn="l" rtl="0">
                        <a:spcBef>
                          <a:spcPts val="0"/>
                        </a:spcBef>
                        <a:spcAft>
                          <a:spcPts val="0"/>
                        </a:spcAft>
                        <a:buNone/>
                      </a:pPr>
                      <a:r>
                        <a:rPr lang="en" sz="1100" b="1">
                          <a:solidFill>
                            <a:schemeClr val="dk1"/>
                          </a:solidFill>
                          <a:latin typeface="Alata"/>
                          <a:ea typeface="Alata"/>
                          <a:cs typeface="Alata"/>
                          <a:sym typeface="Alata"/>
                        </a:rPr>
                        <a:t>Editable presentation theme</a:t>
                      </a:r>
                      <a:endParaRPr sz="1100" b="1">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accent4"/>
                      </a:solidFill>
                      <a:prstDash val="solid"/>
                      <a:round/>
                      <a:headEnd type="none" w="sm" len="sm"/>
                      <a:tailEnd type="none" w="sm" len="sm"/>
                    </a:lnR>
                    <a:lnT w="9525" cap="flat" cmpd="sng">
                      <a:solidFill>
                        <a:schemeClr val="accent4"/>
                      </a:solidFill>
                      <a:prstDash val="solid"/>
                      <a:round/>
                      <a:headEnd type="none" w="sm" len="sm"/>
                      <a:tailEnd type="none" w="sm" len="sm"/>
                    </a:lnT>
                    <a:lnB w="9525" cap="flat" cmpd="sng">
                      <a:solidFill>
                        <a:schemeClr val="accent4"/>
                      </a:solidFill>
                      <a:prstDash val="solid"/>
                      <a:round/>
                      <a:headEnd type="none" w="sm" len="sm"/>
                      <a:tailEnd type="none" w="sm" len="sm"/>
                    </a:lnB>
                    <a:solidFill>
                      <a:schemeClr val="accent4"/>
                    </a:solidFill>
                  </a:tcPr>
                </a:tc>
                <a:tc>
                  <a:txBody>
                    <a:bodyPr/>
                    <a:lstStyle/>
                    <a:p>
                      <a:pPr marL="0" lvl="0" indent="0" algn="l" rtl="0">
                        <a:spcBef>
                          <a:spcPts val="0"/>
                        </a:spcBef>
                        <a:spcAft>
                          <a:spcPts val="1600"/>
                        </a:spcAft>
                        <a:buNone/>
                      </a:pPr>
                      <a:r>
                        <a:rPr lang="en" sz="1100" dirty="0">
                          <a:solidFill>
                            <a:schemeClr val="dk1"/>
                          </a:solidFill>
                          <a:latin typeface="Alata"/>
                          <a:ea typeface="Alata"/>
                          <a:cs typeface="Alata"/>
                          <a:sym typeface="Alata"/>
                        </a:rPr>
                        <a:t>You can edit the master slides easily. For more info, click </a:t>
                      </a:r>
                      <a:r>
                        <a:rPr lang="en" sz="1100" b="1" dirty="0">
                          <a:solidFill>
                            <a:schemeClr val="dk1"/>
                          </a:solidFill>
                          <a:uFill>
                            <a:noFill/>
                          </a:uFill>
                          <a:latin typeface="Alata"/>
                          <a:ea typeface="Alata"/>
                          <a:cs typeface="Alata"/>
                          <a:sym typeface="Alata"/>
                          <a:hlinkClick r:id="rId9"/>
                        </a:rPr>
                        <a:t>here</a:t>
                      </a:r>
                      <a:endParaRPr sz="1100" dirty="0">
                        <a:solidFill>
                          <a:schemeClr val="dk1"/>
                        </a:solidFill>
                        <a:latin typeface="Alata"/>
                        <a:ea typeface="Alata"/>
                        <a:cs typeface="Alata"/>
                        <a:sym typeface="Alata"/>
                      </a:endParaRPr>
                    </a:p>
                  </a:txBody>
                  <a:tcPr marL="91425" marR="91425" marT="91425" marB="91425" anchor="ctr">
                    <a:lnL w="9525" cap="flat" cmpd="sng">
                      <a:solidFill>
                        <a:schemeClr val="accent4"/>
                      </a:solidFill>
                      <a:prstDash val="solid"/>
                      <a:round/>
                      <a:headEnd type="none" w="sm" len="sm"/>
                      <a:tailEnd type="none" w="sm" len="sm"/>
                    </a:lnL>
                    <a:lnR w="9525" cap="flat" cmpd="sng">
                      <a:solidFill>
                        <a:schemeClr val="dk2">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2">
                          <a:alpha val="0"/>
                        </a:schemeClr>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448" name="Google Shape;448;p36"/>
          <p:cNvGrpSpPr/>
          <p:nvPr/>
        </p:nvGrpSpPr>
        <p:grpSpPr>
          <a:xfrm>
            <a:off x="325222" y="4051064"/>
            <a:ext cx="785239" cy="1601564"/>
            <a:chOff x="8138476" y="356550"/>
            <a:chExt cx="584734" cy="1192616"/>
          </a:xfrm>
        </p:grpSpPr>
        <p:sp>
          <p:nvSpPr>
            <p:cNvPr id="449" name="Google Shape;449;p36"/>
            <p:cNvSpPr/>
            <p:nvPr/>
          </p:nvSpPr>
          <p:spPr>
            <a:xfrm>
              <a:off x="8291317" y="801913"/>
              <a:ext cx="368108" cy="747253"/>
            </a:xfrm>
            <a:custGeom>
              <a:avLst/>
              <a:gdLst/>
              <a:ahLst/>
              <a:cxnLst/>
              <a:rect l="l" t="t" r="r" b="b"/>
              <a:pathLst>
                <a:path w="9205" h="18686" extrusionOk="0">
                  <a:moveTo>
                    <a:pt x="3574" y="1"/>
                  </a:moveTo>
                  <a:cubicBezTo>
                    <a:pt x="3562" y="1"/>
                    <a:pt x="3549" y="2"/>
                    <a:pt x="3537" y="5"/>
                  </a:cubicBezTo>
                  <a:cubicBezTo>
                    <a:pt x="1965" y="195"/>
                    <a:pt x="596" y="1564"/>
                    <a:pt x="274" y="3243"/>
                  </a:cubicBezTo>
                  <a:cubicBezTo>
                    <a:pt x="1" y="4755"/>
                    <a:pt x="513" y="6422"/>
                    <a:pt x="1644" y="7720"/>
                  </a:cubicBezTo>
                  <a:cubicBezTo>
                    <a:pt x="2418" y="8613"/>
                    <a:pt x="3418" y="9268"/>
                    <a:pt x="4454" y="9923"/>
                  </a:cubicBezTo>
                  <a:lnTo>
                    <a:pt x="4632" y="10030"/>
                  </a:lnTo>
                  <a:cubicBezTo>
                    <a:pt x="5549" y="10601"/>
                    <a:pt x="6490" y="11197"/>
                    <a:pt x="7252" y="11959"/>
                  </a:cubicBezTo>
                  <a:cubicBezTo>
                    <a:pt x="8144" y="12851"/>
                    <a:pt x="8656" y="13899"/>
                    <a:pt x="8704" y="14899"/>
                  </a:cubicBezTo>
                  <a:cubicBezTo>
                    <a:pt x="8752" y="15971"/>
                    <a:pt x="8216" y="17078"/>
                    <a:pt x="7335" y="17721"/>
                  </a:cubicBezTo>
                  <a:cubicBezTo>
                    <a:pt x="6861" y="18063"/>
                    <a:pt x="6317" y="18244"/>
                    <a:pt x="5801" y="18244"/>
                  </a:cubicBezTo>
                  <a:cubicBezTo>
                    <a:pt x="5616" y="18244"/>
                    <a:pt x="5436" y="18221"/>
                    <a:pt x="5263" y="18174"/>
                  </a:cubicBezTo>
                  <a:cubicBezTo>
                    <a:pt x="4513" y="17971"/>
                    <a:pt x="3906" y="17257"/>
                    <a:pt x="3834" y="16483"/>
                  </a:cubicBezTo>
                  <a:cubicBezTo>
                    <a:pt x="3763" y="15697"/>
                    <a:pt x="4215" y="14887"/>
                    <a:pt x="4918" y="14542"/>
                  </a:cubicBezTo>
                  <a:cubicBezTo>
                    <a:pt x="5155" y="14424"/>
                    <a:pt x="5406" y="14363"/>
                    <a:pt x="5648" y="14363"/>
                  </a:cubicBezTo>
                  <a:cubicBezTo>
                    <a:pt x="5844" y="14363"/>
                    <a:pt x="6033" y="14403"/>
                    <a:pt x="6204" y="14483"/>
                  </a:cubicBezTo>
                  <a:cubicBezTo>
                    <a:pt x="6597" y="14661"/>
                    <a:pt x="6847" y="15090"/>
                    <a:pt x="6799" y="15483"/>
                  </a:cubicBezTo>
                  <a:cubicBezTo>
                    <a:pt x="6763" y="15673"/>
                    <a:pt x="6644" y="15864"/>
                    <a:pt x="6466" y="15983"/>
                  </a:cubicBezTo>
                  <a:cubicBezTo>
                    <a:pt x="6343" y="16062"/>
                    <a:pt x="6214" y="16108"/>
                    <a:pt x="6092" y="16108"/>
                  </a:cubicBezTo>
                  <a:cubicBezTo>
                    <a:pt x="6049" y="16108"/>
                    <a:pt x="6006" y="16102"/>
                    <a:pt x="5966" y="16090"/>
                  </a:cubicBezTo>
                  <a:cubicBezTo>
                    <a:pt x="5950" y="16087"/>
                    <a:pt x="5935" y="16085"/>
                    <a:pt x="5920" y="16085"/>
                  </a:cubicBezTo>
                  <a:cubicBezTo>
                    <a:pt x="5817" y="16085"/>
                    <a:pt x="5723" y="16153"/>
                    <a:pt x="5692" y="16257"/>
                  </a:cubicBezTo>
                  <a:cubicBezTo>
                    <a:pt x="5668" y="16376"/>
                    <a:pt x="5739" y="16495"/>
                    <a:pt x="5858" y="16530"/>
                  </a:cubicBezTo>
                  <a:cubicBezTo>
                    <a:pt x="5932" y="16549"/>
                    <a:pt x="6007" y="16558"/>
                    <a:pt x="6081" y="16558"/>
                  </a:cubicBezTo>
                  <a:cubicBezTo>
                    <a:pt x="6296" y="16558"/>
                    <a:pt x="6510" y="16484"/>
                    <a:pt x="6704" y="16352"/>
                  </a:cubicBezTo>
                  <a:cubicBezTo>
                    <a:pt x="6990" y="16161"/>
                    <a:pt x="7192" y="15864"/>
                    <a:pt x="7240" y="15542"/>
                  </a:cubicBezTo>
                  <a:cubicBezTo>
                    <a:pt x="7323" y="14959"/>
                    <a:pt x="6966" y="14340"/>
                    <a:pt x="6394" y="14078"/>
                  </a:cubicBezTo>
                  <a:cubicBezTo>
                    <a:pt x="6165" y="13968"/>
                    <a:pt x="5910" y="13914"/>
                    <a:pt x="5647" y="13914"/>
                  </a:cubicBezTo>
                  <a:cubicBezTo>
                    <a:pt x="5338" y="13914"/>
                    <a:pt x="5018" y="13989"/>
                    <a:pt x="4715" y="14137"/>
                  </a:cubicBezTo>
                  <a:cubicBezTo>
                    <a:pt x="3846" y="14566"/>
                    <a:pt x="3299" y="15554"/>
                    <a:pt x="3394" y="16519"/>
                  </a:cubicBezTo>
                  <a:cubicBezTo>
                    <a:pt x="3489" y="17495"/>
                    <a:pt x="4204" y="18352"/>
                    <a:pt x="5156" y="18602"/>
                  </a:cubicBezTo>
                  <a:cubicBezTo>
                    <a:pt x="5358" y="18662"/>
                    <a:pt x="5573" y="18686"/>
                    <a:pt x="5787" y="18686"/>
                  </a:cubicBezTo>
                  <a:cubicBezTo>
                    <a:pt x="6406" y="18686"/>
                    <a:pt x="7049" y="18483"/>
                    <a:pt x="7597" y="18078"/>
                  </a:cubicBezTo>
                  <a:cubicBezTo>
                    <a:pt x="8597" y="17364"/>
                    <a:pt x="9204" y="16102"/>
                    <a:pt x="9157" y="14876"/>
                  </a:cubicBezTo>
                  <a:cubicBezTo>
                    <a:pt x="9097" y="13768"/>
                    <a:pt x="8537" y="12613"/>
                    <a:pt x="7573" y="11649"/>
                  </a:cubicBezTo>
                  <a:cubicBezTo>
                    <a:pt x="6775" y="10851"/>
                    <a:pt x="5811" y="10244"/>
                    <a:pt x="4870" y="9661"/>
                  </a:cubicBezTo>
                  <a:lnTo>
                    <a:pt x="4692" y="9542"/>
                  </a:lnTo>
                  <a:cubicBezTo>
                    <a:pt x="3680" y="8911"/>
                    <a:pt x="2715" y="8268"/>
                    <a:pt x="1977" y="7422"/>
                  </a:cubicBezTo>
                  <a:cubicBezTo>
                    <a:pt x="929" y="6232"/>
                    <a:pt x="465" y="4696"/>
                    <a:pt x="715" y="3326"/>
                  </a:cubicBezTo>
                  <a:cubicBezTo>
                    <a:pt x="1001" y="1826"/>
                    <a:pt x="2203" y="612"/>
                    <a:pt x="3596" y="445"/>
                  </a:cubicBezTo>
                  <a:cubicBezTo>
                    <a:pt x="3715" y="433"/>
                    <a:pt x="3799" y="314"/>
                    <a:pt x="3787" y="195"/>
                  </a:cubicBezTo>
                  <a:cubicBezTo>
                    <a:pt x="3776" y="89"/>
                    <a:pt x="3679" y="1"/>
                    <a:pt x="35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36"/>
            <p:cNvSpPr/>
            <p:nvPr/>
          </p:nvSpPr>
          <p:spPr>
            <a:xfrm>
              <a:off x="8377015" y="815429"/>
              <a:ext cx="183834" cy="134766"/>
            </a:xfrm>
            <a:custGeom>
              <a:avLst/>
              <a:gdLst/>
              <a:ahLst/>
              <a:cxnLst/>
              <a:rect l="l" t="t" r="r" b="b"/>
              <a:pathLst>
                <a:path w="4597" h="3370" extrusionOk="0">
                  <a:moveTo>
                    <a:pt x="2084" y="0"/>
                  </a:moveTo>
                  <a:cubicBezTo>
                    <a:pt x="2061" y="36"/>
                    <a:pt x="2037" y="83"/>
                    <a:pt x="2025" y="131"/>
                  </a:cubicBezTo>
                  <a:lnTo>
                    <a:pt x="1334" y="131"/>
                  </a:lnTo>
                  <a:lnTo>
                    <a:pt x="1120" y="60"/>
                  </a:lnTo>
                  <a:cubicBezTo>
                    <a:pt x="1037" y="298"/>
                    <a:pt x="858" y="560"/>
                    <a:pt x="679" y="810"/>
                  </a:cubicBezTo>
                  <a:cubicBezTo>
                    <a:pt x="489" y="1083"/>
                    <a:pt x="286" y="1369"/>
                    <a:pt x="179" y="1667"/>
                  </a:cubicBezTo>
                  <a:cubicBezTo>
                    <a:pt x="108" y="1905"/>
                    <a:pt x="1" y="2191"/>
                    <a:pt x="36" y="2500"/>
                  </a:cubicBezTo>
                  <a:cubicBezTo>
                    <a:pt x="84" y="2834"/>
                    <a:pt x="322" y="3179"/>
                    <a:pt x="703" y="3215"/>
                  </a:cubicBezTo>
                  <a:cubicBezTo>
                    <a:pt x="723" y="3217"/>
                    <a:pt x="742" y="3217"/>
                    <a:pt x="762" y="3217"/>
                  </a:cubicBezTo>
                  <a:cubicBezTo>
                    <a:pt x="994" y="3217"/>
                    <a:pt x="1228" y="3090"/>
                    <a:pt x="1382" y="2881"/>
                  </a:cubicBezTo>
                  <a:cubicBezTo>
                    <a:pt x="1394" y="2869"/>
                    <a:pt x="1406" y="2846"/>
                    <a:pt x="1418" y="2834"/>
                  </a:cubicBezTo>
                  <a:cubicBezTo>
                    <a:pt x="1453" y="2905"/>
                    <a:pt x="1501" y="2988"/>
                    <a:pt x="1560" y="3048"/>
                  </a:cubicBezTo>
                  <a:cubicBezTo>
                    <a:pt x="1739" y="3262"/>
                    <a:pt x="1989" y="3369"/>
                    <a:pt x="2215" y="3369"/>
                  </a:cubicBezTo>
                  <a:cubicBezTo>
                    <a:pt x="2311" y="3369"/>
                    <a:pt x="2406" y="3346"/>
                    <a:pt x="2501" y="3310"/>
                  </a:cubicBezTo>
                  <a:cubicBezTo>
                    <a:pt x="2727" y="3203"/>
                    <a:pt x="2882" y="2977"/>
                    <a:pt x="2930" y="2691"/>
                  </a:cubicBezTo>
                  <a:cubicBezTo>
                    <a:pt x="2930" y="2667"/>
                    <a:pt x="2930" y="2643"/>
                    <a:pt x="2942" y="2619"/>
                  </a:cubicBezTo>
                  <a:cubicBezTo>
                    <a:pt x="3084" y="2715"/>
                    <a:pt x="3239" y="2798"/>
                    <a:pt x="3418" y="2834"/>
                  </a:cubicBezTo>
                  <a:cubicBezTo>
                    <a:pt x="3488" y="2850"/>
                    <a:pt x="3562" y="2859"/>
                    <a:pt x="3637" y="2859"/>
                  </a:cubicBezTo>
                  <a:cubicBezTo>
                    <a:pt x="3993" y="2859"/>
                    <a:pt x="4369" y="2672"/>
                    <a:pt x="4477" y="2298"/>
                  </a:cubicBezTo>
                  <a:cubicBezTo>
                    <a:pt x="4597" y="1869"/>
                    <a:pt x="4299" y="1464"/>
                    <a:pt x="3954" y="1250"/>
                  </a:cubicBezTo>
                  <a:cubicBezTo>
                    <a:pt x="3823" y="1167"/>
                    <a:pt x="3692" y="1107"/>
                    <a:pt x="3561" y="1048"/>
                  </a:cubicBezTo>
                  <a:cubicBezTo>
                    <a:pt x="3394" y="976"/>
                    <a:pt x="3239" y="905"/>
                    <a:pt x="3120" y="810"/>
                  </a:cubicBezTo>
                  <a:cubicBezTo>
                    <a:pt x="3073" y="774"/>
                    <a:pt x="3013" y="726"/>
                    <a:pt x="2953" y="679"/>
                  </a:cubicBezTo>
                  <a:cubicBezTo>
                    <a:pt x="2823" y="583"/>
                    <a:pt x="2477" y="333"/>
                    <a:pt x="2453" y="226"/>
                  </a:cubicBezTo>
                  <a:cubicBezTo>
                    <a:pt x="2453" y="238"/>
                    <a:pt x="2453" y="250"/>
                    <a:pt x="2453" y="262"/>
                  </a:cubicBezTo>
                  <a:lnTo>
                    <a:pt x="2263" y="131"/>
                  </a:lnTo>
                  <a:lnTo>
                    <a:pt x="20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 name="Google Shape;451;p36"/>
            <p:cNvSpPr/>
            <p:nvPr/>
          </p:nvSpPr>
          <p:spPr>
            <a:xfrm>
              <a:off x="8138476" y="356550"/>
              <a:ext cx="584734" cy="473202"/>
            </a:xfrm>
            <a:custGeom>
              <a:avLst/>
              <a:gdLst/>
              <a:ahLst/>
              <a:cxnLst/>
              <a:rect l="l" t="t" r="r" b="b"/>
              <a:pathLst>
                <a:path w="14622" h="11833" extrusionOk="0">
                  <a:moveTo>
                    <a:pt x="10980" y="1"/>
                  </a:moveTo>
                  <a:cubicBezTo>
                    <a:pt x="10410" y="1"/>
                    <a:pt x="9835" y="123"/>
                    <a:pt x="9311" y="378"/>
                  </a:cubicBezTo>
                  <a:cubicBezTo>
                    <a:pt x="8156" y="950"/>
                    <a:pt x="7275" y="2093"/>
                    <a:pt x="6894" y="3438"/>
                  </a:cubicBezTo>
                  <a:cubicBezTo>
                    <a:pt x="6573" y="2700"/>
                    <a:pt x="5990" y="2069"/>
                    <a:pt x="5263" y="1712"/>
                  </a:cubicBezTo>
                  <a:cubicBezTo>
                    <a:pt x="4813" y="1495"/>
                    <a:pt x="4312" y="1388"/>
                    <a:pt x="3809" y="1388"/>
                  </a:cubicBezTo>
                  <a:cubicBezTo>
                    <a:pt x="3155" y="1388"/>
                    <a:pt x="2499" y="1569"/>
                    <a:pt x="1953" y="1926"/>
                  </a:cubicBezTo>
                  <a:cubicBezTo>
                    <a:pt x="644" y="2772"/>
                    <a:pt x="1" y="4617"/>
                    <a:pt x="406" y="6308"/>
                  </a:cubicBezTo>
                  <a:cubicBezTo>
                    <a:pt x="751" y="7725"/>
                    <a:pt x="1775" y="9070"/>
                    <a:pt x="3275" y="10070"/>
                  </a:cubicBezTo>
                  <a:cubicBezTo>
                    <a:pt x="4370" y="10808"/>
                    <a:pt x="5585" y="11308"/>
                    <a:pt x="6525" y="11654"/>
                  </a:cubicBezTo>
                  <a:cubicBezTo>
                    <a:pt x="6871" y="11785"/>
                    <a:pt x="7180" y="11832"/>
                    <a:pt x="7466" y="11832"/>
                  </a:cubicBezTo>
                  <a:cubicBezTo>
                    <a:pt x="8097" y="11832"/>
                    <a:pt x="8633" y="11558"/>
                    <a:pt x="9276" y="11177"/>
                  </a:cubicBezTo>
                  <a:cubicBezTo>
                    <a:pt x="11157" y="10070"/>
                    <a:pt x="12693" y="8475"/>
                    <a:pt x="13693" y="6582"/>
                  </a:cubicBezTo>
                  <a:cubicBezTo>
                    <a:pt x="14181" y="5665"/>
                    <a:pt x="14455" y="4831"/>
                    <a:pt x="14526" y="4034"/>
                  </a:cubicBezTo>
                  <a:cubicBezTo>
                    <a:pt x="14622" y="3045"/>
                    <a:pt x="14407" y="2117"/>
                    <a:pt x="13907" y="1402"/>
                  </a:cubicBezTo>
                  <a:cubicBezTo>
                    <a:pt x="13269" y="501"/>
                    <a:pt x="12135" y="1"/>
                    <a:pt x="109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 name="Google Shape;452;p36"/>
            <p:cNvSpPr/>
            <p:nvPr/>
          </p:nvSpPr>
          <p:spPr>
            <a:xfrm>
              <a:off x="8618912" y="428731"/>
              <a:ext cx="44789" cy="93897"/>
            </a:xfrm>
            <a:custGeom>
              <a:avLst/>
              <a:gdLst/>
              <a:ahLst/>
              <a:cxnLst/>
              <a:rect l="l" t="t" r="r" b="b"/>
              <a:pathLst>
                <a:path w="1120" h="2348" extrusionOk="0">
                  <a:moveTo>
                    <a:pt x="244" y="1"/>
                  </a:moveTo>
                  <a:cubicBezTo>
                    <a:pt x="190" y="1"/>
                    <a:pt x="136" y="21"/>
                    <a:pt x="95" y="62"/>
                  </a:cubicBezTo>
                  <a:cubicBezTo>
                    <a:pt x="0" y="157"/>
                    <a:pt x="0" y="288"/>
                    <a:pt x="83" y="383"/>
                  </a:cubicBezTo>
                  <a:cubicBezTo>
                    <a:pt x="238" y="538"/>
                    <a:pt x="357" y="717"/>
                    <a:pt x="453" y="931"/>
                  </a:cubicBezTo>
                  <a:cubicBezTo>
                    <a:pt x="607" y="1264"/>
                    <a:pt x="679" y="1669"/>
                    <a:pt x="667" y="2121"/>
                  </a:cubicBezTo>
                  <a:cubicBezTo>
                    <a:pt x="667" y="2252"/>
                    <a:pt x="762" y="2348"/>
                    <a:pt x="881" y="2348"/>
                  </a:cubicBezTo>
                  <a:lnTo>
                    <a:pt x="893" y="2348"/>
                  </a:lnTo>
                  <a:cubicBezTo>
                    <a:pt x="1012" y="2348"/>
                    <a:pt x="1107" y="2252"/>
                    <a:pt x="1107" y="2133"/>
                  </a:cubicBezTo>
                  <a:cubicBezTo>
                    <a:pt x="1119" y="1610"/>
                    <a:pt x="1036" y="1145"/>
                    <a:pt x="857" y="740"/>
                  </a:cubicBezTo>
                  <a:cubicBezTo>
                    <a:pt x="750" y="490"/>
                    <a:pt x="595" y="264"/>
                    <a:pt x="405" y="74"/>
                  </a:cubicBezTo>
                  <a:cubicBezTo>
                    <a:pt x="362" y="24"/>
                    <a:pt x="303"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36"/>
            <p:cNvSpPr/>
            <p:nvPr/>
          </p:nvSpPr>
          <p:spPr>
            <a:xfrm>
              <a:off x="8562727" y="401298"/>
              <a:ext cx="54306" cy="28953"/>
            </a:xfrm>
            <a:custGeom>
              <a:avLst/>
              <a:gdLst/>
              <a:ahLst/>
              <a:cxnLst/>
              <a:rect l="l" t="t" r="r" b="b"/>
              <a:pathLst>
                <a:path w="1358" h="724" extrusionOk="0">
                  <a:moveTo>
                    <a:pt x="308" y="1"/>
                  </a:moveTo>
                  <a:cubicBezTo>
                    <a:pt x="251" y="1"/>
                    <a:pt x="215" y="6"/>
                    <a:pt x="203" y="10"/>
                  </a:cubicBezTo>
                  <a:cubicBezTo>
                    <a:pt x="84" y="21"/>
                    <a:pt x="0" y="129"/>
                    <a:pt x="24" y="260"/>
                  </a:cubicBezTo>
                  <a:cubicBezTo>
                    <a:pt x="35" y="371"/>
                    <a:pt x="140" y="451"/>
                    <a:pt x="251" y="451"/>
                  </a:cubicBezTo>
                  <a:cubicBezTo>
                    <a:pt x="259" y="451"/>
                    <a:pt x="266" y="451"/>
                    <a:pt x="274" y="450"/>
                  </a:cubicBezTo>
                  <a:cubicBezTo>
                    <a:pt x="276" y="450"/>
                    <a:pt x="290" y="449"/>
                    <a:pt x="314" y="449"/>
                  </a:cubicBezTo>
                  <a:cubicBezTo>
                    <a:pt x="406" y="449"/>
                    <a:pt x="648" y="471"/>
                    <a:pt x="988" y="688"/>
                  </a:cubicBezTo>
                  <a:cubicBezTo>
                    <a:pt x="1024" y="712"/>
                    <a:pt x="1060" y="724"/>
                    <a:pt x="1107" y="724"/>
                  </a:cubicBezTo>
                  <a:cubicBezTo>
                    <a:pt x="1179" y="724"/>
                    <a:pt x="1250" y="688"/>
                    <a:pt x="1298" y="629"/>
                  </a:cubicBezTo>
                  <a:cubicBezTo>
                    <a:pt x="1357" y="521"/>
                    <a:pt x="1334" y="379"/>
                    <a:pt x="1227" y="319"/>
                  </a:cubicBezTo>
                  <a:cubicBezTo>
                    <a:pt x="803" y="46"/>
                    <a:pt x="47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36"/>
            <p:cNvSpPr/>
            <p:nvPr/>
          </p:nvSpPr>
          <p:spPr>
            <a:xfrm>
              <a:off x="8148953" y="519747"/>
              <a:ext cx="488558" cy="310002"/>
            </a:xfrm>
            <a:custGeom>
              <a:avLst/>
              <a:gdLst/>
              <a:ahLst/>
              <a:cxnLst/>
              <a:rect l="l" t="t" r="r" b="b"/>
              <a:pathLst>
                <a:path w="12217" h="7752" extrusionOk="0">
                  <a:moveTo>
                    <a:pt x="108" y="0"/>
                  </a:moveTo>
                  <a:lnTo>
                    <a:pt x="36" y="810"/>
                  </a:lnTo>
                  <a:cubicBezTo>
                    <a:pt x="1" y="1298"/>
                    <a:pt x="36" y="1774"/>
                    <a:pt x="144" y="2227"/>
                  </a:cubicBezTo>
                  <a:cubicBezTo>
                    <a:pt x="489" y="3644"/>
                    <a:pt x="1513" y="4989"/>
                    <a:pt x="3013" y="5989"/>
                  </a:cubicBezTo>
                  <a:cubicBezTo>
                    <a:pt x="4108" y="6727"/>
                    <a:pt x="5323" y="7227"/>
                    <a:pt x="6263" y="7573"/>
                  </a:cubicBezTo>
                  <a:cubicBezTo>
                    <a:pt x="6609" y="7704"/>
                    <a:pt x="6918" y="7751"/>
                    <a:pt x="7204" y="7751"/>
                  </a:cubicBezTo>
                  <a:cubicBezTo>
                    <a:pt x="7835" y="7751"/>
                    <a:pt x="8371" y="7477"/>
                    <a:pt x="9014" y="7096"/>
                  </a:cubicBezTo>
                  <a:cubicBezTo>
                    <a:pt x="9990" y="6525"/>
                    <a:pt x="10883" y="5810"/>
                    <a:pt x="11657" y="4977"/>
                  </a:cubicBezTo>
                  <a:lnTo>
                    <a:pt x="12216" y="4382"/>
                  </a:lnTo>
                  <a:lnTo>
                    <a:pt x="11431" y="4608"/>
                  </a:lnTo>
                  <a:cubicBezTo>
                    <a:pt x="9969" y="5044"/>
                    <a:pt x="8683" y="5234"/>
                    <a:pt x="7551" y="5234"/>
                  </a:cubicBezTo>
                  <a:cubicBezTo>
                    <a:pt x="3613" y="5234"/>
                    <a:pt x="1547" y="2937"/>
                    <a:pt x="465" y="727"/>
                  </a:cubicBezTo>
                  <a:lnTo>
                    <a:pt x="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55" name="Google Shape;455;p36"/>
          <p:cNvSpPr/>
          <p:nvPr/>
        </p:nvSpPr>
        <p:spPr>
          <a:xfrm>
            <a:off x="4370170" y="4108523"/>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56" name="Google Shape;456;p36"/>
          <p:cNvGrpSpPr/>
          <p:nvPr/>
        </p:nvGrpSpPr>
        <p:grpSpPr>
          <a:xfrm>
            <a:off x="7192929" y="541182"/>
            <a:ext cx="1515716" cy="647424"/>
            <a:chOff x="7196350" y="472088"/>
            <a:chExt cx="1420673" cy="606827"/>
          </a:xfrm>
        </p:grpSpPr>
        <p:sp>
          <p:nvSpPr>
            <p:cNvPr id="457" name="Google Shape;457;p36"/>
            <p:cNvSpPr/>
            <p:nvPr/>
          </p:nvSpPr>
          <p:spPr>
            <a:xfrm>
              <a:off x="7196350" y="514242"/>
              <a:ext cx="488783" cy="314075"/>
            </a:xfrm>
            <a:custGeom>
              <a:avLst/>
              <a:gdLst/>
              <a:ahLst/>
              <a:cxnLst/>
              <a:rect l="l" t="t" r="r" b="b"/>
              <a:pathLst>
                <a:path w="8824" h="5670" extrusionOk="0">
                  <a:moveTo>
                    <a:pt x="6553" y="0"/>
                  </a:moveTo>
                  <a:cubicBezTo>
                    <a:pt x="6479" y="0"/>
                    <a:pt x="6406" y="5"/>
                    <a:pt x="6335" y="14"/>
                  </a:cubicBezTo>
                  <a:cubicBezTo>
                    <a:pt x="5787" y="85"/>
                    <a:pt x="5299" y="347"/>
                    <a:pt x="4834" y="597"/>
                  </a:cubicBezTo>
                  <a:cubicBezTo>
                    <a:pt x="4704" y="669"/>
                    <a:pt x="4573" y="728"/>
                    <a:pt x="4442" y="800"/>
                  </a:cubicBezTo>
                  <a:cubicBezTo>
                    <a:pt x="3474" y="1279"/>
                    <a:pt x="2390" y="1532"/>
                    <a:pt x="1304" y="1532"/>
                  </a:cubicBezTo>
                  <a:cubicBezTo>
                    <a:pt x="960" y="1532"/>
                    <a:pt x="615" y="1506"/>
                    <a:pt x="274" y="1455"/>
                  </a:cubicBezTo>
                  <a:cubicBezTo>
                    <a:pt x="265" y="1453"/>
                    <a:pt x="255" y="1453"/>
                    <a:pt x="246" y="1453"/>
                  </a:cubicBezTo>
                  <a:cubicBezTo>
                    <a:pt x="160" y="1453"/>
                    <a:pt x="79" y="1500"/>
                    <a:pt x="36" y="1586"/>
                  </a:cubicBezTo>
                  <a:cubicBezTo>
                    <a:pt x="1" y="1669"/>
                    <a:pt x="12" y="1776"/>
                    <a:pt x="84" y="1836"/>
                  </a:cubicBezTo>
                  <a:cubicBezTo>
                    <a:pt x="786" y="2514"/>
                    <a:pt x="1775" y="2883"/>
                    <a:pt x="2739" y="2883"/>
                  </a:cubicBezTo>
                  <a:lnTo>
                    <a:pt x="2322" y="3133"/>
                  </a:lnTo>
                  <a:cubicBezTo>
                    <a:pt x="2251" y="3181"/>
                    <a:pt x="2215" y="3264"/>
                    <a:pt x="2215" y="3348"/>
                  </a:cubicBezTo>
                  <a:cubicBezTo>
                    <a:pt x="2227" y="3443"/>
                    <a:pt x="2287" y="3514"/>
                    <a:pt x="2370" y="3538"/>
                  </a:cubicBezTo>
                  <a:cubicBezTo>
                    <a:pt x="2772" y="3683"/>
                    <a:pt x="3201" y="3752"/>
                    <a:pt x="3632" y="3752"/>
                  </a:cubicBezTo>
                  <a:cubicBezTo>
                    <a:pt x="3839" y="3752"/>
                    <a:pt x="4046" y="3736"/>
                    <a:pt x="4251" y="3705"/>
                  </a:cubicBezTo>
                  <a:cubicBezTo>
                    <a:pt x="4251" y="3883"/>
                    <a:pt x="4323" y="4062"/>
                    <a:pt x="4442" y="4205"/>
                  </a:cubicBezTo>
                  <a:cubicBezTo>
                    <a:pt x="4628" y="4428"/>
                    <a:pt x="4938" y="4557"/>
                    <a:pt x="5269" y="4557"/>
                  </a:cubicBezTo>
                  <a:cubicBezTo>
                    <a:pt x="5361" y="4557"/>
                    <a:pt x="5455" y="4547"/>
                    <a:pt x="5549" y="4526"/>
                  </a:cubicBezTo>
                  <a:cubicBezTo>
                    <a:pt x="5668" y="4503"/>
                    <a:pt x="5775" y="4455"/>
                    <a:pt x="5882" y="4407"/>
                  </a:cubicBezTo>
                  <a:lnTo>
                    <a:pt x="5882" y="4407"/>
                  </a:lnTo>
                  <a:cubicBezTo>
                    <a:pt x="5870" y="4669"/>
                    <a:pt x="5942" y="4943"/>
                    <a:pt x="6120" y="5157"/>
                  </a:cubicBezTo>
                  <a:cubicBezTo>
                    <a:pt x="6370" y="5479"/>
                    <a:pt x="6787" y="5669"/>
                    <a:pt x="7240" y="5669"/>
                  </a:cubicBezTo>
                  <a:cubicBezTo>
                    <a:pt x="7323" y="5669"/>
                    <a:pt x="7394" y="5657"/>
                    <a:pt x="7478" y="5646"/>
                  </a:cubicBezTo>
                  <a:cubicBezTo>
                    <a:pt x="7894" y="5586"/>
                    <a:pt x="8311" y="5372"/>
                    <a:pt x="8728" y="5015"/>
                  </a:cubicBezTo>
                  <a:cubicBezTo>
                    <a:pt x="8823" y="4943"/>
                    <a:pt x="8823" y="4800"/>
                    <a:pt x="8752" y="4705"/>
                  </a:cubicBezTo>
                  <a:cubicBezTo>
                    <a:pt x="8705" y="4658"/>
                    <a:pt x="8643" y="4626"/>
                    <a:pt x="8584" y="4626"/>
                  </a:cubicBezTo>
                  <a:cubicBezTo>
                    <a:pt x="8568" y="4626"/>
                    <a:pt x="8553" y="4628"/>
                    <a:pt x="8537" y="4634"/>
                  </a:cubicBezTo>
                  <a:lnTo>
                    <a:pt x="7942" y="1371"/>
                  </a:lnTo>
                  <a:cubicBezTo>
                    <a:pt x="8049" y="1347"/>
                    <a:pt x="8133" y="1240"/>
                    <a:pt x="8121" y="1121"/>
                  </a:cubicBezTo>
                  <a:cubicBezTo>
                    <a:pt x="8002" y="409"/>
                    <a:pt x="7258" y="0"/>
                    <a:pt x="6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36"/>
            <p:cNvSpPr/>
            <p:nvPr/>
          </p:nvSpPr>
          <p:spPr>
            <a:xfrm>
              <a:off x="8101208" y="676710"/>
              <a:ext cx="515815" cy="297347"/>
            </a:xfrm>
            <a:custGeom>
              <a:avLst/>
              <a:gdLst/>
              <a:ahLst/>
              <a:cxnLst/>
              <a:rect l="l" t="t" r="r" b="b"/>
              <a:pathLst>
                <a:path w="9312" h="5368" extrusionOk="0">
                  <a:moveTo>
                    <a:pt x="3477" y="1"/>
                  </a:moveTo>
                  <a:cubicBezTo>
                    <a:pt x="3087" y="1"/>
                    <a:pt x="2712" y="137"/>
                    <a:pt x="2466" y="450"/>
                  </a:cubicBezTo>
                  <a:cubicBezTo>
                    <a:pt x="2394" y="546"/>
                    <a:pt x="2418" y="688"/>
                    <a:pt x="2501" y="760"/>
                  </a:cubicBezTo>
                  <a:lnTo>
                    <a:pt x="394" y="3320"/>
                  </a:lnTo>
                  <a:cubicBezTo>
                    <a:pt x="354" y="3288"/>
                    <a:pt x="304" y="3267"/>
                    <a:pt x="254" y="3267"/>
                  </a:cubicBezTo>
                  <a:cubicBezTo>
                    <a:pt x="228" y="3267"/>
                    <a:pt x="203" y="3272"/>
                    <a:pt x="180" y="3284"/>
                  </a:cubicBezTo>
                  <a:cubicBezTo>
                    <a:pt x="60" y="3320"/>
                    <a:pt x="1" y="3451"/>
                    <a:pt x="49" y="3570"/>
                  </a:cubicBezTo>
                  <a:cubicBezTo>
                    <a:pt x="239" y="4070"/>
                    <a:pt x="501" y="4463"/>
                    <a:pt x="822" y="4713"/>
                  </a:cubicBezTo>
                  <a:cubicBezTo>
                    <a:pt x="1108" y="4935"/>
                    <a:pt x="1452" y="5051"/>
                    <a:pt x="1780" y="5051"/>
                  </a:cubicBezTo>
                  <a:cubicBezTo>
                    <a:pt x="1944" y="5051"/>
                    <a:pt x="2104" y="5022"/>
                    <a:pt x="2251" y="4963"/>
                  </a:cubicBezTo>
                  <a:cubicBezTo>
                    <a:pt x="2513" y="4856"/>
                    <a:pt x="2704" y="4653"/>
                    <a:pt x="2823" y="4415"/>
                  </a:cubicBezTo>
                  <a:cubicBezTo>
                    <a:pt x="2894" y="4510"/>
                    <a:pt x="2966" y="4594"/>
                    <a:pt x="3061" y="4677"/>
                  </a:cubicBezTo>
                  <a:cubicBezTo>
                    <a:pt x="3295" y="4887"/>
                    <a:pt x="3583" y="5002"/>
                    <a:pt x="3858" y="5002"/>
                  </a:cubicBezTo>
                  <a:cubicBezTo>
                    <a:pt x="3973" y="5002"/>
                    <a:pt x="4086" y="4981"/>
                    <a:pt x="4192" y="4939"/>
                  </a:cubicBezTo>
                  <a:cubicBezTo>
                    <a:pt x="4359" y="4868"/>
                    <a:pt x="4501" y="4749"/>
                    <a:pt x="4585" y="4594"/>
                  </a:cubicBezTo>
                  <a:cubicBezTo>
                    <a:pt x="5097" y="4987"/>
                    <a:pt x="5692" y="5260"/>
                    <a:pt x="6323" y="5368"/>
                  </a:cubicBezTo>
                  <a:lnTo>
                    <a:pt x="6359" y="5368"/>
                  </a:lnTo>
                  <a:cubicBezTo>
                    <a:pt x="6430" y="5368"/>
                    <a:pt x="6502" y="5332"/>
                    <a:pt x="6537" y="5272"/>
                  </a:cubicBezTo>
                  <a:cubicBezTo>
                    <a:pt x="6585" y="5201"/>
                    <a:pt x="6597" y="5106"/>
                    <a:pt x="6549" y="5034"/>
                  </a:cubicBezTo>
                  <a:lnTo>
                    <a:pt x="6311" y="4606"/>
                  </a:lnTo>
                  <a:lnTo>
                    <a:pt x="6311" y="4606"/>
                  </a:lnTo>
                  <a:cubicBezTo>
                    <a:pt x="6895" y="4930"/>
                    <a:pt x="7561" y="5105"/>
                    <a:pt x="8220" y="5105"/>
                  </a:cubicBezTo>
                  <a:cubicBezTo>
                    <a:pt x="8529" y="5105"/>
                    <a:pt x="8836" y="5066"/>
                    <a:pt x="9133" y="4987"/>
                  </a:cubicBezTo>
                  <a:cubicBezTo>
                    <a:pt x="9228" y="4963"/>
                    <a:pt x="9300" y="4879"/>
                    <a:pt x="9300" y="4784"/>
                  </a:cubicBezTo>
                  <a:cubicBezTo>
                    <a:pt x="9312" y="4689"/>
                    <a:pt x="9252" y="4594"/>
                    <a:pt x="9157" y="4558"/>
                  </a:cubicBezTo>
                  <a:cubicBezTo>
                    <a:pt x="7823" y="4058"/>
                    <a:pt x="6645" y="3141"/>
                    <a:pt x="5835" y="1962"/>
                  </a:cubicBezTo>
                  <a:cubicBezTo>
                    <a:pt x="5752" y="1843"/>
                    <a:pt x="5668" y="1712"/>
                    <a:pt x="5597" y="1593"/>
                  </a:cubicBezTo>
                  <a:cubicBezTo>
                    <a:pt x="5311" y="1141"/>
                    <a:pt x="5013" y="688"/>
                    <a:pt x="4561" y="355"/>
                  </a:cubicBezTo>
                  <a:cubicBezTo>
                    <a:pt x="4255" y="131"/>
                    <a:pt x="3859" y="1"/>
                    <a:pt x="3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 name="Google Shape;459;p36"/>
            <p:cNvSpPr/>
            <p:nvPr/>
          </p:nvSpPr>
          <p:spPr>
            <a:xfrm>
              <a:off x="7615792" y="472088"/>
              <a:ext cx="672797" cy="606825"/>
            </a:xfrm>
            <a:custGeom>
              <a:avLst/>
              <a:gdLst/>
              <a:ahLst/>
              <a:cxnLst/>
              <a:rect l="l" t="t" r="r" b="b"/>
              <a:pathLst>
                <a:path w="12146" h="10955" extrusionOk="0">
                  <a:moveTo>
                    <a:pt x="2662" y="1"/>
                  </a:moveTo>
                  <a:cubicBezTo>
                    <a:pt x="2470" y="1"/>
                    <a:pt x="2280" y="24"/>
                    <a:pt x="2096" y="72"/>
                  </a:cubicBezTo>
                  <a:cubicBezTo>
                    <a:pt x="906" y="394"/>
                    <a:pt x="251" y="1573"/>
                    <a:pt x="132" y="2608"/>
                  </a:cubicBezTo>
                  <a:cubicBezTo>
                    <a:pt x="1" y="3728"/>
                    <a:pt x="358" y="4835"/>
                    <a:pt x="715" y="5776"/>
                  </a:cubicBezTo>
                  <a:cubicBezTo>
                    <a:pt x="1287" y="7240"/>
                    <a:pt x="2049" y="8728"/>
                    <a:pt x="3120" y="10443"/>
                  </a:cubicBezTo>
                  <a:cubicBezTo>
                    <a:pt x="3287" y="10729"/>
                    <a:pt x="3501" y="10895"/>
                    <a:pt x="3739" y="10943"/>
                  </a:cubicBezTo>
                  <a:cubicBezTo>
                    <a:pt x="3787" y="10943"/>
                    <a:pt x="3835" y="10955"/>
                    <a:pt x="3882" y="10955"/>
                  </a:cubicBezTo>
                  <a:cubicBezTo>
                    <a:pt x="4251" y="10955"/>
                    <a:pt x="4597" y="10681"/>
                    <a:pt x="4942" y="10419"/>
                  </a:cubicBezTo>
                  <a:lnTo>
                    <a:pt x="7216" y="8716"/>
                  </a:lnTo>
                  <a:cubicBezTo>
                    <a:pt x="8716" y="7585"/>
                    <a:pt x="10419" y="6299"/>
                    <a:pt x="11395" y="4513"/>
                  </a:cubicBezTo>
                  <a:cubicBezTo>
                    <a:pt x="12098" y="3239"/>
                    <a:pt x="12145" y="1966"/>
                    <a:pt x="11538" y="1108"/>
                  </a:cubicBezTo>
                  <a:cubicBezTo>
                    <a:pt x="11099" y="496"/>
                    <a:pt x="10337" y="137"/>
                    <a:pt x="9521" y="137"/>
                  </a:cubicBezTo>
                  <a:cubicBezTo>
                    <a:pt x="9384" y="137"/>
                    <a:pt x="9247" y="147"/>
                    <a:pt x="9109" y="168"/>
                  </a:cubicBezTo>
                  <a:cubicBezTo>
                    <a:pt x="8097" y="311"/>
                    <a:pt x="7311" y="942"/>
                    <a:pt x="6835" y="1430"/>
                  </a:cubicBezTo>
                  <a:cubicBezTo>
                    <a:pt x="6383" y="1906"/>
                    <a:pt x="6014" y="2430"/>
                    <a:pt x="5680" y="2978"/>
                  </a:cubicBezTo>
                  <a:cubicBezTo>
                    <a:pt x="5561" y="2323"/>
                    <a:pt x="5299" y="1585"/>
                    <a:pt x="4763" y="977"/>
                  </a:cubicBezTo>
                  <a:cubicBezTo>
                    <a:pt x="4204" y="360"/>
                    <a:pt x="341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 name="Google Shape;460;p36"/>
            <p:cNvSpPr/>
            <p:nvPr/>
          </p:nvSpPr>
          <p:spPr>
            <a:xfrm>
              <a:off x="7738489" y="683136"/>
              <a:ext cx="77217" cy="98986"/>
            </a:xfrm>
            <a:custGeom>
              <a:avLst/>
              <a:gdLst/>
              <a:ahLst/>
              <a:cxnLst/>
              <a:rect l="l" t="t" r="r" b="b"/>
              <a:pathLst>
                <a:path w="1394" h="1787" extrusionOk="0">
                  <a:moveTo>
                    <a:pt x="227" y="1"/>
                  </a:moveTo>
                  <a:cubicBezTo>
                    <a:pt x="96" y="1"/>
                    <a:pt x="0" y="108"/>
                    <a:pt x="0" y="227"/>
                  </a:cubicBezTo>
                  <a:lnTo>
                    <a:pt x="12" y="1073"/>
                  </a:lnTo>
                  <a:cubicBezTo>
                    <a:pt x="12" y="1180"/>
                    <a:pt x="12" y="1323"/>
                    <a:pt x="72" y="1465"/>
                  </a:cubicBezTo>
                  <a:cubicBezTo>
                    <a:pt x="155" y="1656"/>
                    <a:pt x="322" y="1775"/>
                    <a:pt x="512" y="1787"/>
                  </a:cubicBezTo>
                  <a:lnTo>
                    <a:pt x="524" y="1787"/>
                  </a:lnTo>
                  <a:cubicBezTo>
                    <a:pt x="691" y="1787"/>
                    <a:pt x="917" y="1692"/>
                    <a:pt x="1060" y="1275"/>
                  </a:cubicBezTo>
                  <a:lnTo>
                    <a:pt x="1358" y="406"/>
                  </a:lnTo>
                  <a:cubicBezTo>
                    <a:pt x="1394" y="287"/>
                    <a:pt x="1334" y="168"/>
                    <a:pt x="1215" y="120"/>
                  </a:cubicBezTo>
                  <a:cubicBezTo>
                    <a:pt x="1192" y="113"/>
                    <a:pt x="1169" y="110"/>
                    <a:pt x="1146" y="110"/>
                  </a:cubicBezTo>
                  <a:cubicBezTo>
                    <a:pt x="1052" y="110"/>
                    <a:pt x="968" y="167"/>
                    <a:pt x="929" y="263"/>
                  </a:cubicBezTo>
                  <a:lnTo>
                    <a:pt x="632" y="1132"/>
                  </a:lnTo>
                  <a:cubicBezTo>
                    <a:pt x="572" y="1311"/>
                    <a:pt x="524" y="1334"/>
                    <a:pt x="524" y="1334"/>
                  </a:cubicBezTo>
                  <a:cubicBezTo>
                    <a:pt x="512" y="1334"/>
                    <a:pt x="501" y="1323"/>
                    <a:pt x="489" y="1287"/>
                  </a:cubicBezTo>
                  <a:cubicBezTo>
                    <a:pt x="465" y="1227"/>
                    <a:pt x="465" y="1144"/>
                    <a:pt x="465" y="1061"/>
                  </a:cubicBezTo>
                  <a:lnTo>
                    <a:pt x="453" y="227"/>
                  </a:lnTo>
                  <a:cubicBezTo>
                    <a:pt x="453" y="96"/>
                    <a:pt x="346" y="1"/>
                    <a:pt x="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 name="Google Shape;461;p36"/>
            <p:cNvSpPr/>
            <p:nvPr/>
          </p:nvSpPr>
          <p:spPr>
            <a:xfrm>
              <a:off x="7836758" y="713270"/>
              <a:ext cx="49521" cy="99208"/>
            </a:xfrm>
            <a:custGeom>
              <a:avLst/>
              <a:gdLst/>
              <a:ahLst/>
              <a:cxnLst/>
              <a:rect l="l" t="t" r="r" b="b"/>
              <a:pathLst>
                <a:path w="894" h="1791" extrusionOk="0">
                  <a:moveTo>
                    <a:pt x="638" y="1"/>
                  </a:moveTo>
                  <a:cubicBezTo>
                    <a:pt x="536" y="1"/>
                    <a:pt x="450" y="78"/>
                    <a:pt x="429" y="183"/>
                  </a:cubicBezTo>
                  <a:cubicBezTo>
                    <a:pt x="382" y="445"/>
                    <a:pt x="286" y="695"/>
                    <a:pt x="155" y="921"/>
                  </a:cubicBezTo>
                  <a:lnTo>
                    <a:pt x="143" y="933"/>
                  </a:lnTo>
                  <a:cubicBezTo>
                    <a:pt x="96" y="1017"/>
                    <a:pt x="36" y="1112"/>
                    <a:pt x="12" y="1231"/>
                  </a:cubicBezTo>
                  <a:cubicBezTo>
                    <a:pt x="1" y="1362"/>
                    <a:pt x="36" y="1505"/>
                    <a:pt x="131" y="1612"/>
                  </a:cubicBezTo>
                  <a:cubicBezTo>
                    <a:pt x="227" y="1719"/>
                    <a:pt x="358" y="1791"/>
                    <a:pt x="489" y="1791"/>
                  </a:cubicBezTo>
                  <a:cubicBezTo>
                    <a:pt x="620" y="1791"/>
                    <a:pt x="715" y="1695"/>
                    <a:pt x="715" y="1576"/>
                  </a:cubicBezTo>
                  <a:cubicBezTo>
                    <a:pt x="715" y="1457"/>
                    <a:pt x="620" y="1350"/>
                    <a:pt x="501" y="1350"/>
                  </a:cubicBezTo>
                  <a:cubicBezTo>
                    <a:pt x="501" y="1350"/>
                    <a:pt x="477" y="1338"/>
                    <a:pt x="465" y="1326"/>
                  </a:cubicBezTo>
                  <a:cubicBezTo>
                    <a:pt x="465" y="1314"/>
                    <a:pt x="453" y="1302"/>
                    <a:pt x="453" y="1291"/>
                  </a:cubicBezTo>
                  <a:cubicBezTo>
                    <a:pt x="465" y="1267"/>
                    <a:pt x="489" y="1219"/>
                    <a:pt x="512" y="1171"/>
                  </a:cubicBezTo>
                  <a:lnTo>
                    <a:pt x="536" y="1148"/>
                  </a:lnTo>
                  <a:cubicBezTo>
                    <a:pt x="703" y="886"/>
                    <a:pt x="810" y="576"/>
                    <a:pt x="870" y="255"/>
                  </a:cubicBezTo>
                  <a:cubicBezTo>
                    <a:pt x="893" y="136"/>
                    <a:pt x="810" y="28"/>
                    <a:pt x="679" y="5"/>
                  </a:cubicBezTo>
                  <a:cubicBezTo>
                    <a:pt x="665" y="2"/>
                    <a:pt x="652" y="1"/>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 name="Google Shape;462;p36"/>
            <p:cNvSpPr/>
            <p:nvPr/>
          </p:nvSpPr>
          <p:spPr>
            <a:xfrm>
              <a:off x="7782694" y="796083"/>
              <a:ext cx="143799" cy="78380"/>
            </a:xfrm>
            <a:custGeom>
              <a:avLst/>
              <a:gdLst/>
              <a:ahLst/>
              <a:cxnLst/>
              <a:rect l="l" t="t" r="r" b="b"/>
              <a:pathLst>
                <a:path w="2596" h="1415" extrusionOk="0">
                  <a:moveTo>
                    <a:pt x="343" y="1"/>
                  </a:moveTo>
                  <a:cubicBezTo>
                    <a:pt x="247" y="1"/>
                    <a:pt x="161" y="66"/>
                    <a:pt x="131" y="165"/>
                  </a:cubicBezTo>
                  <a:cubicBezTo>
                    <a:pt x="0" y="653"/>
                    <a:pt x="274" y="1177"/>
                    <a:pt x="738" y="1355"/>
                  </a:cubicBezTo>
                  <a:cubicBezTo>
                    <a:pt x="857" y="1391"/>
                    <a:pt x="977" y="1415"/>
                    <a:pt x="1107" y="1415"/>
                  </a:cubicBezTo>
                  <a:cubicBezTo>
                    <a:pt x="1334" y="1415"/>
                    <a:pt x="1584" y="1343"/>
                    <a:pt x="1810" y="1212"/>
                  </a:cubicBezTo>
                  <a:cubicBezTo>
                    <a:pt x="2096" y="1034"/>
                    <a:pt x="2322" y="772"/>
                    <a:pt x="2524" y="534"/>
                  </a:cubicBezTo>
                  <a:cubicBezTo>
                    <a:pt x="2596" y="438"/>
                    <a:pt x="2584" y="296"/>
                    <a:pt x="2489" y="212"/>
                  </a:cubicBezTo>
                  <a:cubicBezTo>
                    <a:pt x="2448" y="182"/>
                    <a:pt x="2398" y="166"/>
                    <a:pt x="2349" y="166"/>
                  </a:cubicBezTo>
                  <a:cubicBezTo>
                    <a:pt x="2284" y="166"/>
                    <a:pt x="2220" y="194"/>
                    <a:pt x="2179" y="248"/>
                  </a:cubicBezTo>
                  <a:cubicBezTo>
                    <a:pt x="2000" y="462"/>
                    <a:pt x="1810" y="689"/>
                    <a:pt x="1572" y="831"/>
                  </a:cubicBezTo>
                  <a:cubicBezTo>
                    <a:pt x="1417" y="921"/>
                    <a:pt x="1251" y="972"/>
                    <a:pt x="1096" y="972"/>
                  </a:cubicBezTo>
                  <a:cubicBezTo>
                    <a:pt x="1025" y="972"/>
                    <a:pt x="957" y="961"/>
                    <a:pt x="893" y="939"/>
                  </a:cubicBezTo>
                  <a:cubicBezTo>
                    <a:pt x="655" y="843"/>
                    <a:pt x="488" y="534"/>
                    <a:pt x="560" y="284"/>
                  </a:cubicBezTo>
                  <a:cubicBezTo>
                    <a:pt x="596" y="165"/>
                    <a:pt x="524" y="46"/>
                    <a:pt x="405" y="10"/>
                  </a:cubicBezTo>
                  <a:cubicBezTo>
                    <a:pt x="384" y="4"/>
                    <a:pt x="363"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 name="Google Shape;463;p36"/>
            <p:cNvSpPr/>
            <p:nvPr/>
          </p:nvSpPr>
          <p:spPr>
            <a:xfrm>
              <a:off x="7928435" y="709503"/>
              <a:ext cx="81150" cy="100316"/>
            </a:xfrm>
            <a:custGeom>
              <a:avLst/>
              <a:gdLst/>
              <a:ahLst/>
              <a:cxnLst/>
              <a:rect l="l" t="t" r="r" b="b"/>
              <a:pathLst>
                <a:path w="1465" h="1811" extrusionOk="0">
                  <a:moveTo>
                    <a:pt x="314" y="0"/>
                  </a:moveTo>
                  <a:cubicBezTo>
                    <a:pt x="203" y="0"/>
                    <a:pt x="107" y="91"/>
                    <a:pt x="96" y="204"/>
                  </a:cubicBezTo>
                  <a:lnTo>
                    <a:pt x="24" y="1049"/>
                  </a:lnTo>
                  <a:cubicBezTo>
                    <a:pt x="12" y="1156"/>
                    <a:pt x="0" y="1299"/>
                    <a:pt x="48" y="1442"/>
                  </a:cubicBezTo>
                  <a:cubicBezTo>
                    <a:pt x="108" y="1644"/>
                    <a:pt x="262" y="1787"/>
                    <a:pt x="441" y="1811"/>
                  </a:cubicBezTo>
                  <a:lnTo>
                    <a:pt x="501" y="1811"/>
                  </a:lnTo>
                  <a:cubicBezTo>
                    <a:pt x="667" y="1811"/>
                    <a:pt x="882" y="1716"/>
                    <a:pt x="1048" y="1347"/>
                  </a:cubicBezTo>
                  <a:lnTo>
                    <a:pt x="1417" y="513"/>
                  </a:lnTo>
                  <a:cubicBezTo>
                    <a:pt x="1465" y="406"/>
                    <a:pt x="1417" y="275"/>
                    <a:pt x="1310" y="216"/>
                  </a:cubicBezTo>
                  <a:cubicBezTo>
                    <a:pt x="1279" y="203"/>
                    <a:pt x="1248" y="197"/>
                    <a:pt x="1217" y="197"/>
                  </a:cubicBezTo>
                  <a:cubicBezTo>
                    <a:pt x="1129" y="197"/>
                    <a:pt x="1048" y="246"/>
                    <a:pt x="1013" y="335"/>
                  </a:cubicBezTo>
                  <a:lnTo>
                    <a:pt x="632" y="1168"/>
                  </a:lnTo>
                  <a:cubicBezTo>
                    <a:pt x="560" y="1335"/>
                    <a:pt x="501" y="1359"/>
                    <a:pt x="501" y="1370"/>
                  </a:cubicBezTo>
                  <a:cubicBezTo>
                    <a:pt x="501" y="1359"/>
                    <a:pt x="477" y="1347"/>
                    <a:pt x="477" y="1311"/>
                  </a:cubicBezTo>
                  <a:cubicBezTo>
                    <a:pt x="453" y="1251"/>
                    <a:pt x="465" y="1168"/>
                    <a:pt x="465" y="1085"/>
                  </a:cubicBezTo>
                  <a:lnTo>
                    <a:pt x="536" y="239"/>
                  </a:lnTo>
                  <a:cubicBezTo>
                    <a:pt x="548" y="120"/>
                    <a:pt x="453" y="13"/>
                    <a:pt x="334" y="1"/>
                  </a:cubicBezTo>
                  <a:cubicBezTo>
                    <a:pt x="327" y="1"/>
                    <a:pt x="32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 name="Google Shape;464;p36"/>
            <p:cNvSpPr/>
            <p:nvPr/>
          </p:nvSpPr>
          <p:spPr>
            <a:xfrm>
              <a:off x="7758265" y="613008"/>
              <a:ext cx="519748" cy="465906"/>
            </a:xfrm>
            <a:custGeom>
              <a:avLst/>
              <a:gdLst/>
              <a:ahLst/>
              <a:cxnLst/>
              <a:rect l="l" t="t" r="r" b="b"/>
              <a:pathLst>
                <a:path w="9383" h="8411" extrusionOk="0">
                  <a:moveTo>
                    <a:pt x="9152" y="0"/>
                  </a:moveTo>
                  <a:cubicBezTo>
                    <a:pt x="9088" y="0"/>
                    <a:pt x="9027" y="27"/>
                    <a:pt x="8978" y="76"/>
                  </a:cubicBezTo>
                  <a:cubicBezTo>
                    <a:pt x="7156" y="2243"/>
                    <a:pt x="3584" y="5982"/>
                    <a:pt x="179" y="6732"/>
                  </a:cubicBezTo>
                  <a:cubicBezTo>
                    <a:pt x="120" y="6756"/>
                    <a:pt x="60" y="6803"/>
                    <a:pt x="24" y="6863"/>
                  </a:cubicBezTo>
                  <a:cubicBezTo>
                    <a:pt x="1" y="6934"/>
                    <a:pt x="1" y="7006"/>
                    <a:pt x="36" y="7065"/>
                  </a:cubicBezTo>
                  <a:cubicBezTo>
                    <a:pt x="227" y="7375"/>
                    <a:pt x="382" y="7649"/>
                    <a:pt x="548" y="7899"/>
                  </a:cubicBezTo>
                  <a:cubicBezTo>
                    <a:pt x="715" y="8185"/>
                    <a:pt x="929" y="8351"/>
                    <a:pt x="1167" y="8399"/>
                  </a:cubicBezTo>
                  <a:cubicBezTo>
                    <a:pt x="1215" y="8399"/>
                    <a:pt x="1263" y="8411"/>
                    <a:pt x="1310" y="8411"/>
                  </a:cubicBezTo>
                  <a:cubicBezTo>
                    <a:pt x="1679" y="8411"/>
                    <a:pt x="2025" y="8137"/>
                    <a:pt x="2370" y="7875"/>
                  </a:cubicBezTo>
                  <a:lnTo>
                    <a:pt x="4644" y="6172"/>
                  </a:lnTo>
                  <a:cubicBezTo>
                    <a:pt x="6144" y="5041"/>
                    <a:pt x="7847" y="3755"/>
                    <a:pt x="8823" y="1969"/>
                  </a:cubicBezTo>
                  <a:cubicBezTo>
                    <a:pt x="9038" y="1565"/>
                    <a:pt x="9311" y="946"/>
                    <a:pt x="9371" y="243"/>
                  </a:cubicBezTo>
                  <a:cubicBezTo>
                    <a:pt x="9383" y="136"/>
                    <a:pt x="9323" y="53"/>
                    <a:pt x="9240" y="17"/>
                  </a:cubicBezTo>
                  <a:cubicBezTo>
                    <a:pt x="9210" y="6"/>
                    <a:pt x="9181" y="0"/>
                    <a:pt x="9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 name="Google Shape;465;p36"/>
          <p:cNvSpPr/>
          <p:nvPr/>
        </p:nvSpPr>
        <p:spPr>
          <a:xfrm flipH="1">
            <a:off x="7229966" y="1188599"/>
            <a:ext cx="228943" cy="207613"/>
          </a:xfrm>
          <a:custGeom>
            <a:avLst/>
            <a:gdLst/>
            <a:ahLst/>
            <a:cxnLst/>
            <a:rect l="l" t="t" r="r" b="b"/>
            <a:pathLst>
              <a:path w="6204" h="5626" extrusionOk="0">
                <a:moveTo>
                  <a:pt x="1832" y="0"/>
                </a:moveTo>
                <a:cubicBezTo>
                  <a:pt x="1488" y="0"/>
                  <a:pt x="1108" y="176"/>
                  <a:pt x="703" y="529"/>
                </a:cubicBezTo>
                <a:cubicBezTo>
                  <a:pt x="274" y="910"/>
                  <a:pt x="48" y="1375"/>
                  <a:pt x="36" y="1934"/>
                </a:cubicBezTo>
                <a:cubicBezTo>
                  <a:pt x="0" y="3613"/>
                  <a:pt x="1965" y="5482"/>
                  <a:pt x="2048" y="5554"/>
                </a:cubicBezTo>
                <a:cubicBezTo>
                  <a:pt x="2084" y="5601"/>
                  <a:pt x="2143" y="5625"/>
                  <a:pt x="2203" y="5625"/>
                </a:cubicBezTo>
                <a:cubicBezTo>
                  <a:pt x="2215" y="5625"/>
                  <a:pt x="2227" y="5613"/>
                  <a:pt x="2250" y="5613"/>
                </a:cubicBezTo>
                <a:cubicBezTo>
                  <a:pt x="2369" y="5589"/>
                  <a:pt x="5096" y="4982"/>
                  <a:pt x="5906" y="3518"/>
                </a:cubicBezTo>
                <a:cubicBezTo>
                  <a:pt x="6168" y="3053"/>
                  <a:pt x="6203" y="2541"/>
                  <a:pt x="6013" y="2018"/>
                </a:cubicBezTo>
                <a:cubicBezTo>
                  <a:pt x="5787" y="1387"/>
                  <a:pt x="5453" y="1029"/>
                  <a:pt x="5001" y="958"/>
                </a:cubicBezTo>
                <a:cubicBezTo>
                  <a:pt x="4939" y="947"/>
                  <a:pt x="4876" y="942"/>
                  <a:pt x="4814" y="942"/>
                </a:cubicBezTo>
                <a:cubicBezTo>
                  <a:pt x="4196" y="942"/>
                  <a:pt x="3584" y="1446"/>
                  <a:pt x="3227" y="1803"/>
                </a:cubicBezTo>
                <a:cubicBezTo>
                  <a:pt x="3108" y="1232"/>
                  <a:pt x="2822" y="327"/>
                  <a:pt x="2179" y="65"/>
                </a:cubicBezTo>
                <a:cubicBezTo>
                  <a:pt x="2068" y="22"/>
                  <a:pt x="1952" y="0"/>
                  <a:pt x="18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1110"/>
        <p:cNvGrpSpPr/>
        <p:nvPr/>
      </p:nvGrpSpPr>
      <p:grpSpPr>
        <a:xfrm>
          <a:off x="0" y="0"/>
          <a:ext cx="0" cy="0"/>
          <a:chOff x="0" y="0"/>
          <a:chExt cx="0" cy="0"/>
        </a:xfrm>
      </p:grpSpPr>
      <p:sp>
        <p:nvSpPr>
          <p:cNvPr id="1111" name="Google Shape;1111;p54"/>
          <p:cNvSpPr txBox="1">
            <a:spLocks noGrp="1"/>
          </p:cNvSpPr>
          <p:nvPr>
            <p:ph type="title"/>
          </p:nvPr>
        </p:nvSpPr>
        <p:spPr>
          <a:xfrm>
            <a:off x="4895700" y="1612200"/>
            <a:ext cx="3535200" cy="1156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Learn more about the kiss wrapped theme</a:t>
            </a:r>
            <a:endParaRPr/>
          </a:p>
        </p:txBody>
      </p:sp>
      <p:sp>
        <p:nvSpPr>
          <p:cNvPr id="1112" name="Google Shape;1112;p54"/>
          <p:cNvSpPr txBox="1">
            <a:spLocks noGrp="1"/>
          </p:cNvSpPr>
          <p:nvPr>
            <p:ph type="subTitle" idx="1"/>
          </p:nvPr>
        </p:nvSpPr>
        <p:spPr>
          <a:xfrm>
            <a:off x="4895700" y="2769000"/>
            <a:ext cx="3535200" cy="76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113" name="Google Shape;1113;p54"/>
          <p:cNvSpPr/>
          <p:nvPr/>
        </p:nvSpPr>
        <p:spPr>
          <a:xfrm>
            <a:off x="873612" y="1515306"/>
            <a:ext cx="3535200" cy="2112900"/>
          </a:xfrm>
          <a:prstGeom prst="roundRect">
            <a:avLst>
              <a:gd name="adj" fmla="val 0"/>
            </a:avLst>
          </a:pr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14" name="Google Shape;1114;p54"/>
          <p:cNvPicPr preferRelativeResize="0"/>
          <p:nvPr/>
        </p:nvPicPr>
        <p:blipFill rotWithShape="1">
          <a:blip r:embed="rId3">
            <a:alphaModFix/>
          </a:blip>
          <a:srcRect l="9" r="9"/>
          <a:stretch/>
        </p:blipFill>
        <p:spPr>
          <a:xfrm>
            <a:off x="1040152" y="1671130"/>
            <a:ext cx="3201600" cy="1801200"/>
          </a:xfrm>
          <a:prstGeom prst="roundRect">
            <a:avLst>
              <a:gd name="adj" fmla="val 0"/>
            </a:avLst>
          </a:prstGeom>
          <a:noFill/>
          <a:ln>
            <a:noFill/>
          </a:ln>
        </p:spPr>
      </p:pic>
      <p:grpSp>
        <p:nvGrpSpPr>
          <p:cNvPr id="1115" name="Google Shape;1115;p54"/>
          <p:cNvGrpSpPr/>
          <p:nvPr/>
        </p:nvGrpSpPr>
        <p:grpSpPr>
          <a:xfrm>
            <a:off x="4219179" y="3879950"/>
            <a:ext cx="1257651" cy="808265"/>
            <a:chOff x="3909700" y="3925977"/>
            <a:chExt cx="1186128" cy="762299"/>
          </a:xfrm>
        </p:grpSpPr>
        <p:sp>
          <p:nvSpPr>
            <p:cNvPr id="1116" name="Google Shape;1116;p54"/>
            <p:cNvSpPr/>
            <p:nvPr/>
          </p:nvSpPr>
          <p:spPr>
            <a:xfrm>
              <a:off x="4177572" y="4438354"/>
              <a:ext cx="190752" cy="181719"/>
            </a:xfrm>
            <a:custGeom>
              <a:avLst/>
              <a:gdLst/>
              <a:ahLst/>
              <a:cxnLst/>
              <a:rect l="l" t="t" r="r" b="b"/>
              <a:pathLst>
                <a:path w="4561" h="4345" extrusionOk="0">
                  <a:moveTo>
                    <a:pt x="2253" y="0"/>
                  </a:moveTo>
                  <a:cubicBezTo>
                    <a:pt x="2160" y="0"/>
                    <a:pt x="2077" y="57"/>
                    <a:pt x="2049" y="153"/>
                  </a:cubicBezTo>
                  <a:cubicBezTo>
                    <a:pt x="1787" y="1011"/>
                    <a:pt x="1322" y="1796"/>
                    <a:pt x="703" y="2427"/>
                  </a:cubicBezTo>
                  <a:lnTo>
                    <a:pt x="620" y="2511"/>
                  </a:lnTo>
                  <a:cubicBezTo>
                    <a:pt x="477" y="2654"/>
                    <a:pt x="322" y="2808"/>
                    <a:pt x="203" y="2999"/>
                  </a:cubicBezTo>
                  <a:cubicBezTo>
                    <a:pt x="36" y="3297"/>
                    <a:pt x="1" y="3618"/>
                    <a:pt x="132" y="3880"/>
                  </a:cubicBezTo>
                  <a:cubicBezTo>
                    <a:pt x="263" y="4166"/>
                    <a:pt x="584" y="4344"/>
                    <a:pt x="941" y="4344"/>
                  </a:cubicBezTo>
                  <a:cubicBezTo>
                    <a:pt x="989" y="4344"/>
                    <a:pt x="1048" y="4344"/>
                    <a:pt x="1096" y="4332"/>
                  </a:cubicBezTo>
                  <a:cubicBezTo>
                    <a:pt x="1441" y="4285"/>
                    <a:pt x="1727" y="4094"/>
                    <a:pt x="1977" y="3916"/>
                  </a:cubicBezTo>
                  <a:cubicBezTo>
                    <a:pt x="2965" y="3189"/>
                    <a:pt x="3811" y="2285"/>
                    <a:pt x="4489" y="1261"/>
                  </a:cubicBezTo>
                  <a:cubicBezTo>
                    <a:pt x="4561" y="1153"/>
                    <a:pt x="4525" y="1011"/>
                    <a:pt x="4430" y="951"/>
                  </a:cubicBezTo>
                  <a:cubicBezTo>
                    <a:pt x="4389" y="924"/>
                    <a:pt x="4342" y="910"/>
                    <a:pt x="4297" y="910"/>
                  </a:cubicBezTo>
                  <a:cubicBezTo>
                    <a:pt x="4225" y="910"/>
                    <a:pt x="4157" y="945"/>
                    <a:pt x="4120" y="1011"/>
                  </a:cubicBezTo>
                  <a:cubicBezTo>
                    <a:pt x="4108" y="1022"/>
                    <a:pt x="4096" y="1034"/>
                    <a:pt x="4096" y="1046"/>
                  </a:cubicBezTo>
                  <a:lnTo>
                    <a:pt x="2465" y="308"/>
                  </a:lnTo>
                  <a:cubicBezTo>
                    <a:pt x="2465" y="308"/>
                    <a:pt x="2465" y="296"/>
                    <a:pt x="2477" y="284"/>
                  </a:cubicBezTo>
                  <a:cubicBezTo>
                    <a:pt x="2513" y="165"/>
                    <a:pt x="2441" y="46"/>
                    <a:pt x="2322" y="10"/>
                  </a:cubicBezTo>
                  <a:cubicBezTo>
                    <a:pt x="2299" y="4"/>
                    <a:pt x="2276" y="0"/>
                    <a:pt x="2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54"/>
            <p:cNvSpPr/>
            <p:nvPr/>
          </p:nvSpPr>
          <p:spPr>
            <a:xfrm>
              <a:off x="4778602" y="4373360"/>
              <a:ext cx="149934" cy="203885"/>
            </a:xfrm>
            <a:custGeom>
              <a:avLst/>
              <a:gdLst/>
              <a:ahLst/>
              <a:cxnLst/>
              <a:rect l="l" t="t" r="r" b="b"/>
              <a:pathLst>
                <a:path w="3585" h="4875" extrusionOk="0">
                  <a:moveTo>
                    <a:pt x="3113" y="1"/>
                  </a:moveTo>
                  <a:cubicBezTo>
                    <a:pt x="3100" y="1"/>
                    <a:pt x="3086" y="2"/>
                    <a:pt x="3072" y="5"/>
                  </a:cubicBezTo>
                  <a:cubicBezTo>
                    <a:pt x="2953" y="17"/>
                    <a:pt x="2870" y="136"/>
                    <a:pt x="2882" y="255"/>
                  </a:cubicBezTo>
                  <a:cubicBezTo>
                    <a:pt x="2894" y="291"/>
                    <a:pt x="2894" y="326"/>
                    <a:pt x="2894" y="362"/>
                  </a:cubicBezTo>
                  <a:lnTo>
                    <a:pt x="1655" y="1172"/>
                  </a:lnTo>
                  <a:cubicBezTo>
                    <a:pt x="1632" y="1136"/>
                    <a:pt x="1596" y="1112"/>
                    <a:pt x="1560" y="1088"/>
                  </a:cubicBezTo>
                  <a:cubicBezTo>
                    <a:pt x="1532" y="1077"/>
                    <a:pt x="1503" y="1072"/>
                    <a:pt x="1474" y="1072"/>
                  </a:cubicBezTo>
                  <a:cubicBezTo>
                    <a:pt x="1384" y="1072"/>
                    <a:pt x="1299" y="1126"/>
                    <a:pt x="1263" y="1207"/>
                  </a:cubicBezTo>
                  <a:lnTo>
                    <a:pt x="215" y="3696"/>
                  </a:lnTo>
                  <a:cubicBezTo>
                    <a:pt x="143" y="3874"/>
                    <a:pt x="1" y="4220"/>
                    <a:pt x="155" y="4517"/>
                  </a:cubicBezTo>
                  <a:cubicBezTo>
                    <a:pt x="262" y="4732"/>
                    <a:pt x="512" y="4874"/>
                    <a:pt x="786" y="4874"/>
                  </a:cubicBezTo>
                  <a:cubicBezTo>
                    <a:pt x="822" y="4874"/>
                    <a:pt x="858" y="4874"/>
                    <a:pt x="893" y="4862"/>
                  </a:cubicBezTo>
                  <a:cubicBezTo>
                    <a:pt x="1155" y="4827"/>
                    <a:pt x="1358" y="4696"/>
                    <a:pt x="1536" y="4565"/>
                  </a:cubicBezTo>
                  <a:cubicBezTo>
                    <a:pt x="2858" y="3577"/>
                    <a:pt x="3584" y="1814"/>
                    <a:pt x="3322" y="183"/>
                  </a:cubicBezTo>
                  <a:cubicBezTo>
                    <a:pt x="3312" y="78"/>
                    <a:pt x="3217" y="1"/>
                    <a:pt x="3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54"/>
            <p:cNvSpPr/>
            <p:nvPr/>
          </p:nvSpPr>
          <p:spPr>
            <a:xfrm>
              <a:off x="4006770" y="3925977"/>
              <a:ext cx="1089058" cy="762299"/>
            </a:xfrm>
            <a:custGeom>
              <a:avLst/>
              <a:gdLst/>
              <a:ahLst/>
              <a:cxnLst/>
              <a:rect l="l" t="t" r="r" b="b"/>
              <a:pathLst>
                <a:path w="26040" h="18227" extrusionOk="0">
                  <a:moveTo>
                    <a:pt x="24391" y="0"/>
                  </a:moveTo>
                  <a:cubicBezTo>
                    <a:pt x="24351" y="0"/>
                    <a:pt x="24312" y="13"/>
                    <a:pt x="24278" y="34"/>
                  </a:cubicBezTo>
                  <a:cubicBezTo>
                    <a:pt x="24218" y="69"/>
                    <a:pt x="24182" y="129"/>
                    <a:pt x="24171" y="200"/>
                  </a:cubicBezTo>
                  <a:cubicBezTo>
                    <a:pt x="24016" y="1665"/>
                    <a:pt x="23182" y="3106"/>
                    <a:pt x="21825" y="4284"/>
                  </a:cubicBezTo>
                  <a:cubicBezTo>
                    <a:pt x="20539" y="5392"/>
                    <a:pt x="18967" y="6142"/>
                    <a:pt x="17586" y="6749"/>
                  </a:cubicBezTo>
                  <a:cubicBezTo>
                    <a:pt x="16029" y="7441"/>
                    <a:pt x="14246" y="8153"/>
                    <a:pt x="12434" y="8153"/>
                  </a:cubicBezTo>
                  <a:cubicBezTo>
                    <a:pt x="12250" y="8153"/>
                    <a:pt x="12067" y="8145"/>
                    <a:pt x="11883" y="8130"/>
                  </a:cubicBezTo>
                  <a:cubicBezTo>
                    <a:pt x="11848" y="8118"/>
                    <a:pt x="11812" y="8106"/>
                    <a:pt x="11776" y="8106"/>
                  </a:cubicBezTo>
                  <a:lnTo>
                    <a:pt x="11502" y="8094"/>
                  </a:lnTo>
                  <a:cubicBezTo>
                    <a:pt x="11419" y="8094"/>
                    <a:pt x="11336" y="8130"/>
                    <a:pt x="11300" y="8201"/>
                  </a:cubicBezTo>
                  <a:cubicBezTo>
                    <a:pt x="11145" y="8047"/>
                    <a:pt x="10955" y="7904"/>
                    <a:pt x="10740" y="7761"/>
                  </a:cubicBezTo>
                  <a:cubicBezTo>
                    <a:pt x="9779" y="7160"/>
                    <a:pt x="8667" y="6846"/>
                    <a:pt x="7544" y="6846"/>
                  </a:cubicBezTo>
                  <a:cubicBezTo>
                    <a:pt x="7332" y="6846"/>
                    <a:pt x="7119" y="6857"/>
                    <a:pt x="6906" y="6880"/>
                  </a:cubicBezTo>
                  <a:cubicBezTo>
                    <a:pt x="6073" y="6975"/>
                    <a:pt x="5240" y="7392"/>
                    <a:pt x="4442" y="7797"/>
                  </a:cubicBezTo>
                  <a:cubicBezTo>
                    <a:pt x="4108" y="7975"/>
                    <a:pt x="3787" y="8130"/>
                    <a:pt x="3489" y="8261"/>
                  </a:cubicBezTo>
                  <a:cubicBezTo>
                    <a:pt x="3061" y="8451"/>
                    <a:pt x="2656" y="8547"/>
                    <a:pt x="2239" y="8654"/>
                  </a:cubicBezTo>
                  <a:cubicBezTo>
                    <a:pt x="1822" y="8761"/>
                    <a:pt x="1394" y="8868"/>
                    <a:pt x="930" y="9071"/>
                  </a:cubicBezTo>
                  <a:cubicBezTo>
                    <a:pt x="751" y="9142"/>
                    <a:pt x="537" y="9237"/>
                    <a:pt x="382" y="9428"/>
                  </a:cubicBezTo>
                  <a:cubicBezTo>
                    <a:pt x="1" y="9916"/>
                    <a:pt x="298" y="10583"/>
                    <a:pt x="739" y="10999"/>
                  </a:cubicBezTo>
                  <a:cubicBezTo>
                    <a:pt x="1299" y="11535"/>
                    <a:pt x="2037" y="11904"/>
                    <a:pt x="2811" y="12023"/>
                  </a:cubicBezTo>
                  <a:cubicBezTo>
                    <a:pt x="3180" y="12071"/>
                    <a:pt x="3537" y="12083"/>
                    <a:pt x="3894" y="12083"/>
                  </a:cubicBezTo>
                  <a:cubicBezTo>
                    <a:pt x="4216" y="12083"/>
                    <a:pt x="4513" y="12083"/>
                    <a:pt x="4811" y="12119"/>
                  </a:cubicBezTo>
                  <a:cubicBezTo>
                    <a:pt x="5621" y="12226"/>
                    <a:pt x="6394" y="12571"/>
                    <a:pt x="7133" y="12916"/>
                  </a:cubicBezTo>
                  <a:cubicBezTo>
                    <a:pt x="7645" y="13143"/>
                    <a:pt x="8169" y="13393"/>
                    <a:pt x="8550" y="13785"/>
                  </a:cubicBezTo>
                  <a:cubicBezTo>
                    <a:pt x="8859" y="14119"/>
                    <a:pt x="8788" y="15881"/>
                    <a:pt x="8573" y="16393"/>
                  </a:cubicBezTo>
                  <a:cubicBezTo>
                    <a:pt x="8526" y="16500"/>
                    <a:pt x="8454" y="16607"/>
                    <a:pt x="8383" y="16714"/>
                  </a:cubicBezTo>
                  <a:cubicBezTo>
                    <a:pt x="8323" y="16810"/>
                    <a:pt x="8252" y="16905"/>
                    <a:pt x="8192" y="17024"/>
                  </a:cubicBezTo>
                  <a:cubicBezTo>
                    <a:pt x="8061" y="17298"/>
                    <a:pt x="8002" y="17691"/>
                    <a:pt x="8228" y="17965"/>
                  </a:cubicBezTo>
                  <a:cubicBezTo>
                    <a:pt x="8371" y="18131"/>
                    <a:pt x="8585" y="18226"/>
                    <a:pt x="8811" y="18226"/>
                  </a:cubicBezTo>
                  <a:cubicBezTo>
                    <a:pt x="8895" y="18226"/>
                    <a:pt x="8978" y="18215"/>
                    <a:pt x="9061" y="18179"/>
                  </a:cubicBezTo>
                  <a:cubicBezTo>
                    <a:pt x="9323" y="18107"/>
                    <a:pt x="9526" y="17929"/>
                    <a:pt x="9693" y="17762"/>
                  </a:cubicBezTo>
                  <a:cubicBezTo>
                    <a:pt x="10014" y="17441"/>
                    <a:pt x="10693" y="16500"/>
                    <a:pt x="11288" y="15667"/>
                  </a:cubicBezTo>
                  <a:cubicBezTo>
                    <a:pt x="11645" y="15167"/>
                    <a:pt x="11979" y="14702"/>
                    <a:pt x="12098" y="14571"/>
                  </a:cubicBezTo>
                  <a:cubicBezTo>
                    <a:pt x="12252" y="14428"/>
                    <a:pt x="13133" y="14286"/>
                    <a:pt x="14717" y="14155"/>
                  </a:cubicBezTo>
                  <a:cubicBezTo>
                    <a:pt x="14884" y="14143"/>
                    <a:pt x="15015" y="14131"/>
                    <a:pt x="15098" y="14119"/>
                  </a:cubicBezTo>
                  <a:cubicBezTo>
                    <a:pt x="17777" y="13809"/>
                    <a:pt x="19587" y="13012"/>
                    <a:pt x="20968" y="11547"/>
                  </a:cubicBezTo>
                  <a:cubicBezTo>
                    <a:pt x="22170" y="11845"/>
                    <a:pt x="23278" y="12654"/>
                    <a:pt x="23932" y="13750"/>
                  </a:cubicBezTo>
                  <a:lnTo>
                    <a:pt x="23956" y="13797"/>
                  </a:lnTo>
                  <a:cubicBezTo>
                    <a:pt x="24182" y="14178"/>
                    <a:pt x="24480" y="14667"/>
                    <a:pt x="25004" y="14702"/>
                  </a:cubicBezTo>
                  <a:cubicBezTo>
                    <a:pt x="25013" y="14703"/>
                    <a:pt x="25023" y="14703"/>
                    <a:pt x="25032" y="14703"/>
                  </a:cubicBezTo>
                  <a:cubicBezTo>
                    <a:pt x="25356" y="14703"/>
                    <a:pt x="25688" y="14502"/>
                    <a:pt x="25861" y="14178"/>
                  </a:cubicBezTo>
                  <a:cubicBezTo>
                    <a:pt x="26004" y="13928"/>
                    <a:pt x="26040" y="13607"/>
                    <a:pt x="25992" y="13262"/>
                  </a:cubicBezTo>
                  <a:cubicBezTo>
                    <a:pt x="25861" y="12464"/>
                    <a:pt x="25337" y="11869"/>
                    <a:pt x="24837" y="11285"/>
                  </a:cubicBezTo>
                  <a:cubicBezTo>
                    <a:pt x="24611" y="11023"/>
                    <a:pt x="24385" y="10749"/>
                    <a:pt x="24194" y="10464"/>
                  </a:cubicBezTo>
                  <a:cubicBezTo>
                    <a:pt x="23885" y="9999"/>
                    <a:pt x="23670" y="9464"/>
                    <a:pt x="23456" y="8952"/>
                  </a:cubicBezTo>
                  <a:lnTo>
                    <a:pt x="22837" y="7428"/>
                  </a:lnTo>
                  <a:cubicBezTo>
                    <a:pt x="22730" y="7166"/>
                    <a:pt x="22611" y="6868"/>
                    <a:pt x="22635" y="6582"/>
                  </a:cubicBezTo>
                  <a:cubicBezTo>
                    <a:pt x="22670" y="6237"/>
                    <a:pt x="22932" y="5915"/>
                    <a:pt x="23194" y="5606"/>
                  </a:cubicBezTo>
                  <a:lnTo>
                    <a:pt x="23266" y="5511"/>
                  </a:lnTo>
                  <a:cubicBezTo>
                    <a:pt x="24123" y="4487"/>
                    <a:pt x="24742" y="3248"/>
                    <a:pt x="25063" y="1951"/>
                  </a:cubicBezTo>
                  <a:cubicBezTo>
                    <a:pt x="25135" y="1629"/>
                    <a:pt x="25206" y="1272"/>
                    <a:pt x="25147" y="927"/>
                  </a:cubicBezTo>
                  <a:cubicBezTo>
                    <a:pt x="25075" y="498"/>
                    <a:pt x="24813" y="153"/>
                    <a:pt x="24480" y="22"/>
                  </a:cubicBezTo>
                  <a:cubicBezTo>
                    <a:pt x="24450" y="7"/>
                    <a:pt x="24420" y="0"/>
                    <a:pt x="24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54"/>
            <p:cNvSpPr/>
            <p:nvPr/>
          </p:nvSpPr>
          <p:spPr>
            <a:xfrm>
              <a:off x="4231356" y="4250526"/>
              <a:ext cx="81721" cy="100165"/>
            </a:xfrm>
            <a:custGeom>
              <a:avLst/>
              <a:gdLst/>
              <a:ahLst/>
              <a:cxnLst/>
              <a:rect l="l" t="t" r="r" b="b"/>
              <a:pathLst>
                <a:path w="1954" h="2395" extrusionOk="0">
                  <a:moveTo>
                    <a:pt x="977" y="1"/>
                  </a:moveTo>
                  <a:cubicBezTo>
                    <a:pt x="441" y="1"/>
                    <a:pt x="1" y="537"/>
                    <a:pt x="1" y="1192"/>
                  </a:cubicBezTo>
                  <a:cubicBezTo>
                    <a:pt x="1" y="1858"/>
                    <a:pt x="441" y="2394"/>
                    <a:pt x="977" y="2394"/>
                  </a:cubicBezTo>
                  <a:cubicBezTo>
                    <a:pt x="1513" y="2394"/>
                    <a:pt x="1953" y="1858"/>
                    <a:pt x="1953" y="1192"/>
                  </a:cubicBezTo>
                  <a:cubicBezTo>
                    <a:pt x="1953" y="537"/>
                    <a:pt x="1513"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54"/>
            <p:cNvSpPr/>
            <p:nvPr/>
          </p:nvSpPr>
          <p:spPr>
            <a:xfrm>
              <a:off x="4231356" y="4257259"/>
              <a:ext cx="46841" cy="86447"/>
            </a:xfrm>
            <a:custGeom>
              <a:avLst/>
              <a:gdLst/>
              <a:ahLst/>
              <a:cxnLst/>
              <a:rect l="l" t="t" r="r" b="b"/>
              <a:pathLst>
                <a:path w="1120" h="2067" extrusionOk="0">
                  <a:moveTo>
                    <a:pt x="560" y="1"/>
                  </a:moveTo>
                  <a:cubicBezTo>
                    <a:pt x="510" y="1"/>
                    <a:pt x="459" y="19"/>
                    <a:pt x="417" y="54"/>
                  </a:cubicBezTo>
                  <a:cubicBezTo>
                    <a:pt x="155" y="280"/>
                    <a:pt x="1" y="650"/>
                    <a:pt x="1" y="1031"/>
                  </a:cubicBezTo>
                  <a:cubicBezTo>
                    <a:pt x="1" y="1423"/>
                    <a:pt x="155" y="1793"/>
                    <a:pt x="417" y="2007"/>
                  </a:cubicBezTo>
                  <a:cubicBezTo>
                    <a:pt x="453" y="2043"/>
                    <a:pt x="513" y="2066"/>
                    <a:pt x="560" y="2066"/>
                  </a:cubicBezTo>
                  <a:cubicBezTo>
                    <a:pt x="608" y="2066"/>
                    <a:pt x="667" y="2043"/>
                    <a:pt x="703" y="2007"/>
                  </a:cubicBezTo>
                  <a:cubicBezTo>
                    <a:pt x="965" y="1793"/>
                    <a:pt x="1120" y="1423"/>
                    <a:pt x="1120" y="1031"/>
                  </a:cubicBezTo>
                  <a:cubicBezTo>
                    <a:pt x="1120" y="650"/>
                    <a:pt x="965" y="280"/>
                    <a:pt x="703" y="54"/>
                  </a:cubicBezTo>
                  <a:cubicBezTo>
                    <a:pt x="661" y="19"/>
                    <a:pt x="611"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54"/>
            <p:cNvSpPr/>
            <p:nvPr/>
          </p:nvSpPr>
          <p:spPr>
            <a:xfrm>
              <a:off x="4342896" y="4249229"/>
              <a:ext cx="163861" cy="119863"/>
            </a:xfrm>
            <a:custGeom>
              <a:avLst/>
              <a:gdLst/>
              <a:ahLst/>
              <a:cxnLst/>
              <a:rect l="l" t="t" r="r" b="b"/>
              <a:pathLst>
                <a:path w="3918" h="2866" extrusionOk="0">
                  <a:moveTo>
                    <a:pt x="2580" y="0"/>
                  </a:moveTo>
                  <a:cubicBezTo>
                    <a:pt x="2505" y="0"/>
                    <a:pt x="2432" y="34"/>
                    <a:pt x="2394" y="103"/>
                  </a:cubicBezTo>
                  <a:cubicBezTo>
                    <a:pt x="2322" y="211"/>
                    <a:pt x="2358" y="341"/>
                    <a:pt x="2465" y="413"/>
                  </a:cubicBezTo>
                  <a:cubicBezTo>
                    <a:pt x="2965" y="722"/>
                    <a:pt x="3453" y="1246"/>
                    <a:pt x="3334" y="1770"/>
                  </a:cubicBezTo>
                  <a:cubicBezTo>
                    <a:pt x="3251" y="2127"/>
                    <a:pt x="2846" y="2413"/>
                    <a:pt x="2418" y="2425"/>
                  </a:cubicBezTo>
                  <a:lnTo>
                    <a:pt x="2406" y="2425"/>
                  </a:lnTo>
                  <a:cubicBezTo>
                    <a:pt x="2025" y="2425"/>
                    <a:pt x="1596" y="2223"/>
                    <a:pt x="1251" y="1865"/>
                  </a:cubicBezTo>
                  <a:cubicBezTo>
                    <a:pt x="917" y="1520"/>
                    <a:pt x="679" y="1092"/>
                    <a:pt x="441" y="675"/>
                  </a:cubicBezTo>
                  <a:cubicBezTo>
                    <a:pt x="401" y="603"/>
                    <a:pt x="329" y="558"/>
                    <a:pt x="253" y="558"/>
                  </a:cubicBezTo>
                  <a:cubicBezTo>
                    <a:pt x="216" y="558"/>
                    <a:pt x="178" y="568"/>
                    <a:pt x="143" y="592"/>
                  </a:cubicBezTo>
                  <a:cubicBezTo>
                    <a:pt x="36" y="651"/>
                    <a:pt x="1" y="782"/>
                    <a:pt x="60" y="889"/>
                  </a:cubicBezTo>
                  <a:cubicBezTo>
                    <a:pt x="310" y="1330"/>
                    <a:pt x="560" y="1794"/>
                    <a:pt x="941" y="2175"/>
                  </a:cubicBezTo>
                  <a:cubicBezTo>
                    <a:pt x="1370" y="2616"/>
                    <a:pt x="1894" y="2866"/>
                    <a:pt x="2406" y="2866"/>
                  </a:cubicBezTo>
                  <a:lnTo>
                    <a:pt x="2418" y="2866"/>
                  </a:lnTo>
                  <a:cubicBezTo>
                    <a:pt x="3060" y="2866"/>
                    <a:pt x="3632" y="2437"/>
                    <a:pt x="3763" y="1877"/>
                  </a:cubicBezTo>
                  <a:cubicBezTo>
                    <a:pt x="3918" y="1234"/>
                    <a:pt x="3513" y="544"/>
                    <a:pt x="2703" y="32"/>
                  </a:cubicBezTo>
                  <a:cubicBezTo>
                    <a:pt x="2665" y="11"/>
                    <a:pt x="2622" y="0"/>
                    <a:pt x="2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54"/>
            <p:cNvSpPr/>
            <p:nvPr/>
          </p:nvSpPr>
          <p:spPr>
            <a:xfrm>
              <a:off x="4110866" y="4356213"/>
              <a:ext cx="58301" cy="61186"/>
            </a:xfrm>
            <a:custGeom>
              <a:avLst/>
              <a:gdLst/>
              <a:ahLst/>
              <a:cxnLst/>
              <a:rect l="l" t="t" r="r" b="b"/>
              <a:pathLst>
                <a:path w="1394" h="1463" extrusionOk="0">
                  <a:moveTo>
                    <a:pt x="1152" y="1"/>
                  </a:moveTo>
                  <a:cubicBezTo>
                    <a:pt x="1056" y="1"/>
                    <a:pt x="968" y="65"/>
                    <a:pt x="929" y="153"/>
                  </a:cubicBezTo>
                  <a:cubicBezTo>
                    <a:pt x="810" y="534"/>
                    <a:pt x="524" y="867"/>
                    <a:pt x="155" y="1034"/>
                  </a:cubicBezTo>
                  <a:cubicBezTo>
                    <a:pt x="48" y="1081"/>
                    <a:pt x="0" y="1212"/>
                    <a:pt x="48" y="1332"/>
                  </a:cubicBezTo>
                  <a:cubicBezTo>
                    <a:pt x="84" y="1415"/>
                    <a:pt x="167" y="1462"/>
                    <a:pt x="250" y="1462"/>
                  </a:cubicBezTo>
                  <a:cubicBezTo>
                    <a:pt x="286" y="1462"/>
                    <a:pt x="310" y="1451"/>
                    <a:pt x="346" y="1439"/>
                  </a:cubicBezTo>
                  <a:cubicBezTo>
                    <a:pt x="822" y="1224"/>
                    <a:pt x="1203" y="796"/>
                    <a:pt x="1358" y="296"/>
                  </a:cubicBezTo>
                  <a:cubicBezTo>
                    <a:pt x="1393" y="177"/>
                    <a:pt x="1334" y="58"/>
                    <a:pt x="1215" y="10"/>
                  </a:cubicBezTo>
                  <a:cubicBezTo>
                    <a:pt x="1194" y="4"/>
                    <a:pt x="1172" y="1"/>
                    <a:pt x="1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54"/>
            <p:cNvSpPr/>
            <p:nvPr/>
          </p:nvSpPr>
          <p:spPr>
            <a:xfrm>
              <a:off x="3999325" y="4193437"/>
              <a:ext cx="90169" cy="109910"/>
            </a:xfrm>
            <a:custGeom>
              <a:avLst/>
              <a:gdLst/>
              <a:ahLst/>
              <a:cxnLst/>
              <a:rect l="l" t="t" r="r" b="b"/>
              <a:pathLst>
                <a:path w="2156" h="2628" extrusionOk="0">
                  <a:moveTo>
                    <a:pt x="245" y="0"/>
                  </a:moveTo>
                  <a:cubicBezTo>
                    <a:pt x="181" y="0"/>
                    <a:pt x="117" y="28"/>
                    <a:pt x="72" y="80"/>
                  </a:cubicBezTo>
                  <a:cubicBezTo>
                    <a:pt x="0" y="175"/>
                    <a:pt x="12" y="318"/>
                    <a:pt x="107" y="402"/>
                  </a:cubicBezTo>
                  <a:cubicBezTo>
                    <a:pt x="798" y="961"/>
                    <a:pt x="1346" y="1687"/>
                    <a:pt x="1703" y="2497"/>
                  </a:cubicBezTo>
                  <a:cubicBezTo>
                    <a:pt x="1739" y="2580"/>
                    <a:pt x="1822" y="2628"/>
                    <a:pt x="1905" y="2628"/>
                  </a:cubicBezTo>
                  <a:cubicBezTo>
                    <a:pt x="1941" y="2628"/>
                    <a:pt x="1965" y="2628"/>
                    <a:pt x="2000" y="2616"/>
                  </a:cubicBezTo>
                  <a:cubicBezTo>
                    <a:pt x="2108" y="2557"/>
                    <a:pt x="2155" y="2426"/>
                    <a:pt x="2108" y="2318"/>
                  </a:cubicBezTo>
                  <a:cubicBezTo>
                    <a:pt x="1727" y="1437"/>
                    <a:pt x="1131" y="652"/>
                    <a:pt x="393" y="56"/>
                  </a:cubicBezTo>
                  <a:cubicBezTo>
                    <a:pt x="350" y="19"/>
                    <a:pt x="298" y="0"/>
                    <a:pt x="2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54"/>
            <p:cNvSpPr/>
            <p:nvPr/>
          </p:nvSpPr>
          <p:spPr>
            <a:xfrm>
              <a:off x="4117808" y="4417191"/>
              <a:ext cx="30949" cy="78877"/>
            </a:xfrm>
            <a:custGeom>
              <a:avLst/>
              <a:gdLst/>
              <a:ahLst/>
              <a:cxnLst/>
              <a:rect l="l" t="t" r="r" b="b"/>
              <a:pathLst>
                <a:path w="740" h="1886" extrusionOk="0">
                  <a:moveTo>
                    <a:pt x="244" y="0"/>
                  </a:moveTo>
                  <a:cubicBezTo>
                    <a:pt x="231" y="0"/>
                    <a:pt x="217" y="2"/>
                    <a:pt x="203" y="4"/>
                  </a:cubicBezTo>
                  <a:cubicBezTo>
                    <a:pt x="84" y="16"/>
                    <a:pt x="1" y="135"/>
                    <a:pt x="25" y="255"/>
                  </a:cubicBezTo>
                  <a:lnTo>
                    <a:pt x="275" y="1707"/>
                  </a:lnTo>
                  <a:cubicBezTo>
                    <a:pt x="299" y="1814"/>
                    <a:pt x="394" y="1886"/>
                    <a:pt x="501" y="1886"/>
                  </a:cubicBezTo>
                  <a:lnTo>
                    <a:pt x="537" y="1886"/>
                  </a:lnTo>
                  <a:cubicBezTo>
                    <a:pt x="656" y="1862"/>
                    <a:pt x="739" y="1743"/>
                    <a:pt x="715" y="1624"/>
                  </a:cubicBezTo>
                  <a:lnTo>
                    <a:pt x="465" y="183"/>
                  </a:lnTo>
                  <a:cubicBezTo>
                    <a:pt x="444" y="78"/>
                    <a:pt x="349" y="0"/>
                    <a:pt x="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54"/>
            <p:cNvSpPr/>
            <p:nvPr/>
          </p:nvSpPr>
          <p:spPr>
            <a:xfrm>
              <a:off x="3909700" y="4099627"/>
              <a:ext cx="152903" cy="129524"/>
            </a:xfrm>
            <a:custGeom>
              <a:avLst/>
              <a:gdLst/>
              <a:ahLst/>
              <a:cxnLst/>
              <a:rect l="l" t="t" r="r" b="b"/>
              <a:pathLst>
                <a:path w="3656" h="3097" extrusionOk="0">
                  <a:moveTo>
                    <a:pt x="1852" y="1"/>
                  </a:moveTo>
                  <a:cubicBezTo>
                    <a:pt x="1727" y="1"/>
                    <a:pt x="1618" y="37"/>
                    <a:pt x="1524" y="108"/>
                  </a:cubicBezTo>
                  <a:cubicBezTo>
                    <a:pt x="1286" y="287"/>
                    <a:pt x="1238" y="632"/>
                    <a:pt x="1238" y="918"/>
                  </a:cubicBezTo>
                  <a:cubicBezTo>
                    <a:pt x="1047" y="810"/>
                    <a:pt x="820" y="719"/>
                    <a:pt x="612" y="719"/>
                  </a:cubicBezTo>
                  <a:cubicBezTo>
                    <a:pt x="522" y="719"/>
                    <a:pt x="436" y="736"/>
                    <a:pt x="357" y="775"/>
                  </a:cubicBezTo>
                  <a:cubicBezTo>
                    <a:pt x="119" y="894"/>
                    <a:pt x="0" y="1156"/>
                    <a:pt x="24" y="1585"/>
                  </a:cubicBezTo>
                  <a:cubicBezTo>
                    <a:pt x="95" y="3073"/>
                    <a:pt x="2334" y="3097"/>
                    <a:pt x="2429" y="3097"/>
                  </a:cubicBezTo>
                  <a:lnTo>
                    <a:pt x="2560" y="3097"/>
                  </a:lnTo>
                  <a:lnTo>
                    <a:pt x="2631" y="2966"/>
                  </a:lnTo>
                  <a:cubicBezTo>
                    <a:pt x="2667" y="2883"/>
                    <a:pt x="3655" y="823"/>
                    <a:pt x="2346" y="144"/>
                  </a:cubicBezTo>
                  <a:cubicBezTo>
                    <a:pt x="2161" y="49"/>
                    <a:pt x="1996" y="1"/>
                    <a:pt x="18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54"/>
            <p:cNvSpPr/>
            <p:nvPr/>
          </p:nvSpPr>
          <p:spPr>
            <a:xfrm>
              <a:off x="4013252" y="4299835"/>
              <a:ext cx="62274" cy="69760"/>
            </a:xfrm>
            <a:custGeom>
              <a:avLst/>
              <a:gdLst/>
              <a:ahLst/>
              <a:cxnLst/>
              <a:rect l="l" t="t" r="r" b="b"/>
              <a:pathLst>
                <a:path w="1489" h="1668" extrusionOk="0">
                  <a:moveTo>
                    <a:pt x="1132" y="1"/>
                  </a:moveTo>
                  <a:cubicBezTo>
                    <a:pt x="1108" y="1"/>
                    <a:pt x="1084" y="5"/>
                    <a:pt x="1060" y="13"/>
                  </a:cubicBezTo>
                  <a:cubicBezTo>
                    <a:pt x="965" y="48"/>
                    <a:pt x="870" y="84"/>
                    <a:pt x="775" y="132"/>
                  </a:cubicBezTo>
                  <a:cubicBezTo>
                    <a:pt x="596" y="203"/>
                    <a:pt x="382" y="298"/>
                    <a:pt x="227" y="489"/>
                  </a:cubicBezTo>
                  <a:cubicBezTo>
                    <a:pt x="36" y="727"/>
                    <a:pt x="1" y="1048"/>
                    <a:pt x="120" y="1382"/>
                  </a:cubicBezTo>
                  <a:cubicBezTo>
                    <a:pt x="155" y="1453"/>
                    <a:pt x="215" y="1513"/>
                    <a:pt x="286" y="1525"/>
                  </a:cubicBezTo>
                  <a:cubicBezTo>
                    <a:pt x="465" y="1560"/>
                    <a:pt x="513" y="1584"/>
                    <a:pt x="524" y="1596"/>
                  </a:cubicBezTo>
                  <a:cubicBezTo>
                    <a:pt x="584" y="1644"/>
                    <a:pt x="667" y="1668"/>
                    <a:pt x="739" y="1668"/>
                  </a:cubicBezTo>
                  <a:cubicBezTo>
                    <a:pt x="775" y="1668"/>
                    <a:pt x="810" y="1656"/>
                    <a:pt x="858" y="1644"/>
                  </a:cubicBezTo>
                  <a:cubicBezTo>
                    <a:pt x="1144" y="1548"/>
                    <a:pt x="1334" y="1120"/>
                    <a:pt x="1382" y="989"/>
                  </a:cubicBezTo>
                  <a:cubicBezTo>
                    <a:pt x="1489" y="715"/>
                    <a:pt x="1465" y="394"/>
                    <a:pt x="1334" y="132"/>
                  </a:cubicBezTo>
                  <a:cubicBezTo>
                    <a:pt x="1297" y="48"/>
                    <a:pt x="1217" y="1"/>
                    <a:pt x="1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 name="Google Shape;1127;p54"/>
          <p:cNvGrpSpPr/>
          <p:nvPr/>
        </p:nvGrpSpPr>
        <p:grpSpPr>
          <a:xfrm>
            <a:off x="7649450" y="553180"/>
            <a:ext cx="768693" cy="779853"/>
            <a:chOff x="7508875" y="794900"/>
            <a:chExt cx="638131" cy="647396"/>
          </a:xfrm>
        </p:grpSpPr>
        <p:sp>
          <p:nvSpPr>
            <p:cNvPr id="1128" name="Google Shape;1128;p54"/>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54"/>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54"/>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54"/>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2" name="Google Shape;1132;p54"/>
          <p:cNvSpPr/>
          <p:nvPr/>
        </p:nvSpPr>
        <p:spPr>
          <a:xfrm>
            <a:off x="1162370" y="7147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 name="Google Shape;1133;p54"/>
          <p:cNvSpPr/>
          <p:nvPr/>
        </p:nvSpPr>
        <p:spPr>
          <a:xfrm>
            <a:off x="5713495" y="387994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1137"/>
        <p:cNvGrpSpPr/>
        <p:nvPr/>
      </p:nvGrpSpPr>
      <p:grpSpPr>
        <a:xfrm>
          <a:off x="0" y="0"/>
          <a:ext cx="0" cy="0"/>
          <a:chOff x="0" y="0"/>
          <a:chExt cx="0" cy="0"/>
        </a:xfrm>
      </p:grpSpPr>
      <p:sp>
        <p:nvSpPr>
          <p:cNvPr id="1138" name="Google Shape;1138;p55"/>
          <p:cNvSpPr txBox="1">
            <a:spLocks noGrp="1"/>
          </p:cNvSpPr>
          <p:nvPr>
            <p:ph type="title"/>
          </p:nvPr>
        </p:nvSpPr>
        <p:spPr>
          <a:xfrm>
            <a:off x="713175" y="1612200"/>
            <a:ext cx="3535200" cy="11568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Don't miss any details and stay tuned!</a:t>
            </a:r>
            <a:endParaRPr/>
          </a:p>
        </p:txBody>
      </p:sp>
      <p:sp>
        <p:nvSpPr>
          <p:cNvPr id="1139" name="Google Shape;1139;p55"/>
          <p:cNvSpPr txBox="1">
            <a:spLocks noGrp="1"/>
          </p:cNvSpPr>
          <p:nvPr>
            <p:ph type="subTitle" idx="1"/>
          </p:nvPr>
        </p:nvSpPr>
        <p:spPr>
          <a:xfrm>
            <a:off x="713175" y="2769000"/>
            <a:ext cx="3535200" cy="762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replace the image on the screen with your own work. Just right-click on it and select “Replace image”</a:t>
            </a:r>
            <a:endParaRPr/>
          </a:p>
        </p:txBody>
      </p:sp>
      <p:sp>
        <p:nvSpPr>
          <p:cNvPr id="1140" name="Google Shape;1140;p55"/>
          <p:cNvSpPr/>
          <p:nvPr/>
        </p:nvSpPr>
        <p:spPr>
          <a:xfrm>
            <a:off x="4905300" y="1599191"/>
            <a:ext cx="3273300" cy="1950000"/>
          </a:xfrm>
          <a:prstGeom prst="roundRect">
            <a:avLst>
              <a:gd name="adj" fmla="val 0"/>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141" name="Google Shape;1141;p55"/>
          <p:cNvPicPr preferRelativeResize="0"/>
          <p:nvPr/>
        </p:nvPicPr>
        <p:blipFill rotWithShape="1">
          <a:blip r:embed="rId3">
            <a:alphaModFix/>
          </a:blip>
          <a:srcRect/>
          <a:stretch/>
        </p:blipFill>
        <p:spPr>
          <a:xfrm>
            <a:off x="5051138" y="1735720"/>
            <a:ext cx="2981623" cy="1677224"/>
          </a:xfrm>
          <a:prstGeom prst="rect">
            <a:avLst/>
          </a:prstGeom>
          <a:noFill/>
          <a:ln>
            <a:noFill/>
          </a:ln>
        </p:spPr>
      </p:pic>
      <p:grpSp>
        <p:nvGrpSpPr>
          <p:cNvPr id="1142" name="Google Shape;1142;p55"/>
          <p:cNvGrpSpPr/>
          <p:nvPr/>
        </p:nvGrpSpPr>
        <p:grpSpPr>
          <a:xfrm rot="-1085475">
            <a:off x="2723233" y="3992543"/>
            <a:ext cx="799002" cy="762295"/>
            <a:chOff x="3879900" y="3773925"/>
            <a:chExt cx="692092" cy="660296"/>
          </a:xfrm>
        </p:grpSpPr>
        <p:sp>
          <p:nvSpPr>
            <p:cNvPr id="1143" name="Google Shape;1143;p55"/>
            <p:cNvSpPr/>
            <p:nvPr/>
          </p:nvSpPr>
          <p:spPr>
            <a:xfrm>
              <a:off x="3927815" y="3874732"/>
              <a:ext cx="644176" cy="474021"/>
            </a:xfrm>
            <a:custGeom>
              <a:avLst/>
              <a:gdLst/>
              <a:ahLst/>
              <a:cxnLst/>
              <a:rect l="l" t="t" r="r" b="b"/>
              <a:pathLst>
                <a:path w="15527" h="11427" extrusionOk="0">
                  <a:moveTo>
                    <a:pt x="5892" y="0"/>
                  </a:moveTo>
                  <a:cubicBezTo>
                    <a:pt x="4490" y="0"/>
                    <a:pt x="2658" y="452"/>
                    <a:pt x="1620" y="2521"/>
                  </a:cubicBezTo>
                  <a:cubicBezTo>
                    <a:pt x="287" y="5200"/>
                    <a:pt x="25" y="7498"/>
                    <a:pt x="13" y="7593"/>
                  </a:cubicBezTo>
                  <a:cubicBezTo>
                    <a:pt x="1" y="7700"/>
                    <a:pt x="72" y="7807"/>
                    <a:pt x="179" y="7831"/>
                  </a:cubicBezTo>
                  <a:lnTo>
                    <a:pt x="14026" y="11415"/>
                  </a:lnTo>
                  <a:cubicBezTo>
                    <a:pt x="14050" y="11427"/>
                    <a:pt x="14062" y="11427"/>
                    <a:pt x="14086" y="11427"/>
                  </a:cubicBezTo>
                  <a:cubicBezTo>
                    <a:pt x="14169" y="11427"/>
                    <a:pt x="14253" y="11367"/>
                    <a:pt x="14288" y="11284"/>
                  </a:cubicBezTo>
                  <a:cubicBezTo>
                    <a:pt x="14324" y="11201"/>
                    <a:pt x="15217" y="9070"/>
                    <a:pt x="15348" y="6069"/>
                  </a:cubicBezTo>
                  <a:cubicBezTo>
                    <a:pt x="15527" y="1985"/>
                    <a:pt x="11074" y="1116"/>
                    <a:pt x="11026" y="1104"/>
                  </a:cubicBezTo>
                  <a:cubicBezTo>
                    <a:pt x="11012" y="1101"/>
                    <a:pt x="10998" y="1100"/>
                    <a:pt x="10985" y="1100"/>
                  </a:cubicBezTo>
                  <a:cubicBezTo>
                    <a:pt x="10883" y="1100"/>
                    <a:pt x="10797" y="1176"/>
                    <a:pt x="10776" y="1271"/>
                  </a:cubicBezTo>
                  <a:lnTo>
                    <a:pt x="7954" y="545"/>
                  </a:lnTo>
                  <a:cubicBezTo>
                    <a:pt x="7978" y="426"/>
                    <a:pt x="7918" y="307"/>
                    <a:pt x="7811" y="271"/>
                  </a:cubicBezTo>
                  <a:cubicBezTo>
                    <a:pt x="7791" y="266"/>
                    <a:pt x="6967"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 name="Google Shape;1144;p55"/>
            <p:cNvSpPr/>
            <p:nvPr/>
          </p:nvSpPr>
          <p:spPr>
            <a:xfrm>
              <a:off x="3927815" y="4063236"/>
              <a:ext cx="636750" cy="285524"/>
            </a:xfrm>
            <a:custGeom>
              <a:avLst/>
              <a:gdLst/>
              <a:ahLst/>
              <a:cxnLst/>
              <a:rect l="l" t="t" r="r" b="b"/>
              <a:pathLst>
                <a:path w="15348" h="6883" extrusionOk="0">
                  <a:moveTo>
                    <a:pt x="913" y="1"/>
                  </a:moveTo>
                  <a:cubicBezTo>
                    <a:pt x="890" y="1"/>
                    <a:pt x="867" y="5"/>
                    <a:pt x="846" y="13"/>
                  </a:cubicBezTo>
                  <a:cubicBezTo>
                    <a:pt x="787" y="37"/>
                    <a:pt x="739" y="84"/>
                    <a:pt x="715" y="156"/>
                  </a:cubicBezTo>
                  <a:cubicBezTo>
                    <a:pt x="144" y="1811"/>
                    <a:pt x="13" y="3002"/>
                    <a:pt x="13" y="3049"/>
                  </a:cubicBezTo>
                  <a:cubicBezTo>
                    <a:pt x="1" y="3156"/>
                    <a:pt x="72" y="3263"/>
                    <a:pt x="179" y="3287"/>
                  </a:cubicBezTo>
                  <a:lnTo>
                    <a:pt x="14026" y="6871"/>
                  </a:lnTo>
                  <a:cubicBezTo>
                    <a:pt x="14050" y="6883"/>
                    <a:pt x="14062" y="6883"/>
                    <a:pt x="14086" y="6883"/>
                  </a:cubicBezTo>
                  <a:cubicBezTo>
                    <a:pt x="14169" y="6883"/>
                    <a:pt x="14253" y="6823"/>
                    <a:pt x="14288" y="6740"/>
                  </a:cubicBezTo>
                  <a:cubicBezTo>
                    <a:pt x="14324" y="6657"/>
                    <a:pt x="15217" y="4526"/>
                    <a:pt x="15348" y="1525"/>
                  </a:cubicBezTo>
                  <a:cubicBezTo>
                    <a:pt x="15348" y="1418"/>
                    <a:pt x="15348" y="1299"/>
                    <a:pt x="15348" y="1168"/>
                  </a:cubicBezTo>
                  <a:cubicBezTo>
                    <a:pt x="15348" y="1097"/>
                    <a:pt x="15300" y="1025"/>
                    <a:pt x="15229" y="977"/>
                  </a:cubicBezTo>
                  <a:cubicBezTo>
                    <a:pt x="15196" y="961"/>
                    <a:pt x="15160" y="952"/>
                    <a:pt x="15125" y="952"/>
                  </a:cubicBezTo>
                  <a:cubicBezTo>
                    <a:pt x="15085" y="952"/>
                    <a:pt x="15046" y="964"/>
                    <a:pt x="15015" y="989"/>
                  </a:cubicBezTo>
                  <a:cubicBezTo>
                    <a:pt x="13050" y="2200"/>
                    <a:pt x="11082" y="2637"/>
                    <a:pt x="9256" y="2637"/>
                  </a:cubicBezTo>
                  <a:cubicBezTo>
                    <a:pt x="5515" y="2637"/>
                    <a:pt x="2365" y="805"/>
                    <a:pt x="1037" y="37"/>
                  </a:cubicBezTo>
                  <a:cubicBezTo>
                    <a:pt x="998" y="14"/>
                    <a:pt x="955" y="1"/>
                    <a:pt x="913"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 name="Google Shape;1145;p55"/>
            <p:cNvSpPr/>
            <p:nvPr/>
          </p:nvSpPr>
          <p:spPr>
            <a:xfrm>
              <a:off x="3879900" y="4174497"/>
              <a:ext cx="646168" cy="259722"/>
            </a:xfrm>
            <a:custGeom>
              <a:avLst/>
              <a:gdLst/>
              <a:ahLst/>
              <a:cxnLst/>
              <a:rect l="l" t="t" r="r" b="b"/>
              <a:pathLst>
                <a:path w="15575" h="6261" extrusionOk="0">
                  <a:moveTo>
                    <a:pt x="748" y="1"/>
                  </a:moveTo>
                  <a:cubicBezTo>
                    <a:pt x="652" y="1"/>
                    <a:pt x="566" y="67"/>
                    <a:pt x="537" y="165"/>
                  </a:cubicBezTo>
                  <a:lnTo>
                    <a:pt x="13" y="2213"/>
                  </a:lnTo>
                  <a:cubicBezTo>
                    <a:pt x="1" y="2260"/>
                    <a:pt x="1" y="2320"/>
                    <a:pt x="37" y="2379"/>
                  </a:cubicBezTo>
                  <a:cubicBezTo>
                    <a:pt x="60" y="2427"/>
                    <a:pt x="120" y="2463"/>
                    <a:pt x="168" y="2475"/>
                  </a:cubicBezTo>
                  <a:lnTo>
                    <a:pt x="14741" y="6249"/>
                  </a:lnTo>
                  <a:cubicBezTo>
                    <a:pt x="14765" y="6261"/>
                    <a:pt x="14788" y="6261"/>
                    <a:pt x="14800" y="6261"/>
                  </a:cubicBezTo>
                  <a:cubicBezTo>
                    <a:pt x="14836" y="6261"/>
                    <a:pt x="14884" y="6249"/>
                    <a:pt x="14919" y="6225"/>
                  </a:cubicBezTo>
                  <a:cubicBezTo>
                    <a:pt x="14967" y="6201"/>
                    <a:pt x="15003" y="6154"/>
                    <a:pt x="15015" y="6094"/>
                  </a:cubicBezTo>
                  <a:lnTo>
                    <a:pt x="15550" y="4058"/>
                  </a:lnTo>
                  <a:cubicBezTo>
                    <a:pt x="15574" y="3939"/>
                    <a:pt x="15503" y="3820"/>
                    <a:pt x="15384" y="3784"/>
                  </a:cubicBezTo>
                  <a:lnTo>
                    <a:pt x="811" y="10"/>
                  </a:lnTo>
                  <a:cubicBezTo>
                    <a:pt x="790" y="4"/>
                    <a:pt x="769" y="1"/>
                    <a:pt x="74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 name="Google Shape;1146;p55"/>
            <p:cNvSpPr/>
            <p:nvPr/>
          </p:nvSpPr>
          <p:spPr>
            <a:xfrm>
              <a:off x="3967849" y="3874607"/>
              <a:ext cx="603643" cy="336382"/>
            </a:xfrm>
            <a:custGeom>
              <a:avLst/>
              <a:gdLst/>
              <a:ahLst/>
              <a:cxnLst/>
              <a:rect l="l" t="t" r="r" b="b"/>
              <a:pathLst>
                <a:path w="14550" h="8109" extrusionOk="0">
                  <a:moveTo>
                    <a:pt x="4914" y="1"/>
                  </a:moveTo>
                  <a:cubicBezTo>
                    <a:pt x="3512" y="1"/>
                    <a:pt x="1686" y="454"/>
                    <a:pt x="655" y="2524"/>
                  </a:cubicBezTo>
                  <a:cubicBezTo>
                    <a:pt x="429" y="2977"/>
                    <a:pt x="215" y="3465"/>
                    <a:pt x="24" y="3953"/>
                  </a:cubicBezTo>
                  <a:cubicBezTo>
                    <a:pt x="0" y="4024"/>
                    <a:pt x="0" y="4096"/>
                    <a:pt x="36" y="4155"/>
                  </a:cubicBezTo>
                  <a:cubicBezTo>
                    <a:pt x="197" y="4404"/>
                    <a:pt x="476" y="4512"/>
                    <a:pt x="768" y="4512"/>
                  </a:cubicBezTo>
                  <a:cubicBezTo>
                    <a:pt x="993" y="4512"/>
                    <a:pt x="1225" y="4448"/>
                    <a:pt x="1417" y="4334"/>
                  </a:cubicBezTo>
                  <a:cubicBezTo>
                    <a:pt x="1584" y="4239"/>
                    <a:pt x="1739" y="4120"/>
                    <a:pt x="1881" y="4000"/>
                  </a:cubicBezTo>
                  <a:cubicBezTo>
                    <a:pt x="2048" y="3858"/>
                    <a:pt x="2215" y="3727"/>
                    <a:pt x="2393" y="3655"/>
                  </a:cubicBezTo>
                  <a:cubicBezTo>
                    <a:pt x="2477" y="3614"/>
                    <a:pt x="2575" y="3593"/>
                    <a:pt x="2672" y="3593"/>
                  </a:cubicBezTo>
                  <a:cubicBezTo>
                    <a:pt x="2768" y="3593"/>
                    <a:pt x="2864" y="3614"/>
                    <a:pt x="2941" y="3655"/>
                  </a:cubicBezTo>
                  <a:cubicBezTo>
                    <a:pt x="3024" y="3691"/>
                    <a:pt x="3072" y="3750"/>
                    <a:pt x="3096" y="3834"/>
                  </a:cubicBezTo>
                  <a:cubicBezTo>
                    <a:pt x="3132" y="3977"/>
                    <a:pt x="3024" y="4143"/>
                    <a:pt x="2905" y="4334"/>
                  </a:cubicBezTo>
                  <a:cubicBezTo>
                    <a:pt x="2774" y="4524"/>
                    <a:pt x="2631" y="4751"/>
                    <a:pt x="2631" y="5012"/>
                  </a:cubicBezTo>
                  <a:cubicBezTo>
                    <a:pt x="2620" y="5239"/>
                    <a:pt x="2715" y="5465"/>
                    <a:pt x="2893" y="5644"/>
                  </a:cubicBezTo>
                  <a:cubicBezTo>
                    <a:pt x="3093" y="5822"/>
                    <a:pt x="3375" y="5936"/>
                    <a:pt x="3652" y="5936"/>
                  </a:cubicBezTo>
                  <a:cubicBezTo>
                    <a:pt x="3689" y="5936"/>
                    <a:pt x="3726" y="5934"/>
                    <a:pt x="3763" y="5929"/>
                  </a:cubicBezTo>
                  <a:cubicBezTo>
                    <a:pt x="4239" y="5882"/>
                    <a:pt x="4620" y="5584"/>
                    <a:pt x="4977" y="5263"/>
                  </a:cubicBezTo>
                  <a:lnTo>
                    <a:pt x="5037" y="5203"/>
                  </a:lnTo>
                  <a:cubicBezTo>
                    <a:pt x="5310" y="4953"/>
                    <a:pt x="5596" y="4703"/>
                    <a:pt x="5930" y="4608"/>
                  </a:cubicBezTo>
                  <a:cubicBezTo>
                    <a:pt x="5996" y="4589"/>
                    <a:pt x="6067" y="4580"/>
                    <a:pt x="6139" y="4580"/>
                  </a:cubicBezTo>
                  <a:cubicBezTo>
                    <a:pt x="6388" y="4580"/>
                    <a:pt x="6641" y="4690"/>
                    <a:pt x="6715" y="4893"/>
                  </a:cubicBezTo>
                  <a:cubicBezTo>
                    <a:pt x="6751" y="5024"/>
                    <a:pt x="6739" y="5167"/>
                    <a:pt x="6715" y="5334"/>
                  </a:cubicBezTo>
                  <a:cubicBezTo>
                    <a:pt x="6692" y="5548"/>
                    <a:pt x="6668" y="5798"/>
                    <a:pt x="6775" y="6025"/>
                  </a:cubicBezTo>
                  <a:cubicBezTo>
                    <a:pt x="6931" y="6356"/>
                    <a:pt x="7280" y="6502"/>
                    <a:pt x="7611" y="6502"/>
                  </a:cubicBezTo>
                  <a:cubicBezTo>
                    <a:pt x="7709" y="6502"/>
                    <a:pt x="7805" y="6489"/>
                    <a:pt x="7894" y="6465"/>
                  </a:cubicBezTo>
                  <a:cubicBezTo>
                    <a:pt x="8275" y="6370"/>
                    <a:pt x="8561" y="6108"/>
                    <a:pt x="8823" y="5894"/>
                  </a:cubicBezTo>
                  <a:cubicBezTo>
                    <a:pt x="9085" y="5667"/>
                    <a:pt x="9299" y="5489"/>
                    <a:pt x="9561" y="5417"/>
                  </a:cubicBezTo>
                  <a:cubicBezTo>
                    <a:pt x="9624" y="5403"/>
                    <a:pt x="9688" y="5396"/>
                    <a:pt x="9752" y="5396"/>
                  </a:cubicBezTo>
                  <a:cubicBezTo>
                    <a:pt x="10202" y="5396"/>
                    <a:pt x="10648" y="5741"/>
                    <a:pt x="10930" y="6096"/>
                  </a:cubicBezTo>
                  <a:cubicBezTo>
                    <a:pt x="11073" y="6275"/>
                    <a:pt x="11204" y="6465"/>
                    <a:pt x="11335" y="6667"/>
                  </a:cubicBezTo>
                  <a:cubicBezTo>
                    <a:pt x="11549" y="6989"/>
                    <a:pt x="11764" y="7322"/>
                    <a:pt x="12061" y="7596"/>
                  </a:cubicBezTo>
                  <a:cubicBezTo>
                    <a:pt x="12383" y="7906"/>
                    <a:pt x="12847" y="8108"/>
                    <a:pt x="13299" y="8108"/>
                  </a:cubicBezTo>
                  <a:cubicBezTo>
                    <a:pt x="13514" y="8108"/>
                    <a:pt x="13728" y="8060"/>
                    <a:pt x="13919" y="7941"/>
                  </a:cubicBezTo>
                  <a:cubicBezTo>
                    <a:pt x="13931" y="7953"/>
                    <a:pt x="13931" y="7953"/>
                    <a:pt x="13942" y="7953"/>
                  </a:cubicBezTo>
                  <a:cubicBezTo>
                    <a:pt x="13964" y="7962"/>
                    <a:pt x="13986" y="7966"/>
                    <a:pt x="14009" y="7966"/>
                  </a:cubicBezTo>
                  <a:cubicBezTo>
                    <a:pt x="14050" y="7966"/>
                    <a:pt x="14090" y="7953"/>
                    <a:pt x="14121" y="7930"/>
                  </a:cubicBezTo>
                  <a:cubicBezTo>
                    <a:pt x="14181" y="7894"/>
                    <a:pt x="14216" y="7834"/>
                    <a:pt x="14228" y="7775"/>
                  </a:cubicBezTo>
                  <a:cubicBezTo>
                    <a:pt x="14300" y="7203"/>
                    <a:pt x="14359" y="6632"/>
                    <a:pt x="14383" y="6072"/>
                  </a:cubicBezTo>
                  <a:cubicBezTo>
                    <a:pt x="14550" y="2084"/>
                    <a:pt x="10299" y="1155"/>
                    <a:pt x="10073" y="1107"/>
                  </a:cubicBezTo>
                  <a:lnTo>
                    <a:pt x="6834" y="274"/>
                  </a:lnTo>
                  <a:cubicBezTo>
                    <a:pt x="6739" y="244"/>
                    <a:pt x="5940" y="1"/>
                    <a:pt x="491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 name="Google Shape;1147;p55"/>
            <p:cNvSpPr/>
            <p:nvPr/>
          </p:nvSpPr>
          <p:spPr>
            <a:xfrm>
              <a:off x="4223190" y="3773925"/>
              <a:ext cx="225775" cy="203430"/>
            </a:xfrm>
            <a:custGeom>
              <a:avLst/>
              <a:gdLst/>
              <a:ahLst/>
              <a:cxnLst/>
              <a:rect l="l" t="t" r="r" b="b"/>
              <a:pathLst>
                <a:path w="5442" h="4904" extrusionOk="0">
                  <a:moveTo>
                    <a:pt x="1547" y="1"/>
                  </a:moveTo>
                  <a:cubicBezTo>
                    <a:pt x="1228" y="1"/>
                    <a:pt x="886" y="173"/>
                    <a:pt x="537" y="522"/>
                  </a:cubicBezTo>
                  <a:cubicBezTo>
                    <a:pt x="167" y="879"/>
                    <a:pt x="1" y="1308"/>
                    <a:pt x="25" y="1796"/>
                  </a:cubicBezTo>
                  <a:cubicBezTo>
                    <a:pt x="72" y="3260"/>
                    <a:pt x="1882" y="4784"/>
                    <a:pt x="1953" y="4844"/>
                  </a:cubicBezTo>
                  <a:cubicBezTo>
                    <a:pt x="2001" y="4880"/>
                    <a:pt x="2049" y="4903"/>
                    <a:pt x="2096" y="4903"/>
                  </a:cubicBezTo>
                  <a:cubicBezTo>
                    <a:pt x="2120" y="4903"/>
                    <a:pt x="2144" y="4903"/>
                    <a:pt x="2156" y="4892"/>
                  </a:cubicBezTo>
                  <a:cubicBezTo>
                    <a:pt x="2263" y="4868"/>
                    <a:pt x="4597" y="4201"/>
                    <a:pt x="5228" y="2879"/>
                  </a:cubicBezTo>
                  <a:cubicBezTo>
                    <a:pt x="5442" y="2451"/>
                    <a:pt x="5442" y="1998"/>
                    <a:pt x="5251" y="1546"/>
                  </a:cubicBezTo>
                  <a:cubicBezTo>
                    <a:pt x="5025" y="1010"/>
                    <a:pt x="4704" y="712"/>
                    <a:pt x="4299" y="665"/>
                  </a:cubicBezTo>
                  <a:cubicBezTo>
                    <a:pt x="4266" y="662"/>
                    <a:pt x="4233" y="660"/>
                    <a:pt x="4201" y="660"/>
                  </a:cubicBezTo>
                  <a:cubicBezTo>
                    <a:pt x="3652" y="660"/>
                    <a:pt x="3125" y="1114"/>
                    <a:pt x="2811" y="1463"/>
                  </a:cubicBezTo>
                  <a:cubicBezTo>
                    <a:pt x="2680" y="963"/>
                    <a:pt x="2382" y="224"/>
                    <a:pt x="1822" y="46"/>
                  </a:cubicBezTo>
                  <a:cubicBezTo>
                    <a:pt x="1733" y="16"/>
                    <a:pt x="1641" y="1"/>
                    <a:pt x="154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 name="Google Shape;1148;p55"/>
            <p:cNvSpPr/>
            <p:nvPr/>
          </p:nvSpPr>
          <p:spPr>
            <a:xfrm>
              <a:off x="4044887" y="3903646"/>
              <a:ext cx="168481" cy="73714"/>
            </a:xfrm>
            <a:custGeom>
              <a:avLst/>
              <a:gdLst/>
              <a:ahLst/>
              <a:cxnLst/>
              <a:rect l="l" t="t" r="r" b="b"/>
              <a:pathLst>
                <a:path w="4061" h="1777" extrusionOk="0">
                  <a:moveTo>
                    <a:pt x="2536" y="0"/>
                  </a:moveTo>
                  <a:cubicBezTo>
                    <a:pt x="977" y="0"/>
                    <a:pt x="81" y="1412"/>
                    <a:pt x="72" y="1431"/>
                  </a:cubicBezTo>
                  <a:cubicBezTo>
                    <a:pt x="1" y="1538"/>
                    <a:pt x="36" y="1681"/>
                    <a:pt x="143" y="1741"/>
                  </a:cubicBezTo>
                  <a:cubicBezTo>
                    <a:pt x="179" y="1765"/>
                    <a:pt x="215" y="1776"/>
                    <a:pt x="251" y="1776"/>
                  </a:cubicBezTo>
                  <a:cubicBezTo>
                    <a:pt x="334" y="1776"/>
                    <a:pt x="405" y="1741"/>
                    <a:pt x="441" y="1669"/>
                  </a:cubicBezTo>
                  <a:cubicBezTo>
                    <a:pt x="488" y="1604"/>
                    <a:pt x="1226" y="450"/>
                    <a:pt x="2522" y="450"/>
                  </a:cubicBezTo>
                  <a:cubicBezTo>
                    <a:pt x="2875" y="450"/>
                    <a:pt x="3270" y="536"/>
                    <a:pt x="3703" y="753"/>
                  </a:cubicBezTo>
                  <a:cubicBezTo>
                    <a:pt x="3734" y="766"/>
                    <a:pt x="3767" y="773"/>
                    <a:pt x="3799" y="773"/>
                  </a:cubicBezTo>
                  <a:cubicBezTo>
                    <a:pt x="3880" y="773"/>
                    <a:pt x="3959" y="730"/>
                    <a:pt x="4001" y="645"/>
                  </a:cubicBezTo>
                  <a:cubicBezTo>
                    <a:pt x="4061" y="538"/>
                    <a:pt x="4013" y="407"/>
                    <a:pt x="3906" y="348"/>
                  </a:cubicBezTo>
                  <a:cubicBezTo>
                    <a:pt x="3406" y="99"/>
                    <a:pt x="2948" y="0"/>
                    <a:pt x="2536"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 name="Google Shape;1149;p55"/>
            <p:cNvSpPr/>
            <p:nvPr/>
          </p:nvSpPr>
          <p:spPr>
            <a:xfrm>
              <a:off x="4436092" y="3975953"/>
              <a:ext cx="83016" cy="114492"/>
            </a:xfrm>
            <a:custGeom>
              <a:avLst/>
              <a:gdLst/>
              <a:ahLst/>
              <a:cxnLst/>
              <a:rect l="l" t="t" r="r" b="b"/>
              <a:pathLst>
                <a:path w="2001" h="2760" extrusionOk="0">
                  <a:moveTo>
                    <a:pt x="248" y="0"/>
                  </a:moveTo>
                  <a:cubicBezTo>
                    <a:pt x="152" y="0"/>
                    <a:pt x="66" y="66"/>
                    <a:pt x="36" y="164"/>
                  </a:cubicBezTo>
                  <a:cubicBezTo>
                    <a:pt x="0" y="283"/>
                    <a:pt x="72" y="403"/>
                    <a:pt x="191" y="438"/>
                  </a:cubicBezTo>
                  <a:cubicBezTo>
                    <a:pt x="250" y="462"/>
                    <a:pt x="1524" y="843"/>
                    <a:pt x="1393" y="2522"/>
                  </a:cubicBezTo>
                  <a:cubicBezTo>
                    <a:pt x="1381" y="2641"/>
                    <a:pt x="1477" y="2748"/>
                    <a:pt x="1596" y="2760"/>
                  </a:cubicBezTo>
                  <a:lnTo>
                    <a:pt x="1620" y="2760"/>
                  </a:lnTo>
                  <a:cubicBezTo>
                    <a:pt x="1739" y="2760"/>
                    <a:pt x="1834" y="2677"/>
                    <a:pt x="1834" y="2558"/>
                  </a:cubicBezTo>
                  <a:cubicBezTo>
                    <a:pt x="2001" y="498"/>
                    <a:pt x="322" y="22"/>
                    <a:pt x="310" y="10"/>
                  </a:cubicBezTo>
                  <a:cubicBezTo>
                    <a:pt x="289" y="3"/>
                    <a:pt x="268" y="0"/>
                    <a:pt x="248"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 name="Google Shape;1150;p55"/>
            <p:cNvSpPr/>
            <p:nvPr/>
          </p:nvSpPr>
          <p:spPr>
            <a:xfrm>
              <a:off x="3879900" y="4229173"/>
              <a:ext cx="634800" cy="205048"/>
            </a:xfrm>
            <a:custGeom>
              <a:avLst/>
              <a:gdLst/>
              <a:ahLst/>
              <a:cxnLst/>
              <a:rect l="l" t="t" r="r" b="b"/>
              <a:pathLst>
                <a:path w="15301" h="4943" extrusionOk="0">
                  <a:moveTo>
                    <a:pt x="421" y="1"/>
                  </a:moveTo>
                  <a:cubicBezTo>
                    <a:pt x="384" y="1"/>
                    <a:pt x="347" y="11"/>
                    <a:pt x="310" y="25"/>
                  </a:cubicBezTo>
                  <a:cubicBezTo>
                    <a:pt x="251" y="61"/>
                    <a:pt x="215" y="109"/>
                    <a:pt x="203" y="168"/>
                  </a:cubicBezTo>
                  <a:lnTo>
                    <a:pt x="13" y="895"/>
                  </a:lnTo>
                  <a:cubicBezTo>
                    <a:pt x="1" y="942"/>
                    <a:pt x="1" y="1002"/>
                    <a:pt x="37" y="1061"/>
                  </a:cubicBezTo>
                  <a:cubicBezTo>
                    <a:pt x="60" y="1109"/>
                    <a:pt x="120" y="1145"/>
                    <a:pt x="168" y="1157"/>
                  </a:cubicBezTo>
                  <a:lnTo>
                    <a:pt x="14741" y="4931"/>
                  </a:lnTo>
                  <a:cubicBezTo>
                    <a:pt x="14765" y="4943"/>
                    <a:pt x="14788" y="4943"/>
                    <a:pt x="14800" y="4943"/>
                  </a:cubicBezTo>
                  <a:cubicBezTo>
                    <a:pt x="14896" y="4943"/>
                    <a:pt x="14991" y="4871"/>
                    <a:pt x="15015" y="4776"/>
                  </a:cubicBezTo>
                  <a:lnTo>
                    <a:pt x="15277" y="3764"/>
                  </a:lnTo>
                  <a:cubicBezTo>
                    <a:pt x="15300" y="3704"/>
                    <a:pt x="15289" y="3633"/>
                    <a:pt x="15241" y="3574"/>
                  </a:cubicBezTo>
                  <a:cubicBezTo>
                    <a:pt x="15205" y="3526"/>
                    <a:pt x="15134" y="3490"/>
                    <a:pt x="15074" y="3490"/>
                  </a:cubicBezTo>
                  <a:cubicBezTo>
                    <a:pt x="10478" y="3359"/>
                    <a:pt x="3347" y="1014"/>
                    <a:pt x="489" y="14"/>
                  </a:cubicBezTo>
                  <a:cubicBezTo>
                    <a:pt x="466" y="4"/>
                    <a:pt x="444" y="1"/>
                    <a:pt x="42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 name="Google Shape;1151;p55"/>
          <p:cNvGrpSpPr/>
          <p:nvPr/>
        </p:nvGrpSpPr>
        <p:grpSpPr>
          <a:xfrm rot="948336">
            <a:off x="7484923" y="558054"/>
            <a:ext cx="1002998" cy="726879"/>
            <a:chOff x="4634825" y="1694603"/>
            <a:chExt cx="761402" cy="551792"/>
          </a:xfrm>
        </p:grpSpPr>
        <p:sp>
          <p:nvSpPr>
            <p:cNvPr id="1152" name="Google Shape;1152;p55"/>
            <p:cNvSpPr/>
            <p:nvPr/>
          </p:nvSpPr>
          <p:spPr>
            <a:xfrm>
              <a:off x="4634825" y="1694603"/>
              <a:ext cx="761401" cy="551784"/>
            </a:xfrm>
            <a:custGeom>
              <a:avLst/>
              <a:gdLst/>
              <a:ahLst/>
              <a:cxnLst/>
              <a:rect l="l" t="t" r="r" b="b"/>
              <a:pathLst>
                <a:path w="18623" h="13496" extrusionOk="0">
                  <a:moveTo>
                    <a:pt x="15324" y="0"/>
                  </a:moveTo>
                  <a:cubicBezTo>
                    <a:pt x="15211" y="0"/>
                    <a:pt x="15095" y="10"/>
                    <a:pt x="14979" y="30"/>
                  </a:cubicBezTo>
                  <a:lnTo>
                    <a:pt x="1739" y="2268"/>
                  </a:lnTo>
                  <a:cubicBezTo>
                    <a:pt x="1215" y="2364"/>
                    <a:pt x="751" y="2649"/>
                    <a:pt x="441" y="3090"/>
                  </a:cubicBezTo>
                  <a:cubicBezTo>
                    <a:pt x="132" y="3530"/>
                    <a:pt x="1" y="4066"/>
                    <a:pt x="96" y="4590"/>
                  </a:cubicBezTo>
                  <a:lnTo>
                    <a:pt x="1323" y="11817"/>
                  </a:lnTo>
                  <a:cubicBezTo>
                    <a:pt x="1489" y="12805"/>
                    <a:pt x="2335" y="13496"/>
                    <a:pt x="3299" y="13496"/>
                  </a:cubicBezTo>
                  <a:cubicBezTo>
                    <a:pt x="3406" y="13496"/>
                    <a:pt x="3525" y="13484"/>
                    <a:pt x="3632" y="13460"/>
                  </a:cubicBezTo>
                  <a:lnTo>
                    <a:pt x="16884" y="11222"/>
                  </a:lnTo>
                  <a:cubicBezTo>
                    <a:pt x="17408" y="11127"/>
                    <a:pt x="17872" y="10841"/>
                    <a:pt x="18182" y="10400"/>
                  </a:cubicBezTo>
                  <a:cubicBezTo>
                    <a:pt x="18491" y="9960"/>
                    <a:pt x="18622" y="9436"/>
                    <a:pt x="18527" y="8900"/>
                  </a:cubicBezTo>
                  <a:lnTo>
                    <a:pt x="17301" y="1673"/>
                  </a:lnTo>
                  <a:cubicBezTo>
                    <a:pt x="17130" y="694"/>
                    <a:pt x="16284" y="0"/>
                    <a:pt x="15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 name="Google Shape;1153;p55"/>
            <p:cNvSpPr/>
            <p:nvPr/>
          </p:nvSpPr>
          <p:spPr>
            <a:xfrm>
              <a:off x="4645046" y="1919724"/>
              <a:ext cx="751180" cy="326671"/>
            </a:xfrm>
            <a:custGeom>
              <a:avLst/>
              <a:gdLst/>
              <a:ahLst/>
              <a:cxnLst/>
              <a:rect l="l" t="t" r="r" b="b"/>
              <a:pathLst>
                <a:path w="18373" h="7990" extrusionOk="0">
                  <a:moveTo>
                    <a:pt x="1" y="1"/>
                  </a:moveTo>
                  <a:lnTo>
                    <a:pt x="1073" y="6311"/>
                  </a:lnTo>
                  <a:cubicBezTo>
                    <a:pt x="1239" y="7299"/>
                    <a:pt x="2085" y="7990"/>
                    <a:pt x="3049" y="7990"/>
                  </a:cubicBezTo>
                  <a:cubicBezTo>
                    <a:pt x="3156" y="7990"/>
                    <a:pt x="3275" y="7978"/>
                    <a:pt x="3382" y="7954"/>
                  </a:cubicBezTo>
                  <a:lnTo>
                    <a:pt x="16634" y="5716"/>
                  </a:lnTo>
                  <a:cubicBezTo>
                    <a:pt x="17158" y="5621"/>
                    <a:pt x="17622" y="5335"/>
                    <a:pt x="17932" y="4894"/>
                  </a:cubicBezTo>
                  <a:cubicBezTo>
                    <a:pt x="18241" y="4454"/>
                    <a:pt x="18372" y="3930"/>
                    <a:pt x="18277" y="3394"/>
                  </a:cubicBezTo>
                  <a:lnTo>
                    <a:pt x="18087" y="2287"/>
                  </a:lnTo>
                  <a:lnTo>
                    <a:pt x="17860" y="2346"/>
                  </a:lnTo>
                  <a:cubicBezTo>
                    <a:pt x="15246" y="2989"/>
                    <a:pt x="12918" y="3255"/>
                    <a:pt x="10855" y="3255"/>
                  </a:cubicBezTo>
                  <a:cubicBezTo>
                    <a:pt x="6003" y="3255"/>
                    <a:pt x="2618" y="1786"/>
                    <a:pt x="430" y="29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55"/>
            <p:cNvSpPr/>
            <p:nvPr/>
          </p:nvSpPr>
          <p:spPr>
            <a:xfrm>
              <a:off x="4644106" y="1727721"/>
              <a:ext cx="725831" cy="501659"/>
            </a:xfrm>
            <a:custGeom>
              <a:avLst/>
              <a:gdLst/>
              <a:ahLst/>
              <a:cxnLst/>
              <a:rect l="l" t="t" r="r" b="b"/>
              <a:pathLst>
                <a:path w="17753" h="12270" extrusionOk="0">
                  <a:moveTo>
                    <a:pt x="16553" y="0"/>
                  </a:moveTo>
                  <a:cubicBezTo>
                    <a:pt x="16484" y="0"/>
                    <a:pt x="16414" y="31"/>
                    <a:pt x="16371" y="89"/>
                  </a:cubicBezTo>
                  <a:cubicBezTo>
                    <a:pt x="16324" y="137"/>
                    <a:pt x="12395" y="5268"/>
                    <a:pt x="10966" y="6697"/>
                  </a:cubicBezTo>
                  <a:cubicBezTo>
                    <a:pt x="10391" y="7272"/>
                    <a:pt x="9819" y="7436"/>
                    <a:pt x="9354" y="7436"/>
                  </a:cubicBezTo>
                  <a:cubicBezTo>
                    <a:pt x="8770" y="7436"/>
                    <a:pt x="8356" y="7176"/>
                    <a:pt x="8323" y="7150"/>
                  </a:cubicBezTo>
                  <a:lnTo>
                    <a:pt x="369" y="2542"/>
                  </a:lnTo>
                  <a:cubicBezTo>
                    <a:pt x="334" y="2522"/>
                    <a:pt x="297" y="2513"/>
                    <a:pt x="260" y="2513"/>
                  </a:cubicBezTo>
                  <a:cubicBezTo>
                    <a:pt x="183" y="2513"/>
                    <a:pt x="108" y="2553"/>
                    <a:pt x="60" y="2625"/>
                  </a:cubicBezTo>
                  <a:cubicBezTo>
                    <a:pt x="0" y="2732"/>
                    <a:pt x="36" y="2875"/>
                    <a:pt x="143" y="2935"/>
                  </a:cubicBezTo>
                  <a:lnTo>
                    <a:pt x="5691" y="6149"/>
                  </a:lnTo>
                  <a:lnTo>
                    <a:pt x="1822" y="11924"/>
                  </a:lnTo>
                  <a:cubicBezTo>
                    <a:pt x="1750" y="12019"/>
                    <a:pt x="1786" y="12162"/>
                    <a:pt x="1881" y="12234"/>
                  </a:cubicBezTo>
                  <a:cubicBezTo>
                    <a:pt x="1929" y="12257"/>
                    <a:pt x="1965" y="12269"/>
                    <a:pt x="2012" y="12269"/>
                  </a:cubicBezTo>
                  <a:cubicBezTo>
                    <a:pt x="2084" y="12269"/>
                    <a:pt x="2155" y="12234"/>
                    <a:pt x="2191" y="12174"/>
                  </a:cubicBezTo>
                  <a:lnTo>
                    <a:pt x="6072" y="6388"/>
                  </a:lnTo>
                  <a:cubicBezTo>
                    <a:pt x="6072" y="6376"/>
                    <a:pt x="6084" y="6376"/>
                    <a:pt x="6084" y="6376"/>
                  </a:cubicBezTo>
                  <a:lnTo>
                    <a:pt x="8084" y="7531"/>
                  </a:lnTo>
                  <a:cubicBezTo>
                    <a:pt x="8096" y="7542"/>
                    <a:pt x="8620" y="7876"/>
                    <a:pt x="9370" y="7876"/>
                  </a:cubicBezTo>
                  <a:cubicBezTo>
                    <a:pt x="9930" y="7876"/>
                    <a:pt x="10609" y="7685"/>
                    <a:pt x="11287" y="7007"/>
                  </a:cubicBezTo>
                  <a:cubicBezTo>
                    <a:pt x="11597" y="6697"/>
                    <a:pt x="12014" y="6233"/>
                    <a:pt x="12478" y="5673"/>
                  </a:cubicBezTo>
                  <a:lnTo>
                    <a:pt x="17359" y="9590"/>
                  </a:lnTo>
                  <a:cubicBezTo>
                    <a:pt x="17395" y="9626"/>
                    <a:pt x="17455" y="9638"/>
                    <a:pt x="17502" y="9638"/>
                  </a:cubicBezTo>
                  <a:cubicBezTo>
                    <a:pt x="17562" y="9638"/>
                    <a:pt x="17633" y="9614"/>
                    <a:pt x="17669" y="9555"/>
                  </a:cubicBezTo>
                  <a:cubicBezTo>
                    <a:pt x="17752" y="9459"/>
                    <a:pt x="17740" y="9317"/>
                    <a:pt x="17633" y="9245"/>
                  </a:cubicBezTo>
                  <a:lnTo>
                    <a:pt x="12764" y="5340"/>
                  </a:lnTo>
                  <a:cubicBezTo>
                    <a:pt x="14454" y="3316"/>
                    <a:pt x="16597" y="518"/>
                    <a:pt x="16717" y="363"/>
                  </a:cubicBezTo>
                  <a:cubicBezTo>
                    <a:pt x="16800" y="268"/>
                    <a:pt x="16776" y="125"/>
                    <a:pt x="16681" y="42"/>
                  </a:cubicBezTo>
                  <a:cubicBezTo>
                    <a:pt x="16643" y="13"/>
                    <a:pt x="16598" y="0"/>
                    <a:pt x="16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55"/>
            <p:cNvSpPr/>
            <p:nvPr/>
          </p:nvSpPr>
          <p:spPr>
            <a:xfrm>
              <a:off x="4951240" y="1873849"/>
              <a:ext cx="138805" cy="125762"/>
            </a:xfrm>
            <a:custGeom>
              <a:avLst/>
              <a:gdLst/>
              <a:ahLst/>
              <a:cxnLst/>
              <a:rect l="l" t="t" r="r" b="b"/>
              <a:pathLst>
                <a:path w="3395" h="3076" extrusionOk="0">
                  <a:moveTo>
                    <a:pt x="2431" y="1"/>
                  </a:moveTo>
                  <a:cubicBezTo>
                    <a:pt x="2387" y="1"/>
                    <a:pt x="2343" y="6"/>
                    <a:pt x="2299" y="16"/>
                  </a:cubicBezTo>
                  <a:cubicBezTo>
                    <a:pt x="1989" y="87"/>
                    <a:pt x="1775" y="397"/>
                    <a:pt x="1644" y="670"/>
                  </a:cubicBezTo>
                  <a:cubicBezTo>
                    <a:pt x="1446" y="426"/>
                    <a:pt x="1168" y="158"/>
                    <a:pt x="855" y="158"/>
                  </a:cubicBezTo>
                  <a:cubicBezTo>
                    <a:pt x="848" y="158"/>
                    <a:pt x="841" y="158"/>
                    <a:pt x="834" y="158"/>
                  </a:cubicBezTo>
                  <a:cubicBezTo>
                    <a:pt x="549" y="158"/>
                    <a:pt x="322" y="361"/>
                    <a:pt x="144" y="742"/>
                  </a:cubicBezTo>
                  <a:cubicBezTo>
                    <a:pt x="1" y="1051"/>
                    <a:pt x="1" y="1349"/>
                    <a:pt x="120" y="1659"/>
                  </a:cubicBezTo>
                  <a:cubicBezTo>
                    <a:pt x="465" y="2516"/>
                    <a:pt x="1775" y="3040"/>
                    <a:pt x="1823" y="3064"/>
                  </a:cubicBezTo>
                  <a:cubicBezTo>
                    <a:pt x="1846" y="3076"/>
                    <a:pt x="1882" y="3076"/>
                    <a:pt x="1906" y="3076"/>
                  </a:cubicBezTo>
                  <a:cubicBezTo>
                    <a:pt x="1954" y="3076"/>
                    <a:pt x="2001" y="3064"/>
                    <a:pt x="2037" y="3028"/>
                  </a:cubicBezTo>
                  <a:cubicBezTo>
                    <a:pt x="2085" y="2992"/>
                    <a:pt x="3251" y="2123"/>
                    <a:pt x="3359" y="1206"/>
                  </a:cubicBezTo>
                  <a:cubicBezTo>
                    <a:pt x="3394" y="897"/>
                    <a:pt x="3299" y="611"/>
                    <a:pt x="3085" y="361"/>
                  </a:cubicBezTo>
                  <a:cubicBezTo>
                    <a:pt x="2867" y="123"/>
                    <a:pt x="2649" y="1"/>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55"/>
          <p:cNvGrpSpPr/>
          <p:nvPr/>
        </p:nvGrpSpPr>
        <p:grpSpPr>
          <a:xfrm rot="-544738">
            <a:off x="8248019" y="3619351"/>
            <a:ext cx="829147" cy="1018684"/>
            <a:chOff x="7631150" y="215746"/>
            <a:chExt cx="829123" cy="1018655"/>
          </a:xfrm>
        </p:grpSpPr>
        <p:sp>
          <p:nvSpPr>
            <p:cNvPr id="1157" name="Google Shape;1157;p55"/>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55"/>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55"/>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 name="Google Shape;1160;p55"/>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 name="Google Shape;1161;p55"/>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 name="Google Shape;1162;p55"/>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55"/>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55"/>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 name="Google Shape;1165;p55"/>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6" name="Google Shape;1166;p55"/>
          <p:cNvSpPr/>
          <p:nvPr/>
        </p:nvSpPr>
        <p:spPr>
          <a:xfrm>
            <a:off x="3620850" y="373257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55"/>
          <p:cNvSpPr/>
          <p:nvPr/>
        </p:nvSpPr>
        <p:spPr>
          <a:xfrm flipH="1">
            <a:off x="1501500" y="83487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1171"/>
        <p:cNvGrpSpPr/>
        <p:nvPr/>
      </p:nvGrpSpPr>
      <p:grpSpPr>
        <a:xfrm>
          <a:off x="0" y="0"/>
          <a:ext cx="0" cy="0"/>
          <a:chOff x="0" y="0"/>
          <a:chExt cx="0" cy="0"/>
        </a:xfrm>
      </p:grpSpPr>
      <p:sp>
        <p:nvSpPr>
          <p:cNvPr id="1172" name="Google Shape;1172;p56"/>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This is a map</a:t>
            </a:r>
            <a:endParaRPr/>
          </a:p>
        </p:txBody>
      </p:sp>
      <p:grpSp>
        <p:nvGrpSpPr>
          <p:cNvPr id="1173" name="Google Shape;1173;p56"/>
          <p:cNvGrpSpPr/>
          <p:nvPr/>
        </p:nvGrpSpPr>
        <p:grpSpPr>
          <a:xfrm>
            <a:off x="711627" y="1576164"/>
            <a:ext cx="4654699" cy="2576938"/>
            <a:chOff x="776849" y="1711178"/>
            <a:chExt cx="3560816" cy="1971493"/>
          </a:xfrm>
        </p:grpSpPr>
        <p:sp>
          <p:nvSpPr>
            <p:cNvPr id="1174" name="Google Shape;1174;p56"/>
            <p:cNvSpPr/>
            <p:nvPr/>
          </p:nvSpPr>
          <p:spPr>
            <a:xfrm>
              <a:off x="2888335" y="2675289"/>
              <a:ext cx="766810" cy="171157"/>
            </a:xfrm>
            <a:custGeom>
              <a:avLst/>
              <a:gdLst/>
              <a:ahLst/>
              <a:cxnLst/>
              <a:rect l="l" t="t" r="r" b="b"/>
              <a:pathLst>
                <a:path w="59156" h="13204" extrusionOk="0">
                  <a:moveTo>
                    <a:pt x="1" y="0"/>
                  </a:moveTo>
                  <a:lnTo>
                    <a:pt x="1" y="0"/>
                  </a:lnTo>
                  <a:close/>
                  <a:moveTo>
                    <a:pt x="59155" y="13203"/>
                  </a:move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 name="Google Shape;1175;p56"/>
            <p:cNvSpPr/>
            <p:nvPr/>
          </p:nvSpPr>
          <p:spPr>
            <a:xfrm>
              <a:off x="2100707" y="1776962"/>
              <a:ext cx="2135520" cy="1612133"/>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 name="Google Shape;1176;p56"/>
            <p:cNvSpPr/>
            <p:nvPr/>
          </p:nvSpPr>
          <p:spPr>
            <a:xfrm>
              <a:off x="3658489" y="3045693"/>
              <a:ext cx="575055" cy="421994"/>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 name="Google Shape;1177;p56"/>
            <p:cNvSpPr/>
            <p:nvPr/>
          </p:nvSpPr>
          <p:spPr>
            <a:xfrm>
              <a:off x="3932451" y="2898257"/>
              <a:ext cx="296388" cy="161668"/>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 name="Google Shape;1178;p56"/>
            <p:cNvSpPr/>
            <p:nvPr/>
          </p:nvSpPr>
          <p:spPr>
            <a:xfrm>
              <a:off x="3650646" y="2789645"/>
              <a:ext cx="146295" cy="165116"/>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 name="Google Shape;1179;p56"/>
            <p:cNvSpPr/>
            <p:nvPr/>
          </p:nvSpPr>
          <p:spPr>
            <a:xfrm>
              <a:off x="3466955" y="2808311"/>
              <a:ext cx="280923" cy="223318"/>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 name="Google Shape;1180;p56"/>
            <p:cNvSpPr/>
            <p:nvPr/>
          </p:nvSpPr>
          <p:spPr>
            <a:xfrm>
              <a:off x="2867724" y="3049607"/>
              <a:ext cx="117842" cy="205028"/>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 name="Google Shape;1181;p56"/>
            <p:cNvSpPr/>
            <p:nvPr/>
          </p:nvSpPr>
          <p:spPr>
            <a:xfrm>
              <a:off x="3930442" y="2200953"/>
              <a:ext cx="138673" cy="216876"/>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 name="Google Shape;1182;p56"/>
            <p:cNvSpPr/>
            <p:nvPr/>
          </p:nvSpPr>
          <p:spPr>
            <a:xfrm>
              <a:off x="4094606" y="3390736"/>
              <a:ext cx="243060" cy="183834"/>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 name="Google Shape;1183;p56"/>
            <p:cNvSpPr/>
            <p:nvPr/>
          </p:nvSpPr>
          <p:spPr>
            <a:xfrm>
              <a:off x="3861896" y="2595518"/>
              <a:ext cx="120746" cy="199843"/>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56"/>
            <p:cNvSpPr/>
            <p:nvPr/>
          </p:nvSpPr>
          <p:spPr>
            <a:xfrm>
              <a:off x="3775644" y="2867070"/>
              <a:ext cx="96117" cy="117920"/>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56"/>
            <p:cNvSpPr/>
            <p:nvPr/>
          </p:nvSpPr>
          <p:spPr>
            <a:xfrm>
              <a:off x="2832103" y="1778570"/>
              <a:ext cx="134875" cy="84515"/>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 name="Google Shape;1186;p56"/>
            <p:cNvSpPr/>
            <p:nvPr/>
          </p:nvSpPr>
          <p:spPr>
            <a:xfrm>
              <a:off x="2538017" y="1746423"/>
              <a:ext cx="127694" cy="46030"/>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 name="Google Shape;1187;p56"/>
            <p:cNvSpPr/>
            <p:nvPr/>
          </p:nvSpPr>
          <p:spPr>
            <a:xfrm>
              <a:off x="2231304" y="2055215"/>
              <a:ext cx="60055" cy="6005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56"/>
            <p:cNvSpPr/>
            <p:nvPr/>
          </p:nvSpPr>
          <p:spPr>
            <a:xfrm>
              <a:off x="3746141" y="3012146"/>
              <a:ext cx="111659" cy="42711"/>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56"/>
            <p:cNvSpPr/>
            <p:nvPr/>
          </p:nvSpPr>
          <p:spPr>
            <a:xfrm>
              <a:off x="3561542" y="1791338"/>
              <a:ext cx="135938" cy="28427"/>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 name="Google Shape;1190;p56"/>
            <p:cNvSpPr/>
            <p:nvPr/>
          </p:nvSpPr>
          <p:spPr>
            <a:xfrm>
              <a:off x="3961357" y="3495997"/>
              <a:ext cx="65188" cy="50489"/>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 name="Google Shape;1191;p56"/>
            <p:cNvSpPr/>
            <p:nvPr/>
          </p:nvSpPr>
          <p:spPr>
            <a:xfrm>
              <a:off x="3358316" y="2725908"/>
              <a:ext cx="42569" cy="66394"/>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 name="Google Shape;1192;p56"/>
            <p:cNvSpPr/>
            <p:nvPr/>
          </p:nvSpPr>
          <p:spPr>
            <a:xfrm>
              <a:off x="3116825" y="1736221"/>
              <a:ext cx="83349" cy="34299"/>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 name="Google Shape;1193;p56"/>
            <p:cNvSpPr/>
            <p:nvPr/>
          </p:nvSpPr>
          <p:spPr>
            <a:xfrm>
              <a:off x="2619784" y="1736701"/>
              <a:ext cx="61170" cy="28893"/>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 name="Google Shape;1194;p56"/>
            <p:cNvSpPr/>
            <p:nvPr/>
          </p:nvSpPr>
          <p:spPr>
            <a:xfrm>
              <a:off x="3830086" y="3014648"/>
              <a:ext cx="66316" cy="39743"/>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 name="Google Shape;1195;p56"/>
            <p:cNvSpPr/>
            <p:nvPr/>
          </p:nvSpPr>
          <p:spPr>
            <a:xfrm>
              <a:off x="3851850" y="2496744"/>
              <a:ext cx="35141" cy="48661"/>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 name="Google Shape;1196;p56"/>
            <p:cNvSpPr/>
            <p:nvPr/>
          </p:nvSpPr>
          <p:spPr>
            <a:xfrm>
              <a:off x="3848000" y="2702614"/>
              <a:ext cx="39212" cy="50437"/>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 name="Google Shape;1197;p56"/>
            <p:cNvSpPr/>
            <p:nvPr/>
          </p:nvSpPr>
          <p:spPr>
            <a:xfrm>
              <a:off x="2741379" y="1734886"/>
              <a:ext cx="57813" cy="24538"/>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 name="Google Shape;1198;p56"/>
            <p:cNvSpPr/>
            <p:nvPr/>
          </p:nvSpPr>
          <p:spPr>
            <a:xfrm>
              <a:off x="4256248" y="3191028"/>
              <a:ext cx="38408" cy="41506"/>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 name="Google Shape;1199;p56"/>
            <p:cNvSpPr/>
            <p:nvPr/>
          </p:nvSpPr>
          <p:spPr>
            <a:xfrm>
              <a:off x="3984223" y="2835856"/>
              <a:ext cx="34260" cy="41376"/>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 name="Google Shape;1200;p56"/>
            <p:cNvSpPr/>
            <p:nvPr/>
          </p:nvSpPr>
          <p:spPr>
            <a:xfrm>
              <a:off x="2810378" y="1730855"/>
              <a:ext cx="45226" cy="26003"/>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 name="Google Shape;1201;p56"/>
            <p:cNvSpPr/>
            <p:nvPr/>
          </p:nvSpPr>
          <p:spPr>
            <a:xfrm>
              <a:off x="4012028" y="1843317"/>
              <a:ext cx="42037" cy="21673"/>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 name="Google Shape;1202;p56"/>
            <p:cNvSpPr/>
            <p:nvPr/>
          </p:nvSpPr>
          <p:spPr>
            <a:xfrm>
              <a:off x="3205605" y="1755444"/>
              <a:ext cx="42284" cy="24357"/>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 name="Google Shape;1203;p56"/>
            <p:cNvSpPr/>
            <p:nvPr/>
          </p:nvSpPr>
          <p:spPr>
            <a:xfrm>
              <a:off x="3900706" y="2931325"/>
              <a:ext cx="40339" cy="20857"/>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56"/>
            <p:cNvSpPr/>
            <p:nvPr/>
          </p:nvSpPr>
          <p:spPr>
            <a:xfrm>
              <a:off x="2865715" y="1735780"/>
              <a:ext cx="32160" cy="20623"/>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56"/>
            <p:cNvSpPr/>
            <p:nvPr/>
          </p:nvSpPr>
          <p:spPr>
            <a:xfrm>
              <a:off x="1745031" y="1739825"/>
              <a:ext cx="269724" cy="49283"/>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56"/>
            <p:cNvSpPr/>
            <p:nvPr/>
          </p:nvSpPr>
          <p:spPr>
            <a:xfrm>
              <a:off x="776849" y="1711178"/>
              <a:ext cx="1676077" cy="1971493"/>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 name="Google Shape;1207;p56"/>
            <p:cNvSpPr/>
            <p:nvPr/>
          </p:nvSpPr>
          <p:spPr>
            <a:xfrm>
              <a:off x="1475774" y="1764000"/>
              <a:ext cx="146735" cy="47533"/>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 name="Google Shape;1208;p56"/>
            <p:cNvSpPr/>
            <p:nvPr/>
          </p:nvSpPr>
          <p:spPr>
            <a:xfrm>
              <a:off x="2286242" y="1903087"/>
              <a:ext cx="110674" cy="49556"/>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56"/>
            <p:cNvSpPr/>
            <p:nvPr/>
          </p:nvSpPr>
          <p:spPr>
            <a:xfrm>
              <a:off x="1409238" y="2519908"/>
              <a:ext cx="136664" cy="58642"/>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56"/>
            <p:cNvSpPr/>
            <p:nvPr/>
          </p:nvSpPr>
          <p:spPr>
            <a:xfrm>
              <a:off x="1631013" y="1748043"/>
              <a:ext cx="84010" cy="5808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 name="Google Shape;1211;p56"/>
            <p:cNvSpPr/>
            <p:nvPr/>
          </p:nvSpPr>
          <p:spPr>
            <a:xfrm>
              <a:off x="1531552" y="2568880"/>
              <a:ext cx="85578" cy="38343"/>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 name="Google Shape;1212;p56"/>
            <p:cNvSpPr/>
            <p:nvPr/>
          </p:nvSpPr>
          <p:spPr>
            <a:xfrm>
              <a:off x="1652518" y="1916335"/>
              <a:ext cx="67211" cy="33456"/>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56"/>
            <p:cNvSpPr/>
            <p:nvPr/>
          </p:nvSpPr>
          <p:spPr>
            <a:xfrm>
              <a:off x="1582845" y="1753332"/>
              <a:ext cx="48869" cy="23242"/>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56"/>
            <p:cNvSpPr/>
            <p:nvPr/>
          </p:nvSpPr>
          <p:spPr>
            <a:xfrm>
              <a:off x="1625634" y="2587455"/>
              <a:ext cx="30708" cy="22983"/>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 name="Google Shape;1215;p56"/>
            <p:cNvSpPr/>
            <p:nvPr/>
          </p:nvSpPr>
          <p:spPr>
            <a:xfrm>
              <a:off x="1830156" y="3619711"/>
              <a:ext cx="32497" cy="20338"/>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 name="Google Shape;1216;p56"/>
            <p:cNvSpPr/>
            <p:nvPr/>
          </p:nvSpPr>
          <p:spPr>
            <a:xfrm>
              <a:off x="1487648" y="2590605"/>
              <a:ext cx="29127" cy="19846"/>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56"/>
            <p:cNvSpPr/>
            <p:nvPr/>
          </p:nvSpPr>
          <p:spPr>
            <a:xfrm>
              <a:off x="4245262" y="2973725"/>
              <a:ext cx="24564" cy="27766"/>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56"/>
            <p:cNvSpPr/>
            <p:nvPr/>
          </p:nvSpPr>
          <p:spPr>
            <a:xfrm>
              <a:off x="2817326" y="1867324"/>
              <a:ext cx="28466" cy="19651"/>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 name="Google Shape;1219;p56"/>
            <p:cNvSpPr/>
            <p:nvPr/>
          </p:nvSpPr>
          <p:spPr>
            <a:xfrm>
              <a:off x="3870853" y="2937754"/>
              <a:ext cx="25990" cy="19353"/>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 name="Google Shape;1220;p56"/>
            <p:cNvSpPr/>
            <p:nvPr/>
          </p:nvSpPr>
          <p:spPr>
            <a:xfrm>
              <a:off x="4055880" y="2199345"/>
              <a:ext cx="23890" cy="21881"/>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 name="Google Shape;1221;p56"/>
            <p:cNvSpPr/>
            <p:nvPr/>
          </p:nvSpPr>
          <p:spPr>
            <a:xfrm>
              <a:off x="2433364" y="2232866"/>
              <a:ext cx="27792" cy="65422"/>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 name="Google Shape;1222;p56"/>
            <p:cNvSpPr/>
            <p:nvPr/>
          </p:nvSpPr>
          <p:spPr>
            <a:xfrm>
              <a:off x="2619518" y="2339716"/>
              <a:ext cx="48622" cy="2354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56"/>
            <p:cNvSpPr/>
            <p:nvPr/>
          </p:nvSpPr>
          <p:spPr>
            <a:xfrm>
              <a:off x="2731307" y="2346146"/>
              <a:ext cx="26223" cy="19496"/>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56"/>
            <p:cNvSpPr/>
            <p:nvPr/>
          </p:nvSpPr>
          <p:spPr>
            <a:xfrm>
              <a:off x="2363263" y="2275863"/>
              <a:ext cx="23294" cy="19794"/>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25" name="Google Shape;1225;p56"/>
          <p:cNvSpPr txBox="1"/>
          <p:nvPr/>
        </p:nvSpPr>
        <p:spPr>
          <a:xfrm>
            <a:off x="6574552" y="1326311"/>
            <a:ext cx="1852200" cy="461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Earth</a:t>
            </a:r>
            <a:endParaRPr sz="2200" b="1">
              <a:solidFill>
                <a:schemeClr val="accent3"/>
              </a:solidFill>
              <a:latin typeface="Alata"/>
              <a:ea typeface="Alata"/>
              <a:cs typeface="Alata"/>
              <a:sym typeface="Alata"/>
            </a:endParaRPr>
          </a:p>
        </p:txBody>
      </p:sp>
      <p:sp>
        <p:nvSpPr>
          <p:cNvPr id="1226" name="Google Shape;1226;p56"/>
          <p:cNvSpPr txBox="1"/>
          <p:nvPr/>
        </p:nvSpPr>
        <p:spPr>
          <a:xfrm>
            <a:off x="6574552" y="1623616"/>
            <a:ext cx="1852200" cy="53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Earth is a planet that harbors life</a:t>
            </a:r>
            <a:endParaRPr>
              <a:solidFill>
                <a:schemeClr val="dk1"/>
              </a:solidFill>
              <a:latin typeface="Alata"/>
              <a:ea typeface="Alata"/>
              <a:cs typeface="Alata"/>
              <a:sym typeface="Alata"/>
            </a:endParaRPr>
          </a:p>
        </p:txBody>
      </p:sp>
      <p:sp>
        <p:nvSpPr>
          <p:cNvPr id="1227" name="Google Shape;1227;p56"/>
          <p:cNvSpPr/>
          <p:nvPr/>
        </p:nvSpPr>
        <p:spPr>
          <a:xfrm>
            <a:off x="5832060" y="1472241"/>
            <a:ext cx="640200" cy="640200"/>
          </a:xfrm>
          <a:prstGeom prst="rect">
            <a:avLst/>
          </a:pr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56"/>
          <p:cNvSpPr txBox="1"/>
          <p:nvPr/>
        </p:nvSpPr>
        <p:spPr>
          <a:xfrm>
            <a:off x="6574552" y="2445313"/>
            <a:ext cx="1852200" cy="461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Neptune</a:t>
            </a:r>
            <a:endParaRPr sz="2200" b="1">
              <a:solidFill>
                <a:schemeClr val="accent3"/>
              </a:solidFill>
              <a:latin typeface="Alata"/>
              <a:ea typeface="Alata"/>
              <a:cs typeface="Alata"/>
              <a:sym typeface="Alata"/>
            </a:endParaRPr>
          </a:p>
        </p:txBody>
      </p:sp>
      <p:sp>
        <p:nvSpPr>
          <p:cNvPr id="1229" name="Google Shape;1229;p56"/>
          <p:cNvSpPr txBox="1"/>
          <p:nvPr/>
        </p:nvSpPr>
        <p:spPr>
          <a:xfrm>
            <a:off x="6574552" y="2742619"/>
            <a:ext cx="1852200" cy="53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Neptune is far away from Earth</a:t>
            </a:r>
            <a:endParaRPr>
              <a:solidFill>
                <a:schemeClr val="dk1"/>
              </a:solidFill>
              <a:latin typeface="Alata"/>
              <a:ea typeface="Alata"/>
              <a:cs typeface="Alata"/>
              <a:sym typeface="Alata"/>
            </a:endParaRPr>
          </a:p>
        </p:txBody>
      </p:sp>
      <p:sp>
        <p:nvSpPr>
          <p:cNvPr id="1230" name="Google Shape;1230;p56"/>
          <p:cNvSpPr/>
          <p:nvPr/>
        </p:nvSpPr>
        <p:spPr>
          <a:xfrm>
            <a:off x="5832060" y="2591241"/>
            <a:ext cx="640200" cy="6402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56"/>
          <p:cNvSpPr txBox="1"/>
          <p:nvPr/>
        </p:nvSpPr>
        <p:spPr>
          <a:xfrm>
            <a:off x="6574552" y="3564316"/>
            <a:ext cx="1852200" cy="4611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Mars</a:t>
            </a:r>
            <a:endParaRPr sz="2200" b="1">
              <a:solidFill>
                <a:schemeClr val="accent3"/>
              </a:solidFill>
              <a:latin typeface="Alata"/>
              <a:ea typeface="Alata"/>
              <a:cs typeface="Alata"/>
              <a:sym typeface="Alata"/>
            </a:endParaRPr>
          </a:p>
        </p:txBody>
      </p:sp>
      <p:sp>
        <p:nvSpPr>
          <p:cNvPr id="1232" name="Google Shape;1232;p56"/>
          <p:cNvSpPr txBox="1"/>
          <p:nvPr/>
        </p:nvSpPr>
        <p:spPr>
          <a:xfrm>
            <a:off x="6574552" y="3861622"/>
            <a:ext cx="1852200" cy="5370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Despite being red, Mars is very cold</a:t>
            </a:r>
            <a:endParaRPr>
              <a:solidFill>
                <a:schemeClr val="dk1"/>
              </a:solidFill>
              <a:latin typeface="Alata"/>
              <a:ea typeface="Alata"/>
              <a:cs typeface="Alata"/>
              <a:sym typeface="Alata"/>
            </a:endParaRPr>
          </a:p>
        </p:txBody>
      </p:sp>
      <p:sp>
        <p:nvSpPr>
          <p:cNvPr id="1233" name="Google Shape;1233;p56"/>
          <p:cNvSpPr/>
          <p:nvPr/>
        </p:nvSpPr>
        <p:spPr>
          <a:xfrm>
            <a:off x="5832060" y="3710241"/>
            <a:ext cx="640200" cy="640200"/>
          </a:xfrm>
          <a:prstGeom prst="rect">
            <a:avLst/>
          </a:pr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34" name="Google Shape;1234;p56"/>
          <p:cNvCxnSpPr>
            <a:stCxn id="1227" idx="1"/>
            <a:endCxn id="1235" idx="6"/>
          </p:cNvCxnSpPr>
          <p:nvPr/>
        </p:nvCxnSpPr>
        <p:spPr>
          <a:xfrm flipH="1">
            <a:off x="1146060" y="1792341"/>
            <a:ext cx="4686000" cy="653400"/>
          </a:xfrm>
          <a:prstGeom prst="bentConnector3">
            <a:avLst>
              <a:gd name="adj1" fmla="val 50000"/>
            </a:avLst>
          </a:prstGeom>
          <a:noFill/>
          <a:ln w="9525" cap="flat" cmpd="sng">
            <a:solidFill>
              <a:schemeClr val="dk1"/>
            </a:solidFill>
            <a:prstDash val="solid"/>
            <a:round/>
            <a:headEnd type="none" w="med" len="med"/>
            <a:tailEnd type="oval" w="med" len="med"/>
          </a:ln>
        </p:spPr>
      </p:cxnSp>
      <p:sp>
        <p:nvSpPr>
          <p:cNvPr id="1235" name="Google Shape;1235;p56"/>
          <p:cNvSpPr/>
          <p:nvPr/>
        </p:nvSpPr>
        <p:spPr>
          <a:xfrm>
            <a:off x="1062636" y="2403937"/>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56"/>
          <p:cNvSpPr/>
          <p:nvPr/>
        </p:nvSpPr>
        <p:spPr>
          <a:xfrm rot="891763" flipH="1">
            <a:off x="986608" y="2370004"/>
            <a:ext cx="158172" cy="142712"/>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56"/>
          <p:cNvSpPr/>
          <p:nvPr/>
        </p:nvSpPr>
        <p:spPr>
          <a:xfrm>
            <a:off x="2153422" y="3342262"/>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 name="Google Shape;1238;p56"/>
          <p:cNvSpPr/>
          <p:nvPr/>
        </p:nvSpPr>
        <p:spPr>
          <a:xfrm>
            <a:off x="4879712" y="2399662"/>
            <a:ext cx="83400" cy="83400"/>
          </a:xfrm>
          <a:prstGeom prst="ellipse">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 name="Google Shape;1239;p56"/>
          <p:cNvSpPr/>
          <p:nvPr/>
        </p:nvSpPr>
        <p:spPr>
          <a:xfrm rot="891763" flipH="1">
            <a:off x="2075332" y="3312604"/>
            <a:ext cx="158172" cy="142712"/>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 name="Google Shape;1240;p56"/>
          <p:cNvSpPr/>
          <p:nvPr/>
        </p:nvSpPr>
        <p:spPr>
          <a:xfrm rot="891763" flipH="1">
            <a:off x="4799732" y="2374279"/>
            <a:ext cx="158172" cy="142712"/>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241" name="Google Shape;1241;p56"/>
          <p:cNvCxnSpPr>
            <a:stCxn id="1230" idx="1"/>
            <a:endCxn id="1238" idx="6"/>
          </p:cNvCxnSpPr>
          <p:nvPr/>
        </p:nvCxnSpPr>
        <p:spPr>
          <a:xfrm rot="10800000">
            <a:off x="4963260" y="2441241"/>
            <a:ext cx="868800" cy="470100"/>
          </a:xfrm>
          <a:prstGeom prst="bentConnector3">
            <a:avLst>
              <a:gd name="adj1" fmla="val 50009"/>
            </a:avLst>
          </a:prstGeom>
          <a:noFill/>
          <a:ln w="9525" cap="flat" cmpd="sng">
            <a:solidFill>
              <a:schemeClr val="dk1"/>
            </a:solidFill>
            <a:prstDash val="solid"/>
            <a:round/>
            <a:headEnd type="none" w="med" len="med"/>
            <a:tailEnd type="oval" w="med" len="med"/>
          </a:ln>
        </p:spPr>
      </p:cxnSp>
      <p:cxnSp>
        <p:nvCxnSpPr>
          <p:cNvPr id="1242" name="Google Shape;1242;p56"/>
          <p:cNvCxnSpPr>
            <a:stCxn id="1233" idx="1"/>
            <a:endCxn id="1237" idx="6"/>
          </p:cNvCxnSpPr>
          <p:nvPr/>
        </p:nvCxnSpPr>
        <p:spPr>
          <a:xfrm rot="10800000">
            <a:off x="2236860" y="3383841"/>
            <a:ext cx="3595200" cy="646500"/>
          </a:xfrm>
          <a:prstGeom prst="bentConnector3">
            <a:avLst>
              <a:gd name="adj1" fmla="val 50001"/>
            </a:avLst>
          </a:prstGeom>
          <a:noFill/>
          <a:ln w="9525" cap="flat" cmpd="sng">
            <a:solidFill>
              <a:schemeClr val="dk1"/>
            </a:solidFill>
            <a:prstDash val="solid"/>
            <a:round/>
            <a:headEnd type="none" w="med" len="med"/>
            <a:tailEnd type="oval" w="med" len="med"/>
          </a:ln>
        </p:spPr>
      </p:cxnSp>
      <p:grpSp>
        <p:nvGrpSpPr>
          <p:cNvPr id="1243" name="Google Shape;1243;p56"/>
          <p:cNvGrpSpPr/>
          <p:nvPr/>
        </p:nvGrpSpPr>
        <p:grpSpPr>
          <a:xfrm rot="272702">
            <a:off x="2916438" y="4184772"/>
            <a:ext cx="1031391" cy="601787"/>
            <a:chOff x="559125" y="3584825"/>
            <a:chExt cx="1115006" cy="650575"/>
          </a:xfrm>
        </p:grpSpPr>
        <p:sp>
          <p:nvSpPr>
            <p:cNvPr id="1244" name="Google Shape;1244;p56"/>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 name="Google Shape;1245;p56"/>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 name="Google Shape;1246;p56"/>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7" name="Google Shape;1247;p56"/>
          <p:cNvSpPr/>
          <p:nvPr/>
        </p:nvSpPr>
        <p:spPr>
          <a:xfrm flipH="1">
            <a:off x="2621051" y="4075324"/>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8" name="Google Shape;1248;p56"/>
          <p:cNvGrpSpPr/>
          <p:nvPr/>
        </p:nvGrpSpPr>
        <p:grpSpPr>
          <a:xfrm rot="-1832619">
            <a:off x="7909589" y="583870"/>
            <a:ext cx="681919" cy="771827"/>
            <a:chOff x="5534550" y="1042889"/>
            <a:chExt cx="702509" cy="795243"/>
          </a:xfrm>
        </p:grpSpPr>
        <p:sp>
          <p:nvSpPr>
            <p:cNvPr id="1249" name="Google Shape;1249;p56"/>
            <p:cNvSpPr/>
            <p:nvPr/>
          </p:nvSpPr>
          <p:spPr>
            <a:xfrm>
              <a:off x="5573991" y="1156486"/>
              <a:ext cx="653343" cy="537462"/>
            </a:xfrm>
            <a:custGeom>
              <a:avLst/>
              <a:gdLst/>
              <a:ahLst/>
              <a:cxnLst/>
              <a:rect l="l" t="t" r="r" b="b"/>
              <a:pathLst>
                <a:path w="12026" h="9893" extrusionOk="0">
                  <a:moveTo>
                    <a:pt x="4300" y="0"/>
                  </a:moveTo>
                  <a:cubicBezTo>
                    <a:pt x="4002" y="0"/>
                    <a:pt x="3686" y="34"/>
                    <a:pt x="3358" y="118"/>
                  </a:cubicBezTo>
                  <a:cubicBezTo>
                    <a:pt x="2168" y="416"/>
                    <a:pt x="1144" y="1308"/>
                    <a:pt x="346" y="2761"/>
                  </a:cubicBezTo>
                  <a:cubicBezTo>
                    <a:pt x="322" y="2785"/>
                    <a:pt x="322" y="2821"/>
                    <a:pt x="310" y="2856"/>
                  </a:cubicBezTo>
                  <a:lnTo>
                    <a:pt x="1" y="7964"/>
                  </a:lnTo>
                  <a:cubicBezTo>
                    <a:pt x="1" y="8071"/>
                    <a:pt x="72" y="8166"/>
                    <a:pt x="179" y="8190"/>
                  </a:cubicBezTo>
                  <a:lnTo>
                    <a:pt x="8418" y="9881"/>
                  </a:lnTo>
                  <a:cubicBezTo>
                    <a:pt x="8442" y="9893"/>
                    <a:pt x="8466" y="9893"/>
                    <a:pt x="8490" y="9893"/>
                  </a:cubicBezTo>
                  <a:cubicBezTo>
                    <a:pt x="8537" y="9881"/>
                    <a:pt x="8573" y="9869"/>
                    <a:pt x="8609" y="9833"/>
                  </a:cubicBezTo>
                  <a:lnTo>
                    <a:pt x="11597" y="7190"/>
                  </a:lnTo>
                  <a:cubicBezTo>
                    <a:pt x="11633" y="7154"/>
                    <a:pt x="11657" y="7107"/>
                    <a:pt x="11669" y="7071"/>
                  </a:cubicBezTo>
                  <a:cubicBezTo>
                    <a:pt x="12026" y="5452"/>
                    <a:pt x="11859" y="4106"/>
                    <a:pt x="11169" y="3083"/>
                  </a:cubicBezTo>
                  <a:cubicBezTo>
                    <a:pt x="10252" y="1737"/>
                    <a:pt x="8764" y="1416"/>
                    <a:pt x="8549" y="1380"/>
                  </a:cubicBezTo>
                  <a:lnTo>
                    <a:pt x="6454" y="582"/>
                  </a:lnTo>
                  <a:cubicBezTo>
                    <a:pt x="6303" y="497"/>
                    <a:pt x="5440" y="0"/>
                    <a:pt x="4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 name="Google Shape;1250;p56"/>
            <p:cNvSpPr/>
            <p:nvPr/>
          </p:nvSpPr>
          <p:spPr>
            <a:xfrm>
              <a:off x="5573991" y="1253080"/>
              <a:ext cx="646878" cy="440868"/>
            </a:xfrm>
            <a:custGeom>
              <a:avLst/>
              <a:gdLst/>
              <a:ahLst/>
              <a:cxnLst/>
              <a:rect l="l" t="t" r="r" b="b"/>
              <a:pathLst>
                <a:path w="11907" h="8115" extrusionOk="0">
                  <a:moveTo>
                    <a:pt x="1092" y="1"/>
                  </a:moveTo>
                  <a:cubicBezTo>
                    <a:pt x="1026" y="1"/>
                    <a:pt x="961" y="32"/>
                    <a:pt x="917" y="90"/>
                  </a:cubicBezTo>
                  <a:cubicBezTo>
                    <a:pt x="715" y="364"/>
                    <a:pt x="525" y="662"/>
                    <a:pt x="346" y="983"/>
                  </a:cubicBezTo>
                  <a:cubicBezTo>
                    <a:pt x="322" y="1007"/>
                    <a:pt x="322" y="1043"/>
                    <a:pt x="310" y="1078"/>
                  </a:cubicBezTo>
                  <a:lnTo>
                    <a:pt x="1" y="6186"/>
                  </a:lnTo>
                  <a:cubicBezTo>
                    <a:pt x="1" y="6293"/>
                    <a:pt x="72" y="6388"/>
                    <a:pt x="179" y="6412"/>
                  </a:cubicBezTo>
                  <a:lnTo>
                    <a:pt x="8418" y="8103"/>
                  </a:lnTo>
                  <a:cubicBezTo>
                    <a:pt x="8442" y="8115"/>
                    <a:pt x="8466" y="8115"/>
                    <a:pt x="8490" y="8115"/>
                  </a:cubicBezTo>
                  <a:cubicBezTo>
                    <a:pt x="8537" y="8103"/>
                    <a:pt x="8573" y="8091"/>
                    <a:pt x="8609" y="8055"/>
                  </a:cubicBezTo>
                  <a:lnTo>
                    <a:pt x="11597" y="5412"/>
                  </a:lnTo>
                  <a:cubicBezTo>
                    <a:pt x="11633" y="5376"/>
                    <a:pt x="11657" y="5329"/>
                    <a:pt x="11669" y="5293"/>
                  </a:cubicBezTo>
                  <a:cubicBezTo>
                    <a:pt x="11883" y="4317"/>
                    <a:pt x="11907" y="3436"/>
                    <a:pt x="11740" y="2662"/>
                  </a:cubicBezTo>
                  <a:cubicBezTo>
                    <a:pt x="11728" y="2602"/>
                    <a:pt x="11693" y="2555"/>
                    <a:pt x="11633" y="2519"/>
                  </a:cubicBezTo>
                  <a:cubicBezTo>
                    <a:pt x="11598" y="2502"/>
                    <a:pt x="11557" y="2490"/>
                    <a:pt x="11514" y="2490"/>
                  </a:cubicBezTo>
                  <a:cubicBezTo>
                    <a:pt x="11498" y="2490"/>
                    <a:pt x="11482" y="2492"/>
                    <a:pt x="11466" y="2495"/>
                  </a:cubicBezTo>
                  <a:cubicBezTo>
                    <a:pt x="10673" y="2714"/>
                    <a:pt x="9880" y="2808"/>
                    <a:pt x="9105" y="2808"/>
                  </a:cubicBezTo>
                  <a:cubicBezTo>
                    <a:pt x="5664" y="2808"/>
                    <a:pt x="2556" y="965"/>
                    <a:pt x="1215" y="42"/>
                  </a:cubicBezTo>
                  <a:cubicBezTo>
                    <a:pt x="1177" y="14"/>
                    <a:pt x="1134" y="1"/>
                    <a:pt x="1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 name="Google Shape;1251;p56"/>
            <p:cNvSpPr/>
            <p:nvPr/>
          </p:nvSpPr>
          <p:spPr>
            <a:xfrm>
              <a:off x="5819820" y="1042889"/>
              <a:ext cx="351282" cy="297280"/>
            </a:xfrm>
            <a:custGeom>
              <a:avLst/>
              <a:gdLst/>
              <a:ahLst/>
              <a:cxnLst/>
              <a:rect l="l" t="t" r="r" b="b"/>
              <a:pathLst>
                <a:path w="6466" h="5472" extrusionOk="0">
                  <a:moveTo>
                    <a:pt x="3107" y="1"/>
                  </a:moveTo>
                  <a:cubicBezTo>
                    <a:pt x="2833" y="1"/>
                    <a:pt x="2512" y="123"/>
                    <a:pt x="2143" y="363"/>
                  </a:cubicBezTo>
                  <a:cubicBezTo>
                    <a:pt x="0" y="1792"/>
                    <a:pt x="1976" y="5209"/>
                    <a:pt x="2060" y="5352"/>
                  </a:cubicBezTo>
                  <a:lnTo>
                    <a:pt x="2131" y="5471"/>
                  </a:lnTo>
                  <a:lnTo>
                    <a:pt x="2274" y="5459"/>
                  </a:lnTo>
                  <a:lnTo>
                    <a:pt x="2369" y="5459"/>
                  </a:lnTo>
                  <a:cubicBezTo>
                    <a:pt x="3024" y="5388"/>
                    <a:pt x="6465" y="4912"/>
                    <a:pt x="6334" y="2554"/>
                  </a:cubicBezTo>
                  <a:cubicBezTo>
                    <a:pt x="6298" y="1923"/>
                    <a:pt x="6084" y="1530"/>
                    <a:pt x="5715" y="1375"/>
                  </a:cubicBezTo>
                  <a:cubicBezTo>
                    <a:pt x="5611" y="1333"/>
                    <a:pt x="5500" y="1314"/>
                    <a:pt x="5385" y="1314"/>
                  </a:cubicBezTo>
                  <a:cubicBezTo>
                    <a:pt x="4919" y="1314"/>
                    <a:pt x="4387" y="1620"/>
                    <a:pt x="4024" y="1887"/>
                  </a:cubicBezTo>
                  <a:cubicBezTo>
                    <a:pt x="4060" y="1304"/>
                    <a:pt x="4024" y="447"/>
                    <a:pt x="3536" y="125"/>
                  </a:cubicBezTo>
                  <a:cubicBezTo>
                    <a:pt x="3409" y="42"/>
                    <a:pt x="3266" y="1"/>
                    <a:pt x="3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 name="Google Shape;1252;p56"/>
            <p:cNvSpPr/>
            <p:nvPr/>
          </p:nvSpPr>
          <p:spPr>
            <a:xfrm>
              <a:off x="5534550" y="1254655"/>
              <a:ext cx="702509" cy="583477"/>
            </a:xfrm>
            <a:custGeom>
              <a:avLst/>
              <a:gdLst/>
              <a:ahLst/>
              <a:cxnLst/>
              <a:rect l="l" t="t" r="r" b="b"/>
              <a:pathLst>
                <a:path w="12931" h="10740" extrusionOk="0">
                  <a:moveTo>
                    <a:pt x="1130" y="0"/>
                  </a:moveTo>
                  <a:cubicBezTo>
                    <a:pt x="1021" y="0"/>
                    <a:pt x="927" y="70"/>
                    <a:pt x="905" y="180"/>
                  </a:cubicBezTo>
                  <a:cubicBezTo>
                    <a:pt x="893" y="180"/>
                    <a:pt x="893" y="240"/>
                    <a:pt x="881" y="335"/>
                  </a:cubicBezTo>
                  <a:lnTo>
                    <a:pt x="96" y="6467"/>
                  </a:lnTo>
                  <a:cubicBezTo>
                    <a:pt x="0" y="6883"/>
                    <a:pt x="96" y="7800"/>
                    <a:pt x="1131" y="8324"/>
                  </a:cubicBezTo>
                  <a:cubicBezTo>
                    <a:pt x="2322" y="8919"/>
                    <a:pt x="6001" y="10324"/>
                    <a:pt x="7287" y="10658"/>
                  </a:cubicBezTo>
                  <a:cubicBezTo>
                    <a:pt x="7490" y="10717"/>
                    <a:pt x="7674" y="10740"/>
                    <a:pt x="7845" y="10740"/>
                  </a:cubicBezTo>
                  <a:cubicBezTo>
                    <a:pt x="7915" y="10740"/>
                    <a:pt x="7983" y="10736"/>
                    <a:pt x="8049" y="10729"/>
                  </a:cubicBezTo>
                  <a:cubicBezTo>
                    <a:pt x="8716" y="10658"/>
                    <a:pt x="9132" y="10241"/>
                    <a:pt x="9287" y="9967"/>
                  </a:cubicBezTo>
                  <a:lnTo>
                    <a:pt x="12776" y="4871"/>
                  </a:lnTo>
                  <a:cubicBezTo>
                    <a:pt x="12835" y="4788"/>
                    <a:pt x="12871" y="4740"/>
                    <a:pt x="12871" y="4740"/>
                  </a:cubicBezTo>
                  <a:cubicBezTo>
                    <a:pt x="12931" y="4633"/>
                    <a:pt x="12895" y="4502"/>
                    <a:pt x="12800" y="4431"/>
                  </a:cubicBezTo>
                  <a:cubicBezTo>
                    <a:pt x="12760" y="4409"/>
                    <a:pt x="12718" y="4398"/>
                    <a:pt x="12676" y="4398"/>
                  </a:cubicBezTo>
                  <a:cubicBezTo>
                    <a:pt x="12604" y="4398"/>
                    <a:pt x="12535" y="4430"/>
                    <a:pt x="12490" y="4490"/>
                  </a:cubicBezTo>
                  <a:lnTo>
                    <a:pt x="12383" y="4657"/>
                  </a:lnTo>
                  <a:cubicBezTo>
                    <a:pt x="12193" y="4907"/>
                    <a:pt x="11736" y="5380"/>
                    <a:pt x="11052" y="5380"/>
                  </a:cubicBezTo>
                  <a:cubicBezTo>
                    <a:pt x="10790" y="5380"/>
                    <a:pt x="10495" y="5311"/>
                    <a:pt x="10168" y="5133"/>
                  </a:cubicBezTo>
                  <a:cubicBezTo>
                    <a:pt x="9454" y="4740"/>
                    <a:pt x="9287" y="4002"/>
                    <a:pt x="9180" y="3514"/>
                  </a:cubicBezTo>
                  <a:cubicBezTo>
                    <a:pt x="9109" y="3192"/>
                    <a:pt x="9049" y="2954"/>
                    <a:pt x="8823" y="2907"/>
                  </a:cubicBezTo>
                  <a:cubicBezTo>
                    <a:pt x="8800" y="2902"/>
                    <a:pt x="8777" y="2899"/>
                    <a:pt x="8755" y="2899"/>
                  </a:cubicBezTo>
                  <a:cubicBezTo>
                    <a:pt x="8562" y="2899"/>
                    <a:pt x="8403" y="3085"/>
                    <a:pt x="8168" y="3395"/>
                  </a:cubicBezTo>
                  <a:cubicBezTo>
                    <a:pt x="7812" y="3900"/>
                    <a:pt x="7393" y="4042"/>
                    <a:pt x="7035" y="4042"/>
                  </a:cubicBezTo>
                  <a:cubicBezTo>
                    <a:pt x="6877" y="4042"/>
                    <a:pt x="6732" y="4015"/>
                    <a:pt x="6608" y="3978"/>
                  </a:cubicBezTo>
                  <a:cubicBezTo>
                    <a:pt x="6585" y="3943"/>
                    <a:pt x="6537" y="3919"/>
                    <a:pt x="6489" y="3907"/>
                  </a:cubicBezTo>
                  <a:cubicBezTo>
                    <a:pt x="6477" y="3907"/>
                    <a:pt x="6418" y="3895"/>
                    <a:pt x="6346" y="3871"/>
                  </a:cubicBezTo>
                  <a:cubicBezTo>
                    <a:pt x="6275" y="3847"/>
                    <a:pt x="6227" y="3812"/>
                    <a:pt x="6215" y="3812"/>
                  </a:cubicBezTo>
                  <a:cubicBezTo>
                    <a:pt x="6180" y="3776"/>
                    <a:pt x="6120" y="3776"/>
                    <a:pt x="6073" y="3776"/>
                  </a:cubicBezTo>
                  <a:cubicBezTo>
                    <a:pt x="5692" y="3597"/>
                    <a:pt x="5203" y="3181"/>
                    <a:pt x="5299" y="2299"/>
                  </a:cubicBezTo>
                  <a:cubicBezTo>
                    <a:pt x="5346" y="1871"/>
                    <a:pt x="5334" y="1621"/>
                    <a:pt x="5144" y="1502"/>
                  </a:cubicBezTo>
                  <a:cubicBezTo>
                    <a:pt x="5090" y="1472"/>
                    <a:pt x="5037" y="1458"/>
                    <a:pt x="4985" y="1458"/>
                  </a:cubicBezTo>
                  <a:cubicBezTo>
                    <a:pt x="4828" y="1458"/>
                    <a:pt x="4670" y="1577"/>
                    <a:pt x="4465" y="1728"/>
                  </a:cubicBezTo>
                  <a:cubicBezTo>
                    <a:pt x="4127" y="1966"/>
                    <a:pt x="3648" y="2321"/>
                    <a:pt x="3029" y="2321"/>
                  </a:cubicBezTo>
                  <a:cubicBezTo>
                    <a:pt x="2906" y="2321"/>
                    <a:pt x="2777" y="2307"/>
                    <a:pt x="2644" y="2276"/>
                  </a:cubicBezTo>
                  <a:cubicBezTo>
                    <a:pt x="1334" y="1966"/>
                    <a:pt x="1286" y="883"/>
                    <a:pt x="1310" y="454"/>
                  </a:cubicBezTo>
                  <a:lnTo>
                    <a:pt x="1346" y="252"/>
                  </a:lnTo>
                  <a:cubicBezTo>
                    <a:pt x="1358" y="133"/>
                    <a:pt x="1274" y="25"/>
                    <a:pt x="1155" y="2"/>
                  </a:cubicBezTo>
                  <a:cubicBezTo>
                    <a:pt x="1147" y="1"/>
                    <a:pt x="1138"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 name="Google Shape;1253;p56"/>
            <p:cNvSpPr/>
            <p:nvPr/>
          </p:nvSpPr>
          <p:spPr>
            <a:xfrm>
              <a:off x="5546176" y="1557853"/>
              <a:ext cx="646226" cy="280276"/>
            </a:xfrm>
            <a:custGeom>
              <a:avLst/>
              <a:gdLst/>
              <a:ahLst/>
              <a:cxnLst/>
              <a:rect l="l" t="t" r="r" b="b"/>
              <a:pathLst>
                <a:path w="11895" h="5159" extrusionOk="0">
                  <a:moveTo>
                    <a:pt x="11657" y="1"/>
                  </a:moveTo>
                  <a:cubicBezTo>
                    <a:pt x="11619" y="1"/>
                    <a:pt x="11582" y="10"/>
                    <a:pt x="11550" y="28"/>
                  </a:cubicBezTo>
                  <a:cubicBezTo>
                    <a:pt x="9314" y="1266"/>
                    <a:pt x="6680" y="1898"/>
                    <a:pt x="3798" y="1898"/>
                  </a:cubicBezTo>
                  <a:cubicBezTo>
                    <a:pt x="2660" y="1898"/>
                    <a:pt x="1482" y="1799"/>
                    <a:pt x="275" y="1600"/>
                  </a:cubicBezTo>
                  <a:cubicBezTo>
                    <a:pt x="257" y="1595"/>
                    <a:pt x="240" y="1593"/>
                    <a:pt x="223" y="1593"/>
                  </a:cubicBezTo>
                  <a:cubicBezTo>
                    <a:pt x="158" y="1593"/>
                    <a:pt x="98" y="1627"/>
                    <a:pt x="60" y="1683"/>
                  </a:cubicBezTo>
                  <a:cubicBezTo>
                    <a:pt x="13" y="1755"/>
                    <a:pt x="1" y="1838"/>
                    <a:pt x="36" y="1921"/>
                  </a:cubicBezTo>
                  <a:cubicBezTo>
                    <a:pt x="215" y="2267"/>
                    <a:pt x="513" y="2541"/>
                    <a:pt x="917" y="2743"/>
                  </a:cubicBezTo>
                  <a:cubicBezTo>
                    <a:pt x="2108" y="3338"/>
                    <a:pt x="5787" y="4743"/>
                    <a:pt x="7073" y="5077"/>
                  </a:cubicBezTo>
                  <a:cubicBezTo>
                    <a:pt x="7276" y="5136"/>
                    <a:pt x="7460" y="5159"/>
                    <a:pt x="7631" y="5159"/>
                  </a:cubicBezTo>
                  <a:cubicBezTo>
                    <a:pt x="7701" y="5159"/>
                    <a:pt x="7769" y="5155"/>
                    <a:pt x="7835" y="5148"/>
                  </a:cubicBezTo>
                  <a:cubicBezTo>
                    <a:pt x="8502" y="5077"/>
                    <a:pt x="8918" y="4660"/>
                    <a:pt x="9073" y="4386"/>
                  </a:cubicBezTo>
                  <a:lnTo>
                    <a:pt x="11835" y="350"/>
                  </a:lnTo>
                  <a:cubicBezTo>
                    <a:pt x="11895" y="267"/>
                    <a:pt x="11883" y="147"/>
                    <a:pt x="11824" y="76"/>
                  </a:cubicBezTo>
                  <a:cubicBezTo>
                    <a:pt x="11780" y="25"/>
                    <a:pt x="11718" y="1"/>
                    <a:pt x="11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 name="Google Shape;1254;p56"/>
            <p:cNvSpPr/>
            <p:nvPr/>
          </p:nvSpPr>
          <p:spPr>
            <a:xfrm>
              <a:off x="5650320" y="1455175"/>
              <a:ext cx="43408" cy="190255"/>
            </a:xfrm>
            <a:custGeom>
              <a:avLst/>
              <a:gdLst/>
              <a:ahLst/>
              <a:cxnLst/>
              <a:rect l="l" t="t" r="r" b="b"/>
              <a:pathLst>
                <a:path w="799" h="3502" extrusionOk="0">
                  <a:moveTo>
                    <a:pt x="561" y="0"/>
                  </a:moveTo>
                  <a:cubicBezTo>
                    <a:pt x="450" y="0"/>
                    <a:pt x="345" y="81"/>
                    <a:pt x="334" y="204"/>
                  </a:cubicBezTo>
                  <a:lnTo>
                    <a:pt x="12" y="3252"/>
                  </a:lnTo>
                  <a:cubicBezTo>
                    <a:pt x="1" y="3371"/>
                    <a:pt x="84" y="3490"/>
                    <a:pt x="215" y="3502"/>
                  </a:cubicBezTo>
                  <a:lnTo>
                    <a:pt x="263" y="3502"/>
                  </a:lnTo>
                  <a:cubicBezTo>
                    <a:pt x="358" y="3490"/>
                    <a:pt x="441" y="3407"/>
                    <a:pt x="453" y="3299"/>
                  </a:cubicBezTo>
                  <a:lnTo>
                    <a:pt x="786" y="240"/>
                  </a:lnTo>
                  <a:cubicBezTo>
                    <a:pt x="798" y="121"/>
                    <a:pt x="703" y="13"/>
                    <a:pt x="584" y="1"/>
                  </a:cubicBezTo>
                  <a:cubicBezTo>
                    <a:pt x="576" y="1"/>
                    <a:pt x="569"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 name="Google Shape;1255;p56"/>
            <p:cNvSpPr/>
            <p:nvPr/>
          </p:nvSpPr>
          <p:spPr>
            <a:xfrm>
              <a:off x="5924562" y="1592839"/>
              <a:ext cx="131364" cy="157387"/>
            </a:xfrm>
            <a:custGeom>
              <a:avLst/>
              <a:gdLst/>
              <a:ahLst/>
              <a:cxnLst/>
              <a:rect l="l" t="t" r="r" b="b"/>
              <a:pathLst>
                <a:path w="2418" h="2897" extrusionOk="0">
                  <a:moveTo>
                    <a:pt x="2175" y="0"/>
                  </a:moveTo>
                  <a:cubicBezTo>
                    <a:pt x="2108" y="0"/>
                    <a:pt x="2043" y="31"/>
                    <a:pt x="2001" y="87"/>
                  </a:cubicBezTo>
                  <a:lnTo>
                    <a:pt x="84" y="2528"/>
                  </a:lnTo>
                  <a:cubicBezTo>
                    <a:pt x="1" y="2635"/>
                    <a:pt x="25" y="2766"/>
                    <a:pt x="120" y="2849"/>
                  </a:cubicBezTo>
                  <a:cubicBezTo>
                    <a:pt x="168" y="2885"/>
                    <a:pt x="227" y="2897"/>
                    <a:pt x="287" y="2897"/>
                  </a:cubicBezTo>
                  <a:cubicBezTo>
                    <a:pt x="334" y="2885"/>
                    <a:pt x="394" y="2861"/>
                    <a:pt x="429" y="2813"/>
                  </a:cubicBezTo>
                  <a:lnTo>
                    <a:pt x="2346" y="361"/>
                  </a:lnTo>
                  <a:cubicBezTo>
                    <a:pt x="2418" y="265"/>
                    <a:pt x="2406" y="123"/>
                    <a:pt x="2311" y="51"/>
                  </a:cubicBezTo>
                  <a:cubicBezTo>
                    <a:pt x="2271" y="16"/>
                    <a:pt x="2223" y="0"/>
                    <a:pt x="2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 name="Google Shape;1256;p56"/>
            <p:cNvSpPr/>
            <p:nvPr/>
          </p:nvSpPr>
          <p:spPr>
            <a:xfrm>
              <a:off x="5788093" y="1549432"/>
              <a:ext cx="67964" cy="131581"/>
            </a:xfrm>
            <a:custGeom>
              <a:avLst/>
              <a:gdLst/>
              <a:ahLst/>
              <a:cxnLst/>
              <a:rect l="l" t="t" r="r" b="b"/>
              <a:pathLst>
                <a:path w="1251" h="2422" extrusionOk="0">
                  <a:moveTo>
                    <a:pt x="1000" y="0"/>
                  </a:moveTo>
                  <a:cubicBezTo>
                    <a:pt x="908" y="0"/>
                    <a:pt x="823" y="57"/>
                    <a:pt x="786" y="148"/>
                  </a:cubicBezTo>
                  <a:lnTo>
                    <a:pt x="48" y="2112"/>
                  </a:lnTo>
                  <a:cubicBezTo>
                    <a:pt x="1" y="2231"/>
                    <a:pt x="60" y="2362"/>
                    <a:pt x="167" y="2398"/>
                  </a:cubicBezTo>
                  <a:cubicBezTo>
                    <a:pt x="203" y="2410"/>
                    <a:pt x="239" y="2422"/>
                    <a:pt x="274" y="2422"/>
                  </a:cubicBezTo>
                  <a:cubicBezTo>
                    <a:pt x="358" y="2410"/>
                    <a:pt x="429" y="2350"/>
                    <a:pt x="465" y="2279"/>
                  </a:cubicBezTo>
                  <a:lnTo>
                    <a:pt x="1203" y="302"/>
                  </a:lnTo>
                  <a:cubicBezTo>
                    <a:pt x="1251" y="195"/>
                    <a:pt x="1191" y="64"/>
                    <a:pt x="1084" y="17"/>
                  </a:cubicBezTo>
                  <a:cubicBezTo>
                    <a:pt x="1056" y="6"/>
                    <a:pt x="1028" y="0"/>
                    <a:pt x="1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56"/>
            <p:cNvSpPr/>
            <p:nvPr/>
          </p:nvSpPr>
          <p:spPr>
            <a:xfrm>
              <a:off x="5903864" y="1153824"/>
              <a:ext cx="267237" cy="186343"/>
            </a:xfrm>
            <a:custGeom>
              <a:avLst/>
              <a:gdLst/>
              <a:ahLst/>
              <a:cxnLst/>
              <a:rect l="l" t="t" r="r" b="b"/>
              <a:pathLst>
                <a:path w="4919" h="3430" extrusionOk="0">
                  <a:moveTo>
                    <a:pt x="4740" y="0"/>
                  </a:moveTo>
                  <a:lnTo>
                    <a:pt x="4406" y="298"/>
                  </a:lnTo>
                  <a:cubicBezTo>
                    <a:pt x="3144" y="1429"/>
                    <a:pt x="1775" y="2072"/>
                    <a:pt x="310" y="2203"/>
                  </a:cubicBezTo>
                  <a:lnTo>
                    <a:pt x="1" y="2227"/>
                  </a:lnTo>
                  <a:lnTo>
                    <a:pt x="120" y="2512"/>
                  </a:lnTo>
                  <a:cubicBezTo>
                    <a:pt x="322" y="2989"/>
                    <a:pt x="513" y="3298"/>
                    <a:pt x="513" y="3310"/>
                  </a:cubicBezTo>
                  <a:lnTo>
                    <a:pt x="584" y="3429"/>
                  </a:lnTo>
                  <a:lnTo>
                    <a:pt x="727" y="3417"/>
                  </a:lnTo>
                  <a:lnTo>
                    <a:pt x="822" y="3417"/>
                  </a:lnTo>
                  <a:cubicBezTo>
                    <a:pt x="1477" y="3346"/>
                    <a:pt x="4918" y="2870"/>
                    <a:pt x="4787" y="512"/>
                  </a:cubicBezTo>
                  <a:cubicBezTo>
                    <a:pt x="4787" y="500"/>
                    <a:pt x="4775" y="488"/>
                    <a:pt x="4775" y="465"/>
                  </a:cubicBezTo>
                  <a:lnTo>
                    <a:pt x="47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 name="Google Shape;1258;p56"/>
          <p:cNvGrpSpPr/>
          <p:nvPr/>
        </p:nvGrpSpPr>
        <p:grpSpPr>
          <a:xfrm>
            <a:off x="5968330" y="2727512"/>
            <a:ext cx="367657" cy="367657"/>
            <a:chOff x="3400755" y="2953692"/>
            <a:chExt cx="402515" cy="402515"/>
          </a:xfrm>
        </p:grpSpPr>
        <p:sp>
          <p:nvSpPr>
            <p:cNvPr id="1259" name="Google Shape;1259;p56"/>
            <p:cNvSpPr/>
            <p:nvPr/>
          </p:nvSpPr>
          <p:spPr>
            <a:xfrm>
              <a:off x="3550496" y="2953692"/>
              <a:ext cx="103064" cy="91808"/>
            </a:xfrm>
            <a:custGeom>
              <a:avLst/>
              <a:gdLst/>
              <a:ahLst/>
              <a:cxnLst/>
              <a:rect l="l" t="t" r="r" b="b"/>
              <a:pathLst>
                <a:path w="3049" h="2716" extrusionOk="0">
                  <a:moveTo>
                    <a:pt x="3049" y="953"/>
                  </a:moveTo>
                  <a:cubicBezTo>
                    <a:pt x="3049" y="429"/>
                    <a:pt x="2620" y="0"/>
                    <a:pt x="2096" y="0"/>
                  </a:cubicBezTo>
                  <a:cubicBezTo>
                    <a:pt x="1882" y="0"/>
                    <a:pt x="1691" y="72"/>
                    <a:pt x="1524" y="191"/>
                  </a:cubicBezTo>
                  <a:cubicBezTo>
                    <a:pt x="1358" y="72"/>
                    <a:pt x="1167" y="0"/>
                    <a:pt x="953" y="0"/>
                  </a:cubicBezTo>
                  <a:cubicBezTo>
                    <a:pt x="429" y="0"/>
                    <a:pt x="0" y="429"/>
                    <a:pt x="0" y="953"/>
                  </a:cubicBezTo>
                  <a:cubicBezTo>
                    <a:pt x="0" y="1262"/>
                    <a:pt x="191" y="1620"/>
                    <a:pt x="596" y="2048"/>
                  </a:cubicBezTo>
                  <a:cubicBezTo>
                    <a:pt x="881" y="2334"/>
                    <a:pt x="1191" y="2572"/>
                    <a:pt x="1358" y="2667"/>
                  </a:cubicBezTo>
                  <a:cubicBezTo>
                    <a:pt x="1405" y="2691"/>
                    <a:pt x="1477" y="2715"/>
                    <a:pt x="1524" y="2715"/>
                  </a:cubicBezTo>
                  <a:cubicBezTo>
                    <a:pt x="1596" y="2715"/>
                    <a:pt x="1643" y="2691"/>
                    <a:pt x="1715" y="2667"/>
                  </a:cubicBezTo>
                  <a:cubicBezTo>
                    <a:pt x="2072" y="2453"/>
                    <a:pt x="3049" y="1667"/>
                    <a:pt x="3049"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0" name="Google Shape;1260;p56"/>
            <p:cNvSpPr/>
            <p:nvPr/>
          </p:nvSpPr>
          <p:spPr>
            <a:xfrm>
              <a:off x="3614889" y="3150891"/>
              <a:ext cx="188381" cy="205316"/>
            </a:xfrm>
            <a:custGeom>
              <a:avLst/>
              <a:gdLst/>
              <a:ahLst/>
              <a:cxnLst/>
              <a:rect l="l" t="t" r="r" b="b"/>
              <a:pathLst>
                <a:path w="5573" h="6074" extrusionOk="0">
                  <a:moveTo>
                    <a:pt x="4882" y="3406"/>
                  </a:moveTo>
                  <a:lnTo>
                    <a:pt x="4882" y="263"/>
                  </a:lnTo>
                  <a:cubicBezTo>
                    <a:pt x="4287" y="334"/>
                    <a:pt x="3501" y="358"/>
                    <a:pt x="2787" y="1"/>
                  </a:cubicBezTo>
                  <a:cubicBezTo>
                    <a:pt x="2358" y="239"/>
                    <a:pt x="1906" y="334"/>
                    <a:pt x="1453" y="334"/>
                  </a:cubicBezTo>
                  <a:cubicBezTo>
                    <a:pt x="1191" y="334"/>
                    <a:pt x="953" y="310"/>
                    <a:pt x="691" y="263"/>
                  </a:cubicBezTo>
                  <a:lnTo>
                    <a:pt x="691" y="3406"/>
                  </a:lnTo>
                  <a:cubicBezTo>
                    <a:pt x="262" y="3763"/>
                    <a:pt x="0" y="4311"/>
                    <a:pt x="0" y="4930"/>
                  </a:cubicBezTo>
                  <a:lnTo>
                    <a:pt x="0" y="5716"/>
                  </a:lnTo>
                  <a:cubicBezTo>
                    <a:pt x="0" y="5907"/>
                    <a:pt x="143" y="6073"/>
                    <a:pt x="334" y="6073"/>
                  </a:cubicBezTo>
                  <a:lnTo>
                    <a:pt x="5216" y="6073"/>
                  </a:lnTo>
                  <a:cubicBezTo>
                    <a:pt x="5359" y="6073"/>
                    <a:pt x="5502" y="5978"/>
                    <a:pt x="5549" y="5859"/>
                  </a:cubicBezTo>
                  <a:cubicBezTo>
                    <a:pt x="5573" y="5811"/>
                    <a:pt x="5573" y="5764"/>
                    <a:pt x="5573" y="5716"/>
                  </a:cubicBezTo>
                  <a:lnTo>
                    <a:pt x="5573" y="4930"/>
                  </a:lnTo>
                  <a:cubicBezTo>
                    <a:pt x="5573" y="4311"/>
                    <a:pt x="5311" y="3763"/>
                    <a:pt x="4882" y="3406"/>
                  </a:cubicBezTo>
                  <a:close/>
                  <a:moveTo>
                    <a:pt x="4192" y="3287"/>
                  </a:moveTo>
                  <a:cubicBezTo>
                    <a:pt x="4192" y="4073"/>
                    <a:pt x="3549" y="4692"/>
                    <a:pt x="2787" y="4692"/>
                  </a:cubicBezTo>
                  <a:cubicBezTo>
                    <a:pt x="2025" y="4692"/>
                    <a:pt x="1382" y="4073"/>
                    <a:pt x="1382" y="3287"/>
                  </a:cubicBezTo>
                  <a:lnTo>
                    <a:pt x="1382" y="2215"/>
                  </a:lnTo>
                  <a:cubicBezTo>
                    <a:pt x="1596" y="2382"/>
                    <a:pt x="1834" y="2525"/>
                    <a:pt x="2096" y="2620"/>
                  </a:cubicBezTo>
                  <a:lnTo>
                    <a:pt x="2096" y="3287"/>
                  </a:lnTo>
                  <a:cubicBezTo>
                    <a:pt x="2096" y="3621"/>
                    <a:pt x="2358" y="3930"/>
                    <a:pt x="2691" y="3978"/>
                  </a:cubicBezTo>
                  <a:cubicBezTo>
                    <a:pt x="3120" y="4049"/>
                    <a:pt x="3477" y="3716"/>
                    <a:pt x="3477" y="3287"/>
                  </a:cubicBezTo>
                  <a:lnTo>
                    <a:pt x="3477" y="2620"/>
                  </a:lnTo>
                  <a:cubicBezTo>
                    <a:pt x="3739" y="2525"/>
                    <a:pt x="3977" y="2382"/>
                    <a:pt x="4192" y="2215"/>
                  </a:cubicBezTo>
                  <a:lnTo>
                    <a:pt x="4192" y="32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1" name="Google Shape;1261;p56"/>
            <p:cNvSpPr/>
            <p:nvPr/>
          </p:nvSpPr>
          <p:spPr>
            <a:xfrm>
              <a:off x="3642268" y="3088121"/>
              <a:ext cx="133655" cy="52360"/>
            </a:xfrm>
            <a:custGeom>
              <a:avLst/>
              <a:gdLst/>
              <a:ahLst/>
              <a:cxnLst/>
              <a:rect l="l" t="t" r="r" b="b"/>
              <a:pathLst>
                <a:path w="3954" h="1549" extrusionOk="0">
                  <a:moveTo>
                    <a:pt x="1739" y="1167"/>
                  </a:moveTo>
                  <a:cubicBezTo>
                    <a:pt x="1858" y="1072"/>
                    <a:pt x="2001" y="1072"/>
                    <a:pt x="2143" y="1143"/>
                  </a:cubicBezTo>
                  <a:cubicBezTo>
                    <a:pt x="2620" y="1453"/>
                    <a:pt x="3167" y="1524"/>
                    <a:pt x="3953" y="1429"/>
                  </a:cubicBezTo>
                  <a:cubicBezTo>
                    <a:pt x="3691" y="596"/>
                    <a:pt x="2905" y="0"/>
                    <a:pt x="1977" y="0"/>
                  </a:cubicBezTo>
                  <a:cubicBezTo>
                    <a:pt x="1048" y="0"/>
                    <a:pt x="262" y="596"/>
                    <a:pt x="0" y="1429"/>
                  </a:cubicBezTo>
                  <a:cubicBezTo>
                    <a:pt x="691" y="1548"/>
                    <a:pt x="1262" y="1524"/>
                    <a:pt x="1739"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2" name="Google Shape;1262;p56"/>
            <p:cNvSpPr/>
            <p:nvPr/>
          </p:nvSpPr>
          <p:spPr>
            <a:xfrm>
              <a:off x="3400755" y="3252330"/>
              <a:ext cx="189226" cy="103875"/>
            </a:xfrm>
            <a:custGeom>
              <a:avLst/>
              <a:gdLst/>
              <a:ahLst/>
              <a:cxnLst/>
              <a:rect l="l" t="t" r="r" b="b"/>
              <a:pathLst>
                <a:path w="5598" h="3073" extrusionOk="0">
                  <a:moveTo>
                    <a:pt x="4192" y="0"/>
                  </a:moveTo>
                  <a:lnTo>
                    <a:pt x="4192" y="262"/>
                  </a:lnTo>
                  <a:cubicBezTo>
                    <a:pt x="4192" y="1024"/>
                    <a:pt x="3621" y="1644"/>
                    <a:pt x="2858" y="1691"/>
                  </a:cubicBezTo>
                  <a:cubicBezTo>
                    <a:pt x="2073" y="1715"/>
                    <a:pt x="1406" y="1072"/>
                    <a:pt x="1406" y="286"/>
                  </a:cubicBezTo>
                  <a:lnTo>
                    <a:pt x="1406" y="0"/>
                  </a:lnTo>
                  <a:cubicBezTo>
                    <a:pt x="596" y="262"/>
                    <a:pt x="1" y="1024"/>
                    <a:pt x="1" y="1929"/>
                  </a:cubicBezTo>
                  <a:lnTo>
                    <a:pt x="1" y="2715"/>
                  </a:lnTo>
                  <a:cubicBezTo>
                    <a:pt x="1" y="2906"/>
                    <a:pt x="167" y="3072"/>
                    <a:pt x="358" y="3072"/>
                  </a:cubicBezTo>
                  <a:lnTo>
                    <a:pt x="5240" y="3072"/>
                  </a:lnTo>
                  <a:cubicBezTo>
                    <a:pt x="5383" y="3072"/>
                    <a:pt x="5502" y="2977"/>
                    <a:pt x="5573" y="2858"/>
                  </a:cubicBezTo>
                  <a:cubicBezTo>
                    <a:pt x="5573" y="2810"/>
                    <a:pt x="5597" y="2763"/>
                    <a:pt x="5597" y="2715"/>
                  </a:cubicBezTo>
                  <a:lnTo>
                    <a:pt x="5597" y="1929"/>
                  </a:lnTo>
                  <a:cubicBezTo>
                    <a:pt x="5597" y="1024"/>
                    <a:pt x="5002" y="262"/>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3" name="Google Shape;1263;p56"/>
            <p:cNvSpPr/>
            <p:nvPr/>
          </p:nvSpPr>
          <p:spPr>
            <a:xfrm>
              <a:off x="3436991" y="3092144"/>
              <a:ext cx="45904" cy="41070"/>
            </a:xfrm>
            <a:custGeom>
              <a:avLst/>
              <a:gdLst/>
              <a:ahLst/>
              <a:cxnLst/>
              <a:rect l="l" t="t" r="r" b="b"/>
              <a:pathLst>
                <a:path w="1358" h="1215" extrusionOk="0">
                  <a:moveTo>
                    <a:pt x="524" y="1215"/>
                  </a:moveTo>
                  <a:cubicBezTo>
                    <a:pt x="834" y="1215"/>
                    <a:pt x="1120" y="1120"/>
                    <a:pt x="1358" y="929"/>
                  </a:cubicBezTo>
                  <a:cubicBezTo>
                    <a:pt x="1191" y="643"/>
                    <a:pt x="1096" y="334"/>
                    <a:pt x="1096" y="0"/>
                  </a:cubicBezTo>
                  <a:cubicBezTo>
                    <a:pt x="524" y="96"/>
                    <a:pt x="96" y="548"/>
                    <a:pt x="0" y="1096"/>
                  </a:cubicBezTo>
                  <a:cubicBezTo>
                    <a:pt x="0" y="1096"/>
                    <a:pt x="0" y="1096"/>
                    <a:pt x="0" y="1120"/>
                  </a:cubicBezTo>
                  <a:cubicBezTo>
                    <a:pt x="167" y="1191"/>
                    <a:pt x="358" y="1215"/>
                    <a:pt x="524" y="1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4" name="Google Shape;1264;p56"/>
            <p:cNvSpPr/>
            <p:nvPr/>
          </p:nvSpPr>
          <p:spPr>
            <a:xfrm>
              <a:off x="3497360" y="3091333"/>
              <a:ext cx="56383" cy="41881"/>
            </a:xfrm>
            <a:custGeom>
              <a:avLst/>
              <a:gdLst/>
              <a:ahLst/>
              <a:cxnLst/>
              <a:rect l="l" t="t" r="r" b="b"/>
              <a:pathLst>
                <a:path w="1668" h="1239" extrusionOk="0">
                  <a:moveTo>
                    <a:pt x="1310" y="1239"/>
                  </a:moveTo>
                  <a:cubicBezTo>
                    <a:pt x="1429" y="1239"/>
                    <a:pt x="1548" y="1215"/>
                    <a:pt x="1644" y="1191"/>
                  </a:cubicBezTo>
                  <a:cubicBezTo>
                    <a:pt x="1668" y="1191"/>
                    <a:pt x="1668" y="1191"/>
                    <a:pt x="1668" y="1191"/>
                  </a:cubicBezTo>
                  <a:cubicBezTo>
                    <a:pt x="1596" y="524"/>
                    <a:pt x="1025" y="0"/>
                    <a:pt x="334" y="0"/>
                  </a:cubicBezTo>
                  <a:lnTo>
                    <a:pt x="0" y="0"/>
                  </a:lnTo>
                  <a:cubicBezTo>
                    <a:pt x="24" y="691"/>
                    <a:pt x="596" y="1239"/>
                    <a:pt x="1310" y="12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5" name="Google Shape;1265;p56"/>
            <p:cNvSpPr/>
            <p:nvPr/>
          </p:nvSpPr>
          <p:spPr>
            <a:xfrm>
              <a:off x="3436179" y="3141224"/>
              <a:ext cx="118376" cy="144945"/>
            </a:xfrm>
            <a:custGeom>
              <a:avLst/>
              <a:gdLst/>
              <a:ahLst/>
              <a:cxnLst/>
              <a:rect l="l" t="t" r="r" b="b"/>
              <a:pathLst>
                <a:path w="3502" h="4288" extrusionOk="0">
                  <a:moveTo>
                    <a:pt x="1048" y="2454"/>
                  </a:moveTo>
                  <a:lnTo>
                    <a:pt x="1048" y="3573"/>
                  </a:lnTo>
                  <a:cubicBezTo>
                    <a:pt x="1048" y="3954"/>
                    <a:pt x="1358" y="4288"/>
                    <a:pt x="1763" y="4288"/>
                  </a:cubicBezTo>
                  <a:cubicBezTo>
                    <a:pt x="2144" y="4288"/>
                    <a:pt x="2453" y="3954"/>
                    <a:pt x="2453" y="3573"/>
                  </a:cubicBezTo>
                  <a:lnTo>
                    <a:pt x="2453" y="2454"/>
                  </a:lnTo>
                  <a:cubicBezTo>
                    <a:pt x="3049" y="2335"/>
                    <a:pt x="3501" y="1787"/>
                    <a:pt x="3501" y="1144"/>
                  </a:cubicBezTo>
                  <a:lnTo>
                    <a:pt x="3501" y="430"/>
                  </a:lnTo>
                  <a:cubicBezTo>
                    <a:pt x="3358" y="453"/>
                    <a:pt x="3239" y="453"/>
                    <a:pt x="3120" y="453"/>
                  </a:cubicBezTo>
                  <a:cubicBezTo>
                    <a:pt x="2644" y="453"/>
                    <a:pt x="2192" y="311"/>
                    <a:pt x="1834" y="1"/>
                  </a:cubicBezTo>
                  <a:cubicBezTo>
                    <a:pt x="1477" y="287"/>
                    <a:pt x="1025" y="453"/>
                    <a:pt x="548" y="453"/>
                  </a:cubicBezTo>
                  <a:cubicBezTo>
                    <a:pt x="358" y="453"/>
                    <a:pt x="191" y="430"/>
                    <a:pt x="1" y="382"/>
                  </a:cubicBezTo>
                  <a:lnTo>
                    <a:pt x="1" y="1144"/>
                  </a:lnTo>
                  <a:cubicBezTo>
                    <a:pt x="1" y="1787"/>
                    <a:pt x="453" y="2335"/>
                    <a:pt x="1048" y="2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66" name="Google Shape;1266;p56"/>
          <p:cNvGrpSpPr/>
          <p:nvPr/>
        </p:nvGrpSpPr>
        <p:grpSpPr>
          <a:xfrm>
            <a:off x="5968679" y="3846512"/>
            <a:ext cx="366947" cy="367657"/>
            <a:chOff x="4030243" y="1726118"/>
            <a:chExt cx="401737" cy="402515"/>
          </a:xfrm>
        </p:grpSpPr>
        <p:sp>
          <p:nvSpPr>
            <p:cNvPr id="1267" name="Google Shape;1267;p56"/>
            <p:cNvSpPr/>
            <p:nvPr/>
          </p:nvSpPr>
          <p:spPr>
            <a:xfrm>
              <a:off x="4179173" y="1726118"/>
              <a:ext cx="103064" cy="91808"/>
            </a:xfrm>
            <a:custGeom>
              <a:avLst/>
              <a:gdLst/>
              <a:ahLst/>
              <a:cxnLst/>
              <a:rect l="l" t="t" r="r" b="b"/>
              <a:pathLst>
                <a:path w="3049" h="2716" extrusionOk="0">
                  <a:moveTo>
                    <a:pt x="1358" y="2668"/>
                  </a:moveTo>
                  <a:cubicBezTo>
                    <a:pt x="1405" y="2691"/>
                    <a:pt x="1477" y="2715"/>
                    <a:pt x="1524" y="2715"/>
                  </a:cubicBezTo>
                  <a:cubicBezTo>
                    <a:pt x="1596" y="2715"/>
                    <a:pt x="1644" y="2691"/>
                    <a:pt x="1715" y="2668"/>
                  </a:cubicBezTo>
                  <a:cubicBezTo>
                    <a:pt x="2072" y="2453"/>
                    <a:pt x="3049" y="1667"/>
                    <a:pt x="3049" y="953"/>
                  </a:cubicBezTo>
                  <a:cubicBezTo>
                    <a:pt x="3049" y="429"/>
                    <a:pt x="2620" y="0"/>
                    <a:pt x="2096" y="0"/>
                  </a:cubicBezTo>
                  <a:cubicBezTo>
                    <a:pt x="1906" y="0"/>
                    <a:pt x="1691" y="72"/>
                    <a:pt x="1524" y="191"/>
                  </a:cubicBezTo>
                  <a:cubicBezTo>
                    <a:pt x="1382" y="72"/>
                    <a:pt x="1167" y="0"/>
                    <a:pt x="977" y="0"/>
                  </a:cubicBezTo>
                  <a:cubicBezTo>
                    <a:pt x="429" y="0"/>
                    <a:pt x="0" y="429"/>
                    <a:pt x="0" y="953"/>
                  </a:cubicBezTo>
                  <a:cubicBezTo>
                    <a:pt x="0" y="1262"/>
                    <a:pt x="191" y="1620"/>
                    <a:pt x="596" y="2048"/>
                  </a:cubicBezTo>
                  <a:cubicBezTo>
                    <a:pt x="882" y="2334"/>
                    <a:pt x="1191" y="2572"/>
                    <a:pt x="1358" y="2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8" name="Google Shape;1268;p56"/>
            <p:cNvSpPr/>
            <p:nvPr/>
          </p:nvSpPr>
          <p:spPr>
            <a:xfrm>
              <a:off x="4030243" y="1923316"/>
              <a:ext cx="188415" cy="205316"/>
            </a:xfrm>
            <a:custGeom>
              <a:avLst/>
              <a:gdLst/>
              <a:ahLst/>
              <a:cxnLst/>
              <a:rect l="l" t="t" r="r" b="b"/>
              <a:pathLst>
                <a:path w="5574" h="6074" extrusionOk="0">
                  <a:moveTo>
                    <a:pt x="4883" y="3406"/>
                  </a:moveTo>
                  <a:lnTo>
                    <a:pt x="4883" y="263"/>
                  </a:lnTo>
                  <a:cubicBezTo>
                    <a:pt x="4287" y="334"/>
                    <a:pt x="3501" y="358"/>
                    <a:pt x="2763" y="1"/>
                  </a:cubicBezTo>
                  <a:cubicBezTo>
                    <a:pt x="2358" y="239"/>
                    <a:pt x="1906" y="334"/>
                    <a:pt x="1453" y="334"/>
                  </a:cubicBezTo>
                  <a:cubicBezTo>
                    <a:pt x="1191" y="334"/>
                    <a:pt x="929" y="310"/>
                    <a:pt x="691" y="263"/>
                  </a:cubicBezTo>
                  <a:lnTo>
                    <a:pt x="691" y="3406"/>
                  </a:lnTo>
                  <a:cubicBezTo>
                    <a:pt x="263" y="3764"/>
                    <a:pt x="1" y="4311"/>
                    <a:pt x="1" y="4930"/>
                  </a:cubicBezTo>
                  <a:lnTo>
                    <a:pt x="1" y="5716"/>
                  </a:lnTo>
                  <a:cubicBezTo>
                    <a:pt x="1" y="5907"/>
                    <a:pt x="144" y="6073"/>
                    <a:pt x="334" y="6073"/>
                  </a:cubicBezTo>
                  <a:lnTo>
                    <a:pt x="5216" y="6073"/>
                  </a:lnTo>
                  <a:cubicBezTo>
                    <a:pt x="5359" y="6073"/>
                    <a:pt x="5502" y="5978"/>
                    <a:pt x="5549" y="5859"/>
                  </a:cubicBezTo>
                  <a:cubicBezTo>
                    <a:pt x="5573" y="5812"/>
                    <a:pt x="5573" y="5764"/>
                    <a:pt x="5573" y="5716"/>
                  </a:cubicBezTo>
                  <a:lnTo>
                    <a:pt x="5573" y="4930"/>
                  </a:lnTo>
                  <a:cubicBezTo>
                    <a:pt x="5573" y="4311"/>
                    <a:pt x="5311" y="3764"/>
                    <a:pt x="4883" y="3406"/>
                  </a:cubicBezTo>
                  <a:close/>
                  <a:moveTo>
                    <a:pt x="4168" y="3287"/>
                  </a:moveTo>
                  <a:cubicBezTo>
                    <a:pt x="4168" y="4073"/>
                    <a:pt x="3549" y="4692"/>
                    <a:pt x="2787" y="4692"/>
                  </a:cubicBezTo>
                  <a:cubicBezTo>
                    <a:pt x="2001" y="4692"/>
                    <a:pt x="1382" y="4073"/>
                    <a:pt x="1382" y="3287"/>
                  </a:cubicBezTo>
                  <a:lnTo>
                    <a:pt x="1382" y="2216"/>
                  </a:lnTo>
                  <a:cubicBezTo>
                    <a:pt x="1596" y="2382"/>
                    <a:pt x="1834" y="2525"/>
                    <a:pt x="2073" y="2620"/>
                  </a:cubicBezTo>
                  <a:lnTo>
                    <a:pt x="2073" y="3287"/>
                  </a:lnTo>
                  <a:cubicBezTo>
                    <a:pt x="2073" y="3644"/>
                    <a:pt x="2335" y="3930"/>
                    <a:pt x="2692" y="3978"/>
                  </a:cubicBezTo>
                  <a:cubicBezTo>
                    <a:pt x="3120" y="4049"/>
                    <a:pt x="3478" y="3716"/>
                    <a:pt x="3478" y="3287"/>
                  </a:cubicBezTo>
                  <a:lnTo>
                    <a:pt x="3478" y="2620"/>
                  </a:lnTo>
                  <a:cubicBezTo>
                    <a:pt x="3740" y="2525"/>
                    <a:pt x="3978" y="2382"/>
                    <a:pt x="4168" y="2216"/>
                  </a:cubicBezTo>
                  <a:lnTo>
                    <a:pt x="4168" y="32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69" name="Google Shape;1269;p56"/>
            <p:cNvSpPr/>
            <p:nvPr/>
          </p:nvSpPr>
          <p:spPr>
            <a:xfrm>
              <a:off x="4056811" y="1860547"/>
              <a:ext cx="134466" cy="52360"/>
            </a:xfrm>
            <a:custGeom>
              <a:avLst/>
              <a:gdLst/>
              <a:ahLst/>
              <a:cxnLst/>
              <a:rect l="l" t="t" r="r" b="b"/>
              <a:pathLst>
                <a:path w="3978" h="1549" extrusionOk="0">
                  <a:moveTo>
                    <a:pt x="1763" y="1167"/>
                  </a:moveTo>
                  <a:cubicBezTo>
                    <a:pt x="1882" y="1072"/>
                    <a:pt x="2025" y="1072"/>
                    <a:pt x="2144" y="1143"/>
                  </a:cubicBezTo>
                  <a:cubicBezTo>
                    <a:pt x="2620" y="1453"/>
                    <a:pt x="3192" y="1524"/>
                    <a:pt x="3978" y="1429"/>
                  </a:cubicBezTo>
                  <a:cubicBezTo>
                    <a:pt x="3692" y="596"/>
                    <a:pt x="2906" y="0"/>
                    <a:pt x="2001" y="0"/>
                  </a:cubicBezTo>
                  <a:cubicBezTo>
                    <a:pt x="1072" y="0"/>
                    <a:pt x="286" y="596"/>
                    <a:pt x="1" y="1429"/>
                  </a:cubicBezTo>
                  <a:cubicBezTo>
                    <a:pt x="715" y="1548"/>
                    <a:pt x="1287" y="1524"/>
                    <a:pt x="1763"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0" name="Google Shape;1270;p56"/>
            <p:cNvSpPr/>
            <p:nvPr/>
          </p:nvSpPr>
          <p:spPr>
            <a:xfrm>
              <a:off x="4206552" y="1838001"/>
              <a:ext cx="116754" cy="175536"/>
            </a:xfrm>
            <a:custGeom>
              <a:avLst/>
              <a:gdLst/>
              <a:ahLst/>
              <a:cxnLst/>
              <a:rect l="l" t="t" r="r" b="b"/>
              <a:pathLst>
                <a:path w="3454" h="5193" extrusionOk="0">
                  <a:moveTo>
                    <a:pt x="2262" y="5002"/>
                  </a:moveTo>
                  <a:cubicBezTo>
                    <a:pt x="1762" y="4549"/>
                    <a:pt x="1453" y="3906"/>
                    <a:pt x="1453" y="3168"/>
                  </a:cubicBezTo>
                  <a:lnTo>
                    <a:pt x="1453" y="2763"/>
                  </a:lnTo>
                  <a:cubicBezTo>
                    <a:pt x="1453" y="1572"/>
                    <a:pt x="2310" y="572"/>
                    <a:pt x="3453" y="358"/>
                  </a:cubicBezTo>
                  <a:cubicBezTo>
                    <a:pt x="2953" y="48"/>
                    <a:pt x="2429" y="1"/>
                    <a:pt x="1929" y="215"/>
                  </a:cubicBezTo>
                  <a:cubicBezTo>
                    <a:pt x="1286" y="501"/>
                    <a:pt x="834" y="1191"/>
                    <a:pt x="834" y="1858"/>
                  </a:cubicBezTo>
                  <a:cubicBezTo>
                    <a:pt x="834" y="1929"/>
                    <a:pt x="834" y="2025"/>
                    <a:pt x="834" y="2120"/>
                  </a:cubicBezTo>
                  <a:cubicBezTo>
                    <a:pt x="857" y="2906"/>
                    <a:pt x="834" y="3549"/>
                    <a:pt x="310" y="3644"/>
                  </a:cubicBezTo>
                  <a:cubicBezTo>
                    <a:pt x="119" y="3692"/>
                    <a:pt x="0" y="3882"/>
                    <a:pt x="24" y="4049"/>
                  </a:cubicBezTo>
                  <a:cubicBezTo>
                    <a:pt x="143" y="4573"/>
                    <a:pt x="476" y="4954"/>
                    <a:pt x="976" y="5121"/>
                  </a:cubicBezTo>
                  <a:cubicBezTo>
                    <a:pt x="1143" y="5168"/>
                    <a:pt x="1286" y="5192"/>
                    <a:pt x="1453" y="5192"/>
                  </a:cubicBezTo>
                  <a:cubicBezTo>
                    <a:pt x="1739" y="5192"/>
                    <a:pt x="2000" y="5121"/>
                    <a:pt x="2262" y="50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1" name="Google Shape;1271;p56"/>
            <p:cNvSpPr/>
            <p:nvPr/>
          </p:nvSpPr>
          <p:spPr>
            <a:xfrm>
              <a:off x="4282200" y="1872614"/>
              <a:ext cx="111143" cy="41881"/>
            </a:xfrm>
            <a:custGeom>
              <a:avLst/>
              <a:gdLst/>
              <a:ahLst/>
              <a:cxnLst/>
              <a:rect l="l" t="t" r="r" b="b"/>
              <a:pathLst>
                <a:path w="3288" h="1239" extrusionOk="0">
                  <a:moveTo>
                    <a:pt x="1" y="1144"/>
                  </a:moveTo>
                  <a:cubicBezTo>
                    <a:pt x="572" y="1239"/>
                    <a:pt x="1048" y="1215"/>
                    <a:pt x="1406" y="929"/>
                  </a:cubicBezTo>
                  <a:cubicBezTo>
                    <a:pt x="1525" y="858"/>
                    <a:pt x="1691" y="834"/>
                    <a:pt x="1811" y="929"/>
                  </a:cubicBezTo>
                  <a:cubicBezTo>
                    <a:pt x="2192" y="1144"/>
                    <a:pt x="2644" y="1215"/>
                    <a:pt x="3287" y="1144"/>
                  </a:cubicBezTo>
                  <a:cubicBezTo>
                    <a:pt x="3025" y="477"/>
                    <a:pt x="2406" y="1"/>
                    <a:pt x="1644" y="1"/>
                  </a:cubicBezTo>
                  <a:cubicBezTo>
                    <a:pt x="906" y="1"/>
                    <a:pt x="263" y="477"/>
                    <a:pt x="1" y="1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2" name="Google Shape;1272;p56"/>
            <p:cNvSpPr/>
            <p:nvPr/>
          </p:nvSpPr>
          <p:spPr>
            <a:xfrm>
              <a:off x="4243565" y="2024755"/>
              <a:ext cx="188415" cy="103875"/>
            </a:xfrm>
            <a:custGeom>
              <a:avLst/>
              <a:gdLst/>
              <a:ahLst/>
              <a:cxnLst/>
              <a:rect l="l" t="t" r="r" b="b"/>
              <a:pathLst>
                <a:path w="5574" h="3073" extrusionOk="0">
                  <a:moveTo>
                    <a:pt x="4192" y="0"/>
                  </a:moveTo>
                  <a:lnTo>
                    <a:pt x="4192" y="262"/>
                  </a:lnTo>
                  <a:cubicBezTo>
                    <a:pt x="4192" y="1024"/>
                    <a:pt x="3597" y="1644"/>
                    <a:pt x="2858" y="1691"/>
                  </a:cubicBezTo>
                  <a:cubicBezTo>
                    <a:pt x="2072" y="1715"/>
                    <a:pt x="1406" y="1072"/>
                    <a:pt x="1406" y="286"/>
                  </a:cubicBezTo>
                  <a:lnTo>
                    <a:pt x="1406" y="0"/>
                  </a:lnTo>
                  <a:cubicBezTo>
                    <a:pt x="596" y="262"/>
                    <a:pt x="1" y="1024"/>
                    <a:pt x="1" y="1929"/>
                  </a:cubicBezTo>
                  <a:lnTo>
                    <a:pt x="1" y="2715"/>
                  </a:lnTo>
                  <a:cubicBezTo>
                    <a:pt x="1" y="2906"/>
                    <a:pt x="167" y="3072"/>
                    <a:pt x="358" y="3072"/>
                  </a:cubicBezTo>
                  <a:lnTo>
                    <a:pt x="5240" y="3072"/>
                  </a:lnTo>
                  <a:cubicBezTo>
                    <a:pt x="5383" y="3072"/>
                    <a:pt x="5502" y="2977"/>
                    <a:pt x="5549" y="2858"/>
                  </a:cubicBezTo>
                  <a:cubicBezTo>
                    <a:pt x="5573" y="2811"/>
                    <a:pt x="5573" y="2763"/>
                    <a:pt x="5573" y="2715"/>
                  </a:cubicBezTo>
                  <a:lnTo>
                    <a:pt x="5573" y="1929"/>
                  </a:lnTo>
                  <a:cubicBezTo>
                    <a:pt x="5573" y="1024"/>
                    <a:pt x="5002" y="262"/>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3" name="Google Shape;1273;p56"/>
            <p:cNvSpPr/>
            <p:nvPr/>
          </p:nvSpPr>
          <p:spPr>
            <a:xfrm>
              <a:off x="4278989" y="1927339"/>
              <a:ext cx="117565" cy="131255"/>
            </a:xfrm>
            <a:custGeom>
              <a:avLst/>
              <a:gdLst/>
              <a:ahLst/>
              <a:cxnLst/>
              <a:rect l="l" t="t" r="r" b="b"/>
              <a:pathLst>
                <a:path w="3478" h="3883" extrusionOk="0">
                  <a:moveTo>
                    <a:pt x="1739" y="3883"/>
                  </a:moveTo>
                  <a:cubicBezTo>
                    <a:pt x="2120" y="3883"/>
                    <a:pt x="2453" y="3549"/>
                    <a:pt x="2453" y="3168"/>
                  </a:cubicBezTo>
                  <a:lnTo>
                    <a:pt x="2453" y="2120"/>
                  </a:lnTo>
                  <a:cubicBezTo>
                    <a:pt x="3049" y="1858"/>
                    <a:pt x="3477" y="1239"/>
                    <a:pt x="3477" y="525"/>
                  </a:cubicBezTo>
                  <a:lnTo>
                    <a:pt x="3477" y="191"/>
                  </a:lnTo>
                  <a:cubicBezTo>
                    <a:pt x="3001" y="263"/>
                    <a:pt x="2358" y="310"/>
                    <a:pt x="1739" y="1"/>
                  </a:cubicBezTo>
                  <a:cubicBezTo>
                    <a:pt x="1382" y="191"/>
                    <a:pt x="1024" y="263"/>
                    <a:pt x="643" y="263"/>
                  </a:cubicBezTo>
                  <a:cubicBezTo>
                    <a:pt x="429" y="263"/>
                    <a:pt x="215" y="239"/>
                    <a:pt x="0" y="215"/>
                  </a:cubicBezTo>
                  <a:lnTo>
                    <a:pt x="0" y="525"/>
                  </a:lnTo>
                  <a:cubicBezTo>
                    <a:pt x="0" y="1239"/>
                    <a:pt x="429" y="1858"/>
                    <a:pt x="1048" y="2120"/>
                  </a:cubicBezTo>
                  <a:lnTo>
                    <a:pt x="1048" y="3168"/>
                  </a:lnTo>
                  <a:cubicBezTo>
                    <a:pt x="1048" y="3549"/>
                    <a:pt x="1358" y="3883"/>
                    <a:pt x="1739" y="38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274" name="Google Shape;1274;p56"/>
          <p:cNvGrpSpPr/>
          <p:nvPr/>
        </p:nvGrpSpPr>
        <p:grpSpPr>
          <a:xfrm>
            <a:off x="5969421" y="1608513"/>
            <a:ext cx="365465" cy="367655"/>
            <a:chOff x="4031054" y="2329849"/>
            <a:chExt cx="400115" cy="402513"/>
          </a:xfrm>
        </p:grpSpPr>
        <p:sp>
          <p:nvSpPr>
            <p:cNvPr id="1275" name="Google Shape;1275;p56"/>
            <p:cNvSpPr/>
            <p:nvPr/>
          </p:nvSpPr>
          <p:spPr>
            <a:xfrm>
              <a:off x="4031054" y="2628487"/>
              <a:ext cx="188415" cy="103875"/>
            </a:xfrm>
            <a:custGeom>
              <a:avLst/>
              <a:gdLst/>
              <a:ahLst/>
              <a:cxnLst/>
              <a:rect l="l" t="t" r="r" b="b"/>
              <a:pathLst>
                <a:path w="5574" h="3073" extrusionOk="0">
                  <a:moveTo>
                    <a:pt x="1382" y="0"/>
                  </a:moveTo>
                  <a:cubicBezTo>
                    <a:pt x="572" y="262"/>
                    <a:pt x="1" y="1024"/>
                    <a:pt x="1" y="1929"/>
                  </a:cubicBezTo>
                  <a:lnTo>
                    <a:pt x="1" y="2715"/>
                  </a:lnTo>
                  <a:cubicBezTo>
                    <a:pt x="1" y="2906"/>
                    <a:pt x="143" y="3072"/>
                    <a:pt x="334" y="3072"/>
                  </a:cubicBezTo>
                  <a:lnTo>
                    <a:pt x="5216" y="3072"/>
                  </a:lnTo>
                  <a:cubicBezTo>
                    <a:pt x="5359" y="3072"/>
                    <a:pt x="5502" y="2977"/>
                    <a:pt x="5549" y="2858"/>
                  </a:cubicBezTo>
                  <a:cubicBezTo>
                    <a:pt x="5573" y="2810"/>
                    <a:pt x="5573" y="2763"/>
                    <a:pt x="5573" y="2715"/>
                  </a:cubicBezTo>
                  <a:lnTo>
                    <a:pt x="5573" y="1929"/>
                  </a:lnTo>
                  <a:cubicBezTo>
                    <a:pt x="5573" y="1024"/>
                    <a:pt x="4978" y="262"/>
                    <a:pt x="4168" y="0"/>
                  </a:cubicBezTo>
                  <a:lnTo>
                    <a:pt x="4168" y="262"/>
                  </a:lnTo>
                  <a:cubicBezTo>
                    <a:pt x="4168" y="1024"/>
                    <a:pt x="3596" y="1643"/>
                    <a:pt x="2858" y="1691"/>
                  </a:cubicBezTo>
                  <a:cubicBezTo>
                    <a:pt x="2844" y="1691"/>
                    <a:pt x="2829" y="1692"/>
                    <a:pt x="2815" y="1692"/>
                  </a:cubicBezTo>
                  <a:cubicBezTo>
                    <a:pt x="2025" y="1692"/>
                    <a:pt x="1382" y="1058"/>
                    <a:pt x="1382" y="286"/>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6" name="Google Shape;1276;p56"/>
            <p:cNvSpPr/>
            <p:nvPr/>
          </p:nvSpPr>
          <p:spPr>
            <a:xfrm>
              <a:off x="4066478" y="2468301"/>
              <a:ext cx="45904" cy="41070"/>
            </a:xfrm>
            <a:custGeom>
              <a:avLst/>
              <a:gdLst/>
              <a:ahLst/>
              <a:cxnLst/>
              <a:rect l="l" t="t" r="r" b="b"/>
              <a:pathLst>
                <a:path w="1358" h="1215" extrusionOk="0">
                  <a:moveTo>
                    <a:pt x="1096" y="0"/>
                  </a:moveTo>
                  <a:cubicBezTo>
                    <a:pt x="548" y="95"/>
                    <a:pt x="96" y="548"/>
                    <a:pt x="0" y="1096"/>
                  </a:cubicBezTo>
                  <a:cubicBezTo>
                    <a:pt x="0" y="1096"/>
                    <a:pt x="24" y="1096"/>
                    <a:pt x="24" y="1119"/>
                  </a:cubicBezTo>
                  <a:cubicBezTo>
                    <a:pt x="191" y="1191"/>
                    <a:pt x="358" y="1215"/>
                    <a:pt x="548" y="1215"/>
                  </a:cubicBezTo>
                  <a:cubicBezTo>
                    <a:pt x="834" y="1215"/>
                    <a:pt x="1143" y="1119"/>
                    <a:pt x="1358" y="929"/>
                  </a:cubicBezTo>
                  <a:cubicBezTo>
                    <a:pt x="1191" y="643"/>
                    <a:pt x="1120" y="334"/>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7" name="Google Shape;1277;p56"/>
            <p:cNvSpPr/>
            <p:nvPr/>
          </p:nvSpPr>
          <p:spPr>
            <a:xfrm>
              <a:off x="4126848" y="2467489"/>
              <a:ext cx="57194" cy="41881"/>
            </a:xfrm>
            <a:custGeom>
              <a:avLst/>
              <a:gdLst/>
              <a:ahLst/>
              <a:cxnLst/>
              <a:rect l="l" t="t" r="r" b="b"/>
              <a:pathLst>
                <a:path w="1692" h="1239" extrusionOk="0">
                  <a:moveTo>
                    <a:pt x="0" y="0"/>
                  </a:moveTo>
                  <a:cubicBezTo>
                    <a:pt x="48" y="691"/>
                    <a:pt x="620" y="1239"/>
                    <a:pt x="1310" y="1239"/>
                  </a:cubicBezTo>
                  <a:cubicBezTo>
                    <a:pt x="1429" y="1239"/>
                    <a:pt x="1548" y="1215"/>
                    <a:pt x="1667" y="1191"/>
                  </a:cubicBezTo>
                  <a:lnTo>
                    <a:pt x="1691" y="1191"/>
                  </a:lnTo>
                  <a:cubicBezTo>
                    <a:pt x="1596" y="524"/>
                    <a:pt x="1024"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8" name="Google Shape;1278;p56"/>
            <p:cNvSpPr/>
            <p:nvPr/>
          </p:nvSpPr>
          <p:spPr>
            <a:xfrm>
              <a:off x="4066478" y="2517381"/>
              <a:ext cx="117565" cy="144472"/>
            </a:xfrm>
            <a:custGeom>
              <a:avLst/>
              <a:gdLst/>
              <a:ahLst/>
              <a:cxnLst/>
              <a:rect l="l" t="t" r="r" b="b"/>
              <a:pathLst>
                <a:path w="3478" h="4274" extrusionOk="0">
                  <a:moveTo>
                    <a:pt x="1810" y="1"/>
                  </a:moveTo>
                  <a:cubicBezTo>
                    <a:pt x="1453" y="287"/>
                    <a:pt x="1001" y="453"/>
                    <a:pt x="548" y="453"/>
                  </a:cubicBezTo>
                  <a:cubicBezTo>
                    <a:pt x="358" y="453"/>
                    <a:pt x="167" y="429"/>
                    <a:pt x="0" y="382"/>
                  </a:cubicBezTo>
                  <a:lnTo>
                    <a:pt x="0" y="1144"/>
                  </a:lnTo>
                  <a:cubicBezTo>
                    <a:pt x="0" y="1787"/>
                    <a:pt x="429" y="2335"/>
                    <a:pt x="1024" y="2478"/>
                  </a:cubicBezTo>
                  <a:lnTo>
                    <a:pt x="1024" y="3573"/>
                  </a:lnTo>
                  <a:cubicBezTo>
                    <a:pt x="1024" y="3930"/>
                    <a:pt x="1286" y="4216"/>
                    <a:pt x="1644" y="4264"/>
                  </a:cubicBezTo>
                  <a:cubicBezTo>
                    <a:pt x="1683" y="4270"/>
                    <a:pt x="1721" y="4273"/>
                    <a:pt x="1759" y="4273"/>
                  </a:cubicBezTo>
                  <a:cubicBezTo>
                    <a:pt x="2135" y="4273"/>
                    <a:pt x="2429" y="3962"/>
                    <a:pt x="2429" y="3573"/>
                  </a:cubicBezTo>
                  <a:lnTo>
                    <a:pt x="2429" y="2478"/>
                  </a:lnTo>
                  <a:cubicBezTo>
                    <a:pt x="3025" y="2335"/>
                    <a:pt x="3477" y="1787"/>
                    <a:pt x="3477" y="1144"/>
                  </a:cubicBezTo>
                  <a:lnTo>
                    <a:pt x="3477" y="429"/>
                  </a:lnTo>
                  <a:cubicBezTo>
                    <a:pt x="3358" y="453"/>
                    <a:pt x="3215" y="453"/>
                    <a:pt x="3096" y="453"/>
                  </a:cubicBezTo>
                  <a:cubicBezTo>
                    <a:pt x="2620" y="453"/>
                    <a:pt x="2167" y="310"/>
                    <a:pt x="1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79" name="Google Shape;1279;p56"/>
            <p:cNvSpPr/>
            <p:nvPr/>
          </p:nvSpPr>
          <p:spPr>
            <a:xfrm>
              <a:off x="4242754" y="2628487"/>
              <a:ext cx="188415" cy="103875"/>
            </a:xfrm>
            <a:custGeom>
              <a:avLst/>
              <a:gdLst/>
              <a:ahLst/>
              <a:cxnLst/>
              <a:rect l="l" t="t" r="r" b="b"/>
              <a:pathLst>
                <a:path w="5574" h="3073" extrusionOk="0">
                  <a:moveTo>
                    <a:pt x="1406" y="0"/>
                  </a:moveTo>
                  <a:cubicBezTo>
                    <a:pt x="596" y="262"/>
                    <a:pt x="1" y="1024"/>
                    <a:pt x="1" y="1929"/>
                  </a:cubicBezTo>
                  <a:lnTo>
                    <a:pt x="1" y="2715"/>
                  </a:lnTo>
                  <a:cubicBezTo>
                    <a:pt x="1" y="2906"/>
                    <a:pt x="167" y="3072"/>
                    <a:pt x="358" y="3072"/>
                  </a:cubicBezTo>
                  <a:lnTo>
                    <a:pt x="5240" y="3072"/>
                  </a:lnTo>
                  <a:cubicBezTo>
                    <a:pt x="5383" y="3072"/>
                    <a:pt x="5502" y="2977"/>
                    <a:pt x="5549" y="2858"/>
                  </a:cubicBezTo>
                  <a:cubicBezTo>
                    <a:pt x="5573" y="2810"/>
                    <a:pt x="5573" y="2763"/>
                    <a:pt x="5573" y="2715"/>
                  </a:cubicBezTo>
                  <a:lnTo>
                    <a:pt x="5573" y="1929"/>
                  </a:lnTo>
                  <a:cubicBezTo>
                    <a:pt x="5573" y="1024"/>
                    <a:pt x="5002" y="262"/>
                    <a:pt x="4192" y="0"/>
                  </a:cubicBezTo>
                  <a:lnTo>
                    <a:pt x="4192" y="262"/>
                  </a:lnTo>
                  <a:cubicBezTo>
                    <a:pt x="4192" y="1024"/>
                    <a:pt x="3597" y="1643"/>
                    <a:pt x="2858" y="1691"/>
                  </a:cubicBezTo>
                  <a:cubicBezTo>
                    <a:pt x="2844" y="1691"/>
                    <a:pt x="2830" y="1692"/>
                    <a:pt x="2816" y="1692"/>
                  </a:cubicBezTo>
                  <a:cubicBezTo>
                    <a:pt x="2049" y="1692"/>
                    <a:pt x="1406" y="1058"/>
                    <a:pt x="1406" y="286"/>
                  </a:cubicBezTo>
                  <a:lnTo>
                    <a:pt x="14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80" name="Google Shape;1280;p56"/>
            <p:cNvSpPr/>
            <p:nvPr/>
          </p:nvSpPr>
          <p:spPr>
            <a:xfrm>
              <a:off x="4278178" y="2468301"/>
              <a:ext cx="45904" cy="41070"/>
            </a:xfrm>
            <a:custGeom>
              <a:avLst/>
              <a:gdLst/>
              <a:ahLst/>
              <a:cxnLst/>
              <a:rect l="l" t="t" r="r" b="b"/>
              <a:pathLst>
                <a:path w="1358" h="1215" extrusionOk="0">
                  <a:moveTo>
                    <a:pt x="1096" y="0"/>
                  </a:moveTo>
                  <a:cubicBezTo>
                    <a:pt x="548" y="95"/>
                    <a:pt x="96" y="548"/>
                    <a:pt x="1" y="1096"/>
                  </a:cubicBezTo>
                  <a:cubicBezTo>
                    <a:pt x="24" y="1096"/>
                    <a:pt x="24" y="1096"/>
                    <a:pt x="24" y="1119"/>
                  </a:cubicBezTo>
                  <a:cubicBezTo>
                    <a:pt x="191" y="1191"/>
                    <a:pt x="358" y="1215"/>
                    <a:pt x="548" y="1215"/>
                  </a:cubicBezTo>
                  <a:cubicBezTo>
                    <a:pt x="834" y="1215"/>
                    <a:pt x="1144" y="1119"/>
                    <a:pt x="1358" y="929"/>
                  </a:cubicBezTo>
                  <a:cubicBezTo>
                    <a:pt x="1215" y="643"/>
                    <a:pt x="1120" y="334"/>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81" name="Google Shape;1281;p56"/>
            <p:cNvSpPr/>
            <p:nvPr/>
          </p:nvSpPr>
          <p:spPr>
            <a:xfrm>
              <a:off x="4338548" y="2467489"/>
              <a:ext cx="57194" cy="41881"/>
            </a:xfrm>
            <a:custGeom>
              <a:avLst/>
              <a:gdLst/>
              <a:ahLst/>
              <a:cxnLst/>
              <a:rect l="l" t="t" r="r" b="b"/>
              <a:pathLst>
                <a:path w="1692" h="1239" extrusionOk="0">
                  <a:moveTo>
                    <a:pt x="1" y="0"/>
                  </a:moveTo>
                  <a:cubicBezTo>
                    <a:pt x="48" y="691"/>
                    <a:pt x="620" y="1239"/>
                    <a:pt x="1310" y="1239"/>
                  </a:cubicBezTo>
                  <a:cubicBezTo>
                    <a:pt x="1430" y="1239"/>
                    <a:pt x="1549" y="1215"/>
                    <a:pt x="1668" y="1191"/>
                  </a:cubicBezTo>
                  <a:lnTo>
                    <a:pt x="1691" y="1191"/>
                  </a:lnTo>
                  <a:cubicBezTo>
                    <a:pt x="1596" y="524"/>
                    <a:pt x="1025"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82" name="Google Shape;1282;p56"/>
            <p:cNvSpPr/>
            <p:nvPr/>
          </p:nvSpPr>
          <p:spPr>
            <a:xfrm>
              <a:off x="4278178" y="2517381"/>
              <a:ext cx="117565" cy="144472"/>
            </a:xfrm>
            <a:custGeom>
              <a:avLst/>
              <a:gdLst/>
              <a:ahLst/>
              <a:cxnLst/>
              <a:rect l="l" t="t" r="r" b="b"/>
              <a:pathLst>
                <a:path w="3478" h="4274" extrusionOk="0">
                  <a:moveTo>
                    <a:pt x="1834" y="1"/>
                  </a:moveTo>
                  <a:cubicBezTo>
                    <a:pt x="1477" y="287"/>
                    <a:pt x="1025" y="453"/>
                    <a:pt x="548" y="453"/>
                  </a:cubicBezTo>
                  <a:cubicBezTo>
                    <a:pt x="358" y="453"/>
                    <a:pt x="191" y="429"/>
                    <a:pt x="1" y="382"/>
                  </a:cubicBezTo>
                  <a:lnTo>
                    <a:pt x="1" y="1144"/>
                  </a:lnTo>
                  <a:cubicBezTo>
                    <a:pt x="1" y="1787"/>
                    <a:pt x="453" y="2335"/>
                    <a:pt x="1048" y="2454"/>
                  </a:cubicBezTo>
                  <a:lnTo>
                    <a:pt x="1048" y="3573"/>
                  </a:lnTo>
                  <a:cubicBezTo>
                    <a:pt x="1048" y="3930"/>
                    <a:pt x="1310" y="4216"/>
                    <a:pt x="1668" y="4264"/>
                  </a:cubicBezTo>
                  <a:cubicBezTo>
                    <a:pt x="1705" y="4270"/>
                    <a:pt x="1741" y="4273"/>
                    <a:pt x="1778" y="4273"/>
                  </a:cubicBezTo>
                  <a:cubicBezTo>
                    <a:pt x="2139" y="4273"/>
                    <a:pt x="2453" y="3962"/>
                    <a:pt x="2453" y="3573"/>
                  </a:cubicBezTo>
                  <a:lnTo>
                    <a:pt x="2453" y="2454"/>
                  </a:lnTo>
                  <a:cubicBezTo>
                    <a:pt x="3049" y="2335"/>
                    <a:pt x="3477" y="1787"/>
                    <a:pt x="3477" y="1144"/>
                  </a:cubicBezTo>
                  <a:lnTo>
                    <a:pt x="3477" y="429"/>
                  </a:lnTo>
                  <a:cubicBezTo>
                    <a:pt x="3358" y="453"/>
                    <a:pt x="3239" y="453"/>
                    <a:pt x="3096" y="453"/>
                  </a:cubicBezTo>
                  <a:cubicBezTo>
                    <a:pt x="2644" y="453"/>
                    <a:pt x="2191" y="310"/>
                    <a:pt x="1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283" name="Google Shape;1283;p56"/>
            <p:cNvSpPr/>
            <p:nvPr/>
          </p:nvSpPr>
          <p:spPr>
            <a:xfrm>
              <a:off x="4179984" y="2329849"/>
              <a:ext cx="103875" cy="91774"/>
            </a:xfrm>
            <a:custGeom>
              <a:avLst/>
              <a:gdLst/>
              <a:ahLst/>
              <a:cxnLst/>
              <a:rect l="l" t="t" r="r" b="b"/>
              <a:pathLst>
                <a:path w="3073" h="2715" extrusionOk="0">
                  <a:moveTo>
                    <a:pt x="977" y="0"/>
                  </a:moveTo>
                  <a:cubicBezTo>
                    <a:pt x="429" y="0"/>
                    <a:pt x="0" y="429"/>
                    <a:pt x="0" y="953"/>
                  </a:cubicBezTo>
                  <a:cubicBezTo>
                    <a:pt x="0" y="1262"/>
                    <a:pt x="215" y="1619"/>
                    <a:pt x="596" y="2048"/>
                  </a:cubicBezTo>
                  <a:cubicBezTo>
                    <a:pt x="881" y="2334"/>
                    <a:pt x="1191" y="2572"/>
                    <a:pt x="1358" y="2667"/>
                  </a:cubicBezTo>
                  <a:cubicBezTo>
                    <a:pt x="1405" y="2691"/>
                    <a:pt x="1477" y="2715"/>
                    <a:pt x="1524" y="2715"/>
                  </a:cubicBezTo>
                  <a:cubicBezTo>
                    <a:pt x="1596" y="2715"/>
                    <a:pt x="1643" y="2691"/>
                    <a:pt x="1715" y="2667"/>
                  </a:cubicBezTo>
                  <a:cubicBezTo>
                    <a:pt x="2072" y="2453"/>
                    <a:pt x="3072" y="1667"/>
                    <a:pt x="3072" y="953"/>
                  </a:cubicBezTo>
                  <a:cubicBezTo>
                    <a:pt x="3072" y="429"/>
                    <a:pt x="2620" y="0"/>
                    <a:pt x="2096" y="0"/>
                  </a:cubicBezTo>
                  <a:cubicBezTo>
                    <a:pt x="1905" y="0"/>
                    <a:pt x="1691" y="72"/>
                    <a:pt x="1524" y="191"/>
                  </a:cubicBezTo>
                  <a:cubicBezTo>
                    <a:pt x="1381" y="72"/>
                    <a:pt x="1167" y="0"/>
                    <a:pt x="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284" name="Google Shape;1284;p56"/>
          <p:cNvSpPr/>
          <p:nvPr/>
        </p:nvSpPr>
        <p:spPr>
          <a:xfrm>
            <a:off x="789370" y="37198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1288"/>
        <p:cNvGrpSpPr/>
        <p:nvPr/>
      </p:nvGrpSpPr>
      <p:grpSpPr>
        <a:xfrm>
          <a:off x="0" y="0"/>
          <a:ext cx="0" cy="0"/>
          <a:chOff x="0" y="0"/>
          <a:chExt cx="0" cy="0"/>
        </a:xfrm>
      </p:grpSpPr>
      <p:sp>
        <p:nvSpPr>
          <p:cNvPr id="1289" name="Google Shape;1289;p57"/>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 timeline always works well</a:t>
            </a:r>
            <a:endParaRPr/>
          </a:p>
        </p:txBody>
      </p:sp>
      <p:sp>
        <p:nvSpPr>
          <p:cNvPr id="1290" name="Google Shape;1290;p57"/>
          <p:cNvSpPr txBox="1"/>
          <p:nvPr/>
        </p:nvSpPr>
        <p:spPr>
          <a:xfrm>
            <a:off x="750546" y="2643518"/>
            <a:ext cx="16812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Sun</a:t>
            </a:r>
            <a:endParaRPr sz="2200" b="1">
              <a:solidFill>
                <a:schemeClr val="accent3"/>
              </a:solidFill>
              <a:latin typeface="Alata"/>
              <a:ea typeface="Alata"/>
              <a:cs typeface="Alata"/>
              <a:sym typeface="Alata"/>
            </a:endParaRPr>
          </a:p>
        </p:txBody>
      </p:sp>
      <p:sp>
        <p:nvSpPr>
          <p:cNvPr id="1291" name="Google Shape;1291;p57"/>
          <p:cNvSpPr txBox="1"/>
          <p:nvPr/>
        </p:nvSpPr>
        <p:spPr>
          <a:xfrm>
            <a:off x="750546" y="2982005"/>
            <a:ext cx="1681200" cy="841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The Sun is the star at the center of the Solar System</a:t>
            </a:r>
            <a:endParaRPr>
              <a:solidFill>
                <a:schemeClr val="dk1"/>
              </a:solidFill>
              <a:latin typeface="Alata"/>
              <a:ea typeface="Alata"/>
              <a:cs typeface="Alata"/>
              <a:sym typeface="Alata"/>
            </a:endParaRPr>
          </a:p>
        </p:txBody>
      </p:sp>
      <p:sp>
        <p:nvSpPr>
          <p:cNvPr id="1292" name="Google Shape;1292;p57"/>
          <p:cNvSpPr txBox="1"/>
          <p:nvPr/>
        </p:nvSpPr>
        <p:spPr>
          <a:xfrm>
            <a:off x="2737799" y="2643518"/>
            <a:ext cx="16812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Saturn</a:t>
            </a:r>
            <a:endParaRPr sz="2200" b="1">
              <a:solidFill>
                <a:schemeClr val="accent3"/>
              </a:solidFill>
              <a:latin typeface="Alata"/>
              <a:ea typeface="Alata"/>
              <a:cs typeface="Alata"/>
              <a:sym typeface="Alata"/>
            </a:endParaRPr>
          </a:p>
        </p:txBody>
      </p:sp>
      <p:sp>
        <p:nvSpPr>
          <p:cNvPr id="1293" name="Google Shape;1293;p57"/>
          <p:cNvSpPr txBox="1"/>
          <p:nvPr/>
        </p:nvSpPr>
        <p:spPr>
          <a:xfrm>
            <a:off x="2737799" y="2983324"/>
            <a:ext cx="1681200" cy="83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Saturn is a gas giant and has several rings</a:t>
            </a:r>
            <a:endParaRPr>
              <a:solidFill>
                <a:schemeClr val="dk1"/>
              </a:solidFill>
              <a:latin typeface="Alata"/>
              <a:ea typeface="Alata"/>
              <a:cs typeface="Alata"/>
              <a:sym typeface="Alata"/>
            </a:endParaRPr>
          </a:p>
        </p:txBody>
      </p:sp>
      <p:sp>
        <p:nvSpPr>
          <p:cNvPr id="1294" name="Google Shape;1294;p57"/>
          <p:cNvSpPr txBox="1"/>
          <p:nvPr/>
        </p:nvSpPr>
        <p:spPr>
          <a:xfrm>
            <a:off x="4725026" y="2643518"/>
            <a:ext cx="16812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Mars</a:t>
            </a:r>
            <a:endParaRPr sz="2200" b="1">
              <a:solidFill>
                <a:schemeClr val="accent3"/>
              </a:solidFill>
              <a:latin typeface="Alata"/>
              <a:ea typeface="Alata"/>
              <a:cs typeface="Alata"/>
              <a:sym typeface="Alata"/>
            </a:endParaRPr>
          </a:p>
        </p:txBody>
      </p:sp>
      <p:sp>
        <p:nvSpPr>
          <p:cNvPr id="1295" name="Google Shape;1295;p57"/>
          <p:cNvSpPr txBox="1"/>
          <p:nvPr/>
        </p:nvSpPr>
        <p:spPr>
          <a:xfrm>
            <a:off x="4725026" y="2982005"/>
            <a:ext cx="1681200" cy="8412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Despite being red, Mars is actually a cold place</a:t>
            </a:r>
            <a:endParaRPr>
              <a:solidFill>
                <a:schemeClr val="dk1"/>
              </a:solidFill>
              <a:latin typeface="Alata"/>
              <a:ea typeface="Alata"/>
              <a:cs typeface="Alata"/>
              <a:sym typeface="Alata"/>
            </a:endParaRPr>
          </a:p>
        </p:txBody>
      </p:sp>
      <p:sp>
        <p:nvSpPr>
          <p:cNvPr id="1296" name="Google Shape;1296;p57"/>
          <p:cNvSpPr txBox="1"/>
          <p:nvPr/>
        </p:nvSpPr>
        <p:spPr>
          <a:xfrm>
            <a:off x="6712254" y="2643518"/>
            <a:ext cx="16812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Earth</a:t>
            </a:r>
            <a:endParaRPr sz="2200" b="1">
              <a:solidFill>
                <a:schemeClr val="accent3"/>
              </a:solidFill>
              <a:latin typeface="Alata"/>
              <a:ea typeface="Alata"/>
              <a:cs typeface="Alata"/>
              <a:sym typeface="Alata"/>
            </a:endParaRPr>
          </a:p>
        </p:txBody>
      </p:sp>
      <p:sp>
        <p:nvSpPr>
          <p:cNvPr id="1297" name="Google Shape;1297;p57"/>
          <p:cNvSpPr txBox="1"/>
          <p:nvPr/>
        </p:nvSpPr>
        <p:spPr>
          <a:xfrm>
            <a:off x="6712254" y="2983324"/>
            <a:ext cx="1681200" cy="838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Earth is the third planet from the Sun and has life</a:t>
            </a:r>
            <a:endParaRPr>
              <a:solidFill>
                <a:schemeClr val="dk1"/>
              </a:solidFill>
              <a:latin typeface="Alata"/>
              <a:ea typeface="Alata"/>
              <a:cs typeface="Alata"/>
              <a:sym typeface="Alata"/>
            </a:endParaRPr>
          </a:p>
        </p:txBody>
      </p:sp>
      <p:sp>
        <p:nvSpPr>
          <p:cNvPr id="1298" name="Google Shape;1298;p57"/>
          <p:cNvSpPr txBox="1"/>
          <p:nvPr/>
        </p:nvSpPr>
        <p:spPr>
          <a:xfrm>
            <a:off x="750550" y="3948200"/>
            <a:ext cx="1681200" cy="5028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2xxx</a:t>
            </a:r>
            <a:endParaRPr sz="2400" b="1">
              <a:solidFill>
                <a:schemeClr val="dk1"/>
              </a:solidFill>
              <a:latin typeface="Alata"/>
              <a:ea typeface="Alata"/>
              <a:cs typeface="Alata"/>
              <a:sym typeface="Alata"/>
            </a:endParaRPr>
          </a:p>
        </p:txBody>
      </p:sp>
      <p:sp>
        <p:nvSpPr>
          <p:cNvPr id="1299" name="Google Shape;1299;p57"/>
          <p:cNvSpPr txBox="1"/>
          <p:nvPr/>
        </p:nvSpPr>
        <p:spPr>
          <a:xfrm>
            <a:off x="2737801" y="3948200"/>
            <a:ext cx="1681200" cy="5028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2xxx</a:t>
            </a:r>
            <a:endParaRPr sz="2400" b="1">
              <a:solidFill>
                <a:schemeClr val="dk1"/>
              </a:solidFill>
              <a:latin typeface="Alata"/>
              <a:ea typeface="Alata"/>
              <a:cs typeface="Alata"/>
              <a:sym typeface="Alata"/>
            </a:endParaRPr>
          </a:p>
        </p:txBody>
      </p:sp>
      <p:sp>
        <p:nvSpPr>
          <p:cNvPr id="1300" name="Google Shape;1300;p57"/>
          <p:cNvSpPr txBox="1"/>
          <p:nvPr/>
        </p:nvSpPr>
        <p:spPr>
          <a:xfrm>
            <a:off x="4725026" y="3948200"/>
            <a:ext cx="1681200" cy="5028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2xxx</a:t>
            </a:r>
            <a:endParaRPr sz="2400" b="1">
              <a:solidFill>
                <a:schemeClr val="dk1"/>
              </a:solidFill>
              <a:latin typeface="Alata"/>
              <a:ea typeface="Alata"/>
              <a:cs typeface="Alata"/>
              <a:sym typeface="Alata"/>
            </a:endParaRPr>
          </a:p>
        </p:txBody>
      </p:sp>
      <p:sp>
        <p:nvSpPr>
          <p:cNvPr id="1301" name="Google Shape;1301;p57"/>
          <p:cNvSpPr txBox="1"/>
          <p:nvPr/>
        </p:nvSpPr>
        <p:spPr>
          <a:xfrm>
            <a:off x="6712252" y="3948200"/>
            <a:ext cx="1681200" cy="5028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2xxx</a:t>
            </a:r>
            <a:endParaRPr sz="2400" b="1">
              <a:solidFill>
                <a:schemeClr val="dk1"/>
              </a:solidFill>
              <a:latin typeface="Alata"/>
              <a:ea typeface="Alata"/>
              <a:cs typeface="Alata"/>
              <a:sym typeface="Alata"/>
            </a:endParaRPr>
          </a:p>
        </p:txBody>
      </p:sp>
      <p:sp>
        <p:nvSpPr>
          <p:cNvPr id="1302" name="Google Shape;1302;p57"/>
          <p:cNvSpPr/>
          <p:nvPr/>
        </p:nvSpPr>
        <p:spPr>
          <a:xfrm>
            <a:off x="1152696" y="156543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57"/>
          <p:cNvSpPr/>
          <p:nvPr/>
        </p:nvSpPr>
        <p:spPr>
          <a:xfrm>
            <a:off x="3139949" y="156543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57"/>
          <p:cNvSpPr/>
          <p:nvPr/>
        </p:nvSpPr>
        <p:spPr>
          <a:xfrm>
            <a:off x="5127176" y="156543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57"/>
          <p:cNvSpPr/>
          <p:nvPr/>
        </p:nvSpPr>
        <p:spPr>
          <a:xfrm>
            <a:off x="7114404" y="156543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306" name="Google Shape;1306;p57"/>
          <p:cNvCxnSpPr>
            <a:stCxn id="1298" idx="3"/>
            <a:endCxn id="1299" idx="1"/>
          </p:cNvCxnSpPr>
          <p:nvPr/>
        </p:nvCxnSpPr>
        <p:spPr>
          <a:xfrm>
            <a:off x="2431750" y="4199600"/>
            <a:ext cx="306000" cy="0"/>
          </a:xfrm>
          <a:prstGeom prst="straightConnector1">
            <a:avLst/>
          </a:prstGeom>
          <a:noFill/>
          <a:ln w="9525" cap="flat" cmpd="sng">
            <a:solidFill>
              <a:schemeClr val="dk1"/>
            </a:solidFill>
            <a:prstDash val="solid"/>
            <a:round/>
            <a:headEnd type="none" w="med" len="med"/>
            <a:tailEnd type="none" w="med" len="med"/>
          </a:ln>
        </p:spPr>
      </p:cxnSp>
      <p:cxnSp>
        <p:nvCxnSpPr>
          <p:cNvPr id="1307" name="Google Shape;1307;p57"/>
          <p:cNvCxnSpPr>
            <a:stCxn id="1299" idx="3"/>
            <a:endCxn id="1300" idx="1"/>
          </p:cNvCxnSpPr>
          <p:nvPr/>
        </p:nvCxnSpPr>
        <p:spPr>
          <a:xfrm>
            <a:off x="4419001" y="4199600"/>
            <a:ext cx="306000" cy="0"/>
          </a:xfrm>
          <a:prstGeom prst="straightConnector1">
            <a:avLst/>
          </a:prstGeom>
          <a:noFill/>
          <a:ln w="9525" cap="flat" cmpd="sng">
            <a:solidFill>
              <a:schemeClr val="dk1"/>
            </a:solidFill>
            <a:prstDash val="solid"/>
            <a:round/>
            <a:headEnd type="none" w="med" len="med"/>
            <a:tailEnd type="none" w="med" len="med"/>
          </a:ln>
        </p:spPr>
      </p:cxnSp>
      <p:cxnSp>
        <p:nvCxnSpPr>
          <p:cNvPr id="1308" name="Google Shape;1308;p57"/>
          <p:cNvCxnSpPr>
            <a:stCxn id="1300" idx="3"/>
            <a:endCxn id="1301" idx="1"/>
          </p:cNvCxnSpPr>
          <p:nvPr/>
        </p:nvCxnSpPr>
        <p:spPr>
          <a:xfrm>
            <a:off x="6406226" y="4199600"/>
            <a:ext cx="306000" cy="0"/>
          </a:xfrm>
          <a:prstGeom prst="straightConnector1">
            <a:avLst/>
          </a:prstGeom>
          <a:noFill/>
          <a:ln w="9525" cap="flat" cmpd="sng">
            <a:solidFill>
              <a:schemeClr val="dk1"/>
            </a:solidFill>
            <a:prstDash val="solid"/>
            <a:round/>
            <a:headEnd type="none" w="med" len="med"/>
            <a:tailEnd type="none" w="med" len="med"/>
          </a:ln>
        </p:spPr>
      </p:cxnSp>
      <p:cxnSp>
        <p:nvCxnSpPr>
          <p:cNvPr id="1309" name="Google Shape;1309;p57"/>
          <p:cNvCxnSpPr>
            <a:stCxn id="1302" idx="2"/>
            <a:endCxn id="1290" idx="0"/>
          </p:cNvCxnSpPr>
          <p:nvPr/>
        </p:nvCxnSpPr>
        <p:spPr>
          <a:xfrm>
            <a:off x="1591146" y="2442338"/>
            <a:ext cx="0" cy="201300"/>
          </a:xfrm>
          <a:prstGeom prst="straightConnector1">
            <a:avLst/>
          </a:prstGeom>
          <a:noFill/>
          <a:ln w="9525" cap="flat" cmpd="sng">
            <a:solidFill>
              <a:schemeClr val="dk1"/>
            </a:solidFill>
            <a:prstDash val="solid"/>
            <a:round/>
            <a:headEnd type="none" w="med" len="med"/>
            <a:tailEnd type="none" w="med" len="med"/>
          </a:ln>
        </p:spPr>
      </p:cxnSp>
      <p:cxnSp>
        <p:nvCxnSpPr>
          <p:cNvPr id="1310" name="Google Shape;1310;p57"/>
          <p:cNvCxnSpPr>
            <a:stCxn id="1303" idx="2"/>
            <a:endCxn id="1292" idx="0"/>
          </p:cNvCxnSpPr>
          <p:nvPr/>
        </p:nvCxnSpPr>
        <p:spPr>
          <a:xfrm>
            <a:off x="3578399" y="2442338"/>
            <a:ext cx="0" cy="201300"/>
          </a:xfrm>
          <a:prstGeom prst="straightConnector1">
            <a:avLst/>
          </a:prstGeom>
          <a:noFill/>
          <a:ln w="9525" cap="flat" cmpd="sng">
            <a:solidFill>
              <a:schemeClr val="dk1"/>
            </a:solidFill>
            <a:prstDash val="solid"/>
            <a:round/>
            <a:headEnd type="none" w="med" len="med"/>
            <a:tailEnd type="none" w="med" len="med"/>
          </a:ln>
        </p:spPr>
      </p:cxnSp>
      <p:cxnSp>
        <p:nvCxnSpPr>
          <p:cNvPr id="1311" name="Google Shape;1311;p57"/>
          <p:cNvCxnSpPr>
            <a:stCxn id="1304" idx="2"/>
            <a:endCxn id="1294" idx="0"/>
          </p:cNvCxnSpPr>
          <p:nvPr/>
        </p:nvCxnSpPr>
        <p:spPr>
          <a:xfrm>
            <a:off x="5565626" y="2442338"/>
            <a:ext cx="0" cy="201300"/>
          </a:xfrm>
          <a:prstGeom prst="straightConnector1">
            <a:avLst/>
          </a:prstGeom>
          <a:noFill/>
          <a:ln w="9525" cap="flat" cmpd="sng">
            <a:solidFill>
              <a:schemeClr val="dk1"/>
            </a:solidFill>
            <a:prstDash val="solid"/>
            <a:round/>
            <a:headEnd type="none" w="med" len="med"/>
            <a:tailEnd type="none" w="med" len="med"/>
          </a:ln>
        </p:spPr>
      </p:cxnSp>
      <p:cxnSp>
        <p:nvCxnSpPr>
          <p:cNvPr id="1312" name="Google Shape;1312;p57"/>
          <p:cNvCxnSpPr>
            <a:stCxn id="1305" idx="2"/>
            <a:endCxn id="1296" idx="0"/>
          </p:cNvCxnSpPr>
          <p:nvPr/>
        </p:nvCxnSpPr>
        <p:spPr>
          <a:xfrm>
            <a:off x="7552854" y="2442338"/>
            <a:ext cx="0" cy="201300"/>
          </a:xfrm>
          <a:prstGeom prst="straightConnector1">
            <a:avLst/>
          </a:prstGeom>
          <a:noFill/>
          <a:ln w="9525" cap="flat" cmpd="sng">
            <a:solidFill>
              <a:schemeClr val="dk1"/>
            </a:solidFill>
            <a:prstDash val="solid"/>
            <a:round/>
            <a:headEnd type="none" w="med" len="med"/>
            <a:tailEnd type="none" w="med" len="med"/>
          </a:ln>
        </p:spPr>
      </p:cxnSp>
      <p:cxnSp>
        <p:nvCxnSpPr>
          <p:cNvPr id="1313" name="Google Shape;1313;p57"/>
          <p:cNvCxnSpPr>
            <a:stCxn id="1291" idx="2"/>
            <a:endCxn id="1298" idx="0"/>
          </p:cNvCxnSpPr>
          <p:nvPr/>
        </p:nvCxnSpPr>
        <p:spPr>
          <a:xfrm>
            <a:off x="1591146" y="3823205"/>
            <a:ext cx="0" cy="125100"/>
          </a:xfrm>
          <a:prstGeom prst="straightConnector1">
            <a:avLst/>
          </a:prstGeom>
          <a:noFill/>
          <a:ln w="9525" cap="flat" cmpd="sng">
            <a:solidFill>
              <a:schemeClr val="dk1"/>
            </a:solidFill>
            <a:prstDash val="solid"/>
            <a:round/>
            <a:headEnd type="none" w="med" len="med"/>
            <a:tailEnd type="none" w="med" len="med"/>
          </a:ln>
        </p:spPr>
      </p:cxnSp>
      <p:cxnSp>
        <p:nvCxnSpPr>
          <p:cNvPr id="1314" name="Google Shape;1314;p57"/>
          <p:cNvCxnSpPr>
            <a:stCxn id="1293" idx="2"/>
            <a:endCxn id="1299" idx="0"/>
          </p:cNvCxnSpPr>
          <p:nvPr/>
        </p:nvCxnSpPr>
        <p:spPr>
          <a:xfrm>
            <a:off x="3578399" y="3821824"/>
            <a:ext cx="0" cy="126300"/>
          </a:xfrm>
          <a:prstGeom prst="straightConnector1">
            <a:avLst/>
          </a:prstGeom>
          <a:noFill/>
          <a:ln w="9525" cap="flat" cmpd="sng">
            <a:solidFill>
              <a:schemeClr val="dk1"/>
            </a:solidFill>
            <a:prstDash val="solid"/>
            <a:round/>
            <a:headEnd type="none" w="med" len="med"/>
            <a:tailEnd type="none" w="med" len="med"/>
          </a:ln>
        </p:spPr>
      </p:cxnSp>
      <p:cxnSp>
        <p:nvCxnSpPr>
          <p:cNvPr id="1315" name="Google Shape;1315;p57"/>
          <p:cNvCxnSpPr>
            <a:stCxn id="1295" idx="2"/>
            <a:endCxn id="1300" idx="0"/>
          </p:cNvCxnSpPr>
          <p:nvPr/>
        </p:nvCxnSpPr>
        <p:spPr>
          <a:xfrm>
            <a:off x="5565626" y="3823205"/>
            <a:ext cx="0" cy="125100"/>
          </a:xfrm>
          <a:prstGeom prst="straightConnector1">
            <a:avLst/>
          </a:prstGeom>
          <a:noFill/>
          <a:ln w="9525" cap="flat" cmpd="sng">
            <a:solidFill>
              <a:schemeClr val="dk1"/>
            </a:solidFill>
            <a:prstDash val="solid"/>
            <a:round/>
            <a:headEnd type="none" w="med" len="med"/>
            <a:tailEnd type="none" w="med" len="med"/>
          </a:ln>
        </p:spPr>
      </p:cxnSp>
      <p:cxnSp>
        <p:nvCxnSpPr>
          <p:cNvPr id="1316" name="Google Shape;1316;p57"/>
          <p:cNvCxnSpPr>
            <a:stCxn id="1297" idx="2"/>
            <a:endCxn id="1301" idx="0"/>
          </p:cNvCxnSpPr>
          <p:nvPr/>
        </p:nvCxnSpPr>
        <p:spPr>
          <a:xfrm>
            <a:off x="7552854" y="3821824"/>
            <a:ext cx="0" cy="126300"/>
          </a:xfrm>
          <a:prstGeom prst="straightConnector1">
            <a:avLst/>
          </a:prstGeom>
          <a:noFill/>
          <a:ln w="9525" cap="flat" cmpd="sng">
            <a:solidFill>
              <a:schemeClr val="dk1"/>
            </a:solidFill>
            <a:prstDash val="solid"/>
            <a:round/>
            <a:headEnd type="none" w="med" len="med"/>
            <a:tailEnd type="none" w="med" len="med"/>
          </a:ln>
        </p:spPr>
      </p:cxnSp>
      <p:grpSp>
        <p:nvGrpSpPr>
          <p:cNvPr id="1317" name="Google Shape;1317;p57"/>
          <p:cNvGrpSpPr/>
          <p:nvPr/>
        </p:nvGrpSpPr>
        <p:grpSpPr>
          <a:xfrm>
            <a:off x="5348934" y="1838765"/>
            <a:ext cx="433385" cy="330247"/>
            <a:chOff x="2716543" y="1774420"/>
            <a:chExt cx="402512" cy="306721"/>
          </a:xfrm>
        </p:grpSpPr>
        <p:sp>
          <p:nvSpPr>
            <p:cNvPr id="1318" name="Google Shape;1318;p57"/>
            <p:cNvSpPr/>
            <p:nvPr/>
          </p:nvSpPr>
          <p:spPr>
            <a:xfrm>
              <a:off x="2716543" y="1881470"/>
              <a:ext cx="82951" cy="199671"/>
            </a:xfrm>
            <a:custGeom>
              <a:avLst/>
              <a:gdLst/>
              <a:ahLst/>
              <a:cxnLst/>
              <a:rect l="l" t="t" r="r" b="b"/>
              <a:pathLst>
                <a:path w="2454" h="5907" extrusionOk="0">
                  <a:moveTo>
                    <a:pt x="2096" y="2525"/>
                  </a:moveTo>
                  <a:lnTo>
                    <a:pt x="715" y="2525"/>
                  </a:lnTo>
                  <a:lnTo>
                    <a:pt x="715" y="382"/>
                  </a:lnTo>
                  <a:cubicBezTo>
                    <a:pt x="715" y="191"/>
                    <a:pt x="572" y="48"/>
                    <a:pt x="405" y="24"/>
                  </a:cubicBezTo>
                  <a:cubicBezTo>
                    <a:pt x="191" y="0"/>
                    <a:pt x="0" y="167"/>
                    <a:pt x="0" y="382"/>
                  </a:cubicBezTo>
                  <a:lnTo>
                    <a:pt x="0" y="5525"/>
                  </a:lnTo>
                  <a:cubicBezTo>
                    <a:pt x="0" y="5692"/>
                    <a:pt x="143" y="5859"/>
                    <a:pt x="310" y="5883"/>
                  </a:cubicBezTo>
                  <a:cubicBezTo>
                    <a:pt x="524" y="5906"/>
                    <a:pt x="715" y="5740"/>
                    <a:pt x="715" y="5525"/>
                  </a:cubicBezTo>
                  <a:lnTo>
                    <a:pt x="715" y="3239"/>
                  </a:lnTo>
                  <a:lnTo>
                    <a:pt x="1763" y="3239"/>
                  </a:lnTo>
                  <a:lnTo>
                    <a:pt x="1763" y="5525"/>
                  </a:lnTo>
                  <a:cubicBezTo>
                    <a:pt x="1763" y="5692"/>
                    <a:pt x="1882" y="5859"/>
                    <a:pt x="2072" y="5883"/>
                  </a:cubicBezTo>
                  <a:cubicBezTo>
                    <a:pt x="2263" y="5906"/>
                    <a:pt x="2453" y="5740"/>
                    <a:pt x="2453" y="5525"/>
                  </a:cubicBezTo>
                  <a:lnTo>
                    <a:pt x="2453" y="2882"/>
                  </a:lnTo>
                  <a:cubicBezTo>
                    <a:pt x="2453" y="2692"/>
                    <a:pt x="2287" y="2525"/>
                    <a:pt x="2096" y="25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19" name="Google Shape;1319;p57"/>
            <p:cNvSpPr/>
            <p:nvPr/>
          </p:nvSpPr>
          <p:spPr>
            <a:xfrm>
              <a:off x="2860639" y="2011066"/>
              <a:ext cx="115131" cy="69261"/>
            </a:xfrm>
            <a:custGeom>
              <a:avLst/>
              <a:gdLst/>
              <a:ahLst/>
              <a:cxnLst/>
              <a:rect l="l" t="t" r="r" b="b"/>
              <a:pathLst>
                <a:path w="3406" h="2049" extrusionOk="0">
                  <a:moveTo>
                    <a:pt x="2953" y="1358"/>
                  </a:moveTo>
                  <a:lnTo>
                    <a:pt x="2406" y="1358"/>
                  </a:lnTo>
                  <a:cubicBezTo>
                    <a:pt x="2215" y="1358"/>
                    <a:pt x="2048" y="1191"/>
                    <a:pt x="2048" y="977"/>
                  </a:cubicBezTo>
                  <a:lnTo>
                    <a:pt x="2048" y="1"/>
                  </a:lnTo>
                  <a:cubicBezTo>
                    <a:pt x="1953" y="24"/>
                    <a:pt x="1834" y="48"/>
                    <a:pt x="1691" y="48"/>
                  </a:cubicBezTo>
                  <a:cubicBezTo>
                    <a:pt x="1572" y="48"/>
                    <a:pt x="1453" y="24"/>
                    <a:pt x="1358" y="1"/>
                  </a:cubicBezTo>
                  <a:lnTo>
                    <a:pt x="1358" y="977"/>
                  </a:lnTo>
                  <a:cubicBezTo>
                    <a:pt x="1358" y="1191"/>
                    <a:pt x="1191" y="1358"/>
                    <a:pt x="977" y="1358"/>
                  </a:cubicBezTo>
                  <a:lnTo>
                    <a:pt x="405" y="1358"/>
                  </a:lnTo>
                  <a:cubicBezTo>
                    <a:pt x="310" y="1358"/>
                    <a:pt x="191" y="1406"/>
                    <a:pt x="143" y="1501"/>
                  </a:cubicBezTo>
                  <a:cubicBezTo>
                    <a:pt x="0" y="1763"/>
                    <a:pt x="191" y="2049"/>
                    <a:pt x="453" y="2049"/>
                  </a:cubicBezTo>
                  <a:lnTo>
                    <a:pt x="929" y="2049"/>
                  </a:lnTo>
                  <a:cubicBezTo>
                    <a:pt x="1239" y="2049"/>
                    <a:pt x="1501" y="1930"/>
                    <a:pt x="1691" y="1739"/>
                  </a:cubicBezTo>
                  <a:cubicBezTo>
                    <a:pt x="1905" y="1930"/>
                    <a:pt x="2167" y="2049"/>
                    <a:pt x="2453" y="2049"/>
                  </a:cubicBezTo>
                  <a:lnTo>
                    <a:pt x="2977" y="2049"/>
                  </a:lnTo>
                  <a:cubicBezTo>
                    <a:pt x="3096" y="2049"/>
                    <a:pt x="3191" y="1977"/>
                    <a:pt x="3239" y="1882"/>
                  </a:cubicBezTo>
                  <a:cubicBezTo>
                    <a:pt x="3406" y="1620"/>
                    <a:pt x="3215" y="1358"/>
                    <a:pt x="2953" y="1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0" name="Google Shape;1320;p57"/>
            <p:cNvSpPr/>
            <p:nvPr/>
          </p:nvSpPr>
          <p:spPr>
            <a:xfrm>
              <a:off x="2818759" y="1803388"/>
              <a:ext cx="198083" cy="186793"/>
            </a:xfrm>
            <a:custGeom>
              <a:avLst/>
              <a:gdLst/>
              <a:ahLst/>
              <a:cxnLst/>
              <a:rect l="l" t="t" r="r" b="b"/>
              <a:pathLst>
                <a:path w="5860" h="5526" extrusionOk="0">
                  <a:moveTo>
                    <a:pt x="5526" y="2334"/>
                  </a:moveTo>
                  <a:lnTo>
                    <a:pt x="3287" y="2334"/>
                  </a:lnTo>
                  <a:lnTo>
                    <a:pt x="3287" y="1739"/>
                  </a:lnTo>
                  <a:lnTo>
                    <a:pt x="4145" y="1739"/>
                  </a:lnTo>
                  <a:cubicBezTo>
                    <a:pt x="4359" y="1739"/>
                    <a:pt x="4526" y="1596"/>
                    <a:pt x="4526" y="1382"/>
                  </a:cubicBezTo>
                  <a:lnTo>
                    <a:pt x="4526" y="382"/>
                  </a:lnTo>
                  <a:cubicBezTo>
                    <a:pt x="4526" y="334"/>
                    <a:pt x="4502" y="310"/>
                    <a:pt x="4478" y="286"/>
                  </a:cubicBezTo>
                  <a:cubicBezTo>
                    <a:pt x="4168" y="0"/>
                    <a:pt x="3811" y="191"/>
                    <a:pt x="3811" y="501"/>
                  </a:cubicBezTo>
                  <a:lnTo>
                    <a:pt x="3811" y="929"/>
                  </a:lnTo>
                  <a:cubicBezTo>
                    <a:pt x="3811" y="1001"/>
                    <a:pt x="3764" y="1048"/>
                    <a:pt x="3716" y="1048"/>
                  </a:cubicBezTo>
                  <a:lnTo>
                    <a:pt x="3287" y="1048"/>
                  </a:lnTo>
                  <a:lnTo>
                    <a:pt x="3287" y="501"/>
                  </a:lnTo>
                  <a:cubicBezTo>
                    <a:pt x="3287" y="334"/>
                    <a:pt x="3144" y="167"/>
                    <a:pt x="2978" y="143"/>
                  </a:cubicBezTo>
                  <a:cubicBezTo>
                    <a:pt x="2763" y="120"/>
                    <a:pt x="2597" y="286"/>
                    <a:pt x="2597" y="501"/>
                  </a:cubicBezTo>
                  <a:lnTo>
                    <a:pt x="2597" y="1048"/>
                  </a:lnTo>
                  <a:lnTo>
                    <a:pt x="2382" y="1048"/>
                  </a:lnTo>
                  <a:cubicBezTo>
                    <a:pt x="2192" y="1048"/>
                    <a:pt x="2049" y="905"/>
                    <a:pt x="2049" y="715"/>
                  </a:cubicBezTo>
                  <a:lnTo>
                    <a:pt x="2049" y="501"/>
                  </a:lnTo>
                  <a:cubicBezTo>
                    <a:pt x="2049" y="334"/>
                    <a:pt x="1930" y="167"/>
                    <a:pt x="1739" y="143"/>
                  </a:cubicBezTo>
                  <a:cubicBezTo>
                    <a:pt x="1525" y="120"/>
                    <a:pt x="1358" y="286"/>
                    <a:pt x="1358" y="501"/>
                  </a:cubicBezTo>
                  <a:lnTo>
                    <a:pt x="1358" y="715"/>
                  </a:lnTo>
                  <a:cubicBezTo>
                    <a:pt x="1358" y="1286"/>
                    <a:pt x="1811" y="1739"/>
                    <a:pt x="2382" y="1739"/>
                  </a:cubicBezTo>
                  <a:lnTo>
                    <a:pt x="2597" y="1739"/>
                  </a:lnTo>
                  <a:lnTo>
                    <a:pt x="2597" y="2334"/>
                  </a:lnTo>
                  <a:lnTo>
                    <a:pt x="358" y="2334"/>
                  </a:lnTo>
                  <a:cubicBezTo>
                    <a:pt x="168" y="2334"/>
                    <a:pt x="1" y="2477"/>
                    <a:pt x="1" y="2668"/>
                  </a:cubicBezTo>
                  <a:lnTo>
                    <a:pt x="1" y="5144"/>
                  </a:lnTo>
                  <a:cubicBezTo>
                    <a:pt x="1" y="5216"/>
                    <a:pt x="25" y="5287"/>
                    <a:pt x="72" y="5335"/>
                  </a:cubicBezTo>
                  <a:cubicBezTo>
                    <a:pt x="168" y="5478"/>
                    <a:pt x="334" y="5525"/>
                    <a:pt x="477" y="5478"/>
                  </a:cubicBezTo>
                  <a:lnTo>
                    <a:pt x="1073" y="5263"/>
                  </a:lnTo>
                  <a:cubicBezTo>
                    <a:pt x="1096" y="5263"/>
                    <a:pt x="1144" y="5287"/>
                    <a:pt x="1168" y="5311"/>
                  </a:cubicBezTo>
                  <a:cubicBezTo>
                    <a:pt x="1287" y="5383"/>
                    <a:pt x="1430" y="5502"/>
                    <a:pt x="1644" y="5502"/>
                  </a:cubicBezTo>
                  <a:cubicBezTo>
                    <a:pt x="1858" y="5502"/>
                    <a:pt x="2001" y="5406"/>
                    <a:pt x="2144" y="5335"/>
                  </a:cubicBezTo>
                  <a:cubicBezTo>
                    <a:pt x="2192" y="5311"/>
                    <a:pt x="2263" y="5263"/>
                    <a:pt x="2287" y="5263"/>
                  </a:cubicBezTo>
                  <a:cubicBezTo>
                    <a:pt x="2311" y="5263"/>
                    <a:pt x="2382" y="5311"/>
                    <a:pt x="2454" y="5335"/>
                  </a:cubicBezTo>
                  <a:cubicBezTo>
                    <a:pt x="2573" y="5406"/>
                    <a:pt x="2740" y="5502"/>
                    <a:pt x="2930" y="5502"/>
                  </a:cubicBezTo>
                  <a:cubicBezTo>
                    <a:pt x="3144" y="5502"/>
                    <a:pt x="3311" y="5406"/>
                    <a:pt x="3430" y="5335"/>
                  </a:cubicBezTo>
                  <a:cubicBezTo>
                    <a:pt x="3478" y="5311"/>
                    <a:pt x="3549" y="5263"/>
                    <a:pt x="3573" y="5263"/>
                  </a:cubicBezTo>
                  <a:cubicBezTo>
                    <a:pt x="3597" y="5263"/>
                    <a:pt x="3692" y="5311"/>
                    <a:pt x="3740" y="5335"/>
                  </a:cubicBezTo>
                  <a:cubicBezTo>
                    <a:pt x="3859" y="5406"/>
                    <a:pt x="4026" y="5502"/>
                    <a:pt x="4216" y="5502"/>
                  </a:cubicBezTo>
                  <a:cubicBezTo>
                    <a:pt x="4430" y="5502"/>
                    <a:pt x="4597" y="5406"/>
                    <a:pt x="4716" y="5335"/>
                  </a:cubicBezTo>
                  <a:cubicBezTo>
                    <a:pt x="4764" y="5311"/>
                    <a:pt x="4835" y="5263"/>
                    <a:pt x="4859" y="5263"/>
                  </a:cubicBezTo>
                  <a:cubicBezTo>
                    <a:pt x="4930" y="5263"/>
                    <a:pt x="5050" y="5311"/>
                    <a:pt x="5145" y="5359"/>
                  </a:cubicBezTo>
                  <a:cubicBezTo>
                    <a:pt x="5216" y="5406"/>
                    <a:pt x="5312" y="5430"/>
                    <a:pt x="5407" y="5478"/>
                  </a:cubicBezTo>
                  <a:cubicBezTo>
                    <a:pt x="5431" y="5478"/>
                    <a:pt x="5478" y="5502"/>
                    <a:pt x="5526" y="5502"/>
                  </a:cubicBezTo>
                  <a:cubicBezTo>
                    <a:pt x="5621" y="5502"/>
                    <a:pt x="5716" y="5454"/>
                    <a:pt x="5788" y="5359"/>
                  </a:cubicBezTo>
                  <a:cubicBezTo>
                    <a:pt x="5835" y="5287"/>
                    <a:pt x="5859" y="5216"/>
                    <a:pt x="5859" y="5144"/>
                  </a:cubicBezTo>
                  <a:lnTo>
                    <a:pt x="5859" y="2668"/>
                  </a:lnTo>
                  <a:cubicBezTo>
                    <a:pt x="5859" y="2477"/>
                    <a:pt x="5716" y="2334"/>
                    <a:pt x="5526" y="2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1" name="Google Shape;1321;p57"/>
            <p:cNvSpPr/>
            <p:nvPr/>
          </p:nvSpPr>
          <p:spPr>
            <a:xfrm>
              <a:off x="3036914" y="1881470"/>
              <a:ext cx="82140" cy="199671"/>
            </a:xfrm>
            <a:custGeom>
              <a:avLst/>
              <a:gdLst/>
              <a:ahLst/>
              <a:cxnLst/>
              <a:rect l="l" t="t" r="r" b="b"/>
              <a:pathLst>
                <a:path w="2430" h="5907" extrusionOk="0">
                  <a:moveTo>
                    <a:pt x="2120" y="24"/>
                  </a:moveTo>
                  <a:cubicBezTo>
                    <a:pt x="1906" y="0"/>
                    <a:pt x="1739" y="167"/>
                    <a:pt x="1739" y="382"/>
                  </a:cubicBezTo>
                  <a:lnTo>
                    <a:pt x="1739" y="2525"/>
                  </a:lnTo>
                  <a:lnTo>
                    <a:pt x="334" y="2525"/>
                  </a:lnTo>
                  <a:cubicBezTo>
                    <a:pt x="143" y="2525"/>
                    <a:pt x="1" y="2692"/>
                    <a:pt x="1" y="2882"/>
                  </a:cubicBezTo>
                  <a:lnTo>
                    <a:pt x="1" y="5525"/>
                  </a:lnTo>
                  <a:cubicBezTo>
                    <a:pt x="1" y="5692"/>
                    <a:pt x="120" y="5859"/>
                    <a:pt x="310" y="5883"/>
                  </a:cubicBezTo>
                  <a:cubicBezTo>
                    <a:pt x="501" y="5906"/>
                    <a:pt x="691" y="5740"/>
                    <a:pt x="691" y="5525"/>
                  </a:cubicBezTo>
                  <a:lnTo>
                    <a:pt x="691" y="3239"/>
                  </a:lnTo>
                  <a:lnTo>
                    <a:pt x="1739" y="3239"/>
                  </a:lnTo>
                  <a:lnTo>
                    <a:pt x="1739" y="5525"/>
                  </a:lnTo>
                  <a:cubicBezTo>
                    <a:pt x="1739" y="5692"/>
                    <a:pt x="1858" y="5859"/>
                    <a:pt x="2049" y="5883"/>
                  </a:cubicBezTo>
                  <a:cubicBezTo>
                    <a:pt x="2263" y="5906"/>
                    <a:pt x="2430" y="5740"/>
                    <a:pt x="2430" y="5525"/>
                  </a:cubicBezTo>
                  <a:lnTo>
                    <a:pt x="2430" y="382"/>
                  </a:lnTo>
                  <a:cubicBezTo>
                    <a:pt x="2430" y="191"/>
                    <a:pt x="2311" y="48"/>
                    <a:pt x="2120"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2" name="Google Shape;1322;p57"/>
            <p:cNvSpPr/>
            <p:nvPr/>
          </p:nvSpPr>
          <p:spPr>
            <a:xfrm>
              <a:off x="2864661" y="1774420"/>
              <a:ext cx="23358" cy="23358"/>
            </a:xfrm>
            <a:custGeom>
              <a:avLst/>
              <a:gdLst/>
              <a:ahLst/>
              <a:cxnLst/>
              <a:rect l="l" t="t" r="r" b="b"/>
              <a:pathLst>
                <a:path w="691" h="691" extrusionOk="0">
                  <a:moveTo>
                    <a:pt x="358" y="691"/>
                  </a:moveTo>
                  <a:cubicBezTo>
                    <a:pt x="548" y="691"/>
                    <a:pt x="691" y="548"/>
                    <a:pt x="691" y="357"/>
                  </a:cubicBezTo>
                  <a:cubicBezTo>
                    <a:pt x="691" y="167"/>
                    <a:pt x="548" y="0"/>
                    <a:pt x="358" y="0"/>
                  </a:cubicBezTo>
                  <a:cubicBezTo>
                    <a:pt x="143" y="0"/>
                    <a:pt x="0" y="167"/>
                    <a:pt x="0" y="357"/>
                  </a:cubicBezTo>
                  <a:cubicBezTo>
                    <a:pt x="0" y="548"/>
                    <a:pt x="143" y="691"/>
                    <a:pt x="358"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3" name="Google Shape;1323;p57"/>
            <p:cNvSpPr/>
            <p:nvPr/>
          </p:nvSpPr>
          <p:spPr>
            <a:xfrm>
              <a:off x="2906508" y="1774420"/>
              <a:ext cx="23391" cy="23358"/>
            </a:xfrm>
            <a:custGeom>
              <a:avLst/>
              <a:gdLst/>
              <a:ahLst/>
              <a:cxnLst/>
              <a:rect l="l" t="t" r="r" b="b"/>
              <a:pathLst>
                <a:path w="692" h="691" extrusionOk="0">
                  <a:moveTo>
                    <a:pt x="334" y="691"/>
                  </a:moveTo>
                  <a:cubicBezTo>
                    <a:pt x="525" y="691"/>
                    <a:pt x="691" y="548"/>
                    <a:pt x="691" y="357"/>
                  </a:cubicBezTo>
                  <a:cubicBezTo>
                    <a:pt x="691" y="167"/>
                    <a:pt x="525" y="0"/>
                    <a:pt x="334" y="0"/>
                  </a:cubicBezTo>
                  <a:cubicBezTo>
                    <a:pt x="144" y="0"/>
                    <a:pt x="1" y="167"/>
                    <a:pt x="1" y="357"/>
                  </a:cubicBezTo>
                  <a:cubicBezTo>
                    <a:pt x="1" y="548"/>
                    <a:pt x="144" y="691"/>
                    <a:pt x="334"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4" name="Google Shape;1324;p57"/>
            <p:cNvSpPr/>
            <p:nvPr/>
          </p:nvSpPr>
          <p:spPr>
            <a:xfrm>
              <a:off x="2947577" y="1774420"/>
              <a:ext cx="24169" cy="23358"/>
            </a:xfrm>
            <a:custGeom>
              <a:avLst/>
              <a:gdLst/>
              <a:ahLst/>
              <a:cxnLst/>
              <a:rect l="l" t="t" r="r" b="b"/>
              <a:pathLst>
                <a:path w="715" h="691" extrusionOk="0">
                  <a:moveTo>
                    <a:pt x="357" y="691"/>
                  </a:moveTo>
                  <a:cubicBezTo>
                    <a:pt x="548" y="691"/>
                    <a:pt x="715" y="548"/>
                    <a:pt x="715" y="357"/>
                  </a:cubicBezTo>
                  <a:cubicBezTo>
                    <a:pt x="715" y="167"/>
                    <a:pt x="548" y="0"/>
                    <a:pt x="357" y="0"/>
                  </a:cubicBezTo>
                  <a:cubicBezTo>
                    <a:pt x="167" y="0"/>
                    <a:pt x="0" y="167"/>
                    <a:pt x="0" y="357"/>
                  </a:cubicBezTo>
                  <a:cubicBezTo>
                    <a:pt x="0" y="548"/>
                    <a:pt x="167" y="691"/>
                    <a:pt x="357"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325" name="Google Shape;1325;p57"/>
          <p:cNvGrpSpPr/>
          <p:nvPr/>
        </p:nvGrpSpPr>
        <p:grpSpPr>
          <a:xfrm>
            <a:off x="3411109" y="1787196"/>
            <a:ext cx="334581" cy="433385"/>
            <a:chOff x="7426428" y="1726118"/>
            <a:chExt cx="310746" cy="402512"/>
          </a:xfrm>
        </p:grpSpPr>
        <p:sp>
          <p:nvSpPr>
            <p:cNvPr id="1326" name="Google Shape;1326;p57"/>
            <p:cNvSpPr/>
            <p:nvPr/>
          </p:nvSpPr>
          <p:spPr>
            <a:xfrm>
              <a:off x="7426428" y="2056157"/>
              <a:ext cx="310746" cy="72473"/>
            </a:xfrm>
            <a:custGeom>
              <a:avLst/>
              <a:gdLst/>
              <a:ahLst/>
              <a:cxnLst/>
              <a:rect l="l" t="t" r="r" b="b"/>
              <a:pathLst>
                <a:path w="9193" h="2144" extrusionOk="0">
                  <a:moveTo>
                    <a:pt x="1881" y="0"/>
                  </a:moveTo>
                  <a:cubicBezTo>
                    <a:pt x="1596" y="48"/>
                    <a:pt x="1357" y="95"/>
                    <a:pt x="1143" y="143"/>
                  </a:cubicBezTo>
                  <a:cubicBezTo>
                    <a:pt x="643" y="262"/>
                    <a:pt x="0" y="476"/>
                    <a:pt x="0" y="977"/>
                  </a:cubicBezTo>
                  <a:cubicBezTo>
                    <a:pt x="0" y="1239"/>
                    <a:pt x="167" y="1453"/>
                    <a:pt x="524" y="1620"/>
                  </a:cubicBezTo>
                  <a:cubicBezTo>
                    <a:pt x="762" y="1715"/>
                    <a:pt x="1095" y="1810"/>
                    <a:pt x="1524" y="1905"/>
                  </a:cubicBezTo>
                  <a:cubicBezTo>
                    <a:pt x="2358" y="2048"/>
                    <a:pt x="3429" y="2143"/>
                    <a:pt x="4596" y="2143"/>
                  </a:cubicBezTo>
                  <a:cubicBezTo>
                    <a:pt x="5763" y="2143"/>
                    <a:pt x="6835" y="2048"/>
                    <a:pt x="7668" y="1905"/>
                  </a:cubicBezTo>
                  <a:cubicBezTo>
                    <a:pt x="8097" y="1810"/>
                    <a:pt x="8430" y="1715"/>
                    <a:pt x="8668" y="1620"/>
                  </a:cubicBezTo>
                  <a:cubicBezTo>
                    <a:pt x="9026" y="1453"/>
                    <a:pt x="9192" y="1239"/>
                    <a:pt x="9192" y="977"/>
                  </a:cubicBezTo>
                  <a:cubicBezTo>
                    <a:pt x="9192" y="500"/>
                    <a:pt x="8549" y="262"/>
                    <a:pt x="8073" y="143"/>
                  </a:cubicBezTo>
                  <a:cubicBezTo>
                    <a:pt x="7859" y="95"/>
                    <a:pt x="7597" y="48"/>
                    <a:pt x="7311" y="0"/>
                  </a:cubicBezTo>
                  <a:cubicBezTo>
                    <a:pt x="7144" y="191"/>
                    <a:pt x="6978" y="357"/>
                    <a:pt x="6787" y="548"/>
                  </a:cubicBezTo>
                  <a:cubicBezTo>
                    <a:pt x="6001" y="1286"/>
                    <a:pt x="5263" y="1667"/>
                    <a:pt x="4596" y="1667"/>
                  </a:cubicBezTo>
                  <a:cubicBezTo>
                    <a:pt x="3929" y="1667"/>
                    <a:pt x="3191" y="1286"/>
                    <a:pt x="2405" y="548"/>
                  </a:cubicBezTo>
                  <a:cubicBezTo>
                    <a:pt x="2215" y="357"/>
                    <a:pt x="2048" y="191"/>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7" name="Google Shape;1327;p57"/>
            <p:cNvSpPr/>
            <p:nvPr/>
          </p:nvSpPr>
          <p:spPr>
            <a:xfrm>
              <a:off x="7533478" y="1837190"/>
              <a:ext cx="96641" cy="76529"/>
            </a:xfrm>
            <a:custGeom>
              <a:avLst/>
              <a:gdLst/>
              <a:ahLst/>
              <a:cxnLst/>
              <a:rect l="l" t="t" r="r" b="b"/>
              <a:pathLst>
                <a:path w="2859" h="2264" extrusionOk="0">
                  <a:moveTo>
                    <a:pt x="572" y="1"/>
                  </a:moveTo>
                  <a:cubicBezTo>
                    <a:pt x="262" y="1"/>
                    <a:pt x="0" y="239"/>
                    <a:pt x="0" y="548"/>
                  </a:cubicBezTo>
                  <a:cubicBezTo>
                    <a:pt x="0" y="644"/>
                    <a:pt x="48" y="953"/>
                    <a:pt x="667" y="1572"/>
                  </a:cubicBezTo>
                  <a:cubicBezTo>
                    <a:pt x="929" y="1858"/>
                    <a:pt x="1239" y="2120"/>
                    <a:pt x="1429" y="2263"/>
                  </a:cubicBezTo>
                  <a:cubicBezTo>
                    <a:pt x="1667" y="2096"/>
                    <a:pt x="1977" y="1834"/>
                    <a:pt x="2263" y="1549"/>
                  </a:cubicBezTo>
                  <a:cubicBezTo>
                    <a:pt x="2620" y="1144"/>
                    <a:pt x="2858" y="787"/>
                    <a:pt x="2858" y="548"/>
                  </a:cubicBezTo>
                  <a:cubicBezTo>
                    <a:pt x="2858" y="239"/>
                    <a:pt x="2596" y="1"/>
                    <a:pt x="2287" y="1"/>
                  </a:cubicBezTo>
                  <a:cubicBezTo>
                    <a:pt x="2048" y="1"/>
                    <a:pt x="1834" y="144"/>
                    <a:pt x="1763" y="358"/>
                  </a:cubicBezTo>
                  <a:cubicBezTo>
                    <a:pt x="1715" y="501"/>
                    <a:pt x="1572" y="596"/>
                    <a:pt x="1429" y="596"/>
                  </a:cubicBezTo>
                  <a:cubicBezTo>
                    <a:pt x="1286" y="596"/>
                    <a:pt x="1143" y="501"/>
                    <a:pt x="1096" y="358"/>
                  </a:cubicBezTo>
                  <a:cubicBezTo>
                    <a:pt x="1024" y="144"/>
                    <a:pt x="810"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28" name="Google Shape;1328;p57"/>
            <p:cNvSpPr/>
            <p:nvPr/>
          </p:nvSpPr>
          <p:spPr>
            <a:xfrm>
              <a:off x="7432039" y="1726118"/>
              <a:ext cx="299490" cy="363073"/>
            </a:xfrm>
            <a:custGeom>
              <a:avLst/>
              <a:gdLst/>
              <a:ahLst/>
              <a:cxnLst/>
              <a:rect l="l" t="t" r="r" b="b"/>
              <a:pathLst>
                <a:path w="8860" h="10741" extrusionOk="0">
                  <a:moveTo>
                    <a:pt x="5288" y="2572"/>
                  </a:moveTo>
                  <a:cubicBezTo>
                    <a:pt x="5978" y="2572"/>
                    <a:pt x="6550" y="3144"/>
                    <a:pt x="6550" y="3834"/>
                  </a:cubicBezTo>
                  <a:cubicBezTo>
                    <a:pt x="6550" y="4811"/>
                    <a:pt x="5097" y="5978"/>
                    <a:pt x="4597" y="6263"/>
                  </a:cubicBezTo>
                  <a:cubicBezTo>
                    <a:pt x="4549" y="6287"/>
                    <a:pt x="4502" y="6311"/>
                    <a:pt x="4430" y="6311"/>
                  </a:cubicBezTo>
                  <a:cubicBezTo>
                    <a:pt x="4359" y="6311"/>
                    <a:pt x="4311" y="6287"/>
                    <a:pt x="4263" y="6263"/>
                  </a:cubicBezTo>
                  <a:cubicBezTo>
                    <a:pt x="4025" y="6121"/>
                    <a:pt x="3549" y="5763"/>
                    <a:pt x="3168" y="5335"/>
                  </a:cubicBezTo>
                  <a:cubicBezTo>
                    <a:pt x="2596" y="4763"/>
                    <a:pt x="2311" y="4263"/>
                    <a:pt x="2311" y="3834"/>
                  </a:cubicBezTo>
                  <a:cubicBezTo>
                    <a:pt x="2311" y="3144"/>
                    <a:pt x="2882" y="2572"/>
                    <a:pt x="3573" y="2572"/>
                  </a:cubicBezTo>
                  <a:cubicBezTo>
                    <a:pt x="3906" y="2572"/>
                    <a:pt x="4192" y="2715"/>
                    <a:pt x="4430" y="2906"/>
                  </a:cubicBezTo>
                  <a:cubicBezTo>
                    <a:pt x="4668" y="2715"/>
                    <a:pt x="4954" y="2572"/>
                    <a:pt x="5288" y="2572"/>
                  </a:cubicBezTo>
                  <a:close/>
                  <a:moveTo>
                    <a:pt x="4430" y="0"/>
                  </a:moveTo>
                  <a:cubicBezTo>
                    <a:pt x="1977" y="0"/>
                    <a:pt x="1" y="2001"/>
                    <a:pt x="1" y="4454"/>
                  </a:cubicBezTo>
                  <a:cubicBezTo>
                    <a:pt x="1" y="5549"/>
                    <a:pt x="596" y="7049"/>
                    <a:pt x="1572" y="8478"/>
                  </a:cubicBezTo>
                  <a:cubicBezTo>
                    <a:pt x="1953" y="9002"/>
                    <a:pt x="3287" y="10741"/>
                    <a:pt x="4430" y="10741"/>
                  </a:cubicBezTo>
                  <a:cubicBezTo>
                    <a:pt x="5573" y="10741"/>
                    <a:pt x="6907" y="9002"/>
                    <a:pt x="7264" y="8478"/>
                  </a:cubicBezTo>
                  <a:cubicBezTo>
                    <a:pt x="8264" y="7049"/>
                    <a:pt x="8860" y="5549"/>
                    <a:pt x="8860" y="4454"/>
                  </a:cubicBezTo>
                  <a:cubicBezTo>
                    <a:pt x="8860" y="2001"/>
                    <a:pt x="6883" y="0"/>
                    <a:pt x="4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329" name="Google Shape;1329;p57"/>
          <p:cNvGrpSpPr/>
          <p:nvPr/>
        </p:nvGrpSpPr>
        <p:grpSpPr>
          <a:xfrm>
            <a:off x="7332245" y="1787541"/>
            <a:ext cx="441218" cy="432694"/>
            <a:chOff x="4022198" y="3587845"/>
            <a:chExt cx="409788" cy="401870"/>
          </a:xfrm>
        </p:grpSpPr>
        <p:sp>
          <p:nvSpPr>
            <p:cNvPr id="1330" name="Google Shape;1330;p57"/>
            <p:cNvSpPr/>
            <p:nvPr/>
          </p:nvSpPr>
          <p:spPr>
            <a:xfrm>
              <a:off x="4022198" y="3587845"/>
              <a:ext cx="113543" cy="110467"/>
            </a:xfrm>
            <a:custGeom>
              <a:avLst/>
              <a:gdLst/>
              <a:ahLst/>
              <a:cxnLst/>
              <a:rect l="l" t="t" r="r" b="b"/>
              <a:pathLst>
                <a:path w="3359" h="3268" extrusionOk="0">
                  <a:moveTo>
                    <a:pt x="1899" y="0"/>
                  </a:moveTo>
                  <a:cubicBezTo>
                    <a:pt x="1603" y="0"/>
                    <a:pt x="1298" y="73"/>
                    <a:pt x="1048" y="219"/>
                  </a:cubicBezTo>
                  <a:cubicBezTo>
                    <a:pt x="263" y="672"/>
                    <a:pt x="1" y="1672"/>
                    <a:pt x="453" y="2458"/>
                  </a:cubicBezTo>
                  <a:cubicBezTo>
                    <a:pt x="667" y="2815"/>
                    <a:pt x="1025" y="3101"/>
                    <a:pt x="1429" y="3196"/>
                  </a:cubicBezTo>
                  <a:cubicBezTo>
                    <a:pt x="1572" y="3244"/>
                    <a:pt x="1715" y="3267"/>
                    <a:pt x="1858" y="3267"/>
                  </a:cubicBezTo>
                  <a:cubicBezTo>
                    <a:pt x="2144" y="3267"/>
                    <a:pt x="2430" y="3196"/>
                    <a:pt x="2668" y="3053"/>
                  </a:cubicBezTo>
                  <a:cubicBezTo>
                    <a:pt x="2977" y="2863"/>
                    <a:pt x="3192" y="2625"/>
                    <a:pt x="3335" y="2315"/>
                  </a:cubicBezTo>
                  <a:cubicBezTo>
                    <a:pt x="3358" y="2243"/>
                    <a:pt x="3358" y="2196"/>
                    <a:pt x="3335" y="2148"/>
                  </a:cubicBezTo>
                  <a:cubicBezTo>
                    <a:pt x="3311" y="2101"/>
                    <a:pt x="3263" y="2077"/>
                    <a:pt x="3192" y="2053"/>
                  </a:cubicBezTo>
                  <a:cubicBezTo>
                    <a:pt x="2787" y="2029"/>
                    <a:pt x="2430" y="1791"/>
                    <a:pt x="2215" y="1434"/>
                  </a:cubicBezTo>
                  <a:cubicBezTo>
                    <a:pt x="2025" y="1077"/>
                    <a:pt x="2001" y="624"/>
                    <a:pt x="2168" y="267"/>
                  </a:cubicBezTo>
                  <a:cubicBezTo>
                    <a:pt x="2191" y="219"/>
                    <a:pt x="2191" y="148"/>
                    <a:pt x="2144" y="100"/>
                  </a:cubicBezTo>
                  <a:cubicBezTo>
                    <a:pt x="2120" y="53"/>
                    <a:pt x="2072" y="29"/>
                    <a:pt x="2025" y="5"/>
                  </a:cubicBezTo>
                  <a:cubicBezTo>
                    <a:pt x="1983" y="2"/>
                    <a:pt x="1941"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1" name="Google Shape;1331;p57"/>
            <p:cNvSpPr/>
            <p:nvPr/>
          </p:nvSpPr>
          <p:spPr>
            <a:xfrm>
              <a:off x="4078546" y="3783591"/>
              <a:ext cx="113543" cy="113543"/>
            </a:xfrm>
            <a:custGeom>
              <a:avLst/>
              <a:gdLst/>
              <a:ahLst/>
              <a:cxnLst/>
              <a:rect l="l" t="t" r="r" b="b"/>
              <a:pathLst>
                <a:path w="3359" h="3359" extrusionOk="0">
                  <a:moveTo>
                    <a:pt x="1691" y="1"/>
                  </a:moveTo>
                  <a:cubicBezTo>
                    <a:pt x="763" y="1"/>
                    <a:pt x="1" y="763"/>
                    <a:pt x="1" y="1692"/>
                  </a:cubicBezTo>
                  <a:cubicBezTo>
                    <a:pt x="1" y="2620"/>
                    <a:pt x="763" y="3359"/>
                    <a:pt x="1691" y="3359"/>
                  </a:cubicBezTo>
                  <a:cubicBezTo>
                    <a:pt x="2620" y="3359"/>
                    <a:pt x="3358" y="2620"/>
                    <a:pt x="3358" y="1692"/>
                  </a:cubicBezTo>
                  <a:cubicBezTo>
                    <a:pt x="3358" y="763"/>
                    <a:pt x="2620"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2" name="Google Shape;1332;p57"/>
            <p:cNvSpPr/>
            <p:nvPr/>
          </p:nvSpPr>
          <p:spPr>
            <a:xfrm>
              <a:off x="4030243" y="3893074"/>
              <a:ext cx="401743" cy="96641"/>
            </a:xfrm>
            <a:custGeom>
              <a:avLst/>
              <a:gdLst/>
              <a:ahLst/>
              <a:cxnLst/>
              <a:rect l="l" t="t" r="r" b="b"/>
              <a:pathLst>
                <a:path w="11885" h="2859" extrusionOk="0">
                  <a:moveTo>
                    <a:pt x="1334" y="1"/>
                  </a:moveTo>
                  <a:cubicBezTo>
                    <a:pt x="1191" y="96"/>
                    <a:pt x="1049" y="215"/>
                    <a:pt x="929" y="334"/>
                  </a:cubicBezTo>
                  <a:cubicBezTo>
                    <a:pt x="334" y="929"/>
                    <a:pt x="1" y="1691"/>
                    <a:pt x="1" y="2501"/>
                  </a:cubicBezTo>
                  <a:cubicBezTo>
                    <a:pt x="1" y="2549"/>
                    <a:pt x="1" y="2596"/>
                    <a:pt x="25" y="2644"/>
                  </a:cubicBezTo>
                  <a:cubicBezTo>
                    <a:pt x="72" y="2787"/>
                    <a:pt x="191" y="2858"/>
                    <a:pt x="334" y="2858"/>
                  </a:cubicBezTo>
                  <a:lnTo>
                    <a:pt x="11551" y="2858"/>
                  </a:lnTo>
                  <a:cubicBezTo>
                    <a:pt x="11575" y="2858"/>
                    <a:pt x="11622" y="2858"/>
                    <a:pt x="11670" y="2834"/>
                  </a:cubicBezTo>
                  <a:cubicBezTo>
                    <a:pt x="11813" y="2787"/>
                    <a:pt x="11884" y="2644"/>
                    <a:pt x="11884" y="2525"/>
                  </a:cubicBezTo>
                  <a:cubicBezTo>
                    <a:pt x="11884" y="1763"/>
                    <a:pt x="11598" y="1048"/>
                    <a:pt x="11098" y="501"/>
                  </a:cubicBezTo>
                  <a:lnTo>
                    <a:pt x="11098" y="715"/>
                  </a:lnTo>
                  <a:cubicBezTo>
                    <a:pt x="11098" y="1096"/>
                    <a:pt x="10908" y="1453"/>
                    <a:pt x="10574" y="1620"/>
                  </a:cubicBezTo>
                  <a:cubicBezTo>
                    <a:pt x="10408" y="1715"/>
                    <a:pt x="10241" y="1763"/>
                    <a:pt x="10050" y="1763"/>
                  </a:cubicBezTo>
                  <a:cubicBezTo>
                    <a:pt x="9955" y="1763"/>
                    <a:pt x="9836" y="1739"/>
                    <a:pt x="9741" y="1715"/>
                  </a:cubicBezTo>
                  <a:cubicBezTo>
                    <a:pt x="9622" y="1739"/>
                    <a:pt x="9503" y="1763"/>
                    <a:pt x="9407" y="1763"/>
                  </a:cubicBezTo>
                  <a:cubicBezTo>
                    <a:pt x="9312" y="1763"/>
                    <a:pt x="9193" y="1739"/>
                    <a:pt x="9074" y="1715"/>
                  </a:cubicBezTo>
                  <a:cubicBezTo>
                    <a:pt x="8955" y="1739"/>
                    <a:pt x="8836" y="1763"/>
                    <a:pt x="8741" y="1763"/>
                  </a:cubicBezTo>
                  <a:cubicBezTo>
                    <a:pt x="8645" y="1763"/>
                    <a:pt x="8550" y="1739"/>
                    <a:pt x="8407" y="1715"/>
                  </a:cubicBezTo>
                  <a:cubicBezTo>
                    <a:pt x="8288" y="1739"/>
                    <a:pt x="8169" y="1763"/>
                    <a:pt x="8098" y="1763"/>
                  </a:cubicBezTo>
                  <a:cubicBezTo>
                    <a:pt x="8002" y="1763"/>
                    <a:pt x="7907" y="1739"/>
                    <a:pt x="7788" y="1715"/>
                  </a:cubicBezTo>
                  <a:cubicBezTo>
                    <a:pt x="7693" y="1763"/>
                    <a:pt x="7574" y="1787"/>
                    <a:pt x="7455" y="1787"/>
                  </a:cubicBezTo>
                  <a:cubicBezTo>
                    <a:pt x="7312" y="1787"/>
                    <a:pt x="7169" y="1763"/>
                    <a:pt x="7050" y="1715"/>
                  </a:cubicBezTo>
                  <a:cubicBezTo>
                    <a:pt x="6645" y="1549"/>
                    <a:pt x="6383" y="1144"/>
                    <a:pt x="6383" y="715"/>
                  </a:cubicBezTo>
                  <a:lnTo>
                    <a:pt x="6383" y="524"/>
                  </a:lnTo>
                  <a:cubicBezTo>
                    <a:pt x="6216" y="739"/>
                    <a:pt x="6050" y="953"/>
                    <a:pt x="5954" y="1191"/>
                  </a:cubicBezTo>
                  <a:cubicBezTo>
                    <a:pt x="5788" y="882"/>
                    <a:pt x="5573" y="596"/>
                    <a:pt x="5335" y="334"/>
                  </a:cubicBezTo>
                  <a:cubicBezTo>
                    <a:pt x="5192" y="215"/>
                    <a:pt x="5073" y="96"/>
                    <a:pt x="4930" y="1"/>
                  </a:cubicBezTo>
                  <a:cubicBezTo>
                    <a:pt x="4478" y="501"/>
                    <a:pt x="3835" y="834"/>
                    <a:pt x="3120" y="834"/>
                  </a:cubicBezTo>
                  <a:cubicBezTo>
                    <a:pt x="2406" y="834"/>
                    <a:pt x="1763"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3" name="Google Shape;1333;p57"/>
            <p:cNvSpPr/>
            <p:nvPr/>
          </p:nvSpPr>
          <p:spPr>
            <a:xfrm>
              <a:off x="4269322" y="3785213"/>
              <a:ext cx="112731" cy="144945"/>
            </a:xfrm>
            <a:custGeom>
              <a:avLst/>
              <a:gdLst/>
              <a:ahLst/>
              <a:cxnLst/>
              <a:rect l="l" t="t" r="r" b="b"/>
              <a:pathLst>
                <a:path w="3335" h="4288" extrusionOk="0">
                  <a:moveTo>
                    <a:pt x="1668" y="0"/>
                  </a:moveTo>
                  <a:cubicBezTo>
                    <a:pt x="1263" y="0"/>
                    <a:pt x="858" y="143"/>
                    <a:pt x="548" y="381"/>
                  </a:cubicBezTo>
                  <a:cubicBezTo>
                    <a:pt x="191" y="667"/>
                    <a:pt x="1" y="1048"/>
                    <a:pt x="1" y="1453"/>
                  </a:cubicBezTo>
                  <a:lnTo>
                    <a:pt x="1" y="3906"/>
                  </a:lnTo>
                  <a:cubicBezTo>
                    <a:pt x="1" y="4073"/>
                    <a:pt x="96" y="4192"/>
                    <a:pt x="239" y="4263"/>
                  </a:cubicBezTo>
                  <a:cubicBezTo>
                    <a:pt x="286" y="4263"/>
                    <a:pt x="334" y="4287"/>
                    <a:pt x="382" y="4287"/>
                  </a:cubicBezTo>
                  <a:cubicBezTo>
                    <a:pt x="501" y="4287"/>
                    <a:pt x="620" y="4192"/>
                    <a:pt x="691" y="4120"/>
                  </a:cubicBezTo>
                  <a:cubicBezTo>
                    <a:pt x="763" y="4192"/>
                    <a:pt x="858" y="4263"/>
                    <a:pt x="1025" y="4263"/>
                  </a:cubicBezTo>
                  <a:cubicBezTo>
                    <a:pt x="1167" y="4263"/>
                    <a:pt x="1263" y="4192"/>
                    <a:pt x="1334" y="4120"/>
                  </a:cubicBezTo>
                  <a:cubicBezTo>
                    <a:pt x="1429" y="4192"/>
                    <a:pt x="1525" y="4263"/>
                    <a:pt x="1668" y="4263"/>
                  </a:cubicBezTo>
                  <a:cubicBezTo>
                    <a:pt x="1810" y="4263"/>
                    <a:pt x="1930" y="4192"/>
                    <a:pt x="2001" y="4120"/>
                  </a:cubicBezTo>
                  <a:cubicBezTo>
                    <a:pt x="2072" y="4192"/>
                    <a:pt x="2192" y="4263"/>
                    <a:pt x="2334" y="4263"/>
                  </a:cubicBezTo>
                  <a:cubicBezTo>
                    <a:pt x="2477" y="4263"/>
                    <a:pt x="2573" y="4192"/>
                    <a:pt x="2668" y="4120"/>
                  </a:cubicBezTo>
                  <a:lnTo>
                    <a:pt x="2787" y="4192"/>
                  </a:lnTo>
                  <a:cubicBezTo>
                    <a:pt x="2857" y="4227"/>
                    <a:pt x="2914" y="4249"/>
                    <a:pt x="2976" y="4249"/>
                  </a:cubicBezTo>
                  <a:cubicBezTo>
                    <a:pt x="3000" y="4249"/>
                    <a:pt x="3023" y="4246"/>
                    <a:pt x="3049" y="4239"/>
                  </a:cubicBezTo>
                  <a:cubicBezTo>
                    <a:pt x="3216" y="4216"/>
                    <a:pt x="3335" y="4073"/>
                    <a:pt x="3335" y="3906"/>
                  </a:cubicBezTo>
                  <a:lnTo>
                    <a:pt x="3335" y="1525"/>
                  </a:lnTo>
                  <a:cubicBezTo>
                    <a:pt x="3335" y="1072"/>
                    <a:pt x="3144" y="691"/>
                    <a:pt x="2811" y="405"/>
                  </a:cubicBezTo>
                  <a:cubicBezTo>
                    <a:pt x="2501" y="143"/>
                    <a:pt x="2096" y="0"/>
                    <a:pt x="1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4" name="Google Shape;1334;p57"/>
            <p:cNvSpPr/>
            <p:nvPr/>
          </p:nvSpPr>
          <p:spPr>
            <a:xfrm>
              <a:off x="4245188" y="3620193"/>
              <a:ext cx="33025" cy="23391"/>
            </a:xfrm>
            <a:custGeom>
              <a:avLst/>
              <a:gdLst/>
              <a:ahLst/>
              <a:cxnLst/>
              <a:rect l="l" t="t" r="r" b="b"/>
              <a:pathLst>
                <a:path w="977" h="692" extrusionOk="0">
                  <a:moveTo>
                    <a:pt x="334" y="1"/>
                  </a:moveTo>
                  <a:cubicBezTo>
                    <a:pt x="143" y="1"/>
                    <a:pt x="0" y="143"/>
                    <a:pt x="0" y="334"/>
                  </a:cubicBezTo>
                  <a:cubicBezTo>
                    <a:pt x="0" y="524"/>
                    <a:pt x="143" y="691"/>
                    <a:pt x="334" y="691"/>
                  </a:cubicBezTo>
                  <a:lnTo>
                    <a:pt x="619" y="691"/>
                  </a:lnTo>
                  <a:cubicBezTo>
                    <a:pt x="810" y="691"/>
                    <a:pt x="977" y="524"/>
                    <a:pt x="977" y="334"/>
                  </a:cubicBezTo>
                  <a:cubicBezTo>
                    <a:pt x="977" y="143"/>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5" name="Google Shape;1335;p57"/>
            <p:cNvSpPr/>
            <p:nvPr/>
          </p:nvSpPr>
          <p:spPr>
            <a:xfrm>
              <a:off x="4299912" y="3620193"/>
              <a:ext cx="33025" cy="23391"/>
            </a:xfrm>
            <a:custGeom>
              <a:avLst/>
              <a:gdLst/>
              <a:ahLst/>
              <a:cxnLst/>
              <a:rect l="l" t="t" r="r" b="b"/>
              <a:pathLst>
                <a:path w="977" h="692" extrusionOk="0">
                  <a:moveTo>
                    <a:pt x="358" y="1"/>
                  </a:moveTo>
                  <a:cubicBezTo>
                    <a:pt x="167" y="1"/>
                    <a:pt x="1" y="143"/>
                    <a:pt x="1" y="334"/>
                  </a:cubicBezTo>
                  <a:cubicBezTo>
                    <a:pt x="1" y="524"/>
                    <a:pt x="167" y="691"/>
                    <a:pt x="358" y="691"/>
                  </a:cubicBezTo>
                  <a:lnTo>
                    <a:pt x="620" y="691"/>
                  </a:lnTo>
                  <a:cubicBezTo>
                    <a:pt x="834" y="691"/>
                    <a:pt x="977" y="524"/>
                    <a:pt x="977" y="334"/>
                  </a:cubicBezTo>
                  <a:cubicBezTo>
                    <a:pt x="977" y="143"/>
                    <a:pt x="834"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6" name="Google Shape;1336;p57"/>
            <p:cNvSpPr/>
            <p:nvPr/>
          </p:nvSpPr>
          <p:spPr>
            <a:xfrm>
              <a:off x="4277367" y="3587913"/>
              <a:ext cx="23391" cy="33126"/>
            </a:xfrm>
            <a:custGeom>
              <a:avLst/>
              <a:gdLst/>
              <a:ahLst/>
              <a:cxnLst/>
              <a:rect l="l" t="t" r="r" b="b"/>
              <a:pathLst>
                <a:path w="692" h="980" extrusionOk="0">
                  <a:moveTo>
                    <a:pt x="345" y="1"/>
                  </a:moveTo>
                  <a:cubicBezTo>
                    <a:pt x="168" y="1"/>
                    <a:pt x="1" y="158"/>
                    <a:pt x="1" y="336"/>
                  </a:cubicBezTo>
                  <a:lnTo>
                    <a:pt x="1" y="622"/>
                  </a:lnTo>
                  <a:cubicBezTo>
                    <a:pt x="1" y="836"/>
                    <a:pt x="191" y="979"/>
                    <a:pt x="382" y="979"/>
                  </a:cubicBezTo>
                  <a:cubicBezTo>
                    <a:pt x="572" y="956"/>
                    <a:pt x="691" y="789"/>
                    <a:pt x="691" y="622"/>
                  </a:cubicBezTo>
                  <a:lnTo>
                    <a:pt x="691" y="360"/>
                  </a:lnTo>
                  <a:cubicBezTo>
                    <a:pt x="691" y="170"/>
                    <a:pt x="572" y="27"/>
                    <a:pt x="382" y="3"/>
                  </a:cubicBezTo>
                  <a:cubicBezTo>
                    <a:pt x="370" y="1"/>
                    <a:pt x="357"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7" name="Google Shape;1337;p57"/>
            <p:cNvSpPr/>
            <p:nvPr/>
          </p:nvSpPr>
          <p:spPr>
            <a:xfrm>
              <a:off x="4277367" y="3642671"/>
              <a:ext cx="23391" cy="33160"/>
            </a:xfrm>
            <a:custGeom>
              <a:avLst/>
              <a:gdLst/>
              <a:ahLst/>
              <a:cxnLst/>
              <a:rect l="l" t="t" r="r" b="b"/>
              <a:pathLst>
                <a:path w="692" h="981" extrusionOk="0">
                  <a:moveTo>
                    <a:pt x="345" y="0"/>
                  </a:moveTo>
                  <a:cubicBezTo>
                    <a:pt x="168" y="0"/>
                    <a:pt x="1" y="159"/>
                    <a:pt x="1" y="360"/>
                  </a:cubicBezTo>
                  <a:lnTo>
                    <a:pt x="1" y="621"/>
                  </a:lnTo>
                  <a:cubicBezTo>
                    <a:pt x="1" y="788"/>
                    <a:pt x="144" y="955"/>
                    <a:pt x="310" y="979"/>
                  </a:cubicBezTo>
                  <a:cubicBezTo>
                    <a:pt x="324" y="980"/>
                    <a:pt x="338" y="981"/>
                    <a:pt x="351" y="981"/>
                  </a:cubicBezTo>
                  <a:cubicBezTo>
                    <a:pt x="545" y="981"/>
                    <a:pt x="691" y="822"/>
                    <a:pt x="691" y="621"/>
                  </a:cubicBezTo>
                  <a:lnTo>
                    <a:pt x="691" y="360"/>
                  </a:lnTo>
                  <a:cubicBezTo>
                    <a:pt x="691" y="169"/>
                    <a:pt x="572" y="26"/>
                    <a:pt x="382" y="2"/>
                  </a:cubicBezTo>
                  <a:cubicBezTo>
                    <a:pt x="370" y="1"/>
                    <a:pt x="357"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8" name="Google Shape;1338;p57"/>
            <p:cNvSpPr/>
            <p:nvPr/>
          </p:nvSpPr>
          <p:spPr>
            <a:xfrm>
              <a:off x="4150982" y="3714365"/>
              <a:ext cx="33059" cy="23391"/>
            </a:xfrm>
            <a:custGeom>
              <a:avLst/>
              <a:gdLst/>
              <a:ahLst/>
              <a:cxnLst/>
              <a:rect l="l" t="t" r="r" b="b"/>
              <a:pathLst>
                <a:path w="978" h="692" extrusionOk="0">
                  <a:moveTo>
                    <a:pt x="334" y="1"/>
                  </a:moveTo>
                  <a:cubicBezTo>
                    <a:pt x="144" y="1"/>
                    <a:pt x="1" y="144"/>
                    <a:pt x="1" y="334"/>
                  </a:cubicBezTo>
                  <a:cubicBezTo>
                    <a:pt x="1" y="549"/>
                    <a:pt x="144" y="691"/>
                    <a:pt x="334" y="691"/>
                  </a:cubicBezTo>
                  <a:lnTo>
                    <a:pt x="620" y="691"/>
                  </a:lnTo>
                  <a:cubicBezTo>
                    <a:pt x="811" y="691"/>
                    <a:pt x="977" y="549"/>
                    <a:pt x="977" y="334"/>
                  </a:cubicBezTo>
                  <a:cubicBezTo>
                    <a:pt x="977" y="144"/>
                    <a:pt x="811"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39" name="Google Shape;1339;p57"/>
            <p:cNvSpPr/>
            <p:nvPr/>
          </p:nvSpPr>
          <p:spPr>
            <a:xfrm>
              <a:off x="4205741" y="3714365"/>
              <a:ext cx="33025" cy="23391"/>
            </a:xfrm>
            <a:custGeom>
              <a:avLst/>
              <a:gdLst/>
              <a:ahLst/>
              <a:cxnLst/>
              <a:rect l="l" t="t" r="r" b="b"/>
              <a:pathLst>
                <a:path w="977" h="692" extrusionOk="0">
                  <a:moveTo>
                    <a:pt x="357" y="1"/>
                  </a:moveTo>
                  <a:cubicBezTo>
                    <a:pt x="167" y="1"/>
                    <a:pt x="0" y="144"/>
                    <a:pt x="0" y="334"/>
                  </a:cubicBezTo>
                  <a:cubicBezTo>
                    <a:pt x="0" y="549"/>
                    <a:pt x="167" y="691"/>
                    <a:pt x="357" y="691"/>
                  </a:cubicBezTo>
                  <a:lnTo>
                    <a:pt x="619" y="691"/>
                  </a:lnTo>
                  <a:cubicBezTo>
                    <a:pt x="810" y="691"/>
                    <a:pt x="977" y="549"/>
                    <a:pt x="977" y="334"/>
                  </a:cubicBezTo>
                  <a:cubicBezTo>
                    <a:pt x="977" y="144"/>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0" name="Google Shape;1340;p57"/>
            <p:cNvSpPr/>
            <p:nvPr/>
          </p:nvSpPr>
          <p:spPr>
            <a:xfrm>
              <a:off x="4183195" y="3682084"/>
              <a:ext cx="23391" cy="33194"/>
            </a:xfrm>
            <a:custGeom>
              <a:avLst/>
              <a:gdLst/>
              <a:ahLst/>
              <a:cxnLst/>
              <a:rect l="l" t="t" r="r" b="b"/>
              <a:pathLst>
                <a:path w="692" h="982" extrusionOk="0">
                  <a:moveTo>
                    <a:pt x="341" y="1"/>
                  </a:moveTo>
                  <a:cubicBezTo>
                    <a:pt x="146" y="1"/>
                    <a:pt x="0" y="158"/>
                    <a:pt x="0" y="337"/>
                  </a:cubicBezTo>
                  <a:lnTo>
                    <a:pt x="0" y="622"/>
                  </a:lnTo>
                  <a:cubicBezTo>
                    <a:pt x="0" y="823"/>
                    <a:pt x="146" y="982"/>
                    <a:pt x="341" y="982"/>
                  </a:cubicBezTo>
                  <a:cubicBezTo>
                    <a:pt x="354" y="982"/>
                    <a:pt x="368" y="981"/>
                    <a:pt x="381" y="980"/>
                  </a:cubicBezTo>
                  <a:cubicBezTo>
                    <a:pt x="572" y="956"/>
                    <a:pt x="691" y="789"/>
                    <a:pt x="691" y="622"/>
                  </a:cubicBezTo>
                  <a:lnTo>
                    <a:pt x="691" y="360"/>
                  </a:lnTo>
                  <a:cubicBezTo>
                    <a:pt x="691" y="170"/>
                    <a:pt x="572" y="27"/>
                    <a:pt x="381" y="3"/>
                  </a:cubicBezTo>
                  <a:cubicBezTo>
                    <a:pt x="368" y="2"/>
                    <a:pt x="354"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1" name="Google Shape;1341;p57"/>
            <p:cNvSpPr/>
            <p:nvPr/>
          </p:nvSpPr>
          <p:spPr>
            <a:xfrm>
              <a:off x="4183195" y="3736843"/>
              <a:ext cx="23391" cy="33194"/>
            </a:xfrm>
            <a:custGeom>
              <a:avLst/>
              <a:gdLst/>
              <a:ahLst/>
              <a:cxnLst/>
              <a:rect l="l" t="t" r="r" b="b"/>
              <a:pathLst>
                <a:path w="692" h="982" extrusionOk="0">
                  <a:moveTo>
                    <a:pt x="341" y="0"/>
                  </a:moveTo>
                  <a:cubicBezTo>
                    <a:pt x="146" y="0"/>
                    <a:pt x="0" y="159"/>
                    <a:pt x="0" y="360"/>
                  </a:cubicBezTo>
                  <a:lnTo>
                    <a:pt x="0" y="622"/>
                  </a:lnTo>
                  <a:cubicBezTo>
                    <a:pt x="0" y="812"/>
                    <a:pt x="120" y="955"/>
                    <a:pt x="310" y="979"/>
                  </a:cubicBezTo>
                  <a:cubicBezTo>
                    <a:pt x="324" y="981"/>
                    <a:pt x="337" y="981"/>
                    <a:pt x="351" y="981"/>
                  </a:cubicBezTo>
                  <a:cubicBezTo>
                    <a:pt x="545" y="981"/>
                    <a:pt x="691" y="822"/>
                    <a:pt x="691" y="622"/>
                  </a:cubicBezTo>
                  <a:lnTo>
                    <a:pt x="691" y="360"/>
                  </a:lnTo>
                  <a:cubicBezTo>
                    <a:pt x="691" y="193"/>
                    <a:pt x="572" y="26"/>
                    <a:pt x="381" y="3"/>
                  </a:cubicBezTo>
                  <a:cubicBezTo>
                    <a:pt x="368" y="1"/>
                    <a:pt x="354"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2" name="Google Shape;1342;p57"/>
            <p:cNvSpPr/>
            <p:nvPr/>
          </p:nvSpPr>
          <p:spPr>
            <a:xfrm>
              <a:off x="4331314" y="3722410"/>
              <a:ext cx="33025" cy="23391"/>
            </a:xfrm>
            <a:custGeom>
              <a:avLst/>
              <a:gdLst/>
              <a:ahLst/>
              <a:cxnLst/>
              <a:rect l="l" t="t" r="r" b="b"/>
              <a:pathLst>
                <a:path w="977" h="692" extrusionOk="0">
                  <a:moveTo>
                    <a:pt x="358" y="1"/>
                  </a:moveTo>
                  <a:cubicBezTo>
                    <a:pt x="167" y="1"/>
                    <a:pt x="0" y="144"/>
                    <a:pt x="0" y="334"/>
                  </a:cubicBezTo>
                  <a:cubicBezTo>
                    <a:pt x="0" y="525"/>
                    <a:pt x="167" y="692"/>
                    <a:pt x="358" y="692"/>
                  </a:cubicBezTo>
                  <a:lnTo>
                    <a:pt x="643" y="692"/>
                  </a:lnTo>
                  <a:cubicBezTo>
                    <a:pt x="834" y="692"/>
                    <a:pt x="977" y="525"/>
                    <a:pt x="977" y="334"/>
                  </a:cubicBezTo>
                  <a:cubicBezTo>
                    <a:pt x="977" y="144"/>
                    <a:pt x="834"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3" name="Google Shape;1343;p57"/>
            <p:cNvSpPr/>
            <p:nvPr/>
          </p:nvSpPr>
          <p:spPr>
            <a:xfrm>
              <a:off x="4386850" y="3722410"/>
              <a:ext cx="32248" cy="23391"/>
            </a:xfrm>
            <a:custGeom>
              <a:avLst/>
              <a:gdLst/>
              <a:ahLst/>
              <a:cxnLst/>
              <a:rect l="l" t="t" r="r" b="b"/>
              <a:pathLst>
                <a:path w="954" h="692" extrusionOk="0">
                  <a:moveTo>
                    <a:pt x="334" y="1"/>
                  </a:moveTo>
                  <a:cubicBezTo>
                    <a:pt x="143" y="1"/>
                    <a:pt x="1" y="144"/>
                    <a:pt x="1" y="334"/>
                  </a:cubicBezTo>
                  <a:cubicBezTo>
                    <a:pt x="1" y="525"/>
                    <a:pt x="143" y="692"/>
                    <a:pt x="334" y="692"/>
                  </a:cubicBezTo>
                  <a:lnTo>
                    <a:pt x="620" y="692"/>
                  </a:lnTo>
                  <a:cubicBezTo>
                    <a:pt x="810" y="692"/>
                    <a:pt x="953" y="525"/>
                    <a:pt x="953" y="334"/>
                  </a:cubicBezTo>
                  <a:cubicBezTo>
                    <a:pt x="953" y="144"/>
                    <a:pt x="810"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4" name="Google Shape;1344;p57"/>
            <p:cNvSpPr/>
            <p:nvPr/>
          </p:nvSpPr>
          <p:spPr>
            <a:xfrm>
              <a:off x="4363493" y="3690163"/>
              <a:ext cx="24203" cy="32383"/>
            </a:xfrm>
            <a:custGeom>
              <a:avLst/>
              <a:gdLst/>
              <a:ahLst/>
              <a:cxnLst/>
              <a:rect l="l" t="t" r="r" b="b"/>
              <a:pathLst>
                <a:path w="716" h="958" extrusionOk="0">
                  <a:moveTo>
                    <a:pt x="365" y="0"/>
                  </a:moveTo>
                  <a:cubicBezTo>
                    <a:pt x="168" y="0"/>
                    <a:pt x="1" y="157"/>
                    <a:pt x="1" y="336"/>
                  </a:cubicBezTo>
                  <a:lnTo>
                    <a:pt x="1" y="622"/>
                  </a:lnTo>
                  <a:cubicBezTo>
                    <a:pt x="1" y="800"/>
                    <a:pt x="168" y="957"/>
                    <a:pt x="365" y="957"/>
                  </a:cubicBezTo>
                  <a:cubicBezTo>
                    <a:pt x="378" y="957"/>
                    <a:pt x="392" y="956"/>
                    <a:pt x="406" y="955"/>
                  </a:cubicBezTo>
                  <a:cubicBezTo>
                    <a:pt x="572" y="955"/>
                    <a:pt x="715" y="788"/>
                    <a:pt x="715" y="598"/>
                  </a:cubicBezTo>
                  <a:lnTo>
                    <a:pt x="715" y="360"/>
                  </a:lnTo>
                  <a:cubicBezTo>
                    <a:pt x="715" y="169"/>
                    <a:pt x="572" y="2"/>
                    <a:pt x="406" y="2"/>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5" name="Google Shape;1345;p57"/>
            <p:cNvSpPr/>
            <p:nvPr/>
          </p:nvSpPr>
          <p:spPr>
            <a:xfrm>
              <a:off x="4363493" y="3744888"/>
              <a:ext cx="24203" cy="33194"/>
            </a:xfrm>
            <a:custGeom>
              <a:avLst/>
              <a:gdLst/>
              <a:ahLst/>
              <a:cxnLst/>
              <a:rect l="l" t="t" r="r" b="b"/>
              <a:pathLst>
                <a:path w="716" h="982" extrusionOk="0">
                  <a:moveTo>
                    <a:pt x="365" y="0"/>
                  </a:moveTo>
                  <a:cubicBezTo>
                    <a:pt x="168" y="0"/>
                    <a:pt x="1" y="158"/>
                    <a:pt x="1" y="336"/>
                  </a:cubicBezTo>
                  <a:lnTo>
                    <a:pt x="1" y="622"/>
                  </a:lnTo>
                  <a:cubicBezTo>
                    <a:pt x="1" y="789"/>
                    <a:pt x="144" y="955"/>
                    <a:pt x="310" y="979"/>
                  </a:cubicBezTo>
                  <a:cubicBezTo>
                    <a:pt x="324" y="981"/>
                    <a:pt x="338" y="981"/>
                    <a:pt x="351" y="981"/>
                  </a:cubicBezTo>
                  <a:cubicBezTo>
                    <a:pt x="548" y="981"/>
                    <a:pt x="715" y="823"/>
                    <a:pt x="715" y="622"/>
                  </a:cubicBezTo>
                  <a:lnTo>
                    <a:pt x="715" y="360"/>
                  </a:lnTo>
                  <a:cubicBezTo>
                    <a:pt x="715" y="169"/>
                    <a:pt x="572" y="27"/>
                    <a:pt x="406" y="3"/>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346" name="Google Shape;1346;p57"/>
          <p:cNvGrpSpPr/>
          <p:nvPr/>
        </p:nvGrpSpPr>
        <p:grpSpPr>
          <a:xfrm>
            <a:off x="1414740" y="1787191"/>
            <a:ext cx="352812" cy="433393"/>
            <a:chOff x="4746669" y="2329849"/>
            <a:chExt cx="327679" cy="402520"/>
          </a:xfrm>
        </p:grpSpPr>
        <p:sp>
          <p:nvSpPr>
            <p:cNvPr id="1347" name="Google Shape;1347;p57"/>
            <p:cNvSpPr/>
            <p:nvPr/>
          </p:nvSpPr>
          <p:spPr>
            <a:xfrm>
              <a:off x="4827184" y="2329849"/>
              <a:ext cx="97419" cy="23358"/>
            </a:xfrm>
            <a:custGeom>
              <a:avLst/>
              <a:gdLst/>
              <a:ahLst/>
              <a:cxnLst/>
              <a:rect l="l" t="t" r="r" b="b"/>
              <a:pathLst>
                <a:path w="2882" h="691" extrusionOk="0">
                  <a:moveTo>
                    <a:pt x="0" y="0"/>
                  </a:moveTo>
                  <a:lnTo>
                    <a:pt x="286" y="524"/>
                  </a:lnTo>
                  <a:cubicBezTo>
                    <a:pt x="333" y="643"/>
                    <a:pt x="453" y="691"/>
                    <a:pt x="595" y="691"/>
                  </a:cubicBezTo>
                  <a:lnTo>
                    <a:pt x="2310" y="691"/>
                  </a:lnTo>
                  <a:cubicBezTo>
                    <a:pt x="2453" y="691"/>
                    <a:pt x="2548" y="643"/>
                    <a:pt x="2620" y="524"/>
                  </a:cubicBezTo>
                  <a:lnTo>
                    <a:pt x="2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8" name="Google Shape;1348;p57"/>
            <p:cNvSpPr/>
            <p:nvPr/>
          </p:nvSpPr>
          <p:spPr>
            <a:xfrm>
              <a:off x="4746669" y="2329849"/>
              <a:ext cx="259231" cy="402520"/>
            </a:xfrm>
            <a:custGeom>
              <a:avLst/>
              <a:gdLst/>
              <a:ahLst/>
              <a:cxnLst/>
              <a:rect l="l" t="t" r="r" b="b"/>
              <a:pathLst>
                <a:path w="7669" h="11908" extrusionOk="0">
                  <a:moveTo>
                    <a:pt x="1048" y="0"/>
                  </a:moveTo>
                  <a:cubicBezTo>
                    <a:pt x="453" y="0"/>
                    <a:pt x="1" y="476"/>
                    <a:pt x="1" y="1048"/>
                  </a:cubicBezTo>
                  <a:lnTo>
                    <a:pt x="1" y="10859"/>
                  </a:lnTo>
                  <a:cubicBezTo>
                    <a:pt x="1" y="11431"/>
                    <a:pt x="453" y="11907"/>
                    <a:pt x="1048" y="11907"/>
                  </a:cubicBezTo>
                  <a:lnTo>
                    <a:pt x="6621" y="11907"/>
                  </a:lnTo>
                  <a:cubicBezTo>
                    <a:pt x="7193" y="11907"/>
                    <a:pt x="7669" y="11431"/>
                    <a:pt x="7669" y="10859"/>
                  </a:cubicBezTo>
                  <a:lnTo>
                    <a:pt x="7669" y="9740"/>
                  </a:lnTo>
                  <a:lnTo>
                    <a:pt x="5002" y="9740"/>
                  </a:lnTo>
                  <a:lnTo>
                    <a:pt x="4430" y="10216"/>
                  </a:lnTo>
                  <a:cubicBezTo>
                    <a:pt x="4168" y="10431"/>
                    <a:pt x="3859" y="10550"/>
                    <a:pt x="3525" y="10550"/>
                  </a:cubicBezTo>
                  <a:cubicBezTo>
                    <a:pt x="3311" y="10550"/>
                    <a:pt x="3120" y="10502"/>
                    <a:pt x="2930" y="10431"/>
                  </a:cubicBezTo>
                  <a:cubicBezTo>
                    <a:pt x="2430" y="10193"/>
                    <a:pt x="2120" y="9693"/>
                    <a:pt x="2120" y="9145"/>
                  </a:cubicBezTo>
                  <a:lnTo>
                    <a:pt x="2120" y="4287"/>
                  </a:lnTo>
                  <a:cubicBezTo>
                    <a:pt x="2120" y="3429"/>
                    <a:pt x="2787" y="2739"/>
                    <a:pt x="3644" y="2739"/>
                  </a:cubicBezTo>
                  <a:lnTo>
                    <a:pt x="7669" y="2739"/>
                  </a:lnTo>
                  <a:lnTo>
                    <a:pt x="7669" y="1048"/>
                  </a:lnTo>
                  <a:cubicBezTo>
                    <a:pt x="7669" y="476"/>
                    <a:pt x="7193" y="0"/>
                    <a:pt x="6621" y="0"/>
                  </a:cubicBezTo>
                  <a:lnTo>
                    <a:pt x="6073" y="0"/>
                  </a:lnTo>
                  <a:lnTo>
                    <a:pt x="5621" y="857"/>
                  </a:lnTo>
                  <a:cubicBezTo>
                    <a:pt x="5430" y="1191"/>
                    <a:pt x="5073" y="1405"/>
                    <a:pt x="4692" y="1405"/>
                  </a:cubicBezTo>
                  <a:lnTo>
                    <a:pt x="2977" y="1405"/>
                  </a:lnTo>
                  <a:cubicBezTo>
                    <a:pt x="2573" y="1405"/>
                    <a:pt x="2239" y="1191"/>
                    <a:pt x="2049" y="857"/>
                  </a:cubicBezTo>
                  <a:lnTo>
                    <a:pt x="15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49" name="Google Shape;1349;p57"/>
            <p:cNvSpPr/>
            <p:nvPr/>
          </p:nvSpPr>
          <p:spPr>
            <a:xfrm>
              <a:off x="4927778" y="2520625"/>
              <a:ext cx="59628" cy="45093"/>
            </a:xfrm>
            <a:custGeom>
              <a:avLst/>
              <a:gdLst/>
              <a:ahLst/>
              <a:cxnLst/>
              <a:rect l="l" t="t" r="r" b="b"/>
              <a:pathLst>
                <a:path w="1764" h="1334" extrusionOk="0">
                  <a:moveTo>
                    <a:pt x="287" y="0"/>
                  </a:moveTo>
                  <a:cubicBezTo>
                    <a:pt x="120" y="0"/>
                    <a:pt x="1" y="119"/>
                    <a:pt x="1" y="286"/>
                  </a:cubicBezTo>
                  <a:cubicBezTo>
                    <a:pt x="1" y="357"/>
                    <a:pt x="72" y="572"/>
                    <a:pt x="406" y="905"/>
                  </a:cubicBezTo>
                  <a:cubicBezTo>
                    <a:pt x="572" y="1072"/>
                    <a:pt x="763" y="1238"/>
                    <a:pt x="882" y="1334"/>
                  </a:cubicBezTo>
                  <a:cubicBezTo>
                    <a:pt x="1025" y="1215"/>
                    <a:pt x="1215" y="1048"/>
                    <a:pt x="1382" y="881"/>
                  </a:cubicBezTo>
                  <a:cubicBezTo>
                    <a:pt x="1668" y="595"/>
                    <a:pt x="1763" y="381"/>
                    <a:pt x="1763" y="286"/>
                  </a:cubicBezTo>
                  <a:cubicBezTo>
                    <a:pt x="1763" y="119"/>
                    <a:pt x="1620" y="0"/>
                    <a:pt x="1477" y="0"/>
                  </a:cubicBezTo>
                  <a:cubicBezTo>
                    <a:pt x="1358" y="0"/>
                    <a:pt x="1239" y="72"/>
                    <a:pt x="1215" y="167"/>
                  </a:cubicBezTo>
                  <a:cubicBezTo>
                    <a:pt x="1144" y="310"/>
                    <a:pt x="1025" y="405"/>
                    <a:pt x="882" y="405"/>
                  </a:cubicBezTo>
                  <a:cubicBezTo>
                    <a:pt x="739" y="405"/>
                    <a:pt x="596" y="310"/>
                    <a:pt x="549" y="167"/>
                  </a:cubicBezTo>
                  <a:cubicBezTo>
                    <a:pt x="501" y="72"/>
                    <a:pt x="406"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350" name="Google Shape;1350;p57"/>
            <p:cNvSpPr/>
            <p:nvPr/>
          </p:nvSpPr>
          <p:spPr>
            <a:xfrm>
              <a:off x="4841651" y="2446566"/>
              <a:ext cx="232696" cy="216573"/>
            </a:xfrm>
            <a:custGeom>
              <a:avLst/>
              <a:gdLst/>
              <a:ahLst/>
              <a:cxnLst/>
              <a:rect l="l" t="t" r="r" b="b"/>
              <a:pathLst>
                <a:path w="6884" h="6407" extrusionOk="0">
                  <a:moveTo>
                    <a:pt x="4025" y="1477"/>
                  </a:moveTo>
                  <a:cubicBezTo>
                    <a:pt x="4573" y="1477"/>
                    <a:pt x="5002" y="1929"/>
                    <a:pt x="5002" y="2477"/>
                  </a:cubicBezTo>
                  <a:cubicBezTo>
                    <a:pt x="5002" y="3215"/>
                    <a:pt x="3978" y="4025"/>
                    <a:pt x="3597" y="4239"/>
                  </a:cubicBezTo>
                  <a:cubicBezTo>
                    <a:pt x="3549" y="4287"/>
                    <a:pt x="3478" y="4287"/>
                    <a:pt x="3430" y="4287"/>
                  </a:cubicBezTo>
                  <a:cubicBezTo>
                    <a:pt x="3359" y="4287"/>
                    <a:pt x="3311" y="4287"/>
                    <a:pt x="3239" y="4239"/>
                  </a:cubicBezTo>
                  <a:cubicBezTo>
                    <a:pt x="3073" y="4144"/>
                    <a:pt x="2739" y="3882"/>
                    <a:pt x="2454" y="3596"/>
                  </a:cubicBezTo>
                  <a:cubicBezTo>
                    <a:pt x="2049" y="3167"/>
                    <a:pt x="1834" y="2786"/>
                    <a:pt x="1834" y="2477"/>
                  </a:cubicBezTo>
                  <a:cubicBezTo>
                    <a:pt x="1834" y="1929"/>
                    <a:pt x="2287" y="1477"/>
                    <a:pt x="2835" y="1477"/>
                  </a:cubicBezTo>
                  <a:cubicBezTo>
                    <a:pt x="3049" y="1477"/>
                    <a:pt x="3263" y="1548"/>
                    <a:pt x="3430" y="1691"/>
                  </a:cubicBezTo>
                  <a:cubicBezTo>
                    <a:pt x="3597" y="1548"/>
                    <a:pt x="3811" y="1477"/>
                    <a:pt x="4025" y="1477"/>
                  </a:cubicBezTo>
                  <a:close/>
                  <a:moveTo>
                    <a:pt x="834" y="0"/>
                  </a:moveTo>
                  <a:cubicBezTo>
                    <a:pt x="382" y="0"/>
                    <a:pt x="1" y="357"/>
                    <a:pt x="1" y="834"/>
                  </a:cubicBezTo>
                  <a:lnTo>
                    <a:pt x="1" y="5692"/>
                  </a:lnTo>
                  <a:cubicBezTo>
                    <a:pt x="1" y="5978"/>
                    <a:pt x="144" y="6216"/>
                    <a:pt x="406" y="6335"/>
                  </a:cubicBezTo>
                  <a:cubicBezTo>
                    <a:pt x="501" y="6382"/>
                    <a:pt x="620" y="6406"/>
                    <a:pt x="715" y="6406"/>
                  </a:cubicBezTo>
                  <a:cubicBezTo>
                    <a:pt x="882" y="6406"/>
                    <a:pt x="1049" y="6359"/>
                    <a:pt x="1168" y="6240"/>
                  </a:cubicBezTo>
                  <a:lnTo>
                    <a:pt x="1953" y="5597"/>
                  </a:lnTo>
                  <a:lnTo>
                    <a:pt x="6026" y="5597"/>
                  </a:lnTo>
                  <a:cubicBezTo>
                    <a:pt x="6502" y="5597"/>
                    <a:pt x="6883" y="5216"/>
                    <a:pt x="6883" y="4763"/>
                  </a:cubicBezTo>
                  <a:lnTo>
                    <a:pt x="6883" y="834"/>
                  </a:lnTo>
                  <a:cubicBezTo>
                    <a:pt x="6883" y="357"/>
                    <a:pt x="6502" y="0"/>
                    <a:pt x="6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351" name="Google Shape;1351;p57"/>
          <p:cNvGrpSpPr/>
          <p:nvPr/>
        </p:nvGrpSpPr>
        <p:grpSpPr>
          <a:xfrm>
            <a:off x="7193954" y="615607"/>
            <a:ext cx="1515716" cy="647424"/>
            <a:chOff x="7196350" y="472088"/>
            <a:chExt cx="1420673" cy="606827"/>
          </a:xfrm>
        </p:grpSpPr>
        <p:sp>
          <p:nvSpPr>
            <p:cNvPr id="1352" name="Google Shape;1352;p57"/>
            <p:cNvSpPr/>
            <p:nvPr/>
          </p:nvSpPr>
          <p:spPr>
            <a:xfrm>
              <a:off x="7196350" y="514242"/>
              <a:ext cx="488783" cy="314075"/>
            </a:xfrm>
            <a:custGeom>
              <a:avLst/>
              <a:gdLst/>
              <a:ahLst/>
              <a:cxnLst/>
              <a:rect l="l" t="t" r="r" b="b"/>
              <a:pathLst>
                <a:path w="8824" h="5670" extrusionOk="0">
                  <a:moveTo>
                    <a:pt x="6553" y="0"/>
                  </a:moveTo>
                  <a:cubicBezTo>
                    <a:pt x="6479" y="0"/>
                    <a:pt x="6406" y="5"/>
                    <a:pt x="6335" y="14"/>
                  </a:cubicBezTo>
                  <a:cubicBezTo>
                    <a:pt x="5787" y="85"/>
                    <a:pt x="5299" y="347"/>
                    <a:pt x="4834" y="597"/>
                  </a:cubicBezTo>
                  <a:cubicBezTo>
                    <a:pt x="4704" y="669"/>
                    <a:pt x="4573" y="728"/>
                    <a:pt x="4442" y="800"/>
                  </a:cubicBezTo>
                  <a:cubicBezTo>
                    <a:pt x="3474" y="1279"/>
                    <a:pt x="2390" y="1532"/>
                    <a:pt x="1304" y="1532"/>
                  </a:cubicBezTo>
                  <a:cubicBezTo>
                    <a:pt x="960" y="1532"/>
                    <a:pt x="615" y="1506"/>
                    <a:pt x="274" y="1455"/>
                  </a:cubicBezTo>
                  <a:cubicBezTo>
                    <a:pt x="265" y="1453"/>
                    <a:pt x="255" y="1453"/>
                    <a:pt x="246" y="1453"/>
                  </a:cubicBezTo>
                  <a:cubicBezTo>
                    <a:pt x="160" y="1453"/>
                    <a:pt x="79" y="1500"/>
                    <a:pt x="36" y="1586"/>
                  </a:cubicBezTo>
                  <a:cubicBezTo>
                    <a:pt x="1" y="1669"/>
                    <a:pt x="12" y="1776"/>
                    <a:pt x="84" y="1836"/>
                  </a:cubicBezTo>
                  <a:cubicBezTo>
                    <a:pt x="786" y="2514"/>
                    <a:pt x="1775" y="2883"/>
                    <a:pt x="2739" y="2883"/>
                  </a:cubicBezTo>
                  <a:lnTo>
                    <a:pt x="2322" y="3133"/>
                  </a:lnTo>
                  <a:cubicBezTo>
                    <a:pt x="2251" y="3181"/>
                    <a:pt x="2215" y="3264"/>
                    <a:pt x="2215" y="3348"/>
                  </a:cubicBezTo>
                  <a:cubicBezTo>
                    <a:pt x="2227" y="3443"/>
                    <a:pt x="2287" y="3514"/>
                    <a:pt x="2370" y="3538"/>
                  </a:cubicBezTo>
                  <a:cubicBezTo>
                    <a:pt x="2772" y="3683"/>
                    <a:pt x="3201" y="3752"/>
                    <a:pt x="3632" y="3752"/>
                  </a:cubicBezTo>
                  <a:cubicBezTo>
                    <a:pt x="3839" y="3752"/>
                    <a:pt x="4046" y="3736"/>
                    <a:pt x="4251" y="3705"/>
                  </a:cubicBezTo>
                  <a:cubicBezTo>
                    <a:pt x="4251" y="3883"/>
                    <a:pt x="4323" y="4062"/>
                    <a:pt x="4442" y="4205"/>
                  </a:cubicBezTo>
                  <a:cubicBezTo>
                    <a:pt x="4628" y="4428"/>
                    <a:pt x="4938" y="4557"/>
                    <a:pt x="5269" y="4557"/>
                  </a:cubicBezTo>
                  <a:cubicBezTo>
                    <a:pt x="5361" y="4557"/>
                    <a:pt x="5455" y="4547"/>
                    <a:pt x="5549" y="4526"/>
                  </a:cubicBezTo>
                  <a:cubicBezTo>
                    <a:pt x="5668" y="4503"/>
                    <a:pt x="5775" y="4455"/>
                    <a:pt x="5882" y="4407"/>
                  </a:cubicBezTo>
                  <a:lnTo>
                    <a:pt x="5882" y="4407"/>
                  </a:lnTo>
                  <a:cubicBezTo>
                    <a:pt x="5870" y="4669"/>
                    <a:pt x="5942" y="4943"/>
                    <a:pt x="6120" y="5157"/>
                  </a:cubicBezTo>
                  <a:cubicBezTo>
                    <a:pt x="6370" y="5479"/>
                    <a:pt x="6787" y="5669"/>
                    <a:pt x="7240" y="5669"/>
                  </a:cubicBezTo>
                  <a:cubicBezTo>
                    <a:pt x="7323" y="5669"/>
                    <a:pt x="7394" y="5657"/>
                    <a:pt x="7478" y="5646"/>
                  </a:cubicBezTo>
                  <a:cubicBezTo>
                    <a:pt x="7894" y="5586"/>
                    <a:pt x="8311" y="5372"/>
                    <a:pt x="8728" y="5015"/>
                  </a:cubicBezTo>
                  <a:cubicBezTo>
                    <a:pt x="8823" y="4943"/>
                    <a:pt x="8823" y="4800"/>
                    <a:pt x="8752" y="4705"/>
                  </a:cubicBezTo>
                  <a:cubicBezTo>
                    <a:pt x="8705" y="4658"/>
                    <a:pt x="8643" y="4626"/>
                    <a:pt x="8584" y="4626"/>
                  </a:cubicBezTo>
                  <a:cubicBezTo>
                    <a:pt x="8568" y="4626"/>
                    <a:pt x="8553" y="4628"/>
                    <a:pt x="8537" y="4634"/>
                  </a:cubicBezTo>
                  <a:lnTo>
                    <a:pt x="7942" y="1371"/>
                  </a:lnTo>
                  <a:cubicBezTo>
                    <a:pt x="8049" y="1347"/>
                    <a:pt x="8133" y="1240"/>
                    <a:pt x="8121" y="1121"/>
                  </a:cubicBezTo>
                  <a:cubicBezTo>
                    <a:pt x="8002" y="409"/>
                    <a:pt x="7258" y="0"/>
                    <a:pt x="6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57"/>
            <p:cNvSpPr/>
            <p:nvPr/>
          </p:nvSpPr>
          <p:spPr>
            <a:xfrm>
              <a:off x="8101208" y="676710"/>
              <a:ext cx="515815" cy="297347"/>
            </a:xfrm>
            <a:custGeom>
              <a:avLst/>
              <a:gdLst/>
              <a:ahLst/>
              <a:cxnLst/>
              <a:rect l="l" t="t" r="r" b="b"/>
              <a:pathLst>
                <a:path w="9312" h="5368" extrusionOk="0">
                  <a:moveTo>
                    <a:pt x="3477" y="1"/>
                  </a:moveTo>
                  <a:cubicBezTo>
                    <a:pt x="3087" y="1"/>
                    <a:pt x="2712" y="137"/>
                    <a:pt x="2466" y="450"/>
                  </a:cubicBezTo>
                  <a:cubicBezTo>
                    <a:pt x="2394" y="546"/>
                    <a:pt x="2418" y="688"/>
                    <a:pt x="2501" y="760"/>
                  </a:cubicBezTo>
                  <a:lnTo>
                    <a:pt x="394" y="3320"/>
                  </a:lnTo>
                  <a:cubicBezTo>
                    <a:pt x="354" y="3288"/>
                    <a:pt x="304" y="3267"/>
                    <a:pt x="254" y="3267"/>
                  </a:cubicBezTo>
                  <a:cubicBezTo>
                    <a:pt x="228" y="3267"/>
                    <a:pt x="203" y="3272"/>
                    <a:pt x="180" y="3284"/>
                  </a:cubicBezTo>
                  <a:cubicBezTo>
                    <a:pt x="60" y="3320"/>
                    <a:pt x="1" y="3451"/>
                    <a:pt x="49" y="3570"/>
                  </a:cubicBezTo>
                  <a:cubicBezTo>
                    <a:pt x="239" y="4070"/>
                    <a:pt x="501" y="4463"/>
                    <a:pt x="822" y="4713"/>
                  </a:cubicBezTo>
                  <a:cubicBezTo>
                    <a:pt x="1108" y="4935"/>
                    <a:pt x="1452" y="5051"/>
                    <a:pt x="1780" y="5051"/>
                  </a:cubicBezTo>
                  <a:cubicBezTo>
                    <a:pt x="1944" y="5051"/>
                    <a:pt x="2104" y="5022"/>
                    <a:pt x="2251" y="4963"/>
                  </a:cubicBezTo>
                  <a:cubicBezTo>
                    <a:pt x="2513" y="4856"/>
                    <a:pt x="2704" y="4653"/>
                    <a:pt x="2823" y="4415"/>
                  </a:cubicBezTo>
                  <a:cubicBezTo>
                    <a:pt x="2894" y="4510"/>
                    <a:pt x="2966" y="4594"/>
                    <a:pt x="3061" y="4677"/>
                  </a:cubicBezTo>
                  <a:cubicBezTo>
                    <a:pt x="3295" y="4887"/>
                    <a:pt x="3583" y="5002"/>
                    <a:pt x="3858" y="5002"/>
                  </a:cubicBezTo>
                  <a:cubicBezTo>
                    <a:pt x="3973" y="5002"/>
                    <a:pt x="4086" y="4981"/>
                    <a:pt x="4192" y="4939"/>
                  </a:cubicBezTo>
                  <a:cubicBezTo>
                    <a:pt x="4359" y="4868"/>
                    <a:pt x="4501" y="4749"/>
                    <a:pt x="4585" y="4594"/>
                  </a:cubicBezTo>
                  <a:cubicBezTo>
                    <a:pt x="5097" y="4987"/>
                    <a:pt x="5692" y="5260"/>
                    <a:pt x="6323" y="5368"/>
                  </a:cubicBezTo>
                  <a:lnTo>
                    <a:pt x="6359" y="5368"/>
                  </a:lnTo>
                  <a:cubicBezTo>
                    <a:pt x="6430" y="5368"/>
                    <a:pt x="6502" y="5332"/>
                    <a:pt x="6537" y="5272"/>
                  </a:cubicBezTo>
                  <a:cubicBezTo>
                    <a:pt x="6585" y="5201"/>
                    <a:pt x="6597" y="5106"/>
                    <a:pt x="6549" y="5034"/>
                  </a:cubicBezTo>
                  <a:lnTo>
                    <a:pt x="6311" y="4606"/>
                  </a:lnTo>
                  <a:lnTo>
                    <a:pt x="6311" y="4606"/>
                  </a:lnTo>
                  <a:cubicBezTo>
                    <a:pt x="6895" y="4930"/>
                    <a:pt x="7561" y="5105"/>
                    <a:pt x="8220" y="5105"/>
                  </a:cubicBezTo>
                  <a:cubicBezTo>
                    <a:pt x="8529" y="5105"/>
                    <a:pt x="8836" y="5066"/>
                    <a:pt x="9133" y="4987"/>
                  </a:cubicBezTo>
                  <a:cubicBezTo>
                    <a:pt x="9228" y="4963"/>
                    <a:pt x="9300" y="4879"/>
                    <a:pt x="9300" y="4784"/>
                  </a:cubicBezTo>
                  <a:cubicBezTo>
                    <a:pt x="9312" y="4689"/>
                    <a:pt x="9252" y="4594"/>
                    <a:pt x="9157" y="4558"/>
                  </a:cubicBezTo>
                  <a:cubicBezTo>
                    <a:pt x="7823" y="4058"/>
                    <a:pt x="6645" y="3141"/>
                    <a:pt x="5835" y="1962"/>
                  </a:cubicBezTo>
                  <a:cubicBezTo>
                    <a:pt x="5752" y="1843"/>
                    <a:pt x="5668" y="1712"/>
                    <a:pt x="5597" y="1593"/>
                  </a:cubicBezTo>
                  <a:cubicBezTo>
                    <a:pt x="5311" y="1141"/>
                    <a:pt x="5013" y="688"/>
                    <a:pt x="4561" y="355"/>
                  </a:cubicBezTo>
                  <a:cubicBezTo>
                    <a:pt x="4255" y="131"/>
                    <a:pt x="3859" y="1"/>
                    <a:pt x="3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57"/>
            <p:cNvSpPr/>
            <p:nvPr/>
          </p:nvSpPr>
          <p:spPr>
            <a:xfrm>
              <a:off x="7615792" y="472088"/>
              <a:ext cx="672797" cy="606825"/>
            </a:xfrm>
            <a:custGeom>
              <a:avLst/>
              <a:gdLst/>
              <a:ahLst/>
              <a:cxnLst/>
              <a:rect l="l" t="t" r="r" b="b"/>
              <a:pathLst>
                <a:path w="12146" h="10955" extrusionOk="0">
                  <a:moveTo>
                    <a:pt x="2662" y="1"/>
                  </a:moveTo>
                  <a:cubicBezTo>
                    <a:pt x="2470" y="1"/>
                    <a:pt x="2280" y="24"/>
                    <a:pt x="2096" y="72"/>
                  </a:cubicBezTo>
                  <a:cubicBezTo>
                    <a:pt x="906" y="394"/>
                    <a:pt x="251" y="1573"/>
                    <a:pt x="132" y="2608"/>
                  </a:cubicBezTo>
                  <a:cubicBezTo>
                    <a:pt x="1" y="3728"/>
                    <a:pt x="358" y="4835"/>
                    <a:pt x="715" y="5776"/>
                  </a:cubicBezTo>
                  <a:cubicBezTo>
                    <a:pt x="1287" y="7240"/>
                    <a:pt x="2049" y="8728"/>
                    <a:pt x="3120" y="10443"/>
                  </a:cubicBezTo>
                  <a:cubicBezTo>
                    <a:pt x="3287" y="10729"/>
                    <a:pt x="3501" y="10895"/>
                    <a:pt x="3739" y="10943"/>
                  </a:cubicBezTo>
                  <a:cubicBezTo>
                    <a:pt x="3787" y="10943"/>
                    <a:pt x="3835" y="10955"/>
                    <a:pt x="3882" y="10955"/>
                  </a:cubicBezTo>
                  <a:cubicBezTo>
                    <a:pt x="4251" y="10955"/>
                    <a:pt x="4597" y="10681"/>
                    <a:pt x="4942" y="10419"/>
                  </a:cubicBezTo>
                  <a:lnTo>
                    <a:pt x="7216" y="8716"/>
                  </a:lnTo>
                  <a:cubicBezTo>
                    <a:pt x="8716" y="7585"/>
                    <a:pt x="10419" y="6299"/>
                    <a:pt x="11395" y="4513"/>
                  </a:cubicBezTo>
                  <a:cubicBezTo>
                    <a:pt x="12098" y="3239"/>
                    <a:pt x="12145" y="1966"/>
                    <a:pt x="11538" y="1108"/>
                  </a:cubicBezTo>
                  <a:cubicBezTo>
                    <a:pt x="11099" y="496"/>
                    <a:pt x="10337" y="137"/>
                    <a:pt x="9521" y="137"/>
                  </a:cubicBezTo>
                  <a:cubicBezTo>
                    <a:pt x="9384" y="137"/>
                    <a:pt x="9247" y="147"/>
                    <a:pt x="9109" y="168"/>
                  </a:cubicBezTo>
                  <a:cubicBezTo>
                    <a:pt x="8097" y="311"/>
                    <a:pt x="7311" y="942"/>
                    <a:pt x="6835" y="1430"/>
                  </a:cubicBezTo>
                  <a:cubicBezTo>
                    <a:pt x="6383" y="1906"/>
                    <a:pt x="6014" y="2430"/>
                    <a:pt x="5680" y="2978"/>
                  </a:cubicBezTo>
                  <a:cubicBezTo>
                    <a:pt x="5561" y="2323"/>
                    <a:pt x="5299" y="1585"/>
                    <a:pt x="4763" y="977"/>
                  </a:cubicBezTo>
                  <a:cubicBezTo>
                    <a:pt x="4204" y="360"/>
                    <a:pt x="341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57"/>
            <p:cNvSpPr/>
            <p:nvPr/>
          </p:nvSpPr>
          <p:spPr>
            <a:xfrm>
              <a:off x="7738489" y="683136"/>
              <a:ext cx="77217" cy="98986"/>
            </a:xfrm>
            <a:custGeom>
              <a:avLst/>
              <a:gdLst/>
              <a:ahLst/>
              <a:cxnLst/>
              <a:rect l="l" t="t" r="r" b="b"/>
              <a:pathLst>
                <a:path w="1394" h="1787" extrusionOk="0">
                  <a:moveTo>
                    <a:pt x="227" y="1"/>
                  </a:moveTo>
                  <a:cubicBezTo>
                    <a:pt x="96" y="1"/>
                    <a:pt x="0" y="108"/>
                    <a:pt x="0" y="227"/>
                  </a:cubicBezTo>
                  <a:lnTo>
                    <a:pt x="12" y="1073"/>
                  </a:lnTo>
                  <a:cubicBezTo>
                    <a:pt x="12" y="1180"/>
                    <a:pt x="12" y="1323"/>
                    <a:pt x="72" y="1465"/>
                  </a:cubicBezTo>
                  <a:cubicBezTo>
                    <a:pt x="155" y="1656"/>
                    <a:pt x="322" y="1775"/>
                    <a:pt x="512" y="1787"/>
                  </a:cubicBezTo>
                  <a:lnTo>
                    <a:pt x="524" y="1787"/>
                  </a:lnTo>
                  <a:cubicBezTo>
                    <a:pt x="691" y="1787"/>
                    <a:pt x="917" y="1692"/>
                    <a:pt x="1060" y="1275"/>
                  </a:cubicBezTo>
                  <a:lnTo>
                    <a:pt x="1358" y="406"/>
                  </a:lnTo>
                  <a:cubicBezTo>
                    <a:pt x="1394" y="287"/>
                    <a:pt x="1334" y="168"/>
                    <a:pt x="1215" y="120"/>
                  </a:cubicBezTo>
                  <a:cubicBezTo>
                    <a:pt x="1192" y="113"/>
                    <a:pt x="1169" y="110"/>
                    <a:pt x="1146" y="110"/>
                  </a:cubicBezTo>
                  <a:cubicBezTo>
                    <a:pt x="1052" y="110"/>
                    <a:pt x="968" y="167"/>
                    <a:pt x="929" y="263"/>
                  </a:cubicBezTo>
                  <a:lnTo>
                    <a:pt x="632" y="1132"/>
                  </a:lnTo>
                  <a:cubicBezTo>
                    <a:pt x="572" y="1311"/>
                    <a:pt x="524" y="1334"/>
                    <a:pt x="524" y="1334"/>
                  </a:cubicBezTo>
                  <a:cubicBezTo>
                    <a:pt x="512" y="1334"/>
                    <a:pt x="501" y="1323"/>
                    <a:pt x="489" y="1287"/>
                  </a:cubicBezTo>
                  <a:cubicBezTo>
                    <a:pt x="465" y="1227"/>
                    <a:pt x="465" y="1144"/>
                    <a:pt x="465" y="1061"/>
                  </a:cubicBezTo>
                  <a:lnTo>
                    <a:pt x="453" y="227"/>
                  </a:lnTo>
                  <a:cubicBezTo>
                    <a:pt x="453" y="96"/>
                    <a:pt x="346" y="1"/>
                    <a:pt x="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57"/>
            <p:cNvSpPr/>
            <p:nvPr/>
          </p:nvSpPr>
          <p:spPr>
            <a:xfrm>
              <a:off x="7836758" y="713270"/>
              <a:ext cx="49521" cy="99208"/>
            </a:xfrm>
            <a:custGeom>
              <a:avLst/>
              <a:gdLst/>
              <a:ahLst/>
              <a:cxnLst/>
              <a:rect l="l" t="t" r="r" b="b"/>
              <a:pathLst>
                <a:path w="894" h="1791" extrusionOk="0">
                  <a:moveTo>
                    <a:pt x="638" y="1"/>
                  </a:moveTo>
                  <a:cubicBezTo>
                    <a:pt x="536" y="1"/>
                    <a:pt x="450" y="78"/>
                    <a:pt x="429" y="183"/>
                  </a:cubicBezTo>
                  <a:cubicBezTo>
                    <a:pt x="382" y="445"/>
                    <a:pt x="286" y="695"/>
                    <a:pt x="155" y="921"/>
                  </a:cubicBezTo>
                  <a:lnTo>
                    <a:pt x="143" y="933"/>
                  </a:lnTo>
                  <a:cubicBezTo>
                    <a:pt x="96" y="1017"/>
                    <a:pt x="36" y="1112"/>
                    <a:pt x="12" y="1231"/>
                  </a:cubicBezTo>
                  <a:cubicBezTo>
                    <a:pt x="1" y="1362"/>
                    <a:pt x="36" y="1505"/>
                    <a:pt x="131" y="1612"/>
                  </a:cubicBezTo>
                  <a:cubicBezTo>
                    <a:pt x="227" y="1719"/>
                    <a:pt x="358" y="1791"/>
                    <a:pt x="489" y="1791"/>
                  </a:cubicBezTo>
                  <a:cubicBezTo>
                    <a:pt x="620" y="1791"/>
                    <a:pt x="715" y="1695"/>
                    <a:pt x="715" y="1576"/>
                  </a:cubicBezTo>
                  <a:cubicBezTo>
                    <a:pt x="715" y="1457"/>
                    <a:pt x="620" y="1350"/>
                    <a:pt x="501" y="1350"/>
                  </a:cubicBezTo>
                  <a:cubicBezTo>
                    <a:pt x="501" y="1350"/>
                    <a:pt x="477" y="1338"/>
                    <a:pt x="465" y="1326"/>
                  </a:cubicBezTo>
                  <a:cubicBezTo>
                    <a:pt x="465" y="1314"/>
                    <a:pt x="453" y="1302"/>
                    <a:pt x="453" y="1291"/>
                  </a:cubicBezTo>
                  <a:cubicBezTo>
                    <a:pt x="465" y="1267"/>
                    <a:pt x="489" y="1219"/>
                    <a:pt x="512" y="1171"/>
                  </a:cubicBezTo>
                  <a:lnTo>
                    <a:pt x="536" y="1148"/>
                  </a:lnTo>
                  <a:cubicBezTo>
                    <a:pt x="703" y="886"/>
                    <a:pt x="810" y="576"/>
                    <a:pt x="870" y="255"/>
                  </a:cubicBezTo>
                  <a:cubicBezTo>
                    <a:pt x="893" y="136"/>
                    <a:pt x="810" y="28"/>
                    <a:pt x="679" y="5"/>
                  </a:cubicBezTo>
                  <a:cubicBezTo>
                    <a:pt x="665" y="2"/>
                    <a:pt x="652" y="1"/>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 name="Google Shape;1357;p57"/>
            <p:cNvSpPr/>
            <p:nvPr/>
          </p:nvSpPr>
          <p:spPr>
            <a:xfrm>
              <a:off x="7782694" y="796083"/>
              <a:ext cx="143799" cy="78380"/>
            </a:xfrm>
            <a:custGeom>
              <a:avLst/>
              <a:gdLst/>
              <a:ahLst/>
              <a:cxnLst/>
              <a:rect l="l" t="t" r="r" b="b"/>
              <a:pathLst>
                <a:path w="2596" h="1415" extrusionOk="0">
                  <a:moveTo>
                    <a:pt x="343" y="1"/>
                  </a:moveTo>
                  <a:cubicBezTo>
                    <a:pt x="247" y="1"/>
                    <a:pt x="161" y="66"/>
                    <a:pt x="131" y="165"/>
                  </a:cubicBezTo>
                  <a:cubicBezTo>
                    <a:pt x="0" y="653"/>
                    <a:pt x="274" y="1177"/>
                    <a:pt x="738" y="1355"/>
                  </a:cubicBezTo>
                  <a:cubicBezTo>
                    <a:pt x="857" y="1391"/>
                    <a:pt x="977" y="1415"/>
                    <a:pt x="1107" y="1415"/>
                  </a:cubicBezTo>
                  <a:cubicBezTo>
                    <a:pt x="1334" y="1415"/>
                    <a:pt x="1584" y="1343"/>
                    <a:pt x="1810" y="1212"/>
                  </a:cubicBezTo>
                  <a:cubicBezTo>
                    <a:pt x="2096" y="1034"/>
                    <a:pt x="2322" y="772"/>
                    <a:pt x="2524" y="534"/>
                  </a:cubicBezTo>
                  <a:cubicBezTo>
                    <a:pt x="2596" y="438"/>
                    <a:pt x="2584" y="296"/>
                    <a:pt x="2489" y="212"/>
                  </a:cubicBezTo>
                  <a:cubicBezTo>
                    <a:pt x="2448" y="182"/>
                    <a:pt x="2398" y="166"/>
                    <a:pt x="2349" y="166"/>
                  </a:cubicBezTo>
                  <a:cubicBezTo>
                    <a:pt x="2284" y="166"/>
                    <a:pt x="2220" y="194"/>
                    <a:pt x="2179" y="248"/>
                  </a:cubicBezTo>
                  <a:cubicBezTo>
                    <a:pt x="2000" y="462"/>
                    <a:pt x="1810" y="689"/>
                    <a:pt x="1572" y="831"/>
                  </a:cubicBezTo>
                  <a:cubicBezTo>
                    <a:pt x="1417" y="921"/>
                    <a:pt x="1251" y="972"/>
                    <a:pt x="1096" y="972"/>
                  </a:cubicBezTo>
                  <a:cubicBezTo>
                    <a:pt x="1025" y="972"/>
                    <a:pt x="957" y="961"/>
                    <a:pt x="893" y="939"/>
                  </a:cubicBezTo>
                  <a:cubicBezTo>
                    <a:pt x="655" y="843"/>
                    <a:pt x="488" y="534"/>
                    <a:pt x="560" y="284"/>
                  </a:cubicBezTo>
                  <a:cubicBezTo>
                    <a:pt x="596" y="165"/>
                    <a:pt x="524" y="46"/>
                    <a:pt x="405" y="10"/>
                  </a:cubicBezTo>
                  <a:cubicBezTo>
                    <a:pt x="384" y="4"/>
                    <a:pt x="363"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 name="Google Shape;1358;p57"/>
            <p:cNvSpPr/>
            <p:nvPr/>
          </p:nvSpPr>
          <p:spPr>
            <a:xfrm>
              <a:off x="7928435" y="709503"/>
              <a:ext cx="81150" cy="100316"/>
            </a:xfrm>
            <a:custGeom>
              <a:avLst/>
              <a:gdLst/>
              <a:ahLst/>
              <a:cxnLst/>
              <a:rect l="l" t="t" r="r" b="b"/>
              <a:pathLst>
                <a:path w="1465" h="1811" extrusionOk="0">
                  <a:moveTo>
                    <a:pt x="314" y="0"/>
                  </a:moveTo>
                  <a:cubicBezTo>
                    <a:pt x="203" y="0"/>
                    <a:pt x="107" y="91"/>
                    <a:pt x="96" y="204"/>
                  </a:cubicBezTo>
                  <a:lnTo>
                    <a:pt x="24" y="1049"/>
                  </a:lnTo>
                  <a:cubicBezTo>
                    <a:pt x="12" y="1156"/>
                    <a:pt x="0" y="1299"/>
                    <a:pt x="48" y="1442"/>
                  </a:cubicBezTo>
                  <a:cubicBezTo>
                    <a:pt x="108" y="1644"/>
                    <a:pt x="262" y="1787"/>
                    <a:pt x="441" y="1811"/>
                  </a:cubicBezTo>
                  <a:lnTo>
                    <a:pt x="501" y="1811"/>
                  </a:lnTo>
                  <a:cubicBezTo>
                    <a:pt x="667" y="1811"/>
                    <a:pt x="882" y="1716"/>
                    <a:pt x="1048" y="1347"/>
                  </a:cubicBezTo>
                  <a:lnTo>
                    <a:pt x="1417" y="513"/>
                  </a:lnTo>
                  <a:cubicBezTo>
                    <a:pt x="1465" y="406"/>
                    <a:pt x="1417" y="275"/>
                    <a:pt x="1310" y="216"/>
                  </a:cubicBezTo>
                  <a:cubicBezTo>
                    <a:pt x="1279" y="203"/>
                    <a:pt x="1248" y="197"/>
                    <a:pt x="1217" y="197"/>
                  </a:cubicBezTo>
                  <a:cubicBezTo>
                    <a:pt x="1129" y="197"/>
                    <a:pt x="1048" y="246"/>
                    <a:pt x="1013" y="335"/>
                  </a:cubicBezTo>
                  <a:lnTo>
                    <a:pt x="632" y="1168"/>
                  </a:lnTo>
                  <a:cubicBezTo>
                    <a:pt x="560" y="1335"/>
                    <a:pt x="501" y="1359"/>
                    <a:pt x="501" y="1370"/>
                  </a:cubicBezTo>
                  <a:cubicBezTo>
                    <a:pt x="501" y="1359"/>
                    <a:pt x="477" y="1347"/>
                    <a:pt x="477" y="1311"/>
                  </a:cubicBezTo>
                  <a:cubicBezTo>
                    <a:pt x="453" y="1251"/>
                    <a:pt x="465" y="1168"/>
                    <a:pt x="465" y="1085"/>
                  </a:cubicBezTo>
                  <a:lnTo>
                    <a:pt x="536" y="239"/>
                  </a:lnTo>
                  <a:cubicBezTo>
                    <a:pt x="548" y="120"/>
                    <a:pt x="453" y="13"/>
                    <a:pt x="334" y="1"/>
                  </a:cubicBezTo>
                  <a:cubicBezTo>
                    <a:pt x="327" y="1"/>
                    <a:pt x="32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57"/>
            <p:cNvSpPr/>
            <p:nvPr/>
          </p:nvSpPr>
          <p:spPr>
            <a:xfrm>
              <a:off x="7758265" y="613008"/>
              <a:ext cx="519748" cy="465906"/>
            </a:xfrm>
            <a:custGeom>
              <a:avLst/>
              <a:gdLst/>
              <a:ahLst/>
              <a:cxnLst/>
              <a:rect l="l" t="t" r="r" b="b"/>
              <a:pathLst>
                <a:path w="9383" h="8411" extrusionOk="0">
                  <a:moveTo>
                    <a:pt x="9152" y="0"/>
                  </a:moveTo>
                  <a:cubicBezTo>
                    <a:pt x="9088" y="0"/>
                    <a:pt x="9027" y="27"/>
                    <a:pt x="8978" y="76"/>
                  </a:cubicBezTo>
                  <a:cubicBezTo>
                    <a:pt x="7156" y="2243"/>
                    <a:pt x="3584" y="5982"/>
                    <a:pt x="179" y="6732"/>
                  </a:cubicBezTo>
                  <a:cubicBezTo>
                    <a:pt x="120" y="6756"/>
                    <a:pt x="60" y="6803"/>
                    <a:pt x="24" y="6863"/>
                  </a:cubicBezTo>
                  <a:cubicBezTo>
                    <a:pt x="1" y="6934"/>
                    <a:pt x="1" y="7006"/>
                    <a:pt x="36" y="7065"/>
                  </a:cubicBezTo>
                  <a:cubicBezTo>
                    <a:pt x="227" y="7375"/>
                    <a:pt x="382" y="7649"/>
                    <a:pt x="548" y="7899"/>
                  </a:cubicBezTo>
                  <a:cubicBezTo>
                    <a:pt x="715" y="8185"/>
                    <a:pt x="929" y="8351"/>
                    <a:pt x="1167" y="8399"/>
                  </a:cubicBezTo>
                  <a:cubicBezTo>
                    <a:pt x="1215" y="8399"/>
                    <a:pt x="1263" y="8411"/>
                    <a:pt x="1310" y="8411"/>
                  </a:cubicBezTo>
                  <a:cubicBezTo>
                    <a:pt x="1679" y="8411"/>
                    <a:pt x="2025" y="8137"/>
                    <a:pt x="2370" y="7875"/>
                  </a:cubicBezTo>
                  <a:lnTo>
                    <a:pt x="4644" y="6172"/>
                  </a:lnTo>
                  <a:cubicBezTo>
                    <a:pt x="6144" y="5041"/>
                    <a:pt x="7847" y="3755"/>
                    <a:pt x="8823" y="1969"/>
                  </a:cubicBezTo>
                  <a:cubicBezTo>
                    <a:pt x="9038" y="1565"/>
                    <a:pt x="9311" y="946"/>
                    <a:pt x="9371" y="243"/>
                  </a:cubicBezTo>
                  <a:cubicBezTo>
                    <a:pt x="9383" y="136"/>
                    <a:pt x="9323" y="53"/>
                    <a:pt x="9240" y="17"/>
                  </a:cubicBezTo>
                  <a:cubicBezTo>
                    <a:pt x="9210" y="6"/>
                    <a:pt x="9181" y="0"/>
                    <a:pt x="9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0" name="Google Shape;1360;p57"/>
          <p:cNvSpPr/>
          <p:nvPr/>
        </p:nvSpPr>
        <p:spPr>
          <a:xfrm rot="-1415402">
            <a:off x="6996823" y="1066253"/>
            <a:ext cx="273328" cy="246611"/>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57"/>
          <p:cNvSpPr/>
          <p:nvPr/>
        </p:nvSpPr>
        <p:spPr>
          <a:xfrm rot="-1415402">
            <a:off x="644023" y="2489803"/>
            <a:ext cx="273328" cy="246611"/>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365"/>
        <p:cNvGrpSpPr/>
        <p:nvPr/>
      </p:nvGrpSpPr>
      <p:grpSpPr>
        <a:xfrm>
          <a:off x="0" y="0"/>
          <a:ext cx="0" cy="0"/>
          <a:chOff x="0" y="0"/>
          <a:chExt cx="0" cy="0"/>
        </a:xfrm>
      </p:grpSpPr>
      <p:sp>
        <p:nvSpPr>
          <p:cNvPr id="1366" name="Google Shape;1366;p58"/>
          <p:cNvSpPr/>
          <p:nvPr/>
        </p:nvSpPr>
        <p:spPr>
          <a:xfrm>
            <a:off x="1250375" y="3556272"/>
            <a:ext cx="494700" cy="494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58"/>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Infographics make your idea understandable</a:t>
            </a:r>
            <a:endParaRPr/>
          </a:p>
        </p:txBody>
      </p:sp>
      <p:sp>
        <p:nvSpPr>
          <p:cNvPr id="1368" name="Google Shape;1368;p58"/>
          <p:cNvSpPr txBox="1"/>
          <p:nvPr/>
        </p:nvSpPr>
        <p:spPr>
          <a:xfrm>
            <a:off x="752546" y="1243429"/>
            <a:ext cx="3308400" cy="45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2200" b="1">
                <a:solidFill>
                  <a:schemeClr val="accent3"/>
                </a:solidFill>
                <a:latin typeface="Alata"/>
                <a:ea typeface="Alata"/>
                <a:cs typeface="Alata"/>
                <a:sym typeface="Alata"/>
              </a:rPr>
              <a:t>Age range</a:t>
            </a:r>
            <a:endParaRPr sz="2200" b="1">
              <a:solidFill>
                <a:schemeClr val="accent3"/>
              </a:solidFill>
              <a:latin typeface="Alata"/>
              <a:ea typeface="Alata"/>
              <a:cs typeface="Alata"/>
              <a:sym typeface="Alata"/>
            </a:endParaRPr>
          </a:p>
        </p:txBody>
      </p:sp>
      <p:sp>
        <p:nvSpPr>
          <p:cNvPr id="1369" name="Google Shape;1369;p58"/>
          <p:cNvSpPr txBox="1"/>
          <p:nvPr/>
        </p:nvSpPr>
        <p:spPr>
          <a:xfrm>
            <a:off x="752546" y="3066490"/>
            <a:ext cx="3308400" cy="45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2200" b="1">
                <a:solidFill>
                  <a:schemeClr val="accent3"/>
                </a:solidFill>
                <a:latin typeface="Alata"/>
                <a:ea typeface="Alata"/>
                <a:cs typeface="Alata"/>
                <a:sym typeface="Alata"/>
              </a:rPr>
              <a:t>Main interests</a:t>
            </a:r>
            <a:endParaRPr sz="2200" b="1">
              <a:solidFill>
                <a:schemeClr val="accent3"/>
              </a:solidFill>
              <a:latin typeface="Alata"/>
              <a:ea typeface="Alata"/>
              <a:cs typeface="Alata"/>
              <a:sym typeface="Alata"/>
            </a:endParaRPr>
          </a:p>
        </p:txBody>
      </p:sp>
      <p:sp>
        <p:nvSpPr>
          <p:cNvPr id="1370" name="Google Shape;1370;p58"/>
          <p:cNvSpPr txBox="1"/>
          <p:nvPr/>
        </p:nvSpPr>
        <p:spPr>
          <a:xfrm>
            <a:off x="793325" y="4102754"/>
            <a:ext cx="1408800" cy="49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Mercury is a small planet</a:t>
            </a:r>
            <a:endParaRPr>
              <a:solidFill>
                <a:schemeClr val="dk1"/>
              </a:solidFill>
              <a:latin typeface="Alata"/>
              <a:ea typeface="Alata"/>
              <a:cs typeface="Alata"/>
              <a:sym typeface="Alata"/>
            </a:endParaRPr>
          </a:p>
        </p:txBody>
      </p:sp>
      <p:sp>
        <p:nvSpPr>
          <p:cNvPr id="1371" name="Google Shape;1371;p58"/>
          <p:cNvSpPr txBox="1"/>
          <p:nvPr/>
        </p:nvSpPr>
        <p:spPr>
          <a:xfrm>
            <a:off x="752557" y="1754733"/>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18-22</a:t>
            </a:r>
            <a:endParaRPr>
              <a:solidFill>
                <a:schemeClr val="dk1"/>
              </a:solidFill>
              <a:latin typeface="Alata"/>
              <a:ea typeface="Alata"/>
              <a:cs typeface="Alata"/>
              <a:sym typeface="Alata"/>
            </a:endParaRPr>
          </a:p>
        </p:txBody>
      </p:sp>
      <p:sp>
        <p:nvSpPr>
          <p:cNvPr id="1372" name="Google Shape;1372;p58"/>
          <p:cNvSpPr txBox="1"/>
          <p:nvPr/>
        </p:nvSpPr>
        <p:spPr>
          <a:xfrm>
            <a:off x="752557" y="219489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23-28</a:t>
            </a:r>
            <a:endParaRPr>
              <a:solidFill>
                <a:schemeClr val="dk1"/>
              </a:solidFill>
              <a:latin typeface="Alata"/>
              <a:ea typeface="Alata"/>
              <a:cs typeface="Alata"/>
              <a:sym typeface="Alata"/>
            </a:endParaRPr>
          </a:p>
        </p:txBody>
      </p:sp>
      <p:sp>
        <p:nvSpPr>
          <p:cNvPr id="1373" name="Google Shape;1373;p58"/>
          <p:cNvSpPr txBox="1"/>
          <p:nvPr/>
        </p:nvSpPr>
        <p:spPr>
          <a:xfrm>
            <a:off x="3425418" y="1754733"/>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3/5</a:t>
            </a:r>
            <a:endParaRPr sz="1800" b="1">
              <a:solidFill>
                <a:schemeClr val="dk1"/>
              </a:solidFill>
              <a:latin typeface="Alata"/>
              <a:ea typeface="Alata"/>
              <a:cs typeface="Alata"/>
              <a:sym typeface="Alata"/>
            </a:endParaRPr>
          </a:p>
        </p:txBody>
      </p:sp>
      <p:sp>
        <p:nvSpPr>
          <p:cNvPr id="1374" name="Google Shape;1374;p58"/>
          <p:cNvSpPr txBox="1"/>
          <p:nvPr/>
        </p:nvSpPr>
        <p:spPr>
          <a:xfrm>
            <a:off x="3425418" y="219489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2/5</a:t>
            </a:r>
            <a:endParaRPr sz="1800" b="1">
              <a:solidFill>
                <a:schemeClr val="dk1"/>
              </a:solidFill>
              <a:latin typeface="Alata"/>
              <a:ea typeface="Alata"/>
              <a:cs typeface="Alata"/>
              <a:sym typeface="Alata"/>
            </a:endParaRPr>
          </a:p>
        </p:txBody>
      </p:sp>
      <p:grpSp>
        <p:nvGrpSpPr>
          <p:cNvPr id="1375" name="Google Shape;1375;p58"/>
          <p:cNvGrpSpPr/>
          <p:nvPr/>
        </p:nvGrpSpPr>
        <p:grpSpPr>
          <a:xfrm>
            <a:off x="1361592" y="3683983"/>
            <a:ext cx="272265" cy="239278"/>
            <a:chOff x="898875" y="244725"/>
            <a:chExt cx="481800" cy="423500"/>
          </a:xfrm>
        </p:grpSpPr>
        <p:sp>
          <p:nvSpPr>
            <p:cNvPr id="1376" name="Google Shape;1376;p58"/>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7" name="Google Shape;1377;p58"/>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8" name="Google Shape;1378;p58"/>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79" name="Google Shape;1379;p58"/>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0" name="Google Shape;1380;p58"/>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381" name="Google Shape;1381;p58"/>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1382" name="Google Shape;1382;p58"/>
          <p:cNvSpPr/>
          <p:nvPr/>
        </p:nvSpPr>
        <p:spPr>
          <a:xfrm>
            <a:off x="1843309" y="1819533"/>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58"/>
          <p:cNvSpPr/>
          <p:nvPr/>
        </p:nvSpPr>
        <p:spPr>
          <a:xfrm>
            <a:off x="2160172" y="1819533"/>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58"/>
          <p:cNvSpPr/>
          <p:nvPr/>
        </p:nvSpPr>
        <p:spPr>
          <a:xfrm>
            <a:off x="2477022"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58"/>
          <p:cNvSpPr/>
          <p:nvPr/>
        </p:nvSpPr>
        <p:spPr>
          <a:xfrm>
            <a:off x="2796097"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58"/>
          <p:cNvSpPr/>
          <p:nvPr/>
        </p:nvSpPr>
        <p:spPr>
          <a:xfrm>
            <a:off x="3110747"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58"/>
          <p:cNvSpPr/>
          <p:nvPr/>
        </p:nvSpPr>
        <p:spPr>
          <a:xfrm>
            <a:off x="1843309" y="225970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58"/>
          <p:cNvSpPr/>
          <p:nvPr/>
        </p:nvSpPr>
        <p:spPr>
          <a:xfrm>
            <a:off x="2160172" y="225970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58"/>
          <p:cNvSpPr/>
          <p:nvPr/>
        </p:nvSpPr>
        <p:spPr>
          <a:xfrm>
            <a:off x="2477022"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58"/>
          <p:cNvSpPr/>
          <p:nvPr/>
        </p:nvSpPr>
        <p:spPr>
          <a:xfrm>
            <a:off x="2796097"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58"/>
          <p:cNvSpPr/>
          <p:nvPr/>
        </p:nvSpPr>
        <p:spPr>
          <a:xfrm>
            <a:off x="3110747"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58"/>
          <p:cNvSpPr txBox="1"/>
          <p:nvPr/>
        </p:nvSpPr>
        <p:spPr>
          <a:xfrm>
            <a:off x="4732784" y="1243429"/>
            <a:ext cx="3308400" cy="45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Clr>
                <a:schemeClr val="dk1"/>
              </a:buClr>
              <a:buSzPts val="1100"/>
              <a:buFont typeface="Arial"/>
              <a:buNone/>
            </a:pPr>
            <a:r>
              <a:rPr lang="en" sz="2200" b="1">
                <a:solidFill>
                  <a:schemeClr val="accent3"/>
                </a:solidFill>
                <a:latin typeface="Alata"/>
                <a:ea typeface="Alata"/>
                <a:cs typeface="Alata"/>
                <a:sym typeface="Alata"/>
              </a:rPr>
              <a:t>Number of dates</a:t>
            </a:r>
            <a:endParaRPr sz="2200" b="1">
              <a:solidFill>
                <a:schemeClr val="accent3"/>
              </a:solidFill>
              <a:latin typeface="Alata"/>
              <a:ea typeface="Alata"/>
              <a:cs typeface="Alata"/>
              <a:sym typeface="Alata"/>
            </a:endParaRPr>
          </a:p>
        </p:txBody>
      </p:sp>
      <p:sp>
        <p:nvSpPr>
          <p:cNvPr id="1393" name="Google Shape;1393;p58"/>
          <p:cNvSpPr txBox="1"/>
          <p:nvPr/>
        </p:nvSpPr>
        <p:spPr>
          <a:xfrm>
            <a:off x="4732782" y="1754733"/>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1</a:t>
            </a:r>
            <a:endParaRPr>
              <a:solidFill>
                <a:schemeClr val="dk1"/>
              </a:solidFill>
              <a:latin typeface="Alata"/>
              <a:ea typeface="Alata"/>
              <a:cs typeface="Alata"/>
              <a:sym typeface="Alata"/>
            </a:endParaRPr>
          </a:p>
        </p:txBody>
      </p:sp>
      <p:sp>
        <p:nvSpPr>
          <p:cNvPr id="1394" name="Google Shape;1394;p58"/>
          <p:cNvSpPr txBox="1"/>
          <p:nvPr/>
        </p:nvSpPr>
        <p:spPr>
          <a:xfrm>
            <a:off x="4732782" y="219489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2-4</a:t>
            </a:r>
            <a:endParaRPr>
              <a:solidFill>
                <a:schemeClr val="dk1"/>
              </a:solidFill>
              <a:latin typeface="Alata"/>
              <a:ea typeface="Alata"/>
              <a:cs typeface="Alata"/>
              <a:sym typeface="Alata"/>
            </a:endParaRPr>
          </a:p>
        </p:txBody>
      </p:sp>
      <p:sp>
        <p:nvSpPr>
          <p:cNvPr id="1395" name="Google Shape;1395;p58"/>
          <p:cNvSpPr txBox="1"/>
          <p:nvPr/>
        </p:nvSpPr>
        <p:spPr>
          <a:xfrm>
            <a:off x="7405643" y="1754733"/>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2/5</a:t>
            </a:r>
            <a:endParaRPr sz="1800" b="1">
              <a:solidFill>
                <a:schemeClr val="dk1"/>
              </a:solidFill>
              <a:latin typeface="Alata"/>
              <a:ea typeface="Alata"/>
              <a:cs typeface="Alata"/>
              <a:sym typeface="Alata"/>
            </a:endParaRPr>
          </a:p>
        </p:txBody>
      </p:sp>
      <p:sp>
        <p:nvSpPr>
          <p:cNvPr id="1396" name="Google Shape;1396;p58"/>
          <p:cNvSpPr txBox="1"/>
          <p:nvPr/>
        </p:nvSpPr>
        <p:spPr>
          <a:xfrm>
            <a:off x="7405643" y="219489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1/5</a:t>
            </a:r>
            <a:endParaRPr sz="1800" b="1">
              <a:solidFill>
                <a:schemeClr val="dk1"/>
              </a:solidFill>
              <a:latin typeface="Alata"/>
              <a:ea typeface="Alata"/>
              <a:cs typeface="Alata"/>
              <a:sym typeface="Alata"/>
            </a:endParaRPr>
          </a:p>
        </p:txBody>
      </p:sp>
      <p:sp>
        <p:nvSpPr>
          <p:cNvPr id="1397" name="Google Shape;1397;p58"/>
          <p:cNvSpPr/>
          <p:nvPr/>
        </p:nvSpPr>
        <p:spPr>
          <a:xfrm>
            <a:off x="5823534" y="1819533"/>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58"/>
          <p:cNvSpPr/>
          <p:nvPr/>
        </p:nvSpPr>
        <p:spPr>
          <a:xfrm>
            <a:off x="6140397" y="1819533"/>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58"/>
          <p:cNvSpPr/>
          <p:nvPr/>
        </p:nvSpPr>
        <p:spPr>
          <a:xfrm>
            <a:off x="6457247"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58"/>
          <p:cNvSpPr/>
          <p:nvPr/>
        </p:nvSpPr>
        <p:spPr>
          <a:xfrm>
            <a:off x="6776322"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58"/>
          <p:cNvSpPr/>
          <p:nvPr/>
        </p:nvSpPr>
        <p:spPr>
          <a:xfrm>
            <a:off x="7090972" y="1819533"/>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58"/>
          <p:cNvSpPr/>
          <p:nvPr/>
        </p:nvSpPr>
        <p:spPr>
          <a:xfrm>
            <a:off x="5823534" y="225970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58"/>
          <p:cNvSpPr/>
          <p:nvPr/>
        </p:nvSpPr>
        <p:spPr>
          <a:xfrm>
            <a:off x="6140397"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58"/>
          <p:cNvSpPr/>
          <p:nvPr/>
        </p:nvSpPr>
        <p:spPr>
          <a:xfrm>
            <a:off x="6457247"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58"/>
          <p:cNvSpPr/>
          <p:nvPr/>
        </p:nvSpPr>
        <p:spPr>
          <a:xfrm>
            <a:off x="6776322"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58"/>
          <p:cNvSpPr/>
          <p:nvPr/>
        </p:nvSpPr>
        <p:spPr>
          <a:xfrm>
            <a:off x="7090972" y="225970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58"/>
          <p:cNvSpPr/>
          <p:nvPr/>
        </p:nvSpPr>
        <p:spPr>
          <a:xfrm>
            <a:off x="4324650" y="3556272"/>
            <a:ext cx="494700" cy="494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58"/>
          <p:cNvSpPr txBox="1"/>
          <p:nvPr/>
        </p:nvSpPr>
        <p:spPr>
          <a:xfrm>
            <a:off x="3867600" y="4102754"/>
            <a:ext cx="1408800" cy="49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Mars is full of iron oxide dust</a:t>
            </a:r>
            <a:endParaRPr>
              <a:solidFill>
                <a:schemeClr val="dk1"/>
              </a:solidFill>
              <a:latin typeface="Alata"/>
              <a:ea typeface="Alata"/>
              <a:cs typeface="Alata"/>
              <a:sym typeface="Alata"/>
            </a:endParaRPr>
          </a:p>
        </p:txBody>
      </p:sp>
      <p:sp>
        <p:nvSpPr>
          <p:cNvPr id="1409" name="Google Shape;1409;p58"/>
          <p:cNvSpPr/>
          <p:nvPr/>
        </p:nvSpPr>
        <p:spPr>
          <a:xfrm>
            <a:off x="2787513" y="3556272"/>
            <a:ext cx="494700" cy="494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58"/>
          <p:cNvSpPr txBox="1"/>
          <p:nvPr/>
        </p:nvSpPr>
        <p:spPr>
          <a:xfrm>
            <a:off x="2330463" y="4102754"/>
            <a:ext cx="1408800" cy="49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Earth is the planet with life</a:t>
            </a:r>
            <a:endParaRPr>
              <a:solidFill>
                <a:schemeClr val="dk1"/>
              </a:solidFill>
              <a:latin typeface="Alata"/>
              <a:ea typeface="Alata"/>
              <a:cs typeface="Alata"/>
              <a:sym typeface="Alata"/>
            </a:endParaRPr>
          </a:p>
        </p:txBody>
      </p:sp>
      <p:sp>
        <p:nvSpPr>
          <p:cNvPr id="1411" name="Google Shape;1411;p58"/>
          <p:cNvSpPr/>
          <p:nvPr/>
        </p:nvSpPr>
        <p:spPr>
          <a:xfrm>
            <a:off x="5861775" y="3556272"/>
            <a:ext cx="494700" cy="494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58"/>
          <p:cNvSpPr txBox="1"/>
          <p:nvPr/>
        </p:nvSpPr>
        <p:spPr>
          <a:xfrm>
            <a:off x="5404725" y="4102754"/>
            <a:ext cx="1408800" cy="49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Jupiter is a huge gas giant</a:t>
            </a:r>
            <a:endParaRPr>
              <a:solidFill>
                <a:schemeClr val="dk1"/>
              </a:solidFill>
              <a:latin typeface="Alata"/>
              <a:ea typeface="Alata"/>
              <a:cs typeface="Alata"/>
              <a:sym typeface="Alata"/>
            </a:endParaRPr>
          </a:p>
        </p:txBody>
      </p:sp>
      <p:sp>
        <p:nvSpPr>
          <p:cNvPr id="1413" name="Google Shape;1413;p58"/>
          <p:cNvSpPr/>
          <p:nvPr/>
        </p:nvSpPr>
        <p:spPr>
          <a:xfrm>
            <a:off x="7398900" y="3556272"/>
            <a:ext cx="494700" cy="494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58"/>
          <p:cNvSpPr txBox="1"/>
          <p:nvPr/>
        </p:nvSpPr>
        <p:spPr>
          <a:xfrm>
            <a:off x="6941850" y="4102754"/>
            <a:ext cx="1408800" cy="4947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Neptune is far away from us</a:t>
            </a:r>
            <a:endParaRPr>
              <a:solidFill>
                <a:schemeClr val="dk1"/>
              </a:solidFill>
              <a:latin typeface="Alata"/>
              <a:ea typeface="Alata"/>
              <a:cs typeface="Alata"/>
              <a:sym typeface="Alata"/>
            </a:endParaRPr>
          </a:p>
        </p:txBody>
      </p:sp>
      <p:sp>
        <p:nvSpPr>
          <p:cNvPr id="1415" name="Google Shape;1415;p58"/>
          <p:cNvSpPr txBox="1"/>
          <p:nvPr/>
        </p:nvSpPr>
        <p:spPr>
          <a:xfrm>
            <a:off x="752557" y="263904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29+</a:t>
            </a:r>
            <a:endParaRPr>
              <a:solidFill>
                <a:schemeClr val="dk1"/>
              </a:solidFill>
              <a:latin typeface="Alata"/>
              <a:ea typeface="Alata"/>
              <a:cs typeface="Alata"/>
              <a:sym typeface="Alata"/>
            </a:endParaRPr>
          </a:p>
        </p:txBody>
      </p:sp>
      <p:sp>
        <p:nvSpPr>
          <p:cNvPr id="1416" name="Google Shape;1416;p58"/>
          <p:cNvSpPr txBox="1"/>
          <p:nvPr/>
        </p:nvSpPr>
        <p:spPr>
          <a:xfrm>
            <a:off x="3425418" y="263904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1/5</a:t>
            </a:r>
            <a:endParaRPr sz="1800" b="1">
              <a:solidFill>
                <a:schemeClr val="dk1"/>
              </a:solidFill>
              <a:latin typeface="Alata"/>
              <a:ea typeface="Alata"/>
              <a:cs typeface="Alata"/>
              <a:sym typeface="Alata"/>
            </a:endParaRPr>
          </a:p>
        </p:txBody>
      </p:sp>
      <p:sp>
        <p:nvSpPr>
          <p:cNvPr id="1417" name="Google Shape;1417;p58"/>
          <p:cNvSpPr/>
          <p:nvPr/>
        </p:nvSpPr>
        <p:spPr>
          <a:xfrm>
            <a:off x="1843309" y="270385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58"/>
          <p:cNvSpPr/>
          <p:nvPr/>
        </p:nvSpPr>
        <p:spPr>
          <a:xfrm>
            <a:off x="2160172"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58"/>
          <p:cNvSpPr/>
          <p:nvPr/>
        </p:nvSpPr>
        <p:spPr>
          <a:xfrm>
            <a:off x="2477022"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58"/>
          <p:cNvSpPr/>
          <p:nvPr/>
        </p:nvSpPr>
        <p:spPr>
          <a:xfrm>
            <a:off x="2796097"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58"/>
          <p:cNvSpPr/>
          <p:nvPr/>
        </p:nvSpPr>
        <p:spPr>
          <a:xfrm>
            <a:off x="3110747"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58"/>
          <p:cNvSpPr txBox="1"/>
          <p:nvPr/>
        </p:nvSpPr>
        <p:spPr>
          <a:xfrm>
            <a:off x="4732782" y="263904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a:solidFill>
                  <a:schemeClr val="dk1"/>
                </a:solidFill>
                <a:latin typeface="Alata"/>
                <a:ea typeface="Alata"/>
                <a:cs typeface="Alata"/>
                <a:sym typeface="Alata"/>
              </a:rPr>
              <a:t>5+</a:t>
            </a:r>
            <a:endParaRPr>
              <a:solidFill>
                <a:schemeClr val="dk1"/>
              </a:solidFill>
              <a:latin typeface="Alata"/>
              <a:ea typeface="Alata"/>
              <a:cs typeface="Alata"/>
              <a:sym typeface="Alata"/>
            </a:endParaRPr>
          </a:p>
        </p:txBody>
      </p:sp>
      <p:sp>
        <p:nvSpPr>
          <p:cNvPr id="1423" name="Google Shape;1423;p58"/>
          <p:cNvSpPr txBox="1"/>
          <p:nvPr/>
        </p:nvSpPr>
        <p:spPr>
          <a:xfrm>
            <a:off x="7405643" y="2639048"/>
            <a:ext cx="985800" cy="339300"/>
          </a:xfrm>
          <a:prstGeom prst="rect">
            <a:avLst/>
          </a:prstGeom>
          <a:noFill/>
          <a:ln>
            <a:noFill/>
          </a:ln>
        </p:spPr>
        <p:txBody>
          <a:bodyPr spcFirstLastPara="1" wrap="square" lIns="91425" tIns="0" rIns="91425" bIns="0" anchor="ctr" anchorCtr="0">
            <a:noAutofit/>
          </a:bodyPr>
          <a:lstStyle/>
          <a:p>
            <a:pPr marL="0" lvl="0" indent="0" algn="ctr" rtl="0">
              <a:lnSpc>
                <a:spcPct val="100000"/>
              </a:lnSpc>
              <a:spcBef>
                <a:spcPts val="0"/>
              </a:spcBef>
              <a:spcAft>
                <a:spcPts val="100"/>
              </a:spcAft>
              <a:buNone/>
            </a:pPr>
            <a:r>
              <a:rPr lang="en" sz="1800" b="1">
                <a:solidFill>
                  <a:schemeClr val="dk1"/>
                </a:solidFill>
                <a:latin typeface="Alata"/>
                <a:ea typeface="Alata"/>
                <a:cs typeface="Alata"/>
                <a:sym typeface="Alata"/>
              </a:rPr>
              <a:t>2/5</a:t>
            </a:r>
            <a:endParaRPr sz="1800" b="1">
              <a:solidFill>
                <a:schemeClr val="dk1"/>
              </a:solidFill>
              <a:latin typeface="Alata"/>
              <a:ea typeface="Alata"/>
              <a:cs typeface="Alata"/>
              <a:sym typeface="Alata"/>
            </a:endParaRPr>
          </a:p>
        </p:txBody>
      </p:sp>
      <p:sp>
        <p:nvSpPr>
          <p:cNvPr id="1424" name="Google Shape;1424;p58"/>
          <p:cNvSpPr/>
          <p:nvPr/>
        </p:nvSpPr>
        <p:spPr>
          <a:xfrm>
            <a:off x="5823534" y="270385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58"/>
          <p:cNvSpPr/>
          <p:nvPr/>
        </p:nvSpPr>
        <p:spPr>
          <a:xfrm>
            <a:off x="6140397" y="2703858"/>
            <a:ext cx="209700" cy="209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58"/>
          <p:cNvSpPr/>
          <p:nvPr/>
        </p:nvSpPr>
        <p:spPr>
          <a:xfrm>
            <a:off x="6457247"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58"/>
          <p:cNvSpPr/>
          <p:nvPr/>
        </p:nvSpPr>
        <p:spPr>
          <a:xfrm>
            <a:off x="6776322"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58"/>
          <p:cNvSpPr/>
          <p:nvPr/>
        </p:nvSpPr>
        <p:spPr>
          <a:xfrm>
            <a:off x="7090972" y="2703858"/>
            <a:ext cx="209700" cy="209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29" name="Google Shape;1429;p58"/>
          <p:cNvGrpSpPr/>
          <p:nvPr/>
        </p:nvGrpSpPr>
        <p:grpSpPr>
          <a:xfrm>
            <a:off x="4439237" y="3670911"/>
            <a:ext cx="265525" cy="265422"/>
            <a:chOff x="5643000" y="2621375"/>
            <a:chExt cx="480850" cy="480575"/>
          </a:xfrm>
        </p:grpSpPr>
        <p:sp>
          <p:nvSpPr>
            <p:cNvPr id="1430" name="Google Shape;1430;p58"/>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1" name="Google Shape;1431;p58"/>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2" name="Google Shape;1432;p58"/>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3" name="Google Shape;1433;p58"/>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4" name="Google Shape;1434;p58"/>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5" name="Google Shape;1435;p58"/>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6" name="Google Shape;1436;p58"/>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37" name="Google Shape;1437;p58"/>
          <p:cNvGrpSpPr/>
          <p:nvPr/>
        </p:nvGrpSpPr>
        <p:grpSpPr>
          <a:xfrm>
            <a:off x="2895570" y="3693852"/>
            <a:ext cx="278585" cy="219539"/>
            <a:chOff x="5629975" y="3255775"/>
            <a:chExt cx="504500" cy="397500"/>
          </a:xfrm>
        </p:grpSpPr>
        <p:sp>
          <p:nvSpPr>
            <p:cNvPr id="1438" name="Google Shape;1438;p58"/>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39" name="Google Shape;1439;p58"/>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0" name="Google Shape;1440;p58"/>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1" name="Google Shape;1441;p58"/>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2" name="Google Shape;1442;p58"/>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43" name="Google Shape;1443;p58"/>
          <p:cNvGrpSpPr/>
          <p:nvPr/>
        </p:nvGrpSpPr>
        <p:grpSpPr>
          <a:xfrm>
            <a:off x="7514378" y="3670573"/>
            <a:ext cx="263745" cy="266098"/>
            <a:chOff x="4464775" y="3806475"/>
            <a:chExt cx="477625" cy="481800"/>
          </a:xfrm>
        </p:grpSpPr>
        <p:sp>
          <p:nvSpPr>
            <p:cNvPr id="1444" name="Google Shape;1444;p58"/>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5" name="Google Shape;1445;p58"/>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6" name="Google Shape;1446;p58"/>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7" name="Google Shape;1447;p58"/>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8" name="Google Shape;1448;p58"/>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49" name="Google Shape;1449;p58"/>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0" name="Google Shape;1450;p58"/>
          <p:cNvGrpSpPr/>
          <p:nvPr/>
        </p:nvGrpSpPr>
        <p:grpSpPr>
          <a:xfrm>
            <a:off x="5974789" y="3671090"/>
            <a:ext cx="268673" cy="265063"/>
            <a:chOff x="2084100" y="4400250"/>
            <a:chExt cx="486550" cy="479925"/>
          </a:xfrm>
        </p:grpSpPr>
        <p:sp>
          <p:nvSpPr>
            <p:cNvPr id="1451" name="Google Shape;1451;p58"/>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2" name="Google Shape;1452;p58"/>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3" name="Google Shape;1453;p58"/>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4" name="Google Shape;1454;p58"/>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5" name="Google Shape;1455;p58"/>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1456" name="Google Shape;1456;p58"/>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1457" name="Google Shape;1457;p58"/>
          <p:cNvGrpSpPr/>
          <p:nvPr/>
        </p:nvGrpSpPr>
        <p:grpSpPr>
          <a:xfrm rot="-544738">
            <a:off x="8248019" y="3009751"/>
            <a:ext cx="829147" cy="1018684"/>
            <a:chOff x="7631150" y="215746"/>
            <a:chExt cx="829123" cy="1018655"/>
          </a:xfrm>
        </p:grpSpPr>
        <p:sp>
          <p:nvSpPr>
            <p:cNvPr id="1458" name="Google Shape;1458;p58"/>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58"/>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58"/>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1" name="Google Shape;1461;p58"/>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2" name="Google Shape;1462;p58"/>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3" name="Google Shape;1463;p58"/>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4" name="Google Shape;1464;p58"/>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58"/>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58"/>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67" name="Google Shape;1467;p58"/>
          <p:cNvSpPr/>
          <p:nvPr/>
        </p:nvSpPr>
        <p:spPr>
          <a:xfrm rot="-1415402">
            <a:off x="4477148" y="2828253"/>
            <a:ext cx="273328" cy="246611"/>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68" name="Google Shape;1468;p58"/>
          <p:cNvGrpSpPr/>
          <p:nvPr/>
        </p:nvGrpSpPr>
        <p:grpSpPr>
          <a:xfrm>
            <a:off x="7801850" y="476980"/>
            <a:ext cx="768693" cy="779853"/>
            <a:chOff x="7508875" y="794900"/>
            <a:chExt cx="638131" cy="647396"/>
          </a:xfrm>
        </p:grpSpPr>
        <p:sp>
          <p:nvSpPr>
            <p:cNvPr id="1469" name="Google Shape;1469;p58"/>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58"/>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1" name="Google Shape;1471;p58"/>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2" name="Google Shape;1472;p58"/>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476"/>
        <p:cNvGrpSpPr/>
        <p:nvPr/>
      </p:nvGrpSpPr>
      <p:grpSpPr>
        <a:xfrm>
          <a:off x="0" y="0"/>
          <a:ext cx="0" cy="0"/>
          <a:chOff x="0" y="0"/>
          <a:chExt cx="0" cy="0"/>
        </a:xfrm>
      </p:grpSpPr>
      <p:sp>
        <p:nvSpPr>
          <p:cNvPr id="1477" name="Google Shape;1477;p59"/>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Tables represent your data in a clear way</a:t>
            </a:r>
            <a:endParaRPr/>
          </a:p>
        </p:txBody>
      </p:sp>
      <p:graphicFrame>
        <p:nvGraphicFramePr>
          <p:cNvPr id="1478" name="Google Shape;1478;p59"/>
          <p:cNvGraphicFramePr/>
          <p:nvPr/>
        </p:nvGraphicFramePr>
        <p:xfrm>
          <a:off x="743075" y="1517998"/>
          <a:ext cx="7657850" cy="2864910"/>
        </p:xfrm>
        <a:graphic>
          <a:graphicData uri="http://schemas.openxmlformats.org/drawingml/2006/table">
            <a:tbl>
              <a:tblPr>
                <a:noFill/>
                <a:tableStyleId>{0D8CE8FB-0727-4CEA-9429-AA04A76C6CC3}</a:tableStyleId>
              </a:tblPr>
              <a:tblGrid>
                <a:gridCol w="1378275">
                  <a:extLst>
                    <a:ext uri="{9D8B030D-6E8A-4147-A177-3AD203B41FA5}">
                      <a16:colId xmlns:a16="http://schemas.microsoft.com/office/drawing/2014/main" val="20000"/>
                    </a:ext>
                  </a:extLst>
                </a:gridCol>
                <a:gridCol w="1300300">
                  <a:extLst>
                    <a:ext uri="{9D8B030D-6E8A-4147-A177-3AD203B41FA5}">
                      <a16:colId xmlns:a16="http://schemas.microsoft.com/office/drawing/2014/main" val="20001"/>
                    </a:ext>
                  </a:extLst>
                </a:gridCol>
                <a:gridCol w="3229400">
                  <a:extLst>
                    <a:ext uri="{9D8B030D-6E8A-4147-A177-3AD203B41FA5}">
                      <a16:colId xmlns:a16="http://schemas.microsoft.com/office/drawing/2014/main" val="20002"/>
                    </a:ext>
                  </a:extLst>
                </a:gridCol>
                <a:gridCol w="1749875">
                  <a:extLst>
                    <a:ext uri="{9D8B030D-6E8A-4147-A177-3AD203B41FA5}">
                      <a16:colId xmlns:a16="http://schemas.microsoft.com/office/drawing/2014/main" val="20003"/>
                    </a:ext>
                  </a:extLst>
                </a:gridCol>
              </a:tblGrid>
              <a:tr h="3810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Date</a:t>
                      </a:r>
                      <a:endParaRPr sz="2000" b="1">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Name</a:t>
                      </a:r>
                      <a:endParaRPr sz="2000" b="1">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Description</a:t>
                      </a:r>
                      <a:endParaRPr sz="2000" b="1">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Nationality</a:t>
                      </a:r>
                      <a:endParaRPr sz="2000" b="1">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extLst>
                  <a:ext uri="{0D108BD9-81ED-4DB2-BD59-A6C34878D82A}">
                    <a16:rowId xmlns:a16="http://schemas.microsoft.com/office/drawing/2014/main" val="10000"/>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01/01/2XXX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Venus</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Venus has a toxic atmosphere</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Spanish</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01/12/2XXX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Saturn</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Saturn has several rings</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Italian</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01/24/2XXX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Earth</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Earth is a planet that has life</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French</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02/02/2XXX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Neptune</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Neptune is far away from us</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Spanish</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02/14/2XXX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Mars</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Mars is full of iron oxide dust</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German</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381000">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02/28/2XXX</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Jupiter</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Jupiter doesn’t have a solid surface</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a:solidFill>
                            <a:schemeClr val="dk1"/>
                          </a:solidFill>
                          <a:latin typeface="Alata"/>
                          <a:ea typeface="Alata"/>
                          <a:cs typeface="Alata"/>
                          <a:sym typeface="Alata"/>
                        </a:rPr>
                        <a:t>Italian</a:t>
                      </a:r>
                      <a:endParaRPr>
                        <a:solidFill>
                          <a:schemeClr val="dk1"/>
                        </a:solidFill>
                        <a:latin typeface="Alata"/>
                        <a:ea typeface="Alata"/>
                        <a:cs typeface="Alata"/>
                        <a:sym typeface="Alata"/>
                      </a:endParaRPr>
                    </a:p>
                  </a:txBody>
                  <a:tcPr marL="91425" marR="91425" marT="91425" marB="91425"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1479" name="Google Shape;1479;p59"/>
          <p:cNvSpPr/>
          <p:nvPr/>
        </p:nvSpPr>
        <p:spPr>
          <a:xfrm>
            <a:off x="669577" y="4314255"/>
            <a:ext cx="264430" cy="239822"/>
          </a:xfrm>
          <a:custGeom>
            <a:avLst/>
            <a:gdLst/>
            <a:ahLst/>
            <a:cxnLst/>
            <a:rect l="l" t="t" r="r" b="b"/>
            <a:pathLst>
              <a:path w="6204" h="5626" extrusionOk="0">
                <a:moveTo>
                  <a:pt x="1832" y="0"/>
                </a:moveTo>
                <a:cubicBezTo>
                  <a:pt x="1488" y="0"/>
                  <a:pt x="1108" y="176"/>
                  <a:pt x="703" y="529"/>
                </a:cubicBezTo>
                <a:cubicBezTo>
                  <a:pt x="274" y="910"/>
                  <a:pt x="48" y="1375"/>
                  <a:pt x="36" y="1934"/>
                </a:cubicBezTo>
                <a:cubicBezTo>
                  <a:pt x="0" y="3613"/>
                  <a:pt x="1965" y="5482"/>
                  <a:pt x="2048" y="5554"/>
                </a:cubicBezTo>
                <a:cubicBezTo>
                  <a:pt x="2084" y="5601"/>
                  <a:pt x="2143" y="5625"/>
                  <a:pt x="2203" y="5625"/>
                </a:cubicBezTo>
                <a:cubicBezTo>
                  <a:pt x="2215" y="5625"/>
                  <a:pt x="2227" y="5613"/>
                  <a:pt x="2250" y="5613"/>
                </a:cubicBezTo>
                <a:cubicBezTo>
                  <a:pt x="2369" y="5589"/>
                  <a:pt x="5096" y="4982"/>
                  <a:pt x="5906" y="3518"/>
                </a:cubicBezTo>
                <a:cubicBezTo>
                  <a:pt x="6168" y="3053"/>
                  <a:pt x="6203" y="2541"/>
                  <a:pt x="6013" y="2018"/>
                </a:cubicBezTo>
                <a:cubicBezTo>
                  <a:pt x="5787" y="1387"/>
                  <a:pt x="5453" y="1029"/>
                  <a:pt x="5001" y="958"/>
                </a:cubicBezTo>
                <a:cubicBezTo>
                  <a:pt x="4939" y="947"/>
                  <a:pt x="4876" y="942"/>
                  <a:pt x="4814" y="942"/>
                </a:cubicBezTo>
                <a:cubicBezTo>
                  <a:pt x="4196" y="942"/>
                  <a:pt x="3584" y="1446"/>
                  <a:pt x="3227" y="1803"/>
                </a:cubicBezTo>
                <a:cubicBezTo>
                  <a:pt x="3108" y="1232"/>
                  <a:pt x="2822" y="327"/>
                  <a:pt x="2179" y="65"/>
                </a:cubicBezTo>
                <a:cubicBezTo>
                  <a:pt x="2068" y="22"/>
                  <a:pt x="1952"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80" name="Google Shape;1480;p59"/>
          <p:cNvGrpSpPr/>
          <p:nvPr/>
        </p:nvGrpSpPr>
        <p:grpSpPr>
          <a:xfrm rot="-366849" flipH="1">
            <a:off x="7945586" y="2339107"/>
            <a:ext cx="818127" cy="1821915"/>
            <a:chOff x="4045965" y="1960265"/>
            <a:chExt cx="907691" cy="2021369"/>
          </a:xfrm>
        </p:grpSpPr>
        <p:sp>
          <p:nvSpPr>
            <p:cNvPr id="1481" name="Google Shape;1481;p59"/>
            <p:cNvSpPr/>
            <p:nvPr/>
          </p:nvSpPr>
          <p:spPr>
            <a:xfrm rot="635080">
              <a:off x="4300255" y="1979883"/>
              <a:ext cx="259374" cy="494206"/>
            </a:xfrm>
            <a:custGeom>
              <a:avLst/>
              <a:gdLst/>
              <a:ahLst/>
              <a:cxnLst/>
              <a:rect l="l" t="t" r="r" b="b"/>
              <a:pathLst>
                <a:path w="3382" h="6444" extrusionOk="0">
                  <a:moveTo>
                    <a:pt x="851" y="1"/>
                  </a:moveTo>
                  <a:cubicBezTo>
                    <a:pt x="841" y="1"/>
                    <a:pt x="831" y="1"/>
                    <a:pt x="822" y="3"/>
                  </a:cubicBezTo>
                  <a:cubicBezTo>
                    <a:pt x="726" y="26"/>
                    <a:pt x="655" y="98"/>
                    <a:pt x="643" y="193"/>
                  </a:cubicBezTo>
                  <a:lnTo>
                    <a:pt x="202" y="2967"/>
                  </a:lnTo>
                  <a:cubicBezTo>
                    <a:pt x="60" y="3944"/>
                    <a:pt x="0" y="5241"/>
                    <a:pt x="607" y="5956"/>
                  </a:cubicBezTo>
                  <a:cubicBezTo>
                    <a:pt x="869" y="6277"/>
                    <a:pt x="1238" y="6444"/>
                    <a:pt x="1691" y="6444"/>
                  </a:cubicBezTo>
                  <a:lnTo>
                    <a:pt x="1738" y="6444"/>
                  </a:lnTo>
                  <a:cubicBezTo>
                    <a:pt x="2417" y="6444"/>
                    <a:pt x="2750" y="6134"/>
                    <a:pt x="2929" y="5861"/>
                  </a:cubicBezTo>
                  <a:cubicBezTo>
                    <a:pt x="3381" y="5122"/>
                    <a:pt x="3084" y="3979"/>
                    <a:pt x="2774" y="3396"/>
                  </a:cubicBezTo>
                  <a:lnTo>
                    <a:pt x="1060" y="122"/>
                  </a:lnTo>
                  <a:cubicBezTo>
                    <a:pt x="1017" y="47"/>
                    <a:pt x="936" y="1"/>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59"/>
            <p:cNvSpPr/>
            <p:nvPr/>
          </p:nvSpPr>
          <p:spPr>
            <a:xfrm rot="635080">
              <a:off x="4139088" y="2550410"/>
              <a:ext cx="721446" cy="1080750"/>
            </a:xfrm>
            <a:custGeom>
              <a:avLst/>
              <a:gdLst/>
              <a:ahLst/>
              <a:cxnLst/>
              <a:rect l="l" t="t" r="r" b="b"/>
              <a:pathLst>
                <a:path w="9407" h="14092" extrusionOk="0">
                  <a:moveTo>
                    <a:pt x="4496" y="1"/>
                  </a:moveTo>
                  <a:cubicBezTo>
                    <a:pt x="4419" y="1"/>
                    <a:pt x="4372" y="7"/>
                    <a:pt x="4370" y="7"/>
                  </a:cubicBezTo>
                  <a:lnTo>
                    <a:pt x="1215" y="936"/>
                  </a:lnTo>
                  <a:lnTo>
                    <a:pt x="1191" y="947"/>
                  </a:lnTo>
                  <a:cubicBezTo>
                    <a:pt x="1179" y="947"/>
                    <a:pt x="0" y="1519"/>
                    <a:pt x="453" y="3079"/>
                  </a:cubicBezTo>
                  <a:cubicBezTo>
                    <a:pt x="846" y="4472"/>
                    <a:pt x="3679" y="13997"/>
                    <a:pt x="3703" y="14092"/>
                  </a:cubicBezTo>
                  <a:lnTo>
                    <a:pt x="3918" y="14032"/>
                  </a:lnTo>
                  <a:lnTo>
                    <a:pt x="9168" y="12473"/>
                  </a:lnTo>
                  <a:lnTo>
                    <a:pt x="9406" y="12401"/>
                  </a:lnTo>
                  <a:cubicBezTo>
                    <a:pt x="9383" y="12306"/>
                    <a:pt x="6573" y="2769"/>
                    <a:pt x="6156" y="1400"/>
                  </a:cubicBezTo>
                  <a:cubicBezTo>
                    <a:pt x="5768" y="119"/>
                    <a:pt x="4834"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59"/>
            <p:cNvSpPr/>
            <p:nvPr/>
          </p:nvSpPr>
          <p:spPr>
            <a:xfrm rot="635080">
              <a:off x="4342582" y="2995971"/>
              <a:ext cx="353399" cy="324026"/>
            </a:xfrm>
            <a:custGeom>
              <a:avLst/>
              <a:gdLst/>
              <a:ahLst/>
              <a:cxnLst/>
              <a:rect l="l" t="t" r="r" b="b"/>
              <a:pathLst>
                <a:path w="4608" h="4225" extrusionOk="0">
                  <a:moveTo>
                    <a:pt x="2571" y="0"/>
                  </a:moveTo>
                  <a:cubicBezTo>
                    <a:pt x="2498" y="0"/>
                    <a:pt x="2427" y="15"/>
                    <a:pt x="2358" y="45"/>
                  </a:cubicBezTo>
                  <a:cubicBezTo>
                    <a:pt x="2024" y="188"/>
                    <a:pt x="1881" y="641"/>
                    <a:pt x="1822" y="1045"/>
                  </a:cubicBezTo>
                  <a:cubicBezTo>
                    <a:pt x="1566" y="758"/>
                    <a:pt x="1235" y="461"/>
                    <a:pt x="903" y="461"/>
                  </a:cubicBezTo>
                  <a:cubicBezTo>
                    <a:pt x="864" y="461"/>
                    <a:pt x="825" y="465"/>
                    <a:pt x="786" y="474"/>
                  </a:cubicBezTo>
                  <a:cubicBezTo>
                    <a:pt x="346" y="569"/>
                    <a:pt x="274" y="1176"/>
                    <a:pt x="238" y="1367"/>
                  </a:cubicBezTo>
                  <a:cubicBezTo>
                    <a:pt x="0" y="3260"/>
                    <a:pt x="2572" y="4141"/>
                    <a:pt x="2679" y="4177"/>
                  </a:cubicBezTo>
                  <a:lnTo>
                    <a:pt x="2834" y="4224"/>
                  </a:lnTo>
                  <a:lnTo>
                    <a:pt x="2929" y="4093"/>
                  </a:lnTo>
                  <a:cubicBezTo>
                    <a:pt x="3001" y="3998"/>
                    <a:pt x="4608" y="1736"/>
                    <a:pt x="3275" y="391"/>
                  </a:cubicBezTo>
                  <a:cubicBezTo>
                    <a:pt x="3025" y="132"/>
                    <a:pt x="2789" y="0"/>
                    <a:pt x="2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4" name="Google Shape;1484;p59"/>
            <p:cNvSpPr/>
            <p:nvPr/>
          </p:nvSpPr>
          <p:spPr>
            <a:xfrm rot="635080">
              <a:off x="4375281" y="2229920"/>
              <a:ext cx="102384" cy="358997"/>
            </a:xfrm>
            <a:custGeom>
              <a:avLst/>
              <a:gdLst/>
              <a:ahLst/>
              <a:cxnLst/>
              <a:rect l="l" t="t" r="r" b="b"/>
              <a:pathLst>
                <a:path w="1335" h="4681" extrusionOk="0">
                  <a:moveTo>
                    <a:pt x="247" y="0"/>
                  </a:moveTo>
                  <a:cubicBezTo>
                    <a:pt x="241" y="0"/>
                    <a:pt x="234" y="1"/>
                    <a:pt x="227" y="1"/>
                  </a:cubicBezTo>
                  <a:cubicBezTo>
                    <a:pt x="96" y="1"/>
                    <a:pt x="1" y="108"/>
                    <a:pt x="13" y="227"/>
                  </a:cubicBezTo>
                  <a:cubicBezTo>
                    <a:pt x="108" y="1692"/>
                    <a:pt x="394" y="3144"/>
                    <a:pt x="870" y="4538"/>
                  </a:cubicBezTo>
                  <a:cubicBezTo>
                    <a:pt x="894" y="4621"/>
                    <a:pt x="989" y="4680"/>
                    <a:pt x="1084" y="4680"/>
                  </a:cubicBezTo>
                  <a:cubicBezTo>
                    <a:pt x="1108" y="4680"/>
                    <a:pt x="1132" y="4680"/>
                    <a:pt x="1156" y="4668"/>
                  </a:cubicBezTo>
                  <a:cubicBezTo>
                    <a:pt x="1263" y="4633"/>
                    <a:pt x="1334" y="4502"/>
                    <a:pt x="1287" y="4383"/>
                  </a:cubicBezTo>
                  <a:cubicBezTo>
                    <a:pt x="834" y="3037"/>
                    <a:pt x="549" y="1632"/>
                    <a:pt x="465" y="204"/>
                  </a:cubicBezTo>
                  <a:cubicBezTo>
                    <a:pt x="454" y="91"/>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5" name="Google Shape;1485;p59"/>
            <p:cNvSpPr/>
            <p:nvPr/>
          </p:nvSpPr>
          <p:spPr>
            <a:xfrm rot="635080">
              <a:off x="4255809" y="3323763"/>
              <a:ext cx="537001" cy="335223"/>
            </a:xfrm>
            <a:custGeom>
              <a:avLst/>
              <a:gdLst/>
              <a:ahLst/>
              <a:cxnLst/>
              <a:rect l="l" t="t" r="r" b="b"/>
              <a:pathLst>
                <a:path w="7002" h="4371" extrusionOk="0">
                  <a:moveTo>
                    <a:pt x="1" y="1"/>
                  </a:moveTo>
                  <a:lnTo>
                    <a:pt x="1287" y="4370"/>
                  </a:lnTo>
                  <a:lnTo>
                    <a:pt x="7002" y="2680"/>
                  </a:lnTo>
                  <a:lnTo>
                    <a:pt x="6240" y="96"/>
                  </a:lnTo>
                  <a:lnTo>
                    <a:pt x="6014" y="167"/>
                  </a:lnTo>
                  <a:cubicBezTo>
                    <a:pt x="5047" y="517"/>
                    <a:pt x="4096" y="690"/>
                    <a:pt x="3165" y="690"/>
                  </a:cubicBezTo>
                  <a:cubicBezTo>
                    <a:pt x="2226" y="690"/>
                    <a:pt x="1308" y="514"/>
                    <a:pt x="418" y="16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6" name="Google Shape;1486;p59"/>
            <p:cNvSpPr/>
            <p:nvPr/>
          </p:nvSpPr>
          <p:spPr>
            <a:xfrm rot="635080">
              <a:off x="4323764" y="3632237"/>
              <a:ext cx="477641" cy="308150"/>
            </a:xfrm>
            <a:custGeom>
              <a:avLst/>
              <a:gdLst/>
              <a:ahLst/>
              <a:cxnLst/>
              <a:rect l="l" t="t" r="r" b="b"/>
              <a:pathLst>
                <a:path w="6228" h="4018" extrusionOk="0">
                  <a:moveTo>
                    <a:pt x="5648" y="0"/>
                  </a:moveTo>
                  <a:cubicBezTo>
                    <a:pt x="5631" y="0"/>
                    <a:pt x="5614" y="2"/>
                    <a:pt x="5596" y="5"/>
                  </a:cubicBezTo>
                  <a:cubicBezTo>
                    <a:pt x="5477" y="41"/>
                    <a:pt x="5406" y="172"/>
                    <a:pt x="5442" y="279"/>
                  </a:cubicBezTo>
                  <a:lnTo>
                    <a:pt x="465" y="1684"/>
                  </a:lnTo>
                  <a:cubicBezTo>
                    <a:pt x="434" y="1582"/>
                    <a:pt x="352" y="1524"/>
                    <a:pt x="254" y="1524"/>
                  </a:cubicBezTo>
                  <a:cubicBezTo>
                    <a:pt x="237" y="1524"/>
                    <a:pt x="220" y="1526"/>
                    <a:pt x="203" y="1529"/>
                  </a:cubicBezTo>
                  <a:cubicBezTo>
                    <a:pt x="84" y="1553"/>
                    <a:pt x="0" y="1672"/>
                    <a:pt x="36" y="1791"/>
                  </a:cubicBezTo>
                  <a:cubicBezTo>
                    <a:pt x="48" y="1839"/>
                    <a:pt x="310" y="3041"/>
                    <a:pt x="1346" y="3660"/>
                  </a:cubicBezTo>
                  <a:cubicBezTo>
                    <a:pt x="1739" y="3899"/>
                    <a:pt x="2179" y="4018"/>
                    <a:pt x="2667" y="4018"/>
                  </a:cubicBezTo>
                  <a:cubicBezTo>
                    <a:pt x="2989" y="4018"/>
                    <a:pt x="3334" y="3970"/>
                    <a:pt x="3703" y="3863"/>
                  </a:cubicBezTo>
                  <a:cubicBezTo>
                    <a:pt x="4608" y="3613"/>
                    <a:pt x="5263" y="3137"/>
                    <a:pt x="5632" y="2458"/>
                  </a:cubicBezTo>
                  <a:cubicBezTo>
                    <a:pt x="6227" y="1386"/>
                    <a:pt x="5882" y="208"/>
                    <a:pt x="5870" y="160"/>
                  </a:cubicBezTo>
                  <a:cubicBezTo>
                    <a:pt x="5840" y="58"/>
                    <a:pt x="5748" y="0"/>
                    <a:pt x="5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59"/>
            <p:cNvSpPr/>
            <p:nvPr/>
          </p:nvSpPr>
          <p:spPr>
            <a:xfrm rot="635080">
              <a:off x="4255140" y="3486899"/>
              <a:ext cx="607251" cy="311525"/>
            </a:xfrm>
            <a:custGeom>
              <a:avLst/>
              <a:gdLst/>
              <a:ahLst/>
              <a:cxnLst/>
              <a:rect l="l" t="t" r="r" b="b"/>
              <a:pathLst>
                <a:path w="7918" h="4062" extrusionOk="0">
                  <a:moveTo>
                    <a:pt x="7223" y="1"/>
                  </a:moveTo>
                  <a:cubicBezTo>
                    <a:pt x="7201" y="1"/>
                    <a:pt x="7179" y="5"/>
                    <a:pt x="7156" y="14"/>
                  </a:cubicBezTo>
                  <a:lnTo>
                    <a:pt x="167" y="2073"/>
                  </a:lnTo>
                  <a:cubicBezTo>
                    <a:pt x="107" y="2097"/>
                    <a:pt x="60" y="2133"/>
                    <a:pt x="36" y="2181"/>
                  </a:cubicBezTo>
                  <a:cubicBezTo>
                    <a:pt x="0" y="2240"/>
                    <a:pt x="0" y="2300"/>
                    <a:pt x="12" y="2359"/>
                  </a:cubicBezTo>
                  <a:lnTo>
                    <a:pt x="476" y="3895"/>
                  </a:lnTo>
                  <a:cubicBezTo>
                    <a:pt x="500" y="3990"/>
                    <a:pt x="584" y="4062"/>
                    <a:pt x="679" y="4062"/>
                  </a:cubicBezTo>
                  <a:cubicBezTo>
                    <a:pt x="703" y="4062"/>
                    <a:pt x="726" y="4050"/>
                    <a:pt x="750" y="4050"/>
                  </a:cubicBezTo>
                  <a:lnTo>
                    <a:pt x="7739" y="1978"/>
                  </a:lnTo>
                  <a:cubicBezTo>
                    <a:pt x="7858" y="1943"/>
                    <a:pt x="7918" y="1823"/>
                    <a:pt x="7882" y="1704"/>
                  </a:cubicBezTo>
                  <a:lnTo>
                    <a:pt x="7430" y="157"/>
                  </a:lnTo>
                  <a:cubicBezTo>
                    <a:pt x="7418" y="109"/>
                    <a:pt x="7370" y="61"/>
                    <a:pt x="7323" y="26"/>
                  </a:cubicBezTo>
                  <a:cubicBezTo>
                    <a:pt x="7293" y="11"/>
                    <a:pt x="7259" y="1"/>
                    <a:pt x="7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88" name="Google Shape;1488;p59"/>
          <p:cNvSpPr/>
          <p:nvPr/>
        </p:nvSpPr>
        <p:spPr>
          <a:xfrm rot="-1496141">
            <a:off x="8018203" y="685893"/>
            <a:ext cx="264435" cy="239817"/>
          </a:xfrm>
          <a:custGeom>
            <a:avLst/>
            <a:gdLst/>
            <a:ahLst/>
            <a:cxnLst/>
            <a:rect l="l" t="t" r="r" b="b"/>
            <a:pathLst>
              <a:path w="6204" h="5626" extrusionOk="0">
                <a:moveTo>
                  <a:pt x="1832" y="0"/>
                </a:moveTo>
                <a:cubicBezTo>
                  <a:pt x="1488" y="0"/>
                  <a:pt x="1108" y="176"/>
                  <a:pt x="703" y="529"/>
                </a:cubicBezTo>
                <a:cubicBezTo>
                  <a:pt x="274" y="910"/>
                  <a:pt x="48" y="1375"/>
                  <a:pt x="36" y="1934"/>
                </a:cubicBezTo>
                <a:cubicBezTo>
                  <a:pt x="0" y="3613"/>
                  <a:pt x="1965" y="5482"/>
                  <a:pt x="2048" y="5554"/>
                </a:cubicBezTo>
                <a:cubicBezTo>
                  <a:pt x="2084" y="5601"/>
                  <a:pt x="2143" y="5625"/>
                  <a:pt x="2203" y="5625"/>
                </a:cubicBezTo>
                <a:cubicBezTo>
                  <a:pt x="2215" y="5625"/>
                  <a:pt x="2227" y="5613"/>
                  <a:pt x="2250" y="5613"/>
                </a:cubicBezTo>
                <a:cubicBezTo>
                  <a:pt x="2369" y="5589"/>
                  <a:pt x="5096" y="4982"/>
                  <a:pt x="5906" y="3518"/>
                </a:cubicBezTo>
                <a:cubicBezTo>
                  <a:pt x="6168" y="3053"/>
                  <a:pt x="6203" y="2541"/>
                  <a:pt x="6013" y="2018"/>
                </a:cubicBezTo>
                <a:cubicBezTo>
                  <a:pt x="5787" y="1387"/>
                  <a:pt x="5453" y="1029"/>
                  <a:pt x="5001" y="958"/>
                </a:cubicBezTo>
                <a:cubicBezTo>
                  <a:pt x="4939" y="947"/>
                  <a:pt x="4876" y="942"/>
                  <a:pt x="4814" y="942"/>
                </a:cubicBezTo>
                <a:cubicBezTo>
                  <a:pt x="4196" y="942"/>
                  <a:pt x="3584" y="1446"/>
                  <a:pt x="3227" y="1803"/>
                </a:cubicBezTo>
                <a:cubicBezTo>
                  <a:pt x="3108" y="1232"/>
                  <a:pt x="2822" y="327"/>
                  <a:pt x="2179" y="65"/>
                </a:cubicBezTo>
                <a:cubicBezTo>
                  <a:pt x="2068" y="22"/>
                  <a:pt x="1952" y="0"/>
                  <a:pt x="183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492"/>
        <p:cNvGrpSpPr/>
        <p:nvPr/>
      </p:nvGrpSpPr>
      <p:grpSpPr>
        <a:xfrm>
          <a:off x="0" y="0"/>
          <a:ext cx="0" cy="0"/>
          <a:chOff x="0" y="0"/>
          <a:chExt cx="0" cy="0"/>
        </a:xfrm>
      </p:grpSpPr>
      <p:pic>
        <p:nvPicPr>
          <p:cNvPr id="1493" name="Google Shape;1493;p60" title="Gráfico">
            <a:hlinkClick r:id="rId3"/>
          </p:cNvPr>
          <p:cNvPicPr preferRelativeResize="0"/>
          <p:nvPr/>
        </p:nvPicPr>
        <p:blipFill rotWithShape="1">
          <a:blip r:embed="rId4">
            <a:alphaModFix/>
          </a:blip>
          <a:srcRect l="1792" r="1859"/>
          <a:stretch/>
        </p:blipFill>
        <p:spPr>
          <a:xfrm>
            <a:off x="713175" y="1399199"/>
            <a:ext cx="4430850" cy="2843624"/>
          </a:xfrm>
          <a:prstGeom prst="rect">
            <a:avLst/>
          </a:prstGeom>
          <a:noFill/>
          <a:ln>
            <a:noFill/>
          </a:ln>
        </p:spPr>
      </p:pic>
      <p:sp>
        <p:nvSpPr>
          <p:cNvPr id="1494" name="Google Shape;1494;p60"/>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How many dates did we go on?</a:t>
            </a:r>
            <a:endParaRPr/>
          </a:p>
        </p:txBody>
      </p:sp>
      <p:sp>
        <p:nvSpPr>
          <p:cNvPr id="1495" name="Google Shape;1495;p60"/>
          <p:cNvSpPr txBox="1"/>
          <p:nvPr/>
        </p:nvSpPr>
        <p:spPr>
          <a:xfrm>
            <a:off x="713175" y="4388275"/>
            <a:ext cx="7717800" cy="206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chemeClr val="dk1"/>
                </a:solidFill>
                <a:latin typeface="Alata"/>
                <a:ea typeface="Alata"/>
                <a:cs typeface="Alata"/>
                <a:sym typeface="Alata"/>
              </a:rPr>
              <a:t>Follow the link in the graph to modify its data and then paste the new one here. </a:t>
            </a:r>
            <a:r>
              <a:rPr lang="en" sz="1200" b="1" dirty="0">
                <a:solidFill>
                  <a:schemeClr val="dk1"/>
                </a:solidFill>
                <a:uFill>
                  <a:noFill/>
                </a:uFill>
                <a:latin typeface="Alata"/>
                <a:ea typeface="Alata"/>
                <a:cs typeface="Alata"/>
                <a:sym typeface="Alata"/>
                <a:hlinkClick r:id="rId5"/>
              </a:rPr>
              <a:t>For more info, click here</a:t>
            </a:r>
            <a:endParaRPr sz="1200" b="1" dirty="0">
              <a:solidFill>
                <a:schemeClr val="dk1"/>
              </a:solidFill>
              <a:latin typeface="Alata"/>
              <a:ea typeface="Alata"/>
              <a:cs typeface="Alata"/>
              <a:sym typeface="Alata"/>
            </a:endParaRPr>
          </a:p>
        </p:txBody>
      </p:sp>
      <p:cxnSp>
        <p:nvCxnSpPr>
          <p:cNvPr id="1496" name="Google Shape;1496;p60"/>
          <p:cNvCxnSpPr/>
          <p:nvPr/>
        </p:nvCxnSpPr>
        <p:spPr>
          <a:xfrm>
            <a:off x="1032345" y="3899778"/>
            <a:ext cx="4003200" cy="0"/>
          </a:xfrm>
          <a:prstGeom prst="straightConnector1">
            <a:avLst/>
          </a:prstGeom>
          <a:noFill/>
          <a:ln w="9525" cap="flat" cmpd="sng">
            <a:solidFill>
              <a:schemeClr val="dk1"/>
            </a:solidFill>
            <a:prstDash val="solid"/>
            <a:round/>
            <a:headEnd type="none" w="med" len="med"/>
            <a:tailEnd type="none" w="med" len="med"/>
          </a:ln>
        </p:spPr>
      </p:cxnSp>
      <p:sp>
        <p:nvSpPr>
          <p:cNvPr id="1497" name="Google Shape;1497;p60"/>
          <p:cNvSpPr/>
          <p:nvPr/>
        </p:nvSpPr>
        <p:spPr>
          <a:xfrm>
            <a:off x="7477746" y="1703223"/>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98" name="Google Shape;1498;p60"/>
          <p:cNvGrpSpPr/>
          <p:nvPr/>
        </p:nvGrpSpPr>
        <p:grpSpPr>
          <a:xfrm>
            <a:off x="7709471" y="1924992"/>
            <a:ext cx="413448" cy="433385"/>
            <a:chOff x="2726210" y="2953692"/>
            <a:chExt cx="383996" cy="402512"/>
          </a:xfrm>
        </p:grpSpPr>
        <p:sp>
          <p:nvSpPr>
            <p:cNvPr id="1499" name="Google Shape;1499;p60"/>
            <p:cNvSpPr/>
            <p:nvPr/>
          </p:nvSpPr>
          <p:spPr>
            <a:xfrm>
              <a:off x="2744699" y="2953692"/>
              <a:ext cx="365506" cy="111920"/>
            </a:xfrm>
            <a:custGeom>
              <a:avLst/>
              <a:gdLst/>
              <a:ahLst/>
              <a:cxnLst/>
              <a:rect l="l" t="t" r="r" b="b"/>
              <a:pathLst>
                <a:path w="10813" h="3311" extrusionOk="0">
                  <a:moveTo>
                    <a:pt x="2763" y="0"/>
                  </a:moveTo>
                  <a:cubicBezTo>
                    <a:pt x="2192" y="0"/>
                    <a:pt x="1739" y="453"/>
                    <a:pt x="1739" y="1024"/>
                  </a:cubicBezTo>
                  <a:lnTo>
                    <a:pt x="1739" y="1286"/>
                  </a:lnTo>
                  <a:lnTo>
                    <a:pt x="2454" y="1286"/>
                  </a:lnTo>
                  <a:lnTo>
                    <a:pt x="2454" y="1024"/>
                  </a:lnTo>
                  <a:cubicBezTo>
                    <a:pt x="2454" y="834"/>
                    <a:pt x="2597" y="691"/>
                    <a:pt x="2763" y="691"/>
                  </a:cubicBezTo>
                  <a:lnTo>
                    <a:pt x="2811" y="691"/>
                  </a:lnTo>
                  <a:cubicBezTo>
                    <a:pt x="3002" y="691"/>
                    <a:pt x="3144" y="858"/>
                    <a:pt x="3144" y="1024"/>
                  </a:cubicBezTo>
                  <a:lnTo>
                    <a:pt x="3144" y="1286"/>
                  </a:lnTo>
                  <a:lnTo>
                    <a:pt x="2454" y="1286"/>
                  </a:lnTo>
                  <a:lnTo>
                    <a:pt x="2454" y="2239"/>
                  </a:lnTo>
                  <a:cubicBezTo>
                    <a:pt x="2454" y="2429"/>
                    <a:pt x="2311" y="2596"/>
                    <a:pt x="2144" y="2596"/>
                  </a:cubicBezTo>
                  <a:cubicBezTo>
                    <a:pt x="2130" y="2598"/>
                    <a:pt x="2117" y="2598"/>
                    <a:pt x="2103" y="2598"/>
                  </a:cubicBezTo>
                  <a:cubicBezTo>
                    <a:pt x="1906" y="2598"/>
                    <a:pt x="1739" y="2441"/>
                    <a:pt x="1739" y="2263"/>
                  </a:cubicBezTo>
                  <a:lnTo>
                    <a:pt x="1739" y="1286"/>
                  </a:lnTo>
                  <a:lnTo>
                    <a:pt x="358" y="1286"/>
                  </a:lnTo>
                  <a:cubicBezTo>
                    <a:pt x="168" y="1286"/>
                    <a:pt x="1" y="1429"/>
                    <a:pt x="1" y="1620"/>
                  </a:cubicBezTo>
                  <a:lnTo>
                    <a:pt x="1" y="3310"/>
                  </a:lnTo>
                  <a:lnTo>
                    <a:pt x="10813" y="3310"/>
                  </a:lnTo>
                  <a:lnTo>
                    <a:pt x="10813" y="1620"/>
                  </a:lnTo>
                  <a:cubicBezTo>
                    <a:pt x="10813" y="1429"/>
                    <a:pt x="10646" y="1286"/>
                    <a:pt x="10456" y="1286"/>
                  </a:cubicBezTo>
                  <a:lnTo>
                    <a:pt x="9431" y="1286"/>
                  </a:lnTo>
                  <a:lnTo>
                    <a:pt x="9431" y="1024"/>
                  </a:lnTo>
                  <a:cubicBezTo>
                    <a:pt x="9431" y="453"/>
                    <a:pt x="8979" y="0"/>
                    <a:pt x="8407" y="0"/>
                  </a:cubicBezTo>
                  <a:lnTo>
                    <a:pt x="8360" y="0"/>
                  </a:lnTo>
                  <a:cubicBezTo>
                    <a:pt x="7812" y="0"/>
                    <a:pt x="7336" y="453"/>
                    <a:pt x="7336" y="1024"/>
                  </a:cubicBezTo>
                  <a:lnTo>
                    <a:pt x="7336" y="1286"/>
                  </a:lnTo>
                  <a:lnTo>
                    <a:pt x="8050" y="1286"/>
                  </a:lnTo>
                  <a:lnTo>
                    <a:pt x="8050" y="1024"/>
                  </a:lnTo>
                  <a:cubicBezTo>
                    <a:pt x="8050" y="858"/>
                    <a:pt x="8193" y="691"/>
                    <a:pt x="8360" y="691"/>
                  </a:cubicBezTo>
                  <a:lnTo>
                    <a:pt x="8407" y="691"/>
                  </a:lnTo>
                  <a:cubicBezTo>
                    <a:pt x="8598" y="691"/>
                    <a:pt x="8741" y="858"/>
                    <a:pt x="8741" y="1024"/>
                  </a:cubicBezTo>
                  <a:lnTo>
                    <a:pt x="8741" y="1286"/>
                  </a:lnTo>
                  <a:lnTo>
                    <a:pt x="8050" y="1286"/>
                  </a:lnTo>
                  <a:lnTo>
                    <a:pt x="8050" y="2239"/>
                  </a:lnTo>
                  <a:cubicBezTo>
                    <a:pt x="8050" y="2429"/>
                    <a:pt x="7907" y="2596"/>
                    <a:pt x="7741" y="2596"/>
                  </a:cubicBezTo>
                  <a:cubicBezTo>
                    <a:pt x="7727" y="2598"/>
                    <a:pt x="7713" y="2598"/>
                    <a:pt x="7700" y="2598"/>
                  </a:cubicBezTo>
                  <a:cubicBezTo>
                    <a:pt x="7503" y="2598"/>
                    <a:pt x="7336" y="2441"/>
                    <a:pt x="7336" y="2263"/>
                  </a:cubicBezTo>
                  <a:lnTo>
                    <a:pt x="7336" y="1286"/>
                  </a:lnTo>
                  <a:lnTo>
                    <a:pt x="6645" y="1286"/>
                  </a:lnTo>
                  <a:lnTo>
                    <a:pt x="6645" y="1024"/>
                  </a:lnTo>
                  <a:cubicBezTo>
                    <a:pt x="6645" y="453"/>
                    <a:pt x="6193" y="0"/>
                    <a:pt x="5621" y="0"/>
                  </a:cubicBezTo>
                  <a:lnTo>
                    <a:pt x="5550" y="0"/>
                  </a:lnTo>
                  <a:cubicBezTo>
                    <a:pt x="5002" y="0"/>
                    <a:pt x="4526" y="453"/>
                    <a:pt x="4526" y="1024"/>
                  </a:cubicBezTo>
                  <a:lnTo>
                    <a:pt x="4526" y="1286"/>
                  </a:lnTo>
                  <a:lnTo>
                    <a:pt x="5240" y="1286"/>
                  </a:lnTo>
                  <a:lnTo>
                    <a:pt x="5240" y="1024"/>
                  </a:lnTo>
                  <a:cubicBezTo>
                    <a:pt x="5240" y="858"/>
                    <a:pt x="5383" y="691"/>
                    <a:pt x="5550" y="691"/>
                  </a:cubicBezTo>
                  <a:lnTo>
                    <a:pt x="5597" y="691"/>
                  </a:lnTo>
                  <a:cubicBezTo>
                    <a:pt x="5788" y="691"/>
                    <a:pt x="5931" y="858"/>
                    <a:pt x="5931" y="1024"/>
                  </a:cubicBezTo>
                  <a:lnTo>
                    <a:pt x="5931" y="1286"/>
                  </a:lnTo>
                  <a:lnTo>
                    <a:pt x="5240" y="1286"/>
                  </a:lnTo>
                  <a:lnTo>
                    <a:pt x="5240" y="2239"/>
                  </a:lnTo>
                  <a:cubicBezTo>
                    <a:pt x="5240" y="2429"/>
                    <a:pt x="5097" y="2596"/>
                    <a:pt x="4931" y="2596"/>
                  </a:cubicBezTo>
                  <a:cubicBezTo>
                    <a:pt x="4917" y="2598"/>
                    <a:pt x="4903" y="2598"/>
                    <a:pt x="4890" y="2598"/>
                  </a:cubicBezTo>
                  <a:cubicBezTo>
                    <a:pt x="4693" y="2598"/>
                    <a:pt x="4526" y="2441"/>
                    <a:pt x="4526" y="2263"/>
                  </a:cubicBezTo>
                  <a:lnTo>
                    <a:pt x="4526" y="1286"/>
                  </a:lnTo>
                  <a:lnTo>
                    <a:pt x="3835" y="1286"/>
                  </a:lnTo>
                  <a:lnTo>
                    <a:pt x="3835" y="1024"/>
                  </a:lnTo>
                  <a:cubicBezTo>
                    <a:pt x="3835" y="453"/>
                    <a:pt x="3383"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00" name="Google Shape;1500;p60"/>
            <p:cNvSpPr/>
            <p:nvPr/>
          </p:nvSpPr>
          <p:spPr>
            <a:xfrm>
              <a:off x="2726210" y="3285320"/>
              <a:ext cx="348571" cy="70884"/>
            </a:xfrm>
            <a:custGeom>
              <a:avLst/>
              <a:gdLst/>
              <a:ahLst/>
              <a:cxnLst/>
              <a:rect l="l" t="t" r="r" b="b"/>
              <a:pathLst>
                <a:path w="10312" h="2097" extrusionOk="0">
                  <a:moveTo>
                    <a:pt x="1048" y="1"/>
                  </a:moveTo>
                  <a:cubicBezTo>
                    <a:pt x="453" y="1"/>
                    <a:pt x="0" y="477"/>
                    <a:pt x="0" y="1049"/>
                  </a:cubicBezTo>
                  <a:cubicBezTo>
                    <a:pt x="0" y="1620"/>
                    <a:pt x="453" y="2096"/>
                    <a:pt x="1048" y="2096"/>
                  </a:cubicBezTo>
                  <a:lnTo>
                    <a:pt x="9955" y="2096"/>
                  </a:lnTo>
                  <a:cubicBezTo>
                    <a:pt x="10145" y="2096"/>
                    <a:pt x="10312" y="1930"/>
                    <a:pt x="10312" y="1739"/>
                  </a:cubicBezTo>
                  <a:cubicBezTo>
                    <a:pt x="10312" y="1549"/>
                    <a:pt x="10145" y="1406"/>
                    <a:pt x="9955" y="1406"/>
                  </a:cubicBezTo>
                  <a:cubicBezTo>
                    <a:pt x="9574" y="1406"/>
                    <a:pt x="9264" y="1072"/>
                    <a:pt x="9264" y="691"/>
                  </a:cubicBezTo>
                  <a:cubicBezTo>
                    <a:pt x="9264" y="620"/>
                    <a:pt x="9264" y="548"/>
                    <a:pt x="9288" y="477"/>
                  </a:cubicBezTo>
                  <a:cubicBezTo>
                    <a:pt x="9359" y="287"/>
                    <a:pt x="9264" y="96"/>
                    <a:pt x="9074" y="25"/>
                  </a:cubicBezTo>
                  <a:cubicBezTo>
                    <a:pt x="9050" y="1"/>
                    <a:pt x="9002" y="1"/>
                    <a:pt x="8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01" name="Google Shape;1501;p60"/>
            <p:cNvSpPr/>
            <p:nvPr/>
          </p:nvSpPr>
          <p:spPr>
            <a:xfrm>
              <a:off x="2884773" y="3143658"/>
              <a:ext cx="83763" cy="65239"/>
            </a:xfrm>
            <a:custGeom>
              <a:avLst/>
              <a:gdLst/>
              <a:ahLst/>
              <a:cxnLst/>
              <a:rect l="l" t="t" r="r" b="b"/>
              <a:pathLst>
                <a:path w="2478" h="1930" extrusionOk="0">
                  <a:moveTo>
                    <a:pt x="477" y="0"/>
                  </a:moveTo>
                  <a:cubicBezTo>
                    <a:pt x="215" y="0"/>
                    <a:pt x="24" y="191"/>
                    <a:pt x="24" y="453"/>
                  </a:cubicBezTo>
                  <a:cubicBezTo>
                    <a:pt x="1" y="834"/>
                    <a:pt x="715" y="1572"/>
                    <a:pt x="1239" y="1929"/>
                  </a:cubicBezTo>
                  <a:cubicBezTo>
                    <a:pt x="1406" y="1810"/>
                    <a:pt x="1668" y="1596"/>
                    <a:pt x="1930" y="1334"/>
                  </a:cubicBezTo>
                  <a:cubicBezTo>
                    <a:pt x="2334" y="905"/>
                    <a:pt x="2477" y="596"/>
                    <a:pt x="2477" y="453"/>
                  </a:cubicBezTo>
                  <a:cubicBezTo>
                    <a:pt x="2477" y="191"/>
                    <a:pt x="2287" y="0"/>
                    <a:pt x="2025" y="0"/>
                  </a:cubicBezTo>
                  <a:cubicBezTo>
                    <a:pt x="1834" y="0"/>
                    <a:pt x="1644" y="119"/>
                    <a:pt x="1572" y="286"/>
                  </a:cubicBezTo>
                  <a:cubicBezTo>
                    <a:pt x="1525" y="429"/>
                    <a:pt x="1406" y="524"/>
                    <a:pt x="1239" y="524"/>
                  </a:cubicBezTo>
                  <a:cubicBezTo>
                    <a:pt x="1096" y="524"/>
                    <a:pt x="977" y="429"/>
                    <a:pt x="929" y="286"/>
                  </a:cubicBezTo>
                  <a:cubicBezTo>
                    <a:pt x="858" y="119"/>
                    <a:pt x="667"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02" name="Google Shape;1502;p60"/>
            <p:cNvSpPr/>
            <p:nvPr/>
          </p:nvSpPr>
          <p:spPr>
            <a:xfrm>
              <a:off x="2744699" y="3088933"/>
              <a:ext cx="365506" cy="251186"/>
            </a:xfrm>
            <a:custGeom>
              <a:avLst/>
              <a:gdLst/>
              <a:ahLst/>
              <a:cxnLst/>
              <a:rect l="l" t="t" r="r" b="b"/>
              <a:pathLst>
                <a:path w="10813" h="7431" extrusionOk="0">
                  <a:moveTo>
                    <a:pt x="6169" y="905"/>
                  </a:moveTo>
                  <a:cubicBezTo>
                    <a:pt x="6812" y="905"/>
                    <a:pt x="7336" y="1429"/>
                    <a:pt x="7336" y="2072"/>
                  </a:cubicBezTo>
                  <a:cubicBezTo>
                    <a:pt x="7336" y="2453"/>
                    <a:pt x="7074" y="2929"/>
                    <a:pt x="6574" y="3453"/>
                  </a:cubicBezTo>
                  <a:cubicBezTo>
                    <a:pt x="6193" y="3834"/>
                    <a:pt x="5788" y="4168"/>
                    <a:pt x="5574" y="4287"/>
                  </a:cubicBezTo>
                  <a:cubicBezTo>
                    <a:pt x="5526" y="4310"/>
                    <a:pt x="5454" y="4334"/>
                    <a:pt x="5383" y="4334"/>
                  </a:cubicBezTo>
                  <a:cubicBezTo>
                    <a:pt x="5335" y="4334"/>
                    <a:pt x="5264" y="4310"/>
                    <a:pt x="5216" y="4287"/>
                  </a:cubicBezTo>
                  <a:cubicBezTo>
                    <a:pt x="4954" y="4120"/>
                    <a:pt x="4526" y="3810"/>
                    <a:pt x="4168" y="3405"/>
                  </a:cubicBezTo>
                  <a:cubicBezTo>
                    <a:pt x="3692" y="2905"/>
                    <a:pt x="3454" y="2477"/>
                    <a:pt x="3454" y="2072"/>
                  </a:cubicBezTo>
                  <a:cubicBezTo>
                    <a:pt x="3454" y="1429"/>
                    <a:pt x="3978" y="905"/>
                    <a:pt x="4621" y="905"/>
                  </a:cubicBezTo>
                  <a:cubicBezTo>
                    <a:pt x="4907" y="905"/>
                    <a:pt x="5193" y="1024"/>
                    <a:pt x="5383" y="1191"/>
                  </a:cubicBezTo>
                  <a:cubicBezTo>
                    <a:pt x="5597" y="1024"/>
                    <a:pt x="5883" y="905"/>
                    <a:pt x="6169" y="905"/>
                  </a:cubicBezTo>
                  <a:close/>
                  <a:moveTo>
                    <a:pt x="1" y="0"/>
                  </a:moveTo>
                  <a:lnTo>
                    <a:pt x="1" y="5192"/>
                  </a:lnTo>
                  <a:cubicBezTo>
                    <a:pt x="168" y="5144"/>
                    <a:pt x="334" y="5120"/>
                    <a:pt x="501" y="5120"/>
                  </a:cubicBezTo>
                  <a:lnTo>
                    <a:pt x="8431" y="5120"/>
                  </a:lnTo>
                  <a:cubicBezTo>
                    <a:pt x="8550" y="5120"/>
                    <a:pt x="8669" y="5144"/>
                    <a:pt x="8788" y="5168"/>
                  </a:cubicBezTo>
                  <a:cubicBezTo>
                    <a:pt x="9050" y="5263"/>
                    <a:pt x="9265" y="5454"/>
                    <a:pt x="9384" y="5715"/>
                  </a:cubicBezTo>
                  <a:cubicBezTo>
                    <a:pt x="9503" y="5954"/>
                    <a:pt x="9503" y="6239"/>
                    <a:pt x="9408" y="6501"/>
                  </a:cubicBezTo>
                  <a:cubicBezTo>
                    <a:pt x="9955" y="6501"/>
                    <a:pt x="10408" y="6906"/>
                    <a:pt x="10456" y="7430"/>
                  </a:cubicBezTo>
                  <a:cubicBezTo>
                    <a:pt x="10670" y="7192"/>
                    <a:pt x="10813" y="6859"/>
                    <a:pt x="10813" y="6501"/>
                  </a:cubicBezTo>
                  <a:lnTo>
                    <a:pt x="10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503" name="Google Shape;1503;p60"/>
          <p:cNvSpPr txBox="1"/>
          <p:nvPr/>
        </p:nvSpPr>
        <p:spPr>
          <a:xfrm>
            <a:off x="5695175" y="2801468"/>
            <a:ext cx="2735700" cy="4572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200" b="1">
                <a:solidFill>
                  <a:schemeClr val="accent3"/>
                </a:solidFill>
                <a:latin typeface="Alata"/>
                <a:ea typeface="Alata"/>
                <a:cs typeface="Alata"/>
                <a:sym typeface="Alata"/>
              </a:rPr>
              <a:t>Jan 01 to Dec 31</a:t>
            </a:r>
            <a:endParaRPr sz="2200" b="1">
              <a:solidFill>
                <a:schemeClr val="accent3"/>
              </a:solidFill>
              <a:latin typeface="Alata"/>
              <a:ea typeface="Alata"/>
              <a:cs typeface="Alata"/>
              <a:sym typeface="Alata"/>
            </a:endParaRPr>
          </a:p>
        </p:txBody>
      </p:sp>
      <p:sp>
        <p:nvSpPr>
          <p:cNvPr id="1504" name="Google Shape;1504;p60"/>
          <p:cNvSpPr txBox="1"/>
          <p:nvPr/>
        </p:nvSpPr>
        <p:spPr>
          <a:xfrm>
            <a:off x="5695175" y="3139942"/>
            <a:ext cx="2735700" cy="9516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Alata"/>
                <a:ea typeface="Alata"/>
                <a:cs typeface="Alata"/>
                <a:sym typeface="Alata"/>
              </a:rPr>
              <a:t>Despite being red, Mars is actually a cold place. It's full of iron oxide dust, which gives the planet its reddish cast</a:t>
            </a:r>
            <a:endParaRPr>
              <a:solidFill>
                <a:schemeClr val="dk1"/>
              </a:solidFill>
              <a:latin typeface="Alata"/>
              <a:ea typeface="Alata"/>
              <a:cs typeface="Alata"/>
              <a:sym typeface="Alata"/>
            </a:endParaRPr>
          </a:p>
        </p:txBody>
      </p:sp>
      <p:grpSp>
        <p:nvGrpSpPr>
          <p:cNvPr id="1505" name="Google Shape;1505;p60"/>
          <p:cNvGrpSpPr/>
          <p:nvPr/>
        </p:nvGrpSpPr>
        <p:grpSpPr>
          <a:xfrm>
            <a:off x="6000694" y="1252253"/>
            <a:ext cx="852114" cy="951641"/>
            <a:chOff x="7395774" y="663825"/>
            <a:chExt cx="851177" cy="950500"/>
          </a:xfrm>
        </p:grpSpPr>
        <p:sp>
          <p:nvSpPr>
            <p:cNvPr id="1506" name="Google Shape;1506;p60"/>
            <p:cNvSpPr/>
            <p:nvPr/>
          </p:nvSpPr>
          <p:spPr>
            <a:xfrm>
              <a:off x="7692928" y="1320036"/>
              <a:ext cx="47051" cy="126829"/>
            </a:xfrm>
            <a:custGeom>
              <a:avLst/>
              <a:gdLst/>
              <a:ahLst/>
              <a:cxnLst/>
              <a:rect l="l" t="t" r="r" b="b"/>
              <a:pathLst>
                <a:path w="1084" h="2922" extrusionOk="0">
                  <a:moveTo>
                    <a:pt x="237" y="0"/>
                  </a:moveTo>
                  <a:cubicBezTo>
                    <a:pt x="221" y="0"/>
                    <a:pt x="206" y="2"/>
                    <a:pt x="191" y="5"/>
                  </a:cubicBezTo>
                  <a:cubicBezTo>
                    <a:pt x="72" y="41"/>
                    <a:pt x="0" y="160"/>
                    <a:pt x="24" y="279"/>
                  </a:cubicBezTo>
                  <a:lnTo>
                    <a:pt x="619" y="2755"/>
                  </a:lnTo>
                  <a:cubicBezTo>
                    <a:pt x="643" y="2862"/>
                    <a:pt x="726" y="2922"/>
                    <a:pt x="834" y="2922"/>
                  </a:cubicBezTo>
                  <a:lnTo>
                    <a:pt x="881" y="2922"/>
                  </a:lnTo>
                  <a:cubicBezTo>
                    <a:pt x="1000" y="2898"/>
                    <a:pt x="1084" y="2767"/>
                    <a:pt x="1048" y="2648"/>
                  </a:cubicBezTo>
                  <a:lnTo>
                    <a:pt x="465" y="172"/>
                  </a:lnTo>
                  <a:cubicBezTo>
                    <a:pt x="433" y="68"/>
                    <a:pt x="339" y="0"/>
                    <a:pt x="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7" name="Google Shape;1507;p60"/>
            <p:cNvSpPr/>
            <p:nvPr/>
          </p:nvSpPr>
          <p:spPr>
            <a:xfrm>
              <a:off x="7819021" y="1342259"/>
              <a:ext cx="62069" cy="118062"/>
            </a:xfrm>
            <a:custGeom>
              <a:avLst/>
              <a:gdLst/>
              <a:ahLst/>
              <a:cxnLst/>
              <a:rect l="l" t="t" r="r" b="b"/>
              <a:pathLst>
                <a:path w="1430" h="2720" extrusionOk="0">
                  <a:moveTo>
                    <a:pt x="1171" y="0"/>
                  </a:moveTo>
                  <a:cubicBezTo>
                    <a:pt x="1086" y="0"/>
                    <a:pt x="1001" y="54"/>
                    <a:pt x="965" y="136"/>
                  </a:cubicBezTo>
                  <a:lnTo>
                    <a:pt x="48" y="2422"/>
                  </a:lnTo>
                  <a:cubicBezTo>
                    <a:pt x="0" y="2529"/>
                    <a:pt x="48" y="2660"/>
                    <a:pt x="167" y="2708"/>
                  </a:cubicBezTo>
                  <a:cubicBezTo>
                    <a:pt x="191" y="2719"/>
                    <a:pt x="227" y="2719"/>
                    <a:pt x="250" y="2719"/>
                  </a:cubicBezTo>
                  <a:cubicBezTo>
                    <a:pt x="346" y="2719"/>
                    <a:pt x="429" y="2672"/>
                    <a:pt x="453" y="2589"/>
                  </a:cubicBezTo>
                  <a:lnTo>
                    <a:pt x="1381" y="303"/>
                  </a:lnTo>
                  <a:cubicBezTo>
                    <a:pt x="1429" y="195"/>
                    <a:pt x="1370" y="64"/>
                    <a:pt x="1250" y="17"/>
                  </a:cubicBezTo>
                  <a:cubicBezTo>
                    <a:pt x="1225" y="5"/>
                    <a:pt x="1198"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8" name="Google Shape;1508;p60"/>
            <p:cNvSpPr/>
            <p:nvPr/>
          </p:nvSpPr>
          <p:spPr>
            <a:xfrm>
              <a:off x="7767846" y="1338657"/>
              <a:ext cx="33639" cy="114936"/>
            </a:xfrm>
            <a:custGeom>
              <a:avLst/>
              <a:gdLst/>
              <a:ahLst/>
              <a:cxnLst/>
              <a:rect l="l" t="t" r="r" b="b"/>
              <a:pathLst>
                <a:path w="775" h="2648" extrusionOk="0">
                  <a:moveTo>
                    <a:pt x="519" y="0"/>
                  </a:moveTo>
                  <a:cubicBezTo>
                    <a:pt x="415" y="0"/>
                    <a:pt x="321" y="79"/>
                    <a:pt x="310" y="195"/>
                  </a:cubicBezTo>
                  <a:lnTo>
                    <a:pt x="12" y="2398"/>
                  </a:lnTo>
                  <a:cubicBezTo>
                    <a:pt x="1" y="2517"/>
                    <a:pt x="84" y="2636"/>
                    <a:pt x="215" y="2648"/>
                  </a:cubicBezTo>
                  <a:lnTo>
                    <a:pt x="239" y="2648"/>
                  </a:lnTo>
                  <a:cubicBezTo>
                    <a:pt x="346" y="2648"/>
                    <a:pt x="441" y="2564"/>
                    <a:pt x="465" y="2457"/>
                  </a:cubicBezTo>
                  <a:lnTo>
                    <a:pt x="751" y="255"/>
                  </a:lnTo>
                  <a:cubicBezTo>
                    <a:pt x="774" y="124"/>
                    <a:pt x="679" y="16"/>
                    <a:pt x="560" y="5"/>
                  </a:cubicBezTo>
                  <a:cubicBezTo>
                    <a:pt x="546" y="2"/>
                    <a:pt x="533"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60"/>
            <p:cNvSpPr/>
            <p:nvPr/>
          </p:nvSpPr>
          <p:spPr>
            <a:xfrm>
              <a:off x="7625736" y="1417873"/>
              <a:ext cx="286343" cy="196451"/>
            </a:xfrm>
            <a:custGeom>
              <a:avLst/>
              <a:gdLst/>
              <a:ahLst/>
              <a:cxnLst/>
              <a:rect l="l" t="t" r="r" b="b"/>
              <a:pathLst>
                <a:path w="6597" h="4526" extrusionOk="0">
                  <a:moveTo>
                    <a:pt x="680" y="0"/>
                  </a:moveTo>
                  <a:cubicBezTo>
                    <a:pt x="569" y="0"/>
                    <a:pt x="464" y="80"/>
                    <a:pt x="453" y="192"/>
                  </a:cubicBezTo>
                  <a:lnTo>
                    <a:pt x="12" y="3514"/>
                  </a:lnTo>
                  <a:cubicBezTo>
                    <a:pt x="0" y="3573"/>
                    <a:pt x="12" y="3633"/>
                    <a:pt x="48" y="3680"/>
                  </a:cubicBezTo>
                  <a:cubicBezTo>
                    <a:pt x="84" y="3728"/>
                    <a:pt x="143" y="3764"/>
                    <a:pt x="203" y="3764"/>
                  </a:cubicBezTo>
                  <a:lnTo>
                    <a:pt x="5882" y="4526"/>
                  </a:lnTo>
                  <a:lnTo>
                    <a:pt x="5918" y="4526"/>
                  </a:lnTo>
                  <a:cubicBezTo>
                    <a:pt x="5965" y="4526"/>
                    <a:pt x="6013" y="4514"/>
                    <a:pt x="6049" y="4478"/>
                  </a:cubicBezTo>
                  <a:cubicBezTo>
                    <a:pt x="6096" y="4442"/>
                    <a:pt x="6120" y="4395"/>
                    <a:pt x="6132" y="4335"/>
                  </a:cubicBezTo>
                  <a:lnTo>
                    <a:pt x="6573" y="1013"/>
                  </a:lnTo>
                  <a:cubicBezTo>
                    <a:pt x="6596" y="882"/>
                    <a:pt x="6501" y="775"/>
                    <a:pt x="6382" y="751"/>
                  </a:cubicBezTo>
                  <a:lnTo>
                    <a:pt x="703" y="1"/>
                  </a:lnTo>
                  <a:cubicBezTo>
                    <a:pt x="695" y="0"/>
                    <a:pt x="688"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60"/>
            <p:cNvSpPr/>
            <p:nvPr/>
          </p:nvSpPr>
          <p:spPr>
            <a:xfrm>
              <a:off x="7395774" y="663825"/>
              <a:ext cx="851172" cy="698821"/>
            </a:xfrm>
            <a:custGeom>
              <a:avLst/>
              <a:gdLst/>
              <a:ahLst/>
              <a:cxnLst/>
              <a:rect l="l" t="t" r="r" b="b"/>
              <a:pathLst>
                <a:path w="19610" h="16100" extrusionOk="0">
                  <a:moveTo>
                    <a:pt x="5911" y="0"/>
                  </a:moveTo>
                  <a:cubicBezTo>
                    <a:pt x="3817" y="0"/>
                    <a:pt x="2048" y="1619"/>
                    <a:pt x="1393" y="4133"/>
                  </a:cubicBezTo>
                  <a:cubicBezTo>
                    <a:pt x="0" y="9539"/>
                    <a:pt x="6703" y="15278"/>
                    <a:pt x="6989" y="15516"/>
                  </a:cubicBezTo>
                  <a:cubicBezTo>
                    <a:pt x="7025" y="15552"/>
                    <a:pt x="7060" y="15563"/>
                    <a:pt x="7108" y="15575"/>
                  </a:cubicBezTo>
                  <a:lnTo>
                    <a:pt x="8954" y="15813"/>
                  </a:lnTo>
                  <a:lnTo>
                    <a:pt x="11085" y="16099"/>
                  </a:lnTo>
                  <a:lnTo>
                    <a:pt x="11121" y="16099"/>
                  </a:lnTo>
                  <a:cubicBezTo>
                    <a:pt x="11144" y="16099"/>
                    <a:pt x="11180" y="16099"/>
                    <a:pt x="11216" y="16075"/>
                  </a:cubicBezTo>
                  <a:cubicBezTo>
                    <a:pt x="11549" y="15921"/>
                    <a:pt x="19514" y="12134"/>
                    <a:pt x="19586" y="6562"/>
                  </a:cubicBezTo>
                  <a:cubicBezTo>
                    <a:pt x="19610" y="3907"/>
                    <a:pt x="18288" y="1859"/>
                    <a:pt x="16193" y="1347"/>
                  </a:cubicBezTo>
                  <a:cubicBezTo>
                    <a:pt x="15902" y="1276"/>
                    <a:pt x="15591" y="1237"/>
                    <a:pt x="15267" y="1237"/>
                  </a:cubicBezTo>
                  <a:cubicBezTo>
                    <a:pt x="13761" y="1237"/>
                    <a:pt x="11971" y="2085"/>
                    <a:pt x="10609" y="4467"/>
                  </a:cubicBezTo>
                  <a:cubicBezTo>
                    <a:pt x="9763" y="1240"/>
                    <a:pt x="7727" y="38"/>
                    <a:pt x="6025" y="2"/>
                  </a:cubicBezTo>
                  <a:cubicBezTo>
                    <a:pt x="5987" y="1"/>
                    <a:pt x="5949" y="0"/>
                    <a:pt x="5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1" name="Google Shape;1511;p60"/>
            <p:cNvSpPr/>
            <p:nvPr/>
          </p:nvSpPr>
          <p:spPr>
            <a:xfrm>
              <a:off x="7395774" y="663825"/>
              <a:ext cx="367988" cy="682283"/>
            </a:xfrm>
            <a:custGeom>
              <a:avLst/>
              <a:gdLst/>
              <a:ahLst/>
              <a:cxnLst/>
              <a:rect l="l" t="t" r="r" b="b"/>
              <a:pathLst>
                <a:path w="8478" h="15719" extrusionOk="0">
                  <a:moveTo>
                    <a:pt x="5921" y="0"/>
                  </a:moveTo>
                  <a:cubicBezTo>
                    <a:pt x="5409" y="0"/>
                    <a:pt x="4896" y="99"/>
                    <a:pt x="4405" y="300"/>
                  </a:cubicBezTo>
                  <a:cubicBezTo>
                    <a:pt x="2965" y="895"/>
                    <a:pt x="1869" y="2300"/>
                    <a:pt x="1393" y="4133"/>
                  </a:cubicBezTo>
                  <a:cubicBezTo>
                    <a:pt x="0" y="9539"/>
                    <a:pt x="6703" y="15278"/>
                    <a:pt x="6989" y="15516"/>
                  </a:cubicBezTo>
                  <a:cubicBezTo>
                    <a:pt x="7025" y="15552"/>
                    <a:pt x="7060" y="15563"/>
                    <a:pt x="7108" y="15575"/>
                  </a:cubicBezTo>
                  <a:lnTo>
                    <a:pt x="8215" y="15718"/>
                  </a:lnTo>
                  <a:lnTo>
                    <a:pt x="8239" y="15718"/>
                  </a:lnTo>
                  <a:cubicBezTo>
                    <a:pt x="8299" y="15718"/>
                    <a:pt x="8358" y="15694"/>
                    <a:pt x="8406" y="15647"/>
                  </a:cubicBezTo>
                  <a:cubicBezTo>
                    <a:pt x="8454" y="15599"/>
                    <a:pt x="8477" y="15528"/>
                    <a:pt x="8465" y="15456"/>
                  </a:cubicBezTo>
                  <a:lnTo>
                    <a:pt x="8442" y="15361"/>
                  </a:lnTo>
                  <a:cubicBezTo>
                    <a:pt x="8442" y="15337"/>
                    <a:pt x="8430" y="15313"/>
                    <a:pt x="8418" y="15290"/>
                  </a:cubicBezTo>
                  <a:cubicBezTo>
                    <a:pt x="7465" y="13480"/>
                    <a:pt x="6620" y="11587"/>
                    <a:pt x="5906" y="9658"/>
                  </a:cubicBezTo>
                  <a:cubicBezTo>
                    <a:pt x="5465" y="8455"/>
                    <a:pt x="5001" y="7062"/>
                    <a:pt x="5072" y="5646"/>
                  </a:cubicBezTo>
                  <a:cubicBezTo>
                    <a:pt x="5167" y="3812"/>
                    <a:pt x="6251" y="2026"/>
                    <a:pt x="7834" y="1097"/>
                  </a:cubicBezTo>
                  <a:cubicBezTo>
                    <a:pt x="7846" y="1085"/>
                    <a:pt x="7858" y="1074"/>
                    <a:pt x="7882" y="1062"/>
                  </a:cubicBezTo>
                  <a:lnTo>
                    <a:pt x="8013" y="907"/>
                  </a:lnTo>
                  <a:cubicBezTo>
                    <a:pt x="8061" y="859"/>
                    <a:pt x="8084" y="800"/>
                    <a:pt x="8073" y="728"/>
                  </a:cubicBezTo>
                  <a:cubicBezTo>
                    <a:pt x="8073" y="657"/>
                    <a:pt x="8025" y="597"/>
                    <a:pt x="7965" y="562"/>
                  </a:cubicBezTo>
                  <a:cubicBezTo>
                    <a:pt x="7330" y="189"/>
                    <a:pt x="6627" y="0"/>
                    <a:pt x="5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2" name="Google Shape;1512;p60"/>
            <p:cNvSpPr/>
            <p:nvPr/>
          </p:nvSpPr>
          <p:spPr>
            <a:xfrm>
              <a:off x="7814898" y="717648"/>
              <a:ext cx="432053" cy="644998"/>
            </a:xfrm>
            <a:custGeom>
              <a:avLst/>
              <a:gdLst/>
              <a:ahLst/>
              <a:cxnLst/>
              <a:rect l="l" t="t" r="r" b="b"/>
              <a:pathLst>
                <a:path w="9954" h="14860" extrusionOk="0">
                  <a:moveTo>
                    <a:pt x="5606" y="1"/>
                  </a:moveTo>
                  <a:cubicBezTo>
                    <a:pt x="5199" y="1"/>
                    <a:pt x="4787" y="63"/>
                    <a:pt x="4382" y="191"/>
                  </a:cubicBezTo>
                  <a:cubicBezTo>
                    <a:pt x="4322" y="203"/>
                    <a:pt x="4274" y="250"/>
                    <a:pt x="4251" y="298"/>
                  </a:cubicBezTo>
                  <a:cubicBezTo>
                    <a:pt x="4227" y="357"/>
                    <a:pt x="4227" y="429"/>
                    <a:pt x="4239" y="488"/>
                  </a:cubicBezTo>
                  <a:lnTo>
                    <a:pt x="4286" y="596"/>
                  </a:lnTo>
                  <a:cubicBezTo>
                    <a:pt x="4298" y="631"/>
                    <a:pt x="4322" y="655"/>
                    <a:pt x="4334" y="679"/>
                  </a:cubicBezTo>
                  <a:cubicBezTo>
                    <a:pt x="5620" y="1989"/>
                    <a:pt x="6203" y="3989"/>
                    <a:pt x="5810" y="5787"/>
                  </a:cubicBezTo>
                  <a:cubicBezTo>
                    <a:pt x="5513" y="7180"/>
                    <a:pt x="4703" y="8406"/>
                    <a:pt x="3953" y="9442"/>
                  </a:cubicBezTo>
                  <a:cubicBezTo>
                    <a:pt x="2774" y="11109"/>
                    <a:pt x="1453" y="12716"/>
                    <a:pt x="60" y="14216"/>
                  </a:cubicBezTo>
                  <a:cubicBezTo>
                    <a:pt x="12" y="14264"/>
                    <a:pt x="0" y="14323"/>
                    <a:pt x="0" y="14371"/>
                  </a:cubicBezTo>
                  <a:lnTo>
                    <a:pt x="0" y="14478"/>
                  </a:lnTo>
                  <a:cubicBezTo>
                    <a:pt x="0" y="14585"/>
                    <a:pt x="83" y="14681"/>
                    <a:pt x="191" y="14693"/>
                  </a:cubicBezTo>
                  <a:lnTo>
                    <a:pt x="1429" y="14859"/>
                  </a:lnTo>
                  <a:lnTo>
                    <a:pt x="1465" y="14859"/>
                  </a:lnTo>
                  <a:cubicBezTo>
                    <a:pt x="1488" y="14859"/>
                    <a:pt x="1524" y="14859"/>
                    <a:pt x="1560" y="14835"/>
                  </a:cubicBezTo>
                  <a:cubicBezTo>
                    <a:pt x="1893" y="14681"/>
                    <a:pt x="9858" y="10894"/>
                    <a:pt x="9930" y="5322"/>
                  </a:cubicBezTo>
                  <a:cubicBezTo>
                    <a:pt x="9954" y="3382"/>
                    <a:pt x="9239" y="1739"/>
                    <a:pt x="7977" y="786"/>
                  </a:cubicBezTo>
                  <a:cubicBezTo>
                    <a:pt x="7277" y="271"/>
                    <a:pt x="6453"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60"/>
            <p:cNvSpPr/>
            <p:nvPr/>
          </p:nvSpPr>
          <p:spPr>
            <a:xfrm>
              <a:off x="7814898" y="1232486"/>
              <a:ext cx="216548" cy="130172"/>
            </a:xfrm>
            <a:custGeom>
              <a:avLst/>
              <a:gdLst/>
              <a:ahLst/>
              <a:cxnLst/>
              <a:rect l="l" t="t" r="r" b="b"/>
              <a:pathLst>
                <a:path w="4989" h="2999" extrusionOk="0">
                  <a:moveTo>
                    <a:pt x="2222" y="1"/>
                  </a:moveTo>
                  <a:cubicBezTo>
                    <a:pt x="2157" y="1"/>
                    <a:pt x="2093" y="28"/>
                    <a:pt x="2048" y="81"/>
                  </a:cubicBezTo>
                  <a:cubicBezTo>
                    <a:pt x="1405" y="867"/>
                    <a:pt x="738" y="1629"/>
                    <a:pt x="60" y="2355"/>
                  </a:cubicBezTo>
                  <a:cubicBezTo>
                    <a:pt x="12" y="2403"/>
                    <a:pt x="0" y="2462"/>
                    <a:pt x="0" y="2510"/>
                  </a:cubicBezTo>
                  <a:lnTo>
                    <a:pt x="0" y="2617"/>
                  </a:lnTo>
                  <a:cubicBezTo>
                    <a:pt x="0" y="2724"/>
                    <a:pt x="83" y="2820"/>
                    <a:pt x="191" y="2832"/>
                  </a:cubicBezTo>
                  <a:lnTo>
                    <a:pt x="1429" y="2998"/>
                  </a:lnTo>
                  <a:lnTo>
                    <a:pt x="1453" y="2998"/>
                  </a:lnTo>
                  <a:cubicBezTo>
                    <a:pt x="1488" y="2998"/>
                    <a:pt x="1536" y="2986"/>
                    <a:pt x="1572" y="2974"/>
                  </a:cubicBezTo>
                  <a:cubicBezTo>
                    <a:pt x="1572" y="2974"/>
                    <a:pt x="1572" y="2974"/>
                    <a:pt x="1584" y="2963"/>
                  </a:cubicBezTo>
                  <a:lnTo>
                    <a:pt x="1595" y="2963"/>
                  </a:lnTo>
                  <a:lnTo>
                    <a:pt x="1512" y="2748"/>
                  </a:lnTo>
                  <a:lnTo>
                    <a:pt x="1619" y="2951"/>
                  </a:lnTo>
                  <a:cubicBezTo>
                    <a:pt x="1619" y="2951"/>
                    <a:pt x="1631" y="2939"/>
                    <a:pt x="1631" y="2939"/>
                  </a:cubicBezTo>
                  <a:lnTo>
                    <a:pt x="1643" y="2939"/>
                  </a:lnTo>
                  <a:cubicBezTo>
                    <a:pt x="1643" y="2939"/>
                    <a:pt x="1679" y="2927"/>
                    <a:pt x="1679" y="2927"/>
                  </a:cubicBezTo>
                  <a:cubicBezTo>
                    <a:pt x="1750" y="2891"/>
                    <a:pt x="1846" y="2832"/>
                    <a:pt x="1965" y="2772"/>
                  </a:cubicBezTo>
                  <a:lnTo>
                    <a:pt x="1976" y="2772"/>
                  </a:lnTo>
                  <a:lnTo>
                    <a:pt x="2060" y="2724"/>
                  </a:lnTo>
                  <a:lnTo>
                    <a:pt x="2072" y="2724"/>
                  </a:lnTo>
                  <a:lnTo>
                    <a:pt x="2143" y="2677"/>
                  </a:lnTo>
                  <a:cubicBezTo>
                    <a:pt x="2548" y="2462"/>
                    <a:pt x="3191" y="2105"/>
                    <a:pt x="3917" y="1629"/>
                  </a:cubicBezTo>
                  <a:cubicBezTo>
                    <a:pt x="3977" y="1605"/>
                    <a:pt x="4024" y="1569"/>
                    <a:pt x="4072" y="1534"/>
                  </a:cubicBezTo>
                  <a:lnTo>
                    <a:pt x="4084" y="1534"/>
                  </a:lnTo>
                  <a:lnTo>
                    <a:pt x="4227" y="1427"/>
                  </a:lnTo>
                  <a:lnTo>
                    <a:pt x="4239" y="1427"/>
                  </a:lnTo>
                  <a:cubicBezTo>
                    <a:pt x="4453" y="1272"/>
                    <a:pt x="4667" y="1129"/>
                    <a:pt x="4882" y="974"/>
                  </a:cubicBezTo>
                  <a:cubicBezTo>
                    <a:pt x="4953" y="927"/>
                    <a:pt x="4989" y="831"/>
                    <a:pt x="4965" y="736"/>
                  </a:cubicBezTo>
                  <a:cubicBezTo>
                    <a:pt x="4941" y="653"/>
                    <a:pt x="4870" y="581"/>
                    <a:pt x="4774" y="569"/>
                  </a:cubicBezTo>
                  <a:cubicBezTo>
                    <a:pt x="3953" y="474"/>
                    <a:pt x="3119" y="284"/>
                    <a:pt x="2286" y="10"/>
                  </a:cubicBezTo>
                  <a:cubicBezTo>
                    <a:pt x="2265" y="4"/>
                    <a:pt x="2244" y="1"/>
                    <a:pt x="2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60"/>
            <p:cNvSpPr/>
            <p:nvPr/>
          </p:nvSpPr>
          <p:spPr>
            <a:xfrm>
              <a:off x="7446385" y="870611"/>
              <a:ext cx="317377" cy="475502"/>
            </a:xfrm>
            <a:custGeom>
              <a:avLst/>
              <a:gdLst/>
              <a:ahLst/>
              <a:cxnLst/>
              <a:rect l="l" t="t" r="r" b="b"/>
              <a:pathLst>
                <a:path w="7312" h="10955" extrusionOk="0">
                  <a:moveTo>
                    <a:pt x="322" y="0"/>
                  </a:moveTo>
                  <a:cubicBezTo>
                    <a:pt x="251" y="0"/>
                    <a:pt x="191" y="24"/>
                    <a:pt x="144" y="72"/>
                  </a:cubicBezTo>
                  <a:cubicBezTo>
                    <a:pt x="108" y="108"/>
                    <a:pt x="84" y="155"/>
                    <a:pt x="84" y="203"/>
                  </a:cubicBezTo>
                  <a:cubicBezTo>
                    <a:pt x="1" y="905"/>
                    <a:pt x="49" y="1655"/>
                    <a:pt x="215" y="2417"/>
                  </a:cubicBezTo>
                  <a:cubicBezTo>
                    <a:pt x="227" y="2501"/>
                    <a:pt x="251" y="2572"/>
                    <a:pt x="263" y="2644"/>
                  </a:cubicBezTo>
                  <a:lnTo>
                    <a:pt x="275" y="2667"/>
                  </a:lnTo>
                  <a:cubicBezTo>
                    <a:pt x="287" y="2739"/>
                    <a:pt x="310" y="2810"/>
                    <a:pt x="322" y="2894"/>
                  </a:cubicBezTo>
                  <a:cubicBezTo>
                    <a:pt x="334" y="2894"/>
                    <a:pt x="334" y="2906"/>
                    <a:pt x="334" y="2906"/>
                  </a:cubicBezTo>
                  <a:cubicBezTo>
                    <a:pt x="358" y="2989"/>
                    <a:pt x="370" y="3060"/>
                    <a:pt x="406" y="3132"/>
                  </a:cubicBezTo>
                  <a:cubicBezTo>
                    <a:pt x="406" y="3132"/>
                    <a:pt x="406" y="3156"/>
                    <a:pt x="406" y="3156"/>
                  </a:cubicBezTo>
                  <a:cubicBezTo>
                    <a:pt x="430" y="3227"/>
                    <a:pt x="453" y="3299"/>
                    <a:pt x="477" y="3370"/>
                  </a:cubicBezTo>
                  <a:lnTo>
                    <a:pt x="477" y="3394"/>
                  </a:lnTo>
                  <a:cubicBezTo>
                    <a:pt x="501" y="3465"/>
                    <a:pt x="537" y="3537"/>
                    <a:pt x="560" y="3608"/>
                  </a:cubicBezTo>
                  <a:lnTo>
                    <a:pt x="763" y="3525"/>
                  </a:lnTo>
                  <a:lnTo>
                    <a:pt x="560" y="3632"/>
                  </a:lnTo>
                  <a:cubicBezTo>
                    <a:pt x="596" y="3703"/>
                    <a:pt x="620" y="3775"/>
                    <a:pt x="644" y="3846"/>
                  </a:cubicBezTo>
                  <a:lnTo>
                    <a:pt x="656" y="3858"/>
                  </a:lnTo>
                  <a:cubicBezTo>
                    <a:pt x="680" y="3930"/>
                    <a:pt x="715" y="4001"/>
                    <a:pt x="739" y="4084"/>
                  </a:cubicBezTo>
                  <a:lnTo>
                    <a:pt x="751" y="4096"/>
                  </a:lnTo>
                  <a:cubicBezTo>
                    <a:pt x="775" y="4168"/>
                    <a:pt x="811" y="4239"/>
                    <a:pt x="846" y="4322"/>
                  </a:cubicBezTo>
                  <a:cubicBezTo>
                    <a:pt x="1263" y="5275"/>
                    <a:pt x="1858" y="6263"/>
                    <a:pt x="2608" y="7263"/>
                  </a:cubicBezTo>
                  <a:cubicBezTo>
                    <a:pt x="2656" y="7335"/>
                    <a:pt x="2692" y="7394"/>
                    <a:pt x="2751" y="7454"/>
                  </a:cubicBezTo>
                  <a:cubicBezTo>
                    <a:pt x="2787" y="7513"/>
                    <a:pt x="2835" y="7573"/>
                    <a:pt x="2882" y="7632"/>
                  </a:cubicBezTo>
                  <a:cubicBezTo>
                    <a:pt x="2882" y="7632"/>
                    <a:pt x="2894" y="7644"/>
                    <a:pt x="2894" y="7644"/>
                  </a:cubicBezTo>
                  <a:cubicBezTo>
                    <a:pt x="2930" y="7704"/>
                    <a:pt x="2977" y="7751"/>
                    <a:pt x="3037" y="7823"/>
                  </a:cubicBezTo>
                  <a:cubicBezTo>
                    <a:pt x="3073" y="7882"/>
                    <a:pt x="3120" y="7930"/>
                    <a:pt x="3156" y="7978"/>
                  </a:cubicBezTo>
                  <a:cubicBezTo>
                    <a:pt x="3168" y="7990"/>
                    <a:pt x="3168" y="7990"/>
                    <a:pt x="3168" y="8001"/>
                  </a:cubicBezTo>
                  <a:cubicBezTo>
                    <a:pt x="3216" y="8049"/>
                    <a:pt x="3263" y="8109"/>
                    <a:pt x="3311" y="8168"/>
                  </a:cubicBezTo>
                  <a:cubicBezTo>
                    <a:pt x="3358" y="8216"/>
                    <a:pt x="3406" y="8275"/>
                    <a:pt x="3442" y="8323"/>
                  </a:cubicBezTo>
                  <a:cubicBezTo>
                    <a:pt x="3442" y="8323"/>
                    <a:pt x="3454" y="8323"/>
                    <a:pt x="3454" y="8335"/>
                  </a:cubicBezTo>
                  <a:cubicBezTo>
                    <a:pt x="3918" y="8883"/>
                    <a:pt x="4418" y="9430"/>
                    <a:pt x="4954" y="9954"/>
                  </a:cubicBezTo>
                  <a:lnTo>
                    <a:pt x="5144" y="10133"/>
                  </a:lnTo>
                  <a:cubicBezTo>
                    <a:pt x="5144" y="10133"/>
                    <a:pt x="5156" y="10145"/>
                    <a:pt x="5156" y="10145"/>
                  </a:cubicBezTo>
                  <a:lnTo>
                    <a:pt x="5466" y="10442"/>
                  </a:lnTo>
                  <a:cubicBezTo>
                    <a:pt x="5478" y="10442"/>
                    <a:pt x="5478" y="10454"/>
                    <a:pt x="5478" y="10454"/>
                  </a:cubicBezTo>
                  <a:lnTo>
                    <a:pt x="5656" y="10609"/>
                  </a:lnTo>
                  <a:cubicBezTo>
                    <a:pt x="5656" y="10609"/>
                    <a:pt x="5680" y="10633"/>
                    <a:pt x="5680" y="10633"/>
                  </a:cubicBezTo>
                  <a:lnTo>
                    <a:pt x="5775" y="10704"/>
                  </a:lnTo>
                  <a:cubicBezTo>
                    <a:pt x="5775" y="10716"/>
                    <a:pt x="5787" y="10728"/>
                    <a:pt x="5787" y="10728"/>
                  </a:cubicBezTo>
                  <a:cubicBezTo>
                    <a:pt x="5787" y="10728"/>
                    <a:pt x="5811" y="10740"/>
                    <a:pt x="5811" y="10740"/>
                  </a:cubicBezTo>
                  <a:lnTo>
                    <a:pt x="5823" y="10752"/>
                  </a:lnTo>
                  <a:cubicBezTo>
                    <a:pt x="5859" y="10788"/>
                    <a:pt x="5894" y="10799"/>
                    <a:pt x="5942" y="10811"/>
                  </a:cubicBezTo>
                  <a:lnTo>
                    <a:pt x="7049" y="10954"/>
                  </a:lnTo>
                  <a:lnTo>
                    <a:pt x="7073" y="10954"/>
                  </a:lnTo>
                  <a:cubicBezTo>
                    <a:pt x="7133" y="10954"/>
                    <a:pt x="7192" y="10930"/>
                    <a:pt x="7240" y="10883"/>
                  </a:cubicBezTo>
                  <a:cubicBezTo>
                    <a:pt x="7288" y="10835"/>
                    <a:pt x="7311" y="10764"/>
                    <a:pt x="7299" y="10692"/>
                  </a:cubicBezTo>
                  <a:lnTo>
                    <a:pt x="7276" y="10597"/>
                  </a:lnTo>
                  <a:cubicBezTo>
                    <a:pt x="7276" y="10573"/>
                    <a:pt x="7264" y="10549"/>
                    <a:pt x="7252" y="10526"/>
                  </a:cubicBezTo>
                  <a:cubicBezTo>
                    <a:pt x="6299" y="8716"/>
                    <a:pt x="5454" y="6823"/>
                    <a:pt x="4740" y="4894"/>
                  </a:cubicBezTo>
                  <a:lnTo>
                    <a:pt x="4704" y="4811"/>
                  </a:lnTo>
                  <a:cubicBezTo>
                    <a:pt x="4692" y="4775"/>
                    <a:pt x="4680" y="4739"/>
                    <a:pt x="4644" y="4715"/>
                  </a:cubicBezTo>
                  <a:cubicBezTo>
                    <a:pt x="3168" y="3418"/>
                    <a:pt x="1763" y="1858"/>
                    <a:pt x="477" y="96"/>
                  </a:cubicBezTo>
                  <a:cubicBezTo>
                    <a:pt x="441" y="48"/>
                    <a:pt x="382" y="12"/>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60"/>
            <p:cNvSpPr/>
            <p:nvPr/>
          </p:nvSpPr>
          <p:spPr>
            <a:xfrm>
              <a:off x="7513576" y="738917"/>
              <a:ext cx="52260" cy="94536"/>
            </a:xfrm>
            <a:custGeom>
              <a:avLst/>
              <a:gdLst/>
              <a:ahLst/>
              <a:cxnLst/>
              <a:rect l="l" t="t" r="r" b="b"/>
              <a:pathLst>
                <a:path w="1204" h="2178" extrusionOk="0">
                  <a:moveTo>
                    <a:pt x="957" y="0"/>
                  </a:moveTo>
                  <a:cubicBezTo>
                    <a:pt x="891" y="0"/>
                    <a:pt x="827" y="27"/>
                    <a:pt x="787" y="82"/>
                  </a:cubicBezTo>
                  <a:cubicBezTo>
                    <a:pt x="406" y="546"/>
                    <a:pt x="155" y="1165"/>
                    <a:pt x="25" y="1915"/>
                  </a:cubicBezTo>
                  <a:cubicBezTo>
                    <a:pt x="1" y="2034"/>
                    <a:pt x="84" y="2153"/>
                    <a:pt x="215" y="2177"/>
                  </a:cubicBezTo>
                  <a:lnTo>
                    <a:pt x="251" y="2177"/>
                  </a:lnTo>
                  <a:cubicBezTo>
                    <a:pt x="358" y="2177"/>
                    <a:pt x="453" y="2094"/>
                    <a:pt x="465" y="1987"/>
                  </a:cubicBezTo>
                  <a:cubicBezTo>
                    <a:pt x="584" y="1320"/>
                    <a:pt x="798" y="772"/>
                    <a:pt x="1132" y="356"/>
                  </a:cubicBezTo>
                  <a:cubicBezTo>
                    <a:pt x="1203" y="260"/>
                    <a:pt x="1191" y="129"/>
                    <a:pt x="1096" y="46"/>
                  </a:cubicBezTo>
                  <a:cubicBezTo>
                    <a:pt x="1055" y="15"/>
                    <a:pt x="1006"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6" name="Google Shape;1516;p60"/>
            <p:cNvSpPr/>
            <p:nvPr/>
          </p:nvSpPr>
          <p:spPr>
            <a:xfrm>
              <a:off x="7579726" y="700590"/>
              <a:ext cx="59986" cy="28995"/>
            </a:xfrm>
            <a:custGeom>
              <a:avLst/>
              <a:gdLst/>
              <a:ahLst/>
              <a:cxnLst/>
              <a:rect l="l" t="t" r="r" b="b"/>
              <a:pathLst>
                <a:path w="1382" h="668" extrusionOk="0">
                  <a:moveTo>
                    <a:pt x="1144" y="0"/>
                  </a:moveTo>
                  <a:cubicBezTo>
                    <a:pt x="1068" y="0"/>
                    <a:pt x="647" y="10"/>
                    <a:pt x="155" y="250"/>
                  </a:cubicBezTo>
                  <a:cubicBezTo>
                    <a:pt x="48" y="298"/>
                    <a:pt x="1" y="429"/>
                    <a:pt x="48" y="548"/>
                  </a:cubicBezTo>
                  <a:cubicBezTo>
                    <a:pt x="96" y="619"/>
                    <a:pt x="167" y="667"/>
                    <a:pt x="251" y="667"/>
                  </a:cubicBezTo>
                  <a:cubicBezTo>
                    <a:pt x="286" y="667"/>
                    <a:pt x="322" y="667"/>
                    <a:pt x="346" y="643"/>
                  </a:cubicBezTo>
                  <a:cubicBezTo>
                    <a:pt x="729" y="462"/>
                    <a:pt x="1056" y="453"/>
                    <a:pt x="1129" y="453"/>
                  </a:cubicBezTo>
                  <a:cubicBezTo>
                    <a:pt x="1137" y="453"/>
                    <a:pt x="1142" y="453"/>
                    <a:pt x="1144" y="453"/>
                  </a:cubicBezTo>
                  <a:cubicBezTo>
                    <a:pt x="1263" y="453"/>
                    <a:pt x="1370" y="358"/>
                    <a:pt x="1370" y="227"/>
                  </a:cubicBezTo>
                  <a:cubicBezTo>
                    <a:pt x="1382" y="108"/>
                    <a:pt x="1287" y="0"/>
                    <a:pt x="1156" y="0"/>
                  </a:cubicBezTo>
                  <a:cubicBezTo>
                    <a:pt x="1155" y="0"/>
                    <a:pt x="1151" y="0"/>
                    <a:pt x="1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7" name="Google Shape;1517;p60"/>
            <p:cNvSpPr/>
            <p:nvPr/>
          </p:nvSpPr>
          <p:spPr>
            <a:xfrm>
              <a:off x="7625736" y="1503686"/>
              <a:ext cx="278052" cy="110639"/>
            </a:xfrm>
            <a:custGeom>
              <a:avLst/>
              <a:gdLst/>
              <a:ahLst/>
              <a:cxnLst/>
              <a:rect l="l" t="t" r="r" b="b"/>
              <a:pathLst>
                <a:path w="6406" h="2549" extrusionOk="0">
                  <a:moveTo>
                    <a:pt x="410" y="0"/>
                  </a:moveTo>
                  <a:cubicBezTo>
                    <a:pt x="368" y="0"/>
                    <a:pt x="325" y="13"/>
                    <a:pt x="286" y="36"/>
                  </a:cubicBezTo>
                  <a:cubicBezTo>
                    <a:pt x="238" y="72"/>
                    <a:pt x="191" y="132"/>
                    <a:pt x="191" y="191"/>
                  </a:cubicBezTo>
                  <a:lnTo>
                    <a:pt x="12" y="1537"/>
                  </a:lnTo>
                  <a:cubicBezTo>
                    <a:pt x="0" y="1596"/>
                    <a:pt x="12" y="1656"/>
                    <a:pt x="48" y="1703"/>
                  </a:cubicBezTo>
                  <a:cubicBezTo>
                    <a:pt x="84" y="1751"/>
                    <a:pt x="143" y="1787"/>
                    <a:pt x="203" y="1787"/>
                  </a:cubicBezTo>
                  <a:lnTo>
                    <a:pt x="5882" y="2549"/>
                  </a:lnTo>
                  <a:lnTo>
                    <a:pt x="5918" y="2549"/>
                  </a:lnTo>
                  <a:cubicBezTo>
                    <a:pt x="5965" y="2549"/>
                    <a:pt x="6013" y="2537"/>
                    <a:pt x="6049" y="2501"/>
                  </a:cubicBezTo>
                  <a:cubicBezTo>
                    <a:pt x="6096" y="2465"/>
                    <a:pt x="6120" y="2418"/>
                    <a:pt x="6132" y="2358"/>
                  </a:cubicBezTo>
                  <a:lnTo>
                    <a:pt x="6394" y="358"/>
                  </a:lnTo>
                  <a:cubicBezTo>
                    <a:pt x="6406" y="286"/>
                    <a:pt x="6382" y="215"/>
                    <a:pt x="6323" y="155"/>
                  </a:cubicBezTo>
                  <a:cubicBezTo>
                    <a:pt x="6283" y="124"/>
                    <a:pt x="6233" y="108"/>
                    <a:pt x="6182" y="108"/>
                  </a:cubicBezTo>
                  <a:cubicBezTo>
                    <a:pt x="6157" y="108"/>
                    <a:pt x="6132" y="112"/>
                    <a:pt x="6108" y="120"/>
                  </a:cubicBezTo>
                  <a:cubicBezTo>
                    <a:pt x="5200" y="425"/>
                    <a:pt x="4322" y="537"/>
                    <a:pt x="3523" y="537"/>
                  </a:cubicBezTo>
                  <a:cubicBezTo>
                    <a:pt x="2236" y="537"/>
                    <a:pt x="1152" y="248"/>
                    <a:pt x="477" y="13"/>
                  </a:cubicBezTo>
                  <a:cubicBezTo>
                    <a:pt x="456" y="4"/>
                    <a:pt x="433"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18" name="Google Shape;1518;p60"/>
          <p:cNvSpPr/>
          <p:nvPr/>
        </p:nvSpPr>
        <p:spPr>
          <a:xfrm>
            <a:off x="5449758" y="21288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519" name="Google Shape;1519;p60"/>
          <p:cNvGrpSpPr/>
          <p:nvPr/>
        </p:nvGrpSpPr>
        <p:grpSpPr>
          <a:xfrm rot="561071">
            <a:off x="1557569" y="1793434"/>
            <a:ext cx="1115107" cy="650633"/>
            <a:chOff x="559125" y="3584825"/>
            <a:chExt cx="1115006" cy="650575"/>
          </a:xfrm>
        </p:grpSpPr>
        <p:sp>
          <p:nvSpPr>
            <p:cNvPr id="1520" name="Google Shape;1520;p60"/>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1" name="Google Shape;1521;p60"/>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2" name="Google Shape;1522;p60"/>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526"/>
        <p:cNvGrpSpPr/>
        <p:nvPr/>
      </p:nvGrpSpPr>
      <p:grpSpPr>
        <a:xfrm>
          <a:off x="0" y="0"/>
          <a:ext cx="0" cy="0"/>
          <a:chOff x="0" y="0"/>
          <a:chExt cx="0" cy="0"/>
        </a:xfrm>
      </p:grpSpPr>
      <p:sp>
        <p:nvSpPr>
          <p:cNvPr id="1527" name="Google Shape;1527;p61"/>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How did we meet?</a:t>
            </a:r>
            <a:endParaRPr/>
          </a:p>
        </p:txBody>
      </p:sp>
      <p:sp>
        <p:nvSpPr>
          <p:cNvPr id="1528" name="Google Shape;1528;p61"/>
          <p:cNvSpPr txBox="1"/>
          <p:nvPr/>
        </p:nvSpPr>
        <p:spPr>
          <a:xfrm>
            <a:off x="825900" y="3027269"/>
            <a:ext cx="17553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Friends</a:t>
            </a:r>
            <a:endParaRPr sz="2200" b="1">
              <a:solidFill>
                <a:schemeClr val="accent3"/>
              </a:solidFill>
              <a:latin typeface="Alata"/>
              <a:ea typeface="Alata"/>
              <a:cs typeface="Alata"/>
              <a:sym typeface="Alata"/>
            </a:endParaRPr>
          </a:p>
        </p:txBody>
      </p:sp>
      <p:sp>
        <p:nvSpPr>
          <p:cNvPr id="1529" name="Google Shape;1529;p61"/>
          <p:cNvSpPr txBox="1"/>
          <p:nvPr/>
        </p:nvSpPr>
        <p:spPr>
          <a:xfrm>
            <a:off x="825900" y="3365747"/>
            <a:ext cx="1755300" cy="54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Neptune is far away from us</a:t>
            </a:r>
            <a:endParaRPr>
              <a:solidFill>
                <a:schemeClr val="dk1"/>
              </a:solidFill>
              <a:latin typeface="Alata"/>
              <a:ea typeface="Alata"/>
              <a:cs typeface="Alata"/>
              <a:sym typeface="Alata"/>
            </a:endParaRPr>
          </a:p>
        </p:txBody>
      </p:sp>
      <p:sp>
        <p:nvSpPr>
          <p:cNvPr id="1530" name="Google Shape;1530;p61"/>
          <p:cNvSpPr/>
          <p:nvPr/>
        </p:nvSpPr>
        <p:spPr>
          <a:xfrm>
            <a:off x="1391850" y="2202493"/>
            <a:ext cx="623400" cy="623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1" name="Google Shape;1531;p61"/>
          <p:cNvCxnSpPr>
            <a:stCxn id="1530" idx="2"/>
            <a:endCxn id="1528" idx="0"/>
          </p:cNvCxnSpPr>
          <p:nvPr/>
        </p:nvCxnSpPr>
        <p:spPr>
          <a:xfrm>
            <a:off x="1703550" y="2825893"/>
            <a:ext cx="0" cy="201300"/>
          </a:xfrm>
          <a:prstGeom prst="straightConnector1">
            <a:avLst/>
          </a:prstGeom>
          <a:noFill/>
          <a:ln w="9525" cap="flat" cmpd="sng">
            <a:solidFill>
              <a:schemeClr val="dk1"/>
            </a:solidFill>
            <a:prstDash val="solid"/>
            <a:round/>
            <a:headEnd type="none" w="med" len="med"/>
            <a:tailEnd type="none" w="med" len="med"/>
          </a:ln>
        </p:spPr>
      </p:cxnSp>
      <p:sp>
        <p:nvSpPr>
          <p:cNvPr id="1532" name="Google Shape;1532;p61"/>
          <p:cNvSpPr txBox="1"/>
          <p:nvPr/>
        </p:nvSpPr>
        <p:spPr>
          <a:xfrm>
            <a:off x="2955450" y="1412323"/>
            <a:ext cx="3233100" cy="4572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lata"/>
                <a:ea typeface="Alata"/>
                <a:cs typeface="Alata"/>
                <a:sym typeface="Alata"/>
              </a:rPr>
              <a:t>How did we meet?</a:t>
            </a:r>
            <a:endParaRPr sz="2200" b="1">
              <a:solidFill>
                <a:schemeClr val="dk1"/>
              </a:solidFill>
              <a:latin typeface="Alata"/>
              <a:ea typeface="Alata"/>
              <a:cs typeface="Alata"/>
              <a:sym typeface="Alata"/>
            </a:endParaRPr>
          </a:p>
        </p:txBody>
      </p:sp>
      <p:sp>
        <p:nvSpPr>
          <p:cNvPr id="1533" name="Google Shape;1533;p61"/>
          <p:cNvSpPr txBox="1"/>
          <p:nvPr/>
        </p:nvSpPr>
        <p:spPr>
          <a:xfrm>
            <a:off x="2738200" y="3027269"/>
            <a:ext cx="17553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Mobile app</a:t>
            </a:r>
            <a:endParaRPr sz="2200" b="1">
              <a:solidFill>
                <a:schemeClr val="accent3"/>
              </a:solidFill>
              <a:latin typeface="Alata"/>
              <a:ea typeface="Alata"/>
              <a:cs typeface="Alata"/>
              <a:sym typeface="Alata"/>
            </a:endParaRPr>
          </a:p>
        </p:txBody>
      </p:sp>
      <p:sp>
        <p:nvSpPr>
          <p:cNvPr id="1534" name="Google Shape;1534;p61"/>
          <p:cNvSpPr txBox="1"/>
          <p:nvPr/>
        </p:nvSpPr>
        <p:spPr>
          <a:xfrm>
            <a:off x="2738200" y="3365747"/>
            <a:ext cx="1755300" cy="54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Jupiter was named after a god</a:t>
            </a:r>
            <a:endParaRPr>
              <a:solidFill>
                <a:schemeClr val="dk1"/>
              </a:solidFill>
              <a:latin typeface="Alata"/>
              <a:ea typeface="Alata"/>
              <a:cs typeface="Alata"/>
              <a:sym typeface="Alata"/>
            </a:endParaRPr>
          </a:p>
        </p:txBody>
      </p:sp>
      <p:sp>
        <p:nvSpPr>
          <p:cNvPr id="1535" name="Google Shape;1535;p61"/>
          <p:cNvSpPr/>
          <p:nvPr/>
        </p:nvSpPr>
        <p:spPr>
          <a:xfrm>
            <a:off x="3304150" y="2202493"/>
            <a:ext cx="623400" cy="623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36" name="Google Shape;1536;p61"/>
          <p:cNvCxnSpPr>
            <a:stCxn id="1535" idx="2"/>
            <a:endCxn id="1533" idx="0"/>
          </p:cNvCxnSpPr>
          <p:nvPr/>
        </p:nvCxnSpPr>
        <p:spPr>
          <a:xfrm>
            <a:off x="3615850" y="2825893"/>
            <a:ext cx="0" cy="201300"/>
          </a:xfrm>
          <a:prstGeom prst="straightConnector1">
            <a:avLst/>
          </a:prstGeom>
          <a:noFill/>
          <a:ln w="9525" cap="flat" cmpd="sng">
            <a:solidFill>
              <a:schemeClr val="dk1"/>
            </a:solidFill>
            <a:prstDash val="solid"/>
            <a:round/>
            <a:headEnd type="none" w="med" len="med"/>
            <a:tailEnd type="none" w="med" len="med"/>
          </a:ln>
        </p:spPr>
      </p:cxnSp>
      <p:grpSp>
        <p:nvGrpSpPr>
          <p:cNvPr id="1537" name="Google Shape;1537;p61"/>
          <p:cNvGrpSpPr/>
          <p:nvPr/>
        </p:nvGrpSpPr>
        <p:grpSpPr>
          <a:xfrm>
            <a:off x="3490398" y="2360088"/>
            <a:ext cx="250904" cy="308210"/>
            <a:chOff x="4746669" y="2329849"/>
            <a:chExt cx="327679" cy="402520"/>
          </a:xfrm>
        </p:grpSpPr>
        <p:sp>
          <p:nvSpPr>
            <p:cNvPr id="1538" name="Google Shape;1538;p61"/>
            <p:cNvSpPr/>
            <p:nvPr/>
          </p:nvSpPr>
          <p:spPr>
            <a:xfrm>
              <a:off x="4827184" y="2329849"/>
              <a:ext cx="97419" cy="23358"/>
            </a:xfrm>
            <a:custGeom>
              <a:avLst/>
              <a:gdLst/>
              <a:ahLst/>
              <a:cxnLst/>
              <a:rect l="l" t="t" r="r" b="b"/>
              <a:pathLst>
                <a:path w="2882" h="691" extrusionOk="0">
                  <a:moveTo>
                    <a:pt x="0" y="0"/>
                  </a:moveTo>
                  <a:lnTo>
                    <a:pt x="286" y="524"/>
                  </a:lnTo>
                  <a:cubicBezTo>
                    <a:pt x="333" y="643"/>
                    <a:pt x="453" y="691"/>
                    <a:pt x="595" y="691"/>
                  </a:cubicBezTo>
                  <a:lnTo>
                    <a:pt x="2310" y="691"/>
                  </a:lnTo>
                  <a:cubicBezTo>
                    <a:pt x="2453" y="691"/>
                    <a:pt x="2548" y="643"/>
                    <a:pt x="2620" y="524"/>
                  </a:cubicBezTo>
                  <a:lnTo>
                    <a:pt x="2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39" name="Google Shape;1539;p61"/>
            <p:cNvSpPr/>
            <p:nvPr/>
          </p:nvSpPr>
          <p:spPr>
            <a:xfrm>
              <a:off x="4746669" y="2329849"/>
              <a:ext cx="259231" cy="402520"/>
            </a:xfrm>
            <a:custGeom>
              <a:avLst/>
              <a:gdLst/>
              <a:ahLst/>
              <a:cxnLst/>
              <a:rect l="l" t="t" r="r" b="b"/>
              <a:pathLst>
                <a:path w="7669" h="11908" extrusionOk="0">
                  <a:moveTo>
                    <a:pt x="1048" y="0"/>
                  </a:moveTo>
                  <a:cubicBezTo>
                    <a:pt x="453" y="0"/>
                    <a:pt x="1" y="476"/>
                    <a:pt x="1" y="1048"/>
                  </a:cubicBezTo>
                  <a:lnTo>
                    <a:pt x="1" y="10859"/>
                  </a:lnTo>
                  <a:cubicBezTo>
                    <a:pt x="1" y="11431"/>
                    <a:pt x="453" y="11907"/>
                    <a:pt x="1048" y="11907"/>
                  </a:cubicBezTo>
                  <a:lnTo>
                    <a:pt x="6621" y="11907"/>
                  </a:lnTo>
                  <a:cubicBezTo>
                    <a:pt x="7193" y="11907"/>
                    <a:pt x="7669" y="11431"/>
                    <a:pt x="7669" y="10859"/>
                  </a:cubicBezTo>
                  <a:lnTo>
                    <a:pt x="7669" y="9740"/>
                  </a:lnTo>
                  <a:lnTo>
                    <a:pt x="5002" y="9740"/>
                  </a:lnTo>
                  <a:lnTo>
                    <a:pt x="4430" y="10216"/>
                  </a:lnTo>
                  <a:cubicBezTo>
                    <a:pt x="4168" y="10431"/>
                    <a:pt x="3859" y="10550"/>
                    <a:pt x="3525" y="10550"/>
                  </a:cubicBezTo>
                  <a:cubicBezTo>
                    <a:pt x="3311" y="10550"/>
                    <a:pt x="3120" y="10502"/>
                    <a:pt x="2930" y="10431"/>
                  </a:cubicBezTo>
                  <a:cubicBezTo>
                    <a:pt x="2430" y="10193"/>
                    <a:pt x="2120" y="9693"/>
                    <a:pt x="2120" y="9145"/>
                  </a:cubicBezTo>
                  <a:lnTo>
                    <a:pt x="2120" y="4287"/>
                  </a:lnTo>
                  <a:cubicBezTo>
                    <a:pt x="2120" y="3429"/>
                    <a:pt x="2787" y="2739"/>
                    <a:pt x="3644" y="2739"/>
                  </a:cubicBezTo>
                  <a:lnTo>
                    <a:pt x="7669" y="2739"/>
                  </a:lnTo>
                  <a:lnTo>
                    <a:pt x="7669" y="1048"/>
                  </a:lnTo>
                  <a:cubicBezTo>
                    <a:pt x="7669" y="476"/>
                    <a:pt x="7193" y="0"/>
                    <a:pt x="6621" y="0"/>
                  </a:cubicBezTo>
                  <a:lnTo>
                    <a:pt x="6073" y="0"/>
                  </a:lnTo>
                  <a:lnTo>
                    <a:pt x="5621" y="857"/>
                  </a:lnTo>
                  <a:cubicBezTo>
                    <a:pt x="5430" y="1191"/>
                    <a:pt x="5073" y="1405"/>
                    <a:pt x="4692" y="1405"/>
                  </a:cubicBezTo>
                  <a:lnTo>
                    <a:pt x="2977" y="1405"/>
                  </a:lnTo>
                  <a:cubicBezTo>
                    <a:pt x="2573" y="1405"/>
                    <a:pt x="2239" y="1191"/>
                    <a:pt x="2049" y="857"/>
                  </a:cubicBezTo>
                  <a:lnTo>
                    <a:pt x="15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40" name="Google Shape;1540;p61"/>
            <p:cNvSpPr/>
            <p:nvPr/>
          </p:nvSpPr>
          <p:spPr>
            <a:xfrm>
              <a:off x="4927778" y="2520625"/>
              <a:ext cx="59628" cy="45093"/>
            </a:xfrm>
            <a:custGeom>
              <a:avLst/>
              <a:gdLst/>
              <a:ahLst/>
              <a:cxnLst/>
              <a:rect l="l" t="t" r="r" b="b"/>
              <a:pathLst>
                <a:path w="1764" h="1334" extrusionOk="0">
                  <a:moveTo>
                    <a:pt x="287" y="0"/>
                  </a:moveTo>
                  <a:cubicBezTo>
                    <a:pt x="120" y="0"/>
                    <a:pt x="1" y="119"/>
                    <a:pt x="1" y="286"/>
                  </a:cubicBezTo>
                  <a:cubicBezTo>
                    <a:pt x="1" y="357"/>
                    <a:pt x="72" y="572"/>
                    <a:pt x="406" y="905"/>
                  </a:cubicBezTo>
                  <a:cubicBezTo>
                    <a:pt x="572" y="1072"/>
                    <a:pt x="763" y="1238"/>
                    <a:pt x="882" y="1334"/>
                  </a:cubicBezTo>
                  <a:cubicBezTo>
                    <a:pt x="1025" y="1215"/>
                    <a:pt x="1215" y="1048"/>
                    <a:pt x="1382" y="881"/>
                  </a:cubicBezTo>
                  <a:cubicBezTo>
                    <a:pt x="1668" y="595"/>
                    <a:pt x="1763" y="381"/>
                    <a:pt x="1763" y="286"/>
                  </a:cubicBezTo>
                  <a:cubicBezTo>
                    <a:pt x="1763" y="119"/>
                    <a:pt x="1620" y="0"/>
                    <a:pt x="1477" y="0"/>
                  </a:cubicBezTo>
                  <a:cubicBezTo>
                    <a:pt x="1358" y="0"/>
                    <a:pt x="1239" y="72"/>
                    <a:pt x="1215" y="167"/>
                  </a:cubicBezTo>
                  <a:cubicBezTo>
                    <a:pt x="1144" y="310"/>
                    <a:pt x="1025" y="405"/>
                    <a:pt x="882" y="405"/>
                  </a:cubicBezTo>
                  <a:cubicBezTo>
                    <a:pt x="739" y="405"/>
                    <a:pt x="596" y="310"/>
                    <a:pt x="549" y="167"/>
                  </a:cubicBezTo>
                  <a:cubicBezTo>
                    <a:pt x="501" y="72"/>
                    <a:pt x="406"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41" name="Google Shape;1541;p61"/>
            <p:cNvSpPr/>
            <p:nvPr/>
          </p:nvSpPr>
          <p:spPr>
            <a:xfrm>
              <a:off x="4841651" y="2446566"/>
              <a:ext cx="232696" cy="216573"/>
            </a:xfrm>
            <a:custGeom>
              <a:avLst/>
              <a:gdLst/>
              <a:ahLst/>
              <a:cxnLst/>
              <a:rect l="l" t="t" r="r" b="b"/>
              <a:pathLst>
                <a:path w="6884" h="6407" extrusionOk="0">
                  <a:moveTo>
                    <a:pt x="4025" y="1477"/>
                  </a:moveTo>
                  <a:cubicBezTo>
                    <a:pt x="4573" y="1477"/>
                    <a:pt x="5002" y="1929"/>
                    <a:pt x="5002" y="2477"/>
                  </a:cubicBezTo>
                  <a:cubicBezTo>
                    <a:pt x="5002" y="3215"/>
                    <a:pt x="3978" y="4025"/>
                    <a:pt x="3597" y="4239"/>
                  </a:cubicBezTo>
                  <a:cubicBezTo>
                    <a:pt x="3549" y="4287"/>
                    <a:pt x="3478" y="4287"/>
                    <a:pt x="3430" y="4287"/>
                  </a:cubicBezTo>
                  <a:cubicBezTo>
                    <a:pt x="3359" y="4287"/>
                    <a:pt x="3311" y="4287"/>
                    <a:pt x="3239" y="4239"/>
                  </a:cubicBezTo>
                  <a:cubicBezTo>
                    <a:pt x="3073" y="4144"/>
                    <a:pt x="2739" y="3882"/>
                    <a:pt x="2454" y="3596"/>
                  </a:cubicBezTo>
                  <a:cubicBezTo>
                    <a:pt x="2049" y="3167"/>
                    <a:pt x="1834" y="2786"/>
                    <a:pt x="1834" y="2477"/>
                  </a:cubicBezTo>
                  <a:cubicBezTo>
                    <a:pt x="1834" y="1929"/>
                    <a:pt x="2287" y="1477"/>
                    <a:pt x="2835" y="1477"/>
                  </a:cubicBezTo>
                  <a:cubicBezTo>
                    <a:pt x="3049" y="1477"/>
                    <a:pt x="3263" y="1548"/>
                    <a:pt x="3430" y="1691"/>
                  </a:cubicBezTo>
                  <a:cubicBezTo>
                    <a:pt x="3597" y="1548"/>
                    <a:pt x="3811" y="1477"/>
                    <a:pt x="4025" y="1477"/>
                  </a:cubicBezTo>
                  <a:close/>
                  <a:moveTo>
                    <a:pt x="834" y="0"/>
                  </a:moveTo>
                  <a:cubicBezTo>
                    <a:pt x="382" y="0"/>
                    <a:pt x="1" y="357"/>
                    <a:pt x="1" y="834"/>
                  </a:cubicBezTo>
                  <a:lnTo>
                    <a:pt x="1" y="5692"/>
                  </a:lnTo>
                  <a:cubicBezTo>
                    <a:pt x="1" y="5978"/>
                    <a:pt x="144" y="6216"/>
                    <a:pt x="406" y="6335"/>
                  </a:cubicBezTo>
                  <a:cubicBezTo>
                    <a:pt x="501" y="6382"/>
                    <a:pt x="620" y="6406"/>
                    <a:pt x="715" y="6406"/>
                  </a:cubicBezTo>
                  <a:cubicBezTo>
                    <a:pt x="882" y="6406"/>
                    <a:pt x="1049" y="6359"/>
                    <a:pt x="1168" y="6240"/>
                  </a:cubicBezTo>
                  <a:lnTo>
                    <a:pt x="1953" y="5597"/>
                  </a:lnTo>
                  <a:lnTo>
                    <a:pt x="6026" y="5597"/>
                  </a:lnTo>
                  <a:cubicBezTo>
                    <a:pt x="6502" y="5597"/>
                    <a:pt x="6883" y="5216"/>
                    <a:pt x="6883" y="4763"/>
                  </a:cubicBezTo>
                  <a:lnTo>
                    <a:pt x="6883" y="834"/>
                  </a:lnTo>
                  <a:cubicBezTo>
                    <a:pt x="6883" y="357"/>
                    <a:pt x="6502" y="0"/>
                    <a:pt x="6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542" name="Google Shape;1542;p61"/>
          <p:cNvSpPr txBox="1"/>
          <p:nvPr/>
        </p:nvSpPr>
        <p:spPr>
          <a:xfrm>
            <a:off x="4650500" y="3027269"/>
            <a:ext cx="17553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Party</a:t>
            </a:r>
            <a:endParaRPr sz="2200" b="1">
              <a:solidFill>
                <a:schemeClr val="accent3"/>
              </a:solidFill>
              <a:latin typeface="Alata"/>
              <a:ea typeface="Alata"/>
              <a:cs typeface="Alata"/>
              <a:sym typeface="Alata"/>
            </a:endParaRPr>
          </a:p>
        </p:txBody>
      </p:sp>
      <p:sp>
        <p:nvSpPr>
          <p:cNvPr id="1543" name="Google Shape;1543;p61"/>
          <p:cNvSpPr txBox="1"/>
          <p:nvPr/>
        </p:nvSpPr>
        <p:spPr>
          <a:xfrm>
            <a:off x="4650500" y="3365747"/>
            <a:ext cx="1755300" cy="54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Mars is full of iron oxide dust</a:t>
            </a:r>
            <a:endParaRPr>
              <a:solidFill>
                <a:schemeClr val="dk1"/>
              </a:solidFill>
              <a:latin typeface="Alata"/>
              <a:ea typeface="Alata"/>
              <a:cs typeface="Alata"/>
              <a:sym typeface="Alata"/>
            </a:endParaRPr>
          </a:p>
        </p:txBody>
      </p:sp>
      <p:sp>
        <p:nvSpPr>
          <p:cNvPr id="1544" name="Google Shape;1544;p61"/>
          <p:cNvSpPr/>
          <p:nvPr/>
        </p:nvSpPr>
        <p:spPr>
          <a:xfrm>
            <a:off x="5216450" y="2202493"/>
            <a:ext cx="623400" cy="623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5" name="Google Shape;1545;p61"/>
          <p:cNvCxnSpPr>
            <a:stCxn id="1544" idx="2"/>
            <a:endCxn id="1542" idx="0"/>
          </p:cNvCxnSpPr>
          <p:nvPr/>
        </p:nvCxnSpPr>
        <p:spPr>
          <a:xfrm>
            <a:off x="5528150" y="2825893"/>
            <a:ext cx="0" cy="201300"/>
          </a:xfrm>
          <a:prstGeom prst="straightConnector1">
            <a:avLst/>
          </a:prstGeom>
          <a:noFill/>
          <a:ln w="9525" cap="flat" cmpd="sng">
            <a:solidFill>
              <a:schemeClr val="dk1"/>
            </a:solidFill>
            <a:prstDash val="solid"/>
            <a:round/>
            <a:headEnd type="none" w="med" len="med"/>
            <a:tailEnd type="none" w="med" len="med"/>
          </a:ln>
        </p:spPr>
      </p:cxnSp>
      <p:sp>
        <p:nvSpPr>
          <p:cNvPr id="1546" name="Google Shape;1546;p61"/>
          <p:cNvSpPr txBox="1"/>
          <p:nvPr/>
        </p:nvSpPr>
        <p:spPr>
          <a:xfrm>
            <a:off x="6562800" y="3027269"/>
            <a:ext cx="1755300" cy="4572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200" b="1">
                <a:solidFill>
                  <a:schemeClr val="accent3"/>
                </a:solidFill>
                <a:latin typeface="Alata"/>
                <a:ea typeface="Alata"/>
                <a:cs typeface="Alata"/>
                <a:sym typeface="Alata"/>
              </a:rPr>
              <a:t>Travel</a:t>
            </a:r>
            <a:endParaRPr sz="2200" b="1">
              <a:solidFill>
                <a:schemeClr val="accent3"/>
              </a:solidFill>
              <a:latin typeface="Alata"/>
              <a:ea typeface="Alata"/>
              <a:cs typeface="Alata"/>
              <a:sym typeface="Alata"/>
            </a:endParaRPr>
          </a:p>
        </p:txBody>
      </p:sp>
      <p:sp>
        <p:nvSpPr>
          <p:cNvPr id="1547" name="Google Shape;1547;p61"/>
          <p:cNvSpPr txBox="1"/>
          <p:nvPr/>
        </p:nvSpPr>
        <p:spPr>
          <a:xfrm>
            <a:off x="6562800" y="3365747"/>
            <a:ext cx="1755300" cy="544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Alata"/>
                <a:ea typeface="Alata"/>
                <a:cs typeface="Alata"/>
                <a:sym typeface="Alata"/>
              </a:rPr>
              <a:t>Earth is a planet that has life</a:t>
            </a:r>
            <a:endParaRPr>
              <a:solidFill>
                <a:schemeClr val="dk1"/>
              </a:solidFill>
              <a:latin typeface="Alata"/>
              <a:ea typeface="Alata"/>
              <a:cs typeface="Alata"/>
              <a:sym typeface="Alata"/>
            </a:endParaRPr>
          </a:p>
        </p:txBody>
      </p:sp>
      <p:sp>
        <p:nvSpPr>
          <p:cNvPr id="1548" name="Google Shape;1548;p61"/>
          <p:cNvSpPr/>
          <p:nvPr/>
        </p:nvSpPr>
        <p:spPr>
          <a:xfrm>
            <a:off x="7128750" y="2202493"/>
            <a:ext cx="623400" cy="6234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549" name="Google Shape;1549;p61"/>
          <p:cNvCxnSpPr>
            <a:stCxn id="1548" idx="2"/>
            <a:endCxn id="1546" idx="0"/>
          </p:cNvCxnSpPr>
          <p:nvPr/>
        </p:nvCxnSpPr>
        <p:spPr>
          <a:xfrm>
            <a:off x="7440450" y="2825893"/>
            <a:ext cx="0" cy="201300"/>
          </a:xfrm>
          <a:prstGeom prst="straightConnector1">
            <a:avLst/>
          </a:prstGeom>
          <a:noFill/>
          <a:ln w="9525" cap="flat" cmpd="sng">
            <a:solidFill>
              <a:schemeClr val="dk1"/>
            </a:solidFill>
            <a:prstDash val="solid"/>
            <a:round/>
            <a:headEnd type="none" w="med" len="med"/>
            <a:tailEnd type="none" w="med" len="med"/>
          </a:ln>
        </p:spPr>
      </p:cxnSp>
      <p:cxnSp>
        <p:nvCxnSpPr>
          <p:cNvPr id="1550" name="Google Shape;1550;p61"/>
          <p:cNvCxnSpPr>
            <a:stCxn id="1532" idx="2"/>
            <a:endCxn id="1530" idx="0"/>
          </p:cNvCxnSpPr>
          <p:nvPr/>
        </p:nvCxnSpPr>
        <p:spPr>
          <a:xfrm rot="5400000">
            <a:off x="2971350" y="601873"/>
            <a:ext cx="333000" cy="2868300"/>
          </a:xfrm>
          <a:prstGeom prst="bentConnector3">
            <a:avLst>
              <a:gd name="adj1" fmla="val 49996"/>
            </a:avLst>
          </a:prstGeom>
          <a:noFill/>
          <a:ln w="9525" cap="flat" cmpd="sng">
            <a:solidFill>
              <a:schemeClr val="dk1"/>
            </a:solidFill>
            <a:prstDash val="solid"/>
            <a:round/>
            <a:headEnd type="none" w="med" len="med"/>
            <a:tailEnd type="none" w="med" len="med"/>
          </a:ln>
        </p:spPr>
      </p:cxnSp>
      <p:cxnSp>
        <p:nvCxnSpPr>
          <p:cNvPr id="1551" name="Google Shape;1551;p61"/>
          <p:cNvCxnSpPr>
            <a:stCxn id="1532" idx="2"/>
            <a:endCxn id="1548" idx="0"/>
          </p:cNvCxnSpPr>
          <p:nvPr/>
        </p:nvCxnSpPr>
        <p:spPr>
          <a:xfrm rot="-5400000" flipH="1">
            <a:off x="5839800" y="601723"/>
            <a:ext cx="333000" cy="2868600"/>
          </a:xfrm>
          <a:prstGeom prst="bentConnector3">
            <a:avLst>
              <a:gd name="adj1" fmla="val 49996"/>
            </a:avLst>
          </a:prstGeom>
          <a:noFill/>
          <a:ln w="9525" cap="flat" cmpd="sng">
            <a:solidFill>
              <a:schemeClr val="dk1"/>
            </a:solidFill>
            <a:prstDash val="solid"/>
            <a:round/>
            <a:headEnd type="none" w="med" len="med"/>
            <a:tailEnd type="none" w="med" len="med"/>
          </a:ln>
        </p:spPr>
      </p:cxnSp>
      <p:cxnSp>
        <p:nvCxnSpPr>
          <p:cNvPr id="1552" name="Google Shape;1552;p61"/>
          <p:cNvCxnSpPr>
            <a:stCxn id="1532" idx="2"/>
            <a:endCxn id="1535" idx="0"/>
          </p:cNvCxnSpPr>
          <p:nvPr/>
        </p:nvCxnSpPr>
        <p:spPr>
          <a:xfrm rot="5400000">
            <a:off x="3927450" y="1557973"/>
            <a:ext cx="333000" cy="956100"/>
          </a:xfrm>
          <a:prstGeom prst="bentConnector3">
            <a:avLst>
              <a:gd name="adj1" fmla="val 49996"/>
            </a:avLst>
          </a:prstGeom>
          <a:noFill/>
          <a:ln w="9525" cap="flat" cmpd="sng">
            <a:solidFill>
              <a:schemeClr val="dk1"/>
            </a:solidFill>
            <a:prstDash val="solid"/>
            <a:round/>
            <a:headEnd type="none" w="med" len="med"/>
            <a:tailEnd type="none" w="med" len="med"/>
          </a:ln>
        </p:spPr>
      </p:cxnSp>
      <p:cxnSp>
        <p:nvCxnSpPr>
          <p:cNvPr id="1553" name="Google Shape;1553;p61"/>
          <p:cNvCxnSpPr>
            <a:stCxn id="1532" idx="2"/>
            <a:endCxn id="1544" idx="0"/>
          </p:cNvCxnSpPr>
          <p:nvPr/>
        </p:nvCxnSpPr>
        <p:spPr>
          <a:xfrm rot="-5400000" flipH="1">
            <a:off x="4883550" y="1557973"/>
            <a:ext cx="333000" cy="956100"/>
          </a:xfrm>
          <a:prstGeom prst="bentConnector3">
            <a:avLst>
              <a:gd name="adj1" fmla="val 49996"/>
            </a:avLst>
          </a:prstGeom>
          <a:noFill/>
          <a:ln w="9525" cap="flat" cmpd="sng">
            <a:solidFill>
              <a:schemeClr val="dk1"/>
            </a:solidFill>
            <a:prstDash val="solid"/>
            <a:round/>
            <a:headEnd type="none" w="med" len="med"/>
            <a:tailEnd type="none" w="med" len="med"/>
          </a:ln>
        </p:spPr>
      </p:cxnSp>
      <p:grpSp>
        <p:nvGrpSpPr>
          <p:cNvPr id="1554" name="Google Shape;1554;p61"/>
          <p:cNvGrpSpPr/>
          <p:nvPr/>
        </p:nvGrpSpPr>
        <p:grpSpPr>
          <a:xfrm rot="948336">
            <a:off x="7434819" y="676008"/>
            <a:ext cx="1002998" cy="726879"/>
            <a:chOff x="4634825" y="1694603"/>
            <a:chExt cx="761402" cy="551792"/>
          </a:xfrm>
        </p:grpSpPr>
        <p:sp>
          <p:nvSpPr>
            <p:cNvPr id="1555" name="Google Shape;1555;p61"/>
            <p:cNvSpPr/>
            <p:nvPr/>
          </p:nvSpPr>
          <p:spPr>
            <a:xfrm>
              <a:off x="4634825" y="1694603"/>
              <a:ext cx="761401" cy="551784"/>
            </a:xfrm>
            <a:custGeom>
              <a:avLst/>
              <a:gdLst/>
              <a:ahLst/>
              <a:cxnLst/>
              <a:rect l="l" t="t" r="r" b="b"/>
              <a:pathLst>
                <a:path w="18623" h="13496" extrusionOk="0">
                  <a:moveTo>
                    <a:pt x="15324" y="0"/>
                  </a:moveTo>
                  <a:cubicBezTo>
                    <a:pt x="15211" y="0"/>
                    <a:pt x="15095" y="10"/>
                    <a:pt x="14979" y="30"/>
                  </a:cubicBezTo>
                  <a:lnTo>
                    <a:pt x="1739" y="2268"/>
                  </a:lnTo>
                  <a:cubicBezTo>
                    <a:pt x="1215" y="2364"/>
                    <a:pt x="751" y="2649"/>
                    <a:pt x="441" y="3090"/>
                  </a:cubicBezTo>
                  <a:cubicBezTo>
                    <a:pt x="132" y="3530"/>
                    <a:pt x="1" y="4066"/>
                    <a:pt x="96" y="4590"/>
                  </a:cubicBezTo>
                  <a:lnTo>
                    <a:pt x="1323" y="11817"/>
                  </a:lnTo>
                  <a:cubicBezTo>
                    <a:pt x="1489" y="12805"/>
                    <a:pt x="2335" y="13496"/>
                    <a:pt x="3299" y="13496"/>
                  </a:cubicBezTo>
                  <a:cubicBezTo>
                    <a:pt x="3406" y="13496"/>
                    <a:pt x="3525" y="13484"/>
                    <a:pt x="3632" y="13460"/>
                  </a:cubicBezTo>
                  <a:lnTo>
                    <a:pt x="16884" y="11222"/>
                  </a:lnTo>
                  <a:cubicBezTo>
                    <a:pt x="17408" y="11127"/>
                    <a:pt x="17872" y="10841"/>
                    <a:pt x="18182" y="10400"/>
                  </a:cubicBezTo>
                  <a:cubicBezTo>
                    <a:pt x="18491" y="9960"/>
                    <a:pt x="18622" y="9436"/>
                    <a:pt x="18527" y="8900"/>
                  </a:cubicBezTo>
                  <a:lnTo>
                    <a:pt x="17301" y="1673"/>
                  </a:lnTo>
                  <a:cubicBezTo>
                    <a:pt x="17130" y="694"/>
                    <a:pt x="16284" y="0"/>
                    <a:pt x="15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61"/>
            <p:cNvSpPr/>
            <p:nvPr/>
          </p:nvSpPr>
          <p:spPr>
            <a:xfrm>
              <a:off x="4645046" y="1919724"/>
              <a:ext cx="751180" cy="326671"/>
            </a:xfrm>
            <a:custGeom>
              <a:avLst/>
              <a:gdLst/>
              <a:ahLst/>
              <a:cxnLst/>
              <a:rect l="l" t="t" r="r" b="b"/>
              <a:pathLst>
                <a:path w="18373" h="7990" extrusionOk="0">
                  <a:moveTo>
                    <a:pt x="1" y="1"/>
                  </a:moveTo>
                  <a:lnTo>
                    <a:pt x="1073" y="6311"/>
                  </a:lnTo>
                  <a:cubicBezTo>
                    <a:pt x="1239" y="7299"/>
                    <a:pt x="2085" y="7990"/>
                    <a:pt x="3049" y="7990"/>
                  </a:cubicBezTo>
                  <a:cubicBezTo>
                    <a:pt x="3156" y="7990"/>
                    <a:pt x="3275" y="7978"/>
                    <a:pt x="3382" y="7954"/>
                  </a:cubicBezTo>
                  <a:lnTo>
                    <a:pt x="16634" y="5716"/>
                  </a:lnTo>
                  <a:cubicBezTo>
                    <a:pt x="17158" y="5621"/>
                    <a:pt x="17622" y="5335"/>
                    <a:pt x="17932" y="4894"/>
                  </a:cubicBezTo>
                  <a:cubicBezTo>
                    <a:pt x="18241" y="4454"/>
                    <a:pt x="18372" y="3930"/>
                    <a:pt x="18277" y="3394"/>
                  </a:cubicBezTo>
                  <a:lnTo>
                    <a:pt x="18087" y="2287"/>
                  </a:lnTo>
                  <a:lnTo>
                    <a:pt x="17860" y="2346"/>
                  </a:lnTo>
                  <a:cubicBezTo>
                    <a:pt x="15246" y="2989"/>
                    <a:pt x="12918" y="3255"/>
                    <a:pt x="10855" y="3255"/>
                  </a:cubicBezTo>
                  <a:cubicBezTo>
                    <a:pt x="6003" y="3255"/>
                    <a:pt x="2618" y="1786"/>
                    <a:pt x="430" y="29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61"/>
            <p:cNvSpPr/>
            <p:nvPr/>
          </p:nvSpPr>
          <p:spPr>
            <a:xfrm>
              <a:off x="4644106" y="1727721"/>
              <a:ext cx="725831" cy="501659"/>
            </a:xfrm>
            <a:custGeom>
              <a:avLst/>
              <a:gdLst/>
              <a:ahLst/>
              <a:cxnLst/>
              <a:rect l="l" t="t" r="r" b="b"/>
              <a:pathLst>
                <a:path w="17753" h="12270" extrusionOk="0">
                  <a:moveTo>
                    <a:pt x="16553" y="0"/>
                  </a:moveTo>
                  <a:cubicBezTo>
                    <a:pt x="16484" y="0"/>
                    <a:pt x="16414" y="31"/>
                    <a:pt x="16371" y="89"/>
                  </a:cubicBezTo>
                  <a:cubicBezTo>
                    <a:pt x="16324" y="137"/>
                    <a:pt x="12395" y="5268"/>
                    <a:pt x="10966" y="6697"/>
                  </a:cubicBezTo>
                  <a:cubicBezTo>
                    <a:pt x="10391" y="7272"/>
                    <a:pt x="9819" y="7436"/>
                    <a:pt x="9354" y="7436"/>
                  </a:cubicBezTo>
                  <a:cubicBezTo>
                    <a:pt x="8770" y="7436"/>
                    <a:pt x="8356" y="7176"/>
                    <a:pt x="8323" y="7150"/>
                  </a:cubicBezTo>
                  <a:lnTo>
                    <a:pt x="369" y="2542"/>
                  </a:lnTo>
                  <a:cubicBezTo>
                    <a:pt x="334" y="2522"/>
                    <a:pt x="297" y="2513"/>
                    <a:pt x="260" y="2513"/>
                  </a:cubicBezTo>
                  <a:cubicBezTo>
                    <a:pt x="183" y="2513"/>
                    <a:pt x="108" y="2553"/>
                    <a:pt x="60" y="2625"/>
                  </a:cubicBezTo>
                  <a:cubicBezTo>
                    <a:pt x="0" y="2732"/>
                    <a:pt x="36" y="2875"/>
                    <a:pt x="143" y="2935"/>
                  </a:cubicBezTo>
                  <a:lnTo>
                    <a:pt x="5691" y="6149"/>
                  </a:lnTo>
                  <a:lnTo>
                    <a:pt x="1822" y="11924"/>
                  </a:lnTo>
                  <a:cubicBezTo>
                    <a:pt x="1750" y="12019"/>
                    <a:pt x="1786" y="12162"/>
                    <a:pt x="1881" y="12234"/>
                  </a:cubicBezTo>
                  <a:cubicBezTo>
                    <a:pt x="1929" y="12257"/>
                    <a:pt x="1965" y="12269"/>
                    <a:pt x="2012" y="12269"/>
                  </a:cubicBezTo>
                  <a:cubicBezTo>
                    <a:pt x="2084" y="12269"/>
                    <a:pt x="2155" y="12234"/>
                    <a:pt x="2191" y="12174"/>
                  </a:cubicBezTo>
                  <a:lnTo>
                    <a:pt x="6072" y="6388"/>
                  </a:lnTo>
                  <a:cubicBezTo>
                    <a:pt x="6072" y="6376"/>
                    <a:pt x="6084" y="6376"/>
                    <a:pt x="6084" y="6376"/>
                  </a:cubicBezTo>
                  <a:lnTo>
                    <a:pt x="8084" y="7531"/>
                  </a:lnTo>
                  <a:cubicBezTo>
                    <a:pt x="8096" y="7542"/>
                    <a:pt x="8620" y="7876"/>
                    <a:pt x="9370" y="7876"/>
                  </a:cubicBezTo>
                  <a:cubicBezTo>
                    <a:pt x="9930" y="7876"/>
                    <a:pt x="10609" y="7685"/>
                    <a:pt x="11287" y="7007"/>
                  </a:cubicBezTo>
                  <a:cubicBezTo>
                    <a:pt x="11597" y="6697"/>
                    <a:pt x="12014" y="6233"/>
                    <a:pt x="12478" y="5673"/>
                  </a:cubicBezTo>
                  <a:lnTo>
                    <a:pt x="17359" y="9590"/>
                  </a:lnTo>
                  <a:cubicBezTo>
                    <a:pt x="17395" y="9626"/>
                    <a:pt x="17455" y="9638"/>
                    <a:pt x="17502" y="9638"/>
                  </a:cubicBezTo>
                  <a:cubicBezTo>
                    <a:pt x="17562" y="9638"/>
                    <a:pt x="17633" y="9614"/>
                    <a:pt x="17669" y="9555"/>
                  </a:cubicBezTo>
                  <a:cubicBezTo>
                    <a:pt x="17752" y="9459"/>
                    <a:pt x="17740" y="9317"/>
                    <a:pt x="17633" y="9245"/>
                  </a:cubicBezTo>
                  <a:lnTo>
                    <a:pt x="12764" y="5340"/>
                  </a:lnTo>
                  <a:cubicBezTo>
                    <a:pt x="14454" y="3316"/>
                    <a:pt x="16597" y="518"/>
                    <a:pt x="16717" y="363"/>
                  </a:cubicBezTo>
                  <a:cubicBezTo>
                    <a:pt x="16800" y="268"/>
                    <a:pt x="16776" y="125"/>
                    <a:pt x="16681" y="42"/>
                  </a:cubicBezTo>
                  <a:cubicBezTo>
                    <a:pt x="16643" y="13"/>
                    <a:pt x="16598" y="0"/>
                    <a:pt x="16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61"/>
            <p:cNvSpPr/>
            <p:nvPr/>
          </p:nvSpPr>
          <p:spPr>
            <a:xfrm>
              <a:off x="4951240" y="1873849"/>
              <a:ext cx="138805" cy="125762"/>
            </a:xfrm>
            <a:custGeom>
              <a:avLst/>
              <a:gdLst/>
              <a:ahLst/>
              <a:cxnLst/>
              <a:rect l="l" t="t" r="r" b="b"/>
              <a:pathLst>
                <a:path w="3395" h="3076" extrusionOk="0">
                  <a:moveTo>
                    <a:pt x="2431" y="1"/>
                  </a:moveTo>
                  <a:cubicBezTo>
                    <a:pt x="2387" y="1"/>
                    <a:pt x="2343" y="6"/>
                    <a:pt x="2299" y="16"/>
                  </a:cubicBezTo>
                  <a:cubicBezTo>
                    <a:pt x="1989" y="87"/>
                    <a:pt x="1775" y="397"/>
                    <a:pt x="1644" y="670"/>
                  </a:cubicBezTo>
                  <a:cubicBezTo>
                    <a:pt x="1446" y="426"/>
                    <a:pt x="1168" y="158"/>
                    <a:pt x="855" y="158"/>
                  </a:cubicBezTo>
                  <a:cubicBezTo>
                    <a:pt x="848" y="158"/>
                    <a:pt x="841" y="158"/>
                    <a:pt x="834" y="158"/>
                  </a:cubicBezTo>
                  <a:cubicBezTo>
                    <a:pt x="549" y="158"/>
                    <a:pt x="322" y="361"/>
                    <a:pt x="144" y="742"/>
                  </a:cubicBezTo>
                  <a:cubicBezTo>
                    <a:pt x="1" y="1051"/>
                    <a:pt x="1" y="1349"/>
                    <a:pt x="120" y="1659"/>
                  </a:cubicBezTo>
                  <a:cubicBezTo>
                    <a:pt x="465" y="2516"/>
                    <a:pt x="1775" y="3040"/>
                    <a:pt x="1823" y="3064"/>
                  </a:cubicBezTo>
                  <a:cubicBezTo>
                    <a:pt x="1846" y="3076"/>
                    <a:pt x="1882" y="3076"/>
                    <a:pt x="1906" y="3076"/>
                  </a:cubicBezTo>
                  <a:cubicBezTo>
                    <a:pt x="1954" y="3076"/>
                    <a:pt x="2001" y="3064"/>
                    <a:pt x="2037" y="3028"/>
                  </a:cubicBezTo>
                  <a:cubicBezTo>
                    <a:pt x="2085" y="2992"/>
                    <a:pt x="3251" y="2123"/>
                    <a:pt x="3359" y="1206"/>
                  </a:cubicBezTo>
                  <a:cubicBezTo>
                    <a:pt x="3394" y="897"/>
                    <a:pt x="3299" y="611"/>
                    <a:pt x="3085" y="361"/>
                  </a:cubicBezTo>
                  <a:cubicBezTo>
                    <a:pt x="2867" y="123"/>
                    <a:pt x="2649" y="1"/>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59" name="Google Shape;1559;p61"/>
          <p:cNvGrpSpPr/>
          <p:nvPr/>
        </p:nvGrpSpPr>
        <p:grpSpPr>
          <a:xfrm>
            <a:off x="5371772" y="2387783"/>
            <a:ext cx="308206" cy="252820"/>
            <a:chOff x="3400755" y="3623404"/>
            <a:chExt cx="402516" cy="330181"/>
          </a:xfrm>
        </p:grpSpPr>
        <p:sp>
          <p:nvSpPr>
            <p:cNvPr id="1560" name="Google Shape;1560;p61"/>
            <p:cNvSpPr/>
            <p:nvPr/>
          </p:nvSpPr>
          <p:spPr>
            <a:xfrm>
              <a:off x="3576321" y="3691346"/>
              <a:ext cx="226950" cy="262240"/>
            </a:xfrm>
            <a:custGeom>
              <a:avLst/>
              <a:gdLst/>
              <a:ahLst/>
              <a:cxnLst/>
              <a:rect l="l" t="t" r="r" b="b"/>
              <a:pathLst>
                <a:path w="6714" h="7758" extrusionOk="0">
                  <a:moveTo>
                    <a:pt x="6023" y="801"/>
                  </a:moveTo>
                  <a:lnTo>
                    <a:pt x="6023" y="1468"/>
                  </a:lnTo>
                  <a:lnTo>
                    <a:pt x="2594" y="2396"/>
                  </a:lnTo>
                  <a:lnTo>
                    <a:pt x="2594" y="1706"/>
                  </a:lnTo>
                  <a:lnTo>
                    <a:pt x="6023" y="801"/>
                  </a:lnTo>
                  <a:close/>
                  <a:moveTo>
                    <a:pt x="6387" y="0"/>
                  </a:moveTo>
                  <a:cubicBezTo>
                    <a:pt x="6353" y="0"/>
                    <a:pt x="6319" y="5"/>
                    <a:pt x="6285" y="15"/>
                  </a:cubicBezTo>
                  <a:lnTo>
                    <a:pt x="2142" y="1110"/>
                  </a:lnTo>
                  <a:cubicBezTo>
                    <a:pt x="1999" y="1158"/>
                    <a:pt x="1880" y="1277"/>
                    <a:pt x="1880" y="1444"/>
                  </a:cubicBezTo>
                  <a:lnTo>
                    <a:pt x="1880" y="5373"/>
                  </a:lnTo>
                  <a:cubicBezTo>
                    <a:pt x="1722" y="5294"/>
                    <a:pt x="1515" y="5248"/>
                    <a:pt x="1313" y="5248"/>
                  </a:cubicBezTo>
                  <a:cubicBezTo>
                    <a:pt x="1271" y="5248"/>
                    <a:pt x="1230" y="5250"/>
                    <a:pt x="1189" y="5254"/>
                  </a:cubicBezTo>
                  <a:cubicBezTo>
                    <a:pt x="594" y="5326"/>
                    <a:pt x="141" y="5778"/>
                    <a:pt x="70" y="6373"/>
                  </a:cubicBezTo>
                  <a:cubicBezTo>
                    <a:pt x="1" y="7132"/>
                    <a:pt x="597" y="7757"/>
                    <a:pt x="1324" y="7757"/>
                  </a:cubicBezTo>
                  <a:cubicBezTo>
                    <a:pt x="1350" y="7757"/>
                    <a:pt x="1377" y="7756"/>
                    <a:pt x="1403" y="7755"/>
                  </a:cubicBezTo>
                  <a:cubicBezTo>
                    <a:pt x="2070" y="7731"/>
                    <a:pt x="2594" y="7159"/>
                    <a:pt x="2594" y="6492"/>
                  </a:cubicBezTo>
                  <a:lnTo>
                    <a:pt x="2594" y="3111"/>
                  </a:lnTo>
                  <a:lnTo>
                    <a:pt x="6023" y="2206"/>
                  </a:lnTo>
                  <a:lnTo>
                    <a:pt x="6023" y="4111"/>
                  </a:lnTo>
                  <a:cubicBezTo>
                    <a:pt x="5849" y="4024"/>
                    <a:pt x="5648" y="3972"/>
                    <a:pt x="5437" y="3972"/>
                  </a:cubicBezTo>
                  <a:cubicBezTo>
                    <a:pt x="5302" y="3972"/>
                    <a:pt x="5162" y="3993"/>
                    <a:pt x="5023" y="4040"/>
                  </a:cubicBezTo>
                  <a:cubicBezTo>
                    <a:pt x="4666" y="4182"/>
                    <a:pt x="4404" y="4444"/>
                    <a:pt x="4285" y="4802"/>
                  </a:cubicBezTo>
                  <a:cubicBezTo>
                    <a:pt x="3975" y="5659"/>
                    <a:pt x="4618" y="6492"/>
                    <a:pt x="5452" y="6492"/>
                  </a:cubicBezTo>
                  <a:cubicBezTo>
                    <a:pt x="6166" y="6492"/>
                    <a:pt x="6714" y="5921"/>
                    <a:pt x="6714" y="5230"/>
                  </a:cubicBezTo>
                  <a:cubicBezTo>
                    <a:pt x="6714" y="5183"/>
                    <a:pt x="6714" y="348"/>
                    <a:pt x="6714" y="348"/>
                  </a:cubicBezTo>
                  <a:cubicBezTo>
                    <a:pt x="6714" y="301"/>
                    <a:pt x="6714" y="253"/>
                    <a:pt x="6690" y="205"/>
                  </a:cubicBezTo>
                  <a:cubicBezTo>
                    <a:pt x="6633" y="73"/>
                    <a:pt x="6516" y="0"/>
                    <a:pt x="6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1" name="Google Shape;1561;p61"/>
            <p:cNvSpPr/>
            <p:nvPr/>
          </p:nvSpPr>
          <p:spPr>
            <a:xfrm>
              <a:off x="3516695" y="3623404"/>
              <a:ext cx="103875" cy="91808"/>
            </a:xfrm>
            <a:custGeom>
              <a:avLst/>
              <a:gdLst/>
              <a:ahLst/>
              <a:cxnLst/>
              <a:rect l="l" t="t" r="r" b="b"/>
              <a:pathLst>
                <a:path w="3073" h="2716" extrusionOk="0">
                  <a:moveTo>
                    <a:pt x="976" y="1"/>
                  </a:moveTo>
                  <a:cubicBezTo>
                    <a:pt x="429" y="1"/>
                    <a:pt x="0" y="453"/>
                    <a:pt x="0" y="977"/>
                  </a:cubicBezTo>
                  <a:cubicBezTo>
                    <a:pt x="0" y="1287"/>
                    <a:pt x="214" y="1644"/>
                    <a:pt x="595" y="2049"/>
                  </a:cubicBezTo>
                  <a:cubicBezTo>
                    <a:pt x="881" y="2335"/>
                    <a:pt x="1191" y="2573"/>
                    <a:pt x="1357" y="2668"/>
                  </a:cubicBezTo>
                  <a:cubicBezTo>
                    <a:pt x="1405" y="2716"/>
                    <a:pt x="1477" y="2716"/>
                    <a:pt x="1524" y="2716"/>
                  </a:cubicBezTo>
                  <a:cubicBezTo>
                    <a:pt x="1596" y="2716"/>
                    <a:pt x="1667" y="2716"/>
                    <a:pt x="1715" y="2668"/>
                  </a:cubicBezTo>
                  <a:cubicBezTo>
                    <a:pt x="2072" y="2477"/>
                    <a:pt x="3072" y="1668"/>
                    <a:pt x="3072" y="977"/>
                  </a:cubicBezTo>
                  <a:cubicBezTo>
                    <a:pt x="3072" y="453"/>
                    <a:pt x="2643" y="1"/>
                    <a:pt x="2096" y="1"/>
                  </a:cubicBezTo>
                  <a:cubicBezTo>
                    <a:pt x="1905" y="1"/>
                    <a:pt x="1691" y="72"/>
                    <a:pt x="1524" y="191"/>
                  </a:cubicBezTo>
                  <a:cubicBezTo>
                    <a:pt x="1381" y="72"/>
                    <a:pt x="1167"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2" name="Google Shape;1562;p61"/>
            <p:cNvSpPr/>
            <p:nvPr/>
          </p:nvSpPr>
          <p:spPr>
            <a:xfrm>
              <a:off x="3400755" y="3748166"/>
              <a:ext cx="124021" cy="109520"/>
            </a:xfrm>
            <a:custGeom>
              <a:avLst/>
              <a:gdLst/>
              <a:ahLst/>
              <a:cxnLst/>
              <a:rect l="l" t="t" r="r" b="b"/>
              <a:pathLst>
                <a:path w="3669" h="3240" extrusionOk="0">
                  <a:moveTo>
                    <a:pt x="1120" y="1"/>
                  </a:moveTo>
                  <a:cubicBezTo>
                    <a:pt x="501" y="1"/>
                    <a:pt x="1" y="501"/>
                    <a:pt x="1" y="1120"/>
                  </a:cubicBezTo>
                  <a:cubicBezTo>
                    <a:pt x="1" y="1477"/>
                    <a:pt x="239" y="1930"/>
                    <a:pt x="739" y="2406"/>
                  </a:cubicBezTo>
                  <a:cubicBezTo>
                    <a:pt x="1072" y="2763"/>
                    <a:pt x="1477" y="3073"/>
                    <a:pt x="1668" y="3192"/>
                  </a:cubicBezTo>
                  <a:cubicBezTo>
                    <a:pt x="1715" y="3216"/>
                    <a:pt x="1787" y="3240"/>
                    <a:pt x="1834" y="3240"/>
                  </a:cubicBezTo>
                  <a:cubicBezTo>
                    <a:pt x="1906" y="3240"/>
                    <a:pt x="1954" y="3216"/>
                    <a:pt x="2025" y="3192"/>
                  </a:cubicBezTo>
                  <a:cubicBezTo>
                    <a:pt x="2263" y="3049"/>
                    <a:pt x="2668" y="2740"/>
                    <a:pt x="3001" y="2382"/>
                  </a:cubicBezTo>
                  <a:cubicBezTo>
                    <a:pt x="3454" y="1906"/>
                    <a:pt x="3668" y="1477"/>
                    <a:pt x="3668" y="1120"/>
                  </a:cubicBezTo>
                  <a:cubicBezTo>
                    <a:pt x="3668" y="501"/>
                    <a:pt x="3168" y="1"/>
                    <a:pt x="2573" y="1"/>
                  </a:cubicBezTo>
                  <a:cubicBezTo>
                    <a:pt x="2287" y="1"/>
                    <a:pt x="2049" y="96"/>
                    <a:pt x="1834" y="263"/>
                  </a:cubicBezTo>
                  <a:cubicBezTo>
                    <a:pt x="1644" y="96"/>
                    <a:pt x="1382" y="1"/>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563" name="Google Shape;1563;p61"/>
          <p:cNvGrpSpPr/>
          <p:nvPr/>
        </p:nvGrpSpPr>
        <p:grpSpPr>
          <a:xfrm>
            <a:off x="7285410" y="2360390"/>
            <a:ext cx="310073" cy="307608"/>
            <a:chOff x="6725281" y="3587980"/>
            <a:chExt cx="404954" cy="401734"/>
          </a:xfrm>
        </p:grpSpPr>
        <p:sp>
          <p:nvSpPr>
            <p:cNvPr id="1564" name="Google Shape;1564;p61"/>
            <p:cNvSpPr/>
            <p:nvPr/>
          </p:nvSpPr>
          <p:spPr>
            <a:xfrm>
              <a:off x="6871000" y="3821448"/>
              <a:ext cx="113509" cy="66016"/>
            </a:xfrm>
            <a:custGeom>
              <a:avLst/>
              <a:gdLst/>
              <a:ahLst/>
              <a:cxnLst/>
              <a:rect l="l" t="t" r="r" b="b"/>
              <a:pathLst>
                <a:path w="3358" h="1953" extrusionOk="0">
                  <a:moveTo>
                    <a:pt x="1667" y="0"/>
                  </a:moveTo>
                  <a:cubicBezTo>
                    <a:pt x="762" y="0"/>
                    <a:pt x="0" y="738"/>
                    <a:pt x="0" y="1667"/>
                  </a:cubicBezTo>
                  <a:cubicBezTo>
                    <a:pt x="0" y="1715"/>
                    <a:pt x="0" y="1786"/>
                    <a:pt x="0" y="1834"/>
                  </a:cubicBezTo>
                  <a:cubicBezTo>
                    <a:pt x="48" y="1858"/>
                    <a:pt x="71" y="1858"/>
                    <a:pt x="71" y="1881"/>
                  </a:cubicBezTo>
                  <a:cubicBezTo>
                    <a:pt x="119" y="1905"/>
                    <a:pt x="143" y="1929"/>
                    <a:pt x="191" y="1953"/>
                  </a:cubicBezTo>
                  <a:cubicBezTo>
                    <a:pt x="238" y="1929"/>
                    <a:pt x="262" y="1905"/>
                    <a:pt x="310" y="1881"/>
                  </a:cubicBezTo>
                  <a:cubicBezTo>
                    <a:pt x="572" y="1667"/>
                    <a:pt x="1024" y="1334"/>
                    <a:pt x="1667" y="1334"/>
                  </a:cubicBezTo>
                  <a:cubicBezTo>
                    <a:pt x="2334" y="1334"/>
                    <a:pt x="2786" y="1667"/>
                    <a:pt x="3048" y="1881"/>
                  </a:cubicBezTo>
                  <a:cubicBezTo>
                    <a:pt x="3096" y="1905"/>
                    <a:pt x="3120" y="1929"/>
                    <a:pt x="3167" y="1953"/>
                  </a:cubicBezTo>
                  <a:cubicBezTo>
                    <a:pt x="3215" y="1929"/>
                    <a:pt x="3239" y="1905"/>
                    <a:pt x="3263" y="1881"/>
                  </a:cubicBezTo>
                  <a:cubicBezTo>
                    <a:pt x="3286" y="1858"/>
                    <a:pt x="3310" y="1858"/>
                    <a:pt x="3334" y="1834"/>
                  </a:cubicBezTo>
                  <a:cubicBezTo>
                    <a:pt x="3358" y="1786"/>
                    <a:pt x="3358" y="1715"/>
                    <a:pt x="3358" y="1667"/>
                  </a:cubicBezTo>
                  <a:cubicBezTo>
                    <a:pt x="3358" y="738"/>
                    <a:pt x="2596" y="0"/>
                    <a:pt x="1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5" name="Google Shape;1565;p61"/>
            <p:cNvSpPr/>
            <p:nvPr/>
          </p:nvSpPr>
          <p:spPr>
            <a:xfrm>
              <a:off x="6725281" y="3889863"/>
              <a:ext cx="404954" cy="46715"/>
            </a:xfrm>
            <a:custGeom>
              <a:avLst/>
              <a:gdLst/>
              <a:ahLst/>
              <a:cxnLst/>
              <a:rect l="l" t="t" r="r" b="b"/>
              <a:pathLst>
                <a:path w="11980" h="1382" extrusionOk="0">
                  <a:moveTo>
                    <a:pt x="3025" y="0"/>
                  </a:moveTo>
                  <a:cubicBezTo>
                    <a:pt x="2596" y="0"/>
                    <a:pt x="2287" y="238"/>
                    <a:pt x="2049" y="405"/>
                  </a:cubicBezTo>
                  <a:cubicBezTo>
                    <a:pt x="1834" y="572"/>
                    <a:pt x="1691" y="691"/>
                    <a:pt x="1525" y="691"/>
                  </a:cubicBezTo>
                  <a:cubicBezTo>
                    <a:pt x="1191" y="691"/>
                    <a:pt x="858" y="500"/>
                    <a:pt x="596" y="310"/>
                  </a:cubicBezTo>
                  <a:cubicBezTo>
                    <a:pt x="533" y="265"/>
                    <a:pt x="463" y="244"/>
                    <a:pt x="394" y="244"/>
                  </a:cubicBezTo>
                  <a:cubicBezTo>
                    <a:pt x="281" y="244"/>
                    <a:pt x="170" y="301"/>
                    <a:pt x="96" y="405"/>
                  </a:cubicBezTo>
                  <a:cubicBezTo>
                    <a:pt x="1" y="548"/>
                    <a:pt x="24" y="786"/>
                    <a:pt x="191" y="881"/>
                  </a:cubicBezTo>
                  <a:cubicBezTo>
                    <a:pt x="525" y="1120"/>
                    <a:pt x="1001" y="1382"/>
                    <a:pt x="1525" y="1382"/>
                  </a:cubicBezTo>
                  <a:cubicBezTo>
                    <a:pt x="1930" y="1382"/>
                    <a:pt x="2239" y="1143"/>
                    <a:pt x="2477" y="977"/>
                  </a:cubicBezTo>
                  <a:cubicBezTo>
                    <a:pt x="2692" y="810"/>
                    <a:pt x="2835" y="691"/>
                    <a:pt x="3025" y="691"/>
                  </a:cubicBezTo>
                  <a:cubicBezTo>
                    <a:pt x="3192" y="691"/>
                    <a:pt x="3335" y="810"/>
                    <a:pt x="3549" y="977"/>
                  </a:cubicBezTo>
                  <a:cubicBezTo>
                    <a:pt x="3787" y="1143"/>
                    <a:pt x="4097" y="1382"/>
                    <a:pt x="4502" y="1382"/>
                  </a:cubicBezTo>
                  <a:cubicBezTo>
                    <a:pt x="4906" y="1382"/>
                    <a:pt x="5216" y="1143"/>
                    <a:pt x="5454" y="977"/>
                  </a:cubicBezTo>
                  <a:cubicBezTo>
                    <a:pt x="5668" y="810"/>
                    <a:pt x="5811" y="691"/>
                    <a:pt x="5978" y="691"/>
                  </a:cubicBezTo>
                  <a:cubicBezTo>
                    <a:pt x="6169" y="691"/>
                    <a:pt x="6311" y="810"/>
                    <a:pt x="6526" y="977"/>
                  </a:cubicBezTo>
                  <a:cubicBezTo>
                    <a:pt x="6764" y="1143"/>
                    <a:pt x="7050" y="1382"/>
                    <a:pt x="7478" y="1382"/>
                  </a:cubicBezTo>
                  <a:cubicBezTo>
                    <a:pt x="7883" y="1382"/>
                    <a:pt x="8193" y="1143"/>
                    <a:pt x="8431" y="977"/>
                  </a:cubicBezTo>
                  <a:cubicBezTo>
                    <a:pt x="8645" y="810"/>
                    <a:pt x="8788" y="691"/>
                    <a:pt x="8955" y="691"/>
                  </a:cubicBezTo>
                  <a:cubicBezTo>
                    <a:pt x="9145" y="691"/>
                    <a:pt x="9288" y="810"/>
                    <a:pt x="9503" y="977"/>
                  </a:cubicBezTo>
                  <a:cubicBezTo>
                    <a:pt x="9741" y="1143"/>
                    <a:pt x="10026" y="1382"/>
                    <a:pt x="10455" y="1382"/>
                  </a:cubicBezTo>
                  <a:cubicBezTo>
                    <a:pt x="10979" y="1382"/>
                    <a:pt x="11455" y="1096"/>
                    <a:pt x="11789" y="881"/>
                  </a:cubicBezTo>
                  <a:cubicBezTo>
                    <a:pt x="11955" y="786"/>
                    <a:pt x="11979" y="548"/>
                    <a:pt x="11884" y="405"/>
                  </a:cubicBezTo>
                  <a:cubicBezTo>
                    <a:pt x="11810" y="301"/>
                    <a:pt x="11699" y="244"/>
                    <a:pt x="11591" y="244"/>
                  </a:cubicBezTo>
                  <a:cubicBezTo>
                    <a:pt x="11526" y="244"/>
                    <a:pt x="11462" y="265"/>
                    <a:pt x="11408" y="310"/>
                  </a:cubicBezTo>
                  <a:cubicBezTo>
                    <a:pt x="11003" y="548"/>
                    <a:pt x="10717" y="691"/>
                    <a:pt x="10455" y="691"/>
                  </a:cubicBezTo>
                  <a:cubicBezTo>
                    <a:pt x="10288" y="691"/>
                    <a:pt x="10146" y="572"/>
                    <a:pt x="9931" y="405"/>
                  </a:cubicBezTo>
                  <a:cubicBezTo>
                    <a:pt x="9669" y="238"/>
                    <a:pt x="9383" y="0"/>
                    <a:pt x="8955" y="0"/>
                  </a:cubicBezTo>
                  <a:cubicBezTo>
                    <a:pt x="8550" y="0"/>
                    <a:pt x="8240" y="238"/>
                    <a:pt x="8002" y="405"/>
                  </a:cubicBezTo>
                  <a:cubicBezTo>
                    <a:pt x="7788" y="572"/>
                    <a:pt x="7645" y="691"/>
                    <a:pt x="7478" y="691"/>
                  </a:cubicBezTo>
                  <a:cubicBezTo>
                    <a:pt x="7312" y="691"/>
                    <a:pt x="7169" y="572"/>
                    <a:pt x="6954" y="405"/>
                  </a:cubicBezTo>
                  <a:cubicBezTo>
                    <a:pt x="6716" y="238"/>
                    <a:pt x="6407" y="0"/>
                    <a:pt x="5978" y="0"/>
                  </a:cubicBezTo>
                  <a:cubicBezTo>
                    <a:pt x="5573" y="0"/>
                    <a:pt x="5264" y="238"/>
                    <a:pt x="5025" y="405"/>
                  </a:cubicBezTo>
                  <a:cubicBezTo>
                    <a:pt x="4811" y="572"/>
                    <a:pt x="4668" y="691"/>
                    <a:pt x="4502" y="691"/>
                  </a:cubicBezTo>
                  <a:cubicBezTo>
                    <a:pt x="4335" y="691"/>
                    <a:pt x="4192" y="572"/>
                    <a:pt x="3978" y="405"/>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6" name="Google Shape;1566;p61"/>
            <p:cNvSpPr/>
            <p:nvPr/>
          </p:nvSpPr>
          <p:spPr>
            <a:xfrm>
              <a:off x="6725281" y="3942999"/>
              <a:ext cx="404954" cy="46715"/>
            </a:xfrm>
            <a:custGeom>
              <a:avLst/>
              <a:gdLst/>
              <a:ahLst/>
              <a:cxnLst/>
              <a:rect l="l" t="t" r="r" b="b"/>
              <a:pathLst>
                <a:path w="11980" h="1382" extrusionOk="0">
                  <a:moveTo>
                    <a:pt x="3025" y="0"/>
                  </a:moveTo>
                  <a:cubicBezTo>
                    <a:pt x="2596" y="0"/>
                    <a:pt x="2287" y="238"/>
                    <a:pt x="2049" y="429"/>
                  </a:cubicBezTo>
                  <a:cubicBezTo>
                    <a:pt x="1834" y="595"/>
                    <a:pt x="1691" y="691"/>
                    <a:pt x="1525" y="691"/>
                  </a:cubicBezTo>
                  <a:cubicBezTo>
                    <a:pt x="1191" y="691"/>
                    <a:pt x="858" y="500"/>
                    <a:pt x="596" y="310"/>
                  </a:cubicBezTo>
                  <a:cubicBezTo>
                    <a:pt x="532" y="273"/>
                    <a:pt x="460" y="254"/>
                    <a:pt x="390" y="254"/>
                  </a:cubicBezTo>
                  <a:cubicBezTo>
                    <a:pt x="278" y="254"/>
                    <a:pt x="169" y="302"/>
                    <a:pt x="96" y="405"/>
                  </a:cubicBezTo>
                  <a:cubicBezTo>
                    <a:pt x="1" y="572"/>
                    <a:pt x="24" y="786"/>
                    <a:pt x="191" y="881"/>
                  </a:cubicBezTo>
                  <a:cubicBezTo>
                    <a:pt x="525" y="1119"/>
                    <a:pt x="1001" y="1381"/>
                    <a:pt x="1525" y="1381"/>
                  </a:cubicBezTo>
                  <a:cubicBezTo>
                    <a:pt x="1930" y="1381"/>
                    <a:pt x="2239" y="1167"/>
                    <a:pt x="2477" y="976"/>
                  </a:cubicBezTo>
                  <a:cubicBezTo>
                    <a:pt x="2692" y="810"/>
                    <a:pt x="2835" y="714"/>
                    <a:pt x="3025" y="714"/>
                  </a:cubicBezTo>
                  <a:cubicBezTo>
                    <a:pt x="3192" y="714"/>
                    <a:pt x="3335" y="810"/>
                    <a:pt x="3549" y="976"/>
                  </a:cubicBezTo>
                  <a:cubicBezTo>
                    <a:pt x="3787" y="1167"/>
                    <a:pt x="4097" y="1381"/>
                    <a:pt x="4502" y="1381"/>
                  </a:cubicBezTo>
                  <a:cubicBezTo>
                    <a:pt x="4906" y="1381"/>
                    <a:pt x="5216" y="1167"/>
                    <a:pt x="5454" y="976"/>
                  </a:cubicBezTo>
                  <a:cubicBezTo>
                    <a:pt x="5668" y="810"/>
                    <a:pt x="5811" y="714"/>
                    <a:pt x="5978" y="714"/>
                  </a:cubicBezTo>
                  <a:cubicBezTo>
                    <a:pt x="6169" y="714"/>
                    <a:pt x="6311" y="810"/>
                    <a:pt x="6526" y="976"/>
                  </a:cubicBezTo>
                  <a:cubicBezTo>
                    <a:pt x="6764" y="1167"/>
                    <a:pt x="7050" y="1381"/>
                    <a:pt x="7478" y="1381"/>
                  </a:cubicBezTo>
                  <a:cubicBezTo>
                    <a:pt x="7883" y="1381"/>
                    <a:pt x="8193" y="1167"/>
                    <a:pt x="8431" y="976"/>
                  </a:cubicBezTo>
                  <a:cubicBezTo>
                    <a:pt x="8645" y="810"/>
                    <a:pt x="8788" y="714"/>
                    <a:pt x="8955" y="714"/>
                  </a:cubicBezTo>
                  <a:cubicBezTo>
                    <a:pt x="9145" y="714"/>
                    <a:pt x="9288" y="810"/>
                    <a:pt x="9503" y="976"/>
                  </a:cubicBezTo>
                  <a:cubicBezTo>
                    <a:pt x="9741" y="1167"/>
                    <a:pt x="10026" y="1381"/>
                    <a:pt x="10455" y="1381"/>
                  </a:cubicBezTo>
                  <a:cubicBezTo>
                    <a:pt x="10979" y="1381"/>
                    <a:pt x="11455" y="1096"/>
                    <a:pt x="11789" y="881"/>
                  </a:cubicBezTo>
                  <a:cubicBezTo>
                    <a:pt x="11955" y="786"/>
                    <a:pt x="11979" y="572"/>
                    <a:pt x="11884" y="405"/>
                  </a:cubicBezTo>
                  <a:cubicBezTo>
                    <a:pt x="11811" y="302"/>
                    <a:pt x="11702" y="254"/>
                    <a:pt x="11595" y="254"/>
                  </a:cubicBezTo>
                  <a:cubicBezTo>
                    <a:pt x="11528" y="254"/>
                    <a:pt x="11463" y="273"/>
                    <a:pt x="11408" y="310"/>
                  </a:cubicBezTo>
                  <a:cubicBezTo>
                    <a:pt x="11003" y="572"/>
                    <a:pt x="10717" y="691"/>
                    <a:pt x="10455" y="691"/>
                  </a:cubicBezTo>
                  <a:cubicBezTo>
                    <a:pt x="10288" y="691"/>
                    <a:pt x="10146" y="595"/>
                    <a:pt x="9931" y="429"/>
                  </a:cubicBezTo>
                  <a:cubicBezTo>
                    <a:pt x="9669" y="238"/>
                    <a:pt x="9383" y="0"/>
                    <a:pt x="8955" y="0"/>
                  </a:cubicBezTo>
                  <a:cubicBezTo>
                    <a:pt x="8550" y="0"/>
                    <a:pt x="8240" y="238"/>
                    <a:pt x="8002" y="429"/>
                  </a:cubicBezTo>
                  <a:cubicBezTo>
                    <a:pt x="7788" y="595"/>
                    <a:pt x="7645" y="691"/>
                    <a:pt x="7478" y="691"/>
                  </a:cubicBezTo>
                  <a:cubicBezTo>
                    <a:pt x="7312" y="691"/>
                    <a:pt x="7169" y="595"/>
                    <a:pt x="6954" y="429"/>
                  </a:cubicBezTo>
                  <a:cubicBezTo>
                    <a:pt x="6716" y="238"/>
                    <a:pt x="6407" y="0"/>
                    <a:pt x="5978" y="0"/>
                  </a:cubicBezTo>
                  <a:cubicBezTo>
                    <a:pt x="5573" y="0"/>
                    <a:pt x="5264" y="238"/>
                    <a:pt x="5025" y="429"/>
                  </a:cubicBezTo>
                  <a:cubicBezTo>
                    <a:pt x="4811" y="595"/>
                    <a:pt x="4668" y="691"/>
                    <a:pt x="4502" y="691"/>
                  </a:cubicBezTo>
                  <a:cubicBezTo>
                    <a:pt x="4335" y="691"/>
                    <a:pt x="4192" y="595"/>
                    <a:pt x="3978" y="429"/>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7" name="Google Shape;1567;p61"/>
            <p:cNvSpPr/>
            <p:nvPr/>
          </p:nvSpPr>
          <p:spPr>
            <a:xfrm>
              <a:off x="6726903" y="3677352"/>
              <a:ext cx="88563" cy="78929"/>
            </a:xfrm>
            <a:custGeom>
              <a:avLst/>
              <a:gdLst/>
              <a:ahLst/>
              <a:cxnLst/>
              <a:rect l="l" t="t" r="r" b="b"/>
              <a:pathLst>
                <a:path w="2620" h="2335" extrusionOk="0">
                  <a:moveTo>
                    <a:pt x="834" y="0"/>
                  </a:moveTo>
                  <a:cubicBezTo>
                    <a:pt x="381" y="0"/>
                    <a:pt x="0" y="358"/>
                    <a:pt x="0" y="834"/>
                  </a:cubicBezTo>
                  <a:cubicBezTo>
                    <a:pt x="0" y="1477"/>
                    <a:pt x="977" y="2215"/>
                    <a:pt x="1119" y="2287"/>
                  </a:cubicBezTo>
                  <a:cubicBezTo>
                    <a:pt x="1191" y="2310"/>
                    <a:pt x="1239" y="2334"/>
                    <a:pt x="1310" y="2334"/>
                  </a:cubicBezTo>
                  <a:cubicBezTo>
                    <a:pt x="1358" y="2334"/>
                    <a:pt x="1429" y="2310"/>
                    <a:pt x="1477" y="2287"/>
                  </a:cubicBezTo>
                  <a:cubicBezTo>
                    <a:pt x="1715" y="2167"/>
                    <a:pt x="2620" y="1501"/>
                    <a:pt x="2620" y="834"/>
                  </a:cubicBezTo>
                  <a:cubicBezTo>
                    <a:pt x="2620" y="358"/>
                    <a:pt x="2239" y="0"/>
                    <a:pt x="1762" y="0"/>
                  </a:cubicBezTo>
                  <a:cubicBezTo>
                    <a:pt x="1596" y="0"/>
                    <a:pt x="1429" y="48"/>
                    <a:pt x="1310" y="119"/>
                  </a:cubicBezTo>
                  <a:cubicBezTo>
                    <a:pt x="1167" y="48"/>
                    <a:pt x="1000"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8" name="Google Shape;1568;p61"/>
            <p:cNvSpPr/>
            <p:nvPr/>
          </p:nvSpPr>
          <p:spPr>
            <a:xfrm>
              <a:off x="7025541" y="3587980"/>
              <a:ext cx="103064" cy="90996"/>
            </a:xfrm>
            <a:custGeom>
              <a:avLst/>
              <a:gdLst/>
              <a:ahLst/>
              <a:cxnLst/>
              <a:rect l="l" t="t" r="r" b="b"/>
              <a:pathLst>
                <a:path w="3049" h="2692" extrusionOk="0">
                  <a:moveTo>
                    <a:pt x="953" y="1"/>
                  </a:moveTo>
                  <a:cubicBezTo>
                    <a:pt x="429" y="1"/>
                    <a:pt x="0" y="430"/>
                    <a:pt x="0" y="954"/>
                  </a:cubicBezTo>
                  <a:cubicBezTo>
                    <a:pt x="0" y="1263"/>
                    <a:pt x="191" y="1620"/>
                    <a:pt x="596" y="2025"/>
                  </a:cubicBezTo>
                  <a:cubicBezTo>
                    <a:pt x="882" y="2311"/>
                    <a:pt x="1191" y="2573"/>
                    <a:pt x="1358" y="2668"/>
                  </a:cubicBezTo>
                  <a:cubicBezTo>
                    <a:pt x="1405" y="2692"/>
                    <a:pt x="1477" y="2692"/>
                    <a:pt x="1525" y="2692"/>
                  </a:cubicBezTo>
                  <a:cubicBezTo>
                    <a:pt x="1596" y="2692"/>
                    <a:pt x="1644" y="2692"/>
                    <a:pt x="1715" y="2668"/>
                  </a:cubicBezTo>
                  <a:cubicBezTo>
                    <a:pt x="2072" y="2454"/>
                    <a:pt x="3049" y="1668"/>
                    <a:pt x="3049" y="954"/>
                  </a:cubicBezTo>
                  <a:cubicBezTo>
                    <a:pt x="3049" y="430"/>
                    <a:pt x="2620" y="1"/>
                    <a:pt x="2096" y="1"/>
                  </a:cubicBezTo>
                  <a:cubicBezTo>
                    <a:pt x="1882" y="1"/>
                    <a:pt x="1691" y="72"/>
                    <a:pt x="1525" y="191"/>
                  </a:cubicBezTo>
                  <a:cubicBezTo>
                    <a:pt x="1382"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69" name="Google Shape;1569;p61"/>
            <p:cNvSpPr/>
            <p:nvPr/>
          </p:nvSpPr>
          <p:spPr>
            <a:xfrm>
              <a:off x="6778417" y="3722410"/>
              <a:ext cx="298679" cy="148968"/>
            </a:xfrm>
            <a:custGeom>
              <a:avLst/>
              <a:gdLst/>
              <a:ahLst/>
              <a:cxnLst/>
              <a:rect l="l" t="t" r="r" b="b"/>
              <a:pathLst>
                <a:path w="8836" h="4407" extrusionOk="0">
                  <a:moveTo>
                    <a:pt x="4430" y="1"/>
                  </a:moveTo>
                  <a:cubicBezTo>
                    <a:pt x="4311" y="1"/>
                    <a:pt x="4192" y="49"/>
                    <a:pt x="4144" y="144"/>
                  </a:cubicBezTo>
                  <a:lnTo>
                    <a:pt x="3668" y="834"/>
                  </a:lnTo>
                  <a:cubicBezTo>
                    <a:pt x="3528" y="1027"/>
                    <a:pt x="3323" y="1143"/>
                    <a:pt x="3101" y="1143"/>
                  </a:cubicBezTo>
                  <a:cubicBezTo>
                    <a:pt x="3021" y="1143"/>
                    <a:pt x="2940" y="1128"/>
                    <a:pt x="2858" y="1096"/>
                  </a:cubicBezTo>
                  <a:lnTo>
                    <a:pt x="2048" y="834"/>
                  </a:lnTo>
                  <a:cubicBezTo>
                    <a:pt x="2006" y="818"/>
                    <a:pt x="1964" y="810"/>
                    <a:pt x="1923" y="810"/>
                  </a:cubicBezTo>
                  <a:cubicBezTo>
                    <a:pt x="1848" y="810"/>
                    <a:pt x="1776" y="836"/>
                    <a:pt x="1715" y="882"/>
                  </a:cubicBezTo>
                  <a:cubicBezTo>
                    <a:pt x="1620" y="954"/>
                    <a:pt x="1572" y="1049"/>
                    <a:pt x="1572" y="1168"/>
                  </a:cubicBezTo>
                  <a:lnTo>
                    <a:pt x="1596" y="2001"/>
                  </a:lnTo>
                  <a:cubicBezTo>
                    <a:pt x="1620" y="2335"/>
                    <a:pt x="1405" y="2597"/>
                    <a:pt x="1096" y="2692"/>
                  </a:cubicBezTo>
                  <a:lnTo>
                    <a:pt x="286" y="2954"/>
                  </a:lnTo>
                  <a:cubicBezTo>
                    <a:pt x="215" y="2978"/>
                    <a:pt x="143" y="3002"/>
                    <a:pt x="119" y="3073"/>
                  </a:cubicBezTo>
                  <a:cubicBezTo>
                    <a:pt x="0" y="3192"/>
                    <a:pt x="0" y="3383"/>
                    <a:pt x="96" y="3502"/>
                  </a:cubicBezTo>
                  <a:lnTo>
                    <a:pt x="620" y="4145"/>
                  </a:lnTo>
                  <a:cubicBezTo>
                    <a:pt x="667" y="4240"/>
                    <a:pt x="715" y="4311"/>
                    <a:pt x="739" y="4407"/>
                  </a:cubicBezTo>
                  <a:cubicBezTo>
                    <a:pt x="953" y="4311"/>
                    <a:pt x="1191" y="4264"/>
                    <a:pt x="1453" y="4264"/>
                  </a:cubicBezTo>
                  <a:cubicBezTo>
                    <a:pt x="1691" y="4264"/>
                    <a:pt x="1882" y="4288"/>
                    <a:pt x="2072" y="4359"/>
                  </a:cubicBezTo>
                  <a:cubicBezTo>
                    <a:pt x="2191" y="3168"/>
                    <a:pt x="3191" y="2216"/>
                    <a:pt x="4430" y="2216"/>
                  </a:cubicBezTo>
                  <a:cubicBezTo>
                    <a:pt x="5644" y="2216"/>
                    <a:pt x="6668" y="3168"/>
                    <a:pt x="6787" y="4359"/>
                  </a:cubicBezTo>
                  <a:cubicBezTo>
                    <a:pt x="6978" y="4288"/>
                    <a:pt x="7169" y="4264"/>
                    <a:pt x="7407" y="4264"/>
                  </a:cubicBezTo>
                  <a:cubicBezTo>
                    <a:pt x="7669" y="4264"/>
                    <a:pt x="7907" y="4311"/>
                    <a:pt x="8121" y="4407"/>
                  </a:cubicBezTo>
                  <a:cubicBezTo>
                    <a:pt x="8145" y="4335"/>
                    <a:pt x="8193" y="4240"/>
                    <a:pt x="8240" y="4168"/>
                  </a:cubicBezTo>
                  <a:lnTo>
                    <a:pt x="8740" y="3502"/>
                  </a:lnTo>
                  <a:cubicBezTo>
                    <a:pt x="8836" y="3359"/>
                    <a:pt x="8836" y="3192"/>
                    <a:pt x="8740" y="3049"/>
                  </a:cubicBezTo>
                  <a:cubicBezTo>
                    <a:pt x="8693" y="3002"/>
                    <a:pt x="8621" y="2978"/>
                    <a:pt x="8574" y="2954"/>
                  </a:cubicBezTo>
                  <a:lnTo>
                    <a:pt x="7764" y="2716"/>
                  </a:lnTo>
                  <a:cubicBezTo>
                    <a:pt x="7454" y="2621"/>
                    <a:pt x="7264" y="2359"/>
                    <a:pt x="7264" y="2025"/>
                  </a:cubicBezTo>
                  <a:lnTo>
                    <a:pt x="7264" y="1168"/>
                  </a:lnTo>
                  <a:cubicBezTo>
                    <a:pt x="7288" y="1096"/>
                    <a:pt x="7264" y="1025"/>
                    <a:pt x="7216" y="977"/>
                  </a:cubicBezTo>
                  <a:cubicBezTo>
                    <a:pt x="7145" y="870"/>
                    <a:pt x="7033" y="817"/>
                    <a:pt x="6921" y="817"/>
                  </a:cubicBezTo>
                  <a:cubicBezTo>
                    <a:pt x="6884" y="817"/>
                    <a:pt x="6847" y="823"/>
                    <a:pt x="6811" y="834"/>
                  </a:cubicBezTo>
                  <a:lnTo>
                    <a:pt x="6025" y="1096"/>
                  </a:lnTo>
                  <a:cubicBezTo>
                    <a:pt x="5938" y="1130"/>
                    <a:pt x="5849" y="1147"/>
                    <a:pt x="5762" y="1147"/>
                  </a:cubicBezTo>
                  <a:cubicBezTo>
                    <a:pt x="5541" y="1147"/>
                    <a:pt x="5335" y="1040"/>
                    <a:pt x="5216" y="834"/>
                  </a:cubicBezTo>
                  <a:lnTo>
                    <a:pt x="4716" y="144"/>
                  </a:lnTo>
                  <a:cubicBezTo>
                    <a:pt x="4644" y="49"/>
                    <a:pt x="4549" y="1"/>
                    <a:pt x="4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570" name="Google Shape;1570;p61"/>
          <p:cNvGrpSpPr/>
          <p:nvPr/>
        </p:nvGrpSpPr>
        <p:grpSpPr>
          <a:xfrm>
            <a:off x="1551600" y="2360091"/>
            <a:ext cx="303907" cy="308204"/>
            <a:chOff x="4711245" y="1726118"/>
            <a:chExt cx="396901" cy="402513"/>
          </a:xfrm>
        </p:grpSpPr>
        <p:sp>
          <p:nvSpPr>
            <p:cNvPr id="1571" name="Google Shape;1571;p61"/>
            <p:cNvSpPr/>
            <p:nvPr/>
          </p:nvSpPr>
          <p:spPr>
            <a:xfrm>
              <a:off x="4711245" y="2024755"/>
              <a:ext cx="311558" cy="103875"/>
            </a:xfrm>
            <a:custGeom>
              <a:avLst/>
              <a:gdLst/>
              <a:ahLst/>
              <a:cxnLst/>
              <a:rect l="l" t="t" r="r" b="b"/>
              <a:pathLst>
                <a:path w="9217" h="3073" extrusionOk="0">
                  <a:moveTo>
                    <a:pt x="8050" y="739"/>
                  </a:moveTo>
                  <a:cubicBezTo>
                    <a:pt x="7574" y="334"/>
                    <a:pt x="6955" y="72"/>
                    <a:pt x="6312" y="0"/>
                  </a:cubicBezTo>
                  <a:lnTo>
                    <a:pt x="6312" y="453"/>
                  </a:lnTo>
                  <a:cubicBezTo>
                    <a:pt x="6312" y="1358"/>
                    <a:pt x="5597" y="2144"/>
                    <a:pt x="4668" y="2168"/>
                  </a:cubicBezTo>
                  <a:cubicBezTo>
                    <a:pt x="3716" y="2215"/>
                    <a:pt x="2906" y="1429"/>
                    <a:pt x="2906" y="477"/>
                  </a:cubicBezTo>
                  <a:lnTo>
                    <a:pt x="2906" y="0"/>
                  </a:lnTo>
                  <a:cubicBezTo>
                    <a:pt x="2263" y="72"/>
                    <a:pt x="1668" y="334"/>
                    <a:pt x="1168" y="739"/>
                  </a:cubicBezTo>
                  <a:cubicBezTo>
                    <a:pt x="572" y="1239"/>
                    <a:pt x="167" y="1906"/>
                    <a:pt x="25" y="2668"/>
                  </a:cubicBezTo>
                  <a:cubicBezTo>
                    <a:pt x="1" y="2811"/>
                    <a:pt x="72" y="2953"/>
                    <a:pt x="191" y="3025"/>
                  </a:cubicBezTo>
                  <a:cubicBezTo>
                    <a:pt x="263" y="3049"/>
                    <a:pt x="310" y="3072"/>
                    <a:pt x="382" y="3072"/>
                  </a:cubicBezTo>
                  <a:lnTo>
                    <a:pt x="8836" y="3072"/>
                  </a:lnTo>
                  <a:cubicBezTo>
                    <a:pt x="8907" y="3072"/>
                    <a:pt x="8979" y="3049"/>
                    <a:pt x="9026" y="3025"/>
                  </a:cubicBezTo>
                  <a:cubicBezTo>
                    <a:pt x="9169" y="2953"/>
                    <a:pt x="9217" y="2811"/>
                    <a:pt x="9193" y="2668"/>
                  </a:cubicBezTo>
                  <a:cubicBezTo>
                    <a:pt x="9050" y="1906"/>
                    <a:pt x="8645" y="1239"/>
                    <a:pt x="8050" y="7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72" name="Google Shape;1572;p61"/>
            <p:cNvSpPr/>
            <p:nvPr/>
          </p:nvSpPr>
          <p:spPr>
            <a:xfrm>
              <a:off x="4832795" y="2011066"/>
              <a:ext cx="68450" cy="65239"/>
            </a:xfrm>
            <a:custGeom>
              <a:avLst/>
              <a:gdLst/>
              <a:ahLst/>
              <a:cxnLst/>
              <a:rect l="l" t="t" r="r" b="b"/>
              <a:pathLst>
                <a:path w="2025" h="1930" extrusionOk="0">
                  <a:moveTo>
                    <a:pt x="572" y="48"/>
                  </a:moveTo>
                  <a:cubicBezTo>
                    <a:pt x="382" y="48"/>
                    <a:pt x="191" y="48"/>
                    <a:pt x="1" y="1"/>
                  </a:cubicBezTo>
                  <a:lnTo>
                    <a:pt x="1" y="858"/>
                  </a:lnTo>
                  <a:cubicBezTo>
                    <a:pt x="1" y="1358"/>
                    <a:pt x="406" y="1834"/>
                    <a:pt x="929" y="1882"/>
                  </a:cubicBezTo>
                  <a:cubicBezTo>
                    <a:pt x="1525" y="1930"/>
                    <a:pt x="2025" y="1453"/>
                    <a:pt x="2025" y="882"/>
                  </a:cubicBezTo>
                  <a:lnTo>
                    <a:pt x="2025" y="1"/>
                  </a:lnTo>
                  <a:cubicBezTo>
                    <a:pt x="1834" y="48"/>
                    <a:pt x="1668" y="48"/>
                    <a:pt x="1453" y="48"/>
                  </a:cubicBezTo>
                  <a:lnTo>
                    <a:pt x="572"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73" name="Google Shape;1573;p61"/>
            <p:cNvSpPr/>
            <p:nvPr/>
          </p:nvSpPr>
          <p:spPr>
            <a:xfrm>
              <a:off x="5001837" y="1867780"/>
              <a:ext cx="106309" cy="95019"/>
            </a:xfrm>
            <a:custGeom>
              <a:avLst/>
              <a:gdLst/>
              <a:ahLst/>
              <a:cxnLst/>
              <a:rect l="l" t="t" r="r" b="b"/>
              <a:pathLst>
                <a:path w="3145" h="2811" extrusionOk="0">
                  <a:moveTo>
                    <a:pt x="2168" y="1"/>
                  </a:moveTo>
                  <a:cubicBezTo>
                    <a:pt x="1954" y="1"/>
                    <a:pt x="1739" y="96"/>
                    <a:pt x="1573" y="215"/>
                  </a:cubicBezTo>
                  <a:cubicBezTo>
                    <a:pt x="1406" y="96"/>
                    <a:pt x="1191" y="1"/>
                    <a:pt x="977" y="1"/>
                  </a:cubicBezTo>
                  <a:cubicBezTo>
                    <a:pt x="429" y="1"/>
                    <a:pt x="1" y="453"/>
                    <a:pt x="1" y="1001"/>
                  </a:cubicBezTo>
                  <a:cubicBezTo>
                    <a:pt x="1" y="1310"/>
                    <a:pt x="191" y="1691"/>
                    <a:pt x="620" y="2120"/>
                  </a:cubicBezTo>
                  <a:cubicBezTo>
                    <a:pt x="906" y="2406"/>
                    <a:pt x="1239" y="2668"/>
                    <a:pt x="1406" y="2763"/>
                  </a:cubicBezTo>
                  <a:cubicBezTo>
                    <a:pt x="1453" y="2811"/>
                    <a:pt x="1525" y="2811"/>
                    <a:pt x="1573" y="2811"/>
                  </a:cubicBezTo>
                  <a:cubicBezTo>
                    <a:pt x="1644" y="2811"/>
                    <a:pt x="1692" y="2811"/>
                    <a:pt x="1739" y="2763"/>
                  </a:cubicBezTo>
                  <a:cubicBezTo>
                    <a:pt x="2120" y="2549"/>
                    <a:pt x="3144" y="1739"/>
                    <a:pt x="3144" y="1001"/>
                  </a:cubicBezTo>
                  <a:cubicBezTo>
                    <a:pt x="3144" y="453"/>
                    <a:pt x="2716" y="1"/>
                    <a:pt x="2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74" name="Google Shape;1574;p61"/>
            <p:cNvSpPr/>
            <p:nvPr/>
          </p:nvSpPr>
          <p:spPr>
            <a:xfrm>
              <a:off x="4765192" y="1726929"/>
              <a:ext cx="92585" cy="81329"/>
            </a:xfrm>
            <a:custGeom>
              <a:avLst/>
              <a:gdLst/>
              <a:ahLst/>
              <a:cxnLst/>
              <a:rect l="l" t="t" r="r" b="b"/>
              <a:pathLst>
                <a:path w="2739" h="2406" extrusionOk="0">
                  <a:moveTo>
                    <a:pt x="2739" y="1667"/>
                  </a:moveTo>
                  <a:cubicBezTo>
                    <a:pt x="2406" y="1167"/>
                    <a:pt x="2215" y="595"/>
                    <a:pt x="2191" y="0"/>
                  </a:cubicBezTo>
                  <a:cubicBezTo>
                    <a:pt x="1048" y="167"/>
                    <a:pt x="143" y="1096"/>
                    <a:pt x="0" y="2239"/>
                  </a:cubicBezTo>
                  <a:cubicBezTo>
                    <a:pt x="286" y="2358"/>
                    <a:pt x="596" y="2405"/>
                    <a:pt x="929" y="2405"/>
                  </a:cubicBezTo>
                  <a:cubicBezTo>
                    <a:pt x="1620" y="2405"/>
                    <a:pt x="2263" y="2143"/>
                    <a:pt x="2739" y="1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75" name="Google Shape;1575;p61"/>
            <p:cNvSpPr/>
            <p:nvPr/>
          </p:nvSpPr>
          <p:spPr>
            <a:xfrm>
              <a:off x="4862574" y="1726118"/>
              <a:ext cx="106309" cy="82140"/>
            </a:xfrm>
            <a:custGeom>
              <a:avLst/>
              <a:gdLst/>
              <a:ahLst/>
              <a:cxnLst/>
              <a:rect l="l" t="t" r="r" b="b"/>
              <a:pathLst>
                <a:path w="3145" h="2430" extrusionOk="0">
                  <a:moveTo>
                    <a:pt x="2597" y="2429"/>
                  </a:moveTo>
                  <a:cubicBezTo>
                    <a:pt x="2787" y="2429"/>
                    <a:pt x="2978" y="2406"/>
                    <a:pt x="3144" y="2382"/>
                  </a:cubicBezTo>
                  <a:cubicBezTo>
                    <a:pt x="3049" y="1048"/>
                    <a:pt x="1930" y="0"/>
                    <a:pt x="572" y="0"/>
                  </a:cubicBezTo>
                  <a:lnTo>
                    <a:pt x="1" y="0"/>
                  </a:lnTo>
                  <a:cubicBezTo>
                    <a:pt x="96" y="1358"/>
                    <a:pt x="1215" y="2429"/>
                    <a:pt x="2597" y="24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576" name="Google Shape;1576;p61"/>
            <p:cNvSpPr/>
            <p:nvPr/>
          </p:nvSpPr>
          <p:spPr>
            <a:xfrm>
              <a:off x="4764381" y="1800988"/>
              <a:ext cx="205316" cy="187570"/>
            </a:xfrm>
            <a:custGeom>
              <a:avLst/>
              <a:gdLst/>
              <a:ahLst/>
              <a:cxnLst/>
              <a:rect l="l" t="t" r="r" b="b"/>
              <a:pathLst>
                <a:path w="6074" h="5549" extrusionOk="0">
                  <a:moveTo>
                    <a:pt x="2596" y="5549"/>
                  </a:moveTo>
                  <a:lnTo>
                    <a:pt x="3477" y="5549"/>
                  </a:lnTo>
                  <a:cubicBezTo>
                    <a:pt x="4906" y="5549"/>
                    <a:pt x="6073" y="4382"/>
                    <a:pt x="6073" y="2977"/>
                  </a:cubicBezTo>
                  <a:lnTo>
                    <a:pt x="6073" y="857"/>
                  </a:lnTo>
                  <a:cubicBezTo>
                    <a:pt x="5883" y="905"/>
                    <a:pt x="5692" y="929"/>
                    <a:pt x="5502" y="929"/>
                  </a:cubicBezTo>
                  <a:cubicBezTo>
                    <a:pt x="4644" y="929"/>
                    <a:pt x="3858" y="595"/>
                    <a:pt x="3239" y="0"/>
                  </a:cubicBezTo>
                  <a:cubicBezTo>
                    <a:pt x="2620" y="595"/>
                    <a:pt x="1810" y="929"/>
                    <a:pt x="953" y="929"/>
                  </a:cubicBezTo>
                  <a:cubicBezTo>
                    <a:pt x="643" y="929"/>
                    <a:pt x="310" y="881"/>
                    <a:pt x="1" y="786"/>
                  </a:cubicBezTo>
                  <a:lnTo>
                    <a:pt x="1" y="2977"/>
                  </a:lnTo>
                  <a:cubicBezTo>
                    <a:pt x="1" y="4382"/>
                    <a:pt x="1167" y="5549"/>
                    <a:pt x="2596" y="5549"/>
                  </a:cubicBezTo>
                  <a:close/>
                  <a:moveTo>
                    <a:pt x="3811" y="3477"/>
                  </a:moveTo>
                  <a:cubicBezTo>
                    <a:pt x="3763" y="3429"/>
                    <a:pt x="3739" y="3358"/>
                    <a:pt x="3739" y="3286"/>
                  </a:cubicBezTo>
                  <a:cubicBezTo>
                    <a:pt x="3739" y="3215"/>
                    <a:pt x="3763" y="3144"/>
                    <a:pt x="3811" y="3072"/>
                  </a:cubicBezTo>
                  <a:lnTo>
                    <a:pt x="4001" y="2786"/>
                  </a:lnTo>
                  <a:lnTo>
                    <a:pt x="3596" y="2786"/>
                  </a:lnTo>
                  <a:cubicBezTo>
                    <a:pt x="3406" y="2786"/>
                    <a:pt x="3239" y="2643"/>
                    <a:pt x="3239" y="2477"/>
                  </a:cubicBezTo>
                  <a:cubicBezTo>
                    <a:pt x="3215" y="2262"/>
                    <a:pt x="3382" y="2096"/>
                    <a:pt x="3573" y="2096"/>
                  </a:cubicBezTo>
                  <a:lnTo>
                    <a:pt x="4192" y="2096"/>
                  </a:lnTo>
                  <a:cubicBezTo>
                    <a:pt x="4406" y="2096"/>
                    <a:pt x="4621" y="2215"/>
                    <a:pt x="4716" y="2405"/>
                  </a:cubicBezTo>
                  <a:cubicBezTo>
                    <a:pt x="4811" y="2620"/>
                    <a:pt x="4811" y="2858"/>
                    <a:pt x="4668" y="3048"/>
                  </a:cubicBezTo>
                  <a:lnTo>
                    <a:pt x="4501" y="3263"/>
                  </a:lnTo>
                  <a:lnTo>
                    <a:pt x="4668" y="3501"/>
                  </a:lnTo>
                  <a:cubicBezTo>
                    <a:pt x="4811" y="3715"/>
                    <a:pt x="4811" y="4001"/>
                    <a:pt x="4668" y="4215"/>
                  </a:cubicBezTo>
                  <a:cubicBezTo>
                    <a:pt x="4549" y="4358"/>
                    <a:pt x="4359" y="4453"/>
                    <a:pt x="4168" y="4453"/>
                  </a:cubicBezTo>
                  <a:lnTo>
                    <a:pt x="3596" y="4453"/>
                  </a:lnTo>
                  <a:cubicBezTo>
                    <a:pt x="3406" y="4453"/>
                    <a:pt x="3239" y="4334"/>
                    <a:pt x="3239" y="4144"/>
                  </a:cubicBezTo>
                  <a:cubicBezTo>
                    <a:pt x="3215" y="3929"/>
                    <a:pt x="3382" y="3763"/>
                    <a:pt x="3573" y="3763"/>
                  </a:cubicBezTo>
                  <a:lnTo>
                    <a:pt x="4001" y="376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577" name="Google Shape;1577;p61"/>
          <p:cNvSpPr txBox="1"/>
          <p:nvPr/>
        </p:nvSpPr>
        <p:spPr>
          <a:xfrm>
            <a:off x="1887250" y="4076103"/>
            <a:ext cx="693900" cy="308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lata"/>
                <a:ea typeface="Alata"/>
                <a:cs typeface="Alata"/>
                <a:sym typeface="Alata"/>
              </a:rPr>
              <a:t>23%</a:t>
            </a:r>
            <a:endParaRPr sz="1800" b="1">
              <a:solidFill>
                <a:schemeClr val="dk1"/>
              </a:solidFill>
              <a:latin typeface="Alata"/>
              <a:ea typeface="Alata"/>
              <a:cs typeface="Alata"/>
              <a:sym typeface="Alata"/>
            </a:endParaRPr>
          </a:p>
        </p:txBody>
      </p:sp>
      <p:sp>
        <p:nvSpPr>
          <p:cNvPr id="1578" name="Google Shape;1578;p61"/>
          <p:cNvSpPr txBox="1"/>
          <p:nvPr/>
        </p:nvSpPr>
        <p:spPr>
          <a:xfrm>
            <a:off x="3799575" y="4076103"/>
            <a:ext cx="693900" cy="308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lata"/>
                <a:ea typeface="Alata"/>
                <a:cs typeface="Alata"/>
                <a:sym typeface="Alata"/>
              </a:rPr>
              <a:t>50%</a:t>
            </a:r>
            <a:endParaRPr sz="1800" b="1">
              <a:solidFill>
                <a:schemeClr val="dk1"/>
              </a:solidFill>
              <a:latin typeface="Alata"/>
              <a:ea typeface="Alata"/>
              <a:cs typeface="Alata"/>
              <a:sym typeface="Alata"/>
            </a:endParaRPr>
          </a:p>
        </p:txBody>
      </p:sp>
      <p:sp>
        <p:nvSpPr>
          <p:cNvPr id="1579" name="Google Shape;1579;p61"/>
          <p:cNvSpPr txBox="1"/>
          <p:nvPr/>
        </p:nvSpPr>
        <p:spPr>
          <a:xfrm>
            <a:off x="5711900" y="4076103"/>
            <a:ext cx="693900" cy="308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lata"/>
                <a:ea typeface="Alata"/>
                <a:cs typeface="Alata"/>
                <a:sym typeface="Alata"/>
              </a:rPr>
              <a:t>17%</a:t>
            </a:r>
            <a:endParaRPr sz="1800" b="1">
              <a:solidFill>
                <a:schemeClr val="dk1"/>
              </a:solidFill>
              <a:latin typeface="Alata"/>
              <a:ea typeface="Alata"/>
              <a:cs typeface="Alata"/>
              <a:sym typeface="Alata"/>
            </a:endParaRPr>
          </a:p>
        </p:txBody>
      </p:sp>
      <p:sp>
        <p:nvSpPr>
          <p:cNvPr id="1580" name="Google Shape;1580;p61"/>
          <p:cNvSpPr/>
          <p:nvPr/>
        </p:nvSpPr>
        <p:spPr>
          <a:xfrm>
            <a:off x="6562875" y="4076100"/>
            <a:ext cx="1002900" cy="308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61"/>
          <p:cNvSpPr/>
          <p:nvPr/>
        </p:nvSpPr>
        <p:spPr>
          <a:xfrm>
            <a:off x="6578997" y="4089300"/>
            <a:ext cx="63600" cy="281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61"/>
          <p:cNvSpPr txBox="1"/>
          <p:nvPr/>
        </p:nvSpPr>
        <p:spPr>
          <a:xfrm>
            <a:off x="7624225" y="4076103"/>
            <a:ext cx="693900" cy="308100"/>
          </a:xfrm>
          <a:prstGeom prst="rect">
            <a:avLst/>
          </a:prstGeom>
          <a:solidFill>
            <a:schemeClr val="accent1"/>
          </a:solid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1800" b="1">
                <a:solidFill>
                  <a:schemeClr val="dk1"/>
                </a:solidFill>
                <a:latin typeface="Alata"/>
                <a:ea typeface="Alata"/>
                <a:cs typeface="Alata"/>
                <a:sym typeface="Alata"/>
              </a:rPr>
              <a:t>10%</a:t>
            </a:r>
            <a:endParaRPr sz="1800" b="1">
              <a:solidFill>
                <a:schemeClr val="dk1"/>
              </a:solidFill>
              <a:latin typeface="Alata"/>
              <a:ea typeface="Alata"/>
              <a:cs typeface="Alata"/>
              <a:sym typeface="Alata"/>
            </a:endParaRPr>
          </a:p>
        </p:txBody>
      </p:sp>
      <p:sp>
        <p:nvSpPr>
          <p:cNvPr id="1583" name="Google Shape;1583;p61"/>
          <p:cNvSpPr/>
          <p:nvPr/>
        </p:nvSpPr>
        <p:spPr>
          <a:xfrm>
            <a:off x="4449470" y="192127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61"/>
          <p:cNvSpPr/>
          <p:nvPr/>
        </p:nvSpPr>
        <p:spPr>
          <a:xfrm>
            <a:off x="4650613" y="4076100"/>
            <a:ext cx="1002900" cy="308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61"/>
          <p:cNvSpPr/>
          <p:nvPr/>
        </p:nvSpPr>
        <p:spPr>
          <a:xfrm>
            <a:off x="4666724" y="4089300"/>
            <a:ext cx="112200" cy="281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61"/>
          <p:cNvSpPr/>
          <p:nvPr/>
        </p:nvSpPr>
        <p:spPr>
          <a:xfrm>
            <a:off x="2738325" y="4076100"/>
            <a:ext cx="1002900" cy="308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7" name="Google Shape;1587;p61"/>
          <p:cNvSpPr/>
          <p:nvPr/>
        </p:nvSpPr>
        <p:spPr>
          <a:xfrm>
            <a:off x="2754475" y="4089300"/>
            <a:ext cx="485400" cy="281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8" name="Google Shape;1588;p61"/>
          <p:cNvSpPr/>
          <p:nvPr/>
        </p:nvSpPr>
        <p:spPr>
          <a:xfrm>
            <a:off x="826013" y="4076100"/>
            <a:ext cx="1002900" cy="308100"/>
          </a:xfrm>
          <a:prstGeom prst="rect">
            <a:avLst/>
          </a:pr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9" name="Google Shape;1589;p61"/>
          <p:cNvSpPr/>
          <p:nvPr/>
        </p:nvSpPr>
        <p:spPr>
          <a:xfrm>
            <a:off x="842126" y="4089300"/>
            <a:ext cx="137100" cy="281700"/>
          </a:xfrm>
          <a:prstGeom prst="rect">
            <a:avLst/>
          </a:pr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593"/>
        <p:cNvGrpSpPr/>
        <p:nvPr/>
      </p:nvGrpSpPr>
      <p:grpSpPr>
        <a:xfrm>
          <a:off x="0" y="0"/>
          <a:ext cx="0" cy="0"/>
          <a:chOff x="0" y="0"/>
          <a:chExt cx="0" cy="0"/>
        </a:xfrm>
      </p:grpSpPr>
      <p:sp>
        <p:nvSpPr>
          <p:cNvPr id="1594" name="Google Shape;1594;p62"/>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three best kisses</a:t>
            </a:r>
            <a:endParaRPr/>
          </a:p>
        </p:txBody>
      </p:sp>
      <p:cxnSp>
        <p:nvCxnSpPr>
          <p:cNvPr id="1595" name="Google Shape;1595;p62"/>
          <p:cNvCxnSpPr>
            <a:stCxn id="1596" idx="3"/>
            <a:endCxn id="1597" idx="1"/>
          </p:cNvCxnSpPr>
          <p:nvPr/>
        </p:nvCxnSpPr>
        <p:spPr>
          <a:xfrm>
            <a:off x="2134288" y="1883497"/>
            <a:ext cx="342000" cy="0"/>
          </a:xfrm>
          <a:prstGeom prst="straightConnector1">
            <a:avLst/>
          </a:prstGeom>
          <a:noFill/>
          <a:ln w="9525" cap="flat" cmpd="sng">
            <a:solidFill>
              <a:schemeClr val="dk1"/>
            </a:solidFill>
            <a:prstDash val="solid"/>
            <a:round/>
            <a:headEnd type="none" w="med" len="med"/>
            <a:tailEnd type="none" w="med" len="med"/>
          </a:ln>
        </p:spPr>
      </p:cxnSp>
      <p:cxnSp>
        <p:nvCxnSpPr>
          <p:cNvPr id="1598" name="Google Shape;1598;p62"/>
          <p:cNvCxnSpPr>
            <a:stCxn id="1597" idx="3"/>
            <a:endCxn id="1599" idx="1"/>
          </p:cNvCxnSpPr>
          <p:nvPr/>
        </p:nvCxnSpPr>
        <p:spPr>
          <a:xfrm>
            <a:off x="3828100" y="1883500"/>
            <a:ext cx="286500" cy="0"/>
          </a:xfrm>
          <a:prstGeom prst="straightConnector1">
            <a:avLst/>
          </a:prstGeom>
          <a:noFill/>
          <a:ln w="9525" cap="flat" cmpd="sng">
            <a:solidFill>
              <a:schemeClr val="dk1"/>
            </a:solidFill>
            <a:prstDash val="solid"/>
            <a:round/>
            <a:headEnd type="none" w="med" len="med"/>
            <a:tailEnd type="none" w="med" len="med"/>
          </a:ln>
        </p:spPr>
      </p:cxnSp>
      <p:cxnSp>
        <p:nvCxnSpPr>
          <p:cNvPr id="1600" name="Google Shape;1600;p62"/>
          <p:cNvCxnSpPr>
            <a:stCxn id="1601" idx="3"/>
            <a:endCxn id="1602" idx="1"/>
          </p:cNvCxnSpPr>
          <p:nvPr/>
        </p:nvCxnSpPr>
        <p:spPr>
          <a:xfrm>
            <a:off x="3828100" y="2777486"/>
            <a:ext cx="286500" cy="0"/>
          </a:xfrm>
          <a:prstGeom prst="straightConnector1">
            <a:avLst/>
          </a:prstGeom>
          <a:noFill/>
          <a:ln w="9525" cap="flat" cmpd="sng">
            <a:solidFill>
              <a:schemeClr val="dk1"/>
            </a:solidFill>
            <a:prstDash val="solid"/>
            <a:round/>
            <a:headEnd type="none" w="med" len="med"/>
            <a:tailEnd type="none" w="med" len="med"/>
          </a:ln>
        </p:spPr>
      </p:cxnSp>
      <p:cxnSp>
        <p:nvCxnSpPr>
          <p:cNvPr id="1603" name="Google Shape;1603;p62"/>
          <p:cNvCxnSpPr>
            <a:stCxn id="1604" idx="3"/>
            <a:endCxn id="1605" idx="1"/>
          </p:cNvCxnSpPr>
          <p:nvPr/>
        </p:nvCxnSpPr>
        <p:spPr>
          <a:xfrm>
            <a:off x="3828100" y="3671449"/>
            <a:ext cx="286500" cy="0"/>
          </a:xfrm>
          <a:prstGeom prst="straightConnector1">
            <a:avLst/>
          </a:prstGeom>
          <a:noFill/>
          <a:ln w="9525" cap="flat" cmpd="sng">
            <a:solidFill>
              <a:schemeClr val="dk1"/>
            </a:solidFill>
            <a:prstDash val="solid"/>
            <a:round/>
            <a:headEnd type="none" w="med" len="med"/>
            <a:tailEnd type="none" w="med" len="med"/>
          </a:ln>
        </p:spPr>
      </p:cxnSp>
      <p:cxnSp>
        <p:nvCxnSpPr>
          <p:cNvPr id="1606" name="Google Shape;1606;p62"/>
          <p:cNvCxnSpPr>
            <a:stCxn id="1607" idx="3"/>
            <a:endCxn id="1601" idx="1"/>
          </p:cNvCxnSpPr>
          <p:nvPr/>
        </p:nvCxnSpPr>
        <p:spPr>
          <a:xfrm>
            <a:off x="2134288" y="2777479"/>
            <a:ext cx="342000" cy="0"/>
          </a:xfrm>
          <a:prstGeom prst="straightConnector1">
            <a:avLst/>
          </a:prstGeom>
          <a:noFill/>
          <a:ln w="9525" cap="flat" cmpd="sng">
            <a:solidFill>
              <a:schemeClr val="dk1"/>
            </a:solidFill>
            <a:prstDash val="solid"/>
            <a:round/>
            <a:headEnd type="none" w="med" len="med"/>
            <a:tailEnd type="none" w="med" len="med"/>
          </a:ln>
        </p:spPr>
      </p:cxnSp>
      <p:cxnSp>
        <p:nvCxnSpPr>
          <p:cNvPr id="1608" name="Google Shape;1608;p62"/>
          <p:cNvCxnSpPr>
            <a:stCxn id="1609" idx="3"/>
            <a:endCxn id="1604" idx="1"/>
          </p:cNvCxnSpPr>
          <p:nvPr/>
        </p:nvCxnSpPr>
        <p:spPr>
          <a:xfrm>
            <a:off x="2134288" y="3671438"/>
            <a:ext cx="342000" cy="0"/>
          </a:xfrm>
          <a:prstGeom prst="straightConnector1">
            <a:avLst/>
          </a:prstGeom>
          <a:noFill/>
          <a:ln w="9525" cap="flat" cmpd="sng">
            <a:solidFill>
              <a:schemeClr val="dk1"/>
            </a:solidFill>
            <a:prstDash val="solid"/>
            <a:round/>
            <a:headEnd type="none" w="med" len="med"/>
            <a:tailEnd type="none" w="med" len="med"/>
          </a:ln>
        </p:spPr>
      </p:cxnSp>
      <p:sp>
        <p:nvSpPr>
          <p:cNvPr id="1597" name="Google Shape;1597;p62"/>
          <p:cNvSpPr txBox="1"/>
          <p:nvPr/>
        </p:nvSpPr>
        <p:spPr>
          <a:xfrm>
            <a:off x="2476300" y="1609450"/>
            <a:ext cx="13518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Mercury</a:t>
            </a:r>
            <a:endParaRPr sz="2200" b="1">
              <a:solidFill>
                <a:schemeClr val="accent3"/>
              </a:solidFill>
              <a:latin typeface="Alata"/>
              <a:ea typeface="Alata"/>
              <a:cs typeface="Alata"/>
              <a:sym typeface="Alata"/>
            </a:endParaRPr>
          </a:p>
        </p:txBody>
      </p:sp>
      <p:sp>
        <p:nvSpPr>
          <p:cNvPr id="1596" name="Google Shape;1596;p62"/>
          <p:cNvSpPr txBox="1"/>
          <p:nvPr/>
        </p:nvSpPr>
        <p:spPr>
          <a:xfrm>
            <a:off x="1585588" y="1609147"/>
            <a:ext cx="548700" cy="548700"/>
          </a:xfrm>
          <a:prstGeom prst="rect">
            <a:avLst/>
          </a:prstGeom>
          <a:solidFill>
            <a:schemeClr val="accent1"/>
          </a:solid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1.</a:t>
            </a:r>
            <a:endParaRPr sz="2400" b="1">
              <a:solidFill>
                <a:schemeClr val="dk1"/>
              </a:solidFill>
              <a:latin typeface="Alata"/>
              <a:ea typeface="Alata"/>
              <a:cs typeface="Alata"/>
              <a:sym typeface="Alata"/>
            </a:endParaRPr>
          </a:p>
        </p:txBody>
      </p:sp>
      <p:sp>
        <p:nvSpPr>
          <p:cNvPr id="1599" name="Google Shape;1599;p62"/>
          <p:cNvSpPr txBox="1"/>
          <p:nvPr/>
        </p:nvSpPr>
        <p:spPr>
          <a:xfrm>
            <a:off x="4114588" y="1609447"/>
            <a:ext cx="26337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Mercury is the smallest planet in the Solar System</a:t>
            </a:r>
            <a:endParaRPr>
              <a:solidFill>
                <a:schemeClr val="dk1"/>
              </a:solidFill>
              <a:latin typeface="Alata"/>
              <a:ea typeface="Alata"/>
              <a:cs typeface="Alata"/>
              <a:sym typeface="Alata"/>
            </a:endParaRPr>
          </a:p>
        </p:txBody>
      </p:sp>
      <p:sp>
        <p:nvSpPr>
          <p:cNvPr id="1601" name="Google Shape;1601;p62"/>
          <p:cNvSpPr txBox="1"/>
          <p:nvPr/>
        </p:nvSpPr>
        <p:spPr>
          <a:xfrm>
            <a:off x="2476300" y="2503436"/>
            <a:ext cx="13518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Earth</a:t>
            </a:r>
            <a:endParaRPr sz="2200" b="1">
              <a:solidFill>
                <a:schemeClr val="accent3"/>
              </a:solidFill>
              <a:latin typeface="Alata"/>
              <a:ea typeface="Alata"/>
              <a:cs typeface="Alata"/>
              <a:sym typeface="Alata"/>
            </a:endParaRPr>
          </a:p>
        </p:txBody>
      </p:sp>
      <p:sp>
        <p:nvSpPr>
          <p:cNvPr id="1607" name="Google Shape;1607;p62"/>
          <p:cNvSpPr txBox="1"/>
          <p:nvPr/>
        </p:nvSpPr>
        <p:spPr>
          <a:xfrm>
            <a:off x="1585588" y="2503429"/>
            <a:ext cx="548700" cy="548100"/>
          </a:xfrm>
          <a:prstGeom prst="rect">
            <a:avLst/>
          </a:prstGeom>
          <a:solidFill>
            <a:schemeClr val="accent1"/>
          </a:solid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2.</a:t>
            </a:r>
            <a:endParaRPr sz="2400" b="1">
              <a:solidFill>
                <a:schemeClr val="dk1"/>
              </a:solidFill>
              <a:latin typeface="Alata"/>
              <a:ea typeface="Alata"/>
              <a:cs typeface="Alata"/>
              <a:sym typeface="Alata"/>
            </a:endParaRPr>
          </a:p>
        </p:txBody>
      </p:sp>
      <p:sp>
        <p:nvSpPr>
          <p:cNvPr id="1602" name="Google Shape;1602;p62"/>
          <p:cNvSpPr txBox="1"/>
          <p:nvPr/>
        </p:nvSpPr>
        <p:spPr>
          <a:xfrm>
            <a:off x="4114588" y="2503429"/>
            <a:ext cx="26337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Jupiter is the biggest planet in the Solar System</a:t>
            </a:r>
            <a:endParaRPr>
              <a:solidFill>
                <a:schemeClr val="dk1"/>
              </a:solidFill>
              <a:latin typeface="Alata"/>
              <a:ea typeface="Alata"/>
              <a:cs typeface="Alata"/>
              <a:sym typeface="Alata"/>
            </a:endParaRPr>
          </a:p>
        </p:txBody>
      </p:sp>
      <p:sp>
        <p:nvSpPr>
          <p:cNvPr id="1604" name="Google Shape;1604;p62"/>
          <p:cNvSpPr txBox="1"/>
          <p:nvPr/>
        </p:nvSpPr>
        <p:spPr>
          <a:xfrm>
            <a:off x="2476300" y="3397399"/>
            <a:ext cx="13518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Venus</a:t>
            </a:r>
            <a:endParaRPr sz="2200" b="1">
              <a:solidFill>
                <a:schemeClr val="accent3"/>
              </a:solidFill>
              <a:latin typeface="Alata"/>
              <a:ea typeface="Alata"/>
              <a:cs typeface="Alata"/>
              <a:sym typeface="Alata"/>
            </a:endParaRPr>
          </a:p>
        </p:txBody>
      </p:sp>
      <p:sp>
        <p:nvSpPr>
          <p:cNvPr id="1609" name="Google Shape;1609;p62"/>
          <p:cNvSpPr txBox="1"/>
          <p:nvPr/>
        </p:nvSpPr>
        <p:spPr>
          <a:xfrm>
            <a:off x="1585588" y="3397388"/>
            <a:ext cx="548700" cy="548100"/>
          </a:xfrm>
          <a:prstGeom prst="rect">
            <a:avLst/>
          </a:prstGeom>
          <a:solidFill>
            <a:schemeClr val="accent1"/>
          </a:solid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400" b="1">
                <a:solidFill>
                  <a:schemeClr val="dk1"/>
                </a:solidFill>
                <a:latin typeface="Alata"/>
                <a:ea typeface="Alata"/>
                <a:cs typeface="Alata"/>
                <a:sym typeface="Alata"/>
              </a:rPr>
              <a:t>3.</a:t>
            </a:r>
            <a:endParaRPr sz="2400" b="1">
              <a:solidFill>
                <a:schemeClr val="dk1"/>
              </a:solidFill>
              <a:latin typeface="Alata"/>
              <a:ea typeface="Alata"/>
              <a:cs typeface="Alata"/>
              <a:sym typeface="Alata"/>
            </a:endParaRPr>
          </a:p>
        </p:txBody>
      </p:sp>
      <p:sp>
        <p:nvSpPr>
          <p:cNvPr id="1605" name="Google Shape;1605;p62"/>
          <p:cNvSpPr txBox="1"/>
          <p:nvPr/>
        </p:nvSpPr>
        <p:spPr>
          <a:xfrm>
            <a:off x="4114588" y="3397388"/>
            <a:ext cx="2633700" cy="5481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a:solidFill>
                  <a:schemeClr val="dk1"/>
                </a:solidFill>
                <a:latin typeface="Alata"/>
                <a:ea typeface="Alata"/>
                <a:cs typeface="Alata"/>
                <a:sym typeface="Alata"/>
              </a:rPr>
              <a:t>Venus has a beautiful name, but also high temperatures</a:t>
            </a:r>
            <a:endParaRPr>
              <a:solidFill>
                <a:schemeClr val="dk1"/>
              </a:solidFill>
              <a:latin typeface="Alata"/>
              <a:ea typeface="Alata"/>
              <a:cs typeface="Alata"/>
              <a:sym typeface="Alata"/>
            </a:endParaRPr>
          </a:p>
        </p:txBody>
      </p:sp>
      <p:sp>
        <p:nvSpPr>
          <p:cNvPr id="1610" name="Google Shape;1610;p62"/>
          <p:cNvSpPr/>
          <p:nvPr/>
        </p:nvSpPr>
        <p:spPr>
          <a:xfrm>
            <a:off x="7034840" y="1609147"/>
            <a:ext cx="548700" cy="548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1" name="Google Shape;1611;p62"/>
          <p:cNvSpPr/>
          <p:nvPr/>
        </p:nvSpPr>
        <p:spPr>
          <a:xfrm>
            <a:off x="7034840" y="2503122"/>
            <a:ext cx="548700" cy="548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2" name="Google Shape;1612;p62"/>
          <p:cNvSpPr/>
          <p:nvPr/>
        </p:nvSpPr>
        <p:spPr>
          <a:xfrm>
            <a:off x="7034840" y="3397097"/>
            <a:ext cx="548700" cy="5487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3" name="Google Shape;1613;p62"/>
          <p:cNvGrpSpPr/>
          <p:nvPr/>
        </p:nvGrpSpPr>
        <p:grpSpPr>
          <a:xfrm rot="1272592">
            <a:off x="711429" y="4078528"/>
            <a:ext cx="1115052" cy="650602"/>
            <a:chOff x="559125" y="3584825"/>
            <a:chExt cx="1115006" cy="650575"/>
          </a:xfrm>
        </p:grpSpPr>
        <p:sp>
          <p:nvSpPr>
            <p:cNvPr id="1614" name="Google Shape;1614;p62"/>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5" name="Google Shape;1615;p62"/>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6" name="Google Shape;1616;p62"/>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17" name="Google Shape;1617;p62"/>
          <p:cNvSpPr/>
          <p:nvPr/>
        </p:nvSpPr>
        <p:spPr>
          <a:xfrm>
            <a:off x="720170" y="37298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18" name="Google Shape;1618;p62"/>
          <p:cNvGrpSpPr/>
          <p:nvPr/>
        </p:nvGrpSpPr>
        <p:grpSpPr>
          <a:xfrm rot="-328637">
            <a:off x="7771539" y="3679089"/>
            <a:ext cx="732594" cy="1081561"/>
            <a:chOff x="6781500" y="2203375"/>
            <a:chExt cx="844527" cy="1246812"/>
          </a:xfrm>
        </p:grpSpPr>
        <p:sp>
          <p:nvSpPr>
            <p:cNvPr id="1619" name="Google Shape;1619;p62"/>
            <p:cNvSpPr/>
            <p:nvPr/>
          </p:nvSpPr>
          <p:spPr>
            <a:xfrm>
              <a:off x="7171321" y="2203375"/>
              <a:ext cx="393290" cy="308455"/>
            </a:xfrm>
            <a:custGeom>
              <a:avLst/>
              <a:gdLst/>
              <a:ahLst/>
              <a:cxnLst/>
              <a:rect l="l" t="t" r="r" b="b"/>
              <a:pathLst>
                <a:path w="6787" h="5323" extrusionOk="0">
                  <a:moveTo>
                    <a:pt x="2720" y="0"/>
                  </a:moveTo>
                  <a:cubicBezTo>
                    <a:pt x="2414" y="0"/>
                    <a:pt x="2075" y="191"/>
                    <a:pt x="1715" y="560"/>
                  </a:cubicBezTo>
                  <a:cubicBezTo>
                    <a:pt x="0" y="2346"/>
                    <a:pt x="2584" y="5132"/>
                    <a:pt x="2691" y="5251"/>
                  </a:cubicBezTo>
                  <a:cubicBezTo>
                    <a:pt x="2739" y="5299"/>
                    <a:pt x="2798" y="5323"/>
                    <a:pt x="2858" y="5323"/>
                  </a:cubicBezTo>
                  <a:cubicBezTo>
                    <a:pt x="2881" y="5323"/>
                    <a:pt x="2905" y="5323"/>
                    <a:pt x="2917" y="5311"/>
                  </a:cubicBezTo>
                  <a:cubicBezTo>
                    <a:pt x="3084" y="5263"/>
                    <a:pt x="6787" y="4096"/>
                    <a:pt x="6108" y="1727"/>
                  </a:cubicBezTo>
                  <a:cubicBezTo>
                    <a:pt x="5941" y="1144"/>
                    <a:pt x="5668" y="810"/>
                    <a:pt x="5287" y="751"/>
                  </a:cubicBezTo>
                  <a:cubicBezTo>
                    <a:pt x="5241" y="743"/>
                    <a:pt x="5196" y="739"/>
                    <a:pt x="5151" y="739"/>
                  </a:cubicBezTo>
                  <a:cubicBezTo>
                    <a:pt x="4646" y="739"/>
                    <a:pt x="4138" y="1201"/>
                    <a:pt x="3810" y="1572"/>
                  </a:cubicBezTo>
                  <a:cubicBezTo>
                    <a:pt x="3727" y="1024"/>
                    <a:pt x="3501" y="239"/>
                    <a:pt x="2977" y="48"/>
                  </a:cubicBezTo>
                  <a:cubicBezTo>
                    <a:pt x="2894" y="16"/>
                    <a:pt x="2808" y="0"/>
                    <a:pt x="2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0" name="Google Shape;1620;p62"/>
            <p:cNvSpPr/>
            <p:nvPr/>
          </p:nvSpPr>
          <p:spPr>
            <a:xfrm>
              <a:off x="7215478" y="2278824"/>
              <a:ext cx="296691" cy="233007"/>
            </a:xfrm>
            <a:custGeom>
              <a:avLst/>
              <a:gdLst/>
              <a:ahLst/>
              <a:cxnLst/>
              <a:rect l="l" t="t" r="r" b="b"/>
              <a:pathLst>
                <a:path w="5120" h="4021" extrusionOk="0">
                  <a:moveTo>
                    <a:pt x="671" y="1"/>
                  </a:moveTo>
                  <a:cubicBezTo>
                    <a:pt x="654" y="1"/>
                    <a:pt x="637" y="3"/>
                    <a:pt x="619" y="8"/>
                  </a:cubicBezTo>
                  <a:cubicBezTo>
                    <a:pt x="536" y="20"/>
                    <a:pt x="464" y="80"/>
                    <a:pt x="441" y="163"/>
                  </a:cubicBezTo>
                  <a:cubicBezTo>
                    <a:pt x="0" y="1877"/>
                    <a:pt x="1858" y="3866"/>
                    <a:pt x="1929" y="3949"/>
                  </a:cubicBezTo>
                  <a:cubicBezTo>
                    <a:pt x="1977" y="3997"/>
                    <a:pt x="2036" y="4021"/>
                    <a:pt x="2096" y="4021"/>
                  </a:cubicBezTo>
                  <a:cubicBezTo>
                    <a:pt x="2119" y="4021"/>
                    <a:pt x="2143" y="4021"/>
                    <a:pt x="2155" y="4009"/>
                  </a:cubicBezTo>
                  <a:cubicBezTo>
                    <a:pt x="2250" y="3985"/>
                    <a:pt x="4239" y="3354"/>
                    <a:pt x="5060" y="2104"/>
                  </a:cubicBezTo>
                  <a:cubicBezTo>
                    <a:pt x="5108" y="2044"/>
                    <a:pt x="5120" y="1949"/>
                    <a:pt x="5072" y="1877"/>
                  </a:cubicBezTo>
                  <a:cubicBezTo>
                    <a:pt x="5036" y="1806"/>
                    <a:pt x="4953" y="1758"/>
                    <a:pt x="4870" y="1758"/>
                  </a:cubicBezTo>
                  <a:cubicBezTo>
                    <a:pt x="4756" y="1764"/>
                    <a:pt x="4644" y="1766"/>
                    <a:pt x="4533" y="1766"/>
                  </a:cubicBezTo>
                  <a:cubicBezTo>
                    <a:pt x="2913" y="1766"/>
                    <a:pt x="1670" y="1195"/>
                    <a:pt x="845" y="92"/>
                  </a:cubicBezTo>
                  <a:cubicBezTo>
                    <a:pt x="798" y="35"/>
                    <a:pt x="736" y="1"/>
                    <a:pt x="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62"/>
            <p:cNvSpPr/>
            <p:nvPr/>
          </p:nvSpPr>
          <p:spPr>
            <a:xfrm>
              <a:off x="6781500" y="2505983"/>
              <a:ext cx="844527" cy="944197"/>
            </a:xfrm>
            <a:custGeom>
              <a:avLst/>
              <a:gdLst/>
              <a:ahLst/>
              <a:cxnLst/>
              <a:rect l="l" t="t" r="r" b="b"/>
              <a:pathLst>
                <a:path w="14574" h="16294" extrusionOk="0">
                  <a:moveTo>
                    <a:pt x="7433" y="1"/>
                  </a:moveTo>
                  <a:cubicBezTo>
                    <a:pt x="7388" y="1"/>
                    <a:pt x="7343" y="14"/>
                    <a:pt x="7299" y="41"/>
                  </a:cubicBezTo>
                  <a:cubicBezTo>
                    <a:pt x="7251" y="77"/>
                    <a:pt x="7215" y="124"/>
                    <a:pt x="7203" y="184"/>
                  </a:cubicBezTo>
                  <a:lnTo>
                    <a:pt x="7096" y="732"/>
                  </a:lnTo>
                  <a:cubicBezTo>
                    <a:pt x="6889" y="702"/>
                    <a:pt x="6554" y="666"/>
                    <a:pt x="6152" y="666"/>
                  </a:cubicBezTo>
                  <a:cubicBezTo>
                    <a:pt x="4961" y="666"/>
                    <a:pt x="3192" y="977"/>
                    <a:pt x="2489" y="2660"/>
                  </a:cubicBezTo>
                  <a:cubicBezTo>
                    <a:pt x="1488" y="5054"/>
                    <a:pt x="310" y="11662"/>
                    <a:pt x="226" y="12162"/>
                  </a:cubicBezTo>
                  <a:cubicBezTo>
                    <a:pt x="179" y="12293"/>
                    <a:pt x="0" y="12852"/>
                    <a:pt x="286" y="13412"/>
                  </a:cubicBezTo>
                  <a:cubicBezTo>
                    <a:pt x="524" y="13876"/>
                    <a:pt x="1000" y="14209"/>
                    <a:pt x="1715" y="14376"/>
                  </a:cubicBezTo>
                  <a:cubicBezTo>
                    <a:pt x="2810" y="14650"/>
                    <a:pt x="4679" y="15031"/>
                    <a:pt x="6084" y="15329"/>
                  </a:cubicBezTo>
                  <a:cubicBezTo>
                    <a:pt x="7489" y="15638"/>
                    <a:pt x="9347" y="16031"/>
                    <a:pt x="10454" y="16234"/>
                  </a:cubicBezTo>
                  <a:cubicBezTo>
                    <a:pt x="10668" y="16269"/>
                    <a:pt x="10859" y="16293"/>
                    <a:pt x="11037" y="16293"/>
                  </a:cubicBezTo>
                  <a:cubicBezTo>
                    <a:pt x="11490" y="16293"/>
                    <a:pt x="11871" y="16174"/>
                    <a:pt x="12156" y="15936"/>
                  </a:cubicBezTo>
                  <a:cubicBezTo>
                    <a:pt x="12645" y="15543"/>
                    <a:pt x="12716" y="14960"/>
                    <a:pt x="12728" y="14817"/>
                  </a:cubicBezTo>
                  <a:cubicBezTo>
                    <a:pt x="12847" y="14329"/>
                    <a:pt x="14466" y="7804"/>
                    <a:pt x="14514" y="5208"/>
                  </a:cubicBezTo>
                  <a:cubicBezTo>
                    <a:pt x="14573" y="2779"/>
                    <a:pt x="11883" y="1803"/>
                    <a:pt x="11097" y="1577"/>
                  </a:cubicBezTo>
                  <a:lnTo>
                    <a:pt x="11216" y="1029"/>
                  </a:lnTo>
                  <a:cubicBezTo>
                    <a:pt x="11240" y="910"/>
                    <a:pt x="11156" y="791"/>
                    <a:pt x="11037" y="767"/>
                  </a:cubicBezTo>
                  <a:lnTo>
                    <a:pt x="7477" y="5"/>
                  </a:lnTo>
                  <a:cubicBezTo>
                    <a:pt x="7462" y="2"/>
                    <a:pt x="7447" y="1"/>
                    <a:pt x="7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62"/>
            <p:cNvSpPr/>
            <p:nvPr/>
          </p:nvSpPr>
          <p:spPr>
            <a:xfrm>
              <a:off x="6781500" y="2861499"/>
              <a:ext cx="743814" cy="588689"/>
            </a:xfrm>
            <a:custGeom>
              <a:avLst/>
              <a:gdLst/>
              <a:ahLst/>
              <a:cxnLst/>
              <a:rect l="l" t="t" r="r" b="b"/>
              <a:pathLst>
                <a:path w="12836" h="10159" extrusionOk="0">
                  <a:moveTo>
                    <a:pt x="1637" y="0"/>
                  </a:moveTo>
                  <a:cubicBezTo>
                    <a:pt x="1627" y="0"/>
                    <a:pt x="1617" y="1"/>
                    <a:pt x="1607" y="2"/>
                  </a:cubicBezTo>
                  <a:cubicBezTo>
                    <a:pt x="1524" y="14"/>
                    <a:pt x="1441" y="73"/>
                    <a:pt x="1417" y="169"/>
                  </a:cubicBezTo>
                  <a:cubicBezTo>
                    <a:pt x="798" y="2812"/>
                    <a:pt x="274" y="5753"/>
                    <a:pt x="226" y="6027"/>
                  </a:cubicBezTo>
                  <a:cubicBezTo>
                    <a:pt x="179" y="6158"/>
                    <a:pt x="0" y="6717"/>
                    <a:pt x="286" y="7277"/>
                  </a:cubicBezTo>
                  <a:cubicBezTo>
                    <a:pt x="524" y="7741"/>
                    <a:pt x="1000" y="8074"/>
                    <a:pt x="1715" y="8241"/>
                  </a:cubicBezTo>
                  <a:cubicBezTo>
                    <a:pt x="2822" y="8515"/>
                    <a:pt x="4703" y="8908"/>
                    <a:pt x="6084" y="9194"/>
                  </a:cubicBezTo>
                  <a:cubicBezTo>
                    <a:pt x="7453" y="9491"/>
                    <a:pt x="9335" y="9896"/>
                    <a:pt x="10454" y="10099"/>
                  </a:cubicBezTo>
                  <a:cubicBezTo>
                    <a:pt x="10668" y="10134"/>
                    <a:pt x="10859" y="10158"/>
                    <a:pt x="11037" y="10158"/>
                  </a:cubicBezTo>
                  <a:cubicBezTo>
                    <a:pt x="11490" y="10158"/>
                    <a:pt x="11871" y="10039"/>
                    <a:pt x="12156" y="9801"/>
                  </a:cubicBezTo>
                  <a:cubicBezTo>
                    <a:pt x="12645" y="9408"/>
                    <a:pt x="12716" y="8825"/>
                    <a:pt x="12728" y="8682"/>
                  </a:cubicBezTo>
                  <a:cubicBezTo>
                    <a:pt x="12740" y="8634"/>
                    <a:pt x="12776" y="8491"/>
                    <a:pt x="12823" y="8277"/>
                  </a:cubicBezTo>
                  <a:cubicBezTo>
                    <a:pt x="12835" y="8217"/>
                    <a:pt x="12823" y="8158"/>
                    <a:pt x="12787" y="8098"/>
                  </a:cubicBezTo>
                  <a:cubicBezTo>
                    <a:pt x="12752" y="8051"/>
                    <a:pt x="12692" y="8015"/>
                    <a:pt x="12633" y="8003"/>
                  </a:cubicBezTo>
                  <a:cubicBezTo>
                    <a:pt x="6727" y="7301"/>
                    <a:pt x="3501" y="3324"/>
                    <a:pt x="1834" y="121"/>
                  </a:cubicBezTo>
                  <a:cubicBezTo>
                    <a:pt x="1802" y="46"/>
                    <a:pt x="1722" y="0"/>
                    <a:pt x="1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62"/>
            <p:cNvSpPr/>
            <p:nvPr/>
          </p:nvSpPr>
          <p:spPr>
            <a:xfrm>
              <a:off x="7436958" y="2675367"/>
              <a:ext cx="73825" cy="54471"/>
            </a:xfrm>
            <a:custGeom>
              <a:avLst/>
              <a:gdLst/>
              <a:ahLst/>
              <a:cxnLst/>
              <a:rect l="l" t="t" r="r" b="b"/>
              <a:pathLst>
                <a:path w="1274" h="940" extrusionOk="0">
                  <a:moveTo>
                    <a:pt x="257" y="1"/>
                  </a:moveTo>
                  <a:cubicBezTo>
                    <a:pt x="167" y="1"/>
                    <a:pt x="76" y="58"/>
                    <a:pt x="48" y="154"/>
                  </a:cubicBezTo>
                  <a:cubicBezTo>
                    <a:pt x="0" y="273"/>
                    <a:pt x="60" y="392"/>
                    <a:pt x="179" y="440"/>
                  </a:cubicBezTo>
                  <a:cubicBezTo>
                    <a:pt x="179" y="440"/>
                    <a:pt x="524" y="559"/>
                    <a:pt x="869" y="880"/>
                  </a:cubicBezTo>
                  <a:cubicBezTo>
                    <a:pt x="917" y="928"/>
                    <a:pt x="964" y="940"/>
                    <a:pt x="1024" y="940"/>
                  </a:cubicBezTo>
                  <a:cubicBezTo>
                    <a:pt x="1084" y="940"/>
                    <a:pt x="1143" y="928"/>
                    <a:pt x="1179" y="880"/>
                  </a:cubicBezTo>
                  <a:cubicBezTo>
                    <a:pt x="1274" y="785"/>
                    <a:pt x="1262" y="642"/>
                    <a:pt x="1179" y="559"/>
                  </a:cubicBezTo>
                  <a:cubicBezTo>
                    <a:pt x="762" y="166"/>
                    <a:pt x="345" y="23"/>
                    <a:pt x="322" y="11"/>
                  </a:cubicBezTo>
                  <a:cubicBezTo>
                    <a:pt x="301" y="4"/>
                    <a:pt x="279"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4" name="Google Shape;1624;p62"/>
            <p:cNvSpPr/>
            <p:nvPr/>
          </p:nvSpPr>
          <p:spPr>
            <a:xfrm>
              <a:off x="6918085" y="2979714"/>
              <a:ext cx="324332" cy="289680"/>
            </a:xfrm>
            <a:custGeom>
              <a:avLst/>
              <a:gdLst/>
              <a:ahLst/>
              <a:cxnLst/>
              <a:rect l="l" t="t" r="r" b="b"/>
              <a:pathLst>
                <a:path w="5597" h="4999" extrusionOk="0">
                  <a:moveTo>
                    <a:pt x="2915" y="1"/>
                  </a:moveTo>
                  <a:cubicBezTo>
                    <a:pt x="2676" y="1"/>
                    <a:pt x="2389" y="95"/>
                    <a:pt x="2060" y="284"/>
                  </a:cubicBezTo>
                  <a:cubicBezTo>
                    <a:pt x="1" y="1474"/>
                    <a:pt x="1370" y="4725"/>
                    <a:pt x="1429" y="4856"/>
                  </a:cubicBezTo>
                  <a:lnTo>
                    <a:pt x="1489" y="4999"/>
                  </a:lnTo>
                  <a:lnTo>
                    <a:pt x="1632" y="4999"/>
                  </a:lnTo>
                  <a:cubicBezTo>
                    <a:pt x="1786" y="4987"/>
                    <a:pt x="5394" y="4891"/>
                    <a:pt x="5561" y="2546"/>
                  </a:cubicBezTo>
                  <a:cubicBezTo>
                    <a:pt x="5596" y="1951"/>
                    <a:pt x="5454" y="1570"/>
                    <a:pt x="5132" y="1403"/>
                  </a:cubicBezTo>
                  <a:cubicBezTo>
                    <a:pt x="5020" y="1345"/>
                    <a:pt x="4895" y="1321"/>
                    <a:pt x="4764" y="1321"/>
                  </a:cubicBezTo>
                  <a:cubicBezTo>
                    <a:pt x="4382" y="1321"/>
                    <a:pt x="3948" y="1529"/>
                    <a:pt x="3620" y="1724"/>
                  </a:cubicBezTo>
                  <a:cubicBezTo>
                    <a:pt x="3715" y="1189"/>
                    <a:pt x="3739" y="450"/>
                    <a:pt x="3346" y="141"/>
                  </a:cubicBezTo>
                  <a:cubicBezTo>
                    <a:pt x="3228" y="47"/>
                    <a:pt x="3084" y="1"/>
                    <a:pt x="2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5" name="Google Shape;1625;p62"/>
            <p:cNvSpPr/>
            <p:nvPr/>
          </p:nvSpPr>
          <p:spPr>
            <a:xfrm>
              <a:off x="7002980" y="2719640"/>
              <a:ext cx="238744" cy="204786"/>
            </a:xfrm>
            <a:custGeom>
              <a:avLst/>
              <a:gdLst/>
              <a:ahLst/>
              <a:cxnLst/>
              <a:rect l="l" t="t" r="r" b="b"/>
              <a:pathLst>
                <a:path w="4120" h="3534" extrusionOk="0">
                  <a:moveTo>
                    <a:pt x="3020" y="0"/>
                  </a:moveTo>
                  <a:cubicBezTo>
                    <a:pt x="2982" y="0"/>
                    <a:pt x="2944" y="3"/>
                    <a:pt x="2905" y="9"/>
                  </a:cubicBezTo>
                  <a:cubicBezTo>
                    <a:pt x="2500" y="81"/>
                    <a:pt x="2215" y="474"/>
                    <a:pt x="2036" y="795"/>
                  </a:cubicBezTo>
                  <a:cubicBezTo>
                    <a:pt x="1834" y="474"/>
                    <a:pt x="1488" y="93"/>
                    <a:pt x="1083" y="69"/>
                  </a:cubicBezTo>
                  <a:cubicBezTo>
                    <a:pt x="1075" y="68"/>
                    <a:pt x="1067" y="68"/>
                    <a:pt x="1058" y="68"/>
                  </a:cubicBezTo>
                  <a:cubicBezTo>
                    <a:pt x="746" y="68"/>
                    <a:pt x="458" y="282"/>
                    <a:pt x="226" y="688"/>
                  </a:cubicBezTo>
                  <a:cubicBezTo>
                    <a:pt x="36" y="1021"/>
                    <a:pt x="0" y="1367"/>
                    <a:pt x="119" y="1724"/>
                  </a:cubicBezTo>
                  <a:cubicBezTo>
                    <a:pt x="464" y="2748"/>
                    <a:pt x="2036" y="3462"/>
                    <a:pt x="2096" y="3486"/>
                  </a:cubicBezTo>
                  <a:lnTo>
                    <a:pt x="2203" y="3534"/>
                  </a:lnTo>
                  <a:lnTo>
                    <a:pt x="2310" y="3474"/>
                  </a:lnTo>
                  <a:cubicBezTo>
                    <a:pt x="2369" y="3438"/>
                    <a:pt x="3881" y="2486"/>
                    <a:pt x="4060" y="1426"/>
                  </a:cubicBezTo>
                  <a:cubicBezTo>
                    <a:pt x="4120" y="1069"/>
                    <a:pt x="4036" y="747"/>
                    <a:pt x="3798" y="450"/>
                  </a:cubicBezTo>
                  <a:cubicBezTo>
                    <a:pt x="3548" y="148"/>
                    <a:pt x="3289"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62"/>
            <p:cNvSpPr/>
            <p:nvPr/>
          </p:nvSpPr>
          <p:spPr>
            <a:xfrm>
              <a:off x="7247176" y="3148577"/>
              <a:ext cx="192560" cy="181550"/>
            </a:xfrm>
            <a:custGeom>
              <a:avLst/>
              <a:gdLst/>
              <a:ahLst/>
              <a:cxnLst/>
              <a:rect l="l" t="t" r="r" b="b"/>
              <a:pathLst>
                <a:path w="3323" h="3133" extrusionOk="0">
                  <a:moveTo>
                    <a:pt x="1545" y="0"/>
                  </a:moveTo>
                  <a:cubicBezTo>
                    <a:pt x="1479" y="0"/>
                    <a:pt x="1409" y="4"/>
                    <a:pt x="1334" y="13"/>
                  </a:cubicBezTo>
                  <a:cubicBezTo>
                    <a:pt x="1001" y="61"/>
                    <a:pt x="739" y="215"/>
                    <a:pt x="537" y="477"/>
                  </a:cubicBezTo>
                  <a:cubicBezTo>
                    <a:pt x="1" y="1227"/>
                    <a:pt x="239" y="2609"/>
                    <a:pt x="251" y="2668"/>
                  </a:cubicBezTo>
                  <a:lnTo>
                    <a:pt x="275" y="2787"/>
                  </a:lnTo>
                  <a:lnTo>
                    <a:pt x="394" y="2835"/>
                  </a:lnTo>
                  <a:cubicBezTo>
                    <a:pt x="429" y="2847"/>
                    <a:pt x="1156" y="3132"/>
                    <a:pt x="1870" y="3132"/>
                  </a:cubicBezTo>
                  <a:cubicBezTo>
                    <a:pt x="2144" y="3132"/>
                    <a:pt x="2406" y="3097"/>
                    <a:pt x="2632" y="2990"/>
                  </a:cubicBezTo>
                  <a:cubicBezTo>
                    <a:pt x="2918" y="2847"/>
                    <a:pt x="3108" y="2620"/>
                    <a:pt x="3204" y="2311"/>
                  </a:cubicBezTo>
                  <a:cubicBezTo>
                    <a:pt x="3323" y="1942"/>
                    <a:pt x="3275" y="1656"/>
                    <a:pt x="3085" y="1454"/>
                  </a:cubicBezTo>
                  <a:cubicBezTo>
                    <a:pt x="2912" y="1290"/>
                    <a:pt x="2657" y="1238"/>
                    <a:pt x="2408" y="1238"/>
                  </a:cubicBezTo>
                  <a:cubicBezTo>
                    <a:pt x="2330" y="1238"/>
                    <a:pt x="2253" y="1243"/>
                    <a:pt x="2180" y="1251"/>
                  </a:cubicBezTo>
                  <a:cubicBezTo>
                    <a:pt x="2299" y="954"/>
                    <a:pt x="2382" y="561"/>
                    <a:pt x="2192" y="287"/>
                  </a:cubicBezTo>
                  <a:cubicBezTo>
                    <a:pt x="2064" y="91"/>
                    <a:pt x="1849" y="0"/>
                    <a:pt x="1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62"/>
            <p:cNvSpPr/>
            <p:nvPr/>
          </p:nvSpPr>
          <p:spPr>
            <a:xfrm>
              <a:off x="7251348" y="2854197"/>
              <a:ext cx="230457" cy="211682"/>
            </a:xfrm>
            <a:custGeom>
              <a:avLst/>
              <a:gdLst/>
              <a:ahLst/>
              <a:cxnLst/>
              <a:rect l="l" t="t" r="r" b="b"/>
              <a:pathLst>
                <a:path w="3977" h="3653" extrusionOk="0">
                  <a:moveTo>
                    <a:pt x="1622" y="1"/>
                  </a:moveTo>
                  <a:cubicBezTo>
                    <a:pt x="1439" y="1"/>
                    <a:pt x="1230" y="61"/>
                    <a:pt x="1000" y="176"/>
                  </a:cubicBezTo>
                  <a:cubicBezTo>
                    <a:pt x="655" y="354"/>
                    <a:pt x="429" y="616"/>
                    <a:pt x="322" y="985"/>
                  </a:cubicBezTo>
                  <a:cubicBezTo>
                    <a:pt x="0" y="2021"/>
                    <a:pt x="822" y="3474"/>
                    <a:pt x="858" y="3533"/>
                  </a:cubicBezTo>
                  <a:lnTo>
                    <a:pt x="917" y="3640"/>
                  </a:lnTo>
                  <a:lnTo>
                    <a:pt x="1048" y="3640"/>
                  </a:lnTo>
                  <a:cubicBezTo>
                    <a:pt x="1060" y="3640"/>
                    <a:pt x="1096" y="3652"/>
                    <a:pt x="1179" y="3652"/>
                  </a:cubicBezTo>
                  <a:cubicBezTo>
                    <a:pt x="1608" y="3652"/>
                    <a:pt x="2953" y="3593"/>
                    <a:pt x="3596" y="2938"/>
                  </a:cubicBezTo>
                  <a:cubicBezTo>
                    <a:pt x="3858" y="2676"/>
                    <a:pt x="3977" y="2355"/>
                    <a:pt x="3965" y="1974"/>
                  </a:cubicBezTo>
                  <a:cubicBezTo>
                    <a:pt x="3941" y="1533"/>
                    <a:pt x="3786" y="1235"/>
                    <a:pt x="3513" y="1104"/>
                  </a:cubicBezTo>
                  <a:cubicBezTo>
                    <a:pt x="3404" y="1054"/>
                    <a:pt x="3287" y="1033"/>
                    <a:pt x="3167" y="1033"/>
                  </a:cubicBezTo>
                  <a:cubicBezTo>
                    <a:pt x="2893" y="1033"/>
                    <a:pt x="2605" y="1143"/>
                    <a:pt x="2382" y="1259"/>
                  </a:cubicBezTo>
                  <a:cubicBezTo>
                    <a:pt x="2405" y="878"/>
                    <a:pt x="2358" y="378"/>
                    <a:pt x="2036" y="140"/>
                  </a:cubicBezTo>
                  <a:cubicBezTo>
                    <a:pt x="1920" y="46"/>
                    <a:pt x="1781" y="1"/>
                    <a:pt x="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62"/>
            <p:cNvSpPr/>
            <p:nvPr/>
          </p:nvSpPr>
          <p:spPr>
            <a:xfrm>
              <a:off x="6928458" y="2942048"/>
              <a:ext cx="102161" cy="120357"/>
            </a:xfrm>
            <a:custGeom>
              <a:avLst/>
              <a:gdLst/>
              <a:ahLst/>
              <a:cxnLst/>
              <a:rect l="l" t="t" r="r" b="b"/>
              <a:pathLst>
                <a:path w="1763" h="2077" extrusionOk="0">
                  <a:moveTo>
                    <a:pt x="1514" y="0"/>
                  </a:moveTo>
                  <a:cubicBezTo>
                    <a:pt x="1477" y="0"/>
                    <a:pt x="1440" y="9"/>
                    <a:pt x="1405" y="29"/>
                  </a:cubicBezTo>
                  <a:cubicBezTo>
                    <a:pt x="738" y="422"/>
                    <a:pt x="238" y="1065"/>
                    <a:pt x="24" y="1803"/>
                  </a:cubicBezTo>
                  <a:cubicBezTo>
                    <a:pt x="0" y="1922"/>
                    <a:pt x="72" y="2041"/>
                    <a:pt x="191" y="2077"/>
                  </a:cubicBezTo>
                  <a:lnTo>
                    <a:pt x="250" y="2077"/>
                  </a:lnTo>
                  <a:cubicBezTo>
                    <a:pt x="345" y="2077"/>
                    <a:pt x="429" y="2017"/>
                    <a:pt x="464" y="1922"/>
                  </a:cubicBezTo>
                  <a:cubicBezTo>
                    <a:pt x="631" y="1291"/>
                    <a:pt x="1060" y="743"/>
                    <a:pt x="1619" y="422"/>
                  </a:cubicBezTo>
                  <a:cubicBezTo>
                    <a:pt x="1727" y="362"/>
                    <a:pt x="1762" y="219"/>
                    <a:pt x="1703" y="112"/>
                  </a:cubicBezTo>
                  <a:cubicBezTo>
                    <a:pt x="1663" y="40"/>
                    <a:pt x="1590" y="0"/>
                    <a:pt x="15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9" name="Google Shape;1629;p62"/>
            <p:cNvSpPr/>
            <p:nvPr/>
          </p:nvSpPr>
          <p:spPr>
            <a:xfrm>
              <a:off x="7216173" y="2690376"/>
              <a:ext cx="80083" cy="105059"/>
            </a:xfrm>
            <a:custGeom>
              <a:avLst/>
              <a:gdLst/>
              <a:ahLst/>
              <a:cxnLst/>
              <a:rect l="l" t="t" r="r" b="b"/>
              <a:pathLst>
                <a:path w="1382" h="1813" extrusionOk="0">
                  <a:moveTo>
                    <a:pt x="256" y="0"/>
                  </a:moveTo>
                  <a:cubicBezTo>
                    <a:pt x="173" y="0"/>
                    <a:pt x="93" y="46"/>
                    <a:pt x="60" y="121"/>
                  </a:cubicBezTo>
                  <a:cubicBezTo>
                    <a:pt x="0" y="229"/>
                    <a:pt x="36" y="359"/>
                    <a:pt x="143" y="419"/>
                  </a:cubicBezTo>
                  <a:cubicBezTo>
                    <a:pt x="583" y="657"/>
                    <a:pt x="881" y="1121"/>
                    <a:pt x="929" y="1610"/>
                  </a:cubicBezTo>
                  <a:cubicBezTo>
                    <a:pt x="941" y="1729"/>
                    <a:pt x="1036" y="1812"/>
                    <a:pt x="1155" y="1812"/>
                  </a:cubicBezTo>
                  <a:lnTo>
                    <a:pt x="1167" y="1812"/>
                  </a:lnTo>
                  <a:cubicBezTo>
                    <a:pt x="1298" y="1800"/>
                    <a:pt x="1381" y="1693"/>
                    <a:pt x="1369" y="1574"/>
                  </a:cubicBezTo>
                  <a:cubicBezTo>
                    <a:pt x="1322" y="931"/>
                    <a:pt x="929" y="336"/>
                    <a:pt x="357" y="26"/>
                  </a:cubicBezTo>
                  <a:cubicBezTo>
                    <a:pt x="325" y="8"/>
                    <a:pt x="290"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0" name="Google Shape;1630;p62"/>
            <p:cNvSpPr/>
            <p:nvPr/>
          </p:nvSpPr>
          <p:spPr>
            <a:xfrm>
              <a:off x="7263749" y="2683191"/>
              <a:ext cx="71797" cy="72203"/>
            </a:xfrm>
            <a:custGeom>
              <a:avLst/>
              <a:gdLst/>
              <a:ahLst/>
              <a:cxnLst/>
              <a:rect l="l" t="t" r="r" b="b"/>
              <a:pathLst>
                <a:path w="1239" h="1246" extrusionOk="0">
                  <a:moveTo>
                    <a:pt x="251" y="1"/>
                  </a:moveTo>
                  <a:cubicBezTo>
                    <a:pt x="164" y="1"/>
                    <a:pt x="83" y="47"/>
                    <a:pt x="48" y="126"/>
                  </a:cubicBezTo>
                  <a:cubicBezTo>
                    <a:pt x="1" y="245"/>
                    <a:pt x="48" y="376"/>
                    <a:pt x="167" y="424"/>
                  </a:cubicBezTo>
                  <a:cubicBezTo>
                    <a:pt x="453" y="543"/>
                    <a:pt x="679" y="793"/>
                    <a:pt x="774" y="1091"/>
                  </a:cubicBezTo>
                  <a:cubicBezTo>
                    <a:pt x="798" y="1186"/>
                    <a:pt x="894" y="1245"/>
                    <a:pt x="989" y="1245"/>
                  </a:cubicBezTo>
                  <a:cubicBezTo>
                    <a:pt x="1001" y="1245"/>
                    <a:pt x="1025" y="1245"/>
                    <a:pt x="1048" y="1234"/>
                  </a:cubicBezTo>
                  <a:cubicBezTo>
                    <a:pt x="1167" y="1198"/>
                    <a:pt x="1239" y="1079"/>
                    <a:pt x="1191" y="960"/>
                  </a:cubicBezTo>
                  <a:cubicBezTo>
                    <a:pt x="1060" y="543"/>
                    <a:pt x="739" y="186"/>
                    <a:pt x="346" y="19"/>
                  </a:cubicBezTo>
                  <a:cubicBezTo>
                    <a:pt x="315" y="7"/>
                    <a:pt x="28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62"/>
            <p:cNvSpPr/>
            <p:nvPr/>
          </p:nvSpPr>
          <p:spPr>
            <a:xfrm>
              <a:off x="7385847" y="3042762"/>
              <a:ext cx="100133" cy="75564"/>
            </a:xfrm>
            <a:custGeom>
              <a:avLst/>
              <a:gdLst/>
              <a:ahLst/>
              <a:cxnLst/>
              <a:rect l="l" t="t" r="r" b="b"/>
              <a:pathLst>
                <a:path w="1728" h="1304" extrusionOk="0">
                  <a:moveTo>
                    <a:pt x="1472" y="0"/>
                  </a:moveTo>
                  <a:cubicBezTo>
                    <a:pt x="1402" y="0"/>
                    <a:pt x="1331" y="35"/>
                    <a:pt x="1287" y="101"/>
                  </a:cubicBezTo>
                  <a:cubicBezTo>
                    <a:pt x="1037" y="470"/>
                    <a:pt x="632" y="744"/>
                    <a:pt x="191" y="863"/>
                  </a:cubicBezTo>
                  <a:cubicBezTo>
                    <a:pt x="72" y="886"/>
                    <a:pt x="1" y="1006"/>
                    <a:pt x="37" y="1125"/>
                  </a:cubicBezTo>
                  <a:cubicBezTo>
                    <a:pt x="61" y="1232"/>
                    <a:pt x="156" y="1303"/>
                    <a:pt x="251" y="1303"/>
                  </a:cubicBezTo>
                  <a:cubicBezTo>
                    <a:pt x="275" y="1303"/>
                    <a:pt x="287" y="1291"/>
                    <a:pt x="311" y="1291"/>
                  </a:cubicBezTo>
                  <a:cubicBezTo>
                    <a:pt x="846" y="1148"/>
                    <a:pt x="1346" y="815"/>
                    <a:pt x="1656" y="351"/>
                  </a:cubicBezTo>
                  <a:cubicBezTo>
                    <a:pt x="1727" y="244"/>
                    <a:pt x="1704" y="113"/>
                    <a:pt x="1596" y="41"/>
                  </a:cubicBezTo>
                  <a:cubicBezTo>
                    <a:pt x="1560" y="14"/>
                    <a:pt x="1516" y="0"/>
                    <a:pt x="1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62"/>
            <p:cNvSpPr/>
            <p:nvPr/>
          </p:nvSpPr>
          <p:spPr>
            <a:xfrm>
              <a:off x="7436263" y="3093062"/>
              <a:ext cx="66987" cy="56267"/>
            </a:xfrm>
            <a:custGeom>
              <a:avLst/>
              <a:gdLst/>
              <a:ahLst/>
              <a:cxnLst/>
              <a:rect l="l" t="t" r="r" b="b"/>
              <a:pathLst>
                <a:path w="1156" h="971" extrusionOk="0">
                  <a:moveTo>
                    <a:pt x="902" y="0"/>
                  </a:moveTo>
                  <a:cubicBezTo>
                    <a:pt x="819" y="0"/>
                    <a:pt x="738" y="49"/>
                    <a:pt x="703" y="138"/>
                  </a:cubicBezTo>
                  <a:cubicBezTo>
                    <a:pt x="619" y="340"/>
                    <a:pt x="429" y="495"/>
                    <a:pt x="203" y="530"/>
                  </a:cubicBezTo>
                  <a:cubicBezTo>
                    <a:pt x="83" y="554"/>
                    <a:pt x="0" y="661"/>
                    <a:pt x="24" y="780"/>
                  </a:cubicBezTo>
                  <a:cubicBezTo>
                    <a:pt x="48" y="900"/>
                    <a:pt x="143" y="971"/>
                    <a:pt x="250" y="971"/>
                  </a:cubicBezTo>
                  <a:lnTo>
                    <a:pt x="286" y="971"/>
                  </a:lnTo>
                  <a:cubicBezTo>
                    <a:pt x="643" y="911"/>
                    <a:pt x="976" y="649"/>
                    <a:pt x="1119" y="304"/>
                  </a:cubicBezTo>
                  <a:cubicBezTo>
                    <a:pt x="1155" y="185"/>
                    <a:pt x="1107" y="54"/>
                    <a:pt x="988" y="18"/>
                  </a:cubicBezTo>
                  <a:cubicBezTo>
                    <a:pt x="961" y="6"/>
                    <a:pt x="931" y="0"/>
                    <a:pt x="9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3" name="Google Shape;1633;p62"/>
            <p:cNvSpPr/>
            <p:nvPr/>
          </p:nvSpPr>
          <p:spPr>
            <a:xfrm>
              <a:off x="7180941" y="3235442"/>
              <a:ext cx="47691" cy="120878"/>
            </a:xfrm>
            <a:custGeom>
              <a:avLst/>
              <a:gdLst/>
              <a:ahLst/>
              <a:cxnLst/>
              <a:rect l="l" t="t" r="r" b="b"/>
              <a:pathLst>
                <a:path w="823" h="2086" extrusionOk="0">
                  <a:moveTo>
                    <a:pt x="485" y="0"/>
                  </a:moveTo>
                  <a:cubicBezTo>
                    <a:pt x="405" y="0"/>
                    <a:pt x="328" y="46"/>
                    <a:pt x="287" y="121"/>
                  </a:cubicBezTo>
                  <a:cubicBezTo>
                    <a:pt x="1" y="705"/>
                    <a:pt x="37" y="1431"/>
                    <a:pt x="370" y="1979"/>
                  </a:cubicBezTo>
                  <a:cubicBezTo>
                    <a:pt x="418" y="2050"/>
                    <a:pt x="489" y="2086"/>
                    <a:pt x="560" y="2086"/>
                  </a:cubicBezTo>
                  <a:cubicBezTo>
                    <a:pt x="608" y="2086"/>
                    <a:pt x="644" y="2074"/>
                    <a:pt x="679" y="2050"/>
                  </a:cubicBezTo>
                  <a:cubicBezTo>
                    <a:pt x="787" y="1991"/>
                    <a:pt x="822" y="1848"/>
                    <a:pt x="751" y="1741"/>
                  </a:cubicBezTo>
                  <a:cubicBezTo>
                    <a:pt x="489" y="1324"/>
                    <a:pt x="465" y="764"/>
                    <a:pt x="691" y="324"/>
                  </a:cubicBezTo>
                  <a:cubicBezTo>
                    <a:pt x="739" y="217"/>
                    <a:pt x="691" y="74"/>
                    <a:pt x="584" y="26"/>
                  </a:cubicBezTo>
                  <a:cubicBezTo>
                    <a:pt x="552" y="8"/>
                    <a:pt x="518" y="0"/>
                    <a:pt x="4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4" name="Google Shape;1634;p62"/>
            <p:cNvSpPr/>
            <p:nvPr/>
          </p:nvSpPr>
          <p:spPr>
            <a:xfrm>
              <a:off x="7131279" y="3273456"/>
              <a:ext cx="29727" cy="64264"/>
            </a:xfrm>
            <a:custGeom>
              <a:avLst/>
              <a:gdLst/>
              <a:ahLst/>
              <a:cxnLst/>
              <a:rect l="l" t="t" r="r" b="b"/>
              <a:pathLst>
                <a:path w="513" h="1109" extrusionOk="0">
                  <a:moveTo>
                    <a:pt x="247" y="0"/>
                  </a:moveTo>
                  <a:cubicBezTo>
                    <a:pt x="240" y="0"/>
                    <a:pt x="234" y="0"/>
                    <a:pt x="227" y="1"/>
                  </a:cubicBezTo>
                  <a:cubicBezTo>
                    <a:pt x="96" y="13"/>
                    <a:pt x="1" y="120"/>
                    <a:pt x="12" y="239"/>
                  </a:cubicBezTo>
                  <a:lnTo>
                    <a:pt x="60" y="894"/>
                  </a:lnTo>
                  <a:cubicBezTo>
                    <a:pt x="72" y="1013"/>
                    <a:pt x="167" y="1108"/>
                    <a:pt x="286" y="1108"/>
                  </a:cubicBezTo>
                  <a:lnTo>
                    <a:pt x="298" y="1108"/>
                  </a:lnTo>
                  <a:cubicBezTo>
                    <a:pt x="417" y="1096"/>
                    <a:pt x="513" y="989"/>
                    <a:pt x="501" y="870"/>
                  </a:cubicBezTo>
                  <a:lnTo>
                    <a:pt x="465" y="215"/>
                  </a:lnTo>
                  <a:cubicBezTo>
                    <a:pt x="454" y="92"/>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62"/>
            <p:cNvSpPr/>
            <p:nvPr/>
          </p:nvSpPr>
          <p:spPr>
            <a:xfrm>
              <a:off x="7186504" y="2399763"/>
              <a:ext cx="294663" cy="181086"/>
            </a:xfrm>
            <a:custGeom>
              <a:avLst/>
              <a:gdLst/>
              <a:ahLst/>
              <a:cxnLst/>
              <a:rect l="l" t="t" r="r" b="b"/>
              <a:pathLst>
                <a:path w="5085" h="3125" extrusionOk="0">
                  <a:moveTo>
                    <a:pt x="903" y="0"/>
                  </a:moveTo>
                  <a:cubicBezTo>
                    <a:pt x="599" y="0"/>
                    <a:pt x="322" y="220"/>
                    <a:pt x="250" y="529"/>
                  </a:cubicBezTo>
                  <a:lnTo>
                    <a:pt x="36" y="1576"/>
                  </a:lnTo>
                  <a:cubicBezTo>
                    <a:pt x="0" y="1755"/>
                    <a:pt x="24" y="1934"/>
                    <a:pt x="131" y="2088"/>
                  </a:cubicBezTo>
                  <a:cubicBezTo>
                    <a:pt x="226" y="2231"/>
                    <a:pt x="369" y="2338"/>
                    <a:pt x="548" y="2374"/>
                  </a:cubicBezTo>
                  <a:lnTo>
                    <a:pt x="4001" y="3100"/>
                  </a:lnTo>
                  <a:cubicBezTo>
                    <a:pt x="4036" y="3112"/>
                    <a:pt x="4084" y="3124"/>
                    <a:pt x="4132" y="3124"/>
                  </a:cubicBezTo>
                  <a:cubicBezTo>
                    <a:pt x="4441" y="3124"/>
                    <a:pt x="4727" y="2910"/>
                    <a:pt x="4786" y="2588"/>
                  </a:cubicBezTo>
                  <a:lnTo>
                    <a:pt x="5013" y="1541"/>
                  </a:lnTo>
                  <a:cubicBezTo>
                    <a:pt x="5084" y="1184"/>
                    <a:pt x="4858" y="826"/>
                    <a:pt x="4501" y="743"/>
                  </a:cubicBezTo>
                  <a:lnTo>
                    <a:pt x="1048" y="17"/>
                  </a:lnTo>
                  <a:cubicBezTo>
                    <a:pt x="999" y="5"/>
                    <a:pt x="951" y="0"/>
                    <a:pt x="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cxnSp>
        <p:nvCxnSpPr>
          <p:cNvPr id="1636" name="Google Shape;1636;p62"/>
          <p:cNvCxnSpPr>
            <a:stCxn id="1599" idx="3"/>
            <a:endCxn id="1610" idx="1"/>
          </p:cNvCxnSpPr>
          <p:nvPr/>
        </p:nvCxnSpPr>
        <p:spPr>
          <a:xfrm>
            <a:off x="6748288" y="1883497"/>
            <a:ext cx="286500" cy="0"/>
          </a:xfrm>
          <a:prstGeom prst="straightConnector1">
            <a:avLst/>
          </a:prstGeom>
          <a:noFill/>
          <a:ln w="9525" cap="flat" cmpd="sng">
            <a:solidFill>
              <a:schemeClr val="dk1"/>
            </a:solidFill>
            <a:prstDash val="solid"/>
            <a:round/>
            <a:headEnd type="none" w="med" len="med"/>
            <a:tailEnd type="none" w="med" len="med"/>
          </a:ln>
        </p:spPr>
      </p:cxnSp>
      <p:cxnSp>
        <p:nvCxnSpPr>
          <p:cNvPr id="1637" name="Google Shape;1637;p62"/>
          <p:cNvCxnSpPr>
            <a:stCxn id="1602" idx="3"/>
            <a:endCxn id="1611" idx="1"/>
          </p:cNvCxnSpPr>
          <p:nvPr/>
        </p:nvCxnSpPr>
        <p:spPr>
          <a:xfrm>
            <a:off x="6748288" y="2777479"/>
            <a:ext cx="286500" cy="0"/>
          </a:xfrm>
          <a:prstGeom prst="straightConnector1">
            <a:avLst/>
          </a:prstGeom>
          <a:noFill/>
          <a:ln w="9525" cap="flat" cmpd="sng">
            <a:solidFill>
              <a:schemeClr val="dk1"/>
            </a:solidFill>
            <a:prstDash val="solid"/>
            <a:round/>
            <a:headEnd type="none" w="med" len="med"/>
            <a:tailEnd type="none" w="med" len="med"/>
          </a:ln>
        </p:spPr>
      </p:cxnSp>
      <p:cxnSp>
        <p:nvCxnSpPr>
          <p:cNvPr id="1638" name="Google Shape;1638;p62"/>
          <p:cNvCxnSpPr>
            <a:stCxn id="1605" idx="3"/>
            <a:endCxn id="1612" idx="1"/>
          </p:cNvCxnSpPr>
          <p:nvPr/>
        </p:nvCxnSpPr>
        <p:spPr>
          <a:xfrm>
            <a:off x="6748288" y="3671438"/>
            <a:ext cx="286500" cy="0"/>
          </a:xfrm>
          <a:prstGeom prst="straightConnector1">
            <a:avLst/>
          </a:prstGeom>
          <a:noFill/>
          <a:ln w="9525" cap="flat" cmpd="sng">
            <a:solidFill>
              <a:schemeClr val="dk1"/>
            </a:solidFill>
            <a:prstDash val="solid"/>
            <a:round/>
            <a:headEnd type="none" w="med" len="med"/>
            <a:tailEnd type="none" w="med" len="med"/>
          </a:ln>
        </p:spPr>
      </p:cxnSp>
      <p:grpSp>
        <p:nvGrpSpPr>
          <p:cNvPr id="1639" name="Google Shape;1639;p62"/>
          <p:cNvGrpSpPr/>
          <p:nvPr/>
        </p:nvGrpSpPr>
        <p:grpSpPr>
          <a:xfrm>
            <a:off x="7041554" y="539407"/>
            <a:ext cx="1515716" cy="647424"/>
            <a:chOff x="7196350" y="472088"/>
            <a:chExt cx="1420673" cy="606827"/>
          </a:xfrm>
        </p:grpSpPr>
        <p:sp>
          <p:nvSpPr>
            <p:cNvPr id="1640" name="Google Shape;1640;p62"/>
            <p:cNvSpPr/>
            <p:nvPr/>
          </p:nvSpPr>
          <p:spPr>
            <a:xfrm>
              <a:off x="7196350" y="514242"/>
              <a:ext cx="488783" cy="314075"/>
            </a:xfrm>
            <a:custGeom>
              <a:avLst/>
              <a:gdLst/>
              <a:ahLst/>
              <a:cxnLst/>
              <a:rect l="l" t="t" r="r" b="b"/>
              <a:pathLst>
                <a:path w="8824" h="5670" extrusionOk="0">
                  <a:moveTo>
                    <a:pt x="6553" y="0"/>
                  </a:moveTo>
                  <a:cubicBezTo>
                    <a:pt x="6479" y="0"/>
                    <a:pt x="6406" y="5"/>
                    <a:pt x="6335" y="14"/>
                  </a:cubicBezTo>
                  <a:cubicBezTo>
                    <a:pt x="5787" y="85"/>
                    <a:pt x="5299" y="347"/>
                    <a:pt x="4834" y="597"/>
                  </a:cubicBezTo>
                  <a:cubicBezTo>
                    <a:pt x="4704" y="669"/>
                    <a:pt x="4573" y="728"/>
                    <a:pt x="4442" y="800"/>
                  </a:cubicBezTo>
                  <a:cubicBezTo>
                    <a:pt x="3474" y="1279"/>
                    <a:pt x="2390" y="1532"/>
                    <a:pt x="1304" y="1532"/>
                  </a:cubicBezTo>
                  <a:cubicBezTo>
                    <a:pt x="960" y="1532"/>
                    <a:pt x="615" y="1506"/>
                    <a:pt x="274" y="1455"/>
                  </a:cubicBezTo>
                  <a:cubicBezTo>
                    <a:pt x="265" y="1453"/>
                    <a:pt x="255" y="1453"/>
                    <a:pt x="246" y="1453"/>
                  </a:cubicBezTo>
                  <a:cubicBezTo>
                    <a:pt x="160" y="1453"/>
                    <a:pt x="79" y="1500"/>
                    <a:pt x="36" y="1586"/>
                  </a:cubicBezTo>
                  <a:cubicBezTo>
                    <a:pt x="1" y="1669"/>
                    <a:pt x="12" y="1776"/>
                    <a:pt x="84" y="1836"/>
                  </a:cubicBezTo>
                  <a:cubicBezTo>
                    <a:pt x="786" y="2514"/>
                    <a:pt x="1775" y="2883"/>
                    <a:pt x="2739" y="2883"/>
                  </a:cubicBezTo>
                  <a:lnTo>
                    <a:pt x="2322" y="3133"/>
                  </a:lnTo>
                  <a:cubicBezTo>
                    <a:pt x="2251" y="3181"/>
                    <a:pt x="2215" y="3264"/>
                    <a:pt x="2215" y="3348"/>
                  </a:cubicBezTo>
                  <a:cubicBezTo>
                    <a:pt x="2227" y="3443"/>
                    <a:pt x="2287" y="3514"/>
                    <a:pt x="2370" y="3538"/>
                  </a:cubicBezTo>
                  <a:cubicBezTo>
                    <a:pt x="2772" y="3683"/>
                    <a:pt x="3201" y="3752"/>
                    <a:pt x="3632" y="3752"/>
                  </a:cubicBezTo>
                  <a:cubicBezTo>
                    <a:pt x="3839" y="3752"/>
                    <a:pt x="4046" y="3736"/>
                    <a:pt x="4251" y="3705"/>
                  </a:cubicBezTo>
                  <a:cubicBezTo>
                    <a:pt x="4251" y="3883"/>
                    <a:pt x="4323" y="4062"/>
                    <a:pt x="4442" y="4205"/>
                  </a:cubicBezTo>
                  <a:cubicBezTo>
                    <a:pt x="4628" y="4428"/>
                    <a:pt x="4938" y="4557"/>
                    <a:pt x="5269" y="4557"/>
                  </a:cubicBezTo>
                  <a:cubicBezTo>
                    <a:pt x="5361" y="4557"/>
                    <a:pt x="5455" y="4547"/>
                    <a:pt x="5549" y="4526"/>
                  </a:cubicBezTo>
                  <a:cubicBezTo>
                    <a:pt x="5668" y="4503"/>
                    <a:pt x="5775" y="4455"/>
                    <a:pt x="5882" y="4407"/>
                  </a:cubicBezTo>
                  <a:lnTo>
                    <a:pt x="5882" y="4407"/>
                  </a:lnTo>
                  <a:cubicBezTo>
                    <a:pt x="5870" y="4669"/>
                    <a:pt x="5942" y="4943"/>
                    <a:pt x="6120" y="5157"/>
                  </a:cubicBezTo>
                  <a:cubicBezTo>
                    <a:pt x="6370" y="5479"/>
                    <a:pt x="6787" y="5669"/>
                    <a:pt x="7240" y="5669"/>
                  </a:cubicBezTo>
                  <a:cubicBezTo>
                    <a:pt x="7323" y="5669"/>
                    <a:pt x="7394" y="5657"/>
                    <a:pt x="7478" y="5646"/>
                  </a:cubicBezTo>
                  <a:cubicBezTo>
                    <a:pt x="7894" y="5586"/>
                    <a:pt x="8311" y="5372"/>
                    <a:pt x="8728" y="5015"/>
                  </a:cubicBezTo>
                  <a:cubicBezTo>
                    <a:pt x="8823" y="4943"/>
                    <a:pt x="8823" y="4800"/>
                    <a:pt x="8752" y="4705"/>
                  </a:cubicBezTo>
                  <a:cubicBezTo>
                    <a:pt x="8705" y="4658"/>
                    <a:pt x="8643" y="4626"/>
                    <a:pt x="8584" y="4626"/>
                  </a:cubicBezTo>
                  <a:cubicBezTo>
                    <a:pt x="8568" y="4626"/>
                    <a:pt x="8553" y="4628"/>
                    <a:pt x="8537" y="4634"/>
                  </a:cubicBezTo>
                  <a:lnTo>
                    <a:pt x="7942" y="1371"/>
                  </a:lnTo>
                  <a:cubicBezTo>
                    <a:pt x="8049" y="1347"/>
                    <a:pt x="8133" y="1240"/>
                    <a:pt x="8121" y="1121"/>
                  </a:cubicBezTo>
                  <a:cubicBezTo>
                    <a:pt x="8002" y="409"/>
                    <a:pt x="7258" y="0"/>
                    <a:pt x="6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1" name="Google Shape;1641;p62"/>
            <p:cNvSpPr/>
            <p:nvPr/>
          </p:nvSpPr>
          <p:spPr>
            <a:xfrm>
              <a:off x="8101208" y="676710"/>
              <a:ext cx="515815" cy="297347"/>
            </a:xfrm>
            <a:custGeom>
              <a:avLst/>
              <a:gdLst/>
              <a:ahLst/>
              <a:cxnLst/>
              <a:rect l="l" t="t" r="r" b="b"/>
              <a:pathLst>
                <a:path w="9312" h="5368" extrusionOk="0">
                  <a:moveTo>
                    <a:pt x="3477" y="1"/>
                  </a:moveTo>
                  <a:cubicBezTo>
                    <a:pt x="3087" y="1"/>
                    <a:pt x="2712" y="137"/>
                    <a:pt x="2466" y="450"/>
                  </a:cubicBezTo>
                  <a:cubicBezTo>
                    <a:pt x="2394" y="546"/>
                    <a:pt x="2418" y="688"/>
                    <a:pt x="2501" y="760"/>
                  </a:cubicBezTo>
                  <a:lnTo>
                    <a:pt x="394" y="3320"/>
                  </a:lnTo>
                  <a:cubicBezTo>
                    <a:pt x="354" y="3288"/>
                    <a:pt x="304" y="3267"/>
                    <a:pt x="254" y="3267"/>
                  </a:cubicBezTo>
                  <a:cubicBezTo>
                    <a:pt x="228" y="3267"/>
                    <a:pt x="203" y="3272"/>
                    <a:pt x="180" y="3284"/>
                  </a:cubicBezTo>
                  <a:cubicBezTo>
                    <a:pt x="60" y="3320"/>
                    <a:pt x="1" y="3451"/>
                    <a:pt x="49" y="3570"/>
                  </a:cubicBezTo>
                  <a:cubicBezTo>
                    <a:pt x="239" y="4070"/>
                    <a:pt x="501" y="4463"/>
                    <a:pt x="822" y="4713"/>
                  </a:cubicBezTo>
                  <a:cubicBezTo>
                    <a:pt x="1108" y="4935"/>
                    <a:pt x="1452" y="5051"/>
                    <a:pt x="1780" y="5051"/>
                  </a:cubicBezTo>
                  <a:cubicBezTo>
                    <a:pt x="1944" y="5051"/>
                    <a:pt x="2104" y="5022"/>
                    <a:pt x="2251" y="4963"/>
                  </a:cubicBezTo>
                  <a:cubicBezTo>
                    <a:pt x="2513" y="4856"/>
                    <a:pt x="2704" y="4653"/>
                    <a:pt x="2823" y="4415"/>
                  </a:cubicBezTo>
                  <a:cubicBezTo>
                    <a:pt x="2894" y="4510"/>
                    <a:pt x="2966" y="4594"/>
                    <a:pt x="3061" y="4677"/>
                  </a:cubicBezTo>
                  <a:cubicBezTo>
                    <a:pt x="3295" y="4887"/>
                    <a:pt x="3583" y="5002"/>
                    <a:pt x="3858" y="5002"/>
                  </a:cubicBezTo>
                  <a:cubicBezTo>
                    <a:pt x="3973" y="5002"/>
                    <a:pt x="4086" y="4981"/>
                    <a:pt x="4192" y="4939"/>
                  </a:cubicBezTo>
                  <a:cubicBezTo>
                    <a:pt x="4359" y="4868"/>
                    <a:pt x="4501" y="4749"/>
                    <a:pt x="4585" y="4594"/>
                  </a:cubicBezTo>
                  <a:cubicBezTo>
                    <a:pt x="5097" y="4987"/>
                    <a:pt x="5692" y="5260"/>
                    <a:pt x="6323" y="5368"/>
                  </a:cubicBezTo>
                  <a:lnTo>
                    <a:pt x="6359" y="5368"/>
                  </a:lnTo>
                  <a:cubicBezTo>
                    <a:pt x="6430" y="5368"/>
                    <a:pt x="6502" y="5332"/>
                    <a:pt x="6537" y="5272"/>
                  </a:cubicBezTo>
                  <a:cubicBezTo>
                    <a:pt x="6585" y="5201"/>
                    <a:pt x="6597" y="5106"/>
                    <a:pt x="6549" y="5034"/>
                  </a:cubicBezTo>
                  <a:lnTo>
                    <a:pt x="6311" y="4606"/>
                  </a:lnTo>
                  <a:lnTo>
                    <a:pt x="6311" y="4606"/>
                  </a:lnTo>
                  <a:cubicBezTo>
                    <a:pt x="6895" y="4930"/>
                    <a:pt x="7561" y="5105"/>
                    <a:pt x="8220" y="5105"/>
                  </a:cubicBezTo>
                  <a:cubicBezTo>
                    <a:pt x="8529" y="5105"/>
                    <a:pt x="8836" y="5066"/>
                    <a:pt x="9133" y="4987"/>
                  </a:cubicBezTo>
                  <a:cubicBezTo>
                    <a:pt x="9228" y="4963"/>
                    <a:pt x="9300" y="4879"/>
                    <a:pt x="9300" y="4784"/>
                  </a:cubicBezTo>
                  <a:cubicBezTo>
                    <a:pt x="9312" y="4689"/>
                    <a:pt x="9252" y="4594"/>
                    <a:pt x="9157" y="4558"/>
                  </a:cubicBezTo>
                  <a:cubicBezTo>
                    <a:pt x="7823" y="4058"/>
                    <a:pt x="6645" y="3141"/>
                    <a:pt x="5835" y="1962"/>
                  </a:cubicBezTo>
                  <a:cubicBezTo>
                    <a:pt x="5752" y="1843"/>
                    <a:pt x="5668" y="1712"/>
                    <a:pt x="5597" y="1593"/>
                  </a:cubicBezTo>
                  <a:cubicBezTo>
                    <a:pt x="5311" y="1141"/>
                    <a:pt x="5013" y="688"/>
                    <a:pt x="4561" y="355"/>
                  </a:cubicBezTo>
                  <a:cubicBezTo>
                    <a:pt x="4255" y="131"/>
                    <a:pt x="3859" y="1"/>
                    <a:pt x="3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2" name="Google Shape;1642;p62"/>
            <p:cNvSpPr/>
            <p:nvPr/>
          </p:nvSpPr>
          <p:spPr>
            <a:xfrm>
              <a:off x="7615792" y="472088"/>
              <a:ext cx="672797" cy="606825"/>
            </a:xfrm>
            <a:custGeom>
              <a:avLst/>
              <a:gdLst/>
              <a:ahLst/>
              <a:cxnLst/>
              <a:rect l="l" t="t" r="r" b="b"/>
              <a:pathLst>
                <a:path w="12146" h="10955" extrusionOk="0">
                  <a:moveTo>
                    <a:pt x="2662" y="1"/>
                  </a:moveTo>
                  <a:cubicBezTo>
                    <a:pt x="2470" y="1"/>
                    <a:pt x="2280" y="24"/>
                    <a:pt x="2096" y="72"/>
                  </a:cubicBezTo>
                  <a:cubicBezTo>
                    <a:pt x="906" y="394"/>
                    <a:pt x="251" y="1573"/>
                    <a:pt x="132" y="2608"/>
                  </a:cubicBezTo>
                  <a:cubicBezTo>
                    <a:pt x="1" y="3728"/>
                    <a:pt x="358" y="4835"/>
                    <a:pt x="715" y="5776"/>
                  </a:cubicBezTo>
                  <a:cubicBezTo>
                    <a:pt x="1287" y="7240"/>
                    <a:pt x="2049" y="8728"/>
                    <a:pt x="3120" y="10443"/>
                  </a:cubicBezTo>
                  <a:cubicBezTo>
                    <a:pt x="3287" y="10729"/>
                    <a:pt x="3501" y="10895"/>
                    <a:pt x="3739" y="10943"/>
                  </a:cubicBezTo>
                  <a:cubicBezTo>
                    <a:pt x="3787" y="10943"/>
                    <a:pt x="3835" y="10955"/>
                    <a:pt x="3882" y="10955"/>
                  </a:cubicBezTo>
                  <a:cubicBezTo>
                    <a:pt x="4251" y="10955"/>
                    <a:pt x="4597" y="10681"/>
                    <a:pt x="4942" y="10419"/>
                  </a:cubicBezTo>
                  <a:lnTo>
                    <a:pt x="7216" y="8716"/>
                  </a:lnTo>
                  <a:cubicBezTo>
                    <a:pt x="8716" y="7585"/>
                    <a:pt x="10419" y="6299"/>
                    <a:pt x="11395" y="4513"/>
                  </a:cubicBezTo>
                  <a:cubicBezTo>
                    <a:pt x="12098" y="3239"/>
                    <a:pt x="12145" y="1966"/>
                    <a:pt x="11538" y="1108"/>
                  </a:cubicBezTo>
                  <a:cubicBezTo>
                    <a:pt x="11099" y="496"/>
                    <a:pt x="10337" y="137"/>
                    <a:pt x="9521" y="137"/>
                  </a:cubicBezTo>
                  <a:cubicBezTo>
                    <a:pt x="9384" y="137"/>
                    <a:pt x="9247" y="147"/>
                    <a:pt x="9109" y="168"/>
                  </a:cubicBezTo>
                  <a:cubicBezTo>
                    <a:pt x="8097" y="311"/>
                    <a:pt x="7311" y="942"/>
                    <a:pt x="6835" y="1430"/>
                  </a:cubicBezTo>
                  <a:cubicBezTo>
                    <a:pt x="6383" y="1906"/>
                    <a:pt x="6014" y="2430"/>
                    <a:pt x="5680" y="2978"/>
                  </a:cubicBezTo>
                  <a:cubicBezTo>
                    <a:pt x="5561" y="2323"/>
                    <a:pt x="5299" y="1585"/>
                    <a:pt x="4763" y="977"/>
                  </a:cubicBezTo>
                  <a:cubicBezTo>
                    <a:pt x="4204" y="360"/>
                    <a:pt x="3417" y="1"/>
                    <a:pt x="266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3" name="Google Shape;1643;p62"/>
            <p:cNvSpPr/>
            <p:nvPr/>
          </p:nvSpPr>
          <p:spPr>
            <a:xfrm>
              <a:off x="7738489" y="683136"/>
              <a:ext cx="77217" cy="98986"/>
            </a:xfrm>
            <a:custGeom>
              <a:avLst/>
              <a:gdLst/>
              <a:ahLst/>
              <a:cxnLst/>
              <a:rect l="l" t="t" r="r" b="b"/>
              <a:pathLst>
                <a:path w="1394" h="1787" extrusionOk="0">
                  <a:moveTo>
                    <a:pt x="227" y="1"/>
                  </a:moveTo>
                  <a:cubicBezTo>
                    <a:pt x="96" y="1"/>
                    <a:pt x="0" y="108"/>
                    <a:pt x="0" y="227"/>
                  </a:cubicBezTo>
                  <a:lnTo>
                    <a:pt x="12" y="1073"/>
                  </a:lnTo>
                  <a:cubicBezTo>
                    <a:pt x="12" y="1180"/>
                    <a:pt x="12" y="1323"/>
                    <a:pt x="72" y="1465"/>
                  </a:cubicBezTo>
                  <a:cubicBezTo>
                    <a:pt x="155" y="1656"/>
                    <a:pt x="322" y="1775"/>
                    <a:pt x="512" y="1787"/>
                  </a:cubicBezTo>
                  <a:lnTo>
                    <a:pt x="524" y="1787"/>
                  </a:lnTo>
                  <a:cubicBezTo>
                    <a:pt x="691" y="1787"/>
                    <a:pt x="917" y="1692"/>
                    <a:pt x="1060" y="1275"/>
                  </a:cubicBezTo>
                  <a:lnTo>
                    <a:pt x="1358" y="406"/>
                  </a:lnTo>
                  <a:cubicBezTo>
                    <a:pt x="1394" y="287"/>
                    <a:pt x="1334" y="168"/>
                    <a:pt x="1215" y="120"/>
                  </a:cubicBezTo>
                  <a:cubicBezTo>
                    <a:pt x="1192" y="113"/>
                    <a:pt x="1169" y="110"/>
                    <a:pt x="1146" y="110"/>
                  </a:cubicBezTo>
                  <a:cubicBezTo>
                    <a:pt x="1052" y="110"/>
                    <a:pt x="968" y="167"/>
                    <a:pt x="929" y="263"/>
                  </a:cubicBezTo>
                  <a:lnTo>
                    <a:pt x="632" y="1132"/>
                  </a:lnTo>
                  <a:cubicBezTo>
                    <a:pt x="572" y="1311"/>
                    <a:pt x="524" y="1334"/>
                    <a:pt x="524" y="1334"/>
                  </a:cubicBezTo>
                  <a:cubicBezTo>
                    <a:pt x="512" y="1334"/>
                    <a:pt x="501" y="1323"/>
                    <a:pt x="489" y="1287"/>
                  </a:cubicBezTo>
                  <a:cubicBezTo>
                    <a:pt x="465" y="1227"/>
                    <a:pt x="465" y="1144"/>
                    <a:pt x="465" y="1061"/>
                  </a:cubicBezTo>
                  <a:lnTo>
                    <a:pt x="453" y="227"/>
                  </a:lnTo>
                  <a:cubicBezTo>
                    <a:pt x="453" y="96"/>
                    <a:pt x="346" y="1"/>
                    <a:pt x="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4" name="Google Shape;1644;p62"/>
            <p:cNvSpPr/>
            <p:nvPr/>
          </p:nvSpPr>
          <p:spPr>
            <a:xfrm>
              <a:off x="7836758" y="713270"/>
              <a:ext cx="49521" cy="99208"/>
            </a:xfrm>
            <a:custGeom>
              <a:avLst/>
              <a:gdLst/>
              <a:ahLst/>
              <a:cxnLst/>
              <a:rect l="l" t="t" r="r" b="b"/>
              <a:pathLst>
                <a:path w="894" h="1791" extrusionOk="0">
                  <a:moveTo>
                    <a:pt x="638" y="1"/>
                  </a:moveTo>
                  <a:cubicBezTo>
                    <a:pt x="536" y="1"/>
                    <a:pt x="450" y="78"/>
                    <a:pt x="429" y="183"/>
                  </a:cubicBezTo>
                  <a:cubicBezTo>
                    <a:pt x="382" y="445"/>
                    <a:pt x="286" y="695"/>
                    <a:pt x="155" y="921"/>
                  </a:cubicBezTo>
                  <a:lnTo>
                    <a:pt x="143" y="933"/>
                  </a:lnTo>
                  <a:cubicBezTo>
                    <a:pt x="96" y="1017"/>
                    <a:pt x="36" y="1112"/>
                    <a:pt x="12" y="1231"/>
                  </a:cubicBezTo>
                  <a:cubicBezTo>
                    <a:pt x="1" y="1362"/>
                    <a:pt x="36" y="1505"/>
                    <a:pt x="131" y="1612"/>
                  </a:cubicBezTo>
                  <a:cubicBezTo>
                    <a:pt x="227" y="1719"/>
                    <a:pt x="358" y="1791"/>
                    <a:pt x="489" y="1791"/>
                  </a:cubicBezTo>
                  <a:cubicBezTo>
                    <a:pt x="620" y="1791"/>
                    <a:pt x="715" y="1695"/>
                    <a:pt x="715" y="1576"/>
                  </a:cubicBezTo>
                  <a:cubicBezTo>
                    <a:pt x="715" y="1457"/>
                    <a:pt x="620" y="1350"/>
                    <a:pt x="501" y="1350"/>
                  </a:cubicBezTo>
                  <a:cubicBezTo>
                    <a:pt x="501" y="1350"/>
                    <a:pt x="477" y="1338"/>
                    <a:pt x="465" y="1326"/>
                  </a:cubicBezTo>
                  <a:cubicBezTo>
                    <a:pt x="465" y="1314"/>
                    <a:pt x="453" y="1302"/>
                    <a:pt x="453" y="1291"/>
                  </a:cubicBezTo>
                  <a:cubicBezTo>
                    <a:pt x="465" y="1267"/>
                    <a:pt x="489" y="1219"/>
                    <a:pt x="512" y="1171"/>
                  </a:cubicBezTo>
                  <a:lnTo>
                    <a:pt x="536" y="1148"/>
                  </a:lnTo>
                  <a:cubicBezTo>
                    <a:pt x="703" y="886"/>
                    <a:pt x="810" y="576"/>
                    <a:pt x="870" y="255"/>
                  </a:cubicBezTo>
                  <a:cubicBezTo>
                    <a:pt x="893" y="136"/>
                    <a:pt x="810" y="28"/>
                    <a:pt x="679" y="5"/>
                  </a:cubicBezTo>
                  <a:cubicBezTo>
                    <a:pt x="665" y="2"/>
                    <a:pt x="652" y="1"/>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62"/>
            <p:cNvSpPr/>
            <p:nvPr/>
          </p:nvSpPr>
          <p:spPr>
            <a:xfrm>
              <a:off x="7782694" y="796083"/>
              <a:ext cx="143799" cy="78380"/>
            </a:xfrm>
            <a:custGeom>
              <a:avLst/>
              <a:gdLst/>
              <a:ahLst/>
              <a:cxnLst/>
              <a:rect l="l" t="t" r="r" b="b"/>
              <a:pathLst>
                <a:path w="2596" h="1415" extrusionOk="0">
                  <a:moveTo>
                    <a:pt x="343" y="1"/>
                  </a:moveTo>
                  <a:cubicBezTo>
                    <a:pt x="247" y="1"/>
                    <a:pt x="161" y="66"/>
                    <a:pt x="131" y="165"/>
                  </a:cubicBezTo>
                  <a:cubicBezTo>
                    <a:pt x="0" y="653"/>
                    <a:pt x="274" y="1177"/>
                    <a:pt x="738" y="1355"/>
                  </a:cubicBezTo>
                  <a:cubicBezTo>
                    <a:pt x="857" y="1391"/>
                    <a:pt x="977" y="1415"/>
                    <a:pt x="1107" y="1415"/>
                  </a:cubicBezTo>
                  <a:cubicBezTo>
                    <a:pt x="1334" y="1415"/>
                    <a:pt x="1584" y="1343"/>
                    <a:pt x="1810" y="1212"/>
                  </a:cubicBezTo>
                  <a:cubicBezTo>
                    <a:pt x="2096" y="1034"/>
                    <a:pt x="2322" y="772"/>
                    <a:pt x="2524" y="534"/>
                  </a:cubicBezTo>
                  <a:cubicBezTo>
                    <a:pt x="2596" y="438"/>
                    <a:pt x="2584" y="296"/>
                    <a:pt x="2489" y="212"/>
                  </a:cubicBezTo>
                  <a:cubicBezTo>
                    <a:pt x="2448" y="182"/>
                    <a:pt x="2398" y="166"/>
                    <a:pt x="2349" y="166"/>
                  </a:cubicBezTo>
                  <a:cubicBezTo>
                    <a:pt x="2284" y="166"/>
                    <a:pt x="2220" y="194"/>
                    <a:pt x="2179" y="248"/>
                  </a:cubicBezTo>
                  <a:cubicBezTo>
                    <a:pt x="2000" y="462"/>
                    <a:pt x="1810" y="689"/>
                    <a:pt x="1572" y="831"/>
                  </a:cubicBezTo>
                  <a:cubicBezTo>
                    <a:pt x="1417" y="921"/>
                    <a:pt x="1251" y="972"/>
                    <a:pt x="1096" y="972"/>
                  </a:cubicBezTo>
                  <a:cubicBezTo>
                    <a:pt x="1025" y="972"/>
                    <a:pt x="957" y="961"/>
                    <a:pt x="893" y="939"/>
                  </a:cubicBezTo>
                  <a:cubicBezTo>
                    <a:pt x="655" y="843"/>
                    <a:pt x="488" y="534"/>
                    <a:pt x="560" y="284"/>
                  </a:cubicBezTo>
                  <a:cubicBezTo>
                    <a:pt x="596" y="165"/>
                    <a:pt x="524" y="46"/>
                    <a:pt x="405" y="10"/>
                  </a:cubicBezTo>
                  <a:cubicBezTo>
                    <a:pt x="384" y="4"/>
                    <a:pt x="363"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62"/>
            <p:cNvSpPr/>
            <p:nvPr/>
          </p:nvSpPr>
          <p:spPr>
            <a:xfrm>
              <a:off x="7928435" y="709503"/>
              <a:ext cx="81150" cy="100316"/>
            </a:xfrm>
            <a:custGeom>
              <a:avLst/>
              <a:gdLst/>
              <a:ahLst/>
              <a:cxnLst/>
              <a:rect l="l" t="t" r="r" b="b"/>
              <a:pathLst>
                <a:path w="1465" h="1811" extrusionOk="0">
                  <a:moveTo>
                    <a:pt x="314" y="0"/>
                  </a:moveTo>
                  <a:cubicBezTo>
                    <a:pt x="203" y="0"/>
                    <a:pt x="107" y="91"/>
                    <a:pt x="96" y="204"/>
                  </a:cubicBezTo>
                  <a:lnTo>
                    <a:pt x="24" y="1049"/>
                  </a:lnTo>
                  <a:cubicBezTo>
                    <a:pt x="12" y="1156"/>
                    <a:pt x="0" y="1299"/>
                    <a:pt x="48" y="1442"/>
                  </a:cubicBezTo>
                  <a:cubicBezTo>
                    <a:pt x="108" y="1644"/>
                    <a:pt x="262" y="1787"/>
                    <a:pt x="441" y="1811"/>
                  </a:cubicBezTo>
                  <a:lnTo>
                    <a:pt x="501" y="1811"/>
                  </a:lnTo>
                  <a:cubicBezTo>
                    <a:pt x="667" y="1811"/>
                    <a:pt x="882" y="1716"/>
                    <a:pt x="1048" y="1347"/>
                  </a:cubicBezTo>
                  <a:lnTo>
                    <a:pt x="1417" y="513"/>
                  </a:lnTo>
                  <a:cubicBezTo>
                    <a:pt x="1465" y="406"/>
                    <a:pt x="1417" y="275"/>
                    <a:pt x="1310" y="216"/>
                  </a:cubicBezTo>
                  <a:cubicBezTo>
                    <a:pt x="1279" y="203"/>
                    <a:pt x="1248" y="197"/>
                    <a:pt x="1217" y="197"/>
                  </a:cubicBezTo>
                  <a:cubicBezTo>
                    <a:pt x="1129" y="197"/>
                    <a:pt x="1048" y="246"/>
                    <a:pt x="1013" y="335"/>
                  </a:cubicBezTo>
                  <a:lnTo>
                    <a:pt x="632" y="1168"/>
                  </a:lnTo>
                  <a:cubicBezTo>
                    <a:pt x="560" y="1335"/>
                    <a:pt x="501" y="1359"/>
                    <a:pt x="501" y="1370"/>
                  </a:cubicBezTo>
                  <a:cubicBezTo>
                    <a:pt x="501" y="1359"/>
                    <a:pt x="477" y="1347"/>
                    <a:pt x="477" y="1311"/>
                  </a:cubicBezTo>
                  <a:cubicBezTo>
                    <a:pt x="453" y="1251"/>
                    <a:pt x="465" y="1168"/>
                    <a:pt x="465" y="1085"/>
                  </a:cubicBezTo>
                  <a:lnTo>
                    <a:pt x="536" y="239"/>
                  </a:lnTo>
                  <a:cubicBezTo>
                    <a:pt x="548" y="120"/>
                    <a:pt x="453" y="13"/>
                    <a:pt x="334" y="1"/>
                  </a:cubicBezTo>
                  <a:cubicBezTo>
                    <a:pt x="327" y="1"/>
                    <a:pt x="32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7" name="Google Shape;1647;p62"/>
            <p:cNvSpPr/>
            <p:nvPr/>
          </p:nvSpPr>
          <p:spPr>
            <a:xfrm>
              <a:off x="7758265" y="613008"/>
              <a:ext cx="519748" cy="465906"/>
            </a:xfrm>
            <a:custGeom>
              <a:avLst/>
              <a:gdLst/>
              <a:ahLst/>
              <a:cxnLst/>
              <a:rect l="l" t="t" r="r" b="b"/>
              <a:pathLst>
                <a:path w="9383" h="8411" extrusionOk="0">
                  <a:moveTo>
                    <a:pt x="9152" y="0"/>
                  </a:moveTo>
                  <a:cubicBezTo>
                    <a:pt x="9088" y="0"/>
                    <a:pt x="9027" y="27"/>
                    <a:pt x="8978" y="76"/>
                  </a:cubicBezTo>
                  <a:cubicBezTo>
                    <a:pt x="7156" y="2243"/>
                    <a:pt x="3584" y="5982"/>
                    <a:pt x="179" y="6732"/>
                  </a:cubicBezTo>
                  <a:cubicBezTo>
                    <a:pt x="120" y="6756"/>
                    <a:pt x="60" y="6803"/>
                    <a:pt x="24" y="6863"/>
                  </a:cubicBezTo>
                  <a:cubicBezTo>
                    <a:pt x="1" y="6934"/>
                    <a:pt x="1" y="7006"/>
                    <a:pt x="36" y="7065"/>
                  </a:cubicBezTo>
                  <a:cubicBezTo>
                    <a:pt x="227" y="7375"/>
                    <a:pt x="382" y="7649"/>
                    <a:pt x="548" y="7899"/>
                  </a:cubicBezTo>
                  <a:cubicBezTo>
                    <a:pt x="715" y="8185"/>
                    <a:pt x="929" y="8351"/>
                    <a:pt x="1167" y="8399"/>
                  </a:cubicBezTo>
                  <a:cubicBezTo>
                    <a:pt x="1215" y="8399"/>
                    <a:pt x="1263" y="8411"/>
                    <a:pt x="1310" y="8411"/>
                  </a:cubicBezTo>
                  <a:cubicBezTo>
                    <a:pt x="1679" y="8411"/>
                    <a:pt x="2025" y="8137"/>
                    <a:pt x="2370" y="7875"/>
                  </a:cubicBezTo>
                  <a:lnTo>
                    <a:pt x="4644" y="6172"/>
                  </a:lnTo>
                  <a:cubicBezTo>
                    <a:pt x="6144" y="5041"/>
                    <a:pt x="7847" y="3755"/>
                    <a:pt x="8823" y="1969"/>
                  </a:cubicBezTo>
                  <a:cubicBezTo>
                    <a:pt x="9038" y="1565"/>
                    <a:pt x="9311" y="946"/>
                    <a:pt x="9371" y="243"/>
                  </a:cubicBezTo>
                  <a:cubicBezTo>
                    <a:pt x="9383" y="136"/>
                    <a:pt x="9323" y="53"/>
                    <a:pt x="9240" y="17"/>
                  </a:cubicBezTo>
                  <a:cubicBezTo>
                    <a:pt x="9210" y="6"/>
                    <a:pt x="9181" y="0"/>
                    <a:pt x="9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648" name="Google Shape;1648;p62"/>
          <p:cNvSpPr/>
          <p:nvPr/>
        </p:nvSpPr>
        <p:spPr>
          <a:xfrm rot="-1415402">
            <a:off x="6844423" y="990053"/>
            <a:ext cx="273328" cy="246611"/>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649" name="Google Shape;1649;p62"/>
          <p:cNvGrpSpPr/>
          <p:nvPr/>
        </p:nvGrpSpPr>
        <p:grpSpPr>
          <a:xfrm>
            <a:off x="7166424" y="3526663"/>
            <a:ext cx="285532" cy="289568"/>
            <a:chOff x="2719754" y="2329849"/>
            <a:chExt cx="396903" cy="402513"/>
          </a:xfrm>
        </p:grpSpPr>
        <p:sp>
          <p:nvSpPr>
            <p:cNvPr id="1650" name="Google Shape;1650;p62"/>
            <p:cNvSpPr/>
            <p:nvPr/>
          </p:nvSpPr>
          <p:spPr>
            <a:xfrm>
              <a:off x="2959644" y="2329849"/>
              <a:ext cx="157013" cy="137678"/>
            </a:xfrm>
            <a:custGeom>
              <a:avLst/>
              <a:gdLst/>
              <a:ahLst/>
              <a:cxnLst/>
              <a:rect l="l" t="t" r="r" b="b"/>
              <a:pathLst>
                <a:path w="4645" h="4073" extrusionOk="0">
                  <a:moveTo>
                    <a:pt x="1358" y="0"/>
                  </a:moveTo>
                  <a:cubicBezTo>
                    <a:pt x="620" y="0"/>
                    <a:pt x="0" y="619"/>
                    <a:pt x="0" y="1358"/>
                  </a:cubicBezTo>
                  <a:cubicBezTo>
                    <a:pt x="0" y="2429"/>
                    <a:pt x="1596" y="3715"/>
                    <a:pt x="2144" y="4025"/>
                  </a:cubicBezTo>
                  <a:cubicBezTo>
                    <a:pt x="2191" y="4049"/>
                    <a:pt x="2263" y="4072"/>
                    <a:pt x="2310" y="4072"/>
                  </a:cubicBezTo>
                  <a:cubicBezTo>
                    <a:pt x="2382" y="4072"/>
                    <a:pt x="2429" y="4049"/>
                    <a:pt x="2501" y="4025"/>
                  </a:cubicBezTo>
                  <a:cubicBezTo>
                    <a:pt x="2739" y="3882"/>
                    <a:pt x="3263" y="3477"/>
                    <a:pt x="3715" y="3001"/>
                  </a:cubicBezTo>
                  <a:cubicBezTo>
                    <a:pt x="4311" y="2382"/>
                    <a:pt x="4644" y="1834"/>
                    <a:pt x="4644" y="1358"/>
                  </a:cubicBezTo>
                  <a:cubicBezTo>
                    <a:pt x="4644" y="619"/>
                    <a:pt x="4025" y="0"/>
                    <a:pt x="3263" y="0"/>
                  </a:cubicBezTo>
                  <a:cubicBezTo>
                    <a:pt x="2906" y="0"/>
                    <a:pt x="2572" y="143"/>
                    <a:pt x="2310" y="381"/>
                  </a:cubicBezTo>
                  <a:cubicBezTo>
                    <a:pt x="2072" y="143"/>
                    <a:pt x="1715" y="0"/>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1" name="Google Shape;1651;p62"/>
            <p:cNvSpPr/>
            <p:nvPr/>
          </p:nvSpPr>
          <p:spPr>
            <a:xfrm>
              <a:off x="2723776" y="2611349"/>
              <a:ext cx="305135" cy="121013"/>
            </a:xfrm>
            <a:custGeom>
              <a:avLst/>
              <a:gdLst/>
              <a:ahLst/>
              <a:cxnLst/>
              <a:rect l="l" t="t" r="r" b="b"/>
              <a:pathLst>
                <a:path w="9027" h="3580" extrusionOk="0">
                  <a:moveTo>
                    <a:pt x="6711" y="0"/>
                  </a:moveTo>
                  <a:cubicBezTo>
                    <a:pt x="6625" y="0"/>
                    <a:pt x="6547" y="10"/>
                    <a:pt x="6478" y="31"/>
                  </a:cubicBezTo>
                  <a:cubicBezTo>
                    <a:pt x="6216" y="102"/>
                    <a:pt x="6050" y="198"/>
                    <a:pt x="5859" y="317"/>
                  </a:cubicBezTo>
                  <a:cubicBezTo>
                    <a:pt x="5550" y="531"/>
                    <a:pt x="5192" y="769"/>
                    <a:pt x="4549" y="769"/>
                  </a:cubicBezTo>
                  <a:cubicBezTo>
                    <a:pt x="3859" y="769"/>
                    <a:pt x="3454" y="483"/>
                    <a:pt x="3097" y="269"/>
                  </a:cubicBezTo>
                  <a:cubicBezTo>
                    <a:pt x="2930" y="174"/>
                    <a:pt x="2763" y="79"/>
                    <a:pt x="2620" y="31"/>
                  </a:cubicBezTo>
                  <a:cubicBezTo>
                    <a:pt x="2555" y="13"/>
                    <a:pt x="2473" y="4"/>
                    <a:pt x="2378" y="4"/>
                  </a:cubicBezTo>
                  <a:cubicBezTo>
                    <a:pt x="1856" y="4"/>
                    <a:pt x="948" y="254"/>
                    <a:pt x="263" y="436"/>
                  </a:cubicBezTo>
                  <a:cubicBezTo>
                    <a:pt x="167" y="460"/>
                    <a:pt x="96" y="483"/>
                    <a:pt x="1" y="507"/>
                  </a:cubicBezTo>
                  <a:cubicBezTo>
                    <a:pt x="882" y="745"/>
                    <a:pt x="1192" y="1269"/>
                    <a:pt x="1549" y="1865"/>
                  </a:cubicBezTo>
                  <a:cubicBezTo>
                    <a:pt x="2025" y="2674"/>
                    <a:pt x="2573" y="3579"/>
                    <a:pt x="4549" y="3579"/>
                  </a:cubicBezTo>
                  <a:lnTo>
                    <a:pt x="4621" y="3579"/>
                  </a:lnTo>
                  <a:cubicBezTo>
                    <a:pt x="6597" y="3579"/>
                    <a:pt x="7121" y="2651"/>
                    <a:pt x="7574" y="1865"/>
                  </a:cubicBezTo>
                  <a:cubicBezTo>
                    <a:pt x="7907" y="1269"/>
                    <a:pt x="8193" y="769"/>
                    <a:pt x="9026" y="507"/>
                  </a:cubicBezTo>
                  <a:cubicBezTo>
                    <a:pt x="8598" y="483"/>
                    <a:pt x="8169" y="364"/>
                    <a:pt x="7764" y="245"/>
                  </a:cubicBezTo>
                  <a:cubicBezTo>
                    <a:pt x="7394" y="116"/>
                    <a:pt x="7009" y="0"/>
                    <a:pt x="6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2" name="Google Shape;1652;p62"/>
            <p:cNvSpPr/>
            <p:nvPr/>
          </p:nvSpPr>
          <p:spPr>
            <a:xfrm>
              <a:off x="2719754" y="2504232"/>
              <a:ext cx="315580" cy="108979"/>
            </a:xfrm>
            <a:custGeom>
              <a:avLst/>
              <a:gdLst/>
              <a:ahLst/>
              <a:cxnLst/>
              <a:rect l="l" t="t" r="r" b="b"/>
              <a:pathLst>
                <a:path w="9336" h="3224" extrusionOk="0">
                  <a:moveTo>
                    <a:pt x="6088" y="1"/>
                  </a:moveTo>
                  <a:cubicBezTo>
                    <a:pt x="6043" y="1"/>
                    <a:pt x="5999" y="4"/>
                    <a:pt x="5954" y="9"/>
                  </a:cubicBezTo>
                  <a:cubicBezTo>
                    <a:pt x="5597" y="56"/>
                    <a:pt x="5311" y="271"/>
                    <a:pt x="5097" y="437"/>
                  </a:cubicBezTo>
                  <a:cubicBezTo>
                    <a:pt x="5002" y="509"/>
                    <a:pt x="4906" y="580"/>
                    <a:pt x="4859" y="604"/>
                  </a:cubicBezTo>
                  <a:cubicBezTo>
                    <a:pt x="4776" y="640"/>
                    <a:pt x="4698" y="658"/>
                    <a:pt x="4624" y="658"/>
                  </a:cubicBezTo>
                  <a:cubicBezTo>
                    <a:pt x="4549" y="658"/>
                    <a:pt x="4478" y="640"/>
                    <a:pt x="4406" y="604"/>
                  </a:cubicBezTo>
                  <a:cubicBezTo>
                    <a:pt x="4359" y="604"/>
                    <a:pt x="4263" y="509"/>
                    <a:pt x="4192" y="461"/>
                  </a:cubicBezTo>
                  <a:cubicBezTo>
                    <a:pt x="4002" y="295"/>
                    <a:pt x="3716" y="80"/>
                    <a:pt x="3359" y="33"/>
                  </a:cubicBezTo>
                  <a:cubicBezTo>
                    <a:pt x="3303" y="23"/>
                    <a:pt x="3247" y="18"/>
                    <a:pt x="3191" y="18"/>
                  </a:cubicBezTo>
                  <a:cubicBezTo>
                    <a:pt x="2837" y="18"/>
                    <a:pt x="2473" y="211"/>
                    <a:pt x="2144" y="580"/>
                  </a:cubicBezTo>
                  <a:lnTo>
                    <a:pt x="1" y="2986"/>
                  </a:lnTo>
                  <a:cubicBezTo>
                    <a:pt x="72" y="2962"/>
                    <a:pt x="120" y="2938"/>
                    <a:pt x="191" y="2938"/>
                  </a:cubicBezTo>
                  <a:cubicBezTo>
                    <a:pt x="1047" y="2705"/>
                    <a:pt x="1918" y="2471"/>
                    <a:pt x="2533" y="2471"/>
                  </a:cubicBezTo>
                  <a:cubicBezTo>
                    <a:pt x="2672" y="2471"/>
                    <a:pt x="2797" y="2483"/>
                    <a:pt x="2906" y="2509"/>
                  </a:cubicBezTo>
                  <a:cubicBezTo>
                    <a:pt x="3168" y="2581"/>
                    <a:pt x="3382" y="2724"/>
                    <a:pt x="3597" y="2867"/>
                  </a:cubicBezTo>
                  <a:cubicBezTo>
                    <a:pt x="3906" y="3057"/>
                    <a:pt x="4192" y="3224"/>
                    <a:pt x="4668" y="3224"/>
                  </a:cubicBezTo>
                  <a:cubicBezTo>
                    <a:pt x="5097" y="3224"/>
                    <a:pt x="5311" y="3081"/>
                    <a:pt x="5597" y="2914"/>
                  </a:cubicBezTo>
                  <a:cubicBezTo>
                    <a:pt x="5811" y="2771"/>
                    <a:pt x="6050" y="2605"/>
                    <a:pt x="6407" y="2509"/>
                  </a:cubicBezTo>
                  <a:cubicBezTo>
                    <a:pt x="6525" y="2481"/>
                    <a:pt x="6647" y="2469"/>
                    <a:pt x="6773" y="2469"/>
                  </a:cubicBezTo>
                  <a:cubicBezTo>
                    <a:pt x="7178" y="2469"/>
                    <a:pt x="7619" y="2596"/>
                    <a:pt x="8074" y="2724"/>
                  </a:cubicBezTo>
                  <a:cubicBezTo>
                    <a:pt x="8502" y="2867"/>
                    <a:pt x="8931" y="2986"/>
                    <a:pt x="9312" y="2986"/>
                  </a:cubicBezTo>
                  <a:lnTo>
                    <a:pt x="9336" y="2986"/>
                  </a:lnTo>
                  <a:lnTo>
                    <a:pt x="7169" y="557"/>
                  </a:lnTo>
                  <a:cubicBezTo>
                    <a:pt x="6830" y="175"/>
                    <a:pt x="6453" y="1"/>
                    <a:pt x="6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653" name="Google Shape;1653;p62"/>
          <p:cNvGrpSpPr/>
          <p:nvPr/>
        </p:nvGrpSpPr>
        <p:grpSpPr>
          <a:xfrm>
            <a:off x="7164406" y="1738677"/>
            <a:ext cx="289567" cy="289640"/>
            <a:chOff x="7380526" y="2953591"/>
            <a:chExt cx="402512" cy="402614"/>
          </a:xfrm>
        </p:grpSpPr>
        <p:sp>
          <p:nvSpPr>
            <p:cNvPr id="1654" name="Google Shape;1654;p62"/>
            <p:cNvSpPr/>
            <p:nvPr/>
          </p:nvSpPr>
          <p:spPr>
            <a:xfrm>
              <a:off x="7546356" y="2953591"/>
              <a:ext cx="70884" cy="105565"/>
            </a:xfrm>
            <a:custGeom>
              <a:avLst/>
              <a:gdLst/>
              <a:ahLst/>
              <a:cxnLst/>
              <a:rect l="l" t="t" r="r" b="b"/>
              <a:pathLst>
                <a:path w="2097" h="3123" extrusionOk="0">
                  <a:moveTo>
                    <a:pt x="1055" y="1"/>
                  </a:moveTo>
                  <a:cubicBezTo>
                    <a:pt x="861" y="1"/>
                    <a:pt x="715" y="160"/>
                    <a:pt x="715" y="360"/>
                  </a:cubicBezTo>
                  <a:lnTo>
                    <a:pt x="715" y="1027"/>
                  </a:lnTo>
                  <a:lnTo>
                    <a:pt x="358" y="1027"/>
                  </a:lnTo>
                  <a:cubicBezTo>
                    <a:pt x="167" y="1027"/>
                    <a:pt x="0" y="1194"/>
                    <a:pt x="0" y="1384"/>
                  </a:cubicBezTo>
                  <a:lnTo>
                    <a:pt x="0" y="2766"/>
                  </a:lnTo>
                  <a:cubicBezTo>
                    <a:pt x="0" y="2956"/>
                    <a:pt x="167" y="3123"/>
                    <a:pt x="358" y="3123"/>
                  </a:cubicBezTo>
                  <a:lnTo>
                    <a:pt x="1763" y="3123"/>
                  </a:lnTo>
                  <a:cubicBezTo>
                    <a:pt x="1953" y="3123"/>
                    <a:pt x="2096" y="2956"/>
                    <a:pt x="2096" y="2766"/>
                  </a:cubicBezTo>
                  <a:lnTo>
                    <a:pt x="2096" y="1384"/>
                  </a:lnTo>
                  <a:cubicBezTo>
                    <a:pt x="2096" y="1194"/>
                    <a:pt x="1953" y="1027"/>
                    <a:pt x="1763" y="1027"/>
                  </a:cubicBezTo>
                  <a:lnTo>
                    <a:pt x="1405" y="1027"/>
                  </a:lnTo>
                  <a:lnTo>
                    <a:pt x="1405" y="360"/>
                  </a:lnTo>
                  <a:cubicBezTo>
                    <a:pt x="1405" y="194"/>
                    <a:pt x="1263" y="27"/>
                    <a:pt x="1096" y="3"/>
                  </a:cubicBezTo>
                  <a:cubicBezTo>
                    <a:pt x="1082" y="2"/>
                    <a:pt x="1069" y="1"/>
                    <a:pt x="1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5" name="Google Shape;1655;p62"/>
            <p:cNvSpPr/>
            <p:nvPr/>
          </p:nvSpPr>
          <p:spPr>
            <a:xfrm>
              <a:off x="7494031" y="3191149"/>
              <a:ext cx="176314" cy="46715"/>
            </a:xfrm>
            <a:custGeom>
              <a:avLst/>
              <a:gdLst/>
              <a:ahLst/>
              <a:cxnLst/>
              <a:rect l="l" t="t" r="r" b="b"/>
              <a:pathLst>
                <a:path w="5216" h="1382" extrusionOk="0">
                  <a:moveTo>
                    <a:pt x="334" y="0"/>
                  </a:moveTo>
                  <a:cubicBezTo>
                    <a:pt x="143" y="0"/>
                    <a:pt x="0" y="143"/>
                    <a:pt x="0" y="358"/>
                  </a:cubicBezTo>
                  <a:lnTo>
                    <a:pt x="0" y="1048"/>
                  </a:lnTo>
                  <a:cubicBezTo>
                    <a:pt x="0" y="1239"/>
                    <a:pt x="143" y="1382"/>
                    <a:pt x="334" y="1382"/>
                  </a:cubicBezTo>
                  <a:lnTo>
                    <a:pt x="4859" y="1382"/>
                  </a:lnTo>
                  <a:cubicBezTo>
                    <a:pt x="5049" y="1382"/>
                    <a:pt x="5216" y="1239"/>
                    <a:pt x="5216" y="1048"/>
                  </a:cubicBezTo>
                  <a:lnTo>
                    <a:pt x="5216" y="358"/>
                  </a:lnTo>
                  <a:cubicBezTo>
                    <a:pt x="5216" y="143"/>
                    <a:pt x="5049" y="0"/>
                    <a:pt x="4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6" name="Google Shape;1656;p62"/>
            <p:cNvSpPr/>
            <p:nvPr/>
          </p:nvSpPr>
          <p:spPr>
            <a:xfrm>
              <a:off x="7380526" y="3088933"/>
              <a:ext cx="103064" cy="91774"/>
            </a:xfrm>
            <a:custGeom>
              <a:avLst/>
              <a:gdLst/>
              <a:ahLst/>
              <a:cxnLst/>
              <a:rect l="l" t="t" r="r" b="b"/>
              <a:pathLst>
                <a:path w="3049" h="2715" extrusionOk="0">
                  <a:moveTo>
                    <a:pt x="953" y="0"/>
                  </a:moveTo>
                  <a:cubicBezTo>
                    <a:pt x="429" y="0"/>
                    <a:pt x="1" y="429"/>
                    <a:pt x="1" y="953"/>
                  </a:cubicBezTo>
                  <a:cubicBezTo>
                    <a:pt x="1" y="1262"/>
                    <a:pt x="191" y="1619"/>
                    <a:pt x="596" y="2024"/>
                  </a:cubicBezTo>
                  <a:cubicBezTo>
                    <a:pt x="882" y="2310"/>
                    <a:pt x="1191" y="2572"/>
                    <a:pt x="1358" y="2667"/>
                  </a:cubicBezTo>
                  <a:cubicBezTo>
                    <a:pt x="1406" y="2691"/>
                    <a:pt x="1477" y="2715"/>
                    <a:pt x="1525" y="2715"/>
                  </a:cubicBezTo>
                  <a:cubicBezTo>
                    <a:pt x="1596" y="2715"/>
                    <a:pt x="1644" y="2691"/>
                    <a:pt x="1715" y="2667"/>
                  </a:cubicBezTo>
                  <a:cubicBezTo>
                    <a:pt x="2072" y="2453"/>
                    <a:pt x="3049" y="1667"/>
                    <a:pt x="3049" y="953"/>
                  </a:cubicBezTo>
                  <a:cubicBezTo>
                    <a:pt x="3049" y="429"/>
                    <a:pt x="2620" y="0"/>
                    <a:pt x="2096" y="0"/>
                  </a:cubicBezTo>
                  <a:cubicBezTo>
                    <a:pt x="1882" y="0"/>
                    <a:pt x="1691" y="71"/>
                    <a:pt x="1525" y="191"/>
                  </a:cubicBezTo>
                  <a:cubicBezTo>
                    <a:pt x="1358" y="71"/>
                    <a:pt x="1167"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7" name="Google Shape;1657;p62"/>
            <p:cNvSpPr/>
            <p:nvPr/>
          </p:nvSpPr>
          <p:spPr>
            <a:xfrm>
              <a:off x="7679974" y="2963326"/>
              <a:ext cx="103064" cy="91808"/>
            </a:xfrm>
            <a:custGeom>
              <a:avLst/>
              <a:gdLst/>
              <a:ahLst/>
              <a:cxnLst/>
              <a:rect l="l" t="t" r="r" b="b"/>
              <a:pathLst>
                <a:path w="3049" h="2716" extrusionOk="0">
                  <a:moveTo>
                    <a:pt x="953" y="1"/>
                  </a:moveTo>
                  <a:cubicBezTo>
                    <a:pt x="429" y="1"/>
                    <a:pt x="1" y="430"/>
                    <a:pt x="1" y="954"/>
                  </a:cubicBezTo>
                  <a:cubicBezTo>
                    <a:pt x="1" y="1263"/>
                    <a:pt x="191" y="1620"/>
                    <a:pt x="596" y="2025"/>
                  </a:cubicBezTo>
                  <a:cubicBezTo>
                    <a:pt x="858" y="2311"/>
                    <a:pt x="1191" y="2573"/>
                    <a:pt x="1334" y="2668"/>
                  </a:cubicBezTo>
                  <a:cubicBezTo>
                    <a:pt x="1406" y="2692"/>
                    <a:pt x="1453" y="2716"/>
                    <a:pt x="1525" y="2716"/>
                  </a:cubicBezTo>
                  <a:cubicBezTo>
                    <a:pt x="1572" y="2716"/>
                    <a:pt x="1644" y="2692"/>
                    <a:pt x="1691" y="2668"/>
                  </a:cubicBezTo>
                  <a:cubicBezTo>
                    <a:pt x="2049" y="2454"/>
                    <a:pt x="3049" y="1668"/>
                    <a:pt x="3049" y="954"/>
                  </a:cubicBezTo>
                  <a:cubicBezTo>
                    <a:pt x="3049" y="430"/>
                    <a:pt x="2620" y="1"/>
                    <a:pt x="2096" y="1"/>
                  </a:cubicBezTo>
                  <a:cubicBezTo>
                    <a:pt x="1882" y="1"/>
                    <a:pt x="1691" y="72"/>
                    <a:pt x="1525" y="191"/>
                  </a:cubicBezTo>
                  <a:cubicBezTo>
                    <a:pt x="1358"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8" name="Google Shape;1658;p62"/>
            <p:cNvSpPr/>
            <p:nvPr/>
          </p:nvSpPr>
          <p:spPr>
            <a:xfrm>
              <a:off x="7539900" y="3082477"/>
              <a:ext cx="83763" cy="85351"/>
            </a:xfrm>
            <a:custGeom>
              <a:avLst/>
              <a:gdLst/>
              <a:ahLst/>
              <a:cxnLst/>
              <a:rect l="l" t="t" r="r" b="b"/>
              <a:pathLst>
                <a:path w="2478" h="2525" extrusionOk="0">
                  <a:moveTo>
                    <a:pt x="406" y="1"/>
                  </a:moveTo>
                  <a:cubicBezTo>
                    <a:pt x="287" y="977"/>
                    <a:pt x="168" y="1787"/>
                    <a:pt x="1" y="2525"/>
                  </a:cubicBezTo>
                  <a:lnTo>
                    <a:pt x="2478" y="2525"/>
                  </a:lnTo>
                  <a:cubicBezTo>
                    <a:pt x="2311" y="1787"/>
                    <a:pt x="2192" y="977"/>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59" name="Google Shape;1659;p62"/>
            <p:cNvSpPr/>
            <p:nvPr/>
          </p:nvSpPr>
          <p:spPr>
            <a:xfrm>
              <a:off x="7439307" y="3261997"/>
              <a:ext cx="284989" cy="94208"/>
            </a:xfrm>
            <a:custGeom>
              <a:avLst/>
              <a:gdLst/>
              <a:ahLst/>
              <a:cxnLst/>
              <a:rect l="l" t="t" r="r" b="b"/>
              <a:pathLst>
                <a:path w="8431" h="2787" extrusionOk="0">
                  <a:moveTo>
                    <a:pt x="1929" y="0"/>
                  </a:moveTo>
                  <a:cubicBezTo>
                    <a:pt x="1500" y="715"/>
                    <a:pt x="929" y="1405"/>
                    <a:pt x="143" y="2191"/>
                  </a:cubicBezTo>
                  <a:cubicBezTo>
                    <a:pt x="0" y="2334"/>
                    <a:pt x="0" y="2548"/>
                    <a:pt x="143" y="2691"/>
                  </a:cubicBezTo>
                  <a:cubicBezTo>
                    <a:pt x="214" y="2739"/>
                    <a:pt x="310" y="2786"/>
                    <a:pt x="381" y="2786"/>
                  </a:cubicBezTo>
                  <a:lnTo>
                    <a:pt x="2643" y="2786"/>
                  </a:lnTo>
                  <a:cubicBezTo>
                    <a:pt x="2763" y="2786"/>
                    <a:pt x="2882" y="2715"/>
                    <a:pt x="2929" y="2596"/>
                  </a:cubicBezTo>
                  <a:lnTo>
                    <a:pt x="3810" y="1024"/>
                  </a:lnTo>
                  <a:lnTo>
                    <a:pt x="4620" y="1024"/>
                  </a:lnTo>
                  <a:lnTo>
                    <a:pt x="5477" y="2596"/>
                  </a:lnTo>
                  <a:cubicBezTo>
                    <a:pt x="5549" y="2715"/>
                    <a:pt x="5668" y="2786"/>
                    <a:pt x="5787" y="2786"/>
                  </a:cubicBezTo>
                  <a:lnTo>
                    <a:pt x="8049" y="2786"/>
                  </a:lnTo>
                  <a:cubicBezTo>
                    <a:pt x="8121" y="2786"/>
                    <a:pt x="8216" y="2739"/>
                    <a:pt x="8287" y="2691"/>
                  </a:cubicBezTo>
                  <a:cubicBezTo>
                    <a:pt x="8430" y="2548"/>
                    <a:pt x="8430" y="2334"/>
                    <a:pt x="8287" y="2191"/>
                  </a:cubicBezTo>
                  <a:cubicBezTo>
                    <a:pt x="7502" y="1405"/>
                    <a:pt x="6930" y="715"/>
                    <a:pt x="6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660" name="Google Shape;1660;p62"/>
          <p:cNvGrpSpPr/>
          <p:nvPr/>
        </p:nvGrpSpPr>
        <p:grpSpPr>
          <a:xfrm>
            <a:off x="7161789" y="2632919"/>
            <a:ext cx="294801" cy="289105"/>
            <a:chOff x="4022198" y="3587845"/>
            <a:chExt cx="409788" cy="401870"/>
          </a:xfrm>
        </p:grpSpPr>
        <p:sp>
          <p:nvSpPr>
            <p:cNvPr id="1661" name="Google Shape;1661;p62"/>
            <p:cNvSpPr/>
            <p:nvPr/>
          </p:nvSpPr>
          <p:spPr>
            <a:xfrm>
              <a:off x="4022198" y="3587845"/>
              <a:ext cx="113543" cy="110467"/>
            </a:xfrm>
            <a:custGeom>
              <a:avLst/>
              <a:gdLst/>
              <a:ahLst/>
              <a:cxnLst/>
              <a:rect l="l" t="t" r="r" b="b"/>
              <a:pathLst>
                <a:path w="3359" h="3268" extrusionOk="0">
                  <a:moveTo>
                    <a:pt x="1899" y="0"/>
                  </a:moveTo>
                  <a:cubicBezTo>
                    <a:pt x="1603" y="0"/>
                    <a:pt x="1298" y="73"/>
                    <a:pt x="1048" y="219"/>
                  </a:cubicBezTo>
                  <a:cubicBezTo>
                    <a:pt x="263" y="672"/>
                    <a:pt x="1" y="1672"/>
                    <a:pt x="453" y="2458"/>
                  </a:cubicBezTo>
                  <a:cubicBezTo>
                    <a:pt x="667" y="2815"/>
                    <a:pt x="1025" y="3101"/>
                    <a:pt x="1429" y="3196"/>
                  </a:cubicBezTo>
                  <a:cubicBezTo>
                    <a:pt x="1572" y="3244"/>
                    <a:pt x="1715" y="3267"/>
                    <a:pt x="1858" y="3267"/>
                  </a:cubicBezTo>
                  <a:cubicBezTo>
                    <a:pt x="2144" y="3267"/>
                    <a:pt x="2430" y="3196"/>
                    <a:pt x="2668" y="3053"/>
                  </a:cubicBezTo>
                  <a:cubicBezTo>
                    <a:pt x="2977" y="2863"/>
                    <a:pt x="3192" y="2625"/>
                    <a:pt x="3335" y="2315"/>
                  </a:cubicBezTo>
                  <a:cubicBezTo>
                    <a:pt x="3358" y="2243"/>
                    <a:pt x="3358" y="2196"/>
                    <a:pt x="3335" y="2148"/>
                  </a:cubicBezTo>
                  <a:cubicBezTo>
                    <a:pt x="3311" y="2101"/>
                    <a:pt x="3263" y="2077"/>
                    <a:pt x="3192" y="2053"/>
                  </a:cubicBezTo>
                  <a:cubicBezTo>
                    <a:pt x="2787" y="2029"/>
                    <a:pt x="2430" y="1791"/>
                    <a:pt x="2215" y="1434"/>
                  </a:cubicBezTo>
                  <a:cubicBezTo>
                    <a:pt x="2025" y="1077"/>
                    <a:pt x="2001" y="624"/>
                    <a:pt x="2168" y="267"/>
                  </a:cubicBezTo>
                  <a:cubicBezTo>
                    <a:pt x="2191" y="219"/>
                    <a:pt x="2191" y="148"/>
                    <a:pt x="2144" y="100"/>
                  </a:cubicBezTo>
                  <a:cubicBezTo>
                    <a:pt x="2120" y="53"/>
                    <a:pt x="2072" y="29"/>
                    <a:pt x="2025" y="5"/>
                  </a:cubicBezTo>
                  <a:cubicBezTo>
                    <a:pt x="1983" y="2"/>
                    <a:pt x="1941"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2" name="Google Shape;1662;p62"/>
            <p:cNvSpPr/>
            <p:nvPr/>
          </p:nvSpPr>
          <p:spPr>
            <a:xfrm>
              <a:off x="4078546" y="3783591"/>
              <a:ext cx="113543" cy="113543"/>
            </a:xfrm>
            <a:custGeom>
              <a:avLst/>
              <a:gdLst/>
              <a:ahLst/>
              <a:cxnLst/>
              <a:rect l="l" t="t" r="r" b="b"/>
              <a:pathLst>
                <a:path w="3359" h="3359" extrusionOk="0">
                  <a:moveTo>
                    <a:pt x="1691" y="1"/>
                  </a:moveTo>
                  <a:cubicBezTo>
                    <a:pt x="763" y="1"/>
                    <a:pt x="1" y="763"/>
                    <a:pt x="1" y="1692"/>
                  </a:cubicBezTo>
                  <a:cubicBezTo>
                    <a:pt x="1" y="2620"/>
                    <a:pt x="763" y="3359"/>
                    <a:pt x="1691" y="3359"/>
                  </a:cubicBezTo>
                  <a:cubicBezTo>
                    <a:pt x="2620" y="3359"/>
                    <a:pt x="3358" y="2620"/>
                    <a:pt x="3358" y="1692"/>
                  </a:cubicBezTo>
                  <a:cubicBezTo>
                    <a:pt x="3358" y="763"/>
                    <a:pt x="2620"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3" name="Google Shape;1663;p62"/>
            <p:cNvSpPr/>
            <p:nvPr/>
          </p:nvSpPr>
          <p:spPr>
            <a:xfrm>
              <a:off x="4030243" y="3893074"/>
              <a:ext cx="401743" cy="96641"/>
            </a:xfrm>
            <a:custGeom>
              <a:avLst/>
              <a:gdLst/>
              <a:ahLst/>
              <a:cxnLst/>
              <a:rect l="l" t="t" r="r" b="b"/>
              <a:pathLst>
                <a:path w="11885" h="2859" extrusionOk="0">
                  <a:moveTo>
                    <a:pt x="1334" y="1"/>
                  </a:moveTo>
                  <a:cubicBezTo>
                    <a:pt x="1191" y="96"/>
                    <a:pt x="1049" y="215"/>
                    <a:pt x="929" y="334"/>
                  </a:cubicBezTo>
                  <a:cubicBezTo>
                    <a:pt x="334" y="929"/>
                    <a:pt x="1" y="1691"/>
                    <a:pt x="1" y="2501"/>
                  </a:cubicBezTo>
                  <a:cubicBezTo>
                    <a:pt x="1" y="2549"/>
                    <a:pt x="1" y="2596"/>
                    <a:pt x="25" y="2644"/>
                  </a:cubicBezTo>
                  <a:cubicBezTo>
                    <a:pt x="72" y="2787"/>
                    <a:pt x="191" y="2858"/>
                    <a:pt x="334" y="2858"/>
                  </a:cubicBezTo>
                  <a:lnTo>
                    <a:pt x="11551" y="2858"/>
                  </a:lnTo>
                  <a:cubicBezTo>
                    <a:pt x="11575" y="2858"/>
                    <a:pt x="11622" y="2858"/>
                    <a:pt x="11670" y="2834"/>
                  </a:cubicBezTo>
                  <a:cubicBezTo>
                    <a:pt x="11813" y="2787"/>
                    <a:pt x="11884" y="2644"/>
                    <a:pt x="11884" y="2525"/>
                  </a:cubicBezTo>
                  <a:cubicBezTo>
                    <a:pt x="11884" y="1763"/>
                    <a:pt x="11598" y="1048"/>
                    <a:pt x="11098" y="501"/>
                  </a:cubicBezTo>
                  <a:lnTo>
                    <a:pt x="11098" y="715"/>
                  </a:lnTo>
                  <a:cubicBezTo>
                    <a:pt x="11098" y="1096"/>
                    <a:pt x="10908" y="1453"/>
                    <a:pt x="10574" y="1620"/>
                  </a:cubicBezTo>
                  <a:cubicBezTo>
                    <a:pt x="10408" y="1715"/>
                    <a:pt x="10241" y="1763"/>
                    <a:pt x="10050" y="1763"/>
                  </a:cubicBezTo>
                  <a:cubicBezTo>
                    <a:pt x="9955" y="1763"/>
                    <a:pt x="9836" y="1739"/>
                    <a:pt x="9741" y="1715"/>
                  </a:cubicBezTo>
                  <a:cubicBezTo>
                    <a:pt x="9622" y="1739"/>
                    <a:pt x="9503" y="1763"/>
                    <a:pt x="9407" y="1763"/>
                  </a:cubicBezTo>
                  <a:cubicBezTo>
                    <a:pt x="9312" y="1763"/>
                    <a:pt x="9193" y="1739"/>
                    <a:pt x="9074" y="1715"/>
                  </a:cubicBezTo>
                  <a:cubicBezTo>
                    <a:pt x="8955" y="1739"/>
                    <a:pt x="8836" y="1763"/>
                    <a:pt x="8741" y="1763"/>
                  </a:cubicBezTo>
                  <a:cubicBezTo>
                    <a:pt x="8645" y="1763"/>
                    <a:pt x="8550" y="1739"/>
                    <a:pt x="8407" y="1715"/>
                  </a:cubicBezTo>
                  <a:cubicBezTo>
                    <a:pt x="8288" y="1739"/>
                    <a:pt x="8169" y="1763"/>
                    <a:pt x="8098" y="1763"/>
                  </a:cubicBezTo>
                  <a:cubicBezTo>
                    <a:pt x="8002" y="1763"/>
                    <a:pt x="7907" y="1739"/>
                    <a:pt x="7788" y="1715"/>
                  </a:cubicBezTo>
                  <a:cubicBezTo>
                    <a:pt x="7693" y="1763"/>
                    <a:pt x="7574" y="1787"/>
                    <a:pt x="7455" y="1787"/>
                  </a:cubicBezTo>
                  <a:cubicBezTo>
                    <a:pt x="7312" y="1787"/>
                    <a:pt x="7169" y="1763"/>
                    <a:pt x="7050" y="1715"/>
                  </a:cubicBezTo>
                  <a:cubicBezTo>
                    <a:pt x="6645" y="1549"/>
                    <a:pt x="6383" y="1144"/>
                    <a:pt x="6383" y="715"/>
                  </a:cubicBezTo>
                  <a:lnTo>
                    <a:pt x="6383" y="524"/>
                  </a:lnTo>
                  <a:cubicBezTo>
                    <a:pt x="6216" y="739"/>
                    <a:pt x="6050" y="953"/>
                    <a:pt x="5954" y="1191"/>
                  </a:cubicBezTo>
                  <a:cubicBezTo>
                    <a:pt x="5788" y="882"/>
                    <a:pt x="5573" y="596"/>
                    <a:pt x="5335" y="334"/>
                  </a:cubicBezTo>
                  <a:cubicBezTo>
                    <a:pt x="5192" y="215"/>
                    <a:pt x="5073" y="96"/>
                    <a:pt x="4930" y="1"/>
                  </a:cubicBezTo>
                  <a:cubicBezTo>
                    <a:pt x="4478" y="501"/>
                    <a:pt x="3835" y="834"/>
                    <a:pt x="3120" y="834"/>
                  </a:cubicBezTo>
                  <a:cubicBezTo>
                    <a:pt x="2406" y="834"/>
                    <a:pt x="1763"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4" name="Google Shape;1664;p62"/>
            <p:cNvSpPr/>
            <p:nvPr/>
          </p:nvSpPr>
          <p:spPr>
            <a:xfrm>
              <a:off x="4269322" y="3785213"/>
              <a:ext cx="112731" cy="144945"/>
            </a:xfrm>
            <a:custGeom>
              <a:avLst/>
              <a:gdLst/>
              <a:ahLst/>
              <a:cxnLst/>
              <a:rect l="l" t="t" r="r" b="b"/>
              <a:pathLst>
                <a:path w="3335" h="4288" extrusionOk="0">
                  <a:moveTo>
                    <a:pt x="1668" y="0"/>
                  </a:moveTo>
                  <a:cubicBezTo>
                    <a:pt x="1263" y="0"/>
                    <a:pt x="858" y="143"/>
                    <a:pt x="548" y="381"/>
                  </a:cubicBezTo>
                  <a:cubicBezTo>
                    <a:pt x="191" y="667"/>
                    <a:pt x="1" y="1048"/>
                    <a:pt x="1" y="1453"/>
                  </a:cubicBezTo>
                  <a:lnTo>
                    <a:pt x="1" y="3906"/>
                  </a:lnTo>
                  <a:cubicBezTo>
                    <a:pt x="1" y="4073"/>
                    <a:pt x="96" y="4192"/>
                    <a:pt x="239" y="4263"/>
                  </a:cubicBezTo>
                  <a:cubicBezTo>
                    <a:pt x="286" y="4263"/>
                    <a:pt x="334" y="4287"/>
                    <a:pt x="382" y="4287"/>
                  </a:cubicBezTo>
                  <a:cubicBezTo>
                    <a:pt x="501" y="4287"/>
                    <a:pt x="620" y="4192"/>
                    <a:pt x="691" y="4120"/>
                  </a:cubicBezTo>
                  <a:cubicBezTo>
                    <a:pt x="763" y="4192"/>
                    <a:pt x="858" y="4263"/>
                    <a:pt x="1025" y="4263"/>
                  </a:cubicBezTo>
                  <a:cubicBezTo>
                    <a:pt x="1167" y="4263"/>
                    <a:pt x="1263" y="4192"/>
                    <a:pt x="1334" y="4120"/>
                  </a:cubicBezTo>
                  <a:cubicBezTo>
                    <a:pt x="1429" y="4192"/>
                    <a:pt x="1525" y="4263"/>
                    <a:pt x="1668" y="4263"/>
                  </a:cubicBezTo>
                  <a:cubicBezTo>
                    <a:pt x="1810" y="4263"/>
                    <a:pt x="1930" y="4192"/>
                    <a:pt x="2001" y="4120"/>
                  </a:cubicBezTo>
                  <a:cubicBezTo>
                    <a:pt x="2072" y="4192"/>
                    <a:pt x="2192" y="4263"/>
                    <a:pt x="2334" y="4263"/>
                  </a:cubicBezTo>
                  <a:cubicBezTo>
                    <a:pt x="2477" y="4263"/>
                    <a:pt x="2573" y="4192"/>
                    <a:pt x="2668" y="4120"/>
                  </a:cubicBezTo>
                  <a:lnTo>
                    <a:pt x="2787" y="4192"/>
                  </a:lnTo>
                  <a:cubicBezTo>
                    <a:pt x="2857" y="4227"/>
                    <a:pt x="2914" y="4249"/>
                    <a:pt x="2976" y="4249"/>
                  </a:cubicBezTo>
                  <a:cubicBezTo>
                    <a:pt x="3000" y="4249"/>
                    <a:pt x="3023" y="4246"/>
                    <a:pt x="3049" y="4239"/>
                  </a:cubicBezTo>
                  <a:cubicBezTo>
                    <a:pt x="3216" y="4216"/>
                    <a:pt x="3335" y="4073"/>
                    <a:pt x="3335" y="3906"/>
                  </a:cubicBezTo>
                  <a:lnTo>
                    <a:pt x="3335" y="1525"/>
                  </a:lnTo>
                  <a:cubicBezTo>
                    <a:pt x="3335" y="1072"/>
                    <a:pt x="3144" y="691"/>
                    <a:pt x="2811" y="405"/>
                  </a:cubicBezTo>
                  <a:cubicBezTo>
                    <a:pt x="2501" y="143"/>
                    <a:pt x="2096" y="0"/>
                    <a:pt x="1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5" name="Google Shape;1665;p62"/>
            <p:cNvSpPr/>
            <p:nvPr/>
          </p:nvSpPr>
          <p:spPr>
            <a:xfrm>
              <a:off x="4245188" y="3620193"/>
              <a:ext cx="33025" cy="23391"/>
            </a:xfrm>
            <a:custGeom>
              <a:avLst/>
              <a:gdLst/>
              <a:ahLst/>
              <a:cxnLst/>
              <a:rect l="l" t="t" r="r" b="b"/>
              <a:pathLst>
                <a:path w="977" h="692" extrusionOk="0">
                  <a:moveTo>
                    <a:pt x="334" y="1"/>
                  </a:moveTo>
                  <a:cubicBezTo>
                    <a:pt x="143" y="1"/>
                    <a:pt x="0" y="143"/>
                    <a:pt x="0" y="334"/>
                  </a:cubicBezTo>
                  <a:cubicBezTo>
                    <a:pt x="0" y="524"/>
                    <a:pt x="143" y="691"/>
                    <a:pt x="334" y="691"/>
                  </a:cubicBezTo>
                  <a:lnTo>
                    <a:pt x="619" y="691"/>
                  </a:lnTo>
                  <a:cubicBezTo>
                    <a:pt x="810" y="691"/>
                    <a:pt x="977" y="524"/>
                    <a:pt x="977" y="334"/>
                  </a:cubicBezTo>
                  <a:cubicBezTo>
                    <a:pt x="977" y="143"/>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6" name="Google Shape;1666;p62"/>
            <p:cNvSpPr/>
            <p:nvPr/>
          </p:nvSpPr>
          <p:spPr>
            <a:xfrm>
              <a:off x="4299912" y="3620193"/>
              <a:ext cx="33025" cy="23391"/>
            </a:xfrm>
            <a:custGeom>
              <a:avLst/>
              <a:gdLst/>
              <a:ahLst/>
              <a:cxnLst/>
              <a:rect l="l" t="t" r="r" b="b"/>
              <a:pathLst>
                <a:path w="977" h="692" extrusionOk="0">
                  <a:moveTo>
                    <a:pt x="358" y="1"/>
                  </a:moveTo>
                  <a:cubicBezTo>
                    <a:pt x="167" y="1"/>
                    <a:pt x="1" y="143"/>
                    <a:pt x="1" y="334"/>
                  </a:cubicBezTo>
                  <a:cubicBezTo>
                    <a:pt x="1" y="524"/>
                    <a:pt x="167" y="691"/>
                    <a:pt x="358" y="691"/>
                  </a:cubicBezTo>
                  <a:lnTo>
                    <a:pt x="620" y="691"/>
                  </a:lnTo>
                  <a:cubicBezTo>
                    <a:pt x="834" y="691"/>
                    <a:pt x="977" y="524"/>
                    <a:pt x="977" y="334"/>
                  </a:cubicBezTo>
                  <a:cubicBezTo>
                    <a:pt x="977" y="143"/>
                    <a:pt x="834"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7" name="Google Shape;1667;p62"/>
            <p:cNvSpPr/>
            <p:nvPr/>
          </p:nvSpPr>
          <p:spPr>
            <a:xfrm>
              <a:off x="4277367" y="3587913"/>
              <a:ext cx="23391" cy="33126"/>
            </a:xfrm>
            <a:custGeom>
              <a:avLst/>
              <a:gdLst/>
              <a:ahLst/>
              <a:cxnLst/>
              <a:rect l="l" t="t" r="r" b="b"/>
              <a:pathLst>
                <a:path w="692" h="980" extrusionOk="0">
                  <a:moveTo>
                    <a:pt x="345" y="1"/>
                  </a:moveTo>
                  <a:cubicBezTo>
                    <a:pt x="168" y="1"/>
                    <a:pt x="1" y="158"/>
                    <a:pt x="1" y="336"/>
                  </a:cubicBezTo>
                  <a:lnTo>
                    <a:pt x="1" y="622"/>
                  </a:lnTo>
                  <a:cubicBezTo>
                    <a:pt x="1" y="836"/>
                    <a:pt x="191" y="979"/>
                    <a:pt x="382" y="979"/>
                  </a:cubicBezTo>
                  <a:cubicBezTo>
                    <a:pt x="572" y="956"/>
                    <a:pt x="691" y="789"/>
                    <a:pt x="691" y="622"/>
                  </a:cubicBezTo>
                  <a:lnTo>
                    <a:pt x="691" y="360"/>
                  </a:lnTo>
                  <a:cubicBezTo>
                    <a:pt x="691" y="170"/>
                    <a:pt x="572" y="27"/>
                    <a:pt x="382" y="3"/>
                  </a:cubicBezTo>
                  <a:cubicBezTo>
                    <a:pt x="370" y="1"/>
                    <a:pt x="357"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8" name="Google Shape;1668;p62"/>
            <p:cNvSpPr/>
            <p:nvPr/>
          </p:nvSpPr>
          <p:spPr>
            <a:xfrm>
              <a:off x="4277367" y="3642671"/>
              <a:ext cx="23391" cy="33160"/>
            </a:xfrm>
            <a:custGeom>
              <a:avLst/>
              <a:gdLst/>
              <a:ahLst/>
              <a:cxnLst/>
              <a:rect l="l" t="t" r="r" b="b"/>
              <a:pathLst>
                <a:path w="692" h="981" extrusionOk="0">
                  <a:moveTo>
                    <a:pt x="345" y="0"/>
                  </a:moveTo>
                  <a:cubicBezTo>
                    <a:pt x="168" y="0"/>
                    <a:pt x="1" y="159"/>
                    <a:pt x="1" y="360"/>
                  </a:cubicBezTo>
                  <a:lnTo>
                    <a:pt x="1" y="621"/>
                  </a:lnTo>
                  <a:cubicBezTo>
                    <a:pt x="1" y="788"/>
                    <a:pt x="144" y="955"/>
                    <a:pt x="310" y="979"/>
                  </a:cubicBezTo>
                  <a:cubicBezTo>
                    <a:pt x="324" y="980"/>
                    <a:pt x="338" y="981"/>
                    <a:pt x="351" y="981"/>
                  </a:cubicBezTo>
                  <a:cubicBezTo>
                    <a:pt x="545" y="981"/>
                    <a:pt x="691" y="822"/>
                    <a:pt x="691" y="621"/>
                  </a:cubicBezTo>
                  <a:lnTo>
                    <a:pt x="691" y="360"/>
                  </a:lnTo>
                  <a:cubicBezTo>
                    <a:pt x="691" y="169"/>
                    <a:pt x="572" y="26"/>
                    <a:pt x="382" y="2"/>
                  </a:cubicBezTo>
                  <a:cubicBezTo>
                    <a:pt x="370" y="1"/>
                    <a:pt x="357"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69" name="Google Shape;1669;p62"/>
            <p:cNvSpPr/>
            <p:nvPr/>
          </p:nvSpPr>
          <p:spPr>
            <a:xfrm>
              <a:off x="4150982" y="3714365"/>
              <a:ext cx="33059" cy="23391"/>
            </a:xfrm>
            <a:custGeom>
              <a:avLst/>
              <a:gdLst/>
              <a:ahLst/>
              <a:cxnLst/>
              <a:rect l="l" t="t" r="r" b="b"/>
              <a:pathLst>
                <a:path w="978" h="692" extrusionOk="0">
                  <a:moveTo>
                    <a:pt x="334" y="1"/>
                  </a:moveTo>
                  <a:cubicBezTo>
                    <a:pt x="144" y="1"/>
                    <a:pt x="1" y="144"/>
                    <a:pt x="1" y="334"/>
                  </a:cubicBezTo>
                  <a:cubicBezTo>
                    <a:pt x="1" y="549"/>
                    <a:pt x="144" y="691"/>
                    <a:pt x="334" y="691"/>
                  </a:cubicBezTo>
                  <a:lnTo>
                    <a:pt x="620" y="691"/>
                  </a:lnTo>
                  <a:cubicBezTo>
                    <a:pt x="811" y="691"/>
                    <a:pt x="977" y="549"/>
                    <a:pt x="977" y="334"/>
                  </a:cubicBezTo>
                  <a:cubicBezTo>
                    <a:pt x="977" y="144"/>
                    <a:pt x="811"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0" name="Google Shape;1670;p62"/>
            <p:cNvSpPr/>
            <p:nvPr/>
          </p:nvSpPr>
          <p:spPr>
            <a:xfrm>
              <a:off x="4205741" y="3714365"/>
              <a:ext cx="33025" cy="23391"/>
            </a:xfrm>
            <a:custGeom>
              <a:avLst/>
              <a:gdLst/>
              <a:ahLst/>
              <a:cxnLst/>
              <a:rect l="l" t="t" r="r" b="b"/>
              <a:pathLst>
                <a:path w="977" h="692" extrusionOk="0">
                  <a:moveTo>
                    <a:pt x="357" y="1"/>
                  </a:moveTo>
                  <a:cubicBezTo>
                    <a:pt x="167" y="1"/>
                    <a:pt x="0" y="144"/>
                    <a:pt x="0" y="334"/>
                  </a:cubicBezTo>
                  <a:cubicBezTo>
                    <a:pt x="0" y="549"/>
                    <a:pt x="167" y="691"/>
                    <a:pt x="357" y="691"/>
                  </a:cubicBezTo>
                  <a:lnTo>
                    <a:pt x="619" y="691"/>
                  </a:lnTo>
                  <a:cubicBezTo>
                    <a:pt x="810" y="691"/>
                    <a:pt x="977" y="549"/>
                    <a:pt x="977" y="334"/>
                  </a:cubicBezTo>
                  <a:cubicBezTo>
                    <a:pt x="977" y="144"/>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1" name="Google Shape;1671;p62"/>
            <p:cNvSpPr/>
            <p:nvPr/>
          </p:nvSpPr>
          <p:spPr>
            <a:xfrm>
              <a:off x="4183195" y="3682084"/>
              <a:ext cx="23391" cy="33194"/>
            </a:xfrm>
            <a:custGeom>
              <a:avLst/>
              <a:gdLst/>
              <a:ahLst/>
              <a:cxnLst/>
              <a:rect l="l" t="t" r="r" b="b"/>
              <a:pathLst>
                <a:path w="692" h="982" extrusionOk="0">
                  <a:moveTo>
                    <a:pt x="341" y="1"/>
                  </a:moveTo>
                  <a:cubicBezTo>
                    <a:pt x="146" y="1"/>
                    <a:pt x="0" y="158"/>
                    <a:pt x="0" y="337"/>
                  </a:cubicBezTo>
                  <a:lnTo>
                    <a:pt x="0" y="622"/>
                  </a:lnTo>
                  <a:cubicBezTo>
                    <a:pt x="0" y="823"/>
                    <a:pt x="146" y="982"/>
                    <a:pt x="341" y="982"/>
                  </a:cubicBezTo>
                  <a:cubicBezTo>
                    <a:pt x="354" y="982"/>
                    <a:pt x="368" y="981"/>
                    <a:pt x="381" y="980"/>
                  </a:cubicBezTo>
                  <a:cubicBezTo>
                    <a:pt x="572" y="956"/>
                    <a:pt x="691" y="789"/>
                    <a:pt x="691" y="622"/>
                  </a:cubicBezTo>
                  <a:lnTo>
                    <a:pt x="691" y="360"/>
                  </a:lnTo>
                  <a:cubicBezTo>
                    <a:pt x="691" y="170"/>
                    <a:pt x="572" y="27"/>
                    <a:pt x="381" y="3"/>
                  </a:cubicBezTo>
                  <a:cubicBezTo>
                    <a:pt x="368" y="2"/>
                    <a:pt x="354"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2" name="Google Shape;1672;p62"/>
            <p:cNvSpPr/>
            <p:nvPr/>
          </p:nvSpPr>
          <p:spPr>
            <a:xfrm>
              <a:off x="4183195" y="3736843"/>
              <a:ext cx="23391" cy="33194"/>
            </a:xfrm>
            <a:custGeom>
              <a:avLst/>
              <a:gdLst/>
              <a:ahLst/>
              <a:cxnLst/>
              <a:rect l="l" t="t" r="r" b="b"/>
              <a:pathLst>
                <a:path w="692" h="982" extrusionOk="0">
                  <a:moveTo>
                    <a:pt x="341" y="0"/>
                  </a:moveTo>
                  <a:cubicBezTo>
                    <a:pt x="146" y="0"/>
                    <a:pt x="0" y="159"/>
                    <a:pt x="0" y="360"/>
                  </a:cubicBezTo>
                  <a:lnTo>
                    <a:pt x="0" y="622"/>
                  </a:lnTo>
                  <a:cubicBezTo>
                    <a:pt x="0" y="812"/>
                    <a:pt x="120" y="955"/>
                    <a:pt x="310" y="979"/>
                  </a:cubicBezTo>
                  <a:cubicBezTo>
                    <a:pt x="324" y="981"/>
                    <a:pt x="337" y="981"/>
                    <a:pt x="351" y="981"/>
                  </a:cubicBezTo>
                  <a:cubicBezTo>
                    <a:pt x="545" y="981"/>
                    <a:pt x="691" y="822"/>
                    <a:pt x="691" y="622"/>
                  </a:cubicBezTo>
                  <a:lnTo>
                    <a:pt x="691" y="360"/>
                  </a:lnTo>
                  <a:cubicBezTo>
                    <a:pt x="691" y="193"/>
                    <a:pt x="572" y="26"/>
                    <a:pt x="381" y="3"/>
                  </a:cubicBezTo>
                  <a:cubicBezTo>
                    <a:pt x="368" y="1"/>
                    <a:pt x="354"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3" name="Google Shape;1673;p62"/>
            <p:cNvSpPr/>
            <p:nvPr/>
          </p:nvSpPr>
          <p:spPr>
            <a:xfrm>
              <a:off x="4331314" y="3722410"/>
              <a:ext cx="33025" cy="23391"/>
            </a:xfrm>
            <a:custGeom>
              <a:avLst/>
              <a:gdLst/>
              <a:ahLst/>
              <a:cxnLst/>
              <a:rect l="l" t="t" r="r" b="b"/>
              <a:pathLst>
                <a:path w="977" h="692" extrusionOk="0">
                  <a:moveTo>
                    <a:pt x="358" y="1"/>
                  </a:moveTo>
                  <a:cubicBezTo>
                    <a:pt x="167" y="1"/>
                    <a:pt x="0" y="144"/>
                    <a:pt x="0" y="334"/>
                  </a:cubicBezTo>
                  <a:cubicBezTo>
                    <a:pt x="0" y="525"/>
                    <a:pt x="167" y="692"/>
                    <a:pt x="358" y="692"/>
                  </a:cubicBezTo>
                  <a:lnTo>
                    <a:pt x="643" y="692"/>
                  </a:lnTo>
                  <a:cubicBezTo>
                    <a:pt x="834" y="692"/>
                    <a:pt x="977" y="525"/>
                    <a:pt x="977" y="334"/>
                  </a:cubicBezTo>
                  <a:cubicBezTo>
                    <a:pt x="977" y="144"/>
                    <a:pt x="834"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4" name="Google Shape;1674;p62"/>
            <p:cNvSpPr/>
            <p:nvPr/>
          </p:nvSpPr>
          <p:spPr>
            <a:xfrm>
              <a:off x="4386850" y="3722410"/>
              <a:ext cx="32248" cy="23391"/>
            </a:xfrm>
            <a:custGeom>
              <a:avLst/>
              <a:gdLst/>
              <a:ahLst/>
              <a:cxnLst/>
              <a:rect l="l" t="t" r="r" b="b"/>
              <a:pathLst>
                <a:path w="954" h="692" extrusionOk="0">
                  <a:moveTo>
                    <a:pt x="334" y="1"/>
                  </a:moveTo>
                  <a:cubicBezTo>
                    <a:pt x="143" y="1"/>
                    <a:pt x="1" y="144"/>
                    <a:pt x="1" y="334"/>
                  </a:cubicBezTo>
                  <a:cubicBezTo>
                    <a:pt x="1" y="525"/>
                    <a:pt x="143" y="692"/>
                    <a:pt x="334" y="692"/>
                  </a:cubicBezTo>
                  <a:lnTo>
                    <a:pt x="620" y="692"/>
                  </a:lnTo>
                  <a:cubicBezTo>
                    <a:pt x="810" y="692"/>
                    <a:pt x="953" y="525"/>
                    <a:pt x="953" y="334"/>
                  </a:cubicBezTo>
                  <a:cubicBezTo>
                    <a:pt x="953" y="144"/>
                    <a:pt x="810"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5" name="Google Shape;1675;p62"/>
            <p:cNvSpPr/>
            <p:nvPr/>
          </p:nvSpPr>
          <p:spPr>
            <a:xfrm>
              <a:off x="4363493" y="3690163"/>
              <a:ext cx="24203" cy="32383"/>
            </a:xfrm>
            <a:custGeom>
              <a:avLst/>
              <a:gdLst/>
              <a:ahLst/>
              <a:cxnLst/>
              <a:rect l="l" t="t" r="r" b="b"/>
              <a:pathLst>
                <a:path w="716" h="958" extrusionOk="0">
                  <a:moveTo>
                    <a:pt x="365" y="0"/>
                  </a:moveTo>
                  <a:cubicBezTo>
                    <a:pt x="168" y="0"/>
                    <a:pt x="1" y="157"/>
                    <a:pt x="1" y="336"/>
                  </a:cubicBezTo>
                  <a:lnTo>
                    <a:pt x="1" y="622"/>
                  </a:lnTo>
                  <a:cubicBezTo>
                    <a:pt x="1" y="800"/>
                    <a:pt x="168" y="957"/>
                    <a:pt x="365" y="957"/>
                  </a:cubicBezTo>
                  <a:cubicBezTo>
                    <a:pt x="378" y="957"/>
                    <a:pt x="392" y="956"/>
                    <a:pt x="406" y="955"/>
                  </a:cubicBezTo>
                  <a:cubicBezTo>
                    <a:pt x="572" y="955"/>
                    <a:pt x="715" y="788"/>
                    <a:pt x="715" y="598"/>
                  </a:cubicBezTo>
                  <a:lnTo>
                    <a:pt x="715" y="360"/>
                  </a:lnTo>
                  <a:cubicBezTo>
                    <a:pt x="715" y="169"/>
                    <a:pt x="572" y="2"/>
                    <a:pt x="406" y="2"/>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676" name="Google Shape;1676;p62"/>
            <p:cNvSpPr/>
            <p:nvPr/>
          </p:nvSpPr>
          <p:spPr>
            <a:xfrm>
              <a:off x="4363493" y="3744888"/>
              <a:ext cx="24203" cy="33194"/>
            </a:xfrm>
            <a:custGeom>
              <a:avLst/>
              <a:gdLst/>
              <a:ahLst/>
              <a:cxnLst/>
              <a:rect l="l" t="t" r="r" b="b"/>
              <a:pathLst>
                <a:path w="716" h="982" extrusionOk="0">
                  <a:moveTo>
                    <a:pt x="365" y="0"/>
                  </a:moveTo>
                  <a:cubicBezTo>
                    <a:pt x="168" y="0"/>
                    <a:pt x="1" y="158"/>
                    <a:pt x="1" y="336"/>
                  </a:cubicBezTo>
                  <a:lnTo>
                    <a:pt x="1" y="622"/>
                  </a:lnTo>
                  <a:cubicBezTo>
                    <a:pt x="1" y="789"/>
                    <a:pt x="144" y="955"/>
                    <a:pt x="310" y="979"/>
                  </a:cubicBezTo>
                  <a:cubicBezTo>
                    <a:pt x="324" y="981"/>
                    <a:pt x="338" y="981"/>
                    <a:pt x="351" y="981"/>
                  </a:cubicBezTo>
                  <a:cubicBezTo>
                    <a:pt x="548" y="981"/>
                    <a:pt x="715" y="823"/>
                    <a:pt x="715" y="622"/>
                  </a:cubicBezTo>
                  <a:lnTo>
                    <a:pt x="715" y="360"/>
                  </a:lnTo>
                  <a:cubicBezTo>
                    <a:pt x="715" y="169"/>
                    <a:pt x="572" y="27"/>
                    <a:pt x="406" y="3"/>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
        <p:nvSpPr>
          <p:cNvPr id="1677" name="Google Shape;1677;p62"/>
          <p:cNvSpPr/>
          <p:nvPr/>
        </p:nvSpPr>
        <p:spPr>
          <a:xfrm>
            <a:off x="4731495" y="42142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681"/>
        <p:cNvGrpSpPr/>
        <p:nvPr/>
      </p:nvGrpSpPr>
      <p:grpSpPr>
        <a:xfrm>
          <a:off x="0" y="0"/>
          <a:ext cx="0" cy="0"/>
          <a:chOff x="0" y="0"/>
          <a:chExt cx="0" cy="0"/>
        </a:xfrm>
      </p:grpSpPr>
      <p:sp>
        <p:nvSpPr>
          <p:cNvPr id="1682" name="Google Shape;1682;p63"/>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Main zodiac signs</a:t>
            </a:r>
            <a:endParaRPr/>
          </a:p>
        </p:txBody>
      </p:sp>
      <p:sp>
        <p:nvSpPr>
          <p:cNvPr id="1683" name="Google Shape;1683;p63"/>
          <p:cNvSpPr txBox="1"/>
          <p:nvPr/>
        </p:nvSpPr>
        <p:spPr>
          <a:xfrm>
            <a:off x="713175" y="4388275"/>
            <a:ext cx="7717800" cy="206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chemeClr val="dk1"/>
                </a:solidFill>
                <a:latin typeface="Alata"/>
                <a:ea typeface="Alata"/>
                <a:cs typeface="Alata"/>
                <a:sym typeface="Alata"/>
              </a:rPr>
              <a:t>Follow the link in the graph to modify its data and then paste the new one here. </a:t>
            </a:r>
            <a:r>
              <a:rPr lang="en" sz="1200" b="1" dirty="0">
                <a:solidFill>
                  <a:schemeClr val="dk1"/>
                </a:solidFill>
                <a:uFill>
                  <a:noFill/>
                </a:uFill>
                <a:latin typeface="Alata"/>
                <a:ea typeface="Alata"/>
                <a:cs typeface="Alata"/>
                <a:sym typeface="Alata"/>
                <a:hlinkClick r:id="rId3"/>
              </a:rPr>
              <a:t>For more info, click here</a:t>
            </a:r>
            <a:endParaRPr sz="1200" b="1" dirty="0">
              <a:solidFill>
                <a:schemeClr val="dk1"/>
              </a:solidFill>
              <a:latin typeface="Alata"/>
              <a:ea typeface="Alata"/>
              <a:cs typeface="Alata"/>
              <a:sym typeface="Alata"/>
            </a:endParaRPr>
          </a:p>
        </p:txBody>
      </p:sp>
      <p:sp>
        <p:nvSpPr>
          <p:cNvPr id="1684" name="Google Shape;1684;p63"/>
          <p:cNvSpPr txBox="1"/>
          <p:nvPr/>
        </p:nvSpPr>
        <p:spPr>
          <a:xfrm>
            <a:off x="789188" y="1804520"/>
            <a:ext cx="2027100" cy="457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accent3"/>
                </a:solidFill>
                <a:latin typeface="Alata"/>
                <a:ea typeface="Alata"/>
                <a:cs typeface="Alata"/>
                <a:sym typeface="Alata"/>
              </a:rPr>
              <a:t>Other</a:t>
            </a:r>
            <a:endParaRPr sz="2200" b="1">
              <a:solidFill>
                <a:schemeClr val="accent3"/>
              </a:solidFill>
              <a:latin typeface="Alata"/>
              <a:ea typeface="Alata"/>
              <a:cs typeface="Alata"/>
              <a:sym typeface="Alata"/>
            </a:endParaRPr>
          </a:p>
        </p:txBody>
      </p:sp>
      <p:sp>
        <p:nvSpPr>
          <p:cNvPr id="1685" name="Google Shape;1685;p63"/>
          <p:cNvSpPr txBox="1"/>
          <p:nvPr/>
        </p:nvSpPr>
        <p:spPr>
          <a:xfrm>
            <a:off x="789188" y="2156923"/>
            <a:ext cx="20271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Jupiter is the biggest planet of them all</a:t>
            </a:r>
            <a:endParaRPr>
              <a:solidFill>
                <a:schemeClr val="dk1"/>
              </a:solidFill>
              <a:latin typeface="Alata"/>
              <a:ea typeface="Alata"/>
              <a:cs typeface="Alata"/>
              <a:sym typeface="Alata"/>
            </a:endParaRPr>
          </a:p>
        </p:txBody>
      </p:sp>
      <p:sp>
        <p:nvSpPr>
          <p:cNvPr id="1686" name="Google Shape;1686;p63"/>
          <p:cNvSpPr txBox="1"/>
          <p:nvPr/>
        </p:nvSpPr>
        <p:spPr>
          <a:xfrm>
            <a:off x="1169152" y="1400558"/>
            <a:ext cx="1647000" cy="400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400" b="1">
                <a:solidFill>
                  <a:schemeClr val="dk1"/>
                </a:solidFill>
                <a:latin typeface="Alata"/>
                <a:ea typeface="Alata"/>
                <a:cs typeface="Alata"/>
                <a:sym typeface="Alata"/>
              </a:rPr>
              <a:t>20%</a:t>
            </a:r>
            <a:endParaRPr sz="2400" b="1">
              <a:solidFill>
                <a:schemeClr val="dk1"/>
              </a:solidFill>
              <a:latin typeface="Alata"/>
              <a:ea typeface="Alata"/>
              <a:cs typeface="Alata"/>
              <a:sym typeface="Alata"/>
            </a:endParaRPr>
          </a:p>
        </p:txBody>
      </p:sp>
      <p:sp>
        <p:nvSpPr>
          <p:cNvPr id="1687" name="Google Shape;1687;p63"/>
          <p:cNvSpPr txBox="1"/>
          <p:nvPr/>
        </p:nvSpPr>
        <p:spPr>
          <a:xfrm>
            <a:off x="789188" y="3330870"/>
            <a:ext cx="2027100" cy="457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accent3"/>
                </a:solidFill>
                <a:latin typeface="Alata"/>
                <a:ea typeface="Alata"/>
                <a:cs typeface="Alata"/>
                <a:sym typeface="Alata"/>
              </a:rPr>
              <a:t>Sagittarius</a:t>
            </a:r>
            <a:endParaRPr sz="2200" b="1">
              <a:solidFill>
                <a:schemeClr val="accent3"/>
              </a:solidFill>
              <a:latin typeface="Alata"/>
              <a:ea typeface="Alata"/>
              <a:cs typeface="Alata"/>
              <a:sym typeface="Alata"/>
            </a:endParaRPr>
          </a:p>
        </p:txBody>
      </p:sp>
      <p:sp>
        <p:nvSpPr>
          <p:cNvPr id="1688" name="Google Shape;1688;p63"/>
          <p:cNvSpPr txBox="1"/>
          <p:nvPr/>
        </p:nvSpPr>
        <p:spPr>
          <a:xfrm>
            <a:off x="789188" y="3683285"/>
            <a:ext cx="20271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Despite being red, Mars is a cold place</a:t>
            </a:r>
            <a:endParaRPr>
              <a:solidFill>
                <a:schemeClr val="dk1"/>
              </a:solidFill>
              <a:latin typeface="Alata"/>
              <a:ea typeface="Alata"/>
              <a:cs typeface="Alata"/>
              <a:sym typeface="Alata"/>
            </a:endParaRPr>
          </a:p>
        </p:txBody>
      </p:sp>
      <p:sp>
        <p:nvSpPr>
          <p:cNvPr id="1689" name="Google Shape;1689;p63"/>
          <p:cNvSpPr txBox="1"/>
          <p:nvPr/>
        </p:nvSpPr>
        <p:spPr>
          <a:xfrm>
            <a:off x="1169152" y="2930076"/>
            <a:ext cx="1647000" cy="4005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sz="2400" b="1">
                <a:solidFill>
                  <a:schemeClr val="dk1"/>
                </a:solidFill>
                <a:latin typeface="Alata"/>
                <a:ea typeface="Alata"/>
                <a:cs typeface="Alata"/>
                <a:sym typeface="Alata"/>
              </a:rPr>
              <a:t>22%</a:t>
            </a:r>
            <a:endParaRPr sz="2400" b="1">
              <a:solidFill>
                <a:schemeClr val="dk1"/>
              </a:solidFill>
              <a:latin typeface="Alata"/>
              <a:ea typeface="Alata"/>
              <a:cs typeface="Alata"/>
              <a:sym typeface="Alata"/>
            </a:endParaRPr>
          </a:p>
        </p:txBody>
      </p:sp>
      <p:sp>
        <p:nvSpPr>
          <p:cNvPr id="1690" name="Google Shape;1690;p63"/>
          <p:cNvSpPr txBox="1"/>
          <p:nvPr/>
        </p:nvSpPr>
        <p:spPr>
          <a:xfrm>
            <a:off x="6327712" y="1804520"/>
            <a:ext cx="2027100" cy="4572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None/>
            </a:pPr>
            <a:r>
              <a:rPr lang="en" sz="2200" b="1">
                <a:solidFill>
                  <a:schemeClr val="accent3"/>
                </a:solidFill>
                <a:latin typeface="Alata"/>
                <a:ea typeface="Alata"/>
                <a:cs typeface="Alata"/>
                <a:sym typeface="Alata"/>
              </a:rPr>
              <a:t>Libra</a:t>
            </a:r>
            <a:endParaRPr sz="2200" b="1">
              <a:solidFill>
                <a:schemeClr val="accent3"/>
              </a:solidFill>
              <a:latin typeface="Alata"/>
              <a:ea typeface="Alata"/>
              <a:cs typeface="Alata"/>
              <a:sym typeface="Alata"/>
            </a:endParaRPr>
          </a:p>
        </p:txBody>
      </p:sp>
      <p:sp>
        <p:nvSpPr>
          <p:cNvPr id="1691" name="Google Shape;1691;p63"/>
          <p:cNvSpPr txBox="1"/>
          <p:nvPr/>
        </p:nvSpPr>
        <p:spPr>
          <a:xfrm>
            <a:off x="6327709" y="2156923"/>
            <a:ext cx="2027100" cy="5727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Alata"/>
                <a:ea typeface="Alata"/>
                <a:cs typeface="Alata"/>
                <a:sym typeface="Alata"/>
              </a:rPr>
              <a:t>Earth is the third planet from the Sun</a:t>
            </a:r>
            <a:endParaRPr>
              <a:solidFill>
                <a:schemeClr val="dk1"/>
              </a:solidFill>
              <a:latin typeface="Alata"/>
              <a:ea typeface="Alata"/>
              <a:cs typeface="Alata"/>
              <a:sym typeface="Alata"/>
            </a:endParaRPr>
          </a:p>
        </p:txBody>
      </p:sp>
      <p:sp>
        <p:nvSpPr>
          <p:cNvPr id="1692" name="Google Shape;1692;p63"/>
          <p:cNvSpPr txBox="1"/>
          <p:nvPr/>
        </p:nvSpPr>
        <p:spPr>
          <a:xfrm>
            <a:off x="6327587" y="1400558"/>
            <a:ext cx="1646700" cy="4005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2400" b="1">
                <a:solidFill>
                  <a:schemeClr val="dk1"/>
                </a:solidFill>
                <a:latin typeface="Alata"/>
                <a:ea typeface="Alata"/>
                <a:cs typeface="Alata"/>
                <a:sym typeface="Alata"/>
              </a:rPr>
              <a:t>35%</a:t>
            </a:r>
            <a:endParaRPr sz="2400" b="1">
              <a:solidFill>
                <a:schemeClr val="dk1"/>
              </a:solidFill>
              <a:latin typeface="Alata"/>
              <a:ea typeface="Alata"/>
              <a:cs typeface="Alata"/>
              <a:sym typeface="Alata"/>
            </a:endParaRPr>
          </a:p>
        </p:txBody>
      </p:sp>
      <p:sp>
        <p:nvSpPr>
          <p:cNvPr id="1693" name="Google Shape;1693;p63"/>
          <p:cNvSpPr txBox="1"/>
          <p:nvPr/>
        </p:nvSpPr>
        <p:spPr>
          <a:xfrm>
            <a:off x="6327712" y="3330870"/>
            <a:ext cx="2027100" cy="457200"/>
          </a:xfrm>
          <a:prstGeom prst="rect">
            <a:avLst/>
          </a:prstGeom>
          <a:noFill/>
          <a:ln>
            <a:noFill/>
          </a:ln>
        </p:spPr>
        <p:txBody>
          <a:bodyPr spcFirstLastPara="1" wrap="square" lIns="91425" tIns="91425" rIns="91425" bIns="91425" anchor="b" anchorCtr="0">
            <a:noAutofit/>
          </a:bodyPr>
          <a:lstStyle/>
          <a:p>
            <a:pPr marL="0" lvl="0" indent="0" algn="r" rtl="0">
              <a:lnSpc>
                <a:spcPct val="100000"/>
              </a:lnSpc>
              <a:spcBef>
                <a:spcPts val="0"/>
              </a:spcBef>
              <a:spcAft>
                <a:spcPts val="0"/>
              </a:spcAft>
              <a:buNone/>
            </a:pPr>
            <a:r>
              <a:rPr lang="en" sz="2200" b="1">
                <a:solidFill>
                  <a:schemeClr val="accent3"/>
                </a:solidFill>
                <a:latin typeface="Alata"/>
                <a:ea typeface="Alata"/>
                <a:cs typeface="Alata"/>
                <a:sym typeface="Alata"/>
              </a:rPr>
              <a:t>Pisces</a:t>
            </a:r>
            <a:endParaRPr sz="2200" b="1">
              <a:solidFill>
                <a:schemeClr val="accent3"/>
              </a:solidFill>
              <a:latin typeface="Alata"/>
              <a:ea typeface="Alata"/>
              <a:cs typeface="Alata"/>
              <a:sym typeface="Alata"/>
            </a:endParaRPr>
          </a:p>
        </p:txBody>
      </p:sp>
      <p:sp>
        <p:nvSpPr>
          <p:cNvPr id="1694" name="Google Shape;1694;p63"/>
          <p:cNvSpPr txBox="1"/>
          <p:nvPr/>
        </p:nvSpPr>
        <p:spPr>
          <a:xfrm>
            <a:off x="6327709" y="3683285"/>
            <a:ext cx="2027100" cy="572700"/>
          </a:xfrm>
          <a:prstGeom prst="rect">
            <a:avLst/>
          </a:prstGeom>
          <a:noFill/>
          <a:ln>
            <a:noFill/>
          </a:ln>
        </p:spPr>
        <p:txBody>
          <a:bodyPr spcFirstLastPara="1" wrap="square" lIns="91425" tIns="91425" rIns="91425" bIns="91425" anchor="t" anchorCtr="0">
            <a:noAutofit/>
          </a:bodyPr>
          <a:lstStyle/>
          <a:p>
            <a:pPr marL="0" lvl="0" indent="0" algn="r" rtl="0">
              <a:lnSpc>
                <a:spcPct val="100000"/>
              </a:lnSpc>
              <a:spcBef>
                <a:spcPts val="0"/>
              </a:spcBef>
              <a:spcAft>
                <a:spcPts val="0"/>
              </a:spcAft>
              <a:buNone/>
            </a:pPr>
            <a:r>
              <a:rPr lang="en">
                <a:solidFill>
                  <a:schemeClr val="dk1"/>
                </a:solidFill>
                <a:latin typeface="Alata"/>
                <a:ea typeface="Alata"/>
                <a:cs typeface="Alata"/>
                <a:sym typeface="Alata"/>
              </a:rPr>
              <a:t>Saturn is a gas giant and has several rings</a:t>
            </a:r>
            <a:endParaRPr>
              <a:solidFill>
                <a:schemeClr val="dk1"/>
              </a:solidFill>
              <a:latin typeface="Alata"/>
              <a:ea typeface="Alata"/>
              <a:cs typeface="Alata"/>
              <a:sym typeface="Alata"/>
            </a:endParaRPr>
          </a:p>
        </p:txBody>
      </p:sp>
      <p:sp>
        <p:nvSpPr>
          <p:cNvPr id="1695" name="Google Shape;1695;p63"/>
          <p:cNvSpPr txBox="1"/>
          <p:nvPr/>
        </p:nvSpPr>
        <p:spPr>
          <a:xfrm>
            <a:off x="6327587" y="2930076"/>
            <a:ext cx="1646700" cy="4005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sz="2400" b="1">
                <a:solidFill>
                  <a:schemeClr val="dk1"/>
                </a:solidFill>
                <a:latin typeface="Alata"/>
                <a:ea typeface="Alata"/>
                <a:cs typeface="Alata"/>
                <a:sym typeface="Alata"/>
              </a:rPr>
              <a:t>23%</a:t>
            </a:r>
            <a:endParaRPr sz="2400" b="1">
              <a:solidFill>
                <a:schemeClr val="dk1"/>
              </a:solidFill>
              <a:latin typeface="Alata"/>
              <a:ea typeface="Alata"/>
              <a:cs typeface="Alata"/>
              <a:sym typeface="Alata"/>
            </a:endParaRPr>
          </a:p>
        </p:txBody>
      </p:sp>
      <p:sp>
        <p:nvSpPr>
          <p:cNvPr id="1696" name="Google Shape;1696;p63"/>
          <p:cNvSpPr/>
          <p:nvPr/>
        </p:nvSpPr>
        <p:spPr>
          <a:xfrm>
            <a:off x="871116" y="1486059"/>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63"/>
          <p:cNvSpPr/>
          <p:nvPr/>
        </p:nvSpPr>
        <p:spPr>
          <a:xfrm>
            <a:off x="871116" y="3015578"/>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63"/>
          <p:cNvSpPr/>
          <p:nvPr/>
        </p:nvSpPr>
        <p:spPr>
          <a:xfrm flipH="1">
            <a:off x="8027666" y="1486059"/>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9" name="Google Shape;1699;p63"/>
          <p:cNvSpPr/>
          <p:nvPr/>
        </p:nvSpPr>
        <p:spPr>
          <a:xfrm flipH="1">
            <a:off x="8027666" y="3015578"/>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00" name="Google Shape;1700;p63" title="Gráfico">
            <a:hlinkClick r:id="rId4"/>
          </p:cNvPr>
          <p:cNvPicPr preferRelativeResize="0"/>
          <p:nvPr/>
        </p:nvPicPr>
        <p:blipFill rotWithShape="1">
          <a:blip r:embed="rId5">
            <a:alphaModFix/>
          </a:blip>
          <a:srcRect l="5424" t="3250" r="6087" b="3081"/>
          <a:stretch/>
        </p:blipFill>
        <p:spPr>
          <a:xfrm>
            <a:off x="3051609" y="1336119"/>
            <a:ext cx="3040782" cy="2985350"/>
          </a:xfrm>
          <a:prstGeom prst="rect">
            <a:avLst/>
          </a:prstGeom>
          <a:noFill/>
          <a:ln>
            <a:noFill/>
          </a:ln>
        </p:spPr>
      </p:pic>
      <p:grpSp>
        <p:nvGrpSpPr>
          <p:cNvPr id="1701" name="Google Shape;1701;p63"/>
          <p:cNvGrpSpPr/>
          <p:nvPr/>
        </p:nvGrpSpPr>
        <p:grpSpPr>
          <a:xfrm rot="1235696">
            <a:off x="7239569" y="517949"/>
            <a:ext cx="1115136" cy="650651"/>
            <a:chOff x="559125" y="3584825"/>
            <a:chExt cx="1115006" cy="650575"/>
          </a:xfrm>
        </p:grpSpPr>
        <p:sp>
          <p:nvSpPr>
            <p:cNvPr id="1702" name="Google Shape;1702;p63"/>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3" name="Google Shape;1703;p63"/>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4" name="Google Shape;1704;p63"/>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05" name="Google Shape;1705;p63"/>
          <p:cNvSpPr/>
          <p:nvPr/>
        </p:nvSpPr>
        <p:spPr>
          <a:xfrm>
            <a:off x="6844395" y="10268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471"/>
        <p:cNvGrpSpPr/>
        <p:nvPr/>
      </p:nvGrpSpPr>
      <p:grpSpPr>
        <a:xfrm>
          <a:off x="0" y="0"/>
          <a:ext cx="0" cy="0"/>
          <a:chOff x="0" y="0"/>
          <a:chExt cx="0" cy="0"/>
        </a:xfrm>
      </p:grpSpPr>
      <p:sp>
        <p:nvSpPr>
          <p:cNvPr id="472" name="Google Shape;472;p37"/>
          <p:cNvSpPr txBox="1">
            <a:spLocks noGrp="1"/>
          </p:cNvSpPr>
          <p:nvPr>
            <p:ph type="title"/>
          </p:nvPr>
        </p:nvSpPr>
        <p:spPr>
          <a:xfrm>
            <a:off x="2223375" y="1272300"/>
            <a:ext cx="4697700" cy="174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Whoa!</a:t>
            </a:r>
            <a:endParaRPr/>
          </a:p>
        </p:txBody>
      </p:sp>
      <p:sp>
        <p:nvSpPr>
          <p:cNvPr id="473" name="Google Shape;473;p37"/>
          <p:cNvSpPr txBox="1">
            <a:spLocks noGrp="1"/>
          </p:cNvSpPr>
          <p:nvPr>
            <p:ph type="subTitle" idx="1"/>
          </p:nvPr>
        </p:nvSpPr>
        <p:spPr>
          <a:xfrm>
            <a:off x="2223225" y="3168600"/>
            <a:ext cx="4697700" cy="7026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This can be the part of the presentation where you introduce yourself, write your email…</a:t>
            </a:r>
            <a:endParaRPr/>
          </a:p>
        </p:txBody>
      </p:sp>
      <p:grpSp>
        <p:nvGrpSpPr>
          <p:cNvPr id="474" name="Google Shape;474;p37"/>
          <p:cNvGrpSpPr/>
          <p:nvPr/>
        </p:nvGrpSpPr>
        <p:grpSpPr>
          <a:xfrm rot="1052397">
            <a:off x="693292" y="3891347"/>
            <a:ext cx="1115115" cy="650638"/>
            <a:chOff x="559125" y="3584825"/>
            <a:chExt cx="1115006" cy="650575"/>
          </a:xfrm>
        </p:grpSpPr>
        <p:sp>
          <p:nvSpPr>
            <p:cNvPr id="475" name="Google Shape;475;p37"/>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37"/>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 name="Google Shape;477;p37"/>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8" name="Google Shape;478;p37"/>
          <p:cNvSpPr/>
          <p:nvPr/>
        </p:nvSpPr>
        <p:spPr>
          <a:xfrm>
            <a:off x="7624383" y="35940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 name="Google Shape;479;p37"/>
          <p:cNvSpPr/>
          <p:nvPr/>
        </p:nvSpPr>
        <p:spPr>
          <a:xfrm>
            <a:off x="2138232" y="1032098"/>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80" name="Google Shape;480;p37"/>
          <p:cNvGrpSpPr/>
          <p:nvPr/>
        </p:nvGrpSpPr>
        <p:grpSpPr>
          <a:xfrm>
            <a:off x="7207983" y="679808"/>
            <a:ext cx="1078016" cy="1203809"/>
            <a:chOff x="7395774" y="663825"/>
            <a:chExt cx="851177" cy="950500"/>
          </a:xfrm>
        </p:grpSpPr>
        <p:sp>
          <p:nvSpPr>
            <p:cNvPr id="481" name="Google Shape;481;p37"/>
            <p:cNvSpPr/>
            <p:nvPr/>
          </p:nvSpPr>
          <p:spPr>
            <a:xfrm>
              <a:off x="7692928" y="1320036"/>
              <a:ext cx="47051" cy="126829"/>
            </a:xfrm>
            <a:custGeom>
              <a:avLst/>
              <a:gdLst/>
              <a:ahLst/>
              <a:cxnLst/>
              <a:rect l="l" t="t" r="r" b="b"/>
              <a:pathLst>
                <a:path w="1084" h="2922" extrusionOk="0">
                  <a:moveTo>
                    <a:pt x="237" y="0"/>
                  </a:moveTo>
                  <a:cubicBezTo>
                    <a:pt x="221" y="0"/>
                    <a:pt x="206" y="2"/>
                    <a:pt x="191" y="5"/>
                  </a:cubicBezTo>
                  <a:cubicBezTo>
                    <a:pt x="72" y="41"/>
                    <a:pt x="0" y="160"/>
                    <a:pt x="24" y="279"/>
                  </a:cubicBezTo>
                  <a:lnTo>
                    <a:pt x="619" y="2755"/>
                  </a:lnTo>
                  <a:cubicBezTo>
                    <a:pt x="643" y="2862"/>
                    <a:pt x="726" y="2922"/>
                    <a:pt x="834" y="2922"/>
                  </a:cubicBezTo>
                  <a:lnTo>
                    <a:pt x="881" y="2922"/>
                  </a:lnTo>
                  <a:cubicBezTo>
                    <a:pt x="1000" y="2898"/>
                    <a:pt x="1084" y="2767"/>
                    <a:pt x="1048" y="2648"/>
                  </a:cubicBezTo>
                  <a:lnTo>
                    <a:pt x="465" y="172"/>
                  </a:lnTo>
                  <a:cubicBezTo>
                    <a:pt x="433" y="68"/>
                    <a:pt x="339" y="0"/>
                    <a:pt x="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37"/>
            <p:cNvSpPr/>
            <p:nvPr/>
          </p:nvSpPr>
          <p:spPr>
            <a:xfrm>
              <a:off x="7819021" y="1342259"/>
              <a:ext cx="62069" cy="118062"/>
            </a:xfrm>
            <a:custGeom>
              <a:avLst/>
              <a:gdLst/>
              <a:ahLst/>
              <a:cxnLst/>
              <a:rect l="l" t="t" r="r" b="b"/>
              <a:pathLst>
                <a:path w="1430" h="2720" extrusionOk="0">
                  <a:moveTo>
                    <a:pt x="1171" y="0"/>
                  </a:moveTo>
                  <a:cubicBezTo>
                    <a:pt x="1086" y="0"/>
                    <a:pt x="1001" y="54"/>
                    <a:pt x="965" y="136"/>
                  </a:cubicBezTo>
                  <a:lnTo>
                    <a:pt x="48" y="2422"/>
                  </a:lnTo>
                  <a:cubicBezTo>
                    <a:pt x="0" y="2529"/>
                    <a:pt x="48" y="2660"/>
                    <a:pt x="167" y="2708"/>
                  </a:cubicBezTo>
                  <a:cubicBezTo>
                    <a:pt x="191" y="2719"/>
                    <a:pt x="227" y="2719"/>
                    <a:pt x="250" y="2719"/>
                  </a:cubicBezTo>
                  <a:cubicBezTo>
                    <a:pt x="346" y="2719"/>
                    <a:pt x="429" y="2672"/>
                    <a:pt x="453" y="2589"/>
                  </a:cubicBezTo>
                  <a:lnTo>
                    <a:pt x="1381" y="303"/>
                  </a:lnTo>
                  <a:cubicBezTo>
                    <a:pt x="1429" y="195"/>
                    <a:pt x="1370" y="64"/>
                    <a:pt x="1250" y="17"/>
                  </a:cubicBezTo>
                  <a:cubicBezTo>
                    <a:pt x="1225" y="5"/>
                    <a:pt x="1198"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 name="Google Shape;483;p37"/>
            <p:cNvSpPr/>
            <p:nvPr/>
          </p:nvSpPr>
          <p:spPr>
            <a:xfrm>
              <a:off x="7767846" y="1338657"/>
              <a:ext cx="33639" cy="114936"/>
            </a:xfrm>
            <a:custGeom>
              <a:avLst/>
              <a:gdLst/>
              <a:ahLst/>
              <a:cxnLst/>
              <a:rect l="l" t="t" r="r" b="b"/>
              <a:pathLst>
                <a:path w="775" h="2648" extrusionOk="0">
                  <a:moveTo>
                    <a:pt x="519" y="0"/>
                  </a:moveTo>
                  <a:cubicBezTo>
                    <a:pt x="415" y="0"/>
                    <a:pt x="321" y="79"/>
                    <a:pt x="310" y="195"/>
                  </a:cubicBezTo>
                  <a:lnTo>
                    <a:pt x="12" y="2398"/>
                  </a:lnTo>
                  <a:cubicBezTo>
                    <a:pt x="1" y="2517"/>
                    <a:pt x="84" y="2636"/>
                    <a:pt x="215" y="2648"/>
                  </a:cubicBezTo>
                  <a:lnTo>
                    <a:pt x="239" y="2648"/>
                  </a:lnTo>
                  <a:cubicBezTo>
                    <a:pt x="346" y="2648"/>
                    <a:pt x="441" y="2564"/>
                    <a:pt x="465" y="2457"/>
                  </a:cubicBezTo>
                  <a:lnTo>
                    <a:pt x="751" y="255"/>
                  </a:lnTo>
                  <a:cubicBezTo>
                    <a:pt x="774" y="124"/>
                    <a:pt x="679" y="16"/>
                    <a:pt x="560" y="5"/>
                  </a:cubicBezTo>
                  <a:cubicBezTo>
                    <a:pt x="546" y="2"/>
                    <a:pt x="533"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 name="Google Shape;484;p37"/>
            <p:cNvSpPr/>
            <p:nvPr/>
          </p:nvSpPr>
          <p:spPr>
            <a:xfrm>
              <a:off x="7625736" y="1417873"/>
              <a:ext cx="286343" cy="196451"/>
            </a:xfrm>
            <a:custGeom>
              <a:avLst/>
              <a:gdLst/>
              <a:ahLst/>
              <a:cxnLst/>
              <a:rect l="l" t="t" r="r" b="b"/>
              <a:pathLst>
                <a:path w="6597" h="4526" extrusionOk="0">
                  <a:moveTo>
                    <a:pt x="680" y="0"/>
                  </a:moveTo>
                  <a:cubicBezTo>
                    <a:pt x="569" y="0"/>
                    <a:pt x="464" y="80"/>
                    <a:pt x="453" y="192"/>
                  </a:cubicBezTo>
                  <a:lnTo>
                    <a:pt x="12" y="3514"/>
                  </a:lnTo>
                  <a:cubicBezTo>
                    <a:pt x="0" y="3573"/>
                    <a:pt x="12" y="3633"/>
                    <a:pt x="48" y="3680"/>
                  </a:cubicBezTo>
                  <a:cubicBezTo>
                    <a:pt x="84" y="3728"/>
                    <a:pt x="143" y="3764"/>
                    <a:pt x="203" y="3764"/>
                  </a:cubicBezTo>
                  <a:lnTo>
                    <a:pt x="5882" y="4526"/>
                  </a:lnTo>
                  <a:lnTo>
                    <a:pt x="5918" y="4526"/>
                  </a:lnTo>
                  <a:cubicBezTo>
                    <a:pt x="5965" y="4526"/>
                    <a:pt x="6013" y="4514"/>
                    <a:pt x="6049" y="4478"/>
                  </a:cubicBezTo>
                  <a:cubicBezTo>
                    <a:pt x="6096" y="4442"/>
                    <a:pt x="6120" y="4395"/>
                    <a:pt x="6132" y="4335"/>
                  </a:cubicBezTo>
                  <a:lnTo>
                    <a:pt x="6573" y="1013"/>
                  </a:lnTo>
                  <a:cubicBezTo>
                    <a:pt x="6596" y="882"/>
                    <a:pt x="6501" y="775"/>
                    <a:pt x="6382" y="751"/>
                  </a:cubicBezTo>
                  <a:lnTo>
                    <a:pt x="703" y="1"/>
                  </a:lnTo>
                  <a:cubicBezTo>
                    <a:pt x="695" y="0"/>
                    <a:pt x="688"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37"/>
            <p:cNvSpPr/>
            <p:nvPr/>
          </p:nvSpPr>
          <p:spPr>
            <a:xfrm>
              <a:off x="7395774" y="663825"/>
              <a:ext cx="851172" cy="698821"/>
            </a:xfrm>
            <a:custGeom>
              <a:avLst/>
              <a:gdLst/>
              <a:ahLst/>
              <a:cxnLst/>
              <a:rect l="l" t="t" r="r" b="b"/>
              <a:pathLst>
                <a:path w="19610" h="16100" extrusionOk="0">
                  <a:moveTo>
                    <a:pt x="5911" y="0"/>
                  </a:moveTo>
                  <a:cubicBezTo>
                    <a:pt x="3817" y="0"/>
                    <a:pt x="2048" y="1619"/>
                    <a:pt x="1393" y="4133"/>
                  </a:cubicBezTo>
                  <a:cubicBezTo>
                    <a:pt x="0" y="9539"/>
                    <a:pt x="6703" y="15278"/>
                    <a:pt x="6989" y="15516"/>
                  </a:cubicBezTo>
                  <a:cubicBezTo>
                    <a:pt x="7025" y="15552"/>
                    <a:pt x="7060" y="15563"/>
                    <a:pt x="7108" y="15575"/>
                  </a:cubicBezTo>
                  <a:lnTo>
                    <a:pt x="8954" y="15813"/>
                  </a:lnTo>
                  <a:lnTo>
                    <a:pt x="11085" y="16099"/>
                  </a:lnTo>
                  <a:lnTo>
                    <a:pt x="11121" y="16099"/>
                  </a:lnTo>
                  <a:cubicBezTo>
                    <a:pt x="11144" y="16099"/>
                    <a:pt x="11180" y="16099"/>
                    <a:pt x="11216" y="16075"/>
                  </a:cubicBezTo>
                  <a:cubicBezTo>
                    <a:pt x="11549" y="15921"/>
                    <a:pt x="19514" y="12134"/>
                    <a:pt x="19586" y="6562"/>
                  </a:cubicBezTo>
                  <a:cubicBezTo>
                    <a:pt x="19610" y="3907"/>
                    <a:pt x="18288" y="1859"/>
                    <a:pt x="16193" y="1347"/>
                  </a:cubicBezTo>
                  <a:cubicBezTo>
                    <a:pt x="15902" y="1276"/>
                    <a:pt x="15591" y="1237"/>
                    <a:pt x="15267" y="1237"/>
                  </a:cubicBezTo>
                  <a:cubicBezTo>
                    <a:pt x="13761" y="1237"/>
                    <a:pt x="11971" y="2085"/>
                    <a:pt x="10609" y="4467"/>
                  </a:cubicBezTo>
                  <a:cubicBezTo>
                    <a:pt x="9763" y="1240"/>
                    <a:pt x="7727" y="38"/>
                    <a:pt x="6025" y="2"/>
                  </a:cubicBezTo>
                  <a:cubicBezTo>
                    <a:pt x="5987" y="1"/>
                    <a:pt x="5949" y="0"/>
                    <a:pt x="5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37"/>
            <p:cNvSpPr/>
            <p:nvPr/>
          </p:nvSpPr>
          <p:spPr>
            <a:xfrm>
              <a:off x="7395774" y="663825"/>
              <a:ext cx="367988" cy="682283"/>
            </a:xfrm>
            <a:custGeom>
              <a:avLst/>
              <a:gdLst/>
              <a:ahLst/>
              <a:cxnLst/>
              <a:rect l="l" t="t" r="r" b="b"/>
              <a:pathLst>
                <a:path w="8478" h="15719" extrusionOk="0">
                  <a:moveTo>
                    <a:pt x="5921" y="0"/>
                  </a:moveTo>
                  <a:cubicBezTo>
                    <a:pt x="5409" y="0"/>
                    <a:pt x="4896" y="99"/>
                    <a:pt x="4405" y="300"/>
                  </a:cubicBezTo>
                  <a:cubicBezTo>
                    <a:pt x="2965" y="895"/>
                    <a:pt x="1869" y="2300"/>
                    <a:pt x="1393" y="4133"/>
                  </a:cubicBezTo>
                  <a:cubicBezTo>
                    <a:pt x="0" y="9539"/>
                    <a:pt x="6703" y="15278"/>
                    <a:pt x="6989" y="15516"/>
                  </a:cubicBezTo>
                  <a:cubicBezTo>
                    <a:pt x="7025" y="15552"/>
                    <a:pt x="7060" y="15563"/>
                    <a:pt x="7108" y="15575"/>
                  </a:cubicBezTo>
                  <a:lnTo>
                    <a:pt x="8215" y="15718"/>
                  </a:lnTo>
                  <a:lnTo>
                    <a:pt x="8239" y="15718"/>
                  </a:lnTo>
                  <a:cubicBezTo>
                    <a:pt x="8299" y="15718"/>
                    <a:pt x="8358" y="15694"/>
                    <a:pt x="8406" y="15647"/>
                  </a:cubicBezTo>
                  <a:cubicBezTo>
                    <a:pt x="8454" y="15599"/>
                    <a:pt x="8477" y="15528"/>
                    <a:pt x="8465" y="15456"/>
                  </a:cubicBezTo>
                  <a:lnTo>
                    <a:pt x="8442" y="15361"/>
                  </a:lnTo>
                  <a:cubicBezTo>
                    <a:pt x="8442" y="15337"/>
                    <a:pt x="8430" y="15313"/>
                    <a:pt x="8418" y="15290"/>
                  </a:cubicBezTo>
                  <a:cubicBezTo>
                    <a:pt x="7465" y="13480"/>
                    <a:pt x="6620" y="11587"/>
                    <a:pt x="5906" y="9658"/>
                  </a:cubicBezTo>
                  <a:cubicBezTo>
                    <a:pt x="5465" y="8455"/>
                    <a:pt x="5001" y="7062"/>
                    <a:pt x="5072" y="5646"/>
                  </a:cubicBezTo>
                  <a:cubicBezTo>
                    <a:pt x="5167" y="3812"/>
                    <a:pt x="6251" y="2026"/>
                    <a:pt x="7834" y="1097"/>
                  </a:cubicBezTo>
                  <a:cubicBezTo>
                    <a:pt x="7846" y="1085"/>
                    <a:pt x="7858" y="1074"/>
                    <a:pt x="7882" y="1062"/>
                  </a:cubicBezTo>
                  <a:lnTo>
                    <a:pt x="8013" y="907"/>
                  </a:lnTo>
                  <a:cubicBezTo>
                    <a:pt x="8061" y="859"/>
                    <a:pt x="8084" y="800"/>
                    <a:pt x="8073" y="728"/>
                  </a:cubicBezTo>
                  <a:cubicBezTo>
                    <a:pt x="8073" y="657"/>
                    <a:pt x="8025" y="597"/>
                    <a:pt x="7965" y="562"/>
                  </a:cubicBezTo>
                  <a:cubicBezTo>
                    <a:pt x="7330" y="189"/>
                    <a:pt x="6627" y="0"/>
                    <a:pt x="5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 name="Google Shape;487;p37"/>
            <p:cNvSpPr/>
            <p:nvPr/>
          </p:nvSpPr>
          <p:spPr>
            <a:xfrm>
              <a:off x="7814898" y="717648"/>
              <a:ext cx="432053" cy="644998"/>
            </a:xfrm>
            <a:custGeom>
              <a:avLst/>
              <a:gdLst/>
              <a:ahLst/>
              <a:cxnLst/>
              <a:rect l="l" t="t" r="r" b="b"/>
              <a:pathLst>
                <a:path w="9954" h="14860" extrusionOk="0">
                  <a:moveTo>
                    <a:pt x="5606" y="1"/>
                  </a:moveTo>
                  <a:cubicBezTo>
                    <a:pt x="5199" y="1"/>
                    <a:pt x="4787" y="63"/>
                    <a:pt x="4382" y="191"/>
                  </a:cubicBezTo>
                  <a:cubicBezTo>
                    <a:pt x="4322" y="203"/>
                    <a:pt x="4274" y="250"/>
                    <a:pt x="4251" y="298"/>
                  </a:cubicBezTo>
                  <a:cubicBezTo>
                    <a:pt x="4227" y="357"/>
                    <a:pt x="4227" y="429"/>
                    <a:pt x="4239" y="488"/>
                  </a:cubicBezTo>
                  <a:lnTo>
                    <a:pt x="4286" y="596"/>
                  </a:lnTo>
                  <a:cubicBezTo>
                    <a:pt x="4298" y="631"/>
                    <a:pt x="4322" y="655"/>
                    <a:pt x="4334" y="679"/>
                  </a:cubicBezTo>
                  <a:cubicBezTo>
                    <a:pt x="5620" y="1989"/>
                    <a:pt x="6203" y="3989"/>
                    <a:pt x="5810" y="5787"/>
                  </a:cubicBezTo>
                  <a:cubicBezTo>
                    <a:pt x="5513" y="7180"/>
                    <a:pt x="4703" y="8406"/>
                    <a:pt x="3953" y="9442"/>
                  </a:cubicBezTo>
                  <a:cubicBezTo>
                    <a:pt x="2774" y="11109"/>
                    <a:pt x="1453" y="12716"/>
                    <a:pt x="60" y="14216"/>
                  </a:cubicBezTo>
                  <a:cubicBezTo>
                    <a:pt x="12" y="14264"/>
                    <a:pt x="0" y="14323"/>
                    <a:pt x="0" y="14371"/>
                  </a:cubicBezTo>
                  <a:lnTo>
                    <a:pt x="0" y="14478"/>
                  </a:lnTo>
                  <a:cubicBezTo>
                    <a:pt x="0" y="14585"/>
                    <a:pt x="83" y="14681"/>
                    <a:pt x="191" y="14693"/>
                  </a:cubicBezTo>
                  <a:lnTo>
                    <a:pt x="1429" y="14859"/>
                  </a:lnTo>
                  <a:lnTo>
                    <a:pt x="1465" y="14859"/>
                  </a:lnTo>
                  <a:cubicBezTo>
                    <a:pt x="1488" y="14859"/>
                    <a:pt x="1524" y="14859"/>
                    <a:pt x="1560" y="14835"/>
                  </a:cubicBezTo>
                  <a:cubicBezTo>
                    <a:pt x="1893" y="14681"/>
                    <a:pt x="9858" y="10894"/>
                    <a:pt x="9930" y="5322"/>
                  </a:cubicBezTo>
                  <a:cubicBezTo>
                    <a:pt x="9954" y="3382"/>
                    <a:pt x="9239" y="1739"/>
                    <a:pt x="7977" y="786"/>
                  </a:cubicBezTo>
                  <a:cubicBezTo>
                    <a:pt x="7277" y="271"/>
                    <a:pt x="6453"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 name="Google Shape;488;p37"/>
            <p:cNvSpPr/>
            <p:nvPr/>
          </p:nvSpPr>
          <p:spPr>
            <a:xfrm>
              <a:off x="7814898" y="1232486"/>
              <a:ext cx="216548" cy="130172"/>
            </a:xfrm>
            <a:custGeom>
              <a:avLst/>
              <a:gdLst/>
              <a:ahLst/>
              <a:cxnLst/>
              <a:rect l="l" t="t" r="r" b="b"/>
              <a:pathLst>
                <a:path w="4989" h="2999" extrusionOk="0">
                  <a:moveTo>
                    <a:pt x="2222" y="1"/>
                  </a:moveTo>
                  <a:cubicBezTo>
                    <a:pt x="2157" y="1"/>
                    <a:pt x="2093" y="28"/>
                    <a:pt x="2048" y="81"/>
                  </a:cubicBezTo>
                  <a:cubicBezTo>
                    <a:pt x="1405" y="867"/>
                    <a:pt x="738" y="1629"/>
                    <a:pt x="60" y="2355"/>
                  </a:cubicBezTo>
                  <a:cubicBezTo>
                    <a:pt x="12" y="2403"/>
                    <a:pt x="0" y="2462"/>
                    <a:pt x="0" y="2510"/>
                  </a:cubicBezTo>
                  <a:lnTo>
                    <a:pt x="0" y="2617"/>
                  </a:lnTo>
                  <a:cubicBezTo>
                    <a:pt x="0" y="2724"/>
                    <a:pt x="83" y="2820"/>
                    <a:pt x="191" y="2832"/>
                  </a:cubicBezTo>
                  <a:lnTo>
                    <a:pt x="1429" y="2998"/>
                  </a:lnTo>
                  <a:lnTo>
                    <a:pt x="1453" y="2998"/>
                  </a:lnTo>
                  <a:cubicBezTo>
                    <a:pt x="1488" y="2998"/>
                    <a:pt x="1536" y="2986"/>
                    <a:pt x="1572" y="2974"/>
                  </a:cubicBezTo>
                  <a:cubicBezTo>
                    <a:pt x="1572" y="2974"/>
                    <a:pt x="1572" y="2974"/>
                    <a:pt x="1584" y="2963"/>
                  </a:cubicBezTo>
                  <a:lnTo>
                    <a:pt x="1595" y="2963"/>
                  </a:lnTo>
                  <a:lnTo>
                    <a:pt x="1512" y="2748"/>
                  </a:lnTo>
                  <a:lnTo>
                    <a:pt x="1619" y="2951"/>
                  </a:lnTo>
                  <a:cubicBezTo>
                    <a:pt x="1619" y="2951"/>
                    <a:pt x="1631" y="2939"/>
                    <a:pt x="1631" y="2939"/>
                  </a:cubicBezTo>
                  <a:lnTo>
                    <a:pt x="1643" y="2939"/>
                  </a:lnTo>
                  <a:cubicBezTo>
                    <a:pt x="1643" y="2939"/>
                    <a:pt x="1679" y="2927"/>
                    <a:pt x="1679" y="2927"/>
                  </a:cubicBezTo>
                  <a:cubicBezTo>
                    <a:pt x="1750" y="2891"/>
                    <a:pt x="1846" y="2832"/>
                    <a:pt x="1965" y="2772"/>
                  </a:cubicBezTo>
                  <a:lnTo>
                    <a:pt x="1976" y="2772"/>
                  </a:lnTo>
                  <a:lnTo>
                    <a:pt x="2060" y="2724"/>
                  </a:lnTo>
                  <a:lnTo>
                    <a:pt x="2072" y="2724"/>
                  </a:lnTo>
                  <a:lnTo>
                    <a:pt x="2143" y="2677"/>
                  </a:lnTo>
                  <a:cubicBezTo>
                    <a:pt x="2548" y="2462"/>
                    <a:pt x="3191" y="2105"/>
                    <a:pt x="3917" y="1629"/>
                  </a:cubicBezTo>
                  <a:cubicBezTo>
                    <a:pt x="3977" y="1605"/>
                    <a:pt x="4024" y="1569"/>
                    <a:pt x="4072" y="1534"/>
                  </a:cubicBezTo>
                  <a:lnTo>
                    <a:pt x="4084" y="1534"/>
                  </a:lnTo>
                  <a:lnTo>
                    <a:pt x="4227" y="1427"/>
                  </a:lnTo>
                  <a:lnTo>
                    <a:pt x="4239" y="1427"/>
                  </a:lnTo>
                  <a:cubicBezTo>
                    <a:pt x="4453" y="1272"/>
                    <a:pt x="4667" y="1129"/>
                    <a:pt x="4882" y="974"/>
                  </a:cubicBezTo>
                  <a:cubicBezTo>
                    <a:pt x="4953" y="927"/>
                    <a:pt x="4989" y="831"/>
                    <a:pt x="4965" y="736"/>
                  </a:cubicBezTo>
                  <a:cubicBezTo>
                    <a:pt x="4941" y="653"/>
                    <a:pt x="4870" y="581"/>
                    <a:pt x="4774" y="569"/>
                  </a:cubicBezTo>
                  <a:cubicBezTo>
                    <a:pt x="3953" y="474"/>
                    <a:pt x="3119" y="284"/>
                    <a:pt x="2286" y="10"/>
                  </a:cubicBezTo>
                  <a:cubicBezTo>
                    <a:pt x="2265" y="4"/>
                    <a:pt x="2244" y="1"/>
                    <a:pt x="2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37"/>
            <p:cNvSpPr/>
            <p:nvPr/>
          </p:nvSpPr>
          <p:spPr>
            <a:xfrm>
              <a:off x="7446385" y="870611"/>
              <a:ext cx="317377" cy="475502"/>
            </a:xfrm>
            <a:custGeom>
              <a:avLst/>
              <a:gdLst/>
              <a:ahLst/>
              <a:cxnLst/>
              <a:rect l="l" t="t" r="r" b="b"/>
              <a:pathLst>
                <a:path w="7312" h="10955" extrusionOk="0">
                  <a:moveTo>
                    <a:pt x="322" y="0"/>
                  </a:moveTo>
                  <a:cubicBezTo>
                    <a:pt x="251" y="0"/>
                    <a:pt x="191" y="24"/>
                    <a:pt x="144" y="72"/>
                  </a:cubicBezTo>
                  <a:cubicBezTo>
                    <a:pt x="108" y="108"/>
                    <a:pt x="84" y="155"/>
                    <a:pt x="84" y="203"/>
                  </a:cubicBezTo>
                  <a:cubicBezTo>
                    <a:pt x="1" y="905"/>
                    <a:pt x="49" y="1655"/>
                    <a:pt x="215" y="2417"/>
                  </a:cubicBezTo>
                  <a:cubicBezTo>
                    <a:pt x="227" y="2501"/>
                    <a:pt x="251" y="2572"/>
                    <a:pt x="263" y="2644"/>
                  </a:cubicBezTo>
                  <a:lnTo>
                    <a:pt x="275" y="2667"/>
                  </a:lnTo>
                  <a:cubicBezTo>
                    <a:pt x="287" y="2739"/>
                    <a:pt x="310" y="2810"/>
                    <a:pt x="322" y="2894"/>
                  </a:cubicBezTo>
                  <a:cubicBezTo>
                    <a:pt x="334" y="2894"/>
                    <a:pt x="334" y="2906"/>
                    <a:pt x="334" y="2906"/>
                  </a:cubicBezTo>
                  <a:cubicBezTo>
                    <a:pt x="358" y="2989"/>
                    <a:pt x="370" y="3060"/>
                    <a:pt x="406" y="3132"/>
                  </a:cubicBezTo>
                  <a:cubicBezTo>
                    <a:pt x="406" y="3132"/>
                    <a:pt x="406" y="3156"/>
                    <a:pt x="406" y="3156"/>
                  </a:cubicBezTo>
                  <a:cubicBezTo>
                    <a:pt x="430" y="3227"/>
                    <a:pt x="453" y="3299"/>
                    <a:pt x="477" y="3370"/>
                  </a:cubicBezTo>
                  <a:lnTo>
                    <a:pt x="477" y="3394"/>
                  </a:lnTo>
                  <a:cubicBezTo>
                    <a:pt x="501" y="3465"/>
                    <a:pt x="537" y="3537"/>
                    <a:pt x="560" y="3608"/>
                  </a:cubicBezTo>
                  <a:lnTo>
                    <a:pt x="763" y="3525"/>
                  </a:lnTo>
                  <a:lnTo>
                    <a:pt x="560" y="3632"/>
                  </a:lnTo>
                  <a:cubicBezTo>
                    <a:pt x="596" y="3703"/>
                    <a:pt x="620" y="3775"/>
                    <a:pt x="644" y="3846"/>
                  </a:cubicBezTo>
                  <a:lnTo>
                    <a:pt x="656" y="3858"/>
                  </a:lnTo>
                  <a:cubicBezTo>
                    <a:pt x="680" y="3930"/>
                    <a:pt x="715" y="4001"/>
                    <a:pt x="739" y="4084"/>
                  </a:cubicBezTo>
                  <a:lnTo>
                    <a:pt x="751" y="4096"/>
                  </a:lnTo>
                  <a:cubicBezTo>
                    <a:pt x="775" y="4168"/>
                    <a:pt x="811" y="4239"/>
                    <a:pt x="846" y="4322"/>
                  </a:cubicBezTo>
                  <a:cubicBezTo>
                    <a:pt x="1263" y="5275"/>
                    <a:pt x="1858" y="6263"/>
                    <a:pt x="2608" y="7263"/>
                  </a:cubicBezTo>
                  <a:cubicBezTo>
                    <a:pt x="2656" y="7335"/>
                    <a:pt x="2692" y="7394"/>
                    <a:pt x="2751" y="7454"/>
                  </a:cubicBezTo>
                  <a:cubicBezTo>
                    <a:pt x="2787" y="7513"/>
                    <a:pt x="2835" y="7573"/>
                    <a:pt x="2882" y="7632"/>
                  </a:cubicBezTo>
                  <a:cubicBezTo>
                    <a:pt x="2882" y="7632"/>
                    <a:pt x="2894" y="7644"/>
                    <a:pt x="2894" y="7644"/>
                  </a:cubicBezTo>
                  <a:cubicBezTo>
                    <a:pt x="2930" y="7704"/>
                    <a:pt x="2977" y="7751"/>
                    <a:pt x="3037" y="7823"/>
                  </a:cubicBezTo>
                  <a:cubicBezTo>
                    <a:pt x="3073" y="7882"/>
                    <a:pt x="3120" y="7930"/>
                    <a:pt x="3156" y="7978"/>
                  </a:cubicBezTo>
                  <a:cubicBezTo>
                    <a:pt x="3168" y="7990"/>
                    <a:pt x="3168" y="7990"/>
                    <a:pt x="3168" y="8001"/>
                  </a:cubicBezTo>
                  <a:cubicBezTo>
                    <a:pt x="3216" y="8049"/>
                    <a:pt x="3263" y="8109"/>
                    <a:pt x="3311" y="8168"/>
                  </a:cubicBezTo>
                  <a:cubicBezTo>
                    <a:pt x="3358" y="8216"/>
                    <a:pt x="3406" y="8275"/>
                    <a:pt x="3442" y="8323"/>
                  </a:cubicBezTo>
                  <a:cubicBezTo>
                    <a:pt x="3442" y="8323"/>
                    <a:pt x="3454" y="8323"/>
                    <a:pt x="3454" y="8335"/>
                  </a:cubicBezTo>
                  <a:cubicBezTo>
                    <a:pt x="3918" y="8883"/>
                    <a:pt x="4418" y="9430"/>
                    <a:pt x="4954" y="9954"/>
                  </a:cubicBezTo>
                  <a:lnTo>
                    <a:pt x="5144" y="10133"/>
                  </a:lnTo>
                  <a:cubicBezTo>
                    <a:pt x="5144" y="10133"/>
                    <a:pt x="5156" y="10145"/>
                    <a:pt x="5156" y="10145"/>
                  </a:cubicBezTo>
                  <a:lnTo>
                    <a:pt x="5466" y="10442"/>
                  </a:lnTo>
                  <a:cubicBezTo>
                    <a:pt x="5478" y="10442"/>
                    <a:pt x="5478" y="10454"/>
                    <a:pt x="5478" y="10454"/>
                  </a:cubicBezTo>
                  <a:lnTo>
                    <a:pt x="5656" y="10609"/>
                  </a:lnTo>
                  <a:cubicBezTo>
                    <a:pt x="5656" y="10609"/>
                    <a:pt x="5680" y="10633"/>
                    <a:pt x="5680" y="10633"/>
                  </a:cubicBezTo>
                  <a:lnTo>
                    <a:pt x="5775" y="10704"/>
                  </a:lnTo>
                  <a:cubicBezTo>
                    <a:pt x="5775" y="10716"/>
                    <a:pt x="5787" y="10728"/>
                    <a:pt x="5787" y="10728"/>
                  </a:cubicBezTo>
                  <a:cubicBezTo>
                    <a:pt x="5787" y="10728"/>
                    <a:pt x="5811" y="10740"/>
                    <a:pt x="5811" y="10740"/>
                  </a:cubicBezTo>
                  <a:lnTo>
                    <a:pt x="5823" y="10752"/>
                  </a:lnTo>
                  <a:cubicBezTo>
                    <a:pt x="5859" y="10788"/>
                    <a:pt x="5894" y="10799"/>
                    <a:pt x="5942" y="10811"/>
                  </a:cubicBezTo>
                  <a:lnTo>
                    <a:pt x="7049" y="10954"/>
                  </a:lnTo>
                  <a:lnTo>
                    <a:pt x="7073" y="10954"/>
                  </a:lnTo>
                  <a:cubicBezTo>
                    <a:pt x="7133" y="10954"/>
                    <a:pt x="7192" y="10930"/>
                    <a:pt x="7240" y="10883"/>
                  </a:cubicBezTo>
                  <a:cubicBezTo>
                    <a:pt x="7288" y="10835"/>
                    <a:pt x="7311" y="10764"/>
                    <a:pt x="7299" y="10692"/>
                  </a:cubicBezTo>
                  <a:lnTo>
                    <a:pt x="7276" y="10597"/>
                  </a:lnTo>
                  <a:cubicBezTo>
                    <a:pt x="7276" y="10573"/>
                    <a:pt x="7264" y="10549"/>
                    <a:pt x="7252" y="10526"/>
                  </a:cubicBezTo>
                  <a:cubicBezTo>
                    <a:pt x="6299" y="8716"/>
                    <a:pt x="5454" y="6823"/>
                    <a:pt x="4740" y="4894"/>
                  </a:cubicBezTo>
                  <a:lnTo>
                    <a:pt x="4704" y="4811"/>
                  </a:lnTo>
                  <a:cubicBezTo>
                    <a:pt x="4692" y="4775"/>
                    <a:pt x="4680" y="4739"/>
                    <a:pt x="4644" y="4715"/>
                  </a:cubicBezTo>
                  <a:cubicBezTo>
                    <a:pt x="3168" y="3418"/>
                    <a:pt x="1763" y="1858"/>
                    <a:pt x="477" y="96"/>
                  </a:cubicBezTo>
                  <a:cubicBezTo>
                    <a:pt x="441" y="48"/>
                    <a:pt x="382" y="12"/>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37"/>
            <p:cNvSpPr/>
            <p:nvPr/>
          </p:nvSpPr>
          <p:spPr>
            <a:xfrm>
              <a:off x="7513576" y="738917"/>
              <a:ext cx="52260" cy="94536"/>
            </a:xfrm>
            <a:custGeom>
              <a:avLst/>
              <a:gdLst/>
              <a:ahLst/>
              <a:cxnLst/>
              <a:rect l="l" t="t" r="r" b="b"/>
              <a:pathLst>
                <a:path w="1204" h="2178" extrusionOk="0">
                  <a:moveTo>
                    <a:pt x="957" y="0"/>
                  </a:moveTo>
                  <a:cubicBezTo>
                    <a:pt x="891" y="0"/>
                    <a:pt x="827" y="27"/>
                    <a:pt x="787" y="82"/>
                  </a:cubicBezTo>
                  <a:cubicBezTo>
                    <a:pt x="406" y="546"/>
                    <a:pt x="155" y="1165"/>
                    <a:pt x="25" y="1915"/>
                  </a:cubicBezTo>
                  <a:cubicBezTo>
                    <a:pt x="1" y="2034"/>
                    <a:pt x="84" y="2153"/>
                    <a:pt x="215" y="2177"/>
                  </a:cubicBezTo>
                  <a:lnTo>
                    <a:pt x="251" y="2177"/>
                  </a:lnTo>
                  <a:cubicBezTo>
                    <a:pt x="358" y="2177"/>
                    <a:pt x="453" y="2094"/>
                    <a:pt x="465" y="1987"/>
                  </a:cubicBezTo>
                  <a:cubicBezTo>
                    <a:pt x="584" y="1320"/>
                    <a:pt x="798" y="772"/>
                    <a:pt x="1132" y="356"/>
                  </a:cubicBezTo>
                  <a:cubicBezTo>
                    <a:pt x="1203" y="260"/>
                    <a:pt x="1191" y="129"/>
                    <a:pt x="1096" y="46"/>
                  </a:cubicBezTo>
                  <a:cubicBezTo>
                    <a:pt x="1055" y="15"/>
                    <a:pt x="1006"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 name="Google Shape;491;p37"/>
            <p:cNvSpPr/>
            <p:nvPr/>
          </p:nvSpPr>
          <p:spPr>
            <a:xfrm>
              <a:off x="7579726" y="700590"/>
              <a:ext cx="59986" cy="28995"/>
            </a:xfrm>
            <a:custGeom>
              <a:avLst/>
              <a:gdLst/>
              <a:ahLst/>
              <a:cxnLst/>
              <a:rect l="l" t="t" r="r" b="b"/>
              <a:pathLst>
                <a:path w="1382" h="668" extrusionOk="0">
                  <a:moveTo>
                    <a:pt x="1144" y="0"/>
                  </a:moveTo>
                  <a:cubicBezTo>
                    <a:pt x="1068" y="0"/>
                    <a:pt x="647" y="10"/>
                    <a:pt x="155" y="250"/>
                  </a:cubicBezTo>
                  <a:cubicBezTo>
                    <a:pt x="48" y="298"/>
                    <a:pt x="1" y="429"/>
                    <a:pt x="48" y="548"/>
                  </a:cubicBezTo>
                  <a:cubicBezTo>
                    <a:pt x="96" y="619"/>
                    <a:pt x="167" y="667"/>
                    <a:pt x="251" y="667"/>
                  </a:cubicBezTo>
                  <a:cubicBezTo>
                    <a:pt x="286" y="667"/>
                    <a:pt x="322" y="667"/>
                    <a:pt x="346" y="643"/>
                  </a:cubicBezTo>
                  <a:cubicBezTo>
                    <a:pt x="729" y="462"/>
                    <a:pt x="1056" y="453"/>
                    <a:pt x="1129" y="453"/>
                  </a:cubicBezTo>
                  <a:cubicBezTo>
                    <a:pt x="1137" y="453"/>
                    <a:pt x="1142" y="453"/>
                    <a:pt x="1144" y="453"/>
                  </a:cubicBezTo>
                  <a:cubicBezTo>
                    <a:pt x="1263" y="453"/>
                    <a:pt x="1370" y="358"/>
                    <a:pt x="1370" y="227"/>
                  </a:cubicBezTo>
                  <a:cubicBezTo>
                    <a:pt x="1382" y="108"/>
                    <a:pt x="1287" y="0"/>
                    <a:pt x="1156" y="0"/>
                  </a:cubicBezTo>
                  <a:cubicBezTo>
                    <a:pt x="1155" y="0"/>
                    <a:pt x="1151" y="0"/>
                    <a:pt x="1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 name="Google Shape;492;p37"/>
            <p:cNvSpPr/>
            <p:nvPr/>
          </p:nvSpPr>
          <p:spPr>
            <a:xfrm>
              <a:off x="7625736" y="1503686"/>
              <a:ext cx="278052" cy="110639"/>
            </a:xfrm>
            <a:custGeom>
              <a:avLst/>
              <a:gdLst/>
              <a:ahLst/>
              <a:cxnLst/>
              <a:rect l="l" t="t" r="r" b="b"/>
              <a:pathLst>
                <a:path w="6406" h="2549" extrusionOk="0">
                  <a:moveTo>
                    <a:pt x="410" y="0"/>
                  </a:moveTo>
                  <a:cubicBezTo>
                    <a:pt x="368" y="0"/>
                    <a:pt x="325" y="13"/>
                    <a:pt x="286" y="36"/>
                  </a:cubicBezTo>
                  <a:cubicBezTo>
                    <a:pt x="238" y="72"/>
                    <a:pt x="191" y="132"/>
                    <a:pt x="191" y="191"/>
                  </a:cubicBezTo>
                  <a:lnTo>
                    <a:pt x="12" y="1537"/>
                  </a:lnTo>
                  <a:cubicBezTo>
                    <a:pt x="0" y="1596"/>
                    <a:pt x="12" y="1656"/>
                    <a:pt x="48" y="1703"/>
                  </a:cubicBezTo>
                  <a:cubicBezTo>
                    <a:pt x="84" y="1751"/>
                    <a:pt x="143" y="1787"/>
                    <a:pt x="203" y="1787"/>
                  </a:cubicBezTo>
                  <a:lnTo>
                    <a:pt x="5882" y="2549"/>
                  </a:lnTo>
                  <a:lnTo>
                    <a:pt x="5918" y="2549"/>
                  </a:lnTo>
                  <a:cubicBezTo>
                    <a:pt x="5965" y="2549"/>
                    <a:pt x="6013" y="2537"/>
                    <a:pt x="6049" y="2501"/>
                  </a:cubicBezTo>
                  <a:cubicBezTo>
                    <a:pt x="6096" y="2465"/>
                    <a:pt x="6120" y="2418"/>
                    <a:pt x="6132" y="2358"/>
                  </a:cubicBezTo>
                  <a:lnTo>
                    <a:pt x="6394" y="358"/>
                  </a:lnTo>
                  <a:cubicBezTo>
                    <a:pt x="6406" y="286"/>
                    <a:pt x="6382" y="215"/>
                    <a:pt x="6323" y="155"/>
                  </a:cubicBezTo>
                  <a:cubicBezTo>
                    <a:pt x="6283" y="124"/>
                    <a:pt x="6233" y="108"/>
                    <a:pt x="6182" y="108"/>
                  </a:cubicBezTo>
                  <a:cubicBezTo>
                    <a:pt x="6157" y="108"/>
                    <a:pt x="6132" y="112"/>
                    <a:pt x="6108" y="120"/>
                  </a:cubicBezTo>
                  <a:cubicBezTo>
                    <a:pt x="5200" y="425"/>
                    <a:pt x="4322" y="537"/>
                    <a:pt x="3523" y="537"/>
                  </a:cubicBezTo>
                  <a:cubicBezTo>
                    <a:pt x="2236" y="537"/>
                    <a:pt x="1152" y="248"/>
                    <a:pt x="477" y="13"/>
                  </a:cubicBezTo>
                  <a:cubicBezTo>
                    <a:pt x="456" y="4"/>
                    <a:pt x="433"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3" name="Google Shape;493;p37"/>
          <p:cNvGrpSpPr/>
          <p:nvPr/>
        </p:nvGrpSpPr>
        <p:grpSpPr>
          <a:xfrm>
            <a:off x="7002872" y="3738444"/>
            <a:ext cx="1488234" cy="956456"/>
            <a:chOff x="3909700" y="3925977"/>
            <a:chExt cx="1186128" cy="762299"/>
          </a:xfrm>
        </p:grpSpPr>
        <p:sp>
          <p:nvSpPr>
            <p:cNvPr id="494" name="Google Shape;494;p37"/>
            <p:cNvSpPr/>
            <p:nvPr/>
          </p:nvSpPr>
          <p:spPr>
            <a:xfrm>
              <a:off x="4177572" y="4438354"/>
              <a:ext cx="190752" cy="181719"/>
            </a:xfrm>
            <a:custGeom>
              <a:avLst/>
              <a:gdLst/>
              <a:ahLst/>
              <a:cxnLst/>
              <a:rect l="l" t="t" r="r" b="b"/>
              <a:pathLst>
                <a:path w="4561" h="4345" extrusionOk="0">
                  <a:moveTo>
                    <a:pt x="2253" y="0"/>
                  </a:moveTo>
                  <a:cubicBezTo>
                    <a:pt x="2160" y="0"/>
                    <a:pt x="2077" y="57"/>
                    <a:pt x="2049" y="153"/>
                  </a:cubicBezTo>
                  <a:cubicBezTo>
                    <a:pt x="1787" y="1011"/>
                    <a:pt x="1322" y="1796"/>
                    <a:pt x="703" y="2427"/>
                  </a:cubicBezTo>
                  <a:lnTo>
                    <a:pt x="620" y="2511"/>
                  </a:lnTo>
                  <a:cubicBezTo>
                    <a:pt x="477" y="2654"/>
                    <a:pt x="322" y="2808"/>
                    <a:pt x="203" y="2999"/>
                  </a:cubicBezTo>
                  <a:cubicBezTo>
                    <a:pt x="36" y="3297"/>
                    <a:pt x="1" y="3618"/>
                    <a:pt x="132" y="3880"/>
                  </a:cubicBezTo>
                  <a:cubicBezTo>
                    <a:pt x="263" y="4166"/>
                    <a:pt x="584" y="4344"/>
                    <a:pt x="941" y="4344"/>
                  </a:cubicBezTo>
                  <a:cubicBezTo>
                    <a:pt x="989" y="4344"/>
                    <a:pt x="1048" y="4344"/>
                    <a:pt x="1096" y="4332"/>
                  </a:cubicBezTo>
                  <a:cubicBezTo>
                    <a:pt x="1441" y="4285"/>
                    <a:pt x="1727" y="4094"/>
                    <a:pt x="1977" y="3916"/>
                  </a:cubicBezTo>
                  <a:cubicBezTo>
                    <a:pt x="2965" y="3189"/>
                    <a:pt x="3811" y="2285"/>
                    <a:pt x="4489" y="1261"/>
                  </a:cubicBezTo>
                  <a:cubicBezTo>
                    <a:pt x="4561" y="1153"/>
                    <a:pt x="4525" y="1011"/>
                    <a:pt x="4430" y="951"/>
                  </a:cubicBezTo>
                  <a:cubicBezTo>
                    <a:pt x="4389" y="924"/>
                    <a:pt x="4342" y="910"/>
                    <a:pt x="4297" y="910"/>
                  </a:cubicBezTo>
                  <a:cubicBezTo>
                    <a:pt x="4225" y="910"/>
                    <a:pt x="4157" y="945"/>
                    <a:pt x="4120" y="1011"/>
                  </a:cubicBezTo>
                  <a:cubicBezTo>
                    <a:pt x="4108" y="1022"/>
                    <a:pt x="4096" y="1034"/>
                    <a:pt x="4096" y="1046"/>
                  </a:cubicBezTo>
                  <a:lnTo>
                    <a:pt x="2465" y="308"/>
                  </a:lnTo>
                  <a:cubicBezTo>
                    <a:pt x="2465" y="308"/>
                    <a:pt x="2465" y="296"/>
                    <a:pt x="2477" y="284"/>
                  </a:cubicBezTo>
                  <a:cubicBezTo>
                    <a:pt x="2513" y="165"/>
                    <a:pt x="2441" y="46"/>
                    <a:pt x="2322" y="10"/>
                  </a:cubicBezTo>
                  <a:cubicBezTo>
                    <a:pt x="2299" y="4"/>
                    <a:pt x="2276" y="0"/>
                    <a:pt x="2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 name="Google Shape;495;p37"/>
            <p:cNvSpPr/>
            <p:nvPr/>
          </p:nvSpPr>
          <p:spPr>
            <a:xfrm>
              <a:off x="4778602" y="4373360"/>
              <a:ext cx="149934" cy="203885"/>
            </a:xfrm>
            <a:custGeom>
              <a:avLst/>
              <a:gdLst/>
              <a:ahLst/>
              <a:cxnLst/>
              <a:rect l="l" t="t" r="r" b="b"/>
              <a:pathLst>
                <a:path w="3585" h="4875" extrusionOk="0">
                  <a:moveTo>
                    <a:pt x="3113" y="1"/>
                  </a:moveTo>
                  <a:cubicBezTo>
                    <a:pt x="3100" y="1"/>
                    <a:pt x="3086" y="2"/>
                    <a:pt x="3072" y="5"/>
                  </a:cubicBezTo>
                  <a:cubicBezTo>
                    <a:pt x="2953" y="17"/>
                    <a:pt x="2870" y="136"/>
                    <a:pt x="2882" y="255"/>
                  </a:cubicBezTo>
                  <a:cubicBezTo>
                    <a:pt x="2894" y="291"/>
                    <a:pt x="2894" y="326"/>
                    <a:pt x="2894" y="362"/>
                  </a:cubicBezTo>
                  <a:lnTo>
                    <a:pt x="1655" y="1172"/>
                  </a:lnTo>
                  <a:cubicBezTo>
                    <a:pt x="1632" y="1136"/>
                    <a:pt x="1596" y="1112"/>
                    <a:pt x="1560" y="1088"/>
                  </a:cubicBezTo>
                  <a:cubicBezTo>
                    <a:pt x="1532" y="1077"/>
                    <a:pt x="1503" y="1072"/>
                    <a:pt x="1474" y="1072"/>
                  </a:cubicBezTo>
                  <a:cubicBezTo>
                    <a:pt x="1384" y="1072"/>
                    <a:pt x="1299" y="1126"/>
                    <a:pt x="1263" y="1207"/>
                  </a:cubicBezTo>
                  <a:lnTo>
                    <a:pt x="215" y="3696"/>
                  </a:lnTo>
                  <a:cubicBezTo>
                    <a:pt x="143" y="3874"/>
                    <a:pt x="1" y="4220"/>
                    <a:pt x="155" y="4517"/>
                  </a:cubicBezTo>
                  <a:cubicBezTo>
                    <a:pt x="262" y="4732"/>
                    <a:pt x="512" y="4874"/>
                    <a:pt x="786" y="4874"/>
                  </a:cubicBezTo>
                  <a:cubicBezTo>
                    <a:pt x="822" y="4874"/>
                    <a:pt x="858" y="4874"/>
                    <a:pt x="893" y="4862"/>
                  </a:cubicBezTo>
                  <a:cubicBezTo>
                    <a:pt x="1155" y="4827"/>
                    <a:pt x="1358" y="4696"/>
                    <a:pt x="1536" y="4565"/>
                  </a:cubicBezTo>
                  <a:cubicBezTo>
                    <a:pt x="2858" y="3577"/>
                    <a:pt x="3584" y="1814"/>
                    <a:pt x="3322" y="183"/>
                  </a:cubicBezTo>
                  <a:cubicBezTo>
                    <a:pt x="3312" y="78"/>
                    <a:pt x="3217" y="1"/>
                    <a:pt x="3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 name="Google Shape;496;p37"/>
            <p:cNvSpPr/>
            <p:nvPr/>
          </p:nvSpPr>
          <p:spPr>
            <a:xfrm>
              <a:off x="4006770" y="3925977"/>
              <a:ext cx="1089058" cy="762299"/>
            </a:xfrm>
            <a:custGeom>
              <a:avLst/>
              <a:gdLst/>
              <a:ahLst/>
              <a:cxnLst/>
              <a:rect l="l" t="t" r="r" b="b"/>
              <a:pathLst>
                <a:path w="26040" h="18227" extrusionOk="0">
                  <a:moveTo>
                    <a:pt x="24391" y="0"/>
                  </a:moveTo>
                  <a:cubicBezTo>
                    <a:pt x="24351" y="0"/>
                    <a:pt x="24312" y="13"/>
                    <a:pt x="24278" y="34"/>
                  </a:cubicBezTo>
                  <a:cubicBezTo>
                    <a:pt x="24218" y="69"/>
                    <a:pt x="24182" y="129"/>
                    <a:pt x="24171" y="200"/>
                  </a:cubicBezTo>
                  <a:cubicBezTo>
                    <a:pt x="24016" y="1665"/>
                    <a:pt x="23182" y="3106"/>
                    <a:pt x="21825" y="4284"/>
                  </a:cubicBezTo>
                  <a:cubicBezTo>
                    <a:pt x="20539" y="5392"/>
                    <a:pt x="18967" y="6142"/>
                    <a:pt x="17586" y="6749"/>
                  </a:cubicBezTo>
                  <a:cubicBezTo>
                    <a:pt x="16029" y="7441"/>
                    <a:pt x="14246" y="8153"/>
                    <a:pt x="12434" y="8153"/>
                  </a:cubicBezTo>
                  <a:cubicBezTo>
                    <a:pt x="12250" y="8153"/>
                    <a:pt x="12067" y="8145"/>
                    <a:pt x="11883" y="8130"/>
                  </a:cubicBezTo>
                  <a:cubicBezTo>
                    <a:pt x="11848" y="8118"/>
                    <a:pt x="11812" y="8106"/>
                    <a:pt x="11776" y="8106"/>
                  </a:cubicBezTo>
                  <a:lnTo>
                    <a:pt x="11502" y="8094"/>
                  </a:lnTo>
                  <a:cubicBezTo>
                    <a:pt x="11419" y="8094"/>
                    <a:pt x="11336" y="8130"/>
                    <a:pt x="11300" y="8201"/>
                  </a:cubicBezTo>
                  <a:cubicBezTo>
                    <a:pt x="11145" y="8047"/>
                    <a:pt x="10955" y="7904"/>
                    <a:pt x="10740" y="7761"/>
                  </a:cubicBezTo>
                  <a:cubicBezTo>
                    <a:pt x="9779" y="7160"/>
                    <a:pt x="8667" y="6846"/>
                    <a:pt x="7544" y="6846"/>
                  </a:cubicBezTo>
                  <a:cubicBezTo>
                    <a:pt x="7332" y="6846"/>
                    <a:pt x="7119" y="6857"/>
                    <a:pt x="6906" y="6880"/>
                  </a:cubicBezTo>
                  <a:cubicBezTo>
                    <a:pt x="6073" y="6975"/>
                    <a:pt x="5240" y="7392"/>
                    <a:pt x="4442" y="7797"/>
                  </a:cubicBezTo>
                  <a:cubicBezTo>
                    <a:pt x="4108" y="7975"/>
                    <a:pt x="3787" y="8130"/>
                    <a:pt x="3489" y="8261"/>
                  </a:cubicBezTo>
                  <a:cubicBezTo>
                    <a:pt x="3061" y="8451"/>
                    <a:pt x="2656" y="8547"/>
                    <a:pt x="2239" y="8654"/>
                  </a:cubicBezTo>
                  <a:cubicBezTo>
                    <a:pt x="1822" y="8761"/>
                    <a:pt x="1394" y="8868"/>
                    <a:pt x="930" y="9071"/>
                  </a:cubicBezTo>
                  <a:cubicBezTo>
                    <a:pt x="751" y="9142"/>
                    <a:pt x="537" y="9237"/>
                    <a:pt x="382" y="9428"/>
                  </a:cubicBezTo>
                  <a:cubicBezTo>
                    <a:pt x="1" y="9916"/>
                    <a:pt x="298" y="10583"/>
                    <a:pt x="739" y="10999"/>
                  </a:cubicBezTo>
                  <a:cubicBezTo>
                    <a:pt x="1299" y="11535"/>
                    <a:pt x="2037" y="11904"/>
                    <a:pt x="2811" y="12023"/>
                  </a:cubicBezTo>
                  <a:cubicBezTo>
                    <a:pt x="3180" y="12071"/>
                    <a:pt x="3537" y="12083"/>
                    <a:pt x="3894" y="12083"/>
                  </a:cubicBezTo>
                  <a:cubicBezTo>
                    <a:pt x="4216" y="12083"/>
                    <a:pt x="4513" y="12083"/>
                    <a:pt x="4811" y="12119"/>
                  </a:cubicBezTo>
                  <a:cubicBezTo>
                    <a:pt x="5621" y="12226"/>
                    <a:pt x="6394" y="12571"/>
                    <a:pt x="7133" y="12916"/>
                  </a:cubicBezTo>
                  <a:cubicBezTo>
                    <a:pt x="7645" y="13143"/>
                    <a:pt x="8169" y="13393"/>
                    <a:pt x="8550" y="13785"/>
                  </a:cubicBezTo>
                  <a:cubicBezTo>
                    <a:pt x="8859" y="14119"/>
                    <a:pt x="8788" y="15881"/>
                    <a:pt x="8573" y="16393"/>
                  </a:cubicBezTo>
                  <a:cubicBezTo>
                    <a:pt x="8526" y="16500"/>
                    <a:pt x="8454" y="16607"/>
                    <a:pt x="8383" y="16714"/>
                  </a:cubicBezTo>
                  <a:cubicBezTo>
                    <a:pt x="8323" y="16810"/>
                    <a:pt x="8252" y="16905"/>
                    <a:pt x="8192" y="17024"/>
                  </a:cubicBezTo>
                  <a:cubicBezTo>
                    <a:pt x="8061" y="17298"/>
                    <a:pt x="8002" y="17691"/>
                    <a:pt x="8228" y="17965"/>
                  </a:cubicBezTo>
                  <a:cubicBezTo>
                    <a:pt x="8371" y="18131"/>
                    <a:pt x="8585" y="18226"/>
                    <a:pt x="8811" y="18226"/>
                  </a:cubicBezTo>
                  <a:cubicBezTo>
                    <a:pt x="8895" y="18226"/>
                    <a:pt x="8978" y="18215"/>
                    <a:pt x="9061" y="18179"/>
                  </a:cubicBezTo>
                  <a:cubicBezTo>
                    <a:pt x="9323" y="18107"/>
                    <a:pt x="9526" y="17929"/>
                    <a:pt x="9693" y="17762"/>
                  </a:cubicBezTo>
                  <a:cubicBezTo>
                    <a:pt x="10014" y="17441"/>
                    <a:pt x="10693" y="16500"/>
                    <a:pt x="11288" y="15667"/>
                  </a:cubicBezTo>
                  <a:cubicBezTo>
                    <a:pt x="11645" y="15167"/>
                    <a:pt x="11979" y="14702"/>
                    <a:pt x="12098" y="14571"/>
                  </a:cubicBezTo>
                  <a:cubicBezTo>
                    <a:pt x="12252" y="14428"/>
                    <a:pt x="13133" y="14286"/>
                    <a:pt x="14717" y="14155"/>
                  </a:cubicBezTo>
                  <a:cubicBezTo>
                    <a:pt x="14884" y="14143"/>
                    <a:pt x="15015" y="14131"/>
                    <a:pt x="15098" y="14119"/>
                  </a:cubicBezTo>
                  <a:cubicBezTo>
                    <a:pt x="17777" y="13809"/>
                    <a:pt x="19587" y="13012"/>
                    <a:pt x="20968" y="11547"/>
                  </a:cubicBezTo>
                  <a:cubicBezTo>
                    <a:pt x="22170" y="11845"/>
                    <a:pt x="23278" y="12654"/>
                    <a:pt x="23932" y="13750"/>
                  </a:cubicBezTo>
                  <a:lnTo>
                    <a:pt x="23956" y="13797"/>
                  </a:lnTo>
                  <a:cubicBezTo>
                    <a:pt x="24182" y="14178"/>
                    <a:pt x="24480" y="14667"/>
                    <a:pt x="25004" y="14702"/>
                  </a:cubicBezTo>
                  <a:cubicBezTo>
                    <a:pt x="25013" y="14703"/>
                    <a:pt x="25023" y="14703"/>
                    <a:pt x="25032" y="14703"/>
                  </a:cubicBezTo>
                  <a:cubicBezTo>
                    <a:pt x="25356" y="14703"/>
                    <a:pt x="25688" y="14502"/>
                    <a:pt x="25861" y="14178"/>
                  </a:cubicBezTo>
                  <a:cubicBezTo>
                    <a:pt x="26004" y="13928"/>
                    <a:pt x="26040" y="13607"/>
                    <a:pt x="25992" y="13262"/>
                  </a:cubicBezTo>
                  <a:cubicBezTo>
                    <a:pt x="25861" y="12464"/>
                    <a:pt x="25337" y="11869"/>
                    <a:pt x="24837" y="11285"/>
                  </a:cubicBezTo>
                  <a:cubicBezTo>
                    <a:pt x="24611" y="11023"/>
                    <a:pt x="24385" y="10749"/>
                    <a:pt x="24194" y="10464"/>
                  </a:cubicBezTo>
                  <a:cubicBezTo>
                    <a:pt x="23885" y="9999"/>
                    <a:pt x="23670" y="9464"/>
                    <a:pt x="23456" y="8952"/>
                  </a:cubicBezTo>
                  <a:lnTo>
                    <a:pt x="22837" y="7428"/>
                  </a:lnTo>
                  <a:cubicBezTo>
                    <a:pt x="22730" y="7166"/>
                    <a:pt x="22611" y="6868"/>
                    <a:pt x="22635" y="6582"/>
                  </a:cubicBezTo>
                  <a:cubicBezTo>
                    <a:pt x="22670" y="6237"/>
                    <a:pt x="22932" y="5915"/>
                    <a:pt x="23194" y="5606"/>
                  </a:cubicBezTo>
                  <a:lnTo>
                    <a:pt x="23266" y="5511"/>
                  </a:lnTo>
                  <a:cubicBezTo>
                    <a:pt x="24123" y="4487"/>
                    <a:pt x="24742" y="3248"/>
                    <a:pt x="25063" y="1951"/>
                  </a:cubicBezTo>
                  <a:cubicBezTo>
                    <a:pt x="25135" y="1629"/>
                    <a:pt x="25206" y="1272"/>
                    <a:pt x="25147" y="927"/>
                  </a:cubicBezTo>
                  <a:cubicBezTo>
                    <a:pt x="25075" y="498"/>
                    <a:pt x="24813" y="153"/>
                    <a:pt x="24480" y="22"/>
                  </a:cubicBezTo>
                  <a:cubicBezTo>
                    <a:pt x="24450" y="7"/>
                    <a:pt x="24420" y="0"/>
                    <a:pt x="24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 name="Google Shape;497;p37"/>
            <p:cNvSpPr/>
            <p:nvPr/>
          </p:nvSpPr>
          <p:spPr>
            <a:xfrm>
              <a:off x="4231356" y="4250526"/>
              <a:ext cx="81721" cy="100165"/>
            </a:xfrm>
            <a:custGeom>
              <a:avLst/>
              <a:gdLst/>
              <a:ahLst/>
              <a:cxnLst/>
              <a:rect l="l" t="t" r="r" b="b"/>
              <a:pathLst>
                <a:path w="1954" h="2395" extrusionOk="0">
                  <a:moveTo>
                    <a:pt x="977" y="1"/>
                  </a:moveTo>
                  <a:cubicBezTo>
                    <a:pt x="441" y="1"/>
                    <a:pt x="1" y="537"/>
                    <a:pt x="1" y="1192"/>
                  </a:cubicBezTo>
                  <a:cubicBezTo>
                    <a:pt x="1" y="1858"/>
                    <a:pt x="441" y="2394"/>
                    <a:pt x="977" y="2394"/>
                  </a:cubicBezTo>
                  <a:cubicBezTo>
                    <a:pt x="1513" y="2394"/>
                    <a:pt x="1953" y="1858"/>
                    <a:pt x="1953" y="1192"/>
                  </a:cubicBezTo>
                  <a:cubicBezTo>
                    <a:pt x="1953" y="537"/>
                    <a:pt x="1513"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 name="Google Shape;498;p37"/>
            <p:cNvSpPr/>
            <p:nvPr/>
          </p:nvSpPr>
          <p:spPr>
            <a:xfrm>
              <a:off x="4231356" y="4257259"/>
              <a:ext cx="46841" cy="86447"/>
            </a:xfrm>
            <a:custGeom>
              <a:avLst/>
              <a:gdLst/>
              <a:ahLst/>
              <a:cxnLst/>
              <a:rect l="l" t="t" r="r" b="b"/>
              <a:pathLst>
                <a:path w="1120" h="2067" extrusionOk="0">
                  <a:moveTo>
                    <a:pt x="560" y="1"/>
                  </a:moveTo>
                  <a:cubicBezTo>
                    <a:pt x="510" y="1"/>
                    <a:pt x="459" y="19"/>
                    <a:pt x="417" y="54"/>
                  </a:cubicBezTo>
                  <a:cubicBezTo>
                    <a:pt x="155" y="280"/>
                    <a:pt x="1" y="650"/>
                    <a:pt x="1" y="1031"/>
                  </a:cubicBezTo>
                  <a:cubicBezTo>
                    <a:pt x="1" y="1423"/>
                    <a:pt x="155" y="1793"/>
                    <a:pt x="417" y="2007"/>
                  </a:cubicBezTo>
                  <a:cubicBezTo>
                    <a:pt x="453" y="2043"/>
                    <a:pt x="513" y="2066"/>
                    <a:pt x="560" y="2066"/>
                  </a:cubicBezTo>
                  <a:cubicBezTo>
                    <a:pt x="608" y="2066"/>
                    <a:pt x="667" y="2043"/>
                    <a:pt x="703" y="2007"/>
                  </a:cubicBezTo>
                  <a:cubicBezTo>
                    <a:pt x="965" y="1793"/>
                    <a:pt x="1120" y="1423"/>
                    <a:pt x="1120" y="1031"/>
                  </a:cubicBezTo>
                  <a:cubicBezTo>
                    <a:pt x="1120" y="650"/>
                    <a:pt x="965" y="280"/>
                    <a:pt x="703" y="54"/>
                  </a:cubicBezTo>
                  <a:cubicBezTo>
                    <a:pt x="661" y="19"/>
                    <a:pt x="611"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 name="Google Shape;499;p37"/>
            <p:cNvSpPr/>
            <p:nvPr/>
          </p:nvSpPr>
          <p:spPr>
            <a:xfrm>
              <a:off x="4342896" y="4249229"/>
              <a:ext cx="163861" cy="119863"/>
            </a:xfrm>
            <a:custGeom>
              <a:avLst/>
              <a:gdLst/>
              <a:ahLst/>
              <a:cxnLst/>
              <a:rect l="l" t="t" r="r" b="b"/>
              <a:pathLst>
                <a:path w="3918" h="2866" extrusionOk="0">
                  <a:moveTo>
                    <a:pt x="2580" y="0"/>
                  </a:moveTo>
                  <a:cubicBezTo>
                    <a:pt x="2505" y="0"/>
                    <a:pt x="2432" y="34"/>
                    <a:pt x="2394" y="103"/>
                  </a:cubicBezTo>
                  <a:cubicBezTo>
                    <a:pt x="2322" y="211"/>
                    <a:pt x="2358" y="341"/>
                    <a:pt x="2465" y="413"/>
                  </a:cubicBezTo>
                  <a:cubicBezTo>
                    <a:pt x="2965" y="722"/>
                    <a:pt x="3453" y="1246"/>
                    <a:pt x="3334" y="1770"/>
                  </a:cubicBezTo>
                  <a:cubicBezTo>
                    <a:pt x="3251" y="2127"/>
                    <a:pt x="2846" y="2413"/>
                    <a:pt x="2418" y="2425"/>
                  </a:cubicBezTo>
                  <a:lnTo>
                    <a:pt x="2406" y="2425"/>
                  </a:lnTo>
                  <a:cubicBezTo>
                    <a:pt x="2025" y="2425"/>
                    <a:pt x="1596" y="2223"/>
                    <a:pt x="1251" y="1865"/>
                  </a:cubicBezTo>
                  <a:cubicBezTo>
                    <a:pt x="917" y="1520"/>
                    <a:pt x="679" y="1092"/>
                    <a:pt x="441" y="675"/>
                  </a:cubicBezTo>
                  <a:cubicBezTo>
                    <a:pt x="401" y="603"/>
                    <a:pt x="329" y="558"/>
                    <a:pt x="253" y="558"/>
                  </a:cubicBezTo>
                  <a:cubicBezTo>
                    <a:pt x="216" y="558"/>
                    <a:pt x="178" y="568"/>
                    <a:pt x="143" y="592"/>
                  </a:cubicBezTo>
                  <a:cubicBezTo>
                    <a:pt x="36" y="651"/>
                    <a:pt x="1" y="782"/>
                    <a:pt x="60" y="889"/>
                  </a:cubicBezTo>
                  <a:cubicBezTo>
                    <a:pt x="310" y="1330"/>
                    <a:pt x="560" y="1794"/>
                    <a:pt x="941" y="2175"/>
                  </a:cubicBezTo>
                  <a:cubicBezTo>
                    <a:pt x="1370" y="2616"/>
                    <a:pt x="1894" y="2866"/>
                    <a:pt x="2406" y="2866"/>
                  </a:cubicBezTo>
                  <a:lnTo>
                    <a:pt x="2418" y="2866"/>
                  </a:lnTo>
                  <a:cubicBezTo>
                    <a:pt x="3060" y="2866"/>
                    <a:pt x="3632" y="2437"/>
                    <a:pt x="3763" y="1877"/>
                  </a:cubicBezTo>
                  <a:cubicBezTo>
                    <a:pt x="3918" y="1234"/>
                    <a:pt x="3513" y="544"/>
                    <a:pt x="2703" y="32"/>
                  </a:cubicBezTo>
                  <a:cubicBezTo>
                    <a:pt x="2665" y="11"/>
                    <a:pt x="2622" y="0"/>
                    <a:pt x="2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 name="Google Shape;500;p37"/>
            <p:cNvSpPr/>
            <p:nvPr/>
          </p:nvSpPr>
          <p:spPr>
            <a:xfrm>
              <a:off x="4110866" y="4356213"/>
              <a:ext cx="58301" cy="61186"/>
            </a:xfrm>
            <a:custGeom>
              <a:avLst/>
              <a:gdLst/>
              <a:ahLst/>
              <a:cxnLst/>
              <a:rect l="l" t="t" r="r" b="b"/>
              <a:pathLst>
                <a:path w="1394" h="1463" extrusionOk="0">
                  <a:moveTo>
                    <a:pt x="1152" y="1"/>
                  </a:moveTo>
                  <a:cubicBezTo>
                    <a:pt x="1056" y="1"/>
                    <a:pt x="968" y="65"/>
                    <a:pt x="929" y="153"/>
                  </a:cubicBezTo>
                  <a:cubicBezTo>
                    <a:pt x="810" y="534"/>
                    <a:pt x="524" y="867"/>
                    <a:pt x="155" y="1034"/>
                  </a:cubicBezTo>
                  <a:cubicBezTo>
                    <a:pt x="48" y="1081"/>
                    <a:pt x="0" y="1212"/>
                    <a:pt x="48" y="1332"/>
                  </a:cubicBezTo>
                  <a:cubicBezTo>
                    <a:pt x="84" y="1415"/>
                    <a:pt x="167" y="1462"/>
                    <a:pt x="250" y="1462"/>
                  </a:cubicBezTo>
                  <a:cubicBezTo>
                    <a:pt x="286" y="1462"/>
                    <a:pt x="310" y="1451"/>
                    <a:pt x="346" y="1439"/>
                  </a:cubicBezTo>
                  <a:cubicBezTo>
                    <a:pt x="822" y="1224"/>
                    <a:pt x="1203" y="796"/>
                    <a:pt x="1358" y="296"/>
                  </a:cubicBezTo>
                  <a:cubicBezTo>
                    <a:pt x="1393" y="177"/>
                    <a:pt x="1334" y="58"/>
                    <a:pt x="1215" y="10"/>
                  </a:cubicBezTo>
                  <a:cubicBezTo>
                    <a:pt x="1194" y="4"/>
                    <a:pt x="1172" y="1"/>
                    <a:pt x="1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 name="Google Shape;501;p37"/>
            <p:cNvSpPr/>
            <p:nvPr/>
          </p:nvSpPr>
          <p:spPr>
            <a:xfrm>
              <a:off x="3999325" y="4193437"/>
              <a:ext cx="90169" cy="109910"/>
            </a:xfrm>
            <a:custGeom>
              <a:avLst/>
              <a:gdLst/>
              <a:ahLst/>
              <a:cxnLst/>
              <a:rect l="l" t="t" r="r" b="b"/>
              <a:pathLst>
                <a:path w="2156" h="2628" extrusionOk="0">
                  <a:moveTo>
                    <a:pt x="245" y="0"/>
                  </a:moveTo>
                  <a:cubicBezTo>
                    <a:pt x="181" y="0"/>
                    <a:pt x="117" y="28"/>
                    <a:pt x="72" y="80"/>
                  </a:cubicBezTo>
                  <a:cubicBezTo>
                    <a:pt x="0" y="175"/>
                    <a:pt x="12" y="318"/>
                    <a:pt x="107" y="402"/>
                  </a:cubicBezTo>
                  <a:cubicBezTo>
                    <a:pt x="798" y="961"/>
                    <a:pt x="1346" y="1687"/>
                    <a:pt x="1703" y="2497"/>
                  </a:cubicBezTo>
                  <a:cubicBezTo>
                    <a:pt x="1739" y="2580"/>
                    <a:pt x="1822" y="2628"/>
                    <a:pt x="1905" y="2628"/>
                  </a:cubicBezTo>
                  <a:cubicBezTo>
                    <a:pt x="1941" y="2628"/>
                    <a:pt x="1965" y="2628"/>
                    <a:pt x="2000" y="2616"/>
                  </a:cubicBezTo>
                  <a:cubicBezTo>
                    <a:pt x="2108" y="2557"/>
                    <a:pt x="2155" y="2426"/>
                    <a:pt x="2108" y="2318"/>
                  </a:cubicBezTo>
                  <a:cubicBezTo>
                    <a:pt x="1727" y="1437"/>
                    <a:pt x="1131" y="652"/>
                    <a:pt x="393" y="56"/>
                  </a:cubicBezTo>
                  <a:cubicBezTo>
                    <a:pt x="350" y="19"/>
                    <a:pt x="298" y="0"/>
                    <a:pt x="2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 name="Google Shape;502;p37"/>
            <p:cNvSpPr/>
            <p:nvPr/>
          </p:nvSpPr>
          <p:spPr>
            <a:xfrm>
              <a:off x="4117808" y="4417191"/>
              <a:ext cx="30949" cy="78877"/>
            </a:xfrm>
            <a:custGeom>
              <a:avLst/>
              <a:gdLst/>
              <a:ahLst/>
              <a:cxnLst/>
              <a:rect l="l" t="t" r="r" b="b"/>
              <a:pathLst>
                <a:path w="740" h="1886" extrusionOk="0">
                  <a:moveTo>
                    <a:pt x="244" y="0"/>
                  </a:moveTo>
                  <a:cubicBezTo>
                    <a:pt x="231" y="0"/>
                    <a:pt x="217" y="2"/>
                    <a:pt x="203" y="4"/>
                  </a:cubicBezTo>
                  <a:cubicBezTo>
                    <a:pt x="84" y="16"/>
                    <a:pt x="1" y="135"/>
                    <a:pt x="25" y="255"/>
                  </a:cubicBezTo>
                  <a:lnTo>
                    <a:pt x="275" y="1707"/>
                  </a:lnTo>
                  <a:cubicBezTo>
                    <a:pt x="299" y="1814"/>
                    <a:pt x="394" y="1886"/>
                    <a:pt x="501" y="1886"/>
                  </a:cubicBezTo>
                  <a:lnTo>
                    <a:pt x="537" y="1886"/>
                  </a:lnTo>
                  <a:cubicBezTo>
                    <a:pt x="656" y="1862"/>
                    <a:pt x="739" y="1743"/>
                    <a:pt x="715" y="1624"/>
                  </a:cubicBezTo>
                  <a:lnTo>
                    <a:pt x="465" y="183"/>
                  </a:lnTo>
                  <a:cubicBezTo>
                    <a:pt x="444" y="78"/>
                    <a:pt x="349" y="0"/>
                    <a:pt x="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 name="Google Shape;503;p37"/>
            <p:cNvSpPr/>
            <p:nvPr/>
          </p:nvSpPr>
          <p:spPr>
            <a:xfrm>
              <a:off x="3909700" y="4099627"/>
              <a:ext cx="152903" cy="129524"/>
            </a:xfrm>
            <a:custGeom>
              <a:avLst/>
              <a:gdLst/>
              <a:ahLst/>
              <a:cxnLst/>
              <a:rect l="l" t="t" r="r" b="b"/>
              <a:pathLst>
                <a:path w="3656" h="3097" extrusionOk="0">
                  <a:moveTo>
                    <a:pt x="1852" y="1"/>
                  </a:moveTo>
                  <a:cubicBezTo>
                    <a:pt x="1727" y="1"/>
                    <a:pt x="1618" y="37"/>
                    <a:pt x="1524" y="108"/>
                  </a:cubicBezTo>
                  <a:cubicBezTo>
                    <a:pt x="1286" y="287"/>
                    <a:pt x="1238" y="632"/>
                    <a:pt x="1238" y="918"/>
                  </a:cubicBezTo>
                  <a:cubicBezTo>
                    <a:pt x="1047" y="810"/>
                    <a:pt x="820" y="719"/>
                    <a:pt x="612" y="719"/>
                  </a:cubicBezTo>
                  <a:cubicBezTo>
                    <a:pt x="522" y="719"/>
                    <a:pt x="436" y="736"/>
                    <a:pt x="357" y="775"/>
                  </a:cubicBezTo>
                  <a:cubicBezTo>
                    <a:pt x="119" y="894"/>
                    <a:pt x="0" y="1156"/>
                    <a:pt x="24" y="1585"/>
                  </a:cubicBezTo>
                  <a:cubicBezTo>
                    <a:pt x="95" y="3073"/>
                    <a:pt x="2334" y="3097"/>
                    <a:pt x="2429" y="3097"/>
                  </a:cubicBezTo>
                  <a:lnTo>
                    <a:pt x="2560" y="3097"/>
                  </a:lnTo>
                  <a:lnTo>
                    <a:pt x="2631" y="2966"/>
                  </a:lnTo>
                  <a:cubicBezTo>
                    <a:pt x="2667" y="2883"/>
                    <a:pt x="3655" y="823"/>
                    <a:pt x="2346" y="144"/>
                  </a:cubicBezTo>
                  <a:cubicBezTo>
                    <a:pt x="2161" y="49"/>
                    <a:pt x="1996" y="1"/>
                    <a:pt x="18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 name="Google Shape;504;p37"/>
            <p:cNvSpPr/>
            <p:nvPr/>
          </p:nvSpPr>
          <p:spPr>
            <a:xfrm>
              <a:off x="4013252" y="4299835"/>
              <a:ext cx="62274" cy="69760"/>
            </a:xfrm>
            <a:custGeom>
              <a:avLst/>
              <a:gdLst/>
              <a:ahLst/>
              <a:cxnLst/>
              <a:rect l="l" t="t" r="r" b="b"/>
              <a:pathLst>
                <a:path w="1489" h="1668" extrusionOk="0">
                  <a:moveTo>
                    <a:pt x="1132" y="1"/>
                  </a:moveTo>
                  <a:cubicBezTo>
                    <a:pt x="1108" y="1"/>
                    <a:pt x="1084" y="5"/>
                    <a:pt x="1060" y="13"/>
                  </a:cubicBezTo>
                  <a:cubicBezTo>
                    <a:pt x="965" y="48"/>
                    <a:pt x="870" y="84"/>
                    <a:pt x="775" y="132"/>
                  </a:cubicBezTo>
                  <a:cubicBezTo>
                    <a:pt x="596" y="203"/>
                    <a:pt x="382" y="298"/>
                    <a:pt x="227" y="489"/>
                  </a:cubicBezTo>
                  <a:cubicBezTo>
                    <a:pt x="36" y="727"/>
                    <a:pt x="1" y="1048"/>
                    <a:pt x="120" y="1382"/>
                  </a:cubicBezTo>
                  <a:cubicBezTo>
                    <a:pt x="155" y="1453"/>
                    <a:pt x="215" y="1513"/>
                    <a:pt x="286" y="1525"/>
                  </a:cubicBezTo>
                  <a:cubicBezTo>
                    <a:pt x="465" y="1560"/>
                    <a:pt x="513" y="1584"/>
                    <a:pt x="524" y="1596"/>
                  </a:cubicBezTo>
                  <a:cubicBezTo>
                    <a:pt x="584" y="1644"/>
                    <a:pt x="667" y="1668"/>
                    <a:pt x="739" y="1668"/>
                  </a:cubicBezTo>
                  <a:cubicBezTo>
                    <a:pt x="775" y="1668"/>
                    <a:pt x="810" y="1656"/>
                    <a:pt x="858" y="1644"/>
                  </a:cubicBezTo>
                  <a:cubicBezTo>
                    <a:pt x="1144" y="1548"/>
                    <a:pt x="1334" y="1120"/>
                    <a:pt x="1382" y="989"/>
                  </a:cubicBezTo>
                  <a:cubicBezTo>
                    <a:pt x="1489" y="715"/>
                    <a:pt x="1465" y="394"/>
                    <a:pt x="1334" y="132"/>
                  </a:cubicBezTo>
                  <a:cubicBezTo>
                    <a:pt x="1297" y="48"/>
                    <a:pt x="1217" y="1"/>
                    <a:pt x="1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 name="Google Shape;505;p37"/>
          <p:cNvGrpSpPr/>
          <p:nvPr/>
        </p:nvGrpSpPr>
        <p:grpSpPr>
          <a:xfrm flipH="1">
            <a:off x="908268" y="803498"/>
            <a:ext cx="844978" cy="956439"/>
            <a:chOff x="5534550" y="1042889"/>
            <a:chExt cx="702509" cy="795243"/>
          </a:xfrm>
        </p:grpSpPr>
        <p:sp>
          <p:nvSpPr>
            <p:cNvPr id="506" name="Google Shape;506;p37"/>
            <p:cNvSpPr/>
            <p:nvPr/>
          </p:nvSpPr>
          <p:spPr>
            <a:xfrm>
              <a:off x="5573991" y="1156486"/>
              <a:ext cx="653343" cy="537462"/>
            </a:xfrm>
            <a:custGeom>
              <a:avLst/>
              <a:gdLst/>
              <a:ahLst/>
              <a:cxnLst/>
              <a:rect l="l" t="t" r="r" b="b"/>
              <a:pathLst>
                <a:path w="12026" h="9893" extrusionOk="0">
                  <a:moveTo>
                    <a:pt x="4300" y="0"/>
                  </a:moveTo>
                  <a:cubicBezTo>
                    <a:pt x="4002" y="0"/>
                    <a:pt x="3686" y="34"/>
                    <a:pt x="3358" y="118"/>
                  </a:cubicBezTo>
                  <a:cubicBezTo>
                    <a:pt x="2168" y="416"/>
                    <a:pt x="1144" y="1308"/>
                    <a:pt x="346" y="2761"/>
                  </a:cubicBezTo>
                  <a:cubicBezTo>
                    <a:pt x="322" y="2785"/>
                    <a:pt x="322" y="2821"/>
                    <a:pt x="310" y="2856"/>
                  </a:cubicBezTo>
                  <a:lnTo>
                    <a:pt x="1" y="7964"/>
                  </a:lnTo>
                  <a:cubicBezTo>
                    <a:pt x="1" y="8071"/>
                    <a:pt x="72" y="8166"/>
                    <a:pt x="179" y="8190"/>
                  </a:cubicBezTo>
                  <a:lnTo>
                    <a:pt x="8418" y="9881"/>
                  </a:lnTo>
                  <a:cubicBezTo>
                    <a:pt x="8442" y="9893"/>
                    <a:pt x="8466" y="9893"/>
                    <a:pt x="8490" y="9893"/>
                  </a:cubicBezTo>
                  <a:cubicBezTo>
                    <a:pt x="8537" y="9881"/>
                    <a:pt x="8573" y="9869"/>
                    <a:pt x="8609" y="9833"/>
                  </a:cubicBezTo>
                  <a:lnTo>
                    <a:pt x="11597" y="7190"/>
                  </a:lnTo>
                  <a:cubicBezTo>
                    <a:pt x="11633" y="7154"/>
                    <a:pt x="11657" y="7107"/>
                    <a:pt x="11669" y="7071"/>
                  </a:cubicBezTo>
                  <a:cubicBezTo>
                    <a:pt x="12026" y="5452"/>
                    <a:pt x="11859" y="4106"/>
                    <a:pt x="11169" y="3083"/>
                  </a:cubicBezTo>
                  <a:cubicBezTo>
                    <a:pt x="10252" y="1737"/>
                    <a:pt x="8764" y="1416"/>
                    <a:pt x="8549" y="1380"/>
                  </a:cubicBezTo>
                  <a:lnTo>
                    <a:pt x="6454" y="582"/>
                  </a:lnTo>
                  <a:cubicBezTo>
                    <a:pt x="6303" y="497"/>
                    <a:pt x="5440" y="0"/>
                    <a:pt x="4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 name="Google Shape;507;p37"/>
            <p:cNvSpPr/>
            <p:nvPr/>
          </p:nvSpPr>
          <p:spPr>
            <a:xfrm>
              <a:off x="5573991" y="1253080"/>
              <a:ext cx="646878" cy="440868"/>
            </a:xfrm>
            <a:custGeom>
              <a:avLst/>
              <a:gdLst/>
              <a:ahLst/>
              <a:cxnLst/>
              <a:rect l="l" t="t" r="r" b="b"/>
              <a:pathLst>
                <a:path w="11907" h="8115" extrusionOk="0">
                  <a:moveTo>
                    <a:pt x="1092" y="1"/>
                  </a:moveTo>
                  <a:cubicBezTo>
                    <a:pt x="1026" y="1"/>
                    <a:pt x="961" y="32"/>
                    <a:pt x="917" y="90"/>
                  </a:cubicBezTo>
                  <a:cubicBezTo>
                    <a:pt x="715" y="364"/>
                    <a:pt x="525" y="662"/>
                    <a:pt x="346" y="983"/>
                  </a:cubicBezTo>
                  <a:cubicBezTo>
                    <a:pt x="322" y="1007"/>
                    <a:pt x="322" y="1043"/>
                    <a:pt x="310" y="1078"/>
                  </a:cubicBezTo>
                  <a:lnTo>
                    <a:pt x="1" y="6186"/>
                  </a:lnTo>
                  <a:cubicBezTo>
                    <a:pt x="1" y="6293"/>
                    <a:pt x="72" y="6388"/>
                    <a:pt x="179" y="6412"/>
                  </a:cubicBezTo>
                  <a:lnTo>
                    <a:pt x="8418" y="8103"/>
                  </a:lnTo>
                  <a:cubicBezTo>
                    <a:pt x="8442" y="8115"/>
                    <a:pt x="8466" y="8115"/>
                    <a:pt x="8490" y="8115"/>
                  </a:cubicBezTo>
                  <a:cubicBezTo>
                    <a:pt x="8537" y="8103"/>
                    <a:pt x="8573" y="8091"/>
                    <a:pt x="8609" y="8055"/>
                  </a:cubicBezTo>
                  <a:lnTo>
                    <a:pt x="11597" y="5412"/>
                  </a:lnTo>
                  <a:cubicBezTo>
                    <a:pt x="11633" y="5376"/>
                    <a:pt x="11657" y="5329"/>
                    <a:pt x="11669" y="5293"/>
                  </a:cubicBezTo>
                  <a:cubicBezTo>
                    <a:pt x="11883" y="4317"/>
                    <a:pt x="11907" y="3436"/>
                    <a:pt x="11740" y="2662"/>
                  </a:cubicBezTo>
                  <a:cubicBezTo>
                    <a:pt x="11728" y="2602"/>
                    <a:pt x="11693" y="2555"/>
                    <a:pt x="11633" y="2519"/>
                  </a:cubicBezTo>
                  <a:cubicBezTo>
                    <a:pt x="11598" y="2502"/>
                    <a:pt x="11557" y="2490"/>
                    <a:pt x="11514" y="2490"/>
                  </a:cubicBezTo>
                  <a:cubicBezTo>
                    <a:pt x="11498" y="2490"/>
                    <a:pt x="11482" y="2492"/>
                    <a:pt x="11466" y="2495"/>
                  </a:cubicBezTo>
                  <a:cubicBezTo>
                    <a:pt x="10673" y="2714"/>
                    <a:pt x="9880" y="2808"/>
                    <a:pt x="9105" y="2808"/>
                  </a:cubicBezTo>
                  <a:cubicBezTo>
                    <a:pt x="5664" y="2808"/>
                    <a:pt x="2556" y="965"/>
                    <a:pt x="1215" y="42"/>
                  </a:cubicBezTo>
                  <a:cubicBezTo>
                    <a:pt x="1177" y="14"/>
                    <a:pt x="1134" y="1"/>
                    <a:pt x="1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 name="Google Shape;508;p37"/>
            <p:cNvSpPr/>
            <p:nvPr/>
          </p:nvSpPr>
          <p:spPr>
            <a:xfrm>
              <a:off x="5819820" y="1042889"/>
              <a:ext cx="351282" cy="297280"/>
            </a:xfrm>
            <a:custGeom>
              <a:avLst/>
              <a:gdLst/>
              <a:ahLst/>
              <a:cxnLst/>
              <a:rect l="l" t="t" r="r" b="b"/>
              <a:pathLst>
                <a:path w="6466" h="5472" extrusionOk="0">
                  <a:moveTo>
                    <a:pt x="3107" y="1"/>
                  </a:moveTo>
                  <a:cubicBezTo>
                    <a:pt x="2833" y="1"/>
                    <a:pt x="2512" y="123"/>
                    <a:pt x="2143" y="363"/>
                  </a:cubicBezTo>
                  <a:cubicBezTo>
                    <a:pt x="0" y="1792"/>
                    <a:pt x="1976" y="5209"/>
                    <a:pt x="2060" y="5352"/>
                  </a:cubicBezTo>
                  <a:lnTo>
                    <a:pt x="2131" y="5471"/>
                  </a:lnTo>
                  <a:lnTo>
                    <a:pt x="2274" y="5459"/>
                  </a:lnTo>
                  <a:lnTo>
                    <a:pt x="2369" y="5459"/>
                  </a:lnTo>
                  <a:cubicBezTo>
                    <a:pt x="3024" y="5388"/>
                    <a:pt x="6465" y="4912"/>
                    <a:pt x="6334" y="2554"/>
                  </a:cubicBezTo>
                  <a:cubicBezTo>
                    <a:pt x="6298" y="1923"/>
                    <a:pt x="6084" y="1530"/>
                    <a:pt x="5715" y="1375"/>
                  </a:cubicBezTo>
                  <a:cubicBezTo>
                    <a:pt x="5611" y="1333"/>
                    <a:pt x="5500" y="1314"/>
                    <a:pt x="5385" y="1314"/>
                  </a:cubicBezTo>
                  <a:cubicBezTo>
                    <a:pt x="4919" y="1314"/>
                    <a:pt x="4387" y="1620"/>
                    <a:pt x="4024" y="1887"/>
                  </a:cubicBezTo>
                  <a:cubicBezTo>
                    <a:pt x="4060" y="1304"/>
                    <a:pt x="4024" y="447"/>
                    <a:pt x="3536" y="125"/>
                  </a:cubicBezTo>
                  <a:cubicBezTo>
                    <a:pt x="3409" y="42"/>
                    <a:pt x="3266" y="1"/>
                    <a:pt x="3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 name="Google Shape;509;p37"/>
            <p:cNvSpPr/>
            <p:nvPr/>
          </p:nvSpPr>
          <p:spPr>
            <a:xfrm>
              <a:off x="5534550" y="1254655"/>
              <a:ext cx="702509" cy="583477"/>
            </a:xfrm>
            <a:custGeom>
              <a:avLst/>
              <a:gdLst/>
              <a:ahLst/>
              <a:cxnLst/>
              <a:rect l="l" t="t" r="r" b="b"/>
              <a:pathLst>
                <a:path w="12931" h="10740" extrusionOk="0">
                  <a:moveTo>
                    <a:pt x="1130" y="0"/>
                  </a:moveTo>
                  <a:cubicBezTo>
                    <a:pt x="1021" y="0"/>
                    <a:pt x="927" y="70"/>
                    <a:pt x="905" y="180"/>
                  </a:cubicBezTo>
                  <a:cubicBezTo>
                    <a:pt x="893" y="180"/>
                    <a:pt x="893" y="240"/>
                    <a:pt x="881" y="335"/>
                  </a:cubicBezTo>
                  <a:lnTo>
                    <a:pt x="96" y="6467"/>
                  </a:lnTo>
                  <a:cubicBezTo>
                    <a:pt x="0" y="6883"/>
                    <a:pt x="96" y="7800"/>
                    <a:pt x="1131" y="8324"/>
                  </a:cubicBezTo>
                  <a:cubicBezTo>
                    <a:pt x="2322" y="8919"/>
                    <a:pt x="6001" y="10324"/>
                    <a:pt x="7287" y="10658"/>
                  </a:cubicBezTo>
                  <a:cubicBezTo>
                    <a:pt x="7490" y="10717"/>
                    <a:pt x="7674" y="10740"/>
                    <a:pt x="7845" y="10740"/>
                  </a:cubicBezTo>
                  <a:cubicBezTo>
                    <a:pt x="7915" y="10740"/>
                    <a:pt x="7983" y="10736"/>
                    <a:pt x="8049" y="10729"/>
                  </a:cubicBezTo>
                  <a:cubicBezTo>
                    <a:pt x="8716" y="10658"/>
                    <a:pt x="9132" y="10241"/>
                    <a:pt x="9287" y="9967"/>
                  </a:cubicBezTo>
                  <a:lnTo>
                    <a:pt x="12776" y="4871"/>
                  </a:lnTo>
                  <a:cubicBezTo>
                    <a:pt x="12835" y="4788"/>
                    <a:pt x="12871" y="4740"/>
                    <a:pt x="12871" y="4740"/>
                  </a:cubicBezTo>
                  <a:cubicBezTo>
                    <a:pt x="12931" y="4633"/>
                    <a:pt x="12895" y="4502"/>
                    <a:pt x="12800" y="4431"/>
                  </a:cubicBezTo>
                  <a:cubicBezTo>
                    <a:pt x="12760" y="4409"/>
                    <a:pt x="12718" y="4398"/>
                    <a:pt x="12676" y="4398"/>
                  </a:cubicBezTo>
                  <a:cubicBezTo>
                    <a:pt x="12604" y="4398"/>
                    <a:pt x="12535" y="4430"/>
                    <a:pt x="12490" y="4490"/>
                  </a:cubicBezTo>
                  <a:lnTo>
                    <a:pt x="12383" y="4657"/>
                  </a:lnTo>
                  <a:cubicBezTo>
                    <a:pt x="12193" y="4907"/>
                    <a:pt x="11736" y="5380"/>
                    <a:pt x="11052" y="5380"/>
                  </a:cubicBezTo>
                  <a:cubicBezTo>
                    <a:pt x="10790" y="5380"/>
                    <a:pt x="10495" y="5311"/>
                    <a:pt x="10168" y="5133"/>
                  </a:cubicBezTo>
                  <a:cubicBezTo>
                    <a:pt x="9454" y="4740"/>
                    <a:pt x="9287" y="4002"/>
                    <a:pt x="9180" y="3514"/>
                  </a:cubicBezTo>
                  <a:cubicBezTo>
                    <a:pt x="9109" y="3192"/>
                    <a:pt x="9049" y="2954"/>
                    <a:pt x="8823" y="2907"/>
                  </a:cubicBezTo>
                  <a:cubicBezTo>
                    <a:pt x="8800" y="2902"/>
                    <a:pt x="8777" y="2899"/>
                    <a:pt x="8755" y="2899"/>
                  </a:cubicBezTo>
                  <a:cubicBezTo>
                    <a:pt x="8562" y="2899"/>
                    <a:pt x="8403" y="3085"/>
                    <a:pt x="8168" y="3395"/>
                  </a:cubicBezTo>
                  <a:cubicBezTo>
                    <a:pt x="7812" y="3900"/>
                    <a:pt x="7393" y="4042"/>
                    <a:pt x="7035" y="4042"/>
                  </a:cubicBezTo>
                  <a:cubicBezTo>
                    <a:pt x="6877" y="4042"/>
                    <a:pt x="6732" y="4015"/>
                    <a:pt x="6608" y="3978"/>
                  </a:cubicBezTo>
                  <a:cubicBezTo>
                    <a:pt x="6585" y="3943"/>
                    <a:pt x="6537" y="3919"/>
                    <a:pt x="6489" y="3907"/>
                  </a:cubicBezTo>
                  <a:cubicBezTo>
                    <a:pt x="6477" y="3907"/>
                    <a:pt x="6418" y="3895"/>
                    <a:pt x="6346" y="3871"/>
                  </a:cubicBezTo>
                  <a:cubicBezTo>
                    <a:pt x="6275" y="3847"/>
                    <a:pt x="6227" y="3812"/>
                    <a:pt x="6215" y="3812"/>
                  </a:cubicBezTo>
                  <a:cubicBezTo>
                    <a:pt x="6180" y="3776"/>
                    <a:pt x="6120" y="3776"/>
                    <a:pt x="6073" y="3776"/>
                  </a:cubicBezTo>
                  <a:cubicBezTo>
                    <a:pt x="5692" y="3597"/>
                    <a:pt x="5203" y="3181"/>
                    <a:pt x="5299" y="2299"/>
                  </a:cubicBezTo>
                  <a:cubicBezTo>
                    <a:pt x="5346" y="1871"/>
                    <a:pt x="5334" y="1621"/>
                    <a:pt x="5144" y="1502"/>
                  </a:cubicBezTo>
                  <a:cubicBezTo>
                    <a:pt x="5090" y="1472"/>
                    <a:pt x="5037" y="1458"/>
                    <a:pt x="4985" y="1458"/>
                  </a:cubicBezTo>
                  <a:cubicBezTo>
                    <a:pt x="4828" y="1458"/>
                    <a:pt x="4670" y="1577"/>
                    <a:pt x="4465" y="1728"/>
                  </a:cubicBezTo>
                  <a:cubicBezTo>
                    <a:pt x="4127" y="1966"/>
                    <a:pt x="3648" y="2321"/>
                    <a:pt x="3029" y="2321"/>
                  </a:cubicBezTo>
                  <a:cubicBezTo>
                    <a:pt x="2906" y="2321"/>
                    <a:pt x="2777" y="2307"/>
                    <a:pt x="2644" y="2276"/>
                  </a:cubicBezTo>
                  <a:cubicBezTo>
                    <a:pt x="1334" y="1966"/>
                    <a:pt x="1286" y="883"/>
                    <a:pt x="1310" y="454"/>
                  </a:cubicBezTo>
                  <a:lnTo>
                    <a:pt x="1346" y="252"/>
                  </a:lnTo>
                  <a:cubicBezTo>
                    <a:pt x="1358" y="133"/>
                    <a:pt x="1274" y="25"/>
                    <a:pt x="1155" y="2"/>
                  </a:cubicBezTo>
                  <a:cubicBezTo>
                    <a:pt x="1147" y="1"/>
                    <a:pt x="1138"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 name="Google Shape;510;p37"/>
            <p:cNvSpPr/>
            <p:nvPr/>
          </p:nvSpPr>
          <p:spPr>
            <a:xfrm>
              <a:off x="5546176" y="1557853"/>
              <a:ext cx="646226" cy="280276"/>
            </a:xfrm>
            <a:custGeom>
              <a:avLst/>
              <a:gdLst/>
              <a:ahLst/>
              <a:cxnLst/>
              <a:rect l="l" t="t" r="r" b="b"/>
              <a:pathLst>
                <a:path w="11895" h="5159" extrusionOk="0">
                  <a:moveTo>
                    <a:pt x="11657" y="1"/>
                  </a:moveTo>
                  <a:cubicBezTo>
                    <a:pt x="11619" y="1"/>
                    <a:pt x="11582" y="10"/>
                    <a:pt x="11550" y="28"/>
                  </a:cubicBezTo>
                  <a:cubicBezTo>
                    <a:pt x="9314" y="1266"/>
                    <a:pt x="6680" y="1898"/>
                    <a:pt x="3798" y="1898"/>
                  </a:cubicBezTo>
                  <a:cubicBezTo>
                    <a:pt x="2660" y="1898"/>
                    <a:pt x="1482" y="1799"/>
                    <a:pt x="275" y="1600"/>
                  </a:cubicBezTo>
                  <a:cubicBezTo>
                    <a:pt x="257" y="1595"/>
                    <a:pt x="240" y="1593"/>
                    <a:pt x="223" y="1593"/>
                  </a:cubicBezTo>
                  <a:cubicBezTo>
                    <a:pt x="158" y="1593"/>
                    <a:pt x="98" y="1627"/>
                    <a:pt x="60" y="1683"/>
                  </a:cubicBezTo>
                  <a:cubicBezTo>
                    <a:pt x="13" y="1755"/>
                    <a:pt x="1" y="1838"/>
                    <a:pt x="36" y="1921"/>
                  </a:cubicBezTo>
                  <a:cubicBezTo>
                    <a:pt x="215" y="2267"/>
                    <a:pt x="513" y="2541"/>
                    <a:pt x="917" y="2743"/>
                  </a:cubicBezTo>
                  <a:cubicBezTo>
                    <a:pt x="2108" y="3338"/>
                    <a:pt x="5787" y="4743"/>
                    <a:pt x="7073" y="5077"/>
                  </a:cubicBezTo>
                  <a:cubicBezTo>
                    <a:pt x="7276" y="5136"/>
                    <a:pt x="7460" y="5159"/>
                    <a:pt x="7631" y="5159"/>
                  </a:cubicBezTo>
                  <a:cubicBezTo>
                    <a:pt x="7701" y="5159"/>
                    <a:pt x="7769" y="5155"/>
                    <a:pt x="7835" y="5148"/>
                  </a:cubicBezTo>
                  <a:cubicBezTo>
                    <a:pt x="8502" y="5077"/>
                    <a:pt x="8918" y="4660"/>
                    <a:pt x="9073" y="4386"/>
                  </a:cubicBezTo>
                  <a:lnTo>
                    <a:pt x="11835" y="350"/>
                  </a:lnTo>
                  <a:cubicBezTo>
                    <a:pt x="11895" y="267"/>
                    <a:pt x="11883" y="147"/>
                    <a:pt x="11824" y="76"/>
                  </a:cubicBezTo>
                  <a:cubicBezTo>
                    <a:pt x="11780" y="25"/>
                    <a:pt x="11718" y="1"/>
                    <a:pt x="11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 name="Google Shape;511;p37"/>
            <p:cNvSpPr/>
            <p:nvPr/>
          </p:nvSpPr>
          <p:spPr>
            <a:xfrm>
              <a:off x="5650320" y="1455175"/>
              <a:ext cx="43408" cy="190255"/>
            </a:xfrm>
            <a:custGeom>
              <a:avLst/>
              <a:gdLst/>
              <a:ahLst/>
              <a:cxnLst/>
              <a:rect l="l" t="t" r="r" b="b"/>
              <a:pathLst>
                <a:path w="799" h="3502" extrusionOk="0">
                  <a:moveTo>
                    <a:pt x="561" y="0"/>
                  </a:moveTo>
                  <a:cubicBezTo>
                    <a:pt x="450" y="0"/>
                    <a:pt x="345" y="81"/>
                    <a:pt x="334" y="204"/>
                  </a:cubicBezTo>
                  <a:lnTo>
                    <a:pt x="12" y="3252"/>
                  </a:lnTo>
                  <a:cubicBezTo>
                    <a:pt x="1" y="3371"/>
                    <a:pt x="84" y="3490"/>
                    <a:pt x="215" y="3502"/>
                  </a:cubicBezTo>
                  <a:lnTo>
                    <a:pt x="263" y="3502"/>
                  </a:lnTo>
                  <a:cubicBezTo>
                    <a:pt x="358" y="3490"/>
                    <a:pt x="441" y="3407"/>
                    <a:pt x="453" y="3299"/>
                  </a:cubicBezTo>
                  <a:lnTo>
                    <a:pt x="786" y="240"/>
                  </a:lnTo>
                  <a:cubicBezTo>
                    <a:pt x="798" y="121"/>
                    <a:pt x="703" y="13"/>
                    <a:pt x="584" y="1"/>
                  </a:cubicBezTo>
                  <a:cubicBezTo>
                    <a:pt x="576" y="1"/>
                    <a:pt x="569"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 name="Google Shape;512;p37"/>
            <p:cNvSpPr/>
            <p:nvPr/>
          </p:nvSpPr>
          <p:spPr>
            <a:xfrm>
              <a:off x="5924562" y="1592839"/>
              <a:ext cx="131364" cy="157387"/>
            </a:xfrm>
            <a:custGeom>
              <a:avLst/>
              <a:gdLst/>
              <a:ahLst/>
              <a:cxnLst/>
              <a:rect l="l" t="t" r="r" b="b"/>
              <a:pathLst>
                <a:path w="2418" h="2897" extrusionOk="0">
                  <a:moveTo>
                    <a:pt x="2175" y="0"/>
                  </a:moveTo>
                  <a:cubicBezTo>
                    <a:pt x="2108" y="0"/>
                    <a:pt x="2043" y="31"/>
                    <a:pt x="2001" y="87"/>
                  </a:cubicBezTo>
                  <a:lnTo>
                    <a:pt x="84" y="2528"/>
                  </a:lnTo>
                  <a:cubicBezTo>
                    <a:pt x="1" y="2635"/>
                    <a:pt x="25" y="2766"/>
                    <a:pt x="120" y="2849"/>
                  </a:cubicBezTo>
                  <a:cubicBezTo>
                    <a:pt x="168" y="2885"/>
                    <a:pt x="227" y="2897"/>
                    <a:pt x="287" y="2897"/>
                  </a:cubicBezTo>
                  <a:cubicBezTo>
                    <a:pt x="334" y="2885"/>
                    <a:pt x="394" y="2861"/>
                    <a:pt x="429" y="2813"/>
                  </a:cubicBezTo>
                  <a:lnTo>
                    <a:pt x="2346" y="361"/>
                  </a:lnTo>
                  <a:cubicBezTo>
                    <a:pt x="2418" y="265"/>
                    <a:pt x="2406" y="123"/>
                    <a:pt x="2311" y="51"/>
                  </a:cubicBezTo>
                  <a:cubicBezTo>
                    <a:pt x="2271" y="16"/>
                    <a:pt x="2223" y="0"/>
                    <a:pt x="2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37"/>
            <p:cNvSpPr/>
            <p:nvPr/>
          </p:nvSpPr>
          <p:spPr>
            <a:xfrm>
              <a:off x="5788093" y="1549432"/>
              <a:ext cx="67964" cy="131581"/>
            </a:xfrm>
            <a:custGeom>
              <a:avLst/>
              <a:gdLst/>
              <a:ahLst/>
              <a:cxnLst/>
              <a:rect l="l" t="t" r="r" b="b"/>
              <a:pathLst>
                <a:path w="1251" h="2422" extrusionOk="0">
                  <a:moveTo>
                    <a:pt x="1000" y="0"/>
                  </a:moveTo>
                  <a:cubicBezTo>
                    <a:pt x="908" y="0"/>
                    <a:pt x="823" y="57"/>
                    <a:pt x="786" y="148"/>
                  </a:cubicBezTo>
                  <a:lnTo>
                    <a:pt x="48" y="2112"/>
                  </a:lnTo>
                  <a:cubicBezTo>
                    <a:pt x="1" y="2231"/>
                    <a:pt x="60" y="2362"/>
                    <a:pt x="167" y="2398"/>
                  </a:cubicBezTo>
                  <a:cubicBezTo>
                    <a:pt x="203" y="2410"/>
                    <a:pt x="239" y="2422"/>
                    <a:pt x="274" y="2422"/>
                  </a:cubicBezTo>
                  <a:cubicBezTo>
                    <a:pt x="358" y="2410"/>
                    <a:pt x="429" y="2350"/>
                    <a:pt x="465" y="2279"/>
                  </a:cubicBezTo>
                  <a:lnTo>
                    <a:pt x="1203" y="302"/>
                  </a:lnTo>
                  <a:cubicBezTo>
                    <a:pt x="1251" y="195"/>
                    <a:pt x="1191" y="64"/>
                    <a:pt x="1084" y="17"/>
                  </a:cubicBezTo>
                  <a:cubicBezTo>
                    <a:pt x="1056" y="6"/>
                    <a:pt x="1028" y="0"/>
                    <a:pt x="1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37"/>
            <p:cNvSpPr/>
            <p:nvPr/>
          </p:nvSpPr>
          <p:spPr>
            <a:xfrm>
              <a:off x="5903864" y="1153824"/>
              <a:ext cx="267237" cy="186343"/>
            </a:xfrm>
            <a:custGeom>
              <a:avLst/>
              <a:gdLst/>
              <a:ahLst/>
              <a:cxnLst/>
              <a:rect l="l" t="t" r="r" b="b"/>
              <a:pathLst>
                <a:path w="4919" h="3430" extrusionOk="0">
                  <a:moveTo>
                    <a:pt x="4740" y="0"/>
                  </a:moveTo>
                  <a:lnTo>
                    <a:pt x="4406" y="298"/>
                  </a:lnTo>
                  <a:cubicBezTo>
                    <a:pt x="3144" y="1429"/>
                    <a:pt x="1775" y="2072"/>
                    <a:pt x="310" y="2203"/>
                  </a:cubicBezTo>
                  <a:lnTo>
                    <a:pt x="1" y="2227"/>
                  </a:lnTo>
                  <a:lnTo>
                    <a:pt x="120" y="2512"/>
                  </a:lnTo>
                  <a:cubicBezTo>
                    <a:pt x="322" y="2989"/>
                    <a:pt x="513" y="3298"/>
                    <a:pt x="513" y="3310"/>
                  </a:cubicBezTo>
                  <a:lnTo>
                    <a:pt x="584" y="3429"/>
                  </a:lnTo>
                  <a:lnTo>
                    <a:pt x="727" y="3417"/>
                  </a:lnTo>
                  <a:lnTo>
                    <a:pt x="822" y="3417"/>
                  </a:lnTo>
                  <a:cubicBezTo>
                    <a:pt x="1477" y="3346"/>
                    <a:pt x="4918" y="2870"/>
                    <a:pt x="4787" y="512"/>
                  </a:cubicBezTo>
                  <a:cubicBezTo>
                    <a:pt x="4787" y="500"/>
                    <a:pt x="4775" y="488"/>
                    <a:pt x="4775" y="465"/>
                  </a:cubicBezTo>
                  <a:lnTo>
                    <a:pt x="47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1709"/>
        <p:cNvGrpSpPr/>
        <p:nvPr/>
      </p:nvGrpSpPr>
      <p:grpSpPr>
        <a:xfrm>
          <a:off x="0" y="0"/>
          <a:ext cx="0" cy="0"/>
          <a:chOff x="0" y="0"/>
          <a:chExt cx="0" cy="0"/>
        </a:xfrm>
      </p:grpSpPr>
      <p:sp>
        <p:nvSpPr>
          <p:cNvPr id="1710" name="Google Shape;1710;p64"/>
          <p:cNvSpPr txBox="1"/>
          <p:nvPr/>
        </p:nvSpPr>
        <p:spPr>
          <a:xfrm>
            <a:off x="713175" y="4388275"/>
            <a:ext cx="7717800" cy="2064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dirty="0">
                <a:solidFill>
                  <a:schemeClr val="dk1"/>
                </a:solidFill>
                <a:latin typeface="Alata"/>
                <a:ea typeface="Alata"/>
                <a:cs typeface="Alata"/>
                <a:sym typeface="Alata"/>
              </a:rPr>
              <a:t>Follow the link in the graph to modify its data and then paste the new one here. </a:t>
            </a:r>
            <a:r>
              <a:rPr lang="en" sz="1200" b="1" dirty="0">
                <a:solidFill>
                  <a:schemeClr val="dk1"/>
                </a:solidFill>
                <a:uFill>
                  <a:noFill/>
                </a:uFill>
                <a:latin typeface="Alata"/>
                <a:ea typeface="Alata"/>
                <a:cs typeface="Alata"/>
                <a:sym typeface="Alata"/>
                <a:hlinkClick r:id="rId3"/>
              </a:rPr>
              <a:t>For more info, click here</a:t>
            </a:r>
            <a:endParaRPr sz="1200" b="1" dirty="0">
              <a:solidFill>
                <a:schemeClr val="dk1"/>
              </a:solidFill>
              <a:latin typeface="Alata"/>
              <a:ea typeface="Alata"/>
              <a:cs typeface="Alata"/>
              <a:sym typeface="Alata"/>
            </a:endParaRPr>
          </a:p>
        </p:txBody>
      </p:sp>
      <p:sp>
        <p:nvSpPr>
          <p:cNvPr id="1711" name="Google Shape;1711;p64"/>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Who ended the relationship?</a:t>
            </a:r>
            <a:endParaRPr/>
          </a:p>
        </p:txBody>
      </p:sp>
      <p:sp>
        <p:nvSpPr>
          <p:cNvPr id="1712" name="Google Shape;1712;p64"/>
          <p:cNvSpPr txBox="1"/>
          <p:nvPr/>
        </p:nvSpPr>
        <p:spPr>
          <a:xfrm>
            <a:off x="1787175" y="3341049"/>
            <a:ext cx="1438200" cy="457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accent3"/>
                </a:solidFill>
                <a:latin typeface="Alata"/>
                <a:ea typeface="Alata"/>
                <a:cs typeface="Alata"/>
                <a:sym typeface="Alata"/>
              </a:rPr>
              <a:t>Me</a:t>
            </a:r>
            <a:endParaRPr sz="2200" b="1">
              <a:solidFill>
                <a:schemeClr val="accent3"/>
              </a:solidFill>
              <a:latin typeface="Alata"/>
              <a:ea typeface="Alata"/>
              <a:cs typeface="Alata"/>
              <a:sym typeface="Alata"/>
            </a:endParaRPr>
          </a:p>
        </p:txBody>
      </p:sp>
      <p:sp>
        <p:nvSpPr>
          <p:cNvPr id="1713" name="Google Shape;1713;p64"/>
          <p:cNvSpPr txBox="1"/>
          <p:nvPr/>
        </p:nvSpPr>
        <p:spPr>
          <a:xfrm>
            <a:off x="1787175" y="3693449"/>
            <a:ext cx="1438200" cy="573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Earth is the planet with life</a:t>
            </a:r>
            <a:endParaRPr>
              <a:solidFill>
                <a:schemeClr val="dk1"/>
              </a:solidFill>
              <a:latin typeface="Alata"/>
              <a:ea typeface="Alata"/>
              <a:cs typeface="Alata"/>
              <a:sym typeface="Alata"/>
            </a:endParaRPr>
          </a:p>
        </p:txBody>
      </p:sp>
      <p:sp>
        <p:nvSpPr>
          <p:cNvPr id="1714" name="Google Shape;1714;p64"/>
          <p:cNvSpPr txBox="1"/>
          <p:nvPr/>
        </p:nvSpPr>
        <p:spPr>
          <a:xfrm>
            <a:off x="837675" y="3341050"/>
            <a:ext cx="949500" cy="457200"/>
          </a:xfrm>
          <a:prstGeom prst="rect">
            <a:avLst/>
          </a:prstGeom>
          <a:solidFill>
            <a:schemeClr val="lt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1"/>
                </a:solidFill>
                <a:latin typeface="Alata"/>
                <a:ea typeface="Alata"/>
                <a:cs typeface="Alata"/>
                <a:sym typeface="Alata"/>
              </a:rPr>
              <a:t>68%</a:t>
            </a:r>
            <a:endParaRPr sz="2400" b="1">
              <a:solidFill>
                <a:schemeClr val="dk1"/>
              </a:solidFill>
              <a:latin typeface="Alata"/>
              <a:ea typeface="Alata"/>
              <a:cs typeface="Alata"/>
              <a:sym typeface="Alata"/>
            </a:endParaRPr>
          </a:p>
        </p:txBody>
      </p:sp>
      <p:sp>
        <p:nvSpPr>
          <p:cNvPr id="1715" name="Google Shape;1715;p64"/>
          <p:cNvSpPr txBox="1"/>
          <p:nvPr/>
        </p:nvSpPr>
        <p:spPr>
          <a:xfrm>
            <a:off x="4327650" y="3341049"/>
            <a:ext cx="1438200" cy="457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accent3"/>
                </a:solidFill>
                <a:latin typeface="Alata"/>
                <a:ea typeface="Alata"/>
                <a:cs typeface="Alata"/>
                <a:sym typeface="Alata"/>
              </a:rPr>
              <a:t>Him</a:t>
            </a:r>
            <a:endParaRPr sz="2200" b="1">
              <a:solidFill>
                <a:schemeClr val="accent3"/>
              </a:solidFill>
              <a:latin typeface="Alata"/>
              <a:ea typeface="Alata"/>
              <a:cs typeface="Alata"/>
              <a:sym typeface="Alata"/>
            </a:endParaRPr>
          </a:p>
        </p:txBody>
      </p:sp>
      <p:sp>
        <p:nvSpPr>
          <p:cNvPr id="1716" name="Google Shape;1716;p64"/>
          <p:cNvSpPr txBox="1"/>
          <p:nvPr/>
        </p:nvSpPr>
        <p:spPr>
          <a:xfrm>
            <a:off x="4327650" y="3693449"/>
            <a:ext cx="1438200" cy="573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Mars is a very cold place</a:t>
            </a:r>
            <a:endParaRPr>
              <a:solidFill>
                <a:schemeClr val="dk1"/>
              </a:solidFill>
              <a:latin typeface="Alata"/>
              <a:ea typeface="Alata"/>
              <a:cs typeface="Alata"/>
              <a:sym typeface="Alata"/>
            </a:endParaRPr>
          </a:p>
        </p:txBody>
      </p:sp>
      <p:sp>
        <p:nvSpPr>
          <p:cNvPr id="1717" name="Google Shape;1717;p64"/>
          <p:cNvSpPr txBox="1"/>
          <p:nvPr/>
        </p:nvSpPr>
        <p:spPr>
          <a:xfrm>
            <a:off x="3378150" y="3341050"/>
            <a:ext cx="949500" cy="4572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1"/>
                </a:solidFill>
                <a:latin typeface="Alata"/>
                <a:ea typeface="Alata"/>
                <a:cs typeface="Alata"/>
                <a:sym typeface="Alata"/>
              </a:rPr>
              <a:t>20%</a:t>
            </a:r>
            <a:endParaRPr sz="2400" b="1">
              <a:solidFill>
                <a:schemeClr val="dk1"/>
              </a:solidFill>
              <a:latin typeface="Alata"/>
              <a:ea typeface="Alata"/>
              <a:cs typeface="Alata"/>
              <a:sym typeface="Alata"/>
            </a:endParaRPr>
          </a:p>
        </p:txBody>
      </p:sp>
      <p:sp>
        <p:nvSpPr>
          <p:cNvPr id="1718" name="Google Shape;1718;p64"/>
          <p:cNvSpPr txBox="1"/>
          <p:nvPr/>
        </p:nvSpPr>
        <p:spPr>
          <a:xfrm>
            <a:off x="6868125" y="3341049"/>
            <a:ext cx="1438200" cy="4572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None/>
            </a:pPr>
            <a:r>
              <a:rPr lang="en" sz="2200" b="1">
                <a:solidFill>
                  <a:schemeClr val="accent3"/>
                </a:solidFill>
                <a:latin typeface="Alata"/>
                <a:ea typeface="Alata"/>
                <a:cs typeface="Alata"/>
                <a:sym typeface="Alata"/>
              </a:rPr>
              <a:t>Mutual</a:t>
            </a:r>
            <a:endParaRPr sz="2200" b="1">
              <a:solidFill>
                <a:schemeClr val="accent3"/>
              </a:solidFill>
              <a:latin typeface="Alata"/>
              <a:ea typeface="Alata"/>
              <a:cs typeface="Alata"/>
              <a:sym typeface="Alata"/>
            </a:endParaRPr>
          </a:p>
        </p:txBody>
      </p:sp>
      <p:sp>
        <p:nvSpPr>
          <p:cNvPr id="1719" name="Google Shape;1719;p64"/>
          <p:cNvSpPr txBox="1"/>
          <p:nvPr/>
        </p:nvSpPr>
        <p:spPr>
          <a:xfrm>
            <a:off x="6868125" y="3693449"/>
            <a:ext cx="1438200" cy="5736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Neptune is an ice giant</a:t>
            </a:r>
            <a:endParaRPr>
              <a:solidFill>
                <a:schemeClr val="dk1"/>
              </a:solidFill>
              <a:latin typeface="Alata"/>
              <a:ea typeface="Alata"/>
              <a:cs typeface="Alata"/>
              <a:sym typeface="Alata"/>
            </a:endParaRPr>
          </a:p>
        </p:txBody>
      </p:sp>
      <p:sp>
        <p:nvSpPr>
          <p:cNvPr id="1720" name="Google Shape;1720;p64"/>
          <p:cNvSpPr txBox="1"/>
          <p:nvPr/>
        </p:nvSpPr>
        <p:spPr>
          <a:xfrm>
            <a:off x="5918750" y="3341050"/>
            <a:ext cx="949500" cy="457200"/>
          </a:xfrm>
          <a:prstGeom prst="rect">
            <a:avLst/>
          </a:prstGeom>
          <a:solidFill>
            <a:schemeClr val="accent2"/>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400" b="1">
                <a:solidFill>
                  <a:schemeClr val="dk1"/>
                </a:solidFill>
                <a:latin typeface="Alata"/>
                <a:ea typeface="Alata"/>
                <a:cs typeface="Alata"/>
                <a:sym typeface="Alata"/>
              </a:rPr>
              <a:t>12%</a:t>
            </a:r>
            <a:endParaRPr sz="2400" b="1">
              <a:solidFill>
                <a:schemeClr val="dk1"/>
              </a:solidFill>
              <a:latin typeface="Alata"/>
              <a:ea typeface="Alata"/>
              <a:cs typeface="Alata"/>
              <a:sym typeface="Alata"/>
            </a:endParaRPr>
          </a:p>
        </p:txBody>
      </p:sp>
      <p:pic>
        <p:nvPicPr>
          <p:cNvPr id="1721" name="Google Shape;1721;p64" title="Gráfico">
            <a:hlinkClick r:id="rId4"/>
          </p:cNvPr>
          <p:cNvPicPr preferRelativeResize="0"/>
          <p:nvPr/>
        </p:nvPicPr>
        <p:blipFill>
          <a:blip r:embed="rId5">
            <a:alphaModFix/>
          </a:blip>
          <a:stretch>
            <a:fillRect/>
          </a:stretch>
        </p:blipFill>
        <p:spPr>
          <a:xfrm>
            <a:off x="863250" y="1299000"/>
            <a:ext cx="7419899" cy="1906349"/>
          </a:xfrm>
          <a:prstGeom prst="rect">
            <a:avLst/>
          </a:prstGeom>
          <a:noFill/>
          <a:ln>
            <a:noFill/>
          </a:ln>
        </p:spPr>
      </p:pic>
      <p:cxnSp>
        <p:nvCxnSpPr>
          <p:cNvPr id="1722" name="Google Shape;1722;p64"/>
          <p:cNvCxnSpPr/>
          <p:nvPr/>
        </p:nvCxnSpPr>
        <p:spPr>
          <a:xfrm>
            <a:off x="818400" y="2922748"/>
            <a:ext cx="7507200" cy="0"/>
          </a:xfrm>
          <a:prstGeom prst="straightConnector1">
            <a:avLst/>
          </a:prstGeom>
          <a:noFill/>
          <a:ln w="9525" cap="flat" cmpd="sng">
            <a:solidFill>
              <a:schemeClr val="dk1"/>
            </a:solidFill>
            <a:prstDash val="solid"/>
            <a:round/>
            <a:headEnd type="none" w="med" len="med"/>
            <a:tailEnd type="none" w="med" len="med"/>
          </a:ln>
        </p:spPr>
      </p:cxnSp>
      <p:grpSp>
        <p:nvGrpSpPr>
          <p:cNvPr id="1723" name="Google Shape;1723;p64"/>
          <p:cNvGrpSpPr/>
          <p:nvPr/>
        </p:nvGrpSpPr>
        <p:grpSpPr>
          <a:xfrm>
            <a:off x="7546193" y="382082"/>
            <a:ext cx="695014" cy="457168"/>
            <a:chOff x="7389350" y="385550"/>
            <a:chExt cx="1465655" cy="964082"/>
          </a:xfrm>
        </p:grpSpPr>
        <p:sp>
          <p:nvSpPr>
            <p:cNvPr id="1724" name="Google Shape;1724;p64"/>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5" name="Google Shape;1725;p64"/>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6" name="Google Shape;1726;p64"/>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64"/>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64"/>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9" name="Google Shape;1729;p64"/>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0" name="Google Shape;1730;p64"/>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64"/>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64"/>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64"/>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4" name="Google Shape;1734;p64"/>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35" name="Google Shape;1735;p64"/>
          <p:cNvSpPr/>
          <p:nvPr/>
        </p:nvSpPr>
        <p:spPr>
          <a:xfrm rot="-1164942">
            <a:off x="8426192" y="1037134"/>
            <a:ext cx="273345" cy="246627"/>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739"/>
        <p:cNvGrpSpPr/>
        <p:nvPr/>
      </p:nvGrpSpPr>
      <p:grpSpPr>
        <a:xfrm>
          <a:off x="0" y="0"/>
          <a:ext cx="0" cy="0"/>
          <a:chOff x="0" y="0"/>
          <a:chExt cx="0" cy="0"/>
        </a:xfrm>
      </p:grpSpPr>
      <p:sp>
        <p:nvSpPr>
          <p:cNvPr id="1740" name="Google Shape;1740;p65"/>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Monthly highlights</a:t>
            </a:r>
            <a:endParaRPr/>
          </a:p>
        </p:txBody>
      </p:sp>
      <p:graphicFrame>
        <p:nvGraphicFramePr>
          <p:cNvPr id="1741" name="Google Shape;1741;p65"/>
          <p:cNvGraphicFramePr/>
          <p:nvPr/>
        </p:nvGraphicFramePr>
        <p:xfrm>
          <a:off x="952500" y="1361932"/>
          <a:ext cx="7239000" cy="3129000"/>
        </p:xfrm>
        <a:graphic>
          <a:graphicData uri="http://schemas.openxmlformats.org/drawingml/2006/table">
            <a:tbl>
              <a:tblPr>
                <a:noFill/>
                <a:tableStyleId>{0D8CE8FB-0727-4CEA-9429-AA04A76C6CC3}</a:tableStyleId>
              </a:tblPr>
              <a:tblGrid>
                <a:gridCol w="867825">
                  <a:extLst>
                    <a:ext uri="{9D8B030D-6E8A-4147-A177-3AD203B41FA5}">
                      <a16:colId xmlns:a16="http://schemas.microsoft.com/office/drawing/2014/main" val="20000"/>
                    </a:ext>
                  </a:extLst>
                </a:gridCol>
                <a:gridCol w="2751675">
                  <a:extLst>
                    <a:ext uri="{9D8B030D-6E8A-4147-A177-3AD203B41FA5}">
                      <a16:colId xmlns:a16="http://schemas.microsoft.com/office/drawing/2014/main" val="20001"/>
                    </a:ext>
                  </a:extLst>
                </a:gridCol>
                <a:gridCol w="867900">
                  <a:extLst>
                    <a:ext uri="{9D8B030D-6E8A-4147-A177-3AD203B41FA5}">
                      <a16:colId xmlns:a16="http://schemas.microsoft.com/office/drawing/2014/main" val="20002"/>
                    </a:ext>
                  </a:extLst>
                </a:gridCol>
                <a:gridCol w="2751600">
                  <a:extLst>
                    <a:ext uri="{9D8B030D-6E8A-4147-A177-3AD203B41FA5}">
                      <a16:colId xmlns:a16="http://schemas.microsoft.com/office/drawing/2014/main" val="20003"/>
                    </a:ext>
                  </a:extLst>
                </a:gridCol>
              </a:tblGrid>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Jan</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Neptune is the farthest planet from the Sun</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Jul</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Mercury is the smallest planet in the Solar System</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Feb</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Saturn is a gas giant and has several rings</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Aug</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The Sun is the star at the center of the Solar System</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1"/>
                  </a:ext>
                </a:extLst>
              </a:tr>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Mar</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Jupiter is a gas giant and the biggest planet of them all</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Sep</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Ceres is located in the main asteroid belt</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Apr</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Despite being red, Mars is actually a cold place</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Oct</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The Moon is Earth’s only natural satellite</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May</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Earth is the only planet known to harbor life</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Nov</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Pluto is now a dwarf planet, not a full-fledged planet</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521500">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Jun</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Venus is extremely hot, even more than Mercury</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b="1">
                          <a:solidFill>
                            <a:schemeClr val="dk1"/>
                          </a:solidFill>
                          <a:latin typeface="Alata"/>
                          <a:ea typeface="Alata"/>
                          <a:cs typeface="Alata"/>
                          <a:sym typeface="Alata"/>
                        </a:rPr>
                        <a:t>Dec</a:t>
                      </a:r>
                      <a:endParaRPr sz="2000" b="1">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alpha val="0"/>
                        </a:schemeClr>
                      </a:solidFill>
                      <a:prstDash val="solid"/>
                      <a:round/>
                      <a:headEnd type="none" w="sm" len="sm"/>
                      <a:tailEnd type="none" w="sm" len="sm"/>
                    </a:lnT>
                    <a:lnB w="9525" cap="flat" cmpd="sng">
                      <a:solidFill>
                        <a:schemeClr val="dk1">
                          <a:alpha val="0"/>
                        </a:schemeClr>
                      </a:solidFill>
                      <a:prstDash val="solid"/>
                      <a:round/>
                      <a:headEnd type="none" w="sm" len="sm"/>
                      <a:tailEnd type="none" w="sm" len="sm"/>
                    </a:lnB>
                    <a:solidFill>
                      <a:schemeClr val="accent4"/>
                    </a:solidFill>
                  </a:tcPr>
                </a:tc>
                <a:tc>
                  <a:txBody>
                    <a:bodyPr/>
                    <a:lstStyle/>
                    <a:p>
                      <a:pPr marL="0" lvl="0" indent="0" algn="l" rtl="0">
                        <a:spcBef>
                          <a:spcPts val="0"/>
                        </a:spcBef>
                        <a:spcAft>
                          <a:spcPts val="0"/>
                        </a:spcAft>
                        <a:buNone/>
                      </a:pPr>
                      <a:r>
                        <a:rPr lang="en">
                          <a:solidFill>
                            <a:schemeClr val="dk1"/>
                          </a:solidFill>
                          <a:latin typeface="Alata"/>
                          <a:ea typeface="Alata"/>
                          <a:cs typeface="Alata"/>
                          <a:sym typeface="Alata"/>
                        </a:rPr>
                        <a:t>Uranus is the seventh planet from the Sun</a:t>
                      </a:r>
                      <a:endParaRPr>
                        <a:solidFill>
                          <a:schemeClr val="dk1"/>
                        </a:solidFill>
                        <a:latin typeface="Alata"/>
                        <a:ea typeface="Alata"/>
                        <a:cs typeface="Alata"/>
                        <a:sym typeface="Alata"/>
                      </a:endParaRPr>
                    </a:p>
                  </a:txBody>
                  <a:tcPr marL="91425" marR="91425" marT="45700" marB="45700" anchor="ctr">
                    <a:lnL w="9525" cap="flat" cmpd="sng">
                      <a:solidFill>
                        <a:schemeClr val="dk1">
                          <a:alpha val="0"/>
                        </a:schemeClr>
                      </a:solidFill>
                      <a:prstDash val="solid"/>
                      <a:round/>
                      <a:headEnd type="none" w="sm" len="sm"/>
                      <a:tailEnd type="none" w="sm" len="sm"/>
                    </a:lnL>
                    <a:lnR w="9525" cap="flat" cmpd="sng">
                      <a:solidFill>
                        <a:schemeClr val="dk1">
                          <a:alpha val="0"/>
                        </a:schemeClr>
                      </a:solidFill>
                      <a:prstDash val="solid"/>
                      <a:round/>
                      <a:headEnd type="none" w="sm" len="sm"/>
                      <a:tailEnd type="none" w="sm" len="sm"/>
                    </a:lnR>
                    <a:lnT w="9525" cap="flat" cmpd="sng">
                      <a:solidFill>
                        <a:schemeClr val="dk1"/>
                      </a:solidFill>
                      <a:prstDash val="solid"/>
                      <a:round/>
                      <a:headEnd type="none" w="sm" len="sm"/>
                      <a:tailEnd type="none" w="sm" len="sm"/>
                    </a:lnT>
                    <a:lnB w="9525"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bl>
          </a:graphicData>
        </a:graphic>
      </p:graphicFrame>
      <p:grpSp>
        <p:nvGrpSpPr>
          <p:cNvPr id="1742" name="Google Shape;1742;p65"/>
          <p:cNvGrpSpPr/>
          <p:nvPr/>
        </p:nvGrpSpPr>
        <p:grpSpPr>
          <a:xfrm rot="1235696">
            <a:off x="6997569" y="640349"/>
            <a:ext cx="1115136" cy="650651"/>
            <a:chOff x="559125" y="3584825"/>
            <a:chExt cx="1115006" cy="650575"/>
          </a:xfrm>
        </p:grpSpPr>
        <p:sp>
          <p:nvSpPr>
            <p:cNvPr id="1743" name="Google Shape;1743;p65"/>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4" name="Google Shape;1744;p65"/>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5" name="Google Shape;1745;p65"/>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46" name="Google Shape;1746;p65"/>
          <p:cNvSpPr/>
          <p:nvPr/>
        </p:nvSpPr>
        <p:spPr>
          <a:xfrm>
            <a:off x="8258120" y="11157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65"/>
          <p:cNvGrpSpPr/>
          <p:nvPr/>
        </p:nvGrpSpPr>
        <p:grpSpPr>
          <a:xfrm rot="544738" flipH="1">
            <a:off x="169" y="2976349"/>
            <a:ext cx="829147" cy="1018684"/>
            <a:chOff x="7631150" y="215746"/>
            <a:chExt cx="829123" cy="1018655"/>
          </a:xfrm>
        </p:grpSpPr>
        <p:sp>
          <p:nvSpPr>
            <p:cNvPr id="1748" name="Google Shape;1748;p65"/>
            <p:cNvSpPr/>
            <p:nvPr/>
          </p:nvSpPr>
          <p:spPr>
            <a:xfrm flipH="1">
              <a:off x="7737230" y="939648"/>
              <a:ext cx="587638" cy="246468"/>
            </a:xfrm>
            <a:custGeom>
              <a:avLst/>
              <a:gdLst/>
              <a:ahLst/>
              <a:cxnLst/>
              <a:rect l="l" t="t" r="r" b="b"/>
              <a:pathLst>
                <a:path w="8836" h="3706" extrusionOk="0">
                  <a:moveTo>
                    <a:pt x="8587" y="1"/>
                  </a:moveTo>
                  <a:cubicBezTo>
                    <a:pt x="8579" y="1"/>
                    <a:pt x="8570" y="1"/>
                    <a:pt x="8561" y="3"/>
                  </a:cubicBezTo>
                  <a:lnTo>
                    <a:pt x="3192" y="729"/>
                  </a:lnTo>
                  <a:cubicBezTo>
                    <a:pt x="2489" y="824"/>
                    <a:pt x="1763" y="967"/>
                    <a:pt x="1322" y="1515"/>
                  </a:cubicBezTo>
                  <a:cubicBezTo>
                    <a:pt x="1263" y="1610"/>
                    <a:pt x="1263" y="1729"/>
                    <a:pt x="1346" y="1812"/>
                  </a:cubicBezTo>
                  <a:lnTo>
                    <a:pt x="429" y="2705"/>
                  </a:lnTo>
                  <a:cubicBezTo>
                    <a:pt x="406" y="2693"/>
                    <a:pt x="382" y="2681"/>
                    <a:pt x="346" y="2670"/>
                  </a:cubicBezTo>
                  <a:cubicBezTo>
                    <a:pt x="315" y="2652"/>
                    <a:pt x="281" y="2644"/>
                    <a:pt x="248" y="2644"/>
                  </a:cubicBezTo>
                  <a:cubicBezTo>
                    <a:pt x="168" y="2644"/>
                    <a:pt x="91" y="2692"/>
                    <a:pt x="48" y="2777"/>
                  </a:cubicBezTo>
                  <a:cubicBezTo>
                    <a:pt x="1" y="2884"/>
                    <a:pt x="48" y="3015"/>
                    <a:pt x="156" y="3074"/>
                  </a:cubicBezTo>
                  <a:cubicBezTo>
                    <a:pt x="1049" y="3491"/>
                    <a:pt x="2037" y="3705"/>
                    <a:pt x="3025" y="3705"/>
                  </a:cubicBezTo>
                  <a:cubicBezTo>
                    <a:pt x="3692" y="3705"/>
                    <a:pt x="4370" y="3610"/>
                    <a:pt x="5013" y="3408"/>
                  </a:cubicBezTo>
                  <a:cubicBezTo>
                    <a:pt x="6597" y="2908"/>
                    <a:pt x="7978" y="1788"/>
                    <a:pt x="8788" y="336"/>
                  </a:cubicBezTo>
                  <a:cubicBezTo>
                    <a:pt x="8835" y="264"/>
                    <a:pt x="8823" y="169"/>
                    <a:pt x="8776" y="110"/>
                  </a:cubicBezTo>
                  <a:cubicBezTo>
                    <a:pt x="8733" y="46"/>
                    <a:pt x="8662" y="1"/>
                    <a:pt x="8587"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9" name="Google Shape;1749;p65"/>
            <p:cNvSpPr/>
            <p:nvPr/>
          </p:nvSpPr>
          <p:spPr>
            <a:xfrm flipH="1">
              <a:off x="7737229" y="939714"/>
              <a:ext cx="532971" cy="156154"/>
            </a:xfrm>
            <a:custGeom>
              <a:avLst/>
              <a:gdLst/>
              <a:ahLst/>
              <a:cxnLst/>
              <a:rect l="l" t="t" r="r" b="b"/>
              <a:pathLst>
                <a:path w="8014" h="2348" extrusionOk="0">
                  <a:moveTo>
                    <a:pt x="7765" y="0"/>
                  </a:moveTo>
                  <a:cubicBezTo>
                    <a:pt x="7757" y="0"/>
                    <a:pt x="7748" y="1"/>
                    <a:pt x="7739" y="2"/>
                  </a:cubicBezTo>
                  <a:lnTo>
                    <a:pt x="2370" y="728"/>
                  </a:lnTo>
                  <a:cubicBezTo>
                    <a:pt x="1667" y="823"/>
                    <a:pt x="953" y="966"/>
                    <a:pt x="512" y="1502"/>
                  </a:cubicBezTo>
                  <a:lnTo>
                    <a:pt x="84" y="1918"/>
                  </a:lnTo>
                  <a:cubicBezTo>
                    <a:pt x="24" y="1978"/>
                    <a:pt x="0" y="2061"/>
                    <a:pt x="24" y="2145"/>
                  </a:cubicBezTo>
                  <a:cubicBezTo>
                    <a:pt x="48" y="2228"/>
                    <a:pt x="119" y="2288"/>
                    <a:pt x="191" y="2299"/>
                  </a:cubicBezTo>
                  <a:cubicBezTo>
                    <a:pt x="357" y="2335"/>
                    <a:pt x="536" y="2347"/>
                    <a:pt x="750" y="2347"/>
                  </a:cubicBezTo>
                  <a:cubicBezTo>
                    <a:pt x="2715" y="2347"/>
                    <a:pt x="6596" y="978"/>
                    <a:pt x="7858" y="430"/>
                  </a:cubicBezTo>
                  <a:cubicBezTo>
                    <a:pt x="7966" y="394"/>
                    <a:pt x="8013" y="275"/>
                    <a:pt x="7989" y="168"/>
                  </a:cubicBezTo>
                  <a:cubicBezTo>
                    <a:pt x="7956" y="69"/>
                    <a:pt x="7872" y="0"/>
                    <a:pt x="776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0" name="Google Shape;1750;p65"/>
            <p:cNvSpPr/>
            <p:nvPr/>
          </p:nvSpPr>
          <p:spPr>
            <a:xfrm flipH="1">
              <a:off x="8166454" y="521733"/>
              <a:ext cx="251854" cy="622420"/>
            </a:xfrm>
            <a:custGeom>
              <a:avLst/>
              <a:gdLst/>
              <a:ahLst/>
              <a:cxnLst/>
              <a:rect l="l" t="t" r="r" b="b"/>
              <a:pathLst>
                <a:path w="3787" h="9359" extrusionOk="0">
                  <a:moveTo>
                    <a:pt x="1441" y="0"/>
                  </a:moveTo>
                  <a:cubicBezTo>
                    <a:pt x="1370" y="12"/>
                    <a:pt x="1299" y="48"/>
                    <a:pt x="1263" y="119"/>
                  </a:cubicBezTo>
                  <a:cubicBezTo>
                    <a:pt x="453" y="1500"/>
                    <a:pt x="13" y="3072"/>
                    <a:pt x="13" y="4679"/>
                  </a:cubicBezTo>
                  <a:cubicBezTo>
                    <a:pt x="1" y="6275"/>
                    <a:pt x="406" y="7858"/>
                    <a:pt x="1191" y="9251"/>
                  </a:cubicBezTo>
                  <a:cubicBezTo>
                    <a:pt x="1239" y="9323"/>
                    <a:pt x="1311" y="9358"/>
                    <a:pt x="1394" y="9358"/>
                  </a:cubicBezTo>
                  <a:cubicBezTo>
                    <a:pt x="1430" y="9358"/>
                    <a:pt x="1465" y="9358"/>
                    <a:pt x="1501" y="9335"/>
                  </a:cubicBezTo>
                  <a:cubicBezTo>
                    <a:pt x="1608" y="9275"/>
                    <a:pt x="1644" y="9132"/>
                    <a:pt x="1584" y="9025"/>
                  </a:cubicBezTo>
                  <a:cubicBezTo>
                    <a:pt x="1572" y="9013"/>
                    <a:pt x="1572" y="9001"/>
                    <a:pt x="1561" y="8989"/>
                  </a:cubicBezTo>
                  <a:lnTo>
                    <a:pt x="2156" y="8453"/>
                  </a:lnTo>
                  <a:cubicBezTo>
                    <a:pt x="2168" y="8453"/>
                    <a:pt x="2168" y="8465"/>
                    <a:pt x="2180" y="8465"/>
                  </a:cubicBezTo>
                  <a:cubicBezTo>
                    <a:pt x="2224" y="8504"/>
                    <a:pt x="2276" y="8522"/>
                    <a:pt x="2327" y="8522"/>
                  </a:cubicBezTo>
                  <a:cubicBezTo>
                    <a:pt x="2386" y="8522"/>
                    <a:pt x="2445" y="8498"/>
                    <a:pt x="2489" y="8453"/>
                  </a:cubicBezTo>
                  <a:cubicBezTo>
                    <a:pt x="3418" y="7382"/>
                    <a:pt x="3787" y="5775"/>
                    <a:pt x="3489" y="4131"/>
                  </a:cubicBezTo>
                  <a:cubicBezTo>
                    <a:pt x="3192" y="2536"/>
                    <a:pt x="2346" y="1143"/>
                    <a:pt x="1632" y="107"/>
                  </a:cubicBezTo>
                  <a:cubicBezTo>
                    <a:pt x="1596" y="36"/>
                    <a:pt x="1525" y="0"/>
                    <a:pt x="144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65"/>
            <p:cNvSpPr/>
            <p:nvPr/>
          </p:nvSpPr>
          <p:spPr>
            <a:xfrm flipH="1">
              <a:off x="8166454" y="521733"/>
              <a:ext cx="214612" cy="576465"/>
            </a:xfrm>
            <a:custGeom>
              <a:avLst/>
              <a:gdLst/>
              <a:ahLst/>
              <a:cxnLst/>
              <a:rect l="l" t="t" r="r" b="b"/>
              <a:pathLst>
                <a:path w="3227" h="8668" extrusionOk="0">
                  <a:moveTo>
                    <a:pt x="870" y="0"/>
                  </a:moveTo>
                  <a:cubicBezTo>
                    <a:pt x="786" y="12"/>
                    <a:pt x="715" y="71"/>
                    <a:pt x="691" y="143"/>
                  </a:cubicBezTo>
                  <a:cubicBezTo>
                    <a:pt x="0" y="1810"/>
                    <a:pt x="560" y="6929"/>
                    <a:pt x="1417" y="8549"/>
                  </a:cubicBezTo>
                  <a:cubicBezTo>
                    <a:pt x="1441" y="8608"/>
                    <a:pt x="1501" y="8644"/>
                    <a:pt x="1572" y="8656"/>
                  </a:cubicBezTo>
                  <a:cubicBezTo>
                    <a:pt x="1584" y="8668"/>
                    <a:pt x="1596" y="8668"/>
                    <a:pt x="1608" y="8668"/>
                  </a:cubicBezTo>
                  <a:cubicBezTo>
                    <a:pt x="1667" y="8668"/>
                    <a:pt x="1715" y="8644"/>
                    <a:pt x="1763" y="8608"/>
                  </a:cubicBezTo>
                  <a:lnTo>
                    <a:pt x="1917" y="8465"/>
                  </a:lnTo>
                  <a:cubicBezTo>
                    <a:pt x="1917" y="8465"/>
                    <a:pt x="1929" y="8453"/>
                    <a:pt x="1929" y="8453"/>
                  </a:cubicBezTo>
                  <a:cubicBezTo>
                    <a:pt x="2858" y="7382"/>
                    <a:pt x="3227" y="5775"/>
                    <a:pt x="2929" y="4131"/>
                  </a:cubicBezTo>
                  <a:cubicBezTo>
                    <a:pt x="2632" y="2536"/>
                    <a:pt x="1786" y="1143"/>
                    <a:pt x="1072" y="107"/>
                  </a:cubicBezTo>
                  <a:cubicBezTo>
                    <a:pt x="1036" y="36"/>
                    <a:pt x="953" y="0"/>
                    <a:pt x="87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65"/>
            <p:cNvSpPr/>
            <p:nvPr/>
          </p:nvSpPr>
          <p:spPr>
            <a:xfrm flipH="1">
              <a:off x="7736433" y="522066"/>
              <a:ext cx="723840" cy="712335"/>
            </a:xfrm>
            <a:custGeom>
              <a:avLst/>
              <a:gdLst/>
              <a:ahLst/>
              <a:cxnLst/>
              <a:rect l="l" t="t" r="r" b="b"/>
              <a:pathLst>
                <a:path w="10884" h="10711" extrusionOk="0">
                  <a:moveTo>
                    <a:pt x="2075" y="1"/>
                  </a:moveTo>
                  <a:cubicBezTo>
                    <a:pt x="1987" y="1"/>
                    <a:pt x="1908" y="50"/>
                    <a:pt x="1882" y="138"/>
                  </a:cubicBezTo>
                  <a:cubicBezTo>
                    <a:pt x="1227" y="1721"/>
                    <a:pt x="1739" y="6663"/>
                    <a:pt x="2537" y="8389"/>
                  </a:cubicBezTo>
                  <a:cubicBezTo>
                    <a:pt x="1775" y="9079"/>
                    <a:pt x="965" y="9722"/>
                    <a:pt x="132" y="10306"/>
                  </a:cubicBezTo>
                  <a:cubicBezTo>
                    <a:pt x="25" y="10377"/>
                    <a:pt x="1" y="10520"/>
                    <a:pt x="72" y="10615"/>
                  </a:cubicBezTo>
                  <a:cubicBezTo>
                    <a:pt x="120" y="10675"/>
                    <a:pt x="179" y="10711"/>
                    <a:pt x="251" y="10711"/>
                  </a:cubicBezTo>
                  <a:cubicBezTo>
                    <a:pt x="298" y="10711"/>
                    <a:pt x="346" y="10699"/>
                    <a:pt x="382" y="10675"/>
                  </a:cubicBezTo>
                  <a:cubicBezTo>
                    <a:pt x="1299" y="10044"/>
                    <a:pt x="2180" y="9341"/>
                    <a:pt x="3001" y="8568"/>
                  </a:cubicBezTo>
                  <a:cubicBezTo>
                    <a:pt x="3168" y="8615"/>
                    <a:pt x="3370" y="8627"/>
                    <a:pt x="3596" y="8627"/>
                  </a:cubicBezTo>
                  <a:cubicBezTo>
                    <a:pt x="5573" y="8627"/>
                    <a:pt x="9431" y="7270"/>
                    <a:pt x="10716" y="6710"/>
                  </a:cubicBezTo>
                  <a:cubicBezTo>
                    <a:pt x="10835" y="6663"/>
                    <a:pt x="10883" y="6532"/>
                    <a:pt x="10835" y="6424"/>
                  </a:cubicBezTo>
                  <a:cubicBezTo>
                    <a:pt x="10800" y="6336"/>
                    <a:pt x="10719" y="6287"/>
                    <a:pt x="10631" y="6287"/>
                  </a:cubicBezTo>
                  <a:cubicBezTo>
                    <a:pt x="10600" y="6287"/>
                    <a:pt x="10569" y="6293"/>
                    <a:pt x="10538" y="6305"/>
                  </a:cubicBezTo>
                  <a:cubicBezTo>
                    <a:pt x="9134" y="6899"/>
                    <a:pt x="5399" y="8182"/>
                    <a:pt x="3624" y="8182"/>
                  </a:cubicBezTo>
                  <a:cubicBezTo>
                    <a:pt x="3548" y="8182"/>
                    <a:pt x="3475" y="8180"/>
                    <a:pt x="3406" y="8175"/>
                  </a:cubicBezTo>
                  <a:cubicBezTo>
                    <a:pt x="4132" y="7460"/>
                    <a:pt x="4823" y="6698"/>
                    <a:pt x="5454" y="5901"/>
                  </a:cubicBezTo>
                  <a:cubicBezTo>
                    <a:pt x="6656" y="4650"/>
                    <a:pt x="8311" y="3841"/>
                    <a:pt x="10026" y="3674"/>
                  </a:cubicBezTo>
                  <a:cubicBezTo>
                    <a:pt x="10157" y="3662"/>
                    <a:pt x="10240" y="3555"/>
                    <a:pt x="10228" y="3436"/>
                  </a:cubicBezTo>
                  <a:cubicBezTo>
                    <a:pt x="10217" y="3313"/>
                    <a:pt x="10122" y="3232"/>
                    <a:pt x="10013" y="3232"/>
                  </a:cubicBezTo>
                  <a:cubicBezTo>
                    <a:pt x="10005" y="3232"/>
                    <a:pt x="9998" y="3233"/>
                    <a:pt x="9990" y="3234"/>
                  </a:cubicBezTo>
                  <a:cubicBezTo>
                    <a:pt x="8740" y="3353"/>
                    <a:pt x="7537" y="3793"/>
                    <a:pt x="6502" y="4460"/>
                  </a:cubicBezTo>
                  <a:cubicBezTo>
                    <a:pt x="7371" y="3174"/>
                    <a:pt x="8109" y="1805"/>
                    <a:pt x="8692" y="364"/>
                  </a:cubicBezTo>
                  <a:cubicBezTo>
                    <a:pt x="8740" y="257"/>
                    <a:pt x="8692" y="126"/>
                    <a:pt x="8573" y="78"/>
                  </a:cubicBezTo>
                  <a:cubicBezTo>
                    <a:pt x="8545" y="67"/>
                    <a:pt x="8517" y="62"/>
                    <a:pt x="8489" y="62"/>
                  </a:cubicBezTo>
                  <a:cubicBezTo>
                    <a:pt x="8402" y="62"/>
                    <a:pt x="8324" y="116"/>
                    <a:pt x="8288" y="197"/>
                  </a:cubicBezTo>
                  <a:cubicBezTo>
                    <a:pt x="7490" y="2126"/>
                    <a:pt x="6418" y="3960"/>
                    <a:pt x="5120" y="5603"/>
                  </a:cubicBezTo>
                  <a:cubicBezTo>
                    <a:pt x="5061" y="5674"/>
                    <a:pt x="4990" y="5734"/>
                    <a:pt x="4930" y="5793"/>
                  </a:cubicBezTo>
                  <a:cubicBezTo>
                    <a:pt x="4906" y="5829"/>
                    <a:pt x="4894" y="5865"/>
                    <a:pt x="4894" y="5901"/>
                  </a:cubicBezTo>
                  <a:cubicBezTo>
                    <a:pt x="4263" y="6663"/>
                    <a:pt x="3596" y="7389"/>
                    <a:pt x="2882" y="8067"/>
                  </a:cubicBezTo>
                  <a:cubicBezTo>
                    <a:pt x="2168" y="6329"/>
                    <a:pt x="1703" y="1745"/>
                    <a:pt x="2287" y="305"/>
                  </a:cubicBezTo>
                  <a:cubicBezTo>
                    <a:pt x="2334" y="197"/>
                    <a:pt x="2287" y="66"/>
                    <a:pt x="2168" y="19"/>
                  </a:cubicBezTo>
                  <a:cubicBezTo>
                    <a:pt x="2137" y="7"/>
                    <a:pt x="2105" y="1"/>
                    <a:pt x="207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3" name="Google Shape;1753;p65"/>
            <p:cNvSpPr/>
            <p:nvPr/>
          </p:nvSpPr>
          <p:spPr>
            <a:xfrm flipH="1">
              <a:off x="7631150" y="614174"/>
              <a:ext cx="176637" cy="161740"/>
            </a:xfrm>
            <a:custGeom>
              <a:avLst/>
              <a:gdLst/>
              <a:ahLst/>
              <a:cxnLst/>
              <a:rect l="l" t="t" r="r" b="b"/>
              <a:pathLst>
                <a:path w="2656" h="2432" extrusionOk="0">
                  <a:moveTo>
                    <a:pt x="1385" y="1"/>
                  </a:moveTo>
                  <a:cubicBezTo>
                    <a:pt x="1325" y="1"/>
                    <a:pt x="1260" y="5"/>
                    <a:pt x="1191" y="15"/>
                  </a:cubicBezTo>
                  <a:cubicBezTo>
                    <a:pt x="1" y="182"/>
                    <a:pt x="155" y="1968"/>
                    <a:pt x="155" y="2039"/>
                  </a:cubicBezTo>
                  <a:cubicBezTo>
                    <a:pt x="167" y="2122"/>
                    <a:pt x="215" y="2194"/>
                    <a:pt x="298" y="2230"/>
                  </a:cubicBezTo>
                  <a:cubicBezTo>
                    <a:pt x="334" y="2241"/>
                    <a:pt x="846" y="2432"/>
                    <a:pt x="1382" y="2432"/>
                  </a:cubicBezTo>
                  <a:cubicBezTo>
                    <a:pt x="1846" y="2432"/>
                    <a:pt x="2334" y="2289"/>
                    <a:pt x="2537" y="1777"/>
                  </a:cubicBezTo>
                  <a:cubicBezTo>
                    <a:pt x="2656" y="1479"/>
                    <a:pt x="2644" y="1241"/>
                    <a:pt x="2489" y="1087"/>
                  </a:cubicBezTo>
                  <a:cubicBezTo>
                    <a:pt x="2362" y="939"/>
                    <a:pt x="2161" y="894"/>
                    <a:pt x="1959" y="894"/>
                  </a:cubicBezTo>
                  <a:cubicBezTo>
                    <a:pt x="1933" y="894"/>
                    <a:pt x="1907" y="895"/>
                    <a:pt x="1882" y="896"/>
                  </a:cubicBezTo>
                  <a:cubicBezTo>
                    <a:pt x="1965" y="682"/>
                    <a:pt x="2013" y="420"/>
                    <a:pt x="1894" y="229"/>
                  </a:cubicBezTo>
                  <a:cubicBezTo>
                    <a:pt x="1798" y="77"/>
                    <a:pt x="1627" y="1"/>
                    <a:pt x="138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4" name="Google Shape;1754;p65"/>
            <p:cNvSpPr/>
            <p:nvPr/>
          </p:nvSpPr>
          <p:spPr>
            <a:xfrm flipH="1">
              <a:off x="7655693" y="215746"/>
              <a:ext cx="422107" cy="399429"/>
            </a:xfrm>
            <a:custGeom>
              <a:avLst/>
              <a:gdLst/>
              <a:ahLst/>
              <a:cxnLst/>
              <a:rect l="l" t="t" r="r" b="b"/>
              <a:pathLst>
                <a:path w="6347" h="6006" extrusionOk="0">
                  <a:moveTo>
                    <a:pt x="2283" y="0"/>
                  </a:moveTo>
                  <a:cubicBezTo>
                    <a:pt x="2014" y="0"/>
                    <a:pt x="1726" y="64"/>
                    <a:pt x="1441" y="196"/>
                  </a:cubicBezTo>
                  <a:cubicBezTo>
                    <a:pt x="834" y="470"/>
                    <a:pt x="382" y="946"/>
                    <a:pt x="227" y="1505"/>
                  </a:cubicBezTo>
                  <a:cubicBezTo>
                    <a:pt x="72" y="2065"/>
                    <a:pt x="239" y="2672"/>
                    <a:pt x="632" y="3029"/>
                  </a:cubicBezTo>
                  <a:cubicBezTo>
                    <a:pt x="227" y="3387"/>
                    <a:pt x="1" y="3946"/>
                    <a:pt x="60" y="4494"/>
                  </a:cubicBezTo>
                  <a:cubicBezTo>
                    <a:pt x="143" y="5125"/>
                    <a:pt x="608" y="5684"/>
                    <a:pt x="1215" y="5887"/>
                  </a:cubicBezTo>
                  <a:cubicBezTo>
                    <a:pt x="1382" y="5935"/>
                    <a:pt x="1548" y="5958"/>
                    <a:pt x="1715" y="5958"/>
                  </a:cubicBezTo>
                  <a:cubicBezTo>
                    <a:pt x="2144" y="5958"/>
                    <a:pt x="2572" y="5792"/>
                    <a:pt x="2894" y="5494"/>
                  </a:cubicBezTo>
                  <a:cubicBezTo>
                    <a:pt x="2977" y="5684"/>
                    <a:pt x="3120" y="5839"/>
                    <a:pt x="3299" y="5923"/>
                  </a:cubicBezTo>
                  <a:cubicBezTo>
                    <a:pt x="3430" y="5982"/>
                    <a:pt x="3584" y="6006"/>
                    <a:pt x="3727" y="6006"/>
                  </a:cubicBezTo>
                  <a:cubicBezTo>
                    <a:pt x="3941" y="6006"/>
                    <a:pt x="4156" y="5946"/>
                    <a:pt x="4322" y="5911"/>
                  </a:cubicBezTo>
                  <a:cubicBezTo>
                    <a:pt x="4727" y="5804"/>
                    <a:pt x="5275" y="5649"/>
                    <a:pt x="5620" y="5244"/>
                  </a:cubicBezTo>
                  <a:cubicBezTo>
                    <a:pt x="5870" y="4946"/>
                    <a:pt x="5977" y="4530"/>
                    <a:pt x="5906" y="4137"/>
                  </a:cubicBezTo>
                  <a:cubicBezTo>
                    <a:pt x="5858" y="3875"/>
                    <a:pt x="5727" y="3625"/>
                    <a:pt x="5537" y="3434"/>
                  </a:cubicBezTo>
                  <a:cubicBezTo>
                    <a:pt x="5823" y="3327"/>
                    <a:pt x="6061" y="3113"/>
                    <a:pt x="6192" y="2839"/>
                  </a:cubicBezTo>
                  <a:cubicBezTo>
                    <a:pt x="6323" y="2553"/>
                    <a:pt x="6347" y="2220"/>
                    <a:pt x="6275" y="1827"/>
                  </a:cubicBezTo>
                  <a:cubicBezTo>
                    <a:pt x="6204" y="1410"/>
                    <a:pt x="6025" y="1053"/>
                    <a:pt x="5787" y="791"/>
                  </a:cubicBezTo>
                  <a:cubicBezTo>
                    <a:pt x="5518" y="489"/>
                    <a:pt x="5133" y="313"/>
                    <a:pt x="4762" y="313"/>
                  </a:cubicBezTo>
                  <a:cubicBezTo>
                    <a:pt x="4738" y="313"/>
                    <a:pt x="4715" y="313"/>
                    <a:pt x="4692" y="315"/>
                  </a:cubicBezTo>
                  <a:cubicBezTo>
                    <a:pt x="4239" y="339"/>
                    <a:pt x="3834" y="636"/>
                    <a:pt x="3703" y="1041"/>
                  </a:cubicBezTo>
                  <a:lnTo>
                    <a:pt x="3918" y="1113"/>
                  </a:lnTo>
                  <a:lnTo>
                    <a:pt x="5025" y="3291"/>
                  </a:lnTo>
                  <a:lnTo>
                    <a:pt x="5001" y="3494"/>
                  </a:lnTo>
                  <a:lnTo>
                    <a:pt x="3120" y="4803"/>
                  </a:lnTo>
                  <a:lnTo>
                    <a:pt x="2929" y="4696"/>
                  </a:lnTo>
                  <a:cubicBezTo>
                    <a:pt x="2885" y="4770"/>
                    <a:pt x="2821" y="4779"/>
                    <a:pt x="2764" y="4779"/>
                  </a:cubicBezTo>
                  <a:cubicBezTo>
                    <a:pt x="2746" y="4779"/>
                    <a:pt x="2728" y="4778"/>
                    <a:pt x="2713" y="4778"/>
                  </a:cubicBezTo>
                  <a:cubicBezTo>
                    <a:pt x="2657" y="4778"/>
                    <a:pt x="2622" y="4789"/>
                    <a:pt x="2644" y="4887"/>
                  </a:cubicBezTo>
                  <a:lnTo>
                    <a:pt x="1405" y="3053"/>
                  </a:lnTo>
                  <a:lnTo>
                    <a:pt x="3322" y="1184"/>
                  </a:lnTo>
                  <a:lnTo>
                    <a:pt x="3549" y="1208"/>
                  </a:lnTo>
                  <a:cubicBezTo>
                    <a:pt x="3596" y="732"/>
                    <a:pt x="3263" y="243"/>
                    <a:pt x="2763" y="77"/>
                  </a:cubicBezTo>
                  <a:cubicBezTo>
                    <a:pt x="2615" y="26"/>
                    <a:pt x="2453" y="0"/>
                    <a:pt x="228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65"/>
            <p:cNvSpPr/>
            <p:nvPr/>
          </p:nvSpPr>
          <p:spPr>
            <a:xfrm flipH="1">
              <a:off x="7722995" y="283647"/>
              <a:ext cx="285107" cy="258704"/>
            </a:xfrm>
            <a:custGeom>
              <a:avLst/>
              <a:gdLst/>
              <a:ahLst/>
              <a:cxnLst/>
              <a:rect l="l" t="t" r="r" b="b"/>
              <a:pathLst>
                <a:path w="4287" h="3890" extrusionOk="0">
                  <a:moveTo>
                    <a:pt x="2524" y="0"/>
                  </a:moveTo>
                  <a:cubicBezTo>
                    <a:pt x="1701" y="0"/>
                    <a:pt x="828" y="437"/>
                    <a:pt x="381" y="1139"/>
                  </a:cubicBezTo>
                  <a:cubicBezTo>
                    <a:pt x="107" y="1580"/>
                    <a:pt x="0" y="2056"/>
                    <a:pt x="84" y="2508"/>
                  </a:cubicBezTo>
                  <a:cubicBezTo>
                    <a:pt x="238" y="3270"/>
                    <a:pt x="988" y="3866"/>
                    <a:pt x="1822" y="3890"/>
                  </a:cubicBezTo>
                  <a:lnTo>
                    <a:pt x="1870" y="3890"/>
                  </a:lnTo>
                  <a:cubicBezTo>
                    <a:pt x="2584" y="3890"/>
                    <a:pt x="3322" y="3497"/>
                    <a:pt x="3798" y="2854"/>
                  </a:cubicBezTo>
                  <a:cubicBezTo>
                    <a:pt x="4156" y="2366"/>
                    <a:pt x="4287" y="1663"/>
                    <a:pt x="4120" y="1092"/>
                  </a:cubicBezTo>
                  <a:cubicBezTo>
                    <a:pt x="3989" y="627"/>
                    <a:pt x="3679" y="294"/>
                    <a:pt x="3251" y="127"/>
                  </a:cubicBezTo>
                  <a:cubicBezTo>
                    <a:pt x="3022" y="41"/>
                    <a:pt x="2776" y="0"/>
                    <a:pt x="252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65"/>
            <p:cNvSpPr/>
            <p:nvPr/>
          </p:nvSpPr>
          <p:spPr>
            <a:xfrm flipH="1">
              <a:off x="7757045" y="333392"/>
              <a:ext cx="226516" cy="170984"/>
            </a:xfrm>
            <a:custGeom>
              <a:avLst/>
              <a:gdLst/>
              <a:ahLst/>
              <a:cxnLst/>
              <a:rect l="l" t="t" r="r" b="b"/>
              <a:pathLst>
                <a:path w="3406" h="2571" extrusionOk="0">
                  <a:moveTo>
                    <a:pt x="1261" y="0"/>
                  </a:moveTo>
                  <a:cubicBezTo>
                    <a:pt x="1070" y="0"/>
                    <a:pt x="887" y="123"/>
                    <a:pt x="703" y="367"/>
                  </a:cubicBezTo>
                  <a:cubicBezTo>
                    <a:pt x="0" y="1344"/>
                    <a:pt x="1393" y="2475"/>
                    <a:pt x="1453" y="2522"/>
                  </a:cubicBezTo>
                  <a:cubicBezTo>
                    <a:pt x="1489" y="2546"/>
                    <a:pt x="1536" y="2570"/>
                    <a:pt x="1584" y="2570"/>
                  </a:cubicBezTo>
                  <a:cubicBezTo>
                    <a:pt x="1620" y="2570"/>
                    <a:pt x="1655" y="2558"/>
                    <a:pt x="1679" y="2546"/>
                  </a:cubicBezTo>
                  <a:cubicBezTo>
                    <a:pt x="1751" y="2511"/>
                    <a:pt x="3406" y="1713"/>
                    <a:pt x="2905" y="617"/>
                  </a:cubicBezTo>
                  <a:cubicBezTo>
                    <a:pt x="2775" y="332"/>
                    <a:pt x="2596" y="177"/>
                    <a:pt x="2382" y="177"/>
                  </a:cubicBezTo>
                  <a:lnTo>
                    <a:pt x="2370" y="177"/>
                  </a:lnTo>
                  <a:cubicBezTo>
                    <a:pt x="2155" y="177"/>
                    <a:pt x="1965" y="320"/>
                    <a:pt x="1822" y="487"/>
                  </a:cubicBezTo>
                  <a:cubicBezTo>
                    <a:pt x="1727" y="272"/>
                    <a:pt x="1572" y="58"/>
                    <a:pt x="1358" y="10"/>
                  </a:cubicBezTo>
                  <a:cubicBezTo>
                    <a:pt x="1325" y="3"/>
                    <a:pt x="1293" y="0"/>
                    <a:pt x="126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760"/>
        <p:cNvGrpSpPr/>
        <p:nvPr/>
      </p:nvGrpSpPr>
      <p:grpSpPr>
        <a:xfrm>
          <a:off x="0" y="0"/>
          <a:ext cx="0" cy="0"/>
          <a:chOff x="0" y="0"/>
          <a:chExt cx="0" cy="0"/>
        </a:xfrm>
      </p:grpSpPr>
      <p:sp>
        <p:nvSpPr>
          <p:cNvPr id="1761" name="Google Shape;1761;p66"/>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Positive and negative thoughts</a:t>
            </a:r>
            <a:endParaRPr/>
          </a:p>
        </p:txBody>
      </p:sp>
      <p:sp>
        <p:nvSpPr>
          <p:cNvPr id="1762" name="Google Shape;1762;p66"/>
          <p:cNvSpPr txBox="1"/>
          <p:nvPr/>
        </p:nvSpPr>
        <p:spPr>
          <a:xfrm>
            <a:off x="2897550" y="1479125"/>
            <a:ext cx="3348900" cy="4572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2200" b="1">
                <a:solidFill>
                  <a:schemeClr val="dk1"/>
                </a:solidFill>
                <a:latin typeface="Alata"/>
                <a:ea typeface="Alata"/>
                <a:cs typeface="Alata"/>
                <a:sym typeface="Alata"/>
              </a:rPr>
              <a:t>What have I learned?</a:t>
            </a:r>
            <a:endParaRPr sz="2200" b="1">
              <a:solidFill>
                <a:schemeClr val="dk1"/>
              </a:solidFill>
              <a:latin typeface="Alata"/>
              <a:ea typeface="Alata"/>
              <a:cs typeface="Alata"/>
              <a:sym typeface="Alata"/>
            </a:endParaRPr>
          </a:p>
        </p:txBody>
      </p:sp>
      <p:sp>
        <p:nvSpPr>
          <p:cNvPr id="1763" name="Google Shape;1763;p66"/>
          <p:cNvSpPr txBox="1"/>
          <p:nvPr/>
        </p:nvSpPr>
        <p:spPr>
          <a:xfrm>
            <a:off x="973613" y="2322347"/>
            <a:ext cx="3233100" cy="4572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2200" b="1">
                <a:solidFill>
                  <a:schemeClr val="accent3"/>
                </a:solidFill>
                <a:latin typeface="Alata"/>
                <a:ea typeface="Alata"/>
                <a:cs typeface="Alata"/>
                <a:sym typeface="Alata"/>
              </a:rPr>
              <a:t>Positive thoughts</a:t>
            </a:r>
            <a:endParaRPr sz="2200" b="1">
              <a:solidFill>
                <a:schemeClr val="accent3"/>
              </a:solidFill>
              <a:latin typeface="Alata"/>
              <a:ea typeface="Alata"/>
              <a:cs typeface="Alata"/>
              <a:sym typeface="Alata"/>
            </a:endParaRPr>
          </a:p>
        </p:txBody>
      </p:sp>
      <p:cxnSp>
        <p:nvCxnSpPr>
          <p:cNvPr id="1764" name="Google Shape;1764;p66"/>
          <p:cNvCxnSpPr>
            <a:stCxn id="1762" idx="2"/>
            <a:endCxn id="1763" idx="1"/>
          </p:cNvCxnSpPr>
          <p:nvPr/>
        </p:nvCxnSpPr>
        <p:spPr>
          <a:xfrm rot="5400000">
            <a:off x="2465400" y="444425"/>
            <a:ext cx="614700" cy="3598500"/>
          </a:xfrm>
          <a:prstGeom prst="bentConnector4">
            <a:avLst>
              <a:gd name="adj1" fmla="val 31399"/>
              <a:gd name="adj2" fmla="val 106614"/>
            </a:avLst>
          </a:prstGeom>
          <a:noFill/>
          <a:ln w="9525" cap="flat" cmpd="sng">
            <a:solidFill>
              <a:schemeClr val="dk1"/>
            </a:solidFill>
            <a:prstDash val="solid"/>
            <a:round/>
            <a:headEnd type="none" w="med" len="med"/>
            <a:tailEnd type="none" w="med" len="med"/>
          </a:ln>
        </p:spPr>
      </p:cxnSp>
      <p:cxnSp>
        <p:nvCxnSpPr>
          <p:cNvPr id="1765" name="Google Shape;1765;p66"/>
          <p:cNvCxnSpPr>
            <a:stCxn id="1762" idx="2"/>
            <a:endCxn id="1766" idx="1"/>
          </p:cNvCxnSpPr>
          <p:nvPr/>
        </p:nvCxnSpPr>
        <p:spPr>
          <a:xfrm rot="-5400000" flipH="1">
            <a:off x="6063900" y="444425"/>
            <a:ext cx="614700" cy="3598500"/>
          </a:xfrm>
          <a:prstGeom prst="bentConnector4">
            <a:avLst>
              <a:gd name="adj1" fmla="val 31399"/>
              <a:gd name="adj2" fmla="val 106614"/>
            </a:avLst>
          </a:prstGeom>
          <a:noFill/>
          <a:ln w="9525" cap="flat" cmpd="sng">
            <a:solidFill>
              <a:schemeClr val="dk1"/>
            </a:solidFill>
            <a:prstDash val="solid"/>
            <a:round/>
            <a:headEnd type="none" w="med" len="med"/>
            <a:tailEnd type="none" w="med" len="med"/>
          </a:ln>
        </p:spPr>
      </p:cxnSp>
      <p:grpSp>
        <p:nvGrpSpPr>
          <p:cNvPr id="1767" name="Google Shape;1767;p66"/>
          <p:cNvGrpSpPr/>
          <p:nvPr/>
        </p:nvGrpSpPr>
        <p:grpSpPr>
          <a:xfrm rot="-691776">
            <a:off x="7652902" y="712557"/>
            <a:ext cx="931775" cy="1040502"/>
            <a:chOff x="7395774" y="663825"/>
            <a:chExt cx="851177" cy="950500"/>
          </a:xfrm>
        </p:grpSpPr>
        <p:sp>
          <p:nvSpPr>
            <p:cNvPr id="1768" name="Google Shape;1768;p66"/>
            <p:cNvSpPr/>
            <p:nvPr/>
          </p:nvSpPr>
          <p:spPr>
            <a:xfrm>
              <a:off x="7692928" y="1320036"/>
              <a:ext cx="47051" cy="126829"/>
            </a:xfrm>
            <a:custGeom>
              <a:avLst/>
              <a:gdLst/>
              <a:ahLst/>
              <a:cxnLst/>
              <a:rect l="l" t="t" r="r" b="b"/>
              <a:pathLst>
                <a:path w="1084" h="2922" extrusionOk="0">
                  <a:moveTo>
                    <a:pt x="237" y="0"/>
                  </a:moveTo>
                  <a:cubicBezTo>
                    <a:pt x="221" y="0"/>
                    <a:pt x="206" y="2"/>
                    <a:pt x="191" y="5"/>
                  </a:cubicBezTo>
                  <a:cubicBezTo>
                    <a:pt x="72" y="41"/>
                    <a:pt x="0" y="160"/>
                    <a:pt x="24" y="279"/>
                  </a:cubicBezTo>
                  <a:lnTo>
                    <a:pt x="619" y="2755"/>
                  </a:lnTo>
                  <a:cubicBezTo>
                    <a:pt x="643" y="2862"/>
                    <a:pt x="726" y="2922"/>
                    <a:pt x="834" y="2922"/>
                  </a:cubicBezTo>
                  <a:lnTo>
                    <a:pt x="881" y="2922"/>
                  </a:lnTo>
                  <a:cubicBezTo>
                    <a:pt x="1000" y="2898"/>
                    <a:pt x="1084" y="2767"/>
                    <a:pt x="1048" y="2648"/>
                  </a:cubicBezTo>
                  <a:lnTo>
                    <a:pt x="465" y="172"/>
                  </a:lnTo>
                  <a:cubicBezTo>
                    <a:pt x="433" y="68"/>
                    <a:pt x="339" y="0"/>
                    <a:pt x="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66"/>
            <p:cNvSpPr/>
            <p:nvPr/>
          </p:nvSpPr>
          <p:spPr>
            <a:xfrm>
              <a:off x="7819021" y="1342259"/>
              <a:ext cx="62069" cy="118062"/>
            </a:xfrm>
            <a:custGeom>
              <a:avLst/>
              <a:gdLst/>
              <a:ahLst/>
              <a:cxnLst/>
              <a:rect l="l" t="t" r="r" b="b"/>
              <a:pathLst>
                <a:path w="1430" h="2720" extrusionOk="0">
                  <a:moveTo>
                    <a:pt x="1171" y="0"/>
                  </a:moveTo>
                  <a:cubicBezTo>
                    <a:pt x="1086" y="0"/>
                    <a:pt x="1001" y="54"/>
                    <a:pt x="965" y="136"/>
                  </a:cubicBezTo>
                  <a:lnTo>
                    <a:pt x="48" y="2422"/>
                  </a:lnTo>
                  <a:cubicBezTo>
                    <a:pt x="0" y="2529"/>
                    <a:pt x="48" y="2660"/>
                    <a:pt x="167" y="2708"/>
                  </a:cubicBezTo>
                  <a:cubicBezTo>
                    <a:pt x="191" y="2719"/>
                    <a:pt x="227" y="2719"/>
                    <a:pt x="250" y="2719"/>
                  </a:cubicBezTo>
                  <a:cubicBezTo>
                    <a:pt x="346" y="2719"/>
                    <a:pt x="429" y="2672"/>
                    <a:pt x="453" y="2589"/>
                  </a:cubicBezTo>
                  <a:lnTo>
                    <a:pt x="1381" y="303"/>
                  </a:lnTo>
                  <a:cubicBezTo>
                    <a:pt x="1429" y="195"/>
                    <a:pt x="1370" y="64"/>
                    <a:pt x="1250" y="17"/>
                  </a:cubicBezTo>
                  <a:cubicBezTo>
                    <a:pt x="1225" y="5"/>
                    <a:pt x="1198"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0" name="Google Shape;1770;p66"/>
            <p:cNvSpPr/>
            <p:nvPr/>
          </p:nvSpPr>
          <p:spPr>
            <a:xfrm>
              <a:off x="7767846" y="1338657"/>
              <a:ext cx="33639" cy="114936"/>
            </a:xfrm>
            <a:custGeom>
              <a:avLst/>
              <a:gdLst/>
              <a:ahLst/>
              <a:cxnLst/>
              <a:rect l="l" t="t" r="r" b="b"/>
              <a:pathLst>
                <a:path w="775" h="2648" extrusionOk="0">
                  <a:moveTo>
                    <a:pt x="519" y="0"/>
                  </a:moveTo>
                  <a:cubicBezTo>
                    <a:pt x="415" y="0"/>
                    <a:pt x="321" y="79"/>
                    <a:pt x="310" y="195"/>
                  </a:cubicBezTo>
                  <a:lnTo>
                    <a:pt x="12" y="2398"/>
                  </a:lnTo>
                  <a:cubicBezTo>
                    <a:pt x="1" y="2517"/>
                    <a:pt x="84" y="2636"/>
                    <a:pt x="215" y="2648"/>
                  </a:cubicBezTo>
                  <a:lnTo>
                    <a:pt x="239" y="2648"/>
                  </a:lnTo>
                  <a:cubicBezTo>
                    <a:pt x="346" y="2648"/>
                    <a:pt x="441" y="2564"/>
                    <a:pt x="465" y="2457"/>
                  </a:cubicBezTo>
                  <a:lnTo>
                    <a:pt x="751" y="255"/>
                  </a:lnTo>
                  <a:cubicBezTo>
                    <a:pt x="774" y="124"/>
                    <a:pt x="679" y="16"/>
                    <a:pt x="560" y="5"/>
                  </a:cubicBezTo>
                  <a:cubicBezTo>
                    <a:pt x="546" y="2"/>
                    <a:pt x="533"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1" name="Google Shape;1771;p66"/>
            <p:cNvSpPr/>
            <p:nvPr/>
          </p:nvSpPr>
          <p:spPr>
            <a:xfrm>
              <a:off x="7625736" y="1417873"/>
              <a:ext cx="286343" cy="196451"/>
            </a:xfrm>
            <a:custGeom>
              <a:avLst/>
              <a:gdLst/>
              <a:ahLst/>
              <a:cxnLst/>
              <a:rect l="l" t="t" r="r" b="b"/>
              <a:pathLst>
                <a:path w="6597" h="4526" extrusionOk="0">
                  <a:moveTo>
                    <a:pt x="680" y="0"/>
                  </a:moveTo>
                  <a:cubicBezTo>
                    <a:pt x="569" y="0"/>
                    <a:pt x="464" y="80"/>
                    <a:pt x="453" y="192"/>
                  </a:cubicBezTo>
                  <a:lnTo>
                    <a:pt x="12" y="3514"/>
                  </a:lnTo>
                  <a:cubicBezTo>
                    <a:pt x="0" y="3573"/>
                    <a:pt x="12" y="3633"/>
                    <a:pt x="48" y="3680"/>
                  </a:cubicBezTo>
                  <a:cubicBezTo>
                    <a:pt x="84" y="3728"/>
                    <a:pt x="143" y="3764"/>
                    <a:pt x="203" y="3764"/>
                  </a:cubicBezTo>
                  <a:lnTo>
                    <a:pt x="5882" y="4526"/>
                  </a:lnTo>
                  <a:lnTo>
                    <a:pt x="5918" y="4526"/>
                  </a:lnTo>
                  <a:cubicBezTo>
                    <a:pt x="5965" y="4526"/>
                    <a:pt x="6013" y="4514"/>
                    <a:pt x="6049" y="4478"/>
                  </a:cubicBezTo>
                  <a:cubicBezTo>
                    <a:pt x="6096" y="4442"/>
                    <a:pt x="6120" y="4395"/>
                    <a:pt x="6132" y="4335"/>
                  </a:cubicBezTo>
                  <a:lnTo>
                    <a:pt x="6573" y="1013"/>
                  </a:lnTo>
                  <a:cubicBezTo>
                    <a:pt x="6596" y="882"/>
                    <a:pt x="6501" y="775"/>
                    <a:pt x="6382" y="751"/>
                  </a:cubicBezTo>
                  <a:lnTo>
                    <a:pt x="703" y="1"/>
                  </a:lnTo>
                  <a:cubicBezTo>
                    <a:pt x="695" y="0"/>
                    <a:pt x="688"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66"/>
            <p:cNvSpPr/>
            <p:nvPr/>
          </p:nvSpPr>
          <p:spPr>
            <a:xfrm>
              <a:off x="7395774" y="663825"/>
              <a:ext cx="851172" cy="698821"/>
            </a:xfrm>
            <a:custGeom>
              <a:avLst/>
              <a:gdLst/>
              <a:ahLst/>
              <a:cxnLst/>
              <a:rect l="l" t="t" r="r" b="b"/>
              <a:pathLst>
                <a:path w="19610" h="16100" extrusionOk="0">
                  <a:moveTo>
                    <a:pt x="5911" y="0"/>
                  </a:moveTo>
                  <a:cubicBezTo>
                    <a:pt x="3817" y="0"/>
                    <a:pt x="2048" y="1619"/>
                    <a:pt x="1393" y="4133"/>
                  </a:cubicBezTo>
                  <a:cubicBezTo>
                    <a:pt x="0" y="9539"/>
                    <a:pt x="6703" y="15278"/>
                    <a:pt x="6989" y="15516"/>
                  </a:cubicBezTo>
                  <a:cubicBezTo>
                    <a:pt x="7025" y="15552"/>
                    <a:pt x="7060" y="15563"/>
                    <a:pt x="7108" y="15575"/>
                  </a:cubicBezTo>
                  <a:lnTo>
                    <a:pt x="8954" y="15813"/>
                  </a:lnTo>
                  <a:lnTo>
                    <a:pt x="11085" y="16099"/>
                  </a:lnTo>
                  <a:lnTo>
                    <a:pt x="11121" y="16099"/>
                  </a:lnTo>
                  <a:cubicBezTo>
                    <a:pt x="11144" y="16099"/>
                    <a:pt x="11180" y="16099"/>
                    <a:pt x="11216" y="16075"/>
                  </a:cubicBezTo>
                  <a:cubicBezTo>
                    <a:pt x="11549" y="15921"/>
                    <a:pt x="19514" y="12134"/>
                    <a:pt x="19586" y="6562"/>
                  </a:cubicBezTo>
                  <a:cubicBezTo>
                    <a:pt x="19610" y="3907"/>
                    <a:pt x="18288" y="1859"/>
                    <a:pt x="16193" y="1347"/>
                  </a:cubicBezTo>
                  <a:cubicBezTo>
                    <a:pt x="15902" y="1276"/>
                    <a:pt x="15591" y="1237"/>
                    <a:pt x="15267" y="1237"/>
                  </a:cubicBezTo>
                  <a:cubicBezTo>
                    <a:pt x="13761" y="1237"/>
                    <a:pt x="11971" y="2085"/>
                    <a:pt x="10609" y="4467"/>
                  </a:cubicBezTo>
                  <a:cubicBezTo>
                    <a:pt x="9763" y="1240"/>
                    <a:pt x="7727" y="38"/>
                    <a:pt x="6025" y="2"/>
                  </a:cubicBezTo>
                  <a:cubicBezTo>
                    <a:pt x="5987" y="1"/>
                    <a:pt x="5949" y="0"/>
                    <a:pt x="5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3" name="Google Shape;1773;p66"/>
            <p:cNvSpPr/>
            <p:nvPr/>
          </p:nvSpPr>
          <p:spPr>
            <a:xfrm>
              <a:off x="7395774" y="663825"/>
              <a:ext cx="367988" cy="682283"/>
            </a:xfrm>
            <a:custGeom>
              <a:avLst/>
              <a:gdLst/>
              <a:ahLst/>
              <a:cxnLst/>
              <a:rect l="l" t="t" r="r" b="b"/>
              <a:pathLst>
                <a:path w="8478" h="15719" extrusionOk="0">
                  <a:moveTo>
                    <a:pt x="5921" y="0"/>
                  </a:moveTo>
                  <a:cubicBezTo>
                    <a:pt x="5409" y="0"/>
                    <a:pt x="4896" y="99"/>
                    <a:pt x="4405" y="300"/>
                  </a:cubicBezTo>
                  <a:cubicBezTo>
                    <a:pt x="2965" y="895"/>
                    <a:pt x="1869" y="2300"/>
                    <a:pt x="1393" y="4133"/>
                  </a:cubicBezTo>
                  <a:cubicBezTo>
                    <a:pt x="0" y="9539"/>
                    <a:pt x="6703" y="15278"/>
                    <a:pt x="6989" y="15516"/>
                  </a:cubicBezTo>
                  <a:cubicBezTo>
                    <a:pt x="7025" y="15552"/>
                    <a:pt x="7060" y="15563"/>
                    <a:pt x="7108" y="15575"/>
                  </a:cubicBezTo>
                  <a:lnTo>
                    <a:pt x="8215" y="15718"/>
                  </a:lnTo>
                  <a:lnTo>
                    <a:pt x="8239" y="15718"/>
                  </a:lnTo>
                  <a:cubicBezTo>
                    <a:pt x="8299" y="15718"/>
                    <a:pt x="8358" y="15694"/>
                    <a:pt x="8406" y="15647"/>
                  </a:cubicBezTo>
                  <a:cubicBezTo>
                    <a:pt x="8454" y="15599"/>
                    <a:pt x="8477" y="15528"/>
                    <a:pt x="8465" y="15456"/>
                  </a:cubicBezTo>
                  <a:lnTo>
                    <a:pt x="8442" y="15361"/>
                  </a:lnTo>
                  <a:cubicBezTo>
                    <a:pt x="8442" y="15337"/>
                    <a:pt x="8430" y="15313"/>
                    <a:pt x="8418" y="15290"/>
                  </a:cubicBezTo>
                  <a:cubicBezTo>
                    <a:pt x="7465" y="13480"/>
                    <a:pt x="6620" y="11587"/>
                    <a:pt x="5906" y="9658"/>
                  </a:cubicBezTo>
                  <a:cubicBezTo>
                    <a:pt x="5465" y="8455"/>
                    <a:pt x="5001" y="7062"/>
                    <a:pt x="5072" y="5646"/>
                  </a:cubicBezTo>
                  <a:cubicBezTo>
                    <a:pt x="5167" y="3812"/>
                    <a:pt x="6251" y="2026"/>
                    <a:pt x="7834" y="1097"/>
                  </a:cubicBezTo>
                  <a:cubicBezTo>
                    <a:pt x="7846" y="1085"/>
                    <a:pt x="7858" y="1074"/>
                    <a:pt x="7882" y="1062"/>
                  </a:cubicBezTo>
                  <a:lnTo>
                    <a:pt x="8013" y="907"/>
                  </a:lnTo>
                  <a:cubicBezTo>
                    <a:pt x="8061" y="859"/>
                    <a:pt x="8084" y="800"/>
                    <a:pt x="8073" y="728"/>
                  </a:cubicBezTo>
                  <a:cubicBezTo>
                    <a:pt x="8073" y="657"/>
                    <a:pt x="8025" y="597"/>
                    <a:pt x="7965" y="562"/>
                  </a:cubicBezTo>
                  <a:cubicBezTo>
                    <a:pt x="7330" y="189"/>
                    <a:pt x="6627" y="0"/>
                    <a:pt x="5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4" name="Google Shape;1774;p66"/>
            <p:cNvSpPr/>
            <p:nvPr/>
          </p:nvSpPr>
          <p:spPr>
            <a:xfrm>
              <a:off x="7814898" y="717648"/>
              <a:ext cx="432053" cy="644998"/>
            </a:xfrm>
            <a:custGeom>
              <a:avLst/>
              <a:gdLst/>
              <a:ahLst/>
              <a:cxnLst/>
              <a:rect l="l" t="t" r="r" b="b"/>
              <a:pathLst>
                <a:path w="9954" h="14860" extrusionOk="0">
                  <a:moveTo>
                    <a:pt x="5606" y="1"/>
                  </a:moveTo>
                  <a:cubicBezTo>
                    <a:pt x="5199" y="1"/>
                    <a:pt x="4787" y="63"/>
                    <a:pt x="4382" y="191"/>
                  </a:cubicBezTo>
                  <a:cubicBezTo>
                    <a:pt x="4322" y="203"/>
                    <a:pt x="4274" y="250"/>
                    <a:pt x="4251" y="298"/>
                  </a:cubicBezTo>
                  <a:cubicBezTo>
                    <a:pt x="4227" y="357"/>
                    <a:pt x="4227" y="429"/>
                    <a:pt x="4239" y="488"/>
                  </a:cubicBezTo>
                  <a:lnTo>
                    <a:pt x="4286" y="596"/>
                  </a:lnTo>
                  <a:cubicBezTo>
                    <a:pt x="4298" y="631"/>
                    <a:pt x="4322" y="655"/>
                    <a:pt x="4334" y="679"/>
                  </a:cubicBezTo>
                  <a:cubicBezTo>
                    <a:pt x="5620" y="1989"/>
                    <a:pt x="6203" y="3989"/>
                    <a:pt x="5810" y="5787"/>
                  </a:cubicBezTo>
                  <a:cubicBezTo>
                    <a:pt x="5513" y="7180"/>
                    <a:pt x="4703" y="8406"/>
                    <a:pt x="3953" y="9442"/>
                  </a:cubicBezTo>
                  <a:cubicBezTo>
                    <a:pt x="2774" y="11109"/>
                    <a:pt x="1453" y="12716"/>
                    <a:pt x="60" y="14216"/>
                  </a:cubicBezTo>
                  <a:cubicBezTo>
                    <a:pt x="12" y="14264"/>
                    <a:pt x="0" y="14323"/>
                    <a:pt x="0" y="14371"/>
                  </a:cubicBezTo>
                  <a:lnTo>
                    <a:pt x="0" y="14478"/>
                  </a:lnTo>
                  <a:cubicBezTo>
                    <a:pt x="0" y="14585"/>
                    <a:pt x="83" y="14681"/>
                    <a:pt x="191" y="14693"/>
                  </a:cubicBezTo>
                  <a:lnTo>
                    <a:pt x="1429" y="14859"/>
                  </a:lnTo>
                  <a:lnTo>
                    <a:pt x="1465" y="14859"/>
                  </a:lnTo>
                  <a:cubicBezTo>
                    <a:pt x="1488" y="14859"/>
                    <a:pt x="1524" y="14859"/>
                    <a:pt x="1560" y="14835"/>
                  </a:cubicBezTo>
                  <a:cubicBezTo>
                    <a:pt x="1893" y="14681"/>
                    <a:pt x="9858" y="10894"/>
                    <a:pt x="9930" y="5322"/>
                  </a:cubicBezTo>
                  <a:cubicBezTo>
                    <a:pt x="9954" y="3382"/>
                    <a:pt x="9239" y="1739"/>
                    <a:pt x="7977" y="786"/>
                  </a:cubicBezTo>
                  <a:cubicBezTo>
                    <a:pt x="7277" y="271"/>
                    <a:pt x="6453"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66"/>
            <p:cNvSpPr/>
            <p:nvPr/>
          </p:nvSpPr>
          <p:spPr>
            <a:xfrm>
              <a:off x="7814898" y="1232486"/>
              <a:ext cx="216548" cy="130172"/>
            </a:xfrm>
            <a:custGeom>
              <a:avLst/>
              <a:gdLst/>
              <a:ahLst/>
              <a:cxnLst/>
              <a:rect l="l" t="t" r="r" b="b"/>
              <a:pathLst>
                <a:path w="4989" h="2999" extrusionOk="0">
                  <a:moveTo>
                    <a:pt x="2222" y="1"/>
                  </a:moveTo>
                  <a:cubicBezTo>
                    <a:pt x="2157" y="1"/>
                    <a:pt x="2093" y="28"/>
                    <a:pt x="2048" y="81"/>
                  </a:cubicBezTo>
                  <a:cubicBezTo>
                    <a:pt x="1405" y="867"/>
                    <a:pt x="738" y="1629"/>
                    <a:pt x="60" y="2355"/>
                  </a:cubicBezTo>
                  <a:cubicBezTo>
                    <a:pt x="12" y="2403"/>
                    <a:pt x="0" y="2462"/>
                    <a:pt x="0" y="2510"/>
                  </a:cubicBezTo>
                  <a:lnTo>
                    <a:pt x="0" y="2617"/>
                  </a:lnTo>
                  <a:cubicBezTo>
                    <a:pt x="0" y="2724"/>
                    <a:pt x="83" y="2820"/>
                    <a:pt x="191" y="2832"/>
                  </a:cubicBezTo>
                  <a:lnTo>
                    <a:pt x="1429" y="2998"/>
                  </a:lnTo>
                  <a:lnTo>
                    <a:pt x="1453" y="2998"/>
                  </a:lnTo>
                  <a:cubicBezTo>
                    <a:pt x="1488" y="2998"/>
                    <a:pt x="1536" y="2986"/>
                    <a:pt x="1572" y="2974"/>
                  </a:cubicBezTo>
                  <a:cubicBezTo>
                    <a:pt x="1572" y="2974"/>
                    <a:pt x="1572" y="2974"/>
                    <a:pt x="1584" y="2963"/>
                  </a:cubicBezTo>
                  <a:lnTo>
                    <a:pt x="1595" y="2963"/>
                  </a:lnTo>
                  <a:lnTo>
                    <a:pt x="1512" y="2748"/>
                  </a:lnTo>
                  <a:lnTo>
                    <a:pt x="1619" y="2951"/>
                  </a:lnTo>
                  <a:cubicBezTo>
                    <a:pt x="1619" y="2951"/>
                    <a:pt x="1631" y="2939"/>
                    <a:pt x="1631" y="2939"/>
                  </a:cubicBezTo>
                  <a:lnTo>
                    <a:pt x="1643" y="2939"/>
                  </a:lnTo>
                  <a:cubicBezTo>
                    <a:pt x="1643" y="2939"/>
                    <a:pt x="1679" y="2927"/>
                    <a:pt x="1679" y="2927"/>
                  </a:cubicBezTo>
                  <a:cubicBezTo>
                    <a:pt x="1750" y="2891"/>
                    <a:pt x="1846" y="2832"/>
                    <a:pt x="1965" y="2772"/>
                  </a:cubicBezTo>
                  <a:lnTo>
                    <a:pt x="1976" y="2772"/>
                  </a:lnTo>
                  <a:lnTo>
                    <a:pt x="2060" y="2724"/>
                  </a:lnTo>
                  <a:lnTo>
                    <a:pt x="2072" y="2724"/>
                  </a:lnTo>
                  <a:lnTo>
                    <a:pt x="2143" y="2677"/>
                  </a:lnTo>
                  <a:cubicBezTo>
                    <a:pt x="2548" y="2462"/>
                    <a:pt x="3191" y="2105"/>
                    <a:pt x="3917" y="1629"/>
                  </a:cubicBezTo>
                  <a:cubicBezTo>
                    <a:pt x="3977" y="1605"/>
                    <a:pt x="4024" y="1569"/>
                    <a:pt x="4072" y="1534"/>
                  </a:cubicBezTo>
                  <a:lnTo>
                    <a:pt x="4084" y="1534"/>
                  </a:lnTo>
                  <a:lnTo>
                    <a:pt x="4227" y="1427"/>
                  </a:lnTo>
                  <a:lnTo>
                    <a:pt x="4239" y="1427"/>
                  </a:lnTo>
                  <a:cubicBezTo>
                    <a:pt x="4453" y="1272"/>
                    <a:pt x="4667" y="1129"/>
                    <a:pt x="4882" y="974"/>
                  </a:cubicBezTo>
                  <a:cubicBezTo>
                    <a:pt x="4953" y="927"/>
                    <a:pt x="4989" y="831"/>
                    <a:pt x="4965" y="736"/>
                  </a:cubicBezTo>
                  <a:cubicBezTo>
                    <a:pt x="4941" y="653"/>
                    <a:pt x="4870" y="581"/>
                    <a:pt x="4774" y="569"/>
                  </a:cubicBezTo>
                  <a:cubicBezTo>
                    <a:pt x="3953" y="474"/>
                    <a:pt x="3119" y="284"/>
                    <a:pt x="2286" y="10"/>
                  </a:cubicBezTo>
                  <a:cubicBezTo>
                    <a:pt x="2265" y="4"/>
                    <a:pt x="2244" y="1"/>
                    <a:pt x="2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6" name="Google Shape;1776;p66"/>
            <p:cNvSpPr/>
            <p:nvPr/>
          </p:nvSpPr>
          <p:spPr>
            <a:xfrm>
              <a:off x="7446385" y="870611"/>
              <a:ext cx="317377" cy="475502"/>
            </a:xfrm>
            <a:custGeom>
              <a:avLst/>
              <a:gdLst/>
              <a:ahLst/>
              <a:cxnLst/>
              <a:rect l="l" t="t" r="r" b="b"/>
              <a:pathLst>
                <a:path w="7312" h="10955" extrusionOk="0">
                  <a:moveTo>
                    <a:pt x="322" y="0"/>
                  </a:moveTo>
                  <a:cubicBezTo>
                    <a:pt x="251" y="0"/>
                    <a:pt x="191" y="24"/>
                    <a:pt x="144" y="72"/>
                  </a:cubicBezTo>
                  <a:cubicBezTo>
                    <a:pt x="108" y="108"/>
                    <a:pt x="84" y="155"/>
                    <a:pt x="84" y="203"/>
                  </a:cubicBezTo>
                  <a:cubicBezTo>
                    <a:pt x="1" y="905"/>
                    <a:pt x="49" y="1655"/>
                    <a:pt x="215" y="2417"/>
                  </a:cubicBezTo>
                  <a:cubicBezTo>
                    <a:pt x="227" y="2501"/>
                    <a:pt x="251" y="2572"/>
                    <a:pt x="263" y="2644"/>
                  </a:cubicBezTo>
                  <a:lnTo>
                    <a:pt x="275" y="2667"/>
                  </a:lnTo>
                  <a:cubicBezTo>
                    <a:pt x="287" y="2739"/>
                    <a:pt x="310" y="2810"/>
                    <a:pt x="322" y="2894"/>
                  </a:cubicBezTo>
                  <a:cubicBezTo>
                    <a:pt x="334" y="2894"/>
                    <a:pt x="334" y="2906"/>
                    <a:pt x="334" y="2906"/>
                  </a:cubicBezTo>
                  <a:cubicBezTo>
                    <a:pt x="358" y="2989"/>
                    <a:pt x="370" y="3060"/>
                    <a:pt x="406" y="3132"/>
                  </a:cubicBezTo>
                  <a:cubicBezTo>
                    <a:pt x="406" y="3132"/>
                    <a:pt x="406" y="3156"/>
                    <a:pt x="406" y="3156"/>
                  </a:cubicBezTo>
                  <a:cubicBezTo>
                    <a:pt x="430" y="3227"/>
                    <a:pt x="453" y="3299"/>
                    <a:pt x="477" y="3370"/>
                  </a:cubicBezTo>
                  <a:lnTo>
                    <a:pt x="477" y="3394"/>
                  </a:lnTo>
                  <a:cubicBezTo>
                    <a:pt x="501" y="3465"/>
                    <a:pt x="537" y="3537"/>
                    <a:pt x="560" y="3608"/>
                  </a:cubicBezTo>
                  <a:lnTo>
                    <a:pt x="763" y="3525"/>
                  </a:lnTo>
                  <a:lnTo>
                    <a:pt x="560" y="3632"/>
                  </a:lnTo>
                  <a:cubicBezTo>
                    <a:pt x="596" y="3703"/>
                    <a:pt x="620" y="3775"/>
                    <a:pt x="644" y="3846"/>
                  </a:cubicBezTo>
                  <a:lnTo>
                    <a:pt x="656" y="3858"/>
                  </a:lnTo>
                  <a:cubicBezTo>
                    <a:pt x="680" y="3930"/>
                    <a:pt x="715" y="4001"/>
                    <a:pt x="739" y="4084"/>
                  </a:cubicBezTo>
                  <a:lnTo>
                    <a:pt x="751" y="4096"/>
                  </a:lnTo>
                  <a:cubicBezTo>
                    <a:pt x="775" y="4168"/>
                    <a:pt x="811" y="4239"/>
                    <a:pt x="846" y="4322"/>
                  </a:cubicBezTo>
                  <a:cubicBezTo>
                    <a:pt x="1263" y="5275"/>
                    <a:pt x="1858" y="6263"/>
                    <a:pt x="2608" y="7263"/>
                  </a:cubicBezTo>
                  <a:cubicBezTo>
                    <a:pt x="2656" y="7335"/>
                    <a:pt x="2692" y="7394"/>
                    <a:pt x="2751" y="7454"/>
                  </a:cubicBezTo>
                  <a:cubicBezTo>
                    <a:pt x="2787" y="7513"/>
                    <a:pt x="2835" y="7573"/>
                    <a:pt x="2882" y="7632"/>
                  </a:cubicBezTo>
                  <a:cubicBezTo>
                    <a:pt x="2882" y="7632"/>
                    <a:pt x="2894" y="7644"/>
                    <a:pt x="2894" y="7644"/>
                  </a:cubicBezTo>
                  <a:cubicBezTo>
                    <a:pt x="2930" y="7704"/>
                    <a:pt x="2977" y="7751"/>
                    <a:pt x="3037" y="7823"/>
                  </a:cubicBezTo>
                  <a:cubicBezTo>
                    <a:pt x="3073" y="7882"/>
                    <a:pt x="3120" y="7930"/>
                    <a:pt x="3156" y="7978"/>
                  </a:cubicBezTo>
                  <a:cubicBezTo>
                    <a:pt x="3168" y="7990"/>
                    <a:pt x="3168" y="7990"/>
                    <a:pt x="3168" y="8001"/>
                  </a:cubicBezTo>
                  <a:cubicBezTo>
                    <a:pt x="3216" y="8049"/>
                    <a:pt x="3263" y="8109"/>
                    <a:pt x="3311" y="8168"/>
                  </a:cubicBezTo>
                  <a:cubicBezTo>
                    <a:pt x="3358" y="8216"/>
                    <a:pt x="3406" y="8275"/>
                    <a:pt x="3442" y="8323"/>
                  </a:cubicBezTo>
                  <a:cubicBezTo>
                    <a:pt x="3442" y="8323"/>
                    <a:pt x="3454" y="8323"/>
                    <a:pt x="3454" y="8335"/>
                  </a:cubicBezTo>
                  <a:cubicBezTo>
                    <a:pt x="3918" y="8883"/>
                    <a:pt x="4418" y="9430"/>
                    <a:pt x="4954" y="9954"/>
                  </a:cubicBezTo>
                  <a:lnTo>
                    <a:pt x="5144" y="10133"/>
                  </a:lnTo>
                  <a:cubicBezTo>
                    <a:pt x="5144" y="10133"/>
                    <a:pt x="5156" y="10145"/>
                    <a:pt x="5156" y="10145"/>
                  </a:cubicBezTo>
                  <a:lnTo>
                    <a:pt x="5466" y="10442"/>
                  </a:lnTo>
                  <a:cubicBezTo>
                    <a:pt x="5478" y="10442"/>
                    <a:pt x="5478" y="10454"/>
                    <a:pt x="5478" y="10454"/>
                  </a:cubicBezTo>
                  <a:lnTo>
                    <a:pt x="5656" y="10609"/>
                  </a:lnTo>
                  <a:cubicBezTo>
                    <a:pt x="5656" y="10609"/>
                    <a:pt x="5680" y="10633"/>
                    <a:pt x="5680" y="10633"/>
                  </a:cubicBezTo>
                  <a:lnTo>
                    <a:pt x="5775" y="10704"/>
                  </a:lnTo>
                  <a:cubicBezTo>
                    <a:pt x="5775" y="10716"/>
                    <a:pt x="5787" y="10728"/>
                    <a:pt x="5787" y="10728"/>
                  </a:cubicBezTo>
                  <a:cubicBezTo>
                    <a:pt x="5787" y="10728"/>
                    <a:pt x="5811" y="10740"/>
                    <a:pt x="5811" y="10740"/>
                  </a:cubicBezTo>
                  <a:lnTo>
                    <a:pt x="5823" y="10752"/>
                  </a:lnTo>
                  <a:cubicBezTo>
                    <a:pt x="5859" y="10788"/>
                    <a:pt x="5894" y="10799"/>
                    <a:pt x="5942" y="10811"/>
                  </a:cubicBezTo>
                  <a:lnTo>
                    <a:pt x="7049" y="10954"/>
                  </a:lnTo>
                  <a:lnTo>
                    <a:pt x="7073" y="10954"/>
                  </a:lnTo>
                  <a:cubicBezTo>
                    <a:pt x="7133" y="10954"/>
                    <a:pt x="7192" y="10930"/>
                    <a:pt x="7240" y="10883"/>
                  </a:cubicBezTo>
                  <a:cubicBezTo>
                    <a:pt x="7288" y="10835"/>
                    <a:pt x="7311" y="10764"/>
                    <a:pt x="7299" y="10692"/>
                  </a:cubicBezTo>
                  <a:lnTo>
                    <a:pt x="7276" y="10597"/>
                  </a:lnTo>
                  <a:cubicBezTo>
                    <a:pt x="7276" y="10573"/>
                    <a:pt x="7264" y="10549"/>
                    <a:pt x="7252" y="10526"/>
                  </a:cubicBezTo>
                  <a:cubicBezTo>
                    <a:pt x="6299" y="8716"/>
                    <a:pt x="5454" y="6823"/>
                    <a:pt x="4740" y="4894"/>
                  </a:cubicBezTo>
                  <a:lnTo>
                    <a:pt x="4704" y="4811"/>
                  </a:lnTo>
                  <a:cubicBezTo>
                    <a:pt x="4692" y="4775"/>
                    <a:pt x="4680" y="4739"/>
                    <a:pt x="4644" y="4715"/>
                  </a:cubicBezTo>
                  <a:cubicBezTo>
                    <a:pt x="3168" y="3418"/>
                    <a:pt x="1763" y="1858"/>
                    <a:pt x="477" y="96"/>
                  </a:cubicBezTo>
                  <a:cubicBezTo>
                    <a:pt x="441" y="48"/>
                    <a:pt x="382" y="12"/>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7" name="Google Shape;1777;p66"/>
            <p:cNvSpPr/>
            <p:nvPr/>
          </p:nvSpPr>
          <p:spPr>
            <a:xfrm>
              <a:off x="7513576" y="738917"/>
              <a:ext cx="52260" cy="94536"/>
            </a:xfrm>
            <a:custGeom>
              <a:avLst/>
              <a:gdLst/>
              <a:ahLst/>
              <a:cxnLst/>
              <a:rect l="l" t="t" r="r" b="b"/>
              <a:pathLst>
                <a:path w="1204" h="2178" extrusionOk="0">
                  <a:moveTo>
                    <a:pt x="957" y="0"/>
                  </a:moveTo>
                  <a:cubicBezTo>
                    <a:pt x="891" y="0"/>
                    <a:pt x="827" y="27"/>
                    <a:pt x="787" y="82"/>
                  </a:cubicBezTo>
                  <a:cubicBezTo>
                    <a:pt x="406" y="546"/>
                    <a:pt x="155" y="1165"/>
                    <a:pt x="25" y="1915"/>
                  </a:cubicBezTo>
                  <a:cubicBezTo>
                    <a:pt x="1" y="2034"/>
                    <a:pt x="84" y="2153"/>
                    <a:pt x="215" y="2177"/>
                  </a:cubicBezTo>
                  <a:lnTo>
                    <a:pt x="251" y="2177"/>
                  </a:lnTo>
                  <a:cubicBezTo>
                    <a:pt x="358" y="2177"/>
                    <a:pt x="453" y="2094"/>
                    <a:pt x="465" y="1987"/>
                  </a:cubicBezTo>
                  <a:cubicBezTo>
                    <a:pt x="584" y="1320"/>
                    <a:pt x="798" y="772"/>
                    <a:pt x="1132" y="356"/>
                  </a:cubicBezTo>
                  <a:cubicBezTo>
                    <a:pt x="1203" y="260"/>
                    <a:pt x="1191" y="129"/>
                    <a:pt x="1096" y="46"/>
                  </a:cubicBezTo>
                  <a:cubicBezTo>
                    <a:pt x="1055" y="15"/>
                    <a:pt x="1006"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66"/>
            <p:cNvSpPr/>
            <p:nvPr/>
          </p:nvSpPr>
          <p:spPr>
            <a:xfrm>
              <a:off x="7579726" y="700590"/>
              <a:ext cx="59986" cy="28995"/>
            </a:xfrm>
            <a:custGeom>
              <a:avLst/>
              <a:gdLst/>
              <a:ahLst/>
              <a:cxnLst/>
              <a:rect l="l" t="t" r="r" b="b"/>
              <a:pathLst>
                <a:path w="1382" h="668" extrusionOk="0">
                  <a:moveTo>
                    <a:pt x="1144" y="0"/>
                  </a:moveTo>
                  <a:cubicBezTo>
                    <a:pt x="1068" y="0"/>
                    <a:pt x="647" y="10"/>
                    <a:pt x="155" y="250"/>
                  </a:cubicBezTo>
                  <a:cubicBezTo>
                    <a:pt x="48" y="298"/>
                    <a:pt x="1" y="429"/>
                    <a:pt x="48" y="548"/>
                  </a:cubicBezTo>
                  <a:cubicBezTo>
                    <a:pt x="96" y="619"/>
                    <a:pt x="167" y="667"/>
                    <a:pt x="251" y="667"/>
                  </a:cubicBezTo>
                  <a:cubicBezTo>
                    <a:pt x="286" y="667"/>
                    <a:pt x="322" y="667"/>
                    <a:pt x="346" y="643"/>
                  </a:cubicBezTo>
                  <a:cubicBezTo>
                    <a:pt x="729" y="462"/>
                    <a:pt x="1056" y="453"/>
                    <a:pt x="1129" y="453"/>
                  </a:cubicBezTo>
                  <a:cubicBezTo>
                    <a:pt x="1137" y="453"/>
                    <a:pt x="1142" y="453"/>
                    <a:pt x="1144" y="453"/>
                  </a:cubicBezTo>
                  <a:cubicBezTo>
                    <a:pt x="1263" y="453"/>
                    <a:pt x="1370" y="358"/>
                    <a:pt x="1370" y="227"/>
                  </a:cubicBezTo>
                  <a:cubicBezTo>
                    <a:pt x="1382" y="108"/>
                    <a:pt x="1287" y="0"/>
                    <a:pt x="1156" y="0"/>
                  </a:cubicBezTo>
                  <a:cubicBezTo>
                    <a:pt x="1155" y="0"/>
                    <a:pt x="1151" y="0"/>
                    <a:pt x="1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9" name="Google Shape;1779;p66"/>
            <p:cNvSpPr/>
            <p:nvPr/>
          </p:nvSpPr>
          <p:spPr>
            <a:xfrm>
              <a:off x="7625736" y="1503686"/>
              <a:ext cx="278052" cy="110639"/>
            </a:xfrm>
            <a:custGeom>
              <a:avLst/>
              <a:gdLst/>
              <a:ahLst/>
              <a:cxnLst/>
              <a:rect l="l" t="t" r="r" b="b"/>
              <a:pathLst>
                <a:path w="6406" h="2549" extrusionOk="0">
                  <a:moveTo>
                    <a:pt x="410" y="0"/>
                  </a:moveTo>
                  <a:cubicBezTo>
                    <a:pt x="368" y="0"/>
                    <a:pt x="325" y="13"/>
                    <a:pt x="286" y="36"/>
                  </a:cubicBezTo>
                  <a:cubicBezTo>
                    <a:pt x="238" y="72"/>
                    <a:pt x="191" y="132"/>
                    <a:pt x="191" y="191"/>
                  </a:cubicBezTo>
                  <a:lnTo>
                    <a:pt x="12" y="1537"/>
                  </a:lnTo>
                  <a:cubicBezTo>
                    <a:pt x="0" y="1596"/>
                    <a:pt x="12" y="1656"/>
                    <a:pt x="48" y="1703"/>
                  </a:cubicBezTo>
                  <a:cubicBezTo>
                    <a:pt x="84" y="1751"/>
                    <a:pt x="143" y="1787"/>
                    <a:pt x="203" y="1787"/>
                  </a:cubicBezTo>
                  <a:lnTo>
                    <a:pt x="5882" y="2549"/>
                  </a:lnTo>
                  <a:lnTo>
                    <a:pt x="5918" y="2549"/>
                  </a:lnTo>
                  <a:cubicBezTo>
                    <a:pt x="5965" y="2549"/>
                    <a:pt x="6013" y="2537"/>
                    <a:pt x="6049" y="2501"/>
                  </a:cubicBezTo>
                  <a:cubicBezTo>
                    <a:pt x="6096" y="2465"/>
                    <a:pt x="6120" y="2418"/>
                    <a:pt x="6132" y="2358"/>
                  </a:cubicBezTo>
                  <a:lnTo>
                    <a:pt x="6394" y="358"/>
                  </a:lnTo>
                  <a:cubicBezTo>
                    <a:pt x="6406" y="286"/>
                    <a:pt x="6382" y="215"/>
                    <a:pt x="6323" y="155"/>
                  </a:cubicBezTo>
                  <a:cubicBezTo>
                    <a:pt x="6283" y="124"/>
                    <a:pt x="6233" y="108"/>
                    <a:pt x="6182" y="108"/>
                  </a:cubicBezTo>
                  <a:cubicBezTo>
                    <a:pt x="6157" y="108"/>
                    <a:pt x="6132" y="112"/>
                    <a:pt x="6108" y="120"/>
                  </a:cubicBezTo>
                  <a:cubicBezTo>
                    <a:pt x="5200" y="425"/>
                    <a:pt x="4322" y="537"/>
                    <a:pt x="3523" y="537"/>
                  </a:cubicBezTo>
                  <a:cubicBezTo>
                    <a:pt x="2236" y="537"/>
                    <a:pt x="1152" y="248"/>
                    <a:pt x="477" y="13"/>
                  </a:cubicBezTo>
                  <a:cubicBezTo>
                    <a:pt x="456" y="4"/>
                    <a:pt x="433"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80" name="Google Shape;1780;p66"/>
          <p:cNvSpPr/>
          <p:nvPr/>
        </p:nvSpPr>
        <p:spPr>
          <a:xfrm rot="-434809">
            <a:off x="7245248" y="1388565"/>
            <a:ext cx="245216" cy="229495"/>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66"/>
          <p:cNvSpPr txBox="1"/>
          <p:nvPr/>
        </p:nvSpPr>
        <p:spPr>
          <a:xfrm>
            <a:off x="1499511" y="2854747"/>
            <a:ext cx="2694600" cy="495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Earth is the planet with life</a:t>
            </a:r>
            <a:endParaRPr>
              <a:solidFill>
                <a:schemeClr val="dk1"/>
              </a:solidFill>
              <a:latin typeface="Alata"/>
              <a:ea typeface="Alata"/>
              <a:cs typeface="Alata"/>
              <a:sym typeface="Alata"/>
            </a:endParaRPr>
          </a:p>
        </p:txBody>
      </p:sp>
      <p:sp>
        <p:nvSpPr>
          <p:cNvPr id="1782" name="Google Shape;1782;p66"/>
          <p:cNvSpPr txBox="1"/>
          <p:nvPr/>
        </p:nvSpPr>
        <p:spPr>
          <a:xfrm>
            <a:off x="973613" y="2854736"/>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1.</a:t>
            </a:r>
            <a:endParaRPr sz="2200" b="1">
              <a:solidFill>
                <a:schemeClr val="dk1"/>
              </a:solidFill>
              <a:latin typeface="Alata"/>
              <a:ea typeface="Alata"/>
              <a:cs typeface="Alata"/>
              <a:sym typeface="Alata"/>
            </a:endParaRPr>
          </a:p>
        </p:txBody>
      </p:sp>
      <p:sp>
        <p:nvSpPr>
          <p:cNvPr id="1783" name="Google Shape;1783;p66"/>
          <p:cNvSpPr txBox="1"/>
          <p:nvPr/>
        </p:nvSpPr>
        <p:spPr>
          <a:xfrm>
            <a:off x="1499511" y="3428172"/>
            <a:ext cx="2694600" cy="495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Neptune is an ice giant</a:t>
            </a:r>
            <a:endParaRPr>
              <a:solidFill>
                <a:schemeClr val="dk1"/>
              </a:solidFill>
              <a:latin typeface="Alata"/>
              <a:ea typeface="Alata"/>
              <a:cs typeface="Alata"/>
              <a:sym typeface="Alata"/>
            </a:endParaRPr>
          </a:p>
        </p:txBody>
      </p:sp>
      <p:sp>
        <p:nvSpPr>
          <p:cNvPr id="1784" name="Google Shape;1784;p66"/>
          <p:cNvSpPr txBox="1"/>
          <p:nvPr/>
        </p:nvSpPr>
        <p:spPr>
          <a:xfrm>
            <a:off x="973613" y="3428161"/>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2.</a:t>
            </a:r>
            <a:endParaRPr sz="2200" b="1">
              <a:solidFill>
                <a:schemeClr val="dk1"/>
              </a:solidFill>
              <a:latin typeface="Alata"/>
              <a:ea typeface="Alata"/>
              <a:cs typeface="Alata"/>
              <a:sym typeface="Alata"/>
            </a:endParaRPr>
          </a:p>
        </p:txBody>
      </p:sp>
      <p:sp>
        <p:nvSpPr>
          <p:cNvPr id="1785" name="Google Shape;1785;p66"/>
          <p:cNvSpPr txBox="1"/>
          <p:nvPr/>
        </p:nvSpPr>
        <p:spPr>
          <a:xfrm>
            <a:off x="1499511" y="4001597"/>
            <a:ext cx="2694600" cy="495600"/>
          </a:xfrm>
          <a:prstGeom prst="rect">
            <a:avLst/>
          </a:prstGeom>
          <a:noFill/>
          <a:ln>
            <a:noFill/>
          </a:ln>
        </p:spPr>
        <p:txBody>
          <a:bodyPr spcFirstLastPara="1" wrap="square" lIns="91425" tIns="91425" rIns="91425" bIns="91425" anchor="ctr" anchorCtr="0">
            <a:noAutofit/>
          </a:bodyPr>
          <a:lstStyle/>
          <a:p>
            <a:pPr marL="0" lvl="0" indent="0" algn="l" rtl="0">
              <a:lnSpc>
                <a:spcPct val="100000"/>
              </a:lnSpc>
              <a:spcBef>
                <a:spcPts val="0"/>
              </a:spcBef>
              <a:spcAft>
                <a:spcPts val="0"/>
              </a:spcAft>
              <a:buNone/>
            </a:pPr>
            <a:r>
              <a:rPr lang="en">
                <a:solidFill>
                  <a:schemeClr val="dk1"/>
                </a:solidFill>
                <a:latin typeface="Alata"/>
                <a:ea typeface="Alata"/>
                <a:cs typeface="Alata"/>
                <a:sym typeface="Alata"/>
              </a:rPr>
              <a:t>Jupiter was named after a god</a:t>
            </a:r>
            <a:endParaRPr>
              <a:solidFill>
                <a:schemeClr val="dk1"/>
              </a:solidFill>
              <a:latin typeface="Alata"/>
              <a:ea typeface="Alata"/>
              <a:cs typeface="Alata"/>
              <a:sym typeface="Alata"/>
            </a:endParaRPr>
          </a:p>
        </p:txBody>
      </p:sp>
      <p:sp>
        <p:nvSpPr>
          <p:cNvPr id="1786" name="Google Shape;1786;p66"/>
          <p:cNvSpPr txBox="1"/>
          <p:nvPr/>
        </p:nvSpPr>
        <p:spPr>
          <a:xfrm>
            <a:off x="973613" y="4001586"/>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3.</a:t>
            </a:r>
            <a:endParaRPr sz="2200" b="1">
              <a:solidFill>
                <a:schemeClr val="dk1"/>
              </a:solidFill>
              <a:latin typeface="Alata"/>
              <a:ea typeface="Alata"/>
              <a:cs typeface="Alata"/>
              <a:sym typeface="Alata"/>
            </a:endParaRPr>
          </a:p>
        </p:txBody>
      </p:sp>
      <p:sp>
        <p:nvSpPr>
          <p:cNvPr id="1766" name="Google Shape;1766;p66"/>
          <p:cNvSpPr txBox="1"/>
          <p:nvPr/>
        </p:nvSpPr>
        <p:spPr>
          <a:xfrm flipH="1">
            <a:off x="4937288" y="2322347"/>
            <a:ext cx="3233100" cy="4572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2200" b="1">
                <a:solidFill>
                  <a:schemeClr val="accent3"/>
                </a:solidFill>
                <a:latin typeface="Alata"/>
                <a:ea typeface="Alata"/>
                <a:cs typeface="Alata"/>
                <a:sym typeface="Alata"/>
              </a:rPr>
              <a:t>Negative thoughts</a:t>
            </a:r>
            <a:endParaRPr sz="2200" b="1">
              <a:solidFill>
                <a:schemeClr val="accent3"/>
              </a:solidFill>
              <a:latin typeface="Alata"/>
              <a:ea typeface="Alata"/>
              <a:cs typeface="Alata"/>
              <a:sym typeface="Alata"/>
            </a:endParaRPr>
          </a:p>
        </p:txBody>
      </p:sp>
      <p:sp>
        <p:nvSpPr>
          <p:cNvPr id="1787" name="Google Shape;1787;p66"/>
          <p:cNvSpPr txBox="1"/>
          <p:nvPr/>
        </p:nvSpPr>
        <p:spPr>
          <a:xfrm flipH="1">
            <a:off x="4949889" y="2854747"/>
            <a:ext cx="2694600" cy="495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solidFill>
                  <a:schemeClr val="dk1"/>
                </a:solidFill>
                <a:latin typeface="Alata"/>
                <a:ea typeface="Alata"/>
                <a:cs typeface="Alata"/>
                <a:sym typeface="Alata"/>
              </a:rPr>
              <a:t>Mars is full of iron oxide dust</a:t>
            </a:r>
            <a:endParaRPr>
              <a:solidFill>
                <a:schemeClr val="dk1"/>
              </a:solidFill>
              <a:latin typeface="Alata"/>
              <a:ea typeface="Alata"/>
              <a:cs typeface="Alata"/>
              <a:sym typeface="Alata"/>
            </a:endParaRPr>
          </a:p>
        </p:txBody>
      </p:sp>
      <p:sp>
        <p:nvSpPr>
          <p:cNvPr id="1788" name="Google Shape;1788;p66"/>
          <p:cNvSpPr txBox="1"/>
          <p:nvPr/>
        </p:nvSpPr>
        <p:spPr>
          <a:xfrm flipH="1">
            <a:off x="7713188" y="2854736"/>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1.</a:t>
            </a:r>
            <a:endParaRPr sz="2200" b="1">
              <a:solidFill>
                <a:schemeClr val="dk1"/>
              </a:solidFill>
              <a:latin typeface="Alata"/>
              <a:ea typeface="Alata"/>
              <a:cs typeface="Alata"/>
              <a:sym typeface="Alata"/>
            </a:endParaRPr>
          </a:p>
        </p:txBody>
      </p:sp>
      <p:sp>
        <p:nvSpPr>
          <p:cNvPr id="1789" name="Google Shape;1789;p66"/>
          <p:cNvSpPr txBox="1"/>
          <p:nvPr/>
        </p:nvSpPr>
        <p:spPr>
          <a:xfrm flipH="1">
            <a:off x="4949889" y="3428172"/>
            <a:ext cx="2694600" cy="495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solidFill>
                  <a:schemeClr val="dk1"/>
                </a:solidFill>
                <a:latin typeface="Alata"/>
                <a:ea typeface="Alata"/>
                <a:cs typeface="Alata"/>
                <a:sym typeface="Alata"/>
              </a:rPr>
              <a:t>Venus has a toxic atmosphere</a:t>
            </a:r>
            <a:endParaRPr>
              <a:solidFill>
                <a:schemeClr val="dk1"/>
              </a:solidFill>
              <a:latin typeface="Alata"/>
              <a:ea typeface="Alata"/>
              <a:cs typeface="Alata"/>
              <a:sym typeface="Alata"/>
            </a:endParaRPr>
          </a:p>
        </p:txBody>
      </p:sp>
      <p:sp>
        <p:nvSpPr>
          <p:cNvPr id="1790" name="Google Shape;1790;p66"/>
          <p:cNvSpPr txBox="1"/>
          <p:nvPr/>
        </p:nvSpPr>
        <p:spPr>
          <a:xfrm flipH="1">
            <a:off x="7713188" y="3428161"/>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2.</a:t>
            </a:r>
            <a:endParaRPr sz="2200" b="1">
              <a:solidFill>
                <a:schemeClr val="dk1"/>
              </a:solidFill>
              <a:latin typeface="Alata"/>
              <a:ea typeface="Alata"/>
              <a:cs typeface="Alata"/>
              <a:sym typeface="Alata"/>
            </a:endParaRPr>
          </a:p>
        </p:txBody>
      </p:sp>
      <p:sp>
        <p:nvSpPr>
          <p:cNvPr id="1791" name="Google Shape;1791;p66"/>
          <p:cNvSpPr txBox="1"/>
          <p:nvPr/>
        </p:nvSpPr>
        <p:spPr>
          <a:xfrm flipH="1">
            <a:off x="4949889" y="4001597"/>
            <a:ext cx="2694600" cy="495600"/>
          </a:xfrm>
          <a:prstGeom prst="rect">
            <a:avLst/>
          </a:prstGeom>
          <a:noFill/>
          <a:ln>
            <a:noFill/>
          </a:ln>
        </p:spPr>
        <p:txBody>
          <a:bodyPr spcFirstLastPara="1" wrap="square" lIns="91425" tIns="91425" rIns="91425" bIns="91425" anchor="ctr" anchorCtr="0">
            <a:noAutofit/>
          </a:bodyPr>
          <a:lstStyle/>
          <a:p>
            <a:pPr marL="0" lvl="0" indent="0" algn="r" rtl="0">
              <a:lnSpc>
                <a:spcPct val="100000"/>
              </a:lnSpc>
              <a:spcBef>
                <a:spcPts val="0"/>
              </a:spcBef>
              <a:spcAft>
                <a:spcPts val="0"/>
              </a:spcAft>
              <a:buNone/>
            </a:pPr>
            <a:r>
              <a:rPr lang="en">
                <a:solidFill>
                  <a:schemeClr val="dk1"/>
                </a:solidFill>
                <a:latin typeface="Alata"/>
                <a:ea typeface="Alata"/>
                <a:cs typeface="Alata"/>
                <a:sym typeface="Alata"/>
              </a:rPr>
              <a:t>Mercury is a small planet</a:t>
            </a:r>
            <a:endParaRPr>
              <a:solidFill>
                <a:schemeClr val="dk1"/>
              </a:solidFill>
              <a:latin typeface="Alata"/>
              <a:ea typeface="Alata"/>
              <a:cs typeface="Alata"/>
              <a:sym typeface="Alata"/>
            </a:endParaRPr>
          </a:p>
        </p:txBody>
      </p:sp>
      <p:sp>
        <p:nvSpPr>
          <p:cNvPr id="1792" name="Google Shape;1792;p66"/>
          <p:cNvSpPr txBox="1"/>
          <p:nvPr/>
        </p:nvSpPr>
        <p:spPr>
          <a:xfrm flipH="1">
            <a:off x="7713188" y="4001586"/>
            <a:ext cx="457200" cy="495600"/>
          </a:xfrm>
          <a:prstGeom prst="rect">
            <a:avLst/>
          </a:prstGeom>
          <a:solidFill>
            <a:schemeClr val="accent1"/>
          </a:solid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None/>
            </a:pPr>
            <a:r>
              <a:rPr lang="en" sz="2200" b="1">
                <a:solidFill>
                  <a:schemeClr val="dk1"/>
                </a:solidFill>
                <a:latin typeface="Alata"/>
                <a:ea typeface="Alata"/>
                <a:cs typeface="Alata"/>
                <a:sym typeface="Alata"/>
              </a:rPr>
              <a:t>3.</a:t>
            </a:r>
            <a:endParaRPr sz="2200" b="1">
              <a:solidFill>
                <a:schemeClr val="dk1"/>
              </a:solidFill>
              <a:latin typeface="Alata"/>
              <a:ea typeface="Alata"/>
              <a:cs typeface="Alata"/>
              <a:sym typeface="Alata"/>
            </a:endParaRPr>
          </a:p>
        </p:txBody>
      </p:sp>
      <p:grpSp>
        <p:nvGrpSpPr>
          <p:cNvPr id="1793" name="Google Shape;1793;p66"/>
          <p:cNvGrpSpPr/>
          <p:nvPr/>
        </p:nvGrpSpPr>
        <p:grpSpPr>
          <a:xfrm rot="-366849" flipH="1">
            <a:off x="4173045" y="2464352"/>
            <a:ext cx="818127" cy="1821915"/>
            <a:chOff x="4045965" y="1960265"/>
            <a:chExt cx="907691" cy="2021369"/>
          </a:xfrm>
        </p:grpSpPr>
        <p:sp>
          <p:nvSpPr>
            <p:cNvPr id="1794" name="Google Shape;1794;p66"/>
            <p:cNvSpPr/>
            <p:nvPr/>
          </p:nvSpPr>
          <p:spPr>
            <a:xfrm rot="635080">
              <a:off x="4300255" y="1979883"/>
              <a:ext cx="259374" cy="494206"/>
            </a:xfrm>
            <a:custGeom>
              <a:avLst/>
              <a:gdLst/>
              <a:ahLst/>
              <a:cxnLst/>
              <a:rect l="l" t="t" r="r" b="b"/>
              <a:pathLst>
                <a:path w="3382" h="6444" extrusionOk="0">
                  <a:moveTo>
                    <a:pt x="851" y="1"/>
                  </a:moveTo>
                  <a:cubicBezTo>
                    <a:pt x="841" y="1"/>
                    <a:pt x="831" y="1"/>
                    <a:pt x="822" y="3"/>
                  </a:cubicBezTo>
                  <a:cubicBezTo>
                    <a:pt x="726" y="26"/>
                    <a:pt x="655" y="98"/>
                    <a:pt x="643" y="193"/>
                  </a:cubicBezTo>
                  <a:lnTo>
                    <a:pt x="202" y="2967"/>
                  </a:lnTo>
                  <a:cubicBezTo>
                    <a:pt x="60" y="3944"/>
                    <a:pt x="0" y="5241"/>
                    <a:pt x="607" y="5956"/>
                  </a:cubicBezTo>
                  <a:cubicBezTo>
                    <a:pt x="869" y="6277"/>
                    <a:pt x="1238" y="6444"/>
                    <a:pt x="1691" y="6444"/>
                  </a:cubicBezTo>
                  <a:lnTo>
                    <a:pt x="1738" y="6444"/>
                  </a:lnTo>
                  <a:cubicBezTo>
                    <a:pt x="2417" y="6444"/>
                    <a:pt x="2750" y="6134"/>
                    <a:pt x="2929" y="5861"/>
                  </a:cubicBezTo>
                  <a:cubicBezTo>
                    <a:pt x="3381" y="5122"/>
                    <a:pt x="3084" y="3979"/>
                    <a:pt x="2774" y="3396"/>
                  </a:cubicBezTo>
                  <a:lnTo>
                    <a:pt x="1060" y="122"/>
                  </a:lnTo>
                  <a:cubicBezTo>
                    <a:pt x="1017" y="47"/>
                    <a:pt x="936" y="1"/>
                    <a:pt x="85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66"/>
            <p:cNvSpPr/>
            <p:nvPr/>
          </p:nvSpPr>
          <p:spPr>
            <a:xfrm rot="635080">
              <a:off x="4139088" y="2550410"/>
              <a:ext cx="721446" cy="1080750"/>
            </a:xfrm>
            <a:custGeom>
              <a:avLst/>
              <a:gdLst/>
              <a:ahLst/>
              <a:cxnLst/>
              <a:rect l="l" t="t" r="r" b="b"/>
              <a:pathLst>
                <a:path w="9407" h="14092" extrusionOk="0">
                  <a:moveTo>
                    <a:pt x="4496" y="1"/>
                  </a:moveTo>
                  <a:cubicBezTo>
                    <a:pt x="4419" y="1"/>
                    <a:pt x="4372" y="7"/>
                    <a:pt x="4370" y="7"/>
                  </a:cubicBezTo>
                  <a:lnTo>
                    <a:pt x="1215" y="936"/>
                  </a:lnTo>
                  <a:lnTo>
                    <a:pt x="1191" y="947"/>
                  </a:lnTo>
                  <a:cubicBezTo>
                    <a:pt x="1179" y="947"/>
                    <a:pt x="0" y="1519"/>
                    <a:pt x="453" y="3079"/>
                  </a:cubicBezTo>
                  <a:cubicBezTo>
                    <a:pt x="846" y="4472"/>
                    <a:pt x="3679" y="13997"/>
                    <a:pt x="3703" y="14092"/>
                  </a:cubicBezTo>
                  <a:lnTo>
                    <a:pt x="3918" y="14032"/>
                  </a:lnTo>
                  <a:lnTo>
                    <a:pt x="9168" y="12473"/>
                  </a:lnTo>
                  <a:lnTo>
                    <a:pt x="9406" y="12401"/>
                  </a:lnTo>
                  <a:cubicBezTo>
                    <a:pt x="9383" y="12306"/>
                    <a:pt x="6573" y="2769"/>
                    <a:pt x="6156" y="1400"/>
                  </a:cubicBezTo>
                  <a:cubicBezTo>
                    <a:pt x="5768" y="119"/>
                    <a:pt x="4834" y="1"/>
                    <a:pt x="4496"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6" name="Google Shape;1796;p66"/>
            <p:cNvSpPr/>
            <p:nvPr/>
          </p:nvSpPr>
          <p:spPr>
            <a:xfrm rot="635080">
              <a:off x="4342582" y="2995971"/>
              <a:ext cx="353399" cy="324026"/>
            </a:xfrm>
            <a:custGeom>
              <a:avLst/>
              <a:gdLst/>
              <a:ahLst/>
              <a:cxnLst/>
              <a:rect l="l" t="t" r="r" b="b"/>
              <a:pathLst>
                <a:path w="4608" h="4225" extrusionOk="0">
                  <a:moveTo>
                    <a:pt x="2571" y="0"/>
                  </a:moveTo>
                  <a:cubicBezTo>
                    <a:pt x="2498" y="0"/>
                    <a:pt x="2427" y="15"/>
                    <a:pt x="2358" y="45"/>
                  </a:cubicBezTo>
                  <a:cubicBezTo>
                    <a:pt x="2024" y="188"/>
                    <a:pt x="1881" y="641"/>
                    <a:pt x="1822" y="1045"/>
                  </a:cubicBezTo>
                  <a:cubicBezTo>
                    <a:pt x="1566" y="758"/>
                    <a:pt x="1235" y="461"/>
                    <a:pt x="903" y="461"/>
                  </a:cubicBezTo>
                  <a:cubicBezTo>
                    <a:pt x="864" y="461"/>
                    <a:pt x="825" y="465"/>
                    <a:pt x="786" y="474"/>
                  </a:cubicBezTo>
                  <a:cubicBezTo>
                    <a:pt x="346" y="569"/>
                    <a:pt x="274" y="1176"/>
                    <a:pt x="238" y="1367"/>
                  </a:cubicBezTo>
                  <a:cubicBezTo>
                    <a:pt x="0" y="3260"/>
                    <a:pt x="2572" y="4141"/>
                    <a:pt x="2679" y="4177"/>
                  </a:cubicBezTo>
                  <a:lnTo>
                    <a:pt x="2834" y="4224"/>
                  </a:lnTo>
                  <a:lnTo>
                    <a:pt x="2929" y="4093"/>
                  </a:lnTo>
                  <a:cubicBezTo>
                    <a:pt x="3001" y="3998"/>
                    <a:pt x="4608" y="1736"/>
                    <a:pt x="3275" y="391"/>
                  </a:cubicBezTo>
                  <a:cubicBezTo>
                    <a:pt x="3025" y="132"/>
                    <a:pt x="2789" y="0"/>
                    <a:pt x="2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7" name="Google Shape;1797;p66"/>
            <p:cNvSpPr/>
            <p:nvPr/>
          </p:nvSpPr>
          <p:spPr>
            <a:xfrm rot="635080">
              <a:off x="4375281" y="2229920"/>
              <a:ext cx="102384" cy="358997"/>
            </a:xfrm>
            <a:custGeom>
              <a:avLst/>
              <a:gdLst/>
              <a:ahLst/>
              <a:cxnLst/>
              <a:rect l="l" t="t" r="r" b="b"/>
              <a:pathLst>
                <a:path w="1335" h="4681" extrusionOk="0">
                  <a:moveTo>
                    <a:pt x="247" y="0"/>
                  </a:moveTo>
                  <a:cubicBezTo>
                    <a:pt x="241" y="0"/>
                    <a:pt x="234" y="1"/>
                    <a:pt x="227" y="1"/>
                  </a:cubicBezTo>
                  <a:cubicBezTo>
                    <a:pt x="96" y="1"/>
                    <a:pt x="1" y="108"/>
                    <a:pt x="13" y="227"/>
                  </a:cubicBezTo>
                  <a:cubicBezTo>
                    <a:pt x="108" y="1692"/>
                    <a:pt x="394" y="3144"/>
                    <a:pt x="870" y="4538"/>
                  </a:cubicBezTo>
                  <a:cubicBezTo>
                    <a:pt x="894" y="4621"/>
                    <a:pt x="989" y="4680"/>
                    <a:pt x="1084" y="4680"/>
                  </a:cubicBezTo>
                  <a:cubicBezTo>
                    <a:pt x="1108" y="4680"/>
                    <a:pt x="1132" y="4680"/>
                    <a:pt x="1156" y="4668"/>
                  </a:cubicBezTo>
                  <a:cubicBezTo>
                    <a:pt x="1263" y="4633"/>
                    <a:pt x="1334" y="4502"/>
                    <a:pt x="1287" y="4383"/>
                  </a:cubicBezTo>
                  <a:cubicBezTo>
                    <a:pt x="834" y="3037"/>
                    <a:pt x="549" y="1632"/>
                    <a:pt x="465" y="204"/>
                  </a:cubicBezTo>
                  <a:cubicBezTo>
                    <a:pt x="454" y="91"/>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66"/>
            <p:cNvSpPr/>
            <p:nvPr/>
          </p:nvSpPr>
          <p:spPr>
            <a:xfrm rot="635080">
              <a:off x="4255809" y="3323763"/>
              <a:ext cx="537001" cy="335223"/>
            </a:xfrm>
            <a:custGeom>
              <a:avLst/>
              <a:gdLst/>
              <a:ahLst/>
              <a:cxnLst/>
              <a:rect l="l" t="t" r="r" b="b"/>
              <a:pathLst>
                <a:path w="7002" h="4371" extrusionOk="0">
                  <a:moveTo>
                    <a:pt x="1" y="1"/>
                  </a:moveTo>
                  <a:lnTo>
                    <a:pt x="1287" y="4370"/>
                  </a:lnTo>
                  <a:lnTo>
                    <a:pt x="7002" y="2680"/>
                  </a:lnTo>
                  <a:lnTo>
                    <a:pt x="6240" y="96"/>
                  </a:lnTo>
                  <a:lnTo>
                    <a:pt x="6014" y="167"/>
                  </a:lnTo>
                  <a:cubicBezTo>
                    <a:pt x="5047" y="517"/>
                    <a:pt x="4096" y="690"/>
                    <a:pt x="3165" y="690"/>
                  </a:cubicBezTo>
                  <a:cubicBezTo>
                    <a:pt x="2226" y="690"/>
                    <a:pt x="1308" y="514"/>
                    <a:pt x="418" y="16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66"/>
            <p:cNvSpPr/>
            <p:nvPr/>
          </p:nvSpPr>
          <p:spPr>
            <a:xfrm rot="635080">
              <a:off x="4323764" y="3632237"/>
              <a:ext cx="477641" cy="308150"/>
            </a:xfrm>
            <a:custGeom>
              <a:avLst/>
              <a:gdLst/>
              <a:ahLst/>
              <a:cxnLst/>
              <a:rect l="l" t="t" r="r" b="b"/>
              <a:pathLst>
                <a:path w="6228" h="4018" extrusionOk="0">
                  <a:moveTo>
                    <a:pt x="5648" y="0"/>
                  </a:moveTo>
                  <a:cubicBezTo>
                    <a:pt x="5631" y="0"/>
                    <a:pt x="5614" y="2"/>
                    <a:pt x="5596" y="5"/>
                  </a:cubicBezTo>
                  <a:cubicBezTo>
                    <a:pt x="5477" y="41"/>
                    <a:pt x="5406" y="172"/>
                    <a:pt x="5442" y="279"/>
                  </a:cubicBezTo>
                  <a:lnTo>
                    <a:pt x="465" y="1684"/>
                  </a:lnTo>
                  <a:cubicBezTo>
                    <a:pt x="434" y="1582"/>
                    <a:pt x="352" y="1524"/>
                    <a:pt x="254" y="1524"/>
                  </a:cubicBezTo>
                  <a:cubicBezTo>
                    <a:pt x="237" y="1524"/>
                    <a:pt x="220" y="1526"/>
                    <a:pt x="203" y="1529"/>
                  </a:cubicBezTo>
                  <a:cubicBezTo>
                    <a:pt x="84" y="1553"/>
                    <a:pt x="0" y="1672"/>
                    <a:pt x="36" y="1791"/>
                  </a:cubicBezTo>
                  <a:cubicBezTo>
                    <a:pt x="48" y="1839"/>
                    <a:pt x="310" y="3041"/>
                    <a:pt x="1346" y="3660"/>
                  </a:cubicBezTo>
                  <a:cubicBezTo>
                    <a:pt x="1739" y="3899"/>
                    <a:pt x="2179" y="4018"/>
                    <a:pt x="2667" y="4018"/>
                  </a:cubicBezTo>
                  <a:cubicBezTo>
                    <a:pt x="2989" y="4018"/>
                    <a:pt x="3334" y="3970"/>
                    <a:pt x="3703" y="3863"/>
                  </a:cubicBezTo>
                  <a:cubicBezTo>
                    <a:pt x="4608" y="3613"/>
                    <a:pt x="5263" y="3137"/>
                    <a:pt x="5632" y="2458"/>
                  </a:cubicBezTo>
                  <a:cubicBezTo>
                    <a:pt x="6227" y="1386"/>
                    <a:pt x="5882" y="208"/>
                    <a:pt x="5870" y="160"/>
                  </a:cubicBezTo>
                  <a:cubicBezTo>
                    <a:pt x="5840" y="58"/>
                    <a:pt x="5748" y="0"/>
                    <a:pt x="5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0" name="Google Shape;1800;p66"/>
            <p:cNvSpPr/>
            <p:nvPr/>
          </p:nvSpPr>
          <p:spPr>
            <a:xfrm rot="635080">
              <a:off x="4255140" y="3486899"/>
              <a:ext cx="607251" cy="311525"/>
            </a:xfrm>
            <a:custGeom>
              <a:avLst/>
              <a:gdLst/>
              <a:ahLst/>
              <a:cxnLst/>
              <a:rect l="l" t="t" r="r" b="b"/>
              <a:pathLst>
                <a:path w="7918" h="4062" extrusionOk="0">
                  <a:moveTo>
                    <a:pt x="7223" y="1"/>
                  </a:moveTo>
                  <a:cubicBezTo>
                    <a:pt x="7201" y="1"/>
                    <a:pt x="7179" y="5"/>
                    <a:pt x="7156" y="14"/>
                  </a:cubicBezTo>
                  <a:lnTo>
                    <a:pt x="167" y="2073"/>
                  </a:lnTo>
                  <a:cubicBezTo>
                    <a:pt x="107" y="2097"/>
                    <a:pt x="60" y="2133"/>
                    <a:pt x="36" y="2181"/>
                  </a:cubicBezTo>
                  <a:cubicBezTo>
                    <a:pt x="0" y="2240"/>
                    <a:pt x="0" y="2300"/>
                    <a:pt x="12" y="2359"/>
                  </a:cubicBezTo>
                  <a:lnTo>
                    <a:pt x="476" y="3895"/>
                  </a:lnTo>
                  <a:cubicBezTo>
                    <a:pt x="500" y="3990"/>
                    <a:pt x="584" y="4062"/>
                    <a:pt x="679" y="4062"/>
                  </a:cubicBezTo>
                  <a:cubicBezTo>
                    <a:pt x="703" y="4062"/>
                    <a:pt x="726" y="4050"/>
                    <a:pt x="750" y="4050"/>
                  </a:cubicBezTo>
                  <a:lnTo>
                    <a:pt x="7739" y="1978"/>
                  </a:lnTo>
                  <a:cubicBezTo>
                    <a:pt x="7858" y="1943"/>
                    <a:pt x="7918" y="1823"/>
                    <a:pt x="7882" y="1704"/>
                  </a:cubicBezTo>
                  <a:lnTo>
                    <a:pt x="7430" y="157"/>
                  </a:lnTo>
                  <a:cubicBezTo>
                    <a:pt x="7418" y="109"/>
                    <a:pt x="7370" y="61"/>
                    <a:pt x="7323" y="26"/>
                  </a:cubicBezTo>
                  <a:cubicBezTo>
                    <a:pt x="7293" y="11"/>
                    <a:pt x="7259" y="1"/>
                    <a:pt x="7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01" name="Google Shape;1801;p66"/>
          <p:cNvSpPr/>
          <p:nvPr/>
        </p:nvSpPr>
        <p:spPr>
          <a:xfrm rot="434809" flipH="1">
            <a:off x="657373" y="2457003"/>
            <a:ext cx="245216" cy="229495"/>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805"/>
        <p:cNvGrpSpPr/>
        <p:nvPr/>
      </p:nvGrpSpPr>
      <p:grpSpPr>
        <a:xfrm>
          <a:off x="0" y="0"/>
          <a:ext cx="0" cy="0"/>
          <a:chOff x="0" y="0"/>
          <a:chExt cx="0" cy="0"/>
        </a:xfrm>
      </p:grpSpPr>
      <p:sp>
        <p:nvSpPr>
          <p:cNvPr id="1806" name="Google Shape;1806;p67"/>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General conclusions</a:t>
            </a:r>
            <a:endParaRPr/>
          </a:p>
        </p:txBody>
      </p:sp>
      <p:sp>
        <p:nvSpPr>
          <p:cNvPr id="1807" name="Google Shape;1807;p67"/>
          <p:cNvSpPr txBox="1">
            <a:spLocks noGrp="1"/>
          </p:cNvSpPr>
          <p:nvPr>
            <p:ph type="subTitle" idx="1"/>
          </p:nvPr>
        </p:nvSpPr>
        <p:spPr>
          <a:xfrm>
            <a:off x="2395987" y="1419000"/>
            <a:ext cx="30714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Mars</a:t>
            </a:r>
            <a:endParaRPr/>
          </a:p>
        </p:txBody>
      </p:sp>
      <p:sp>
        <p:nvSpPr>
          <p:cNvPr id="1808" name="Google Shape;1808;p67"/>
          <p:cNvSpPr txBox="1">
            <a:spLocks noGrp="1"/>
          </p:cNvSpPr>
          <p:nvPr>
            <p:ph type="subTitle" idx="2"/>
          </p:nvPr>
        </p:nvSpPr>
        <p:spPr>
          <a:xfrm>
            <a:off x="2395987" y="1750064"/>
            <a:ext cx="3071400" cy="58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Mars is full of iron oxide dust, which gives the planet its reddish cast</a:t>
            </a:r>
            <a:endParaRPr/>
          </a:p>
        </p:txBody>
      </p:sp>
      <p:sp>
        <p:nvSpPr>
          <p:cNvPr id="1809" name="Google Shape;1809;p67"/>
          <p:cNvSpPr txBox="1">
            <a:spLocks noGrp="1"/>
          </p:cNvSpPr>
          <p:nvPr>
            <p:ph type="subTitle" idx="3"/>
          </p:nvPr>
        </p:nvSpPr>
        <p:spPr>
          <a:xfrm>
            <a:off x="3538987" y="2502578"/>
            <a:ext cx="30714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Jupiter</a:t>
            </a:r>
            <a:endParaRPr/>
          </a:p>
        </p:txBody>
      </p:sp>
      <p:sp>
        <p:nvSpPr>
          <p:cNvPr id="1810" name="Google Shape;1810;p67"/>
          <p:cNvSpPr txBox="1">
            <a:spLocks noGrp="1"/>
          </p:cNvSpPr>
          <p:nvPr>
            <p:ph type="subTitle" idx="4"/>
          </p:nvPr>
        </p:nvSpPr>
        <p:spPr>
          <a:xfrm>
            <a:off x="3538987" y="2833639"/>
            <a:ext cx="3071400" cy="58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Jupiter is a gas giant and the biggest planet in the Solar System</a:t>
            </a:r>
            <a:endParaRPr/>
          </a:p>
        </p:txBody>
      </p:sp>
      <p:sp>
        <p:nvSpPr>
          <p:cNvPr id="1811" name="Google Shape;1811;p67"/>
          <p:cNvSpPr txBox="1">
            <a:spLocks noGrp="1"/>
          </p:cNvSpPr>
          <p:nvPr>
            <p:ph type="subTitle" idx="5"/>
          </p:nvPr>
        </p:nvSpPr>
        <p:spPr>
          <a:xfrm>
            <a:off x="4681987" y="3586157"/>
            <a:ext cx="3071400" cy="4572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Neptune</a:t>
            </a:r>
            <a:endParaRPr/>
          </a:p>
        </p:txBody>
      </p:sp>
      <p:sp>
        <p:nvSpPr>
          <p:cNvPr id="1812" name="Google Shape;1812;p67"/>
          <p:cNvSpPr txBox="1">
            <a:spLocks noGrp="1"/>
          </p:cNvSpPr>
          <p:nvPr>
            <p:ph type="subTitle" idx="6"/>
          </p:nvPr>
        </p:nvSpPr>
        <p:spPr>
          <a:xfrm>
            <a:off x="4681987" y="3917221"/>
            <a:ext cx="3071400" cy="582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Neptune is the fourth-largest planet in the Solar System</a:t>
            </a:r>
            <a:endParaRPr/>
          </a:p>
        </p:txBody>
      </p:sp>
      <p:sp>
        <p:nvSpPr>
          <p:cNvPr id="1813" name="Google Shape;1813;p67"/>
          <p:cNvSpPr/>
          <p:nvPr/>
        </p:nvSpPr>
        <p:spPr>
          <a:xfrm>
            <a:off x="1390613" y="1418998"/>
            <a:ext cx="888600" cy="888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67"/>
          <p:cNvSpPr/>
          <p:nvPr/>
        </p:nvSpPr>
        <p:spPr>
          <a:xfrm>
            <a:off x="2540788" y="2502575"/>
            <a:ext cx="888600" cy="888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67"/>
          <p:cNvSpPr/>
          <p:nvPr/>
        </p:nvSpPr>
        <p:spPr>
          <a:xfrm>
            <a:off x="3683788" y="3586152"/>
            <a:ext cx="888600" cy="8886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16" name="Google Shape;1816;p67"/>
          <p:cNvGrpSpPr/>
          <p:nvPr/>
        </p:nvGrpSpPr>
        <p:grpSpPr>
          <a:xfrm>
            <a:off x="628260" y="2779761"/>
            <a:ext cx="1150996" cy="1905756"/>
            <a:chOff x="349217" y="2857050"/>
            <a:chExt cx="1136225" cy="1881299"/>
          </a:xfrm>
        </p:grpSpPr>
        <p:sp>
          <p:nvSpPr>
            <p:cNvPr id="1817" name="Google Shape;1817;p67"/>
            <p:cNvSpPr/>
            <p:nvPr/>
          </p:nvSpPr>
          <p:spPr>
            <a:xfrm>
              <a:off x="450905" y="3601135"/>
              <a:ext cx="360653" cy="249736"/>
            </a:xfrm>
            <a:custGeom>
              <a:avLst/>
              <a:gdLst/>
              <a:ahLst/>
              <a:cxnLst/>
              <a:rect l="l" t="t" r="r" b="b"/>
              <a:pathLst>
                <a:path w="6799" h="4708" extrusionOk="0">
                  <a:moveTo>
                    <a:pt x="253" y="1"/>
                  </a:moveTo>
                  <a:cubicBezTo>
                    <a:pt x="215" y="1"/>
                    <a:pt x="178" y="10"/>
                    <a:pt x="143" y="29"/>
                  </a:cubicBezTo>
                  <a:cubicBezTo>
                    <a:pt x="36" y="76"/>
                    <a:pt x="1" y="219"/>
                    <a:pt x="48" y="326"/>
                  </a:cubicBezTo>
                  <a:cubicBezTo>
                    <a:pt x="655" y="1481"/>
                    <a:pt x="1727" y="2374"/>
                    <a:pt x="2977" y="2755"/>
                  </a:cubicBezTo>
                  <a:cubicBezTo>
                    <a:pt x="3287" y="2862"/>
                    <a:pt x="3620" y="2922"/>
                    <a:pt x="3941" y="2993"/>
                  </a:cubicBezTo>
                  <a:cubicBezTo>
                    <a:pt x="4322" y="3065"/>
                    <a:pt x="4680" y="3136"/>
                    <a:pt x="5025" y="3267"/>
                  </a:cubicBezTo>
                  <a:cubicBezTo>
                    <a:pt x="5751" y="3517"/>
                    <a:pt x="6239" y="3994"/>
                    <a:pt x="6347" y="4529"/>
                  </a:cubicBezTo>
                  <a:cubicBezTo>
                    <a:pt x="6358" y="4625"/>
                    <a:pt x="6454" y="4708"/>
                    <a:pt x="6561" y="4708"/>
                  </a:cubicBezTo>
                  <a:cubicBezTo>
                    <a:pt x="6573" y="4708"/>
                    <a:pt x="6585" y="4708"/>
                    <a:pt x="6608" y="4696"/>
                  </a:cubicBezTo>
                  <a:cubicBezTo>
                    <a:pt x="6728" y="4672"/>
                    <a:pt x="6799" y="4553"/>
                    <a:pt x="6775" y="4434"/>
                  </a:cubicBezTo>
                  <a:cubicBezTo>
                    <a:pt x="6644" y="3744"/>
                    <a:pt x="6049" y="3148"/>
                    <a:pt x="5180" y="2839"/>
                  </a:cubicBezTo>
                  <a:cubicBezTo>
                    <a:pt x="4799" y="2708"/>
                    <a:pt x="4406" y="2624"/>
                    <a:pt x="4025" y="2553"/>
                  </a:cubicBezTo>
                  <a:cubicBezTo>
                    <a:pt x="3715" y="2493"/>
                    <a:pt x="3406" y="2422"/>
                    <a:pt x="3108" y="2327"/>
                  </a:cubicBezTo>
                  <a:cubicBezTo>
                    <a:pt x="1965" y="1981"/>
                    <a:pt x="1001" y="1172"/>
                    <a:pt x="453" y="124"/>
                  </a:cubicBezTo>
                  <a:cubicBezTo>
                    <a:pt x="412" y="43"/>
                    <a:pt x="333"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67"/>
            <p:cNvSpPr/>
            <p:nvPr/>
          </p:nvSpPr>
          <p:spPr>
            <a:xfrm>
              <a:off x="349217" y="3448789"/>
              <a:ext cx="188257" cy="193667"/>
            </a:xfrm>
            <a:custGeom>
              <a:avLst/>
              <a:gdLst/>
              <a:ahLst/>
              <a:cxnLst/>
              <a:rect l="l" t="t" r="r" b="b"/>
              <a:pathLst>
                <a:path w="3549" h="3651" extrusionOk="0">
                  <a:moveTo>
                    <a:pt x="1787" y="0"/>
                  </a:moveTo>
                  <a:cubicBezTo>
                    <a:pt x="1539" y="0"/>
                    <a:pt x="1294" y="125"/>
                    <a:pt x="1167" y="329"/>
                  </a:cubicBezTo>
                  <a:cubicBezTo>
                    <a:pt x="1036" y="531"/>
                    <a:pt x="1013" y="793"/>
                    <a:pt x="1108" y="1067"/>
                  </a:cubicBezTo>
                  <a:cubicBezTo>
                    <a:pt x="1132" y="1115"/>
                    <a:pt x="1156" y="1174"/>
                    <a:pt x="1179" y="1222"/>
                  </a:cubicBezTo>
                  <a:cubicBezTo>
                    <a:pt x="846" y="1270"/>
                    <a:pt x="524" y="1413"/>
                    <a:pt x="298" y="1663"/>
                  </a:cubicBezTo>
                  <a:cubicBezTo>
                    <a:pt x="167" y="1782"/>
                    <a:pt x="96" y="1924"/>
                    <a:pt x="60" y="2055"/>
                  </a:cubicBezTo>
                  <a:cubicBezTo>
                    <a:pt x="1" y="2258"/>
                    <a:pt x="36" y="2448"/>
                    <a:pt x="155" y="2591"/>
                  </a:cubicBezTo>
                  <a:cubicBezTo>
                    <a:pt x="262" y="2727"/>
                    <a:pt x="431" y="2807"/>
                    <a:pt x="612" y="2807"/>
                  </a:cubicBezTo>
                  <a:cubicBezTo>
                    <a:pt x="654" y="2807"/>
                    <a:pt x="696" y="2803"/>
                    <a:pt x="739" y="2794"/>
                  </a:cubicBezTo>
                  <a:lnTo>
                    <a:pt x="739" y="2794"/>
                  </a:lnTo>
                  <a:cubicBezTo>
                    <a:pt x="739" y="2853"/>
                    <a:pt x="727" y="2901"/>
                    <a:pt x="727" y="2960"/>
                  </a:cubicBezTo>
                  <a:cubicBezTo>
                    <a:pt x="691" y="3270"/>
                    <a:pt x="810" y="3520"/>
                    <a:pt x="1025" y="3615"/>
                  </a:cubicBezTo>
                  <a:cubicBezTo>
                    <a:pt x="1072" y="3639"/>
                    <a:pt x="1144" y="3651"/>
                    <a:pt x="1215" y="3651"/>
                  </a:cubicBezTo>
                  <a:cubicBezTo>
                    <a:pt x="1322" y="3651"/>
                    <a:pt x="1453" y="3615"/>
                    <a:pt x="1596" y="3520"/>
                  </a:cubicBezTo>
                  <a:cubicBezTo>
                    <a:pt x="1787" y="3401"/>
                    <a:pt x="1929" y="3234"/>
                    <a:pt x="2048" y="3044"/>
                  </a:cubicBezTo>
                  <a:cubicBezTo>
                    <a:pt x="2108" y="3127"/>
                    <a:pt x="2179" y="3187"/>
                    <a:pt x="2251" y="3234"/>
                  </a:cubicBezTo>
                  <a:cubicBezTo>
                    <a:pt x="2386" y="3322"/>
                    <a:pt x="2543" y="3367"/>
                    <a:pt x="2697" y="3367"/>
                  </a:cubicBezTo>
                  <a:cubicBezTo>
                    <a:pt x="2856" y="3367"/>
                    <a:pt x="3011" y="3319"/>
                    <a:pt x="3132" y="3222"/>
                  </a:cubicBezTo>
                  <a:cubicBezTo>
                    <a:pt x="3275" y="3127"/>
                    <a:pt x="3370" y="2960"/>
                    <a:pt x="3394" y="2782"/>
                  </a:cubicBezTo>
                  <a:cubicBezTo>
                    <a:pt x="3418" y="2603"/>
                    <a:pt x="3370" y="2448"/>
                    <a:pt x="3263" y="2317"/>
                  </a:cubicBezTo>
                  <a:cubicBezTo>
                    <a:pt x="3227" y="2270"/>
                    <a:pt x="3180" y="2234"/>
                    <a:pt x="3132" y="2198"/>
                  </a:cubicBezTo>
                  <a:cubicBezTo>
                    <a:pt x="3203" y="2151"/>
                    <a:pt x="3263" y="2091"/>
                    <a:pt x="3311" y="2020"/>
                  </a:cubicBezTo>
                  <a:cubicBezTo>
                    <a:pt x="3513" y="1734"/>
                    <a:pt x="3549" y="1282"/>
                    <a:pt x="3239" y="1032"/>
                  </a:cubicBezTo>
                  <a:cubicBezTo>
                    <a:pt x="3128" y="936"/>
                    <a:pt x="2980" y="889"/>
                    <a:pt x="2823" y="889"/>
                  </a:cubicBezTo>
                  <a:cubicBezTo>
                    <a:pt x="2744" y="889"/>
                    <a:pt x="2664" y="901"/>
                    <a:pt x="2584" y="924"/>
                  </a:cubicBezTo>
                  <a:cubicBezTo>
                    <a:pt x="2596" y="817"/>
                    <a:pt x="2584" y="698"/>
                    <a:pt x="2549" y="591"/>
                  </a:cubicBezTo>
                  <a:cubicBezTo>
                    <a:pt x="2465" y="317"/>
                    <a:pt x="2227" y="91"/>
                    <a:pt x="1953" y="19"/>
                  </a:cubicBezTo>
                  <a:cubicBezTo>
                    <a:pt x="1899" y="6"/>
                    <a:pt x="1843"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67"/>
            <p:cNvSpPr/>
            <p:nvPr/>
          </p:nvSpPr>
          <p:spPr>
            <a:xfrm>
              <a:off x="644149" y="2857050"/>
              <a:ext cx="330311" cy="246818"/>
            </a:xfrm>
            <a:custGeom>
              <a:avLst/>
              <a:gdLst/>
              <a:ahLst/>
              <a:cxnLst/>
              <a:rect l="l" t="t" r="r" b="b"/>
              <a:pathLst>
                <a:path w="6227" h="4653" extrusionOk="0">
                  <a:moveTo>
                    <a:pt x="3449" y="0"/>
                  </a:moveTo>
                  <a:cubicBezTo>
                    <a:pt x="3088" y="0"/>
                    <a:pt x="2732" y="50"/>
                    <a:pt x="2393" y="152"/>
                  </a:cubicBezTo>
                  <a:cubicBezTo>
                    <a:pt x="1095" y="544"/>
                    <a:pt x="107" y="1699"/>
                    <a:pt x="0" y="2985"/>
                  </a:cubicBezTo>
                  <a:cubicBezTo>
                    <a:pt x="0" y="3069"/>
                    <a:pt x="48" y="3152"/>
                    <a:pt x="119" y="3200"/>
                  </a:cubicBezTo>
                  <a:lnTo>
                    <a:pt x="143" y="3211"/>
                  </a:lnTo>
                  <a:cubicBezTo>
                    <a:pt x="107" y="3331"/>
                    <a:pt x="179" y="3450"/>
                    <a:pt x="298" y="3473"/>
                  </a:cubicBezTo>
                  <a:cubicBezTo>
                    <a:pt x="319" y="3480"/>
                    <a:pt x="342" y="3483"/>
                    <a:pt x="364" y="3483"/>
                  </a:cubicBezTo>
                  <a:cubicBezTo>
                    <a:pt x="427" y="3483"/>
                    <a:pt x="489" y="3458"/>
                    <a:pt x="524" y="3414"/>
                  </a:cubicBezTo>
                  <a:lnTo>
                    <a:pt x="2822" y="4628"/>
                  </a:lnTo>
                  <a:cubicBezTo>
                    <a:pt x="2858" y="4640"/>
                    <a:pt x="2893" y="4652"/>
                    <a:pt x="2929" y="4652"/>
                  </a:cubicBezTo>
                  <a:cubicBezTo>
                    <a:pt x="2941" y="4652"/>
                    <a:pt x="2965" y="4640"/>
                    <a:pt x="2989" y="4640"/>
                  </a:cubicBezTo>
                  <a:lnTo>
                    <a:pt x="3560" y="4474"/>
                  </a:lnTo>
                  <a:cubicBezTo>
                    <a:pt x="3596" y="4485"/>
                    <a:pt x="3620" y="4497"/>
                    <a:pt x="3655" y="4497"/>
                  </a:cubicBezTo>
                  <a:lnTo>
                    <a:pt x="3679" y="4497"/>
                  </a:lnTo>
                  <a:cubicBezTo>
                    <a:pt x="3751" y="4485"/>
                    <a:pt x="3810" y="4450"/>
                    <a:pt x="3846" y="4390"/>
                  </a:cubicBezTo>
                  <a:lnTo>
                    <a:pt x="5036" y="4033"/>
                  </a:lnTo>
                  <a:cubicBezTo>
                    <a:pt x="5144" y="4009"/>
                    <a:pt x="5215" y="3878"/>
                    <a:pt x="5179" y="3759"/>
                  </a:cubicBezTo>
                  <a:cubicBezTo>
                    <a:pt x="5155" y="3688"/>
                    <a:pt x="5108" y="3640"/>
                    <a:pt x="5036" y="3616"/>
                  </a:cubicBezTo>
                  <a:lnTo>
                    <a:pt x="5167" y="3259"/>
                  </a:lnTo>
                  <a:lnTo>
                    <a:pt x="5203" y="3235"/>
                  </a:lnTo>
                  <a:cubicBezTo>
                    <a:pt x="5215" y="3223"/>
                    <a:pt x="5227" y="3211"/>
                    <a:pt x="5239" y="3200"/>
                  </a:cubicBezTo>
                  <a:lnTo>
                    <a:pt x="6144" y="2152"/>
                  </a:lnTo>
                  <a:cubicBezTo>
                    <a:pt x="6215" y="2080"/>
                    <a:pt x="6227" y="1973"/>
                    <a:pt x="6167" y="1890"/>
                  </a:cubicBezTo>
                  <a:lnTo>
                    <a:pt x="5834" y="1342"/>
                  </a:lnTo>
                  <a:lnTo>
                    <a:pt x="5846" y="1283"/>
                  </a:lnTo>
                  <a:cubicBezTo>
                    <a:pt x="5875" y="1293"/>
                    <a:pt x="5903" y="1299"/>
                    <a:pt x="5931" y="1299"/>
                  </a:cubicBezTo>
                  <a:cubicBezTo>
                    <a:pt x="5995" y="1299"/>
                    <a:pt x="6054" y="1270"/>
                    <a:pt x="6096" y="1211"/>
                  </a:cubicBezTo>
                  <a:cubicBezTo>
                    <a:pt x="6179" y="1116"/>
                    <a:pt x="6156" y="973"/>
                    <a:pt x="6060" y="902"/>
                  </a:cubicBezTo>
                  <a:cubicBezTo>
                    <a:pt x="5294" y="314"/>
                    <a:pt x="4356" y="0"/>
                    <a:pt x="3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67"/>
            <p:cNvSpPr/>
            <p:nvPr/>
          </p:nvSpPr>
          <p:spPr>
            <a:xfrm>
              <a:off x="958019" y="3313928"/>
              <a:ext cx="265331" cy="394337"/>
            </a:xfrm>
            <a:custGeom>
              <a:avLst/>
              <a:gdLst/>
              <a:ahLst/>
              <a:cxnLst/>
              <a:rect l="l" t="t" r="r" b="b"/>
              <a:pathLst>
                <a:path w="5002" h="7434" extrusionOk="0">
                  <a:moveTo>
                    <a:pt x="4775" y="1"/>
                  </a:moveTo>
                  <a:cubicBezTo>
                    <a:pt x="4733" y="1"/>
                    <a:pt x="4692" y="10"/>
                    <a:pt x="4656" y="28"/>
                  </a:cubicBezTo>
                  <a:cubicBezTo>
                    <a:pt x="3560" y="671"/>
                    <a:pt x="2417" y="1409"/>
                    <a:pt x="1524" y="2421"/>
                  </a:cubicBezTo>
                  <a:cubicBezTo>
                    <a:pt x="524" y="3540"/>
                    <a:pt x="0" y="4838"/>
                    <a:pt x="48" y="6088"/>
                  </a:cubicBezTo>
                  <a:cubicBezTo>
                    <a:pt x="48" y="6219"/>
                    <a:pt x="155" y="6314"/>
                    <a:pt x="274" y="6314"/>
                  </a:cubicBezTo>
                  <a:cubicBezTo>
                    <a:pt x="286" y="6314"/>
                    <a:pt x="286" y="6302"/>
                    <a:pt x="286" y="6302"/>
                  </a:cubicBezTo>
                  <a:lnTo>
                    <a:pt x="334" y="6957"/>
                  </a:lnTo>
                  <a:cubicBezTo>
                    <a:pt x="310" y="6981"/>
                    <a:pt x="286" y="6993"/>
                    <a:pt x="250" y="7017"/>
                  </a:cubicBezTo>
                  <a:cubicBezTo>
                    <a:pt x="143" y="7076"/>
                    <a:pt x="108" y="7207"/>
                    <a:pt x="167" y="7314"/>
                  </a:cubicBezTo>
                  <a:cubicBezTo>
                    <a:pt x="203" y="7386"/>
                    <a:pt x="286" y="7433"/>
                    <a:pt x="358" y="7433"/>
                  </a:cubicBezTo>
                  <a:cubicBezTo>
                    <a:pt x="393" y="7433"/>
                    <a:pt x="429" y="7421"/>
                    <a:pt x="465" y="7398"/>
                  </a:cubicBezTo>
                  <a:cubicBezTo>
                    <a:pt x="3048" y="5993"/>
                    <a:pt x="4834" y="3171"/>
                    <a:pt x="5001" y="230"/>
                  </a:cubicBezTo>
                  <a:cubicBezTo>
                    <a:pt x="5001" y="147"/>
                    <a:pt x="4965" y="75"/>
                    <a:pt x="4894" y="28"/>
                  </a:cubicBezTo>
                  <a:cubicBezTo>
                    <a:pt x="4858" y="10"/>
                    <a:pt x="4817" y="1"/>
                    <a:pt x="4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67"/>
            <p:cNvSpPr/>
            <p:nvPr/>
          </p:nvSpPr>
          <p:spPr>
            <a:xfrm>
              <a:off x="957382" y="3339284"/>
              <a:ext cx="262148" cy="334873"/>
            </a:xfrm>
            <a:custGeom>
              <a:avLst/>
              <a:gdLst/>
              <a:ahLst/>
              <a:cxnLst/>
              <a:rect l="l" t="t" r="r" b="b"/>
              <a:pathLst>
                <a:path w="4942" h="6313" extrusionOk="0">
                  <a:moveTo>
                    <a:pt x="4689" y="0"/>
                  </a:moveTo>
                  <a:cubicBezTo>
                    <a:pt x="4648" y="0"/>
                    <a:pt x="4607" y="12"/>
                    <a:pt x="4573" y="38"/>
                  </a:cubicBezTo>
                  <a:cubicBezTo>
                    <a:pt x="3465" y="752"/>
                    <a:pt x="2846" y="1990"/>
                    <a:pt x="2298" y="3074"/>
                  </a:cubicBezTo>
                  <a:cubicBezTo>
                    <a:pt x="1691" y="4265"/>
                    <a:pt x="1120" y="5300"/>
                    <a:pt x="143" y="5896"/>
                  </a:cubicBezTo>
                  <a:cubicBezTo>
                    <a:pt x="36" y="5955"/>
                    <a:pt x="1" y="6098"/>
                    <a:pt x="72" y="6205"/>
                  </a:cubicBezTo>
                  <a:cubicBezTo>
                    <a:pt x="108" y="6277"/>
                    <a:pt x="191" y="6312"/>
                    <a:pt x="262" y="6312"/>
                  </a:cubicBezTo>
                  <a:cubicBezTo>
                    <a:pt x="298" y="6312"/>
                    <a:pt x="346" y="6301"/>
                    <a:pt x="382" y="6277"/>
                  </a:cubicBezTo>
                  <a:cubicBezTo>
                    <a:pt x="1536" y="5574"/>
                    <a:pt x="2203" y="4241"/>
                    <a:pt x="2691" y="3276"/>
                  </a:cubicBezTo>
                  <a:cubicBezTo>
                    <a:pt x="3215" y="2240"/>
                    <a:pt x="3811" y="1062"/>
                    <a:pt x="4811" y="407"/>
                  </a:cubicBezTo>
                  <a:cubicBezTo>
                    <a:pt x="4918" y="347"/>
                    <a:pt x="4942" y="205"/>
                    <a:pt x="4882" y="97"/>
                  </a:cubicBezTo>
                  <a:cubicBezTo>
                    <a:pt x="4837" y="37"/>
                    <a:pt x="4762" y="0"/>
                    <a:pt x="4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67"/>
            <p:cNvSpPr/>
            <p:nvPr/>
          </p:nvSpPr>
          <p:spPr>
            <a:xfrm>
              <a:off x="892985" y="3356311"/>
              <a:ext cx="122534" cy="492788"/>
            </a:xfrm>
            <a:custGeom>
              <a:avLst/>
              <a:gdLst/>
              <a:ahLst/>
              <a:cxnLst/>
              <a:rect l="l" t="t" r="r" b="b"/>
              <a:pathLst>
                <a:path w="2310" h="9290" extrusionOk="0">
                  <a:moveTo>
                    <a:pt x="2048" y="0"/>
                  </a:moveTo>
                  <a:cubicBezTo>
                    <a:pt x="1964" y="0"/>
                    <a:pt x="1887" y="46"/>
                    <a:pt x="1846" y="122"/>
                  </a:cubicBezTo>
                  <a:cubicBezTo>
                    <a:pt x="488" y="2872"/>
                    <a:pt x="0" y="6063"/>
                    <a:pt x="488" y="9099"/>
                  </a:cubicBezTo>
                  <a:cubicBezTo>
                    <a:pt x="500" y="9206"/>
                    <a:pt x="595" y="9289"/>
                    <a:pt x="703" y="9289"/>
                  </a:cubicBezTo>
                  <a:cubicBezTo>
                    <a:pt x="714" y="9289"/>
                    <a:pt x="726" y="9278"/>
                    <a:pt x="738" y="9278"/>
                  </a:cubicBezTo>
                  <a:cubicBezTo>
                    <a:pt x="857" y="9266"/>
                    <a:pt x="941" y="9147"/>
                    <a:pt x="929" y="9028"/>
                  </a:cubicBezTo>
                  <a:cubicBezTo>
                    <a:pt x="464" y="6087"/>
                    <a:pt x="929" y="2991"/>
                    <a:pt x="2250" y="324"/>
                  </a:cubicBezTo>
                  <a:cubicBezTo>
                    <a:pt x="2310" y="205"/>
                    <a:pt x="2262" y="74"/>
                    <a:pt x="2155" y="26"/>
                  </a:cubicBezTo>
                  <a:cubicBezTo>
                    <a:pt x="2120" y="9"/>
                    <a:pt x="2083" y="0"/>
                    <a:pt x="20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67"/>
            <p:cNvSpPr/>
            <p:nvPr/>
          </p:nvSpPr>
          <p:spPr>
            <a:xfrm>
              <a:off x="927677" y="3220940"/>
              <a:ext cx="195842" cy="185445"/>
            </a:xfrm>
            <a:custGeom>
              <a:avLst/>
              <a:gdLst/>
              <a:ahLst/>
              <a:cxnLst/>
              <a:rect l="l" t="t" r="r" b="b"/>
              <a:pathLst>
                <a:path w="3692" h="3496" extrusionOk="0">
                  <a:moveTo>
                    <a:pt x="1509" y="1"/>
                  </a:moveTo>
                  <a:cubicBezTo>
                    <a:pt x="1396" y="1"/>
                    <a:pt x="1285" y="32"/>
                    <a:pt x="1192" y="90"/>
                  </a:cubicBezTo>
                  <a:cubicBezTo>
                    <a:pt x="1013" y="209"/>
                    <a:pt x="918" y="435"/>
                    <a:pt x="930" y="661"/>
                  </a:cubicBezTo>
                  <a:cubicBezTo>
                    <a:pt x="882" y="650"/>
                    <a:pt x="834" y="638"/>
                    <a:pt x="775" y="626"/>
                  </a:cubicBezTo>
                  <a:cubicBezTo>
                    <a:pt x="714" y="614"/>
                    <a:pt x="655" y="608"/>
                    <a:pt x="600" y="608"/>
                  </a:cubicBezTo>
                  <a:cubicBezTo>
                    <a:pt x="372" y="608"/>
                    <a:pt x="192" y="704"/>
                    <a:pt x="96" y="876"/>
                  </a:cubicBezTo>
                  <a:cubicBezTo>
                    <a:pt x="37" y="983"/>
                    <a:pt x="1" y="1173"/>
                    <a:pt x="144" y="1447"/>
                  </a:cubicBezTo>
                  <a:cubicBezTo>
                    <a:pt x="251" y="1638"/>
                    <a:pt x="394" y="1816"/>
                    <a:pt x="572" y="1947"/>
                  </a:cubicBezTo>
                  <a:cubicBezTo>
                    <a:pt x="489" y="1995"/>
                    <a:pt x="430" y="2055"/>
                    <a:pt x="370" y="2126"/>
                  </a:cubicBezTo>
                  <a:cubicBezTo>
                    <a:pt x="168" y="2388"/>
                    <a:pt x="144" y="2745"/>
                    <a:pt x="299" y="3007"/>
                  </a:cubicBezTo>
                  <a:cubicBezTo>
                    <a:pt x="394" y="3150"/>
                    <a:pt x="549" y="3269"/>
                    <a:pt x="727" y="3305"/>
                  </a:cubicBezTo>
                  <a:cubicBezTo>
                    <a:pt x="771" y="3314"/>
                    <a:pt x="814" y="3318"/>
                    <a:pt x="857" y="3318"/>
                  </a:cubicBezTo>
                  <a:cubicBezTo>
                    <a:pt x="979" y="3318"/>
                    <a:pt x="1095" y="3283"/>
                    <a:pt x="1192" y="3221"/>
                  </a:cubicBezTo>
                  <a:cubicBezTo>
                    <a:pt x="1239" y="3186"/>
                    <a:pt x="1287" y="3138"/>
                    <a:pt x="1323" y="3090"/>
                  </a:cubicBezTo>
                  <a:cubicBezTo>
                    <a:pt x="1370" y="3162"/>
                    <a:pt x="1430" y="3233"/>
                    <a:pt x="1489" y="3293"/>
                  </a:cubicBezTo>
                  <a:cubicBezTo>
                    <a:pt x="1632" y="3412"/>
                    <a:pt x="1835" y="3495"/>
                    <a:pt x="2025" y="3495"/>
                  </a:cubicBezTo>
                  <a:cubicBezTo>
                    <a:pt x="2192" y="3495"/>
                    <a:pt x="2358" y="3436"/>
                    <a:pt x="2477" y="3305"/>
                  </a:cubicBezTo>
                  <a:cubicBezTo>
                    <a:pt x="2632" y="3150"/>
                    <a:pt x="2692" y="2900"/>
                    <a:pt x="2644" y="2662"/>
                  </a:cubicBezTo>
                  <a:lnTo>
                    <a:pt x="2644" y="2662"/>
                  </a:lnTo>
                  <a:cubicBezTo>
                    <a:pt x="2689" y="2672"/>
                    <a:pt x="2735" y="2675"/>
                    <a:pt x="2780" y="2675"/>
                  </a:cubicBezTo>
                  <a:cubicBezTo>
                    <a:pt x="2842" y="2675"/>
                    <a:pt x="2904" y="2669"/>
                    <a:pt x="2966" y="2662"/>
                  </a:cubicBezTo>
                  <a:cubicBezTo>
                    <a:pt x="3263" y="2590"/>
                    <a:pt x="3501" y="2388"/>
                    <a:pt x="3597" y="2114"/>
                  </a:cubicBezTo>
                  <a:cubicBezTo>
                    <a:pt x="3692" y="1816"/>
                    <a:pt x="3597" y="1483"/>
                    <a:pt x="3359" y="1293"/>
                  </a:cubicBezTo>
                  <a:cubicBezTo>
                    <a:pt x="3226" y="1193"/>
                    <a:pt x="3060" y="1146"/>
                    <a:pt x="2879" y="1146"/>
                  </a:cubicBezTo>
                  <a:cubicBezTo>
                    <a:pt x="2799" y="1146"/>
                    <a:pt x="2716" y="1155"/>
                    <a:pt x="2632" y="1173"/>
                  </a:cubicBezTo>
                  <a:cubicBezTo>
                    <a:pt x="2573" y="1197"/>
                    <a:pt x="2513" y="1209"/>
                    <a:pt x="2466" y="1233"/>
                  </a:cubicBezTo>
                  <a:cubicBezTo>
                    <a:pt x="2454" y="900"/>
                    <a:pt x="2335" y="566"/>
                    <a:pt x="2108" y="316"/>
                  </a:cubicBezTo>
                  <a:cubicBezTo>
                    <a:pt x="1989" y="185"/>
                    <a:pt x="1870" y="90"/>
                    <a:pt x="1727" y="42"/>
                  </a:cubicBezTo>
                  <a:cubicBezTo>
                    <a:pt x="1657" y="14"/>
                    <a:pt x="1583"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67"/>
            <p:cNvSpPr/>
            <p:nvPr/>
          </p:nvSpPr>
          <p:spPr>
            <a:xfrm>
              <a:off x="554449" y="3374134"/>
              <a:ext cx="415608" cy="282359"/>
            </a:xfrm>
            <a:custGeom>
              <a:avLst/>
              <a:gdLst/>
              <a:ahLst/>
              <a:cxnLst/>
              <a:rect l="l" t="t" r="r" b="b"/>
              <a:pathLst>
                <a:path w="7835" h="5323" extrusionOk="0">
                  <a:moveTo>
                    <a:pt x="228" y="0"/>
                  </a:moveTo>
                  <a:cubicBezTo>
                    <a:pt x="176" y="0"/>
                    <a:pt x="124" y="19"/>
                    <a:pt x="84" y="59"/>
                  </a:cubicBezTo>
                  <a:cubicBezTo>
                    <a:pt x="24" y="107"/>
                    <a:pt x="0" y="190"/>
                    <a:pt x="12" y="262"/>
                  </a:cubicBezTo>
                  <a:cubicBezTo>
                    <a:pt x="298" y="1643"/>
                    <a:pt x="1120" y="2917"/>
                    <a:pt x="2263" y="3739"/>
                  </a:cubicBezTo>
                  <a:cubicBezTo>
                    <a:pt x="3834" y="4870"/>
                    <a:pt x="5823" y="5108"/>
                    <a:pt x="7573" y="5310"/>
                  </a:cubicBezTo>
                  <a:cubicBezTo>
                    <a:pt x="7585" y="5322"/>
                    <a:pt x="7597" y="5322"/>
                    <a:pt x="7597" y="5322"/>
                  </a:cubicBezTo>
                  <a:cubicBezTo>
                    <a:pt x="7716" y="5322"/>
                    <a:pt x="7811" y="5239"/>
                    <a:pt x="7823" y="5120"/>
                  </a:cubicBezTo>
                  <a:cubicBezTo>
                    <a:pt x="7835" y="5001"/>
                    <a:pt x="7751" y="4882"/>
                    <a:pt x="7632" y="4870"/>
                  </a:cubicBezTo>
                  <a:lnTo>
                    <a:pt x="7585" y="4870"/>
                  </a:lnTo>
                  <a:lnTo>
                    <a:pt x="7489" y="3786"/>
                  </a:lnTo>
                  <a:cubicBezTo>
                    <a:pt x="7513" y="3774"/>
                    <a:pt x="7537" y="3774"/>
                    <a:pt x="7561" y="3762"/>
                  </a:cubicBezTo>
                  <a:cubicBezTo>
                    <a:pt x="7680" y="3715"/>
                    <a:pt x="7728" y="3584"/>
                    <a:pt x="7680" y="3465"/>
                  </a:cubicBezTo>
                  <a:cubicBezTo>
                    <a:pt x="7204" y="2429"/>
                    <a:pt x="6323" y="1798"/>
                    <a:pt x="5656" y="1453"/>
                  </a:cubicBezTo>
                  <a:cubicBezTo>
                    <a:pt x="4787" y="988"/>
                    <a:pt x="3810" y="762"/>
                    <a:pt x="2977" y="583"/>
                  </a:cubicBezTo>
                  <a:cubicBezTo>
                    <a:pt x="2751" y="536"/>
                    <a:pt x="2513" y="500"/>
                    <a:pt x="2286" y="452"/>
                  </a:cubicBezTo>
                  <a:cubicBezTo>
                    <a:pt x="1632" y="333"/>
                    <a:pt x="941" y="202"/>
                    <a:pt x="298" y="12"/>
                  </a:cubicBezTo>
                  <a:cubicBezTo>
                    <a:pt x="275" y="4"/>
                    <a:pt x="252" y="0"/>
                    <a:pt x="2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67"/>
            <p:cNvSpPr/>
            <p:nvPr/>
          </p:nvSpPr>
          <p:spPr>
            <a:xfrm>
              <a:off x="561398" y="3380818"/>
              <a:ext cx="401710" cy="266180"/>
            </a:xfrm>
            <a:custGeom>
              <a:avLst/>
              <a:gdLst/>
              <a:ahLst/>
              <a:cxnLst/>
              <a:rect l="l" t="t" r="r" b="b"/>
              <a:pathLst>
                <a:path w="7573" h="5018" extrusionOk="0">
                  <a:moveTo>
                    <a:pt x="264" y="0"/>
                  </a:moveTo>
                  <a:cubicBezTo>
                    <a:pt x="227" y="0"/>
                    <a:pt x="190" y="9"/>
                    <a:pt x="155" y="29"/>
                  </a:cubicBezTo>
                  <a:cubicBezTo>
                    <a:pt x="48" y="88"/>
                    <a:pt x="0" y="219"/>
                    <a:pt x="72" y="326"/>
                  </a:cubicBezTo>
                  <a:cubicBezTo>
                    <a:pt x="500" y="1100"/>
                    <a:pt x="1298" y="1708"/>
                    <a:pt x="2441" y="2148"/>
                  </a:cubicBezTo>
                  <a:cubicBezTo>
                    <a:pt x="2834" y="2291"/>
                    <a:pt x="3251" y="2422"/>
                    <a:pt x="3644" y="2541"/>
                  </a:cubicBezTo>
                  <a:cubicBezTo>
                    <a:pt x="4156" y="2696"/>
                    <a:pt x="4679" y="2862"/>
                    <a:pt x="5168" y="3077"/>
                  </a:cubicBezTo>
                  <a:cubicBezTo>
                    <a:pt x="5858" y="3386"/>
                    <a:pt x="6763" y="3946"/>
                    <a:pt x="7108" y="4875"/>
                  </a:cubicBezTo>
                  <a:cubicBezTo>
                    <a:pt x="7144" y="4958"/>
                    <a:pt x="7227" y="5017"/>
                    <a:pt x="7323" y="5017"/>
                  </a:cubicBezTo>
                  <a:cubicBezTo>
                    <a:pt x="7346" y="5017"/>
                    <a:pt x="7370" y="5017"/>
                    <a:pt x="7394" y="5006"/>
                  </a:cubicBezTo>
                  <a:cubicBezTo>
                    <a:pt x="7513" y="4958"/>
                    <a:pt x="7573" y="4827"/>
                    <a:pt x="7525" y="4720"/>
                  </a:cubicBezTo>
                  <a:cubicBezTo>
                    <a:pt x="7120" y="3636"/>
                    <a:pt x="6120" y="3005"/>
                    <a:pt x="5346" y="2672"/>
                  </a:cubicBezTo>
                  <a:cubicBezTo>
                    <a:pt x="4834" y="2446"/>
                    <a:pt x="4298" y="2279"/>
                    <a:pt x="3775" y="2112"/>
                  </a:cubicBezTo>
                  <a:cubicBezTo>
                    <a:pt x="3382" y="1993"/>
                    <a:pt x="2977" y="1874"/>
                    <a:pt x="2596" y="1731"/>
                  </a:cubicBezTo>
                  <a:cubicBezTo>
                    <a:pt x="1560" y="1327"/>
                    <a:pt x="834" y="779"/>
                    <a:pt x="453" y="112"/>
                  </a:cubicBezTo>
                  <a:cubicBezTo>
                    <a:pt x="413" y="40"/>
                    <a:pt x="340"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67"/>
            <p:cNvSpPr/>
            <p:nvPr/>
          </p:nvSpPr>
          <p:spPr>
            <a:xfrm>
              <a:off x="834211" y="3219985"/>
              <a:ext cx="152929" cy="578562"/>
            </a:xfrm>
            <a:custGeom>
              <a:avLst/>
              <a:gdLst/>
              <a:ahLst/>
              <a:cxnLst/>
              <a:rect l="l" t="t" r="r" b="b"/>
              <a:pathLst>
                <a:path w="2883" h="10907" extrusionOk="0">
                  <a:moveTo>
                    <a:pt x="215" y="1"/>
                  </a:moveTo>
                  <a:cubicBezTo>
                    <a:pt x="96" y="13"/>
                    <a:pt x="1" y="108"/>
                    <a:pt x="1" y="239"/>
                  </a:cubicBezTo>
                  <a:cubicBezTo>
                    <a:pt x="37" y="1358"/>
                    <a:pt x="489" y="2406"/>
                    <a:pt x="918" y="3406"/>
                  </a:cubicBezTo>
                  <a:cubicBezTo>
                    <a:pt x="1037" y="3680"/>
                    <a:pt x="1156" y="3966"/>
                    <a:pt x="1275" y="4251"/>
                  </a:cubicBezTo>
                  <a:cubicBezTo>
                    <a:pt x="2073" y="6275"/>
                    <a:pt x="2430" y="8490"/>
                    <a:pt x="2287" y="10669"/>
                  </a:cubicBezTo>
                  <a:cubicBezTo>
                    <a:pt x="2287" y="10788"/>
                    <a:pt x="2382" y="10895"/>
                    <a:pt x="2501" y="10907"/>
                  </a:cubicBezTo>
                  <a:lnTo>
                    <a:pt x="2513" y="10907"/>
                  </a:lnTo>
                  <a:cubicBezTo>
                    <a:pt x="2632" y="10907"/>
                    <a:pt x="2727" y="10812"/>
                    <a:pt x="2739" y="10693"/>
                  </a:cubicBezTo>
                  <a:cubicBezTo>
                    <a:pt x="2882" y="8454"/>
                    <a:pt x="2513" y="6168"/>
                    <a:pt x="1692" y="4085"/>
                  </a:cubicBezTo>
                  <a:cubicBezTo>
                    <a:pt x="1572" y="3799"/>
                    <a:pt x="1453" y="3513"/>
                    <a:pt x="1334" y="3227"/>
                  </a:cubicBezTo>
                  <a:cubicBezTo>
                    <a:pt x="918" y="2263"/>
                    <a:pt x="477" y="1263"/>
                    <a:pt x="453" y="227"/>
                  </a:cubicBezTo>
                  <a:cubicBezTo>
                    <a:pt x="441" y="96"/>
                    <a:pt x="346"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67"/>
            <p:cNvSpPr/>
            <p:nvPr/>
          </p:nvSpPr>
          <p:spPr>
            <a:xfrm>
              <a:off x="630888" y="2997620"/>
              <a:ext cx="392215" cy="231913"/>
            </a:xfrm>
            <a:custGeom>
              <a:avLst/>
              <a:gdLst/>
              <a:ahLst/>
              <a:cxnLst/>
              <a:rect l="l" t="t" r="r" b="b"/>
              <a:pathLst>
                <a:path w="7394" h="4372" extrusionOk="0">
                  <a:moveTo>
                    <a:pt x="7128" y="1"/>
                  </a:moveTo>
                  <a:cubicBezTo>
                    <a:pt x="7121" y="1"/>
                    <a:pt x="7115" y="1"/>
                    <a:pt x="7108" y="2"/>
                  </a:cubicBezTo>
                  <a:cubicBezTo>
                    <a:pt x="6977" y="2"/>
                    <a:pt x="6882" y="97"/>
                    <a:pt x="6882" y="228"/>
                  </a:cubicBezTo>
                  <a:cubicBezTo>
                    <a:pt x="6882" y="228"/>
                    <a:pt x="6882" y="252"/>
                    <a:pt x="6882" y="276"/>
                  </a:cubicBezTo>
                  <a:lnTo>
                    <a:pt x="441" y="1883"/>
                  </a:lnTo>
                  <a:cubicBezTo>
                    <a:pt x="417" y="1788"/>
                    <a:pt x="333" y="1716"/>
                    <a:pt x="226" y="1716"/>
                  </a:cubicBezTo>
                  <a:cubicBezTo>
                    <a:pt x="95" y="1716"/>
                    <a:pt x="0" y="1812"/>
                    <a:pt x="0" y="1943"/>
                  </a:cubicBezTo>
                  <a:cubicBezTo>
                    <a:pt x="0" y="1978"/>
                    <a:pt x="12" y="2919"/>
                    <a:pt x="798" y="3633"/>
                  </a:cubicBezTo>
                  <a:cubicBezTo>
                    <a:pt x="1345" y="4121"/>
                    <a:pt x="2119" y="4371"/>
                    <a:pt x="3096" y="4371"/>
                  </a:cubicBezTo>
                  <a:cubicBezTo>
                    <a:pt x="3310" y="4371"/>
                    <a:pt x="3512" y="4360"/>
                    <a:pt x="3739" y="4348"/>
                  </a:cubicBezTo>
                  <a:cubicBezTo>
                    <a:pt x="7394" y="3990"/>
                    <a:pt x="7334" y="252"/>
                    <a:pt x="7334" y="216"/>
                  </a:cubicBezTo>
                  <a:cubicBezTo>
                    <a:pt x="7334" y="93"/>
                    <a:pt x="7239" y="1"/>
                    <a:pt x="7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67"/>
            <p:cNvSpPr/>
            <p:nvPr/>
          </p:nvSpPr>
          <p:spPr>
            <a:xfrm>
              <a:off x="743291" y="2862938"/>
              <a:ext cx="93518" cy="100096"/>
            </a:xfrm>
            <a:custGeom>
              <a:avLst/>
              <a:gdLst/>
              <a:ahLst/>
              <a:cxnLst/>
              <a:rect l="l" t="t" r="r" b="b"/>
              <a:pathLst>
                <a:path w="1763" h="1887" extrusionOk="0">
                  <a:moveTo>
                    <a:pt x="1247" y="1"/>
                  </a:moveTo>
                  <a:cubicBezTo>
                    <a:pt x="1233" y="1"/>
                    <a:pt x="1218" y="2"/>
                    <a:pt x="1203" y="5"/>
                  </a:cubicBezTo>
                  <a:cubicBezTo>
                    <a:pt x="941" y="64"/>
                    <a:pt x="691" y="172"/>
                    <a:pt x="477" y="326"/>
                  </a:cubicBezTo>
                  <a:cubicBezTo>
                    <a:pt x="310" y="457"/>
                    <a:pt x="203" y="588"/>
                    <a:pt x="119" y="731"/>
                  </a:cubicBezTo>
                  <a:cubicBezTo>
                    <a:pt x="24" y="922"/>
                    <a:pt x="0" y="1148"/>
                    <a:pt x="60" y="1338"/>
                  </a:cubicBezTo>
                  <a:cubicBezTo>
                    <a:pt x="119" y="1529"/>
                    <a:pt x="274" y="1696"/>
                    <a:pt x="477" y="1791"/>
                  </a:cubicBezTo>
                  <a:cubicBezTo>
                    <a:pt x="619" y="1850"/>
                    <a:pt x="786" y="1886"/>
                    <a:pt x="965" y="1886"/>
                  </a:cubicBezTo>
                  <a:lnTo>
                    <a:pt x="1036" y="1886"/>
                  </a:lnTo>
                  <a:cubicBezTo>
                    <a:pt x="1322" y="1874"/>
                    <a:pt x="1524" y="1767"/>
                    <a:pt x="1643" y="1588"/>
                  </a:cubicBezTo>
                  <a:cubicBezTo>
                    <a:pt x="1762" y="1398"/>
                    <a:pt x="1739" y="1148"/>
                    <a:pt x="1596" y="969"/>
                  </a:cubicBezTo>
                  <a:cubicBezTo>
                    <a:pt x="1496" y="853"/>
                    <a:pt x="1345" y="789"/>
                    <a:pt x="1193" y="789"/>
                  </a:cubicBezTo>
                  <a:cubicBezTo>
                    <a:pt x="1128" y="789"/>
                    <a:pt x="1062" y="801"/>
                    <a:pt x="1000" y="826"/>
                  </a:cubicBezTo>
                  <a:cubicBezTo>
                    <a:pt x="881" y="874"/>
                    <a:pt x="834" y="1005"/>
                    <a:pt x="869" y="1112"/>
                  </a:cubicBezTo>
                  <a:cubicBezTo>
                    <a:pt x="906" y="1203"/>
                    <a:pt x="991" y="1260"/>
                    <a:pt x="1083" y="1260"/>
                  </a:cubicBezTo>
                  <a:cubicBezTo>
                    <a:pt x="1111" y="1260"/>
                    <a:pt x="1139" y="1254"/>
                    <a:pt x="1167" y="1243"/>
                  </a:cubicBezTo>
                  <a:cubicBezTo>
                    <a:pt x="1174" y="1240"/>
                    <a:pt x="1182" y="1238"/>
                    <a:pt x="1190" y="1238"/>
                  </a:cubicBezTo>
                  <a:cubicBezTo>
                    <a:pt x="1214" y="1238"/>
                    <a:pt x="1242" y="1249"/>
                    <a:pt x="1250" y="1267"/>
                  </a:cubicBezTo>
                  <a:cubicBezTo>
                    <a:pt x="1274" y="1291"/>
                    <a:pt x="1274" y="1326"/>
                    <a:pt x="1262" y="1350"/>
                  </a:cubicBezTo>
                  <a:cubicBezTo>
                    <a:pt x="1227" y="1398"/>
                    <a:pt x="1131" y="1434"/>
                    <a:pt x="1012" y="1445"/>
                  </a:cubicBezTo>
                  <a:cubicBezTo>
                    <a:pt x="869" y="1445"/>
                    <a:pt x="762" y="1434"/>
                    <a:pt x="667" y="1386"/>
                  </a:cubicBezTo>
                  <a:cubicBezTo>
                    <a:pt x="572" y="1350"/>
                    <a:pt x="512" y="1279"/>
                    <a:pt x="477" y="1195"/>
                  </a:cubicBezTo>
                  <a:cubicBezTo>
                    <a:pt x="453" y="1124"/>
                    <a:pt x="465" y="1029"/>
                    <a:pt x="512" y="945"/>
                  </a:cubicBezTo>
                  <a:cubicBezTo>
                    <a:pt x="560" y="850"/>
                    <a:pt x="631" y="767"/>
                    <a:pt x="750" y="683"/>
                  </a:cubicBezTo>
                  <a:cubicBezTo>
                    <a:pt x="905" y="564"/>
                    <a:pt x="1096" y="481"/>
                    <a:pt x="1298" y="445"/>
                  </a:cubicBezTo>
                  <a:cubicBezTo>
                    <a:pt x="1417" y="422"/>
                    <a:pt x="1501" y="302"/>
                    <a:pt x="1465" y="183"/>
                  </a:cubicBezTo>
                  <a:cubicBezTo>
                    <a:pt x="1444" y="78"/>
                    <a:pt x="1357" y="1"/>
                    <a:pt x="1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67"/>
            <p:cNvSpPr/>
            <p:nvPr/>
          </p:nvSpPr>
          <p:spPr>
            <a:xfrm>
              <a:off x="669399" y="2885164"/>
              <a:ext cx="264058" cy="210483"/>
            </a:xfrm>
            <a:custGeom>
              <a:avLst/>
              <a:gdLst/>
              <a:ahLst/>
              <a:cxnLst/>
              <a:rect l="l" t="t" r="r" b="b"/>
              <a:pathLst>
                <a:path w="4978" h="3968" extrusionOk="0">
                  <a:moveTo>
                    <a:pt x="4722" y="0"/>
                  </a:moveTo>
                  <a:cubicBezTo>
                    <a:pt x="4687" y="0"/>
                    <a:pt x="4652" y="9"/>
                    <a:pt x="4620" y="26"/>
                  </a:cubicBezTo>
                  <a:cubicBezTo>
                    <a:pt x="3763" y="455"/>
                    <a:pt x="3203" y="1217"/>
                    <a:pt x="2894" y="2372"/>
                  </a:cubicBezTo>
                  <a:cubicBezTo>
                    <a:pt x="2524" y="1896"/>
                    <a:pt x="2001" y="1574"/>
                    <a:pt x="1465" y="1288"/>
                  </a:cubicBezTo>
                  <a:cubicBezTo>
                    <a:pt x="1151" y="1128"/>
                    <a:pt x="856" y="1046"/>
                    <a:pt x="588" y="1046"/>
                  </a:cubicBezTo>
                  <a:cubicBezTo>
                    <a:pt x="439" y="1046"/>
                    <a:pt x="299" y="1071"/>
                    <a:pt x="167" y="1122"/>
                  </a:cubicBezTo>
                  <a:cubicBezTo>
                    <a:pt x="60" y="1169"/>
                    <a:pt x="0" y="1300"/>
                    <a:pt x="48" y="1419"/>
                  </a:cubicBezTo>
                  <a:cubicBezTo>
                    <a:pt x="83" y="1508"/>
                    <a:pt x="164" y="1557"/>
                    <a:pt x="253" y="1557"/>
                  </a:cubicBezTo>
                  <a:cubicBezTo>
                    <a:pt x="283" y="1557"/>
                    <a:pt x="315" y="1551"/>
                    <a:pt x="346" y="1538"/>
                  </a:cubicBezTo>
                  <a:cubicBezTo>
                    <a:pt x="425" y="1506"/>
                    <a:pt x="510" y="1492"/>
                    <a:pt x="597" y="1492"/>
                  </a:cubicBezTo>
                  <a:cubicBezTo>
                    <a:pt x="826" y="1492"/>
                    <a:pt x="1069" y="1587"/>
                    <a:pt x="1250" y="1681"/>
                  </a:cubicBezTo>
                  <a:cubicBezTo>
                    <a:pt x="2274" y="2241"/>
                    <a:pt x="2894" y="2753"/>
                    <a:pt x="2965" y="3753"/>
                  </a:cubicBezTo>
                  <a:cubicBezTo>
                    <a:pt x="2965" y="3872"/>
                    <a:pt x="3072" y="3967"/>
                    <a:pt x="3179" y="3967"/>
                  </a:cubicBezTo>
                  <a:lnTo>
                    <a:pt x="3203" y="3967"/>
                  </a:lnTo>
                  <a:cubicBezTo>
                    <a:pt x="3322" y="3955"/>
                    <a:pt x="3417" y="3848"/>
                    <a:pt x="3405" y="3729"/>
                  </a:cubicBezTo>
                  <a:cubicBezTo>
                    <a:pt x="3382" y="3408"/>
                    <a:pt x="3310" y="3122"/>
                    <a:pt x="3203" y="2884"/>
                  </a:cubicBezTo>
                  <a:cubicBezTo>
                    <a:pt x="3227" y="2848"/>
                    <a:pt x="3251" y="2812"/>
                    <a:pt x="3263" y="2777"/>
                  </a:cubicBezTo>
                  <a:cubicBezTo>
                    <a:pt x="3513" y="1598"/>
                    <a:pt x="4025" y="824"/>
                    <a:pt x="4822" y="419"/>
                  </a:cubicBezTo>
                  <a:cubicBezTo>
                    <a:pt x="4929" y="372"/>
                    <a:pt x="4977" y="241"/>
                    <a:pt x="4918" y="122"/>
                  </a:cubicBezTo>
                  <a:cubicBezTo>
                    <a:pt x="4884" y="46"/>
                    <a:pt x="4804" y="0"/>
                    <a:pt x="4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67"/>
            <p:cNvSpPr/>
            <p:nvPr/>
          </p:nvSpPr>
          <p:spPr>
            <a:xfrm>
              <a:off x="1084957" y="4396739"/>
              <a:ext cx="273500" cy="341610"/>
            </a:xfrm>
            <a:custGeom>
              <a:avLst/>
              <a:gdLst/>
              <a:ahLst/>
              <a:cxnLst/>
              <a:rect l="l" t="t" r="r" b="b"/>
              <a:pathLst>
                <a:path w="5156" h="6440" extrusionOk="0">
                  <a:moveTo>
                    <a:pt x="1944" y="1"/>
                  </a:moveTo>
                  <a:cubicBezTo>
                    <a:pt x="1924" y="1"/>
                    <a:pt x="1903" y="4"/>
                    <a:pt x="1882" y="10"/>
                  </a:cubicBezTo>
                  <a:cubicBezTo>
                    <a:pt x="1775" y="34"/>
                    <a:pt x="1703" y="141"/>
                    <a:pt x="1715" y="248"/>
                  </a:cubicBezTo>
                  <a:lnTo>
                    <a:pt x="1572" y="272"/>
                  </a:lnTo>
                  <a:cubicBezTo>
                    <a:pt x="1560" y="165"/>
                    <a:pt x="1465" y="70"/>
                    <a:pt x="1358" y="70"/>
                  </a:cubicBezTo>
                  <a:cubicBezTo>
                    <a:pt x="1239" y="70"/>
                    <a:pt x="1132" y="165"/>
                    <a:pt x="1120" y="284"/>
                  </a:cubicBezTo>
                  <a:cubicBezTo>
                    <a:pt x="1060" y="1796"/>
                    <a:pt x="775" y="3284"/>
                    <a:pt x="251" y="4701"/>
                  </a:cubicBezTo>
                  <a:lnTo>
                    <a:pt x="251" y="4725"/>
                  </a:lnTo>
                  <a:cubicBezTo>
                    <a:pt x="132" y="5034"/>
                    <a:pt x="1" y="5392"/>
                    <a:pt x="84" y="5761"/>
                  </a:cubicBezTo>
                  <a:cubicBezTo>
                    <a:pt x="132" y="6011"/>
                    <a:pt x="310" y="6249"/>
                    <a:pt x="536" y="6356"/>
                  </a:cubicBezTo>
                  <a:cubicBezTo>
                    <a:pt x="644" y="6416"/>
                    <a:pt x="739" y="6439"/>
                    <a:pt x="846" y="6439"/>
                  </a:cubicBezTo>
                  <a:cubicBezTo>
                    <a:pt x="929" y="6439"/>
                    <a:pt x="1013" y="6416"/>
                    <a:pt x="1096" y="6380"/>
                  </a:cubicBezTo>
                  <a:cubicBezTo>
                    <a:pt x="1215" y="6332"/>
                    <a:pt x="1310" y="6237"/>
                    <a:pt x="1394" y="6166"/>
                  </a:cubicBezTo>
                  <a:cubicBezTo>
                    <a:pt x="1465" y="6094"/>
                    <a:pt x="1537" y="6035"/>
                    <a:pt x="1584" y="6023"/>
                  </a:cubicBezTo>
                  <a:cubicBezTo>
                    <a:pt x="1632" y="6023"/>
                    <a:pt x="1715" y="6094"/>
                    <a:pt x="1798" y="6166"/>
                  </a:cubicBezTo>
                  <a:cubicBezTo>
                    <a:pt x="1929" y="6273"/>
                    <a:pt x="2096" y="6404"/>
                    <a:pt x="2310" y="6404"/>
                  </a:cubicBezTo>
                  <a:cubicBezTo>
                    <a:pt x="2596" y="6404"/>
                    <a:pt x="2763" y="6189"/>
                    <a:pt x="2894" y="6011"/>
                  </a:cubicBezTo>
                  <a:cubicBezTo>
                    <a:pt x="2953" y="5916"/>
                    <a:pt x="3025" y="5832"/>
                    <a:pt x="3084" y="5796"/>
                  </a:cubicBezTo>
                  <a:cubicBezTo>
                    <a:pt x="3128" y="5773"/>
                    <a:pt x="3174" y="5762"/>
                    <a:pt x="3226" y="5762"/>
                  </a:cubicBezTo>
                  <a:cubicBezTo>
                    <a:pt x="3329" y="5762"/>
                    <a:pt x="3453" y="5804"/>
                    <a:pt x="3620" y="5868"/>
                  </a:cubicBezTo>
                  <a:cubicBezTo>
                    <a:pt x="3799" y="5941"/>
                    <a:pt x="4005" y="6015"/>
                    <a:pt x="4214" y="6015"/>
                  </a:cubicBezTo>
                  <a:cubicBezTo>
                    <a:pt x="4243" y="6015"/>
                    <a:pt x="4271" y="6014"/>
                    <a:pt x="4299" y="6011"/>
                  </a:cubicBezTo>
                  <a:cubicBezTo>
                    <a:pt x="4715" y="5975"/>
                    <a:pt x="5061" y="5606"/>
                    <a:pt x="5108" y="5165"/>
                  </a:cubicBezTo>
                  <a:cubicBezTo>
                    <a:pt x="5156" y="4820"/>
                    <a:pt x="5037" y="4439"/>
                    <a:pt x="4787" y="4094"/>
                  </a:cubicBezTo>
                  <a:cubicBezTo>
                    <a:pt x="4620" y="3880"/>
                    <a:pt x="4430" y="3689"/>
                    <a:pt x="4239" y="3510"/>
                  </a:cubicBezTo>
                  <a:cubicBezTo>
                    <a:pt x="4192" y="3463"/>
                    <a:pt x="4132" y="3415"/>
                    <a:pt x="4084" y="3368"/>
                  </a:cubicBezTo>
                  <a:cubicBezTo>
                    <a:pt x="3180" y="2487"/>
                    <a:pt x="2501" y="1379"/>
                    <a:pt x="2156" y="165"/>
                  </a:cubicBezTo>
                  <a:cubicBezTo>
                    <a:pt x="2126" y="67"/>
                    <a:pt x="2040" y="1"/>
                    <a:pt x="1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67"/>
            <p:cNvSpPr/>
            <p:nvPr/>
          </p:nvSpPr>
          <p:spPr>
            <a:xfrm>
              <a:off x="859514" y="4279721"/>
              <a:ext cx="306335" cy="338639"/>
            </a:xfrm>
            <a:custGeom>
              <a:avLst/>
              <a:gdLst/>
              <a:ahLst/>
              <a:cxnLst/>
              <a:rect l="l" t="t" r="r" b="b"/>
              <a:pathLst>
                <a:path w="5775" h="6384" extrusionOk="0">
                  <a:moveTo>
                    <a:pt x="3322" y="2192"/>
                  </a:moveTo>
                  <a:cubicBezTo>
                    <a:pt x="3441" y="2192"/>
                    <a:pt x="3584" y="2216"/>
                    <a:pt x="3739" y="2240"/>
                  </a:cubicBezTo>
                  <a:lnTo>
                    <a:pt x="4560" y="2371"/>
                  </a:lnTo>
                  <a:lnTo>
                    <a:pt x="3512" y="2657"/>
                  </a:lnTo>
                  <a:cubicBezTo>
                    <a:pt x="3385" y="2688"/>
                    <a:pt x="3248" y="2730"/>
                    <a:pt x="3118" y="2730"/>
                  </a:cubicBezTo>
                  <a:cubicBezTo>
                    <a:pt x="3103" y="2730"/>
                    <a:pt x="3087" y="2729"/>
                    <a:pt x="3072" y="2728"/>
                  </a:cubicBezTo>
                  <a:cubicBezTo>
                    <a:pt x="2965" y="2716"/>
                    <a:pt x="2869" y="2657"/>
                    <a:pt x="2834" y="2585"/>
                  </a:cubicBezTo>
                  <a:cubicBezTo>
                    <a:pt x="2810" y="2549"/>
                    <a:pt x="2810" y="2502"/>
                    <a:pt x="2834" y="2442"/>
                  </a:cubicBezTo>
                  <a:cubicBezTo>
                    <a:pt x="2869" y="2359"/>
                    <a:pt x="2953" y="2276"/>
                    <a:pt x="3048" y="2240"/>
                  </a:cubicBezTo>
                  <a:cubicBezTo>
                    <a:pt x="3131" y="2204"/>
                    <a:pt x="3215" y="2192"/>
                    <a:pt x="3322" y="2192"/>
                  </a:cubicBezTo>
                  <a:close/>
                  <a:moveTo>
                    <a:pt x="1410" y="1"/>
                  </a:moveTo>
                  <a:cubicBezTo>
                    <a:pt x="1306" y="1"/>
                    <a:pt x="1200" y="8"/>
                    <a:pt x="1095" y="25"/>
                  </a:cubicBezTo>
                  <a:cubicBezTo>
                    <a:pt x="691" y="109"/>
                    <a:pt x="345" y="347"/>
                    <a:pt x="179" y="656"/>
                  </a:cubicBezTo>
                  <a:cubicBezTo>
                    <a:pt x="0" y="1025"/>
                    <a:pt x="36" y="1490"/>
                    <a:pt x="286" y="1978"/>
                  </a:cubicBezTo>
                  <a:cubicBezTo>
                    <a:pt x="345" y="2109"/>
                    <a:pt x="429" y="2240"/>
                    <a:pt x="500" y="2371"/>
                  </a:cubicBezTo>
                  <a:cubicBezTo>
                    <a:pt x="619" y="2573"/>
                    <a:pt x="738" y="2764"/>
                    <a:pt x="810" y="2966"/>
                  </a:cubicBezTo>
                  <a:cubicBezTo>
                    <a:pt x="929" y="3323"/>
                    <a:pt x="917" y="3704"/>
                    <a:pt x="905" y="4109"/>
                  </a:cubicBezTo>
                  <a:cubicBezTo>
                    <a:pt x="905" y="4288"/>
                    <a:pt x="893" y="4478"/>
                    <a:pt x="905" y="4669"/>
                  </a:cubicBezTo>
                  <a:cubicBezTo>
                    <a:pt x="929" y="5312"/>
                    <a:pt x="1203" y="6086"/>
                    <a:pt x="1869" y="6324"/>
                  </a:cubicBezTo>
                  <a:cubicBezTo>
                    <a:pt x="2000" y="6371"/>
                    <a:pt x="2131" y="6383"/>
                    <a:pt x="2262" y="6383"/>
                  </a:cubicBezTo>
                  <a:cubicBezTo>
                    <a:pt x="2500" y="6383"/>
                    <a:pt x="2750" y="6324"/>
                    <a:pt x="2989" y="6205"/>
                  </a:cubicBezTo>
                  <a:cubicBezTo>
                    <a:pt x="3310" y="6026"/>
                    <a:pt x="3572" y="5764"/>
                    <a:pt x="3786" y="5538"/>
                  </a:cubicBezTo>
                  <a:cubicBezTo>
                    <a:pt x="4572" y="4669"/>
                    <a:pt x="5167" y="3657"/>
                    <a:pt x="5739" y="2668"/>
                  </a:cubicBezTo>
                  <a:cubicBezTo>
                    <a:pt x="5775" y="2621"/>
                    <a:pt x="5775" y="2549"/>
                    <a:pt x="5763" y="2490"/>
                  </a:cubicBezTo>
                  <a:lnTo>
                    <a:pt x="5691" y="2287"/>
                  </a:lnTo>
                  <a:cubicBezTo>
                    <a:pt x="5691" y="2276"/>
                    <a:pt x="5691" y="2276"/>
                    <a:pt x="5691" y="2276"/>
                  </a:cubicBezTo>
                  <a:lnTo>
                    <a:pt x="5465" y="1633"/>
                  </a:lnTo>
                  <a:cubicBezTo>
                    <a:pt x="5453" y="1585"/>
                    <a:pt x="5429" y="1549"/>
                    <a:pt x="5394" y="1525"/>
                  </a:cubicBezTo>
                  <a:cubicBezTo>
                    <a:pt x="4417" y="823"/>
                    <a:pt x="3286" y="323"/>
                    <a:pt x="2119" y="85"/>
                  </a:cubicBezTo>
                  <a:cubicBezTo>
                    <a:pt x="1909" y="43"/>
                    <a:pt x="1663"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67"/>
            <p:cNvSpPr/>
            <p:nvPr/>
          </p:nvSpPr>
          <p:spPr>
            <a:xfrm>
              <a:off x="1194230" y="4175912"/>
              <a:ext cx="253290" cy="340125"/>
            </a:xfrm>
            <a:custGeom>
              <a:avLst/>
              <a:gdLst/>
              <a:ahLst/>
              <a:cxnLst/>
              <a:rect l="l" t="t" r="r" b="b"/>
              <a:pathLst>
                <a:path w="4775" h="6412" extrusionOk="0">
                  <a:moveTo>
                    <a:pt x="2455" y="2626"/>
                  </a:moveTo>
                  <a:cubicBezTo>
                    <a:pt x="2483" y="2626"/>
                    <a:pt x="2511" y="2629"/>
                    <a:pt x="2536" y="2637"/>
                  </a:cubicBezTo>
                  <a:cubicBezTo>
                    <a:pt x="2655" y="2673"/>
                    <a:pt x="2739" y="2804"/>
                    <a:pt x="2739" y="2947"/>
                  </a:cubicBezTo>
                  <a:cubicBezTo>
                    <a:pt x="2739" y="3101"/>
                    <a:pt x="2655" y="3256"/>
                    <a:pt x="2513" y="3375"/>
                  </a:cubicBezTo>
                  <a:cubicBezTo>
                    <a:pt x="2286" y="3542"/>
                    <a:pt x="1977" y="3602"/>
                    <a:pt x="1703" y="3649"/>
                  </a:cubicBezTo>
                  <a:lnTo>
                    <a:pt x="762" y="3828"/>
                  </a:lnTo>
                  <a:lnTo>
                    <a:pt x="798" y="3744"/>
                  </a:lnTo>
                  <a:cubicBezTo>
                    <a:pt x="1179" y="3411"/>
                    <a:pt x="1584" y="3090"/>
                    <a:pt x="2001" y="2816"/>
                  </a:cubicBezTo>
                  <a:cubicBezTo>
                    <a:pt x="2149" y="2717"/>
                    <a:pt x="2315" y="2626"/>
                    <a:pt x="2455" y="2626"/>
                  </a:cubicBezTo>
                  <a:close/>
                  <a:moveTo>
                    <a:pt x="3402" y="0"/>
                  </a:moveTo>
                  <a:cubicBezTo>
                    <a:pt x="3306" y="0"/>
                    <a:pt x="3207" y="10"/>
                    <a:pt x="3108" y="30"/>
                  </a:cubicBezTo>
                  <a:cubicBezTo>
                    <a:pt x="2727" y="113"/>
                    <a:pt x="2394" y="315"/>
                    <a:pt x="2155" y="494"/>
                  </a:cubicBezTo>
                  <a:cubicBezTo>
                    <a:pt x="1251" y="1137"/>
                    <a:pt x="524" y="2066"/>
                    <a:pt x="108" y="3101"/>
                  </a:cubicBezTo>
                  <a:cubicBezTo>
                    <a:pt x="96" y="3125"/>
                    <a:pt x="96" y="3149"/>
                    <a:pt x="96" y="3173"/>
                  </a:cubicBezTo>
                  <a:lnTo>
                    <a:pt x="0" y="4316"/>
                  </a:lnTo>
                  <a:cubicBezTo>
                    <a:pt x="0" y="4387"/>
                    <a:pt x="36" y="4471"/>
                    <a:pt x="96" y="4518"/>
                  </a:cubicBezTo>
                  <a:lnTo>
                    <a:pt x="2060" y="5840"/>
                  </a:lnTo>
                  <a:cubicBezTo>
                    <a:pt x="2322" y="6019"/>
                    <a:pt x="2620" y="6221"/>
                    <a:pt x="2965" y="6328"/>
                  </a:cubicBezTo>
                  <a:cubicBezTo>
                    <a:pt x="3132" y="6376"/>
                    <a:pt x="3298" y="6411"/>
                    <a:pt x="3465" y="6411"/>
                  </a:cubicBezTo>
                  <a:cubicBezTo>
                    <a:pt x="3691" y="6411"/>
                    <a:pt x="3906" y="6352"/>
                    <a:pt x="4084" y="6257"/>
                  </a:cubicBezTo>
                  <a:cubicBezTo>
                    <a:pt x="4680" y="5911"/>
                    <a:pt x="4775" y="5149"/>
                    <a:pt x="4680" y="4554"/>
                  </a:cubicBezTo>
                  <a:cubicBezTo>
                    <a:pt x="4644" y="4340"/>
                    <a:pt x="4596" y="4137"/>
                    <a:pt x="4537" y="3935"/>
                  </a:cubicBezTo>
                  <a:cubicBezTo>
                    <a:pt x="4453" y="3602"/>
                    <a:pt x="4370" y="3292"/>
                    <a:pt x="4382" y="2982"/>
                  </a:cubicBezTo>
                  <a:cubicBezTo>
                    <a:pt x="4382" y="2732"/>
                    <a:pt x="4441" y="2482"/>
                    <a:pt x="4501" y="2232"/>
                  </a:cubicBezTo>
                  <a:cubicBezTo>
                    <a:pt x="4549" y="2066"/>
                    <a:pt x="4584" y="1887"/>
                    <a:pt x="4608" y="1708"/>
                  </a:cubicBezTo>
                  <a:cubicBezTo>
                    <a:pt x="4703" y="1101"/>
                    <a:pt x="4560" y="589"/>
                    <a:pt x="4215" y="292"/>
                  </a:cubicBezTo>
                  <a:cubicBezTo>
                    <a:pt x="4006" y="101"/>
                    <a:pt x="3714" y="0"/>
                    <a:pt x="3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67"/>
            <p:cNvSpPr/>
            <p:nvPr/>
          </p:nvSpPr>
          <p:spPr>
            <a:xfrm>
              <a:off x="546227" y="3700786"/>
              <a:ext cx="939215" cy="641579"/>
            </a:xfrm>
            <a:custGeom>
              <a:avLst/>
              <a:gdLst/>
              <a:ahLst/>
              <a:cxnLst/>
              <a:rect l="l" t="t" r="r" b="b"/>
              <a:pathLst>
                <a:path w="17706" h="12095" extrusionOk="0">
                  <a:moveTo>
                    <a:pt x="15822" y="1"/>
                  </a:moveTo>
                  <a:cubicBezTo>
                    <a:pt x="15632" y="1"/>
                    <a:pt x="15443" y="34"/>
                    <a:pt x="15264" y="105"/>
                  </a:cubicBezTo>
                  <a:cubicBezTo>
                    <a:pt x="14848" y="259"/>
                    <a:pt x="14514" y="617"/>
                    <a:pt x="14336" y="1033"/>
                  </a:cubicBezTo>
                  <a:cubicBezTo>
                    <a:pt x="14041" y="673"/>
                    <a:pt x="13595" y="432"/>
                    <a:pt x="13127" y="432"/>
                  </a:cubicBezTo>
                  <a:cubicBezTo>
                    <a:pt x="13086" y="432"/>
                    <a:pt x="13044" y="434"/>
                    <a:pt x="13002" y="438"/>
                  </a:cubicBezTo>
                  <a:cubicBezTo>
                    <a:pt x="12443" y="486"/>
                    <a:pt x="11943" y="902"/>
                    <a:pt x="11728" y="1426"/>
                  </a:cubicBezTo>
                  <a:cubicBezTo>
                    <a:pt x="11373" y="1003"/>
                    <a:pt x="10832" y="722"/>
                    <a:pt x="10283" y="722"/>
                  </a:cubicBezTo>
                  <a:cubicBezTo>
                    <a:pt x="10261" y="722"/>
                    <a:pt x="10238" y="723"/>
                    <a:pt x="10216" y="724"/>
                  </a:cubicBezTo>
                  <a:cubicBezTo>
                    <a:pt x="9514" y="748"/>
                    <a:pt x="8871" y="1212"/>
                    <a:pt x="8585" y="1831"/>
                  </a:cubicBezTo>
                  <a:cubicBezTo>
                    <a:pt x="8269" y="1618"/>
                    <a:pt x="7879" y="1504"/>
                    <a:pt x="7489" y="1504"/>
                  </a:cubicBezTo>
                  <a:cubicBezTo>
                    <a:pt x="7292" y="1504"/>
                    <a:pt x="7094" y="1533"/>
                    <a:pt x="6906" y="1593"/>
                  </a:cubicBezTo>
                  <a:cubicBezTo>
                    <a:pt x="6382" y="1760"/>
                    <a:pt x="5942" y="2176"/>
                    <a:pt x="5727" y="2688"/>
                  </a:cubicBezTo>
                  <a:cubicBezTo>
                    <a:pt x="5513" y="2450"/>
                    <a:pt x="5275" y="2212"/>
                    <a:pt x="4989" y="2033"/>
                  </a:cubicBezTo>
                  <a:cubicBezTo>
                    <a:pt x="4683" y="1847"/>
                    <a:pt x="4354" y="1749"/>
                    <a:pt x="4042" y="1749"/>
                  </a:cubicBezTo>
                  <a:cubicBezTo>
                    <a:pt x="3857" y="1749"/>
                    <a:pt x="3677" y="1784"/>
                    <a:pt x="3513" y="1855"/>
                  </a:cubicBezTo>
                  <a:cubicBezTo>
                    <a:pt x="3275" y="1962"/>
                    <a:pt x="3060" y="2176"/>
                    <a:pt x="2953" y="2426"/>
                  </a:cubicBezTo>
                  <a:cubicBezTo>
                    <a:pt x="2870" y="2355"/>
                    <a:pt x="2799" y="2295"/>
                    <a:pt x="2703" y="2236"/>
                  </a:cubicBezTo>
                  <a:cubicBezTo>
                    <a:pt x="2443" y="2085"/>
                    <a:pt x="2141" y="1999"/>
                    <a:pt x="1848" y="1999"/>
                  </a:cubicBezTo>
                  <a:cubicBezTo>
                    <a:pt x="1726" y="1999"/>
                    <a:pt x="1605" y="2014"/>
                    <a:pt x="1489" y="2045"/>
                  </a:cubicBezTo>
                  <a:cubicBezTo>
                    <a:pt x="774" y="2236"/>
                    <a:pt x="203" y="2915"/>
                    <a:pt x="96" y="3712"/>
                  </a:cubicBezTo>
                  <a:cubicBezTo>
                    <a:pt x="1" y="4391"/>
                    <a:pt x="215" y="5129"/>
                    <a:pt x="679" y="5796"/>
                  </a:cubicBezTo>
                  <a:cubicBezTo>
                    <a:pt x="1120" y="6403"/>
                    <a:pt x="1703" y="6855"/>
                    <a:pt x="2227" y="7225"/>
                  </a:cubicBezTo>
                  <a:cubicBezTo>
                    <a:pt x="2298" y="7272"/>
                    <a:pt x="9383" y="12094"/>
                    <a:pt x="11585" y="12094"/>
                  </a:cubicBezTo>
                  <a:cubicBezTo>
                    <a:pt x="11752" y="12094"/>
                    <a:pt x="11883" y="12070"/>
                    <a:pt x="11978" y="12023"/>
                  </a:cubicBezTo>
                  <a:cubicBezTo>
                    <a:pt x="12347" y="11832"/>
                    <a:pt x="13133" y="10404"/>
                    <a:pt x="14693" y="7415"/>
                  </a:cubicBezTo>
                  <a:cubicBezTo>
                    <a:pt x="15514" y="5855"/>
                    <a:pt x="16348" y="4236"/>
                    <a:pt x="16765" y="3665"/>
                  </a:cubicBezTo>
                  <a:cubicBezTo>
                    <a:pt x="17538" y="2581"/>
                    <a:pt x="17705" y="1486"/>
                    <a:pt x="17217" y="736"/>
                  </a:cubicBezTo>
                  <a:cubicBezTo>
                    <a:pt x="16917" y="276"/>
                    <a:pt x="16367" y="1"/>
                    <a:pt x="15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67"/>
            <p:cNvSpPr/>
            <p:nvPr/>
          </p:nvSpPr>
          <p:spPr>
            <a:xfrm>
              <a:off x="781802" y="4143342"/>
              <a:ext cx="502177" cy="199025"/>
            </a:xfrm>
            <a:custGeom>
              <a:avLst/>
              <a:gdLst/>
              <a:ahLst/>
              <a:cxnLst/>
              <a:rect l="l" t="t" r="r" b="b"/>
              <a:pathLst>
                <a:path w="9467" h="3752" extrusionOk="0">
                  <a:moveTo>
                    <a:pt x="238" y="1"/>
                  </a:moveTo>
                  <a:cubicBezTo>
                    <a:pt x="158" y="1"/>
                    <a:pt x="85" y="46"/>
                    <a:pt x="48" y="120"/>
                  </a:cubicBezTo>
                  <a:cubicBezTo>
                    <a:pt x="1" y="227"/>
                    <a:pt x="36" y="346"/>
                    <a:pt x="132" y="406"/>
                  </a:cubicBezTo>
                  <a:cubicBezTo>
                    <a:pt x="2668" y="1989"/>
                    <a:pt x="5811" y="3751"/>
                    <a:pt x="7144" y="3751"/>
                  </a:cubicBezTo>
                  <a:cubicBezTo>
                    <a:pt x="7311" y="3751"/>
                    <a:pt x="7442" y="3727"/>
                    <a:pt x="7537" y="3680"/>
                  </a:cubicBezTo>
                  <a:cubicBezTo>
                    <a:pt x="7775" y="3561"/>
                    <a:pt x="8156" y="3025"/>
                    <a:pt x="9418" y="656"/>
                  </a:cubicBezTo>
                  <a:cubicBezTo>
                    <a:pt x="9466" y="572"/>
                    <a:pt x="9454" y="477"/>
                    <a:pt x="9395" y="406"/>
                  </a:cubicBezTo>
                  <a:cubicBezTo>
                    <a:pt x="9354" y="356"/>
                    <a:pt x="9290" y="330"/>
                    <a:pt x="9227" y="330"/>
                  </a:cubicBezTo>
                  <a:cubicBezTo>
                    <a:pt x="9198" y="330"/>
                    <a:pt x="9170" y="335"/>
                    <a:pt x="9145" y="346"/>
                  </a:cubicBezTo>
                  <a:cubicBezTo>
                    <a:pt x="8053" y="736"/>
                    <a:pt x="6864" y="930"/>
                    <a:pt x="5582" y="930"/>
                  </a:cubicBezTo>
                  <a:cubicBezTo>
                    <a:pt x="3968" y="930"/>
                    <a:pt x="2207" y="623"/>
                    <a:pt x="310" y="13"/>
                  </a:cubicBezTo>
                  <a:cubicBezTo>
                    <a:pt x="286" y="5"/>
                    <a:pt x="26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67"/>
            <p:cNvSpPr/>
            <p:nvPr/>
          </p:nvSpPr>
          <p:spPr>
            <a:xfrm>
              <a:off x="974463" y="4051733"/>
              <a:ext cx="250744" cy="288087"/>
            </a:xfrm>
            <a:custGeom>
              <a:avLst/>
              <a:gdLst/>
              <a:ahLst/>
              <a:cxnLst/>
              <a:rect l="l" t="t" r="r" b="b"/>
              <a:pathLst>
                <a:path w="4727" h="5431" extrusionOk="0">
                  <a:moveTo>
                    <a:pt x="4478" y="0"/>
                  </a:moveTo>
                  <a:cubicBezTo>
                    <a:pt x="4470" y="0"/>
                    <a:pt x="4461" y="1"/>
                    <a:pt x="4453" y="1"/>
                  </a:cubicBezTo>
                  <a:cubicBezTo>
                    <a:pt x="3941" y="61"/>
                    <a:pt x="3584" y="537"/>
                    <a:pt x="3429" y="1335"/>
                  </a:cubicBezTo>
                  <a:cubicBezTo>
                    <a:pt x="3250" y="2323"/>
                    <a:pt x="3215" y="3347"/>
                    <a:pt x="3334" y="4347"/>
                  </a:cubicBezTo>
                  <a:cubicBezTo>
                    <a:pt x="2477" y="3287"/>
                    <a:pt x="1488" y="2323"/>
                    <a:pt x="393" y="1490"/>
                  </a:cubicBezTo>
                  <a:cubicBezTo>
                    <a:pt x="355" y="1461"/>
                    <a:pt x="310" y="1448"/>
                    <a:pt x="265" y="1448"/>
                  </a:cubicBezTo>
                  <a:cubicBezTo>
                    <a:pt x="196" y="1448"/>
                    <a:pt x="127" y="1480"/>
                    <a:pt x="83" y="1537"/>
                  </a:cubicBezTo>
                  <a:cubicBezTo>
                    <a:pt x="0" y="1632"/>
                    <a:pt x="24" y="1775"/>
                    <a:pt x="119" y="1847"/>
                  </a:cubicBezTo>
                  <a:cubicBezTo>
                    <a:pt x="1429" y="2835"/>
                    <a:pt x="2572" y="4002"/>
                    <a:pt x="3524" y="5335"/>
                  </a:cubicBezTo>
                  <a:cubicBezTo>
                    <a:pt x="3560" y="5395"/>
                    <a:pt x="3631" y="5431"/>
                    <a:pt x="3703" y="5431"/>
                  </a:cubicBezTo>
                  <a:cubicBezTo>
                    <a:pt x="3727" y="5431"/>
                    <a:pt x="3762" y="5419"/>
                    <a:pt x="3786" y="5407"/>
                  </a:cubicBezTo>
                  <a:cubicBezTo>
                    <a:pt x="3893" y="5359"/>
                    <a:pt x="3941" y="5264"/>
                    <a:pt x="3917" y="5157"/>
                  </a:cubicBezTo>
                  <a:cubicBezTo>
                    <a:pt x="3655" y="3942"/>
                    <a:pt x="3643" y="2645"/>
                    <a:pt x="3870" y="1418"/>
                  </a:cubicBezTo>
                  <a:cubicBezTo>
                    <a:pt x="3917" y="1144"/>
                    <a:pt x="4084" y="501"/>
                    <a:pt x="4512" y="442"/>
                  </a:cubicBezTo>
                  <a:cubicBezTo>
                    <a:pt x="4632" y="430"/>
                    <a:pt x="4727" y="311"/>
                    <a:pt x="4703" y="192"/>
                  </a:cubicBezTo>
                  <a:cubicBezTo>
                    <a:pt x="4692" y="80"/>
                    <a:pt x="4597" y="0"/>
                    <a:pt x="4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67"/>
            <p:cNvSpPr/>
            <p:nvPr/>
          </p:nvSpPr>
          <p:spPr>
            <a:xfrm>
              <a:off x="1111480" y="4298924"/>
              <a:ext cx="108053" cy="133090"/>
            </a:xfrm>
            <a:custGeom>
              <a:avLst/>
              <a:gdLst/>
              <a:ahLst/>
              <a:cxnLst/>
              <a:rect l="l" t="t" r="r" b="b"/>
              <a:pathLst>
                <a:path w="2037" h="2509" extrusionOk="0">
                  <a:moveTo>
                    <a:pt x="1008" y="1"/>
                  </a:moveTo>
                  <a:cubicBezTo>
                    <a:pt x="967" y="1"/>
                    <a:pt x="925" y="3"/>
                    <a:pt x="882" y="9"/>
                  </a:cubicBezTo>
                  <a:cubicBezTo>
                    <a:pt x="644" y="44"/>
                    <a:pt x="441" y="175"/>
                    <a:pt x="286" y="390"/>
                  </a:cubicBezTo>
                  <a:cubicBezTo>
                    <a:pt x="36" y="771"/>
                    <a:pt x="1" y="1318"/>
                    <a:pt x="96" y="1664"/>
                  </a:cubicBezTo>
                  <a:cubicBezTo>
                    <a:pt x="179" y="1961"/>
                    <a:pt x="358" y="2211"/>
                    <a:pt x="596" y="2366"/>
                  </a:cubicBezTo>
                  <a:cubicBezTo>
                    <a:pt x="751" y="2461"/>
                    <a:pt x="929" y="2509"/>
                    <a:pt x="1096" y="2509"/>
                  </a:cubicBezTo>
                  <a:cubicBezTo>
                    <a:pt x="1239" y="2509"/>
                    <a:pt x="1382" y="2473"/>
                    <a:pt x="1513" y="2402"/>
                  </a:cubicBezTo>
                  <a:cubicBezTo>
                    <a:pt x="1787" y="2247"/>
                    <a:pt x="1953" y="1925"/>
                    <a:pt x="2001" y="1485"/>
                  </a:cubicBezTo>
                  <a:cubicBezTo>
                    <a:pt x="2037" y="1104"/>
                    <a:pt x="1941" y="568"/>
                    <a:pt x="1620" y="259"/>
                  </a:cubicBezTo>
                  <a:cubicBezTo>
                    <a:pt x="1448" y="87"/>
                    <a:pt x="1241" y="1"/>
                    <a:pt x="1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67"/>
            <p:cNvSpPr/>
            <p:nvPr/>
          </p:nvSpPr>
          <p:spPr>
            <a:xfrm>
              <a:off x="590467" y="3820562"/>
              <a:ext cx="826123" cy="169373"/>
            </a:xfrm>
            <a:custGeom>
              <a:avLst/>
              <a:gdLst/>
              <a:ahLst/>
              <a:cxnLst/>
              <a:rect l="l" t="t" r="r" b="b"/>
              <a:pathLst>
                <a:path w="15574" h="3193" extrusionOk="0">
                  <a:moveTo>
                    <a:pt x="14448" y="1"/>
                  </a:moveTo>
                  <a:cubicBezTo>
                    <a:pt x="14277" y="1"/>
                    <a:pt x="14102" y="24"/>
                    <a:pt x="13930" y="73"/>
                  </a:cubicBezTo>
                  <a:cubicBezTo>
                    <a:pt x="13537" y="168"/>
                    <a:pt x="13216" y="395"/>
                    <a:pt x="12990" y="680"/>
                  </a:cubicBezTo>
                  <a:cubicBezTo>
                    <a:pt x="12918" y="609"/>
                    <a:pt x="12835" y="537"/>
                    <a:pt x="12740" y="490"/>
                  </a:cubicBezTo>
                  <a:cubicBezTo>
                    <a:pt x="12550" y="378"/>
                    <a:pt x="12328" y="319"/>
                    <a:pt x="12107" y="319"/>
                  </a:cubicBezTo>
                  <a:cubicBezTo>
                    <a:pt x="11952" y="319"/>
                    <a:pt x="11798" y="348"/>
                    <a:pt x="11656" y="406"/>
                  </a:cubicBezTo>
                  <a:cubicBezTo>
                    <a:pt x="11216" y="585"/>
                    <a:pt x="10918" y="966"/>
                    <a:pt x="10680" y="1311"/>
                  </a:cubicBezTo>
                  <a:cubicBezTo>
                    <a:pt x="10418" y="1050"/>
                    <a:pt x="10047" y="878"/>
                    <a:pt x="9676" y="878"/>
                  </a:cubicBezTo>
                  <a:cubicBezTo>
                    <a:pt x="9642" y="878"/>
                    <a:pt x="9607" y="880"/>
                    <a:pt x="9573" y="883"/>
                  </a:cubicBezTo>
                  <a:cubicBezTo>
                    <a:pt x="9156" y="918"/>
                    <a:pt x="8763" y="1168"/>
                    <a:pt x="8537" y="1526"/>
                  </a:cubicBezTo>
                  <a:cubicBezTo>
                    <a:pt x="8276" y="1337"/>
                    <a:pt x="7960" y="1229"/>
                    <a:pt x="7637" y="1229"/>
                  </a:cubicBezTo>
                  <a:cubicBezTo>
                    <a:pt x="7532" y="1229"/>
                    <a:pt x="7427" y="1240"/>
                    <a:pt x="7322" y="1264"/>
                  </a:cubicBezTo>
                  <a:cubicBezTo>
                    <a:pt x="6906" y="1347"/>
                    <a:pt x="6525" y="1633"/>
                    <a:pt x="6310" y="2002"/>
                  </a:cubicBezTo>
                  <a:cubicBezTo>
                    <a:pt x="6046" y="1838"/>
                    <a:pt x="5719" y="1751"/>
                    <a:pt x="5378" y="1751"/>
                  </a:cubicBezTo>
                  <a:cubicBezTo>
                    <a:pt x="5273" y="1751"/>
                    <a:pt x="5166" y="1759"/>
                    <a:pt x="5060" y="1776"/>
                  </a:cubicBezTo>
                  <a:cubicBezTo>
                    <a:pt x="4620" y="1859"/>
                    <a:pt x="4239" y="2073"/>
                    <a:pt x="3977" y="2383"/>
                  </a:cubicBezTo>
                  <a:cubicBezTo>
                    <a:pt x="3727" y="2097"/>
                    <a:pt x="3334" y="1930"/>
                    <a:pt x="2953" y="1930"/>
                  </a:cubicBezTo>
                  <a:cubicBezTo>
                    <a:pt x="2572" y="1930"/>
                    <a:pt x="2203" y="2109"/>
                    <a:pt x="1953" y="2395"/>
                  </a:cubicBezTo>
                  <a:cubicBezTo>
                    <a:pt x="1748" y="2158"/>
                    <a:pt x="1436" y="2009"/>
                    <a:pt x="1115" y="2009"/>
                  </a:cubicBezTo>
                  <a:cubicBezTo>
                    <a:pt x="1080" y="2009"/>
                    <a:pt x="1046" y="2010"/>
                    <a:pt x="1012" y="2014"/>
                  </a:cubicBezTo>
                  <a:cubicBezTo>
                    <a:pt x="524" y="2061"/>
                    <a:pt x="107" y="2442"/>
                    <a:pt x="24" y="2931"/>
                  </a:cubicBezTo>
                  <a:cubicBezTo>
                    <a:pt x="0" y="3050"/>
                    <a:pt x="83" y="3169"/>
                    <a:pt x="202" y="3193"/>
                  </a:cubicBezTo>
                  <a:lnTo>
                    <a:pt x="238" y="3193"/>
                  </a:lnTo>
                  <a:cubicBezTo>
                    <a:pt x="345" y="3193"/>
                    <a:pt x="441" y="3121"/>
                    <a:pt x="464" y="3002"/>
                  </a:cubicBezTo>
                  <a:cubicBezTo>
                    <a:pt x="512" y="2728"/>
                    <a:pt x="774" y="2490"/>
                    <a:pt x="1048" y="2466"/>
                  </a:cubicBezTo>
                  <a:cubicBezTo>
                    <a:pt x="1071" y="2463"/>
                    <a:pt x="1094" y="2462"/>
                    <a:pt x="1118" y="2462"/>
                  </a:cubicBezTo>
                  <a:cubicBezTo>
                    <a:pt x="1382" y="2462"/>
                    <a:pt x="1651" y="2642"/>
                    <a:pt x="1738" y="2883"/>
                  </a:cubicBezTo>
                  <a:cubicBezTo>
                    <a:pt x="1774" y="2966"/>
                    <a:pt x="1857" y="3026"/>
                    <a:pt x="1941" y="3026"/>
                  </a:cubicBezTo>
                  <a:cubicBezTo>
                    <a:pt x="2024" y="3026"/>
                    <a:pt x="2107" y="2978"/>
                    <a:pt x="2155" y="2895"/>
                  </a:cubicBezTo>
                  <a:cubicBezTo>
                    <a:pt x="2298" y="2597"/>
                    <a:pt x="2631" y="2383"/>
                    <a:pt x="2965" y="2371"/>
                  </a:cubicBezTo>
                  <a:cubicBezTo>
                    <a:pt x="3298" y="2371"/>
                    <a:pt x="3631" y="2573"/>
                    <a:pt x="3786" y="2871"/>
                  </a:cubicBezTo>
                  <a:cubicBezTo>
                    <a:pt x="3822" y="2954"/>
                    <a:pt x="3905" y="3002"/>
                    <a:pt x="3989" y="3002"/>
                  </a:cubicBezTo>
                  <a:cubicBezTo>
                    <a:pt x="4072" y="3002"/>
                    <a:pt x="4143" y="2954"/>
                    <a:pt x="4191" y="2871"/>
                  </a:cubicBezTo>
                  <a:cubicBezTo>
                    <a:pt x="4358" y="2538"/>
                    <a:pt x="4715" y="2300"/>
                    <a:pt x="5132" y="2216"/>
                  </a:cubicBezTo>
                  <a:cubicBezTo>
                    <a:pt x="5218" y="2202"/>
                    <a:pt x="5305" y="2195"/>
                    <a:pt x="5390" y="2195"/>
                  </a:cubicBezTo>
                  <a:cubicBezTo>
                    <a:pt x="5723" y="2195"/>
                    <a:pt x="6032" y="2305"/>
                    <a:pt x="6251" y="2514"/>
                  </a:cubicBezTo>
                  <a:cubicBezTo>
                    <a:pt x="6297" y="2560"/>
                    <a:pt x="6350" y="2578"/>
                    <a:pt x="6411" y="2578"/>
                  </a:cubicBezTo>
                  <a:cubicBezTo>
                    <a:pt x="6428" y="2578"/>
                    <a:pt x="6446" y="2576"/>
                    <a:pt x="6465" y="2573"/>
                  </a:cubicBezTo>
                  <a:cubicBezTo>
                    <a:pt x="6537" y="2550"/>
                    <a:pt x="6596" y="2502"/>
                    <a:pt x="6620" y="2419"/>
                  </a:cubicBezTo>
                  <a:cubicBezTo>
                    <a:pt x="6727" y="2061"/>
                    <a:pt x="7049" y="1776"/>
                    <a:pt x="7418" y="1692"/>
                  </a:cubicBezTo>
                  <a:cubicBezTo>
                    <a:pt x="7484" y="1679"/>
                    <a:pt x="7552" y="1673"/>
                    <a:pt x="7621" y="1673"/>
                  </a:cubicBezTo>
                  <a:cubicBezTo>
                    <a:pt x="7931" y="1673"/>
                    <a:pt x="8246" y="1803"/>
                    <a:pt x="8442" y="2038"/>
                  </a:cubicBezTo>
                  <a:cubicBezTo>
                    <a:pt x="8491" y="2087"/>
                    <a:pt x="8557" y="2112"/>
                    <a:pt x="8619" y="2112"/>
                  </a:cubicBezTo>
                  <a:cubicBezTo>
                    <a:pt x="8632" y="2112"/>
                    <a:pt x="8644" y="2111"/>
                    <a:pt x="8656" y="2109"/>
                  </a:cubicBezTo>
                  <a:cubicBezTo>
                    <a:pt x="8739" y="2085"/>
                    <a:pt x="8799" y="2026"/>
                    <a:pt x="8823" y="1954"/>
                  </a:cubicBezTo>
                  <a:cubicBezTo>
                    <a:pt x="8942" y="1621"/>
                    <a:pt x="9263" y="1359"/>
                    <a:pt x="9608" y="1335"/>
                  </a:cubicBezTo>
                  <a:cubicBezTo>
                    <a:pt x="9636" y="1332"/>
                    <a:pt x="9663" y="1331"/>
                    <a:pt x="9690" y="1331"/>
                  </a:cubicBezTo>
                  <a:cubicBezTo>
                    <a:pt x="10019" y="1331"/>
                    <a:pt x="10335" y="1526"/>
                    <a:pt x="10489" y="1811"/>
                  </a:cubicBezTo>
                  <a:cubicBezTo>
                    <a:pt x="10525" y="1883"/>
                    <a:pt x="10597" y="1930"/>
                    <a:pt x="10680" y="1930"/>
                  </a:cubicBezTo>
                  <a:cubicBezTo>
                    <a:pt x="10763" y="1930"/>
                    <a:pt x="10835" y="1895"/>
                    <a:pt x="10882" y="1823"/>
                  </a:cubicBezTo>
                  <a:cubicBezTo>
                    <a:pt x="11168" y="1371"/>
                    <a:pt x="11430" y="990"/>
                    <a:pt x="11835" y="823"/>
                  </a:cubicBezTo>
                  <a:cubicBezTo>
                    <a:pt x="11919" y="783"/>
                    <a:pt x="12016" y="764"/>
                    <a:pt x="12115" y="764"/>
                  </a:cubicBezTo>
                  <a:cubicBezTo>
                    <a:pt x="12253" y="764"/>
                    <a:pt x="12396" y="801"/>
                    <a:pt x="12513" y="871"/>
                  </a:cubicBezTo>
                  <a:cubicBezTo>
                    <a:pt x="12609" y="930"/>
                    <a:pt x="12728" y="1026"/>
                    <a:pt x="12740" y="1180"/>
                  </a:cubicBezTo>
                  <a:cubicBezTo>
                    <a:pt x="12764" y="1288"/>
                    <a:pt x="12835" y="1371"/>
                    <a:pt x="12942" y="1383"/>
                  </a:cubicBezTo>
                  <a:cubicBezTo>
                    <a:pt x="12950" y="1384"/>
                    <a:pt x="12958" y="1384"/>
                    <a:pt x="12967" y="1384"/>
                  </a:cubicBezTo>
                  <a:cubicBezTo>
                    <a:pt x="13055" y="1384"/>
                    <a:pt x="13148" y="1327"/>
                    <a:pt x="13180" y="1240"/>
                  </a:cubicBezTo>
                  <a:cubicBezTo>
                    <a:pt x="13311" y="883"/>
                    <a:pt x="13633" y="609"/>
                    <a:pt x="14049" y="502"/>
                  </a:cubicBezTo>
                  <a:cubicBezTo>
                    <a:pt x="14182" y="464"/>
                    <a:pt x="14315" y="445"/>
                    <a:pt x="14444" y="445"/>
                  </a:cubicBezTo>
                  <a:cubicBezTo>
                    <a:pt x="14720" y="445"/>
                    <a:pt x="14978" y="530"/>
                    <a:pt x="15180" y="692"/>
                  </a:cubicBezTo>
                  <a:cubicBezTo>
                    <a:pt x="15221" y="723"/>
                    <a:pt x="15271" y="738"/>
                    <a:pt x="15320" y="738"/>
                  </a:cubicBezTo>
                  <a:cubicBezTo>
                    <a:pt x="15385" y="738"/>
                    <a:pt x="15449" y="711"/>
                    <a:pt x="15490" y="657"/>
                  </a:cubicBezTo>
                  <a:cubicBezTo>
                    <a:pt x="15573" y="561"/>
                    <a:pt x="15550" y="418"/>
                    <a:pt x="15454" y="335"/>
                  </a:cubicBezTo>
                  <a:cubicBezTo>
                    <a:pt x="15177" y="115"/>
                    <a:pt x="14821" y="1"/>
                    <a:pt x="14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67"/>
            <p:cNvSpPr/>
            <p:nvPr/>
          </p:nvSpPr>
          <p:spPr>
            <a:xfrm>
              <a:off x="582245" y="2894235"/>
              <a:ext cx="486953" cy="218439"/>
            </a:xfrm>
            <a:custGeom>
              <a:avLst/>
              <a:gdLst/>
              <a:ahLst/>
              <a:cxnLst/>
              <a:rect l="l" t="t" r="r" b="b"/>
              <a:pathLst>
                <a:path w="9180" h="4118" extrusionOk="0">
                  <a:moveTo>
                    <a:pt x="8014" y="1"/>
                  </a:moveTo>
                  <a:cubicBezTo>
                    <a:pt x="7962" y="1"/>
                    <a:pt x="7910" y="4"/>
                    <a:pt x="7858" y="10"/>
                  </a:cubicBezTo>
                  <a:cubicBezTo>
                    <a:pt x="7513" y="46"/>
                    <a:pt x="7168" y="213"/>
                    <a:pt x="6787" y="522"/>
                  </a:cubicBezTo>
                  <a:cubicBezTo>
                    <a:pt x="6370" y="867"/>
                    <a:pt x="6013" y="1272"/>
                    <a:pt x="5727" y="1737"/>
                  </a:cubicBezTo>
                  <a:cubicBezTo>
                    <a:pt x="5668" y="1820"/>
                    <a:pt x="5584" y="1951"/>
                    <a:pt x="5465" y="2106"/>
                  </a:cubicBezTo>
                  <a:cubicBezTo>
                    <a:pt x="5191" y="2499"/>
                    <a:pt x="4953" y="2844"/>
                    <a:pt x="4822" y="3118"/>
                  </a:cubicBezTo>
                  <a:cubicBezTo>
                    <a:pt x="4727" y="3046"/>
                    <a:pt x="4608" y="2975"/>
                    <a:pt x="4501" y="2915"/>
                  </a:cubicBezTo>
                  <a:lnTo>
                    <a:pt x="4441" y="2891"/>
                  </a:lnTo>
                  <a:cubicBezTo>
                    <a:pt x="4072" y="2677"/>
                    <a:pt x="2929" y="2308"/>
                    <a:pt x="2298" y="2165"/>
                  </a:cubicBezTo>
                  <a:cubicBezTo>
                    <a:pt x="2186" y="2139"/>
                    <a:pt x="2075" y="2128"/>
                    <a:pt x="1967" y="2128"/>
                  </a:cubicBezTo>
                  <a:cubicBezTo>
                    <a:pt x="1325" y="2128"/>
                    <a:pt x="758" y="2533"/>
                    <a:pt x="453" y="2808"/>
                  </a:cubicBezTo>
                  <a:cubicBezTo>
                    <a:pt x="131" y="3094"/>
                    <a:pt x="0" y="3451"/>
                    <a:pt x="131" y="3737"/>
                  </a:cubicBezTo>
                  <a:cubicBezTo>
                    <a:pt x="238" y="3975"/>
                    <a:pt x="500" y="4118"/>
                    <a:pt x="786" y="4118"/>
                  </a:cubicBezTo>
                  <a:lnTo>
                    <a:pt x="881" y="4118"/>
                  </a:lnTo>
                  <a:cubicBezTo>
                    <a:pt x="1084" y="4094"/>
                    <a:pt x="1274" y="3999"/>
                    <a:pt x="1441" y="3927"/>
                  </a:cubicBezTo>
                  <a:lnTo>
                    <a:pt x="1512" y="3892"/>
                  </a:lnTo>
                  <a:cubicBezTo>
                    <a:pt x="1710" y="3801"/>
                    <a:pt x="2042" y="3770"/>
                    <a:pt x="2415" y="3770"/>
                  </a:cubicBezTo>
                  <a:cubicBezTo>
                    <a:pt x="2872" y="3770"/>
                    <a:pt x="3391" y="3816"/>
                    <a:pt x="3798" y="3856"/>
                  </a:cubicBezTo>
                  <a:cubicBezTo>
                    <a:pt x="4048" y="3868"/>
                    <a:pt x="4263" y="3892"/>
                    <a:pt x="4429" y="3903"/>
                  </a:cubicBezTo>
                  <a:cubicBezTo>
                    <a:pt x="4608" y="3903"/>
                    <a:pt x="5001" y="3796"/>
                    <a:pt x="5001" y="3796"/>
                  </a:cubicBezTo>
                  <a:cubicBezTo>
                    <a:pt x="5025" y="3784"/>
                    <a:pt x="5406" y="3439"/>
                    <a:pt x="5620" y="3284"/>
                  </a:cubicBezTo>
                  <a:cubicBezTo>
                    <a:pt x="6037" y="2987"/>
                    <a:pt x="6561" y="2618"/>
                    <a:pt x="6906" y="2522"/>
                  </a:cubicBezTo>
                  <a:cubicBezTo>
                    <a:pt x="7037" y="2487"/>
                    <a:pt x="7180" y="2463"/>
                    <a:pt x="7323" y="2427"/>
                  </a:cubicBezTo>
                  <a:cubicBezTo>
                    <a:pt x="7501" y="2391"/>
                    <a:pt x="7692" y="2356"/>
                    <a:pt x="7882" y="2296"/>
                  </a:cubicBezTo>
                  <a:cubicBezTo>
                    <a:pt x="8299" y="2177"/>
                    <a:pt x="8620" y="1975"/>
                    <a:pt x="8823" y="1725"/>
                  </a:cubicBezTo>
                  <a:cubicBezTo>
                    <a:pt x="9109" y="1379"/>
                    <a:pt x="9180" y="903"/>
                    <a:pt x="9001" y="558"/>
                  </a:cubicBezTo>
                  <a:cubicBezTo>
                    <a:pt x="8831" y="218"/>
                    <a:pt x="8443" y="1"/>
                    <a:pt x="8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39" name="Google Shape;1839;p67"/>
          <p:cNvSpPr/>
          <p:nvPr/>
        </p:nvSpPr>
        <p:spPr>
          <a:xfrm>
            <a:off x="1968469" y="39156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40" name="Google Shape;1840;p67"/>
          <p:cNvGrpSpPr/>
          <p:nvPr/>
        </p:nvGrpSpPr>
        <p:grpSpPr>
          <a:xfrm>
            <a:off x="7128959" y="681937"/>
            <a:ext cx="1406736" cy="925326"/>
            <a:chOff x="7389350" y="385550"/>
            <a:chExt cx="1465655" cy="964082"/>
          </a:xfrm>
        </p:grpSpPr>
        <p:sp>
          <p:nvSpPr>
            <p:cNvPr id="1841" name="Google Shape;1841;p67"/>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67"/>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67"/>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67"/>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67"/>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67"/>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67"/>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67"/>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67"/>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67"/>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67"/>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52" name="Google Shape;1852;p67"/>
          <p:cNvSpPr/>
          <p:nvPr/>
        </p:nvSpPr>
        <p:spPr>
          <a:xfrm flipH="1">
            <a:off x="6813091" y="1469721"/>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53" name="Google Shape;1853;p67"/>
          <p:cNvGrpSpPr/>
          <p:nvPr/>
        </p:nvGrpSpPr>
        <p:grpSpPr>
          <a:xfrm>
            <a:off x="1625435" y="1643702"/>
            <a:ext cx="418978" cy="439181"/>
            <a:chOff x="2726210" y="2953692"/>
            <a:chExt cx="383996" cy="402512"/>
          </a:xfrm>
        </p:grpSpPr>
        <p:sp>
          <p:nvSpPr>
            <p:cNvPr id="1854" name="Google Shape;1854;p67"/>
            <p:cNvSpPr/>
            <p:nvPr/>
          </p:nvSpPr>
          <p:spPr>
            <a:xfrm>
              <a:off x="2744699" y="2953692"/>
              <a:ext cx="365506" cy="111920"/>
            </a:xfrm>
            <a:custGeom>
              <a:avLst/>
              <a:gdLst/>
              <a:ahLst/>
              <a:cxnLst/>
              <a:rect l="l" t="t" r="r" b="b"/>
              <a:pathLst>
                <a:path w="10813" h="3311" extrusionOk="0">
                  <a:moveTo>
                    <a:pt x="2763" y="0"/>
                  </a:moveTo>
                  <a:cubicBezTo>
                    <a:pt x="2192" y="0"/>
                    <a:pt x="1739" y="453"/>
                    <a:pt x="1739" y="1024"/>
                  </a:cubicBezTo>
                  <a:lnTo>
                    <a:pt x="1739" y="1286"/>
                  </a:lnTo>
                  <a:lnTo>
                    <a:pt x="2454" y="1286"/>
                  </a:lnTo>
                  <a:lnTo>
                    <a:pt x="2454" y="1024"/>
                  </a:lnTo>
                  <a:cubicBezTo>
                    <a:pt x="2454" y="834"/>
                    <a:pt x="2597" y="691"/>
                    <a:pt x="2763" y="691"/>
                  </a:cubicBezTo>
                  <a:lnTo>
                    <a:pt x="2811" y="691"/>
                  </a:lnTo>
                  <a:cubicBezTo>
                    <a:pt x="3002" y="691"/>
                    <a:pt x="3144" y="858"/>
                    <a:pt x="3144" y="1024"/>
                  </a:cubicBezTo>
                  <a:lnTo>
                    <a:pt x="3144" y="1286"/>
                  </a:lnTo>
                  <a:lnTo>
                    <a:pt x="2454" y="1286"/>
                  </a:lnTo>
                  <a:lnTo>
                    <a:pt x="2454" y="2239"/>
                  </a:lnTo>
                  <a:cubicBezTo>
                    <a:pt x="2454" y="2429"/>
                    <a:pt x="2311" y="2596"/>
                    <a:pt x="2144" y="2596"/>
                  </a:cubicBezTo>
                  <a:cubicBezTo>
                    <a:pt x="2130" y="2598"/>
                    <a:pt x="2117" y="2598"/>
                    <a:pt x="2103" y="2598"/>
                  </a:cubicBezTo>
                  <a:cubicBezTo>
                    <a:pt x="1906" y="2598"/>
                    <a:pt x="1739" y="2441"/>
                    <a:pt x="1739" y="2263"/>
                  </a:cubicBezTo>
                  <a:lnTo>
                    <a:pt x="1739" y="1286"/>
                  </a:lnTo>
                  <a:lnTo>
                    <a:pt x="358" y="1286"/>
                  </a:lnTo>
                  <a:cubicBezTo>
                    <a:pt x="168" y="1286"/>
                    <a:pt x="1" y="1429"/>
                    <a:pt x="1" y="1620"/>
                  </a:cubicBezTo>
                  <a:lnTo>
                    <a:pt x="1" y="3310"/>
                  </a:lnTo>
                  <a:lnTo>
                    <a:pt x="10813" y="3310"/>
                  </a:lnTo>
                  <a:lnTo>
                    <a:pt x="10813" y="1620"/>
                  </a:lnTo>
                  <a:cubicBezTo>
                    <a:pt x="10813" y="1429"/>
                    <a:pt x="10646" y="1286"/>
                    <a:pt x="10456" y="1286"/>
                  </a:cubicBezTo>
                  <a:lnTo>
                    <a:pt x="9431" y="1286"/>
                  </a:lnTo>
                  <a:lnTo>
                    <a:pt x="9431" y="1024"/>
                  </a:lnTo>
                  <a:cubicBezTo>
                    <a:pt x="9431" y="453"/>
                    <a:pt x="8979" y="0"/>
                    <a:pt x="8407" y="0"/>
                  </a:cubicBezTo>
                  <a:lnTo>
                    <a:pt x="8360" y="0"/>
                  </a:lnTo>
                  <a:cubicBezTo>
                    <a:pt x="7812" y="0"/>
                    <a:pt x="7336" y="453"/>
                    <a:pt x="7336" y="1024"/>
                  </a:cubicBezTo>
                  <a:lnTo>
                    <a:pt x="7336" y="1286"/>
                  </a:lnTo>
                  <a:lnTo>
                    <a:pt x="8050" y="1286"/>
                  </a:lnTo>
                  <a:lnTo>
                    <a:pt x="8050" y="1024"/>
                  </a:lnTo>
                  <a:cubicBezTo>
                    <a:pt x="8050" y="858"/>
                    <a:pt x="8193" y="691"/>
                    <a:pt x="8360" y="691"/>
                  </a:cubicBezTo>
                  <a:lnTo>
                    <a:pt x="8407" y="691"/>
                  </a:lnTo>
                  <a:cubicBezTo>
                    <a:pt x="8598" y="691"/>
                    <a:pt x="8741" y="858"/>
                    <a:pt x="8741" y="1024"/>
                  </a:cubicBezTo>
                  <a:lnTo>
                    <a:pt x="8741" y="1286"/>
                  </a:lnTo>
                  <a:lnTo>
                    <a:pt x="8050" y="1286"/>
                  </a:lnTo>
                  <a:lnTo>
                    <a:pt x="8050" y="2239"/>
                  </a:lnTo>
                  <a:cubicBezTo>
                    <a:pt x="8050" y="2429"/>
                    <a:pt x="7907" y="2596"/>
                    <a:pt x="7741" y="2596"/>
                  </a:cubicBezTo>
                  <a:cubicBezTo>
                    <a:pt x="7727" y="2598"/>
                    <a:pt x="7713" y="2598"/>
                    <a:pt x="7700" y="2598"/>
                  </a:cubicBezTo>
                  <a:cubicBezTo>
                    <a:pt x="7503" y="2598"/>
                    <a:pt x="7336" y="2441"/>
                    <a:pt x="7336" y="2263"/>
                  </a:cubicBezTo>
                  <a:lnTo>
                    <a:pt x="7336" y="1286"/>
                  </a:lnTo>
                  <a:lnTo>
                    <a:pt x="6645" y="1286"/>
                  </a:lnTo>
                  <a:lnTo>
                    <a:pt x="6645" y="1024"/>
                  </a:lnTo>
                  <a:cubicBezTo>
                    <a:pt x="6645" y="453"/>
                    <a:pt x="6193" y="0"/>
                    <a:pt x="5621" y="0"/>
                  </a:cubicBezTo>
                  <a:lnTo>
                    <a:pt x="5550" y="0"/>
                  </a:lnTo>
                  <a:cubicBezTo>
                    <a:pt x="5002" y="0"/>
                    <a:pt x="4526" y="453"/>
                    <a:pt x="4526" y="1024"/>
                  </a:cubicBezTo>
                  <a:lnTo>
                    <a:pt x="4526" y="1286"/>
                  </a:lnTo>
                  <a:lnTo>
                    <a:pt x="5240" y="1286"/>
                  </a:lnTo>
                  <a:lnTo>
                    <a:pt x="5240" y="1024"/>
                  </a:lnTo>
                  <a:cubicBezTo>
                    <a:pt x="5240" y="858"/>
                    <a:pt x="5383" y="691"/>
                    <a:pt x="5550" y="691"/>
                  </a:cubicBezTo>
                  <a:lnTo>
                    <a:pt x="5597" y="691"/>
                  </a:lnTo>
                  <a:cubicBezTo>
                    <a:pt x="5788" y="691"/>
                    <a:pt x="5931" y="858"/>
                    <a:pt x="5931" y="1024"/>
                  </a:cubicBezTo>
                  <a:lnTo>
                    <a:pt x="5931" y="1286"/>
                  </a:lnTo>
                  <a:lnTo>
                    <a:pt x="5240" y="1286"/>
                  </a:lnTo>
                  <a:lnTo>
                    <a:pt x="5240" y="2239"/>
                  </a:lnTo>
                  <a:cubicBezTo>
                    <a:pt x="5240" y="2429"/>
                    <a:pt x="5097" y="2596"/>
                    <a:pt x="4931" y="2596"/>
                  </a:cubicBezTo>
                  <a:cubicBezTo>
                    <a:pt x="4917" y="2598"/>
                    <a:pt x="4903" y="2598"/>
                    <a:pt x="4890" y="2598"/>
                  </a:cubicBezTo>
                  <a:cubicBezTo>
                    <a:pt x="4693" y="2598"/>
                    <a:pt x="4526" y="2441"/>
                    <a:pt x="4526" y="2263"/>
                  </a:cubicBezTo>
                  <a:lnTo>
                    <a:pt x="4526" y="1286"/>
                  </a:lnTo>
                  <a:lnTo>
                    <a:pt x="3835" y="1286"/>
                  </a:lnTo>
                  <a:lnTo>
                    <a:pt x="3835" y="1024"/>
                  </a:lnTo>
                  <a:cubicBezTo>
                    <a:pt x="3835" y="453"/>
                    <a:pt x="3383"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55" name="Google Shape;1855;p67"/>
            <p:cNvSpPr/>
            <p:nvPr/>
          </p:nvSpPr>
          <p:spPr>
            <a:xfrm>
              <a:off x="2726210" y="3285320"/>
              <a:ext cx="348571" cy="70884"/>
            </a:xfrm>
            <a:custGeom>
              <a:avLst/>
              <a:gdLst/>
              <a:ahLst/>
              <a:cxnLst/>
              <a:rect l="l" t="t" r="r" b="b"/>
              <a:pathLst>
                <a:path w="10312" h="2097" extrusionOk="0">
                  <a:moveTo>
                    <a:pt x="1048" y="1"/>
                  </a:moveTo>
                  <a:cubicBezTo>
                    <a:pt x="453" y="1"/>
                    <a:pt x="0" y="477"/>
                    <a:pt x="0" y="1049"/>
                  </a:cubicBezTo>
                  <a:cubicBezTo>
                    <a:pt x="0" y="1620"/>
                    <a:pt x="453" y="2096"/>
                    <a:pt x="1048" y="2096"/>
                  </a:cubicBezTo>
                  <a:lnTo>
                    <a:pt x="9955" y="2096"/>
                  </a:lnTo>
                  <a:cubicBezTo>
                    <a:pt x="10145" y="2096"/>
                    <a:pt x="10312" y="1930"/>
                    <a:pt x="10312" y="1739"/>
                  </a:cubicBezTo>
                  <a:cubicBezTo>
                    <a:pt x="10312" y="1549"/>
                    <a:pt x="10145" y="1406"/>
                    <a:pt x="9955" y="1406"/>
                  </a:cubicBezTo>
                  <a:cubicBezTo>
                    <a:pt x="9574" y="1406"/>
                    <a:pt x="9264" y="1072"/>
                    <a:pt x="9264" y="691"/>
                  </a:cubicBezTo>
                  <a:cubicBezTo>
                    <a:pt x="9264" y="620"/>
                    <a:pt x="9264" y="548"/>
                    <a:pt x="9288" y="477"/>
                  </a:cubicBezTo>
                  <a:cubicBezTo>
                    <a:pt x="9359" y="287"/>
                    <a:pt x="9264" y="96"/>
                    <a:pt x="9074" y="25"/>
                  </a:cubicBezTo>
                  <a:cubicBezTo>
                    <a:pt x="9050" y="1"/>
                    <a:pt x="9002" y="1"/>
                    <a:pt x="8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56" name="Google Shape;1856;p67"/>
            <p:cNvSpPr/>
            <p:nvPr/>
          </p:nvSpPr>
          <p:spPr>
            <a:xfrm>
              <a:off x="2884773" y="3143658"/>
              <a:ext cx="83763" cy="65239"/>
            </a:xfrm>
            <a:custGeom>
              <a:avLst/>
              <a:gdLst/>
              <a:ahLst/>
              <a:cxnLst/>
              <a:rect l="l" t="t" r="r" b="b"/>
              <a:pathLst>
                <a:path w="2478" h="1930" extrusionOk="0">
                  <a:moveTo>
                    <a:pt x="477" y="0"/>
                  </a:moveTo>
                  <a:cubicBezTo>
                    <a:pt x="215" y="0"/>
                    <a:pt x="24" y="191"/>
                    <a:pt x="24" y="453"/>
                  </a:cubicBezTo>
                  <a:cubicBezTo>
                    <a:pt x="1" y="834"/>
                    <a:pt x="715" y="1572"/>
                    <a:pt x="1239" y="1929"/>
                  </a:cubicBezTo>
                  <a:cubicBezTo>
                    <a:pt x="1406" y="1810"/>
                    <a:pt x="1668" y="1596"/>
                    <a:pt x="1930" y="1334"/>
                  </a:cubicBezTo>
                  <a:cubicBezTo>
                    <a:pt x="2334" y="905"/>
                    <a:pt x="2477" y="596"/>
                    <a:pt x="2477" y="453"/>
                  </a:cubicBezTo>
                  <a:cubicBezTo>
                    <a:pt x="2477" y="191"/>
                    <a:pt x="2287" y="0"/>
                    <a:pt x="2025" y="0"/>
                  </a:cubicBezTo>
                  <a:cubicBezTo>
                    <a:pt x="1834" y="0"/>
                    <a:pt x="1644" y="119"/>
                    <a:pt x="1572" y="286"/>
                  </a:cubicBezTo>
                  <a:cubicBezTo>
                    <a:pt x="1525" y="429"/>
                    <a:pt x="1406" y="524"/>
                    <a:pt x="1239" y="524"/>
                  </a:cubicBezTo>
                  <a:cubicBezTo>
                    <a:pt x="1096" y="524"/>
                    <a:pt x="977" y="429"/>
                    <a:pt x="929" y="286"/>
                  </a:cubicBezTo>
                  <a:cubicBezTo>
                    <a:pt x="858" y="119"/>
                    <a:pt x="667"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57" name="Google Shape;1857;p67"/>
            <p:cNvSpPr/>
            <p:nvPr/>
          </p:nvSpPr>
          <p:spPr>
            <a:xfrm>
              <a:off x="2744699" y="3088933"/>
              <a:ext cx="365506" cy="251186"/>
            </a:xfrm>
            <a:custGeom>
              <a:avLst/>
              <a:gdLst/>
              <a:ahLst/>
              <a:cxnLst/>
              <a:rect l="l" t="t" r="r" b="b"/>
              <a:pathLst>
                <a:path w="10813" h="7431" extrusionOk="0">
                  <a:moveTo>
                    <a:pt x="6169" y="905"/>
                  </a:moveTo>
                  <a:cubicBezTo>
                    <a:pt x="6812" y="905"/>
                    <a:pt x="7336" y="1429"/>
                    <a:pt x="7336" y="2072"/>
                  </a:cubicBezTo>
                  <a:cubicBezTo>
                    <a:pt x="7336" y="2453"/>
                    <a:pt x="7074" y="2929"/>
                    <a:pt x="6574" y="3453"/>
                  </a:cubicBezTo>
                  <a:cubicBezTo>
                    <a:pt x="6193" y="3834"/>
                    <a:pt x="5788" y="4168"/>
                    <a:pt x="5574" y="4287"/>
                  </a:cubicBezTo>
                  <a:cubicBezTo>
                    <a:pt x="5526" y="4310"/>
                    <a:pt x="5454" y="4334"/>
                    <a:pt x="5383" y="4334"/>
                  </a:cubicBezTo>
                  <a:cubicBezTo>
                    <a:pt x="5335" y="4334"/>
                    <a:pt x="5264" y="4310"/>
                    <a:pt x="5216" y="4287"/>
                  </a:cubicBezTo>
                  <a:cubicBezTo>
                    <a:pt x="4954" y="4120"/>
                    <a:pt x="4526" y="3810"/>
                    <a:pt x="4168" y="3405"/>
                  </a:cubicBezTo>
                  <a:cubicBezTo>
                    <a:pt x="3692" y="2905"/>
                    <a:pt x="3454" y="2477"/>
                    <a:pt x="3454" y="2072"/>
                  </a:cubicBezTo>
                  <a:cubicBezTo>
                    <a:pt x="3454" y="1429"/>
                    <a:pt x="3978" y="905"/>
                    <a:pt x="4621" y="905"/>
                  </a:cubicBezTo>
                  <a:cubicBezTo>
                    <a:pt x="4907" y="905"/>
                    <a:pt x="5193" y="1024"/>
                    <a:pt x="5383" y="1191"/>
                  </a:cubicBezTo>
                  <a:cubicBezTo>
                    <a:pt x="5597" y="1024"/>
                    <a:pt x="5883" y="905"/>
                    <a:pt x="6169" y="905"/>
                  </a:cubicBezTo>
                  <a:close/>
                  <a:moveTo>
                    <a:pt x="1" y="0"/>
                  </a:moveTo>
                  <a:lnTo>
                    <a:pt x="1" y="5192"/>
                  </a:lnTo>
                  <a:cubicBezTo>
                    <a:pt x="168" y="5144"/>
                    <a:pt x="334" y="5120"/>
                    <a:pt x="501" y="5120"/>
                  </a:cubicBezTo>
                  <a:lnTo>
                    <a:pt x="8431" y="5120"/>
                  </a:lnTo>
                  <a:cubicBezTo>
                    <a:pt x="8550" y="5120"/>
                    <a:pt x="8669" y="5144"/>
                    <a:pt x="8788" y="5168"/>
                  </a:cubicBezTo>
                  <a:cubicBezTo>
                    <a:pt x="9050" y="5263"/>
                    <a:pt x="9265" y="5454"/>
                    <a:pt x="9384" y="5715"/>
                  </a:cubicBezTo>
                  <a:cubicBezTo>
                    <a:pt x="9503" y="5954"/>
                    <a:pt x="9503" y="6239"/>
                    <a:pt x="9408" y="6501"/>
                  </a:cubicBezTo>
                  <a:cubicBezTo>
                    <a:pt x="9955" y="6501"/>
                    <a:pt x="10408" y="6906"/>
                    <a:pt x="10456" y="7430"/>
                  </a:cubicBezTo>
                  <a:cubicBezTo>
                    <a:pt x="10670" y="7192"/>
                    <a:pt x="10813" y="6859"/>
                    <a:pt x="10813" y="6501"/>
                  </a:cubicBezTo>
                  <a:lnTo>
                    <a:pt x="10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858" name="Google Shape;1858;p67"/>
          <p:cNvGrpSpPr/>
          <p:nvPr/>
        </p:nvGrpSpPr>
        <p:grpSpPr>
          <a:xfrm>
            <a:off x="3908951" y="3810852"/>
            <a:ext cx="438305" cy="439181"/>
            <a:chOff x="6726903" y="2953692"/>
            <a:chExt cx="401709" cy="402513"/>
          </a:xfrm>
        </p:grpSpPr>
        <p:sp>
          <p:nvSpPr>
            <p:cNvPr id="1859" name="Google Shape;1859;p67"/>
            <p:cNvSpPr/>
            <p:nvPr/>
          </p:nvSpPr>
          <p:spPr>
            <a:xfrm>
              <a:off x="6775983" y="3150080"/>
              <a:ext cx="113543" cy="113543"/>
            </a:xfrm>
            <a:custGeom>
              <a:avLst/>
              <a:gdLst/>
              <a:ahLst/>
              <a:cxnLst/>
              <a:rect l="l" t="t" r="r" b="b"/>
              <a:pathLst>
                <a:path w="3359" h="3359" extrusionOk="0">
                  <a:moveTo>
                    <a:pt x="1668" y="1"/>
                  </a:moveTo>
                  <a:cubicBezTo>
                    <a:pt x="739" y="1"/>
                    <a:pt x="1" y="739"/>
                    <a:pt x="1" y="1668"/>
                  </a:cubicBezTo>
                  <a:cubicBezTo>
                    <a:pt x="1" y="2597"/>
                    <a:pt x="739" y="3359"/>
                    <a:pt x="1668" y="3359"/>
                  </a:cubicBezTo>
                  <a:cubicBezTo>
                    <a:pt x="2597" y="3359"/>
                    <a:pt x="3359" y="2597"/>
                    <a:pt x="3359" y="1668"/>
                  </a:cubicBezTo>
                  <a:cubicBezTo>
                    <a:pt x="3359" y="739"/>
                    <a:pt x="25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0" name="Google Shape;1860;p67"/>
            <p:cNvSpPr/>
            <p:nvPr/>
          </p:nvSpPr>
          <p:spPr>
            <a:xfrm>
              <a:off x="6891112" y="3030152"/>
              <a:ext cx="73284" cy="56383"/>
            </a:xfrm>
            <a:custGeom>
              <a:avLst/>
              <a:gdLst/>
              <a:ahLst/>
              <a:cxnLst/>
              <a:rect l="l" t="t" r="r" b="b"/>
              <a:pathLst>
                <a:path w="2168" h="1668" extrusionOk="0">
                  <a:moveTo>
                    <a:pt x="381" y="1"/>
                  </a:moveTo>
                  <a:cubicBezTo>
                    <a:pt x="167" y="1"/>
                    <a:pt x="0" y="167"/>
                    <a:pt x="0" y="382"/>
                  </a:cubicBezTo>
                  <a:cubicBezTo>
                    <a:pt x="0" y="501"/>
                    <a:pt x="119" y="763"/>
                    <a:pt x="500" y="1167"/>
                  </a:cubicBezTo>
                  <a:cubicBezTo>
                    <a:pt x="715" y="1382"/>
                    <a:pt x="929" y="1549"/>
                    <a:pt x="1072" y="1668"/>
                  </a:cubicBezTo>
                  <a:cubicBezTo>
                    <a:pt x="1263" y="1549"/>
                    <a:pt x="1501" y="1358"/>
                    <a:pt x="1691" y="1120"/>
                  </a:cubicBezTo>
                  <a:cubicBezTo>
                    <a:pt x="2048" y="763"/>
                    <a:pt x="2167" y="501"/>
                    <a:pt x="2167" y="382"/>
                  </a:cubicBezTo>
                  <a:cubicBezTo>
                    <a:pt x="2167" y="167"/>
                    <a:pt x="1977" y="1"/>
                    <a:pt x="1763" y="1"/>
                  </a:cubicBezTo>
                  <a:cubicBezTo>
                    <a:pt x="1620" y="1"/>
                    <a:pt x="1453" y="96"/>
                    <a:pt x="1405" y="239"/>
                  </a:cubicBezTo>
                  <a:cubicBezTo>
                    <a:pt x="1358" y="382"/>
                    <a:pt x="1215" y="477"/>
                    <a:pt x="1072" y="477"/>
                  </a:cubicBezTo>
                  <a:cubicBezTo>
                    <a:pt x="929" y="477"/>
                    <a:pt x="810" y="382"/>
                    <a:pt x="762" y="239"/>
                  </a:cubicBezTo>
                  <a:cubicBezTo>
                    <a:pt x="691" y="96"/>
                    <a:pt x="54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1" name="Google Shape;1861;p67"/>
            <p:cNvSpPr/>
            <p:nvPr/>
          </p:nvSpPr>
          <p:spPr>
            <a:xfrm>
              <a:off x="6726903" y="2953692"/>
              <a:ext cx="401709" cy="255209"/>
            </a:xfrm>
            <a:custGeom>
              <a:avLst/>
              <a:gdLst/>
              <a:ahLst/>
              <a:cxnLst/>
              <a:rect l="l" t="t" r="r" b="b"/>
              <a:pathLst>
                <a:path w="11884" h="7550" extrusionOk="0">
                  <a:moveTo>
                    <a:pt x="6621" y="1548"/>
                  </a:moveTo>
                  <a:cubicBezTo>
                    <a:pt x="7216" y="1548"/>
                    <a:pt x="7716" y="2048"/>
                    <a:pt x="7716" y="2644"/>
                  </a:cubicBezTo>
                  <a:cubicBezTo>
                    <a:pt x="7716" y="3001"/>
                    <a:pt x="7502" y="3406"/>
                    <a:pt x="7073" y="3882"/>
                  </a:cubicBezTo>
                  <a:cubicBezTo>
                    <a:pt x="6740" y="4215"/>
                    <a:pt x="6335" y="4525"/>
                    <a:pt x="6121" y="4668"/>
                  </a:cubicBezTo>
                  <a:cubicBezTo>
                    <a:pt x="6049" y="4692"/>
                    <a:pt x="6001" y="4692"/>
                    <a:pt x="5930" y="4692"/>
                  </a:cubicBezTo>
                  <a:cubicBezTo>
                    <a:pt x="5882" y="4692"/>
                    <a:pt x="5811" y="4692"/>
                    <a:pt x="5763" y="4668"/>
                  </a:cubicBezTo>
                  <a:cubicBezTo>
                    <a:pt x="5573" y="4549"/>
                    <a:pt x="5192" y="4239"/>
                    <a:pt x="4858" y="3906"/>
                  </a:cubicBezTo>
                  <a:cubicBezTo>
                    <a:pt x="4382" y="3429"/>
                    <a:pt x="4144" y="3001"/>
                    <a:pt x="4144" y="2644"/>
                  </a:cubicBezTo>
                  <a:cubicBezTo>
                    <a:pt x="4144" y="2048"/>
                    <a:pt x="4644" y="1548"/>
                    <a:pt x="5239" y="1548"/>
                  </a:cubicBezTo>
                  <a:cubicBezTo>
                    <a:pt x="5501" y="1548"/>
                    <a:pt x="5740" y="1643"/>
                    <a:pt x="5930" y="1810"/>
                  </a:cubicBezTo>
                  <a:cubicBezTo>
                    <a:pt x="6121" y="1643"/>
                    <a:pt x="6359" y="1548"/>
                    <a:pt x="6621" y="1548"/>
                  </a:cubicBezTo>
                  <a:close/>
                  <a:moveTo>
                    <a:pt x="810" y="0"/>
                  </a:moveTo>
                  <a:cubicBezTo>
                    <a:pt x="357" y="0"/>
                    <a:pt x="0" y="357"/>
                    <a:pt x="0" y="810"/>
                  </a:cubicBezTo>
                  <a:lnTo>
                    <a:pt x="0" y="6740"/>
                  </a:lnTo>
                  <a:cubicBezTo>
                    <a:pt x="0" y="7168"/>
                    <a:pt x="334" y="7526"/>
                    <a:pt x="738" y="7549"/>
                  </a:cubicBezTo>
                  <a:cubicBezTo>
                    <a:pt x="738" y="7526"/>
                    <a:pt x="738" y="7502"/>
                    <a:pt x="738" y="7478"/>
                  </a:cubicBezTo>
                  <a:cubicBezTo>
                    <a:pt x="738" y="6168"/>
                    <a:pt x="1810" y="5120"/>
                    <a:pt x="3120" y="5120"/>
                  </a:cubicBezTo>
                  <a:cubicBezTo>
                    <a:pt x="4430" y="5120"/>
                    <a:pt x="5501" y="6168"/>
                    <a:pt x="5501" y="7478"/>
                  </a:cubicBezTo>
                  <a:cubicBezTo>
                    <a:pt x="5501" y="7502"/>
                    <a:pt x="5501" y="7526"/>
                    <a:pt x="5501" y="7549"/>
                  </a:cubicBezTo>
                  <a:lnTo>
                    <a:pt x="6406" y="7549"/>
                  </a:lnTo>
                  <a:lnTo>
                    <a:pt x="6406" y="7311"/>
                  </a:lnTo>
                  <a:cubicBezTo>
                    <a:pt x="6406" y="6668"/>
                    <a:pt x="6692" y="6097"/>
                    <a:pt x="7216" y="5692"/>
                  </a:cubicBezTo>
                  <a:cubicBezTo>
                    <a:pt x="7645" y="5335"/>
                    <a:pt x="8216" y="5144"/>
                    <a:pt x="8764" y="5144"/>
                  </a:cubicBezTo>
                  <a:cubicBezTo>
                    <a:pt x="9359" y="5144"/>
                    <a:pt x="9907" y="5358"/>
                    <a:pt x="10360" y="5716"/>
                  </a:cubicBezTo>
                  <a:cubicBezTo>
                    <a:pt x="10860" y="6144"/>
                    <a:pt x="11122" y="6716"/>
                    <a:pt x="11122" y="7359"/>
                  </a:cubicBezTo>
                  <a:lnTo>
                    <a:pt x="11122" y="7549"/>
                  </a:lnTo>
                  <a:cubicBezTo>
                    <a:pt x="11550" y="7526"/>
                    <a:pt x="11884" y="7168"/>
                    <a:pt x="11884" y="6740"/>
                  </a:cubicBezTo>
                  <a:lnTo>
                    <a:pt x="11884" y="810"/>
                  </a:lnTo>
                  <a:cubicBezTo>
                    <a:pt x="11884" y="357"/>
                    <a:pt x="11526" y="0"/>
                    <a:pt x="1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2" name="Google Shape;1862;p67"/>
            <p:cNvSpPr/>
            <p:nvPr/>
          </p:nvSpPr>
          <p:spPr>
            <a:xfrm>
              <a:off x="6966760" y="3150891"/>
              <a:ext cx="112731" cy="144945"/>
            </a:xfrm>
            <a:custGeom>
              <a:avLst/>
              <a:gdLst/>
              <a:ahLst/>
              <a:cxnLst/>
              <a:rect l="l" t="t" r="r" b="b"/>
              <a:pathLst>
                <a:path w="3335" h="4288" extrusionOk="0">
                  <a:moveTo>
                    <a:pt x="1668" y="1"/>
                  </a:moveTo>
                  <a:cubicBezTo>
                    <a:pt x="1263" y="1"/>
                    <a:pt x="858" y="144"/>
                    <a:pt x="549" y="406"/>
                  </a:cubicBezTo>
                  <a:cubicBezTo>
                    <a:pt x="191" y="668"/>
                    <a:pt x="1" y="1049"/>
                    <a:pt x="1" y="1477"/>
                  </a:cubicBezTo>
                  <a:lnTo>
                    <a:pt x="1" y="3906"/>
                  </a:lnTo>
                  <a:cubicBezTo>
                    <a:pt x="1" y="4073"/>
                    <a:pt x="96" y="4216"/>
                    <a:pt x="239" y="4264"/>
                  </a:cubicBezTo>
                  <a:cubicBezTo>
                    <a:pt x="287" y="4287"/>
                    <a:pt x="334" y="4287"/>
                    <a:pt x="382" y="4287"/>
                  </a:cubicBezTo>
                  <a:cubicBezTo>
                    <a:pt x="501" y="4287"/>
                    <a:pt x="620" y="4216"/>
                    <a:pt x="692" y="4144"/>
                  </a:cubicBezTo>
                  <a:cubicBezTo>
                    <a:pt x="763" y="4192"/>
                    <a:pt x="858" y="4264"/>
                    <a:pt x="1025" y="4264"/>
                  </a:cubicBezTo>
                  <a:cubicBezTo>
                    <a:pt x="1168" y="4264"/>
                    <a:pt x="1263" y="4216"/>
                    <a:pt x="1335" y="4144"/>
                  </a:cubicBezTo>
                  <a:cubicBezTo>
                    <a:pt x="1406" y="4216"/>
                    <a:pt x="1525" y="4264"/>
                    <a:pt x="1668" y="4264"/>
                  </a:cubicBezTo>
                  <a:cubicBezTo>
                    <a:pt x="1811" y="4264"/>
                    <a:pt x="1930" y="4216"/>
                    <a:pt x="2001" y="4144"/>
                  </a:cubicBezTo>
                  <a:cubicBezTo>
                    <a:pt x="2073" y="4216"/>
                    <a:pt x="2192" y="4264"/>
                    <a:pt x="2335" y="4264"/>
                  </a:cubicBezTo>
                  <a:cubicBezTo>
                    <a:pt x="2478" y="4264"/>
                    <a:pt x="2573" y="4192"/>
                    <a:pt x="2668" y="4121"/>
                  </a:cubicBezTo>
                  <a:lnTo>
                    <a:pt x="2787" y="4216"/>
                  </a:lnTo>
                  <a:cubicBezTo>
                    <a:pt x="2857" y="4251"/>
                    <a:pt x="2927" y="4273"/>
                    <a:pt x="2996" y="4273"/>
                  </a:cubicBezTo>
                  <a:cubicBezTo>
                    <a:pt x="3022" y="4273"/>
                    <a:pt x="3047" y="4270"/>
                    <a:pt x="3073" y="4264"/>
                  </a:cubicBezTo>
                  <a:cubicBezTo>
                    <a:pt x="3240" y="4216"/>
                    <a:pt x="3335" y="4073"/>
                    <a:pt x="3335" y="3906"/>
                  </a:cubicBezTo>
                  <a:lnTo>
                    <a:pt x="3335" y="1525"/>
                  </a:lnTo>
                  <a:cubicBezTo>
                    <a:pt x="3335" y="1096"/>
                    <a:pt x="3144" y="691"/>
                    <a:pt x="2811" y="406"/>
                  </a:cubicBezTo>
                  <a:cubicBezTo>
                    <a:pt x="2501" y="144"/>
                    <a:pt x="20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3" name="Google Shape;1863;p67"/>
            <p:cNvSpPr/>
            <p:nvPr/>
          </p:nvSpPr>
          <p:spPr>
            <a:xfrm>
              <a:off x="6726903" y="3259563"/>
              <a:ext cx="401709" cy="96641"/>
            </a:xfrm>
            <a:custGeom>
              <a:avLst/>
              <a:gdLst/>
              <a:ahLst/>
              <a:cxnLst/>
              <a:rect l="l" t="t" r="r" b="b"/>
              <a:pathLst>
                <a:path w="11884" h="2859" extrusionOk="0">
                  <a:moveTo>
                    <a:pt x="1334" y="1"/>
                  </a:moveTo>
                  <a:cubicBezTo>
                    <a:pt x="1191" y="96"/>
                    <a:pt x="1048" y="215"/>
                    <a:pt x="929" y="334"/>
                  </a:cubicBezTo>
                  <a:cubicBezTo>
                    <a:pt x="334" y="906"/>
                    <a:pt x="0" y="1668"/>
                    <a:pt x="0" y="2501"/>
                  </a:cubicBezTo>
                  <a:cubicBezTo>
                    <a:pt x="0" y="2549"/>
                    <a:pt x="0" y="2596"/>
                    <a:pt x="24" y="2644"/>
                  </a:cubicBezTo>
                  <a:cubicBezTo>
                    <a:pt x="72" y="2763"/>
                    <a:pt x="191" y="2858"/>
                    <a:pt x="334" y="2858"/>
                  </a:cubicBezTo>
                  <a:lnTo>
                    <a:pt x="11550" y="2858"/>
                  </a:lnTo>
                  <a:cubicBezTo>
                    <a:pt x="11598" y="2858"/>
                    <a:pt x="11622" y="2858"/>
                    <a:pt x="11669" y="2835"/>
                  </a:cubicBezTo>
                  <a:cubicBezTo>
                    <a:pt x="11812" y="2763"/>
                    <a:pt x="11884" y="2644"/>
                    <a:pt x="11884" y="2501"/>
                  </a:cubicBezTo>
                  <a:cubicBezTo>
                    <a:pt x="11884" y="1763"/>
                    <a:pt x="11622" y="1072"/>
                    <a:pt x="11122" y="501"/>
                  </a:cubicBezTo>
                  <a:lnTo>
                    <a:pt x="11122" y="691"/>
                  </a:lnTo>
                  <a:cubicBezTo>
                    <a:pt x="11122" y="1072"/>
                    <a:pt x="10931" y="1430"/>
                    <a:pt x="10598" y="1620"/>
                  </a:cubicBezTo>
                  <a:cubicBezTo>
                    <a:pt x="10431" y="1691"/>
                    <a:pt x="10264" y="1739"/>
                    <a:pt x="10074" y="1739"/>
                  </a:cubicBezTo>
                  <a:cubicBezTo>
                    <a:pt x="9978" y="1739"/>
                    <a:pt x="9859" y="1739"/>
                    <a:pt x="9764" y="1691"/>
                  </a:cubicBezTo>
                  <a:cubicBezTo>
                    <a:pt x="9645" y="1739"/>
                    <a:pt x="9526" y="1739"/>
                    <a:pt x="9431" y="1739"/>
                  </a:cubicBezTo>
                  <a:cubicBezTo>
                    <a:pt x="9335" y="1739"/>
                    <a:pt x="9216" y="1739"/>
                    <a:pt x="9097" y="1691"/>
                  </a:cubicBezTo>
                  <a:cubicBezTo>
                    <a:pt x="8978" y="1739"/>
                    <a:pt x="8859" y="1739"/>
                    <a:pt x="8764" y="1739"/>
                  </a:cubicBezTo>
                  <a:cubicBezTo>
                    <a:pt x="8669" y="1739"/>
                    <a:pt x="8573" y="1739"/>
                    <a:pt x="8431" y="1691"/>
                  </a:cubicBezTo>
                  <a:cubicBezTo>
                    <a:pt x="8311" y="1739"/>
                    <a:pt x="8192" y="1739"/>
                    <a:pt x="8121" y="1739"/>
                  </a:cubicBezTo>
                  <a:cubicBezTo>
                    <a:pt x="8026" y="1739"/>
                    <a:pt x="7930" y="1739"/>
                    <a:pt x="7811" y="1715"/>
                  </a:cubicBezTo>
                  <a:cubicBezTo>
                    <a:pt x="7716" y="1763"/>
                    <a:pt x="7597" y="1787"/>
                    <a:pt x="7478" y="1787"/>
                  </a:cubicBezTo>
                  <a:cubicBezTo>
                    <a:pt x="7335" y="1787"/>
                    <a:pt x="7192" y="1739"/>
                    <a:pt x="7073" y="1691"/>
                  </a:cubicBezTo>
                  <a:cubicBezTo>
                    <a:pt x="6668" y="1525"/>
                    <a:pt x="6406" y="1144"/>
                    <a:pt x="6406" y="691"/>
                  </a:cubicBezTo>
                  <a:lnTo>
                    <a:pt x="6406" y="477"/>
                  </a:lnTo>
                  <a:cubicBezTo>
                    <a:pt x="6216" y="691"/>
                    <a:pt x="6073" y="929"/>
                    <a:pt x="5954" y="1168"/>
                  </a:cubicBezTo>
                  <a:cubicBezTo>
                    <a:pt x="5787" y="858"/>
                    <a:pt x="5573" y="572"/>
                    <a:pt x="5335" y="334"/>
                  </a:cubicBezTo>
                  <a:cubicBezTo>
                    <a:pt x="5192" y="215"/>
                    <a:pt x="5073" y="96"/>
                    <a:pt x="4930" y="1"/>
                  </a:cubicBezTo>
                  <a:cubicBezTo>
                    <a:pt x="4477" y="501"/>
                    <a:pt x="3834" y="810"/>
                    <a:pt x="3120" y="810"/>
                  </a:cubicBezTo>
                  <a:cubicBezTo>
                    <a:pt x="2405" y="810"/>
                    <a:pt x="1762"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1864" name="Google Shape;1864;p67"/>
          <p:cNvGrpSpPr/>
          <p:nvPr/>
        </p:nvGrpSpPr>
        <p:grpSpPr>
          <a:xfrm>
            <a:off x="2815578" y="2727284"/>
            <a:ext cx="339055" cy="439181"/>
            <a:chOff x="7426428" y="1726118"/>
            <a:chExt cx="310746" cy="402512"/>
          </a:xfrm>
        </p:grpSpPr>
        <p:sp>
          <p:nvSpPr>
            <p:cNvPr id="1865" name="Google Shape;1865;p67"/>
            <p:cNvSpPr/>
            <p:nvPr/>
          </p:nvSpPr>
          <p:spPr>
            <a:xfrm>
              <a:off x="7426428" y="2056157"/>
              <a:ext cx="310746" cy="72473"/>
            </a:xfrm>
            <a:custGeom>
              <a:avLst/>
              <a:gdLst/>
              <a:ahLst/>
              <a:cxnLst/>
              <a:rect l="l" t="t" r="r" b="b"/>
              <a:pathLst>
                <a:path w="9193" h="2144" extrusionOk="0">
                  <a:moveTo>
                    <a:pt x="1881" y="0"/>
                  </a:moveTo>
                  <a:cubicBezTo>
                    <a:pt x="1596" y="48"/>
                    <a:pt x="1357" y="95"/>
                    <a:pt x="1143" y="143"/>
                  </a:cubicBezTo>
                  <a:cubicBezTo>
                    <a:pt x="643" y="262"/>
                    <a:pt x="0" y="476"/>
                    <a:pt x="0" y="977"/>
                  </a:cubicBezTo>
                  <a:cubicBezTo>
                    <a:pt x="0" y="1239"/>
                    <a:pt x="167" y="1453"/>
                    <a:pt x="524" y="1620"/>
                  </a:cubicBezTo>
                  <a:cubicBezTo>
                    <a:pt x="762" y="1715"/>
                    <a:pt x="1095" y="1810"/>
                    <a:pt x="1524" y="1905"/>
                  </a:cubicBezTo>
                  <a:cubicBezTo>
                    <a:pt x="2358" y="2048"/>
                    <a:pt x="3429" y="2143"/>
                    <a:pt x="4596" y="2143"/>
                  </a:cubicBezTo>
                  <a:cubicBezTo>
                    <a:pt x="5763" y="2143"/>
                    <a:pt x="6835" y="2048"/>
                    <a:pt x="7668" y="1905"/>
                  </a:cubicBezTo>
                  <a:cubicBezTo>
                    <a:pt x="8097" y="1810"/>
                    <a:pt x="8430" y="1715"/>
                    <a:pt x="8668" y="1620"/>
                  </a:cubicBezTo>
                  <a:cubicBezTo>
                    <a:pt x="9026" y="1453"/>
                    <a:pt x="9192" y="1239"/>
                    <a:pt x="9192" y="977"/>
                  </a:cubicBezTo>
                  <a:cubicBezTo>
                    <a:pt x="9192" y="500"/>
                    <a:pt x="8549" y="262"/>
                    <a:pt x="8073" y="143"/>
                  </a:cubicBezTo>
                  <a:cubicBezTo>
                    <a:pt x="7859" y="95"/>
                    <a:pt x="7597" y="48"/>
                    <a:pt x="7311" y="0"/>
                  </a:cubicBezTo>
                  <a:cubicBezTo>
                    <a:pt x="7144" y="191"/>
                    <a:pt x="6978" y="357"/>
                    <a:pt x="6787" y="548"/>
                  </a:cubicBezTo>
                  <a:cubicBezTo>
                    <a:pt x="6001" y="1286"/>
                    <a:pt x="5263" y="1667"/>
                    <a:pt x="4596" y="1667"/>
                  </a:cubicBezTo>
                  <a:cubicBezTo>
                    <a:pt x="3929" y="1667"/>
                    <a:pt x="3191" y="1286"/>
                    <a:pt x="2405" y="548"/>
                  </a:cubicBezTo>
                  <a:cubicBezTo>
                    <a:pt x="2215" y="357"/>
                    <a:pt x="2048" y="191"/>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6" name="Google Shape;1866;p67"/>
            <p:cNvSpPr/>
            <p:nvPr/>
          </p:nvSpPr>
          <p:spPr>
            <a:xfrm>
              <a:off x="7533478" y="1837190"/>
              <a:ext cx="96641" cy="76529"/>
            </a:xfrm>
            <a:custGeom>
              <a:avLst/>
              <a:gdLst/>
              <a:ahLst/>
              <a:cxnLst/>
              <a:rect l="l" t="t" r="r" b="b"/>
              <a:pathLst>
                <a:path w="2859" h="2264" extrusionOk="0">
                  <a:moveTo>
                    <a:pt x="572" y="1"/>
                  </a:moveTo>
                  <a:cubicBezTo>
                    <a:pt x="262" y="1"/>
                    <a:pt x="0" y="239"/>
                    <a:pt x="0" y="548"/>
                  </a:cubicBezTo>
                  <a:cubicBezTo>
                    <a:pt x="0" y="644"/>
                    <a:pt x="48" y="953"/>
                    <a:pt x="667" y="1572"/>
                  </a:cubicBezTo>
                  <a:cubicBezTo>
                    <a:pt x="929" y="1858"/>
                    <a:pt x="1239" y="2120"/>
                    <a:pt x="1429" y="2263"/>
                  </a:cubicBezTo>
                  <a:cubicBezTo>
                    <a:pt x="1667" y="2096"/>
                    <a:pt x="1977" y="1834"/>
                    <a:pt x="2263" y="1549"/>
                  </a:cubicBezTo>
                  <a:cubicBezTo>
                    <a:pt x="2620" y="1144"/>
                    <a:pt x="2858" y="787"/>
                    <a:pt x="2858" y="548"/>
                  </a:cubicBezTo>
                  <a:cubicBezTo>
                    <a:pt x="2858" y="239"/>
                    <a:pt x="2596" y="1"/>
                    <a:pt x="2287" y="1"/>
                  </a:cubicBezTo>
                  <a:cubicBezTo>
                    <a:pt x="2048" y="1"/>
                    <a:pt x="1834" y="144"/>
                    <a:pt x="1763" y="358"/>
                  </a:cubicBezTo>
                  <a:cubicBezTo>
                    <a:pt x="1715" y="501"/>
                    <a:pt x="1572" y="596"/>
                    <a:pt x="1429" y="596"/>
                  </a:cubicBezTo>
                  <a:cubicBezTo>
                    <a:pt x="1286" y="596"/>
                    <a:pt x="1143" y="501"/>
                    <a:pt x="1096" y="358"/>
                  </a:cubicBezTo>
                  <a:cubicBezTo>
                    <a:pt x="1024" y="144"/>
                    <a:pt x="810"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867" name="Google Shape;1867;p67"/>
            <p:cNvSpPr/>
            <p:nvPr/>
          </p:nvSpPr>
          <p:spPr>
            <a:xfrm>
              <a:off x="7432039" y="1726118"/>
              <a:ext cx="299490" cy="363073"/>
            </a:xfrm>
            <a:custGeom>
              <a:avLst/>
              <a:gdLst/>
              <a:ahLst/>
              <a:cxnLst/>
              <a:rect l="l" t="t" r="r" b="b"/>
              <a:pathLst>
                <a:path w="8860" h="10741" extrusionOk="0">
                  <a:moveTo>
                    <a:pt x="5288" y="2572"/>
                  </a:moveTo>
                  <a:cubicBezTo>
                    <a:pt x="5978" y="2572"/>
                    <a:pt x="6550" y="3144"/>
                    <a:pt x="6550" y="3834"/>
                  </a:cubicBezTo>
                  <a:cubicBezTo>
                    <a:pt x="6550" y="4811"/>
                    <a:pt x="5097" y="5978"/>
                    <a:pt x="4597" y="6263"/>
                  </a:cubicBezTo>
                  <a:cubicBezTo>
                    <a:pt x="4549" y="6287"/>
                    <a:pt x="4502" y="6311"/>
                    <a:pt x="4430" y="6311"/>
                  </a:cubicBezTo>
                  <a:cubicBezTo>
                    <a:pt x="4359" y="6311"/>
                    <a:pt x="4311" y="6287"/>
                    <a:pt x="4263" y="6263"/>
                  </a:cubicBezTo>
                  <a:cubicBezTo>
                    <a:pt x="4025" y="6121"/>
                    <a:pt x="3549" y="5763"/>
                    <a:pt x="3168" y="5335"/>
                  </a:cubicBezTo>
                  <a:cubicBezTo>
                    <a:pt x="2596" y="4763"/>
                    <a:pt x="2311" y="4263"/>
                    <a:pt x="2311" y="3834"/>
                  </a:cubicBezTo>
                  <a:cubicBezTo>
                    <a:pt x="2311" y="3144"/>
                    <a:pt x="2882" y="2572"/>
                    <a:pt x="3573" y="2572"/>
                  </a:cubicBezTo>
                  <a:cubicBezTo>
                    <a:pt x="3906" y="2572"/>
                    <a:pt x="4192" y="2715"/>
                    <a:pt x="4430" y="2906"/>
                  </a:cubicBezTo>
                  <a:cubicBezTo>
                    <a:pt x="4668" y="2715"/>
                    <a:pt x="4954" y="2572"/>
                    <a:pt x="5288" y="2572"/>
                  </a:cubicBezTo>
                  <a:close/>
                  <a:moveTo>
                    <a:pt x="4430" y="0"/>
                  </a:moveTo>
                  <a:cubicBezTo>
                    <a:pt x="1977" y="0"/>
                    <a:pt x="1" y="2001"/>
                    <a:pt x="1" y="4454"/>
                  </a:cubicBezTo>
                  <a:cubicBezTo>
                    <a:pt x="1" y="5549"/>
                    <a:pt x="596" y="7049"/>
                    <a:pt x="1572" y="8478"/>
                  </a:cubicBezTo>
                  <a:cubicBezTo>
                    <a:pt x="1953" y="9002"/>
                    <a:pt x="3287" y="10741"/>
                    <a:pt x="4430" y="10741"/>
                  </a:cubicBezTo>
                  <a:cubicBezTo>
                    <a:pt x="5573" y="10741"/>
                    <a:pt x="6907" y="9002"/>
                    <a:pt x="7264" y="8478"/>
                  </a:cubicBezTo>
                  <a:cubicBezTo>
                    <a:pt x="8264" y="7049"/>
                    <a:pt x="8860" y="5549"/>
                    <a:pt x="8860" y="4454"/>
                  </a:cubicBezTo>
                  <a:cubicBezTo>
                    <a:pt x="8860" y="2001"/>
                    <a:pt x="6883" y="0"/>
                    <a:pt x="4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71"/>
        <p:cNvGrpSpPr/>
        <p:nvPr/>
      </p:nvGrpSpPr>
      <p:grpSpPr>
        <a:xfrm>
          <a:off x="0" y="0"/>
          <a:ext cx="0" cy="0"/>
          <a:chOff x="0" y="0"/>
          <a:chExt cx="0" cy="0"/>
        </a:xfrm>
      </p:grpSpPr>
      <p:sp>
        <p:nvSpPr>
          <p:cNvPr id="1872" name="Google Shape;1872;p68"/>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Our friendly team</a:t>
            </a:r>
            <a:endParaRPr/>
          </a:p>
        </p:txBody>
      </p:sp>
      <p:sp>
        <p:nvSpPr>
          <p:cNvPr id="1873" name="Google Shape;1873;p68"/>
          <p:cNvSpPr txBox="1">
            <a:spLocks noGrp="1"/>
          </p:cNvSpPr>
          <p:nvPr>
            <p:ph type="subTitle" idx="1"/>
          </p:nvPr>
        </p:nvSpPr>
        <p:spPr>
          <a:xfrm>
            <a:off x="3059364" y="2153006"/>
            <a:ext cx="2541300" cy="46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Jenna Doe</a:t>
            </a:r>
            <a:endParaRPr/>
          </a:p>
        </p:txBody>
      </p:sp>
      <p:sp>
        <p:nvSpPr>
          <p:cNvPr id="1874" name="Google Shape;1874;p68"/>
          <p:cNvSpPr txBox="1">
            <a:spLocks noGrp="1"/>
          </p:cNvSpPr>
          <p:nvPr>
            <p:ph type="subTitle" idx="2"/>
          </p:nvPr>
        </p:nvSpPr>
        <p:spPr>
          <a:xfrm>
            <a:off x="3059364" y="2537906"/>
            <a:ext cx="2541300" cy="528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speak a bit about this person here</a:t>
            </a:r>
            <a:endParaRPr/>
          </a:p>
        </p:txBody>
      </p:sp>
      <p:sp>
        <p:nvSpPr>
          <p:cNvPr id="1875" name="Google Shape;1875;p68"/>
          <p:cNvSpPr txBox="1">
            <a:spLocks noGrp="1"/>
          </p:cNvSpPr>
          <p:nvPr>
            <p:ph type="subTitle" idx="3"/>
          </p:nvPr>
        </p:nvSpPr>
        <p:spPr>
          <a:xfrm>
            <a:off x="3543339" y="3460456"/>
            <a:ext cx="2541300" cy="46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John Bates</a:t>
            </a:r>
            <a:endParaRPr/>
          </a:p>
        </p:txBody>
      </p:sp>
      <p:sp>
        <p:nvSpPr>
          <p:cNvPr id="1876" name="Google Shape;1876;p68"/>
          <p:cNvSpPr txBox="1">
            <a:spLocks noGrp="1"/>
          </p:cNvSpPr>
          <p:nvPr>
            <p:ph type="subTitle" idx="4"/>
          </p:nvPr>
        </p:nvSpPr>
        <p:spPr>
          <a:xfrm>
            <a:off x="3543339" y="3845356"/>
            <a:ext cx="2541300" cy="5286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speak a bit about this person here</a:t>
            </a:r>
            <a:endParaRPr/>
          </a:p>
        </p:txBody>
      </p:sp>
      <p:pic>
        <p:nvPicPr>
          <p:cNvPr id="1877" name="Google Shape;1877;p68"/>
          <p:cNvPicPr preferRelativeResize="0">
            <a:picLocks noGrp="1"/>
          </p:cNvPicPr>
          <p:nvPr>
            <p:ph type="pic" idx="2"/>
          </p:nvPr>
        </p:nvPicPr>
        <p:blipFill rotWithShape="1">
          <a:blip r:embed="rId3">
            <a:alphaModFix/>
          </a:blip>
          <a:srcRect l="4921" t="4419" r="1506" b="955"/>
          <a:stretch/>
        </p:blipFill>
        <p:spPr>
          <a:xfrm>
            <a:off x="1284663" y="1436603"/>
            <a:ext cx="1622299" cy="1631526"/>
          </a:xfrm>
          <a:prstGeom prst="rect">
            <a:avLst/>
          </a:prstGeom>
          <a:noFill/>
          <a:ln>
            <a:noFill/>
          </a:ln>
        </p:spPr>
      </p:pic>
      <p:pic>
        <p:nvPicPr>
          <p:cNvPr id="1878" name="Google Shape;1878;p68"/>
          <p:cNvPicPr preferRelativeResize="0">
            <a:picLocks noGrp="1"/>
          </p:cNvPicPr>
          <p:nvPr>
            <p:ph type="pic" idx="3"/>
          </p:nvPr>
        </p:nvPicPr>
        <p:blipFill rotWithShape="1">
          <a:blip r:embed="rId4">
            <a:alphaModFix/>
          </a:blip>
          <a:srcRect l="6184" t="-179" r="531" b="5848"/>
          <a:stretch/>
        </p:blipFill>
        <p:spPr>
          <a:xfrm>
            <a:off x="6237038" y="2743478"/>
            <a:ext cx="1622299" cy="1631526"/>
          </a:xfrm>
          <a:prstGeom prst="rect">
            <a:avLst/>
          </a:prstGeom>
          <a:noFill/>
          <a:ln>
            <a:noFill/>
          </a:ln>
        </p:spPr>
      </p:pic>
      <p:grpSp>
        <p:nvGrpSpPr>
          <p:cNvPr id="1879" name="Google Shape;1879;p68"/>
          <p:cNvGrpSpPr/>
          <p:nvPr/>
        </p:nvGrpSpPr>
        <p:grpSpPr>
          <a:xfrm rot="-671517">
            <a:off x="2453374" y="3791227"/>
            <a:ext cx="702521" cy="795258"/>
            <a:chOff x="5534550" y="1042889"/>
            <a:chExt cx="702509" cy="795243"/>
          </a:xfrm>
        </p:grpSpPr>
        <p:sp>
          <p:nvSpPr>
            <p:cNvPr id="1880" name="Google Shape;1880;p68"/>
            <p:cNvSpPr/>
            <p:nvPr/>
          </p:nvSpPr>
          <p:spPr>
            <a:xfrm>
              <a:off x="5573991" y="1156486"/>
              <a:ext cx="653343" cy="537462"/>
            </a:xfrm>
            <a:custGeom>
              <a:avLst/>
              <a:gdLst/>
              <a:ahLst/>
              <a:cxnLst/>
              <a:rect l="l" t="t" r="r" b="b"/>
              <a:pathLst>
                <a:path w="12026" h="9893" extrusionOk="0">
                  <a:moveTo>
                    <a:pt x="4300" y="0"/>
                  </a:moveTo>
                  <a:cubicBezTo>
                    <a:pt x="4002" y="0"/>
                    <a:pt x="3686" y="34"/>
                    <a:pt x="3358" y="118"/>
                  </a:cubicBezTo>
                  <a:cubicBezTo>
                    <a:pt x="2168" y="416"/>
                    <a:pt x="1144" y="1308"/>
                    <a:pt x="346" y="2761"/>
                  </a:cubicBezTo>
                  <a:cubicBezTo>
                    <a:pt x="322" y="2785"/>
                    <a:pt x="322" y="2821"/>
                    <a:pt x="310" y="2856"/>
                  </a:cubicBezTo>
                  <a:lnTo>
                    <a:pt x="1" y="7964"/>
                  </a:lnTo>
                  <a:cubicBezTo>
                    <a:pt x="1" y="8071"/>
                    <a:pt x="72" y="8166"/>
                    <a:pt x="179" y="8190"/>
                  </a:cubicBezTo>
                  <a:lnTo>
                    <a:pt x="8418" y="9881"/>
                  </a:lnTo>
                  <a:cubicBezTo>
                    <a:pt x="8442" y="9893"/>
                    <a:pt x="8466" y="9893"/>
                    <a:pt x="8490" y="9893"/>
                  </a:cubicBezTo>
                  <a:cubicBezTo>
                    <a:pt x="8537" y="9881"/>
                    <a:pt x="8573" y="9869"/>
                    <a:pt x="8609" y="9833"/>
                  </a:cubicBezTo>
                  <a:lnTo>
                    <a:pt x="11597" y="7190"/>
                  </a:lnTo>
                  <a:cubicBezTo>
                    <a:pt x="11633" y="7154"/>
                    <a:pt x="11657" y="7107"/>
                    <a:pt x="11669" y="7071"/>
                  </a:cubicBezTo>
                  <a:cubicBezTo>
                    <a:pt x="12026" y="5452"/>
                    <a:pt x="11859" y="4106"/>
                    <a:pt x="11169" y="3083"/>
                  </a:cubicBezTo>
                  <a:cubicBezTo>
                    <a:pt x="10252" y="1737"/>
                    <a:pt x="8764" y="1416"/>
                    <a:pt x="8549" y="1380"/>
                  </a:cubicBezTo>
                  <a:lnTo>
                    <a:pt x="6454" y="582"/>
                  </a:lnTo>
                  <a:cubicBezTo>
                    <a:pt x="6303" y="497"/>
                    <a:pt x="5440" y="0"/>
                    <a:pt x="4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1" name="Google Shape;1881;p68"/>
            <p:cNvSpPr/>
            <p:nvPr/>
          </p:nvSpPr>
          <p:spPr>
            <a:xfrm>
              <a:off x="5573991" y="1253080"/>
              <a:ext cx="646878" cy="440868"/>
            </a:xfrm>
            <a:custGeom>
              <a:avLst/>
              <a:gdLst/>
              <a:ahLst/>
              <a:cxnLst/>
              <a:rect l="l" t="t" r="r" b="b"/>
              <a:pathLst>
                <a:path w="11907" h="8115" extrusionOk="0">
                  <a:moveTo>
                    <a:pt x="1092" y="1"/>
                  </a:moveTo>
                  <a:cubicBezTo>
                    <a:pt x="1026" y="1"/>
                    <a:pt x="961" y="32"/>
                    <a:pt x="917" y="90"/>
                  </a:cubicBezTo>
                  <a:cubicBezTo>
                    <a:pt x="715" y="364"/>
                    <a:pt x="525" y="662"/>
                    <a:pt x="346" y="983"/>
                  </a:cubicBezTo>
                  <a:cubicBezTo>
                    <a:pt x="322" y="1007"/>
                    <a:pt x="322" y="1043"/>
                    <a:pt x="310" y="1078"/>
                  </a:cubicBezTo>
                  <a:lnTo>
                    <a:pt x="1" y="6186"/>
                  </a:lnTo>
                  <a:cubicBezTo>
                    <a:pt x="1" y="6293"/>
                    <a:pt x="72" y="6388"/>
                    <a:pt x="179" y="6412"/>
                  </a:cubicBezTo>
                  <a:lnTo>
                    <a:pt x="8418" y="8103"/>
                  </a:lnTo>
                  <a:cubicBezTo>
                    <a:pt x="8442" y="8115"/>
                    <a:pt x="8466" y="8115"/>
                    <a:pt x="8490" y="8115"/>
                  </a:cubicBezTo>
                  <a:cubicBezTo>
                    <a:pt x="8537" y="8103"/>
                    <a:pt x="8573" y="8091"/>
                    <a:pt x="8609" y="8055"/>
                  </a:cubicBezTo>
                  <a:lnTo>
                    <a:pt x="11597" y="5412"/>
                  </a:lnTo>
                  <a:cubicBezTo>
                    <a:pt x="11633" y="5376"/>
                    <a:pt x="11657" y="5329"/>
                    <a:pt x="11669" y="5293"/>
                  </a:cubicBezTo>
                  <a:cubicBezTo>
                    <a:pt x="11883" y="4317"/>
                    <a:pt x="11907" y="3436"/>
                    <a:pt x="11740" y="2662"/>
                  </a:cubicBezTo>
                  <a:cubicBezTo>
                    <a:pt x="11728" y="2602"/>
                    <a:pt x="11693" y="2555"/>
                    <a:pt x="11633" y="2519"/>
                  </a:cubicBezTo>
                  <a:cubicBezTo>
                    <a:pt x="11598" y="2502"/>
                    <a:pt x="11557" y="2490"/>
                    <a:pt x="11514" y="2490"/>
                  </a:cubicBezTo>
                  <a:cubicBezTo>
                    <a:pt x="11498" y="2490"/>
                    <a:pt x="11482" y="2492"/>
                    <a:pt x="11466" y="2495"/>
                  </a:cubicBezTo>
                  <a:cubicBezTo>
                    <a:pt x="10673" y="2714"/>
                    <a:pt x="9880" y="2808"/>
                    <a:pt x="9105" y="2808"/>
                  </a:cubicBezTo>
                  <a:cubicBezTo>
                    <a:pt x="5664" y="2808"/>
                    <a:pt x="2556" y="965"/>
                    <a:pt x="1215" y="42"/>
                  </a:cubicBezTo>
                  <a:cubicBezTo>
                    <a:pt x="1177" y="14"/>
                    <a:pt x="1134" y="1"/>
                    <a:pt x="1092"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2" name="Google Shape;1882;p68"/>
            <p:cNvSpPr/>
            <p:nvPr/>
          </p:nvSpPr>
          <p:spPr>
            <a:xfrm>
              <a:off x="5819820" y="1042889"/>
              <a:ext cx="351282" cy="297280"/>
            </a:xfrm>
            <a:custGeom>
              <a:avLst/>
              <a:gdLst/>
              <a:ahLst/>
              <a:cxnLst/>
              <a:rect l="l" t="t" r="r" b="b"/>
              <a:pathLst>
                <a:path w="6466" h="5472" extrusionOk="0">
                  <a:moveTo>
                    <a:pt x="3107" y="1"/>
                  </a:moveTo>
                  <a:cubicBezTo>
                    <a:pt x="2833" y="1"/>
                    <a:pt x="2512" y="123"/>
                    <a:pt x="2143" y="363"/>
                  </a:cubicBezTo>
                  <a:cubicBezTo>
                    <a:pt x="0" y="1792"/>
                    <a:pt x="1976" y="5209"/>
                    <a:pt x="2060" y="5352"/>
                  </a:cubicBezTo>
                  <a:lnTo>
                    <a:pt x="2131" y="5471"/>
                  </a:lnTo>
                  <a:lnTo>
                    <a:pt x="2274" y="5459"/>
                  </a:lnTo>
                  <a:lnTo>
                    <a:pt x="2369" y="5459"/>
                  </a:lnTo>
                  <a:cubicBezTo>
                    <a:pt x="3024" y="5388"/>
                    <a:pt x="6465" y="4912"/>
                    <a:pt x="6334" y="2554"/>
                  </a:cubicBezTo>
                  <a:cubicBezTo>
                    <a:pt x="6298" y="1923"/>
                    <a:pt x="6084" y="1530"/>
                    <a:pt x="5715" y="1375"/>
                  </a:cubicBezTo>
                  <a:cubicBezTo>
                    <a:pt x="5611" y="1333"/>
                    <a:pt x="5500" y="1314"/>
                    <a:pt x="5385" y="1314"/>
                  </a:cubicBezTo>
                  <a:cubicBezTo>
                    <a:pt x="4919" y="1314"/>
                    <a:pt x="4387" y="1620"/>
                    <a:pt x="4024" y="1887"/>
                  </a:cubicBezTo>
                  <a:cubicBezTo>
                    <a:pt x="4060" y="1304"/>
                    <a:pt x="4024" y="447"/>
                    <a:pt x="3536" y="125"/>
                  </a:cubicBezTo>
                  <a:cubicBezTo>
                    <a:pt x="3409" y="42"/>
                    <a:pt x="3266" y="1"/>
                    <a:pt x="3107"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68"/>
            <p:cNvSpPr/>
            <p:nvPr/>
          </p:nvSpPr>
          <p:spPr>
            <a:xfrm>
              <a:off x="5534550" y="1254655"/>
              <a:ext cx="702509" cy="583477"/>
            </a:xfrm>
            <a:custGeom>
              <a:avLst/>
              <a:gdLst/>
              <a:ahLst/>
              <a:cxnLst/>
              <a:rect l="l" t="t" r="r" b="b"/>
              <a:pathLst>
                <a:path w="12931" h="10740" extrusionOk="0">
                  <a:moveTo>
                    <a:pt x="1130" y="0"/>
                  </a:moveTo>
                  <a:cubicBezTo>
                    <a:pt x="1021" y="0"/>
                    <a:pt x="927" y="70"/>
                    <a:pt x="905" y="180"/>
                  </a:cubicBezTo>
                  <a:cubicBezTo>
                    <a:pt x="893" y="180"/>
                    <a:pt x="893" y="240"/>
                    <a:pt x="881" y="335"/>
                  </a:cubicBezTo>
                  <a:lnTo>
                    <a:pt x="96" y="6467"/>
                  </a:lnTo>
                  <a:cubicBezTo>
                    <a:pt x="0" y="6883"/>
                    <a:pt x="96" y="7800"/>
                    <a:pt x="1131" y="8324"/>
                  </a:cubicBezTo>
                  <a:cubicBezTo>
                    <a:pt x="2322" y="8919"/>
                    <a:pt x="6001" y="10324"/>
                    <a:pt x="7287" y="10658"/>
                  </a:cubicBezTo>
                  <a:cubicBezTo>
                    <a:pt x="7490" y="10717"/>
                    <a:pt x="7674" y="10740"/>
                    <a:pt x="7845" y="10740"/>
                  </a:cubicBezTo>
                  <a:cubicBezTo>
                    <a:pt x="7915" y="10740"/>
                    <a:pt x="7983" y="10736"/>
                    <a:pt x="8049" y="10729"/>
                  </a:cubicBezTo>
                  <a:cubicBezTo>
                    <a:pt x="8716" y="10658"/>
                    <a:pt x="9132" y="10241"/>
                    <a:pt x="9287" y="9967"/>
                  </a:cubicBezTo>
                  <a:lnTo>
                    <a:pt x="12776" y="4871"/>
                  </a:lnTo>
                  <a:cubicBezTo>
                    <a:pt x="12835" y="4788"/>
                    <a:pt x="12871" y="4740"/>
                    <a:pt x="12871" y="4740"/>
                  </a:cubicBezTo>
                  <a:cubicBezTo>
                    <a:pt x="12931" y="4633"/>
                    <a:pt x="12895" y="4502"/>
                    <a:pt x="12800" y="4431"/>
                  </a:cubicBezTo>
                  <a:cubicBezTo>
                    <a:pt x="12760" y="4409"/>
                    <a:pt x="12718" y="4398"/>
                    <a:pt x="12676" y="4398"/>
                  </a:cubicBezTo>
                  <a:cubicBezTo>
                    <a:pt x="12604" y="4398"/>
                    <a:pt x="12535" y="4430"/>
                    <a:pt x="12490" y="4490"/>
                  </a:cubicBezTo>
                  <a:lnTo>
                    <a:pt x="12383" y="4657"/>
                  </a:lnTo>
                  <a:cubicBezTo>
                    <a:pt x="12193" y="4907"/>
                    <a:pt x="11736" y="5380"/>
                    <a:pt x="11052" y="5380"/>
                  </a:cubicBezTo>
                  <a:cubicBezTo>
                    <a:pt x="10790" y="5380"/>
                    <a:pt x="10495" y="5311"/>
                    <a:pt x="10168" y="5133"/>
                  </a:cubicBezTo>
                  <a:cubicBezTo>
                    <a:pt x="9454" y="4740"/>
                    <a:pt x="9287" y="4002"/>
                    <a:pt x="9180" y="3514"/>
                  </a:cubicBezTo>
                  <a:cubicBezTo>
                    <a:pt x="9109" y="3192"/>
                    <a:pt x="9049" y="2954"/>
                    <a:pt x="8823" y="2907"/>
                  </a:cubicBezTo>
                  <a:cubicBezTo>
                    <a:pt x="8800" y="2902"/>
                    <a:pt x="8777" y="2899"/>
                    <a:pt x="8755" y="2899"/>
                  </a:cubicBezTo>
                  <a:cubicBezTo>
                    <a:pt x="8562" y="2899"/>
                    <a:pt x="8403" y="3085"/>
                    <a:pt x="8168" y="3395"/>
                  </a:cubicBezTo>
                  <a:cubicBezTo>
                    <a:pt x="7812" y="3900"/>
                    <a:pt x="7393" y="4042"/>
                    <a:pt x="7035" y="4042"/>
                  </a:cubicBezTo>
                  <a:cubicBezTo>
                    <a:pt x="6877" y="4042"/>
                    <a:pt x="6732" y="4015"/>
                    <a:pt x="6608" y="3978"/>
                  </a:cubicBezTo>
                  <a:cubicBezTo>
                    <a:pt x="6585" y="3943"/>
                    <a:pt x="6537" y="3919"/>
                    <a:pt x="6489" y="3907"/>
                  </a:cubicBezTo>
                  <a:cubicBezTo>
                    <a:pt x="6477" y="3907"/>
                    <a:pt x="6418" y="3895"/>
                    <a:pt x="6346" y="3871"/>
                  </a:cubicBezTo>
                  <a:cubicBezTo>
                    <a:pt x="6275" y="3847"/>
                    <a:pt x="6227" y="3812"/>
                    <a:pt x="6215" y="3812"/>
                  </a:cubicBezTo>
                  <a:cubicBezTo>
                    <a:pt x="6180" y="3776"/>
                    <a:pt x="6120" y="3776"/>
                    <a:pt x="6073" y="3776"/>
                  </a:cubicBezTo>
                  <a:cubicBezTo>
                    <a:pt x="5692" y="3597"/>
                    <a:pt x="5203" y="3181"/>
                    <a:pt x="5299" y="2299"/>
                  </a:cubicBezTo>
                  <a:cubicBezTo>
                    <a:pt x="5346" y="1871"/>
                    <a:pt x="5334" y="1621"/>
                    <a:pt x="5144" y="1502"/>
                  </a:cubicBezTo>
                  <a:cubicBezTo>
                    <a:pt x="5090" y="1472"/>
                    <a:pt x="5037" y="1458"/>
                    <a:pt x="4985" y="1458"/>
                  </a:cubicBezTo>
                  <a:cubicBezTo>
                    <a:pt x="4828" y="1458"/>
                    <a:pt x="4670" y="1577"/>
                    <a:pt x="4465" y="1728"/>
                  </a:cubicBezTo>
                  <a:cubicBezTo>
                    <a:pt x="4127" y="1966"/>
                    <a:pt x="3648" y="2321"/>
                    <a:pt x="3029" y="2321"/>
                  </a:cubicBezTo>
                  <a:cubicBezTo>
                    <a:pt x="2906" y="2321"/>
                    <a:pt x="2777" y="2307"/>
                    <a:pt x="2644" y="2276"/>
                  </a:cubicBezTo>
                  <a:cubicBezTo>
                    <a:pt x="1334" y="1966"/>
                    <a:pt x="1286" y="883"/>
                    <a:pt x="1310" y="454"/>
                  </a:cubicBezTo>
                  <a:lnTo>
                    <a:pt x="1346" y="252"/>
                  </a:lnTo>
                  <a:cubicBezTo>
                    <a:pt x="1358" y="133"/>
                    <a:pt x="1274" y="25"/>
                    <a:pt x="1155" y="2"/>
                  </a:cubicBezTo>
                  <a:cubicBezTo>
                    <a:pt x="1147" y="1"/>
                    <a:pt x="1138" y="0"/>
                    <a:pt x="1130"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68"/>
            <p:cNvSpPr/>
            <p:nvPr/>
          </p:nvSpPr>
          <p:spPr>
            <a:xfrm>
              <a:off x="5546176" y="1557853"/>
              <a:ext cx="646226" cy="280276"/>
            </a:xfrm>
            <a:custGeom>
              <a:avLst/>
              <a:gdLst/>
              <a:ahLst/>
              <a:cxnLst/>
              <a:rect l="l" t="t" r="r" b="b"/>
              <a:pathLst>
                <a:path w="11895" h="5159" extrusionOk="0">
                  <a:moveTo>
                    <a:pt x="11657" y="1"/>
                  </a:moveTo>
                  <a:cubicBezTo>
                    <a:pt x="11619" y="1"/>
                    <a:pt x="11582" y="10"/>
                    <a:pt x="11550" y="28"/>
                  </a:cubicBezTo>
                  <a:cubicBezTo>
                    <a:pt x="9314" y="1266"/>
                    <a:pt x="6680" y="1898"/>
                    <a:pt x="3798" y="1898"/>
                  </a:cubicBezTo>
                  <a:cubicBezTo>
                    <a:pt x="2660" y="1898"/>
                    <a:pt x="1482" y="1799"/>
                    <a:pt x="275" y="1600"/>
                  </a:cubicBezTo>
                  <a:cubicBezTo>
                    <a:pt x="257" y="1595"/>
                    <a:pt x="240" y="1593"/>
                    <a:pt x="223" y="1593"/>
                  </a:cubicBezTo>
                  <a:cubicBezTo>
                    <a:pt x="158" y="1593"/>
                    <a:pt x="98" y="1627"/>
                    <a:pt x="60" y="1683"/>
                  </a:cubicBezTo>
                  <a:cubicBezTo>
                    <a:pt x="13" y="1755"/>
                    <a:pt x="1" y="1838"/>
                    <a:pt x="36" y="1921"/>
                  </a:cubicBezTo>
                  <a:cubicBezTo>
                    <a:pt x="215" y="2267"/>
                    <a:pt x="513" y="2541"/>
                    <a:pt x="917" y="2743"/>
                  </a:cubicBezTo>
                  <a:cubicBezTo>
                    <a:pt x="2108" y="3338"/>
                    <a:pt x="5787" y="4743"/>
                    <a:pt x="7073" y="5077"/>
                  </a:cubicBezTo>
                  <a:cubicBezTo>
                    <a:pt x="7276" y="5136"/>
                    <a:pt x="7460" y="5159"/>
                    <a:pt x="7631" y="5159"/>
                  </a:cubicBezTo>
                  <a:cubicBezTo>
                    <a:pt x="7701" y="5159"/>
                    <a:pt x="7769" y="5155"/>
                    <a:pt x="7835" y="5148"/>
                  </a:cubicBezTo>
                  <a:cubicBezTo>
                    <a:pt x="8502" y="5077"/>
                    <a:pt x="8918" y="4660"/>
                    <a:pt x="9073" y="4386"/>
                  </a:cubicBezTo>
                  <a:lnTo>
                    <a:pt x="11835" y="350"/>
                  </a:lnTo>
                  <a:cubicBezTo>
                    <a:pt x="11895" y="267"/>
                    <a:pt x="11883" y="147"/>
                    <a:pt x="11824" y="76"/>
                  </a:cubicBezTo>
                  <a:cubicBezTo>
                    <a:pt x="11780" y="25"/>
                    <a:pt x="11718" y="1"/>
                    <a:pt x="11657"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5" name="Google Shape;1885;p68"/>
            <p:cNvSpPr/>
            <p:nvPr/>
          </p:nvSpPr>
          <p:spPr>
            <a:xfrm>
              <a:off x="5650320" y="1455175"/>
              <a:ext cx="43408" cy="190255"/>
            </a:xfrm>
            <a:custGeom>
              <a:avLst/>
              <a:gdLst/>
              <a:ahLst/>
              <a:cxnLst/>
              <a:rect l="l" t="t" r="r" b="b"/>
              <a:pathLst>
                <a:path w="799" h="3502" extrusionOk="0">
                  <a:moveTo>
                    <a:pt x="561" y="0"/>
                  </a:moveTo>
                  <a:cubicBezTo>
                    <a:pt x="450" y="0"/>
                    <a:pt x="345" y="81"/>
                    <a:pt x="334" y="204"/>
                  </a:cubicBezTo>
                  <a:lnTo>
                    <a:pt x="12" y="3252"/>
                  </a:lnTo>
                  <a:cubicBezTo>
                    <a:pt x="1" y="3371"/>
                    <a:pt x="84" y="3490"/>
                    <a:pt x="215" y="3502"/>
                  </a:cubicBezTo>
                  <a:lnTo>
                    <a:pt x="263" y="3502"/>
                  </a:lnTo>
                  <a:cubicBezTo>
                    <a:pt x="358" y="3490"/>
                    <a:pt x="441" y="3407"/>
                    <a:pt x="453" y="3299"/>
                  </a:cubicBezTo>
                  <a:lnTo>
                    <a:pt x="786" y="240"/>
                  </a:lnTo>
                  <a:cubicBezTo>
                    <a:pt x="798" y="121"/>
                    <a:pt x="703" y="13"/>
                    <a:pt x="584" y="1"/>
                  </a:cubicBezTo>
                  <a:cubicBezTo>
                    <a:pt x="576" y="1"/>
                    <a:pt x="569" y="0"/>
                    <a:pt x="56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6" name="Google Shape;1886;p68"/>
            <p:cNvSpPr/>
            <p:nvPr/>
          </p:nvSpPr>
          <p:spPr>
            <a:xfrm>
              <a:off x="5924562" y="1592839"/>
              <a:ext cx="131364" cy="157387"/>
            </a:xfrm>
            <a:custGeom>
              <a:avLst/>
              <a:gdLst/>
              <a:ahLst/>
              <a:cxnLst/>
              <a:rect l="l" t="t" r="r" b="b"/>
              <a:pathLst>
                <a:path w="2418" h="2897" extrusionOk="0">
                  <a:moveTo>
                    <a:pt x="2175" y="0"/>
                  </a:moveTo>
                  <a:cubicBezTo>
                    <a:pt x="2108" y="0"/>
                    <a:pt x="2043" y="31"/>
                    <a:pt x="2001" y="87"/>
                  </a:cubicBezTo>
                  <a:lnTo>
                    <a:pt x="84" y="2528"/>
                  </a:lnTo>
                  <a:cubicBezTo>
                    <a:pt x="1" y="2635"/>
                    <a:pt x="25" y="2766"/>
                    <a:pt x="120" y="2849"/>
                  </a:cubicBezTo>
                  <a:cubicBezTo>
                    <a:pt x="168" y="2885"/>
                    <a:pt x="227" y="2897"/>
                    <a:pt x="287" y="2897"/>
                  </a:cubicBezTo>
                  <a:cubicBezTo>
                    <a:pt x="334" y="2885"/>
                    <a:pt x="394" y="2861"/>
                    <a:pt x="429" y="2813"/>
                  </a:cubicBezTo>
                  <a:lnTo>
                    <a:pt x="2346" y="361"/>
                  </a:lnTo>
                  <a:cubicBezTo>
                    <a:pt x="2418" y="265"/>
                    <a:pt x="2406" y="123"/>
                    <a:pt x="2311" y="51"/>
                  </a:cubicBezTo>
                  <a:cubicBezTo>
                    <a:pt x="2271" y="16"/>
                    <a:pt x="2223" y="0"/>
                    <a:pt x="217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68"/>
            <p:cNvSpPr/>
            <p:nvPr/>
          </p:nvSpPr>
          <p:spPr>
            <a:xfrm>
              <a:off x="5788093" y="1549432"/>
              <a:ext cx="67964" cy="131581"/>
            </a:xfrm>
            <a:custGeom>
              <a:avLst/>
              <a:gdLst/>
              <a:ahLst/>
              <a:cxnLst/>
              <a:rect l="l" t="t" r="r" b="b"/>
              <a:pathLst>
                <a:path w="1251" h="2422" extrusionOk="0">
                  <a:moveTo>
                    <a:pt x="1000" y="0"/>
                  </a:moveTo>
                  <a:cubicBezTo>
                    <a:pt x="908" y="0"/>
                    <a:pt x="823" y="57"/>
                    <a:pt x="786" y="148"/>
                  </a:cubicBezTo>
                  <a:lnTo>
                    <a:pt x="48" y="2112"/>
                  </a:lnTo>
                  <a:cubicBezTo>
                    <a:pt x="1" y="2231"/>
                    <a:pt x="60" y="2362"/>
                    <a:pt x="167" y="2398"/>
                  </a:cubicBezTo>
                  <a:cubicBezTo>
                    <a:pt x="203" y="2410"/>
                    <a:pt x="239" y="2422"/>
                    <a:pt x="274" y="2422"/>
                  </a:cubicBezTo>
                  <a:cubicBezTo>
                    <a:pt x="358" y="2410"/>
                    <a:pt x="429" y="2350"/>
                    <a:pt x="465" y="2279"/>
                  </a:cubicBezTo>
                  <a:lnTo>
                    <a:pt x="1203" y="302"/>
                  </a:lnTo>
                  <a:cubicBezTo>
                    <a:pt x="1251" y="195"/>
                    <a:pt x="1191" y="64"/>
                    <a:pt x="1084" y="17"/>
                  </a:cubicBezTo>
                  <a:cubicBezTo>
                    <a:pt x="1056" y="6"/>
                    <a:pt x="1028" y="0"/>
                    <a:pt x="100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68"/>
            <p:cNvSpPr/>
            <p:nvPr/>
          </p:nvSpPr>
          <p:spPr>
            <a:xfrm>
              <a:off x="5903864" y="1153824"/>
              <a:ext cx="267237" cy="186343"/>
            </a:xfrm>
            <a:custGeom>
              <a:avLst/>
              <a:gdLst/>
              <a:ahLst/>
              <a:cxnLst/>
              <a:rect l="l" t="t" r="r" b="b"/>
              <a:pathLst>
                <a:path w="4919" h="3430" extrusionOk="0">
                  <a:moveTo>
                    <a:pt x="4740" y="0"/>
                  </a:moveTo>
                  <a:lnTo>
                    <a:pt x="4406" y="298"/>
                  </a:lnTo>
                  <a:cubicBezTo>
                    <a:pt x="3144" y="1429"/>
                    <a:pt x="1775" y="2072"/>
                    <a:pt x="310" y="2203"/>
                  </a:cubicBezTo>
                  <a:lnTo>
                    <a:pt x="1" y="2227"/>
                  </a:lnTo>
                  <a:lnTo>
                    <a:pt x="120" y="2512"/>
                  </a:lnTo>
                  <a:cubicBezTo>
                    <a:pt x="322" y="2989"/>
                    <a:pt x="513" y="3298"/>
                    <a:pt x="513" y="3310"/>
                  </a:cubicBezTo>
                  <a:lnTo>
                    <a:pt x="584" y="3429"/>
                  </a:lnTo>
                  <a:lnTo>
                    <a:pt x="727" y="3417"/>
                  </a:lnTo>
                  <a:lnTo>
                    <a:pt x="822" y="3417"/>
                  </a:lnTo>
                  <a:cubicBezTo>
                    <a:pt x="1477" y="3346"/>
                    <a:pt x="4918" y="2870"/>
                    <a:pt x="4787" y="512"/>
                  </a:cubicBezTo>
                  <a:cubicBezTo>
                    <a:pt x="4787" y="500"/>
                    <a:pt x="4775" y="488"/>
                    <a:pt x="4775" y="465"/>
                  </a:cubicBezTo>
                  <a:lnTo>
                    <a:pt x="4740"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889" name="Google Shape;1889;p68"/>
          <p:cNvSpPr/>
          <p:nvPr/>
        </p:nvSpPr>
        <p:spPr>
          <a:xfrm flipH="1">
            <a:off x="7806050" y="858663"/>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0" name="Google Shape;1890;p68"/>
          <p:cNvSpPr/>
          <p:nvPr/>
        </p:nvSpPr>
        <p:spPr>
          <a:xfrm>
            <a:off x="1697070" y="350109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891" name="Google Shape;1891;p68"/>
          <p:cNvGrpSpPr/>
          <p:nvPr/>
        </p:nvGrpSpPr>
        <p:grpSpPr>
          <a:xfrm>
            <a:off x="6161001" y="1146611"/>
            <a:ext cx="1721430" cy="735292"/>
            <a:chOff x="7196350" y="472088"/>
            <a:chExt cx="1420673" cy="606827"/>
          </a:xfrm>
        </p:grpSpPr>
        <p:sp>
          <p:nvSpPr>
            <p:cNvPr id="1892" name="Google Shape;1892;p68"/>
            <p:cNvSpPr/>
            <p:nvPr/>
          </p:nvSpPr>
          <p:spPr>
            <a:xfrm>
              <a:off x="7196350" y="514242"/>
              <a:ext cx="488783" cy="314075"/>
            </a:xfrm>
            <a:custGeom>
              <a:avLst/>
              <a:gdLst/>
              <a:ahLst/>
              <a:cxnLst/>
              <a:rect l="l" t="t" r="r" b="b"/>
              <a:pathLst>
                <a:path w="8824" h="5670" extrusionOk="0">
                  <a:moveTo>
                    <a:pt x="6553" y="0"/>
                  </a:moveTo>
                  <a:cubicBezTo>
                    <a:pt x="6479" y="0"/>
                    <a:pt x="6406" y="5"/>
                    <a:pt x="6335" y="14"/>
                  </a:cubicBezTo>
                  <a:cubicBezTo>
                    <a:pt x="5787" y="85"/>
                    <a:pt x="5299" y="347"/>
                    <a:pt x="4834" y="597"/>
                  </a:cubicBezTo>
                  <a:cubicBezTo>
                    <a:pt x="4704" y="669"/>
                    <a:pt x="4573" y="728"/>
                    <a:pt x="4442" y="800"/>
                  </a:cubicBezTo>
                  <a:cubicBezTo>
                    <a:pt x="3474" y="1279"/>
                    <a:pt x="2390" y="1532"/>
                    <a:pt x="1304" y="1532"/>
                  </a:cubicBezTo>
                  <a:cubicBezTo>
                    <a:pt x="960" y="1532"/>
                    <a:pt x="615" y="1506"/>
                    <a:pt x="274" y="1455"/>
                  </a:cubicBezTo>
                  <a:cubicBezTo>
                    <a:pt x="265" y="1453"/>
                    <a:pt x="255" y="1453"/>
                    <a:pt x="246" y="1453"/>
                  </a:cubicBezTo>
                  <a:cubicBezTo>
                    <a:pt x="160" y="1453"/>
                    <a:pt x="79" y="1500"/>
                    <a:pt x="36" y="1586"/>
                  </a:cubicBezTo>
                  <a:cubicBezTo>
                    <a:pt x="1" y="1669"/>
                    <a:pt x="12" y="1776"/>
                    <a:pt x="84" y="1836"/>
                  </a:cubicBezTo>
                  <a:cubicBezTo>
                    <a:pt x="786" y="2514"/>
                    <a:pt x="1775" y="2883"/>
                    <a:pt x="2739" y="2883"/>
                  </a:cubicBezTo>
                  <a:lnTo>
                    <a:pt x="2322" y="3133"/>
                  </a:lnTo>
                  <a:cubicBezTo>
                    <a:pt x="2251" y="3181"/>
                    <a:pt x="2215" y="3264"/>
                    <a:pt x="2215" y="3348"/>
                  </a:cubicBezTo>
                  <a:cubicBezTo>
                    <a:pt x="2227" y="3443"/>
                    <a:pt x="2287" y="3514"/>
                    <a:pt x="2370" y="3538"/>
                  </a:cubicBezTo>
                  <a:cubicBezTo>
                    <a:pt x="2772" y="3683"/>
                    <a:pt x="3201" y="3752"/>
                    <a:pt x="3632" y="3752"/>
                  </a:cubicBezTo>
                  <a:cubicBezTo>
                    <a:pt x="3839" y="3752"/>
                    <a:pt x="4046" y="3736"/>
                    <a:pt x="4251" y="3705"/>
                  </a:cubicBezTo>
                  <a:cubicBezTo>
                    <a:pt x="4251" y="3883"/>
                    <a:pt x="4323" y="4062"/>
                    <a:pt x="4442" y="4205"/>
                  </a:cubicBezTo>
                  <a:cubicBezTo>
                    <a:pt x="4628" y="4428"/>
                    <a:pt x="4938" y="4557"/>
                    <a:pt x="5269" y="4557"/>
                  </a:cubicBezTo>
                  <a:cubicBezTo>
                    <a:pt x="5361" y="4557"/>
                    <a:pt x="5455" y="4547"/>
                    <a:pt x="5549" y="4526"/>
                  </a:cubicBezTo>
                  <a:cubicBezTo>
                    <a:pt x="5668" y="4503"/>
                    <a:pt x="5775" y="4455"/>
                    <a:pt x="5882" y="4407"/>
                  </a:cubicBezTo>
                  <a:lnTo>
                    <a:pt x="5882" y="4407"/>
                  </a:lnTo>
                  <a:cubicBezTo>
                    <a:pt x="5870" y="4669"/>
                    <a:pt x="5942" y="4943"/>
                    <a:pt x="6120" y="5157"/>
                  </a:cubicBezTo>
                  <a:cubicBezTo>
                    <a:pt x="6370" y="5479"/>
                    <a:pt x="6787" y="5669"/>
                    <a:pt x="7240" y="5669"/>
                  </a:cubicBezTo>
                  <a:cubicBezTo>
                    <a:pt x="7323" y="5669"/>
                    <a:pt x="7394" y="5657"/>
                    <a:pt x="7478" y="5646"/>
                  </a:cubicBezTo>
                  <a:cubicBezTo>
                    <a:pt x="7894" y="5586"/>
                    <a:pt x="8311" y="5372"/>
                    <a:pt x="8728" y="5015"/>
                  </a:cubicBezTo>
                  <a:cubicBezTo>
                    <a:pt x="8823" y="4943"/>
                    <a:pt x="8823" y="4800"/>
                    <a:pt x="8752" y="4705"/>
                  </a:cubicBezTo>
                  <a:cubicBezTo>
                    <a:pt x="8705" y="4658"/>
                    <a:pt x="8643" y="4626"/>
                    <a:pt x="8584" y="4626"/>
                  </a:cubicBezTo>
                  <a:cubicBezTo>
                    <a:pt x="8568" y="4626"/>
                    <a:pt x="8553" y="4628"/>
                    <a:pt x="8537" y="4634"/>
                  </a:cubicBezTo>
                  <a:lnTo>
                    <a:pt x="7942" y="1371"/>
                  </a:lnTo>
                  <a:cubicBezTo>
                    <a:pt x="8049" y="1347"/>
                    <a:pt x="8133" y="1240"/>
                    <a:pt x="8121" y="1121"/>
                  </a:cubicBezTo>
                  <a:cubicBezTo>
                    <a:pt x="8002" y="409"/>
                    <a:pt x="7258" y="0"/>
                    <a:pt x="6553"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3" name="Google Shape;1893;p68"/>
            <p:cNvSpPr/>
            <p:nvPr/>
          </p:nvSpPr>
          <p:spPr>
            <a:xfrm>
              <a:off x="8101208" y="676710"/>
              <a:ext cx="515815" cy="297347"/>
            </a:xfrm>
            <a:custGeom>
              <a:avLst/>
              <a:gdLst/>
              <a:ahLst/>
              <a:cxnLst/>
              <a:rect l="l" t="t" r="r" b="b"/>
              <a:pathLst>
                <a:path w="9312" h="5368" extrusionOk="0">
                  <a:moveTo>
                    <a:pt x="3477" y="1"/>
                  </a:moveTo>
                  <a:cubicBezTo>
                    <a:pt x="3087" y="1"/>
                    <a:pt x="2712" y="137"/>
                    <a:pt x="2466" y="450"/>
                  </a:cubicBezTo>
                  <a:cubicBezTo>
                    <a:pt x="2394" y="546"/>
                    <a:pt x="2418" y="688"/>
                    <a:pt x="2501" y="760"/>
                  </a:cubicBezTo>
                  <a:lnTo>
                    <a:pt x="394" y="3320"/>
                  </a:lnTo>
                  <a:cubicBezTo>
                    <a:pt x="354" y="3288"/>
                    <a:pt x="304" y="3267"/>
                    <a:pt x="254" y="3267"/>
                  </a:cubicBezTo>
                  <a:cubicBezTo>
                    <a:pt x="228" y="3267"/>
                    <a:pt x="203" y="3272"/>
                    <a:pt x="180" y="3284"/>
                  </a:cubicBezTo>
                  <a:cubicBezTo>
                    <a:pt x="60" y="3320"/>
                    <a:pt x="1" y="3451"/>
                    <a:pt x="49" y="3570"/>
                  </a:cubicBezTo>
                  <a:cubicBezTo>
                    <a:pt x="239" y="4070"/>
                    <a:pt x="501" y="4463"/>
                    <a:pt x="822" y="4713"/>
                  </a:cubicBezTo>
                  <a:cubicBezTo>
                    <a:pt x="1108" y="4935"/>
                    <a:pt x="1452" y="5051"/>
                    <a:pt x="1780" y="5051"/>
                  </a:cubicBezTo>
                  <a:cubicBezTo>
                    <a:pt x="1944" y="5051"/>
                    <a:pt x="2104" y="5022"/>
                    <a:pt x="2251" y="4963"/>
                  </a:cubicBezTo>
                  <a:cubicBezTo>
                    <a:pt x="2513" y="4856"/>
                    <a:pt x="2704" y="4653"/>
                    <a:pt x="2823" y="4415"/>
                  </a:cubicBezTo>
                  <a:cubicBezTo>
                    <a:pt x="2894" y="4510"/>
                    <a:pt x="2966" y="4594"/>
                    <a:pt x="3061" y="4677"/>
                  </a:cubicBezTo>
                  <a:cubicBezTo>
                    <a:pt x="3295" y="4887"/>
                    <a:pt x="3583" y="5002"/>
                    <a:pt x="3858" y="5002"/>
                  </a:cubicBezTo>
                  <a:cubicBezTo>
                    <a:pt x="3973" y="5002"/>
                    <a:pt x="4086" y="4981"/>
                    <a:pt x="4192" y="4939"/>
                  </a:cubicBezTo>
                  <a:cubicBezTo>
                    <a:pt x="4359" y="4868"/>
                    <a:pt x="4501" y="4749"/>
                    <a:pt x="4585" y="4594"/>
                  </a:cubicBezTo>
                  <a:cubicBezTo>
                    <a:pt x="5097" y="4987"/>
                    <a:pt x="5692" y="5260"/>
                    <a:pt x="6323" y="5368"/>
                  </a:cubicBezTo>
                  <a:lnTo>
                    <a:pt x="6359" y="5368"/>
                  </a:lnTo>
                  <a:cubicBezTo>
                    <a:pt x="6430" y="5368"/>
                    <a:pt x="6502" y="5332"/>
                    <a:pt x="6537" y="5272"/>
                  </a:cubicBezTo>
                  <a:cubicBezTo>
                    <a:pt x="6585" y="5201"/>
                    <a:pt x="6597" y="5106"/>
                    <a:pt x="6549" y="5034"/>
                  </a:cubicBezTo>
                  <a:lnTo>
                    <a:pt x="6311" y="4606"/>
                  </a:lnTo>
                  <a:lnTo>
                    <a:pt x="6311" y="4606"/>
                  </a:lnTo>
                  <a:cubicBezTo>
                    <a:pt x="6895" y="4930"/>
                    <a:pt x="7561" y="5105"/>
                    <a:pt x="8220" y="5105"/>
                  </a:cubicBezTo>
                  <a:cubicBezTo>
                    <a:pt x="8529" y="5105"/>
                    <a:pt x="8836" y="5066"/>
                    <a:pt x="9133" y="4987"/>
                  </a:cubicBezTo>
                  <a:cubicBezTo>
                    <a:pt x="9228" y="4963"/>
                    <a:pt x="9300" y="4879"/>
                    <a:pt x="9300" y="4784"/>
                  </a:cubicBezTo>
                  <a:cubicBezTo>
                    <a:pt x="9312" y="4689"/>
                    <a:pt x="9252" y="4594"/>
                    <a:pt x="9157" y="4558"/>
                  </a:cubicBezTo>
                  <a:cubicBezTo>
                    <a:pt x="7823" y="4058"/>
                    <a:pt x="6645" y="3141"/>
                    <a:pt x="5835" y="1962"/>
                  </a:cubicBezTo>
                  <a:cubicBezTo>
                    <a:pt x="5752" y="1843"/>
                    <a:pt x="5668" y="1712"/>
                    <a:pt x="5597" y="1593"/>
                  </a:cubicBezTo>
                  <a:cubicBezTo>
                    <a:pt x="5311" y="1141"/>
                    <a:pt x="5013" y="688"/>
                    <a:pt x="4561" y="355"/>
                  </a:cubicBezTo>
                  <a:cubicBezTo>
                    <a:pt x="4255" y="131"/>
                    <a:pt x="3859" y="1"/>
                    <a:pt x="3477"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4" name="Google Shape;1894;p68"/>
            <p:cNvSpPr/>
            <p:nvPr/>
          </p:nvSpPr>
          <p:spPr>
            <a:xfrm>
              <a:off x="7615792" y="472088"/>
              <a:ext cx="672797" cy="606825"/>
            </a:xfrm>
            <a:custGeom>
              <a:avLst/>
              <a:gdLst/>
              <a:ahLst/>
              <a:cxnLst/>
              <a:rect l="l" t="t" r="r" b="b"/>
              <a:pathLst>
                <a:path w="12146" h="10955" extrusionOk="0">
                  <a:moveTo>
                    <a:pt x="2662" y="1"/>
                  </a:moveTo>
                  <a:cubicBezTo>
                    <a:pt x="2470" y="1"/>
                    <a:pt x="2280" y="24"/>
                    <a:pt x="2096" y="72"/>
                  </a:cubicBezTo>
                  <a:cubicBezTo>
                    <a:pt x="906" y="394"/>
                    <a:pt x="251" y="1573"/>
                    <a:pt x="132" y="2608"/>
                  </a:cubicBezTo>
                  <a:cubicBezTo>
                    <a:pt x="1" y="3728"/>
                    <a:pt x="358" y="4835"/>
                    <a:pt x="715" y="5776"/>
                  </a:cubicBezTo>
                  <a:cubicBezTo>
                    <a:pt x="1287" y="7240"/>
                    <a:pt x="2049" y="8728"/>
                    <a:pt x="3120" y="10443"/>
                  </a:cubicBezTo>
                  <a:cubicBezTo>
                    <a:pt x="3287" y="10729"/>
                    <a:pt x="3501" y="10895"/>
                    <a:pt x="3739" y="10943"/>
                  </a:cubicBezTo>
                  <a:cubicBezTo>
                    <a:pt x="3787" y="10943"/>
                    <a:pt x="3835" y="10955"/>
                    <a:pt x="3882" y="10955"/>
                  </a:cubicBezTo>
                  <a:cubicBezTo>
                    <a:pt x="4251" y="10955"/>
                    <a:pt x="4597" y="10681"/>
                    <a:pt x="4942" y="10419"/>
                  </a:cubicBezTo>
                  <a:lnTo>
                    <a:pt x="7216" y="8716"/>
                  </a:lnTo>
                  <a:cubicBezTo>
                    <a:pt x="8716" y="7585"/>
                    <a:pt x="10419" y="6299"/>
                    <a:pt x="11395" y="4513"/>
                  </a:cubicBezTo>
                  <a:cubicBezTo>
                    <a:pt x="12098" y="3239"/>
                    <a:pt x="12145" y="1966"/>
                    <a:pt x="11538" y="1108"/>
                  </a:cubicBezTo>
                  <a:cubicBezTo>
                    <a:pt x="11099" y="496"/>
                    <a:pt x="10337" y="137"/>
                    <a:pt x="9521" y="137"/>
                  </a:cubicBezTo>
                  <a:cubicBezTo>
                    <a:pt x="9384" y="137"/>
                    <a:pt x="9247" y="147"/>
                    <a:pt x="9109" y="168"/>
                  </a:cubicBezTo>
                  <a:cubicBezTo>
                    <a:pt x="8097" y="311"/>
                    <a:pt x="7311" y="942"/>
                    <a:pt x="6835" y="1430"/>
                  </a:cubicBezTo>
                  <a:cubicBezTo>
                    <a:pt x="6383" y="1906"/>
                    <a:pt x="6014" y="2430"/>
                    <a:pt x="5680" y="2978"/>
                  </a:cubicBezTo>
                  <a:cubicBezTo>
                    <a:pt x="5561" y="2323"/>
                    <a:pt x="5299" y="1585"/>
                    <a:pt x="4763" y="977"/>
                  </a:cubicBezTo>
                  <a:cubicBezTo>
                    <a:pt x="4204" y="360"/>
                    <a:pt x="3417" y="1"/>
                    <a:pt x="2662"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68"/>
            <p:cNvSpPr/>
            <p:nvPr/>
          </p:nvSpPr>
          <p:spPr>
            <a:xfrm>
              <a:off x="7738489" y="683136"/>
              <a:ext cx="77217" cy="98986"/>
            </a:xfrm>
            <a:custGeom>
              <a:avLst/>
              <a:gdLst/>
              <a:ahLst/>
              <a:cxnLst/>
              <a:rect l="l" t="t" r="r" b="b"/>
              <a:pathLst>
                <a:path w="1394" h="1787" extrusionOk="0">
                  <a:moveTo>
                    <a:pt x="227" y="1"/>
                  </a:moveTo>
                  <a:cubicBezTo>
                    <a:pt x="96" y="1"/>
                    <a:pt x="0" y="108"/>
                    <a:pt x="0" y="227"/>
                  </a:cubicBezTo>
                  <a:lnTo>
                    <a:pt x="12" y="1073"/>
                  </a:lnTo>
                  <a:cubicBezTo>
                    <a:pt x="12" y="1180"/>
                    <a:pt x="12" y="1323"/>
                    <a:pt x="72" y="1465"/>
                  </a:cubicBezTo>
                  <a:cubicBezTo>
                    <a:pt x="155" y="1656"/>
                    <a:pt x="322" y="1775"/>
                    <a:pt x="512" y="1787"/>
                  </a:cubicBezTo>
                  <a:lnTo>
                    <a:pt x="524" y="1787"/>
                  </a:lnTo>
                  <a:cubicBezTo>
                    <a:pt x="691" y="1787"/>
                    <a:pt x="917" y="1692"/>
                    <a:pt x="1060" y="1275"/>
                  </a:cubicBezTo>
                  <a:lnTo>
                    <a:pt x="1358" y="406"/>
                  </a:lnTo>
                  <a:cubicBezTo>
                    <a:pt x="1394" y="287"/>
                    <a:pt x="1334" y="168"/>
                    <a:pt x="1215" y="120"/>
                  </a:cubicBezTo>
                  <a:cubicBezTo>
                    <a:pt x="1192" y="113"/>
                    <a:pt x="1169" y="110"/>
                    <a:pt x="1146" y="110"/>
                  </a:cubicBezTo>
                  <a:cubicBezTo>
                    <a:pt x="1052" y="110"/>
                    <a:pt x="968" y="167"/>
                    <a:pt x="929" y="263"/>
                  </a:cubicBezTo>
                  <a:lnTo>
                    <a:pt x="632" y="1132"/>
                  </a:lnTo>
                  <a:cubicBezTo>
                    <a:pt x="572" y="1311"/>
                    <a:pt x="524" y="1334"/>
                    <a:pt x="524" y="1334"/>
                  </a:cubicBezTo>
                  <a:cubicBezTo>
                    <a:pt x="512" y="1334"/>
                    <a:pt x="501" y="1323"/>
                    <a:pt x="489" y="1287"/>
                  </a:cubicBezTo>
                  <a:cubicBezTo>
                    <a:pt x="465" y="1227"/>
                    <a:pt x="465" y="1144"/>
                    <a:pt x="465" y="1061"/>
                  </a:cubicBezTo>
                  <a:lnTo>
                    <a:pt x="453" y="227"/>
                  </a:lnTo>
                  <a:cubicBezTo>
                    <a:pt x="453" y="96"/>
                    <a:pt x="346" y="1"/>
                    <a:pt x="22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68"/>
            <p:cNvSpPr/>
            <p:nvPr/>
          </p:nvSpPr>
          <p:spPr>
            <a:xfrm>
              <a:off x="7836758" y="713270"/>
              <a:ext cx="49521" cy="99208"/>
            </a:xfrm>
            <a:custGeom>
              <a:avLst/>
              <a:gdLst/>
              <a:ahLst/>
              <a:cxnLst/>
              <a:rect l="l" t="t" r="r" b="b"/>
              <a:pathLst>
                <a:path w="894" h="1791" extrusionOk="0">
                  <a:moveTo>
                    <a:pt x="638" y="1"/>
                  </a:moveTo>
                  <a:cubicBezTo>
                    <a:pt x="536" y="1"/>
                    <a:pt x="450" y="78"/>
                    <a:pt x="429" y="183"/>
                  </a:cubicBezTo>
                  <a:cubicBezTo>
                    <a:pt x="382" y="445"/>
                    <a:pt x="286" y="695"/>
                    <a:pt x="155" y="921"/>
                  </a:cubicBezTo>
                  <a:lnTo>
                    <a:pt x="143" y="933"/>
                  </a:lnTo>
                  <a:cubicBezTo>
                    <a:pt x="96" y="1017"/>
                    <a:pt x="36" y="1112"/>
                    <a:pt x="12" y="1231"/>
                  </a:cubicBezTo>
                  <a:cubicBezTo>
                    <a:pt x="1" y="1362"/>
                    <a:pt x="36" y="1505"/>
                    <a:pt x="131" y="1612"/>
                  </a:cubicBezTo>
                  <a:cubicBezTo>
                    <a:pt x="227" y="1719"/>
                    <a:pt x="358" y="1791"/>
                    <a:pt x="489" y="1791"/>
                  </a:cubicBezTo>
                  <a:cubicBezTo>
                    <a:pt x="620" y="1791"/>
                    <a:pt x="715" y="1695"/>
                    <a:pt x="715" y="1576"/>
                  </a:cubicBezTo>
                  <a:cubicBezTo>
                    <a:pt x="715" y="1457"/>
                    <a:pt x="620" y="1350"/>
                    <a:pt x="501" y="1350"/>
                  </a:cubicBezTo>
                  <a:cubicBezTo>
                    <a:pt x="501" y="1350"/>
                    <a:pt x="477" y="1338"/>
                    <a:pt x="465" y="1326"/>
                  </a:cubicBezTo>
                  <a:cubicBezTo>
                    <a:pt x="465" y="1314"/>
                    <a:pt x="453" y="1302"/>
                    <a:pt x="453" y="1291"/>
                  </a:cubicBezTo>
                  <a:cubicBezTo>
                    <a:pt x="465" y="1267"/>
                    <a:pt x="489" y="1219"/>
                    <a:pt x="512" y="1171"/>
                  </a:cubicBezTo>
                  <a:lnTo>
                    <a:pt x="536" y="1148"/>
                  </a:lnTo>
                  <a:cubicBezTo>
                    <a:pt x="703" y="886"/>
                    <a:pt x="810" y="576"/>
                    <a:pt x="870" y="255"/>
                  </a:cubicBezTo>
                  <a:cubicBezTo>
                    <a:pt x="893" y="136"/>
                    <a:pt x="810" y="28"/>
                    <a:pt x="679" y="5"/>
                  </a:cubicBezTo>
                  <a:cubicBezTo>
                    <a:pt x="665" y="2"/>
                    <a:pt x="652" y="1"/>
                    <a:pt x="638"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68"/>
            <p:cNvSpPr/>
            <p:nvPr/>
          </p:nvSpPr>
          <p:spPr>
            <a:xfrm>
              <a:off x="7782694" y="796083"/>
              <a:ext cx="143799" cy="78380"/>
            </a:xfrm>
            <a:custGeom>
              <a:avLst/>
              <a:gdLst/>
              <a:ahLst/>
              <a:cxnLst/>
              <a:rect l="l" t="t" r="r" b="b"/>
              <a:pathLst>
                <a:path w="2596" h="1415" extrusionOk="0">
                  <a:moveTo>
                    <a:pt x="343" y="1"/>
                  </a:moveTo>
                  <a:cubicBezTo>
                    <a:pt x="247" y="1"/>
                    <a:pt x="161" y="66"/>
                    <a:pt x="131" y="165"/>
                  </a:cubicBezTo>
                  <a:cubicBezTo>
                    <a:pt x="0" y="653"/>
                    <a:pt x="274" y="1177"/>
                    <a:pt x="738" y="1355"/>
                  </a:cubicBezTo>
                  <a:cubicBezTo>
                    <a:pt x="857" y="1391"/>
                    <a:pt x="977" y="1415"/>
                    <a:pt x="1107" y="1415"/>
                  </a:cubicBezTo>
                  <a:cubicBezTo>
                    <a:pt x="1334" y="1415"/>
                    <a:pt x="1584" y="1343"/>
                    <a:pt x="1810" y="1212"/>
                  </a:cubicBezTo>
                  <a:cubicBezTo>
                    <a:pt x="2096" y="1034"/>
                    <a:pt x="2322" y="772"/>
                    <a:pt x="2524" y="534"/>
                  </a:cubicBezTo>
                  <a:cubicBezTo>
                    <a:pt x="2596" y="438"/>
                    <a:pt x="2584" y="296"/>
                    <a:pt x="2489" y="212"/>
                  </a:cubicBezTo>
                  <a:cubicBezTo>
                    <a:pt x="2448" y="182"/>
                    <a:pt x="2398" y="166"/>
                    <a:pt x="2349" y="166"/>
                  </a:cubicBezTo>
                  <a:cubicBezTo>
                    <a:pt x="2284" y="166"/>
                    <a:pt x="2220" y="194"/>
                    <a:pt x="2179" y="248"/>
                  </a:cubicBezTo>
                  <a:cubicBezTo>
                    <a:pt x="2000" y="462"/>
                    <a:pt x="1810" y="689"/>
                    <a:pt x="1572" y="831"/>
                  </a:cubicBezTo>
                  <a:cubicBezTo>
                    <a:pt x="1417" y="921"/>
                    <a:pt x="1251" y="972"/>
                    <a:pt x="1096" y="972"/>
                  </a:cubicBezTo>
                  <a:cubicBezTo>
                    <a:pt x="1025" y="972"/>
                    <a:pt x="957" y="961"/>
                    <a:pt x="893" y="939"/>
                  </a:cubicBezTo>
                  <a:cubicBezTo>
                    <a:pt x="655" y="843"/>
                    <a:pt x="488" y="534"/>
                    <a:pt x="560" y="284"/>
                  </a:cubicBezTo>
                  <a:cubicBezTo>
                    <a:pt x="596" y="165"/>
                    <a:pt x="524" y="46"/>
                    <a:pt x="405" y="10"/>
                  </a:cubicBezTo>
                  <a:cubicBezTo>
                    <a:pt x="384" y="4"/>
                    <a:pt x="363" y="1"/>
                    <a:pt x="34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68"/>
            <p:cNvSpPr/>
            <p:nvPr/>
          </p:nvSpPr>
          <p:spPr>
            <a:xfrm>
              <a:off x="7928435" y="709503"/>
              <a:ext cx="81150" cy="100316"/>
            </a:xfrm>
            <a:custGeom>
              <a:avLst/>
              <a:gdLst/>
              <a:ahLst/>
              <a:cxnLst/>
              <a:rect l="l" t="t" r="r" b="b"/>
              <a:pathLst>
                <a:path w="1465" h="1811" extrusionOk="0">
                  <a:moveTo>
                    <a:pt x="314" y="0"/>
                  </a:moveTo>
                  <a:cubicBezTo>
                    <a:pt x="203" y="0"/>
                    <a:pt x="107" y="91"/>
                    <a:pt x="96" y="204"/>
                  </a:cubicBezTo>
                  <a:lnTo>
                    <a:pt x="24" y="1049"/>
                  </a:lnTo>
                  <a:cubicBezTo>
                    <a:pt x="12" y="1156"/>
                    <a:pt x="0" y="1299"/>
                    <a:pt x="48" y="1442"/>
                  </a:cubicBezTo>
                  <a:cubicBezTo>
                    <a:pt x="108" y="1644"/>
                    <a:pt x="262" y="1787"/>
                    <a:pt x="441" y="1811"/>
                  </a:cubicBezTo>
                  <a:lnTo>
                    <a:pt x="501" y="1811"/>
                  </a:lnTo>
                  <a:cubicBezTo>
                    <a:pt x="667" y="1811"/>
                    <a:pt x="882" y="1716"/>
                    <a:pt x="1048" y="1347"/>
                  </a:cubicBezTo>
                  <a:lnTo>
                    <a:pt x="1417" y="513"/>
                  </a:lnTo>
                  <a:cubicBezTo>
                    <a:pt x="1465" y="406"/>
                    <a:pt x="1417" y="275"/>
                    <a:pt x="1310" y="216"/>
                  </a:cubicBezTo>
                  <a:cubicBezTo>
                    <a:pt x="1279" y="203"/>
                    <a:pt x="1248" y="197"/>
                    <a:pt x="1217" y="197"/>
                  </a:cubicBezTo>
                  <a:cubicBezTo>
                    <a:pt x="1129" y="197"/>
                    <a:pt x="1048" y="246"/>
                    <a:pt x="1013" y="335"/>
                  </a:cubicBezTo>
                  <a:lnTo>
                    <a:pt x="632" y="1168"/>
                  </a:lnTo>
                  <a:cubicBezTo>
                    <a:pt x="560" y="1335"/>
                    <a:pt x="501" y="1359"/>
                    <a:pt x="501" y="1370"/>
                  </a:cubicBezTo>
                  <a:cubicBezTo>
                    <a:pt x="501" y="1359"/>
                    <a:pt x="477" y="1347"/>
                    <a:pt x="477" y="1311"/>
                  </a:cubicBezTo>
                  <a:cubicBezTo>
                    <a:pt x="453" y="1251"/>
                    <a:pt x="465" y="1168"/>
                    <a:pt x="465" y="1085"/>
                  </a:cubicBezTo>
                  <a:lnTo>
                    <a:pt x="536" y="239"/>
                  </a:lnTo>
                  <a:cubicBezTo>
                    <a:pt x="548" y="120"/>
                    <a:pt x="453" y="13"/>
                    <a:pt x="334" y="1"/>
                  </a:cubicBezTo>
                  <a:cubicBezTo>
                    <a:pt x="327" y="1"/>
                    <a:pt x="320" y="0"/>
                    <a:pt x="3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68"/>
            <p:cNvSpPr/>
            <p:nvPr/>
          </p:nvSpPr>
          <p:spPr>
            <a:xfrm>
              <a:off x="7758265" y="613008"/>
              <a:ext cx="519748" cy="465906"/>
            </a:xfrm>
            <a:custGeom>
              <a:avLst/>
              <a:gdLst/>
              <a:ahLst/>
              <a:cxnLst/>
              <a:rect l="l" t="t" r="r" b="b"/>
              <a:pathLst>
                <a:path w="9383" h="8411" extrusionOk="0">
                  <a:moveTo>
                    <a:pt x="9152" y="0"/>
                  </a:moveTo>
                  <a:cubicBezTo>
                    <a:pt x="9088" y="0"/>
                    <a:pt x="9027" y="27"/>
                    <a:pt x="8978" y="76"/>
                  </a:cubicBezTo>
                  <a:cubicBezTo>
                    <a:pt x="7156" y="2243"/>
                    <a:pt x="3584" y="5982"/>
                    <a:pt x="179" y="6732"/>
                  </a:cubicBezTo>
                  <a:cubicBezTo>
                    <a:pt x="120" y="6756"/>
                    <a:pt x="60" y="6803"/>
                    <a:pt x="24" y="6863"/>
                  </a:cubicBezTo>
                  <a:cubicBezTo>
                    <a:pt x="1" y="6934"/>
                    <a:pt x="1" y="7006"/>
                    <a:pt x="36" y="7065"/>
                  </a:cubicBezTo>
                  <a:cubicBezTo>
                    <a:pt x="227" y="7375"/>
                    <a:pt x="382" y="7649"/>
                    <a:pt x="548" y="7899"/>
                  </a:cubicBezTo>
                  <a:cubicBezTo>
                    <a:pt x="715" y="8185"/>
                    <a:pt x="929" y="8351"/>
                    <a:pt x="1167" y="8399"/>
                  </a:cubicBezTo>
                  <a:cubicBezTo>
                    <a:pt x="1215" y="8399"/>
                    <a:pt x="1263" y="8411"/>
                    <a:pt x="1310" y="8411"/>
                  </a:cubicBezTo>
                  <a:cubicBezTo>
                    <a:pt x="1679" y="8411"/>
                    <a:pt x="2025" y="8137"/>
                    <a:pt x="2370" y="7875"/>
                  </a:cubicBezTo>
                  <a:lnTo>
                    <a:pt x="4644" y="6172"/>
                  </a:lnTo>
                  <a:cubicBezTo>
                    <a:pt x="6144" y="5041"/>
                    <a:pt x="7847" y="3755"/>
                    <a:pt x="8823" y="1969"/>
                  </a:cubicBezTo>
                  <a:cubicBezTo>
                    <a:pt x="9038" y="1565"/>
                    <a:pt x="9311" y="946"/>
                    <a:pt x="9371" y="243"/>
                  </a:cubicBezTo>
                  <a:cubicBezTo>
                    <a:pt x="9383" y="136"/>
                    <a:pt x="9323" y="53"/>
                    <a:pt x="9240" y="17"/>
                  </a:cubicBezTo>
                  <a:cubicBezTo>
                    <a:pt x="9210" y="6"/>
                    <a:pt x="9181" y="0"/>
                    <a:pt x="915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0" name="Google Shape;1900;p68"/>
          <p:cNvGrpSpPr/>
          <p:nvPr/>
        </p:nvGrpSpPr>
        <p:grpSpPr>
          <a:xfrm>
            <a:off x="7650525" y="4049854"/>
            <a:ext cx="413163" cy="461101"/>
            <a:chOff x="472450" y="2789125"/>
            <a:chExt cx="402536" cy="449284"/>
          </a:xfrm>
        </p:grpSpPr>
        <p:sp>
          <p:nvSpPr>
            <p:cNvPr id="1901" name="Google Shape;1901;p68"/>
            <p:cNvSpPr/>
            <p:nvPr/>
          </p:nvSpPr>
          <p:spPr>
            <a:xfrm>
              <a:off x="472450" y="2868514"/>
              <a:ext cx="402536" cy="369896"/>
            </a:xfrm>
            <a:custGeom>
              <a:avLst/>
              <a:gdLst/>
              <a:ahLst/>
              <a:cxnLst/>
              <a:rect l="l" t="t" r="r" b="b"/>
              <a:pathLst>
                <a:path w="10384" h="9542" extrusionOk="0">
                  <a:moveTo>
                    <a:pt x="4954" y="1720"/>
                  </a:moveTo>
                  <a:cubicBezTo>
                    <a:pt x="5502" y="1720"/>
                    <a:pt x="6037" y="1862"/>
                    <a:pt x="6514" y="2148"/>
                  </a:cubicBezTo>
                  <a:cubicBezTo>
                    <a:pt x="7216" y="2577"/>
                    <a:pt x="7704" y="3244"/>
                    <a:pt x="7907" y="4029"/>
                  </a:cubicBezTo>
                  <a:cubicBezTo>
                    <a:pt x="8097" y="4827"/>
                    <a:pt x="7978" y="5649"/>
                    <a:pt x="7561" y="6351"/>
                  </a:cubicBezTo>
                  <a:cubicBezTo>
                    <a:pt x="6989" y="7300"/>
                    <a:pt x="5978" y="7825"/>
                    <a:pt x="4943" y="7825"/>
                  </a:cubicBezTo>
                  <a:cubicBezTo>
                    <a:pt x="4406" y="7825"/>
                    <a:pt x="3862" y="7684"/>
                    <a:pt x="3370" y="7387"/>
                  </a:cubicBezTo>
                  <a:cubicBezTo>
                    <a:pt x="2668" y="6970"/>
                    <a:pt x="2180" y="6303"/>
                    <a:pt x="1977" y="5506"/>
                  </a:cubicBezTo>
                  <a:cubicBezTo>
                    <a:pt x="1775" y="4720"/>
                    <a:pt x="1906" y="3898"/>
                    <a:pt x="2323" y="3196"/>
                  </a:cubicBezTo>
                  <a:cubicBezTo>
                    <a:pt x="2739" y="2493"/>
                    <a:pt x="3406" y="2005"/>
                    <a:pt x="4204" y="1803"/>
                  </a:cubicBezTo>
                  <a:cubicBezTo>
                    <a:pt x="4454" y="1743"/>
                    <a:pt x="4704" y="1720"/>
                    <a:pt x="4954" y="1720"/>
                  </a:cubicBezTo>
                  <a:close/>
                  <a:moveTo>
                    <a:pt x="4942" y="0"/>
                  </a:moveTo>
                  <a:cubicBezTo>
                    <a:pt x="3323" y="0"/>
                    <a:pt x="1741" y="824"/>
                    <a:pt x="846" y="2315"/>
                  </a:cubicBezTo>
                  <a:cubicBezTo>
                    <a:pt x="191" y="3398"/>
                    <a:pt x="1" y="4684"/>
                    <a:pt x="311" y="5922"/>
                  </a:cubicBezTo>
                  <a:cubicBezTo>
                    <a:pt x="620" y="7161"/>
                    <a:pt x="1394" y="8208"/>
                    <a:pt x="2477" y="8863"/>
                  </a:cubicBezTo>
                  <a:cubicBezTo>
                    <a:pt x="3228" y="9316"/>
                    <a:pt x="4073" y="9542"/>
                    <a:pt x="4930" y="9542"/>
                  </a:cubicBezTo>
                  <a:cubicBezTo>
                    <a:pt x="5311" y="9542"/>
                    <a:pt x="5704" y="9494"/>
                    <a:pt x="6097" y="9399"/>
                  </a:cubicBezTo>
                  <a:cubicBezTo>
                    <a:pt x="7335" y="9090"/>
                    <a:pt x="8371" y="8316"/>
                    <a:pt x="9026" y="7232"/>
                  </a:cubicBezTo>
                  <a:cubicBezTo>
                    <a:pt x="10383" y="4970"/>
                    <a:pt x="9657" y="2041"/>
                    <a:pt x="7395" y="684"/>
                  </a:cubicBezTo>
                  <a:cubicBezTo>
                    <a:pt x="6627" y="221"/>
                    <a:pt x="5780" y="0"/>
                    <a:pt x="494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68"/>
            <p:cNvSpPr/>
            <p:nvPr/>
          </p:nvSpPr>
          <p:spPr>
            <a:xfrm>
              <a:off x="605837" y="2789125"/>
              <a:ext cx="244685" cy="204679"/>
            </a:xfrm>
            <a:custGeom>
              <a:avLst/>
              <a:gdLst/>
              <a:ahLst/>
              <a:cxnLst/>
              <a:rect l="l" t="t" r="r" b="b"/>
              <a:pathLst>
                <a:path w="6312" h="5280" extrusionOk="0">
                  <a:moveTo>
                    <a:pt x="2976" y="0"/>
                  </a:moveTo>
                  <a:cubicBezTo>
                    <a:pt x="2708" y="0"/>
                    <a:pt x="2392" y="127"/>
                    <a:pt x="2037" y="374"/>
                  </a:cubicBezTo>
                  <a:cubicBezTo>
                    <a:pt x="1" y="1791"/>
                    <a:pt x="1989" y="5030"/>
                    <a:pt x="2073" y="5161"/>
                  </a:cubicBezTo>
                  <a:lnTo>
                    <a:pt x="2156" y="5280"/>
                  </a:lnTo>
                  <a:lnTo>
                    <a:pt x="2287" y="5268"/>
                  </a:lnTo>
                  <a:cubicBezTo>
                    <a:pt x="2454" y="5256"/>
                    <a:pt x="6311" y="4815"/>
                    <a:pt x="6109" y="2375"/>
                  </a:cubicBezTo>
                  <a:cubicBezTo>
                    <a:pt x="6061" y="1767"/>
                    <a:pt x="5859" y="1386"/>
                    <a:pt x="5490" y="1255"/>
                  </a:cubicBezTo>
                  <a:cubicBezTo>
                    <a:pt x="5392" y="1217"/>
                    <a:pt x="5290" y="1200"/>
                    <a:pt x="5184" y="1200"/>
                  </a:cubicBezTo>
                  <a:cubicBezTo>
                    <a:pt x="4737" y="1200"/>
                    <a:pt x="4241" y="1507"/>
                    <a:pt x="3894" y="1767"/>
                  </a:cubicBezTo>
                  <a:cubicBezTo>
                    <a:pt x="3918" y="1208"/>
                    <a:pt x="3847" y="398"/>
                    <a:pt x="3370" y="112"/>
                  </a:cubicBezTo>
                  <a:cubicBezTo>
                    <a:pt x="3253" y="37"/>
                    <a:pt x="3122" y="0"/>
                    <a:pt x="2976"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03" name="Google Shape;1903;p68"/>
          <p:cNvGrpSpPr/>
          <p:nvPr/>
        </p:nvGrpSpPr>
        <p:grpSpPr>
          <a:xfrm rot="-1280442">
            <a:off x="2597228" y="1258777"/>
            <a:ext cx="552595" cy="511140"/>
            <a:chOff x="904500" y="2538950"/>
            <a:chExt cx="498504" cy="461107"/>
          </a:xfrm>
        </p:grpSpPr>
        <p:sp>
          <p:nvSpPr>
            <p:cNvPr id="1904" name="Google Shape;1904;p68"/>
            <p:cNvSpPr/>
            <p:nvPr/>
          </p:nvSpPr>
          <p:spPr>
            <a:xfrm>
              <a:off x="1122226" y="2538950"/>
              <a:ext cx="280778" cy="284750"/>
            </a:xfrm>
            <a:custGeom>
              <a:avLst/>
              <a:gdLst/>
              <a:ahLst/>
              <a:cxnLst/>
              <a:rect l="l" t="t" r="r" b="b"/>
              <a:pathLst>
                <a:path w="6787" h="6883" extrusionOk="0">
                  <a:moveTo>
                    <a:pt x="1191" y="1"/>
                  </a:moveTo>
                  <a:cubicBezTo>
                    <a:pt x="1084" y="1"/>
                    <a:pt x="989" y="72"/>
                    <a:pt x="965" y="168"/>
                  </a:cubicBezTo>
                  <a:lnTo>
                    <a:pt x="36" y="3692"/>
                  </a:lnTo>
                  <a:cubicBezTo>
                    <a:pt x="0" y="3811"/>
                    <a:pt x="72" y="3930"/>
                    <a:pt x="191" y="3966"/>
                  </a:cubicBezTo>
                  <a:cubicBezTo>
                    <a:pt x="211" y="3972"/>
                    <a:pt x="230" y="3975"/>
                    <a:pt x="248" y="3975"/>
                  </a:cubicBezTo>
                  <a:cubicBezTo>
                    <a:pt x="296" y="3975"/>
                    <a:pt x="338" y="3956"/>
                    <a:pt x="381" y="3930"/>
                  </a:cubicBezTo>
                  <a:lnTo>
                    <a:pt x="2143" y="6478"/>
                  </a:lnTo>
                  <a:cubicBezTo>
                    <a:pt x="2084" y="6525"/>
                    <a:pt x="2048" y="6597"/>
                    <a:pt x="2048" y="6680"/>
                  </a:cubicBezTo>
                  <a:cubicBezTo>
                    <a:pt x="2060" y="6799"/>
                    <a:pt x="2155" y="6883"/>
                    <a:pt x="2274" y="6883"/>
                  </a:cubicBezTo>
                  <a:lnTo>
                    <a:pt x="2286" y="6883"/>
                  </a:lnTo>
                  <a:lnTo>
                    <a:pt x="6061" y="6668"/>
                  </a:lnTo>
                  <a:cubicBezTo>
                    <a:pt x="6168" y="6668"/>
                    <a:pt x="6263" y="6585"/>
                    <a:pt x="6275" y="6478"/>
                  </a:cubicBezTo>
                  <a:lnTo>
                    <a:pt x="6775" y="2954"/>
                  </a:lnTo>
                  <a:cubicBezTo>
                    <a:pt x="6787" y="2894"/>
                    <a:pt x="6763" y="2835"/>
                    <a:pt x="6727" y="2787"/>
                  </a:cubicBezTo>
                  <a:lnTo>
                    <a:pt x="4680" y="203"/>
                  </a:lnTo>
                  <a:cubicBezTo>
                    <a:pt x="4644" y="156"/>
                    <a:pt x="4572" y="132"/>
                    <a:pt x="4513" y="120"/>
                  </a:cubicBezTo>
                  <a:lnTo>
                    <a:pt x="119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68"/>
            <p:cNvSpPr/>
            <p:nvPr/>
          </p:nvSpPr>
          <p:spPr>
            <a:xfrm>
              <a:off x="1122722" y="2553140"/>
              <a:ext cx="256163" cy="270560"/>
            </a:xfrm>
            <a:custGeom>
              <a:avLst/>
              <a:gdLst/>
              <a:ahLst/>
              <a:cxnLst/>
              <a:rect l="l" t="t" r="r" b="b"/>
              <a:pathLst>
                <a:path w="6192" h="6540" extrusionOk="0">
                  <a:moveTo>
                    <a:pt x="1065" y="0"/>
                  </a:moveTo>
                  <a:cubicBezTo>
                    <a:pt x="1051" y="0"/>
                    <a:pt x="1038" y="1"/>
                    <a:pt x="1024" y="3"/>
                  </a:cubicBezTo>
                  <a:cubicBezTo>
                    <a:pt x="941" y="27"/>
                    <a:pt x="881" y="87"/>
                    <a:pt x="858" y="170"/>
                  </a:cubicBezTo>
                  <a:lnTo>
                    <a:pt x="24" y="3349"/>
                  </a:lnTo>
                  <a:cubicBezTo>
                    <a:pt x="0" y="3408"/>
                    <a:pt x="12" y="3480"/>
                    <a:pt x="60" y="3539"/>
                  </a:cubicBezTo>
                  <a:lnTo>
                    <a:pt x="2072" y="6444"/>
                  </a:lnTo>
                  <a:cubicBezTo>
                    <a:pt x="2120" y="6504"/>
                    <a:pt x="2191" y="6540"/>
                    <a:pt x="2262" y="6540"/>
                  </a:cubicBezTo>
                  <a:lnTo>
                    <a:pt x="2274" y="6540"/>
                  </a:lnTo>
                  <a:lnTo>
                    <a:pt x="5965" y="6337"/>
                  </a:lnTo>
                  <a:cubicBezTo>
                    <a:pt x="6049" y="6325"/>
                    <a:pt x="6132" y="6278"/>
                    <a:pt x="6168" y="6206"/>
                  </a:cubicBezTo>
                  <a:cubicBezTo>
                    <a:pt x="6192" y="6123"/>
                    <a:pt x="6180" y="6040"/>
                    <a:pt x="6132" y="5968"/>
                  </a:cubicBezTo>
                  <a:lnTo>
                    <a:pt x="1250" y="87"/>
                  </a:lnTo>
                  <a:cubicBezTo>
                    <a:pt x="1201" y="27"/>
                    <a:pt x="1134" y="0"/>
                    <a:pt x="10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68"/>
            <p:cNvSpPr/>
            <p:nvPr/>
          </p:nvSpPr>
          <p:spPr>
            <a:xfrm>
              <a:off x="1160657" y="2539033"/>
              <a:ext cx="236471" cy="275814"/>
            </a:xfrm>
            <a:custGeom>
              <a:avLst/>
              <a:gdLst/>
              <a:ahLst/>
              <a:cxnLst/>
              <a:rect l="l" t="t" r="r" b="b"/>
              <a:pathLst>
                <a:path w="5716" h="6667" extrusionOk="0">
                  <a:moveTo>
                    <a:pt x="252" y="1"/>
                  </a:moveTo>
                  <a:cubicBezTo>
                    <a:pt x="203" y="1"/>
                    <a:pt x="153" y="16"/>
                    <a:pt x="107" y="47"/>
                  </a:cubicBezTo>
                  <a:cubicBezTo>
                    <a:pt x="12" y="130"/>
                    <a:pt x="0" y="261"/>
                    <a:pt x="71" y="368"/>
                  </a:cubicBezTo>
                  <a:lnTo>
                    <a:pt x="1334" y="1963"/>
                  </a:lnTo>
                  <a:cubicBezTo>
                    <a:pt x="1274" y="1987"/>
                    <a:pt x="1214" y="2035"/>
                    <a:pt x="1203" y="2094"/>
                  </a:cubicBezTo>
                  <a:lnTo>
                    <a:pt x="167" y="4916"/>
                  </a:lnTo>
                  <a:cubicBezTo>
                    <a:pt x="119" y="5035"/>
                    <a:pt x="179" y="5166"/>
                    <a:pt x="298" y="5202"/>
                  </a:cubicBezTo>
                  <a:cubicBezTo>
                    <a:pt x="322" y="5214"/>
                    <a:pt x="345" y="5214"/>
                    <a:pt x="369" y="5214"/>
                  </a:cubicBezTo>
                  <a:cubicBezTo>
                    <a:pt x="464" y="5214"/>
                    <a:pt x="548" y="5166"/>
                    <a:pt x="583" y="5071"/>
                  </a:cubicBezTo>
                  <a:lnTo>
                    <a:pt x="1595" y="2309"/>
                  </a:lnTo>
                  <a:lnTo>
                    <a:pt x="3334" y="4523"/>
                  </a:lnTo>
                  <a:cubicBezTo>
                    <a:pt x="2893" y="4607"/>
                    <a:pt x="2119" y="4785"/>
                    <a:pt x="762" y="5107"/>
                  </a:cubicBezTo>
                  <a:cubicBezTo>
                    <a:pt x="643" y="5130"/>
                    <a:pt x="560" y="5250"/>
                    <a:pt x="595" y="5369"/>
                  </a:cubicBezTo>
                  <a:cubicBezTo>
                    <a:pt x="619" y="5476"/>
                    <a:pt x="703" y="5547"/>
                    <a:pt x="810" y="5547"/>
                  </a:cubicBezTo>
                  <a:cubicBezTo>
                    <a:pt x="822" y="5547"/>
                    <a:pt x="845" y="5547"/>
                    <a:pt x="857" y="5535"/>
                  </a:cubicBezTo>
                  <a:cubicBezTo>
                    <a:pt x="1965" y="5273"/>
                    <a:pt x="3191" y="5000"/>
                    <a:pt x="3643" y="4916"/>
                  </a:cubicBezTo>
                  <a:lnTo>
                    <a:pt x="4953" y="6583"/>
                  </a:lnTo>
                  <a:cubicBezTo>
                    <a:pt x="4989" y="6643"/>
                    <a:pt x="5060" y="6666"/>
                    <a:pt x="5120" y="6666"/>
                  </a:cubicBezTo>
                  <a:cubicBezTo>
                    <a:pt x="5179" y="6666"/>
                    <a:pt x="5227" y="6654"/>
                    <a:pt x="5263" y="6619"/>
                  </a:cubicBezTo>
                  <a:cubicBezTo>
                    <a:pt x="5358" y="6547"/>
                    <a:pt x="5382" y="6404"/>
                    <a:pt x="5298" y="6309"/>
                  </a:cubicBezTo>
                  <a:lnTo>
                    <a:pt x="4048" y="4702"/>
                  </a:lnTo>
                  <a:cubicBezTo>
                    <a:pt x="4048" y="4642"/>
                    <a:pt x="4036" y="4583"/>
                    <a:pt x="4001" y="4535"/>
                  </a:cubicBezTo>
                  <a:cubicBezTo>
                    <a:pt x="3965" y="4499"/>
                    <a:pt x="3941" y="4464"/>
                    <a:pt x="3846" y="4452"/>
                  </a:cubicBezTo>
                  <a:lnTo>
                    <a:pt x="3108" y="3523"/>
                  </a:lnTo>
                  <a:lnTo>
                    <a:pt x="5501" y="3261"/>
                  </a:lnTo>
                  <a:cubicBezTo>
                    <a:pt x="5632" y="3249"/>
                    <a:pt x="5715" y="3142"/>
                    <a:pt x="5703" y="3023"/>
                  </a:cubicBezTo>
                  <a:cubicBezTo>
                    <a:pt x="5692" y="2900"/>
                    <a:pt x="5597" y="2820"/>
                    <a:pt x="5488" y="2820"/>
                  </a:cubicBezTo>
                  <a:cubicBezTo>
                    <a:pt x="5480" y="2820"/>
                    <a:pt x="5473" y="2820"/>
                    <a:pt x="5465" y="2821"/>
                  </a:cubicBezTo>
                  <a:lnTo>
                    <a:pt x="3084" y="3071"/>
                  </a:lnTo>
                  <a:lnTo>
                    <a:pt x="3786" y="404"/>
                  </a:lnTo>
                  <a:cubicBezTo>
                    <a:pt x="3822" y="285"/>
                    <a:pt x="3751" y="166"/>
                    <a:pt x="3631" y="130"/>
                  </a:cubicBezTo>
                  <a:cubicBezTo>
                    <a:pt x="3611" y="124"/>
                    <a:pt x="3590" y="121"/>
                    <a:pt x="3569" y="121"/>
                  </a:cubicBezTo>
                  <a:cubicBezTo>
                    <a:pt x="3473" y="121"/>
                    <a:pt x="3387" y="186"/>
                    <a:pt x="3358" y="285"/>
                  </a:cubicBezTo>
                  <a:lnTo>
                    <a:pt x="2655" y="2940"/>
                  </a:lnTo>
                  <a:lnTo>
                    <a:pt x="429" y="82"/>
                  </a:lnTo>
                  <a:cubicBezTo>
                    <a:pt x="381" y="28"/>
                    <a:pt x="318" y="1"/>
                    <a:pt x="25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68"/>
            <p:cNvSpPr/>
            <p:nvPr/>
          </p:nvSpPr>
          <p:spPr>
            <a:xfrm>
              <a:off x="904500" y="2686803"/>
              <a:ext cx="328105" cy="313254"/>
            </a:xfrm>
            <a:custGeom>
              <a:avLst/>
              <a:gdLst/>
              <a:ahLst/>
              <a:cxnLst/>
              <a:rect l="l" t="t" r="r" b="b"/>
              <a:pathLst>
                <a:path w="7931" h="7572" extrusionOk="0">
                  <a:moveTo>
                    <a:pt x="4037" y="1487"/>
                  </a:moveTo>
                  <a:cubicBezTo>
                    <a:pt x="5168" y="1487"/>
                    <a:pt x="6156" y="2320"/>
                    <a:pt x="6323" y="3463"/>
                  </a:cubicBezTo>
                  <a:cubicBezTo>
                    <a:pt x="6490" y="4726"/>
                    <a:pt x="5609" y="5892"/>
                    <a:pt x="4358" y="6071"/>
                  </a:cubicBezTo>
                  <a:cubicBezTo>
                    <a:pt x="4251" y="6086"/>
                    <a:pt x="4144" y="6093"/>
                    <a:pt x="4037" y="6093"/>
                  </a:cubicBezTo>
                  <a:cubicBezTo>
                    <a:pt x="3540" y="6093"/>
                    <a:pt x="3056" y="5934"/>
                    <a:pt x="2644" y="5630"/>
                  </a:cubicBezTo>
                  <a:cubicBezTo>
                    <a:pt x="2156" y="5249"/>
                    <a:pt x="1834" y="4714"/>
                    <a:pt x="1751" y="4106"/>
                  </a:cubicBezTo>
                  <a:cubicBezTo>
                    <a:pt x="1668" y="3499"/>
                    <a:pt x="1822" y="2892"/>
                    <a:pt x="2203" y="2404"/>
                  </a:cubicBezTo>
                  <a:cubicBezTo>
                    <a:pt x="2573" y="1904"/>
                    <a:pt x="3108" y="1594"/>
                    <a:pt x="3716" y="1511"/>
                  </a:cubicBezTo>
                  <a:cubicBezTo>
                    <a:pt x="3823" y="1487"/>
                    <a:pt x="3930" y="1487"/>
                    <a:pt x="4037" y="1487"/>
                  </a:cubicBezTo>
                  <a:close/>
                  <a:moveTo>
                    <a:pt x="4029" y="1"/>
                  </a:moveTo>
                  <a:cubicBezTo>
                    <a:pt x="3858" y="1"/>
                    <a:pt x="3685" y="12"/>
                    <a:pt x="3513" y="34"/>
                  </a:cubicBezTo>
                  <a:cubicBezTo>
                    <a:pt x="1441" y="332"/>
                    <a:pt x="1" y="2249"/>
                    <a:pt x="287" y="4309"/>
                  </a:cubicBezTo>
                  <a:cubicBezTo>
                    <a:pt x="548" y="6202"/>
                    <a:pt x="2180" y="7571"/>
                    <a:pt x="4037" y="7571"/>
                  </a:cubicBezTo>
                  <a:cubicBezTo>
                    <a:pt x="4204" y="7571"/>
                    <a:pt x="4382" y="7559"/>
                    <a:pt x="4561" y="7535"/>
                  </a:cubicBezTo>
                  <a:cubicBezTo>
                    <a:pt x="5561" y="7393"/>
                    <a:pt x="6442" y="6881"/>
                    <a:pt x="7061" y="6071"/>
                  </a:cubicBezTo>
                  <a:cubicBezTo>
                    <a:pt x="7668" y="5261"/>
                    <a:pt x="7930" y="4261"/>
                    <a:pt x="7787" y="3261"/>
                  </a:cubicBezTo>
                  <a:cubicBezTo>
                    <a:pt x="7645" y="2261"/>
                    <a:pt x="7121" y="1380"/>
                    <a:pt x="6311" y="773"/>
                  </a:cubicBezTo>
                  <a:cubicBezTo>
                    <a:pt x="5651" y="260"/>
                    <a:pt x="4852" y="1"/>
                    <a:pt x="402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911"/>
        <p:cNvGrpSpPr/>
        <p:nvPr/>
      </p:nvGrpSpPr>
      <p:grpSpPr>
        <a:xfrm>
          <a:off x="0" y="0"/>
          <a:ext cx="0" cy="0"/>
          <a:chOff x="0" y="0"/>
          <a:chExt cx="0" cy="0"/>
        </a:xfrm>
      </p:grpSpPr>
      <p:sp>
        <p:nvSpPr>
          <p:cNvPr id="1912" name="Google Shape;1912;p69"/>
          <p:cNvSpPr txBox="1">
            <a:spLocks noGrp="1"/>
          </p:cNvSpPr>
          <p:nvPr>
            <p:ph type="title"/>
          </p:nvPr>
        </p:nvSpPr>
        <p:spPr>
          <a:xfrm>
            <a:off x="2759100" y="693069"/>
            <a:ext cx="3625800" cy="9639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1913" name="Google Shape;1913;p69"/>
          <p:cNvSpPr txBox="1">
            <a:spLocks noGrp="1"/>
          </p:cNvSpPr>
          <p:nvPr>
            <p:ph type="subTitle" idx="1"/>
          </p:nvPr>
        </p:nvSpPr>
        <p:spPr>
          <a:xfrm>
            <a:off x="2759100" y="1656956"/>
            <a:ext cx="3625800" cy="10233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Do you have any questions?</a:t>
            </a:r>
            <a:endParaRPr/>
          </a:p>
          <a:p>
            <a:pPr marL="0" lvl="0" indent="0" algn="ctr" rtl="0">
              <a:spcBef>
                <a:spcPts val="0"/>
              </a:spcBef>
              <a:spcAft>
                <a:spcPts val="0"/>
              </a:spcAft>
              <a:buNone/>
            </a:pPr>
            <a:r>
              <a:rPr lang="en"/>
              <a:t>youremail@freepik.com </a:t>
            </a:r>
            <a:endParaRPr/>
          </a:p>
          <a:p>
            <a:pPr marL="0" lvl="0" indent="0" algn="ctr" rtl="0">
              <a:spcBef>
                <a:spcPts val="0"/>
              </a:spcBef>
              <a:spcAft>
                <a:spcPts val="0"/>
              </a:spcAft>
              <a:buNone/>
            </a:pPr>
            <a:r>
              <a:rPr lang="en"/>
              <a:t>+91  620 421 838 </a:t>
            </a:r>
            <a:endParaRPr/>
          </a:p>
          <a:p>
            <a:pPr marL="0" lvl="0" indent="0" algn="ctr" rtl="0">
              <a:spcBef>
                <a:spcPts val="0"/>
              </a:spcBef>
              <a:spcAft>
                <a:spcPts val="0"/>
              </a:spcAft>
              <a:buNone/>
            </a:pPr>
            <a:r>
              <a:rPr lang="en"/>
              <a:t>yourwebsite.com</a:t>
            </a:r>
            <a:endParaRPr/>
          </a:p>
        </p:txBody>
      </p:sp>
      <p:sp>
        <p:nvSpPr>
          <p:cNvPr id="1914" name="Google Shape;1914;p69"/>
          <p:cNvSpPr txBox="1"/>
          <p:nvPr/>
        </p:nvSpPr>
        <p:spPr>
          <a:xfrm>
            <a:off x="2759100" y="4124631"/>
            <a:ext cx="3625800" cy="325800"/>
          </a:xfrm>
          <a:prstGeom prst="rect">
            <a:avLst/>
          </a:prstGeom>
          <a:solidFill>
            <a:schemeClr val="accent4"/>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200">
                <a:solidFill>
                  <a:schemeClr val="dk1"/>
                </a:solidFill>
                <a:latin typeface="Alata"/>
                <a:ea typeface="Alata"/>
                <a:cs typeface="Alata"/>
                <a:sym typeface="Alata"/>
              </a:rPr>
              <a:t>Please keep this slide for attribution</a:t>
            </a:r>
            <a:endParaRPr sz="1200">
              <a:solidFill>
                <a:schemeClr val="dk1"/>
              </a:solidFill>
              <a:latin typeface="Alata"/>
              <a:ea typeface="Alata"/>
              <a:cs typeface="Alata"/>
              <a:sym typeface="Alata"/>
            </a:endParaRPr>
          </a:p>
        </p:txBody>
      </p:sp>
      <p:grpSp>
        <p:nvGrpSpPr>
          <p:cNvPr id="1915" name="Google Shape;1915;p69"/>
          <p:cNvGrpSpPr/>
          <p:nvPr/>
        </p:nvGrpSpPr>
        <p:grpSpPr>
          <a:xfrm rot="-124810">
            <a:off x="7382290" y="1038831"/>
            <a:ext cx="1115072" cy="650613"/>
            <a:chOff x="559125" y="3584825"/>
            <a:chExt cx="1115006" cy="650575"/>
          </a:xfrm>
        </p:grpSpPr>
        <p:sp>
          <p:nvSpPr>
            <p:cNvPr id="1916" name="Google Shape;1916;p69"/>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69"/>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69"/>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19" name="Google Shape;1919;p69"/>
          <p:cNvSpPr/>
          <p:nvPr/>
        </p:nvSpPr>
        <p:spPr>
          <a:xfrm>
            <a:off x="7039625" y="8974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69"/>
          <p:cNvSpPr/>
          <p:nvPr/>
        </p:nvSpPr>
        <p:spPr>
          <a:xfrm>
            <a:off x="7125645" y="27838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69"/>
          <p:cNvSpPr/>
          <p:nvPr/>
        </p:nvSpPr>
        <p:spPr>
          <a:xfrm>
            <a:off x="1929482" y="2935373"/>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69"/>
          <p:cNvSpPr/>
          <p:nvPr/>
        </p:nvSpPr>
        <p:spPr>
          <a:xfrm>
            <a:off x="3646125" y="2821919"/>
            <a:ext cx="467100" cy="467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69"/>
          <p:cNvSpPr/>
          <p:nvPr/>
        </p:nvSpPr>
        <p:spPr>
          <a:xfrm>
            <a:off x="4338450" y="2821919"/>
            <a:ext cx="467100" cy="467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69"/>
          <p:cNvSpPr/>
          <p:nvPr/>
        </p:nvSpPr>
        <p:spPr>
          <a:xfrm>
            <a:off x="5030775" y="2821919"/>
            <a:ext cx="467100" cy="4671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925" name="Google Shape;1925;p69"/>
          <p:cNvGrpSpPr/>
          <p:nvPr/>
        </p:nvGrpSpPr>
        <p:grpSpPr>
          <a:xfrm>
            <a:off x="3735188" y="2911016"/>
            <a:ext cx="288960" cy="288905"/>
            <a:chOff x="266768" y="1721375"/>
            <a:chExt cx="397907" cy="397887"/>
          </a:xfrm>
        </p:grpSpPr>
        <p:sp>
          <p:nvSpPr>
            <p:cNvPr id="1926" name="Google Shape;1926;p6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6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28" name="Google Shape;1928;p69"/>
          <p:cNvGrpSpPr/>
          <p:nvPr/>
        </p:nvGrpSpPr>
        <p:grpSpPr>
          <a:xfrm>
            <a:off x="5119842" y="2911016"/>
            <a:ext cx="288945" cy="288905"/>
            <a:chOff x="1379798" y="1723250"/>
            <a:chExt cx="397887" cy="397887"/>
          </a:xfrm>
        </p:grpSpPr>
        <p:sp>
          <p:nvSpPr>
            <p:cNvPr id="1929" name="Google Shape;1929;p6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6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6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6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3" name="Google Shape;1933;p69"/>
          <p:cNvGrpSpPr/>
          <p:nvPr/>
        </p:nvGrpSpPr>
        <p:grpSpPr>
          <a:xfrm>
            <a:off x="4427541" y="2911016"/>
            <a:ext cx="288930" cy="288905"/>
            <a:chOff x="864491" y="1723250"/>
            <a:chExt cx="397866" cy="397887"/>
          </a:xfrm>
        </p:grpSpPr>
        <p:sp>
          <p:nvSpPr>
            <p:cNvPr id="1934" name="Google Shape;1934;p6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6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6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37" name="Google Shape;1937;p69"/>
          <p:cNvGrpSpPr/>
          <p:nvPr/>
        </p:nvGrpSpPr>
        <p:grpSpPr>
          <a:xfrm rot="-328473">
            <a:off x="7370500" y="3162036"/>
            <a:ext cx="844494" cy="1246764"/>
            <a:chOff x="6781500" y="2203375"/>
            <a:chExt cx="844527" cy="1246812"/>
          </a:xfrm>
        </p:grpSpPr>
        <p:sp>
          <p:nvSpPr>
            <p:cNvPr id="1938" name="Google Shape;1938;p69"/>
            <p:cNvSpPr/>
            <p:nvPr/>
          </p:nvSpPr>
          <p:spPr>
            <a:xfrm>
              <a:off x="7171321" y="2203375"/>
              <a:ext cx="393290" cy="308455"/>
            </a:xfrm>
            <a:custGeom>
              <a:avLst/>
              <a:gdLst/>
              <a:ahLst/>
              <a:cxnLst/>
              <a:rect l="l" t="t" r="r" b="b"/>
              <a:pathLst>
                <a:path w="6787" h="5323" extrusionOk="0">
                  <a:moveTo>
                    <a:pt x="2720" y="0"/>
                  </a:moveTo>
                  <a:cubicBezTo>
                    <a:pt x="2414" y="0"/>
                    <a:pt x="2075" y="191"/>
                    <a:pt x="1715" y="560"/>
                  </a:cubicBezTo>
                  <a:cubicBezTo>
                    <a:pt x="0" y="2346"/>
                    <a:pt x="2584" y="5132"/>
                    <a:pt x="2691" y="5251"/>
                  </a:cubicBezTo>
                  <a:cubicBezTo>
                    <a:pt x="2739" y="5299"/>
                    <a:pt x="2798" y="5323"/>
                    <a:pt x="2858" y="5323"/>
                  </a:cubicBezTo>
                  <a:cubicBezTo>
                    <a:pt x="2881" y="5323"/>
                    <a:pt x="2905" y="5323"/>
                    <a:pt x="2917" y="5311"/>
                  </a:cubicBezTo>
                  <a:cubicBezTo>
                    <a:pt x="3084" y="5263"/>
                    <a:pt x="6787" y="4096"/>
                    <a:pt x="6108" y="1727"/>
                  </a:cubicBezTo>
                  <a:cubicBezTo>
                    <a:pt x="5941" y="1144"/>
                    <a:pt x="5668" y="810"/>
                    <a:pt x="5287" y="751"/>
                  </a:cubicBezTo>
                  <a:cubicBezTo>
                    <a:pt x="5241" y="743"/>
                    <a:pt x="5196" y="739"/>
                    <a:pt x="5151" y="739"/>
                  </a:cubicBezTo>
                  <a:cubicBezTo>
                    <a:pt x="4646" y="739"/>
                    <a:pt x="4138" y="1201"/>
                    <a:pt x="3810" y="1572"/>
                  </a:cubicBezTo>
                  <a:cubicBezTo>
                    <a:pt x="3727" y="1024"/>
                    <a:pt x="3501" y="239"/>
                    <a:pt x="2977" y="48"/>
                  </a:cubicBezTo>
                  <a:cubicBezTo>
                    <a:pt x="2894" y="16"/>
                    <a:pt x="2808" y="0"/>
                    <a:pt x="27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69"/>
            <p:cNvSpPr/>
            <p:nvPr/>
          </p:nvSpPr>
          <p:spPr>
            <a:xfrm>
              <a:off x="7215478" y="2278824"/>
              <a:ext cx="296691" cy="233007"/>
            </a:xfrm>
            <a:custGeom>
              <a:avLst/>
              <a:gdLst/>
              <a:ahLst/>
              <a:cxnLst/>
              <a:rect l="l" t="t" r="r" b="b"/>
              <a:pathLst>
                <a:path w="5120" h="4021" extrusionOk="0">
                  <a:moveTo>
                    <a:pt x="671" y="1"/>
                  </a:moveTo>
                  <a:cubicBezTo>
                    <a:pt x="654" y="1"/>
                    <a:pt x="637" y="3"/>
                    <a:pt x="619" y="8"/>
                  </a:cubicBezTo>
                  <a:cubicBezTo>
                    <a:pt x="536" y="20"/>
                    <a:pt x="464" y="80"/>
                    <a:pt x="441" y="163"/>
                  </a:cubicBezTo>
                  <a:cubicBezTo>
                    <a:pt x="0" y="1877"/>
                    <a:pt x="1858" y="3866"/>
                    <a:pt x="1929" y="3949"/>
                  </a:cubicBezTo>
                  <a:cubicBezTo>
                    <a:pt x="1977" y="3997"/>
                    <a:pt x="2036" y="4021"/>
                    <a:pt x="2096" y="4021"/>
                  </a:cubicBezTo>
                  <a:cubicBezTo>
                    <a:pt x="2119" y="4021"/>
                    <a:pt x="2143" y="4021"/>
                    <a:pt x="2155" y="4009"/>
                  </a:cubicBezTo>
                  <a:cubicBezTo>
                    <a:pt x="2250" y="3985"/>
                    <a:pt x="4239" y="3354"/>
                    <a:pt x="5060" y="2104"/>
                  </a:cubicBezTo>
                  <a:cubicBezTo>
                    <a:pt x="5108" y="2044"/>
                    <a:pt x="5120" y="1949"/>
                    <a:pt x="5072" y="1877"/>
                  </a:cubicBezTo>
                  <a:cubicBezTo>
                    <a:pt x="5036" y="1806"/>
                    <a:pt x="4953" y="1758"/>
                    <a:pt x="4870" y="1758"/>
                  </a:cubicBezTo>
                  <a:cubicBezTo>
                    <a:pt x="4756" y="1764"/>
                    <a:pt x="4644" y="1766"/>
                    <a:pt x="4533" y="1766"/>
                  </a:cubicBezTo>
                  <a:cubicBezTo>
                    <a:pt x="2913" y="1766"/>
                    <a:pt x="1670" y="1195"/>
                    <a:pt x="845" y="92"/>
                  </a:cubicBezTo>
                  <a:cubicBezTo>
                    <a:pt x="798" y="35"/>
                    <a:pt x="736" y="1"/>
                    <a:pt x="671"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69"/>
            <p:cNvSpPr/>
            <p:nvPr/>
          </p:nvSpPr>
          <p:spPr>
            <a:xfrm>
              <a:off x="6781500" y="2505983"/>
              <a:ext cx="844527" cy="944197"/>
            </a:xfrm>
            <a:custGeom>
              <a:avLst/>
              <a:gdLst/>
              <a:ahLst/>
              <a:cxnLst/>
              <a:rect l="l" t="t" r="r" b="b"/>
              <a:pathLst>
                <a:path w="14574" h="16294" extrusionOk="0">
                  <a:moveTo>
                    <a:pt x="7433" y="1"/>
                  </a:moveTo>
                  <a:cubicBezTo>
                    <a:pt x="7388" y="1"/>
                    <a:pt x="7343" y="14"/>
                    <a:pt x="7299" y="41"/>
                  </a:cubicBezTo>
                  <a:cubicBezTo>
                    <a:pt x="7251" y="77"/>
                    <a:pt x="7215" y="124"/>
                    <a:pt x="7203" y="184"/>
                  </a:cubicBezTo>
                  <a:lnTo>
                    <a:pt x="7096" y="732"/>
                  </a:lnTo>
                  <a:cubicBezTo>
                    <a:pt x="6889" y="702"/>
                    <a:pt x="6554" y="666"/>
                    <a:pt x="6152" y="666"/>
                  </a:cubicBezTo>
                  <a:cubicBezTo>
                    <a:pt x="4961" y="666"/>
                    <a:pt x="3192" y="977"/>
                    <a:pt x="2489" y="2660"/>
                  </a:cubicBezTo>
                  <a:cubicBezTo>
                    <a:pt x="1488" y="5054"/>
                    <a:pt x="310" y="11662"/>
                    <a:pt x="226" y="12162"/>
                  </a:cubicBezTo>
                  <a:cubicBezTo>
                    <a:pt x="179" y="12293"/>
                    <a:pt x="0" y="12852"/>
                    <a:pt x="286" y="13412"/>
                  </a:cubicBezTo>
                  <a:cubicBezTo>
                    <a:pt x="524" y="13876"/>
                    <a:pt x="1000" y="14209"/>
                    <a:pt x="1715" y="14376"/>
                  </a:cubicBezTo>
                  <a:cubicBezTo>
                    <a:pt x="2810" y="14650"/>
                    <a:pt x="4679" y="15031"/>
                    <a:pt x="6084" y="15329"/>
                  </a:cubicBezTo>
                  <a:cubicBezTo>
                    <a:pt x="7489" y="15638"/>
                    <a:pt x="9347" y="16031"/>
                    <a:pt x="10454" y="16234"/>
                  </a:cubicBezTo>
                  <a:cubicBezTo>
                    <a:pt x="10668" y="16269"/>
                    <a:pt x="10859" y="16293"/>
                    <a:pt x="11037" y="16293"/>
                  </a:cubicBezTo>
                  <a:cubicBezTo>
                    <a:pt x="11490" y="16293"/>
                    <a:pt x="11871" y="16174"/>
                    <a:pt x="12156" y="15936"/>
                  </a:cubicBezTo>
                  <a:cubicBezTo>
                    <a:pt x="12645" y="15543"/>
                    <a:pt x="12716" y="14960"/>
                    <a:pt x="12728" y="14817"/>
                  </a:cubicBezTo>
                  <a:cubicBezTo>
                    <a:pt x="12847" y="14329"/>
                    <a:pt x="14466" y="7804"/>
                    <a:pt x="14514" y="5208"/>
                  </a:cubicBezTo>
                  <a:cubicBezTo>
                    <a:pt x="14573" y="2779"/>
                    <a:pt x="11883" y="1803"/>
                    <a:pt x="11097" y="1577"/>
                  </a:cubicBezTo>
                  <a:lnTo>
                    <a:pt x="11216" y="1029"/>
                  </a:lnTo>
                  <a:cubicBezTo>
                    <a:pt x="11240" y="910"/>
                    <a:pt x="11156" y="791"/>
                    <a:pt x="11037" y="767"/>
                  </a:cubicBezTo>
                  <a:lnTo>
                    <a:pt x="7477" y="5"/>
                  </a:lnTo>
                  <a:cubicBezTo>
                    <a:pt x="7462" y="2"/>
                    <a:pt x="7447" y="1"/>
                    <a:pt x="7433"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69"/>
            <p:cNvSpPr/>
            <p:nvPr/>
          </p:nvSpPr>
          <p:spPr>
            <a:xfrm>
              <a:off x="6781500" y="2861499"/>
              <a:ext cx="743814" cy="588689"/>
            </a:xfrm>
            <a:custGeom>
              <a:avLst/>
              <a:gdLst/>
              <a:ahLst/>
              <a:cxnLst/>
              <a:rect l="l" t="t" r="r" b="b"/>
              <a:pathLst>
                <a:path w="12836" h="10159" extrusionOk="0">
                  <a:moveTo>
                    <a:pt x="1637" y="0"/>
                  </a:moveTo>
                  <a:cubicBezTo>
                    <a:pt x="1627" y="0"/>
                    <a:pt x="1617" y="1"/>
                    <a:pt x="1607" y="2"/>
                  </a:cubicBezTo>
                  <a:cubicBezTo>
                    <a:pt x="1524" y="14"/>
                    <a:pt x="1441" y="73"/>
                    <a:pt x="1417" y="169"/>
                  </a:cubicBezTo>
                  <a:cubicBezTo>
                    <a:pt x="798" y="2812"/>
                    <a:pt x="274" y="5753"/>
                    <a:pt x="226" y="6027"/>
                  </a:cubicBezTo>
                  <a:cubicBezTo>
                    <a:pt x="179" y="6158"/>
                    <a:pt x="0" y="6717"/>
                    <a:pt x="286" y="7277"/>
                  </a:cubicBezTo>
                  <a:cubicBezTo>
                    <a:pt x="524" y="7741"/>
                    <a:pt x="1000" y="8074"/>
                    <a:pt x="1715" y="8241"/>
                  </a:cubicBezTo>
                  <a:cubicBezTo>
                    <a:pt x="2822" y="8515"/>
                    <a:pt x="4703" y="8908"/>
                    <a:pt x="6084" y="9194"/>
                  </a:cubicBezTo>
                  <a:cubicBezTo>
                    <a:pt x="7453" y="9491"/>
                    <a:pt x="9335" y="9896"/>
                    <a:pt x="10454" y="10099"/>
                  </a:cubicBezTo>
                  <a:cubicBezTo>
                    <a:pt x="10668" y="10134"/>
                    <a:pt x="10859" y="10158"/>
                    <a:pt x="11037" y="10158"/>
                  </a:cubicBezTo>
                  <a:cubicBezTo>
                    <a:pt x="11490" y="10158"/>
                    <a:pt x="11871" y="10039"/>
                    <a:pt x="12156" y="9801"/>
                  </a:cubicBezTo>
                  <a:cubicBezTo>
                    <a:pt x="12645" y="9408"/>
                    <a:pt x="12716" y="8825"/>
                    <a:pt x="12728" y="8682"/>
                  </a:cubicBezTo>
                  <a:cubicBezTo>
                    <a:pt x="12740" y="8634"/>
                    <a:pt x="12776" y="8491"/>
                    <a:pt x="12823" y="8277"/>
                  </a:cubicBezTo>
                  <a:cubicBezTo>
                    <a:pt x="12835" y="8217"/>
                    <a:pt x="12823" y="8158"/>
                    <a:pt x="12787" y="8098"/>
                  </a:cubicBezTo>
                  <a:cubicBezTo>
                    <a:pt x="12752" y="8051"/>
                    <a:pt x="12692" y="8015"/>
                    <a:pt x="12633" y="8003"/>
                  </a:cubicBezTo>
                  <a:cubicBezTo>
                    <a:pt x="6727" y="7301"/>
                    <a:pt x="3501" y="3324"/>
                    <a:pt x="1834" y="121"/>
                  </a:cubicBezTo>
                  <a:cubicBezTo>
                    <a:pt x="1802" y="46"/>
                    <a:pt x="1722" y="0"/>
                    <a:pt x="1637"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2" name="Google Shape;1942;p69"/>
            <p:cNvSpPr/>
            <p:nvPr/>
          </p:nvSpPr>
          <p:spPr>
            <a:xfrm>
              <a:off x="7436958" y="2675367"/>
              <a:ext cx="73825" cy="54471"/>
            </a:xfrm>
            <a:custGeom>
              <a:avLst/>
              <a:gdLst/>
              <a:ahLst/>
              <a:cxnLst/>
              <a:rect l="l" t="t" r="r" b="b"/>
              <a:pathLst>
                <a:path w="1274" h="940" extrusionOk="0">
                  <a:moveTo>
                    <a:pt x="257" y="1"/>
                  </a:moveTo>
                  <a:cubicBezTo>
                    <a:pt x="167" y="1"/>
                    <a:pt x="76" y="58"/>
                    <a:pt x="48" y="154"/>
                  </a:cubicBezTo>
                  <a:cubicBezTo>
                    <a:pt x="0" y="273"/>
                    <a:pt x="60" y="392"/>
                    <a:pt x="179" y="440"/>
                  </a:cubicBezTo>
                  <a:cubicBezTo>
                    <a:pt x="179" y="440"/>
                    <a:pt x="524" y="559"/>
                    <a:pt x="869" y="880"/>
                  </a:cubicBezTo>
                  <a:cubicBezTo>
                    <a:pt x="917" y="928"/>
                    <a:pt x="964" y="940"/>
                    <a:pt x="1024" y="940"/>
                  </a:cubicBezTo>
                  <a:cubicBezTo>
                    <a:pt x="1084" y="940"/>
                    <a:pt x="1143" y="928"/>
                    <a:pt x="1179" y="880"/>
                  </a:cubicBezTo>
                  <a:cubicBezTo>
                    <a:pt x="1274" y="785"/>
                    <a:pt x="1262" y="642"/>
                    <a:pt x="1179" y="559"/>
                  </a:cubicBezTo>
                  <a:cubicBezTo>
                    <a:pt x="762" y="166"/>
                    <a:pt x="345" y="23"/>
                    <a:pt x="322" y="11"/>
                  </a:cubicBezTo>
                  <a:cubicBezTo>
                    <a:pt x="301" y="4"/>
                    <a:pt x="279" y="1"/>
                    <a:pt x="25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3" name="Google Shape;1943;p69"/>
            <p:cNvSpPr/>
            <p:nvPr/>
          </p:nvSpPr>
          <p:spPr>
            <a:xfrm>
              <a:off x="6918085" y="2979714"/>
              <a:ext cx="324332" cy="289680"/>
            </a:xfrm>
            <a:custGeom>
              <a:avLst/>
              <a:gdLst/>
              <a:ahLst/>
              <a:cxnLst/>
              <a:rect l="l" t="t" r="r" b="b"/>
              <a:pathLst>
                <a:path w="5597" h="4999" extrusionOk="0">
                  <a:moveTo>
                    <a:pt x="2915" y="1"/>
                  </a:moveTo>
                  <a:cubicBezTo>
                    <a:pt x="2676" y="1"/>
                    <a:pt x="2389" y="95"/>
                    <a:pt x="2060" y="284"/>
                  </a:cubicBezTo>
                  <a:cubicBezTo>
                    <a:pt x="1" y="1474"/>
                    <a:pt x="1370" y="4725"/>
                    <a:pt x="1429" y="4856"/>
                  </a:cubicBezTo>
                  <a:lnTo>
                    <a:pt x="1489" y="4999"/>
                  </a:lnTo>
                  <a:lnTo>
                    <a:pt x="1632" y="4999"/>
                  </a:lnTo>
                  <a:cubicBezTo>
                    <a:pt x="1786" y="4987"/>
                    <a:pt x="5394" y="4891"/>
                    <a:pt x="5561" y="2546"/>
                  </a:cubicBezTo>
                  <a:cubicBezTo>
                    <a:pt x="5596" y="1951"/>
                    <a:pt x="5454" y="1570"/>
                    <a:pt x="5132" y="1403"/>
                  </a:cubicBezTo>
                  <a:cubicBezTo>
                    <a:pt x="5020" y="1345"/>
                    <a:pt x="4895" y="1321"/>
                    <a:pt x="4764" y="1321"/>
                  </a:cubicBezTo>
                  <a:cubicBezTo>
                    <a:pt x="4382" y="1321"/>
                    <a:pt x="3948" y="1529"/>
                    <a:pt x="3620" y="1724"/>
                  </a:cubicBezTo>
                  <a:cubicBezTo>
                    <a:pt x="3715" y="1189"/>
                    <a:pt x="3739" y="450"/>
                    <a:pt x="3346" y="141"/>
                  </a:cubicBezTo>
                  <a:cubicBezTo>
                    <a:pt x="3228" y="47"/>
                    <a:pt x="3084" y="1"/>
                    <a:pt x="291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69"/>
            <p:cNvSpPr/>
            <p:nvPr/>
          </p:nvSpPr>
          <p:spPr>
            <a:xfrm>
              <a:off x="7002980" y="2719640"/>
              <a:ext cx="238744" cy="204786"/>
            </a:xfrm>
            <a:custGeom>
              <a:avLst/>
              <a:gdLst/>
              <a:ahLst/>
              <a:cxnLst/>
              <a:rect l="l" t="t" r="r" b="b"/>
              <a:pathLst>
                <a:path w="4120" h="3534" extrusionOk="0">
                  <a:moveTo>
                    <a:pt x="3020" y="0"/>
                  </a:moveTo>
                  <a:cubicBezTo>
                    <a:pt x="2982" y="0"/>
                    <a:pt x="2944" y="3"/>
                    <a:pt x="2905" y="9"/>
                  </a:cubicBezTo>
                  <a:cubicBezTo>
                    <a:pt x="2500" y="81"/>
                    <a:pt x="2215" y="474"/>
                    <a:pt x="2036" y="795"/>
                  </a:cubicBezTo>
                  <a:cubicBezTo>
                    <a:pt x="1834" y="474"/>
                    <a:pt x="1488" y="93"/>
                    <a:pt x="1083" y="69"/>
                  </a:cubicBezTo>
                  <a:cubicBezTo>
                    <a:pt x="1075" y="68"/>
                    <a:pt x="1067" y="68"/>
                    <a:pt x="1058" y="68"/>
                  </a:cubicBezTo>
                  <a:cubicBezTo>
                    <a:pt x="746" y="68"/>
                    <a:pt x="458" y="282"/>
                    <a:pt x="226" y="688"/>
                  </a:cubicBezTo>
                  <a:cubicBezTo>
                    <a:pt x="36" y="1021"/>
                    <a:pt x="0" y="1367"/>
                    <a:pt x="119" y="1724"/>
                  </a:cubicBezTo>
                  <a:cubicBezTo>
                    <a:pt x="464" y="2748"/>
                    <a:pt x="2036" y="3462"/>
                    <a:pt x="2096" y="3486"/>
                  </a:cubicBezTo>
                  <a:lnTo>
                    <a:pt x="2203" y="3534"/>
                  </a:lnTo>
                  <a:lnTo>
                    <a:pt x="2310" y="3474"/>
                  </a:lnTo>
                  <a:cubicBezTo>
                    <a:pt x="2369" y="3438"/>
                    <a:pt x="3881" y="2486"/>
                    <a:pt x="4060" y="1426"/>
                  </a:cubicBezTo>
                  <a:cubicBezTo>
                    <a:pt x="4120" y="1069"/>
                    <a:pt x="4036" y="747"/>
                    <a:pt x="3798" y="450"/>
                  </a:cubicBezTo>
                  <a:cubicBezTo>
                    <a:pt x="3548" y="148"/>
                    <a:pt x="3289" y="0"/>
                    <a:pt x="302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69"/>
            <p:cNvSpPr/>
            <p:nvPr/>
          </p:nvSpPr>
          <p:spPr>
            <a:xfrm>
              <a:off x="7247176" y="3148577"/>
              <a:ext cx="192560" cy="181550"/>
            </a:xfrm>
            <a:custGeom>
              <a:avLst/>
              <a:gdLst/>
              <a:ahLst/>
              <a:cxnLst/>
              <a:rect l="l" t="t" r="r" b="b"/>
              <a:pathLst>
                <a:path w="3323" h="3133" extrusionOk="0">
                  <a:moveTo>
                    <a:pt x="1545" y="0"/>
                  </a:moveTo>
                  <a:cubicBezTo>
                    <a:pt x="1479" y="0"/>
                    <a:pt x="1409" y="4"/>
                    <a:pt x="1334" y="13"/>
                  </a:cubicBezTo>
                  <a:cubicBezTo>
                    <a:pt x="1001" y="61"/>
                    <a:pt x="739" y="215"/>
                    <a:pt x="537" y="477"/>
                  </a:cubicBezTo>
                  <a:cubicBezTo>
                    <a:pt x="1" y="1227"/>
                    <a:pt x="239" y="2609"/>
                    <a:pt x="251" y="2668"/>
                  </a:cubicBezTo>
                  <a:lnTo>
                    <a:pt x="275" y="2787"/>
                  </a:lnTo>
                  <a:lnTo>
                    <a:pt x="394" y="2835"/>
                  </a:lnTo>
                  <a:cubicBezTo>
                    <a:pt x="429" y="2847"/>
                    <a:pt x="1156" y="3132"/>
                    <a:pt x="1870" y="3132"/>
                  </a:cubicBezTo>
                  <a:cubicBezTo>
                    <a:pt x="2144" y="3132"/>
                    <a:pt x="2406" y="3097"/>
                    <a:pt x="2632" y="2990"/>
                  </a:cubicBezTo>
                  <a:cubicBezTo>
                    <a:pt x="2918" y="2847"/>
                    <a:pt x="3108" y="2620"/>
                    <a:pt x="3204" y="2311"/>
                  </a:cubicBezTo>
                  <a:cubicBezTo>
                    <a:pt x="3323" y="1942"/>
                    <a:pt x="3275" y="1656"/>
                    <a:pt x="3085" y="1454"/>
                  </a:cubicBezTo>
                  <a:cubicBezTo>
                    <a:pt x="2912" y="1290"/>
                    <a:pt x="2657" y="1238"/>
                    <a:pt x="2408" y="1238"/>
                  </a:cubicBezTo>
                  <a:cubicBezTo>
                    <a:pt x="2330" y="1238"/>
                    <a:pt x="2253" y="1243"/>
                    <a:pt x="2180" y="1251"/>
                  </a:cubicBezTo>
                  <a:cubicBezTo>
                    <a:pt x="2299" y="954"/>
                    <a:pt x="2382" y="561"/>
                    <a:pt x="2192" y="287"/>
                  </a:cubicBezTo>
                  <a:cubicBezTo>
                    <a:pt x="2064" y="91"/>
                    <a:pt x="1849" y="0"/>
                    <a:pt x="1545"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69"/>
            <p:cNvSpPr/>
            <p:nvPr/>
          </p:nvSpPr>
          <p:spPr>
            <a:xfrm>
              <a:off x="7251348" y="2854197"/>
              <a:ext cx="230457" cy="211682"/>
            </a:xfrm>
            <a:custGeom>
              <a:avLst/>
              <a:gdLst/>
              <a:ahLst/>
              <a:cxnLst/>
              <a:rect l="l" t="t" r="r" b="b"/>
              <a:pathLst>
                <a:path w="3977" h="3653" extrusionOk="0">
                  <a:moveTo>
                    <a:pt x="1622" y="1"/>
                  </a:moveTo>
                  <a:cubicBezTo>
                    <a:pt x="1439" y="1"/>
                    <a:pt x="1230" y="61"/>
                    <a:pt x="1000" y="176"/>
                  </a:cubicBezTo>
                  <a:cubicBezTo>
                    <a:pt x="655" y="354"/>
                    <a:pt x="429" y="616"/>
                    <a:pt x="322" y="985"/>
                  </a:cubicBezTo>
                  <a:cubicBezTo>
                    <a:pt x="0" y="2021"/>
                    <a:pt x="822" y="3474"/>
                    <a:pt x="858" y="3533"/>
                  </a:cubicBezTo>
                  <a:lnTo>
                    <a:pt x="917" y="3640"/>
                  </a:lnTo>
                  <a:lnTo>
                    <a:pt x="1048" y="3640"/>
                  </a:lnTo>
                  <a:cubicBezTo>
                    <a:pt x="1060" y="3640"/>
                    <a:pt x="1096" y="3652"/>
                    <a:pt x="1179" y="3652"/>
                  </a:cubicBezTo>
                  <a:cubicBezTo>
                    <a:pt x="1608" y="3652"/>
                    <a:pt x="2953" y="3593"/>
                    <a:pt x="3596" y="2938"/>
                  </a:cubicBezTo>
                  <a:cubicBezTo>
                    <a:pt x="3858" y="2676"/>
                    <a:pt x="3977" y="2355"/>
                    <a:pt x="3965" y="1974"/>
                  </a:cubicBezTo>
                  <a:cubicBezTo>
                    <a:pt x="3941" y="1533"/>
                    <a:pt x="3786" y="1235"/>
                    <a:pt x="3513" y="1104"/>
                  </a:cubicBezTo>
                  <a:cubicBezTo>
                    <a:pt x="3404" y="1054"/>
                    <a:pt x="3287" y="1033"/>
                    <a:pt x="3167" y="1033"/>
                  </a:cubicBezTo>
                  <a:cubicBezTo>
                    <a:pt x="2893" y="1033"/>
                    <a:pt x="2605" y="1143"/>
                    <a:pt x="2382" y="1259"/>
                  </a:cubicBezTo>
                  <a:cubicBezTo>
                    <a:pt x="2405" y="878"/>
                    <a:pt x="2358" y="378"/>
                    <a:pt x="2036" y="140"/>
                  </a:cubicBezTo>
                  <a:cubicBezTo>
                    <a:pt x="1920" y="46"/>
                    <a:pt x="1781" y="1"/>
                    <a:pt x="162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69"/>
            <p:cNvSpPr/>
            <p:nvPr/>
          </p:nvSpPr>
          <p:spPr>
            <a:xfrm>
              <a:off x="6928458" y="2942048"/>
              <a:ext cx="102161" cy="120357"/>
            </a:xfrm>
            <a:custGeom>
              <a:avLst/>
              <a:gdLst/>
              <a:ahLst/>
              <a:cxnLst/>
              <a:rect l="l" t="t" r="r" b="b"/>
              <a:pathLst>
                <a:path w="1763" h="2077" extrusionOk="0">
                  <a:moveTo>
                    <a:pt x="1514" y="0"/>
                  </a:moveTo>
                  <a:cubicBezTo>
                    <a:pt x="1477" y="0"/>
                    <a:pt x="1440" y="9"/>
                    <a:pt x="1405" y="29"/>
                  </a:cubicBezTo>
                  <a:cubicBezTo>
                    <a:pt x="738" y="422"/>
                    <a:pt x="238" y="1065"/>
                    <a:pt x="24" y="1803"/>
                  </a:cubicBezTo>
                  <a:cubicBezTo>
                    <a:pt x="0" y="1922"/>
                    <a:pt x="72" y="2041"/>
                    <a:pt x="191" y="2077"/>
                  </a:cubicBezTo>
                  <a:lnTo>
                    <a:pt x="250" y="2077"/>
                  </a:lnTo>
                  <a:cubicBezTo>
                    <a:pt x="345" y="2077"/>
                    <a:pt x="429" y="2017"/>
                    <a:pt x="464" y="1922"/>
                  </a:cubicBezTo>
                  <a:cubicBezTo>
                    <a:pt x="631" y="1291"/>
                    <a:pt x="1060" y="743"/>
                    <a:pt x="1619" y="422"/>
                  </a:cubicBezTo>
                  <a:cubicBezTo>
                    <a:pt x="1727" y="362"/>
                    <a:pt x="1762" y="219"/>
                    <a:pt x="1703" y="112"/>
                  </a:cubicBezTo>
                  <a:cubicBezTo>
                    <a:pt x="1663" y="40"/>
                    <a:pt x="1590" y="0"/>
                    <a:pt x="151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69"/>
            <p:cNvSpPr/>
            <p:nvPr/>
          </p:nvSpPr>
          <p:spPr>
            <a:xfrm>
              <a:off x="7216173" y="2690376"/>
              <a:ext cx="80083" cy="105059"/>
            </a:xfrm>
            <a:custGeom>
              <a:avLst/>
              <a:gdLst/>
              <a:ahLst/>
              <a:cxnLst/>
              <a:rect l="l" t="t" r="r" b="b"/>
              <a:pathLst>
                <a:path w="1382" h="1813" extrusionOk="0">
                  <a:moveTo>
                    <a:pt x="256" y="0"/>
                  </a:moveTo>
                  <a:cubicBezTo>
                    <a:pt x="173" y="0"/>
                    <a:pt x="93" y="46"/>
                    <a:pt x="60" y="121"/>
                  </a:cubicBezTo>
                  <a:cubicBezTo>
                    <a:pt x="0" y="229"/>
                    <a:pt x="36" y="359"/>
                    <a:pt x="143" y="419"/>
                  </a:cubicBezTo>
                  <a:cubicBezTo>
                    <a:pt x="583" y="657"/>
                    <a:pt x="881" y="1121"/>
                    <a:pt x="929" y="1610"/>
                  </a:cubicBezTo>
                  <a:cubicBezTo>
                    <a:pt x="941" y="1729"/>
                    <a:pt x="1036" y="1812"/>
                    <a:pt x="1155" y="1812"/>
                  </a:cubicBezTo>
                  <a:lnTo>
                    <a:pt x="1167" y="1812"/>
                  </a:lnTo>
                  <a:cubicBezTo>
                    <a:pt x="1298" y="1800"/>
                    <a:pt x="1381" y="1693"/>
                    <a:pt x="1369" y="1574"/>
                  </a:cubicBezTo>
                  <a:cubicBezTo>
                    <a:pt x="1322" y="931"/>
                    <a:pt x="929" y="336"/>
                    <a:pt x="357" y="26"/>
                  </a:cubicBezTo>
                  <a:cubicBezTo>
                    <a:pt x="325" y="8"/>
                    <a:pt x="290" y="0"/>
                    <a:pt x="256"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69"/>
            <p:cNvSpPr/>
            <p:nvPr/>
          </p:nvSpPr>
          <p:spPr>
            <a:xfrm>
              <a:off x="7263749" y="2683191"/>
              <a:ext cx="71797" cy="72203"/>
            </a:xfrm>
            <a:custGeom>
              <a:avLst/>
              <a:gdLst/>
              <a:ahLst/>
              <a:cxnLst/>
              <a:rect l="l" t="t" r="r" b="b"/>
              <a:pathLst>
                <a:path w="1239" h="1246" extrusionOk="0">
                  <a:moveTo>
                    <a:pt x="251" y="1"/>
                  </a:moveTo>
                  <a:cubicBezTo>
                    <a:pt x="164" y="1"/>
                    <a:pt x="83" y="47"/>
                    <a:pt x="48" y="126"/>
                  </a:cubicBezTo>
                  <a:cubicBezTo>
                    <a:pt x="1" y="245"/>
                    <a:pt x="48" y="376"/>
                    <a:pt x="167" y="424"/>
                  </a:cubicBezTo>
                  <a:cubicBezTo>
                    <a:pt x="453" y="543"/>
                    <a:pt x="679" y="793"/>
                    <a:pt x="774" y="1091"/>
                  </a:cubicBezTo>
                  <a:cubicBezTo>
                    <a:pt x="798" y="1186"/>
                    <a:pt x="894" y="1245"/>
                    <a:pt x="989" y="1245"/>
                  </a:cubicBezTo>
                  <a:cubicBezTo>
                    <a:pt x="1001" y="1245"/>
                    <a:pt x="1025" y="1245"/>
                    <a:pt x="1048" y="1234"/>
                  </a:cubicBezTo>
                  <a:cubicBezTo>
                    <a:pt x="1167" y="1198"/>
                    <a:pt x="1239" y="1079"/>
                    <a:pt x="1191" y="960"/>
                  </a:cubicBezTo>
                  <a:cubicBezTo>
                    <a:pt x="1060" y="543"/>
                    <a:pt x="739" y="186"/>
                    <a:pt x="346" y="19"/>
                  </a:cubicBezTo>
                  <a:cubicBezTo>
                    <a:pt x="315" y="7"/>
                    <a:pt x="282" y="1"/>
                    <a:pt x="2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69"/>
            <p:cNvSpPr/>
            <p:nvPr/>
          </p:nvSpPr>
          <p:spPr>
            <a:xfrm>
              <a:off x="7385847" y="3042762"/>
              <a:ext cx="100133" cy="75564"/>
            </a:xfrm>
            <a:custGeom>
              <a:avLst/>
              <a:gdLst/>
              <a:ahLst/>
              <a:cxnLst/>
              <a:rect l="l" t="t" r="r" b="b"/>
              <a:pathLst>
                <a:path w="1728" h="1304" extrusionOk="0">
                  <a:moveTo>
                    <a:pt x="1472" y="0"/>
                  </a:moveTo>
                  <a:cubicBezTo>
                    <a:pt x="1402" y="0"/>
                    <a:pt x="1331" y="35"/>
                    <a:pt x="1287" y="101"/>
                  </a:cubicBezTo>
                  <a:cubicBezTo>
                    <a:pt x="1037" y="470"/>
                    <a:pt x="632" y="744"/>
                    <a:pt x="191" y="863"/>
                  </a:cubicBezTo>
                  <a:cubicBezTo>
                    <a:pt x="72" y="886"/>
                    <a:pt x="1" y="1006"/>
                    <a:pt x="37" y="1125"/>
                  </a:cubicBezTo>
                  <a:cubicBezTo>
                    <a:pt x="61" y="1232"/>
                    <a:pt x="156" y="1303"/>
                    <a:pt x="251" y="1303"/>
                  </a:cubicBezTo>
                  <a:cubicBezTo>
                    <a:pt x="275" y="1303"/>
                    <a:pt x="287" y="1291"/>
                    <a:pt x="311" y="1291"/>
                  </a:cubicBezTo>
                  <a:cubicBezTo>
                    <a:pt x="846" y="1148"/>
                    <a:pt x="1346" y="815"/>
                    <a:pt x="1656" y="351"/>
                  </a:cubicBezTo>
                  <a:cubicBezTo>
                    <a:pt x="1727" y="244"/>
                    <a:pt x="1704" y="113"/>
                    <a:pt x="1596" y="41"/>
                  </a:cubicBezTo>
                  <a:cubicBezTo>
                    <a:pt x="1560" y="14"/>
                    <a:pt x="1516" y="0"/>
                    <a:pt x="147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69"/>
            <p:cNvSpPr/>
            <p:nvPr/>
          </p:nvSpPr>
          <p:spPr>
            <a:xfrm>
              <a:off x="7436263" y="3093062"/>
              <a:ext cx="66987" cy="56267"/>
            </a:xfrm>
            <a:custGeom>
              <a:avLst/>
              <a:gdLst/>
              <a:ahLst/>
              <a:cxnLst/>
              <a:rect l="l" t="t" r="r" b="b"/>
              <a:pathLst>
                <a:path w="1156" h="971" extrusionOk="0">
                  <a:moveTo>
                    <a:pt x="902" y="0"/>
                  </a:moveTo>
                  <a:cubicBezTo>
                    <a:pt x="819" y="0"/>
                    <a:pt x="738" y="49"/>
                    <a:pt x="703" y="138"/>
                  </a:cubicBezTo>
                  <a:cubicBezTo>
                    <a:pt x="619" y="340"/>
                    <a:pt x="429" y="495"/>
                    <a:pt x="203" y="530"/>
                  </a:cubicBezTo>
                  <a:cubicBezTo>
                    <a:pt x="83" y="554"/>
                    <a:pt x="0" y="661"/>
                    <a:pt x="24" y="780"/>
                  </a:cubicBezTo>
                  <a:cubicBezTo>
                    <a:pt x="48" y="900"/>
                    <a:pt x="143" y="971"/>
                    <a:pt x="250" y="971"/>
                  </a:cubicBezTo>
                  <a:lnTo>
                    <a:pt x="286" y="971"/>
                  </a:lnTo>
                  <a:cubicBezTo>
                    <a:pt x="643" y="911"/>
                    <a:pt x="976" y="649"/>
                    <a:pt x="1119" y="304"/>
                  </a:cubicBezTo>
                  <a:cubicBezTo>
                    <a:pt x="1155" y="185"/>
                    <a:pt x="1107" y="54"/>
                    <a:pt x="988" y="18"/>
                  </a:cubicBezTo>
                  <a:cubicBezTo>
                    <a:pt x="961" y="6"/>
                    <a:pt x="931" y="0"/>
                    <a:pt x="90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69"/>
            <p:cNvSpPr/>
            <p:nvPr/>
          </p:nvSpPr>
          <p:spPr>
            <a:xfrm>
              <a:off x="7180941" y="3235442"/>
              <a:ext cx="47691" cy="120878"/>
            </a:xfrm>
            <a:custGeom>
              <a:avLst/>
              <a:gdLst/>
              <a:ahLst/>
              <a:cxnLst/>
              <a:rect l="l" t="t" r="r" b="b"/>
              <a:pathLst>
                <a:path w="823" h="2086" extrusionOk="0">
                  <a:moveTo>
                    <a:pt x="485" y="0"/>
                  </a:moveTo>
                  <a:cubicBezTo>
                    <a:pt x="405" y="0"/>
                    <a:pt x="328" y="46"/>
                    <a:pt x="287" y="121"/>
                  </a:cubicBezTo>
                  <a:cubicBezTo>
                    <a:pt x="1" y="705"/>
                    <a:pt x="37" y="1431"/>
                    <a:pt x="370" y="1979"/>
                  </a:cubicBezTo>
                  <a:cubicBezTo>
                    <a:pt x="418" y="2050"/>
                    <a:pt x="489" y="2086"/>
                    <a:pt x="560" y="2086"/>
                  </a:cubicBezTo>
                  <a:cubicBezTo>
                    <a:pt x="608" y="2086"/>
                    <a:pt x="644" y="2074"/>
                    <a:pt x="679" y="2050"/>
                  </a:cubicBezTo>
                  <a:cubicBezTo>
                    <a:pt x="787" y="1991"/>
                    <a:pt x="822" y="1848"/>
                    <a:pt x="751" y="1741"/>
                  </a:cubicBezTo>
                  <a:cubicBezTo>
                    <a:pt x="489" y="1324"/>
                    <a:pt x="465" y="764"/>
                    <a:pt x="691" y="324"/>
                  </a:cubicBezTo>
                  <a:cubicBezTo>
                    <a:pt x="739" y="217"/>
                    <a:pt x="691" y="74"/>
                    <a:pt x="584" y="26"/>
                  </a:cubicBezTo>
                  <a:cubicBezTo>
                    <a:pt x="552" y="8"/>
                    <a:pt x="518" y="0"/>
                    <a:pt x="48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69"/>
            <p:cNvSpPr/>
            <p:nvPr/>
          </p:nvSpPr>
          <p:spPr>
            <a:xfrm>
              <a:off x="7131279" y="3273456"/>
              <a:ext cx="29727" cy="64264"/>
            </a:xfrm>
            <a:custGeom>
              <a:avLst/>
              <a:gdLst/>
              <a:ahLst/>
              <a:cxnLst/>
              <a:rect l="l" t="t" r="r" b="b"/>
              <a:pathLst>
                <a:path w="513" h="1109" extrusionOk="0">
                  <a:moveTo>
                    <a:pt x="247" y="0"/>
                  </a:moveTo>
                  <a:cubicBezTo>
                    <a:pt x="240" y="0"/>
                    <a:pt x="234" y="0"/>
                    <a:pt x="227" y="1"/>
                  </a:cubicBezTo>
                  <a:cubicBezTo>
                    <a:pt x="96" y="13"/>
                    <a:pt x="1" y="120"/>
                    <a:pt x="12" y="239"/>
                  </a:cubicBezTo>
                  <a:lnTo>
                    <a:pt x="60" y="894"/>
                  </a:lnTo>
                  <a:cubicBezTo>
                    <a:pt x="72" y="1013"/>
                    <a:pt x="167" y="1108"/>
                    <a:pt x="286" y="1108"/>
                  </a:cubicBezTo>
                  <a:lnTo>
                    <a:pt x="298" y="1108"/>
                  </a:lnTo>
                  <a:cubicBezTo>
                    <a:pt x="417" y="1096"/>
                    <a:pt x="513" y="989"/>
                    <a:pt x="501" y="870"/>
                  </a:cubicBezTo>
                  <a:lnTo>
                    <a:pt x="465" y="215"/>
                  </a:lnTo>
                  <a:cubicBezTo>
                    <a:pt x="454" y="92"/>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69"/>
            <p:cNvSpPr/>
            <p:nvPr/>
          </p:nvSpPr>
          <p:spPr>
            <a:xfrm>
              <a:off x="7186504" y="2399763"/>
              <a:ext cx="294663" cy="181086"/>
            </a:xfrm>
            <a:custGeom>
              <a:avLst/>
              <a:gdLst/>
              <a:ahLst/>
              <a:cxnLst/>
              <a:rect l="l" t="t" r="r" b="b"/>
              <a:pathLst>
                <a:path w="5085" h="3125" extrusionOk="0">
                  <a:moveTo>
                    <a:pt x="903" y="0"/>
                  </a:moveTo>
                  <a:cubicBezTo>
                    <a:pt x="599" y="0"/>
                    <a:pt x="322" y="220"/>
                    <a:pt x="250" y="529"/>
                  </a:cubicBezTo>
                  <a:lnTo>
                    <a:pt x="36" y="1576"/>
                  </a:lnTo>
                  <a:cubicBezTo>
                    <a:pt x="0" y="1755"/>
                    <a:pt x="24" y="1934"/>
                    <a:pt x="131" y="2088"/>
                  </a:cubicBezTo>
                  <a:cubicBezTo>
                    <a:pt x="226" y="2231"/>
                    <a:pt x="369" y="2338"/>
                    <a:pt x="548" y="2374"/>
                  </a:cubicBezTo>
                  <a:lnTo>
                    <a:pt x="4001" y="3100"/>
                  </a:lnTo>
                  <a:cubicBezTo>
                    <a:pt x="4036" y="3112"/>
                    <a:pt x="4084" y="3124"/>
                    <a:pt x="4132" y="3124"/>
                  </a:cubicBezTo>
                  <a:cubicBezTo>
                    <a:pt x="4441" y="3124"/>
                    <a:pt x="4727" y="2910"/>
                    <a:pt x="4786" y="2588"/>
                  </a:cubicBezTo>
                  <a:lnTo>
                    <a:pt x="5013" y="1541"/>
                  </a:lnTo>
                  <a:cubicBezTo>
                    <a:pt x="5084" y="1184"/>
                    <a:pt x="4858" y="826"/>
                    <a:pt x="4501" y="743"/>
                  </a:cubicBezTo>
                  <a:lnTo>
                    <a:pt x="1048" y="17"/>
                  </a:lnTo>
                  <a:cubicBezTo>
                    <a:pt x="999" y="5"/>
                    <a:pt x="951" y="0"/>
                    <a:pt x="903"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55" name="Google Shape;1955;p69"/>
          <p:cNvGrpSpPr/>
          <p:nvPr/>
        </p:nvGrpSpPr>
        <p:grpSpPr>
          <a:xfrm flipH="1">
            <a:off x="813543" y="3250916"/>
            <a:ext cx="1071037" cy="1297528"/>
            <a:chOff x="7395774" y="663825"/>
            <a:chExt cx="851177" cy="950500"/>
          </a:xfrm>
        </p:grpSpPr>
        <p:sp>
          <p:nvSpPr>
            <p:cNvPr id="1956" name="Google Shape;1956;p69"/>
            <p:cNvSpPr/>
            <p:nvPr/>
          </p:nvSpPr>
          <p:spPr>
            <a:xfrm>
              <a:off x="7692928" y="1320036"/>
              <a:ext cx="47051" cy="126829"/>
            </a:xfrm>
            <a:custGeom>
              <a:avLst/>
              <a:gdLst/>
              <a:ahLst/>
              <a:cxnLst/>
              <a:rect l="l" t="t" r="r" b="b"/>
              <a:pathLst>
                <a:path w="1084" h="2922" extrusionOk="0">
                  <a:moveTo>
                    <a:pt x="237" y="0"/>
                  </a:moveTo>
                  <a:cubicBezTo>
                    <a:pt x="221" y="0"/>
                    <a:pt x="206" y="2"/>
                    <a:pt x="191" y="5"/>
                  </a:cubicBezTo>
                  <a:cubicBezTo>
                    <a:pt x="72" y="41"/>
                    <a:pt x="0" y="160"/>
                    <a:pt x="24" y="279"/>
                  </a:cubicBezTo>
                  <a:lnTo>
                    <a:pt x="619" y="2755"/>
                  </a:lnTo>
                  <a:cubicBezTo>
                    <a:pt x="643" y="2862"/>
                    <a:pt x="726" y="2922"/>
                    <a:pt x="834" y="2922"/>
                  </a:cubicBezTo>
                  <a:lnTo>
                    <a:pt x="881" y="2922"/>
                  </a:lnTo>
                  <a:cubicBezTo>
                    <a:pt x="1000" y="2898"/>
                    <a:pt x="1084" y="2767"/>
                    <a:pt x="1048" y="2648"/>
                  </a:cubicBezTo>
                  <a:lnTo>
                    <a:pt x="465" y="172"/>
                  </a:lnTo>
                  <a:cubicBezTo>
                    <a:pt x="433" y="68"/>
                    <a:pt x="339" y="0"/>
                    <a:pt x="2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69"/>
            <p:cNvSpPr/>
            <p:nvPr/>
          </p:nvSpPr>
          <p:spPr>
            <a:xfrm>
              <a:off x="7819021" y="1342259"/>
              <a:ext cx="62069" cy="118062"/>
            </a:xfrm>
            <a:custGeom>
              <a:avLst/>
              <a:gdLst/>
              <a:ahLst/>
              <a:cxnLst/>
              <a:rect l="l" t="t" r="r" b="b"/>
              <a:pathLst>
                <a:path w="1430" h="2720" extrusionOk="0">
                  <a:moveTo>
                    <a:pt x="1171" y="0"/>
                  </a:moveTo>
                  <a:cubicBezTo>
                    <a:pt x="1086" y="0"/>
                    <a:pt x="1001" y="54"/>
                    <a:pt x="965" y="136"/>
                  </a:cubicBezTo>
                  <a:lnTo>
                    <a:pt x="48" y="2422"/>
                  </a:lnTo>
                  <a:cubicBezTo>
                    <a:pt x="0" y="2529"/>
                    <a:pt x="48" y="2660"/>
                    <a:pt x="167" y="2708"/>
                  </a:cubicBezTo>
                  <a:cubicBezTo>
                    <a:pt x="191" y="2719"/>
                    <a:pt x="227" y="2719"/>
                    <a:pt x="250" y="2719"/>
                  </a:cubicBezTo>
                  <a:cubicBezTo>
                    <a:pt x="346" y="2719"/>
                    <a:pt x="429" y="2672"/>
                    <a:pt x="453" y="2589"/>
                  </a:cubicBezTo>
                  <a:lnTo>
                    <a:pt x="1381" y="303"/>
                  </a:lnTo>
                  <a:cubicBezTo>
                    <a:pt x="1429" y="195"/>
                    <a:pt x="1370" y="64"/>
                    <a:pt x="1250" y="17"/>
                  </a:cubicBezTo>
                  <a:cubicBezTo>
                    <a:pt x="1225" y="5"/>
                    <a:pt x="1198" y="0"/>
                    <a:pt x="1171"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69"/>
            <p:cNvSpPr/>
            <p:nvPr/>
          </p:nvSpPr>
          <p:spPr>
            <a:xfrm>
              <a:off x="7767846" y="1338657"/>
              <a:ext cx="33639" cy="114936"/>
            </a:xfrm>
            <a:custGeom>
              <a:avLst/>
              <a:gdLst/>
              <a:ahLst/>
              <a:cxnLst/>
              <a:rect l="l" t="t" r="r" b="b"/>
              <a:pathLst>
                <a:path w="775" h="2648" extrusionOk="0">
                  <a:moveTo>
                    <a:pt x="519" y="0"/>
                  </a:moveTo>
                  <a:cubicBezTo>
                    <a:pt x="415" y="0"/>
                    <a:pt x="321" y="79"/>
                    <a:pt x="310" y="195"/>
                  </a:cubicBezTo>
                  <a:lnTo>
                    <a:pt x="12" y="2398"/>
                  </a:lnTo>
                  <a:cubicBezTo>
                    <a:pt x="1" y="2517"/>
                    <a:pt x="84" y="2636"/>
                    <a:pt x="215" y="2648"/>
                  </a:cubicBezTo>
                  <a:lnTo>
                    <a:pt x="239" y="2648"/>
                  </a:lnTo>
                  <a:cubicBezTo>
                    <a:pt x="346" y="2648"/>
                    <a:pt x="441" y="2564"/>
                    <a:pt x="465" y="2457"/>
                  </a:cubicBezTo>
                  <a:lnTo>
                    <a:pt x="751" y="255"/>
                  </a:lnTo>
                  <a:cubicBezTo>
                    <a:pt x="774" y="124"/>
                    <a:pt x="679" y="16"/>
                    <a:pt x="560" y="5"/>
                  </a:cubicBezTo>
                  <a:cubicBezTo>
                    <a:pt x="546" y="2"/>
                    <a:pt x="533" y="0"/>
                    <a:pt x="519"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69"/>
            <p:cNvSpPr/>
            <p:nvPr/>
          </p:nvSpPr>
          <p:spPr>
            <a:xfrm>
              <a:off x="7625736" y="1417873"/>
              <a:ext cx="286343" cy="196451"/>
            </a:xfrm>
            <a:custGeom>
              <a:avLst/>
              <a:gdLst/>
              <a:ahLst/>
              <a:cxnLst/>
              <a:rect l="l" t="t" r="r" b="b"/>
              <a:pathLst>
                <a:path w="6597" h="4526" extrusionOk="0">
                  <a:moveTo>
                    <a:pt x="680" y="0"/>
                  </a:moveTo>
                  <a:cubicBezTo>
                    <a:pt x="569" y="0"/>
                    <a:pt x="464" y="80"/>
                    <a:pt x="453" y="192"/>
                  </a:cubicBezTo>
                  <a:lnTo>
                    <a:pt x="12" y="3514"/>
                  </a:lnTo>
                  <a:cubicBezTo>
                    <a:pt x="0" y="3573"/>
                    <a:pt x="12" y="3633"/>
                    <a:pt x="48" y="3680"/>
                  </a:cubicBezTo>
                  <a:cubicBezTo>
                    <a:pt x="84" y="3728"/>
                    <a:pt x="143" y="3764"/>
                    <a:pt x="203" y="3764"/>
                  </a:cubicBezTo>
                  <a:lnTo>
                    <a:pt x="5882" y="4526"/>
                  </a:lnTo>
                  <a:lnTo>
                    <a:pt x="5918" y="4526"/>
                  </a:lnTo>
                  <a:cubicBezTo>
                    <a:pt x="5965" y="4526"/>
                    <a:pt x="6013" y="4514"/>
                    <a:pt x="6049" y="4478"/>
                  </a:cubicBezTo>
                  <a:cubicBezTo>
                    <a:pt x="6096" y="4442"/>
                    <a:pt x="6120" y="4395"/>
                    <a:pt x="6132" y="4335"/>
                  </a:cubicBezTo>
                  <a:lnTo>
                    <a:pt x="6573" y="1013"/>
                  </a:lnTo>
                  <a:cubicBezTo>
                    <a:pt x="6596" y="882"/>
                    <a:pt x="6501" y="775"/>
                    <a:pt x="6382" y="751"/>
                  </a:cubicBezTo>
                  <a:lnTo>
                    <a:pt x="703" y="1"/>
                  </a:lnTo>
                  <a:cubicBezTo>
                    <a:pt x="695" y="0"/>
                    <a:pt x="688" y="0"/>
                    <a:pt x="6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69"/>
            <p:cNvSpPr/>
            <p:nvPr/>
          </p:nvSpPr>
          <p:spPr>
            <a:xfrm>
              <a:off x="7395774" y="663825"/>
              <a:ext cx="851172" cy="698821"/>
            </a:xfrm>
            <a:custGeom>
              <a:avLst/>
              <a:gdLst/>
              <a:ahLst/>
              <a:cxnLst/>
              <a:rect l="l" t="t" r="r" b="b"/>
              <a:pathLst>
                <a:path w="19610" h="16100" extrusionOk="0">
                  <a:moveTo>
                    <a:pt x="5911" y="0"/>
                  </a:moveTo>
                  <a:cubicBezTo>
                    <a:pt x="3817" y="0"/>
                    <a:pt x="2048" y="1619"/>
                    <a:pt x="1393" y="4133"/>
                  </a:cubicBezTo>
                  <a:cubicBezTo>
                    <a:pt x="0" y="9539"/>
                    <a:pt x="6703" y="15278"/>
                    <a:pt x="6989" y="15516"/>
                  </a:cubicBezTo>
                  <a:cubicBezTo>
                    <a:pt x="7025" y="15552"/>
                    <a:pt x="7060" y="15563"/>
                    <a:pt x="7108" y="15575"/>
                  </a:cubicBezTo>
                  <a:lnTo>
                    <a:pt x="8954" y="15813"/>
                  </a:lnTo>
                  <a:lnTo>
                    <a:pt x="11085" y="16099"/>
                  </a:lnTo>
                  <a:lnTo>
                    <a:pt x="11121" y="16099"/>
                  </a:lnTo>
                  <a:cubicBezTo>
                    <a:pt x="11144" y="16099"/>
                    <a:pt x="11180" y="16099"/>
                    <a:pt x="11216" y="16075"/>
                  </a:cubicBezTo>
                  <a:cubicBezTo>
                    <a:pt x="11549" y="15921"/>
                    <a:pt x="19514" y="12134"/>
                    <a:pt x="19586" y="6562"/>
                  </a:cubicBezTo>
                  <a:cubicBezTo>
                    <a:pt x="19610" y="3907"/>
                    <a:pt x="18288" y="1859"/>
                    <a:pt x="16193" y="1347"/>
                  </a:cubicBezTo>
                  <a:cubicBezTo>
                    <a:pt x="15902" y="1276"/>
                    <a:pt x="15591" y="1237"/>
                    <a:pt x="15267" y="1237"/>
                  </a:cubicBezTo>
                  <a:cubicBezTo>
                    <a:pt x="13761" y="1237"/>
                    <a:pt x="11971" y="2085"/>
                    <a:pt x="10609" y="4467"/>
                  </a:cubicBezTo>
                  <a:cubicBezTo>
                    <a:pt x="9763" y="1240"/>
                    <a:pt x="7727" y="38"/>
                    <a:pt x="6025" y="2"/>
                  </a:cubicBezTo>
                  <a:cubicBezTo>
                    <a:pt x="5987" y="1"/>
                    <a:pt x="5949" y="0"/>
                    <a:pt x="591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69"/>
            <p:cNvSpPr/>
            <p:nvPr/>
          </p:nvSpPr>
          <p:spPr>
            <a:xfrm>
              <a:off x="7395774" y="663825"/>
              <a:ext cx="367988" cy="682283"/>
            </a:xfrm>
            <a:custGeom>
              <a:avLst/>
              <a:gdLst/>
              <a:ahLst/>
              <a:cxnLst/>
              <a:rect l="l" t="t" r="r" b="b"/>
              <a:pathLst>
                <a:path w="8478" h="15719" extrusionOk="0">
                  <a:moveTo>
                    <a:pt x="5921" y="0"/>
                  </a:moveTo>
                  <a:cubicBezTo>
                    <a:pt x="5409" y="0"/>
                    <a:pt x="4896" y="99"/>
                    <a:pt x="4405" y="300"/>
                  </a:cubicBezTo>
                  <a:cubicBezTo>
                    <a:pt x="2965" y="895"/>
                    <a:pt x="1869" y="2300"/>
                    <a:pt x="1393" y="4133"/>
                  </a:cubicBezTo>
                  <a:cubicBezTo>
                    <a:pt x="0" y="9539"/>
                    <a:pt x="6703" y="15278"/>
                    <a:pt x="6989" y="15516"/>
                  </a:cubicBezTo>
                  <a:cubicBezTo>
                    <a:pt x="7025" y="15552"/>
                    <a:pt x="7060" y="15563"/>
                    <a:pt x="7108" y="15575"/>
                  </a:cubicBezTo>
                  <a:lnTo>
                    <a:pt x="8215" y="15718"/>
                  </a:lnTo>
                  <a:lnTo>
                    <a:pt x="8239" y="15718"/>
                  </a:lnTo>
                  <a:cubicBezTo>
                    <a:pt x="8299" y="15718"/>
                    <a:pt x="8358" y="15694"/>
                    <a:pt x="8406" y="15647"/>
                  </a:cubicBezTo>
                  <a:cubicBezTo>
                    <a:pt x="8454" y="15599"/>
                    <a:pt x="8477" y="15528"/>
                    <a:pt x="8465" y="15456"/>
                  </a:cubicBezTo>
                  <a:lnTo>
                    <a:pt x="8442" y="15361"/>
                  </a:lnTo>
                  <a:cubicBezTo>
                    <a:pt x="8442" y="15337"/>
                    <a:pt x="8430" y="15313"/>
                    <a:pt x="8418" y="15290"/>
                  </a:cubicBezTo>
                  <a:cubicBezTo>
                    <a:pt x="7465" y="13480"/>
                    <a:pt x="6620" y="11587"/>
                    <a:pt x="5906" y="9658"/>
                  </a:cubicBezTo>
                  <a:cubicBezTo>
                    <a:pt x="5465" y="8455"/>
                    <a:pt x="5001" y="7062"/>
                    <a:pt x="5072" y="5646"/>
                  </a:cubicBezTo>
                  <a:cubicBezTo>
                    <a:pt x="5167" y="3812"/>
                    <a:pt x="6251" y="2026"/>
                    <a:pt x="7834" y="1097"/>
                  </a:cubicBezTo>
                  <a:cubicBezTo>
                    <a:pt x="7846" y="1085"/>
                    <a:pt x="7858" y="1074"/>
                    <a:pt x="7882" y="1062"/>
                  </a:cubicBezTo>
                  <a:lnTo>
                    <a:pt x="8013" y="907"/>
                  </a:lnTo>
                  <a:cubicBezTo>
                    <a:pt x="8061" y="859"/>
                    <a:pt x="8084" y="800"/>
                    <a:pt x="8073" y="728"/>
                  </a:cubicBezTo>
                  <a:cubicBezTo>
                    <a:pt x="8073" y="657"/>
                    <a:pt x="8025" y="597"/>
                    <a:pt x="7965" y="562"/>
                  </a:cubicBezTo>
                  <a:cubicBezTo>
                    <a:pt x="7330" y="189"/>
                    <a:pt x="6627" y="0"/>
                    <a:pt x="5921"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69"/>
            <p:cNvSpPr/>
            <p:nvPr/>
          </p:nvSpPr>
          <p:spPr>
            <a:xfrm>
              <a:off x="7814898" y="717648"/>
              <a:ext cx="432053" cy="644998"/>
            </a:xfrm>
            <a:custGeom>
              <a:avLst/>
              <a:gdLst/>
              <a:ahLst/>
              <a:cxnLst/>
              <a:rect l="l" t="t" r="r" b="b"/>
              <a:pathLst>
                <a:path w="9954" h="14860" extrusionOk="0">
                  <a:moveTo>
                    <a:pt x="5606" y="1"/>
                  </a:moveTo>
                  <a:cubicBezTo>
                    <a:pt x="5199" y="1"/>
                    <a:pt x="4787" y="63"/>
                    <a:pt x="4382" y="191"/>
                  </a:cubicBezTo>
                  <a:cubicBezTo>
                    <a:pt x="4322" y="203"/>
                    <a:pt x="4274" y="250"/>
                    <a:pt x="4251" y="298"/>
                  </a:cubicBezTo>
                  <a:cubicBezTo>
                    <a:pt x="4227" y="357"/>
                    <a:pt x="4227" y="429"/>
                    <a:pt x="4239" y="488"/>
                  </a:cubicBezTo>
                  <a:lnTo>
                    <a:pt x="4286" y="596"/>
                  </a:lnTo>
                  <a:cubicBezTo>
                    <a:pt x="4298" y="631"/>
                    <a:pt x="4322" y="655"/>
                    <a:pt x="4334" y="679"/>
                  </a:cubicBezTo>
                  <a:cubicBezTo>
                    <a:pt x="5620" y="1989"/>
                    <a:pt x="6203" y="3989"/>
                    <a:pt x="5810" y="5787"/>
                  </a:cubicBezTo>
                  <a:cubicBezTo>
                    <a:pt x="5513" y="7180"/>
                    <a:pt x="4703" y="8406"/>
                    <a:pt x="3953" y="9442"/>
                  </a:cubicBezTo>
                  <a:cubicBezTo>
                    <a:pt x="2774" y="11109"/>
                    <a:pt x="1453" y="12716"/>
                    <a:pt x="60" y="14216"/>
                  </a:cubicBezTo>
                  <a:cubicBezTo>
                    <a:pt x="12" y="14264"/>
                    <a:pt x="0" y="14323"/>
                    <a:pt x="0" y="14371"/>
                  </a:cubicBezTo>
                  <a:lnTo>
                    <a:pt x="0" y="14478"/>
                  </a:lnTo>
                  <a:cubicBezTo>
                    <a:pt x="0" y="14585"/>
                    <a:pt x="83" y="14681"/>
                    <a:pt x="191" y="14693"/>
                  </a:cubicBezTo>
                  <a:lnTo>
                    <a:pt x="1429" y="14859"/>
                  </a:lnTo>
                  <a:lnTo>
                    <a:pt x="1465" y="14859"/>
                  </a:lnTo>
                  <a:cubicBezTo>
                    <a:pt x="1488" y="14859"/>
                    <a:pt x="1524" y="14859"/>
                    <a:pt x="1560" y="14835"/>
                  </a:cubicBezTo>
                  <a:cubicBezTo>
                    <a:pt x="1893" y="14681"/>
                    <a:pt x="9858" y="10894"/>
                    <a:pt x="9930" y="5322"/>
                  </a:cubicBezTo>
                  <a:cubicBezTo>
                    <a:pt x="9954" y="3382"/>
                    <a:pt x="9239" y="1739"/>
                    <a:pt x="7977" y="786"/>
                  </a:cubicBezTo>
                  <a:cubicBezTo>
                    <a:pt x="7277" y="271"/>
                    <a:pt x="6453" y="1"/>
                    <a:pt x="560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69"/>
            <p:cNvSpPr/>
            <p:nvPr/>
          </p:nvSpPr>
          <p:spPr>
            <a:xfrm>
              <a:off x="7814898" y="1232486"/>
              <a:ext cx="216548" cy="130172"/>
            </a:xfrm>
            <a:custGeom>
              <a:avLst/>
              <a:gdLst/>
              <a:ahLst/>
              <a:cxnLst/>
              <a:rect l="l" t="t" r="r" b="b"/>
              <a:pathLst>
                <a:path w="4989" h="2999" extrusionOk="0">
                  <a:moveTo>
                    <a:pt x="2222" y="1"/>
                  </a:moveTo>
                  <a:cubicBezTo>
                    <a:pt x="2157" y="1"/>
                    <a:pt x="2093" y="28"/>
                    <a:pt x="2048" y="81"/>
                  </a:cubicBezTo>
                  <a:cubicBezTo>
                    <a:pt x="1405" y="867"/>
                    <a:pt x="738" y="1629"/>
                    <a:pt x="60" y="2355"/>
                  </a:cubicBezTo>
                  <a:cubicBezTo>
                    <a:pt x="12" y="2403"/>
                    <a:pt x="0" y="2462"/>
                    <a:pt x="0" y="2510"/>
                  </a:cubicBezTo>
                  <a:lnTo>
                    <a:pt x="0" y="2617"/>
                  </a:lnTo>
                  <a:cubicBezTo>
                    <a:pt x="0" y="2724"/>
                    <a:pt x="83" y="2820"/>
                    <a:pt x="191" y="2832"/>
                  </a:cubicBezTo>
                  <a:lnTo>
                    <a:pt x="1429" y="2998"/>
                  </a:lnTo>
                  <a:lnTo>
                    <a:pt x="1453" y="2998"/>
                  </a:lnTo>
                  <a:cubicBezTo>
                    <a:pt x="1488" y="2998"/>
                    <a:pt x="1536" y="2986"/>
                    <a:pt x="1572" y="2974"/>
                  </a:cubicBezTo>
                  <a:cubicBezTo>
                    <a:pt x="1572" y="2974"/>
                    <a:pt x="1572" y="2974"/>
                    <a:pt x="1584" y="2963"/>
                  </a:cubicBezTo>
                  <a:lnTo>
                    <a:pt x="1595" y="2963"/>
                  </a:lnTo>
                  <a:lnTo>
                    <a:pt x="1512" y="2748"/>
                  </a:lnTo>
                  <a:lnTo>
                    <a:pt x="1619" y="2951"/>
                  </a:lnTo>
                  <a:cubicBezTo>
                    <a:pt x="1619" y="2951"/>
                    <a:pt x="1631" y="2939"/>
                    <a:pt x="1631" y="2939"/>
                  </a:cubicBezTo>
                  <a:lnTo>
                    <a:pt x="1643" y="2939"/>
                  </a:lnTo>
                  <a:cubicBezTo>
                    <a:pt x="1643" y="2939"/>
                    <a:pt x="1679" y="2927"/>
                    <a:pt x="1679" y="2927"/>
                  </a:cubicBezTo>
                  <a:cubicBezTo>
                    <a:pt x="1750" y="2891"/>
                    <a:pt x="1846" y="2832"/>
                    <a:pt x="1965" y="2772"/>
                  </a:cubicBezTo>
                  <a:lnTo>
                    <a:pt x="1976" y="2772"/>
                  </a:lnTo>
                  <a:lnTo>
                    <a:pt x="2060" y="2724"/>
                  </a:lnTo>
                  <a:lnTo>
                    <a:pt x="2072" y="2724"/>
                  </a:lnTo>
                  <a:lnTo>
                    <a:pt x="2143" y="2677"/>
                  </a:lnTo>
                  <a:cubicBezTo>
                    <a:pt x="2548" y="2462"/>
                    <a:pt x="3191" y="2105"/>
                    <a:pt x="3917" y="1629"/>
                  </a:cubicBezTo>
                  <a:cubicBezTo>
                    <a:pt x="3977" y="1605"/>
                    <a:pt x="4024" y="1569"/>
                    <a:pt x="4072" y="1534"/>
                  </a:cubicBezTo>
                  <a:lnTo>
                    <a:pt x="4084" y="1534"/>
                  </a:lnTo>
                  <a:lnTo>
                    <a:pt x="4227" y="1427"/>
                  </a:lnTo>
                  <a:lnTo>
                    <a:pt x="4239" y="1427"/>
                  </a:lnTo>
                  <a:cubicBezTo>
                    <a:pt x="4453" y="1272"/>
                    <a:pt x="4667" y="1129"/>
                    <a:pt x="4882" y="974"/>
                  </a:cubicBezTo>
                  <a:cubicBezTo>
                    <a:pt x="4953" y="927"/>
                    <a:pt x="4989" y="831"/>
                    <a:pt x="4965" y="736"/>
                  </a:cubicBezTo>
                  <a:cubicBezTo>
                    <a:pt x="4941" y="653"/>
                    <a:pt x="4870" y="581"/>
                    <a:pt x="4774" y="569"/>
                  </a:cubicBezTo>
                  <a:cubicBezTo>
                    <a:pt x="3953" y="474"/>
                    <a:pt x="3119" y="284"/>
                    <a:pt x="2286" y="10"/>
                  </a:cubicBezTo>
                  <a:cubicBezTo>
                    <a:pt x="2265" y="4"/>
                    <a:pt x="2244" y="1"/>
                    <a:pt x="222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69"/>
            <p:cNvSpPr/>
            <p:nvPr/>
          </p:nvSpPr>
          <p:spPr>
            <a:xfrm>
              <a:off x="7446385" y="870611"/>
              <a:ext cx="317377" cy="475502"/>
            </a:xfrm>
            <a:custGeom>
              <a:avLst/>
              <a:gdLst/>
              <a:ahLst/>
              <a:cxnLst/>
              <a:rect l="l" t="t" r="r" b="b"/>
              <a:pathLst>
                <a:path w="7312" h="10955" extrusionOk="0">
                  <a:moveTo>
                    <a:pt x="322" y="0"/>
                  </a:moveTo>
                  <a:cubicBezTo>
                    <a:pt x="251" y="0"/>
                    <a:pt x="191" y="24"/>
                    <a:pt x="144" y="72"/>
                  </a:cubicBezTo>
                  <a:cubicBezTo>
                    <a:pt x="108" y="108"/>
                    <a:pt x="84" y="155"/>
                    <a:pt x="84" y="203"/>
                  </a:cubicBezTo>
                  <a:cubicBezTo>
                    <a:pt x="1" y="905"/>
                    <a:pt x="49" y="1655"/>
                    <a:pt x="215" y="2417"/>
                  </a:cubicBezTo>
                  <a:cubicBezTo>
                    <a:pt x="227" y="2501"/>
                    <a:pt x="251" y="2572"/>
                    <a:pt x="263" y="2644"/>
                  </a:cubicBezTo>
                  <a:lnTo>
                    <a:pt x="275" y="2667"/>
                  </a:lnTo>
                  <a:cubicBezTo>
                    <a:pt x="287" y="2739"/>
                    <a:pt x="310" y="2810"/>
                    <a:pt x="322" y="2894"/>
                  </a:cubicBezTo>
                  <a:cubicBezTo>
                    <a:pt x="334" y="2894"/>
                    <a:pt x="334" y="2906"/>
                    <a:pt x="334" y="2906"/>
                  </a:cubicBezTo>
                  <a:cubicBezTo>
                    <a:pt x="358" y="2989"/>
                    <a:pt x="370" y="3060"/>
                    <a:pt x="406" y="3132"/>
                  </a:cubicBezTo>
                  <a:cubicBezTo>
                    <a:pt x="406" y="3132"/>
                    <a:pt x="406" y="3156"/>
                    <a:pt x="406" y="3156"/>
                  </a:cubicBezTo>
                  <a:cubicBezTo>
                    <a:pt x="430" y="3227"/>
                    <a:pt x="453" y="3299"/>
                    <a:pt x="477" y="3370"/>
                  </a:cubicBezTo>
                  <a:lnTo>
                    <a:pt x="477" y="3394"/>
                  </a:lnTo>
                  <a:cubicBezTo>
                    <a:pt x="501" y="3465"/>
                    <a:pt x="537" y="3537"/>
                    <a:pt x="560" y="3608"/>
                  </a:cubicBezTo>
                  <a:lnTo>
                    <a:pt x="763" y="3525"/>
                  </a:lnTo>
                  <a:lnTo>
                    <a:pt x="560" y="3632"/>
                  </a:lnTo>
                  <a:cubicBezTo>
                    <a:pt x="596" y="3703"/>
                    <a:pt x="620" y="3775"/>
                    <a:pt x="644" y="3846"/>
                  </a:cubicBezTo>
                  <a:lnTo>
                    <a:pt x="656" y="3858"/>
                  </a:lnTo>
                  <a:cubicBezTo>
                    <a:pt x="680" y="3930"/>
                    <a:pt x="715" y="4001"/>
                    <a:pt x="739" y="4084"/>
                  </a:cubicBezTo>
                  <a:lnTo>
                    <a:pt x="751" y="4096"/>
                  </a:lnTo>
                  <a:cubicBezTo>
                    <a:pt x="775" y="4168"/>
                    <a:pt x="811" y="4239"/>
                    <a:pt x="846" y="4322"/>
                  </a:cubicBezTo>
                  <a:cubicBezTo>
                    <a:pt x="1263" y="5275"/>
                    <a:pt x="1858" y="6263"/>
                    <a:pt x="2608" y="7263"/>
                  </a:cubicBezTo>
                  <a:cubicBezTo>
                    <a:pt x="2656" y="7335"/>
                    <a:pt x="2692" y="7394"/>
                    <a:pt x="2751" y="7454"/>
                  </a:cubicBezTo>
                  <a:cubicBezTo>
                    <a:pt x="2787" y="7513"/>
                    <a:pt x="2835" y="7573"/>
                    <a:pt x="2882" y="7632"/>
                  </a:cubicBezTo>
                  <a:cubicBezTo>
                    <a:pt x="2882" y="7632"/>
                    <a:pt x="2894" y="7644"/>
                    <a:pt x="2894" y="7644"/>
                  </a:cubicBezTo>
                  <a:cubicBezTo>
                    <a:pt x="2930" y="7704"/>
                    <a:pt x="2977" y="7751"/>
                    <a:pt x="3037" y="7823"/>
                  </a:cubicBezTo>
                  <a:cubicBezTo>
                    <a:pt x="3073" y="7882"/>
                    <a:pt x="3120" y="7930"/>
                    <a:pt x="3156" y="7978"/>
                  </a:cubicBezTo>
                  <a:cubicBezTo>
                    <a:pt x="3168" y="7990"/>
                    <a:pt x="3168" y="7990"/>
                    <a:pt x="3168" y="8001"/>
                  </a:cubicBezTo>
                  <a:cubicBezTo>
                    <a:pt x="3216" y="8049"/>
                    <a:pt x="3263" y="8109"/>
                    <a:pt x="3311" y="8168"/>
                  </a:cubicBezTo>
                  <a:cubicBezTo>
                    <a:pt x="3358" y="8216"/>
                    <a:pt x="3406" y="8275"/>
                    <a:pt x="3442" y="8323"/>
                  </a:cubicBezTo>
                  <a:cubicBezTo>
                    <a:pt x="3442" y="8323"/>
                    <a:pt x="3454" y="8323"/>
                    <a:pt x="3454" y="8335"/>
                  </a:cubicBezTo>
                  <a:cubicBezTo>
                    <a:pt x="3918" y="8883"/>
                    <a:pt x="4418" y="9430"/>
                    <a:pt x="4954" y="9954"/>
                  </a:cubicBezTo>
                  <a:lnTo>
                    <a:pt x="5144" y="10133"/>
                  </a:lnTo>
                  <a:cubicBezTo>
                    <a:pt x="5144" y="10133"/>
                    <a:pt x="5156" y="10145"/>
                    <a:pt x="5156" y="10145"/>
                  </a:cubicBezTo>
                  <a:lnTo>
                    <a:pt x="5466" y="10442"/>
                  </a:lnTo>
                  <a:cubicBezTo>
                    <a:pt x="5478" y="10442"/>
                    <a:pt x="5478" y="10454"/>
                    <a:pt x="5478" y="10454"/>
                  </a:cubicBezTo>
                  <a:lnTo>
                    <a:pt x="5656" y="10609"/>
                  </a:lnTo>
                  <a:cubicBezTo>
                    <a:pt x="5656" y="10609"/>
                    <a:pt x="5680" y="10633"/>
                    <a:pt x="5680" y="10633"/>
                  </a:cubicBezTo>
                  <a:lnTo>
                    <a:pt x="5775" y="10704"/>
                  </a:lnTo>
                  <a:cubicBezTo>
                    <a:pt x="5775" y="10716"/>
                    <a:pt x="5787" y="10728"/>
                    <a:pt x="5787" y="10728"/>
                  </a:cubicBezTo>
                  <a:cubicBezTo>
                    <a:pt x="5787" y="10728"/>
                    <a:pt x="5811" y="10740"/>
                    <a:pt x="5811" y="10740"/>
                  </a:cubicBezTo>
                  <a:lnTo>
                    <a:pt x="5823" y="10752"/>
                  </a:lnTo>
                  <a:cubicBezTo>
                    <a:pt x="5859" y="10788"/>
                    <a:pt x="5894" y="10799"/>
                    <a:pt x="5942" y="10811"/>
                  </a:cubicBezTo>
                  <a:lnTo>
                    <a:pt x="7049" y="10954"/>
                  </a:lnTo>
                  <a:lnTo>
                    <a:pt x="7073" y="10954"/>
                  </a:lnTo>
                  <a:cubicBezTo>
                    <a:pt x="7133" y="10954"/>
                    <a:pt x="7192" y="10930"/>
                    <a:pt x="7240" y="10883"/>
                  </a:cubicBezTo>
                  <a:cubicBezTo>
                    <a:pt x="7288" y="10835"/>
                    <a:pt x="7311" y="10764"/>
                    <a:pt x="7299" y="10692"/>
                  </a:cubicBezTo>
                  <a:lnTo>
                    <a:pt x="7276" y="10597"/>
                  </a:lnTo>
                  <a:cubicBezTo>
                    <a:pt x="7276" y="10573"/>
                    <a:pt x="7264" y="10549"/>
                    <a:pt x="7252" y="10526"/>
                  </a:cubicBezTo>
                  <a:cubicBezTo>
                    <a:pt x="6299" y="8716"/>
                    <a:pt x="5454" y="6823"/>
                    <a:pt x="4740" y="4894"/>
                  </a:cubicBezTo>
                  <a:lnTo>
                    <a:pt x="4704" y="4811"/>
                  </a:lnTo>
                  <a:cubicBezTo>
                    <a:pt x="4692" y="4775"/>
                    <a:pt x="4680" y="4739"/>
                    <a:pt x="4644" y="4715"/>
                  </a:cubicBezTo>
                  <a:cubicBezTo>
                    <a:pt x="3168" y="3418"/>
                    <a:pt x="1763" y="1858"/>
                    <a:pt x="477" y="96"/>
                  </a:cubicBezTo>
                  <a:cubicBezTo>
                    <a:pt x="441" y="48"/>
                    <a:pt x="382" y="12"/>
                    <a:pt x="32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69"/>
            <p:cNvSpPr/>
            <p:nvPr/>
          </p:nvSpPr>
          <p:spPr>
            <a:xfrm>
              <a:off x="7513576" y="738917"/>
              <a:ext cx="52260" cy="94536"/>
            </a:xfrm>
            <a:custGeom>
              <a:avLst/>
              <a:gdLst/>
              <a:ahLst/>
              <a:cxnLst/>
              <a:rect l="l" t="t" r="r" b="b"/>
              <a:pathLst>
                <a:path w="1204" h="2178" extrusionOk="0">
                  <a:moveTo>
                    <a:pt x="957" y="0"/>
                  </a:moveTo>
                  <a:cubicBezTo>
                    <a:pt x="891" y="0"/>
                    <a:pt x="827" y="27"/>
                    <a:pt x="787" y="82"/>
                  </a:cubicBezTo>
                  <a:cubicBezTo>
                    <a:pt x="406" y="546"/>
                    <a:pt x="155" y="1165"/>
                    <a:pt x="25" y="1915"/>
                  </a:cubicBezTo>
                  <a:cubicBezTo>
                    <a:pt x="1" y="2034"/>
                    <a:pt x="84" y="2153"/>
                    <a:pt x="215" y="2177"/>
                  </a:cubicBezTo>
                  <a:lnTo>
                    <a:pt x="251" y="2177"/>
                  </a:lnTo>
                  <a:cubicBezTo>
                    <a:pt x="358" y="2177"/>
                    <a:pt x="453" y="2094"/>
                    <a:pt x="465" y="1987"/>
                  </a:cubicBezTo>
                  <a:cubicBezTo>
                    <a:pt x="584" y="1320"/>
                    <a:pt x="798" y="772"/>
                    <a:pt x="1132" y="356"/>
                  </a:cubicBezTo>
                  <a:cubicBezTo>
                    <a:pt x="1203" y="260"/>
                    <a:pt x="1191" y="129"/>
                    <a:pt x="1096" y="46"/>
                  </a:cubicBezTo>
                  <a:cubicBezTo>
                    <a:pt x="1055" y="15"/>
                    <a:pt x="1006" y="0"/>
                    <a:pt x="957"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69"/>
            <p:cNvSpPr/>
            <p:nvPr/>
          </p:nvSpPr>
          <p:spPr>
            <a:xfrm>
              <a:off x="7579726" y="700590"/>
              <a:ext cx="59986" cy="28995"/>
            </a:xfrm>
            <a:custGeom>
              <a:avLst/>
              <a:gdLst/>
              <a:ahLst/>
              <a:cxnLst/>
              <a:rect l="l" t="t" r="r" b="b"/>
              <a:pathLst>
                <a:path w="1382" h="668" extrusionOk="0">
                  <a:moveTo>
                    <a:pt x="1144" y="0"/>
                  </a:moveTo>
                  <a:cubicBezTo>
                    <a:pt x="1068" y="0"/>
                    <a:pt x="647" y="10"/>
                    <a:pt x="155" y="250"/>
                  </a:cubicBezTo>
                  <a:cubicBezTo>
                    <a:pt x="48" y="298"/>
                    <a:pt x="1" y="429"/>
                    <a:pt x="48" y="548"/>
                  </a:cubicBezTo>
                  <a:cubicBezTo>
                    <a:pt x="96" y="619"/>
                    <a:pt x="167" y="667"/>
                    <a:pt x="251" y="667"/>
                  </a:cubicBezTo>
                  <a:cubicBezTo>
                    <a:pt x="286" y="667"/>
                    <a:pt x="322" y="667"/>
                    <a:pt x="346" y="643"/>
                  </a:cubicBezTo>
                  <a:cubicBezTo>
                    <a:pt x="729" y="462"/>
                    <a:pt x="1056" y="453"/>
                    <a:pt x="1129" y="453"/>
                  </a:cubicBezTo>
                  <a:cubicBezTo>
                    <a:pt x="1137" y="453"/>
                    <a:pt x="1142" y="453"/>
                    <a:pt x="1144" y="453"/>
                  </a:cubicBezTo>
                  <a:cubicBezTo>
                    <a:pt x="1263" y="453"/>
                    <a:pt x="1370" y="358"/>
                    <a:pt x="1370" y="227"/>
                  </a:cubicBezTo>
                  <a:cubicBezTo>
                    <a:pt x="1382" y="108"/>
                    <a:pt x="1287" y="0"/>
                    <a:pt x="1156" y="0"/>
                  </a:cubicBezTo>
                  <a:cubicBezTo>
                    <a:pt x="1155" y="0"/>
                    <a:pt x="1151" y="0"/>
                    <a:pt x="1144"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69"/>
            <p:cNvSpPr/>
            <p:nvPr/>
          </p:nvSpPr>
          <p:spPr>
            <a:xfrm>
              <a:off x="7625736" y="1503686"/>
              <a:ext cx="278052" cy="110639"/>
            </a:xfrm>
            <a:custGeom>
              <a:avLst/>
              <a:gdLst/>
              <a:ahLst/>
              <a:cxnLst/>
              <a:rect l="l" t="t" r="r" b="b"/>
              <a:pathLst>
                <a:path w="6406" h="2549" extrusionOk="0">
                  <a:moveTo>
                    <a:pt x="410" y="0"/>
                  </a:moveTo>
                  <a:cubicBezTo>
                    <a:pt x="368" y="0"/>
                    <a:pt x="325" y="13"/>
                    <a:pt x="286" y="36"/>
                  </a:cubicBezTo>
                  <a:cubicBezTo>
                    <a:pt x="238" y="72"/>
                    <a:pt x="191" y="132"/>
                    <a:pt x="191" y="191"/>
                  </a:cubicBezTo>
                  <a:lnTo>
                    <a:pt x="12" y="1537"/>
                  </a:lnTo>
                  <a:cubicBezTo>
                    <a:pt x="0" y="1596"/>
                    <a:pt x="12" y="1656"/>
                    <a:pt x="48" y="1703"/>
                  </a:cubicBezTo>
                  <a:cubicBezTo>
                    <a:pt x="84" y="1751"/>
                    <a:pt x="143" y="1787"/>
                    <a:pt x="203" y="1787"/>
                  </a:cubicBezTo>
                  <a:lnTo>
                    <a:pt x="5882" y="2549"/>
                  </a:lnTo>
                  <a:lnTo>
                    <a:pt x="5918" y="2549"/>
                  </a:lnTo>
                  <a:cubicBezTo>
                    <a:pt x="5965" y="2549"/>
                    <a:pt x="6013" y="2537"/>
                    <a:pt x="6049" y="2501"/>
                  </a:cubicBezTo>
                  <a:cubicBezTo>
                    <a:pt x="6096" y="2465"/>
                    <a:pt x="6120" y="2418"/>
                    <a:pt x="6132" y="2358"/>
                  </a:cubicBezTo>
                  <a:lnTo>
                    <a:pt x="6394" y="358"/>
                  </a:lnTo>
                  <a:cubicBezTo>
                    <a:pt x="6406" y="286"/>
                    <a:pt x="6382" y="215"/>
                    <a:pt x="6323" y="155"/>
                  </a:cubicBezTo>
                  <a:cubicBezTo>
                    <a:pt x="6283" y="124"/>
                    <a:pt x="6233" y="108"/>
                    <a:pt x="6182" y="108"/>
                  </a:cubicBezTo>
                  <a:cubicBezTo>
                    <a:pt x="6157" y="108"/>
                    <a:pt x="6132" y="112"/>
                    <a:pt x="6108" y="120"/>
                  </a:cubicBezTo>
                  <a:cubicBezTo>
                    <a:pt x="5200" y="425"/>
                    <a:pt x="4322" y="537"/>
                    <a:pt x="3523" y="537"/>
                  </a:cubicBezTo>
                  <a:cubicBezTo>
                    <a:pt x="2236" y="537"/>
                    <a:pt x="1152" y="248"/>
                    <a:pt x="477" y="13"/>
                  </a:cubicBezTo>
                  <a:cubicBezTo>
                    <a:pt x="456" y="4"/>
                    <a:pt x="433" y="0"/>
                    <a:pt x="410"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68" name="Google Shape;1968;p69"/>
          <p:cNvGrpSpPr/>
          <p:nvPr/>
        </p:nvGrpSpPr>
        <p:grpSpPr>
          <a:xfrm rot="-1175856">
            <a:off x="904400" y="974491"/>
            <a:ext cx="981341" cy="711184"/>
            <a:chOff x="4634825" y="1694603"/>
            <a:chExt cx="761402" cy="551792"/>
          </a:xfrm>
        </p:grpSpPr>
        <p:sp>
          <p:nvSpPr>
            <p:cNvPr id="1969" name="Google Shape;1969;p69"/>
            <p:cNvSpPr/>
            <p:nvPr/>
          </p:nvSpPr>
          <p:spPr>
            <a:xfrm>
              <a:off x="4634825" y="1694603"/>
              <a:ext cx="761401" cy="551784"/>
            </a:xfrm>
            <a:custGeom>
              <a:avLst/>
              <a:gdLst/>
              <a:ahLst/>
              <a:cxnLst/>
              <a:rect l="l" t="t" r="r" b="b"/>
              <a:pathLst>
                <a:path w="18623" h="13496" extrusionOk="0">
                  <a:moveTo>
                    <a:pt x="15324" y="0"/>
                  </a:moveTo>
                  <a:cubicBezTo>
                    <a:pt x="15211" y="0"/>
                    <a:pt x="15095" y="10"/>
                    <a:pt x="14979" y="30"/>
                  </a:cubicBezTo>
                  <a:lnTo>
                    <a:pt x="1739" y="2268"/>
                  </a:lnTo>
                  <a:cubicBezTo>
                    <a:pt x="1215" y="2364"/>
                    <a:pt x="751" y="2649"/>
                    <a:pt x="441" y="3090"/>
                  </a:cubicBezTo>
                  <a:cubicBezTo>
                    <a:pt x="132" y="3530"/>
                    <a:pt x="1" y="4066"/>
                    <a:pt x="96" y="4590"/>
                  </a:cubicBezTo>
                  <a:lnTo>
                    <a:pt x="1323" y="11817"/>
                  </a:lnTo>
                  <a:cubicBezTo>
                    <a:pt x="1489" y="12805"/>
                    <a:pt x="2335" y="13496"/>
                    <a:pt x="3299" y="13496"/>
                  </a:cubicBezTo>
                  <a:cubicBezTo>
                    <a:pt x="3406" y="13496"/>
                    <a:pt x="3525" y="13484"/>
                    <a:pt x="3632" y="13460"/>
                  </a:cubicBezTo>
                  <a:lnTo>
                    <a:pt x="16884" y="11222"/>
                  </a:lnTo>
                  <a:cubicBezTo>
                    <a:pt x="17408" y="11127"/>
                    <a:pt x="17872" y="10841"/>
                    <a:pt x="18182" y="10400"/>
                  </a:cubicBezTo>
                  <a:cubicBezTo>
                    <a:pt x="18491" y="9960"/>
                    <a:pt x="18622" y="9436"/>
                    <a:pt x="18527" y="8900"/>
                  </a:cubicBezTo>
                  <a:lnTo>
                    <a:pt x="17301" y="1673"/>
                  </a:lnTo>
                  <a:cubicBezTo>
                    <a:pt x="17130" y="694"/>
                    <a:pt x="16284" y="0"/>
                    <a:pt x="15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69"/>
            <p:cNvSpPr/>
            <p:nvPr/>
          </p:nvSpPr>
          <p:spPr>
            <a:xfrm>
              <a:off x="4645046" y="1919724"/>
              <a:ext cx="751180" cy="326671"/>
            </a:xfrm>
            <a:custGeom>
              <a:avLst/>
              <a:gdLst/>
              <a:ahLst/>
              <a:cxnLst/>
              <a:rect l="l" t="t" r="r" b="b"/>
              <a:pathLst>
                <a:path w="18373" h="7990" extrusionOk="0">
                  <a:moveTo>
                    <a:pt x="1" y="1"/>
                  </a:moveTo>
                  <a:lnTo>
                    <a:pt x="1073" y="6311"/>
                  </a:lnTo>
                  <a:cubicBezTo>
                    <a:pt x="1239" y="7299"/>
                    <a:pt x="2085" y="7990"/>
                    <a:pt x="3049" y="7990"/>
                  </a:cubicBezTo>
                  <a:cubicBezTo>
                    <a:pt x="3156" y="7990"/>
                    <a:pt x="3275" y="7978"/>
                    <a:pt x="3382" y="7954"/>
                  </a:cubicBezTo>
                  <a:lnTo>
                    <a:pt x="16634" y="5716"/>
                  </a:lnTo>
                  <a:cubicBezTo>
                    <a:pt x="17158" y="5621"/>
                    <a:pt x="17622" y="5335"/>
                    <a:pt x="17932" y="4894"/>
                  </a:cubicBezTo>
                  <a:cubicBezTo>
                    <a:pt x="18241" y="4454"/>
                    <a:pt x="18372" y="3930"/>
                    <a:pt x="18277" y="3394"/>
                  </a:cubicBezTo>
                  <a:lnTo>
                    <a:pt x="18087" y="2287"/>
                  </a:lnTo>
                  <a:lnTo>
                    <a:pt x="17860" y="2346"/>
                  </a:lnTo>
                  <a:cubicBezTo>
                    <a:pt x="15246" y="2989"/>
                    <a:pt x="12918" y="3255"/>
                    <a:pt x="10855" y="3255"/>
                  </a:cubicBezTo>
                  <a:cubicBezTo>
                    <a:pt x="6003" y="3255"/>
                    <a:pt x="2618" y="1786"/>
                    <a:pt x="430" y="29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69"/>
            <p:cNvSpPr/>
            <p:nvPr/>
          </p:nvSpPr>
          <p:spPr>
            <a:xfrm>
              <a:off x="4644106" y="1727721"/>
              <a:ext cx="725831" cy="501659"/>
            </a:xfrm>
            <a:custGeom>
              <a:avLst/>
              <a:gdLst/>
              <a:ahLst/>
              <a:cxnLst/>
              <a:rect l="l" t="t" r="r" b="b"/>
              <a:pathLst>
                <a:path w="17753" h="12270" extrusionOk="0">
                  <a:moveTo>
                    <a:pt x="16553" y="0"/>
                  </a:moveTo>
                  <a:cubicBezTo>
                    <a:pt x="16484" y="0"/>
                    <a:pt x="16414" y="31"/>
                    <a:pt x="16371" y="89"/>
                  </a:cubicBezTo>
                  <a:cubicBezTo>
                    <a:pt x="16324" y="137"/>
                    <a:pt x="12395" y="5268"/>
                    <a:pt x="10966" y="6697"/>
                  </a:cubicBezTo>
                  <a:cubicBezTo>
                    <a:pt x="10391" y="7272"/>
                    <a:pt x="9819" y="7436"/>
                    <a:pt x="9354" y="7436"/>
                  </a:cubicBezTo>
                  <a:cubicBezTo>
                    <a:pt x="8770" y="7436"/>
                    <a:pt x="8356" y="7176"/>
                    <a:pt x="8323" y="7150"/>
                  </a:cubicBezTo>
                  <a:lnTo>
                    <a:pt x="369" y="2542"/>
                  </a:lnTo>
                  <a:cubicBezTo>
                    <a:pt x="334" y="2522"/>
                    <a:pt x="297" y="2513"/>
                    <a:pt x="260" y="2513"/>
                  </a:cubicBezTo>
                  <a:cubicBezTo>
                    <a:pt x="183" y="2513"/>
                    <a:pt x="108" y="2553"/>
                    <a:pt x="60" y="2625"/>
                  </a:cubicBezTo>
                  <a:cubicBezTo>
                    <a:pt x="0" y="2732"/>
                    <a:pt x="36" y="2875"/>
                    <a:pt x="143" y="2935"/>
                  </a:cubicBezTo>
                  <a:lnTo>
                    <a:pt x="5691" y="6149"/>
                  </a:lnTo>
                  <a:lnTo>
                    <a:pt x="1822" y="11924"/>
                  </a:lnTo>
                  <a:cubicBezTo>
                    <a:pt x="1750" y="12019"/>
                    <a:pt x="1786" y="12162"/>
                    <a:pt x="1881" y="12234"/>
                  </a:cubicBezTo>
                  <a:cubicBezTo>
                    <a:pt x="1929" y="12257"/>
                    <a:pt x="1965" y="12269"/>
                    <a:pt x="2012" y="12269"/>
                  </a:cubicBezTo>
                  <a:cubicBezTo>
                    <a:pt x="2084" y="12269"/>
                    <a:pt x="2155" y="12234"/>
                    <a:pt x="2191" y="12174"/>
                  </a:cubicBezTo>
                  <a:lnTo>
                    <a:pt x="6072" y="6388"/>
                  </a:lnTo>
                  <a:cubicBezTo>
                    <a:pt x="6072" y="6376"/>
                    <a:pt x="6084" y="6376"/>
                    <a:pt x="6084" y="6376"/>
                  </a:cubicBezTo>
                  <a:lnTo>
                    <a:pt x="8084" y="7531"/>
                  </a:lnTo>
                  <a:cubicBezTo>
                    <a:pt x="8096" y="7542"/>
                    <a:pt x="8620" y="7876"/>
                    <a:pt x="9370" y="7876"/>
                  </a:cubicBezTo>
                  <a:cubicBezTo>
                    <a:pt x="9930" y="7876"/>
                    <a:pt x="10609" y="7685"/>
                    <a:pt x="11287" y="7007"/>
                  </a:cubicBezTo>
                  <a:cubicBezTo>
                    <a:pt x="11597" y="6697"/>
                    <a:pt x="12014" y="6233"/>
                    <a:pt x="12478" y="5673"/>
                  </a:cubicBezTo>
                  <a:lnTo>
                    <a:pt x="17359" y="9590"/>
                  </a:lnTo>
                  <a:cubicBezTo>
                    <a:pt x="17395" y="9626"/>
                    <a:pt x="17455" y="9638"/>
                    <a:pt x="17502" y="9638"/>
                  </a:cubicBezTo>
                  <a:cubicBezTo>
                    <a:pt x="17562" y="9638"/>
                    <a:pt x="17633" y="9614"/>
                    <a:pt x="17669" y="9555"/>
                  </a:cubicBezTo>
                  <a:cubicBezTo>
                    <a:pt x="17752" y="9459"/>
                    <a:pt x="17740" y="9317"/>
                    <a:pt x="17633" y="9245"/>
                  </a:cubicBezTo>
                  <a:lnTo>
                    <a:pt x="12764" y="5340"/>
                  </a:lnTo>
                  <a:cubicBezTo>
                    <a:pt x="14454" y="3316"/>
                    <a:pt x="16597" y="518"/>
                    <a:pt x="16717" y="363"/>
                  </a:cubicBezTo>
                  <a:cubicBezTo>
                    <a:pt x="16800" y="268"/>
                    <a:pt x="16776" y="125"/>
                    <a:pt x="16681" y="42"/>
                  </a:cubicBezTo>
                  <a:cubicBezTo>
                    <a:pt x="16643" y="13"/>
                    <a:pt x="16598" y="0"/>
                    <a:pt x="16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69"/>
            <p:cNvSpPr/>
            <p:nvPr/>
          </p:nvSpPr>
          <p:spPr>
            <a:xfrm>
              <a:off x="4951240" y="1873849"/>
              <a:ext cx="138805" cy="125762"/>
            </a:xfrm>
            <a:custGeom>
              <a:avLst/>
              <a:gdLst/>
              <a:ahLst/>
              <a:cxnLst/>
              <a:rect l="l" t="t" r="r" b="b"/>
              <a:pathLst>
                <a:path w="3395" h="3076" extrusionOk="0">
                  <a:moveTo>
                    <a:pt x="2431" y="1"/>
                  </a:moveTo>
                  <a:cubicBezTo>
                    <a:pt x="2387" y="1"/>
                    <a:pt x="2343" y="6"/>
                    <a:pt x="2299" y="16"/>
                  </a:cubicBezTo>
                  <a:cubicBezTo>
                    <a:pt x="1989" y="87"/>
                    <a:pt x="1775" y="397"/>
                    <a:pt x="1644" y="670"/>
                  </a:cubicBezTo>
                  <a:cubicBezTo>
                    <a:pt x="1446" y="426"/>
                    <a:pt x="1168" y="158"/>
                    <a:pt x="855" y="158"/>
                  </a:cubicBezTo>
                  <a:cubicBezTo>
                    <a:pt x="848" y="158"/>
                    <a:pt x="841" y="158"/>
                    <a:pt x="834" y="158"/>
                  </a:cubicBezTo>
                  <a:cubicBezTo>
                    <a:pt x="549" y="158"/>
                    <a:pt x="322" y="361"/>
                    <a:pt x="144" y="742"/>
                  </a:cubicBezTo>
                  <a:cubicBezTo>
                    <a:pt x="1" y="1051"/>
                    <a:pt x="1" y="1349"/>
                    <a:pt x="120" y="1659"/>
                  </a:cubicBezTo>
                  <a:cubicBezTo>
                    <a:pt x="465" y="2516"/>
                    <a:pt x="1775" y="3040"/>
                    <a:pt x="1823" y="3064"/>
                  </a:cubicBezTo>
                  <a:cubicBezTo>
                    <a:pt x="1846" y="3076"/>
                    <a:pt x="1882" y="3076"/>
                    <a:pt x="1906" y="3076"/>
                  </a:cubicBezTo>
                  <a:cubicBezTo>
                    <a:pt x="1954" y="3076"/>
                    <a:pt x="2001" y="3064"/>
                    <a:pt x="2037" y="3028"/>
                  </a:cubicBezTo>
                  <a:cubicBezTo>
                    <a:pt x="2085" y="2992"/>
                    <a:pt x="3251" y="2123"/>
                    <a:pt x="3359" y="1206"/>
                  </a:cubicBezTo>
                  <a:cubicBezTo>
                    <a:pt x="3394" y="897"/>
                    <a:pt x="3299" y="611"/>
                    <a:pt x="3085" y="361"/>
                  </a:cubicBezTo>
                  <a:cubicBezTo>
                    <a:pt x="2867" y="123"/>
                    <a:pt x="2649" y="1"/>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1976"/>
        <p:cNvGrpSpPr/>
        <p:nvPr/>
      </p:nvGrpSpPr>
      <p:grpSpPr>
        <a:xfrm>
          <a:off x="0" y="0"/>
          <a:ext cx="0" cy="0"/>
          <a:chOff x="0" y="0"/>
          <a:chExt cx="0" cy="0"/>
        </a:xfrm>
      </p:grpSpPr>
      <p:sp>
        <p:nvSpPr>
          <p:cNvPr id="1977" name="Google Shape;1977;p70"/>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Icon pack</a:t>
            </a:r>
            <a:endParaRPr/>
          </a:p>
        </p:txBody>
      </p:sp>
      <p:grpSp>
        <p:nvGrpSpPr>
          <p:cNvPr id="1978" name="Google Shape;1978;p70"/>
          <p:cNvGrpSpPr/>
          <p:nvPr/>
        </p:nvGrpSpPr>
        <p:grpSpPr>
          <a:xfrm>
            <a:off x="3400755" y="2329849"/>
            <a:ext cx="402510" cy="402520"/>
            <a:chOff x="3400755" y="2329849"/>
            <a:chExt cx="402510" cy="402520"/>
          </a:xfrm>
        </p:grpSpPr>
        <p:sp>
          <p:nvSpPr>
            <p:cNvPr id="1979" name="Google Shape;1979;p70"/>
            <p:cNvSpPr/>
            <p:nvPr/>
          </p:nvSpPr>
          <p:spPr>
            <a:xfrm>
              <a:off x="3495738" y="2329849"/>
              <a:ext cx="213361" cy="65239"/>
            </a:xfrm>
            <a:custGeom>
              <a:avLst/>
              <a:gdLst/>
              <a:ahLst/>
              <a:cxnLst/>
              <a:rect l="l" t="t" r="r" b="b"/>
              <a:pathLst>
                <a:path w="6312" h="1930" extrusionOk="0">
                  <a:moveTo>
                    <a:pt x="1" y="0"/>
                  </a:moveTo>
                  <a:lnTo>
                    <a:pt x="1" y="881"/>
                  </a:lnTo>
                  <a:cubicBezTo>
                    <a:pt x="1" y="1453"/>
                    <a:pt x="382" y="1929"/>
                    <a:pt x="834" y="1929"/>
                  </a:cubicBezTo>
                  <a:lnTo>
                    <a:pt x="5502" y="1929"/>
                  </a:lnTo>
                  <a:cubicBezTo>
                    <a:pt x="5931" y="1929"/>
                    <a:pt x="6312" y="1453"/>
                    <a:pt x="6312" y="881"/>
                  </a:cubicBezTo>
                  <a:lnTo>
                    <a:pt x="6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0" name="Google Shape;1980;p70"/>
            <p:cNvSpPr/>
            <p:nvPr/>
          </p:nvSpPr>
          <p:spPr>
            <a:xfrm>
              <a:off x="3400755" y="2659855"/>
              <a:ext cx="24203" cy="25014"/>
            </a:xfrm>
            <a:custGeom>
              <a:avLst/>
              <a:gdLst/>
              <a:ahLst/>
              <a:cxnLst/>
              <a:rect l="l" t="t" r="r" b="b"/>
              <a:pathLst>
                <a:path w="716" h="740" extrusionOk="0">
                  <a:moveTo>
                    <a:pt x="1" y="1"/>
                  </a:moveTo>
                  <a:lnTo>
                    <a:pt x="1" y="739"/>
                  </a:lnTo>
                  <a:lnTo>
                    <a:pt x="715" y="739"/>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1" name="Google Shape;1981;p70"/>
            <p:cNvSpPr/>
            <p:nvPr/>
          </p:nvSpPr>
          <p:spPr>
            <a:xfrm>
              <a:off x="3548874" y="2486790"/>
              <a:ext cx="107086" cy="86196"/>
            </a:xfrm>
            <a:custGeom>
              <a:avLst/>
              <a:gdLst/>
              <a:ahLst/>
              <a:cxnLst/>
              <a:rect l="l" t="t" r="r" b="b"/>
              <a:pathLst>
                <a:path w="3168" h="2550" extrusionOk="0">
                  <a:moveTo>
                    <a:pt x="644" y="1"/>
                  </a:moveTo>
                  <a:cubicBezTo>
                    <a:pt x="286" y="1"/>
                    <a:pt x="1" y="310"/>
                    <a:pt x="1" y="668"/>
                  </a:cubicBezTo>
                  <a:cubicBezTo>
                    <a:pt x="1" y="1192"/>
                    <a:pt x="929" y="2120"/>
                    <a:pt x="1572" y="2549"/>
                  </a:cubicBezTo>
                  <a:cubicBezTo>
                    <a:pt x="1787" y="2382"/>
                    <a:pt x="2120" y="2120"/>
                    <a:pt x="2454" y="1787"/>
                  </a:cubicBezTo>
                  <a:cubicBezTo>
                    <a:pt x="2882" y="1311"/>
                    <a:pt x="3168" y="906"/>
                    <a:pt x="3168" y="668"/>
                  </a:cubicBezTo>
                  <a:cubicBezTo>
                    <a:pt x="3168" y="310"/>
                    <a:pt x="2858" y="1"/>
                    <a:pt x="2501" y="1"/>
                  </a:cubicBezTo>
                  <a:cubicBezTo>
                    <a:pt x="2239" y="1"/>
                    <a:pt x="2001" y="168"/>
                    <a:pt x="1906" y="430"/>
                  </a:cubicBezTo>
                  <a:cubicBezTo>
                    <a:pt x="1858" y="572"/>
                    <a:pt x="1715" y="644"/>
                    <a:pt x="1572" y="644"/>
                  </a:cubicBezTo>
                  <a:cubicBezTo>
                    <a:pt x="1429" y="644"/>
                    <a:pt x="1310" y="572"/>
                    <a:pt x="1263" y="430"/>
                  </a:cubicBezTo>
                  <a:cubicBezTo>
                    <a:pt x="1168" y="168"/>
                    <a:pt x="906"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2" name="Google Shape;1982;p70"/>
            <p:cNvSpPr/>
            <p:nvPr/>
          </p:nvSpPr>
          <p:spPr>
            <a:xfrm>
              <a:off x="3448247" y="2329849"/>
              <a:ext cx="43504" cy="402520"/>
            </a:xfrm>
            <a:custGeom>
              <a:avLst/>
              <a:gdLst/>
              <a:ahLst/>
              <a:cxnLst/>
              <a:rect l="l" t="t" r="r" b="b"/>
              <a:pathLst>
                <a:path w="1287" h="11908" extrusionOk="0">
                  <a:moveTo>
                    <a:pt x="1" y="0"/>
                  </a:moveTo>
                  <a:lnTo>
                    <a:pt x="1" y="11907"/>
                  </a:lnTo>
                  <a:lnTo>
                    <a:pt x="691" y="11907"/>
                  </a:lnTo>
                  <a:lnTo>
                    <a:pt x="691" y="11002"/>
                  </a:lnTo>
                  <a:cubicBezTo>
                    <a:pt x="691" y="10455"/>
                    <a:pt x="930" y="9954"/>
                    <a:pt x="1263" y="9621"/>
                  </a:cubicBezTo>
                  <a:cubicBezTo>
                    <a:pt x="930" y="9335"/>
                    <a:pt x="691" y="8883"/>
                    <a:pt x="691" y="8383"/>
                  </a:cubicBezTo>
                  <a:lnTo>
                    <a:pt x="691" y="3525"/>
                  </a:lnTo>
                  <a:cubicBezTo>
                    <a:pt x="691" y="3025"/>
                    <a:pt x="930" y="2572"/>
                    <a:pt x="1287" y="2262"/>
                  </a:cubicBezTo>
                  <a:cubicBezTo>
                    <a:pt x="930" y="1953"/>
                    <a:pt x="691" y="1453"/>
                    <a:pt x="691" y="905"/>
                  </a:cubicBez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3" name="Google Shape;1983;p70"/>
            <p:cNvSpPr/>
            <p:nvPr/>
          </p:nvSpPr>
          <p:spPr>
            <a:xfrm>
              <a:off x="3495738" y="2418375"/>
              <a:ext cx="213361" cy="224618"/>
            </a:xfrm>
            <a:custGeom>
              <a:avLst/>
              <a:gdLst/>
              <a:ahLst/>
              <a:cxnLst/>
              <a:rect l="l" t="t" r="r" b="b"/>
              <a:pathLst>
                <a:path w="6312" h="6645" extrusionOk="0">
                  <a:moveTo>
                    <a:pt x="4073" y="1334"/>
                  </a:moveTo>
                  <a:cubicBezTo>
                    <a:pt x="4835" y="1334"/>
                    <a:pt x="5431" y="1930"/>
                    <a:pt x="5431" y="2692"/>
                  </a:cubicBezTo>
                  <a:cubicBezTo>
                    <a:pt x="5431" y="3120"/>
                    <a:pt x="5121" y="3668"/>
                    <a:pt x="4526" y="4287"/>
                  </a:cubicBezTo>
                  <a:cubicBezTo>
                    <a:pt x="4073" y="4740"/>
                    <a:pt x="3573" y="5145"/>
                    <a:pt x="3335" y="5287"/>
                  </a:cubicBezTo>
                  <a:cubicBezTo>
                    <a:pt x="3263" y="5311"/>
                    <a:pt x="3216" y="5335"/>
                    <a:pt x="3144" y="5335"/>
                  </a:cubicBezTo>
                  <a:cubicBezTo>
                    <a:pt x="3097" y="5335"/>
                    <a:pt x="3025" y="5311"/>
                    <a:pt x="2978" y="5287"/>
                  </a:cubicBezTo>
                  <a:cubicBezTo>
                    <a:pt x="2430" y="4978"/>
                    <a:pt x="882" y="3740"/>
                    <a:pt x="882" y="2692"/>
                  </a:cubicBezTo>
                  <a:cubicBezTo>
                    <a:pt x="882" y="1930"/>
                    <a:pt x="1477" y="1334"/>
                    <a:pt x="2216" y="1334"/>
                  </a:cubicBezTo>
                  <a:cubicBezTo>
                    <a:pt x="2573" y="1334"/>
                    <a:pt x="2906" y="1477"/>
                    <a:pt x="3144" y="1715"/>
                  </a:cubicBezTo>
                  <a:cubicBezTo>
                    <a:pt x="3406" y="1477"/>
                    <a:pt x="3740" y="1334"/>
                    <a:pt x="4073" y="1334"/>
                  </a:cubicBezTo>
                  <a:close/>
                  <a:moveTo>
                    <a:pt x="811" y="1"/>
                  </a:moveTo>
                  <a:cubicBezTo>
                    <a:pt x="358" y="1"/>
                    <a:pt x="1" y="406"/>
                    <a:pt x="1" y="882"/>
                  </a:cubicBezTo>
                  <a:lnTo>
                    <a:pt x="1" y="5764"/>
                  </a:lnTo>
                  <a:cubicBezTo>
                    <a:pt x="1" y="6240"/>
                    <a:pt x="382" y="6645"/>
                    <a:pt x="834" y="6645"/>
                  </a:cubicBezTo>
                  <a:lnTo>
                    <a:pt x="5502" y="6645"/>
                  </a:lnTo>
                  <a:cubicBezTo>
                    <a:pt x="5954" y="6645"/>
                    <a:pt x="6312" y="6240"/>
                    <a:pt x="6312" y="5764"/>
                  </a:cubicBezTo>
                  <a:lnTo>
                    <a:pt x="6312" y="882"/>
                  </a:lnTo>
                  <a:cubicBezTo>
                    <a:pt x="6312" y="406"/>
                    <a:pt x="5954" y="1"/>
                    <a:pt x="5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4" name="Google Shape;1984;p70"/>
            <p:cNvSpPr/>
            <p:nvPr/>
          </p:nvSpPr>
          <p:spPr>
            <a:xfrm>
              <a:off x="3495738" y="2667122"/>
              <a:ext cx="213361" cy="65239"/>
            </a:xfrm>
            <a:custGeom>
              <a:avLst/>
              <a:gdLst/>
              <a:ahLst/>
              <a:cxnLst/>
              <a:rect l="l" t="t" r="r" b="b"/>
              <a:pathLst>
                <a:path w="6312" h="1930" extrusionOk="0">
                  <a:moveTo>
                    <a:pt x="834" y="0"/>
                  </a:moveTo>
                  <a:cubicBezTo>
                    <a:pt x="382" y="0"/>
                    <a:pt x="1" y="477"/>
                    <a:pt x="1" y="1048"/>
                  </a:cubicBezTo>
                  <a:lnTo>
                    <a:pt x="1" y="1929"/>
                  </a:lnTo>
                  <a:lnTo>
                    <a:pt x="6312" y="1929"/>
                  </a:lnTo>
                  <a:lnTo>
                    <a:pt x="6312" y="1048"/>
                  </a:lnTo>
                  <a:cubicBezTo>
                    <a:pt x="6312" y="477"/>
                    <a:pt x="5931" y="0"/>
                    <a:pt x="5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5" name="Google Shape;1985;p70"/>
            <p:cNvSpPr/>
            <p:nvPr/>
          </p:nvSpPr>
          <p:spPr>
            <a:xfrm>
              <a:off x="3400755" y="2377340"/>
              <a:ext cx="24203" cy="23358"/>
            </a:xfrm>
            <a:custGeom>
              <a:avLst/>
              <a:gdLst/>
              <a:ahLst/>
              <a:cxnLst/>
              <a:rect l="l" t="t" r="r" b="b"/>
              <a:pathLst>
                <a:path w="716" h="691" extrusionOk="0">
                  <a:moveTo>
                    <a:pt x="1" y="0"/>
                  </a:move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6" name="Google Shape;1986;p70"/>
            <p:cNvSpPr/>
            <p:nvPr/>
          </p:nvSpPr>
          <p:spPr>
            <a:xfrm>
              <a:off x="3400755" y="2518192"/>
              <a:ext cx="24203" cy="24203"/>
            </a:xfrm>
            <a:custGeom>
              <a:avLst/>
              <a:gdLst/>
              <a:ahLst/>
              <a:cxnLst/>
              <a:rect l="l" t="t" r="r" b="b"/>
              <a:pathLst>
                <a:path w="716" h="716" extrusionOk="0">
                  <a:moveTo>
                    <a:pt x="1" y="1"/>
                  </a:moveTo>
                  <a:lnTo>
                    <a:pt x="1" y="715"/>
                  </a:lnTo>
                  <a:lnTo>
                    <a:pt x="715" y="715"/>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7" name="Google Shape;1987;p70"/>
            <p:cNvSpPr/>
            <p:nvPr/>
          </p:nvSpPr>
          <p:spPr>
            <a:xfrm>
              <a:off x="3400755" y="2613174"/>
              <a:ext cx="24203" cy="23391"/>
            </a:xfrm>
            <a:custGeom>
              <a:avLst/>
              <a:gdLst/>
              <a:ahLst/>
              <a:cxnLst/>
              <a:rect l="l" t="t" r="r" b="b"/>
              <a:pathLst>
                <a:path w="716" h="692" extrusionOk="0">
                  <a:moveTo>
                    <a:pt x="1" y="1"/>
                  </a:moveTo>
                  <a:lnTo>
                    <a:pt x="1" y="691"/>
                  </a:ln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8" name="Google Shape;1988;p70"/>
            <p:cNvSpPr/>
            <p:nvPr/>
          </p:nvSpPr>
          <p:spPr>
            <a:xfrm>
              <a:off x="3400755" y="2565683"/>
              <a:ext cx="24203" cy="23391"/>
            </a:xfrm>
            <a:custGeom>
              <a:avLst/>
              <a:gdLst/>
              <a:ahLst/>
              <a:cxnLst/>
              <a:rect l="l" t="t" r="r" b="b"/>
              <a:pathLst>
                <a:path w="716" h="692" extrusionOk="0">
                  <a:moveTo>
                    <a:pt x="1" y="1"/>
                  </a:moveTo>
                  <a:lnTo>
                    <a:pt x="1" y="691"/>
                  </a:ln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89" name="Google Shape;1989;p70"/>
            <p:cNvSpPr/>
            <p:nvPr/>
          </p:nvSpPr>
          <p:spPr>
            <a:xfrm>
              <a:off x="3400755" y="2471512"/>
              <a:ext cx="24203" cy="23391"/>
            </a:xfrm>
            <a:custGeom>
              <a:avLst/>
              <a:gdLst/>
              <a:ahLst/>
              <a:cxnLst/>
              <a:rect l="l" t="t" r="r" b="b"/>
              <a:pathLst>
                <a:path w="716" h="692" extrusionOk="0">
                  <a:moveTo>
                    <a:pt x="1" y="0"/>
                  </a:move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0" name="Google Shape;1990;p70"/>
            <p:cNvSpPr/>
            <p:nvPr/>
          </p:nvSpPr>
          <p:spPr>
            <a:xfrm>
              <a:off x="3400755" y="2424020"/>
              <a:ext cx="24203" cy="24169"/>
            </a:xfrm>
            <a:custGeom>
              <a:avLst/>
              <a:gdLst/>
              <a:ahLst/>
              <a:cxnLst/>
              <a:rect l="l" t="t" r="r" b="b"/>
              <a:pathLst>
                <a:path w="716" h="715" extrusionOk="0">
                  <a:moveTo>
                    <a:pt x="1" y="0"/>
                  </a:moveTo>
                  <a:lnTo>
                    <a:pt x="1" y="715"/>
                  </a:lnTo>
                  <a:lnTo>
                    <a:pt x="715" y="715"/>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1" name="Google Shape;1991;p70"/>
            <p:cNvSpPr/>
            <p:nvPr/>
          </p:nvSpPr>
          <p:spPr>
            <a:xfrm>
              <a:off x="3779908" y="2565683"/>
              <a:ext cx="23358" cy="23391"/>
            </a:xfrm>
            <a:custGeom>
              <a:avLst/>
              <a:gdLst/>
              <a:ahLst/>
              <a:cxnLst/>
              <a:rect l="l" t="t" r="r" b="b"/>
              <a:pathLst>
                <a:path w="691" h="692" extrusionOk="0">
                  <a:moveTo>
                    <a:pt x="0" y="1"/>
                  </a:moveTo>
                  <a:lnTo>
                    <a:pt x="0" y="691"/>
                  </a:lnTo>
                  <a:lnTo>
                    <a:pt x="691" y="691"/>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2" name="Google Shape;1992;p70"/>
            <p:cNvSpPr/>
            <p:nvPr/>
          </p:nvSpPr>
          <p:spPr>
            <a:xfrm>
              <a:off x="3713082" y="2329849"/>
              <a:ext cx="43504" cy="402520"/>
            </a:xfrm>
            <a:custGeom>
              <a:avLst/>
              <a:gdLst/>
              <a:ahLst/>
              <a:cxnLst/>
              <a:rect l="l" t="t" r="r" b="b"/>
              <a:pathLst>
                <a:path w="1287" h="11908" extrusionOk="0">
                  <a:moveTo>
                    <a:pt x="572" y="0"/>
                  </a:moveTo>
                  <a:lnTo>
                    <a:pt x="572" y="905"/>
                  </a:lnTo>
                  <a:cubicBezTo>
                    <a:pt x="572" y="1453"/>
                    <a:pt x="358" y="1953"/>
                    <a:pt x="1" y="2262"/>
                  </a:cubicBezTo>
                  <a:cubicBezTo>
                    <a:pt x="358" y="2572"/>
                    <a:pt x="572" y="3025"/>
                    <a:pt x="572" y="3525"/>
                  </a:cubicBezTo>
                  <a:lnTo>
                    <a:pt x="572" y="8383"/>
                  </a:lnTo>
                  <a:cubicBezTo>
                    <a:pt x="572" y="8883"/>
                    <a:pt x="358" y="9335"/>
                    <a:pt x="1" y="9645"/>
                  </a:cubicBezTo>
                  <a:cubicBezTo>
                    <a:pt x="358" y="9954"/>
                    <a:pt x="572" y="10455"/>
                    <a:pt x="572" y="11002"/>
                  </a:cubicBezTo>
                  <a:lnTo>
                    <a:pt x="572" y="11907"/>
                  </a:lnTo>
                  <a:lnTo>
                    <a:pt x="1287" y="11907"/>
                  </a:lnTo>
                  <a:lnTo>
                    <a:pt x="1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3" name="Google Shape;1993;p70"/>
            <p:cNvSpPr/>
            <p:nvPr/>
          </p:nvSpPr>
          <p:spPr>
            <a:xfrm>
              <a:off x="3779908" y="2329849"/>
              <a:ext cx="23358" cy="23358"/>
            </a:xfrm>
            <a:custGeom>
              <a:avLst/>
              <a:gdLst/>
              <a:ahLst/>
              <a:cxnLst/>
              <a:rect l="l" t="t" r="r" b="b"/>
              <a:pathLst>
                <a:path w="691" h="691" extrusionOk="0">
                  <a:moveTo>
                    <a:pt x="0" y="0"/>
                  </a:moveTo>
                  <a:lnTo>
                    <a:pt x="0" y="691"/>
                  </a:lnTo>
                  <a:lnTo>
                    <a:pt x="691" y="691"/>
                  </a:lnTo>
                  <a:lnTo>
                    <a:pt x="691" y="357"/>
                  </a:lnTo>
                  <a:cubicBezTo>
                    <a:pt x="691" y="167"/>
                    <a:pt x="54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4" name="Google Shape;1994;p70"/>
            <p:cNvSpPr/>
            <p:nvPr/>
          </p:nvSpPr>
          <p:spPr>
            <a:xfrm>
              <a:off x="3779908" y="2659855"/>
              <a:ext cx="23358" cy="25014"/>
            </a:xfrm>
            <a:custGeom>
              <a:avLst/>
              <a:gdLst/>
              <a:ahLst/>
              <a:cxnLst/>
              <a:rect l="l" t="t" r="r" b="b"/>
              <a:pathLst>
                <a:path w="691" h="740" extrusionOk="0">
                  <a:moveTo>
                    <a:pt x="0" y="1"/>
                  </a:moveTo>
                  <a:lnTo>
                    <a:pt x="0" y="739"/>
                  </a:lnTo>
                  <a:lnTo>
                    <a:pt x="691" y="739"/>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5" name="Google Shape;1995;p70"/>
            <p:cNvSpPr/>
            <p:nvPr/>
          </p:nvSpPr>
          <p:spPr>
            <a:xfrm>
              <a:off x="3400755" y="2708968"/>
              <a:ext cx="24203" cy="23391"/>
            </a:xfrm>
            <a:custGeom>
              <a:avLst/>
              <a:gdLst/>
              <a:ahLst/>
              <a:cxnLst/>
              <a:rect l="l" t="t" r="r" b="b"/>
              <a:pathLst>
                <a:path w="716" h="692" extrusionOk="0">
                  <a:moveTo>
                    <a:pt x="1" y="1"/>
                  </a:moveTo>
                  <a:lnTo>
                    <a:pt x="1" y="334"/>
                  </a:lnTo>
                  <a:cubicBezTo>
                    <a:pt x="1" y="525"/>
                    <a:pt x="167" y="691"/>
                    <a:pt x="358" y="691"/>
                  </a:cubicBez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6" name="Google Shape;1996;p70"/>
            <p:cNvSpPr/>
            <p:nvPr/>
          </p:nvSpPr>
          <p:spPr>
            <a:xfrm>
              <a:off x="3779908" y="2377340"/>
              <a:ext cx="23358" cy="23358"/>
            </a:xfrm>
            <a:custGeom>
              <a:avLst/>
              <a:gdLst/>
              <a:ahLst/>
              <a:cxnLst/>
              <a:rect l="l" t="t" r="r" b="b"/>
              <a:pathLst>
                <a:path w="691" h="691" extrusionOk="0">
                  <a:moveTo>
                    <a:pt x="0" y="0"/>
                  </a:moveTo>
                  <a:lnTo>
                    <a:pt x="0" y="691"/>
                  </a:lnTo>
                  <a:lnTo>
                    <a:pt x="691" y="691"/>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7" name="Google Shape;1997;p70"/>
            <p:cNvSpPr/>
            <p:nvPr/>
          </p:nvSpPr>
          <p:spPr>
            <a:xfrm>
              <a:off x="3779908" y="2708968"/>
              <a:ext cx="23358" cy="23391"/>
            </a:xfrm>
            <a:custGeom>
              <a:avLst/>
              <a:gdLst/>
              <a:ahLst/>
              <a:cxnLst/>
              <a:rect l="l" t="t" r="r" b="b"/>
              <a:pathLst>
                <a:path w="691" h="692" extrusionOk="0">
                  <a:moveTo>
                    <a:pt x="0" y="1"/>
                  </a:moveTo>
                  <a:lnTo>
                    <a:pt x="0" y="691"/>
                  </a:lnTo>
                  <a:lnTo>
                    <a:pt x="358" y="691"/>
                  </a:lnTo>
                  <a:cubicBezTo>
                    <a:pt x="548" y="691"/>
                    <a:pt x="691" y="525"/>
                    <a:pt x="691" y="334"/>
                  </a:cubicBez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8" name="Google Shape;1998;p70"/>
            <p:cNvSpPr/>
            <p:nvPr/>
          </p:nvSpPr>
          <p:spPr>
            <a:xfrm>
              <a:off x="3400755" y="2329849"/>
              <a:ext cx="24203" cy="23358"/>
            </a:xfrm>
            <a:custGeom>
              <a:avLst/>
              <a:gdLst/>
              <a:ahLst/>
              <a:cxnLst/>
              <a:rect l="l" t="t" r="r" b="b"/>
              <a:pathLst>
                <a:path w="716" h="691" extrusionOk="0">
                  <a:moveTo>
                    <a:pt x="358" y="0"/>
                  </a:moveTo>
                  <a:cubicBezTo>
                    <a:pt x="167" y="0"/>
                    <a:pt x="1" y="167"/>
                    <a:pt x="1" y="357"/>
                  </a:cubicBez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1999" name="Google Shape;1999;p70"/>
            <p:cNvSpPr/>
            <p:nvPr/>
          </p:nvSpPr>
          <p:spPr>
            <a:xfrm>
              <a:off x="3779908" y="2424020"/>
              <a:ext cx="23358" cy="24169"/>
            </a:xfrm>
            <a:custGeom>
              <a:avLst/>
              <a:gdLst/>
              <a:ahLst/>
              <a:cxnLst/>
              <a:rect l="l" t="t" r="r" b="b"/>
              <a:pathLst>
                <a:path w="691" h="715" extrusionOk="0">
                  <a:moveTo>
                    <a:pt x="0" y="0"/>
                  </a:moveTo>
                  <a:lnTo>
                    <a:pt x="0" y="715"/>
                  </a:lnTo>
                  <a:lnTo>
                    <a:pt x="691" y="715"/>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0" name="Google Shape;2000;p70"/>
            <p:cNvSpPr/>
            <p:nvPr/>
          </p:nvSpPr>
          <p:spPr>
            <a:xfrm>
              <a:off x="3779908" y="2613174"/>
              <a:ext cx="23358" cy="23391"/>
            </a:xfrm>
            <a:custGeom>
              <a:avLst/>
              <a:gdLst/>
              <a:ahLst/>
              <a:cxnLst/>
              <a:rect l="l" t="t" r="r" b="b"/>
              <a:pathLst>
                <a:path w="691" h="692" extrusionOk="0">
                  <a:moveTo>
                    <a:pt x="0" y="1"/>
                  </a:moveTo>
                  <a:lnTo>
                    <a:pt x="0" y="691"/>
                  </a:lnTo>
                  <a:lnTo>
                    <a:pt x="691" y="691"/>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1" name="Google Shape;2001;p70"/>
            <p:cNvSpPr/>
            <p:nvPr/>
          </p:nvSpPr>
          <p:spPr>
            <a:xfrm>
              <a:off x="3779908" y="2471512"/>
              <a:ext cx="23358" cy="23391"/>
            </a:xfrm>
            <a:custGeom>
              <a:avLst/>
              <a:gdLst/>
              <a:ahLst/>
              <a:cxnLst/>
              <a:rect l="l" t="t" r="r" b="b"/>
              <a:pathLst>
                <a:path w="691" h="692" extrusionOk="0">
                  <a:moveTo>
                    <a:pt x="0" y="0"/>
                  </a:moveTo>
                  <a:lnTo>
                    <a:pt x="0" y="691"/>
                  </a:lnTo>
                  <a:lnTo>
                    <a:pt x="691" y="691"/>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2" name="Google Shape;2002;p70"/>
            <p:cNvSpPr/>
            <p:nvPr/>
          </p:nvSpPr>
          <p:spPr>
            <a:xfrm>
              <a:off x="3779908" y="2518192"/>
              <a:ext cx="23358" cy="24203"/>
            </a:xfrm>
            <a:custGeom>
              <a:avLst/>
              <a:gdLst/>
              <a:ahLst/>
              <a:cxnLst/>
              <a:rect l="l" t="t" r="r" b="b"/>
              <a:pathLst>
                <a:path w="691" h="716" extrusionOk="0">
                  <a:moveTo>
                    <a:pt x="0" y="1"/>
                  </a:moveTo>
                  <a:lnTo>
                    <a:pt x="0" y="715"/>
                  </a:lnTo>
                  <a:lnTo>
                    <a:pt x="691" y="715"/>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03" name="Google Shape;2003;p70"/>
          <p:cNvGrpSpPr/>
          <p:nvPr/>
        </p:nvGrpSpPr>
        <p:grpSpPr>
          <a:xfrm>
            <a:off x="1363396" y="3615360"/>
            <a:ext cx="402520" cy="346975"/>
            <a:chOff x="1363396" y="3615360"/>
            <a:chExt cx="402520" cy="346975"/>
          </a:xfrm>
        </p:grpSpPr>
        <p:sp>
          <p:nvSpPr>
            <p:cNvPr id="2004" name="Google Shape;2004;p70"/>
            <p:cNvSpPr/>
            <p:nvPr/>
          </p:nvSpPr>
          <p:spPr>
            <a:xfrm>
              <a:off x="1363396" y="3732009"/>
              <a:ext cx="402520" cy="170770"/>
            </a:xfrm>
            <a:custGeom>
              <a:avLst/>
              <a:gdLst/>
              <a:ahLst/>
              <a:cxnLst/>
              <a:rect l="l" t="t" r="r" b="b"/>
              <a:pathLst>
                <a:path w="11908" h="5052" extrusionOk="0">
                  <a:moveTo>
                    <a:pt x="2072" y="1312"/>
                  </a:moveTo>
                  <a:lnTo>
                    <a:pt x="2072" y="3646"/>
                  </a:lnTo>
                  <a:lnTo>
                    <a:pt x="1382" y="3646"/>
                  </a:lnTo>
                  <a:lnTo>
                    <a:pt x="1382" y="1312"/>
                  </a:lnTo>
                  <a:close/>
                  <a:moveTo>
                    <a:pt x="3477" y="1312"/>
                  </a:moveTo>
                  <a:lnTo>
                    <a:pt x="3477" y="3646"/>
                  </a:lnTo>
                  <a:lnTo>
                    <a:pt x="2763" y="3646"/>
                  </a:lnTo>
                  <a:lnTo>
                    <a:pt x="2763" y="1312"/>
                  </a:lnTo>
                  <a:close/>
                  <a:moveTo>
                    <a:pt x="4858" y="1312"/>
                  </a:moveTo>
                  <a:lnTo>
                    <a:pt x="4858" y="3646"/>
                  </a:lnTo>
                  <a:lnTo>
                    <a:pt x="4168" y="3646"/>
                  </a:lnTo>
                  <a:lnTo>
                    <a:pt x="4168" y="1312"/>
                  </a:lnTo>
                  <a:close/>
                  <a:moveTo>
                    <a:pt x="6264" y="1312"/>
                  </a:moveTo>
                  <a:lnTo>
                    <a:pt x="6264" y="3646"/>
                  </a:lnTo>
                  <a:lnTo>
                    <a:pt x="5549" y="3646"/>
                  </a:lnTo>
                  <a:lnTo>
                    <a:pt x="5549" y="1312"/>
                  </a:lnTo>
                  <a:close/>
                  <a:moveTo>
                    <a:pt x="7645" y="1312"/>
                  </a:moveTo>
                  <a:lnTo>
                    <a:pt x="7645" y="3646"/>
                  </a:lnTo>
                  <a:lnTo>
                    <a:pt x="6954" y="3646"/>
                  </a:lnTo>
                  <a:lnTo>
                    <a:pt x="6954" y="1312"/>
                  </a:lnTo>
                  <a:close/>
                  <a:moveTo>
                    <a:pt x="9050" y="1312"/>
                  </a:moveTo>
                  <a:lnTo>
                    <a:pt x="9050" y="3646"/>
                  </a:lnTo>
                  <a:lnTo>
                    <a:pt x="8359" y="3646"/>
                  </a:lnTo>
                  <a:lnTo>
                    <a:pt x="8359" y="1312"/>
                  </a:lnTo>
                  <a:close/>
                  <a:moveTo>
                    <a:pt x="10431" y="1312"/>
                  </a:moveTo>
                  <a:lnTo>
                    <a:pt x="10431" y="3646"/>
                  </a:lnTo>
                  <a:lnTo>
                    <a:pt x="9740" y="3646"/>
                  </a:lnTo>
                  <a:lnTo>
                    <a:pt x="9740" y="1312"/>
                  </a:lnTo>
                  <a:close/>
                  <a:moveTo>
                    <a:pt x="1031" y="0"/>
                  </a:moveTo>
                  <a:cubicBezTo>
                    <a:pt x="834" y="0"/>
                    <a:pt x="667" y="158"/>
                    <a:pt x="667" y="336"/>
                  </a:cubicBezTo>
                  <a:lnTo>
                    <a:pt x="667" y="979"/>
                  </a:lnTo>
                  <a:lnTo>
                    <a:pt x="667" y="3646"/>
                  </a:lnTo>
                  <a:lnTo>
                    <a:pt x="358" y="3646"/>
                  </a:lnTo>
                  <a:cubicBezTo>
                    <a:pt x="167" y="3646"/>
                    <a:pt x="0" y="3813"/>
                    <a:pt x="0" y="4004"/>
                  </a:cubicBezTo>
                  <a:lnTo>
                    <a:pt x="0" y="4694"/>
                  </a:lnTo>
                  <a:cubicBezTo>
                    <a:pt x="0" y="4885"/>
                    <a:pt x="167" y="5051"/>
                    <a:pt x="358" y="5051"/>
                  </a:cubicBezTo>
                  <a:lnTo>
                    <a:pt x="11550" y="5051"/>
                  </a:lnTo>
                  <a:cubicBezTo>
                    <a:pt x="11741" y="5051"/>
                    <a:pt x="11908" y="4885"/>
                    <a:pt x="11908" y="4694"/>
                  </a:cubicBezTo>
                  <a:lnTo>
                    <a:pt x="11908" y="4004"/>
                  </a:lnTo>
                  <a:cubicBezTo>
                    <a:pt x="11908" y="3813"/>
                    <a:pt x="11741" y="3646"/>
                    <a:pt x="11550" y="3646"/>
                  </a:cubicBezTo>
                  <a:lnTo>
                    <a:pt x="11145" y="3646"/>
                  </a:lnTo>
                  <a:lnTo>
                    <a:pt x="11145" y="360"/>
                  </a:lnTo>
                  <a:cubicBezTo>
                    <a:pt x="11145" y="169"/>
                    <a:pt x="11003" y="27"/>
                    <a:pt x="10836" y="3"/>
                  </a:cubicBezTo>
                  <a:cubicBezTo>
                    <a:pt x="10822" y="1"/>
                    <a:pt x="10808" y="0"/>
                    <a:pt x="10795" y="0"/>
                  </a:cubicBezTo>
                  <a:cubicBezTo>
                    <a:pt x="10598" y="0"/>
                    <a:pt x="10431" y="158"/>
                    <a:pt x="10431" y="336"/>
                  </a:cubicBezTo>
                  <a:lnTo>
                    <a:pt x="10431" y="622"/>
                  </a:lnTo>
                  <a:lnTo>
                    <a:pt x="1382" y="622"/>
                  </a:lnTo>
                  <a:lnTo>
                    <a:pt x="1382" y="360"/>
                  </a:lnTo>
                  <a:cubicBezTo>
                    <a:pt x="1382" y="169"/>
                    <a:pt x="1239" y="27"/>
                    <a:pt x="1072" y="3"/>
                  </a:cubicBezTo>
                  <a:cubicBezTo>
                    <a:pt x="1058" y="1"/>
                    <a:pt x="1044" y="0"/>
                    <a:pt x="103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5" name="Google Shape;2005;p70"/>
            <p:cNvSpPr/>
            <p:nvPr/>
          </p:nvSpPr>
          <p:spPr>
            <a:xfrm>
              <a:off x="1513103" y="3615360"/>
              <a:ext cx="103098" cy="91808"/>
            </a:xfrm>
            <a:custGeom>
              <a:avLst/>
              <a:gdLst/>
              <a:ahLst/>
              <a:cxnLst/>
              <a:rect l="l" t="t" r="r" b="b"/>
              <a:pathLst>
                <a:path w="3050" h="2716" extrusionOk="0">
                  <a:moveTo>
                    <a:pt x="953" y="1"/>
                  </a:moveTo>
                  <a:cubicBezTo>
                    <a:pt x="429" y="1"/>
                    <a:pt x="1" y="429"/>
                    <a:pt x="1" y="953"/>
                  </a:cubicBezTo>
                  <a:cubicBezTo>
                    <a:pt x="1" y="1668"/>
                    <a:pt x="1001" y="2453"/>
                    <a:pt x="1358" y="2668"/>
                  </a:cubicBezTo>
                  <a:cubicBezTo>
                    <a:pt x="1406" y="2692"/>
                    <a:pt x="1453" y="2715"/>
                    <a:pt x="1525" y="2715"/>
                  </a:cubicBezTo>
                  <a:cubicBezTo>
                    <a:pt x="1596" y="2715"/>
                    <a:pt x="1644" y="2692"/>
                    <a:pt x="1692" y="2668"/>
                  </a:cubicBezTo>
                  <a:cubicBezTo>
                    <a:pt x="1858" y="2573"/>
                    <a:pt x="2192" y="2334"/>
                    <a:pt x="2454" y="2049"/>
                  </a:cubicBezTo>
                  <a:cubicBezTo>
                    <a:pt x="2859" y="1620"/>
                    <a:pt x="3049" y="1287"/>
                    <a:pt x="3049" y="953"/>
                  </a:cubicBezTo>
                  <a:cubicBezTo>
                    <a:pt x="3049" y="429"/>
                    <a:pt x="2620" y="1"/>
                    <a:pt x="2096" y="1"/>
                  </a:cubicBezTo>
                  <a:cubicBezTo>
                    <a:pt x="1882" y="1"/>
                    <a:pt x="1692" y="72"/>
                    <a:pt x="1525" y="191"/>
                  </a:cubicBezTo>
                  <a:cubicBezTo>
                    <a:pt x="1358" y="72"/>
                    <a:pt x="1168"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6" name="Google Shape;2006;p70"/>
            <p:cNvSpPr/>
            <p:nvPr/>
          </p:nvSpPr>
          <p:spPr>
            <a:xfrm>
              <a:off x="1363396" y="3914809"/>
              <a:ext cx="47526" cy="47526"/>
            </a:xfrm>
            <a:custGeom>
              <a:avLst/>
              <a:gdLst/>
              <a:ahLst/>
              <a:cxnLst/>
              <a:rect l="l" t="t" r="r" b="b"/>
              <a:pathLst>
                <a:path w="1406" h="1406" extrusionOk="0">
                  <a:moveTo>
                    <a:pt x="0" y="1"/>
                  </a:moveTo>
                  <a:lnTo>
                    <a:pt x="0" y="1048"/>
                  </a:lnTo>
                  <a:cubicBezTo>
                    <a:pt x="0" y="1239"/>
                    <a:pt x="167" y="1406"/>
                    <a:pt x="358" y="1406"/>
                  </a:cubicBezTo>
                  <a:lnTo>
                    <a:pt x="1048" y="1406"/>
                  </a:lnTo>
                  <a:cubicBezTo>
                    <a:pt x="1239" y="1406"/>
                    <a:pt x="1405" y="1239"/>
                    <a:pt x="1405" y="1048"/>
                  </a:cubicBezTo>
                  <a:lnTo>
                    <a:pt x="140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07" name="Google Shape;2007;p70"/>
            <p:cNvSpPr/>
            <p:nvPr/>
          </p:nvSpPr>
          <p:spPr>
            <a:xfrm>
              <a:off x="1718380" y="3914809"/>
              <a:ext cx="47526" cy="47526"/>
            </a:xfrm>
            <a:custGeom>
              <a:avLst/>
              <a:gdLst/>
              <a:ahLst/>
              <a:cxnLst/>
              <a:rect l="l" t="t" r="r" b="b"/>
              <a:pathLst>
                <a:path w="1406" h="1406" extrusionOk="0">
                  <a:moveTo>
                    <a:pt x="0" y="1"/>
                  </a:moveTo>
                  <a:lnTo>
                    <a:pt x="0" y="1048"/>
                  </a:lnTo>
                  <a:cubicBezTo>
                    <a:pt x="0" y="1239"/>
                    <a:pt x="167" y="1406"/>
                    <a:pt x="358" y="1406"/>
                  </a:cubicBezTo>
                  <a:lnTo>
                    <a:pt x="1048" y="1406"/>
                  </a:lnTo>
                  <a:cubicBezTo>
                    <a:pt x="1239" y="1406"/>
                    <a:pt x="1406" y="1239"/>
                    <a:pt x="1406" y="1048"/>
                  </a:cubicBezTo>
                  <a:lnTo>
                    <a:pt x="140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08" name="Google Shape;2008;p70"/>
          <p:cNvGrpSpPr/>
          <p:nvPr/>
        </p:nvGrpSpPr>
        <p:grpSpPr>
          <a:xfrm>
            <a:off x="1360962" y="2973804"/>
            <a:ext cx="404951" cy="362292"/>
            <a:chOff x="1360962" y="2973804"/>
            <a:chExt cx="404951" cy="362292"/>
          </a:xfrm>
        </p:grpSpPr>
        <p:sp>
          <p:nvSpPr>
            <p:cNvPr id="2009" name="Google Shape;2009;p70"/>
            <p:cNvSpPr/>
            <p:nvPr/>
          </p:nvSpPr>
          <p:spPr>
            <a:xfrm>
              <a:off x="1360962" y="3092955"/>
              <a:ext cx="224651" cy="243141"/>
            </a:xfrm>
            <a:custGeom>
              <a:avLst/>
              <a:gdLst/>
              <a:ahLst/>
              <a:cxnLst/>
              <a:rect l="l" t="t" r="r" b="b"/>
              <a:pathLst>
                <a:path w="6646" h="7193" extrusionOk="0">
                  <a:moveTo>
                    <a:pt x="2763" y="0"/>
                  </a:moveTo>
                  <a:lnTo>
                    <a:pt x="2763" y="0"/>
                  </a:lnTo>
                  <a:cubicBezTo>
                    <a:pt x="2478" y="72"/>
                    <a:pt x="2192" y="191"/>
                    <a:pt x="1930" y="357"/>
                  </a:cubicBezTo>
                  <a:cubicBezTo>
                    <a:pt x="1096" y="834"/>
                    <a:pt x="501" y="1619"/>
                    <a:pt x="239" y="2548"/>
                  </a:cubicBezTo>
                  <a:cubicBezTo>
                    <a:pt x="1" y="3429"/>
                    <a:pt x="120" y="4358"/>
                    <a:pt x="525" y="5168"/>
                  </a:cubicBezTo>
                  <a:lnTo>
                    <a:pt x="96" y="6740"/>
                  </a:lnTo>
                  <a:cubicBezTo>
                    <a:pt x="48" y="6859"/>
                    <a:pt x="72" y="6978"/>
                    <a:pt x="168" y="7073"/>
                  </a:cubicBezTo>
                  <a:cubicBezTo>
                    <a:pt x="239" y="7144"/>
                    <a:pt x="334" y="7192"/>
                    <a:pt x="430" y="7192"/>
                  </a:cubicBezTo>
                  <a:cubicBezTo>
                    <a:pt x="430" y="7192"/>
                    <a:pt x="453" y="7192"/>
                    <a:pt x="477" y="7168"/>
                  </a:cubicBezTo>
                  <a:lnTo>
                    <a:pt x="2406" y="6835"/>
                  </a:lnTo>
                  <a:cubicBezTo>
                    <a:pt x="2525" y="6882"/>
                    <a:pt x="2668" y="6930"/>
                    <a:pt x="2811" y="6978"/>
                  </a:cubicBezTo>
                  <a:cubicBezTo>
                    <a:pt x="3121" y="7057"/>
                    <a:pt x="3435" y="7097"/>
                    <a:pt x="3749" y="7097"/>
                  </a:cubicBezTo>
                  <a:cubicBezTo>
                    <a:pt x="4375" y="7097"/>
                    <a:pt x="4994" y="6938"/>
                    <a:pt x="5550" y="6620"/>
                  </a:cubicBezTo>
                  <a:cubicBezTo>
                    <a:pt x="5978" y="6359"/>
                    <a:pt x="6359" y="6025"/>
                    <a:pt x="6645" y="5644"/>
                  </a:cubicBezTo>
                  <a:cubicBezTo>
                    <a:pt x="4383" y="5168"/>
                    <a:pt x="2692" y="3167"/>
                    <a:pt x="2692" y="762"/>
                  </a:cubicBezTo>
                  <a:cubicBezTo>
                    <a:pt x="2692" y="500"/>
                    <a:pt x="2716" y="238"/>
                    <a:pt x="27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0" name="Google Shape;2010;p70"/>
            <p:cNvSpPr/>
            <p:nvPr/>
          </p:nvSpPr>
          <p:spPr>
            <a:xfrm>
              <a:off x="1567862" y="3083288"/>
              <a:ext cx="97419" cy="78118"/>
            </a:xfrm>
            <a:custGeom>
              <a:avLst/>
              <a:gdLst/>
              <a:ahLst/>
              <a:cxnLst/>
              <a:rect l="l" t="t" r="r" b="b"/>
              <a:pathLst>
                <a:path w="2882" h="2311" extrusionOk="0">
                  <a:moveTo>
                    <a:pt x="572" y="0"/>
                  </a:moveTo>
                  <a:cubicBezTo>
                    <a:pt x="262" y="0"/>
                    <a:pt x="0" y="262"/>
                    <a:pt x="0" y="572"/>
                  </a:cubicBezTo>
                  <a:cubicBezTo>
                    <a:pt x="0" y="810"/>
                    <a:pt x="215" y="1191"/>
                    <a:pt x="596" y="1572"/>
                  </a:cubicBezTo>
                  <a:cubicBezTo>
                    <a:pt x="881" y="1882"/>
                    <a:pt x="1191" y="2144"/>
                    <a:pt x="1429" y="2310"/>
                  </a:cubicBezTo>
                  <a:cubicBezTo>
                    <a:pt x="1620" y="2167"/>
                    <a:pt x="1929" y="1905"/>
                    <a:pt x="2215" y="1620"/>
                  </a:cubicBezTo>
                  <a:cubicBezTo>
                    <a:pt x="2834" y="977"/>
                    <a:pt x="2882" y="667"/>
                    <a:pt x="2882" y="572"/>
                  </a:cubicBezTo>
                  <a:cubicBezTo>
                    <a:pt x="2882" y="262"/>
                    <a:pt x="2620" y="0"/>
                    <a:pt x="2310" y="0"/>
                  </a:cubicBezTo>
                  <a:cubicBezTo>
                    <a:pt x="2072" y="0"/>
                    <a:pt x="1858" y="167"/>
                    <a:pt x="1762" y="381"/>
                  </a:cubicBezTo>
                  <a:cubicBezTo>
                    <a:pt x="1715" y="524"/>
                    <a:pt x="1572" y="596"/>
                    <a:pt x="1429" y="596"/>
                  </a:cubicBezTo>
                  <a:cubicBezTo>
                    <a:pt x="1286" y="596"/>
                    <a:pt x="1167" y="524"/>
                    <a:pt x="1119" y="381"/>
                  </a:cubicBezTo>
                  <a:cubicBezTo>
                    <a:pt x="1024" y="167"/>
                    <a:pt x="810" y="0"/>
                    <a:pt x="5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1" name="Google Shape;2011;p70"/>
            <p:cNvSpPr/>
            <p:nvPr/>
          </p:nvSpPr>
          <p:spPr>
            <a:xfrm>
              <a:off x="1476090" y="2973804"/>
              <a:ext cx="289823" cy="324436"/>
            </a:xfrm>
            <a:custGeom>
              <a:avLst/>
              <a:gdLst/>
              <a:ahLst/>
              <a:cxnLst/>
              <a:rect l="l" t="t" r="r" b="b"/>
              <a:pathLst>
                <a:path w="8574" h="9598" extrusionOk="0">
                  <a:moveTo>
                    <a:pt x="5025" y="2549"/>
                  </a:moveTo>
                  <a:cubicBezTo>
                    <a:pt x="5716" y="2549"/>
                    <a:pt x="6287" y="3120"/>
                    <a:pt x="6287" y="3811"/>
                  </a:cubicBezTo>
                  <a:cubicBezTo>
                    <a:pt x="6287" y="4240"/>
                    <a:pt x="6002" y="4740"/>
                    <a:pt x="5430" y="5335"/>
                  </a:cubicBezTo>
                  <a:cubicBezTo>
                    <a:pt x="5025" y="5764"/>
                    <a:pt x="4549" y="6121"/>
                    <a:pt x="4335" y="6264"/>
                  </a:cubicBezTo>
                  <a:cubicBezTo>
                    <a:pt x="4263" y="6288"/>
                    <a:pt x="4215" y="6311"/>
                    <a:pt x="4144" y="6311"/>
                  </a:cubicBezTo>
                  <a:cubicBezTo>
                    <a:pt x="4096" y="6311"/>
                    <a:pt x="4025" y="6288"/>
                    <a:pt x="3977" y="6264"/>
                  </a:cubicBezTo>
                  <a:cubicBezTo>
                    <a:pt x="3477" y="5978"/>
                    <a:pt x="2001" y="4811"/>
                    <a:pt x="2001" y="3811"/>
                  </a:cubicBezTo>
                  <a:cubicBezTo>
                    <a:pt x="2001" y="3120"/>
                    <a:pt x="2572" y="2549"/>
                    <a:pt x="3287" y="2549"/>
                  </a:cubicBezTo>
                  <a:cubicBezTo>
                    <a:pt x="3620" y="2549"/>
                    <a:pt x="3930" y="2668"/>
                    <a:pt x="4144" y="2882"/>
                  </a:cubicBezTo>
                  <a:cubicBezTo>
                    <a:pt x="4382" y="2668"/>
                    <a:pt x="4692" y="2549"/>
                    <a:pt x="5025" y="2549"/>
                  </a:cubicBezTo>
                  <a:close/>
                  <a:moveTo>
                    <a:pt x="4287" y="1"/>
                  </a:moveTo>
                  <a:cubicBezTo>
                    <a:pt x="1929" y="24"/>
                    <a:pt x="0" y="1930"/>
                    <a:pt x="0" y="4287"/>
                  </a:cubicBezTo>
                  <a:cubicBezTo>
                    <a:pt x="0" y="6645"/>
                    <a:pt x="1929" y="8574"/>
                    <a:pt x="4287" y="8574"/>
                  </a:cubicBezTo>
                  <a:cubicBezTo>
                    <a:pt x="4454" y="8574"/>
                    <a:pt x="4644" y="8574"/>
                    <a:pt x="4811" y="8550"/>
                  </a:cubicBezTo>
                  <a:lnTo>
                    <a:pt x="6954" y="9550"/>
                  </a:lnTo>
                  <a:cubicBezTo>
                    <a:pt x="7002" y="9574"/>
                    <a:pt x="7049" y="9598"/>
                    <a:pt x="7097" y="9598"/>
                  </a:cubicBezTo>
                  <a:cubicBezTo>
                    <a:pt x="7168" y="9598"/>
                    <a:pt x="7240" y="9574"/>
                    <a:pt x="7288" y="9526"/>
                  </a:cubicBezTo>
                  <a:cubicBezTo>
                    <a:pt x="7383" y="9455"/>
                    <a:pt x="7454" y="9360"/>
                    <a:pt x="7454" y="9241"/>
                  </a:cubicBezTo>
                  <a:lnTo>
                    <a:pt x="7430" y="7216"/>
                  </a:lnTo>
                  <a:cubicBezTo>
                    <a:pt x="8169" y="6430"/>
                    <a:pt x="8574" y="5383"/>
                    <a:pt x="8574" y="4287"/>
                  </a:cubicBezTo>
                  <a:cubicBezTo>
                    <a:pt x="8574" y="1930"/>
                    <a:pt x="6645" y="1"/>
                    <a:pt x="428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12" name="Google Shape;2012;p70"/>
          <p:cNvGrpSpPr/>
          <p:nvPr/>
        </p:nvGrpSpPr>
        <p:grpSpPr>
          <a:xfrm>
            <a:off x="1363396" y="2385385"/>
            <a:ext cx="402512" cy="291445"/>
            <a:chOff x="1363396" y="2385385"/>
            <a:chExt cx="402512" cy="291445"/>
          </a:xfrm>
        </p:grpSpPr>
        <p:sp>
          <p:nvSpPr>
            <p:cNvPr id="2013" name="Google Shape;2013;p70"/>
            <p:cNvSpPr/>
            <p:nvPr/>
          </p:nvSpPr>
          <p:spPr>
            <a:xfrm>
              <a:off x="1695023" y="2385385"/>
              <a:ext cx="70884" cy="290634"/>
            </a:xfrm>
            <a:custGeom>
              <a:avLst/>
              <a:gdLst/>
              <a:ahLst/>
              <a:cxnLst/>
              <a:rect l="l" t="t" r="r" b="b"/>
              <a:pathLst>
                <a:path w="2097" h="8598" extrusionOk="0">
                  <a:moveTo>
                    <a:pt x="1739" y="0"/>
                  </a:moveTo>
                  <a:cubicBezTo>
                    <a:pt x="787" y="0"/>
                    <a:pt x="1" y="786"/>
                    <a:pt x="1" y="1739"/>
                  </a:cubicBezTo>
                  <a:lnTo>
                    <a:pt x="1" y="3144"/>
                  </a:lnTo>
                  <a:cubicBezTo>
                    <a:pt x="1" y="3977"/>
                    <a:pt x="596" y="4692"/>
                    <a:pt x="1406" y="4835"/>
                  </a:cubicBezTo>
                  <a:lnTo>
                    <a:pt x="1406" y="8264"/>
                  </a:lnTo>
                  <a:cubicBezTo>
                    <a:pt x="1406" y="8454"/>
                    <a:pt x="1549" y="8597"/>
                    <a:pt x="1739" y="8597"/>
                  </a:cubicBezTo>
                  <a:cubicBezTo>
                    <a:pt x="1930" y="8597"/>
                    <a:pt x="2097" y="8454"/>
                    <a:pt x="2097" y="8264"/>
                  </a:cubicBezTo>
                  <a:lnTo>
                    <a:pt x="2097" y="4525"/>
                  </a:lnTo>
                  <a:lnTo>
                    <a:pt x="2097" y="3668"/>
                  </a:lnTo>
                  <a:lnTo>
                    <a:pt x="2097" y="357"/>
                  </a:lnTo>
                  <a:cubicBezTo>
                    <a:pt x="2097" y="143"/>
                    <a:pt x="1930"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4" name="Google Shape;2014;p70"/>
            <p:cNvSpPr/>
            <p:nvPr/>
          </p:nvSpPr>
          <p:spPr>
            <a:xfrm>
              <a:off x="1526793" y="2515792"/>
              <a:ext cx="75718" cy="58783"/>
            </a:xfrm>
            <a:custGeom>
              <a:avLst/>
              <a:gdLst/>
              <a:ahLst/>
              <a:cxnLst/>
              <a:rect l="l" t="t" r="r" b="b"/>
              <a:pathLst>
                <a:path w="2240" h="1739" extrusionOk="0">
                  <a:moveTo>
                    <a:pt x="405" y="0"/>
                  </a:moveTo>
                  <a:cubicBezTo>
                    <a:pt x="191" y="0"/>
                    <a:pt x="1" y="191"/>
                    <a:pt x="1" y="405"/>
                  </a:cubicBezTo>
                  <a:cubicBezTo>
                    <a:pt x="1" y="738"/>
                    <a:pt x="620" y="1405"/>
                    <a:pt x="1120" y="1739"/>
                  </a:cubicBezTo>
                  <a:cubicBezTo>
                    <a:pt x="1263" y="1620"/>
                    <a:pt x="1501" y="1429"/>
                    <a:pt x="1715" y="1215"/>
                  </a:cubicBezTo>
                  <a:cubicBezTo>
                    <a:pt x="2096" y="810"/>
                    <a:pt x="2239" y="524"/>
                    <a:pt x="2239" y="405"/>
                  </a:cubicBezTo>
                  <a:cubicBezTo>
                    <a:pt x="2239" y="191"/>
                    <a:pt x="2049" y="0"/>
                    <a:pt x="1834" y="0"/>
                  </a:cubicBezTo>
                  <a:cubicBezTo>
                    <a:pt x="1668" y="0"/>
                    <a:pt x="1501" y="95"/>
                    <a:pt x="1453" y="262"/>
                  </a:cubicBezTo>
                  <a:cubicBezTo>
                    <a:pt x="1406" y="405"/>
                    <a:pt x="1263" y="476"/>
                    <a:pt x="1120" y="476"/>
                  </a:cubicBezTo>
                  <a:cubicBezTo>
                    <a:pt x="977" y="476"/>
                    <a:pt x="834" y="405"/>
                    <a:pt x="787" y="262"/>
                  </a:cubicBezTo>
                  <a:cubicBezTo>
                    <a:pt x="739" y="95"/>
                    <a:pt x="572" y="0"/>
                    <a:pt x="40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5" name="Google Shape;2015;p70"/>
            <p:cNvSpPr/>
            <p:nvPr/>
          </p:nvSpPr>
          <p:spPr>
            <a:xfrm>
              <a:off x="1447122" y="2428854"/>
              <a:ext cx="235063" cy="235096"/>
            </a:xfrm>
            <a:custGeom>
              <a:avLst/>
              <a:gdLst/>
              <a:ahLst/>
              <a:cxnLst/>
              <a:rect l="l" t="t" r="r" b="b"/>
              <a:pathLst>
                <a:path w="6954" h="6955" extrusionOk="0">
                  <a:moveTo>
                    <a:pt x="4191" y="1858"/>
                  </a:moveTo>
                  <a:cubicBezTo>
                    <a:pt x="4811" y="1858"/>
                    <a:pt x="5311" y="2358"/>
                    <a:pt x="5311" y="2977"/>
                  </a:cubicBezTo>
                  <a:cubicBezTo>
                    <a:pt x="5311" y="3334"/>
                    <a:pt x="5049" y="3787"/>
                    <a:pt x="4572" y="4263"/>
                  </a:cubicBezTo>
                  <a:cubicBezTo>
                    <a:pt x="4239" y="4620"/>
                    <a:pt x="3858" y="4930"/>
                    <a:pt x="3644" y="5049"/>
                  </a:cubicBezTo>
                  <a:cubicBezTo>
                    <a:pt x="3596" y="5073"/>
                    <a:pt x="3548" y="5097"/>
                    <a:pt x="3477" y="5097"/>
                  </a:cubicBezTo>
                  <a:cubicBezTo>
                    <a:pt x="3405" y="5097"/>
                    <a:pt x="3358" y="5073"/>
                    <a:pt x="3310" y="5049"/>
                  </a:cubicBezTo>
                  <a:cubicBezTo>
                    <a:pt x="3072" y="4906"/>
                    <a:pt x="2667" y="4596"/>
                    <a:pt x="2310" y="4239"/>
                  </a:cubicBezTo>
                  <a:cubicBezTo>
                    <a:pt x="1881" y="3763"/>
                    <a:pt x="1643" y="3358"/>
                    <a:pt x="1643" y="2977"/>
                  </a:cubicBezTo>
                  <a:cubicBezTo>
                    <a:pt x="1643" y="2358"/>
                    <a:pt x="2143" y="1858"/>
                    <a:pt x="2762" y="1858"/>
                  </a:cubicBezTo>
                  <a:cubicBezTo>
                    <a:pt x="3024" y="1858"/>
                    <a:pt x="3286" y="1977"/>
                    <a:pt x="3477" y="2120"/>
                  </a:cubicBezTo>
                  <a:cubicBezTo>
                    <a:pt x="3667" y="1977"/>
                    <a:pt x="3929" y="1858"/>
                    <a:pt x="4191" y="1858"/>
                  </a:cubicBezTo>
                  <a:close/>
                  <a:moveTo>
                    <a:pt x="3477" y="0"/>
                  </a:moveTo>
                  <a:cubicBezTo>
                    <a:pt x="1548" y="0"/>
                    <a:pt x="0" y="1548"/>
                    <a:pt x="0" y="3477"/>
                  </a:cubicBezTo>
                  <a:cubicBezTo>
                    <a:pt x="0" y="5406"/>
                    <a:pt x="1548" y="6954"/>
                    <a:pt x="3477" y="6954"/>
                  </a:cubicBezTo>
                  <a:cubicBezTo>
                    <a:pt x="5406" y="6954"/>
                    <a:pt x="6954" y="5406"/>
                    <a:pt x="6954" y="3477"/>
                  </a:cubicBezTo>
                  <a:cubicBezTo>
                    <a:pt x="6954" y="1548"/>
                    <a:pt x="5406" y="0"/>
                    <a:pt x="3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6" name="Google Shape;2016;p70"/>
            <p:cNvSpPr/>
            <p:nvPr/>
          </p:nvSpPr>
          <p:spPr>
            <a:xfrm>
              <a:off x="1363396" y="2408708"/>
              <a:ext cx="86163" cy="268121"/>
            </a:xfrm>
            <a:custGeom>
              <a:avLst/>
              <a:gdLst/>
              <a:ahLst/>
              <a:cxnLst/>
              <a:rect l="l" t="t" r="r" b="b"/>
              <a:pathLst>
                <a:path w="2549" h="7932" extrusionOk="0">
                  <a:moveTo>
                    <a:pt x="1286" y="1"/>
                  </a:moveTo>
                  <a:cubicBezTo>
                    <a:pt x="1096" y="1"/>
                    <a:pt x="929" y="168"/>
                    <a:pt x="929" y="358"/>
                  </a:cubicBezTo>
                  <a:lnTo>
                    <a:pt x="929" y="2478"/>
                  </a:lnTo>
                  <a:cubicBezTo>
                    <a:pt x="786" y="2382"/>
                    <a:pt x="691" y="2216"/>
                    <a:pt x="691" y="2025"/>
                  </a:cubicBezTo>
                  <a:lnTo>
                    <a:pt x="691" y="382"/>
                  </a:lnTo>
                  <a:cubicBezTo>
                    <a:pt x="691" y="191"/>
                    <a:pt x="548" y="25"/>
                    <a:pt x="358" y="25"/>
                  </a:cubicBezTo>
                  <a:cubicBezTo>
                    <a:pt x="167" y="25"/>
                    <a:pt x="0" y="191"/>
                    <a:pt x="0" y="382"/>
                  </a:cubicBezTo>
                  <a:lnTo>
                    <a:pt x="0" y="2025"/>
                  </a:lnTo>
                  <a:cubicBezTo>
                    <a:pt x="0" y="2620"/>
                    <a:pt x="405" y="3121"/>
                    <a:pt x="929" y="3240"/>
                  </a:cubicBezTo>
                  <a:lnTo>
                    <a:pt x="929" y="7574"/>
                  </a:lnTo>
                  <a:cubicBezTo>
                    <a:pt x="929" y="7788"/>
                    <a:pt x="1096" y="7931"/>
                    <a:pt x="1286" y="7931"/>
                  </a:cubicBezTo>
                  <a:cubicBezTo>
                    <a:pt x="1477" y="7931"/>
                    <a:pt x="1620" y="7788"/>
                    <a:pt x="1620" y="7574"/>
                  </a:cubicBezTo>
                  <a:lnTo>
                    <a:pt x="1620" y="3240"/>
                  </a:lnTo>
                  <a:cubicBezTo>
                    <a:pt x="2167" y="3121"/>
                    <a:pt x="2548" y="2620"/>
                    <a:pt x="2548" y="2025"/>
                  </a:cubicBezTo>
                  <a:lnTo>
                    <a:pt x="2548" y="382"/>
                  </a:lnTo>
                  <a:cubicBezTo>
                    <a:pt x="2548" y="191"/>
                    <a:pt x="2406" y="25"/>
                    <a:pt x="2215" y="25"/>
                  </a:cubicBezTo>
                  <a:cubicBezTo>
                    <a:pt x="2025" y="25"/>
                    <a:pt x="1858" y="191"/>
                    <a:pt x="1858" y="382"/>
                  </a:cubicBezTo>
                  <a:lnTo>
                    <a:pt x="1858" y="2025"/>
                  </a:lnTo>
                  <a:cubicBezTo>
                    <a:pt x="1858" y="2216"/>
                    <a:pt x="1763" y="2382"/>
                    <a:pt x="1620" y="2478"/>
                  </a:cubicBezTo>
                  <a:lnTo>
                    <a:pt x="1620" y="358"/>
                  </a:lnTo>
                  <a:cubicBezTo>
                    <a:pt x="1620" y="168"/>
                    <a:pt x="1477" y="1"/>
                    <a:pt x="128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17" name="Google Shape;2017;p70"/>
          <p:cNvGrpSpPr/>
          <p:nvPr/>
        </p:nvGrpSpPr>
        <p:grpSpPr>
          <a:xfrm>
            <a:off x="1363396" y="1771175"/>
            <a:ext cx="402515" cy="312369"/>
            <a:chOff x="1363396" y="1771175"/>
            <a:chExt cx="402515" cy="312369"/>
          </a:xfrm>
        </p:grpSpPr>
        <p:sp>
          <p:nvSpPr>
            <p:cNvPr id="2018" name="Google Shape;2018;p70"/>
            <p:cNvSpPr/>
            <p:nvPr/>
          </p:nvSpPr>
          <p:spPr>
            <a:xfrm>
              <a:off x="1363396" y="1771175"/>
              <a:ext cx="361450" cy="312369"/>
            </a:xfrm>
            <a:custGeom>
              <a:avLst/>
              <a:gdLst/>
              <a:ahLst/>
              <a:cxnLst/>
              <a:rect l="l" t="t" r="r" b="b"/>
              <a:pathLst>
                <a:path w="10693" h="9241" extrusionOk="0">
                  <a:moveTo>
                    <a:pt x="2929" y="1"/>
                  </a:moveTo>
                  <a:cubicBezTo>
                    <a:pt x="1310" y="1"/>
                    <a:pt x="0" y="1311"/>
                    <a:pt x="0" y="2930"/>
                  </a:cubicBezTo>
                  <a:cubicBezTo>
                    <a:pt x="0" y="4192"/>
                    <a:pt x="1096" y="5645"/>
                    <a:pt x="2025" y="6621"/>
                  </a:cubicBezTo>
                  <a:cubicBezTo>
                    <a:pt x="3144" y="7788"/>
                    <a:pt x="4406" y="8765"/>
                    <a:pt x="5168" y="9193"/>
                  </a:cubicBezTo>
                  <a:cubicBezTo>
                    <a:pt x="5239" y="9241"/>
                    <a:pt x="5287" y="9241"/>
                    <a:pt x="5359" y="9241"/>
                  </a:cubicBezTo>
                  <a:cubicBezTo>
                    <a:pt x="5406" y="9241"/>
                    <a:pt x="5478" y="9241"/>
                    <a:pt x="5525" y="9193"/>
                  </a:cubicBezTo>
                  <a:cubicBezTo>
                    <a:pt x="5740" y="9074"/>
                    <a:pt x="6097" y="8836"/>
                    <a:pt x="6525" y="8503"/>
                  </a:cubicBezTo>
                  <a:cubicBezTo>
                    <a:pt x="6383" y="8384"/>
                    <a:pt x="6264" y="8241"/>
                    <a:pt x="6144" y="8098"/>
                  </a:cubicBezTo>
                  <a:cubicBezTo>
                    <a:pt x="5192" y="7121"/>
                    <a:pt x="4739" y="6216"/>
                    <a:pt x="4739" y="5407"/>
                  </a:cubicBezTo>
                  <a:cubicBezTo>
                    <a:pt x="4739" y="4002"/>
                    <a:pt x="5859" y="2859"/>
                    <a:pt x="7264" y="2859"/>
                  </a:cubicBezTo>
                  <a:cubicBezTo>
                    <a:pt x="7764" y="2859"/>
                    <a:pt x="8264" y="3002"/>
                    <a:pt x="8669" y="3287"/>
                  </a:cubicBezTo>
                  <a:cubicBezTo>
                    <a:pt x="9074" y="3002"/>
                    <a:pt x="9574" y="2859"/>
                    <a:pt x="10074" y="2859"/>
                  </a:cubicBezTo>
                  <a:cubicBezTo>
                    <a:pt x="10288" y="2859"/>
                    <a:pt x="10502" y="2882"/>
                    <a:pt x="10693" y="2930"/>
                  </a:cubicBezTo>
                  <a:cubicBezTo>
                    <a:pt x="10693" y="1311"/>
                    <a:pt x="9383" y="1"/>
                    <a:pt x="7764" y="1"/>
                  </a:cubicBezTo>
                  <a:cubicBezTo>
                    <a:pt x="7168" y="1"/>
                    <a:pt x="6573" y="168"/>
                    <a:pt x="6097" y="525"/>
                  </a:cubicBezTo>
                  <a:cubicBezTo>
                    <a:pt x="5787" y="739"/>
                    <a:pt x="5549" y="977"/>
                    <a:pt x="5359" y="1263"/>
                  </a:cubicBezTo>
                  <a:cubicBezTo>
                    <a:pt x="5168" y="977"/>
                    <a:pt x="4906" y="739"/>
                    <a:pt x="4620" y="525"/>
                  </a:cubicBezTo>
                  <a:cubicBezTo>
                    <a:pt x="4120" y="168"/>
                    <a:pt x="3549" y="1"/>
                    <a:pt x="2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19" name="Google Shape;2019;p70"/>
            <p:cNvSpPr/>
            <p:nvPr/>
          </p:nvSpPr>
          <p:spPr>
            <a:xfrm>
              <a:off x="1546905" y="1891137"/>
              <a:ext cx="219006" cy="190815"/>
            </a:xfrm>
            <a:custGeom>
              <a:avLst/>
              <a:gdLst/>
              <a:ahLst/>
              <a:cxnLst/>
              <a:rect l="l" t="t" r="r" b="b"/>
              <a:pathLst>
                <a:path w="6479" h="5645" extrusionOk="0">
                  <a:moveTo>
                    <a:pt x="1835" y="0"/>
                  </a:moveTo>
                  <a:cubicBezTo>
                    <a:pt x="835" y="0"/>
                    <a:pt x="1" y="834"/>
                    <a:pt x="1" y="1858"/>
                  </a:cubicBezTo>
                  <a:cubicBezTo>
                    <a:pt x="1" y="2477"/>
                    <a:pt x="406" y="3239"/>
                    <a:pt x="1216" y="4073"/>
                  </a:cubicBezTo>
                  <a:cubicBezTo>
                    <a:pt x="1859" y="4763"/>
                    <a:pt x="2621" y="5335"/>
                    <a:pt x="3073" y="5597"/>
                  </a:cubicBezTo>
                  <a:cubicBezTo>
                    <a:pt x="3121" y="5620"/>
                    <a:pt x="3168" y="5644"/>
                    <a:pt x="3240" y="5644"/>
                  </a:cubicBezTo>
                  <a:cubicBezTo>
                    <a:pt x="3287" y="5644"/>
                    <a:pt x="3359" y="5620"/>
                    <a:pt x="3406" y="5597"/>
                  </a:cubicBezTo>
                  <a:cubicBezTo>
                    <a:pt x="3954" y="5287"/>
                    <a:pt x="6479" y="3310"/>
                    <a:pt x="6479" y="1858"/>
                  </a:cubicBezTo>
                  <a:cubicBezTo>
                    <a:pt x="6479" y="834"/>
                    <a:pt x="5645" y="0"/>
                    <a:pt x="4645" y="0"/>
                  </a:cubicBezTo>
                  <a:cubicBezTo>
                    <a:pt x="4097" y="0"/>
                    <a:pt x="3573" y="238"/>
                    <a:pt x="3240" y="643"/>
                  </a:cubicBezTo>
                  <a:cubicBezTo>
                    <a:pt x="2883" y="238"/>
                    <a:pt x="2382" y="0"/>
                    <a:pt x="18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20" name="Google Shape;2020;p70"/>
          <p:cNvGrpSpPr/>
          <p:nvPr/>
        </p:nvGrpSpPr>
        <p:grpSpPr>
          <a:xfrm>
            <a:off x="3412045" y="1726118"/>
            <a:ext cx="380778" cy="402520"/>
            <a:chOff x="3412045" y="1726118"/>
            <a:chExt cx="380778" cy="402520"/>
          </a:xfrm>
        </p:grpSpPr>
        <p:sp>
          <p:nvSpPr>
            <p:cNvPr id="2021" name="Google Shape;2021;p70"/>
            <p:cNvSpPr/>
            <p:nvPr/>
          </p:nvSpPr>
          <p:spPr>
            <a:xfrm>
              <a:off x="3475626" y="1726929"/>
              <a:ext cx="235096" cy="401709"/>
            </a:xfrm>
            <a:custGeom>
              <a:avLst/>
              <a:gdLst/>
              <a:ahLst/>
              <a:cxnLst/>
              <a:rect l="l" t="t" r="r" b="b"/>
              <a:pathLst>
                <a:path w="6955" h="11884" extrusionOk="0">
                  <a:moveTo>
                    <a:pt x="1" y="0"/>
                  </a:moveTo>
                  <a:lnTo>
                    <a:pt x="1" y="1667"/>
                  </a:lnTo>
                  <a:lnTo>
                    <a:pt x="477" y="1667"/>
                  </a:lnTo>
                  <a:lnTo>
                    <a:pt x="477" y="9121"/>
                  </a:lnTo>
                  <a:cubicBezTo>
                    <a:pt x="477" y="10645"/>
                    <a:pt x="1691" y="11883"/>
                    <a:pt x="3215" y="11883"/>
                  </a:cubicBezTo>
                  <a:lnTo>
                    <a:pt x="3525" y="11883"/>
                  </a:lnTo>
                  <a:cubicBezTo>
                    <a:pt x="5049" y="11883"/>
                    <a:pt x="6288" y="10645"/>
                    <a:pt x="6288" y="9121"/>
                  </a:cubicBezTo>
                  <a:lnTo>
                    <a:pt x="6288" y="7478"/>
                  </a:lnTo>
                  <a:lnTo>
                    <a:pt x="6454" y="7549"/>
                  </a:lnTo>
                  <a:lnTo>
                    <a:pt x="6549" y="7549"/>
                  </a:lnTo>
                  <a:cubicBezTo>
                    <a:pt x="6716" y="7549"/>
                    <a:pt x="6835" y="7478"/>
                    <a:pt x="6883" y="7311"/>
                  </a:cubicBezTo>
                  <a:cubicBezTo>
                    <a:pt x="6954" y="7144"/>
                    <a:pt x="6859" y="6930"/>
                    <a:pt x="6669" y="6882"/>
                  </a:cubicBezTo>
                  <a:lnTo>
                    <a:pt x="3739" y="5906"/>
                  </a:lnTo>
                  <a:cubicBezTo>
                    <a:pt x="3697" y="5892"/>
                    <a:pt x="3655" y="5885"/>
                    <a:pt x="3615" y="5885"/>
                  </a:cubicBezTo>
                  <a:cubicBezTo>
                    <a:pt x="3455" y="5885"/>
                    <a:pt x="3325" y="5992"/>
                    <a:pt x="3287" y="6144"/>
                  </a:cubicBezTo>
                  <a:cubicBezTo>
                    <a:pt x="3239" y="6335"/>
                    <a:pt x="3358" y="6501"/>
                    <a:pt x="3525" y="6549"/>
                  </a:cubicBezTo>
                  <a:lnTo>
                    <a:pt x="3835" y="6668"/>
                  </a:lnTo>
                  <a:lnTo>
                    <a:pt x="3835" y="9264"/>
                  </a:lnTo>
                  <a:cubicBezTo>
                    <a:pt x="3835" y="9716"/>
                    <a:pt x="3477" y="10074"/>
                    <a:pt x="3049" y="10074"/>
                  </a:cubicBezTo>
                  <a:lnTo>
                    <a:pt x="3025" y="10074"/>
                  </a:lnTo>
                  <a:cubicBezTo>
                    <a:pt x="2572" y="10074"/>
                    <a:pt x="2215" y="9716"/>
                    <a:pt x="2215" y="9264"/>
                  </a:cubicBezTo>
                  <a:cubicBezTo>
                    <a:pt x="2215" y="9264"/>
                    <a:pt x="2215" y="7859"/>
                    <a:pt x="2215" y="6239"/>
                  </a:cubicBezTo>
                  <a:lnTo>
                    <a:pt x="2382" y="6239"/>
                  </a:lnTo>
                  <a:cubicBezTo>
                    <a:pt x="2549" y="6239"/>
                    <a:pt x="2715" y="6097"/>
                    <a:pt x="2739" y="5930"/>
                  </a:cubicBezTo>
                  <a:cubicBezTo>
                    <a:pt x="2763" y="5716"/>
                    <a:pt x="2596" y="5525"/>
                    <a:pt x="2382" y="5525"/>
                  </a:cubicBezTo>
                  <a:lnTo>
                    <a:pt x="2215" y="5525"/>
                  </a:lnTo>
                  <a:cubicBezTo>
                    <a:pt x="2215" y="5311"/>
                    <a:pt x="2215" y="5073"/>
                    <a:pt x="2215" y="4834"/>
                  </a:cubicBezTo>
                  <a:lnTo>
                    <a:pt x="2382" y="4834"/>
                  </a:lnTo>
                  <a:cubicBezTo>
                    <a:pt x="2549" y="4834"/>
                    <a:pt x="2715" y="4715"/>
                    <a:pt x="2739" y="4525"/>
                  </a:cubicBezTo>
                  <a:cubicBezTo>
                    <a:pt x="2763" y="4311"/>
                    <a:pt x="2596" y="4144"/>
                    <a:pt x="2382" y="4144"/>
                  </a:cubicBezTo>
                  <a:lnTo>
                    <a:pt x="2215" y="4144"/>
                  </a:lnTo>
                  <a:cubicBezTo>
                    <a:pt x="2215" y="3906"/>
                    <a:pt x="2215" y="3668"/>
                    <a:pt x="2215" y="3453"/>
                  </a:cubicBezTo>
                  <a:lnTo>
                    <a:pt x="2382" y="3453"/>
                  </a:lnTo>
                  <a:cubicBezTo>
                    <a:pt x="2549" y="3453"/>
                    <a:pt x="2715" y="3310"/>
                    <a:pt x="2739" y="3144"/>
                  </a:cubicBezTo>
                  <a:cubicBezTo>
                    <a:pt x="2763" y="2929"/>
                    <a:pt x="2596" y="2739"/>
                    <a:pt x="2382" y="2739"/>
                  </a:cubicBezTo>
                  <a:lnTo>
                    <a:pt x="2215" y="2739"/>
                  </a:lnTo>
                  <a:cubicBezTo>
                    <a:pt x="2215" y="2001"/>
                    <a:pt x="2215" y="1477"/>
                    <a:pt x="2215" y="1477"/>
                  </a:cubicBezTo>
                  <a:cubicBezTo>
                    <a:pt x="2168" y="667"/>
                    <a:pt x="1477" y="0"/>
                    <a:pt x="64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2" name="Google Shape;2022;p70"/>
            <p:cNvSpPr/>
            <p:nvPr/>
          </p:nvSpPr>
          <p:spPr>
            <a:xfrm>
              <a:off x="3609244" y="1830768"/>
              <a:ext cx="103064" cy="90996"/>
            </a:xfrm>
            <a:custGeom>
              <a:avLst/>
              <a:gdLst/>
              <a:ahLst/>
              <a:cxnLst/>
              <a:rect l="l" t="t" r="r" b="b"/>
              <a:pathLst>
                <a:path w="3049" h="2692" extrusionOk="0">
                  <a:moveTo>
                    <a:pt x="953" y="0"/>
                  </a:moveTo>
                  <a:cubicBezTo>
                    <a:pt x="429" y="0"/>
                    <a:pt x="1" y="429"/>
                    <a:pt x="1" y="953"/>
                  </a:cubicBezTo>
                  <a:cubicBezTo>
                    <a:pt x="1" y="1667"/>
                    <a:pt x="977" y="2453"/>
                    <a:pt x="1358" y="2644"/>
                  </a:cubicBezTo>
                  <a:cubicBezTo>
                    <a:pt x="1406" y="2691"/>
                    <a:pt x="1453" y="2691"/>
                    <a:pt x="1525" y="2691"/>
                  </a:cubicBezTo>
                  <a:cubicBezTo>
                    <a:pt x="1572" y="2691"/>
                    <a:pt x="1644" y="2691"/>
                    <a:pt x="1692" y="2644"/>
                  </a:cubicBezTo>
                  <a:cubicBezTo>
                    <a:pt x="1858" y="2572"/>
                    <a:pt x="2168" y="2310"/>
                    <a:pt x="2454" y="2024"/>
                  </a:cubicBezTo>
                  <a:cubicBezTo>
                    <a:pt x="2858" y="1620"/>
                    <a:pt x="3049" y="1262"/>
                    <a:pt x="3049" y="953"/>
                  </a:cubicBezTo>
                  <a:cubicBezTo>
                    <a:pt x="3049" y="429"/>
                    <a:pt x="2620" y="0"/>
                    <a:pt x="2096" y="0"/>
                  </a:cubicBezTo>
                  <a:cubicBezTo>
                    <a:pt x="1882" y="0"/>
                    <a:pt x="1692" y="72"/>
                    <a:pt x="1525" y="191"/>
                  </a:cubicBezTo>
                  <a:cubicBezTo>
                    <a:pt x="1358" y="72"/>
                    <a:pt x="1168"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3" name="Google Shape;2023;p70"/>
            <p:cNvSpPr/>
            <p:nvPr/>
          </p:nvSpPr>
          <p:spPr>
            <a:xfrm>
              <a:off x="3703449" y="1726118"/>
              <a:ext cx="89374" cy="79706"/>
            </a:xfrm>
            <a:custGeom>
              <a:avLst/>
              <a:gdLst/>
              <a:ahLst/>
              <a:cxnLst/>
              <a:rect l="l" t="t" r="r" b="b"/>
              <a:pathLst>
                <a:path w="2644" h="2358" extrusionOk="0">
                  <a:moveTo>
                    <a:pt x="857" y="0"/>
                  </a:moveTo>
                  <a:cubicBezTo>
                    <a:pt x="381" y="0"/>
                    <a:pt x="0" y="381"/>
                    <a:pt x="0" y="858"/>
                  </a:cubicBezTo>
                  <a:cubicBezTo>
                    <a:pt x="0" y="1501"/>
                    <a:pt x="929" y="2167"/>
                    <a:pt x="1143" y="2310"/>
                  </a:cubicBezTo>
                  <a:cubicBezTo>
                    <a:pt x="1191" y="2334"/>
                    <a:pt x="1262" y="2358"/>
                    <a:pt x="1310" y="2358"/>
                  </a:cubicBezTo>
                  <a:cubicBezTo>
                    <a:pt x="1381" y="2358"/>
                    <a:pt x="1429" y="2334"/>
                    <a:pt x="1500" y="2310"/>
                  </a:cubicBezTo>
                  <a:cubicBezTo>
                    <a:pt x="1643" y="2215"/>
                    <a:pt x="2620" y="1501"/>
                    <a:pt x="2620" y="858"/>
                  </a:cubicBezTo>
                  <a:cubicBezTo>
                    <a:pt x="2643" y="381"/>
                    <a:pt x="2262" y="0"/>
                    <a:pt x="1786" y="0"/>
                  </a:cubicBezTo>
                  <a:cubicBezTo>
                    <a:pt x="1619" y="0"/>
                    <a:pt x="1453" y="48"/>
                    <a:pt x="1310" y="143"/>
                  </a:cubicBezTo>
                  <a:cubicBezTo>
                    <a:pt x="1191" y="48"/>
                    <a:pt x="1024" y="0"/>
                    <a:pt x="8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4" name="Google Shape;2024;p70"/>
            <p:cNvSpPr/>
            <p:nvPr/>
          </p:nvSpPr>
          <p:spPr>
            <a:xfrm>
              <a:off x="3412045" y="1726118"/>
              <a:ext cx="39481" cy="57194"/>
            </a:xfrm>
            <a:custGeom>
              <a:avLst/>
              <a:gdLst/>
              <a:ahLst/>
              <a:cxnLst/>
              <a:rect l="l" t="t" r="r" b="b"/>
              <a:pathLst>
                <a:path w="1168" h="1692" extrusionOk="0">
                  <a:moveTo>
                    <a:pt x="167" y="0"/>
                  </a:moveTo>
                  <a:cubicBezTo>
                    <a:pt x="72" y="0"/>
                    <a:pt x="0" y="72"/>
                    <a:pt x="0" y="167"/>
                  </a:cubicBezTo>
                  <a:lnTo>
                    <a:pt x="0" y="1524"/>
                  </a:lnTo>
                  <a:cubicBezTo>
                    <a:pt x="0" y="1620"/>
                    <a:pt x="72" y="1691"/>
                    <a:pt x="167" y="1691"/>
                  </a:cubicBezTo>
                  <a:lnTo>
                    <a:pt x="1167" y="1691"/>
                  </a:lnTo>
                  <a:lnTo>
                    <a:pt x="116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25" name="Google Shape;2025;p70"/>
          <p:cNvGrpSpPr/>
          <p:nvPr/>
        </p:nvGrpSpPr>
        <p:grpSpPr>
          <a:xfrm>
            <a:off x="2719754" y="2329849"/>
            <a:ext cx="396903" cy="402513"/>
            <a:chOff x="2719754" y="2329849"/>
            <a:chExt cx="396903" cy="402513"/>
          </a:xfrm>
        </p:grpSpPr>
        <p:sp>
          <p:nvSpPr>
            <p:cNvPr id="2026" name="Google Shape;2026;p70"/>
            <p:cNvSpPr/>
            <p:nvPr/>
          </p:nvSpPr>
          <p:spPr>
            <a:xfrm>
              <a:off x="2959644" y="2329849"/>
              <a:ext cx="157013" cy="137678"/>
            </a:xfrm>
            <a:custGeom>
              <a:avLst/>
              <a:gdLst/>
              <a:ahLst/>
              <a:cxnLst/>
              <a:rect l="l" t="t" r="r" b="b"/>
              <a:pathLst>
                <a:path w="4645" h="4073" extrusionOk="0">
                  <a:moveTo>
                    <a:pt x="1358" y="0"/>
                  </a:moveTo>
                  <a:cubicBezTo>
                    <a:pt x="620" y="0"/>
                    <a:pt x="0" y="619"/>
                    <a:pt x="0" y="1358"/>
                  </a:cubicBezTo>
                  <a:cubicBezTo>
                    <a:pt x="0" y="2429"/>
                    <a:pt x="1596" y="3715"/>
                    <a:pt x="2144" y="4025"/>
                  </a:cubicBezTo>
                  <a:cubicBezTo>
                    <a:pt x="2191" y="4049"/>
                    <a:pt x="2263" y="4072"/>
                    <a:pt x="2310" y="4072"/>
                  </a:cubicBezTo>
                  <a:cubicBezTo>
                    <a:pt x="2382" y="4072"/>
                    <a:pt x="2429" y="4049"/>
                    <a:pt x="2501" y="4025"/>
                  </a:cubicBezTo>
                  <a:cubicBezTo>
                    <a:pt x="2739" y="3882"/>
                    <a:pt x="3263" y="3477"/>
                    <a:pt x="3715" y="3001"/>
                  </a:cubicBezTo>
                  <a:cubicBezTo>
                    <a:pt x="4311" y="2382"/>
                    <a:pt x="4644" y="1834"/>
                    <a:pt x="4644" y="1358"/>
                  </a:cubicBezTo>
                  <a:cubicBezTo>
                    <a:pt x="4644" y="619"/>
                    <a:pt x="4025" y="0"/>
                    <a:pt x="3263" y="0"/>
                  </a:cubicBezTo>
                  <a:cubicBezTo>
                    <a:pt x="2906" y="0"/>
                    <a:pt x="2572" y="143"/>
                    <a:pt x="2310" y="381"/>
                  </a:cubicBezTo>
                  <a:cubicBezTo>
                    <a:pt x="2072" y="143"/>
                    <a:pt x="1715" y="0"/>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7" name="Google Shape;2027;p70"/>
            <p:cNvSpPr/>
            <p:nvPr/>
          </p:nvSpPr>
          <p:spPr>
            <a:xfrm>
              <a:off x="2723776" y="2611349"/>
              <a:ext cx="305135" cy="121013"/>
            </a:xfrm>
            <a:custGeom>
              <a:avLst/>
              <a:gdLst/>
              <a:ahLst/>
              <a:cxnLst/>
              <a:rect l="l" t="t" r="r" b="b"/>
              <a:pathLst>
                <a:path w="9027" h="3580" extrusionOk="0">
                  <a:moveTo>
                    <a:pt x="6711" y="0"/>
                  </a:moveTo>
                  <a:cubicBezTo>
                    <a:pt x="6625" y="0"/>
                    <a:pt x="6547" y="10"/>
                    <a:pt x="6478" y="31"/>
                  </a:cubicBezTo>
                  <a:cubicBezTo>
                    <a:pt x="6216" y="102"/>
                    <a:pt x="6050" y="198"/>
                    <a:pt x="5859" y="317"/>
                  </a:cubicBezTo>
                  <a:cubicBezTo>
                    <a:pt x="5550" y="531"/>
                    <a:pt x="5192" y="769"/>
                    <a:pt x="4549" y="769"/>
                  </a:cubicBezTo>
                  <a:cubicBezTo>
                    <a:pt x="3859" y="769"/>
                    <a:pt x="3454" y="483"/>
                    <a:pt x="3097" y="269"/>
                  </a:cubicBezTo>
                  <a:cubicBezTo>
                    <a:pt x="2930" y="174"/>
                    <a:pt x="2763" y="79"/>
                    <a:pt x="2620" y="31"/>
                  </a:cubicBezTo>
                  <a:cubicBezTo>
                    <a:pt x="2555" y="13"/>
                    <a:pt x="2473" y="4"/>
                    <a:pt x="2378" y="4"/>
                  </a:cubicBezTo>
                  <a:cubicBezTo>
                    <a:pt x="1856" y="4"/>
                    <a:pt x="948" y="254"/>
                    <a:pt x="263" y="436"/>
                  </a:cubicBezTo>
                  <a:cubicBezTo>
                    <a:pt x="167" y="460"/>
                    <a:pt x="96" y="483"/>
                    <a:pt x="1" y="507"/>
                  </a:cubicBezTo>
                  <a:cubicBezTo>
                    <a:pt x="882" y="745"/>
                    <a:pt x="1192" y="1269"/>
                    <a:pt x="1549" y="1865"/>
                  </a:cubicBezTo>
                  <a:cubicBezTo>
                    <a:pt x="2025" y="2674"/>
                    <a:pt x="2573" y="3579"/>
                    <a:pt x="4549" y="3579"/>
                  </a:cubicBezTo>
                  <a:lnTo>
                    <a:pt x="4621" y="3579"/>
                  </a:lnTo>
                  <a:cubicBezTo>
                    <a:pt x="6597" y="3579"/>
                    <a:pt x="7121" y="2651"/>
                    <a:pt x="7574" y="1865"/>
                  </a:cubicBezTo>
                  <a:cubicBezTo>
                    <a:pt x="7907" y="1269"/>
                    <a:pt x="8193" y="769"/>
                    <a:pt x="9026" y="507"/>
                  </a:cubicBezTo>
                  <a:cubicBezTo>
                    <a:pt x="8598" y="483"/>
                    <a:pt x="8169" y="364"/>
                    <a:pt x="7764" y="245"/>
                  </a:cubicBezTo>
                  <a:cubicBezTo>
                    <a:pt x="7394" y="116"/>
                    <a:pt x="7009" y="0"/>
                    <a:pt x="67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28" name="Google Shape;2028;p70"/>
            <p:cNvSpPr/>
            <p:nvPr/>
          </p:nvSpPr>
          <p:spPr>
            <a:xfrm>
              <a:off x="2719754" y="2504232"/>
              <a:ext cx="315580" cy="108979"/>
            </a:xfrm>
            <a:custGeom>
              <a:avLst/>
              <a:gdLst/>
              <a:ahLst/>
              <a:cxnLst/>
              <a:rect l="l" t="t" r="r" b="b"/>
              <a:pathLst>
                <a:path w="9336" h="3224" extrusionOk="0">
                  <a:moveTo>
                    <a:pt x="6088" y="1"/>
                  </a:moveTo>
                  <a:cubicBezTo>
                    <a:pt x="6043" y="1"/>
                    <a:pt x="5999" y="4"/>
                    <a:pt x="5954" y="9"/>
                  </a:cubicBezTo>
                  <a:cubicBezTo>
                    <a:pt x="5597" y="56"/>
                    <a:pt x="5311" y="271"/>
                    <a:pt x="5097" y="437"/>
                  </a:cubicBezTo>
                  <a:cubicBezTo>
                    <a:pt x="5002" y="509"/>
                    <a:pt x="4906" y="580"/>
                    <a:pt x="4859" y="604"/>
                  </a:cubicBezTo>
                  <a:cubicBezTo>
                    <a:pt x="4776" y="640"/>
                    <a:pt x="4698" y="658"/>
                    <a:pt x="4624" y="658"/>
                  </a:cubicBezTo>
                  <a:cubicBezTo>
                    <a:pt x="4549" y="658"/>
                    <a:pt x="4478" y="640"/>
                    <a:pt x="4406" y="604"/>
                  </a:cubicBezTo>
                  <a:cubicBezTo>
                    <a:pt x="4359" y="604"/>
                    <a:pt x="4263" y="509"/>
                    <a:pt x="4192" y="461"/>
                  </a:cubicBezTo>
                  <a:cubicBezTo>
                    <a:pt x="4002" y="295"/>
                    <a:pt x="3716" y="80"/>
                    <a:pt x="3359" y="33"/>
                  </a:cubicBezTo>
                  <a:cubicBezTo>
                    <a:pt x="3303" y="23"/>
                    <a:pt x="3247" y="18"/>
                    <a:pt x="3191" y="18"/>
                  </a:cubicBezTo>
                  <a:cubicBezTo>
                    <a:pt x="2837" y="18"/>
                    <a:pt x="2473" y="211"/>
                    <a:pt x="2144" y="580"/>
                  </a:cubicBezTo>
                  <a:lnTo>
                    <a:pt x="1" y="2986"/>
                  </a:lnTo>
                  <a:cubicBezTo>
                    <a:pt x="72" y="2962"/>
                    <a:pt x="120" y="2938"/>
                    <a:pt x="191" y="2938"/>
                  </a:cubicBezTo>
                  <a:cubicBezTo>
                    <a:pt x="1047" y="2705"/>
                    <a:pt x="1918" y="2471"/>
                    <a:pt x="2533" y="2471"/>
                  </a:cubicBezTo>
                  <a:cubicBezTo>
                    <a:pt x="2672" y="2471"/>
                    <a:pt x="2797" y="2483"/>
                    <a:pt x="2906" y="2509"/>
                  </a:cubicBezTo>
                  <a:cubicBezTo>
                    <a:pt x="3168" y="2581"/>
                    <a:pt x="3382" y="2724"/>
                    <a:pt x="3597" y="2867"/>
                  </a:cubicBezTo>
                  <a:cubicBezTo>
                    <a:pt x="3906" y="3057"/>
                    <a:pt x="4192" y="3224"/>
                    <a:pt x="4668" y="3224"/>
                  </a:cubicBezTo>
                  <a:cubicBezTo>
                    <a:pt x="5097" y="3224"/>
                    <a:pt x="5311" y="3081"/>
                    <a:pt x="5597" y="2914"/>
                  </a:cubicBezTo>
                  <a:cubicBezTo>
                    <a:pt x="5811" y="2771"/>
                    <a:pt x="6050" y="2605"/>
                    <a:pt x="6407" y="2509"/>
                  </a:cubicBezTo>
                  <a:cubicBezTo>
                    <a:pt x="6525" y="2481"/>
                    <a:pt x="6647" y="2469"/>
                    <a:pt x="6773" y="2469"/>
                  </a:cubicBezTo>
                  <a:cubicBezTo>
                    <a:pt x="7178" y="2469"/>
                    <a:pt x="7619" y="2596"/>
                    <a:pt x="8074" y="2724"/>
                  </a:cubicBezTo>
                  <a:cubicBezTo>
                    <a:pt x="8502" y="2867"/>
                    <a:pt x="8931" y="2986"/>
                    <a:pt x="9312" y="2986"/>
                  </a:cubicBezTo>
                  <a:lnTo>
                    <a:pt x="9336" y="2986"/>
                  </a:lnTo>
                  <a:lnTo>
                    <a:pt x="7169" y="557"/>
                  </a:lnTo>
                  <a:cubicBezTo>
                    <a:pt x="6830" y="175"/>
                    <a:pt x="6453" y="1"/>
                    <a:pt x="608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29" name="Google Shape;2029;p70"/>
          <p:cNvGrpSpPr/>
          <p:nvPr/>
        </p:nvGrpSpPr>
        <p:grpSpPr>
          <a:xfrm>
            <a:off x="2047608" y="2953692"/>
            <a:ext cx="402513" cy="402513"/>
            <a:chOff x="2047608" y="2953692"/>
            <a:chExt cx="402513" cy="402513"/>
          </a:xfrm>
        </p:grpSpPr>
        <p:sp>
          <p:nvSpPr>
            <p:cNvPr id="2030" name="Google Shape;2030;p70"/>
            <p:cNvSpPr/>
            <p:nvPr/>
          </p:nvSpPr>
          <p:spPr>
            <a:xfrm>
              <a:off x="2047608" y="3153325"/>
              <a:ext cx="113543" cy="48338"/>
            </a:xfrm>
            <a:custGeom>
              <a:avLst/>
              <a:gdLst/>
              <a:ahLst/>
              <a:cxnLst/>
              <a:rect l="l" t="t" r="r" b="b"/>
              <a:pathLst>
                <a:path w="3359" h="1430" extrusionOk="0">
                  <a:moveTo>
                    <a:pt x="358" y="0"/>
                  </a:moveTo>
                  <a:cubicBezTo>
                    <a:pt x="167" y="0"/>
                    <a:pt x="1" y="167"/>
                    <a:pt x="1" y="357"/>
                  </a:cubicBezTo>
                  <a:lnTo>
                    <a:pt x="1" y="1429"/>
                  </a:lnTo>
                  <a:lnTo>
                    <a:pt x="3358" y="1429"/>
                  </a:lnTo>
                  <a:lnTo>
                    <a:pt x="3358" y="357"/>
                  </a:lnTo>
                  <a:cubicBezTo>
                    <a:pt x="3358" y="167"/>
                    <a:pt x="3192" y="0"/>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1" name="Google Shape;2031;p70"/>
            <p:cNvSpPr/>
            <p:nvPr/>
          </p:nvSpPr>
          <p:spPr>
            <a:xfrm>
              <a:off x="2047608" y="3224951"/>
              <a:ext cx="113543" cy="131255"/>
            </a:xfrm>
            <a:custGeom>
              <a:avLst/>
              <a:gdLst/>
              <a:ahLst/>
              <a:cxnLst/>
              <a:rect l="l" t="t" r="r" b="b"/>
              <a:pathLst>
                <a:path w="3359" h="3883" extrusionOk="0">
                  <a:moveTo>
                    <a:pt x="1" y="1"/>
                  </a:moveTo>
                  <a:cubicBezTo>
                    <a:pt x="48" y="763"/>
                    <a:pt x="596" y="1382"/>
                    <a:pt x="1334" y="1525"/>
                  </a:cubicBezTo>
                  <a:lnTo>
                    <a:pt x="1334" y="3192"/>
                  </a:lnTo>
                  <a:lnTo>
                    <a:pt x="882" y="3192"/>
                  </a:lnTo>
                  <a:cubicBezTo>
                    <a:pt x="691" y="3192"/>
                    <a:pt x="525" y="3335"/>
                    <a:pt x="525" y="3525"/>
                  </a:cubicBezTo>
                  <a:cubicBezTo>
                    <a:pt x="525" y="3716"/>
                    <a:pt x="691" y="3882"/>
                    <a:pt x="882" y="3882"/>
                  </a:cubicBezTo>
                  <a:lnTo>
                    <a:pt x="2477" y="3882"/>
                  </a:lnTo>
                  <a:cubicBezTo>
                    <a:pt x="2668" y="3882"/>
                    <a:pt x="2835" y="3716"/>
                    <a:pt x="2835" y="3525"/>
                  </a:cubicBezTo>
                  <a:cubicBezTo>
                    <a:pt x="2835" y="3335"/>
                    <a:pt x="2668" y="3192"/>
                    <a:pt x="2477" y="3192"/>
                  </a:cubicBezTo>
                  <a:lnTo>
                    <a:pt x="2025" y="3192"/>
                  </a:lnTo>
                  <a:lnTo>
                    <a:pt x="2025" y="1525"/>
                  </a:lnTo>
                  <a:cubicBezTo>
                    <a:pt x="2763" y="1382"/>
                    <a:pt x="3311" y="763"/>
                    <a:pt x="3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2" name="Google Shape;2032;p70"/>
            <p:cNvSpPr/>
            <p:nvPr/>
          </p:nvSpPr>
          <p:spPr>
            <a:xfrm>
              <a:off x="2336612" y="3153325"/>
              <a:ext cx="113509" cy="48338"/>
            </a:xfrm>
            <a:custGeom>
              <a:avLst/>
              <a:gdLst/>
              <a:ahLst/>
              <a:cxnLst/>
              <a:rect l="l" t="t" r="r" b="b"/>
              <a:pathLst>
                <a:path w="3358" h="1430" extrusionOk="0">
                  <a:moveTo>
                    <a:pt x="357" y="0"/>
                  </a:moveTo>
                  <a:cubicBezTo>
                    <a:pt x="167" y="0"/>
                    <a:pt x="0" y="167"/>
                    <a:pt x="0" y="357"/>
                  </a:cubicBezTo>
                  <a:lnTo>
                    <a:pt x="0" y="1429"/>
                  </a:lnTo>
                  <a:lnTo>
                    <a:pt x="3358" y="1429"/>
                  </a:lnTo>
                  <a:lnTo>
                    <a:pt x="3358" y="357"/>
                  </a:lnTo>
                  <a:cubicBezTo>
                    <a:pt x="3358" y="167"/>
                    <a:pt x="3191" y="0"/>
                    <a:pt x="30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3" name="Google Shape;2033;p70"/>
            <p:cNvSpPr/>
            <p:nvPr/>
          </p:nvSpPr>
          <p:spPr>
            <a:xfrm>
              <a:off x="2336612" y="3224951"/>
              <a:ext cx="113509" cy="131255"/>
            </a:xfrm>
            <a:custGeom>
              <a:avLst/>
              <a:gdLst/>
              <a:ahLst/>
              <a:cxnLst/>
              <a:rect l="l" t="t" r="r" b="b"/>
              <a:pathLst>
                <a:path w="3358" h="3883" extrusionOk="0">
                  <a:moveTo>
                    <a:pt x="0" y="1"/>
                  </a:moveTo>
                  <a:cubicBezTo>
                    <a:pt x="48" y="763"/>
                    <a:pt x="595" y="1382"/>
                    <a:pt x="1334" y="1525"/>
                  </a:cubicBezTo>
                  <a:lnTo>
                    <a:pt x="1334" y="3192"/>
                  </a:lnTo>
                  <a:lnTo>
                    <a:pt x="881" y="3192"/>
                  </a:lnTo>
                  <a:cubicBezTo>
                    <a:pt x="691" y="3192"/>
                    <a:pt x="524" y="3335"/>
                    <a:pt x="524" y="3525"/>
                  </a:cubicBezTo>
                  <a:cubicBezTo>
                    <a:pt x="524" y="3716"/>
                    <a:pt x="691" y="3882"/>
                    <a:pt x="881" y="3882"/>
                  </a:cubicBezTo>
                  <a:lnTo>
                    <a:pt x="2477" y="3882"/>
                  </a:lnTo>
                  <a:cubicBezTo>
                    <a:pt x="2667" y="3882"/>
                    <a:pt x="2834" y="3716"/>
                    <a:pt x="2834" y="3525"/>
                  </a:cubicBezTo>
                  <a:cubicBezTo>
                    <a:pt x="2834" y="3335"/>
                    <a:pt x="2667" y="3192"/>
                    <a:pt x="2477" y="3192"/>
                  </a:cubicBezTo>
                  <a:lnTo>
                    <a:pt x="2024" y="3192"/>
                  </a:lnTo>
                  <a:lnTo>
                    <a:pt x="2024" y="1525"/>
                  </a:lnTo>
                  <a:cubicBezTo>
                    <a:pt x="2762" y="1382"/>
                    <a:pt x="3310" y="763"/>
                    <a:pt x="335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4" name="Google Shape;2034;p70"/>
            <p:cNvSpPr/>
            <p:nvPr/>
          </p:nvSpPr>
          <p:spPr>
            <a:xfrm>
              <a:off x="2189271" y="3164581"/>
              <a:ext cx="119188" cy="100664"/>
            </a:xfrm>
            <a:custGeom>
              <a:avLst/>
              <a:gdLst/>
              <a:ahLst/>
              <a:cxnLst/>
              <a:rect l="l" t="t" r="r" b="b"/>
              <a:pathLst>
                <a:path w="3526" h="2978" extrusionOk="0">
                  <a:moveTo>
                    <a:pt x="1763" y="1"/>
                  </a:moveTo>
                  <a:cubicBezTo>
                    <a:pt x="1716" y="1"/>
                    <a:pt x="1549" y="120"/>
                    <a:pt x="1406" y="501"/>
                  </a:cubicBezTo>
                  <a:cubicBezTo>
                    <a:pt x="1358" y="644"/>
                    <a:pt x="1239" y="739"/>
                    <a:pt x="1073" y="739"/>
                  </a:cubicBezTo>
                  <a:lnTo>
                    <a:pt x="1" y="739"/>
                  </a:lnTo>
                  <a:lnTo>
                    <a:pt x="1" y="2191"/>
                  </a:lnTo>
                  <a:lnTo>
                    <a:pt x="1073" y="2191"/>
                  </a:lnTo>
                  <a:cubicBezTo>
                    <a:pt x="1239" y="2215"/>
                    <a:pt x="1358" y="2311"/>
                    <a:pt x="1406" y="2453"/>
                  </a:cubicBezTo>
                  <a:cubicBezTo>
                    <a:pt x="1549" y="2834"/>
                    <a:pt x="1716" y="2977"/>
                    <a:pt x="1763" y="2977"/>
                  </a:cubicBezTo>
                  <a:cubicBezTo>
                    <a:pt x="1811" y="2977"/>
                    <a:pt x="1978" y="2834"/>
                    <a:pt x="2120" y="2453"/>
                  </a:cubicBezTo>
                  <a:cubicBezTo>
                    <a:pt x="2168" y="2311"/>
                    <a:pt x="2287" y="2215"/>
                    <a:pt x="2454" y="2215"/>
                  </a:cubicBezTo>
                  <a:lnTo>
                    <a:pt x="3526" y="2215"/>
                  </a:lnTo>
                  <a:lnTo>
                    <a:pt x="3526" y="715"/>
                  </a:lnTo>
                  <a:lnTo>
                    <a:pt x="2454" y="715"/>
                  </a:lnTo>
                  <a:cubicBezTo>
                    <a:pt x="2437" y="717"/>
                    <a:pt x="2420" y="719"/>
                    <a:pt x="2404" y="719"/>
                  </a:cubicBezTo>
                  <a:cubicBezTo>
                    <a:pt x="2263" y="719"/>
                    <a:pt x="2163" y="629"/>
                    <a:pt x="2120" y="501"/>
                  </a:cubicBezTo>
                  <a:cubicBezTo>
                    <a:pt x="1978" y="120"/>
                    <a:pt x="1811" y="1"/>
                    <a:pt x="176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5" name="Google Shape;2035;p70"/>
            <p:cNvSpPr/>
            <p:nvPr/>
          </p:nvSpPr>
          <p:spPr>
            <a:xfrm>
              <a:off x="2189271" y="3023729"/>
              <a:ext cx="119188" cy="142511"/>
            </a:xfrm>
            <a:custGeom>
              <a:avLst/>
              <a:gdLst/>
              <a:ahLst/>
              <a:cxnLst/>
              <a:rect l="l" t="t" r="r" b="b"/>
              <a:pathLst>
                <a:path w="3526" h="4216" extrusionOk="0">
                  <a:moveTo>
                    <a:pt x="906" y="0"/>
                  </a:moveTo>
                  <a:lnTo>
                    <a:pt x="906" y="1786"/>
                  </a:lnTo>
                  <a:cubicBezTo>
                    <a:pt x="406" y="1810"/>
                    <a:pt x="1" y="2215"/>
                    <a:pt x="1" y="2715"/>
                  </a:cubicBezTo>
                  <a:lnTo>
                    <a:pt x="1" y="4215"/>
                  </a:lnTo>
                  <a:lnTo>
                    <a:pt x="858" y="4215"/>
                  </a:lnTo>
                  <a:cubicBezTo>
                    <a:pt x="1073" y="3739"/>
                    <a:pt x="1382" y="3453"/>
                    <a:pt x="1763" y="3453"/>
                  </a:cubicBezTo>
                  <a:cubicBezTo>
                    <a:pt x="2144" y="3453"/>
                    <a:pt x="2454" y="3739"/>
                    <a:pt x="2692" y="4215"/>
                  </a:cubicBezTo>
                  <a:lnTo>
                    <a:pt x="3526" y="4215"/>
                  </a:lnTo>
                  <a:lnTo>
                    <a:pt x="3526" y="2715"/>
                  </a:lnTo>
                  <a:cubicBezTo>
                    <a:pt x="3526" y="2215"/>
                    <a:pt x="3121" y="1810"/>
                    <a:pt x="2621" y="1786"/>
                  </a:cubicBezTo>
                  <a:lnTo>
                    <a:pt x="26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6" name="Google Shape;2036;p70"/>
            <p:cNvSpPr/>
            <p:nvPr/>
          </p:nvSpPr>
          <p:spPr>
            <a:xfrm>
              <a:off x="2189271" y="3263586"/>
              <a:ext cx="119188" cy="92619"/>
            </a:xfrm>
            <a:custGeom>
              <a:avLst/>
              <a:gdLst/>
              <a:ahLst/>
              <a:cxnLst/>
              <a:rect l="l" t="t" r="r" b="b"/>
              <a:pathLst>
                <a:path w="3526" h="2740" extrusionOk="0">
                  <a:moveTo>
                    <a:pt x="1" y="1"/>
                  </a:moveTo>
                  <a:lnTo>
                    <a:pt x="1" y="1692"/>
                  </a:lnTo>
                  <a:cubicBezTo>
                    <a:pt x="1" y="2263"/>
                    <a:pt x="453" y="2739"/>
                    <a:pt x="1049" y="2739"/>
                  </a:cubicBezTo>
                  <a:lnTo>
                    <a:pt x="2478" y="2739"/>
                  </a:lnTo>
                  <a:cubicBezTo>
                    <a:pt x="3073" y="2739"/>
                    <a:pt x="3526" y="2263"/>
                    <a:pt x="3526" y="1692"/>
                  </a:cubicBezTo>
                  <a:lnTo>
                    <a:pt x="3526" y="1"/>
                  </a:lnTo>
                  <a:lnTo>
                    <a:pt x="2692" y="1"/>
                  </a:lnTo>
                  <a:cubicBezTo>
                    <a:pt x="2454" y="477"/>
                    <a:pt x="2144" y="739"/>
                    <a:pt x="1763" y="739"/>
                  </a:cubicBezTo>
                  <a:cubicBezTo>
                    <a:pt x="1382" y="739"/>
                    <a:pt x="1073" y="477"/>
                    <a:pt x="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37" name="Google Shape;2037;p70"/>
            <p:cNvSpPr/>
            <p:nvPr/>
          </p:nvSpPr>
          <p:spPr>
            <a:xfrm>
              <a:off x="2219861" y="2953692"/>
              <a:ext cx="58005" cy="46715"/>
            </a:xfrm>
            <a:custGeom>
              <a:avLst/>
              <a:gdLst/>
              <a:ahLst/>
              <a:cxnLst/>
              <a:rect l="l" t="t" r="r" b="b"/>
              <a:pathLst>
                <a:path w="1716" h="1382" extrusionOk="0">
                  <a:moveTo>
                    <a:pt x="358" y="0"/>
                  </a:moveTo>
                  <a:cubicBezTo>
                    <a:pt x="144" y="0"/>
                    <a:pt x="1" y="167"/>
                    <a:pt x="1" y="357"/>
                  </a:cubicBezTo>
                  <a:lnTo>
                    <a:pt x="1" y="1381"/>
                  </a:lnTo>
                  <a:lnTo>
                    <a:pt x="1716" y="1381"/>
                  </a:lnTo>
                  <a:lnTo>
                    <a:pt x="1716" y="357"/>
                  </a:lnTo>
                  <a:cubicBezTo>
                    <a:pt x="1716" y="167"/>
                    <a:pt x="1573" y="0"/>
                    <a:pt x="1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38" name="Google Shape;2038;p70"/>
          <p:cNvGrpSpPr/>
          <p:nvPr/>
        </p:nvGrpSpPr>
        <p:grpSpPr>
          <a:xfrm>
            <a:off x="2716543" y="1774420"/>
            <a:ext cx="402512" cy="306721"/>
            <a:chOff x="2716543" y="1774420"/>
            <a:chExt cx="402512" cy="306721"/>
          </a:xfrm>
        </p:grpSpPr>
        <p:sp>
          <p:nvSpPr>
            <p:cNvPr id="2039" name="Google Shape;2039;p70"/>
            <p:cNvSpPr/>
            <p:nvPr/>
          </p:nvSpPr>
          <p:spPr>
            <a:xfrm>
              <a:off x="2716543" y="1881470"/>
              <a:ext cx="82951" cy="199671"/>
            </a:xfrm>
            <a:custGeom>
              <a:avLst/>
              <a:gdLst/>
              <a:ahLst/>
              <a:cxnLst/>
              <a:rect l="l" t="t" r="r" b="b"/>
              <a:pathLst>
                <a:path w="2454" h="5907" extrusionOk="0">
                  <a:moveTo>
                    <a:pt x="2096" y="2525"/>
                  </a:moveTo>
                  <a:lnTo>
                    <a:pt x="715" y="2525"/>
                  </a:lnTo>
                  <a:lnTo>
                    <a:pt x="715" y="382"/>
                  </a:lnTo>
                  <a:cubicBezTo>
                    <a:pt x="715" y="191"/>
                    <a:pt x="572" y="48"/>
                    <a:pt x="405" y="24"/>
                  </a:cubicBezTo>
                  <a:cubicBezTo>
                    <a:pt x="191" y="0"/>
                    <a:pt x="0" y="167"/>
                    <a:pt x="0" y="382"/>
                  </a:cubicBezTo>
                  <a:lnTo>
                    <a:pt x="0" y="5525"/>
                  </a:lnTo>
                  <a:cubicBezTo>
                    <a:pt x="0" y="5692"/>
                    <a:pt x="143" y="5859"/>
                    <a:pt x="310" y="5883"/>
                  </a:cubicBezTo>
                  <a:cubicBezTo>
                    <a:pt x="524" y="5906"/>
                    <a:pt x="715" y="5740"/>
                    <a:pt x="715" y="5525"/>
                  </a:cubicBezTo>
                  <a:lnTo>
                    <a:pt x="715" y="3239"/>
                  </a:lnTo>
                  <a:lnTo>
                    <a:pt x="1763" y="3239"/>
                  </a:lnTo>
                  <a:lnTo>
                    <a:pt x="1763" y="5525"/>
                  </a:lnTo>
                  <a:cubicBezTo>
                    <a:pt x="1763" y="5692"/>
                    <a:pt x="1882" y="5859"/>
                    <a:pt x="2072" y="5883"/>
                  </a:cubicBezTo>
                  <a:cubicBezTo>
                    <a:pt x="2263" y="5906"/>
                    <a:pt x="2453" y="5740"/>
                    <a:pt x="2453" y="5525"/>
                  </a:cubicBezTo>
                  <a:lnTo>
                    <a:pt x="2453" y="2882"/>
                  </a:lnTo>
                  <a:cubicBezTo>
                    <a:pt x="2453" y="2692"/>
                    <a:pt x="2287" y="2525"/>
                    <a:pt x="2096" y="252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0" name="Google Shape;2040;p70"/>
            <p:cNvSpPr/>
            <p:nvPr/>
          </p:nvSpPr>
          <p:spPr>
            <a:xfrm>
              <a:off x="2860639" y="2011066"/>
              <a:ext cx="115131" cy="69261"/>
            </a:xfrm>
            <a:custGeom>
              <a:avLst/>
              <a:gdLst/>
              <a:ahLst/>
              <a:cxnLst/>
              <a:rect l="l" t="t" r="r" b="b"/>
              <a:pathLst>
                <a:path w="3406" h="2049" extrusionOk="0">
                  <a:moveTo>
                    <a:pt x="2953" y="1358"/>
                  </a:moveTo>
                  <a:lnTo>
                    <a:pt x="2406" y="1358"/>
                  </a:lnTo>
                  <a:cubicBezTo>
                    <a:pt x="2215" y="1358"/>
                    <a:pt x="2048" y="1191"/>
                    <a:pt x="2048" y="977"/>
                  </a:cubicBezTo>
                  <a:lnTo>
                    <a:pt x="2048" y="1"/>
                  </a:lnTo>
                  <a:cubicBezTo>
                    <a:pt x="1953" y="24"/>
                    <a:pt x="1834" y="48"/>
                    <a:pt x="1691" y="48"/>
                  </a:cubicBezTo>
                  <a:cubicBezTo>
                    <a:pt x="1572" y="48"/>
                    <a:pt x="1453" y="24"/>
                    <a:pt x="1358" y="1"/>
                  </a:cubicBezTo>
                  <a:lnTo>
                    <a:pt x="1358" y="977"/>
                  </a:lnTo>
                  <a:cubicBezTo>
                    <a:pt x="1358" y="1191"/>
                    <a:pt x="1191" y="1358"/>
                    <a:pt x="977" y="1358"/>
                  </a:cubicBezTo>
                  <a:lnTo>
                    <a:pt x="405" y="1358"/>
                  </a:lnTo>
                  <a:cubicBezTo>
                    <a:pt x="310" y="1358"/>
                    <a:pt x="191" y="1406"/>
                    <a:pt x="143" y="1501"/>
                  </a:cubicBezTo>
                  <a:cubicBezTo>
                    <a:pt x="0" y="1763"/>
                    <a:pt x="191" y="2049"/>
                    <a:pt x="453" y="2049"/>
                  </a:cubicBezTo>
                  <a:lnTo>
                    <a:pt x="929" y="2049"/>
                  </a:lnTo>
                  <a:cubicBezTo>
                    <a:pt x="1239" y="2049"/>
                    <a:pt x="1501" y="1930"/>
                    <a:pt x="1691" y="1739"/>
                  </a:cubicBezTo>
                  <a:cubicBezTo>
                    <a:pt x="1905" y="1930"/>
                    <a:pt x="2167" y="2049"/>
                    <a:pt x="2453" y="2049"/>
                  </a:cubicBezTo>
                  <a:lnTo>
                    <a:pt x="2977" y="2049"/>
                  </a:lnTo>
                  <a:cubicBezTo>
                    <a:pt x="3096" y="2049"/>
                    <a:pt x="3191" y="1977"/>
                    <a:pt x="3239" y="1882"/>
                  </a:cubicBezTo>
                  <a:cubicBezTo>
                    <a:pt x="3406" y="1620"/>
                    <a:pt x="3215" y="1358"/>
                    <a:pt x="2953" y="1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1" name="Google Shape;2041;p70"/>
            <p:cNvSpPr/>
            <p:nvPr/>
          </p:nvSpPr>
          <p:spPr>
            <a:xfrm>
              <a:off x="2818759" y="1803388"/>
              <a:ext cx="198083" cy="186793"/>
            </a:xfrm>
            <a:custGeom>
              <a:avLst/>
              <a:gdLst/>
              <a:ahLst/>
              <a:cxnLst/>
              <a:rect l="l" t="t" r="r" b="b"/>
              <a:pathLst>
                <a:path w="5860" h="5526" extrusionOk="0">
                  <a:moveTo>
                    <a:pt x="5526" y="2334"/>
                  </a:moveTo>
                  <a:lnTo>
                    <a:pt x="3287" y="2334"/>
                  </a:lnTo>
                  <a:lnTo>
                    <a:pt x="3287" y="1739"/>
                  </a:lnTo>
                  <a:lnTo>
                    <a:pt x="4145" y="1739"/>
                  </a:lnTo>
                  <a:cubicBezTo>
                    <a:pt x="4359" y="1739"/>
                    <a:pt x="4526" y="1596"/>
                    <a:pt x="4526" y="1382"/>
                  </a:cubicBezTo>
                  <a:lnTo>
                    <a:pt x="4526" y="382"/>
                  </a:lnTo>
                  <a:cubicBezTo>
                    <a:pt x="4526" y="334"/>
                    <a:pt x="4502" y="310"/>
                    <a:pt x="4478" y="286"/>
                  </a:cubicBezTo>
                  <a:cubicBezTo>
                    <a:pt x="4168" y="0"/>
                    <a:pt x="3811" y="191"/>
                    <a:pt x="3811" y="501"/>
                  </a:cubicBezTo>
                  <a:lnTo>
                    <a:pt x="3811" y="929"/>
                  </a:lnTo>
                  <a:cubicBezTo>
                    <a:pt x="3811" y="1001"/>
                    <a:pt x="3764" y="1048"/>
                    <a:pt x="3716" y="1048"/>
                  </a:cubicBezTo>
                  <a:lnTo>
                    <a:pt x="3287" y="1048"/>
                  </a:lnTo>
                  <a:lnTo>
                    <a:pt x="3287" y="501"/>
                  </a:lnTo>
                  <a:cubicBezTo>
                    <a:pt x="3287" y="334"/>
                    <a:pt x="3144" y="167"/>
                    <a:pt x="2978" y="143"/>
                  </a:cubicBezTo>
                  <a:cubicBezTo>
                    <a:pt x="2763" y="120"/>
                    <a:pt x="2597" y="286"/>
                    <a:pt x="2597" y="501"/>
                  </a:cubicBezTo>
                  <a:lnTo>
                    <a:pt x="2597" y="1048"/>
                  </a:lnTo>
                  <a:lnTo>
                    <a:pt x="2382" y="1048"/>
                  </a:lnTo>
                  <a:cubicBezTo>
                    <a:pt x="2192" y="1048"/>
                    <a:pt x="2049" y="905"/>
                    <a:pt x="2049" y="715"/>
                  </a:cubicBezTo>
                  <a:lnTo>
                    <a:pt x="2049" y="501"/>
                  </a:lnTo>
                  <a:cubicBezTo>
                    <a:pt x="2049" y="334"/>
                    <a:pt x="1930" y="167"/>
                    <a:pt x="1739" y="143"/>
                  </a:cubicBezTo>
                  <a:cubicBezTo>
                    <a:pt x="1525" y="120"/>
                    <a:pt x="1358" y="286"/>
                    <a:pt x="1358" y="501"/>
                  </a:cubicBezTo>
                  <a:lnTo>
                    <a:pt x="1358" y="715"/>
                  </a:lnTo>
                  <a:cubicBezTo>
                    <a:pt x="1358" y="1286"/>
                    <a:pt x="1811" y="1739"/>
                    <a:pt x="2382" y="1739"/>
                  </a:cubicBezTo>
                  <a:lnTo>
                    <a:pt x="2597" y="1739"/>
                  </a:lnTo>
                  <a:lnTo>
                    <a:pt x="2597" y="2334"/>
                  </a:lnTo>
                  <a:lnTo>
                    <a:pt x="358" y="2334"/>
                  </a:lnTo>
                  <a:cubicBezTo>
                    <a:pt x="168" y="2334"/>
                    <a:pt x="1" y="2477"/>
                    <a:pt x="1" y="2668"/>
                  </a:cubicBezTo>
                  <a:lnTo>
                    <a:pt x="1" y="5144"/>
                  </a:lnTo>
                  <a:cubicBezTo>
                    <a:pt x="1" y="5216"/>
                    <a:pt x="25" y="5287"/>
                    <a:pt x="72" y="5335"/>
                  </a:cubicBezTo>
                  <a:cubicBezTo>
                    <a:pt x="168" y="5478"/>
                    <a:pt x="334" y="5525"/>
                    <a:pt x="477" y="5478"/>
                  </a:cubicBezTo>
                  <a:lnTo>
                    <a:pt x="1073" y="5263"/>
                  </a:lnTo>
                  <a:cubicBezTo>
                    <a:pt x="1096" y="5263"/>
                    <a:pt x="1144" y="5287"/>
                    <a:pt x="1168" y="5311"/>
                  </a:cubicBezTo>
                  <a:cubicBezTo>
                    <a:pt x="1287" y="5383"/>
                    <a:pt x="1430" y="5502"/>
                    <a:pt x="1644" y="5502"/>
                  </a:cubicBezTo>
                  <a:cubicBezTo>
                    <a:pt x="1858" y="5502"/>
                    <a:pt x="2001" y="5406"/>
                    <a:pt x="2144" y="5335"/>
                  </a:cubicBezTo>
                  <a:cubicBezTo>
                    <a:pt x="2192" y="5311"/>
                    <a:pt x="2263" y="5263"/>
                    <a:pt x="2287" y="5263"/>
                  </a:cubicBezTo>
                  <a:cubicBezTo>
                    <a:pt x="2311" y="5263"/>
                    <a:pt x="2382" y="5311"/>
                    <a:pt x="2454" y="5335"/>
                  </a:cubicBezTo>
                  <a:cubicBezTo>
                    <a:pt x="2573" y="5406"/>
                    <a:pt x="2740" y="5502"/>
                    <a:pt x="2930" y="5502"/>
                  </a:cubicBezTo>
                  <a:cubicBezTo>
                    <a:pt x="3144" y="5502"/>
                    <a:pt x="3311" y="5406"/>
                    <a:pt x="3430" y="5335"/>
                  </a:cubicBezTo>
                  <a:cubicBezTo>
                    <a:pt x="3478" y="5311"/>
                    <a:pt x="3549" y="5263"/>
                    <a:pt x="3573" y="5263"/>
                  </a:cubicBezTo>
                  <a:cubicBezTo>
                    <a:pt x="3597" y="5263"/>
                    <a:pt x="3692" y="5311"/>
                    <a:pt x="3740" y="5335"/>
                  </a:cubicBezTo>
                  <a:cubicBezTo>
                    <a:pt x="3859" y="5406"/>
                    <a:pt x="4026" y="5502"/>
                    <a:pt x="4216" y="5502"/>
                  </a:cubicBezTo>
                  <a:cubicBezTo>
                    <a:pt x="4430" y="5502"/>
                    <a:pt x="4597" y="5406"/>
                    <a:pt x="4716" y="5335"/>
                  </a:cubicBezTo>
                  <a:cubicBezTo>
                    <a:pt x="4764" y="5311"/>
                    <a:pt x="4835" y="5263"/>
                    <a:pt x="4859" y="5263"/>
                  </a:cubicBezTo>
                  <a:cubicBezTo>
                    <a:pt x="4930" y="5263"/>
                    <a:pt x="5050" y="5311"/>
                    <a:pt x="5145" y="5359"/>
                  </a:cubicBezTo>
                  <a:cubicBezTo>
                    <a:pt x="5216" y="5406"/>
                    <a:pt x="5312" y="5430"/>
                    <a:pt x="5407" y="5478"/>
                  </a:cubicBezTo>
                  <a:cubicBezTo>
                    <a:pt x="5431" y="5478"/>
                    <a:pt x="5478" y="5502"/>
                    <a:pt x="5526" y="5502"/>
                  </a:cubicBezTo>
                  <a:cubicBezTo>
                    <a:pt x="5621" y="5502"/>
                    <a:pt x="5716" y="5454"/>
                    <a:pt x="5788" y="5359"/>
                  </a:cubicBezTo>
                  <a:cubicBezTo>
                    <a:pt x="5835" y="5287"/>
                    <a:pt x="5859" y="5216"/>
                    <a:pt x="5859" y="5144"/>
                  </a:cubicBezTo>
                  <a:lnTo>
                    <a:pt x="5859" y="2668"/>
                  </a:lnTo>
                  <a:cubicBezTo>
                    <a:pt x="5859" y="2477"/>
                    <a:pt x="5716" y="2334"/>
                    <a:pt x="5526" y="233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2" name="Google Shape;2042;p70"/>
            <p:cNvSpPr/>
            <p:nvPr/>
          </p:nvSpPr>
          <p:spPr>
            <a:xfrm>
              <a:off x="3036914" y="1881470"/>
              <a:ext cx="82140" cy="199671"/>
            </a:xfrm>
            <a:custGeom>
              <a:avLst/>
              <a:gdLst/>
              <a:ahLst/>
              <a:cxnLst/>
              <a:rect l="l" t="t" r="r" b="b"/>
              <a:pathLst>
                <a:path w="2430" h="5907" extrusionOk="0">
                  <a:moveTo>
                    <a:pt x="2120" y="24"/>
                  </a:moveTo>
                  <a:cubicBezTo>
                    <a:pt x="1906" y="0"/>
                    <a:pt x="1739" y="167"/>
                    <a:pt x="1739" y="382"/>
                  </a:cubicBezTo>
                  <a:lnTo>
                    <a:pt x="1739" y="2525"/>
                  </a:lnTo>
                  <a:lnTo>
                    <a:pt x="334" y="2525"/>
                  </a:lnTo>
                  <a:cubicBezTo>
                    <a:pt x="143" y="2525"/>
                    <a:pt x="1" y="2692"/>
                    <a:pt x="1" y="2882"/>
                  </a:cubicBezTo>
                  <a:lnTo>
                    <a:pt x="1" y="5525"/>
                  </a:lnTo>
                  <a:cubicBezTo>
                    <a:pt x="1" y="5692"/>
                    <a:pt x="120" y="5859"/>
                    <a:pt x="310" y="5883"/>
                  </a:cubicBezTo>
                  <a:cubicBezTo>
                    <a:pt x="501" y="5906"/>
                    <a:pt x="691" y="5740"/>
                    <a:pt x="691" y="5525"/>
                  </a:cubicBezTo>
                  <a:lnTo>
                    <a:pt x="691" y="3239"/>
                  </a:lnTo>
                  <a:lnTo>
                    <a:pt x="1739" y="3239"/>
                  </a:lnTo>
                  <a:lnTo>
                    <a:pt x="1739" y="5525"/>
                  </a:lnTo>
                  <a:cubicBezTo>
                    <a:pt x="1739" y="5692"/>
                    <a:pt x="1858" y="5859"/>
                    <a:pt x="2049" y="5883"/>
                  </a:cubicBezTo>
                  <a:cubicBezTo>
                    <a:pt x="2263" y="5906"/>
                    <a:pt x="2430" y="5740"/>
                    <a:pt x="2430" y="5525"/>
                  </a:cubicBezTo>
                  <a:lnTo>
                    <a:pt x="2430" y="382"/>
                  </a:lnTo>
                  <a:cubicBezTo>
                    <a:pt x="2430" y="191"/>
                    <a:pt x="2311" y="48"/>
                    <a:pt x="2120" y="2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3" name="Google Shape;2043;p70"/>
            <p:cNvSpPr/>
            <p:nvPr/>
          </p:nvSpPr>
          <p:spPr>
            <a:xfrm>
              <a:off x="2864661" y="1774420"/>
              <a:ext cx="23358" cy="23358"/>
            </a:xfrm>
            <a:custGeom>
              <a:avLst/>
              <a:gdLst/>
              <a:ahLst/>
              <a:cxnLst/>
              <a:rect l="l" t="t" r="r" b="b"/>
              <a:pathLst>
                <a:path w="691" h="691" extrusionOk="0">
                  <a:moveTo>
                    <a:pt x="358" y="691"/>
                  </a:moveTo>
                  <a:cubicBezTo>
                    <a:pt x="548" y="691"/>
                    <a:pt x="691" y="548"/>
                    <a:pt x="691" y="357"/>
                  </a:cubicBezTo>
                  <a:cubicBezTo>
                    <a:pt x="691" y="167"/>
                    <a:pt x="548" y="0"/>
                    <a:pt x="358" y="0"/>
                  </a:cubicBezTo>
                  <a:cubicBezTo>
                    <a:pt x="143" y="0"/>
                    <a:pt x="0" y="167"/>
                    <a:pt x="0" y="357"/>
                  </a:cubicBezTo>
                  <a:cubicBezTo>
                    <a:pt x="0" y="548"/>
                    <a:pt x="143" y="691"/>
                    <a:pt x="358"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4" name="Google Shape;2044;p70"/>
            <p:cNvSpPr/>
            <p:nvPr/>
          </p:nvSpPr>
          <p:spPr>
            <a:xfrm>
              <a:off x="2906508" y="1774420"/>
              <a:ext cx="23391" cy="23358"/>
            </a:xfrm>
            <a:custGeom>
              <a:avLst/>
              <a:gdLst/>
              <a:ahLst/>
              <a:cxnLst/>
              <a:rect l="l" t="t" r="r" b="b"/>
              <a:pathLst>
                <a:path w="692" h="691" extrusionOk="0">
                  <a:moveTo>
                    <a:pt x="334" y="691"/>
                  </a:moveTo>
                  <a:cubicBezTo>
                    <a:pt x="525" y="691"/>
                    <a:pt x="691" y="548"/>
                    <a:pt x="691" y="357"/>
                  </a:cubicBezTo>
                  <a:cubicBezTo>
                    <a:pt x="691" y="167"/>
                    <a:pt x="525" y="0"/>
                    <a:pt x="334" y="0"/>
                  </a:cubicBezTo>
                  <a:cubicBezTo>
                    <a:pt x="144" y="0"/>
                    <a:pt x="1" y="167"/>
                    <a:pt x="1" y="357"/>
                  </a:cubicBezTo>
                  <a:cubicBezTo>
                    <a:pt x="1" y="548"/>
                    <a:pt x="144" y="691"/>
                    <a:pt x="334"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5" name="Google Shape;2045;p70"/>
            <p:cNvSpPr/>
            <p:nvPr/>
          </p:nvSpPr>
          <p:spPr>
            <a:xfrm>
              <a:off x="2947577" y="1774420"/>
              <a:ext cx="24169" cy="23358"/>
            </a:xfrm>
            <a:custGeom>
              <a:avLst/>
              <a:gdLst/>
              <a:ahLst/>
              <a:cxnLst/>
              <a:rect l="l" t="t" r="r" b="b"/>
              <a:pathLst>
                <a:path w="715" h="691" extrusionOk="0">
                  <a:moveTo>
                    <a:pt x="357" y="691"/>
                  </a:moveTo>
                  <a:cubicBezTo>
                    <a:pt x="548" y="691"/>
                    <a:pt x="715" y="548"/>
                    <a:pt x="715" y="357"/>
                  </a:cubicBezTo>
                  <a:cubicBezTo>
                    <a:pt x="715" y="167"/>
                    <a:pt x="548" y="0"/>
                    <a:pt x="357" y="0"/>
                  </a:cubicBezTo>
                  <a:cubicBezTo>
                    <a:pt x="167" y="0"/>
                    <a:pt x="0" y="167"/>
                    <a:pt x="0" y="357"/>
                  </a:cubicBezTo>
                  <a:cubicBezTo>
                    <a:pt x="0" y="548"/>
                    <a:pt x="167" y="691"/>
                    <a:pt x="357" y="6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46" name="Google Shape;2046;p70"/>
          <p:cNvGrpSpPr/>
          <p:nvPr/>
        </p:nvGrpSpPr>
        <p:grpSpPr>
          <a:xfrm>
            <a:off x="2119268" y="2329849"/>
            <a:ext cx="259231" cy="402520"/>
            <a:chOff x="2119268" y="2329849"/>
            <a:chExt cx="259231" cy="402520"/>
          </a:xfrm>
        </p:grpSpPr>
        <p:sp>
          <p:nvSpPr>
            <p:cNvPr id="2047" name="Google Shape;2047;p70"/>
            <p:cNvSpPr/>
            <p:nvPr/>
          </p:nvSpPr>
          <p:spPr>
            <a:xfrm>
              <a:off x="2199749" y="2329849"/>
              <a:ext cx="98230" cy="23358"/>
            </a:xfrm>
            <a:custGeom>
              <a:avLst/>
              <a:gdLst/>
              <a:ahLst/>
              <a:cxnLst/>
              <a:rect l="l" t="t" r="r" b="b"/>
              <a:pathLst>
                <a:path w="2906" h="691" extrusionOk="0">
                  <a:moveTo>
                    <a:pt x="1" y="0"/>
                  </a:moveTo>
                  <a:lnTo>
                    <a:pt x="286" y="524"/>
                  </a:lnTo>
                  <a:cubicBezTo>
                    <a:pt x="358" y="643"/>
                    <a:pt x="453" y="691"/>
                    <a:pt x="596" y="691"/>
                  </a:cubicBezTo>
                  <a:lnTo>
                    <a:pt x="2311" y="691"/>
                  </a:lnTo>
                  <a:cubicBezTo>
                    <a:pt x="2453" y="691"/>
                    <a:pt x="2549" y="643"/>
                    <a:pt x="2620" y="524"/>
                  </a:cubicBezTo>
                  <a:lnTo>
                    <a:pt x="29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8" name="Google Shape;2048;p70"/>
            <p:cNvSpPr/>
            <p:nvPr/>
          </p:nvSpPr>
          <p:spPr>
            <a:xfrm>
              <a:off x="2265764" y="2629298"/>
              <a:ext cx="41881" cy="29814"/>
            </a:xfrm>
            <a:custGeom>
              <a:avLst/>
              <a:gdLst/>
              <a:ahLst/>
              <a:cxnLst/>
              <a:rect l="l" t="t" r="r" b="b"/>
              <a:pathLst>
                <a:path w="1239" h="882" extrusionOk="0">
                  <a:moveTo>
                    <a:pt x="167" y="0"/>
                  </a:moveTo>
                  <a:cubicBezTo>
                    <a:pt x="72" y="0"/>
                    <a:pt x="0" y="71"/>
                    <a:pt x="0" y="143"/>
                  </a:cubicBezTo>
                  <a:cubicBezTo>
                    <a:pt x="0" y="191"/>
                    <a:pt x="48" y="333"/>
                    <a:pt x="286" y="572"/>
                  </a:cubicBezTo>
                  <a:cubicBezTo>
                    <a:pt x="405" y="691"/>
                    <a:pt x="524" y="786"/>
                    <a:pt x="620" y="881"/>
                  </a:cubicBezTo>
                  <a:cubicBezTo>
                    <a:pt x="715" y="810"/>
                    <a:pt x="810" y="714"/>
                    <a:pt x="929" y="595"/>
                  </a:cubicBezTo>
                  <a:cubicBezTo>
                    <a:pt x="1191" y="333"/>
                    <a:pt x="1239" y="191"/>
                    <a:pt x="1239" y="143"/>
                  </a:cubicBezTo>
                  <a:cubicBezTo>
                    <a:pt x="1239" y="71"/>
                    <a:pt x="1167" y="0"/>
                    <a:pt x="1096" y="0"/>
                  </a:cubicBezTo>
                  <a:cubicBezTo>
                    <a:pt x="1024" y="0"/>
                    <a:pt x="977" y="48"/>
                    <a:pt x="953" y="95"/>
                  </a:cubicBezTo>
                  <a:cubicBezTo>
                    <a:pt x="905" y="238"/>
                    <a:pt x="762" y="310"/>
                    <a:pt x="620" y="310"/>
                  </a:cubicBezTo>
                  <a:cubicBezTo>
                    <a:pt x="477" y="310"/>
                    <a:pt x="358" y="238"/>
                    <a:pt x="310" y="95"/>
                  </a:cubicBezTo>
                  <a:cubicBezTo>
                    <a:pt x="286" y="48"/>
                    <a:pt x="238" y="0"/>
                    <a:pt x="1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49" name="Google Shape;2049;p70"/>
            <p:cNvSpPr/>
            <p:nvPr/>
          </p:nvSpPr>
          <p:spPr>
            <a:xfrm>
              <a:off x="2233551" y="2448155"/>
              <a:ext cx="30625" cy="30625"/>
            </a:xfrm>
            <a:custGeom>
              <a:avLst/>
              <a:gdLst/>
              <a:ahLst/>
              <a:cxnLst/>
              <a:rect l="l" t="t" r="r" b="b"/>
              <a:pathLst>
                <a:path w="906" h="906" extrusionOk="0">
                  <a:moveTo>
                    <a:pt x="453" y="1"/>
                  </a:moveTo>
                  <a:cubicBezTo>
                    <a:pt x="191" y="1"/>
                    <a:pt x="1" y="191"/>
                    <a:pt x="1" y="453"/>
                  </a:cubicBezTo>
                  <a:cubicBezTo>
                    <a:pt x="1" y="691"/>
                    <a:pt x="191" y="906"/>
                    <a:pt x="453" y="906"/>
                  </a:cubicBezTo>
                  <a:cubicBezTo>
                    <a:pt x="715" y="906"/>
                    <a:pt x="906" y="691"/>
                    <a:pt x="906" y="453"/>
                  </a:cubicBezTo>
                  <a:cubicBezTo>
                    <a:pt x="906" y="191"/>
                    <a:pt x="715"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0" name="Google Shape;2050;p70"/>
            <p:cNvSpPr/>
            <p:nvPr/>
          </p:nvSpPr>
          <p:spPr>
            <a:xfrm>
              <a:off x="2119268" y="2329849"/>
              <a:ext cx="259231" cy="402520"/>
            </a:xfrm>
            <a:custGeom>
              <a:avLst/>
              <a:gdLst/>
              <a:ahLst/>
              <a:cxnLst/>
              <a:rect l="l" t="t" r="r" b="b"/>
              <a:pathLst>
                <a:path w="7669" h="11908" extrusionOk="0">
                  <a:moveTo>
                    <a:pt x="3834" y="2786"/>
                  </a:moveTo>
                  <a:cubicBezTo>
                    <a:pt x="4477" y="2786"/>
                    <a:pt x="5001" y="3310"/>
                    <a:pt x="5001" y="3953"/>
                  </a:cubicBezTo>
                  <a:cubicBezTo>
                    <a:pt x="5001" y="4310"/>
                    <a:pt x="4834" y="4620"/>
                    <a:pt x="4572" y="4834"/>
                  </a:cubicBezTo>
                  <a:cubicBezTo>
                    <a:pt x="5335" y="5144"/>
                    <a:pt x="5882" y="5882"/>
                    <a:pt x="5882" y="6740"/>
                  </a:cubicBezTo>
                  <a:cubicBezTo>
                    <a:pt x="5882" y="6930"/>
                    <a:pt x="5716" y="7097"/>
                    <a:pt x="5525" y="7097"/>
                  </a:cubicBezTo>
                  <a:cubicBezTo>
                    <a:pt x="5335" y="7097"/>
                    <a:pt x="5192" y="6930"/>
                    <a:pt x="5192" y="6740"/>
                  </a:cubicBezTo>
                  <a:cubicBezTo>
                    <a:pt x="5192" y="6001"/>
                    <a:pt x="4572" y="5406"/>
                    <a:pt x="3834" y="5406"/>
                  </a:cubicBezTo>
                  <a:cubicBezTo>
                    <a:pt x="3096" y="5406"/>
                    <a:pt x="2477" y="6001"/>
                    <a:pt x="2477" y="6740"/>
                  </a:cubicBezTo>
                  <a:cubicBezTo>
                    <a:pt x="2477" y="6930"/>
                    <a:pt x="2334" y="7097"/>
                    <a:pt x="2143" y="7097"/>
                  </a:cubicBezTo>
                  <a:cubicBezTo>
                    <a:pt x="1953" y="7097"/>
                    <a:pt x="1786" y="6930"/>
                    <a:pt x="1786" y="6740"/>
                  </a:cubicBezTo>
                  <a:cubicBezTo>
                    <a:pt x="1786" y="5882"/>
                    <a:pt x="2334" y="5144"/>
                    <a:pt x="3096" y="4834"/>
                  </a:cubicBezTo>
                  <a:cubicBezTo>
                    <a:pt x="2834" y="4620"/>
                    <a:pt x="2667" y="4310"/>
                    <a:pt x="2667" y="3953"/>
                  </a:cubicBezTo>
                  <a:cubicBezTo>
                    <a:pt x="2667" y="3310"/>
                    <a:pt x="3191" y="2786"/>
                    <a:pt x="3834" y="2786"/>
                  </a:cubicBezTo>
                  <a:close/>
                  <a:moveTo>
                    <a:pt x="2644" y="8538"/>
                  </a:moveTo>
                  <a:cubicBezTo>
                    <a:pt x="2733" y="8538"/>
                    <a:pt x="2822" y="8573"/>
                    <a:pt x="2882" y="8645"/>
                  </a:cubicBezTo>
                  <a:cubicBezTo>
                    <a:pt x="3025" y="8764"/>
                    <a:pt x="3025" y="9002"/>
                    <a:pt x="2882" y="9121"/>
                  </a:cubicBezTo>
                  <a:lnTo>
                    <a:pt x="2691" y="9335"/>
                  </a:lnTo>
                  <a:lnTo>
                    <a:pt x="2882" y="9550"/>
                  </a:lnTo>
                  <a:cubicBezTo>
                    <a:pt x="3025" y="9669"/>
                    <a:pt x="3025" y="9907"/>
                    <a:pt x="2882" y="10026"/>
                  </a:cubicBezTo>
                  <a:cubicBezTo>
                    <a:pt x="2834" y="10097"/>
                    <a:pt x="2739" y="10145"/>
                    <a:pt x="2644" y="10145"/>
                  </a:cubicBezTo>
                  <a:cubicBezTo>
                    <a:pt x="2548" y="10145"/>
                    <a:pt x="2477" y="10097"/>
                    <a:pt x="2405" y="10026"/>
                  </a:cubicBezTo>
                  <a:lnTo>
                    <a:pt x="2191" y="9835"/>
                  </a:lnTo>
                  <a:lnTo>
                    <a:pt x="1977" y="10026"/>
                  </a:lnTo>
                  <a:cubicBezTo>
                    <a:pt x="1929" y="10097"/>
                    <a:pt x="1834" y="10145"/>
                    <a:pt x="1739" y="10145"/>
                  </a:cubicBezTo>
                  <a:cubicBezTo>
                    <a:pt x="1643" y="10145"/>
                    <a:pt x="1572" y="10097"/>
                    <a:pt x="1500" y="10026"/>
                  </a:cubicBezTo>
                  <a:cubicBezTo>
                    <a:pt x="1358" y="9907"/>
                    <a:pt x="1358" y="9669"/>
                    <a:pt x="1500" y="9550"/>
                  </a:cubicBezTo>
                  <a:lnTo>
                    <a:pt x="1691" y="9335"/>
                  </a:lnTo>
                  <a:lnTo>
                    <a:pt x="1500" y="9121"/>
                  </a:lnTo>
                  <a:cubicBezTo>
                    <a:pt x="1358" y="9002"/>
                    <a:pt x="1358" y="8764"/>
                    <a:pt x="1500" y="8645"/>
                  </a:cubicBezTo>
                  <a:cubicBezTo>
                    <a:pt x="1560" y="8573"/>
                    <a:pt x="1649" y="8538"/>
                    <a:pt x="1739" y="8538"/>
                  </a:cubicBezTo>
                  <a:cubicBezTo>
                    <a:pt x="1828" y="8538"/>
                    <a:pt x="1917" y="8573"/>
                    <a:pt x="1977" y="8645"/>
                  </a:cubicBezTo>
                  <a:lnTo>
                    <a:pt x="2191" y="8835"/>
                  </a:lnTo>
                  <a:lnTo>
                    <a:pt x="2405" y="8645"/>
                  </a:lnTo>
                  <a:cubicBezTo>
                    <a:pt x="2465" y="8573"/>
                    <a:pt x="2554" y="8538"/>
                    <a:pt x="2644" y="8538"/>
                  </a:cubicBezTo>
                  <a:close/>
                  <a:moveTo>
                    <a:pt x="5430" y="8168"/>
                  </a:moveTo>
                  <a:cubicBezTo>
                    <a:pt x="5882" y="8168"/>
                    <a:pt x="6263" y="8549"/>
                    <a:pt x="6263" y="9002"/>
                  </a:cubicBezTo>
                  <a:cubicBezTo>
                    <a:pt x="6263" y="9645"/>
                    <a:pt x="5287" y="10383"/>
                    <a:pt x="5144" y="10455"/>
                  </a:cubicBezTo>
                  <a:cubicBezTo>
                    <a:pt x="5073" y="10502"/>
                    <a:pt x="5025" y="10502"/>
                    <a:pt x="4954" y="10502"/>
                  </a:cubicBezTo>
                  <a:cubicBezTo>
                    <a:pt x="4906" y="10502"/>
                    <a:pt x="4834" y="10502"/>
                    <a:pt x="4787" y="10455"/>
                  </a:cubicBezTo>
                  <a:cubicBezTo>
                    <a:pt x="4549" y="10336"/>
                    <a:pt x="3644" y="9669"/>
                    <a:pt x="3644" y="9002"/>
                  </a:cubicBezTo>
                  <a:cubicBezTo>
                    <a:pt x="3644" y="8549"/>
                    <a:pt x="4025" y="8168"/>
                    <a:pt x="4501" y="8168"/>
                  </a:cubicBezTo>
                  <a:cubicBezTo>
                    <a:pt x="4668" y="8168"/>
                    <a:pt x="4834" y="8216"/>
                    <a:pt x="4954" y="8311"/>
                  </a:cubicBezTo>
                  <a:cubicBezTo>
                    <a:pt x="5096" y="8216"/>
                    <a:pt x="5263" y="8168"/>
                    <a:pt x="5430" y="8168"/>
                  </a:cubicBezTo>
                  <a:close/>
                  <a:moveTo>
                    <a:pt x="1048" y="0"/>
                  </a:moveTo>
                  <a:cubicBezTo>
                    <a:pt x="476" y="0"/>
                    <a:pt x="0" y="476"/>
                    <a:pt x="0" y="1048"/>
                  </a:cubicBezTo>
                  <a:lnTo>
                    <a:pt x="0" y="10859"/>
                  </a:lnTo>
                  <a:cubicBezTo>
                    <a:pt x="0" y="11431"/>
                    <a:pt x="476" y="11907"/>
                    <a:pt x="1048" y="11907"/>
                  </a:cubicBezTo>
                  <a:lnTo>
                    <a:pt x="6621" y="11907"/>
                  </a:lnTo>
                  <a:cubicBezTo>
                    <a:pt x="7192" y="11907"/>
                    <a:pt x="7668" y="11431"/>
                    <a:pt x="7668" y="10859"/>
                  </a:cubicBezTo>
                  <a:lnTo>
                    <a:pt x="7668" y="1048"/>
                  </a:lnTo>
                  <a:cubicBezTo>
                    <a:pt x="7668" y="476"/>
                    <a:pt x="7192" y="0"/>
                    <a:pt x="6621" y="0"/>
                  </a:cubicBezTo>
                  <a:lnTo>
                    <a:pt x="6073" y="0"/>
                  </a:lnTo>
                  <a:lnTo>
                    <a:pt x="5620" y="834"/>
                  </a:lnTo>
                  <a:cubicBezTo>
                    <a:pt x="5430" y="1191"/>
                    <a:pt x="5096" y="1405"/>
                    <a:pt x="4692" y="1405"/>
                  </a:cubicBezTo>
                  <a:lnTo>
                    <a:pt x="2977" y="1405"/>
                  </a:lnTo>
                  <a:cubicBezTo>
                    <a:pt x="2572" y="1405"/>
                    <a:pt x="2239" y="1191"/>
                    <a:pt x="2048" y="834"/>
                  </a:cubicBezTo>
                  <a:lnTo>
                    <a:pt x="15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51" name="Google Shape;2051;p70"/>
          <p:cNvGrpSpPr/>
          <p:nvPr/>
        </p:nvGrpSpPr>
        <p:grpSpPr>
          <a:xfrm>
            <a:off x="2107167" y="1726118"/>
            <a:ext cx="283396" cy="402547"/>
            <a:chOff x="2107167" y="1726118"/>
            <a:chExt cx="283396" cy="402547"/>
          </a:xfrm>
        </p:grpSpPr>
        <p:sp>
          <p:nvSpPr>
            <p:cNvPr id="2052" name="Google Shape;2052;p70"/>
            <p:cNvSpPr/>
            <p:nvPr/>
          </p:nvSpPr>
          <p:spPr>
            <a:xfrm>
              <a:off x="2220673" y="1726118"/>
              <a:ext cx="55571" cy="22580"/>
            </a:xfrm>
            <a:custGeom>
              <a:avLst/>
              <a:gdLst/>
              <a:ahLst/>
              <a:cxnLst/>
              <a:rect l="l" t="t" r="r" b="b"/>
              <a:pathLst>
                <a:path w="1644" h="668" extrusionOk="0">
                  <a:moveTo>
                    <a:pt x="810" y="0"/>
                  </a:moveTo>
                  <a:cubicBezTo>
                    <a:pt x="501" y="0"/>
                    <a:pt x="215" y="119"/>
                    <a:pt x="1" y="334"/>
                  </a:cubicBezTo>
                  <a:cubicBezTo>
                    <a:pt x="286" y="381"/>
                    <a:pt x="572" y="500"/>
                    <a:pt x="810" y="667"/>
                  </a:cubicBezTo>
                  <a:cubicBezTo>
                    <a:pt x="1072" y="500"/>
                    <a:pt x="1358" y="381"/>
                    <a:pt x="1644" y="334"/>
                  </a:cubicBezTo>
                  <a:cubicBezTo>
                    <a:pt x="1430" y="119"/>
                    <a:pt x="1120" y="0"/>
                    <a:pt x="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3" name="Google Shape;2053;p70"/>
            <p:cNvSpPr/>
            <p:nvPr/>
          </p:nvSpPr>
          <p:spPr>
            <a:xfrm>
              <a:off x="2107167" y="1813461"/>
              <a:ext cx="139300" cy="150151"/>
            </a:xfrm>
            <a:custGeom>
              <a:avLst/>
              <a:gdLst/>
              <a:ahLst/>
              <a:cxnLst/>
              <a:rect l="l" t="t" r="r" b="b"/>
              <a:pathLst>
                <a:path w="4121" h="4442" extrusionOk="0">
                  <a:moveTo>
                    <a:pt x="2957" y="0"/>
                  </a:moveTo>
                  <a:cubicBezTo>
                    <a:pt x="2912" y="0"/>
                    <a:pt x="2871" y="12"/>
                    <a:pt x="2835" y="36"/>
                  </a:cubicBezTo>
                  <a:lnTo>
                    <a:pt x="2811" y="36"/>
                  </a:lnTo>
                  <a:cubicBezTo>
                    <a:pt x="2311" y="226"/>
                    <a:pt x="1930" y="607"/>
                    <a:pt x="1763" y="1108"/>
                  </a:cubicBezTo>
                  <a:cubicBezTo>
                    <a:pt x="1484" y="946"/>
                    <a:pt x="1169" y="857"/>
                    <a:pt x="851" y="857"/>
                  </a:cubicBezTo>
                  <a:cubicBezTo>
                    <a:pt x="654" y="857"/>
                    <a:pt x="455" y="892"/>
                    <a:pt x="263" y="965"/>
                  </a:cubicBezTo>
                  <a:lnTo>
                    <a:pt x="239" y="965"/>
                  </a:lnTo>
                  <a:cubicBezTo>
                    <a:pt x="168" y="1012"/>
                    <a:pt x="96" y="1060"/>
                    <a:pt x="49" y="1155"/>
                  </a:cubicBezTo>
                  <a:cubicBezTo>
                    <a:pt x="1" y="1250"/>
                    <a:pt x="1" y="1346"/>
                    <a:pt x="49" y="1417"/>
                  </a:cubicBezTo>
                  <a:lnTo>
                    <a:pt x="715" y="3275"/>
                  </a:lnTo>
                  <a:cubicBezTo>
                    <a:pt x="882" y="3727"/>
                    <a:pt x="1215" y="4084"/>
                    <a:pt x="1668" y="4275"/>
                  </a:cubicBezTo>
                  <a:cubicBezTo>
                    <a:pt x="1882" y="4370"/>
                    <a:pt x="2120" y="4442"/>
                    <a:pt x="2359" y="4442"/>
                  </a:cubicBezTo>
                  <a:cubicBezTo>
                    <a:pt x="2573" y="4442"/>
                    <a:pt x="2763" y="4394"/>
                    <a:pt x="2954" y="4322"/>
                  </a:cubicBezTo>
                  <a:cubicBezTo>
                    <a:pt x="3359" y="4180"/>
                    <a:pt x="3692" y="3870"/>
                    <a:pt x="3883" y="3465"/>
                  </a:cubicBezTo>
                  <a:cubicBezTo>
                    <a:pt x="4097" y="3037"/>
                    <a:pt x="4121" y="2536"/>
                    <a:pt x="3954" y="2084"/>
                  </a:cubicBezTo>
                  <a:lnTo>
                    <a:pt x="3287" y="226"/>
                  </a:lnTo>
                  <a:cubicBezTo>
                    <a:pt x="3240" y="155"/>
                    <a:pt x="3168" y="84"/>
                    <a:pt x="3097" y="36"/>
                  </a:cubicBezTo>
                  <a:cubicBezTo>
                    <a:pt x="3049" y="12"/>
                    <a:pt x="3002" y="0"/>
                    <a:pt x="295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4" name="Google Shape;2054;p70"/>
            <p:cNvSpPr/>
            <p:nvPr/>
          </p:nvSpPr>
          <p:spPr>
            <a:xfrm>
              <a:off x="2251263" y="1813326"/>
              <a:ext cx="139300" cy="150286"/>
            </a:xfrm>
            <a:custGeom>
              <a:avLst/>
              <a:gdLst/>
              <a:ahLst/>
              <a:cxnLst/>
              <a:rect l="l" t="t" r="r" b="b"/>
              <a:pathLst>
                <a:path w="4121" h="4446" extrusionOk="0">
                  <a:moveTo>
                    <a:pt x="1187" y="0"/>
                  </a:moveTo>
                  <a:cubicBezTo>
                    <a:pt x="1136" y="0"/>
                    <a:pt x="1080" y="12"/>
                    <a:pt x="1025" y="40"/>
                  </a:cubicBezTo>
                  <a:cubicBezTo>
                    <a:pt x="953" y="88"/>
                    <a:pt x="882" y="159"/>
                    <a:pt x="834" y="230"/>
                  </a:cubicBezTo>
                  <a:lnTo>
                    <a:pt x="167" y="2088"/>
                  </a:lnTo>
                  <a:cubicBezTo>
                    <a:pt x="1" y="2540"/>
                    <a:pt x="24" y="3017"/>
                    <a:pt x="239" y="3469"/>
                  </a:cubicBezTo>
                  <a:cubicBezTo>
                    <a:pt x="429" y="3874"/>
                    <a:pt x="763" y="4184"/>
                    <a:pt x="1168" y="4326"/>
                  </a:cubicBezTo>
                  <a:cubicBezTo>
                    <a:pt x="1358" y="4398"/>
                    <a:pt x="1549" y="4446"/>
                    <a:pt x="1763" y="4446"/>
                  </a:cubicBezTo>
                  <a:cubicBezTo>
                    <a:pt x="2001" y="4446"/>
                    <a:pt x="2239" y="4374"/>
                    <a:pt x="2454" y="4279"/>
                  </a:cubicBezTo>
                  <a:cubicBezTo>
                    <a:pt x="2906" y="4088"/>
                    <a:pt x="3239" y="3731"/>
                    <a:pt x="3406" y="3279"/>
                  </a:cubicBezTo>
                  <a:lnTo>
                    <a:pt x="4097" y="1421"/>
                  </a:lnTo>
                  <a:cubicBezTo>
                    <a:pt x="4121" y="1350"/>
                    <a:pt x="4121" y="1231"/>
                    <a:pt x="4073" y="1159"/>
                  </a:cubicBezTo>
                  <a:cubicBezTo>
                    <a:pt x="4025" y="1064"/>
                    <a:pt x="3954" y="1016"/>
                    <a:pt x="3882" y="969"/>
                  </a:cubicBezTo>
                  <a:lnTo>
                    <a:pt x="3859" y="969"/>
                  </a:lnTo>
                  <a:cubicBezTo>
                    <a:pt x="3667" y="896"/>
                    <a:pt x="3468" y="861"/>
                    <a:pt x="3270" y="861"/>
                  </a:cubicBezTo>
                  <a:cubicBezTo>
                    <a:pt x="2952" y="861"/>
                    <a:pt x="2637" y="950"/>
                    <a:pt x="2358" y="1112"/>
                  </a:cubicBezTo>
                  <a:cubicBezTo>
                    <a:pt x="2192" y="611"/>
                    <a:pt x="1811" y="230"/>
                    <a:pt x="1310" y="40"/>
                  </a:cubicBezTo>
                  <a:lnTo>
                    <a:pt x="1287" y="16"/>
                  </a:lnTo>
                  <a:cubicBezTo>
                    <a:pt x="1257" y="6"/>
                    <a:pt x="1223" y="0"/>
                    <a:pt x="11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5" name="Google Shape;2055;p70"/>
            <p:cNvSpPr/>
            <p:nvPr/>
          </p:nvSpPr>
          <p:spPr>
            <a:xfrm>
              <a:off x="2237573" y="1957152"/>
              <a:ext cx="24203" cy="60405"/>
            </a:xfrm>
            <a:custGeom>
              <a:avLst/>
              <a:gdLst/>
              <a:ahLst/>
              <a:cxnLst/>
              <a:rect l="l" t="t" r="r" b="b"/>
              <a:pathLst>
                <a:path w="716" h="1787" extrusionOk="0">
                  <a:moveTo>
                    <a:pt x="334" y="0"/>
                  </a:moveTo>
                  <a:cubicBezTo>
                    <a:pt x="239" y="143"/>
                    <a:pt x="120" y="238"/>
                    <a:pt x="1" y="333"/>
                  </a:cubicBezTo>
                  <a:lnTo>
                    <a:pt x="1" y="1334"/>
                  </a:lnTo>
                  <a:cubicBezTo>
                    <a:pt x="48" y="1381"/>
                    <a:pt x="96" y="1429"/>
                    <a:pt x="144" y="1477"/>
                  </a:cubicBezTo>
                  <a:cubicBezTo>
                    <a:pt x="215" y="1572"/>
                    <a:pt x="310" y="1667"/>
                    <a:pt x="406" y="1786"/>
                  </a:cubicBezTo>
                  <a:cubicBezTo>
                    <a:pt x="477" y="1715"/>
                    <a:pt x="549" y="1643"/>
                    <a:pt x="620" y="1572"/>
                  </a:cubicBezTo>
                  <a:cubicBezTo>
                    <a:pt x="644" y="1548"/>
                    <a:pt x="691" y="1524"/>
                    <a:pt x="715" y="1477"/>
                  </a:cubicBezTo>
                  <a:lnTo>
                    <a:pt x="691" y="381"/>
                  </a:lnTo>
                  <a:cubicBezTo>
                    <a:pt x="572" y="262"/>
                    <a:pt x="429" y="143"/>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6" name="Google Shape;2056;p70"/>
            <p:cNvSpPr/>
            <p:nvPr/>
          </p:nvSpPr>
          <p:spPr>
            <a:xfrm>
              <a:off x="2161114" y="1994875"/>
              <a:ext cx="177936" cy="133790"/>
            </a:xfrm>
            <a:custGeom>
              <a:avLst/>
              <a:gdLst/>
              <a:ahLst/>
              <a:cxnLst/>
              <a:rect l="l" t="t" r="r" b="b"/>
              <a:pathLst>
                <a:path w="5264" h="3958" extrusionOk="0">
                  <a:moveTo>
                    <a:pt x="411" y="0"/>
                  </a:moveTo>
                  <a:cubicBezTo>
                    <a:pt x="263" y="0"/>
                    <a:pt x="141" y="113"/>
                    <a:pt x="120" y="265"/>
                  </a:cubicBezTo>
                  <a:cubicBezTo>
                    <a:pt x="0" y="932"/>
                    <a:pt x="191" y="1813"/>
                    <a:pt x="667" y="2575"/>
                  </a:cubicBezTo>
                  <a:cubicBezTo>
                    <a:pt x="1180" y="3437"/>
                    <a:pt x="1920" y="3957"/>
                    <a:pt x="2532" y="3957"/>
                  </a:cubicBezTo>
                  <a:cubicBezTo>
                    <a:pt x="2545" y="3957"/>
                    <a:pt x="2559" y="3957"/>
                    <a:pt x="2572" y="3956"/>
                  </a:cubicBezTo>
                  <a:lnTo>
                    <a:pt x="2715" y="3956"/>
                  </a:lnTo>
                  <a:cubicBezTo>
                    <a:pt x="2729" y="3957"/>
                    <a:pt x="2742" y="3957"/>
                    <a:pt x="2756" y="3957"/>
                  </a:cubicBezTo>
                  <a:cubicBezTo>
                    <a:pt x="3368" y="3957"/>
                    <a:pt x="4108" y="3437"/>
                    <a:pt x="4620" y="2575"/>
                  </a:cubicBezTo>
                  <a:cubicBezTo>
                    <a:pt x="5073" y="1837"/>
                    <a:pt x="5263" y="1004"/>
                    <a:pt x="5192" y="337"/>
                  </a:cubicBezTo>
                  <a:cubicBezTo>
                    <a:pt x="5172" y="175"/>
                    <a:pt x="5031" y="64"/>
                    <a:pt x="4872" y="64"/>
                  </a:cubicBezTo>
                  <a:cubicBezTo>
                    <a:pt x="4844" y="64"/>
                    <a:pt x="4816" y="68"/>
                    <a:pt x="4787" y="75"/>
                  </a:cubicBezTo>
                  <a:cubicBezTo>
                    <a:pt x="3811" y="313"/>
                    <a:pt x="2691" y="1480"/>
                    <a:pt x="2644" y="2123"/>
                  </a:cubicBezTo>
                  <a:cubicBezTo>
                    <a:pt x="2572" y="1480"/>
                    <a:pt x="1429" y="27"/>
                    <a:pt x="453" y="3"/>
                  </a:cubicBezTo>
                  <a:cubicBezTo>
                    <a:pt x="439" y="1"/>
                    <a:pt x="425" y="0"/>
                    <a:pt x="4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7" name="Google Shape;2057;p70"/>
            <p:cNvSpPr/>
            <p:nvPr/>
          </p:nvSpPr>
          <p:spPr>
            <a:xfrm>
              <a:off x="2123290" y="1796425"/>
              <a:ext cx="54760" cy="24710"/>
            </a:xfrm>
            <a:custGeom>
              <a:avLst/>
              <a:gdLst/>
              <a:ahLst/>
              <a:cxnLst/>
              <a:rect l="l" t="t" r="r" b="b"/>
              <a:pathLst>
                <a:path w="1620" h="731" extrusionOk="0">
                  <a:moveTo>
                    <a:pt x="1143" y="1"/>
                  </a:moveTo>
                  <a:cubicBezTo>
                    <a:pt x="992" y="1"/>
                    <a:pt x="839" y="31"/>
                    <a:pt x="691" y="87"/>
                  </a:cubicBezTo>
                  <a:cubicBezTo>
                    <a:pt x="381" y="183"/>
                    <a:pt x="143" y="397"/>
                    <a:pt x="0" y="707"/>
                  </a:cubicBezTo>
                  <a:cubicBezTo>
                    <a:pt x="143" y="683"/>
                    <a:pt x="262" y="659"/>
                    <a:pt x="381" y="659"/>
                  </a:cubicBezTo>
                  <a:cubicBezTo>
                    <a:pt x="572" y="659"/>
                    <a:pt x="762" y="683"/>
                    <a:pt x="953" y="730"/>
                  </a:cubicBezTo>
                  <a:cubicBezTo>
                    <a:pt x="1143" y="492"/>
                    <a:pt x="1358" y="278"/>
                    <a:pt x="1620" y="111"/>
                  </a:cubicBezTo>
                  <a:cubicBezTo>
                    <a:pt x="1470" y="37"/>
                    <a:pt x="1308" y="1"/>
                    <a:pt x="11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8" name="Google Shape;2058;p70"/>
            <p:cNvSpPr/>
            <p:nvPr/>
          </p:nvSpPr>
          <p:spPr>
            <a:xfrm>
              <a:off x="2190082" y="1758297"/>
              <a:ext cx="116754" cy="78929"/>
            </a:xfrm>
            <a:custGeom>
              <a:avLst/>
              <a:gdLst/>
              <a:ahLst/>
              <a:cxnLst/>
              <a:rect l="l" t="t" r="r" b="b"/>
              <a:pathLst>
                <a:path w="3454" h="2335" extrusionOk="0">
                  <a:moveTo>
                    <a:pt x="358" y="1"/>
                  </a:moveTo>
                  <a:cubicBezTo>
                    <a:pt x="167" y="1"/>
                    <a:pt x="1" y="168"/>
                    <a:pt x="1" y="358"/>
                  </a:cubicBezTo>
                  <a:lnTo>
                    <a:pt x="1" y="1049"/>
                  </a:lnTo>
                  <a:cubicBezTo>
                    <a:pt x="48" y="1025"/>
                    <a:pt x="72" y="1025"/>
                    <a:pt x="120" y="1001"/>
                  </a:cubicBezTo>
                  <a:lnTo>
                    <a:pt x="144" y="1001"/>
                  </a:lnTo>
                  <a:cubicBezTo>
                    <a:pt x="263" y="953"/>
                    <a:pt x="382" y="930"/>
                    <a:pt x="501" y="930"/>
                  </a:cubicBezTo>
                  <a:cubicBezTo>
                    <a:pt x="644" y="930"/>
                    <a:pt x="810" y="953"/>
                    <a:pt x="930" y="1025"/>
                  </a:cubicBezTo>
                  <a:cubicBezTo>
                    <a:pt x="1191" y="1144"/>
                    <a:pt x="1382" y="1358"/>
                    <a:pt x="1477" y="1620"/>
                  </a:cubicBezTo>
                  <a:lnTo>
                    <a:pt x="1739" y="2335"/>
                  </a:lnTo>
                  <a:lnTo>
                    <a:pt x="2001" y="1620"/>
                  </a:lnTo>
                  <a:cubicBezTo>
                    <a:pt x="2096" y="1358"/>
                    <a:pt x="2287" y="1144"/>
                    <a:pt x="2549" y="1025"/>
                  </a:cubicBezTo>
                  <a:cubicBezTo>
                    <a:pt x="2668" y="953"/>
                    <a:pt x="2835" y="930"/>
                    <a:pt x="2978" y="930"/>
                  </a:cubicBezTo>
                  <a:cubicBezTo>
                    <a:pt x="3097" y="930"/>
                    <a:pt x="3216" y="953"/>
                    <a:pt x="3335" y="1001"/>
                  </a:cubicBezTo>
                  <a:lnTo>
                    <a:pt x="3359" y="1001"/>
                  </a:lnTo>
                  <a:cubicBezTo>
                    <a:pt x="3382" y="1025"/>
                    <a:pt x="3406" y="1025"/>
                    <a:pt x="3454" y="1025"/>
                  </a:cubicBezTo>
                  <a:lnTo>
                    <a:pt x="3454" y="358"/>
                  </a:lnTo>
                  <a:cubicBezTo>
                    <a:pt x="3454" y="168"/>
                    <a:pt x="3287" y="1"/>
                    <a:pt x="3097" y="1"/>
                  </a:cubicBezTo>
                  <a:lnTo>
                    <a:pt x="3073" y="1"/>
                  </a:lnTo>
                  <a:cubicBezTo>
                    <a:pt x="2549" y="1"/>
                    <a:pt x="2049" y="239"/>
                    <a:pt x="1715" y="644"/>
                  </a:cubicBezTo>
                  <a:cubicBezTo>
                    <a:pt x="1406" y="239"/>
                    <a:pt x="906" y="1"/>
                    <a:pt x="38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59" name="Google Shape;2059;p70"/>
            <p:cNvSpPr/>
            <p:nvPr/>
          </p:nvSpPr>
          <p:spPr>
            <a:xfrm>
              <a:off x="2319678" y="1794363"/>
              <a:ext cx="60405" cy="26772"/>
            </a:xfrm>
            <a:custGeom>
              <a:avLst/>
              <a:gdLst/>
              <a:ahLst/>
              <a:cxnLst/>
              <a:rect l="l" t="t" r="r" b="b"/>
              <a:pathLst>
                <a:path w="1787" h="792" extrusionOk="0">
                  <a:moveTo>
                    <a:pt x="640" y="1"/>
                  </a:moveTo>
                  <a:cubicBezTo>
                    <a:pt x="460" y="1"/>
                    <a:pt x="282" y="43"/>
                    <a:pt x="120" y="125"/>
                  </a:cubicBezTo>
                  <a:lnTo>
                    <a:pt x="1" y="172"/>
                  </a:lnTo>
                  <a:cubicBezTo>
                    <a:pt x="263" y="339"/>
                    <a:pt x="477" y="553"/>
                    <a:pt x="668" y="791"/>
                  </a:cubicBezTo>
                  <a:cubicBezTo>
                    <a:pt x="858" y="744"/>
                    <a:pt x="1049" y="720"/>
                    <a:pt x="1239" y="720"/>
                  </a:cubicBezTo>
                  <a:cubicBezTo>
                    <a:pt x="1406" y="720"/>
                    <a:pt x="1596" y="744"/>
                    <a:pt x="1787" y="791"/>
                  </a:cubicBezTo>
                  <a:lnTo>
                    <a:pt x="1739" y="720"/>
                  </a:lnTo>
                  <a:cubicBezTo>
                    <a:pt x="1596" y="410"/>
                    <a:pt x="1358" y="196"/>
                    <a:pt x="1049" y="77"/>
                  </a:cubicBezTo>
                  <a:cubicBezTo>
                    <a:pt x="915" y="26"/>
                    <a:pt x="777" y="1"/>
                    <a:pt x="6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0" name="Google Shape;2060;p70"/>
            <p:cNvSpPr/>
            <p:nvPr/>
          </p:nvSpPr>
          <p:spPr>
            <a:xfrm>
              <a:off x="2264953" y="1976453"/>
              <a:ext cx="26603" cy="27414"/>
            </a:xfrm>
            <a:custGeom>
              <a:avLst/>
              <a:gdLst/>
              <a:ahLst/>
              <a:cxnLst/>
              <a:rect l="l" t="t" r="r" b="b"/>
              <a:pathLst>
                <a:path w="787" h="811" extrusionOk="0">
                  <a:moveTo>
                    <a:pt x="191" y="1"/>
                  </a:moveTo>
                  <a:lnTo>
                    <a:pt x="1" y="810"/>
                  </a:lnTo>
                  <a:cubicBezTo>
                    <a:pt x="262" y="596"/>
                    <a:pt x="524" y="382"/>
                    <a:pt x="786" y="239"/>
                  </a:cubicBezTo>
                  <a:cubicBezTo>
                    <a:pt x="715" y="215"/>
                    <a:pt x="620" y="191"/>
                    <a:pt x="524" y="167"/>
                  </a:cubicBezTo>
                  <a:cubicBezTo>
                    <a:pt x="405" y="120"/>
                    <a:pt x="310" y="72"/>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1" name="Google Shape;2061;p70"/>
            <p:cNvSpPr/>
            <p:nvPr/>
          </p:nvSpPr>
          <p:spPr>
            <a:xfrm>
              <a:off x="2212628" y="1975641"/>
              <a:ext cx="21769" cy="22580"/>
            </a:xfrm>
            <a:custGeom>
              <a:avLst/>
              <a:gdLst/>
              <a:ahLst/>
              <a:cxnLst/>
              <a:rect l="l" t="t" r="r" b="b"/>
              <a:pathLst>
                <a:path w="644" h="668" extrusionOk="0">
                  <a:moveTo>
                    <a:pt x="453" y="1"/>
                  </a:moveTo>
                  <a:cubicBezTo>
                    <a:pt x="334" y="72"/>
                    <a:pt x="191" y="144"/>
                    <a:pt x="72" y="191"/>
                  </a:cubicBezTo>
                  <a:cubicBezTo>
                    <a:pt x="48" y="191"/>
                    <a:pt x="24" y="191"/>
                    <a:pt x="1" y="215"/>
                  </a:cubicBezTo>
                  <a:cubicBezTo>
                    <a:pt x="239" y="358"/>
                    <a:pt x="453" y="525"/>
                    <a:pt x="644" y="668"/>
                  </a:cubicBezTo>
                  <a:lnTo>
                    <a:pt x="453"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62" name="Google Shape;2062;p70"/>
          <p:cNvGrpSpPr/>
          <p:nvPr/>
        </p:nvGrpSpPr>
        <p:grpSpPr>
          <a:xfrm>
            <a:off x="2726210" y="2953692"/>
            <a:ext cx="383996" cy="402512"/>
            <a:chOff x="2726210" y="2953692"/>
            <a:chExt cx="383996" cy="402512"/>
          </a:xfrm>
        </p:grpSpPr>
        <p:sp>
          <p:nvSpPr>
            <p:cNvPr id="2063" name="Google Shape;2063;p70"/>
            <p:cNvSpPr/>
            <p:nvPr/>
          </p:nvSpPr>
          <p:spPr>
            <a:xfrm>
              <a:off x="2744699" y="2953692"/>
              <a:ext cx="365506" cy="111920"/>
            </a:xfrm>
            <a:custGeom>
              <a:avLst/>
              <a:gdLst/>
              <a:ahLst/>
              <a:cxnLst/>
              <a:rect l="l" t="t" r="r" b="b"/>
              <a:pathLst>
                <a:path w="10813" h="3311" extrusionOk="0">
                  <a:moveTo>
                    <a:pt x="2763" y="0"/>
                  </a:moveTo>
                  <a:cubicBezTo>
                    <a:pt x="2192" y="0"/>
                    <a:pt x="1739" y="453"/>
                    <a:pt x="1739" y="1024"/>
                  </a:cubicBezTo>
                  <a:lnTo>
                    <a:pt x="1739" y="1286"/>
                  </a:lnTo>
                  <a:lnTo>
                    <a:pt x="2454" y="1286"/>
                  </a:lnTo>
                  <a:lnTo>
                    <a:pt x="2454" y="1024"/>
                  </a:lnTo>
                  <a:cubicBezTo>
                    <a:pt x="2454" y="834"/>
                    <a:pt x="2597" y="691"/>
                    <a:pt x="2763" y="691"/>
                  </a:cubicBezTo>
                  <a:lnTo>
                    <a:pt x="2811" y="691"/>
                  </a:lnTo>
                  <a:cubicBezTo>
                    <a:pt x="3002" y="691"/>
                    <a:pt x="3144" y="858"/>
                    <a:pt x="3144" y="1024"/>
                  </a:cubicBezTo>
                  <a:lnTo>
                    <a:pt x="3144" y="1286"/>
                  </a:lnTo>
                  <a:lnTo>
                    <a:pt x="2454" y="1286"/>
                  </a:lnTo>
                  <a:lnTo>
                    <a:pt x="2454" y="2239"/>
                  </a:lnTo>
                  <a:cubicBezTo>
                    <a:pt x="2454" y="2429"/>
                    <a:pt x="2311" y="2596"/>
                    <a:pt x="2144" y="2596"/>
                  </a:cubicBezTo>
                  <a:cubicBezTo>
                    <a:pt x="2130" y="2598"/>
                    <a:pt x="2117" y="2598"/>
                    <a:pt x="2103" y="2598"/>
                  </a:cubicBezTo>
                  <a:cubicBezTo>
                    <a:pt x="1906" y="2598"/>
                    <a:pt x="1739" y="2441"/>
                    <a:pt x="1739" y="2263"/>
                  </a:cubicBezTo>
                  <a:lnTo>
                    <a:pt x="1739" y="1286"/>
                  </a:lnTo>
                  <a:lnTo>
                    <a:pt x="358" y="1286"/>
                  </a:lnTo>
                  <a:cubicBezTo>
                    <a:pt x="168" y="1286"/>
                    <a:pt x="1" y="1429"/>
                    <a:pt x="1" y="1620"/>
                  </a:cubicBezTo>
                  <a:lnTo>
                    <a:pt x="1" y="3310"/>
                  </a:lnTo>
                  <a:lnTo>
                    <a:pt x="10813" y="3310"/>
                  </a:lnTo>
                  <a:lnTo>
                    <a:pt x="10813" y="1620"/>
                  </a:lnTo>
                  <a:cubicBezTo>
                    <a:pt x="10813" y="1429"/>
                    <a:pt x="10646" y="1286"/>
                    <a:pt x="10456" y="1286"/>
                  </a:cubicBezTo>
                  <a:lnTo>
                    <a:pt x="9431" y="1286"/>
                  </a:lnTo>
                  <a:lnTo>
                    <a:pt x="9431" y="1024"/>
                  </a:lnTo>
                  <a:cubicBezTo>
                    <a:pt x="9431" y="453"/>
                    <a:pt x="8979" y="0"/>
                    <a:pt x="8407" y="0"/>
                  </a:cubicBezTo>
                  <a:lnTo>
                    <a:pt x="8360" y="0"/>
                  </a:lnTo>
                  <a:cubicBezTo>
                    <a:pt x="7812" y="0"/>
                    <a:pt x="7336" y="453"/>
                    <a:pt x="7336" y="1024"/>
                  </a:cubicBezTo>
                  <a:lnTo>
                    <a:pt x="7336" y="1286"/>
                  </a:lnTo>
                  <a:lnTo>
                    <a:pt x="8050" y="1286"/>
                  </a:lnTo>
                  <a:lnTo>
                    <a:pt x="8050" y="1024"/>
                  </a:lnTo>
                  <a:cubicBezTo>
                    <a:pt x="8050" y="858"/>
                    <a:pt x="8193" y="691"/>
                    <a:pt x="8360" y="691"/>
                  </a:cubicBezTo>
                  <a:lnTo>
                    <a:pt x="8407" y="691"/>
                  </a:lnTo>
                  <a:cubicBezTo>
                    <a:pt x="8598" y="691"/>
                    <a:pt x="8741" y="858"/>
                    <a:pt x="8741" y="1024"/>
                  </a:cubicBezTo>
                  <a:lnTo>
                    <a:pt x="8741" y="1286"/>
                  </a:lnTo>
                  <a:lnTo>
                    <a:pt x="8050" y="1286"/>
                  </a:lnTo>
                  <a:lnTo>
                    <a:pt x="8050" y="2239"/>
                  </a:lnTo>
                  <a:cubicBezTo>
                    <a:pt x="8050" y="2429"/>
                    <a:pt x="7907" y="2596"/>
                    <a:pt x="7741" y="2596"/>
                  </a:cubicBezTo>
                  <a:cubicBezTo>
                    <a:pt x="7727" y="2598"/>
                    <a:pt x="7713" y="2598"/>
                    <a:pt x="7700" y="2598"/>
                  </a:cubicBezTo>
                  <a:cubicBezTo>
                    <a:pt x="7503" y="2598"/>
                    <a:pt x="7336" y="2441"/>
                    <a:pt x="7336" y="2263"/>
                  </a:cubicBezTo>
                  <a:lnTo>
                    <a:pt x="7336" y="1286"/>
                  </a:lnTo>
                  <a:lnTo>
                    <a:pt x="6645" y="1286"/>
                  </a:lnTo>
                  <a:lnTo>
                    <a:pt x="6645" y="1024"/>
                  </a:lnTo>
                  <a:cubicBezTo>
                    <a:pt x="6645" y="453"/>
                    <a:pt x="6193" y="0"/>
                    <a:pt x="5621" y="0"/>
                  </a:cubicBezTo>
                  <a:lnTo>
                    <a:pt x="5550" y="0"/>
                  </a:lnTo>
                  <a:cubicBezTo>
                    <a:pt x="5002" y="0"/>
                    <a:pt x="4526" y="453"/>
                    <a:pt x="4526" y="1024"/>
                  </a:cubicBezTo>
                  <a:lnTo>
                    <a:pt x="4526" y="1286"/>
                  </a:lnTo>
                  <a:lnTo>
                    <a:pt x="5240" y="1286"/>
                  </a:lnTo>
                  <a:lnTo>
                    <a:pt x="5240" y="1024"/>
                  </a:lnTo>
                  <a:cubicBezTo>
                    <a:pt x="5240" y="858"/>
                    <a:pt x="5383" y="691"/>
                    <a:pt x="5550" y="691"/>
                  </a:cubicBezTo>
                  <a:lnTo>
                    <a:pt x="5597" y="691"/>
                  </a:lnTo>
                  <a:cubicBezTo>
                    <a:pt x="5788" y="691"/>
                    <a:pt x="5931" y="858"/>
                    <a:pt x="5931" y="1024"/>
                  </a:cubicBezTo>
                  <a:lnTo>
                    <a:pt x="5931" y="1286"/>
                  </a:lnTo>
                  <a:lnTo>
                    <a:pt x="5240" y="1286"/>
                  </a:lnTo>
                  <a:lnTo>
                    <a:pt x="5240" y="2239"/>
                  </a:lnTo>
                  <a:cubicBezTo>
                    <a:pt x="5240" y="2429"/>
                    <a:pt x="5097" y="2596"/>
                    <a:pt x="4931" y="2596"/>
                  </a:cubicBezTo>
                  <a:cubicBezTo>
                    <a:pt x="4917" y="2598"/>
                    <a:pt x="4903" y="2598"/>
                    <a:pt x="4890" y="2598"/>
                  </a:cubicBezTo>
                  <a:cubicBezTo>
                    <a:pt x="4693" y="2598"/>
                    <a:pt x="4526" y="2441"/>
                    <a:pt x="4526" y="2263"/>
                  </a:cubicBezTo>
                  <a:lnTo>
                    <a:pt x="4526" y="1286"/>
                  </a:lnTo>
                  <a:lnTo>
                    <a:pt x="3835" y="1286"/>
                  </a:lnTo>
                  <a:lnTo>
                    <a:pt x="3835" y="1024"/>
                  </a:lnTo>
                  <a:cubicBezTo>
                    <a:pt x="3835" y="453"/>
                    <a:pt x="3383"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4" name="Google Shape;2064;p70"/>
            <p:cNvSpPr/>
            <p:nvPr/>
          </p:nvSpPr>
          <p:spPr>
            <a:xfrm>
              <a:off x="2726210" y="3285320"/>
              <a:ext cx="348571" cy="70884"/>
            </a:xfrm>
            <a:custGeom>
              <a:avLst/>
              <a:gdLst/>
              <a:ahLst/>
              <a:cxnLst/>
              <a:rect l="l" t="t" r="r" b="b"/>
              <a:pathLst>
                <a:path w="10312" h="2097" extrusionOk="0">
                  <a:moveTo>
                    <a:pt x="1048" y="1"/>
                  </a:moveTo>
                  <a:cubicBezTo>
                    <a:pt x="453" y="1"/>
                    <a:pt x="0" y="477"/>
                    <a:pt x="0" y="1049"/>
                  </a:cubicBezTo>
                  <a:cubicBezTo>
                    <a:pt x="0" y="1620"/>
                    <a:pt x="453" y="2096"/>
                    <a:pt x="1048" y="2096"/>
                  </a:cubicBezTo>
                  <a:lnTo>
                    <a:pt x="9955" y="2096"/>
                  </a:lnTo>
                  <a:cubicBezTo>
                    <a:pt x="10145" y="2096"/>
                    <a:pt x="10312" y="1930"/>
                    <a:pt x="10312" y="1739"/>
                  </a:cubicBezTo>
                  <a:cubicBezTo>
                    <a:pt x="10312" y="1549"/>
                    <a:pt x="10145" y="1406"/>
                    <a:pt x="9955" y="1406"/>
                  </a:cubicBezTo>
                  <a:cubicBezTo>
                    <a:pt x="9574" y="1406"/>
                    <a:pt x="9264" y="1072"/>
                    <a:pt x="9264" y="691"/>
                  </a:cubicBezTo>
                  <a:cubicBezTo>
                    <a:pt x="9264" y="620"/>
                    <a:pt x="9264" y="548"/>
                    <a:pt x="9288" y="477"/>
                  </a:cubicBezTo>
                  <a:cubicBezTo>
                    <a:pt x="9359" y="287"/>
                    <a:pt x="9264" y="96"/>
                    <a:pt x="9074" y="25"/>
                  </a:cubicBezTo>
                  <a:cubicBezTo>
                    <a:pt x="9050" y="1"/>
                    <a:pt x="9002" y="1"/>
                    <a:pt x="8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5" name="Google Shape;2065;p70"/>
            <p:cNvSpPr/>
            <p:nvPr/>
          </p:nvSpPr>
          <p:spPr>
            <a:xfrm>
              <a:off x="2884773" y="3143658"/>
              <a:ext cx="83763" cy="65239"/>
            </a:xfrm>
            <a:custGeom>
              <a:avLst/>
              <a:gdLst/>
              <a:ahLst/>
              <a:cxnLst/>
              <a:rect l="l" t="t" r="r" b="b"/>
              <a:pathLst>
                <a:path w="2478" h="1930" extrusionOk="0">
                  <a:moveTo>
                    <a:pt x="477" y="0"/>
                  </a:moveTo>
                  <a:cubicBezTo>
                    <a:pt x="215" y="0"/>
                    <a:pt x="24" y="191"/>
                    <a:pt x="24" y="453"/>
                  </a:cubicBezTo>
                  <a:cubicBezTo>
                    <a:pt x="1" y="834"/>
                    <a:pt x="715" y="1572"/>
                    <a:pt x="1239" y="1929"/>
                  </a:cubicBezTo>
                  <a:cubicBezTo>
                    <a:pt x="1406" y="1810"/>
                    <a:pt x="1668" y="1596"/>
                    <a:pt x="1930" y="1334"/>
                  </a:cubicBezTo>
                  <a:cubicBezTo>
                    <a:pt x="2334" y="905"/>
                    <a:pt x="2477" y="596"/>
                    <a:pt x="2477" y="453"/>
                  </a:cubicBezTo>
                  <a:cubicBezTo>
                    <a:pt x="2477" y="191"/>
                    <a:pt x="2287" y="0"/>
                    <a:pt x="2025" y="0"/>
                  </a:cubicBezTo>
                  <a:cubicBezTo>
                    <a:pt x="1834" y="0"/>
                    <a:pt x="1644" y="119"/>
                    <a:pt x="1572" y="286"/>
                  </a:cubicBezTo>
                  <a:cubicBezTo>
                    <a:pt x="1525" y="429"/>
                    <a:pt x="1406" y="524"/>
                    <a:pt x="1239" y="524"/>
                  </a:cubicBezTo>
                  <a:cubicBezTo>
                    <a:pt x="1096" y="524"/>
                    <a:pt x="977" y="429"/>
                    <a:pt x="929" y="286"/>
                  </a:cubicBezTo>
                  <a:cubicBezTo>
                    <a:pt x="858" y="119"/>
                    <a:pt x="667"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6" name="Google Shape;2066;p70"/>
            <p:cNvSpPr/>
            <p:nvPr/>
          </p:nvSpPr>
          <p:spPr>
            <a:xfrm>
              <a:off x="2744699" y="3088933"/>
              <a:ext cx="365506" cy="251186"/>
            </a:xfrm>
            <a:custGeom>
              <a:avLst/>
              <a:gdLst/>
              <a:ahLst/>
              <a:cxnLst/>
              <a:rect l="l" t="t" r="r" b="b"/>
              <a:pathLst>
                <a:path w="10813" h="7431" extrusionOk="0">
                  <a:moveTo>
                    <a:pt x="6169" y="905"/>
                  </a:moveTo>
                  <a:cubicBezTo>
                    <a:pt x="6812" y="905"/>
                    <a:pt x="7336" y="1429"/>
                    <a:pt x="7336" y="2072"/>
                  </a:cubicBezTo>
                  <a:cubicBezTo>
                    <a:pt x="7336" y="2453"/>
                    <a:pt x="7074" y="2929"/>
                    <a:pt x="6574" y="3453"/>
                  </a:cubicBezTo>
                  <a:cubicBezTo>
                    <a:pt x="6193" y="3834"/>
                    <a:pt x="5788" y="4168"/>
                    <a:pt x="5574" y="4287"/>
                  </a:cubicBezTo>
                  <a:cubicBezTo>
                    <a:pt x="5526" y="4310"/>
                    <a:pt x="5454" y="4334"/>
                    <a:pt x="5383" y="4334"/>
                  </a:cubicBezTo>
                  <a:cubicBezTo>
                    <a:pt x="5335" y="4334"/>
                    <a:pt x="5264" y="4310"/>
                    <a:pt x="5216" y="4287"/>
                  </a:cubicBezTo>
                  <a:cubicBezTo>
                    <a:pt x="4954" y="4120"/>
                    <a:pt x="4526" y="3810"/>
                    <a:pt x="4168" y="3405"/>
                  </a:cubicBezTo>
                  <a:cubicBezTo>
                    <a:pt x="3692" y="2905"/>
                    <a:pt x="3454" y="2477"/>
                    <a:pt x="3454" y="2072"/>
                  </a:cubicBezTo>
                  <a:cubicBezTo>
                    <a:pt x="3454" y="1429"/>
                    <a:pt x="3978" y="905"/>
                    <a:pt x="4621" y="905"/>
                  </a:cubicBezTo>
                  <a:cubicBezTo>
                    <a:pt x="4907" y="905"/>
                    <a:pt x="5193" y="1024"/>
                    <a:pt x="5383" y="1191"/>
                  </a:cubicBezTo>
                  <a:cubicBezTo>
                    <a:pt x="5597" y="1024"/>
                    <a:pt x="5883" y="905"/>
                    <a:pt x="6169" y="905"/>
                  </a:cubicBezTo>
                  <a:close/>
                  <a:moveTo>
                    <a:pt x="1" y="0"/>
                  </a:moveTo>
                  <a:lnTo>
                    <a:pt x="1" y="5192"/>
                  </a:lnTo>
                  <a:cubicBezTo>
                    <a:pt x="168" y="5144"/>
                    <a:pt x="334" y="5120"/>
                    <a:pt x="501" y="5120"/>
                  </a:cubicBezTo>
                  <a:lnTo>
                    <a:pt x="8431" y="5120"/>
                  </a:lnTo>
                  <a:cubicBezTo>
                    <a:pt x="8550" y="5120"/>
                    <a:pt x="8669" y="5144"/>
                    <a:pt x="8788" y="5168"/>
                  </a:cubicBezTo>
                  <a:cubicBezTo>
                    <a:pt x="9050" y="5263"/>
                    <a:pt x="9265" y="5454"/>
                    <a:pt x="9384" y="5715"/>
                  </a:cubicBezTo>
                  <a:cubicBezTo>
                    <a:pt x="9503" y="5954"/>
                    <a:pt x="9503" y="6239"/>
                    <a:pt x="9408" y="6501"/>
                  </a:cubicBezTo>
                  <a:cubicBezTo>
                    <a:pt x="9955" y="6501"/>
                    <a:pt x="10408" y="6906"/>
                    <a:pt x="10456" y="7430"/>
                  </a:cubicBezTo>
                  <a:cubicBezTo>
                    <a:pt x="10670" y="7192"/>
                    <a:pt x="10813" y="6859"/>
                    <a:pt x="10813" y="6501"/>
                  </a:cubicBezTo>
                  <a:lnTo>
                    <a:pt x="10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67" name="Google Shape;2067;p70"/>
          <p:cNvGrpSpPr/>
          <p:nvPr/>
        </p:nvGrpSpPr>
        <p:grpSpPr>
          <a:xfrm>
            <a:off x="3400755" y="2953692"/>
            <a:ext cx="402515" cy="402515"/>
            <a:chOff x="3400755" y="2953692"/>
            <a:chExt cx="402515" cy="402515"/>
          </a:xfrm>
        </p:grpSpPr>
        <p:sp>
          <p:nvSpPr>
            <p:cNvPr id="2068" name="Google Shape;2068;p70"/>
            <p:cNvSpPr/>
            <p:nvPr/>
          </p:nvSpPr>
          <p:spPr>
            <a:xfrm>
              <a:off x="3550496" y="2953692"/>
              <a:ext cx="103064" cy="91808"/>
            </a:xfrm>
            <a:custGeom>
              <a:avLst/>
              <a:gdLst/>
              <a:ahLst/>
              <a:cxnLst/>
              <a:rect l="l" t="t" r="r" b="b"/>
              <a:pathLst>
                <a:path w="3049" h="2716" extrusionOk="0">
                  <a:moveTo>
                    <a:pt x="3049" y="953"/>
                  </a:moveTo>
                  <a:cubicBezTo>
                    <a:pt x="3049" y="429"/>
                    <a:pt x="2620" y="0"/>
                    <a:pt x="2096" y="0"/>
                  </a:cubicBezTo>
                  <a:cubicBezTo>
                    <a:pt x="1882" y="0"/>
                    <a:pt x="1691" y="72"/>
                    <a:pt x="1524" y="191"/>
                  </a:cubicBezTo>
                  <a:cubicBezTo>
                    <a:pt x="1358" y="72"/>
                    <a:pt x="1167" y="0"/>
                    <a:pt x="953" y="0"/>
                  </a:cubicBezTo>
                  <a:cubicBezTo>
                    <a:pt x="429" y="0"/>
                    <a:pt x="0" y="429"/>
                    <a:pt x="0" y="953"/>
                  </a:cubicBezTo>
                  <a:cubicBezTo>
                    <a:pt x="0" y="1262"/>
                    <a:pt x="191" y="1620"/>
                    <a:pt x="596" y="2048"/>
                  </a:cubicBezTo>
                  <a:cubicBezTo>
                    <a:pt x="881" y="2334"/>
                    <a:pt x="1191" y="2572"/>
                    <a:pt x="1358" y="2667"/>
                  </a:cubicBezTo>
                  <a:cubicBezTo>
                    <a:pt x="1405" y="2691"/>
                    <a:pt x="1477" y="2715"/>
                    <a:pt x="1524" y="2715"/>
                  </a:cubicBezTo>
                  <a:cubicBezTo>
                    <a:pt x="1596" y="2715"/>
                    <a:pt x="1643" y="2691"/>
                    <a:pt x="1715" y="2667"/>
                  </a:cubicBezTo>
                  <a:cubicBezTo>
                    <a:pt x="2072" y="2453"/>
                    <a:pt x="3049" y="1667"/>
                    <a:pt x="3049" y="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69" name="Google Shape;2069;p70"/>
            <p:cNvSpPr/>
            <p:nvPr/>
          </p:nvSpPr>
          <p:spPr>
            <a:xfrm>
              <a:off x="3614889" y="3150891"/>
              <a:ext cx="188381" cy="205316"/>
            </a:xfrm>
            <a:custGeom>
              <a:avLst/>
              <a:gdLst/>
              <a:ahLst/>
              <a:cxnLst/>
              <a:rect l="l" t="t" r="r" b="b"/>
              <a:pathLst>
                <a:path w="5573" h="6074" extrusionOk="0">
                  <a:moveTo>
                    <a:pt x="4882" y="3406"/>
                  </a:moveTo>
                  <a:lnTo>
                    <a:pt x="4882" y="263"/>
                  </a:lnTo>
                  <a:cubicBezTo>
                    <a:pt x="4287" y="334"/>
                    <a:pt x="3501" y="358"/>
                    <a:pt x="2787" y="1"/>
                  </a:cubicBezTo>
                  <a:cubicBezTo>
                    <a:pt x="2358" y="239"/>
                    <a:pt x="1906" y="334"/>
                    <a:pt x="1453" y="334"/>
                  </a:cubicBezTo>
                  <a:cubicBezTo>
                    <a:pt x="1191" y="334"/>
                    <a:pt x="953" y="310"/>
                    <a:pt x="691" y="263"/>
                  </a:cubicBezTo>
                  <a:lnTo>
                    <a:pt x="691" y="3406"/>
                  </a:lnTo>
                  <a:cubicBezTo>
                    <a:pt x="262" y="3763"/>
                    <a:pt x="0" y="4311"/>
                    <a:pt x="0" y="4930"/>
                  </a:cubicBezTo>
                  <a:lnTo>
                    <a:pt x="0" y="5716"/>
                  </a:lnTo>
                  <a:cubicBezTo>
                    <a:pt x="0" y="5907"/>
                    <a:pt x="143" y="6073"/>
                    <a:pt x="334" y="6073"/>
                  </a:cubicBezTo>
                  <a:lnTo>
                    <a:pt x="5216" y="6073"/>
                  </a:lnTo>
                  <a:cubicBezTo>
                    <a:pt x="5359" y="6073"/>
                    <a:pt x="5502" y="5978"/>
                    <a:pt x="5549" y="5859"/>
                  </a:cubicBezTo>
                  <a:cubicBezTo>
                    <a:pt x="5573" y="5811"/>
                    <a:pt x="5573" y="5764"/>
                    <a:pt x="5573" y="5716"/>
                  </a:cubicBezTo>
                  <a:lnTo>
                    <a:pt x="5573" y="4930"/>
                  </a:lnTo>
                  <a:cubicBezTo>
                    <a:pt x="5573" y="4311"/>
                    <a:pt x="5311" y="3763"/>
                    <a:pt x="4882" y="3406"/>
                  </a:cubicBezTo>
                  <a:close/>
                  <a:moveTo>
                    <a:pt x="4192" y="3287"/>
                  </a:moveTo>
                  <a:cubicBezTo>
                    <a:pt x="4192" y="4073"/>
                    <a:pt x="3549" y="4692"/>
                    <a:pt x="2787" y="4692"/>
                  </a:cubicBezTo>
                  <a:cubicBezTo>
                    <a:pt x="2025" y="4692"/>
                    <a:pt x="1382" y="4073"/>
                    <a:pt x="1382" y="3287"/>
                  </a:cubicBezTo>
                  <a:lnTo>
                    <a:pt x="1382" y="2215"/>
                  </a:lnTo>
                  <a:cubicBezTo>
                    <a:pt x="1596" y="2382"/>
                    <a:pt x="1834" y="2525"/>
                    <a:pt x="2096" y="2620"/>
                  </a:cubicBezTo>
                  <a:lnTo>
                    <a:pt x="2096" y="3287"/>
                  </a:lnTo>
                  <a:cubicBezTo>
                    <a:pt x="2096" y="3621"/>
                    <a:pt x="2358" y="3930"/>
                    <a:pt x="2691" y="3978"/>
                  </a:cubicBezTo>
                  <a:cubicBezTo>
                    <a:pt x="3120" y="4049"/>
                    <a:pt x="3477" y="3716"/>
                    <a:pt x="3477" y="3287"/>
                  </a:cubicBezTo>
                  <a:lnTo>
                    <a:pt x="3477" y="2620"/>
                  </a:lnTo>
                  <a:cubicBezTo>
                    <a:pt x="3739" y="2525"/>
                    <a:pt x="3977" y="2382"/>
                    <a:pt x="4192" y="2215"/>
                  </a:cubicBezTo>
                  <a:lnTo>
                    <a:pt x="4192" y="32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0" name="Google Shape;2070;p70"/>
            <p:cNvSpPr/>
            <p:nvPr/>
          </p:nvSpPr>
          <p:spPr>
            <a:xfrm>
              <a:off x="3642268" y="3088121"/>
              <a:ext cx="133655" cy="52360"/>
            </a:xfrm>
            <a:custGeom>
              <a:avLst/>
              <a:gdLst/>
              <a:ahLst/>
              <a:cxnLst/>
              <a:rect l="l" t="t" r="r" b="b"/>
              <a:pathLst>
                <a:path w="3954" h="1549" extrusionOk="0">
                  <a:moveTo>
                    <a:pt x="1739" y="1167"/>
                  </a:moveTo>
                  <a:cubicBezTo>
                    <a:pt x="1858" y="1072"/>
                    <a:pt x="2001" y="1072"/>
                    <a:pt x="2143" y="1143"/>
                  </a:cubicBezTo>
                  <a:cubicBezTo>
                    <a:pt x="2620" y="1453"/>
                    <a:pt x="3167" y="1524"/>
                    <a:pt x="3953" y="1429"/>
                  </a:cubicBezTo>
                  <a:cubicBezTo>
                    <a:pt x="3691" y="596"/>
                    <a:pt x="2905" y="0"/>
                    <a:pt x="1977" y="0"/>
                  </a:cubicBezTo>
                  <a:cubicBezTo>
                    <a:pt x="1048" y="0"/>
                    <a:pt x="262" y="596"/>
                    <a:pt x="0" y="1429"/>
                  </a:cubicBezTo>
                  <a:cubicBezTo>
                    <a:pt x="691" y="1548"/>
                    <a:pt x="1262" y="1524"/>
                    <a:pt x="1739"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1" name="Google Shape;2071;p70"/>
            <p:cNvSpPr/>
            <p:nvPr/>
          </p:nvSpPr>
          <p:spPr>
            <a:xfrm>
              <a:off x="3400755" y="3252330"/>
              <a:ext cx="189226" cy="103875"/>
            </a:xfrm>
            <a:custGeom>
              <a:avLst/>
              <a:gdLst/>
              <a:ahLst/>
              <a:cxnLst/>
              <a:rect l="l" t="t" r="r" b="b"/>
              <a:pathLst>
                <a:path w="5598" h="3073" extrusionOk="0">
                  <a:moveTo>
                    <a:pt x="4192" y="0"/>
                  </a:moveTo>
                  <a:lnTo>
                    <a:pt x="4192" y="262"/>
                  </a:lnTo>
                  <a:cubicBezTo>
                    <a:pt x="4192" y="1024"/>
                    <a:pt x="3621" y="1644"/>
                    <a:pt x="2858" y="1691"/>
                  </a:cubicBezTo>
                  <a:cubicBezTo>
                    <a:pt x="2073" y="1715"/>
                    <a:pt x="1406" y="1072"/>
                    <a:pt x="1406" y="286"/>
                  </a:cubicBezTo>
                  <a:lnTo>
                    <a:pt x="1406" y="0"/>
                  </a:lnTo>
                  <a:cubicBezTo>
                    <a:pt x="596" y="262"/>
                    <a:pt x="1" y="1024"/>
                    <a:pt x="1" y="1929"/>
                  </a:cubicBezTo>
                  <a:lnTo>
                    <a:pt x="1" y="2715"/>
                  </a:lnTo>
                  <a:cubicBezTo>
                    <a:pt x="1" y="2906"/>
                    <a:pt x="167" y="3072"/>
                    <a:pt x="358" y="3072"/>
                  </a:cubicBezTo>
                  <a:lnTo>
                    <a:pt x="5240" y="3072"/>
                  </a:lnTo>
                  <a:cubicBezTo>
                    <a:pt x="5383" y="3072"/>
                    <a:pt x="5502" y="2977"/>
                    <a:pt x="5573" y="2858"/>
                  </a:cubicBezTo>
                  <a:cubicBezTo>
                    <a:pt x="5573" y="2810"/>
                    <a:pt x="5597" y="2763"/>
                    <a:pt x="5597" y="2715"/>
                  </a:cubicBezTo>
                  <a:lnTo>
                    <a:pt x="5597" y="1929"/>
                  </a:lnTo>
                  <a:cubicBezTo>
                    <a:pt x="5597" y="1024"/>
                    <a:pt x="5002" y="262"/>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2" name="Google Shape;2072;p70"/>
            <p:cNvSpPr/>
            <p:nvPr/>
          </p:nvSpPr>
          <p:spPr>
            <a:xfrm>
              <a:off x="3436991" y="3092144"/>
              <a:ext cx="45904" cy="41070"/>
            </a:xfrm>
            <a:custGeom>
              <a:avLst/>
              <a:gdLst/>
              <a:ahLst/>
              <a:cxnLst/>
              <a:rect l="l" t="t" r="r" b="b"/>
              <a:pathLst>
                <a:path w="1358" h="1215" extrusionOk="0">
                  <a:moveTo>
                    <a:pt x="524" y="1215"/>
                  </a:moveTo>
                  <a:cubicBezTo>
                    <a:pt x="834" y="1215"/>
                    <a:pt x="1120" y="1120"/>
                    <a:pt x="1358" y="929"/>
                  </a:cubicBezTo>
                  <a:cubicBezTo>
                    <a:pt x="1191" y="643"/>
                    <a:pt x="1096" y="334"/>
                    <a:pt x="1096" y="0"/>
                  </a:cubicBezTo>
                  <a:cubicBezTo>
                    <a:pt x="524" y="96"/>
                    <a:pt x="96" y="548"/>
                    <a:pt x="0" y="1096"/>
                  </a:cubicBezTo>
                  <a:cubicBezTo>
                    <a:pt x="0" y="1096"/>
                    <a:pt x="0" y="1096"/>
                    <a:pt x="0" y="1120"/>
                  </a:cubicBezTo>
                  <a:cubicBezTo>
                    <a:pt x="167" y="1191"/>
                    <a:pt x="358" y="1215"/>
                    <a:pt x="524" y="1215"/>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3" name="Google Shape;2073;p70"/>
            <p:cNvSpPr/>
            <p:nvPr/>
          </p:nvSpPr>
          <p:spPr>
            <a:xfrm>
              <a:off x="3497360" y="3091333"/>
              <a:ext cx="56383" cy="41881"/>
            </a:xfrm>
            <a:custGeom>
              <a:avLst/>
              <a:gdLst/>
              <a:ahLst/>
              <a:cxnLst/>
              <a:rect l="l" t="t" r="r" b="b"/>
              <a:pathLst>
                <a:path w="1668" h="1239" extrusionOk="0">
                  <a:moveTo>
                    <a:pt x="1310" y="1239"/>
                  </a:moveTo>
                  <a:cubicBezTo>
                    <a:pt x="1429" y="1239"/>
                    <a:pt x="1548" y="1215"/>
                    <a:pt x="1644" y="1191"/>
                  </a:cubicBezTo>
                  <a:cubicBezTo>
                    <a:pt x="1668" y="1191"/>
                    <a:pt x="1668" y="1191"/>
                    <a:pt x="1668" y="1191"/>
                  </a:cubicBezTo>
                  <a:cubicBezTo>
                    <a:pt x="1596" y="524"/>
                    <a:pt x="1025" y="0"/>
                    <a:pt x="334" y="0"/>
                  </a:cubicBezTo>
                  <a:lnTo>
                    <a:pt x="0" y="0"/>
                  </a:lnTo>
                  <a:cubicBezTo>
                    <a:pt x="24" y="691"/>
                    <a:pt x="596" y="1239"/>
                    <a:pt x="1310" y="12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4" name="Google Shape;2074;p70"/>
            <p:cNvSpPr/>
            <p:nvPr/>
          </p:nvSpPr>
          <p:spPr>
            <a:xfrm>
              <a:off x="3436179" y="3141224"/>
              <a:ext cx="118376" cy="144945"/>
            </a:xfrm>
            <a:custGeom>
              <a:avLst/>
              <a:gdLst/>
              <a:ahLst/>
              <a:cxnLst/>
              <a:rect l="l" t="t" r="r" b="b"/>
              <a:pathLst>
                <a:path w="3502" h="4288" extrusionOk="0">
                  <a:moveTo>
                    <a:pt x="1048" y="2454"/>
                  </a:moveTo>
                  <a:lnTo>
                    <a:pt x="1048" y="3573"/>
                  </a:lnTo>
                  <a:cubicBezTo>
                    <a:pt x="1048" y="3954"/>
                    <a:pt x="1358" y="4288"/>
                    <a:pt x="1763" y="4288"/>
                  </a:cubicBezTo>
                  <a:cubicBezTo>
                    <a:pt x="2144" y="4288"/>
                    <a:pt x="2453" y="3954"/>
                    <a:pt x="2453" y="3573"/>
                  </a:cubicBezTo>
                  <a:lnTo>
                    <a:pt x="2453" y="2454"/>
                  </a:lnTo>
                  <a:cubicBezTo>
                    <a:pt x="3049" y="2335"/>
                    <a:pt x="3501" y="1787"/>
                    <a:pt x="3501" y="1144"/>
                  </a:cubicBezTo>
                  <a:lnTo>
                    <a:pt x="3501" y="430"/>
                  </a:lnTo>
                  <a:cubicBezTo>
                    <a:pt x="3358" y="453"/>
                    <a:pt x="3239" y="453"/>
                    <a:pt x="3120" y="453"/>
                  </a:cubicBezTo>
                  <a:cubicBezTo>
                    <a:pt x="2644" y="453"/>
                    <a:pt x="2192" y="311"/>
                    <a:pt x="1834" y="1"/>
                  </a:cubicBezTo>
                  <a:cubicBezTo>
                    <a:pt x="1477" y="287"/>
                    <a:pt x="1025" y="453"/>
                    <a:pt x="548" y="453"/>
                  </a:cubicBezTo>
                  <a:cubicBezTo>
                    <a:pt x="358" y="453"/>
                    <a:pt x="191" y="430"/>
                    <a:pt x="1" y="382"/>
                  </a:cubicBezTo>
                  <a:lnTo>
                    <a:pt x="1" y="1144"/>
                  </a:lnTo>
                  <a:cubicBezTo>
                    <a:pt x="1" y="1787"/>
                    <a:pt x="453" y="2335"/>
                    <a:pt x="1048" y="245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75" name="Google Shape;2075;p70"/>
          <p:cNvGrpSpPr/>
          <p:nvPr/>
        </p:nvGrpSpPr>
        <p:grpSpPr>
          <a:xfrm>
            <a:off x="4030243" y="1726118"/>
            <a:ext cx="401737" cy="402515"/>
            <a:chOff x="4030243" y="1726118"/>
            <a:chExt cx="401737" cy="402515"/>
          </a:xfrm>
        </p:grpSpPr>
        <p:sp>
          <p:nvSpPr>
            <p:cNvPr id="2076" name="Google Shape;2076;p70"/>
            <p:cNvSpPr/>
            <p:nvPr/>
          </p:nvSpPr>
          <p:spPr>
            <a:xfrm>
              <a:off x="4179173" y="1726118"/>
              <a:ext cx="103064" cy="91808"/>
            </a:xfrm>
            <a:custGeom>
              <a:avLst/>
              <a:gdLst/>
              <a:ahLst/>
              <a:cxnLst/>
              <a:rect l="l" t="t" r="r" b="b"/>
              <a:pathLst>
                <a:path w="3049" h="2716" extrusionOk="0">
                  <a:moveTo>
                    <a:pt x="1358" y="2668"/>
                  </a:moveTo>
                  <a:cubicBezTo>
                    <a:pt x="1405" y="2691"/>
                    <a:pt x="1477" y="2715"/>
                    <a:pt x="1524" y="2715"/>
                  </a:cubicBezTo>
                  <a:cubicBezTo>
                    <a:pt x="1596" y="2715"/>
                    <a:pt x="1644" y="2691"/>
                    <a:pt x="1715" y="2668"/>
                  </a:cubicBezTo>
                  <a:cubicBezTo>
                    <a:pt x="2072" y="2453"/>
                    <a:pt x="3049" y="1667"/>
                    <a:pt x="3049" y="953"/>
                  </a:cubicBezTo>
                  <a:cubicBezTo>
                    <a:pt x="3049" y="429"/>
                    <a:pt x="2620" y="0"/>
                    <a:pt x="2096" y="0"/>
                  </a:cubicBezTo>
                  <a:cubicBezTo>
                    <a:pt x="1906" y="0"/>
                    <a:pt x="1691" y="72"/>
                    <a:pt x="1524" y="191"/>
                  </a:cubicBezTo>
                  <a:cubicBezTo>
                    <a:pt x="1382" y="72"/>
                    <a:pt x="1167" y="0"/>
                    <a:pt x="977" y="0"/>
                  </a:cubicBezTo>
                  <a:cubicBezTo>
                    <a:pt x="429" y="0"/>
                    <a:pt x="0" y="429"/>
                    <a:pt x="0" y="953"/>
                  </a:cubicBezTo>
                  <a:cubicBezTo>
                    <a:pt x="0" y="1262"/>
                    <a:pt x="191" y="1620"/>
                    <a:pt x="596" y="2048"/>
                  </a:cubicBezTo>
                  <a:cubicBezTo>
                    <a:pt x="882" y="2334"/>
                    <a:pt x="1191" y="2572"/>
                    <a:pt x="1358" y="266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7" name="Google Shape;2077;p70"/>
            <p:cNvSpPr/>
            <p:nvPr/>
          </p:nvSpPr>
          <p:spPr>
            <a:xfrm>
              <a:off x="4030243" y="1923316"/>
              <a:ext cx="188415" cy="205316"/>
            </a:xfrm>
            <a:custGeom>
              <a:avLst/>
              <a:gdLst/>
              <a:ahLst/>
              <a:cxnLst/>
              <a:rect l="l" t="t" r="r" b="b"/>
              <a:pathLst>
                <a:path w="5574" h="6074" extrusionOk="0">
                  <a:moveTo>
                    <a:pt x="4883" y="3406"/>
                  </a:moveTo>
                  <a:lnTo>
                    <a:pt x="4883" y="263"/>
                  </a:lnTo>
                  <a:cubicBezTo>
                    <a:pt x="4287" y="334"/>
                    <a:pt x="3501" y="358"/>
                    <a:pt x="2763" y="1"/>
                  </a:cubicBezTo>
                  <a:cubicBezTo>
                    <a:pt x="2358" y="239"/>
                    <a:pt x="1906" y="334"/>
                    <a:pt x="1453" y="334"/>
                  </a:cubicBezTo>
                  <a:cubicBezTo>
                    <a:pt x="1191" y="334"/>
                    <a:pt x="929" y="310"/>
                    <a:pt x="691" y="263"/>
                  </a:cubicBezTo>
                  <a:lnTo>
                    <a:pt x="691" y="3406"/>
                  </a:lnTo>
                  <a:cubicBezTo>
                    <a:pt x="263" y="3764"/>
                    <a:pt x="1" y="4311"/>
                    <a:pt x="1" y="4930"/>
                  </a:cubicBezTo>
                  <a:lnTo>
                    <a:pt x="1" y="5716"/>
                  </a:lnTo>
                  <a:cubicBezTo>
                    <a:pt x="1" y="5907"/>
                    <a:pt x="144" y="6073"/>
                    <a:pt x="334" y="6073"/>
                  </a:cubicBezTo>
                  <a:lnTo>
                    <a:pt x="5216" y="6073"/>
                  </a:lnTo>
                  <a:cubicBezTo>
                    <a:pt x="5359" y="6073"/>
                    <a:pt x="5502" y="5978"/>
                    <a:pt x="5549" y="5859"/>
                  </a:cubicBezTo>
                  <a:cubicBezTo>
                    <a:pt x="5573" y="5812"/>
                    <a:pt x="5573" y="5764"/>
                    <a:pt x="5573" y="5716"/>
                  </a:cubicBezTo>
                  <a:lnTo>
                    <a:pt x="5573" y="4930"/>
                  </a:lnTo>
                  <a:cubicBezTo>
                    <a:pt x="5573" y="4311"/>
                    <a:pt x="5311" y="3764"/>
                    <a:pt x="4883" y="3406"/>
                  </a:cubicBezTo>
                  <a:close/>
                  <a:moveTo>
                    <a:pt x="4168" y="3287"/>
                  </a:moveTo>
                  <a:cubicBezTo>
                    <a:pt x="4168" y="4073"/>
                    <a:pt x="3549" y="4692"/>
                    <a:pt x="2787" y="4692"/>
                  </a:cubicBezTo>
                  <a:cubicBezTo>
                    <a:pt x="2001" y="4692"/>
                    <a:pt x="1382" y="4073"/>
                    <a:pt x="1382" y="3287"/>
                  </a:cubicBezTo>
                  <a:lnTo>
                    <a:pt x="1382" y="2216"/>
                  </a:lnTo>
                  <a:cubicBezTo>
                    <a:pt x="1596" y="2382"/>
                    <a:pt x="1834" y="2525"/>
                    <a:pt x="2073" y="2620"/>
                  </a:cubicBezTo>
                  <a:lnTo>
                    <a:pt x="2073" y="3287"/>
                  </a:lnTo>
                  <a:cubicBezTo>
                    <a:pt x="2073" y="3644"/>
                    <a:pt x="2335" y="3930"/>
                    <a:pt x="2692" y="3978"/>
                  </a:cubicBezTo>
                  <a:cubicBezTo>
                    <a:pt x="3120" y="4049"/>
                    <a:pt x="3478" y="3716"/>
                    <a:pt x="3478" y="3287"/>
                  </a:cubicBezTo>
                  <a:lnTo>
                    <a:pt x="3478" y="2620"/>
                  </a:lnTo>
                  <a:cubicBezTo>
                    <a:pt x="3740" y="2525"/>
                    <a:pt x="3978" y="2382"/>
                    <a:pt x="4168" y="2216"/>
                  </a:cubicBezTo>
                  <a:lnTo>
                    <a:pt x="4168" y="3287"/>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8" name="Google Shape;2078;p70"/>
            <p:cNvSpPr/>
            <p:nvPr/>
          </p:nvSpPr>
          <p:spPr>
            <a:xfrm>
              <a:off x="4056811" y="1860547"/>
              <a:ext cx="134466" cy="52360"/>
            </a:xfrm>
            <a:custGeom>
              <a:avLst/>
              <a:gdLst/>
              <a:ahLst/>
              <a:cxnLst/>
              <a:rect l="l" t="t" r="r" b="b"/>
              <a:pathLst>
                <a:path w="3978" h="1549" extrusionOk="0">
                  <a:moveTo>
                    <a:pt x="1763" y="1167"/>
                  </a:moveTo>
                  <a:cubicBezTo>
                    <a:pt x="1882" y="1072"/>
                    <a:pt x="2025" y="1072"/>
                    <a:pt x="2144" y="1143"/>
                  </a:cubicBezTo>
                  <a:cubicBezTo>
                    <a:pt x="2620" y="1453"/>
                    <a:pt x="3192" y="1524"/>
                    <a:pt x="3978" y="1429"/>
                  </a:cubicBezTo>
                  <a:cubicBezTo>
                    <a:pt x="3692" y="596"/>
                    <a:pt x="2906" y="0"/>
                    <a:pt x="2001" y="0"/>
                  </a:cubicBezTo>
                  <a:cubicBezTo>
                    <a:pt x="1072" y="0"/>
                    <a:pt x="286" y="596"/>
                    <a:pt x="1" y="1429"/>
                  </a:cubicBezTo>
                  <a:cubicBezTo>
                    <a:pt x="715" y="1548"/>
                    <a:pt x="1287" y="1524"/>
                    <a:pt x="1763" y="11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79" name="Google Shape;2079;p70"/>
            <p:cNvSpPr/>
            <p:nvPr/>
          </p:nvSpPr>
          <p:spPr>
            <a:xfrm>
              <a:off x="4206552" y="1838001"/>
              <a:ext cx="116754" cy="175536"/>
            </a:xfrm>
            <a:custGeom>
              <a:avLst/>
              <a:gdLst/>
              <a:ahLst/>
              <a:cxnLst/>
              <a:rect l="l" t="t" r="r" b="b"/>
              <a:pathLst>
                <a:path w="3454" h="5193" extrusionOk="0">
                  <a:moveTo>
                    <a:pt x="2262" y="5002"/>
                  </a:moveTo>
                  <a:cubicBezTo>
                    <a:pt x="1762" y="4549"/>
                    <a:pt x="1453" y="3906"/>
                    <a:pt x="1453" y="3168"/>
                  </a:cubicBezTo>
                  <a:lnTo>
                    <a:pt x="1453" y="2763"/>
                  </a:lnTo>
                  <a:cubicBezTo>
                    <a:pt x="1453" y="1572"/>
                    <a:pt x="2310" y="572"/>
                    <a:pt x="3453" y="358"/>
                  </a:cubicBezTo>
                  <a:cubicBezTo>
                    <a:pt x="2953" y="48"/>
                    <a:pt x="2429" y="1"/>
                    <a:pt x="1929" y="215"/>
                  </a:cubicBezTo>
                  <a:cubicBezTo>
                    <a:pt x="1286" y="501"/>
                    <a:pt x="834" y="1191"/>
                    <a:pt x="834" y="1858"/>
                  </a:cubicBezTo>
                  <a:cubicBezTo>
                    <a:pt x="834" y="1929"/>
                    <a:pt x="834" y="2025"/>
                    <a:pt x="834" y="2120"/>
                  </a:cubicBezTo>
                  <a:cubicBezTo>
                    <a:pt x="857" y="2906"/>
                    <a:pt x="834" y="3549"/>
                    <a:pt x="310" y="3644"/>
                  </a:cubicBezTo>
                  <a:cubicBezTo>
                    <a:pt x="119" y="3692"/>
                    <a:pt x="0" y="3882"/>
                    <a:pt x="24" y="4049"/>
                  </a:cubicBezTo>
                  <a:cubicBezTo>
                    <a:pt x="143" y="4573"/>
                    <a:pt x="476" y="4954"/>
                    <a:pt x="976" y="5121"/>
                  </a:cubicBezTo>
                  <a:cubicBezTo>
                    <a:pt x="1143" y="5168"/>
                    <a:pt x="1286" y="5192"/>
                    <a:pt x="1453" y="5192"/>
                  </a:cubicBezTo>
                  <a:cubicBezTo>
                    <a:pt x="1739" y="5192"/>
                    <a:pt x="2000" y="5121"/>
                    <a:pt x="2262" y="500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0" name="Google Shape;2080;p70"/>
            <p:cNvSpPr/>
            <p:nvPr/>
          </p:nvSpPr>
          <p:spPr>
            <a:xfrm>
              <a:off x="4282200" y="1872614"/>
              <a:ext cx="111143" cy="41881"/>
            </a:xfrm>
            <a:custGeom>
              <a:avLst/>
              <a:gdLst/>
              <a:ahLst/>
              <a:cxnLst/>
              <a:rect l="l" t="t" r="r" b="b"/>
              <a:pathLst>
                <a:path w="3288" h="1239" extrusionOk="0">
                  <a:moveTo>
                    <a:pt x="1" y="1144"/>
                  </a:moveTo>
                  <a:cubicBezTo>
                    <a:pt x="572" y="1239"/>
                    <a:pt x="1048" y="1215"/>
                    <a:pt x="1406" y="929"/>
                  </a:cubicBezTo>
                  <a:cubicBezTo>
                    <a:pt x="1525" y="858"/>
                    <a:pt x="1691" y="834"/>
                    <a:pt x="1811" y="929"/>
                  </a:cubicBezTo>
                  <a:cubicBezTo>
                    <a:pt x="2192" y="1144"/>
                    <a:pt x="2644" y="1215"/>
                    <a:pt x="3287" y="1144"/>
                  </a:cubicBezTo>
                  <a:cubicBezTo>
                    <a:pt x="3025" y="477"/>
                    <a:pt x="2406" y="1"/>
                    <a:pt x="1644" y="1"/>
                  </a:cubicBezTo>
                  <a:cubicBezTo>
                    <a:pt x="906" y="1"/>
                    <a:pt x="263" y="477"/>
                    <a:pt x="1" y="1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1" name="Google Shape;2081;p70"/>
            <p:cNvSpPr/>
            <p:nvPr/>
          </p:nvSpPr>
          <p:spPr>
            <a:xfrm>
              <a:off x="4243565" y="2024755"/>
              <a:ext cx="188415" cy="103875"/>
            </a:xfrm>
            <a:custGeom>
              <a:avLst/>
              <a:gdLst/>
              <a:ahLst/>
              <a:cxnLst/>
              <a:rect l="l" t="t" r="r" b="b"/>
              <a:pathLst>
                <a:path w="5574" h="3073" extrusionOk="0">
                  <a:moveTo>
                    <a:pt x="4192" y="0"/>
                  </a:moveTo>
                  <a:lnTo>
                    <a:pt x="4192" y="262"/>
                  </a:lnTo>
                  <a:cubicBezTo>
                    <a:pt x="4192" y="1024"/>
                    <a:pt x="3597" y="1644"/>
                    <a:pt x="2858" y="1691"/>
                  </a:cubicBezTo>
                  <a:cubicBezTo>
                    <a:pt x="2072" y="1715"/>
                    <a:pt x="1406" y="1072"/>
                    <a:pt x="1406" y="286"/>
                  </a:cubicBezTo>
                  <a:lnTo>
                    <a:pt x="1406" y="0"/>
                  </a:lnTo>
                  <a:cubicBezTo>
                    <a:pt x="596" y="262"/>
                    <a:pt x="1" y="1024"/>
                    <a:pt x="1" y="1929"/>
                  </a:cubicBezTo>
                  <a:lnTo>
                    <a:pt x="1" y="2715"/>
                  </a:lnTo>
                  <a:cubicBezTo>
                    <a:pt x="1" y="2906"/>
                    <a:pt x="167" y="3072"/>
                    <a:pt x="358" y="3072"/>
                  </a:cubicBezTo>
                  <a:lnTo>
                    <a:pt x="5240" y="3072"/>
                  </a:lnTo>
                  <a:cubicBezTo>
                    <a:pt x="5383" y="3072"/>
                    <a:pt x="5502" y="2977"/>
                    <a:pt x="5549" y="2858"/>
                  </a:cubicBezTo>
                  <a:cubicBezTo>
                    <a:pt x="5573" y="2811"/>
                    <a:pt x="5573" y="2763"/>
                    <a:pt x="5573" y="2715"/>
                  </a:cubicBezTo>
                  <a:lnTo>
                    <a:pt x="5573" y="1929"/>
                  </a:lnTo>
                  <a:cubicBezTo>
                    <a:pt x="5573" y="1024"/>
                    <a:pt x="5002" y="262"/>
                    <a:pt x="419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2" name="Google Shape;2082;p70"/>
            <p:cNvSpPr/>
            <p:nvPr/>
          </p:nvSpPr>
          <p:spPr>
            <a:xfrm>
              <a:off x="4278989" y="1927339"/>
              <a:ext cx="117565" cy="131255"/>
            </a:xfrm>
            <a:custGeom>
              <a:avLst/>
              <a:gdLst/>
              <a:ahLst/>
              <a:cxnLst/>
              <a:rect l="l" t="t" r="r" b="b"/>
              <a:pathLst>
                <a:path w="3478" h="3883" extrusionOk="0">
                  <a:moveTo>
                    <a:pt x="1739" y="3883"/>
                  </a:moveTo>
                  <a:cubicBezTo>
                    <a:pt x="2120" y="3883"/>
                    <a:pt x="2453" y="3549"/>
                    <a:pt x="2453" y="3168"/>
                  </a:cubicBezTo>
                  <a:lnTo>
                    <a:pt x="2453" y="2120"/>
                  </a:lnTo>
                  <a:cubicBezTo>
                    <a:pt x="3049" y="1858"/>
                    <a:pt x="3477" y="1239"/>
                    <a:pt x="3477" y="525"/>
                  </a:cubicBezTo>
                  <a:lnTo>
                    <a:pt x="3477" y="191"/>
                  </a:lnTo>
                  <a:cubicBezTo>
                    <a:pt x="3001" y="263"/>
                    <a:pt x="2358" y="310"/>
                    <a:pt x="1739" y="1"/>
                  </a:cubicBezTo>
                  <a:cubicBezTo>
                    <a:pt x="1382" y="191"/>
                    <a:pt x="1024" y="263"/>
                    <a:pt x="643" y="263"/>
                  </a:cubicBezTo>
                  <a:cubicBezTo>
                    <a:pt x="429" y="263"/>
                    <a:pt x="215" y="239"/>
                    <a:pt x="0" y="215"/>
                  </a:cubicBezTo>
                  <a:lnTo>
                    <a:pt x="0" y="525"/>
                  </a:lnTo>
                  <a:cubicBezTo>
                    <a:pt x="0" y="1239"/>
                    <a:pt x="429" y="1858"/>
                    <a:pt x="1048" y="2120"/>
                  </a:cubicBezTo>
                  <a:lnTo>
                    <a:pt x="1048" y="3168"/>
                  </a:lnTo>
                  <a:cubicBezTo>
                    <a:pt x="1048" y="3549"/>
                    <a:pt x="1358" y="3883"/>
                    <a:pt x="1739" y="388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83" name="Google Shape;2083;p70"/>
          <p:cNvGrpSpPr/>
          <p:nvPr/>
        </p:nvGrpSpPr>
        <p:grpSpPr>
          <a:xfrm>
            <a:off x="4031054" y="2329849"/>
            <a:ext cx="400115" cy="402513"/>
            <a:chOff x="4031054" y="2329849"/>
            <a:chExt cx="400115" cy="402513"/>
          </a:xfrm>
        </p:grpSpPr>
        <p:sp>
          <p:nvSpPr>
            <p:cNvPr id="2084" name="Google Shape;2084;p70"/>
            <p:cNvSpPr/>
            <p:nvPr/>
          </p:nvSpPr>
          <p:spPr>
            <a:xfrm>
              <a:off x="4031054" y="2628487"/>
              <a:ext cx="188415" cy="103875"/>
            </a:xfrm>
            <a:custGeom>
              <a:avLst/>
              <a:gdLst/>
              <a:ahLst/>
              <a:cxnLst/>
              <a:rect l="l" t="t" r="r" b="b"/>
              <a:pathLst>
                <a:path w="5574" h="3073" extrusionOk="0">
                  <a:moveTo>
                    <a:pt x="1382" y="0"/>
                  </a:moveTo>
                  <a:cubicBezTo>
                    <a:pt x="572" y="262"/>
                    <a:pt x="1" y="1024"/>
                    <a:pt x="1" y="1929"/>
                  </a:cubicBezTo>
                  <a:lnTo>
                    <a:pt x="1" y="2715"/>
                  </a:lnTo>
                  <a:cubicBezTo>
                    <a:pt x="1" y="2906"/>
                    <a:pt x="143" y="3072"/>
                    <a:pt x="334" y="3072"/>
                  </a:cubicBezTo>
                  <a:lnTo>
                    <a:pt x="5216" y="3072"/>
                  </a:lnTo>
                  <a:cubicBezTo>
                    <a:pt x="5359" y="3072"/>
                    <a:pt x="5502" y="2977"/>
                    <a:pt x="5549" y="2858"/>
                  </a:cubicBezTo>
                  <a:cubicBezTo>
                    <a:pt x="5573" y="2810"/>
                    <a:pt x="5573" y="2763"/>
                    <a:pt x="5573" y="2715"/>
                  </a:cubicBezTo>
                  <a:lnTo>
                    <a:pt x="5573" y="1929"/>
                  </a:lnTo>
                  <a:cubicBezTo>
                    <a:pt x="5573" y="1024"/>
                    <a:pt x="4978" y="262"/>
                    <a:pt x="4168" y="0"/>
                  </a:cubicBezTo>
                  <a:lnTo>
                    <a:pt x="4168" y="262"/>
                  </a:lnTo>
                  <a:cubicBezTo>
                    <a:pt x="4168" y="1024"/>
                    <a:pt x="3596" y="1643"/>
                    <a:pt x="2858" y="1691"/>
                  </a:cubicBezTo>
                  <a:cubicBezTo>
                    <a:pt x="2844" y="1691"/>
                    <a:pt x="2829" y="1692"/>
                    <a:pt x="2815" y="1692"/>
                  </a:cubicBezTo>
                  <a:cubicBezTo>
                    <a:pt x="2025" y="1692"/>
                    <a:pt x="1382" y="1058"/>
                    <a:pt x="1382" y="286"/>
                  </a:cubicBezTo>
                  <a:lnTo>
                    <a:pt x="13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5" name="Google Shape;2085;p70"/>
            <p:cNvSpPr/>
            <p:nvPr/>
          </p:nvSpPr>
          <p:spPr>
            <a:xfrm>
              <a:off x="4066478" y="2468301"/>
              <a:ext cx="45904" cy="41070"/>
            </a:xfrm>
            <a:custGeom>
              <a:avLst/>
              <a:gdLst/>
              <a:ahLst/>
              <a:cxnLst/>
              <a:rect l="l" t="t" r="r" b="b"/>
              <a:pathLst>
                <a:path w="1358" h="1215" extrusionOk="0">
                  <a:moveTo>
                    <a:pt x="1096" y="0"/>
                  </a:moveTo>
                  <a:cubicBezTo>
                    <a:pt x="548" y="95"/>
                    <a:pt x="96" y="548"/>
                    <a:pt x="0" y="1096"/>
                  </a:cubicBezTo>
                  <a:cubicBezTo>
                    <a:pt x="0" y="1096"/>
                    <a:pt x="24" y="1096"/>
                    <a:pt x="24" y="1119"/>
                  </a:cubicBezTo>
                  <a:cubicBezTo>
                    <a:pt x="191" y="1191"/>
                    <a:pt x="358" y="1215"/>
                    <a:pt x="548" y="1215"/>
                  </a:cubicBezTo>
                  <a:cubicBezTo>
                    <a:pt x="834" y="1215"/>
                    <a:pt x="1143" y="1119"/>
                    <a:pt x="1358" y="929"/>
                  </a:cubicBezTo>
                  <a:cubicBezTo>
                    <a:pt x="1191" y="643"/>
                    <a:pt x="1120" y="334"/>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6" name="Google Shape;2086;p70"/>
            <p:cNvSpPr/>
            <p:nvPr/>
          </p:nvSpPr>
          <p:spPr>
            <a:xfrm>
              <a:off x="4126848" y="2467489"/>
              <a:ext cx="57194" cy="41881"/>
            </a:xfrm>
            <a:custGeom>
              <a:avLst/>
              <a:gdLst/>
              <a:ahLst/>
              <a:cxnLst/>
              <a:rect l="l" t="t" r="r" b="b"/>
              <a:pathLst>
                <a:path w="1692" h="1239" extrusionOk="0">
                  <a:moveTo>
                    <a:pt x="0" y="0"/>
                  </a:moveTo>
                  <a:cubicBezTo>
                    <a:pt x="48" y="691"/>
                    <a:pt x="620" y="1239"/>
                    <a:pt x="1310" y="1239"/>
                  </a:cubicBezTo>
                  <a:cubicBezTo>
                    <a:pt x="1429" y="1239"/>
                    <a:pt x="1548" y="1215"/>
                    <a:pt x="1667" y="1191"/>
                  </a:cubicBezTo>
                  <a:lnTo>
                    <a:pt x="1691" y="1191"/>
                  </a:lnTo>
                  <a:cubicBezTo>
                    <a:pt x="1596" y="524"/>
                    <a:pt x="1024"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7" name="Google Shape;2087;p70"/>
            <p:cNvSpPr/>
            <p:nvPr/>
          </p:nvSpPr>
          <p:spPr>
            <a:xfrm>
              <a:off x="4066478" y="2517381"/>
              <a:ext cx="117565" cy="144472"/>
            </a:xfrm>
            <a:custGeom>
              <a:avLst/>
              <a:gdLst/>
              <a:ahLst/>
              <a:cxnLst/>
              <a:rect l="l" t="t" r="r" b="b"/>
              <a:pathLst>
                <a:path w="3478" h="4274" extrusionOk="0">
                  <a:moveTo>
                    <a:pt x="1810" y="1"/>
                  </a:moveTo>
                  <a:cubicBezTo>
                    <a:pt x="1453" y="287"/>
                    <a:pt x="1001" y="453"/>
                    <a:pt x="548" y="453"/>
                  </a:cubicBezTo>
                  <a:cubicBezTo>
                    <a:pt x="358" y="453"/>
                    <a:pt x="167" y="429"/>
                    <a:pt x="0" y="382"/>
                  </a:cubicBezTo>
                  <a:lnTo>
                    <a:pt x="0" y="1144"/>
                  </a:lnTo>
                  <a:cubicBezTo>
                    <a:pt x="0" y="1787"/>
                    <a:pt x="429" y="2335"/>
                    <a:pt x="1024" y="2478"/>
                  </a:cubicBezTo>
                  <a:lnTo>
                    <a:pt x="1024" y="3573"/>
                  </a:lnTo>
                  <a:cubicBezTo>
                    <a:pt x="1024" y="3930"/>
                    <a:pt x="1286" y="4216"/>
                    <a:pt x="1644" y="4264"/>
                  </a:cubicBezTo>
                  <a:cubicBezTo>
                    <a:pt x="1683" y="4270"/>
                    <a:pt x="1721" y="4273"/>
                    <a:pt x="1759" y="4273"/>
                  </a:cubicBezTo>
                  <a:cubicBezTo>
                    <a:pt x="2135" y="4273"/>
                    <a:pt x="2429" y="3962"/>
                    <a:pt x="2429" y="3573"/>
                  </a:cubicBezTo>
                  <a:lnTo>
                    <a:pt x="2429" y="2478"/>
                  </a:lnTo>
                  <a:cubicBezTo>
                    <a:pt x="3025" y="2335"/>
                    <a:pt x="3477" y="1787"/>
                    <a:pt x="3477" y="1144"/>
                  </a:cubicBezTo>
                  <a:lnTo>
                    <a:pt x="3477" y="429"/>
                  </a:lnTo>
                  <a:cubicBezTo>
                    <a:pt x="3358" y="453"/>
                    <a:pt x="3215" y="453"/>
                    <a:pt x="3096" y="453"/>
                  </a:cubicBezTo>
                  <a:cubicBezTo>
                    <a:pt x="2620" y="453"/>
                    <a:pt x="2167" y="310"/>
                    <a:pt x="18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8" name="Google Shape;2088;p70"/>
            <p:cNvSpPr/>
            <p:nvPr/>
          </p:nvSpPr>
          <p:spPr>
            <a:xfrm>
              <a:off x="4242754" y="2628487"/>
              <a:ext cx="188415" cy="103875"/>
            </a:xfrm>
            <a:custGeom>
              <a:avLst/>
              <a:gdLst/>
              <a:ahLst/>
              <a:cxnLst/>
              <a:rect l="l" t="t" r="r" b="b"/>
              <a:pathLst>
                <a:path w="5574" h="3073" extrusionOk="0">
                  <a:moveTo>
                    <a:pt x="1406" y="0"/>
                  </a:moveTo>
                  <a:cubicBezTo>
                    <a:pt x="596" y="262"/>
                    <a:pt x="1" y="1024"/>
                    <a:pt x="1" y="1929"/>
                  </a:cubicBezTo>
                  <a:lnTo>
                    <a:pt x="1" y="2715"/>
                  </a:lnTo>
                  <a:cubicBezTo>
                    <a:pt x="1" y="2906"/>
                    <a:pt x="167" y="3072"/>
                    <a:pt x="358" y="3072"/>
                  </a:cubicBezTo>
                  <a:lnTo>
                    <a:pt x="5240" y="3072"/>
                  </a:lnTo>
                  <a:cubicBezTo>
                    <a:pt x="5383" y="3072"/>
                    <a:pt x="5502" y="2977"/>
                    <a:pt x="5549" y="2858"/>
                  </a:cubicBezTo>
                  <a:cubicBezTo>
                    <a:pt x="5573" y="2810"/>
                    <a:pt x="5573" y="2763"/>
                    <a:pt x="5573" y="2715"/>
                  </a:cubicBezTo>
                  <a:lnTo>
                    <a:pt x="5573" y="1929"/>
                  </a:lnTo>
                  <a:cubicBezTo>
                    <a:pt x="5573" y="1024"/>
                    <a:pt x="5002" y="262"/>
                    <a:pt x="4192" y="0"/>
                  </a:cubicBezTo>
                  <a:lnTo>
                    <a:pt x="4192" y="262"/>
                  </a:lnTo>
                  <a:cubicBezTo>
                    <a:pt x="4192" y="1024"/>
                    <a:pt x="3597" y="1643"/>
                    <a:pt x="2858" y="1691"/>
                  </a:cubicBezTo>
                  <a:cubicBezTo>
                    <a:pt x="2844" y="1691"/>
                    <a:pt x="2830" y="1692"/>
                    <a:pt x="2816" y="1692"/>
                  </a:cubicBezTo>
                  <a:cubicBezTo>
                    <a:pt x="2049" y="1692"/>
                    <a:pt x="1406" y="1058"/>
                    <a:pt x="1406" y="286"/>
                  </a:cubicBezTo>
                  <a:lnTo>
                    <a:pt x="140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89" name="Google Shape;2089;p70"/>
            <p:cNvSpPr/>
            <p:nvPr/>
          </p:nvSpPr>
          <p:spPr>
            <a:xfrm>
              <a:off x="4278178" y="2468301"/>
              <a:ext cx="45904" cy="41070"/>
            </a:xfrm>
            <a:custGeom>
              <a:avLst/>
              <a:gdLst/>
              <a:ahLst/>
              <a:cxnLst/>
              <a:rect l="l" t="t" r="r" b="b"/>
              <a:pathLst>
                <a:path w="1358" h="1215" extrusionOk="0">
                  <a:moveTo>
                    <a:pt x="1096" y="0"/>
                  </a:moveTo>
                  <a:cubicBezTo>
                    <a:pt x="548" y="95"/>
                    <a:pt x="96" y="548"/>
                    <a:pt x="1" y="1096"/>
                  </a:cubicBezTo>
                  <a:cubicBezTo>
                    <a:pt x="24" y="1096"/>
                    <a:pt x="24" y="1096"/>
                    <a:pt x="24" y="1119"/>
                  </a:cubicBezTo>
                  <a:cubicBezTo>
                    <a:pt x="191" y="1191"/>
                    <a:pt x="358" y="1215"/>
                    <a:pt x="548" y="1215"/>
                  </a:cubicBezTo>
                  <a:cubicBezTo>
                    <a:pt x="834" y="1215"/>
                    <a:pt x="1144" y="1119"/>
                    <a:pt x="1358" y="929"/>
                  </a:cubicBezTo>
                  <a:cubicBezTo>
                    <a:pt x="1215" y="643"/>
                    <a:pt x="1120" y="334"/>
                    <a:pt x="10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0" name="Google Shape;2090;p70"/>
            <p:cNvSpPr/>
            <p:nvPr/>
          </p:nvSpPr>
          <p:spPr>
            <a:xfrm>
              <a:off x="4338548" y="2467489"/>
              <a:ext cx="57194" cy="41881"/>
            </a:xfrm>
            <a:custGeom>
              <a:avLst/>
              <a:gdLst/>
              <a:ahLst/>
              <a:cxnLst/>
              <a:rect l="l" t="t" r="r" b="b"/>
              <a:pathLst>
                <a:path w="1692" h="1239" extrusionOk="0">
                  <a:moveTo>
                    <a:pt x="1" y="0"/>
                  </a:moveTo>
                  <a:cubicBezTo>
                    <a:pt x="48" y="691"/>
                    <a:pt x="620" y="1239"/>
                    <a:pt x="1310" y="1239"/>
                  </a:cubicBezTo>
                  <a:cubicBezTo>
                    <a:pt x="1430" y="1239"/>
                    <a:pt x="1549" y="1215"/>
                    <a:pt x="1668" y="1191"/>
                  </a:cubicBezTo>
                  <a:lnTo>
                    <a:pt x="1691" y="1191"/>
                  </a:lnTo>
                  <a:cubicBezTo>
                    <a:pt x="1596" y="524"/>
                    <a:pt x="1025" y="0"/>
                    <a:pt x="3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1" name="Google Shape;2091;p70"/>
            <p:cNvSpPr/>
            <p:nvPr/>
          </p:nvSpPr>
          <p:spPr>
            <a:xfrm>
              <a:off x="4278178" y="2517381"/>
              <a:ext cx="117565" cy="144472"/>
            </a:xfrm>
            <a:custGeom>
              <a:avLst/>
              <a:gdLst/>
              <a:ahLst/>
              <a:cxnLst/>
              <a:rect l="l" t="t" r="r" b="b"/>
              <a:pathLst>
                <a:path w="3478" h="4274" extrusionOk="0">
                  <a:moveTo>
                    <a:pt x="1834" y="1"/>
                  </a:moveTo>
                  <a:cubicBezTo>
                    <a:pt x="1477" y="287"/>
                    <a:pt x="1025" y="453"/>
                    <a:pt x="548" y="453"/>
                  </a:cubicBezTo>
                  <a:cubicBezTo>
                    <a:pt x="358" y="453"/>
                    <a:pt x="191" y="429"/>
                    <a:pt x="1" y="382"/>
                  </a:cubicBezTo>
                  <a:lnTo>
                    <a:pt x="1" y="1144"/>
                  </a:lnTo>
                  <a:cubicBezTo>
                    <a:pt x="1" y="1787"/>
                    <a:pt x="453" y="2335"/>
                    <a:pt x="1048" y="2454"/>
                  </a:cubicBezTo>
                  <a:lnTo>
                    <a:pt x="1048" y="3573"/>
                  </a:lnTo>
                  <a:cubicBezTo>
                    <a:pt x="1048" y="3930"/>
                    <a:pt x="1310" y="4216"/>
                    <a:pt x="1668" y="4264"/>
                  </a:cubicBezTo>
                  <a:cubicBezTo>
                    <a:pt x="1705" y="4270"/>
                    <a:pt x="1741" y="4273"/>
                    <a:pt x="1778" y="4273"/>
                  </a:cubicBezTo>
                  <a:cubicBezTo>
                    <a:pt x="2139" y="4273"/>
                    <a:pt x="2453" y="3962"/>
                    <a:pt x="2453" y="3573"/>
                  </a:cubicBezTo>
                  <a:lnTo>
                    <a:pt x="2453" y="2454"/>
                  </a:lnTo>
                  <a:cubicBezTo>
                    <a:pt x="3049" y="2335"/>
                    <a:pt x="3477" y="1787"/>
                    <a:pt x="3477" y="1144"/>
                  </a:cubicBezTo>
                  <a:lnTo>
                    <a:pt x="3477" y="429"/>
                  </a:lnTo>
                  <a:cubicBezTo>
                    <a:pt x="3358" y="453"/>
                    <a:pt x="3239" y="453"/>
                    <a:pt x="3096" y="453"/>
                  </a:cubicBezTo>
                  <a:cubicBezTo>
                    <a:pt x="2644" y="453"/>
                    <a:pt x="2191" y="310"/>
                    <a:pt x="18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2" name="Google Shape;2092;p70"/>
            <p:cNvSpPr/>
            <p:nvPr/>
          </p:nvSpPr>
          <p:spPr>
            <a:xfrm>
              <a:off x="4179984" y="2329849"/>
              <a:ext cx="103875" cy="91774"/>
            </a:xfrm>
            <a:custGeom>
              <a:avLst/>
              <a:gdLst/>
              <a:ahLst/>
              <a:cxnLst/>
              <a:rect l="l" t="t" r="r" b="b"/>
              <a:pathLst>
                <a:path w="3073" h="2715" extrusionOk="0">
                  <a:moveTo>
                    <a:pt x="977" y="0"/>
                  </a:moveTo>
                  <a:cubicBezTo>
                    <a:pt x="429" y="0"/>
                    <a:pt x="0" y="429"/>
                    <a:pt x="0" y="953"/>
                  </a:cubicBezTo>
                  <a:cubicBezTo>
                    <a:pt x="0" y="1262"/>
                    <a:pt x="215" y="1619"/>
                    <a:pt x="596" y="2048"/>
                  </a:cubicBezTo>
                  <a:cubicBezTo>
                    <a:pt x="881" y="2334"/>
                    <a:pt x="1191" y="2572"/>
                    <a:pt x="1358" y="2667"/>
                  </a:cubicBezTo>
                  <a:cubicBezTo>
                    <a:pt x="1405" y="2691"/>
                    <a:pt x="1477" y="2715"/>
                    <a:pt x="1524" y="2715"/>
                  </a:cubicBezTo>
                  <a:cubicBezTo>
                    <a:pt x="1596" y="2715"/>
                    <a:pt x="1643" y="2691"/>
                    <a:pt x="1715" y="2667"/>
                  </a:cubicBezTo>
                  <a:cubicBezTo>
                    <a:pt x="2072" y="2453"/>
                    <a:pt x="3072" y="1667"/>
                    <a:pt x="3072" y="953"/>
                  </a:cubicBezTo>
                  <a:cubicBezTo>
                    <a:pt x="3072" y="429"/>
                    <a:pt x="2620" y="0"/>
                    <a:pt x="2096" y="0"/>
                  </a:cubicBezTo>
                  <a:cubicBezTo>
                    <a:pt x="1905" y="0"/>
                    <a:pt x="1691" y="72"/>
                    <a:pt x="1524" y="191"/>
                  </a:cubicBezTo>
                  <a:cubicBezTo>
                    <a:pt x="1381" y="72"/>
                    <a:pt x="1167" y="0"/>
                    <a:pt x="9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93" name="Google Shape;2093;p70"/>
          <p:cNvGrpSpPr/>
          <p:nvPr/>
        </p:nvGrpSpPr>
        <p:grpSpPr>
          <a:xfrm>
            <a:off x="4030243" y="2978638"/>
            <a:ext cx="401743" cy="352622"/>
            <a:chOff x="4030243" y="2978638"/>
            <a:chExt cx="401743" cy="352622"/>
          </a:xfrm>
        </p:grpSpPr>
        <p:sp>
          <p:nvSpPr>
            <p:cNvPr id="2094" name="Google Shape;2094;p70"/>
            <p:cNvSpPr/>
            <p:nvPr/>
          </p:nvSpPr>
          <p:spPr>
            <a:xfrm>
              <a:off x="4049578" y="3020484"/>
              <a:ext cx="363073" cy="154613"/>
            </a:xfrm>
            <a:custGeom>
              <a:avLst/>
              <a:gdLst/>
              <a:ahLst/>
              <a:cxnLst/>
              <a:rect l="l" t="t" r="r" b="b"/>
              <a:pathLst>
                <a:path w="10741" h="4574" extrusionOk="0">
                  <a:moveTo>
                    <a:pt x="2929" y="1"/>
                  </a:moveTo>
                  <a:cubicBezTo>
                    <a:pt x="2429" y="48"/>
                    <a:pt x="2001" y="239"/>
                    <a:pt x="1667" y="572"/>
                  </a:cubicBezTo>
                  <a:cubicBezTo>
                    <a:pt x="1405" y="834"/>
                    <a:pt x="1239" y="1192"/>
                    <a:pt x="1191" y="1573"/>
                  </a:cubicBezTo>
                  <a:lnTo>
                    <a:pt x="977" y="1573"/>
                  </a:lnTo>
                  <a:cubicBezTo>
                    <a:pt x="429" y="1573"/>
                    <a:pt x="0" y="2001"/>
                    <a:pt x="0" y="2549"/>
                  </a:cubicBezTo>
                  <a:lnTo>
                    <a:pt x="0" y="4573"/>
                  </a:lnTo>
                  <a:lnTo>
                    <a:pt x="1096" y="4573"/>
                  </a:lnTo>
                  <a:lnTo>
                    <a:pt x="1096" y="3811"/>
                  </a:lnTo>
                  <a:cubicBezTo>
                    <a:pt x="1096" y="3263"/>
                    <a:pt x="1548" y="2811"/>
                    <a:pt x="2096" y="2811"/>
                  </a:cubicBezTo>
                  <a:lnTo>
                    <a:pt x="3977" y="2811"/>
                  </a:lnTo>
                  <a:cubicBezTo>
                    <a:pt x="4525" y="2811"/>
                    <a:pt x="4977" y="3240"/>
                    <a:pt x="4977" y="3811"/>
                  </a:cubicBezTo>
                  <a:lnTo>
                    <a:pt x="4977" y="4573"/>
                  </a:lnTo>
                  <a:lnTo>
                    <a:pt x="5763" y="4573"/>
                  </a:lnTo>
                  <a:lnTo>
                    <a:pt x="5763" y="3811"/>
                  </a:lnTo>
                  <a:cubicBezTo>
                    <a:pt x="5763" y="3240"/>
                    <a:pt x="6216" y="2811"/>
                    <a:pt x="6764" y="2811"/>
                  </a:cubicBezTo>
                  <a:lnTo>
                    <a:pt x="8645" y="2811"/>
                  </a:lnTo>
                  <a:cubicBezTo>
                    <a:pt x="9193" y="2811"/>
                    <a:pt x="9645" y="3240"/>
                    <a:pt x="9645" y="3811"/>
                  </a:cubicBezTo>
                  <a:lnTo>
                    <a:pt x="9645" y="4573"/>
                  </a:lnTo>
                  <a:lnTo>
                    <a:pt x="10741" y="4573"/>
                  </a:lnTo>
                  <a:lnTo>
                    <a:pt x="10741" y="2549"/>
                  </a:lnTo>
                  <a:cubicBezTo>
                    <a:pt x="10741" y="2001"/>
                    <a:pt x="10312" y="1573"/>
                    <a:pt x="9764" y="1573"/>
                  </a:cubicBezTo>
                  <a:lnTo>
                    <a:pt x="9550" y="1573"/>
                  </a:lnTo>
                  <a:cubicBezTo>
                    <a:pt x="9478" y="1120"/>
                    <a:pt x="9264" y="715"/>
                    <a:pt x="8907" y="429"/>
                  </a:cubicBezTo>
                  <a:cubicBezTo>
                    <a:pt x="8621" y="191"/>
                    <a:pt x="8240" y="48"/>
                    <a:pt x="7811" y="1"/>
                  </a:cubicBezTo>
                  <a:cubicBezTo>
                    <a:pt x="7764" y="501"/>
                    <a:pt x="7478" y="1001"/>
                    <a:pt x="6930" y="1549"/>
                  </a:cubicBezTo>
                  <a:cubicBezTo>
                    <a:pt x="6597" y="1906"/>
                    <a:pt x="6168" y="2239"/>
                    <a:pt x="5882" y="2406"/>
                  </a:cubicBezTo>
                  <a:cubicBezTo>
                    <a:pt x="5740" y="2501"/>
                    <a:pt x="5549" y="2549"/>
                    <a:pt x="5382" y="2549"/>
                  </a:cubicBezTo>
                  <a:cubicBezTo>
                    <a:pt x="5192" y="2549"/>
                    <a:pt x="5001" y="2501"/>
                    <a:pt x="4858" y="2406"/>
                  </a:cubicBezTo>
                  <a:cubicBezTo>
                    <a:pt x="4573" y="2239"/>
                    <a:pt x="4120" y="1906"/>
                    <a:pt x="3739" y="1525"/>
                  </a:cubicBezTo>
                  <a:cubicBezTo>
                    <a:pt x="3263" y="1001"/>
                    <a:pt x="2977" y="477"/>
                    <a:pt x="292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5" name="Google Shape;2095;p70"/>
            <p:cNvSpPr/>
            <p:nvPr/>
          </p:nvSpPr>
          <p:spPr>
            <a:xfrm>
              <a:off x="4109947" y="3138824"/>
              <a:ext cx="84540" cy="36270"/>
            </a:xfrm>
            <a:custGeom>
              <a:avLst/>
              <a:gdLst/>
              <a:ahLst/>
              <a:cxnLst/>
              <a:rect l="l" t="t" r="r" b="b"/>
              <a:pathLst>
                <a:path w="2501" h="1073" extrusionOk="0">
                  <a:moveTo>
                    <a:pt x="310" y="1"/>
                  </a:moveTo>
                  <a:cubicBezTo>
                    <a:pt x="143" y="1"/>
                    <a:pt x="0" y="143"/>
                    <a:pt x="0" y="310"/>
                  </a:cubicBezTo>
                  <a:lnTo>
                    <a:pt x="0" y="1072"/>
                  </a:lnTo>
                  <a:lnTo>
                    <a:pt x="2501" y="1072"/>
                  </a:lnTo>
                  <a:lnTo>
                    <a:pt x="2501" y="310"/>
                  </a:lnTo>
                  <a:cubicBezTo>
                    <a:pt x="2501" y="143"/>
                    <a:pt x="2358" y="1"/>
                    <a:pt x="2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6" name="Google Shape;2096;p70"/>
            <p:cNvSpPr/>
            <p:nvPr/>
          </p:nvSpPr>
          <p:spPr>
            <a:xfrm>
              <a:off x="4267699" y="3138824"/>
              <a:ext cx="84574" cy="36270"/>
            </a:xfrm>
            <a:custGeom>
              <a:avLst/>
              <a:gdLst/>
              <a:ahLst/>
              <a:cxnLst/>
              <a:rect l="l" t="t" r="r" b="b"/>
              <a:pathLst>
                <a:path w="2502" h="1073" extrusionOk="0">
                  <a:moveTo>
                    <a:pt x="311" y="1"/>
                  </a:moveTo>
                  <a:cubicBezTo>
                    <a:pt x="144" y="1"/>
                    <a:pt x="1" y="143"/>
                    <a:pt x="1" y="310"/>
                  </a:cubicBezTo>
                  <a:lnTo>
                    <a:pt x="1" y="1072"/>
                  </a:lnTo>
                  <a:lnTo>
                    <a:pt x="2501" y="1072"/>
                  </a:lnTo>
                  <a:lnTo>
                    <a:pt x="2501" y="310"/>
                  </a:lnTo>
                  <a:cubicBezTo>
                    <a:pt x="2501" y="143"/>
                    <a:pt x="2359" y="1"/>
                    <a:pt x="219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7" name="Google Shape;2097;p70"/>
            <p:cNvSpPr/>
            <p:nvPr/>
          </p:nvSpPr>
          <p:spPr>
            <a:xfrm>
              <a:off x="4030243" y="3197571"/>
              <a:ext cx="401743" cy="133689"/>
            </a:xfrm>
            <a:custGeom>
              <a:avLst/>
              <a:gdLst/>
              <a:ahLst/>
              <a:cxnLst/>
              <a:rect l="l" t="t" r="r" b="b"/>
              <a:pathLst>
                <a:path w="11885" h="3955" extrusionOk="0">
                  <a:moveTo>
                    <a:pt x="334" y="1"/>
                  </a:moveTo>
                  <a:cubicBezTo>
                    <a:pt x="144" y="1"/>
                    <a:pt x="1" y="168"/>
                    <a:pt x="1" y="358"/>
                  </a:cubicBezTo>
                  <a:lnTo>
                    <a:pt x="1" y="3597"/>
                  </a:lnTo>
                  <a:cubicBezTo>
                    <a:pt x="1" y="3811"/>
                    <a:pt x="144" y="3954"/>
                    <a:pt x="334" y="3954"/>
                  </a:cubicBezTo>
                  <a:lnTo>
                    <a:pt x="1406" y="3954"/>
                  </a:lnTo>
                  <a:cubicBezTo>
                    <a:pt x="1525" y="3954"/>
                    <a:pt x="1644" y="3883"/>
                    <a:pt x="1715" y="3787"/>
                  </a:cubicBezTo>
                  <a:lnTo>
                    <a:pt x="2192" y="2930"/>
                  </a:lnTo>
                  <a:lnTo>
                    <a:pt x="9693" y="2930"/>
                  </a:lnTo>
                  <a:lnTo>
                    <a:pt x="10169" y="3787"/>
                  </a:lnTo>
                  <a:cubicBezTo>
                    <a:pt x="10241" y="3883"/>
                    <a:pt x="10360" y="3954"/>
                    <a:pt x="10479" y="3954"/>
                  </a:cubicBezTo>
                  <a:lnTo>
                    <a:pt x="11551" y="3954"/>
                  </a:lnTo>
                  <a:cubicBezTo>
                    <a:pt x="11741" y="3954"/>
                    <a:pt x="11884" y="3811"/>
                    <a:pt x="11884" y="3621"/>
                  </a:cubicBezTo>
                  <a:lnTo>
                    <a:pt x="11884" y="358"/>
                  </a:lnTo>
                  <a:cubicBezTo>
                    <a:pt x="11884" y="168"/>
                    <a:pt x="11741" y="1"/>
                    <a:pt x="1155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098" name="Google Shape;2098;p70"/>
            <p:cNvSpPr/>
            <p:nvPr/>
          </p:nvSpPr>
          <p:spPr>
            <a:xfrm>
              <a:off x="4171939" y="2978638"/>
              <a:ext cx="118343" cy="103875"/>
            </a:xfrm>
            <a:custGeom>
              <a:avLst/>
              <a:gdLst/>
              <a:ahLst/>
              <a:cxnLst/>
              <a:rect l="l" t="t" r="r" b="b"/>
              <a:pathLst>
                <a:path w="3501" h="3073" extrusionOk="0">
                  <a:moveTo>
                    <a:pt x="1072" y="0"/>
                  </a:moveTo>
                  <a:cubicBezTo>
                    <a:pt x="476" y="0"/>
                    <a:pt x="0" y="477"/>
                    <a:pt x="0" y="1072"/>
                  </a:cubicBezTo>
                  <a:cubicBezTo>
                    <a:pt x="0" y="1882"/>
                    <a:pt x="1167" y="2787"/>
                    <a:pt x="1572" y="3025"/>
                  </a:cubicBezTo>
                  <a:cubicBezTo>
                    <a:pt x="1619" y="3073"/>
                    <a:pt x="1691" y="3073"/>
                    <a:pt x="1762" y="3073"/>
                  </a:cubicBezTo>
                  <a:cubicBezTo>
                    <a:pt x="1810" y="3073"/>
                    <a:pt x="1881" y="3073"/>
                    <a:pt x="1929" y="3025"/>
                  </a:cubicBezTo>
                  <a:cubicBezTo>
                    <a:pt x="2120" y="2930"/>
                    <a:pt x="2477" y="2620"/>
                    <a:pt x="2810" y="2310"/>
                  </a:cubicBezTo>
                  <a:cubicBezTo>
                    <a:pt x="3263" y="1834"/>
                    <a:pt x="3501" y="1429"/>
                    <a:pt x="3501" y="1072"/>
                  </a:cubicBezTo>
                  <a:cubicBezTo>
                    <a:pt x="3501" y="477"/>
                    <a:pt x="3024" y="0"/>
                    <a:pt x="2429" y="0"/>
                  </a:cubicBezTo>
                  <a:cubicBezTo>
                    <a:pt x="2167" y="0"/>
                    <a:pt x="1929" y="96"/>
                    <a:pt x="1762" y="239"/>
                  </a:cubicBezTo>
                  <a:cubicBezTo>
                    <a:pt x="1572" y="96"/>
                    <a:pt x="1334" y="0"/>
                    <a:pt x="107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099" name="Google Shape;2099;p70"/>
          <p:cNvGrpSpPr/>
          <p:nvPr/>
        </p:nvGrpSpPr>
        <p:grpSpPr>
          <a:xfrm>
            <a:off x="2055653" y="3587609"/>
            <a:ext cx="386430" cy="402520"/>
            <a:chOff x="2055653" y="3587609"/>
            <a:chExt cx="386430" cy="402520"/>
          </a:xfrm>
        </p:grpSpPr>
        <p:sp>
          <p:nvSpPr>
            <p:cNvPr id="2100" name="Google Shape;2100;p70"/>
            <p:cNvSpPr/>
            <p:nvPr/>
          </p:nvSpPr>
          <p:spPr>
            <a:xfrm>
              <a:off x="2194105" y="3751411"/>
              <a:ext cx="109520" cy="88563"/>
            </a:xfrm>
            <a:custGeom>
              <a:avLst/>
              <a:gdLst/>
              <a:ahLst/>
              <a:cxnLst/>
              <a:rect l="l" t="t" r="r" b="b"/>
              <a:pathLst>
                <a:path w="3240" h="2620" extrusionOk="0">
                  <a:moveTo>
                    <a:pt x="668" y="0"/>
                  </a:moveTo>
                  <a:cubicBezTo>
                    <a:pt x="310" y="0"/>
                    <a:pt x="1" y="310"/>
                    <a:pt x="1" y="667"/>
                  </a:cubicBezTo>
                  <a:cubicBezTo>
                    <a:pt x="1" y="1215"/>
                    <a:pt x="977" y="2167"/>
                    <a:pt x="1620" y="2620"/>
                  </a:cubicBezTo>
                  <a:cubicBezTo>
                    <a:pt x="1835" y="2453"/>
                    <a:pt x="2192" y="2167"/>
                    <a:pt x="2501" y="1834"/>
                  </a:cubicBezTo>
                  <a:cubicBezTo>
                    <a:pt x="2978" y="1358"/>
                    <a:pt x="3240" y="929"/>
                    <a:pt x="3240" y="667"/>
                  </a:cubicBezTo>
                  <a:cubicBezTo>
                    <a:pt x="3240" y="310"/>
                    <a:pt x="2954" y="0"/>
                    <a:pt x="2573" y="0"/>
                  </a:cubicBezTo>
                  <a:cubicBezTo>
                    <a:pt x="2287" y="0"/>
                    <a:pt x="2049" y="191"/>
                    <a:pt x="1954" y="453"/>
                  </a:cubicBezTo>
                  <a:cubicBezTo>
                    <a:pt x="1906" y="572"/>
                    <a:pt x="1763" y="667"/>
                    <a:pt x="1620" y="667"/>
                  </a:cubicBezTo>
                  <a:cubicBezTo>
                    <a:pt x="1477" y="667"/>
                    <a:pt x="1358" y="572"/>
                    <a:pt x="1287" y="429"/>
                  </a:cubicBezTo>
                  <a:cubicBezTo>
                    <a:pt x="1192" y="191"/>
                    <a:pt x="953" y="0"/>
                    <a:pt x="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1" name="Google Shape;2101;p70"/>
            <p:cNvSpPr/>
            <p:nvPr/>
          </p:nvSpPr>
          <p:spPr>
            <a:xfrm>
              <a:off x="2055653" y="3587609"/>
              <a:ext cx="386430" cy="402520"/>
            </a:xfrm>
            <a:custGeom>
              <a:avLst/>
              <a:gdLst/>
              <a:ahLst/>
              <a:cxnLst/>
              <a:rect l="l" t="t" r="r" b="b"/>
              <a:pathLst>
                <a:path w="11432" h="11908" extrusionOk="0">
                  <a:moveTo>
                    <a:pt x="7659" y="2060"/>
                  </a:moveTo>
                  <a:cubicBezTo>
                    <a:pt x="7719" y="2060"/>
                    <a:pt x="7780" y="2076"/>
                    <a:pt x="7836" y="2108"/>
                  </a:cubicBezTo>
                  <a:cubicBezTo>
                    <a:pt x="8741" y="2608"/>
                    <a:pt x="9455" y="3417"/>
                    <a:pt x="9836" y="4394"/>
                  </a:cubicBezTo>
                  <a:cubicBezTo>
                    <a:pt x="9884" y="4560"/>
                    <a:pt x="9812" y="4775"/>
                    <a:pt x="9622" y="4846"/>
                  </a:cubicBezTo>
                  <a:cubicBezTo>
                    <a:pt x="9574" y="4846"/>
                    <a:pt x="9550" y="4870"/>
                    <a:pt x="9503" y="4870"/>
                  </a:cubicBezTo>
                  <a:cubicBezTo>
                    <a:pt x="9360" y="4870"/>
                    <a:pt x="9217" y="4775"/>
                    <a:pt x="9169" y="4632"/>
                  </a:cubicBezTo>
                  <a:cubicBezTo>
                    <a:pt x="8860" y="3822"/>
                    <a:pt x="8264" y="3132"/>
                    <a:pt x="7502" y="2703"/>
                  </a:cubicBezTo>
                  <a:cubicBezTo>
                    <a:pt x="7336" y="2632"/>
                    <a:pt x="7264" y="2417"/>
                    <a:pt x="7359" y="2250"/>
                  </a:cubicBezTo>
                  <a:cubicBezTo>
                    <a:pt x="7423" y="2123"/>
                    <a:pt x="7539" y="2060"/>
                    <a:pt x="7659" y="2060"/>
                  </a:cubicBezTo>
                  <a:close/>
                  <a:moveTo>
                    <a:pt x="5716" y="1560"/>
                  </a:moveTo>
                  <a:cubicBezTo>
                    <a:pt x="5907" y="1560"/>
                    <a:pt x="6073" y="1727"/>
                    <a:pt x="6073" y="1917"/>
                  </a:cubicBezTo>
                  <a:cubicBezTo>
                    <a:pt x="6073" y="2108"/>
                    <a:pt x="5907" y="2250"/>
                    <a:pt x="5716" y="2250"/>
                  </a:cubicBezTo>
                  <a:cubicBezTo>
                    <a:pt x="3692" y="2250"/>
                    <a:pt x="2025" y="3917"/>
                    <a:pt x="2025" y="5942"/>
                  </a:cubicBezTo>
                  <a:cubicBezTo>
                    <a:pt x="2025" y="6061"/>
                    <a:pt x="2025" y="6156"/>
                    <a:pt x="2025" y="6251"/>
                  </a:cubicBezTo>
                  <a:cubicBezTo>
                    <a:pt x="2049" y="6466"/>
                    <a:pt x="1906" y="6632"/>
                    <a:pt x="1715" y="6632"/>
                  </a:cubicBezTo>
                  <a:lnTo>
                    <a:pt x="1692" y="6632"/>
                  </a:lnTo>
                  <a:cubicBezTo>
                    <a:pt x="1501" y="6632"/>
                    <a:pt x="1358" y="6513"/>
                    <a:pt x="1334" y="6323"/>
                  </a:cubicBezTo>
                  <a:cubicBezTo>
                    <a:pt x="1334" y="6204"/>
                    <a:pt x="1334" y="6085"/>
                    <a:pt x="1334" y="5966"/>
                  </a:cubicBezTo>
                  <a:cubicBezTo>
                    <a:pt x="1334" y="3536"/>
                    <a:pt x="3287" y="1560"/>
                    <a:pt x="5716" y="1560"/>
                  </a:cubicBezTo>
                  <a:close/>
                  <a:moveTo>
                    <a:pt x="6669" y="4156"/>
                  </a:moveTo>
                  <a:cubicBezTo>
                    <a:pt x="7431" y="4156"/>
                    <a:pt x="8026" y="4775"/>
                    <a:pt x="8026" y="5513"/>
                  </a:cubicBezTo>
                  <a:cubicBezTo>
                    <a:pt x="8026" y="5966"/>
                    <a:pt x="7717" y="6537"/>
                    <a:pt x="7097" y="7156"/>
                  </a:cubicBezTo>
                  <a:cubicBezTo>
                    <a:pt x="6669" y="7609"/>
                    <a:pt x="6145" y="8037"/>
                    <a:pt x="5883" y="8180"/>
                  </a:cubicBezTo>
                  <a:cubicBezTo>
                    <a:pt x="5835" y="8204"/>
                    <a:pt x="5788" y="8228"/>
                    <a:pt x="5716" y="8228"/>
                  </a:cubicBezTo>
                  <a:cubicBezTo>
                    <a:pt x="5669" y="8228"/>
                    <a:pt x="5597" y="8204"/>
                    <a:pt x="5550" y="8180"/>
                  </a:cubicBezTo>
                  <a:cubicBezTo>
                    <a:pt x="5002" y="7847"/>
                    <a:pt x="3406" y="6585"/>
                    <a:pt x="3406" y="5513"/>
                  </a:cubicBezTo>
                  <a:cubicBezTo>
                    <a:pt x="3406" y="4775"/>
                    <a:pt x="4025" y="4156"/>
                    <a:pt x="4764" y="4156"/>
                  </a:cubicBezTo>
                  <a:cubicBezTo>
                    <a:pt x="5121" y="4156"/>
                    <a:pt x="5478" y="4299"/>
                    <a:pt x="5716" y="4537"/>
                  </a:cubicBezTo>
                  <a:cubicBezTo>
                    <a:pt x="5978" y="4299"/>
                    <a:pt x="6312" y="4156"/>
                    <a:pt x="6669" y="4156"/>
                  </a:cubicBezTo>
                  <a:close/>
                  <a:moveTo>
                    <a:pt x="1886" y="6953"/>
                  </a:moveTo>
                  <a:cubicBezTo>
                    <a:pt x="2040" y="6953"/>
                    <a:pt x="2180" y="7042"/>
                    <a:pt x="2239" y="7180"/>
                  </a:cubicBezTo>
                  <a:cubicBezTo>
                    <a:pt x="2311" y="7418"/>
                    <a:pt x="2406" y="7633"/>
                    <a:pt x="2549" y="7847"/>
                  </a:cubicBezTo>
                  <a:cubicBezTo>
                    <a:pt x="2644" y="8014"/>
                    <a:pt x="2573" y="8228"/>
                    <a:pt x="2406" y="8323"/>
                  </a:cubicBezTo>
                  <a:cubicBezTo>
                    <a:pt x="2358" y="8347"/>
                    <a:pt x="2311" y="8371"/>
                    <a:pt x="2239" y="8371"/>
                  </a:cubicBezTo>
                  <a:cubicBezTo>
                    <a:pt x="2120" y="8371"/>
                    <a:pt x="2001" y="8299"/>
                    <a:pt x="1930" y="8204"/>
                  </a:cubicBezTo>
                  <a:cubicBezTo>
                    <a:pt x="1787" y="7942"/>
                    <a:pt x="1668" y="7680"/>
                    <a:pt x="1573" y="7418"/>
                  </a:cubicBezTo>
                  <a:cubicBezTo>
                    <a:pt x="1501" y="7228"/>
                    <a:pt x="1596" y="7037"/>
                    <a:pt x="1787" y="6966"/>
                  </a:cubicBezTo>
                  <a:cubicBezTo>
                    <a:pt x="1820" y="6957"/>
                    <a:pt x="1853" y="6953"/>
                    <a:pt x="1886" y="6953"/>
                  </a:cubicBezTo>
                  <a:close/>
                  <a:moveTo>
                    <a:pt x="9782" y="5344"/>
                  </a:moveTo>
                  <a:cubicBezTo>
                    <a:pt x="9955" y="5344"/>
                    <a:pt x="10098" y="5479"/>
                    <a:pt x="10098" y="5656"/>
                  </a:cubicBezTo>
                  <a:cubicBezTo>
                    <a:pt x="10098" y="5751"/>
                    <a:pt x="10122" y="5846"/>
                    <a:pt x="10122" y="5966"/>
                  </a:cubicBezTo>
                  <a:cubicBezTo>
                    <a:pt x="10122" y="8371"/>
                    <a:pt x="8145" y="10347"/>
                    <a:pt x="5716" y="10347"/>
                  </a:cubicBezTo>
                  <a:cubicBezTo>
                    <a:pt x="4692" y="10347"/>
                    <a:pt x="3692" y="9990"/>
                    <a:pt x="2906" y="9347"/>
                  </a:cubicBezTo>
                  <a:cubicBezTo>
                    <a:pt x="2763" y="9204"/>
                    <a:pt x="2739" y="8990"/>
                    <a:pt x="2858" y="8847"/>
                  </a:cubicBezTo>
                  <a:cubicBezTo>
                    <a:pt x="2940" y="8766"/>
                    <a:pt x="3044" y="8723"/>
                    <a:pt x="3145" y="8723"/>
                  </a:cubicBezTo>
                  <a:cubicBezTo>
                    <a:pt x="3222" y="8723"/>
                    <a:pt x="3297" y="8748"/>
                    <a:pt x="3359" y="8799"/>
                  </a:cubicBezTo>
                  <a:cubicBezTo>
                    <a:pt x="4025" y="9347"/>
                    <a:pt x="4859" y="9657"/>
                    <a:pt x="5716" y="9657"/>
                  </a:cubicBezTo>
                  <a:cubicBezTo>
                    <a:pt x="7764" y="9657"/>
                    <a:pt x="9407" y="7990"/>
                    <a:pt x="9407" y="5966"/>
                  </a:cubicBezTo>
                  <a:cubicBezTo>
                    <a:pt x="9407" y="5870"/>
                    <a:pt x="9407" y="5799"/>
                    <a:pt x="9407" y="5704"/>
                  </a:cubicBezTo>
                  <a:cubicBezTo>
                    <a:pt x="9384" y="5513"/>
                    <a:pt x="9550" y="5346"/>
                    <a:pt x="9741" y="5346"/>
                  </a:cubicBezTo>
                  <a:cubicBezTo>
                    <a:pt x="9755" y="5345"/>
                    <a:pt x="9769" y="5344"/>
                    <a:pt x="9782" y="5344"/>
                  </a:cubicBezTo>
                  <a:close/>
                  <a:moveTo>
                    <a:pt x="1025" y="0"/>
                  </a:moveTo>
                  <a:cubicBezTo>
                    <a:pt x="983" y="0"/>
                    <a:pt x="941" y="12"/>
                    <a:pt x="906" y="36"/>
                  </a:cubicBezTo>
                  <a:lnTo>
                    <a:pt x="215" y="274"/>
                  </a:lnTo>
                  <a:cubicBezTo>
                    <a:pt x="96" y="322"/>
                    <a:pt x="1" y="464"/>
                    <a:pt x="1" y="607"/>
                  </a:cubicBezTo>
                  <a:lnTo>
                    <a:pt x="1" y="11300"/>
                  </a:lnTo>
                  <a:cubicBezTo>
                    <a:pt x="1" y="11443"/>
                    <a:pt x="96" y="11586"/>
                    <a:pt x="215" y="11633"/>
                  </a:cubicBezTo>
                  <a:lnTo>
                    <a:pt x="906" y="11871"/>
                  </a:lnTo>
                  <a:cubicBezTo>
                    <a:pt x="941" y="11895"/>
                    <a:pt x="983" y="11907"/>
                    <a:pt x="1025" y="11907"/>
                  </a:cubicBezTo>
                  <a:cubicBezTo>
                    <a:pt x="1066" y="11907"/>
                    <a:pt x="1108" y="11895"/>
                    <a:pt x="1144" y="11871"/>
                  </a:cubicBezTo>
                  <a:lnTo>
                    <a:pt x="1692" y="11681"/>
                  </a:lnTo>
                  <a:lnTo>
                    <a:pt x="2239" y="11871"/>
                  </a:lnTo>
                  <a:cubicBezTo>
                    <a:pt x="2275" y="11895"/>
                    <a:pt x="2317" y="11907"/>
                    <a:pt x="2358" y="11907"/>
                  </a:cubicBezTo>
                  <a:cubicBezTo>
                    <a:pt x="2400" y="11907"/>
                    <a:pt x="2442" y="11895"/>
                    <a:pt x="2477" y="11871"/>
                  </a:cubicBezTo>
                  <a:lnTo>
                    <a:pt x="3025" y="11681"/>
                  </a:lnTo>
                  <a:lnTo>
                    <a:pt x="3573" y="11871"/>
                  </a:lnTo>
                  <a:cubicBezTo>
                    <a:pt x="3621" y="11895"/>
                    <a:pt x="3662" y="11907"/>
                    <a:pt x="3704" y="11907"/>
                  </a:cubicBezTo>
                  <a:cubicBezTo>
                    <a:pt x="3746" y="11907"/>
                    <a:pt x="3787" y="11895"/>
                    <a:pt x="3835" y="11871"/>
                  </a:cubicBezTo>
                  <a:lnTo>
                    <a:pt x="4383" y="11681"/>
                  </a:lnTo>
                  <a:lnTo>
                    <a:pt x="4930" y="11871"/>
                  </a:lnTo>
                  <a:cubicBezTo>
                    <a:pt x="4966" y="11895"/>
                    <a:pt x="5008" y="11907"/>
                    <a:pt x="5049" y="11907"/>
                  </a:cubicBezTo>
                  <a:cubicBezTo>
                    <a:pt x="5091" y="11907"/>
                    <a:pt x="5133" y="11895"/>
                    <a:pt x="5168" y="11871"/>
                  </a:cubicBezTo>
                  <a:lnTo>
                    <a:pt x="5716" y="11681"/>
                  </a:lnTo>
                  <a:lnTo>
                    <a:pt x="6264" y="11871"/>
                  </a:lnTo>
                  <a:cubicBezTo>
                    <a:pt x="6300" y="11895"/>
                    <a:pt x="6341" y="11907"/>
                    <a:pt x="6383" y="11907"/>
                  </a:cubicBezTo>
                  <a:cubicBezTo>
                    <a:pt x="6425" y="11907"/>
                    <a:pt x="6466" y="11895"/>
                    <a:pt x="6502" y="11871"/>
                  </a:cubicBezTo>
                  <a:lnTo>
                    <a:pt x="7050" y="11681"/>
                  </a:lnTo>
                  <a:lnTo>
                    <a:pt x="7598" y="11871"/>
                  </a:lnTo>
                  <a:cubicBezTo>
                    <a:pt x="7645" y="11895"/>
                    <a:pt x="7687" y="11907"/>
                    <a:pt x="7729" y="11907"/>
                  </a:cubicBezTo>
                  <a:cubicBezTo>
                    <a:pt x="7770" y="11907"/>
                    <a:pt x="7812" y="11895"/>
                    <a:pt x="7860" y="11871"/>
                  </a:cubicBezTo>
                  <a:lnTo>
                    <a:pt x="8407" y="11681"/>
                  </a:lnTo>
                  <a:lnTo>
                    <a:pt x="8955" y="11871"/>
                  </a:lnTo>
                  <a:cubicBezTo>
                    <a:pt x="8991" y="11895"/>
                    <a:pt x="9032" y="11907"/>
                    <a:pt x="9074" y="11907"/>
                  </a:cubicBezTo>
                  <a:cubicBezTo>
                    <a:pt x="9116" y="11907"/>
                    <a:pt x="9157" y="11895"/>
                    <a:pt x="9193" y="11871"/>
                  </a:cubicBezTo>
                  <a:lnTo>
                    <a:pt x="9741" y="11681"/>
                  </a:lnTo>
                  <a:lnTo>
                    <a:pt x="10289" y="11871"/>
                  </a:lnTo>
                  <a:cubicBezTo>
                    <a:pt x="10336" y="11895"/>
                    <a:pt x="10384" y="11895"/>
                    <a:pt x="10408" y="11895"/>
                  </a:cubicBezTo>
                  <a:cubicBezTo>
                    <a:pt x="10455" y="11895"/>
                    <a:pt x="10503" y="11895"/>
                    <a:pt x="10527" y="11871"/>
                  </a:cubicBezTo>
                  <a:lnTo>
                    <a:pt x="11217" y="11633"/>
                  </a:lnTo>
                  <a:cubicBezTo>
                    <a:pt x="11336" y="11586"/>
                    <a:pt x="11432" y="11443"/>
                    <a:pt x="11432" y="11300"/>
                  </a:cubicBezTo>
                  <a:lnTo>
                    <a:pt x="11432" y="607"/>
                  </a:lnTo>
                  <a:cubicBezTo>
                    <a:pt x="11432" y="464"/>
                    <a:pt x="11336" y="322"/>
                    <a:pt x="11217" y="274"/>
                  </a:cubicBezTo>
                  <a:lnTo>
                    <a:pt x="10527" y="36"/>
                  </a:lnTo>
                  <a:cubicBezTo>
                    <a:pt x="10491" y="12"/>
                    <a:pt x="10449" y="0"/>
                    <a:pt x="10408" y="0"/>
                  </a:cubicBezTo>
                  <a:cubicBezTo>
                    <a:pt x="10366" y="0"/>
                    <a:pt x="10324" y="12"/>
                    <a:pt x="10289" y="36"/>
                  </a:cubicBezTo>
                  <a:lnTo>
                    <a:pt x="9741" y="226"/>
                  </a:lnTo>
                  <a:lnTo>
                    <a:pt x="9193" y="36"/>
                  </a:lnTo>
                  <a:cubicBezTo>
                    <a:pt x="9157" y="12"/>
                    <a:pt x="9116" y="0"/>
                    <a:pt x="9074" y="0"/>
                  </a:cubicBezTo>
                  <a:cubicBezTo>
                    <a:pt x="9032" y="0"/>
                    <a:pt x="8991" y="12"/>
                    <a:pt x="8955" y="36"/>
                  </a:cubicBezTo>
                  <a:lnTo>
                    <a:pt x="8407" y="226"/>
                  </a:lnTo>
                  <a:lnTo>
                    <a:pt x="7860" y="36"/>
                  </a:lnTo>
                  <a:cubicBezTo>
                    <a:pt x="7812" y="12"/>
                    <a:pt x="7770" y="0"/>
                    <a:pt x="7729" y="0"/>
                  </a:cubicBezTo>
                  <a:cubicBezTo>
                    <a:pt x="7687" y="0"/>
                    <a:pt x="7645" y="12"/>
                    <a:pt x="7598" y="36"/>
                  </a:cubicBezTo>
                  <a:lnTo>
                    <a:pt x="7050" y="226"/>
                  </a:lnTo>
                  <a:lnTo>
                    <a:pt x="6502" y="36"/>
                  </a:lnTo>
                  <a:cubicBezTo>
                    <a:pt x="6466" y="12"/>
                    <a:pt x="6425" y="0"/>
                    <a:pt x="6383" y="0"/>
                  </a:cubicBezTo>
                  <a:cubicBezTo>
                    <a:pt x="6341" y="0"/>
                    <a:pt x="6300" y="12"/>
                    <a:pt x="6264" y="36"/>
                  </a:cubicBezTo>
                  <a:lnTo>
                    <a:pt x="5716" y="226"/>
                  </a:lnTo>
                  <a:lnTo>
                    <a:pt x="5168" y="36"/>
                  </a:lnTo>
                  <a:cubicBezTo>
                    <a:pt x="5133" y="12"/>
                    <a:pt x="5091" y="0"/>
                    <a:pt x="5049" y="0"/>
                  </a:cubicBezTo>
                  <a:cubicBezTo>
                    <a:pt x="5008" y="0"/>
                    <a:pt x="4966" y="12"/>
                    <a:pt x="4930" y="36"/>
                  </a:cubicBezTo>
                  <a:lnTo>
                    <a:pt x="4383" y="226"/>
                  </a:lnTo>
                  <a:lnTo>
                    <a:pt x="3835" y="36"/>
                  </a:lnTo>
                  <a:cubicBezTo>
                    <a:pt x="3787" y="12"/>
                    <a:pt x="3746" y="0"/>
                    <a:pt x="3704" y="0"/>
                  </a:cubicBezTo>
                  <a:cubicBezTo>
                    <a:pt x="3662" y="0"/>
                    <a:pt x="3621" y="12"/>
                    <a:pt x="3573" y="36"/>
                  </a:cubicBezTo>
                  <a:lnTo>
                    <a:pt x="3025" y="226"/>
                  </a:lnTo>
                  <a:lnTo>
                    <a:pt x="2477" y="36"/>
                  </a:lnTo>
                  <a:cubicBezTo>
                    <a:pt x="2442" y="12"/>
                    <a:pt x="2400" y="0"/>
                    <a:pt x="2358" y="0"/>
                  </a:cubicBezTo>
                  <a:cubicBezTo>
                    <a:pt x="2317" y="0"/>
                    <a:pt x="2275" y="12"/>
                    <a:pt x="2239" y="36"/>
                  </a:cubicBezTo>
                  <a:lnTo>
                    <a:pt x="1692" y="226"/>
                  </a:lnTo>
                  <a:lnTo>
                    <a:pt x="1144" y="36"/>
                  </a:lnTo>
                  <a:cubicBezTo>
                    <a:pt x="1108" y="12"/>
                    <a:pt x="1066" y="0"/>
                    <a:pt x="1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02" name="Google Shape;2102;p70"/>
          <p:cNvGrpSpPr/>
          <p:nvPr/>
        </p:nvGrpSpPr>
        <p:grpSpPr>
          <a:xfrm>
            <a:off x="2721376" y="3587980"/>
            <a:ext cx="392853" cy="401737"/>
            <a:chOff x="2721376" y="3587980"/>
            <a:chExt cx="392853" cy="401737"/>
          </a:xfrm>
        </p:grpSpPr>
        <p:sp>
          <p:nvSpPr>
            <p:cNvPr id="2103" name="Google Shape;2103;p70"/>
            <p:cNvSpPr/>
            <p:nvPr/>
          </p:nvSpPr>
          <p:spPr>
            <a:xfrm>
              <a:off x="2721376" y="3808570"/>
              <a:ext cx="392853" cy="181148"/>
            </a:xfrm>
            <a:custGeom>
              <a:avLst/>
              <a:gdLst/>
              <a:ahLst/>
              <a:cxnLst/>
              <a:rect l="l" t="t" r="r" b="b"/>
              <a:pathLst>
                <a:path w="11622" h="5359" extrusionOk="0">
                  <a:moveTo>
                    <a:pt x="381" y="0"/>
                  </a:moveTo>
                  <a:cubicBezTo>
                    <a:pt x="191" y="0"/>
                    <a:pt x="48" y="119"/>
                    <a:pt x="24" y="310"/>
                  </a:cubicBezTo>
                  <a:cubicBezTo>
                    <a:pt x="0" y="524"/>
                    <a:pt x="167" y="691"/>
                    <a:pt x="381" y="691"/>
                  </a:cubicBezTo>
                  <a:lnTo>
                    <a:pt x="858" y="691"/>
                  </a:lnTo>
                  <a:lnTo>
                    <a:pt x="858" y="1429"/>
                  </a:lnTo>
                  <a:cubicBezTo>
                    <a:pt x="858" y="2334"/>
                    <a:pt x="1239" y="3120"/>
                    <a:pt x="1810" y="3691"/>
                  </a:cubicBezTo>
                  <a:cubicBezTo>
                    <a:pt x="1810" y="3715"/>
                    <a:pt x="1810" y="3715"/>
                    <a:pt x="1810" y="3715"/>
                  </a:cubicBezTo>
                  <a:lnTo>
                    <a:pt x="1810" y="4382"/>
                  </a:lnTo>
                  <a:cubicBezTo>
                    <a:pt x="1810" y="4549"/>
                    <a:pt x="1691" y="4668"/>
                    <a:pt x="1548" y="4668"/>
                  </a:cubicBezTo>
                  <a:lnTo>
                    <a:pt x="1334" y="4668"/>
                  </a:lnTo>
                  <a:cubicBezTo>
                    <a:pt x="1143" y="4668"/>
                    <a:pt x="1001" y="4811"/>
                    <a:pt x="977" y="4977"/>
                  </a:cubicBezTo>
                  <a:cubicBezTo>
                    <a:pt x="953" y="5192"/>
                    <a:pt x="1120" y="5358"/>
                    <a:pt x="1310" y="5358"/>
                  </a:cubicBezTo>
                  <a:lnTo>
                    <a:pt x="1548" y="5358"/>
                  </a:lnTo>
                  <a:cubicBezTo>
                    <a:pt x="2072" y="5358"/>
                    <a:pt x="2525" y="4930"/>
                    <a:pt x="2525" y="4382"/>
                  </a:cubicBezTo>
                  <a:lnTo>
                    <a:pt x="2525" y="4215"/>
                  </a:lnTo>
                  <a:cubicBezTo>
                    <a:pt x="2953" y="4453"/>
                    <a:pt x="3477" y="4596"/>
                    <a:pt x="4025" y="4596"/>
                  </a:cubicBezTo>
                  <a:lnTo>
                    <a:pt x="7597" y="4596"/>
                  </a:lnTo>
                  <a:cubicBezTo>
                    <a:pt x="8169" y="4596"/>
                    <a:pt x="8693" y="4453"/>
                    <a:pt x="9145" y="4191"/>
                  </a:cubicBezTo>
                  <a:lnTo>
                    <a:pt x="9145" y="5001"/>
                  </a:lnTo>
                  <a:cubicBezTo>
                    <a:pt x="9145" y="5215"/>
                    <a:pt x="9312" y="5358"/>
                    <a:pt x="9502" y="5358"/>
                  </a:cubicBezTo>
                  <a:lnTo>
                    <a:pt x="10455" y="5358"/>
                  </a:lnTo>
                  <a:cubicBezTo>
                    <a:pt x="10479" y="5358"/>
                    <a:pt x="10526" y="5358"/>
                    <a:pt x="10550" y="5334"/>
                  </a:cubicBezTo>
                  <a:cubicBezTo>
                    <a:pt x="10836" y="5025"/>
                    <a:pt x="10622" y="4668"/>
                    <a:pt x="10336" y="4668"/>
                  </a:cubicBezTo>
                  <a:lnTo>
                    <a:pt x="9931" y="4668"/>
                  </a:lnTo>
                  <a:cubicBezTo>
                    <a:pt x="9883" y="4668"/>
                    <a:pt x="9836" y="4620"/>
                    <a:pt x="9836" y="4572"/>
                  </a:cubicBezTo>
                  <a:lnTo>
                    <a:pt x="9836" y="3715"/>
                  </a:lnTo>
                  <a:cubicBezTo>
                    <a:pt x="9836" y="3715"/>
                    <a:pt x="9836" y="3691"/>
                    <a:pt x="9836" y="3667"/>
                  </a:cubicBezTo>
                  <a:cubicBezTo>
                    <a:pt x="10407" y="3096"/>
                    <a:pt x="10764" y="2310"/>
                    <a:pt x="10764" y="1429"/>
                  </a:cubicBezTo>
                  <a:lnTo>
                    <a:pt x="10764" y="691"/>
                  </a:lnTo>
                  <a:lnTo>
                    <a:pt x="11265" y="691"/>
                  </a:lnTo>
                  <a:cubicBezTo>
                    <a:pt x="11431" y="691"/>
                    <a:pt x="11598" y="572"/>
                    <a:pt x="11598" y="381"/>
                  </a:cubicBezTo>
                  <a:cubicBezTo>
                    <a:pt x="11622" y="167"/>
                    <a:pt x="11479" y="0"/>
                    <a:pt x="112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4" name="Google Shape;2104;p70"/>
            <p:cNvSpPr/>
            <p:nvPr/>
          </p:nvSpPr>
          <p:spPr>
            <a:xfrm>
              <a:off x="2866250" y="3587980"/>
              <a:ext cx="103909" cy="90996"/>
            </a:xfrm>
            <a:custGeom>
              <a:avLst/>
              <a:gdLst/>
              <a:ahLst/>
              <a:cxnLst/>
              <a:rect l="l" t="t" r="r" b="b"/>
              <a:pathLst>
                <a:path w="3074" h="2692" extrusionOk="0">
                  <a:moveTo>
                    <a:pt x="977" y="1"/>
                  </a:moveTo>
                  <a:cubicBezTo>
                    <a:pt x="453" y="1"/>
                    <a:pt x="1" y="430"/>
                    <a:pt x="1" y="954"/>
                  </a:cubicBezTo>
                  <a:cubicBezTo>
                    <a:pt x="1" y="1263"/>
                    <a:pt x="215" y="1620"/>
                    <a:pt x="596" y="2025"/>
                  </a:cubicBezTo>
                  <a:cubicBezTo>
                    <a:pt x="882" y="2311"/>
                    <a:pt x="1192" y="2573"/>
                    <a:pt x="1358" y="2668"/>
                  </a:cubicBezTo>
                  <a:cubicBezTo>
                    <a:pt x="1406" y="2692"/>
                    <a:pt x="1477" y="2692"/>
                    <a:pt x="1549" y="2692"/>
                  </a:cubicBezTo>
                  <a:cubicBezTo>
                    <a:pt x="1597" y="2692"/>
                    <a:pt x="1668" y="2692"/>
                    <a:pt x="1716" y="2668"/>
                  </a:cubicBezTo>
                  <a:cubicBezTo>
                    <a:pt x="2073" y="2454"/>
                    <a:pt x="3073" y="1668"/>
                    <a:pt x="3073" y="954"/>
                  </a:cubicBezTo>
                  <a:cubicBezTo>
                    <a:pt x="3073" y="430"/>
                    <a:pt x="2644" y="1"/>
                    <a:pt x="2097" y="1"/>
                  </a:cubicBezTo>
                  <a:cubicBezTo>
                    <a:pt x="1906" y="1"/>
                    <a:pt x="1692" y="72"/>
                    <a:pt x="1549" y="191"/>
                  </a:cubicBezTo>
                  <a:cubicBezTo>
                    <a:pt x="1382" y="72"/>
                    <a:pt x="1168" y="1"/>
                    <a:pt x="97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5" name="Google Shape;2105;p70"/>
            <p:cNvSpPr/>
            <p:nvPr/>
          </p:nvSpPr>
          <p:spPr>
            <a:xfrm>
              <a:off x="2990234" y="3656429"/>
              <a:ext cx="88563" cy="78895"/>
            </a:xfrm>
            <a:custGeom>
              <a:avLst/>
              <a:gdLst/>
              <a:ahLst/>
              <a:cxnLst/>
              <a:rect l="l" t="t" r="r" b="b"/>
              <a:pathLst>
                <a:path w="2620" h="2334" extrusionOk="0">
                  <a:moveTo>
                    <a:pt x="834" y="0"/>
                  </a:moveTo>
                  <a:cubicBezTo>
                    <a:pt x="381" y="0"/>
                    <a:pt x="0" y="381"/>
                    <a:pt x="0" y="834"/>
                  </a:cubicBezTo>
                  <a:cubicBezTo>
                    <a:pt x="0" y="1500"/>
                    <a:pt x="905" y="2167"/>
                    <a:pt x="1143" y="2286"/>
                  </a:cubicBezTo>
                  <a:cubicBezTo>
                    <a:pt x="1191" y="2334"/>
                    <a:pt x="1239" y="2334"/>
                    <a:pt x="1310" y="2334"/>
                  </a:cubicBezTo>
                  <a:cubicBezTo>
                    <a:pt x="1358" y="2334"/>
                    <a:pt x="1429" y="2334"/>
                    <a:pt x="1477" y="2286"/>
                  </a:cubicBezTo>
                  <a:cubicBezTo>
                    <a:pt x="1644" y="2215"/>
                    <a:pt x="2620" y="1500"/>
                    <a:pt x="2620" y="834"/>
                  </a:cubicBezTo>
                  <a:cubicBezTo>
                    <a:pt x="2620" y="381"/>
                    <a:pt x="2239" y="0"/>
                    <a:pt x="1786" y="0"/>
                  </a:cubicBezTo>
                  <a:cubicBezTo>
                    <a:pt x="1596" y="0"/>
                    <a:pt x="1453" y="48"/>
                    <a:pt x="1310" y="143"/>
                  </a:cubicBezTo>
                  <a:cubicBezTo>
                    <a:pt x="1167" y="48"/>
                    <a:pt x="1001"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6" name="Google Shape;2106;p70"/>
            <p:cNvSpPr/>
            <p:nvPr/>
          </p:nvSpPr>
          <p:spPr>
            <a:xfrm>
              <a:off x="2755178" y="3724843"/>
              <a:ext cx="308346" cy="61216"/>
            </a:xfrm>
            <a:custGeom>
              <a:avLst/>
              <a:gdLst/>
              <a:ahLst/>
              <a:cxnLst/>
              <a:rect l="l" t="t" r="r" b="b"/>
              <a:pathLst>
                <a:path w="9122" h="1811" extrusionOk="0">
                  <a:moveTo>
                    <a:pt x="1810" y="0"/>
                  </a:moveTo>
                  <a:cubicBezTo>
                    <a:pt x="810" y="0"/>
                    <a:pt x="1" y="810"/>
                    <a:pt x="1" y="1810"/>
                  </a:cubicBezTo>
                  <a:lnTo>
                    <a:pt x="9121" y="1810"/>
                  </a:lnTo>
                  <a:cubicBezTo>
                    <a:pt x="8860" y="1382"/>
                    <a:pt x="8383" y="1096"/>
                    <a:pt x="7836" y="1096"/>
                  </a:cubicBezTo>
                  <a:cubicBezTo>
                    <a:pt x="7597" y="1096"/>
                    <a:pt x="7383" y="1143"/>
                    <a:pt x="7193" y="1239"/>
                  </a:cubicBezTo>
                  <a:cubicBezTo>
                    <a:pt x="6931" y="810"/>
                    <a:pt x="6478" y="548"/>
                    <a:pt x="5978" y="548"/>
                  </a:cubicBezTo>
                  <a:cubicBezTo>
                    <a:pt x="5549" y="548"/>
                    <a:pt x="5168" y="739"/>
                    <a:pt x="4906" y="1048"/>
                  </a:cubicBezTo>
                  <a:cubicBezTo>
                    <a:pt x="4644" y="905"/>
                    <a:pt x="4382" y="810"/>
                    <a:pt x="4073" y="810"/>
                  </a:cubicBezTo>
                  <a:cubicBezTo>
                    <a:pt x="3835" y="810"/>
                    <a:pt x="3620" y="882"/>
                    <a:pt x="3430" y="977"/>
                  </a:cubicBezTo>
                  <a:cubicBezTo>
                    <a:pt x="3120" y="381"/>
                    <a:pt x="2501"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07" name="Google Shape;2107;p70"/>
          <p:cNvGrpSpPr/>
          <p:nvPr/>
        </p:nvGrpSpPr>
        <p:grpSpPr>
          <a:xfrm>
            <a:off x="7380526" y="2329849"/>
            <a:ext cx="402512" cy="402514"/>
            <a:chOff x="7380526" y="2329849"/>
            <a:chExt cx="402512" cy="402514"/>
          </a:xfrm>
        </p:grpSpPr>
        <p:sp>
          <p:nvSpPr>
            <p:cNvPr id="2108" name="Google Shape;2108;p70"/>
            <p:cNvSpPr/>
            <p:nvPr/>
          </p:nvSpPr>
          <p:spPr>
            <a:xfrm>
              <a:off x="7507721" y="2587418"/>
              <a:ext cx="138489" cy="144945"/>
            </a:xfrm>
            <a:custGeom>
              <a:avLst/>
              <a:gdLst/>
              <a:ahLst/>
              <a:cxnLst/>
              <a:rect l="l" t="t" r="r" b="b"/>
              <a:pathLst>
                <a:path w="4097" h="4288" extrusionOk="0">
                  <a:moveTo>
                    <a:pt x="548" y="1"/>
                  </a:moveTo>
                  <a:lnTo>
                    <a:pt x="548" y="1430"/>
                  </a:lnTo>
                  <a:lnTo>
                    <a:pt x="381" y="1430"/>
                  </a:lnTo>
                  <a:cubicBezTo>
                    <a:pt x="215" y="1430"/>
                    <a:pt x="48" y="1549"/>
                    <a:pt x="24" y="1739"/>
                  </a:cubicBezTo>
                  <a:cubicBezTo>
                    <a:pt x="0" y="1953"/>
                    <a:pt x="167" y="2120"/>
                    <a:pt x="381" y="2120"/>
                  </a:cubicBezTo>
                  <a:lnTo>
                    <a:pt x="548" y="2120"/>
                  </a:lnTo>
                  <a:lnTo>
                    <a:pt x="548" y="3359"/>
                  </a:lnTo>
                  <a:cubicBezTo>
                    <a:pt x="548" y="3859"/>
                    <a:pt x="953" y="4287"/>
                    <a:pt x="1429" y="4287"/>
                  </a:cubicBezTo>
                  <a:lnTo>
                    <a:pt x="2667" y="4287"/>
                  </a:lnTo>
                  <a:cubicBezTo>
                    <a:pt x="3168" y="4287"/>
                    <a:pt x="3572" y="3859"/>
                    <a:pt x="3572" y="3359"/>
                  </a:cubicBezTo>
                  <a:lnTo>
                    <a:pt x="3572" y="2120"/>
                  </a:lnTo>
                  <a:lnTo>
                    <a:pt x="3715" y="2120"/>
                  </a:lnTo>
                  <a:cubicBezTo>
                    <a:pt x="3906" y="2120"/>
                    <a:pt x="4049" y="2001"/>
                    <a:pt x="4073" y="1811"/>
                  </a:cubicBezTo>
                  <a:cubicBezTo>
                    <a:pt x="4096" y="1596"/>
                    <a:pt x="3930" y="1430"/>
                    <a:pt x="3739" y="1430"/>
                  </a:cubicBezTo>
                  <a:lnTo>
                    <a:pt x="3572" y="1430"/>
                  </a:lnTo>
                  <a:lnTo>
                    <a:pt x="3572" y="1"/>
                  </a:lnTo>
                  <a:lnTo>
                    <a:pt x="2858" y="1"/>
                  </a:lnTo>
                  <a:lnTo>
                    <a:pt x="2858" y="1430"/>
                  </a:lnTo>
                  <a:lnTo>
                    <a:pt x="1239" y="1430"/>
                  </a:lnTo>
                  <a:lnTo>
                    <a:pt x="1239"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09" name="Google Shape;2109;p70"/>
            <p:cNvSpPr/>
            <p:nvPr/>
          </p:nvSpPr>
          <p:spPr>
            <a:xfrm>
              <a:off x="7380526" y="2560376"/>
              <a:ext cx="97453" cy="118850"/>
            </a:xfrm>
            <a:custGeom>
              <a:avLst/>
              <a:gdLst/>
              <a:ahLst/>
              <a:cxnLst/>
              <a:rect l="l" t="t" r="r" b="b"/>
              <a:pathLst>
                <a:path w="2883" h="3516" extrusionOk="0">
                  <a:moveTo>
                    <a:pt x="347" y="1"/>
                  </a:moveTo>
                  <a:cubicBezTo>
                    <a:pt x="274" y="1"/>
                    <a:pt x="204" y="17"/>
                    <a:pt x="143" y="62"/>
                  </a:cubicBezTo>
                  <a:cubicBezTo>
                    <a:pt x="72" y="134"/>
                    <a:pt x="1" y="229"/>
                    <a:pt x="1" y="348"/>
                  </a:cubicBezTo>
                  <a:lnTo>
                    <a:pt x="1" y="3158"/>
                  </a:lnTo>
                  <a:cubicBezTo>
                    <a:pt x="1" y="3301"/>
                    <a:pt x="96" y="3420"/>
                    <a:pt x="215" y="3492"/>
                  </a:cubicBezTo>
                  <a:cubicBezTo>
                    <a:pt x="263" y="3492"/>
                    <a:pt x="310" y="3516"/>
                    <a:pt x="358" y="3516"/>
                  </a:cubicBezTo>
                  <a:lnTo>
                    <a:pt x="1596" y="3516"/>
                  </a:lnTo>
                  <a:cubicBezTo>
                    <a:pt x="2311" y="3516"/>
                    <a:pt x="2882" y="2920"/>
                    <a:pt x="2882" y="2206"/>
                  </a:cubicBezTo>
                  <a:cubicBezTo>
                    <a:pt x="2882" y="1539"/>
                    <a:pt x="2358" y="991"/>
                    <a:pt x="1715" y="920"/>
                  </a:cubicBezTo>
                  <a:cubicBezTo>
                    <a:pt x="1596" y="920"/>
                    <a:pt x="1477" y="920"/>
                    <a:pt x="1358" y="944"/>
                  </a:cubicBezTo>
                  <a:cubicBezTo>
                    <a:pt x="1215" y="515"/>
                    <a:pt x="906" y="182"/>
                    <a:pt x="477" y="15"/>
                  </a:cubicBezTo>
                  <a:cubicBezTo>
                    <a:pt x="433" y="6"/>
                    <a:pt x="390" y="1"/>
                    <a:pt x="347"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0" name="Google Shape;2110;p70"/>
            <p:cNvSpPr/>
            <p:nvPr/>
          </p:nvSpPr>
          <p:spPr>
            <a:xfrm>
              <a:off x="7702520" y="2473675"/>
              <a:ext cx="80518" cy="103334"/>
            </a:xfrm>
            <a:custGeom>
              <a:avLst/>
              <a:gdLst/>
              <a:ahLst/>
              <a:cxnLst/>
              <a:rect l="l" t="t" r="r" b="b"/>
              <a:pathLst>
                <a:path w="2382" h="3057" extrusionOk="0">
                  <a:moveTo>
                    <a:pt x="2033" y="0"/>
                  </a:moveTo>
                  <a:cubicBezTo>
                    <a:pt x="2007" y="0"/>
                    <a:pt x="1981" y="3"/>
                    <a:pt x="1953" y="8"/>
                  </a:cubicBezTo>
                  <a:lnTo>
                    <a:pt x="1929" y="8"/>
                  </a:lnTo>
                  <a:cubicBezTo>
                    <a:pt x="1596" y="175"/>
                    <a:pt x="1382" y="437"/>
                    <a:pt x="1263" y="746"/>
                  </a:cubicBezTo>
                  <a:lnTo>
                    <a:pt x="1143" y="746"/>
                  </a:lnTo>
                  <a:cubicBezTo>
                    <a:pt x="500" y="746"/>
                    <a:pt x="0" y="1246"/>
                    <a:pt x="0" y="1889"/>
                  </a:cubicBezTo>
                  <a:cubicBezTo>
                    <a:pt x="0" y="2532"/>
                    <a:pt x="500" y="3056"/>
                    <a:pt x="1143" y="3056"/>
                  </a:cubicBezTo>
                  <a:lnTo>
                    <a:pt x="2096" y="3056"/>
                  </a:lnTo>
                  <a:cubicBezTo>
                    <a:pt x="2263" y="3008"/>
                    <a:pt x="2382" y="2866"/>
                    <a:pt x="2382" y="2699"/>
                  </a:cubicBezTo>
                  <a:lnTo>
                    <a:pt x="2382" y="341"/>
                  </a:lnTo>
                  <a:cubicBezTo>
                    <a:pt x="2382" y="171"/>
                    <a:pt x="2248" y="0"/>
                    <a:pt x="203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1" name="Google Shape;2111;p70"/>
            <p:cNvSpPr/>
            <p:nvPr/>
          </p:nvSpPr>
          <p:spPr>
            <a:xfrm>
              <a:off x="7424806" y="2329849"/>
              <a:ext cx="301079" cy="234285"/>
            </a:xfrm>
            <a:custGeom>
              <a:avLst/>
              <a:gdLst/>
              <a:ahLst/>
              <a:cxnLst/>
              <a:rect l="l" t="t" r="r" b="b"/>
              <a:pathLst>
                <a:path w="8907" h="6931" extrusionOk="0">
                  <a:moveTo>
                    <a:pt x="2453" y="1096"/>
                  </a:moveTo>
                  <a:cubicBezTo>
                    <a:pt x="2644" y="1096"/>
                    <a:pt x="2810" y="1238"/>
                    <a:pt x="2810" y="1429"/>
                  </a:cubicBezTo>
                  <a:cubicBezTo>
                    <a:pt x="2810" y="1619"/>
                    <a:pt x="2644" y="1786"/>
                    <a:pt x="2453" y="1786"/>
                  </a:cubicBezTo>
                  <a:cubicBezTo>
                    <a:pt x="2215" y="1786"/>
                    <a:pt x="1977" y="1953"/>
                    <a:pt x="1906" y="2167"/>
                  </a:cubicBezTo>
                  <a:cubicBezTo>
                    <a:pt x="1834" y="2310"/>
                    <a:pt x="1715" y="2405"/>
                    <a:pt x="1572" y="2405"/>
                  </a:cubicBezTo>
                  <a:cubicBezTo>
                    <a:pt x="1524" y="2405"/>
                    <a:pt x="1477" y="2382"/>
                    <a:pt x="1453" y="2382"/>
                  </a:cubicBezTo>
                  <a:cubicBezTo>
                    <a:pt x="1263" y="2310"/>
                    <a:pt x="1167" y="2096"/>
                    <a:pt x="1239" y="1929"/>
                  </a:cubicBezTo>
                  <a:cubicBezTo>
                    <a:pt x="1429" y="1429"/>
                    <a:pt x="1929" y="1096"/>
                    <a:pt x="2453" y="1096"/>
                  </a:cubicBezTo>
                  <a:close/>
                  <a:moveTo>
                    <a:pt x="2477" y="0"/>
                  </a:moveTo>
                  <a:cubicBezTo>
                    <a:pt x="1120" y="0"/>
                    <a:pt x="0" y="1119"/>
                    <a:pt x="0" y="2477"/>
                  </a:cubicBezTo>
                  <a:cubicBezTo>
                    <a:pt x="0" y="3810"/>
                    <a:pt x="1429" y="5739"/>
                    <a:pt x="2691" y="6930"/>
                  </a:cubicBezTo>
                  <a:lnTo>
                    <a:pt x="6192" y="6930"/>
                  </a:lnTo>
                  <a:cubicBezTo>
                    <a:pt x="6716" y="6406"/>
                    <a:pt x="7288" y="5763"/>
                    <a:pt x="7740" y="5144"/>
                  </a:cubicBezTo>
                  <a:cubicBezTo>
                    <a:pt x="8264" y="4406"/>
                    <a:pt x="8907" y="3334"/>
                    <a:pt x="8907" y="2477"/>
                  </a:cubicBezTo>
                  <a:cubicBezTo>
                    <a:pt x="8907" y="1119"/>
                    <a:pt x="7812" y="0"/>
                    <a:pt x="6454" y="0"/>
                  </a:cubicBezTo>
                  <a:cubicBezTo>
                    <a:pt x="5930" y="0"/>
                    <a:pt x="5454" y="167"/>
                    <a:pt x="5025" y="453"/>
                  </a:cubicBezTo>
                  <a:cubicBezTo>
                    <a:pt x="4811" y="595"/>
                    <a:pt x="4620" y="786"/>
                    <a:pt x="4454" y="1000"/>
                  </a:cubicBezTo>
                  <a:cubicBezTo>
                    <a:pt x="4311" y="786"/>
                    <a:pt x="4120" y="595"/>
                    <a:pt x="3906" y="453"/>
                  </a:cubicBezTo>
                  <a:cubicBezTo>
                    <a:pt x="3477" y="167"/>
                    <a:pt x="2977" y="0"/>
                    <a:pt x="2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12" name="Google Shape;2112;p70"/>
          <p:cNvGrpSpPr/>
          <p:nvPr/>
        </p:nvGrpSpPr>
        <p:grpSpPr>
          <a:xfrm>
            <a:off x="3400755" y="3623404"/>
            <a:ext cx="402516" cy="330181"/>
            <a:chOff x="3400755" y="3623404"/>
            <a:chExt cx="402516" cy="330181"/>
          </a:xfrm>
        </p:grpSpPr>
        <p:sp>
          <p:nvSpPr>
            <p:cNvPr id="2113" name="Google Shape;2113;p70"/>
            <p:cNvSpPr/>
            <p:nvPr/>
          </p:nvSpPr>
          <p:spPr>
            <a:xfrm>
              <a:off x="3576321" y="3691346"/>
              <a:ext cx="226950" cy="262240"/>
            </a:xfrm>
            <a:custGeom>
              <a:avLst/>
              <a:gdLst/>
              <a:ahLst/>
              <a:cxnLst/>
              <a:rect l="l" t="t" r="r" b="b"/>
              <a:pathLst>
                <a:path w="6714" h="7758" extrusionOk="0">
                  <a:moveTo>
                    <a:pt x="6023" y="801"/>
                  </a:moveTo>
                  <a:lnTo>
                    <a:pt x="6023" y="1468"/>
                  </a:lnTo>
                  <a:lnTo>
                    <a:pt x="2594" y="2396"/>
                  </a:lnTo>
                  <a:lnTo>
                    <a:pt x="2594" y="1706"/>
                  </a:lnTo>
                  <a:lnTo>
                    <a:pt x="6023" y="801"/>
                  </a:lnTo>
                  <a:close/>
                  <a:moveTo>
                    <a:pt x="6387" y="0"/>
                  </a:moveTo>
                  <a:cubicBezTo>
                    <a:pt x="6353" y="0"/>
                    <a:pt x="6319" y="5"/>
                    <a:pt x="6285" y="15"/>
                  </a:cubicBezTo>
                  <a:lnTo>
                    <a:pt x="2142" y="1110"/>
                  </a:lnTo>
                  <a:cubicBezTo>
                    <a:pt x="1999" y="1158"/>
                    <a:pt x="1880" y="1277"/>
                    <a:pt x="1880" y="1444"/>
                  </a:cubicBezTo>
                  <a:lnTo>
                    <a:pt x="1880" y="5373"/>
                  </a:lnTo>
                  <a:cubicBezTo>
                    <a:pt x="1722" y="5294"/>
                    <a:pt x="1515" y="5248"/>
                    <a:pt x="1313" y="5248"/>
                  </a:cubicBezTo>
                  <a:cubicBezTo>
                    <a:pt x="1271" y="5248"/>
                    <a:pt x="1230" y="5250"/>
                    <a:pt x="1189" y="5254"/>
                  </a:cubicBezTo>
                  <a:cubicBezTo>
                    <a:pt x="594" y="5326"/>
                    <a:pt x="141" y="5778"/>
                    <a:pt x="70" y="6373"/>
                  </a:cubicBezTo>
                  <a:cubicBezTo>
                    <a:pt x="1" y="7132"/>
                    <a:pt x="597" y="7757"/>
                    <a:pt x="1324" y="7757"/>
                  </a:cubicBezTo>
                  <a:cubicBezTo>
                    <a:pt x="1350" y="7757"/>
                    <a:pt x="1377" y="7756"/>
                    <a:pt x="1403" y="7755"/>
                  </a:cubicBezTo>
                  <a:cubicBezTo>
                    <a:pt x="2070" y="7731"/>
                    <a:pt x="2594" y="7159"/>
                    <a:pt x="2594" y="6492"/>
                  </a:cubicBezTo>
                  <a:lnTo>
                    <a:pt x="2594" y="3111"/>
                  </a:lnTo>
                  <a:lnTo>
                    <a:pt x="6023" y="2206"/>
                  </a:lnTo>
                  <a:lnTo>
                    <a:pt x="6023" y="4111"/>
                  </a:lnTo>
                  <a:cubicBezTo>
                    <a:pt x="5849" y="4024"/>
                    <a:pt x="5648" y="3972"/>
                    <a:pt x="5437" y="3972"/>
                  </a:cubicBezTo>
                  <a:cubicBezTo>
                    <a:pt x="5302" y="3972"/>
                    <a:pt x="5162" y="3993"/>
                    <a:pt x="5023" y="4040"/>
                  </a:cubicBezTo>
                  <a:cubicBezTo>
                    <a:pt x="4666" y="4182"/>
                    <a:pt x="4404" y="4444"/>
                    <a:pt x="4285" y="4802"/>
                  </a:cubicBezTo>
                  <a:cubicBezTo>
                    <a:pt x="3975" y="5659"/>
                    <a:pt x="4618" y="6492"/>
                    <a:pt x="5452" y="6492"/>
                  </a:cubicBezTo>
                  <a:cubicBezTo>
                    <a:pt x="6166" y="6492"/>
                    <a:pt x="6714" y="5921"/>
                    <a:pt x="6714" y="5230"/>
                  </a:cubicBezTo>
                  <a:cubicBezTo>
                    <a:pt x="6714" y="5183"/>
                    <a:pt x="6714" y="348"/>
                    <a:pt x="6714" y="348"/>
                  </a:cubicBezTo>
                  <a:cubicBezTo>
                    <a:pt x="6714" y="301"/>
                    <a:pt x="6714" y="253"/>
                    <a:pt x="6690" y="205"/>
                  </a:cubicBezTo>
                  <a:cubicBezTo>
                    <a:pt x="6633" y="73"/>
                    <a:pt x="6516" y="0"/>
                    <a:pt x="63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4" name="Google Shape;2114;p70"/>
            <p:cNvSpPr/>
            <p:nvPr/>
          </p:nvSpPr>
          <p:spPr>
            <a:xfrm>
              <a:off x="3516695" y="3623404"/>
              <a:ext cx="103875" cy="91808"/>
            </a:xfrm>
            <a:custGeom>
              <a:avLst/>
              <a:gdLst/>
              <a:ahLst/>
              <a:cxnLst/>
              <a:rect l="l" t="t" r="r" b="b"/>
              <a:pathLst>
                <a:path w="3073" h="2716" extrusionOk="0">
                  <a:moveTo>
                    <a:pt x="976" y="1"/>
                  </a:moveTo>
                  <a:cubicBezTo>
                    <a:pt x="429" y="1"/>
                    <a:pt x="0" y="453"/>
                    <a:pt x="0" y="977"/>
                  </a:cubicBezTo>
                  <a:cubicBezTo>
                    <a:pt x="0" y="1287"/>
                    <a:pt x="214" y="1644"/>
                    <a:pt x="595" y="2049"/>
                  </a:cubicBezTo>
                  <a:cubicBezTo>
                    <a:pt x="881" y="2335"/>
                    <a:pt x="1191" y="2573"/>
                    <a:pt x="1357" y="2668"/>
                  </a:cubicBezTo>
                  <a:cubicBezTo>
                    <a:pt x="1405" y="2716"/>
                    <a:pt x="1477" y="2716"/>
                    <a:pt x="1524" y="2716"/>
                  </a:cubicBezTo>
                  <a:cubicBezTo>
                    <a:pt x="1596" y="2716"/>
                    <a:pt x="1667" y="2716"/>
                    <a:pt x="1715" y="2668"/>
                  </a:cubicBezTo>
                  <a:cubicBezTo>
                    <a:pt x="2072" y="2477"/>
                    <a:pt x="3072" y="1668"/>
                    <a:pt x="3072" y="977"/>
                  </a:cubicBezTo>
                  <a:cubicBezTo>
                    <a:pt x="3072" y="453"/>
                    <a:pt x="2643" y="1"/>
                    <a:pt x="2096" y="1"/>
                  </a:cubicBezTo>
                  <a:cubicBezTo>
                    <a:pt x="1905" y="1"/>
                    <a:pt x="1691" y="72"/>
                    <a:pt x="1524" y="191"/>
                  </a:cubicBezTo>
                  <a:cubicBezTo>
                    <a:pt x="1381" y="72"/>
                    <a:pt x="1167" y="1"/>
                    <a:pt x="97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5" name="Google Shape;2115;p70"/>
            <p:cNvSpPr/>
            <p:nvPr/>
          </p:nvSpPr>
          <p:spPr>
            <a:xfrm>
              <a:off x="3400755" y="3748166"/>
              <a:ext cx="124021" cy="109520"/>
            </a:xfrm>
            <a:custGeom>
              <a:avLst/>
              <a:gdLst/>
              <a:ahLst/>
              <a:cxnLst/>
              <a:rect l="l" t="t" r="r" b="b"/>
              <a:pathLst>
                <a:path w="3669" h="3240" extrusionOk="0">
                  <a:moveTo>
                    <a:pt x="1120" y="1"/>
                  </a:moveTo>
                  <a:cubicBezTo>
                    <a:pt x="501" y="1"/>
                    <a:pt x="1" y="501"/>
                    <a:pt x="1" y="1120"/>
                  </a:cubicBezTo>
                  <a:cubicBezTo>
                    <a:pt x="1" y="1477"/>
                    <a:pt x="239" y="1930"/>
                    <a:pt x="739" y="2406"/>
                  </a:cubicBezTo>
                  <a:cubicBezTo>
                    <a:pt x="1072" y="2763"/>
                    <a:pt x="1477" y="3073"/>
                    <a:pt x="1668" y="3192"/>
                  </a:cubicBezTo>
                  <a:cubicBezTo>
                    <a:pt x="1715" y="3216"/>
                    <a:pt x="1787" y="3240"/>
                    <a:pt x="1834" y="3240"/>
                  </a:cubicBezTo>
                  <a:cubicBezTo>
                    <a:pt x="1906" y="3240"/>
                    <a:pt x="1954" y="3216"/>
                    <a:pt x="2025" y="3192"/>
                  </a:cubicBezTo>
                  <a:cubicBezTo>
                    <a:pt x="2263" y="3049"/>
                    <a:pt x="2668" y="2740"/>
                    <a:pt x="3001" y="2382"/>
                  </a:cubicBezTo>
                  <a:cubicBezTo>
                    <a:pt x="3454" y="1906"/>
                    <a:pt x="3668" y="1477"/>
                    <a:pt x="3668" y="1120"/>
                  </a:cubicBezTo>
                  <a:cubicBezTo>
                    <a:pt x="3668" y="501"/>
                    <a:pt x="3168" y="1"/>
                    <a:pt x="2573" y="1"/>
                  </a:cubicBezTo>
                  <a:cubicBezTo>
                    <a:pt x="2287" y="1"/>
                    <a:pt x="2049" y="96"/>
                    <a:pt x="1834" y="263"/>
                  </a:cubicBezTo>
                  <a:cubicBezTo>
                    <a:pt x="1644" y="96"/>
                    <a:pt x="1382" y="1"/>
                    <a:pt x="11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16" name="Google Shape;2116;p70"/>
          <p:cNvGrpSpPr/>
          <p:nvPr/>
        </p:nvGrpSpPr>
        <p:grpSpPr>
          <a:xfrm>
            <a:off x="7399860" y="3587980"/>
            <a:ext cx="363882" cy="401742"/>
            <a:chOff x="7399860" y="3587980"/>
            <a:chExt cx="363882" cy="401742"/>
          </a:xfrm>
        </p:grpSpPr>
        <p:sp>
          <p:nvSpPr>
            <p:cNvPr id="2117" name="Google Shape;2117;p70"/>
            <p:cNvSpPr/>
            <p:nvPr/>
          </p:nvSpPr>
          <p:spPr>
            <a:xfrm>
              <a:off x="7459419" y="3636283"/>
              <a:ext cx="304324" cy="353439"/>
            </a:xfrm>
            <a:custGeom>
              <a:avLst/>
              <a:gdLst/>
              <a:ahLst/>
              <a:cxnLst/>
              <a:rect l="l" t="t" r="r" b="b"/>
              <a:pathLst>
                <a:path w="9003" h="10456" extrusionOk="0">
                  <a:moveTo>
                    <a:pt x="7954" y="1"/>
                  </a:moveTo>
                  <a:lnTo>
                    <a:pt x="7954" y="8669"/>
                  </a:lnTo>
                  <a:cubicBezTo>
                    <a:pt x="7954" y="9265"/>
                    <a:pt x="7478" y="9717"/>
                    <a:pt x="6907" y="9717"/>
                  </a:cubicBezTo>
                  <a:lnTo>
                    <a:pt x="0" y="9717"/>
                  </a:lnTo>
                  <a:lnTo>
                    <a:pt x="0" y="10122"/>
                  </a:lnTo>
                  <a:cubicBezTo>
                    <a:pt x="0" y="10312"/>
                    <a:pt x="143" y="10455"/>
                    <a:pt x="334" y="10455"/>
                  </a:cubicBezTo>
                  <a:lnTo>
                    <a:pt x="8669" y="10455"/>
                  </a:lnTo>
                  <a:cubicBezTo>
                    <a:pt x="8859" y="10455"/>
                    <a:pt x="9002" y="10312"/>
                    <a:pt x="9002" y="10122"/>
                  </a:cubicBezTo>
                  <a:lnTo>
                    <a:pt x="9002" y="358"/>
                  </a:lnTo>
                  <a:cubicBezTo>
                    <a:pt x="9002" y="167"/>
                    <a:pt x="8859" y="1"/>
                    <a:pt x="8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8" name="Google Shape;2118;p70"/>
            <p:cNvSpPr/>
            <p:nvPr/>
          </p:nvSpPr>
          <p:spPr>
            <a:xfrm>
              <a:off x="7478719" y="3667685"/>
              <a:ext cx="115165" cy="87785"/>
            </a:xfrm>
            <a:custGeom>
              <a:avLst/>
              <a:gdLst/>
              <a:ahLst/>
              <a:cxnLst/>
              <a:rect l="l" t="t" r="r" b="b"/>
              <a:pathLst>
                <a:path w="3407" h="2597" extrusionOk="0">
                  <a:moveTo>
                    <a:pt x="715" y="1"/>
                  </a:moveTo>
                  <a:cubicBezTo>
                    <a:pt x="311" y="1"/>
                    <a:pt x="1" y="310"/>
                    <a:pt x="1" y="715"/>
                  </a:cubicBezTo>
                  <a:cubicBezTo>
                    <a:pt x="1" y="977"/>
                    <a:pt x="287" y="1429"/>
                    <a:pt x="763" y="1930"/>
                  </a:cubicBezTo>
                  <a:cubicBezTo>
                    <a:pt x="1001" y="2168"/>
                    <a:pt x="1287" y="2406"/>
                    <a:pt x="1501" y="2596"/>
                  </a:cubicBezTo>
                  <a:cubicBezTo>
                    <a:pt x="1477" y="2501"/>
                    <a:pt x="1454" y="2406"/>
                    <a:pt x="1454" y="2311"/>
                  </a:cubicBezTo>
                  <a:cubicBezTo>
                    <a:pt x="1454" y="1715"/>
                    <a:pt x="1954" y="1239"/>
                    <a:pt x="2549" y="1239"/>
                  </a:cubicBezTo>
                  <a:cubicBezTo>
                    <a:pt x="2763" y="1239"/>
                    <a:pt x="2954" y="1287"/>
                    <a:pt x="3121" y="1406"/>
                  </a:cubicBezTo>
                  <a:cubicBezTo>
                    <a:pt x="3311" y="1120"/>
                    <a:pt x="3406" y="882"/>
                    <a:pt x="3406" y="715"/>
                  </a:cubicBezTo>
                  <a:cubicBezTo>
                    <a:pt x="3406" y="310"/>
                    <a:pt x="3097" y="1"/>
                    <a:pt x="2692" y="1"/>
                  </a:cubicBezTo>
                  <a:cubicBezTo>
                    <a:pt x="2406" y="1"/>
                    <a:pt x="2144" y="167"/>
                    <a:pt x="2025" y="453"/>
                  </a:cubicBezTo>
                  <a:cubicBezTo>
                    <a:pt x="1978" y="596"/>
                    <a:pt x="1858" y="691"/>
                    <a:pt x="1716" y="691"/>
                  </a:cubicBezTo>
                  <a:cubicBezTo>
                    <a:pt x="1573" y="691"/>
                    <a:pt x="1430" y="596"/>
                    <a:pt x="1382" y="453"/>
                  </a:cubicBezTo>
                  <a:cubicBezTo>
                    <a:pt x="1287" y="167"/>
                    <a:pt x="1001" y="1"/>
                    <a:pt x="7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19" name="Google Shape;2119;p70"/>
            <p:cNvSpPr/>
            <p:nvPr/>
          </p:nvSpPr>
          <p:spPr>
            <a:xfrm>
              <a:off x="7551190" y="3732888"/>
              <a:ext cx="73284" cy="57194"/>
            </a:xfrm>
            <a:custGeom>
              <a:avLst/>
              <a:gdLst/>
              <a:ahLst/>
              <a:cxnLst/>
              <a:rect l="l" t="t" r="r" b="b"/>
              <a:pathLst>
                <a:path w="2168" h="1692" extrusionOk="0">
                  <a:moveTo>
                    <a:pt x="405" y="1"/>
                  </a:moveTo>
                  <a:cubicBezTo>
                    <a:pt x="191" y="1"/>
                    <a:pt x="0" y="167"/>
                    <a:pt x="0" y="382"/>
                  </a:cubicBezTo>
                  <a:cubicBezTo>
                    <a:pt x="0" y="501"/>
                    <a:pt x="143" y="786"/>
                    <a:pt x="524" y="1167"/>
                  </a:cubicBezTo>
                  <a:cubicBezTo>
                    <a:pt x="715" y="1382"/>
                    <a:pt x="953" y="1572"/>
                    <a:pt x="1096" y="1691"/>
                  </a:cubicBezTo>
                  <a:cubicBezTo>
                    <a:pt x="1286" y="1548"/>
                    <a:pt x="1501" y="1358"/>
                    <a:pt x="1715" y="1144"/>
                  </a:cubicBezTo>
                  <a:cubicBezTo>
                    <a:pt x="2048" y="786"/>
                    <a:pt x="2167" y="524"/>
                    <a:pt x="2167" y="382"/>
                  </a:cubicBezTo>
                  <a:cubicBezTo>
                    <a:pt x="2167" y="167"/>
                    <a:pt x="2001" y="1"/>
                    <a:pt x="1786" y="1"/>
                  </a:cubicBezTo>
                  <a:cubicBezTo>
                    <a:pt x="1620" y="1"/>
                    <a:pt x="1477" y="96"/>
                    <a:pt x="1429" y="239"/>
                  </a:cubicBezTo>
                  <a:cubicBezTo>
                    <a:pt x="1358" y="382"/>
                    <a:pt x="1239" y="477"/>
                    <a:pt x="1096" y="477"/>
                  </a:cubicBezTo>
                  <a:cubicBezTo>
                    <a:pt x="953" y="477"/>
                    <a:pt x="810" y="382"/>
                    <a:pt x="762" y="239"/>
                  </a:cubicBezTo>
                  <a:cubicBezTo>
                    <a:pt x="715" y="96"/>
                    <a:pt x="572" y="1"/>
                    <a:pt x="40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0" name="Google Shape;2120;p70"/>
            <p:cNvSpPr/>
            <p:nvPr/>
          </p:nvSpPr>
          <p:spPr>
            <a:xfrm>
              <a:off x="7399860" y="3587980"/>
              <a:ext cx="304290" cy="263288"/>
            </a:xfrm>
            <a:custGeom>
              <a:avLst/>
              <a:gdLst/>
              <a:ahLst/>
              <a:cxnLst/>
              <a:rect l="l" t="t" r="r" b="b"/>
              <a:pathLst>
                <a:path w="9002" h="7789" extrusionOk="0">
                  <a:moveTo>
                    <a:pt x="5025" y="1644"/>
                  </a:moveTo>
                  <a:cubicBezTo>
                    <a:pt x="5811" y="1644"/>
                    <a:pt x="6454" y="2287"/>
                    <a:pt x="6454" y="3073"/>
                  </a:cubicBezTo>
                  <a:cubicBezTo>
                    <a:pt x="6454" y="3240"/>
                    <a:pt x="6406" y="3406"/>
                    <a:pt x="6335" y="3597"/>
                  </a:cubicBezTo>
                  <a:cubicBezTo>
                    <a:pt x="6906" y="3621"/>
                    <a:pt x="7359" y="4097"/>
                    <a:pt x="7359" y="4669"/>
                  </a:cubicBezTo>
                  <a:cubicBezTo>
                    <a:pt x="7359" y="5026"/>
                    <a:pt x="7144" y="5454"/>
                    <a:pt x="6692" y="5907"/>
                  </a:cubicBezTo>
                  <a:cubicBezTo>
                    <a:pt x="6359" y="6264"/>
                    <a:pt x="5978" y="6550"/>
                    <a:pt x="5739" y="6693"/>
                  </a:cubicBezTo>
                  <a:cubicBezTo>
                    <a:pt x="5692" y="6717"/>
                    <a:pt x="5620" y="6740"/>
                    <a:pt x="5573" y="6740"/>
                  </a:cubicBezTo>
                  <a:cubicBezTo>
                    <a:pt x="5501" y="6740"/>
                    <a:pt x="5454" y="6717"/>
                    <a:pt x="5406" y="6693"/>
                  </a:cubicBezTo>
                  <a:cubicBezTo>
                    <a:pt x="5215" y="6574"/>
                    <a:pt x="4811" y="6264"/>
                    <a:pt x="4501" y="5931"/>
                  </a:cubicBezTo>
                  <a:cubicBezTo>
                    <a:pt x="4430" y="5883"/>
                    <a:pt x="4382" y="5812"/>
                    <a:pt x="4334" y="5764"/>
                  </a:cubicBezTo>
                  <a:cubicBezTo>
                    <a:pt x="4287" y="5788"/>
                    <a:pt x="4239" y="5812"/>
                    <a:pt x="4215" y="5835"/>
                  </a:cubicBezTo>
                  <a:cubicBezTo>
                    <a:pt x="4168" y="5859"/>
                    <a:pt x="4096" y="5859"/>
                    <a:pt x="4049" y="5859"/>
                  </a:cubicBezTo>
                  <a:cubicBezTo>
                    <a:pt x="3977" y="5859"/>
                    <a:pt x="3930" y="5859"/>
                    <a:pt x="3858" y="5835"/>
                  </a:cubicBezTo>
                  <a:cubicBezTo>
                    <a:pt x="3596" y="5669"/>
                    <a:pt x="3048" y="5240"/>
                    <a:pt x="2596" y="4764"/>
                  </a:cubicBezTo>
                  <a:cubicBezTo>
                    <a:pt x="1953" y="4097"/>
                    <a:pt x="1643" y="3525"/>
                    <a:pt x="1643" y="3073"/>
                  </a:cubicBezTo>
                  <a:cubicBezTo>
                    <a:pt x="1643" y="2287"/>
                    <a:pt x="2262" y="1644"/>
                    <a:pt x="3048" y="1644"/>
                  </a:cubicBezTo>
                  <a:cubicBezTo>
                    <a:pt x="3429" y="1644"/>
                    <a:pt x="3787" y="1811"/>
                    <a:pt x="4049" y="2073"/>
                  </a:cubicBezTo>
                  <a:cubicBezTo>
                    <a:pt x="4287" y="1811"/>
                    <a:pt x="4644" y="1644"/>
                    <a:pt x="5025" y="1644"/>
                  </a:cubicBezTo>
                  <a:close/>
                  <a:moveTo>
                    <a:pt x="334" y="1"/>
                  </a:moveTo>
                  <a:cubicBezTo>
                    <a:pt x="143" y="1"/>
                    <a:pt x="0" y="144"/>
                    <a:pt x="0" y="334"/>
                  </a:cubicBezTo>
                  <a:lnTo>
                    <a:pt x="0" y="7788"/>
                  </a:lnTo>
                  <a:lnTo>
                    <a:pt x="9002" y="7788"/>
                  </a:lnTo>
                  <a:lnTo>
                    <a:pt x="9002" y="334"/>
                  </a:lnTo>
                  <a:cubicBezTo>
                    <a:pt x="9002" y="144"/>
                    <a:pt x="8859" y="1"/>
                    <a:pt x="866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1" name="Google Shape;2121;p70"/>
            <p:cNvSpPr/>
            <p:nvPr/>
          </p:nvSpPr>
          <p:spPr>
            <a:xfrm>
              <a:off x="7399860" y="3874551"/>
              <a:ext cx="304290" cy="66861"/>
            </a:xfrm>
            <a:custGeom>
              <a:avLst/>
              <a:gdLst/>
              <a:ahLst/>
              <a:cxnLst/>
              <a:rect l="l" t="t" r="r" b="b"/>
              <a:pathLst>
                <a:path w="9002" h="1978" extrusionOk="0">
                  <a:moveTo>
                    <a:pt x="0" y="1"/>
                  </a:moveTo>
                  <a:lnTo>
                    <a:pt x="0" y="1620"/>
                  </a:lnTo>
                  <a:cubicBezTo>
                    <a:pt x="0" y="1811"/>
                    <a:pt x="143" y="1977"/>
                    <a:pt x="334" y="1977"/>
                  </a:cubicBezTo>
                  <a:lnTo>
                    <a:pt x="8669" y="1977"/>
                  </a:lnTo>
                  <a:cubicBezTo>
                    <a:pt x="8859" y="1977"/>
                    <a:pt x="9002" y="1811"/>
                    <a:pt x="9002" y="1620"/>
                  </a:cubicBezTo>
                  <a:lnTo>
                    <a:pt x="9002"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22" name="Google Shape;2122;p70"/>
          <p:cNvGrpSpPr/>
          <p:nvPr/>
        </p:nvGrpSpPr>
        <p:grpSpPr>
          <a:xfrm>
            <a:off x="6726903" y="2953692"/>
            <a:ext cx="401709" cy="402513"/>
            <a:chOff x="6726903" y="2953692"/>
            <a:chExt cx="401709" cy="402513"/>
          </a:xfrm>
        </p:grpSpPr>
        <p:sp>
          <p:nvSpPr>
            <p:cNvPr id="2123" name="Google Shape;2123;p70"/>
            <p:cNvSpPr/>
            <p:nvPr/>
          </p:nvSpPr>
          <p:spPr>
            <a:xfrm>
              <a:off x="6775983" y="3150080"/>
              <a:ext cx="113543" cy="113543"/>
            </a:xfrm>
            <a:custGeom>
              <a:avLst/>
              <a:gdLst/>
              <a:ahLst/>
              <a:cxnLst/>
              <a:rect l="l" t="t" r="r" b="b"/>
              <a:pathLst>
                <a:path w="3359" h="3359" extrusionOk="0">
                  <a:moveTo>
                    <a:pt x="1668" y="1"/>
                  </a:moveTo>
                  <a:cubicBezTo>
                    <a:pt x="739" y="1"/>
                    <a:pt x="1" y="739"/>
                    <a:pt x="1" y="1668"/>
                  </a:cubicBezTo>
                  <a:cubicBezTo>
                    <a:pt x="1" y="2597"/>
                    <a:pt x="739" y="3359"/>
                    <a:pt x="1668" y="3359"/>
                  </a:cubicBezTo>
                  <a:cubicBezTo>
                    <a:pt x="2597" y="3359"/>
                    <a:pt x="3359" y="2597"/>
                    <a:pt x="3359" y="1668"/>
                  </a:cubicBezTo>
                  <a:cubicBezTo>
                    <a:pt x="3359" y="739"/>
                    <a:pt x="25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4" name="Google Shape;2124;p70"/>
            <p:cNvSpPr/>
            <p:nvPr/>
          </p:nvSpPr>
          <p:spPr>
            <a:xfrm>
              <a:off x="6891112" y="3030152"/>
              <a:ext cx="73284" cy="56383"/>
            </a:xfrm>
            <a:custGeom>
              <a:avLst/>
              <a:gdLst/>
              <a:ahLst/>
              <a:cxnLst/>
              <a:rect l="l" t="t" r="r" b="b"/>
              <a:pathLst>
                <a:path w="2168" h="1668" extrusionOk="0">
                  <a:moveTo>
                    <a:pt x="381" y="1"/>
                  </a:moveTo>
                  <a:cubicBezTo>
                    <a:pt x="167" y="1"/>
                    <a:pt x="0" y="167"/>
                    <a:pt x="0" y="382"/>
                  </a:cubicBezTo>
                  <a:cubicBezTo>
                    <a:pt x="0" y="501"/>
                    <a:pt x="119" y="763"/>
                    <a:pt x="500" y="1167"/>
                  </a:cubicBezTo>
                  <a:cubicBezTo>
                    <a:pt x="715" y="1382"/>
                    <a:pt x="929" y="1549"/>
                    <a:pt x="1072" y="1668"/>
                  </a:cubicBezTo>
                  <a:cubicBezTo>
                    <a:pt x="1263" y="1549"/>
                    <a:pt x="1501" y="1358"/>
                    <a:pt x="1691" y="1120"/>
                  </a:cubicBezTo>
                  <a:cubicBezTo>
                    <a:pt x="2048" y="763"/>
                    <a:pt x="2167" y="501"/>
                    <a:pt x="2167" y="382"/>
                  </a:cubicBezTo>
                  <a:cubicBezTo>
                    <a:pt x="2167" y="167"/>
                    <a:pt x="1977" y="1"/>
                    <a:pt x="1763" y="1"/>
                  </a:cubicBezTo>
                  <a:cubicBezTo>
                    <a:pt x="1620" y="1"/>
                    <a:pt x="1453" y="96"/>
                    <a:pt x="1405" y="239"/>
                  </a:cubicBezTo>
                  <a:cubicBezTo>
                    <a:pt x="1358" y="382"/>
                    <a:pt x="1215" y="477"/>
                    <a:pt x="1072" y="477"/>
                  </a:cubicBezTo>
                  <a:cubicBezTo>
                    <a:pt x="929" y="477"/>
                    <a:pt x="810" y="382"/>
                    <a:pt x="762" y="239"/>
                  </a:cubicBezTo>
                  <a:cubicBezTo>
                    <a:pt x="691" y="96"/>
                    <a:pt x="54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5" name="Google Shape;2125;p70"/>
            <p:cNvSpPr/>
            <p:nvPr/>
          </p:nvSpPr>
          <p:spPr>
            <a:xfrm>
              <a:off x="6726903" y="2953692"/>
              <a:ext cx="401709" cy="255209"/>
            </a:xfrm>
            <a:custGeom>
              <a:avLst/>
              <a:gdLst/>
              <a:ahLst/>
              <a:cxnLst/>
              <a:rect l="l" t="t" r="r" b="b"/>
              <a:pathLst>
                <a:path w="11884" h="7550" extrusionOk="0">
                  <a:moveTo>
                    <a:pt x="6621" y="1548"/>
                  </a:moveTo>
                  <a:cubicBezTo>
                    <a:pt x="7216" y="1548"/>
                    <a:pt x="7716" y="2048"/>
                    <a:pt x="7716" y="2644"/>
                  </a:cubicBezTo>
                  <a:cubicBezTo>
                    <a:pt x="7716" y="3001"/>
                    <a:pt x="7502" y="3406"/>
                    <a:pt x="7073" y="3882"/>
                  </a:cubicBezTo>
                  <a:cubicBezTo>
                    <a:pt x="6740" y="4215"/>
                    <a:pt x="6335" y="4525"/>
                    <a:pt x="6121" y="4668"/>
                  </a:cubicBezTo>
                  <a:cubicBezTo>
                    <a:pt x="6049" y="4692"/>
                    <a:pt x="6001" y="4692"/>
                    <a:pt x="5930" y="4692"/>
                  </a:cubicBezTo>
                  <a:cubicBezTo>
                    <a:pt x="5882" y="4692"/>
                    <a:pt x="5811" y="4692"/>
                    <a:pt x="5763" y="4668"/>
                  </a:cubicBezTo>
                  <a:cubicBezTo>
                    <a:pt x="5573" y="4549"/>
                    <a:pt x="5192" y="4239"/>
                    <a:pt x="4858" y="3906"/>
                  </a:cubicBezTo>
                  <a:cubicBezTo>
                    <a:pt x="4382" y="3429"/>
                    <a:pt x="4144" y="3001"/>
                    <a:pt x="4144" y="2644"/>
                  </a:cubicBezTo>
                  <a:cubicBezTo>
                    <a:pt x="4144" y="2048"/>
                    <a:pt x="4644" y="1548"/>
                    <a:pt x="5239" y="1548"/>
                  </a:cubicBezTo>
                  <a:cubicBezTo>
                    <a:pt x="5501" y="1548"/>
                    <a:pt x="5740" y="1643"/>
                    <a:pt x="5930" y="1810"/>
                  </a:cubicBezTo>
                  <a:cubicBezTo>
                    <a:pt x="6121" y="1643"/>
                    <a:pt x="6359" y="1548"/>
                    <a:pt x="6621" y="1548"/>
                  </a:cubicBezTo>
                  <a:close/>
                  <a:moveTo>
                    <a:pt x="810" y="0"/>
                  </a:moveTo>
                  <a:cubicBezTo>
                    <a:pt x="357" y="0"/>
                    <a:pt x="0" y="357"/>
                    <a:pt x="0" y="810"/>
                  </a:cubicBezTo>
                  <a:lnTo>
                    <a:pt x="0" y="6740"/>
                  </a:lnTo>
                  <a:cubicBezTo>
                    <a:pt x="0" y="7168"/>
                    <a:pt x="334" y="7526"/>
                    <a:pt x="738" y="7549"/>
                  </a:cubicBezTo>
                  <a:cubicBezTo>
                    <a:pt x="738" y="7526"/>
                    <a:pt x="738" y="7502"/>
                    <a:pt x="738" y="7478"/>
                  </a:cubicBezTo>
                  <a:cubicBezTo>
                    <a:pt x="738" y="6168"/>
                    <a:pt x="1810" y="5120"/>
                    <a:pt x="3120" y="5120"/>
                  </a:cubicBezTo>
                  <a:cubicBezTo>
                    <a:pt x="4430" y="5120"/>
                    <a:pt x="5501" y="6168"/>
                    <a:pt x="5501" y="7478"/>
                  </a:cubicBezTo>
                  <a:cubicBezTo>
                    <a:pt x="5501" y="7502"/>
                    <a:pt x="5501" y="7526"/>
                    <a:pt x="5501" y="7549"/>
                  </a:cubicBezTo>
                  <a:lnTo>
                    <a:pt x="6406" y="7549"/>
                  </a:lnTo>
                  <a:lnTo>
                    <a:pt x="6406" y="7311"/>
                  </a:lnTo>
                  <a:cubicBezTo>
                    <a:pt x="6406" y="6668"/>
                    <a:pt x="6692" y="6097"/>
                    <a:pt x="7216" y="5692"/>
                  </a:cubicBezTo>
                  <a:cubicBezTo>
                    <a:pt x="7645" y="5335"/>
                    <a:pt x="8216" y="5144"/>
                    <a:pt x="8764" y="5144"/>
                  </a:cubicBezTo>
                  <a:cubicBezTo>
                    <a:pt x="9359" y="5144"/>
                    <a:pt x="9907" y="5358"/>
                    <a:pt x="10360" y="5716"/>
                  </a:cubicBezTo>
                  <a:cubicBezTo>
                    <a:pt x="10860" y="6144"/>
                    <a:pt x="11122" y="6716"/>
                    <a:pt x="11122" y="7359"/>
                  </a:cubicBezTo>
                  <a:lnTo>
                    <a:pt x="11122" y="7549"/>
                  </a:lnTo>
                  <a:cubicBezTo>
                    <a:pt x="11550" y="7526"/>
                    <a:pt x="11884" y="7168"/>
                    <a:pt x="11884" y="6740"/>
                  </a:cubicBezTo>
                  <a:lnTo>
                    <a:pt x="11884" y="810"/>
                  </a:lnTo>
                  <a:cubicBezTo>
                    <a:pt x="11884" y="357"/>
                    <a:pt x="11526" y="0"/>
                    <a:pt x="1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6" name="Google Shape;2126;p70"/>
            <p:cNvSpPr/>
            <p:nvPr/>
          </p:nvSpPr>
          <p:spPr>
            <a:xfrm>
              <a:off x="6966760" y="3150891"/>
              <a:ext cx="112731" cy="144945"/>
            </a:xfrm>
            <a:custGeom>
              <a:avLst/>
              <a:gdLst/>
              <a:ahLst/>
              <a:cxnLst/>
              <a:rect l="l" t="t" r="r" b="b"/>
              <a:pathLst>
                <a:path w="3335" h="4288" extrusionOk="0">
                  <a:moveTo>
                    <a:pt x="1668" y="1"/>
                  </a:moveTo>
                  <a:cubicBezTo>
                    <a:pt x="1263" y="1"/>
                    <a:pt x="858" y="144"/>
                    <a:pt x="549" y="406"/>
                  </a:cubicBezTo>
                  <a:cubicBezTo>
                    <a:pt x="191" y="668"/>
                    <a:pt x="1" y="1049"/>
                    <a:pt x="1" y="1477"/>
                  </a:cubicBezTo>
                  <a:lnTo>
                    <a:pt x="1" y="3906"/>
                  </a:lnTo>
                  <a:cubicBezTo>
                    <a:pt x="1" y="4073"/>
                    <a:pt x="96" y="4216"/>
                    <a:pt x="239" y="4264"/>
                  </a:cubicBezTo>
                  <a:cubicBezTo>
                    <a:pt x="287" y="4287"/>
                    <a:pt x="334" y="4287"/>
                    <a:pt x="382" y="4287"/>
                  </a:cubicBezTo>
                  <a:cubicBezTo>
                    <a:pt x="501" y="4287"/>
                    <a:pt x="620" y="4216"/>
                    <a:pt x="692" y="4144"/>
                  </a:cubicBezTo>
                  <a:cubicBezTo>
                    <a:pt x="763" y="4192"/>
                    <a:pt x="858" y="4264"/>
                    <a:pt x="1025" y="4264"/>
                  </a:cubicBezTo>
                  <a:cubicBezTo>
                    <a:pt x="1168" y="4264"/>
                    <a:pt x="1263" y="4216"/>
                    <a:pt x="1335" y="4144"/>
                  </a:cubicBezTo>
                  <a:cubicBezTo>
                    <a:pt x="1406" y="4216"/>
                    <a:pt x="1525" y="4264"/>
                    <a:pt x="1668" y="4264"/>
                  </a:cubicBezTo>
                  <a:cubicBezTo>
                    <a:pt x="1811" y="4264"/>
                    <a:pt x="1930" y="4216"/>
                    <a:pt x="2001" y="4144"/>
                  </a:cubicBezTo>
                  <a:cubicBezTo>
                    <a:pt x="2073" y="4216"/>
                    <a:pt x="2192" y="4264"/>
                    <a:pt x="2335" y="4264"/>
                  </a:cubicBezTo>
                  <a:cubicBezTo>
                    <a:pt x="2478" y="4264"/>
                    <a:pt x="2573" y="4192"/>
                    <a:pt x="2668" y="4121"/>
                  </a:cubicBezTo>
                  <a:lnTo>
                    <a:pt x="2787" y="4216"/>
                  </a:lnTo>
                  <a:cubicBezTo>
                    <a:pt x="2857" y="4251"/>
                    <a:pt x="2927" y="4273"/>
                    <a:pt x="2996" y="4273"/>
                  </a:cubicBezTo>
                  <a:cubicBezTo>
                    <a:pt x="3022" y="4273"/>
                    <a:pt x="3047" y="4270"/>
                    <a:pt x="3073" y="4264"/>
                  </a:cubicBezTo>
                  <a:cubicBezTo>
                    <a:pt x="3240" y="4216"/>
                    <a:pt x="3335" y="4073"/>
                    <a:pt x="3335" y="3906"/>
                  </a:cubicBezTo>
                  <a:lnTo>
                    <a:pt x="3335" y="1525"/>
                  </a:lnTo>
                  <a:cubicBezTo>
                    <a:pt x="3335" y="1096"/>
                    <a:pt x="3144" y="691"/>
                    <a:pt x="2811" y="406"/>
                  </a:cubicBezTo>
                  <a:cubicBezTo>
                    <a:pt x="2501" y="144"/>
                    <a:pt x="20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27" name="Google Shape;2127;p70"/>
            <p:cNvSpPr/>
            <p:nvPr/>
          </p:nvSpPr>
          <p:spPr>
            <a:xfrm>
              <a:off x="6726903" y="3259563"/>
              <a:ext cx="401709" cy="96641"/>
            </a:xfrm>
            <a:custGeom>
              <a:avLst/>
              <a:gdLst/>
              <a:ahLst/>
              <a:cxnLst/>
              <a:rect l="l" t="t" r="r" b="b"/>
              <a:pathLst>
                <a:path w="11884" h="2859" extrusionOk="0">
                  <a:moveTo>
                    <a:pt x="1334" y="1"/>
                  </a:moveTo>
                  <a:cubicBezTo>
                    <a:pt x="1191" y="96"/>
                    <a:pt x="1048" y="215"/>
                    <a:pt x="929" y="334"/>
                  </a:cubicBezTo>
                  <a:cubicBezTo>
                    <a:pt x="334" y="906"/>
                    <a:pt x="0" y="1668"/>
                    <a:pt x="0" y="2501"/>
                  </a:cubicBezTo>
                  <a:cubicBezTo>
                    <a:pt x="0" y="2549"/>
                    <a:pt x="0" y="2596"/>
                    <a:pt x="24" y="2644"/>
                  </a:cubicBezTo>
                  <a:cubicBezTo>
                    <a:pt x="72" y="2763"/>
                    <a:pt x="191" y="2858"/>
                    <a:pt x="334" y="2858"/>
                  </a:cubicBezTo>
                  <a:lnTo>
                    <a:pt x="11550" y="2858"/>
                  </a:lnTo>
                  <a:cubicBezTo>
                    <a:pt x="11598" y="2858"/>
                    <a:pt x="11622" y="2858"/>
                    <a:pt x="11669" y="2835"/>
                  </a:cubicBezTo>
                  <a:cubicBezTo>
                    <a:pt x="11812" y="2763"/>
                    <a:pt x="11884" y="2644"/>
                    <a:pt x="11884" y="2501"/>
                  </a:cubicBezTo>
                  <a:cubicBezTo>
                    <a:pt x="11884" y="1763"/>
                    <a:pt x="11622" y="1072"/>
                    <a:pt x="11122" y="501"/>
                  </a:cubicBezTo>
                  <a:lnTo>
                    <a:pt x="11122" y="691"/>
                  </a:lnTo>
                  <a:cubicBezTo>
                    <a:pt x="11122" y="1072"/>
                    <a:pt x="10931" y="1430"/>
                    <a:pt x="10598" y="1620"/>
                  </a:cubicBezTo>
                  <a:cubicBezTo>
                    <a:pt x="10431" y="1691"/>
                    <a:pt x="10264" y="1739"/>
                    <a:pt x="10074" y="1739"/>
                  </a:cubicBezTo>
                  <a:cubicBezTo>
                    <a:pt x="9978" y="1739"/>
                    <a:pt x="9859" y="1739"/>
                    <a:pt x="9764" y="1691"/>
                  </a:cubicBezTo>
                  <a:cubicBezTo>
                    <a:pt x="9645" y="1739"/>
                    <a:pt x="9526" y="1739"/>
                    <a:pt x="9431" y="1739"/>
                  </a:cubicBezTo>
                  <a:cubicBezTo>
                    <a:pt x="9335" y="1739"/>
                    <a:pt x="9216" y="1739"/>
                    <a:pt x="9097" y="1691"/>
                  </a:cubicBezTo>
                  <a:cubicBezTo>
                    <a:pt x="8978" y="1739"/>
                    <a:pt x="8859" y="1739"/>
                    <a:pt x="8764" y="1739"/>
                  </a:cubicBezTo>
                  <a:cubicBezTo>
                    <a:pt x="8669" y="1739"/>
                    <a:pt x="8573" y="1739"/>
                    <a:pt x="8431" y="1691"/>
                  </a:cubicBezTo>
                  <a:cubicBezTo>
                    <a:pt x="8311" y="1739"/>
                    <a:pt x="8192" y="1739"/>
                    <a:pt x="8121" y="1739"/>
                  </a:cubicBezTo>
                  <a:cubicBezTo>
                    <a:pt x="8026" y="1739"/>
                    <a:pt x="7930" y="1739"/>
                    <a:pt x="7811" y="1715"/>
                  </a:cubicBezTo>
                  <a:cubicBezTo>
                    <a:pt x="7716" y="1763"/>
                    <a:pt x="7597" y="1787"/>
                    <a:pt x="7478" y="1787"/>
                  </a:cubicBezTo>
                  <a:cubicBezTo>
                    <a:pt x="7335" y="1787"/>
                    <a:pt x="7192" y="1739"/>
                    <a:pt x="7073" y="1691"/>
                  </a:cubicBezTo>
                  <a:cubicBezTo>
                    <a:pt x="6668" y="1525"/>
                    <a:pt x="6406" y="1144"/>
                    <a:pt x="6406" y="691"/>
                  </a:cubicBezTo>
                  <a:lnTo>
                    <a:pt x="6406" y="477"/>
                  </a:lnTo>
                  <a:cubicBezTo>
                    <a:pt x="6216" y="691"/>
                    <a:pt x="6073" y="929"/>
                    <a:pt x="5954" y="1168"/>
                  </a:cubicBezTo>
                  <a:cubicBezTo>
                    <a:pt x="5787" y="858"/>
                    <a:pt x="5573" y="572"/>
                    <a:pt x="5335" y="334"/>
                  </a:cubicBezTo>
                  <a:cubicBezTo>
                    <a:pt x="5192" y="215"/>
                    <a:pt x="5073" y="96"/>
                    <a:pt x="4930" y="1"/>
                  </a:cubicBezTo>
                  <a:cubicBezTo>
                    <a:pt x="4477" y="501"/>
                    <a:pt x="3834" y="810"/>
                    <a:pt x="3120" y="810"/>
                  </a:cubicBezTo>
                  <a:cubicBezTo>
                    <a:pt x="2405" y="810"/>
                    <a:pt x="1762"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28" name="Google Shape;2128;p70"/>
          <p:cNvGrpSpPr/>
          <p:nvPr/>
        </p:nvGrpSpPr>
        <p:grpSpPr>
          <a:xfrm>
            <a:off x="7426428" y="1726118"/>
            <a:ext cx="310746" cy="402512"/>
            <a:chOff x="7426428" y="1726118"/>
            <a:chExt cx="310746" cy="402512"/>
          </a:xfrm>
        </p:grpSpPr>
        <p:sp>
          <p:nvSpPr>
            <p:cNvPr id="2129" name="Google Shape;2129;p70"/>
            <p:cNvSpPr/>
            <p:nvPr/>
          </p:nvSpPr>
          <p:spPr>
            <a:xfrm>
              <a:off x="7426428" y="2056157"/>
              <a:ext cx="310746" cy="72473"/>
            </a:xfrm>
            <a:custGeom>
              <a:avLst/>
              <a:gdLst/>
              <a:ahLst/>
              <a:cxnLst/>
              <a:rect l="l" t="t" r="r" b="b"/>
              <a:pathLst>
                <a:path w="9193" h="2144" extrusionOk="0">
                  <a:moveTo>
                    <a:pt x="1881" y="0"/>
                  </a:moveTo>
                  <a:cubicBezTo>
                    <a:pt x="1596" y="48"/>
                    <a:pt x="1357" y="95"/>
                    <a:pt x="1143" y="143"/>
                  </a:cubicBezTo>
                  <a:cubicBezTo>
                    <a:pt x="643" y="262"/>
                    <a:pt x="0" y="476"/>
                    <a:pt x="0" y="977"/>
                  </a:cubicBezTo>
                  <a:cubicBezTo>
                    <a:pt x="0" y="1239"/>
                    <a:pt x="167" y="1453"/>
                    <a:pt x="524" y="1620"/>
                  </a:cubicBezTo>
                  <a:cubicBezTo>
                    <a:pt x="762" y="1715"/>
                    <a:pt x="1095" y="1810"/>
                    <a:pt x="1524" y="1905"/>
                  </a:cubicBezTo>
                  <a:cubicBezTo>
                    <a:pt x="2358" y="2048"/>
                    <a:pt x="3429" y="2143"/>
                    <a:pt x="4596" y="2143"/>
                  </a:cubicBezTo>
                  <a:cubicBezTo>
                    <a:pt x="5763" y="2143"/>
                    <a:pt x="6835" y="2048"/>
                    <a:pt x="7668" y="1905"/>
                  </a:cubicBezTo>
                  <a:cubicBezTo>
                    <a:pt x="8097" y="1810"/>
                    <a:pt x="8430" y="1715"/>
                    <a:pt x="8668" y="1620"/>
                  </a:cubicBezTo>
                  <a:cubicBezTo>
                    <a:pt x="9026" y="1453"/>
                    <a:pt x="9192" y="1239"/>
                    <a:pt x="9192" y="977"/>
                  </a:cubicBezTo>
                  <a:cubicBezTo>
                    <a:pt x="9192" y="500"/>
                    <a:pt x="8549" y="262"/>
                    <a:pt x="8073" y="143"/>
                  </a:cubicBezTo>
                  <a:cubicBezTo>
                    <a:pt x="7859" y="95"/>
                    <a:pt x="7597" y="48"/>
                    <a:pt x="7311" y="0"/>
                  </a:cubicBezTo>
                  <a:cubicBezTo>
                    <a:pt x="7144" y="191"/>
                    <a:pt x="6978" y="357"/>
                    <a:pt x="6787" y="548"/>
                  </a:cubicBezTo>
                  <a:cubicBezTo>
                    <a:pt x="6001" y="1286"/>
                    <a:pt x="5263" y="1667"/>
                    <a:pt x="4596" y="1667"/>
                  </a:cubicBezTo>
                  <a:cubicBezTo>
                    <a:pt x="3929" y="1667"/>
                    <a:pt x="3191" y="1286"/>
                    <a:pt x="2405" y="548"/>
                  </a:cubicBezTo>
                  <a:cubicBezTo>
                    <a:pt x="2215" y="357"/>
                    <a:pt x="2048" y="191"/>
                    <a:pt x="188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0" name="Google Shape;2130;p70"/>
            <p:cNvSpPr/>
            <p:nvPr/>
          </p:nvSpPr>
          <p:spPr>
            <a:xfrm>
              <a:off x="7533478" y="1837190"/>
              <a:ext cx="96641" cy="76529"/>
            </a:xfrm>
            <a:custGeom>
              <a:avLst/>
              <a:gdLst/>
              <a:ahLst/>
              <a:cxnLst/>
              <a:rect l="l" t="t" r="r" b="b"/>
              <a:pathLst>
                <a:path w="2859" h="2264" extrusionOk="0">
                  <a:moveTo>
                    <a:pt x="572" y="1"/>
                  </a:moveTo>
                  <a:cubicBezTo>
                    <a:pt x="262" y="1"/>
                    <a:pt x="0" y="239"/>
                    <a:pt x="0" y="548"/>
                  </a:cubicBezTo>
                  <a:cubicBezTo>
                    <a:pt x="0" y="644"/>
                    <a:pt x="48" y="953"/>
                    <a:pt x="667" y="1572"/>
                  </a:cubicBezTo>
                  <a:cubicBezTo>
                    <a:pt x="929" y="1858"/>
                    <a:pt x="1239" y="2120"/>
                    <a:pt x="1429" y="2263"/>
                  </a:cubicBezTo>
                  <a:cubicBezTo>
                    <a:pt x="1667" y="2096"/>
                    <a:pt x="1977" y="1834"/>
                    <a:pt x="2263" y="1549"/>
                  </a:cubicBezTo>
                  <a:cubicBezTo>
                    <a:pt x="2620" y="1144"/>
                    <a:pt x="2858" y="787"/>
                    <a:pt x="2858" y="548"/>
                  </a:cubicBezTo>
                  <a:cubicBezTo>
                    <a:pt x="2858" y="239"/>
                    <a:pt x="2596" y="1"/>
                    <a:pt x="2287" y="1"/>
                  </a:cubicBezTo>
                  <a:cubicBezTo>
                    <a:pt x="2048" y="1"/>
                    <a:pt x="1834" y="144"/>
                    <a:pt x="1763" y="358"/>
                  </a:cubicBezTo>
                  <a:cubicBezTo>
                    <a:pt x="1715" y="501"/>
                    <a:pt x="1572" y="596"/>
                    <a:pt x="1429" y="596"/>
                  </a:cubicBezTo>
                  <a:cubicBezTo>
                    <a:pt x="1286" y="596"/>
                    <a:pt x="1143" y="501"/>
                    <a:pt x="1096" y="358"/>
                  </a:cubicBezTo>
                  <a:cubicBezTo>
                    <a:pt x="1024" y="144"/>
                    <a:pt x="810" y="1"/>
                    <a:pt x="57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1" name="Google Shape;2131;p70"/>
            <p:cNvSpPr/>
            <p:nvPr/>
          </p:nvSpPr>
          <p:spPr>
            <a:xfrm>
              <a:off x="7432039" y="1726118"/>
              <a:ext cx="299490" cy="363073"/>
            </a:xfrm>
            <a:custGeom>
              <a:avLst/>
              <a:gdLst/>
              <a:ahLst/>
              <a:cxnLst/>
              <a:rect l="l" t="t" r="r" b="b"/>
              <a:pathLst>
                <a:path w="8860" h="10741" extrusionOk="0">
                  <a:moveTo>
                    <a:pt x="5288" y="2572"/>
                  </a:moveTo>
                  <a:cubicBezTo>
                    <a:pt x="5978" y="2572"/>
                    <a:pt x="6550" y="3144"/>
                    <a:pt x="6550" y="3834"/>
                  </a:cubicBezTo>
                  <a:cubicBezTo>
                    <a:pt x="6550" y="4811"/>
                    <a:pt x="5097" y="5978"/>
                    <a:pt x="4597" y="6263"/>
                  </a:cubicBezTo>
                  <a:cubicBezTo>
                    <a:pt x="4549" y="6287"/>
                    <a:pt x="4502" y="6311"/>
                    <a:pt x="4430" y="6311"/>
                  </a:cubicBezTo>
                  <a:cubicBezTo>
                    <a:pt x="4359" y="6311"/>
                    <a:pt x="4311" y="6287"/>
                    <a:pt x="4263" y="6263"/>
                  </a:cubicBezTo>
                  <a:cubicBezTo>
                    <a:pt x="4025" y="6121"/>
                    <a:pt x="3549" y="5763"/>
                    <a:pt x="3168" y="5335"/>
                  </a:cubicBezTo>
                  <a:cubicBezTo>
                    <a:pt x="2596" y="4763"/>
                    <a:pt x="2311" y="4263"/>
                    <a:pt x="2311" y="3834"/>
                  </a:cubicBezTo>
                  <a:cubicBezTo>
                    <a:pt x="2311" y="3144"/>
                    <a:pt x="2882" y="2572"/>
                    <a:pt x="3573" y="2572"/>
                  </a:cubicBezTo>
                  <a:cubicBezTo>
                    <a:pt x="3906" y="2572"/>
                    <a:pt x="4192" y="2715"/>
                    <a:pt x="4430" y="2906"/>
                  </a:cubicBezTo>
                  <a:cubicBezTo>
                    <a:pt x="4668" y="2715"/>
                    <a:pt x="4954" y="2572"/>
                    <a:pt x="5288" y="2572"/>
                  </a:cubicBezTo>
                  <a:close/>
                  <a:moveTo>
                    <a:pt x="4430" y="0"/>
                  </a:moveTo>
                  <a:cubicBezTo>
                    <a:pt x="1977" y="0"/>
                    <a:pt x="1" y="2001"/>
                    <a:pt x="1" y="4454"/>
                  </a:cubicBezTo>
                  <a:cubicBezTo>
                    <a:pt x="1" y="5549"/>
                    <a:pt x="596" y="7049"/>
                    <a:pt x="1572" y="8478"/>
                  </a:cubicBezTo>
                  <a:cubicBezTo>
                    <a:pt x="1953" y="9002"/>
                    <a:pt x="3287" y="10741"/>
                    <a:pt x="4430" y="10741"/>
                  </a:cubicBezTo>
                  <a:cubicBezTo>
                    <a:pt x="5573" y="10741"/>
                    <a:pt x="6907" y="9002"/>
                    <a:pt x="7264" y="8478"/>
                  </a:cubicBezTo>
                  <a:cubicBezTo>
                    <a:pt x="8264" y="7049"/>
                    <a:pt x="8860" y="5549"/>
                    <a:pt x="8860" y="4454"/>
                  </a:cubicBezTo>
                  <a:cubicBezTo>
                    <a:pt x="8860" y="2001"/>
                    <a:pt x="6883" y="0"/>
                    <a:pt x="44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32" name="Google Shape;2132;p70"/>
          <p:cNvGrpSpPr/>
          <p:nvPr/>
        </p:nvGrpSpPr>
        <p:grpSpPr>
          <a:xfrm>
            <a:off x="7380526" y="2953591"/>
            <a:ext cx="402512" cy="402614"/>
            <a:chOff x="7380526" y="2953591"/>
            <a:chExt cx="402512" cy="402614"/>
          </a:xfrm>
        </p:grpSpPr>
        <p:sp>
          <p:nvSpPr>
            <p:cNvPr id="2133" name="Google Shape;2133;p70"/>
            <p:cNvSpPr/>
            <p:nvPr/>
          </p:nvSpPr>
          <p:spPr>
            <a:xfrm>
              <a:off x="7546356" y="2953591"/>
              <a:ext cx="70884" cy="105565"/>
            </a:xfrm>
            <a:custGeom>
              <a:avLst/>
              <a:gdLst/>
              <a:ahLst/>
              <a:cxnLst/>
              <a:rect l="l" t="t" r="r" b="b"/>
              <a:pathLst>
                <a:path w="2097" h="3123" extrusionOk="0">
                  <a:moveTo>
                    <a:pt x="1055" y="1"/>
                  </a:moveTo>
                  <a:cubicBezTo>
                    <a:pt x="861" y="1"/>
                    <a:pt x="715" y="160"/>
                    <a:pt x="715" y="360"/>
                  </a:cubicBezTo>
                  <a:lnTo>
                    <a:pt x="715" y="1027"/>
                  </a:lnTo>
                  <a:lnTo>
                    <a:pt x="358" y="1027"/>
                  </a:lnTo>
                  <a:cubicBezTo>
                    <a:pt x="167" y="1027"/>
                    <a:pt x="0" y="1194"/>
                    <a:pt x="0" y="1384"/>
                  </a:cubicBezTo>
                  <a:lnTo>
                    <a:pt x="0" y="2766"/>
                  </a:lnTo>
                  <a:cubicBezTo>
                    <a:pt x="0" y="2956"/>
                    <a:pt x="167" y="3123"/>
                    <a:pt x="358" y="3123"/>
                  </a:cubicBezTo>
                  <a:lnTo>
                    <a:pt x="1763" y="3123"/>
                  </a:lnTo>
                  <a:cubicBezTo>
                    <a:pt x="1953" y="3123"/>
                    <a:pt x="2096" y="2956"/>
                    <a:pt x="2096" y="2766"/>
                  </a:cubicBezTo>
                  <a:lnTo>
                    <a:pt x="2096" y="1384"/>
                  </a:lnTo>
                  <a:cubicBezTo>
                    <a:pt x="2096" y="1194"/>
                    <a:pt x="1953" y="1027"/>
                    <a:pt x="1763" y="1027"/>
                  </a:cubicBezTo>
                  <a:lnTo>
                    <a:pt x="1405" y="1027"/>
                  </a:lnTo>
                  <a:lnTo>
                    <a:pt x="1405" y="360"/>
                  </a:lnTo>
                  <a:cubicBezTo>
                    <a:pt x="1405" y="194"/>
                    <a:pt x="1263" y="27"/>
                    <a:pt x="1096" y="3"/>
                  </a:cubicBezTo>
                  <a:cubicBezTo>
                    <a:pt x="1082" y="2"/>
                    <a:pt x="1069" y="1"/>
                    <a:pt x="105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4" name="Google Shape;2134;p70"/>
            <p:cNvSpPr/>
            <p:nvPr/>
          </p:nvSpPr>
          <p:spPr>
            <a:xfrm>
              <a:off x="7494031" y="3191149"/>
              <a:ext cx="176314" cy="46715"/>
            </a:xfrm>
            <a:custGeom>
              <a:avLst/>
              <a:gdLst/>
              <a:ahLst/>
              <a:cxnLst/>
              <a:rect l="l" t="t" r="r" b="b"/>
              <a:pathLst>
                <a:path w="5216" h="1382" extrusionOk="0">
                  <a:moveTo>
                    <a:pt x="334" y="0"/>
                  </a:moveTo>
                  <a:cubicBezTo>
                    <a:pt x="143" y="0"/>
                    <a:pt x="0" y="143"/>
                    <a:pt x="0" y="358"/>
                  </a:cubicBezTo>
                  <a:lnTo>
                    <a:pt x="0" y="1048"/>
                  </a:lnTo>
                  <a:cubicBezTo>
                    <a:pt x="0" y="1239"/>
                    <a:pt x="143" y="1382"/>
                    <a:pt x="334" y="1382"/>
                  </a:cubicBezTo>
                  <a:lnTo>
                    <a:pt x="4859" y="1382"/>
                  </a:lnTo>
                  <a:cubicBezTo>
                    <a:pt x="5049" y="1382"/>
                    <a:pt x="5216" y="1239"/>
                    <a:pt x="5216" y="1048"/>
                  </a:cubicBezTo>
                  <a:lnTo>
                    <a:pt x="5216" y="358"/>
                  </a:lnTo>
                  <a:cubicBezTo>
                    <a:pt x="5216" y="143"/>
                    <a:pt x="5049" y="0"/>
                    <a:pt x="4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5" name="Google Shape;2135;p70"/>
            <p:cNvSpPr/>
            <p:nvPr/>
          </p:nvSpPr>
          <p:spPr>
            <a:xfrm>
              <a:off x="7380526" y="3088933"/>
              <a:ext cx="103064" cy="91774"/>
            </a:xfrm>
            <a:custGeom>
              <a:avLst/>
              <a:gdLst/>
              <a:ahLst/>
              <a:cxnLst/>
              <a:rect l="l" t="t" r="r" b="b"/>
              <a:pathLst>
                <a:path w="3049" h="2715" extrusionOk="0">
                  <a:moveTo>
                    <a:pt x="953" y="0"/>
                  </a:moveTo>
                  <a:cubicBezTo>
                    <a:pt x="429" y="0"/>
                    <a:pt x="1" y="429"/>
                    <a:pt x="1" y="953"/>
                  </a:cubicBezTo>
                  <a:cubicBezTo>
                    <a:pt x="1" y="1262"/>
                    <a:pt x="191" y="1619"/>
                    <a:pt x="596" y="2024"/>
                  </a:cubicBezTo>
                  <a:cubicBezTo>
                    <a:pt x="882" y="2310"/>
                    <a:pt x="1191" y="2572"/>
                    <a:pt x="1358" y="2667"/>
                  </a:cubicBezTo>
                  <a:cubicBezTo>
                    <a:pt x="1406" y="2691"/>
                    <a:pt x="1477" y="2715"/>
                    <a:pt x="1525" y="2715"/>
                  </a:cubicBezTo>
                  <a:cubicBezTo>
                    <a:pt x="1596" y="2715"/>
                    <a:pt x="1644" y="2691"/>
                    <a:pt x="1715" y="2667"/>
                  </a:cubicBezTo>
                  <a:cubicBezTo>
                    <a:pt x="2072" y="2453"/>
                    <a:pt x="3049" y="1667"/>
                    <a:pt x="3049" y="953"/>
                  </a:cubicBezTo>
                  <a:cubicBezTo>
                    <a:pt x="3049" y="429"/>
                    <a:pt x="2620" y="0"/>
                    <a:pt x="2096" y="0"/>
                  </a:cubicBezTo>
                  <a:cubicBezTo>
                    <a:pt x="1882" y="0"/>
                    <a:pt x="1691" y="71"/>
                    <a:pt x="1525" y="191"/>
                  </a:cubicBezTo>
                  <a:cubicBezTo>
                    <a:pt x="1358" y="71"/>
                    <a:pt x="1167" y="0"/>
                    <a:pt x="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6" name="Google Shape;2136;p70"/>
            <p:cNvSpPr/>
            <p:nvPr/>
          </p:nvSpPr>
          <p:spPr>
            <a:xfrm>
              <a:off x="7679974" y="2963326"/>
              <a:ext cx="103064" cy="91808"/>
            </a:xfrm>
            <a:custGeom>
              <a:avLst/>
              <a:gdLst/>
              <a:ahLst/>
              <a:cxnLst/>
              <a:rect l="l" t="t" r="r" b="b"/>
              <a:pathLst>
                <a:path w="3049" h="2716" extrusionOk="0">
                  <a:moveTo>
                    <a:pt x="953" y="1"/>
                  </a:moveTo>
                  <a:cubicBezTo>
                    <a:pt x="429" y="1"/>
                    <a:pt x="1" y="430"/>
                    <a:pt x="1" y="954"/>
                  </a:cubicBezTo>
                  <a:cubicBezTo>
                    <a:pt x="1" y="1263"/>
                    <a:pt x="191" y="1620"/>
                    <a:pt x="596" y="2025"/>
                  </a:cubicBezTo>
                  <a:cubicBezTo>
                    <a:pt x="858" y="2311"/>
                    <a:pt x="1191" y="2573"/>
                    <a:pt x="1334" y="2668"/>
                  </a:cubicBezTo>
                  <a:cubicBezTo>
                    <a:pt x="1406" y="2692"/>
                    <a:pt x="1453" y="2716"/>
                    <a:pt x="1525" y="2716"/>
                  </a:cubicBezTo>
                  <a:cubicBezTo>
                    <a:pt x="1572" y="2716"/>
                    <a:pt x="1644" y="2692"/>
                    <a:pt x="1691" y="2668"/>
                  </a:cubicBezTo>
                  <a:cubicBezTo>
                    <a:pt x="2049" y="2454"/>
                    <a:pt x="3049" y="1668"/>
                    <a:pt x="3049" y="954"/>
                  </a:cubicBezTo>
                  <a:cubicBezTo>
                    <a:pt x="3049" y="430"/>
                    <a:pt x="2620" y="1"/>
                    <a:pt x="2096" y="1"/>
                  </a:cubicBezTo>
                  <a:cubicBezTo>
                    <a:pt x="1882" y="1"/>
                    <a:pt x="1691" y="72"/>
                    <a:pt x="1525" y="191"/>
                  </a:cubicBezTo>
                  <a:cubicBezTo>
                    <a:pt x="1358"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7" name="Google Shape;2137;p70"/>
            <p:cNvSpPr/>
            <p:nvPr/>
          </p:nvSpPr>
          <p:spPr>
            <a:xfrm>
              <a:off x="7539900" y="3082477"/>
              <a:ext cx="83763" cy="85351"/>
            </a:xfrm>
            <a:custGeom>
              <a:avLst/>
              <a:gdLst/>
              <a:ahLst/>
              <a:cxnLst/>
              <a:rect l="l" t="t" r="r" b="b"/>
              <a:pathLst>
                <a:path w="2478" h="2525" extrusionOk="0">
                  <a:moveTo>
                    <a:pt x="406" y="1"/>
                  </a:moveTo>
                  <a:cubicBezTo>
                    <a:pt x="287" y="977"/>
                    <a:pt x="168" y="1787"/>
                    <a:pt x="1" y="2525"/>
                  </a:cubicBezTo>
                  <a:lnTo>
                    <a:pt x="2478" y="2525"/>
                  </a:lnTo>
                  <a:cubicBezTo>
                    <a:pt x="2311" y="1787"/>
                    <a:pt x="2192" y="977"/>
                    <a:pt x="207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38" name="Google Shape;2138;p70"/>
            <p:cNvSpPr/>
            <p:nvPr/>
          </p:nvSpPr>
          <p:spPr>
            <a:xfrm>
              <a:off x="7439307" y="3261997"/>
              <a:ext cx="284989" cy="94208"/>
            </a:xfrm>
            <a:custGeom>
              <a:avLst/>
              <a:gdLst/>
              <a:ahLst/>
              <a:cxnLst/>
              <a:rect l="l" t="t" r="r" b="b"/>
              <a:pathLst>
                <a:path w="8431" h="2787" extrusionOk="0">
                  <a:moveTo>
                    <a:pt x="1929" y="0"/>
                  </a:moveTo>
                  <a:cubicBezTo>
                    <a:pt x="1500" y="715"/>
                    <a:pt x="929" y="1405"/>
                    <a:pt x="143" y="2191"/>
                  </a:cubicBezTo>
                  <a:cubicBezTo>
                    <a:pt x="0" y="2334"/>
                    <a:pt x="0" y="2548"/>
                    <a:pt x="143" y="2691"/>
                  </a:cubicBezTo>
                  <a:cubicBezTo>
                    <a:pt x="214" y="2739"/>
                    <a:pt x="310" y="2786"/>
                    <a:pt x="381" y="2786"/>
                  </a:cubicBezTo>
                  <a:lnTo>
                    <a:pt x="2643" y="2786"/>
                  </a:lnTo>
                  <a:cubicBezTo>
                    <a:pt x="2763" y="2786"/>
                    <a:pt x="2882" y="2715"/>
                    <a:pt x="2929" y="2596"/>
                  </a:cubicBezTo>
                  <a:lnTo>
                    <a:pt x="3810" y="1024"/>
                  </a:lnTo>
                  <a:lnTo>
                    <a:pt x="4620" y="1024"/>
                  </a:lnTo>
                  <a:lnTo>
                    <a:pt x="5477" y="2596"/>
                  </a:lnTo>
                  <a:cubicBezTo>
                    <a:pt x="5549" y="2715"/>
                    <a:pt x="5668" y="2786"/>
                    <a:pt x="5787" y="2786"/>
                  </a:cubicBezTo>
                  <a:lnTo>
                    <a:pt x="8049" y="2786"/>
                  </a:lnTo>
                  <a:cubicBezTo>
                    <a:pt x="8121" y="2786"/>
                    <a:pt x="8216" y="2739"/>
                    <a:pt x="8287" y="2691"/>
                  </a:cubicBezTo>
                  <a:cubicBezTo>
                    <a:pt x="8430" y="2548"/>
                    <a:pt x="8430" y="2334"/>
                    <a:pt x="8287" y="2191"/>
                  </a:cubicBezTo>
                  <a:cubicBezTo>
                    <a:pt x="7502" y="1405"/>
                    <a:pt x="6930" y="715"/>
                    <a:pt x="650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39" name="Google Shape;2139;p70"/>
          <p:cNvGrpSpPr/>
          <p:nvPr/>
        </p:nvGrpSpPr>
        <p:grpSpPr>
          <a:xfrm>
            <a:off x="6725281" y="3587980"/>
            <a:ext cx="404954" cy="401734"/>
            <a:chOff x="6725281" y="3587980"/>
            <a:chExt cx="404954" cy="401734"/>
          </a:xfrm>
        </p:grpSpPr>
        <p:sp>
          <p:nvSpPr>
            <p:cNvPr id="2140" name="Google Shape;2140;p70"/>
            <p:cNvSpPr/>
            <p:nvPr/>
          </p:nvSpPr>
          <p:spPr>
            <a:xfrm>
              <a:off x="6871000" y="3821448"/>
              <a:ext cx="113509" cy="66016"/>
            </a:xfrm>
            <a:custGeom>
              <a:avLst/>
              <a:gdLst/>
              <a:ahLst/>
              <a:cxnLst/>
              <a:rect l="l" t="t" r="r" b="b"/>
              <a:pathLst>
                <a:path w="3358" h="1953" extrusionOk="0">
                  <a:moveTo>
                    <a:pt x="1667" y="0"/>
                  </a:moveTo>
                  <a:cubicBezTo>
                    <a:pt x="762" y="0"/>
                    <a:pt x="0" y="738"/>
                    <a:pt x="0" y="1667"/>
                  </a:cubicBezTo>
                  <a:cubicBezTo>
                    <a:pt x="0" y="1715"/>
                    <a:pt x="0" y="1786"/>
                    <a:pt x="0" y="1834"/>
                  </a:cubicBezTo>
                  <a:cubicBezTo>
                    <a:pt x="48" y="1858"/>
                    <a:pt x="71" y="1858"/>
                    <a:pt x="71" y="1881"/>
                  </a:cubicBezTo>
                  <a:cubicBezTo>
                    <a:pt x="119" y="1905"/>
                    <a:pt x="143" y="1929"/>
                    <a:pt x="191" y="1953"/>
                  </a:cubicBezTo>
                  <a:cubicBezTo>
                    <a:pt x="238" y="1929"/>
                    <a:pt x="262" y="1905"/>
                    <a:pt x="310" y="1881"/>
                  </a:cubicBezTo>
                  <a:cubicBezTo>
                    <a:pt x="572" y="1667"/>
                    <a:pt x="1024" y="1334"/>
                    <a:pt x="1667" y="1334"/>
                  </a:cubicBezTo>
                  <a:cubicBezTo>
                    <a:pt x="2334" y="1334"/>
                    <a:pt x="2786" y="1667"/>
                    <a:pt x="3048" y="1881"/>
                  </a:cubicBezTo>
                  <a:cubicBezTo>
                    <a:pt x="3096" y="1905"/>
                    <a:pt x="3120" y="1929"/>
                    <a:pt x="3167" y="1953"/>
                  </a:cubicBezTo>
                  <a:cubicBezTo>
                    <a:pt x="3215" y="1929"/>
                    <a:pt x="3239" y="1905"/>
                    <a:pt x="3263" y="1881"/>
                  </a:cubicBezTo>
                  <a:cubicBezTo>
                    <a:pt x="3286" y="1858"/>
                    <a:pt x="3310" y="1858"/>
                    <a:pt x="3334" y="1834"/>
                  </a:cubicBezTo>
                  <a:cubicBezTo>
                    <a:pt x="3358" y="1786"/>
                    <a:pt x="3358" y="1715"/>
                    <a:pt x="3358" y="1667"/>
                  </a:cubicBezTo>
                  <a:cubicBezTo>
                    <a:pt x="3358" y="738"/>
                    <a:pt x="2596" y="0"/>
                    <a:pt x="166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1" name="Google Shape;2141;p70"/>
            <p:cNvSpPr/>
            <p:nvPr/>
          </p:nvSpPr>
          <p:spPr>
            <a:xfrm>
              <a:off x="6725281" y="3889863"/>
              <a:ext cx="404954" cy="46715"/>
            </a:xfrm>
            <a:custGeom>
              <a:avLst/>
              <a:gdLst/>
              <a:ahLst/>
              <a:cxnLst/>
              <a:rect l="l" t="t" r="r" b="b"/>
              <a:pathLst>
                <a:path w="11980" h="1382" extrusionOk="0">
                  <a:moveTo>
                    <a:pt x="3025" y="0"/>
                  </a:moveTo>
                  <a:cubicBezTo>
                    <a:pt x="2596" y="0"/>
                    <a:pt x="2287" y="238"/>
                    <a:pt x="2049" y="405"/>
                  </a:cubicBezTo>
                  <a:cubicBezTo>
                    <a:pt x="1834" y="572"/>
                    <a:pt x="1691" y="691"/>
                    <a:pt x="1525" y="691"/>
                  </a:cubicBezTo>
                  <a:cubicBezTo>
                    <a:pt x="1191" y="691"/>
                    <a:pt x="858" y="500"/>
                    <a:pt x="596" y="310"/>
                  </a:cubicBezTo>
                  <a:cubicBezTo>
                    <a:pt x="533" y="265"/>
                    <a:pt x="463" y="244"/>
                    <a:pt x="394" y="244"/>
                  </a:cubicBezTo>
                  <a:cubicBezTo>
                    <a:pt x="281" y="244"/>
                    <a:pt x="170" y="301"/>
                    <a:pt x="96" y="405"/>
                  </a:cubicBezTo>
                  <a:cubicBezTo>
                    <a:pt x="1" y="548"/>
                    <a:pt x="24" y="786"/>
                    <a:pt x="191" y="881"/>
                  </a:cubicBezTo>
                  <a:cubicBezTo>
                    <a:pt x="525" y="1120"/>
                    <a:pt x="1001" y="1382"/>
                    <a:pt x="1525" y="1382"/>
                  </a:cubicBezTo>
                  <a:cubicBezTo>
                    <a:pt x="1930" y="1382"/>
                    <a:pt x="2239" y="1143"/>
                    <a:pt x="2477" y="977"/>
                  </a:cubicBezTo>
                  <a:cubicBezTo>
                    <a:pt x="2692" y="810"/>
                    <a:pt x="2835" y="691"/>
                    <a:pt x="3025" y="691"/>
                  </a:cubicBezTo>
                  <a:cubicBezTo>
                    <a:pt x="3192" y="691"/>
                    <a:pt x="3335" y="810"/>
                    <a:pt x="3549" y="977"/>
                  </a:cubicBezTo>
                  <a:cubicBezTo>
                    <a:pt x="3787" y="1143"/>
                    <a:pt x="4097" y="1382"/>
                    <a:pt x="4502" y="1382"/>
                  </a:cubicBezTo>
                  <a:cubicBezTo>
                    <a:pt x="4906" y="1382"/>
                    <a:pt x="5216" y="1143"/>
                    <a:pt x="5454" y="977"/>
                  </a:cubicBezTo>
                  <a:cubicBezTo>
                    <a:pt x="5668" y="810"/>
                    <a:pt x="5811" y="691"/>
                    <a:pt x="5978" y="691"/>
                  </a:cubicBezTo>
                  <a:cubicBezTo>
                    <a:pt x="6169" y="691"/>
                    <a:pt x="6311" y="810"/>
                    <a:pt x="6526" y="977"/>
                  </a:cubicBezTo>
                  <a:cubicBezTo>
                    <a:pt x="6764" y="1143"/>
                    <a:pt x="7050" y="1382"/>
                    <a:pt x="7478" y="1382"/>
                  </a:cubicBezTo>
                  <a:cubicBezTo>
                    <a:pt x="7883" y="1382"/>
                    <a:pt x="8193" y="1143"/>
                    <a:pt x="8431" y="977"/>
                  </a:cubicBezTo>
                  <a:cubicBezTo>
                    <a:pt x="8645" y="810"/>
                    <a:pt x="8788" y="691"/>
                    <a:pt x="8955" y="691"/>
                  </a:cubicBezTo>
                  <a:cubicBezTo>
                    <a:pt x="9145" y="691"/>
                    <a:pt x="9288" y="810"/>
                    <a:pt x="9503" y="977"/>
                  </a:cubicBezTo>
                  <a:cubicBezTo>
                    <a:pt x="9741" y="1143"/>
                    <a:pt x="10026" y="1382"/>
                    <a:pt x="10455" y="1382"/>
                  </a:cubicBezTo>
                  <a:cubicBezTo>
                    <a:pt x="10979" y="1382"/>
                    <a:pt x="11455" y="1096"/>
                    <a:pt x="11789" y="881"/>
                  </a:cubicBezTo>
                  <a:cubicBezTo>
                    <a:pt x="11955" y="786"/>
                    <a:pt x="11979" y="548"/>
                    <a:pt x="11884" y="405"/>
                  </a:cubicBezTo>
                  <a:cubicBezTo>
                    <a:pt x="11810" y="301"/>
                    <a:pt x="11699" y="244"/>
                    <a:pt x="11591" y="244"/>
                  </a:cubicBezTo>
                  <a:cubicBezTo>
                    <a:pt x="11526" y="244"/>
                    <a:pt x="11462" y="265"/>
                    <a:pt x="11408" y="310"/>
                  </a:cubicBezTo>
                  <a:cubicBezTo>
                    <a:pt x="11003" y="548"/>
                    <a:pt x="10717" y="691"/>
                    <a:pt x="10455" y="691"/>
                  </a:cubicBezTo>
                  <a:cubicBezTo>
                    <a:pt x="10288" y="691"/>
                    <a:pt x="10146" y="572"/>
                    <a:pt x="9931" y="405"/>
                  </a:cubicBezTo>
                  <a:cubicBezTo>
                    <a:pt x="9669" y="238"/>
                    <a:pt x="9383" y="0"/>
                    <a:pt x="8955" y="0"/>
                  </a:cubicBezTo>
                  <a:cubicBezTo>
                    <a:pt x="8550" y="0"/>
                    <a:pt x="8240" y="238"/>
                    <a:pt x="8002" y="405"/>
                  </a:cubicBezTo>
                  <a:cubicBezTo>
                    <a:pt x="7788" y="572"/>
                    <a:pt x="7645" y="691"/>
                    <a:pt x="7478" y="691"/>
                  </a:cubicBezTo>
                  <a:cubicBezTo>
                    <a:pt x="7312" y="691"/>
                    <a:pt x="7169" y="572"/>
                    <a:pt x="6954" y="405"/>
                  </a:cubicBezTo>
                  <a:cubicBezTo>
                    <a:pt x="6716" y="238"/>
                    <a:pt x="6407" y="0"/>
                    <a:pt x="5978" y="0"/>
                  </a:cubicBezTo>
                  <a:cubicBezTo>
                    <a:pt x="5573" y="0"/>
                    <a:pt x="5264" y="238"/>
                    <a:pt x="5025" y="405"/>
                  </a:cubicBezTo>
                  <a:cubicBezTo>
                    <a:pt x="4811" y="572"/>
                    <a:pt x="4668" y="691"/>
                    <a:pt x="4502" y="691"/>
                  </a:cubicBezTo>
                  <a:cubicBezTo>
                    <a:pt x="4335" y="691"/>
                    <a:pt x="4192" y="572"/>
                    <a:pt x="3978" y="405"/>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2" name="Google Shape;2142;p70"/>
            <p:cNvSpPr/>
            <p:nvPr/>
          </p:nvSpPr>
          <p:spPr>
            <a:xfrm>
              <a:off x="6725281" y="3942999"/>
              <a:ext cx="404954" cy="46715"/>
            </a:xfrm>
            <a:custGeom>
              <a:avLst/>
              <a:gdLst/>
              <a:ahLst/>
              <a:cxnLst/>
              <a:rect l="l" t="t" r="r" b="b"/>
              <a:pathLst>
                <a:path w="11980" h="1382" extrusionOk="0">
                  <a:moveTo>
                    <a:pt x="3025" y="0"/>
                  </a:moveTo>
                  <a:cubicBezTo>
                    <a:pt x="2596" y="0"/>
                    <a:pt x="2287" y="238"/>
                    <a:pt x="2049" y="429"/>
                  </a:cubicBezTo>
                  <a:cubicBezTo>
                    <a:pt x="1834" y="595"/>
                    <a:pt x="1691" y="691"/>
                    <a:pt x="1525" y="691"/>
                  </a:cubicBezTo>
                  <a:cubicBezTo>
                    <a:pt x="1191" y="691"/>
                    <a:pt x="858" y="500"/>
                    <a:pt x="596" y="310"/>
                  </a:cubicBezTo>
                  <a:cubicBezTo>
                    <a:pt x="532" y="273"/>
                    <a:pt x="460" y="254"/>
                    <a:pt x="390" y="254"/>
                  </a:cubicBezTo>
                  <a:cubicBezTo>
                    <a:pt x="278" y="254"/>
                    <a:pt x="169" y="302"/>
                    <a:pt x="96" y="405"/>
                  </a:cubicBezTo>
                  <a:cubicBezTo>
                    <a:pt x="1" y="572"/>
                    <a:pt x="24" y="786"/>
                    <a:pt x="191" y="881"/>
                  </a:cubicBezTo>
                  <a:cubicBezTo>
                    <a:pt x="525" y="1119"/>
                    <a:pt x="1001" y="1381"/>
                    <a:pt x="1525" y="1381"/>
                  </a:cubicBezTo>
                  <a:cubicBezTo>
                    <a:pt x="1930" y="1381"/>
                    <a:pt x="2239" y="1167"/>
                    <a:pt x="2477" y="976"/>
                  </a:cubicBezTo>
                  <a:cubicBezTo>
                    <a:pt x="2692" y="810"/>
                    <a:pt x="2835" y="714"/>
                    <a:pt x="3025" y="714"/>
                  </a:cubicBezTo>
                  <a:cubicBezTo>
                    <a:pt x="3192" y="714"/>
                    <a:pt x="3335" y="810"/>
                    <a:pt x="3549" y="976"/>
                  </a:cubicBezTo>
                  <a:cubicBezTo>
                    <a:pt x="3787" y="1167"/>
                    <a:pt x="4097" y="1381"/>
                    <a:pt x="4502" y="1381"/>
                  </a:cubicBezTo>
                  <a:cubicBezTo>
                    <a:pt x="4906" y="1381"/>
                    <a:pt x="5216" y="1167"/>
                    <a:pt x="5454" y="976"/>
                  </a:cubicBezTo>
                  <a:cubicBezTo>
                    <a:pt x="5668" y="810"/>
                    <a:pt x="5811" y="714"/>
                    <a:pt x="5978" y="714"/>
                  </a:cubicBezTo>
                  <a:cubicBezTo>
                    <a:pt x="6169" y="714"/>
                    <a:pt x="6311" y="810"/>
                    <a:pt x="6526" y="976"/>
                  </a:cubicBezTo>
                  <a:cubicBezTo>
                    <a:pt x="6764" y="1167"/>
                    <a:pt x="7050" y="1381"/>
                    <a:pt x="7478" y="1381"/>
                  </a:cubicBezTo>
                  <a:cubicBezTo>
                    <a:pt x="7883" y="1381"/>
                    <a:pt x="8193" y="1167"/>
                    <a:pt x="8431" y="976"/>
                  </a:cubicBezTo>
                  <a:cubicBezTo>
                    <a:pt x="8645" y="810"/>
                    <a:pt x="8788" y="714"/>
                    <a:pt x="8955" y="714"/>
                  </a:cubicBezTo>
                  <a:cubicBezTo>
                    <a:pt x="9145" y="714"/>
                    <a:pt x="9288" y="810"/>
                    <a:pt x="9503" y="976"/>
                  </a:cubicBezTo>
                  <a:cubicBezTo>
                    <a:pt x="9741" y="1167"/>
                    <a:pt x="10026" y="1381"/>
                    <a:pt x="10455" y="1381"/>
                  </a:cubicBezTo>
                  <a:cubicBezTo>
                    <a:pt x="10979" y="1381"/>
                    <a:pt x="11455" y="1096"/>
                    <a:pt x="11789" y="881"/>
                  </a:cubicBezTo>
                  <a:cubicBezTo>
                    <a:pt x="11955" y="786"/>
                    <a:pt x="11979" y="572"/>
                    <a:pt x="11884" y="405"/>
                  </a:cubicBezTo>
                  <a:cubicBezTo>
                    <a:pt x="11811" y="302"/>
                    <a:pt x="11702" y="254"/>
                    <a:pt x="11595" y="254"/>
                  </a:cubicBezTo>
                  <a:cubicBezTo>
                    <a:pt x="11528" y="254"/>
                    <a:pt x="11463" y="273"/>
                    <a:pt x="11408" y="310"/>
                  </a:cubicBezTo>
                  <a:cubicBezTo>
                    <a:pt x="11003" y="572"/>
                    <a:pt x="10717" y="691"/>
                    <a:pt x="10455" y="691"/>
                  </a:cubicBezTo>
                  <a:cubicBezTo>
                    <a:pt x="10288" y="691"/>
                    <a:pt x="10146" y="595"/>
                    <a:pt x="9931" y="429"/>
                  </a:cubicBezTo>
                  <a:cubicBezTo>
                    <a:pt x="9669" y="238"/>
                    <a:pt x="9383" y="0"/>
                    <a:pt x="8955" y="0"/>
                  </a:cubicBezTo>
                  <a:cubicBezTo>
                    <a:pt x="8550" y="0"/>
                    <a:pt x="8240" y="238"/>
                    <a:pt x="8002" y="429"/>
                  </a:cubicBezTo>
                  <a:cubicBezTo>
                    <a:pt x="7788" y="595"/>
                    <a:pt x="7645" y="691"/>
                    <a:pt x="7478" y="691"/>
                  </a:cubicBezTo>
                  <a:cubicBezTo>
                    <a:pt x="7312" y="691"/>
                    <a:pt x="7169" y="595"/>
                    <a:pt x="6954" y="429"/>
                  </a:cubicBezTo>
                  <a:cubicBezTo>
                    <a:pt x="6716" y="238"/>
                    <a:pt x="6407" y="0"/>
                    <a:pt x="5978" y="0"/>
                  </a:cubicBezTo>
                  <a:cubicBezTo>
                    <a:pt x="5573" y="0"/>
                    <a:pt x="5264" y="238"/>
                    <a:pt x="5025" y="429"/>
                  </a:cubicBezTo>
                  <a:cubicBezTo>
                    <a:pt x="4811" y="595"/>
                    <a:pt x="4668" y="691"/>
                    <a:pt x="4502" y="691"/>
                  </a:cubicBezTo>
                  <a:cubicBezTo>
                    <a:pt x="4335" y="691"/>
                    <a:pt x="4192" y="595"/>
                    <a:pt x="3978" y="429"/>
                  </a:cubicBezTo>
                  <a:cubicBezTo>
                    <a:pt x="3739" y="238"/>
                    <a:pt x="3430" y="0"/>
                    <a:pt x="302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3" name="Google Shape;2143;p70"/>
            <p:cNvSpPr/>
            <p:nvPr/>
          </p:nvSpPr>
          <p:spPr>
            <a:xfrm>
              <a:off x="6726903" y="3677352"/>
              <a:ext cx="88563" cy="78929"/>
            </a:xfrm>
            <a:custGeom>
              <a:avLst/>
              <a:gdLst/>
              <a:ahLst/>
              <a:cxnLst/>
              <a:rect l="l" t="t" r="r" b="b"/>
              <a:pathLst>
                <a:path w="2620" h="2335" extrusionOk="0">
                  <a:moveTo>
                    <a:pt x="834" y="0"/>
                  </a:moveTo>
                  <a:cubicBezTo>
                    <a:pt x="381" y="0"/>
                    <a:pt x="0" y="358"/>
                    <a:pt x="0" y="834"/>
                  </a:cubicBezTo>
                  <a:cubicBezTo>
                    <a:pt x="0" y="1477"/>
                    <a:pt x="977" y="2215"/>
                    <a:pt x="1119" y="2287"/>
                  </a:cubicBezTo>
                  <a:cubicBezTo>
                    <a:pt x="1191" y="2310"/>
                    <a:pt x="1239" y="2334"/>
                    <a:pt x="1310" y="2334"/>
                  </a:cubicBezTo>
                  <a:cubicBezTo>
                    <a:pt x="1358" y="2334"/>
                    <a:pt x="1429" y="2310"/>
                    <a:pt x="1477" y="2287"/>
                  </a:cubicBezTo>
                  <a:cubicBezTo>
                    <a:pt x="1715" y="2167"/>
                    <a:pt x="2620" y="1501"/>
                    <a:pt x="2620" y="834"/>
                  </a:cubicBezTo>
                  <a:cubicBezTo>
                    <a:pt x="2620" y="358"/>
                    <a:pt x="2239" y="0"/>
                    <a:pt x="1762" y="0"/>
                  </a:cubicBezTo>
                  <a:cubicBezTo>
                    <a:pt x="1596" y="0"/>
                    <a:pt x="1429" y="48"/>
                    <a:pt x="1310" y="119"/>
                  </a:cubicBezTo>
                  <a:cubicBezTo>
                    <a:pt x="1167" y="48"/>
                    <a:pt x="1000" y="0"/>
                    <a:pt x="83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4" name="Google Shape;2144;p70"/>
            <p:cNvSpPr/>
            <p:nvPr/>
          </p:nvSpPr>
          <p:spPr>
            <a:xfrm>
              <a:off x="7025541" y="3587980"/>
              <a:ext cx="103064" cy="90996"/>
            </a:xfrm>
            <a:custGeom>
              <a:avLst/>
              <a:gdLst/>
              <a:ahLst/>
              <a:cxnLst/>
              <a:rect l="l" t="t" r="r" b="b"/>
              <a:pathLst>
                <a:path w="3049" h="2692" extrusionOk="0">
                  <a:moveTo>
                    <a:pt x="953" y="1"/>
                  </a:moveTo>
                  <a:cubicBezTo>
                    <a:pt x="429" y="1"/>
                    <a:pt x="0" y="430"/>
                    <a:pt x="0" y="954"/>
                  </a:cubicBezTo>
                  <a:cubicBezTo>
                    <a:pt x="0" y="1263"/>
                    <a:pt x="191" y="1620"/>
                    <a:pt x="596" y="2025"/>
                  </a:cubicBezTo>
                  <a:cubicBezTo>
                    <a:pt x="882" y="2311"/>
                    <a:pt x="1191" y="2573"/>
                    <a:pt x="1358" y="2668"/>
                  </a:cubicBezTo>
                  <a:cubicBezTo>
                    <a:pt x="1405" y="2692"/>
                    <a:pt x="1477" y="2692"/>
                    <a:pt x="1525" y="2692"/>
                  </a:cubicBezTo>
                  <a:cubicBezTo>
                    <a:pt x="1596" y="2692"/>
                    <a:pt x="1644" y="2692"/>
                    <a:pt x="1715" y="2668"/>
                  </a:cubicBezTo>
                  <a:cubicBezTo>
                    <a:pt x="2072" y="2454"/>
                    <a:pt x="3049" y="1668"/>
                    <a:pt x="3049" y="954"/>
                  </a:cubicBezTo>
                  <a:cubicBezTo>
                    <a:pt x="3049" y="430"/>
                    <a:pt x="2620" y="1"/>
                    <a:pt x="2096" y="1"/>
                  </a:cubicBezTo>
                  <a:cubicBezTo>
                    <a:pt x="1882" y="1"/>
                    <a:pt x="1691" y="72"/>
                    <a:pt x="1525" y="191"/>
                  </a:cubicBezTo>
                  <a:cubicBezTo>
                    <a:pt x="1382" y="72"/>
                    <a:pt x="1167" y="1"/>
                    <a:pt x="9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5" name="Google Shape;2145;p70"/>
            <p:cNvSpPr/>
            <p:nvPr/>
          </p:nvSpPr>
          <p:spPr>
            <a:xfrm>
              <a:off x="6778417" y="3722410"/>
              <a:ext cx="298679" cy="148968"/>
            </a:xfrm>
            <a:custGeom>
              <a:avLst/>
              <a:gdLst/>
              <a:ahLst/>
              <a:cxnLst/>
              <a:rect l="l" t="t" r="r" b="b"/>
              <a:pathLst>
                <a:path w="8836" h="4407" extrusionOk="0">
                  <a:moveTo>
                    <a:pt x="4430" y="1"/>
                  </a:moveTo>
                  <a:cubicBezTo>
                    <a:pt x="4311" y="1"/>
                    <a:pt x="4192" y="49"/>
                    <a:pt x="4144" y="144"/>
                  </a:cubicBezTo>
                  <a:lnTo>
                    <a:pt x="3668" y="834"/>
                  </a:lnTo>
                  <a:cubicBezTo>
                    <a:pt x="3528" y="1027"/>
                    <a:pt x="3323" y="1143"/>
                    <a:pt x="3101" y="1143"/>
                  </a:cubicBezTo>
                  <a:cubicBezTo>
                    <a:pt x="3021" y="1143"/>
                    <a:pt x="2940" y="1128"/>
                    <a:pt x="2858" y="1096"/>
                  </a:cubicBezTo>
                  <a:lnTo>
                    <a:pt x="2048" y="834"/>
                  </a:lnTo>
                  <a:cubicBezTo>
                    <a:pt x="2006" y="818"/>
                    <a:pt x="1964" y="810"/>
                    <a:pt x="1923" y="810"/>
                  </a:cubicBezTo>
                  <a:cubicBezTo>
                    <a:pt x="1848" y="810"/>
                    <a:pt x="1776" y="836"/>
                    <a:pt x="1715" y="882"/>
                  </a:cubicBezTo>
                  <a:cubicBezTo>
                    <a:pt x="1620" y="954"/>
                    <a:pt x="1572" y="1049"/>
                    <a:pt x="1572" y="1168"/>
                  </a:cubicBezTo>
                  <a:lnTo>
                    <a:pt x="1596" y="2001"/>
                  </a:lnTo>
                  <a:cubicBezTo>
                    <a:pt x="1620" y="2335"/>
                    <a:pt x="1405" y="2597"/>
                    <a:pt x="1096" y="2692"/>
                  </a:cubicBezTo>
                  <a:lnTo>
                    <a:pt x="286" y="2954"/>
                  </a:lnTo>
                  <a:cubicBezTo>
                    <a:pt x="215" y="2978"/>
                    <a:pt x="143" y="3002"/>
                    <a:pt x="119" y="3073"/>
                  </a:cubicBezTo>
                  <a:cubicBezTo>
                    <a:pt x="0" y="3192"/>
                    <a:pt x="0" y="3383"/>
                    <a:pt x="96" y="3502"/>
                  </a:cubicBezTo>
                  <a:lnTo>
                    <a:pt x="620" y="4145"/>
                  </a:lnTo>
                  <a:cubicBezTo>
                    <a:pt x="667" y="4240"/>
                    <a:pt x="715" y="4311"/>
                    <a:pt x="739" y="4407"/>
                  </a:cubicBezTo>
                  <a:cubicBezTo>
                    <a:pt x="953" y="4311"/>
                    <a:pt x="1191" y="4264"/>
                    <a:pt x="1453" y="4264"/>
                  </a:cubicBezTo>
                  <a:cubicBezTo>
                    <a:pt x="1691" y="4264"/>
                    <a:pt x="1882" y="4288"/>
                    <a:pt x="2072" y="4359"/>
                  </a:cubicBezTo>
                  <a:cubicBezTo>
                    <a:pt x="2191" y="3168"/>
                    <a:pt x="3191" y="2216"/>
                    <a:pt x="4430" y="2216"/>
                  </a:cubicBezTo>
                  <a:cubicBezTo>
                    <a:pt x="5644" y="2216"/>
                    <a:pt x="6668" y="3168"/>
                    <a:pt x="6787" y="4359"/>
                  </a:cubicBezTo>
                  <a:cubicBezTo>
                    <a:pt x="6978" y="4288"/>
                    <a:pt x="7169" y="4264"/>
                    <a:pt x="7407" y="4264"/>
                  </a:cubicBezTo>
                  <a:cubicBezTo>
                    <a:pt x="7669" y="4264"/>
                    <a:pt x="7907" y="4311"/>
                    <a:pt x="8121" y="4407"/>
                  </a:cubicBezTo>
                  <a:cubicBezTo>
                    <a:pt x="8145" y="4335"/>
                    <a:pt x="8193" y="4240"/>
                    <a:pt x="8240" y="4168"/>
                  </a:cubicBezTo>
                  <a:lnTo>
                    <a:pt x="8740" y="3502"/>
                  </a:lnTo>
                  <a:cubicBezTo>
                    <a:pt x="8836" y="3359"/>
                    <a:pt x="8836" y="3192"/>
                    <a:pt x="8740" y="3049"/>
                  </a:cubicBezTo>
                  <a:cubicBezTo>
                    <a:pt x="8693" y="3002"/>
                    <a:pt x="8621" y="2978"/>
                    <a:pt x="8574" y="2954"/>
                  </a:cubicBezTo>
                  <a:lnTo>
                    <a:pt x="7764" y="2716"/>
                  </a:lnTo>
                  <a:cubicBezTo>
                    <a:pt x="7454" y="2621"/>
                    <a:pt x="7264" y="2359"/>
                    <a:pt x="7264" y="2025"/>
                  </a:cubicBezTo>
                  <a:lnTo>
                    <a:pt x="7264" y="1168"/>
                  </a:lnTo>
                  <a:cubicBezTo>
                    <a:pt x="7288" y="1096"/>
                    <a:pt x="7264" y="1025"/>
                    <a:pt x="7216" y="977"/>
                  </a:cubicBezTo>
                  <a:cubicBezTo>
                    <a:pt x="7145" y="870"/>
                    <a:pt x="7033" y="817"/>
                    <a:pt x="6921" y="817"/>
                  </a:cubicBezTo>
                  <a:cubicBezTo>
                    <a:pt x="6884" y="817"/>
                    <a:pt x="6847" y="823"/>
                    <a:pt x="6811" y="834"/>
                  </a:cubicBezTo>
                  <a:lnTo>
                    <a:pt x="6025" y="1096"/>
                  </a:lnTo>
                  <a:cubicBezTo>
                    <a:pt x="5938" y="1130"/>
                    <a:pt x="5849" y="1147"/>
                    <a:pt x="5762" y="1147"/>
                  </a:cubicBezTo>
                  <a:cubicBezTo>
                    <a:pt x="5541" y="1147"/>
                    <a:pt x="5335" y="1040"/>
                    <a:pt x="5216" y="834"/>
                  </a:cubicBezTo>
                  <a:lnTo>
                    <a:pt x="4716" y="144"/>
                  </a:lnTo>
                  <a:cubicBezTo>
                    <a:pt x="4644" y="49"/>
                    <a:pt x="4549" y="1"/>
                    <a:pt x="443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46" name="Google Shape;2146;p70"/>
          <p:cNvGrpSpPr/>
          <p:nvPr/>
        </p:nvGrpSpPr>
        <p:grpSpPr>
          <a:xfrm>
            <a:off x="4022198" y="3587845"/>
            <a:ext cx="409788" cy="401870"/>
            <a:chOff x="4022198" y="3587845"/>
            <a:chExt cx="409788" cy="401870"/>
          </a:xfrm>
        </p:grpSpPr>
        <p:sp>
          <p:nvSpPr>
            <p:cNvPr id="2147" name="Google Shape;2147;p70"/>
            <p:cNvSpPr/>
            <p:nvPr/>
          </p:nvSpPr>
          <p:spPr>
            <a:xfrm>
              <a:off x="4022198" y="3587845"/>
              <a:ext cx="113543" cy="110467"/>
            </a:xfrm>
            <a:custGeom>
              <a:avLst/>
              <a:gdLst/>
              <a:ahLst/>
              <a:cxnLst/>
              <a:rect l="l" t="t" r="r" b="b"/>
              <a:pathLst>
                <a:path w="3359" h="3268" extrusionOk="0">
                  <a:moveTo>
                    <a:pt x="1899" y="0"/>
                  </a:moveTo>
                  <a:cubicBezTo>
                    <a:pt x="1603" y="0"/>
                    <a:pt x="1298" y="73"/>
                    <a:pt x="1048" y="219"/>
                  </a:cubicBezTo>
                  <a:cubicBezTo>
                    <a:pt x="263" y="672"/>
                    <a:pt x="1" y="1672"/>
                    <a:pt x="453" y="2458"/>
                  </a:cubicBezTo>
                  <a:cubicBezTo>
                    <a:pt x="667" y="2815"/>
                    <a:pt x="1025" y="3101"/>
                    <a:pt x="1429" y="3196"/>
                  </a:cubicBezTo>
                  <a:cubicBezTo>
                    <a:pt x="1572" y="3244"/>
                    <a:pt x="1715" y="3267"/>
                    <a:pt x="1858" y="3267"/>
                  </a:cubicBezTo>
                  <a:cubicBezTo>
                    <a:pt x="2144" y="3267"/>
                    <a:pt x="2430" y="3196"/>
                    <a:pt x="2668" y="3053"/>
                  </a:cubicBezTo>
                  <a:cubicBezTo>
                    <a:pt x="2977" y="2863"/>
                    <a:pt x="3192" y="2625"/>
                    <a:pt x="3335" y="2315"/>
                  </a:cubicBezTo>
                  <a:cubicBezTo>
                    <a:pt x="3358" y="2243"/>
                    <a:pt x="3358" y="2196"/>
                    <a:pt x="3335" y="2148"/>
                  </a:cubicBezTo>
                  <a:cubicBezTo>
                    <a:pt x="3311" y="2101"/>
                    <a:pt x="3263" y="2077"/>
                    <a:pt x="3192" y="2053"/>
                  </a:cubicBezTo>
                  <a:cubicBezTo>
                    <a:pt x="2787" y="2029"/>
                    <a:pt x="2430" y="1791"/>
                    <a:pt x="2215" y="1434"/>
                  </a:cubicBezTo>
                  <a:cubicBezTo>
                    <a:pt x="2025" y="1077"/>
                    <a:pt x="2001" y="624"/>
                    <a:pt x="2168" y="267"/>
                  </a:cubicBezTo>
                  <a:cubicBezTo>
                    <a:pt x="2191" y="219"/>
                    <a:pt x="2191" y="148"/>
                    <a:pt x="2144" y="100"/>
                  </a:cubicBezTo>
                  <a:cubicBezTo>
                    <a:pt x="2120" y="53"/>
                    <a:pt x="2072" y="29"/>
                    <a:pt x="2025" y="5"/>
                  </a:cubicBezTo>
                  <a:cubicBezTo>
                    <a:pt x="1983" y="2"/>
                    <a:pt x="1941" y="0"/>
                    <a:pt x="189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8" name="Google Shape;2148;p70"/>
            <p:cNvSpPr/>
            <p:nvPr/>
          </p:nvSpPr>
          <p:spPr>
            <a:xfrm>
              <a:off x="4078546" y="3783591"/>
              <a:ext cx="113543" cy="113543"/>
            </a:xfrm>
            <a:custGeom>
              <a:avLst/>
              <a:gdLst/>
              <a:ahLst/>
              <a:cxnLst/>
              <a:rect l="l" t="t" r="r" b="b"/>
              <a:pathLst>
                <a:path w="3359" h="3359" extrusionOk="0">
                  <a:moveTo>
                    <a:pt x="1691" y="1"/>
                  </a:moveTo>
                  <a:cubicBezTo>
                    <a:pt x="763" y="1"/>
                    <a:pt x="1" y="763"/>
                    <a:pt x="1" y="1692"/>
                  </a:cubicBezTo>
                  <a:cubicBezTo>
                    <a:pt x="1" y="2620"/>
                    <a:pt x="763" y="3359"/>
                    <a:pt x="1691" y="3359"/>
                  </a:cubicBezTo>
                  <a:cubicBezTo>
                    <a:pt x="2620" y="3359"/>
                    <a:pt x="3358" y="2620"/>
                    <a:pt x="3358" y="1692"/>
                  </a:cubicBezTo>
                  <a:cubicBezTo>
                    <a:pt x="3358" y="763"/>
                    <a:pt x="2620" y="1"/>
                    <a:pt x="16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49" name="Google Shape;2149;p70"/>
            <p:cNvSpPr/>
            <p:nvPr/>
          </p:nvSpPr>
          <p:spPr>
            <a:xfrm>
              <a:off x="4030243" y="3893074"/>
              <a:ext cx="401743" cy="96641"/>
            </a:xfrm>
            <a:custGeom>
              <a:avLst/>
              <a:gdLst/>
              <a:ahLst/>
              <a:cxnLst/>
              <a:rect l="l" t="t" r="r" b="b"/>
              <a:pathLst>
                <a:path w="11885" h="2859" extrusionOk="0">
                  <a:moveTo>
                    <a:pt x="1334" y="1"/>
                  </a:moveTo>
                  <a:cubicBezTo>
                    <a:pt x="1191" y="96"/>
                    <a:pt x="1049" y="215"/>
                    <a:pt x="929" y="334"/>
                  </a:cubicBezTo>
                  <a:cubicBezTo>
                    <a:pt x="334" y="929"/>
                    <a:pt x="1" y="1691"/>
                    <a:pt x="1" y="2501"/>
                  </a:cubicBezTo>
                  <a:cubicBezTo>
                    <a:pt x="1" y="2549"/>
                    <a:pt x="1" y="2596"/>
                    <a:pt x="25" y="2644"/>
                  </a:cubicBezTo>
                  <a:cubicBezTo>
                    <a:pt x="72" y="2787"/>
                    <a:pt x="191" y="2858"/>
                    <a:pt x="334" y="2858"/>
                  </a:cubicBezTo>
                  <a:lnTo>
                    <a:pt x="11551" y="2858"/>
                  </a:lnTo>
                  <a:cubicBezTo>
                    <a:pt x="11575" y="2858"/>
                    <a:pt x="11622" y="2858"/>
                    <a:pt x="11670" y="2834"/>
                  </a:cubicBezTo>
                  <a:cubicBezTo>
                    <a:pt x="11813" y="2787"/>
                    <a:pt x="11884" y="2644"/>
                    <a:pt x="11884" y="2525"/>
                  </a:cubicBezTo>
                  <a:cubicBezTo>
                    <a:pt x="11884" y="1763"/>
                    <a:pt x="11598" y="1048"/>
                    <a:pt x="11098" y="501"/>
                  </a:cubicBezTo>
                  <a:lnTo>
                    <a:pt x="11098" y="715"/>
                  </a:lnTo>
                  <a:cubicBezTo>
                    <a:pt x="11098" y="1096"/>
                    <a:pt x="10908" y="1453"/>
                    <a:pt x="10574" y="1620"/>
                  </a:cubicBezTo>
                  <a:cubicBezTo>
                    <a:pt x="10408" y="1715"/>
                    <a:pt x="10241" y="1763"/>
                    <a:pt x="10050" y="1763"/>
                  </a:cubicBezTo>
                  <a:cubicBezTo>
                    <a:pt x="9955" y="1763"/>
                    <a:pt x="9836" y="1739"/>
                    <a:pt x="9741" y="1715"/>
                  </a:cubicBezTo>
                  <a:cubicBezTo>
                    <a:pt x="9622" y="1739"/>
                    <a:pt x="9503" y="1763"/>
                    <a:pt x="9407" y="1763"/>
                  </a:cubicBezTo>
                  <a:cubicBezTo>
                    <a:pt x="9312" y="1763"/>
                    <a:pt x="9193" y="1739"/>
                    <a:pt x="9074" y="1715"/>
                  </a:cubicBezTo>
                  <a:cubicBezTo>
                    <a:pt x="8955" y="1739"/>
                    <a:pt x="8836" y="1763"/>
                    <a:pt x="8741" y="1763"/>
                  </a:cubicBezTo>
                  <a:cubicBezTo>
                    <a:pt x="8645" y="1763"/>
                    <a:pt x="8550" y="1739"/>
                    <a:pt x="8407" y="1715"/>
                  </a:cubicBezTo>
                  <a:cubicBezTo>
                    <a:pt x="8288" y="1739"/>
                    <a:pt x="8169" y="1763"/>
                    <a:pt x="8098" y="1763"/>
                  </a:cubicBezTo>
                  <a:cubicBezTo>
                    <a:pt x="8002" y="1763"/>
                    <a:pt x="7907" y="1739"/>
                    <a:pt x="7788" y="1715"/>
                  </a:cubicBezTo>
                  <a:cubicBezTo>
                    <a:pt x="7693" y="1763"/>
                    <a:pt x="7574" y="1787"/>
                    <a:pt x="7455" y="1787"/>
                  </a:cubicBezTo>
                  <a:cubicBezTo>
                    <a:pt x="7312" y="1787"/>
                    <a:pt x="7169" y="1763"/>
                    <a:pt x="7050" y="1715"/>
                  </a:cubicBezTo>
                  <a:cubicBezTo>
                    <a:pt x="6645" y="1549"/>
                    <a:pt x="6383" y="1144"/>
                    <a:pt x="6383" y="715"/>
                  </a:cubicBezTo>
                  <a:lnTo>
                    <a:pt x="6383" y="524"/>
                  </a:lnTo>
                  <a:cubicBezTo>
                    <a:pt x="6216" y="739"/>
                    <a:pt x="6050" y="953"/>
                    <a:pt x="5954" y="1191"/>
                  </a:cubicBezTo>
                  <a:cubicBezTo>
                    <a:pt x="5788" y="882"/>
                    <a:pt x="5573" y="596"/>
                    <a:pt x="5335" y="334"/>
                  </a:cubicBezTo>
                  <a:cubicBezTo>
                    <a:pt x="5192" y="215"/>
                    <a:pt x="5073" y="96"/>
                    <a:pt x="4930" y="1"/>
                  </a:cubicBezTo>
                  <a:cubicBezTo>
                    <a:pt x="4478" y="501"/>
                    <a:pt x="3835" y="834"/>
                    <a:pt x="3120" y="834"/>
                  </a:cubicBezTo>
                  <a:cubicBezTo>
                    <a:pt x="2406" y="834"/>
                    <a:pt x="1763"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0" name="Google Shape;2150;p70"/>
            <p:cNvSpPr/>
            <p:nvPr/>
          </p:nvSpPr>
          <p:spPr>
            <a:xfrm>
              <a:off x="4269322" y="3785213"/>
              <a:ext cx="112731" cy="144945"/>
            </a:xfrm>
            <a:custGeom>
              <a:avLst/>
              <a:gdLst/>
              <a:ahLst/>
              <a:cxnLst/>
              <a:rect l="l" t="t" r="r" b="b"/>
              <a:pathLst>
                <a:path w="3335" h="4288" extrusionOk="0">
                  <a:moveTo>
                    <a:pt x="1668" y="0"/>
                  </a:moveTo>
                  <a:cubicBezTo>
                    <a:pt x="1263" y="0"/>
                    <a:pt x="858" y="143"/>
                    <a:pt x="548" y="381"/>
                  </a:cubicBezTo>
                  <a:cubicBezTo>
                    <a:pt x="191" y="667"/>
                    <a:pt x="1" y="1048"/>
                    <a:pt x="1" y="1453"/>
                  </a:cubicBezTo>
                  <a:lnTo>
                    <a:pt x="1" y="3906"/>
                  </a:lnTo>
                  <a:cubicBezTo>
                    <a:pt x="1" y="4073"/>
                    <a:pt x="96" y="4192"/>
                    <a:pt x="239" y="4263"/>
                  </a:cubicBezTo>
                  <a:cubicBezTo>
                    <a:pt x="286" y="4263"/>
                    <a:pt x="334" y="4287"/>
                    <a:pt x="382" y="4287"/>
                  </a:cubicBezTo>
                  <a:cubicBezTo>
                    <a:pt x="501" y="4287"/>
                    <a:pt x="620" y="4192"/>
                    <a:pt x="691" y="4120"/>
                  </a:cubicBezTo>
                  <a:cubicBezTo>
                    <a:pt x="763" y="4192"/>
                    <a:pt x="858" y="4263"/>
                    <a:pt x="1025" y="4263"/>
                  </a:cubicBezTo>
                  <a:cubicBezTo>
                    <a:pt x="1167" y="4263"/>
                    <a:pt x="1263" y="4192"/>
                    <a:pt x="1334" y="4120"/>
                  </a:cubicBezTo>
                  <a:cubicBezTo>
                    <a:pt x="1429" y="4192"/>
                    <a:pt x="1525" y="4263"/>
                    <a:pt x="1668" y="4263"/>
                  </a:cubicBezTo>
                  <a:cubicBezTo>
                    <a:pt x="1810" y="4263"/>
                    <a:pt x="1930" y="4192"/>
                    <a:pt x="2001" y="4120"/>
                  </a:cubicBezTo>
                  <a:cubicBezTo>
                    <a:pt x="2072" y="4192"/>
                    <a:pt x="2192" y="4263"/>
                    <a:pt x="2334" y="4263"/>
                  </a:cubicBezTo>
                  <a:cubicBezTo>
                    <a:pt x="2477" y="4263"/>
                    <a:pt x="2573" y="4192"/>
                    <a:pt x="2668" y="4120"/>
                  </a:cubicBezTo>
                  <a:lnTo>
                    <a:pt x="2787" y="4192"/>
                  </a:lnTo>
                  <a:cubicBezTo>
                    <a:pt x="2857" y="4227"/>
                    <a:pt x="2914" y="4249"/>
                    <a:pt x="2976" y="4249"/>
                  </a:cubicBezTo>
                  <a:cubicBezTo>
                    <a:pt x="3000" y="4249"/>
                    <a:pt x="3023" y="4246"/>
                    <a:pt x="3049" y="4239"/>
                  </a:cubicBezTo>
                  <a:cubicBezTo>
                    <a:pt x="3216" y="4216"/>
                    <a:pt x="3335" y="4073"/>
                    <a:pt x="3335" y="3906"/>
                  </a:cubicBezTo>
                  <a:lnTo>
                    <a:pt x="3335" y="1525"/>
                  </a:lnTo>
                  <a:cubicBezTo>
                    <a:pt x="3335" y="1072"/>
                    <a:pt x="3144" y="691"/>
                    <a:pt x="2811" y="405"/>
                  </a:cubicBezTo>
                  <a:cubicBezTo>
                    <a:pt x="2501" y="143"/>
                    <a:pt x="2096" y="0"/>
                    <a:pt x="166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1" name="Google Shape;2151;p70"/>
            <p:cNvSpPr/>
            <p:nvPr/>
          </p:nvSpPr>
          <p:spPr>
            <a:xfrm>
              <a:off x="4245188" y="3620193"/>
              <a:ext cx="33025" cy="23391"/>
            </a:xfrm>
            <a:custGeom>
              <a:avLst/>
              <a:gdLst/>
              <a:ahLst/>
              <a:cxnLst/>
              <a:rect l="l" t="t" r="r" b="b"/>
              <a:pathLst>
                <a:path w="977" h="692" extrusionOk="0">
                  <a:moveTo>
                    <a:pt x="334" y="1"/>
                  </a:moveTo>
                  <a:cubicBezTo>
                    <a:pt x="143" y="1"/>
                    <a:pt x="0" y="143"/>
                    <a:pt x="0" y="334"/>
                  </a:cubicBezTo>
                  <a:cubicBezTo>
                    <a:pt x="0" y="524"/>
                    <a:pt x="143" y="691"/>
                    <a:pt x="334" y="691"/>
                  </a:cubicBezTo>
                  <a:lnTo>
                    <a:pt x="619" y="691"/>
                  </a:lnTo>
                  <a:cubicBezTo>
                    <a:pt x="810" y="691"/>
                    <a:pt x="977" y="524"/>
                    <a:pt x="977" y="334"/>
                  </a:cubicBezTo>
                  <a:cubicBezTo>
                    <a:pt x="977" y="143"/>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2" name="Google Shape;2152;p70"/>
            <p:cNvSpPr/>
            <p:nvPr/>
          </p:nvSpPr>
          <p:spPr>
            <a:xfrm>
              <a:off x="4299912" y="3620193"/>
              <a:ext cx="33025" cy="23391"/>
            </a:xfrm>
            <a:custGeom>
              <a:avLst/>
              <a:gdLst/>
              <a:ahLst/>
              <a:cxnLst/>
              <a:rect l="l" t="t" r="r" b="b"/>
              <a:pathLst>
                <a:path w="977" h="692" extrusionOk="0">
                  <a:moveTo>
                    <a:pt x="358" y="1"/>
                  </a:moveTo>
                  <a:cubicBezTo>
                    <a:pt x="167" y="1"/>
                    <a:pt x="1" y="143"/>
                    <a:pt x="1" y="334"/>
                  </a:cubicBezTo>
                  <a:cubicBezTo>
                    <a:pt x="1" y="524"/>
                    <a:pt x="167" y="691"/>
                    <a:pt x="358" y="691"/>
                  </a:cubicBezTo>
                  <a:lnTo>
                    <a:pt x="620" y="691"/>
                  </a:lnTo>
                  <a:cubicBezTo>
                    <a:pt x="834" y="691"/>
                    <a:pt x="977" y="524"/>
                    <a:pt x="977" y="334"/>
                  </a:cubicBezTo>
                  <a:cubicBezTo>
                    <a:pt x="977" y="143"/>
                    <a:pt x="834"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3" name="Google Shape;2153;p70"/>
            <p:cNvSpPr/>
            <p:nvPr/>
          </p:nvSpPr>
          <p:spPr>
            <a:xfrm>
              <a:off x="4277367" y="3587913"/>
              <a:ext cx="23391" cy="33126"/>
            </a:xfrm>
            <a:custGeom>
              <a:avLst/>
              <a:gdLst/>
              <a:ahLst/>
              <a:cxnLst/>
              <a:rect l="l" t="t" r="r" b="b"/>
              <a:pathLst>
                <a:path w="692" h="980" extrusionOk="0">
                  <a:moveTo>
                    <a:pt x="345" y="1"/>
                  </a:moveTo>
                  <a:cubicBezTo>
                    <a:pt x="168" y="1"/>
                    <a:pt x="1" y="158"/>
                    <a:pt x="1" y="336"/>
                  </a:cubicBezTo>
                  <a:lnTo>
                    <a:pt x="1" y="622"/>
                  </a:lnTo>
                  <a:cubicBezTo>
                    <a:pt x="1" y="836"/>
                    <a:pt x="191" y="979"/>
                    <a:pt x="382" y="979"/>
                  </a:cubicBezTo>
                  <a:cubicBezTo>
                    <a:pt x="572" y="956"/>
                    <a:pt x="691" y="789"/>
                    <a:pt x="691" y="622"/>
                  </a:cubicBezTo>
                  <a:lnTo>
                    <a:pt x="691" y="360"/>
                  </a:lnTo>
                  <a:cubicBezTo>
                    <a:pt x="691" y="170"/>
                    <a:pt x="572" y="27"/>
                    <a:pt x="382" y="3"/>
                  </a:cubicBezTo>
                  <a:cubicBezTo>
                    <a:pt x="370" y="1"/>
                    <a:pt x="357"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4" name="Google Shape;2154;p70"/>
            <p:cNvSpPr/>
            <p:nvPr/>
          </p:nvSpPr>
          <p:spPr>
            <a:xfrm>
              <a:off x="4277367" y="3642671"/>
              <a:ext cx="23391" cy="33160"/>
            </a:xfrm>
            <a:custGeom>
              <a:avLst/>
              <a:gdLst/>
              <a:ahLst/>
              <a:cxnLst/>
              <a:rect l="l" t="t" r="r" b="b"/>
              <a:pathLst>
                <a:path w="692" h="981" extrusionOk="0">
                  <a:moveTo>
                    <a:pt x="345" y="0"/>
                  </a:moveTo>
                  <a:cubicBezTo>
                    <a:pt x="168" y="0"/>
                    <a:pt x="1" y="159"/>
                    <a:pt x="1" y="360"/>
                  </a:cubicBezTo>
                  <a:lnTo>
                    <a:pt x="1" y="621"/>
                  </a:lnTo>
                  <a:cubicBezTo>
                    <a:pt x="1" y="788"/>
                    <a:pt x="144" y="955"/>
                    <a:pt x="310" y="979"/>
                  </a:cubicBezTo>
                  <a:cubicBezTo>
                    <a:pt x="324" y="980"/>
                    <a:pt x="338" y="981"/>
                    <a:pt x="351" y="981"/>
                  </a:cubicBezTo>
                  <a:cubicBezTo>
                    <a:pt x="545" y="981"/>
                    <a:pt x="691" y="822"/>
                    <a:pt x="691" y="621"/>
                  </a:cubicBezTo>
                  <a:lnTo>
                    <a:pt x="691" y="360"/>
                  </a:lnTo>
                  <a:cubicBezTo>
                    <a:pt x="691" y="169"/>
                    <a:pt x="572" y="26"/>
                    <a:pt x="382" y="2"/>
                  </a:cubicBezTo>
                  <a:cubicBezTo>
                    <a:pt x="370" y="1"/>
                    <a:pt x="357" y="0"/>
                    <a:pt x="34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5" name="Google Shape;2155;p70"/>
            <p:cNvSpPr/>
            <p:nvPr/>
          </p:nvSpPr>
          <p:spPr>
            <a:xfrm>
              <a:off x="4150982" y="3714365"/>
              <a:ext cx="33059" cy="23391"/>
            </a:xfrm>
            <a:custGeom>
              <a:avLst/>
              <a:gdLst/>
              <a:ahLst/>
              <a:cxnLst/>
              <a:rect l="l" t="t" r="r" b="b"/>
              <a:pathLst>
                <a:path w="978" h="692" extrusionOk="0">
                  <a:moveTo>
                    <a:pt x="334" y="1"/>
                  </a:moveTo>
                  <a:cubicBezTo>
                    <a:pt x="144" y="1"/>
                    <a:pt x="1" y="144"/>
                    <a:pt x="1" y="334"/>
                  </a:cubicBezTo>
                  <a:cubicBezTo>
                    <a:pt x="1" y="549"/>
                    <a:pt x="144" y="691"/>
                    <a:pt x="334" y="691"/>
                  </a:cubicBezTo>
                  <a:lnTo>
                    <a:pt x="620" y="691"/>
                  </a:lnTo>
                  <a:cubicBezTo>
                    <a:pt x="811" y="691"/>
                    <a:pt x="977" y="549"/>
                    <a:pt x="977" y="334"/>
                  </a:cubicBezTo>
                  <a:cubicBezTo>
                    <a:pt x="977" y="144"/>
                    <a:pt x="811"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6" name="Google Shape;2156;p70"/>
            <p:cNvSpPr/>
            <p:nvPr/>
          </p:nvSpPr>
          <p:spPr>
            <a:xfrm>
              <a:off x="4205741" y="3714365"/>
              <a:ext cx="33025" cy="23391"/>
            </a:xfrm>
            <a:custGeom>
              <a:avLst/>
              <a:gdLst/>
              <a:ahLst/>
              <a:cxnLst/>
              <a:rect l="l" t="t" r="r" b="b"/>
              <a:pathLst>
                <a:path w="977" h="692" extrusionOk="0">
                  <a:moveTo>
                    <a:pt x="357" y="1"/>
                  </a:moveTo>
                  <a:cubicBezTo>
                    <a:pt x="167" y="1"/>
                    <a:pt x="0" y="144"/>
                    <a:pt x="0" y="334"/>
                  </a:cubicBezTo>
                  <a:cubicBezTo>
                    <a:pt x="0" y="549"/>
                    <a:pt x="167" y="691"/>
                    <a:pt x="357" y="691"/>
                  </a:cubicBezTo>
                  <a:lnTo>
                    <a:pt x="619" y="691"/>
                  </a:lnTo>
                  <a:cubicBezTo>
                    <a:pt x="810" y="691"/>
                    <a:pt x="977" y="549"/>
                    <a:pt x="977" y="334"/>
                  </a:cubicBezTo>
                  <a:cubicBezTo>
                    <a:pt x="977" y="144"/>
                    <a:pt x="810" y="1"/>
                    <a:pt x="61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7" name="Google Shape;2157;p70"/>
            <p:cNvSpPr/>
            <p:nvPr/>
          </p:nvSpPr>
          <p:spPr>
            <a:xfrm>
              <a:off x="4183195" y="3682084"/>
              <a:ext cx="23391" cy="33194"/>
            </a:xfrm>
            <a:custGeom>
              <a:avLst/>
              <a:gdLst/>
              <a:ahLst/>
              <a:cxnLst/>
              <a:rect l="l" t="t" r="r" b="b"/>
              <a:pathLst>
                <a:path w="692" h="982" extrusionOk="0">
                  <a:moveTo>
                    <a:pt x="341" y="1"/>
                  </a:moveTo>
                  <a:cubicBezTo>
                    <a:pt x="146" y="1"/>
                    <a:pt x="0" y="158"/>
                    <a:pt x="0" y="337"/>
                  </a:cubicBezTo>
                  <a:lnTo>
                    <a:pt x="0" y="622"/>
                  </a:lnTo>
                  <a:cubicBezTo>
                    <a:pt x="0" y="823"/>
                    <a:pt x="146" y="982"/>
                    <a:pt x="341" y="982"/>
                  </a:cubicBezTo>
                  <a:cubicBezTo>
                    <a:pt x="354" y="982"/>
                    <a:pt x="368" y="981"/>
                    <a:pt x="381" y="980"/>
                  </a:cubicBezTo>
                  <a:cubicBezTo>
                    <a:pt x="572" y="956"/>
                    <a:pt x="691" y="789"/>
                    <a:pt x="691" y="622"/>
                  </a:cubicBezTo>
                  <a:lnTo>
                    <a:pt x="691" y="360"/>
                  </a:lnTo>
                  <a:cubicBezTo>
                    <a:pt x="691" y="170"/>
                    <a:pt x="572" y="27"/>
                    <a:pt x="381" y="3"/>
                  </a:cubicBezTo>
                  <a:cubicBezTo>
                    <a:pt x="368" y="2"/>
                    <a:pt x="354" y="1"/>
                    <a:pt x="34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8" name="Google Shape;2158;p70"/>
            <p:cNvSpPr/>
            <p:nvPr/>
          </p:nvSpPr>
          <p:spPr>
            <a:xfrm>
              <a:off x="4183195" y="3736843"/>
              <a:ext cx="23391" cy="33194"/>
            </a:xfrm>
            <a:custGeom>
              <a:avLst/>
              <a:gdLst/>
              <a:ahLst/>
              <a:cxnLst/>
              <a:rect l="l" t="t" r="r" b="b"/>
              <a:pathLst>
                <a:path w="692" h="982" extrusionOk="0">
                  <a:moveTo>
                    <a:pt x="341" y="0"/>
                  </a:moveTo>
                  <a:cubicBezTo>
                    <a:pt x="146" y="0"/>
                    <a:pt x="0" y="159"/>
                    <a:pt x="0" y="360"/>
                  </a:cubicBezTo>
                  <a:lnTo>
                    <a:pt x="0" y="622"/>
                  </a:lnTo>
                  <a:cubicBezTo>
                    <a:pt x="0" y="812"/>
                    <a:pt x="120" y="955"/>
                    <a:pt x="310" y="979"/>
                  </a:cubicBezTo>
                  <a:cubicBezTo>
                    <a:pt x="324" y="981"/>
                    <a:pt x="337" y="981"/>
                    <a:pt x="351" y="981"/>
                  </a:cubicBezTo>
                  <a:cubicBezTo>
                    <a:pt x="545" y="981"/>
                    <a:pt x="691" y="822"/>
                    <a:pt x="691" y="622"/>
                  </a:cubicBezTo>
                  <a:lnTo>
                    <a:pt x="691" y="360"/>
                  </a:lnTo>
                  <a:cubicBezTo>
                    <a:pt x="691" y="193"/>
                    <a:pt x="572" y="26"/>
                    <a:pt x="381" y="3"/>
                  </a:cubicBezTo>
                  <a:cubicBezTo>
                    <a:pt x="368" y="1"/>
                    <a:pt x="354" y="0"/>
                    <a:pt x="34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59" name="Google Shape;2159;p70"/>
            <p:cNvSpPr/>
            <p:nvPr/>
          </p:nvSpPr>
          <p:spPr>
            <a:xfrm>
              <a:off x="4331314" y="3722410"/>
              <a:ext cx="33025" cy="23391"/>
            </a:xfrm>
            <a:custGeom>
              <a:avLst/>
              <a:gdLst/>
              <a:ahLst/>
              <a:cxnLst/>
              <a:rect l="l" t="t" r="r" b="b"/>
              <a:pathLst>
                <a:path w="977" h="692" extrusionOk="0">
                  <a:moveTo>
                    <a:pt x="358" y="1"/>
                  </a:moveTo>
                  <a:cubicBezTo>
                    <a:pt x="167" y="1"/>
                    <a:pt x="0" y="144"/>
                    <a:pt x="0" y="334"/>
                  </a:cubicBezTo>
                  <a:cubicBezTo>
                    <a:pt x="0" y="525"/>
                    <a:pt x="167" y="692"/>
                    <a:pt x="358" y="692"/>
                  </a:cubicBezTo>
                  <a:lnTo>
                    <a:pt x="643" y="692"/>
                  </a:lnTo>
                  <a:cubicBezTo>
                    <a:pt x="834" y="692"/>
                    <a:pt x="977" y="525"/>
                    <a:pt x="977" y="334"/>
                  </a:cubicBezTo>
                  <a:cubicBezTo>
                    <a:pt x="977" y="144"/>
                    <a:pt x="834" y="1"/>
                    <a:pt x="64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0" name="Google Shape;2160;p70"/>
            <p:cNvSpPr/>
            <p:nvPr/>
          </p:nvSpPr>
          <p:spPr>
            <a:xfrm>
              <a:off x="4386850" y="3722410"/>
              <a:ext cx="32248" cy="23391"/>
            </a:xfrm>
            <a:custGeom>
              <a:avLst/>
              <a:gdLst/>
              <a:ahLst/>
              <a:cxnLst/>
              <a:rect l="l" t="t" r="r" b="b"/>
              <a:pathLst>
                <a:path w="954" h="692" extrusionOk="0">
                  <a:moveTo>
                    <a:pt x="334" y="1"/>
                  </a:moveTo>
                  <a:cubicBezTo>
                    <a:pt x="143" y="1"/>
                    <a:pt x="1" y="144"/>
                    <a:pt x="1" y="334"/>
                  </a:cubicBezTo>
                  <a:cubicBezTo>
                    <a:pt x="1" y="525"/>
                    <a:pt x="143" y="692"/>
                    <a:pt x="334" y="692"/>
                  </a:cubicBezTo>
                  <a:lnTo>
                    <a:pt x="620" y="692"/>
                  </a:lnTo>
                  <a:cubicBezTo>
                    <a:pt x="810" y="692"/>
                    <a:pt x="953" y="525"/>
                    <a:pt x="953" y="334"/>
                  </a:cubicBezTo>
                  <a:cubicBezTo>
                    <a:pt x="953" y="144"/>
                    <a:pt x="810" y="1"/>
                    <a:pt x="62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1" name="Google Shape;2161;p70"/>
            <p:cNvSpPr/>
            <p:nvPr/>
          </p:nvSpPr>
          <p:spPr>
            <a:xfrm>
              <a:off x="4363493" y="3690163"/>
              <a:ext cx="24203" cy="32383"/>
            </a:xfrm>
            <a:custGeom>
              <a:avLst/>
              <a:gdLst/>
              <a:ahLst/>
              <a:cxnLst/>
              <a:rect l="l" t="t" r="r" b="b"/>
              <a:pathLst>
                <a:path w="716" h="958" extrusionOk="0">
                  <a:moveTo>
                    <a:pt x="365" y="0"/>
                  </a:moveTo>
                  <a:cubicBezTo>
                    <a:pt x="168" y="0"/>
                    <a:pt x="1" y="157"/>
                    <a:pt x="1" y="336"/>
                  </a:cubicBezTo>
                  <a:lnTo>
                    <a:pt x="1" y="622"/>
                  </a:lnTo>
                  <a:cubicBezTo>
                    <a:pt x="1" y="800"/>
                    <a:pt x="168" y="957"/>
                    <a:pt x="365" y="957"/>
                  </a:cubicBezTo>
                  <a:cubicBezTo>
                    <a:pt x="378" y="957"/>
                    <a:pt x="392" y="956"/>
                    <a:pt x="406" y="955"/>
                  </a:cubicBezTo>
                  <a:cubicBezTo>
                    <a:pt x="572" y="955"/>
                    <a:pt x="715" y="788"/>
                    <a:pt x="715" y="598"/>
                  </a:cubicBezTo>
                  <a:lnTo>
                    <a:pt x="715" y="360"/>
                  </a:lnTo>
                  <a:cubicBezTo>
                    <a:pt x="715" y="169"/>
                    <a:pt x="572" y="2"/>
                    <a:pt x="406" y="2"/>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2" name="Google Shape;2162;p70"/>
            <p:cNvSpPr/>
            <p:nvPr/>
          </p:nvSpPr>
          <p:spPr>
            <a:xfrm>
              <a:off x="4363493" y="3744888"/>
              <a:ext cx="24203" cy="33194"/>
            </a:xfrm>
            <a:custGeom>
              <a:avLst/>
              <a:gdLst/>
              <a:ahLst/>
              <a:cxnLst/>
              <a:rect l="l" t="t" r="r" b="b"/>
              <a:pathLst>
                <a:path w="716" h="982" extrusionOk="0">
                  <a:moveTo>
                    <a:pt x="365" y="0"/>
                  </a:moveTo>
                  <a:cubicBezTo>
                    <a:pt x="168" y="0"/>
                    <a:pt x="1" y="158"/>
                    <a:pt x="1" y="336"/>
                  </a:cubicBezTo>
                  <a:lnTo>
                    <a:pt x="1" y="622"/>
                  </a:lnTo>
                  <a:cubicBezTo>
                    <a:pt x="1" y="789"/>
                    <a:pt x="144" y="955"/>
                    <a:pt x="310" y="979"/>
                  </a:cubicBezTo>
                  <a:cubicBezTo>
                    <a:pt x="324" y="981"/>
                    <a:pt x="338" y="981"/>
                    <a:pt x="351" y="981"/>
                  </a:cubicBezTo>
                  <a:cubicBezTo>
                    <a:pt x="548" y="981"/>
                    <a:pt x="715" y="823"/>
                    <a:pt x="715" y="622"/>
                  </a:cubicBezTo>
                  <a:lnTo>
                    <a:pt x="715" y="360"/>
                  </a:lnTo>
                  <a:cubicBezTo>
                    <a:pt x="715" y="169"/>
                    <a:pt x="572" y="27"/>
                    <a:pt x="406" y="3"/>
                  </a:cubicBezTo>
                  <a:cubicBezTo>
                    <a:pt x="392" y="1"/>
                    <a:pt x="378" y="0"/>
                    <a:pt x="36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63" name="Google Shape;2163;p70"/>
          <p:cNvGrpSpPr/>
          <p:nvPr/>
        </p:nvGrpSpPr>
        <p:grpSpPr>
          <a:xfrm>
            <a:off x="6084537" y="1726050"/>
            <a:ext cx="338119" cy="402579"/>
            <a:chOff x="6084537" y="1726050"/>
            <a:chExt cx="338119" cy="402579"/>
          </a:xfrm>
        </p:grpSpPr>
        <p:sp>
          <p:nvSpPr>
            <p:cNvPr id="2164" name="Google Shape;2164;p70"/>
            <p:cNvSpPr/>
            <p:nvPr/>
          </p:nvSpPr>
          <p:spPr>
            <a:xfrm>
              <a:off x="6143284" y="1726050"/>
              <a:ext cx="95830" cy="126489"/>
            </a:xfrm>
            <a:custGeom>
              <a:avLst/>
              <a:gdLst/>
              <a:ahLst/>
              <a:cxnLst/>
              <a:rect l="l" t="t" r="r" b="b"/>
              <a:pathLst>
                <a:path w="2835" h="3742" extrusionOk="0">
                  <a:moveTo>
                    <a:pt x="1406" y="1"/>
                  </a:moveTo>
                  <a:cubicBezTo>
                    <a:pt x="1382" y="1"/>
                    <a:pt x="1358" y="1"/>
                    <a:pt x="1334" y="2"/>
                  </a:cubicBezTo>
                  <a:cubicBezTo>
                    <a:pt x="787" y="26"/>
                    <a:pt x="358" y="312"/>
                    <a:pt x="191" y="788"/>
                  </a:cubicBezTo>
                  <a:cubicBezTo>
                    <a:pt x="1" y="1288"/>
                    <a:pt x="191" y="1860"/>
                    <a:pt x="739" y="2527"/>
                  </a:cubicBezTo>
                  <a:cubicBezTo>
                    <a:pt x="1049" y="2908"/>
                    <a:pt x="1453" y="3289"/>
                    <a:pt x="1953" y="3670"/>
                  </a:cubicBezTo>
                  <a:cubicBezTo>
                    <a:pt x="2001" y="3717"/>
                    <a:pt x="2073" y="3741"/>
                    <a:pt x="2168" y="3741"/>
                  </a:cubicBezTo>
                  <a:cubicBezTo>
                    <a:pt x="2263" y="3741"/>
                    <a:pt x="2358" y="3694"/>
                    <a:pt x="2430" y="3622"/>
                  </a:cubicBezTo>
                  <a:cubicBezTo>
                    <a:pt x="2549" y="3479"/>
                    <a:pt x="2525" y="3241"/>
                    <a:pt x="2382" y="3122"/>
                  </a:cubicBezTo>
                  <a:cubicBezTo>
                    <a:pt x="1263" y="2265"/>
                    <a:pt x="691" y="1455"/>
                    <a:pt x="834" y="1026"/>
                  </a:cubicBezTo>
                  <a:cubicBezTo>
                    <a:pt x="929" y="764"/>
                    <a:pt x="1191" y="717"/>
                    <a:pt x="1382" y="693"/>
                  </a:cubicBezTo>
                  <a:cubicBezTo>
                    <a:pt x="1739" y="693"/>
                    <a:pt x="2073" y="860"/>
                    <a:pt x="2120" y="1003"/>
                  </a:cubicBezTo>
                  <a:cubicBezTo>
                    <a:pt x="2191" y="1126"/>
                    <a:pt x="2313" y="1197"/>
                    <a:pt x="2449" y="1197"/>
                  </a:cubicBezTo>
                  <a:cubicBezTo>
                    <a:pt x="2497" y="1197"/>
                    <a:pt x="2547" y="1188"/>
                    <a:pt x="2596" y="1169"/>
                  </a:cubicBezTo>
                  <a:cubicBezTo>
                    <a:pt x="2763" y="1074"/>
                    <a:pt x="2835" y="860"/>
                    <a:pt x="2763" y="693"/>
                  </a:cubicBezTo>
                  <a:cubicBezTo>
                    <a:pt x="2557" y="281"/>
                    <a:pt x="1999" y="1"/>
                    <a:pt x="140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5" name="Google Shape;2165;p70"/>
            <p:cNvSpPr/>
            <p:nvPr/>
          </p:nvSpPr>
          <p:spPr>
            <a:xfrm>
              <a:off x="6227011" y="1762285"/>
              <a:ext cx="95830" cy="126455"/>
            </a:xfrm>
            <a:custGeom>
              <a:avLst/>
              <a:gdLst/>
              <a:ahLst/>
              <a:cxnLst/>
              <a:rect l="l" t="t" r="r" b="b"/>
              <a:pathLst>
                <a:path w="2835" h="3741" extrusionOk="0">
                  <a:moveTo>
                    <a:pt x="1431" y="1"/>
                  </a:moveTo>
                  <a:cubicBezTo>
                    <a:pt x="858" y="1"/>
                    <a:pt x="279" y="281"/>
                    <a:pt x="96" y="693"/>
                  </a:cubicBezTo>
                  <a:cubicBezTo>
                    <a:pt x="0" y="859"/>
                    <a:pt x="96" y="1074"/>
                    <a:pt x="262" y="1145"/>
                  </a:cubicBezTo>
                  <a:cubicBezTo>
                    <a:pt x="313" y="1174"/>
                    <a:pt x="369" y="1188"/>
                    <a:pt x="423" y="1188"/>
                  </a:cubicBezTo>
                  <a:cubicBezTo>
                    <a:pt x="547" y="1188"/>
                    <a:pt x="665" y="1118"/>
                    <a:pt x="715" y="1002"/>
                  </a:cubicBezTo>
                  <a:cubicBezTo>
                    <a:pt x="786" y="859"/>
                    <a:pt x="1120" y="693"/>
                    <a:pt x="1477" y="693"/>
                  </a:cubicBezTo>
                  <a:cubicBezTo>
                    <a:pt x="1667" y="716"/>
                    <a:pt x="1906" y="764"/>
                    <a:pt x="2001" y="1026"/>
                  </a:cubicBezTo>
                  <a:cubicBezTo>
                    <a:pt x="2168" y="1455"/>
                    <a:pt x="1572" y="2264"/>
                    <a:pt x="477" y="3122"/>
                  </a:cubicBezTo>
                  <a:cubicBezTo>
                    <a:pt x="310" y="3241"/>
                    <a:pt x="286" y="3455"/>
                    <a:pt x="405" y="3622"/>
                  </a:cubicBezTo>
                  <a:cubicBezTo>
                    <a:pt x="477" y="3693"/>
                    <a:pt x="596" y="3741"/>
                    <a:pt x="691" y="3741"/>
                  </a:cubicBezTo>
                  <a:cubicBezTo>
                    <a:pt x="762" y="3741"/>
                    <a:pt x="834" y="3717"/>
                    <a:pt x="905" y="3669"/>
                  </a:cubicBezTo>
                  <a:cubicBezTo>
                    <a:pt x="1405" y="3288"/>
                    <a:pt x="1810" y="2883"/>
                    <a:pt x="2096" y="2526"/>
                  </a:cubicBezTo>
                  <a:cubicBezTo>
                    <a:pt x="2668" y="1859"/>
                    <a:pt x="2834" y="1288"/>
                    <a:pt x="2668" y="788"/>
                  </a:cubicBezTo>
                  <a:cubicBezTo>
                    <a:pt x="2477" y="312"/>
                    <a:pt x="2072" y="26"/>
                    <a:pt x="1501" y="2"/>
                  </a:cubicBezTo>
                  <a:cubicBezTo>
                    <a:pt x="1478" y="1"/>
                    <a:pt x="1454" y="1"/>
                    <a:pt x="143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6" name="Google Shape;2166;p70"/>
            <p:cNvSpPr/>
            <p:nvPr/>
          </p:nvSpPr>
          <p:spPr>
            <a:xfrm>
              <a:off x="6084537" y="2080291"/>
              <a:ext cx="297868" cy="48338"/>
            </a:xfrm>
            <a:custGeom>
              <a:avLst/>
              <a:gdLst/>
              <a:ahLst/>
              <a:cxnLst/>
              <a:rect l="l" t="t" r="r" b="b"/>
              <a:pathLst>
                <a:path w="8812" h="1430" extrusionOk="0">
                  <a:moveTo>
                    <a:pt x="0" y="1"/>
                  </a:moveTo>
                  <a:cubicBezTo>
                    <a:pt x="119" y="810"/>
                    <a:pt x="810" y="1429"/>
                    <a:pt x="1643" y="1429"/>
                  </a:cubicBezTo>
                  <a:lnTo>
                    <a:pt x="7168" y="1429"/>
                  </a:lnTo>
                  <a:cubicBezTo>
                    <a:pt x="8002" y="1429"/>
                    <a:pt x="8693" y="810"/>
                    <a:pt x="881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7" name="Google Shape;2167;p70"/>
            <p:cNvSpPr/>
            <p:nvPr/>
          </p:nvSpPr>
          <p:spPr>
            <a:xfrm>
              <a:off x="6111105" y="1908849"/>
              <a:ext cx="243919" cy="148156"/>
            </a:xfrm>
            <a:custGeom>
              <a:avLst/>
              <a:gdLst/>
              <a:ahLst/>
              <a:cxnLst/>
              <a:rect l="l" t="t" r="r" b="b"/>
              <a:pathLst>
                <a:path w="7216" h="4383" extrusionOk="0">
                  <a:moveTo>
                    <a:pt x="357" y="0"/>
                  </a:moveTo>
                  <a:cubicBezTo>
                    <a:pt x="167" y="0"/>
                    <a:pt x="0" y="143"/>
                    <a:pt x="0" y="334"/>
                  </a:cubicBezTo>
                  <a:lnTo>
                    <a:pt x="0" y="3358"/>
                  </a:lnTo>
                  <a:cubicBezTo>
                    <a:pt x="0" y="3549"/>
                    <a:pt x="48" y="3739"/>
                    <a:pt x="95" y="3906"/>
                  </a:cubicBezTo>
                  <a:cubicBezTo>
                    <a:pt x="191" y="4192"/>
                    <a:pt x="453" y="4382"/>
                    <a:pt x="762" y="4382"/>
                  </a:cubicBezTo>
                  <a:lnTo>
                    <a:pt x="6478" y="4382"/>
                  </a:lnTo>
                  <a:cubicBezTo>
                    <a:pt x="6763" y="4382"/>
                    <a:pt x="7025" y="4192"/>
                    <a:pt x="7121" y="3906"/>
                  </a:cubicBezTo>
                  <a:cubicBezTo>
                    <a:pt x="7192" y="3739"/>
                    <a:pt x="7216" y="3549"/>
                    <a:pt x="7216" y="3358"/>
                  </a:cubicBezTo>
                  <a:lnTo>
                    <a:pt x="7216" y="334"/>
                  </a:lnTo>
                  <a:cubicBezTo>
                    <a:pt x="7216" y="143"/>
                    <a:pt x="7073" y="0"/>
                    <a:pt x="685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68" name="Google Shape;2168;p70"/>
            <p:cNvSpPr/>
            <p:nvPr/>
          </p:nvSpPr>
          <p:spPr>
            <a:xfrm>
              <a:off x="6378341" y="1933795"/>
              <a:ext cx="44315" cy="94208"/>
            </a:xfrm>
            <a:custGeom>
              <a:avLst/>
              <a:gdLst/>
              <a:ahLst/>
              <a:cxnLst/>
              <a:rect l="l" t="t" r="r" b="b"/>
              <a:pathLst>
                <a:path w="1311" h="2787" extrusionOk="0">
                  <a:moveTo>
                    <a:pt x="1" y="0"/>
                  </a:moveTo>
                  <a:lnTo>
                    <a:pt x="1" y="691"/>
                  </a:lnTo>
                  <a:lnTo>
                    <a:pt x="263" y="691"/>
                  </a:lnTo>
                  <a:cubicBezTo>
                    <a:pt x="453" y="691"/>
                    <a:pt x="620" y="858"/>
                    <a:pt x="620" y="1048"/>
                  </a:cubicBezTo>
                  <a:lnTo>
                    <a:pt x="620" y="1739"/>
                  </a:lnTo>
                  <a:cubicBezTo>
                    <a:pt x="620" y="1929"/>
                    <a:pt x="453" y="2096"/>
                    <a:pt x="263" y="2096"/>
                  </a:cubicBezTo>
                  <a:lnTo>
                    <a:pt x="1" y="2096"/>
                  </a:lnTo>
                  <a:lnTo>
                    <a:pt x="1" y="2787"/>
                  </a:lnTo>
                  <a:lnTo>
                    <a:pt x="263" y="2787"/>
                  </a:lnTo>
                  <a:cubicBezTo>
                    <a:pt x="834" y="2787"/>
                    <a:pt x="1310" y="2310"/>
                    <a:pt x="1310" y="1739"/>
                  </a:cubicBezTo>
                  <a:lnTo>
                    <a:pt x="1310" y="1048"/>
                  </a:lnTo>
                  <a:cubicBezTo>
                    <a:pt x="1310" y="453"/>
                    <a:pt x="834" y="0"/>
                    <a:pt x="26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69" name="Google Shape;2169;p70"/>
          <p:cNvGrpSpPr/>
          <p:nvPr/>
        </p:nvGrpSpPr>
        <p:grpSpPr>
          <a:xfrm>
            <a:off x="6052324" y="2341916"/>
            <a:ext cx="402513" cy="378379"/>
            <a:chOff x="6052324" y="2341916"/>
            <a:chExt cx="402513" cy="378379"/>
          </a:xfrm>
        </p:grpSpPr>
        <p:sp>
          <p:nvSpPr>
            <p:cNvPr id="2170" name="Google Shape;2170;p70"/>
            <p:cNvSpPr/>
            <p:nvPr/>
          </p:nvSpPr>
          <p:spPr>
            <a:xfrm>
              <a:off x="6052324" y="2341916"/>
              <a:ext cx="88596" cy="78929"/>
            </a:xfrm>
            <a:custGeom>
              <a:avLst/>
              <a:gdLst/>
              <a:ahLst/>
              <a:cxnLst/>
              <a:rect l="l" t="t" r="r" b="b"/>
              <a:pathLst>
                <a:path w="2621" h="2335" extrusionOk="0">
                  <a:moveTo>
                    <a:pt x="858" y="0"/>
                  </a:moveTo>
                  <a:cubicBezTo>
                    <a:pt x="382" y="0"/>
                    <a:pt x="1" y="381"/>
                    <a:pt x="1" y="834"/>
                  </a:cubicBezTo>
                  <a:cubicBezTo>
                    <a:pt x="1" y="1501"/>
                    <a:pt x="1001" y="2215"/>
                    <a:pt x="1144" y="2286"/>
                  </a:cubicBezTo>
                  <a:cubicBezTo>
                    <a:pt x="1191" y="2334"/>
                    <a:pt x="1263" y="2334"/>
                    <a:pt x="1310" y="2334"/>
                  </a:cubicBezTo>
                  <a:cubicBezTo>
                    <a:pt x="1382" y="2334"/>
                    <a:pt x="1430" y="2334"/>
                    <a:pt x="1477" y="2286"/>
                  </a:cubicBezTo>
                  <a:cubicBezTo>
                    <a:pt x="1715" y="2167"/>
                    <a:pt x="2620" y="1501"/>
                    <a:pt x="2620" y="834"/>
                  </a:cubicBezTo>
                  <a:cubicBezTo>
                    <a:pt x="2620" y="381"/>
                    <a:pt x="2239" y="0"/>
                    <a:pt x="1787" y="0"/>
                  </a:cubicBezTo>
                  <a:cubicBezTo>
                    <a:pt x="1620" y="0"/>
                    <a:pt x="1453" y="48"/>
                    <a:pt x="1310" y="143"/>
                  </a:cubicBezTo>
                  <a:cubicBezTo>
                    <a:pt x="1168" y="48"/>
                    <a:pt x="1025"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1" name="Google Shape;2171;p70"/>
            <p:cNvSpPr/>
            <p:nvPr/>
          </p:nvSpPr>
          <p:spPr>
            <a:xfrm>
              <a:off x="6359006" y="2388596"/>
              <a:ext cx="83763" cy="46715"/>
            </a:xfrm>
            <a:custGeom>
              <a:avLst/>
              <a:gdLst/>
              <a:ahLst/>
              <a:cxnLst/>
              <a:rect l="l" t="t" r="r" b="b"/>
              <a:pathLst>
                <a:path w="2478" h="1382" extrusionOk="0">
                  <a:moveTo>
                    <a:pt x="382" y="1"/>
                  </a:moveTo>
                  <a:cubicBezTo>
                    <a:pt x="334" y="1"/>
                    <a:pt x="287" y="24"/>
                    <a:pt x="263" y="48"/>
                  </a:cubicBezTo>
                  <a:cubicBezTo>
                    <a:pt x="1" y="358"/>
                    <a:pt x="192" y="715"/>
                    <a:pt x="477" y="715"/>
                  </a:cubicBezTo>
                  <a:lnTo>
                    <a:pt x="525" y="715"/>
                  </a:lnTo>
                  <a:lnTo>
                    <a:pt x="525" y="1382"/>
                  </a:lnTo>
                  <a:lnTo>
                    <a:pt x="1930" y="1382"/>
                  </a:lnTo>
                  <a:lnTo>
                    <a:pt x="1930" y="715"/>
                  </a:lnTo>
                  <a:lnTo>
                    <a:pt x="2097" y="715"/>
                  </a:lnTo>
                  <a:cubicBezTo>
                    <a:pt x="2120" y="715"/>
                    <a:pt x="2168" y="691"/>
                    <a:pt x="2192" y="667"/>
                  </a:cubicBezTo>
                  <a:cubicBezTo>
                    <a:pt x="2478" y="358"/>
                    <a:pt x="2263" y="1"/>
                    <a:pt x="1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2" name="Google Shape;2172;p70"/>
            <p:cNvSpPr/>
            <p:nvPr/>
          </p:nvSpPr>
          <p:spPr>
            <a:xfrm>
              <a:off x="6346128" y="2572950"/>
              <a:ext cx="108709" cy="50738"/>
            </a:xfrm>
            <a:custGeom>
              <a:avLst/>
              <a:gdLst/>
              <a:ahLst/>
              <a:cxnLst/>
              <a:rect l="l" t="t" r="r" b="b"/>
              <a:pathLst>
                <a:path w="3216" h="1501" extrusionOk="0">
                  <a:moveTo>
                    <a:pt x="1" y="0"/>
                  </a:moveTo>
                  <a:lnTo>
                    <a:pt x="1" y="1500"/>
                  </a:lnTo>
                  <a:lnTo>
                    <a:pt x="3216" y="1500"/>
                  </a:lnTo>
                  <a:lnTo>
                    <a:pt x="32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3" name="Google Shape;2173;p70"/>
            <p:cNvSpPr/>
            <p:nvPr/>
          </p:nvSpPr>
          <p:spPr>
            <a:xfrm>
              <a:off x="6346128" y="2458633"/>
              <a:ext cx="108709" cy="90185"/>
            </a:xfrm>
            <a:custGeom>
              <a:avLst/>
              <a:gdLst/>
              <a:ahLst/>
              <a:cxnLst/>
              <a:rect l="l" t="t" r="r" b="b"/>
              <a:pathLst>
                <a:path w="3216" h="2668" extrusionOk="0">
                  <a:moveTo>
                    <a:pt x="906" y="0"/>
                  </a:moveTo>
                  <a:lnTo>
                    <a:pt x="906" y="858"/>
                  </a:lnTo>
                  <a:cubicBezTo>
                    <a:pt x="406" y="882"/>
                    <a:pt x="1" y="1286"/>
                    <a:pt x="1" y="1786"/>
                  </a:cubicBezTo>
                  <a:lnTo>
                    <a:pt x="1" y="2668"/>
                  </a:lnTo>
                  <a:lnTo>
                    <a:pt x="3216" y="2668"/>
                  </a:lnTo>
                  <a:lnTo>
                    <a:pt x="3216" y="1786"/>
                  </a:lnTo>
                  <a:cubicBezTo>
                    <a:pt x="3216" y="1286"/>
                    <a:pt x="2811" y="882"/>
                    <a:pt x="2311" y="858"/>
                  </a:cubicBezTo>
                  <a:lnTo>
                    <a:pt x="2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4" name="Google Shape;2174;p70"/>
            <p:cNvSpPr/>
            <p:nvPr/>
          </p:nvSpPr>
          <p:spPr>
            <a:xfrm>
              <a:off x="6346128" y="2646976"/>
              <a:ext cx="108709" cy="73318"/>
            </a:xfrm>
            <a:custGeom>
              <a:avLst/>
              <a:gdLst/>
              <a:ahLst/>
              <a:cxnLst/>
              <a:rect l="l" t="t" r="r" b="b"/>
              <a:pathLst>
                <a:path w="3216" h="2169" extrusionOk="0">
                  <a:moveTo>
                    <a:pt x="1" y="1"/>
                  </a:moveTo>
                  <a:lnTo>
                    <a:pt x="1" y="1477"/>
                  </a:lnTo>
                  <a:cubicBezTo>
                    <a:pt x="1" y="1858"/>
                    <a:pt x="311" y="2168"/>
                    <a:pt x="715" y="2168"/>
                  </a:cubicBezTo>
                  <a:lnTo>
                    <a:pt x="2525" y="2168"/>
                  </a:lnTo>
                  <a:cubicBezTo>
                    <a:pt x="2906" y="2168"/>
                    <a:pt x="3216" y="1858"/>
                    <a:pt x="3216" y="1477"/>
                  </a:cubicBezTo>
                  <a:lnTo>
                    <a:pt x="3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5" name="Google Shape;2175;p70"/>
            <p:cNvSpPr/>
            <p:nvPr/>
          </p:nvSpPr>
          <p:spPr>
            <a:xfrm>
              <a:off x="6271291" y="2517381"/>
              <a:ext cx="51549" cy="52360"/>
            </a:xfrm>
            <a:custGeom>
              <a:avLst/>
              <a:gdLst/>
              <a:ahLst/>
              <a:cxnLst/>
              <a:rect l="l" t="t" r="r" b="b"/>
              <a:pathLst>
                <a:path w="1525" h="1549" extrusionOk="0">
                  <a:moveTo>
                    <a:pt x="48" y="1"/>
                  </a:moveTo>
                  <a:lnTo>
                    <a:pt x="48" y="1263"/>
                  </a:lnTo>
                  <a:cubicBezTo>
                    <a:pt x="48" y="1358"/>
                    <a:pt x="24" y="1454"/>
                    <a:pt x="0" y="1549"/>
                  </a:cubicBezTo>
                  <a:lnTo>
                    <a:pt x="1524" y="1549"/>
                  </a:lnTo>
                  <a:lnTo>
                    <a:pt x="1524" y="48"/>
                  </a:lnTo>
                  <a:cubicBezTo>
                    <a:pt x="1524" y="48"/>
                    <a:pt x="1524" y="25"/>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6" name="Google Shape;2176;p70"/>
            <p:cNvSpPr/>
            <p:nvPr/>
          </p:nvSpPr>
          <p:spPr>
            <a:xfrm>
              <a:off x="6052324" y="2517381"/>
              <a:ext cx="127233" cy="52360"/>
            </a:xfrm>
            <a:custGeom>
              <a:avLst/>
              <a:gdLst/>
              <a:ahLst/>
              <a:cxnLst/>
              <a:rect l="l" t="t" r="r" b="b"/>
              <a:pathLst>
                <a:path w="3764" h="1549" extrusionOk="0">
                  <a:moveTo>
                    <a:pt x="358" y="1"/>
                  </a:moveTo>
                  <a:cubicBezTo>
                    <a:pt x="167" y="1"/>
                    <a:pt x="1" y="168"/>
                    <a:pt x="1" y="358"/>
                  </a:cubicBezTo>
                  <a:lnTo>
                    <a:pt x="1" y="501"/>
                  </a:lnTo>
                  <a:cubicBezTo>
                    <a:pt x="1" y="1072"/>
                    <a:pt x="477" y="1549"/>
                    <a:pt x="1049" y="1549"/>
                  </a:cubicBezTo>
                  <a:lnTo>
                    <a:pt x="3763" y="1549"/>
                  </a:lnTo>
                  <a:cubicBezTo>
                    <a:pt x="3740" y="1454"/>
                    <a:pt x="3716" y="1358"/>
                    <a:pt x="3716" y="1263"/>
                  </a:cubicBezTo>
                  <a:lnTo>
                    <a:pt x="37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7" name="Google Shape;2177;p70"/>
            <p:cNvSpPr/>
            <p:nvPr/>
          </p:nvSpPr>
          <p:spPr>
            <a:xfrm>
              <a:off x="6202065" y="2402286"/>
              <a:ext cx="46715" cy="181317"/>
            </a:xfrm>
            <a:custGeom>
              <a:avLst/>
              <a:gdLst/>
              <a:ahLst/>
              <a:cxnLst/>
              <a:rect l="l" t="t" r="r" b="b"/>
              <a:pathLst>
                <a:path w="1382" h="5364" extrusionOk="0">
                  <a:moveTo>
                    <a:pt x="334" y="0"/>
                  </a:moveTo>
                  <a:cubicBezTo>
                    <a:pt x="143" y="0"/>
                    <a:pt x="0" y="143"/>
                    <a:pt x="0" y="358"/>
                  </a:cubicBezTo>
                  <a:lnTo>
                    <a:pt x="0" y="4668"/>
                  </a:lnTo>
                  <a:cubicBezTo>
                    <a:pt x="0" y="5047"/>
                    <a:pt x="313" y="5363"/>
                    <a:pt x="704" y="5363"/>
                  </a:cubicBezTo>
                  <a:cubicBezTo>
                    <a:pt x="731" y="5363"/>
                    <a:pt x="759" y="5362"/>
                    <a:pt x="786" y="5359"/>
                  </a:cubicBezTo>
                  <a:cubicBezTo>
                    <a:pt x="1119" y="5311"/>
                    <a:pt x="1381" y="5001"/>
                    <a:pt x="1381" y="4668"/>
                  </a:cubicBezTo>
                  <a:lnTo>
                    <a:pt x="1381" y="358"/>
                  </a:lnTo>
                  <a:cubicBezTo>
                    <a:pt x="1381" y="143"/>
                    <a:pt x="1239"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78" name="Google Shape;2178;p70"/>
            <p:cNvSpPr/>
            <p:nvPr/>
          </p:nvSpPr>
          <p:spPr>
            <a:xfrm>
              <a:off x="6082103" y="2593062"/>
              <a:ext cx="240741" cy="127233"/>
            </a:xfrm>
            <a:custGeom>
              <a:avLst/>
              <a:gdLst/>
              <a:ahLst/>
              <a:cxnLst/>
              <a:rect l="l" t="t" r="r" b="b"/>
              <a:pathLst>
                <a:path w="7122" h="3764" extrusionOk="0">
                  <a:moveTo>
                    <a:pt x="1" y="0"/>
                  </a:moveTo>
                  <a:cubicBezTo>
                    <a:pt x="168" y="810"/>
                    <a:pt x="358" y="1620"/>
                    <a:pt x="525" y="2429"/>
                  </a:cubicBezTo>
                  <a:lnTo>
                    <a:pt x="644" y="2906"/>
                  </a:lnTo>
                  <a:cubicBezTo>
                    <a:pt x="763" y="3430"/>
                    <a:pt x="1168" y="3763"/>
                    <a:pt x="1644" y="3763"/>
                  </a:cubicBezTo>
                  <a:lnTo>
                    <a:pt x="7121" y="3763"/>
                  </a:lnTo>
                  <a:lnTo>
                    <a:pt x="7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79" name="Google Shape;2179;p70"/>
          <p:cNvGrpSpPr/>
          <p:nvPr/>
        </p:nvGrpSpPr>
        <p:grpSpPr>
          <a:xfrm>
            <a:off x="6052324" y="2988305"/>
            <a:ext cx="402515" cy="333290"/>
            <a:chOff x="6052324" y="2988305"/>
            <a:chExt cx="402515" cy="333290"/>
          </a:xfrm>
        </p:grpSpPr>
        <p:sp>
          <p:nvSpPr>
            <p:cNvPr id="2180" name="Google Shape;2180;p70"/>
            <p:cNvSpPr/>
            <p:nvPr/>
          </p:nvSpPr>
          <p:spPr>
            <a:xfrm>
              <a:off x="6052324" y="2988305"/>
              <a:ext cx="362295" cy="313180"/>
            </a:xfrm>
            <a:custGeom>
              <a:avLst/>
              <a:gdLst/>
              <a:ahLst/>
              <a:cxnLst/>
              <a:rect l="l" t="t" r="r" b="b"/>
              <a:pathLst>
                <a:path w="10718" h="9265" extrusionOk="0">
                  <a:moveTo>
                    <a:pt x="2930" y="0"/>
                  </a:moveTo>
                  <a:cubicBezTo>
                    <a:pt x="1310" y="0"/>
                    <a:pt x="1" y="1310"/>
                    <a:pt x="1" y="2929"/>
                  </a:cubicBezTo>
                  <a:cubicBezTo>
                    <a:pt x="1" y="4215"/>
                    <a:pt x="1096" y="5644"/>
                    <a:pt x="2025" y="6621"/>
                  </a:cubicBezTo>
                  <a:cubicBezTo>
                    <a:pt x="3144" y="7788"/>
                    <a:pt x="4430" y="8764"/>
                    <a:pt x="5192" y="9216"/>
                  </a:cubicBezTo>
                  <a:cubicBezTo>
                    <a:pt x="5240" y="9240"/>
                    <a:pt x="5311" y="9264"/>
                    <a:pt x="5359" y="9264"/>
                  </a:cubicBezTo>
                  <a:cubicBezTo>
                    <a:pt x="5430" y="9264"/>
                    <a:pt x="5478" y="9240"/>
                    <a:pt x="5526" y="9216"/>
                  </a:cubicBezTo>
                  <a:cubicBezTo>
                    <a:pt x="5597" y="9193"/>
                    <a:pt x="5669" y="9145"/>
                    <a:pt x="5740" y="9097"/>
                  </a:cubicBezTo>
                  <a:cubicBezTo>
                    <a:pt x="5240" y="8431"/>
                    <a:pt x="4930" y="7621"/>
                    <a:pt x="4930" y="6740"/>
                  </a:cubicBezTo>
                  <a:cubicBezTo>
                    <a:pt x="4930" y="4620"/>
                    <a:pt x="6669" y="2906"/>
                    <a:pt x="8788" y="2906"/>
                  </a:cubicBezTo>
                  <a:cubicBezTo>
                    <a:pt x="9479" y="2906"/>
                    <a:pt x="10122" y="3096"/>
                    <a:pt x="10670" y="3406"/>
                  </a:cubicBezTo>
                  <a:cubicBezTo>
                    <a:pt x="10693" y="3239"/>
                    <a:pt x="10717" y="3072"/>
                    <a:pt x="10717" y="2929"/>
                  </a:cubicBezTo>
                  <a:cubicBezTo>
                    <a:pt x="10717" y="1310"/>
                    <a:pt x="9407" y="0"/>
                    <a:pt x="7788" y="0"/>
                  </a:cubicBezTo>
                  <a:cubicBezTo>
                    <a:pt x="7169" y="0"/>
                    <a:pt x="6597" y="167"/>
                    <a:pt x="6097" y="524"/>
                  </a:cubicBezTo>
                  <a:cubicBezTo>
                    <a:pt x="5811" y="738"/>
                    <a:pt x="5549" y="977"/>
                    <a:pt x="5359" y="1262"/>
                  </a:cubicBezTo>
                  <a:cubicBezTo>
                    <a:pt x="5168" y="977"/>
                    <a:pt x="4906" y="738"/>
                    <a:pt x="4621" y="524"/>
                  </a:cubicBezTo>
                  <a:cubicBezTo>
                    <a:pt x="4144" y="167"/>
                    <a:pt x="3549" y="0"/>
                    <a:pt x="293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81" name="Google Shape;2181;p70"/>
            <p:cNvSpPr/>
            <p:nvPr/>
          </p:nvSpPr>
          <p:spPr>
            <a:xfrm>
              <a:off x="6243912" y="3110667"/>
              <a:ext cx="210928" cy="210928"/>
            </a:xfrm>
            <a:custGeom>
              <a:avLst/>
              <a:gdLst/>
              <a:ahLst/>
              <a:cxnLst/>
              <a:rect l="l" t="t" r="r" b="b"/>
              <a:pathLst>
                <a:path w="6240" h="6240" extrusionOk="0">
                  <a:moveTo>
                    <a:pt x="3119" y="1926"/>
                  </a:moveTo>
                  <a:cubicBezTo>
                    <a:pt x="3310" y="1926"/>
                    <a:pt x="3454" y="2064"/>
                    <a:pt x="3454" y="2262"/>
                  </a:cubicBezTo>
                  <a:lnTo>
                    <a:pt x="3454" y="2977"/>
                  </a:lnTo>
                  <a:lnTo>
                    <a:pt x="3787" y="3334"/>
                  </a:lnTo>
                  <a:cubicBezTo>
                    <a:pt x="3930" y="3453"/>
                    <a:pt x="3930" y="3691"/>
                    <a:pt x="3787" y="3810"/>
                  </a:cubicBezTo>
                  <a:cubicBezTo>
                    <a:pt x="3739" y="3882"/>
                    <a:pt x="3644" y="3929"/>
                    <a:pt x="3549" y="3929"/>
                  </a:cubicBezTo>
                  <a:cubicBezTo>
                    <a:pt x="3454" y="3929"/>
                    <a:pt x="3382" y="3882"/>
                    <a:pt x="3311" y="3810"/>
                  </a:cubicBezTo>
                  <a:lnTo>
                    <a:pt x="2858" y="3382"/>
                  </a:lnTo>
                  <a:cubicBezTo>
                    <a:pt x="2787" y="3310"/>
                    <a:pt x="2763" y="3215"/>
                    <a:pt x="2763" y="3120"/>
                  </a:cubicBezTo>
                  <a:lnTo>
                    <a:pt x="2763" y="2286"/>
                  </a:lnTo>
                  <a:cubicBezTo>
                    <a:pt x="2763" y="2096"/>
                    <a:pt x="2882" y="1929"/>
                    <a:pt x="3073" y="1929"/>
                  </a:cubicBezTo>
                  <a:cubicBezTo>
                    <a:pt x="3088" y="1927"/>
                    <a:pt x="3104" y="1926"/>
                    <a:pt x="3119" y="1926"/>
                  </a:cubicBezTo>
                  <a:close/>
                  <a:moveTo>
                    <a:pt x="2763" y="0"/>
                  </a:moveTo>
                  <a:cubicBezTo>
                    <a:pt x="2168" y="71"/>
                    <a:pt x="1596" y="310"/>
                    <a:pt x="1144" y="667"/>
                  </a:cubicBezTo>
                  <a:lnTo>
                    <a:pt x="1382" y="905"/>
                  </a:lnTo>
                  <a:cubicBezTo>
                    <a:pt x="1525" y="1048"/>
                    <a:pt x="1525" y="1262"/>
                    <a:pt x="1382" y="1405"/>
                  </a:cubicBezTo>
                  <a:cubicBezTo>
                    <a:pt x="1322" y="1477"/>
                    <a:pt x="1233" y="1512"/>
                    <a:pt x="1144" y="1512"/>
                  </a:cubicBezTo>
                  <a:cubicBezTo>
                    <a:pt x="1054" y="1512"/>
                    <a:pt x="965" y="1477"/>
                    <a:pt x="905" y="1405"/>
                  </a:cubicBezTo>
                  <a:lnTo>
                    <a:pt x="667" y="1167"/>
                  </a:lnTo>
                  <a:cubicBezTo>
                    <a:pt x="286" y="1619"/>
                    <a:pt x="1" y="2786"/>
                    <a:pt x="1" y="2786"/>
                  </a:cubicBezTo>
                  <a:lnTo>
                    <a:pt x="358" y="2786"/>
                  </a:lnTo>
                  <a:cubicBezTo>
                    <a:pt x="477" y="2786"/>
                    <a:pt x="572" y="2858"/>
                    <a:pt x="620" y="2953"/>
                  </a:cubicBezTo>
                  <a:cubicBezTo>
                    <a:pt x="786" y="3215"/>
                    <a:pt x="596" y="3477"/>
                    <a:pt x="334" y="3477"/>
                  </a:cubicBezTo>
                  <a:lnTo>
                    <a:pt x="1" y="3477"/>
                  </a:lnTo>
                  <a:cubicBezTo>
                    <a:pt x="48" y="4096"/>
                    <a:pt x="310" y="4644"/>
                    <a:pt x="667" y="5096"/>
                  </a:cubicBezTo>
                  <a:lnTo>
                    <a:pt x="929" y="4834"/>
                  </a:lnTo>
                  <a:cubicBezTo>
                    <a:pt x="981" y="4783"/>
                    <a:pt x="1057" y="4744"/>
                    <a:pt x="1131" y="4744"/>
                  </a:cubicBezTo>
                  <a:cubicBezTo>
                    <a:pt x="1160" y="4744"/>
                    <a:pt x="1188" y="4750"/>
                    <a:pt x="1215" y="4763"/>
                  </a:cubicBezTo>
                  <a:cubicBezTo>
                    <a:pt x="1525" y="4834"/>
                    <a:pt x="1572" y="5168"/>
                    <a:pt x="1382" y="5334"/>
                  </a:cubicBezTo>
                  <a:lnTo>
                    <a:pt x="1144" y="5573"/>
                  </a:lnTo>
                  <a:cubicBezTo>
                    <a:pt x="1596" y="5954"/>
                    <a:pt x="2144" y="6192"/>
                    <a:pt x="2763" y="6239"/>
                  </a:cubicBezTo>
                  <a:lnTo>
                    <a:pt x="2763" y="5882"/>
                  </a:lnTo>
                  <a:cubicBezTo>
                    <a:pt x="2763" y="5763"/>
                    <a:pt x="2811" y="5668"/>
                    <a:pt x="2906" y="5620"/>
                  </a:cubicBezTo>
                  <a:cubicBezTo>
                    <a:pt x="2980" y="5577"/>
                    <a:pt x="3053" y="5558"/>
                    <a:pt x="3120" y="5558"/>
                  </a:cubicBezTo>
                  <a:cubicBezTo>
                    <a:pt x="3310" y="5558"/>
                    <a:pt x="3454" y="5712"/>
                    <a:pt x="3454" y="5906"/>
                  </a:cubicBezTo>
                  <a:lnTo>
                    <a:pt x="3454" y="6239"/>
                  </a:lnTo>
                  <a:cubicBezTo>
                    <a:pt x="3454" y="6239"/>
                    <a:pt x="4621" y="5954"/>
                    <a:pt x="5073" y="5573"/>
                  </a:cubicBezTo>
                  <a:lnTo>
                    <a:pt x="4835" y="5334"/>
                  </a:lnTo>
                  <a:cubicBezTo>
                    <a:pt x="4692" y="5192"/>
                    <a:pt x="4692" y="4977"/>
                    <a:pt x="4835" y="4834"/>
                  </a:cubicBezTo>
                  <a:cubicBezTo>
                    <a:pt x="4903" y="4778"/>
                    <a:pt x="4988" y="4748"/>
                    <a:pt x="5073" y="4748"/>
                  </a:cubicBezTo>
                  <a:cubicBezTo>
                    <a:pt x="5166" y="4748"/>
                    <a:pt x="5260" y="4783"/>
                    <a:pt x="5335" y="4858"/>
                  </a:cubicBezTo>
                  <a:lnTo>
                    <a:pt x="5573" y="5096"/>
                  </a:lnTo>
                  <a:cubicBezTo>
                    <a:pt x="5930" y="4644"/>
                    <a:pt x="6168" y="4072"/>
                    <a:pt x="6240" y="3477"/>
                  </a:cubicBezTo>
                  <a:lnTo>
                    <a:pt x="5907" y="3477"/>
                  </a:lnTo>
                  <a:cubicBezTo>
                    <a:pt x="5692" y="3477"/>
                    <a:pt x="5549" y="3310"/>
                    <a:pt x="5549" y="3120"/>
                  </a:cubicBezTo>
                  <a:cubicBezTo>
                    <a:pt x="5549" y="2929"/>
                    <a:pt x="5907" y="2762"/>
                    <a:pt x="5907" y="2762"/>
                  </a:cubicBezTo>
                  <a:lnTo>
                    <a:pt x="6240" y="2762"/>
                  </a:lnTo>
                  <a:cubicBezTo>
                    <a:pt x="6240" y="2762"/>
                    <a:pt x="5930" y="1619"/>
                    <a:pt x="5573" y="1167"/>
                  </a:cubicBezTo>
                  <a:lnTo>
                    <a:pt x="5335" y="1405"/>
                  </a:lnTo>
                  <a:cubicBezTo>
                    <a:pt x="5264" y="1477"/>
                    <a:pt x="5174" y="1512"/>
                    <a:pt x="5085" y="1512"/>
                  </a:cubicBezTo>
                  <a:cubicBezTo>
                    <a:pt x="4996" y="1512"/>
                    <a:pt x="4906" y="1477"/>
                    <a:pt x="4835" y="1405"/>
                  </a:cubicBezTo>
                  <a:cubicBezTo>
                    <a:pt x="4692" y="1262"/>
                    <a:pt x="4692" y="1048"/>
                    <a:pt x="4835" y="905"/>
                  </a:cubicBezTo>
                  <a:lnTo>
                    <a:pt x="5073" y="667"/>
                  </a:lnTo>
                  <a:cubicBezTo>
                    <a:pt x="4621" y="310"/>
                    <a:pt x="4073" y="71"/>
                    <a:pt x="3454" y="0"/>
                  </a:cubicBezTo>
                  <a:lnTo>
                    <a:pt x="3454" y="333"/>
                  </a:lnTo>
                  <a:cubicBezTo>
                    <a:pt x="3454" y="524"/>
                    <a:pt x="3311" y="691"/>
                    <a:pt x="3120" y="691"/>
                  </a:cubicBezTo>
                  <a:cubicBezTo>
                    <a:pt x="2930" y="691"/>
                    <a:pt x="2763" y="524"/>
                    <a:pt x="2763" y="333"/>
                  </a:cubicBezTo>
                  <a:lnTo>
                    <a:pt x="276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82" name="Google Shape;2182;p70"/>
          <p:cNvGrpSpPr/>
          <p:nvPr/>
        </p:nvGrpSpPr>
        <p:grpSpPr>
          <a:xfrm>
            <a:off x="5388224" y="1726118"/>
            <a:ext cx="402512" cy="402582"/>
            <a:chOff x="5388224" y="1726118"/>
            <a:chExt cx="402512" cy="402582"/>
          </a:xfrm>
        </p:grpSpPr>
        <p:sp>
          <p:nvSpPr>
            <p:cNvPr id="2183" name="Google Shape;2183;p70"/>
            <p:cNvSpPr/>
            <p:nvPr/>
          </p:nvSpPr>
          <p:spPr>
            <a:xfrm>
              <a:off x="5388224" y="1949006"/>
              <a:ext cx="82951" cy="179694"/>
            </a:xfrm>
            <a:custGeom>
              <a:avLst/>
              <a:gdLst/>
              <a:ahLst/>
              <a:cxnLst/>
              <a:rect l="l" t="t" r="r" b="b"/>
              <a:pathLst>
                <a:path w="2454" h="5316" extrusionOk="0">
                  <a:moveTo>
                    <a:pt x="345" y="1"/>
                  </a:moveTo>
                  <a:cubicBezTo>
                    <a:pt x="168" y="1"/>
                    <a:pt x="1" y="160"/>
                    <a:pt x="1" y="360"/>
                  </a:cubicBezTo>
                  <a:lnTo>
                    <a:pt x="1" y="4956"/>
                  </a:lnTo>
                  <a:cubicBezTo>
                    <a:pt x="1" y="5123"/>
                    <a:pt x="144" y="5290"/>
                    <a:pt x="310" y="5313"/>
                  </a:cubicBezTo>
                  <a:cubicBezTo>
                    <a:pt x="324" y="5315"/>
                    <a:pt x="338" y="5316"/>
                    <a:pt x="351" y="5316"/>
                  </a:cubicBezTo>
                  <a:cubicBezTo>
                    <a:pt x="545" y="5316"/>
                    <a:pt x="691" y="5157"/>
                    <a:pt x="691" y="4956"/>
                  </a:cubicBezTo>
                  <a:lnTo>
                    <a:pt x="691" y="3004"/>
                  </a:lnTo>
                  <a:lnTo>
                    <a:pt x="1739" y="3004"/>
                  </a:lnTo>
                  <a:lnTo>
                    <a:pt x="1739" y="4956"/>
                  </a:lnTo>
                  <a:cubicBezTo>
                    <a:pt x="1739" y="5123"/>
                    <a:pt x="1882" y="5290"/>
                    <a:pt x="2049" y="5313"/>
                  </a:cubicBezTo>
                  <a:cubicBezTo>
                    <a:pt x="2062" y="5315"/>
                    <a:pt x="2076" y="5316"/>
                    <a:pt x="2090" y="5316"/>
                  </a:cubicBezTo>
                  <a:cubicBezTo>
                    <a:pt x="2287" y="5316"/>
                    <a:pt x="2454" y="5157"/>
                    <a:pt x="2454" y="4956"/>
                  </a:cubicBezTo>
                  <a:lnTo>
                    <a:pt x="2454" y="2670"/>
                  </a:lnTo>
                  <a:cubicBezTo>
                    <a:pt x="2454" y="2480"/>
                    <a:pt x="2287" y="2313"/>
                    <a:pt x="2096" y="2313"/>
                  </a:cubicBezTo>
                  <a:lnTo>
                    <a:pt x="691" y="2313"/>
                  </a:lnTo>
                  <a:lnTo>
                    <a:pt x="691" y="360"/>
                  </a:lnTo>
                  <a:cubicBezTo>
                    <a:pt x="691" y="193"/>
                    <a:pt x="572" y="27"/>
                    <a:pt x="382" y="3"/>
                  </a:cubicBezTo>
                  <a:cubicBezTo>
                    <a:pt x="370" y="1"/>
                    <a:pt x="357"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84" name="Google Shape;2184;p70"/>
            <p:cNvSpPr/>
            <p:nvPr/>
          </p:nvSpPr>
          <p:spPr>
            <a:xfrm>
              <a:off x="5490474" y="1945862"/>
              <a:ext cx="198049" cy="107255"/>
            </a:xfrm>
            <a:custGeom>
              <a:avLst/>
              <a:gdLst/>
              <a:ahLst/>
              <a:cxnLst/>
              <a:rect l="l" t="t" r="r" b="b"/>
              <a:pathLst>
                <a:path w="5859" h="3173" extrusionOk="0">
                  <a:moveTo>
                    <a:pt x="357" y="1"/>
                  </a:moveTo>
                  <a:cubicBezTo>
                    <a:pt x="167" y="1"/>
                    <a:pt x="0" y="167"/>
                    <a:pt x="0" y="358"/>
                  </a:cubicBezTo>
                  <a:lnTo>
                    <a:pt x="0" y="2811"/>
                  </a:lnTo>
                  <a:cubicBezTo>
                    <a:pt x="0" y="2882"/>
                    <a:pt x="24" y="2954"/>
                    <a:pt x="48" y="3025"/>
                  </a:cubicBezTo>
                  <a:cubicBezTo>
                    <a:pt x="117" y="3111"/>
                    <a:pt x="223" y="3173"/>
                    <a:pt x="340" y="3173"/>
                  </a:cubicBezTo>
                  <a:cubicBezTo>
                    <a:pt x="385" y="3173"/>
                    <a:pt x="431" y="3164"/>
                    <a:pt x="476" y="3144"/>
                  </a:cubicBezTo>
                  <a:lnTo>
                    <a:pt x="1072" y="2930"/>
                  </a:lnTo>
                  <a:cubicBezTo>
                    <a:pt x="1096" y="2954"/>
                    <a:pt x="1119" y="2977"/>
                    <a:pt x="1143" y="3001"/>
                  </a:cubicBezTo>
                  <a:cubicBezTo>
                    <a:pt x="1262" y="3073"/>
                    <a:pt x="1429" y="3168"/>
                    <a:pt x="1643" y="3168"/>
                  </a:cubicBezTo>
                  <a:cubicBezTo>
                    <a:pt x="1834" y="3168"/>
                    <a:pt x="2001" y="3073"/>
                    <a:pt x="2120" y="3001"/>
                  </a:cubicBezTo>
                  <a:cubicBezTo>
                    <a:pt x="2191" y="2977"/>
                    <a:pt x="2263" y="2930"/>
                    <a:pt x="2286" y="2930"/>
                  </a:cubicBezTo>
                  <a:cubicBezTo>
                    <a:pt x="2310" y="2930"/>
                    <a:pt x="2382" y="2977"/>
                    <a:pt x="2429" y="3001"/>
                  </a:cubicBezTo>
                  <a:cubicBezTo>
                    <a:pt x="2572" y="3073"/>
                    <a:pt x="2715" y="3168"/>
                    <a:pt x="2929" y="3168"/>
                  </a:cubicBezTo>
                  <a:cubicBezTo>
                    <a:pt x="3144" y="3168"/>
                    <a:pt x="3287" y="3073"/>
                    <a:pt x="3429" y="3001"/>
                  </a:cubicBezTo>
                  <a:cubicBezTo>
                    <a:pt x="3477" y="2977"/>
                    <a:pt x="3549" y="2930"/>
                    <a:pt x="3572" y="2930"/>
                  </a:cubicBezTo>
                  <a:cubicBezTo>
                    <a:pt x="3596" y="2930"/>
                    <a:pt x="3668" y="2977"/>
                    <a:pt x="3715" y="3001"/>
                  </a:cubicBezTo>
                  <a:cubicBezTo>
                    <a:pt x="3858" y="3073"/>
                    <a:pt x="4025" y="3168"/>
                    <a:pt x="4215" y="3168"/>
                  </a:cubicBezTo>
                  <a:cubicBezTo>
                    <a:pt x="4430" y="3168"/>
                    <a:pt x="4573" y="3073"/>
                    <a:pt x="4715" y="3001"/>
                  </a:cubicBezTo>
                  <a:cubicBezTo>
                    <a:pt x="4763" y="2977"/>
                    <a:pt x="4835" y="2930"/>
                    <a:pt x="4858" y="2930"/>
                  </a:cubicBezTo>
                  <a:cubicBezTo>
                    <a:pt x="4930" y="2930"/>
                    <a:pt x="5025" y="3001"/>
                    <a:pt x="5144" y="3049"/>
                  </a:cubicBezTo>
                  <a:cubicBezTo>
                    <a:pt x="5216" y="3073"/>
                    <a:pt x="5311" y="3120"/>
                    <a:pt x="5382" y="3144"/>
                  </a:cubicBezTo>
                  <a:cubicBezTo>
                    <a:pt x="5430" y="3168"/>
                    <a:pt x="5477" y="3168"/>
                    <a:pt x="5501" y="3168"/>
                  </a:cubicBezTo>
                  <a:cubicBezTo>
                    <a:pt x="5620" y="3168"/>
                    <a:pt x="5716" y="3120"/>
                    <a:pt x="5787" y="3025"/>
                  </a:cubicBezTo>
                  <a:cubicBezTo>
                    <a:pt x="5835" y="2977"/>
                    <a:pt x="5859" y="2882"/>
                    <a:pt x="5859" y="2811"/>
                  </a:cubicBezTo>
                  <a:lnTo>
                    <a:pt x="5859" y="358"/>
                  </a:lnTo>
                  <a:cubicBezTo>
                    <a:pt x="5859" y="167"/>
                    <a:pt x="5692"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85" name="Google Shape;2185;p70"/>
            <p:cNvSpPr/>
            <p:nvPr/>
          </p:nvSpPr>
          <p:spPr>
            <a:xfrm>
              <a:off x="5707818" y="1949006"/>
              <a:ext cx="82918" cy="179694"/>
            </a:xfrm>
            <a:custGeom>
              <a:avLst/>
              <a:gdLst/>
              <a:ahLst/>
              <a:cxnLst/>
              <a:rect l="l" t="t" r="r" b="b"/>
              <a:pathLst>
                <a:path w="2453" h="5316" extrusionOk="0">
                  <a:moveTo>
                    <a:pt x="2103" y="1"/>
                  </a:moveTo>
                  <a:cubicBezTo>
                    <a:pt x="1908" y="1"/>
                    <a:pt x="1762" y="160"/>
                    <a:pt x="1762" y="360"/>
                  </a:cubicBezTo>
                  <a:lnTo>
                    <a:pt x="1762" y="2313"/>
                  </a:lnTo>
                  <a:lnTo>
                    <a:pt x="357" y="2313"/>
                  </a:lnTo>
                  <a:cubicBezTo>
                    <a:pt x="167" y="2313"/>
                    <a:pt x="0" y="2480"/>
                    <a:pt x="0" y="2670"/>
                  </a:cubicBezTo>
                  <a:lnTo>
                    <a:pt x="0" y="4956"/>
                  </a:lnTo>
                  <a:cubicBezTo>
                    <a:pt x="0" y="5123"/>
                    <a:pt x="143" y="5290"/>
                    <a:pt x="310" y="5313"/>
                  </a:cubicBezTo>
                  <a:cubicBezTo>
                    <a:pt x="323" y="5315"/>
                    <a:pt x="337" y="5316"/>
                    <a:pt x="351" y="5316"/>
                  </a:cubicBezTo>
                  <a:cubicBezTo>
                    <a:pt x="548" y="5316"/>
                    <a:pt x="715" y="5157"/>
                    <a:pt x="715" y="4956"/>
                  </a:cubicBezTo>
                  <a:lnTo>
                    <a:pt x="715" y="3004"/>
                  </a:lnTo>
                  <a:lnTo>
                    <a:pt x="1762" y="3004"/>
                  </a:lnTo>
                  <a:lnTo>
                    <a:pt x="1762" y="4956"/>
                  </a:lnTo>
                  <a:cubicBezTo>
                    <a:pt x="1762" y="5123"/>
                    <a:pt x="1881" y="5290"/>
                    <a:pt x="2072" y="5313"/>
                  </a:cubicBezTo>
                  <a:cubicBezTo>
                    <a:pt x="2084" y="5315"/>
                    <a:pt x="2096" y="5316"/>
                    <a:pt x="2108" y="5316"/>
                  </a:cubicBezTo>
                  <a:cubicBezTo>
                    <a:pt x="2286" y="5316"/>
                    <a:pt x="2453" y="5157"/>
                    <a:pt x="2453" y="4956"/>
                  </a:cubicBezTo>
                  <a:lnTo>
                    <a:pt x="2453" y="360"/>
                  </a:lnTo>
                  <a:cubicBezTo>
                    <a:pt x="2453" y="193"/>
                    <a:pt x="2310" y="27"/>
                    <a:pt x="2143" y="3"/>
                  </a:cubicBezTo>
                  <a:cubicBezTo>
                    <a:pt x="2130" y="1"/>
                    <a:pt x="2116" y="1"/>
                    <a:pt x="2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86" name="Google Shape;2186;p70"/>
            <p:cNvSpPr/>
            <p:nvPr/>
          </p:nvSpPr>
          <p:spPr>
            <a:xfrm>
              <a:off x="5540365" y="2075458"/>
              <a:ext cx="98264" cy="53171"/>
            </a:xfrm>
            <a:custGeom>
              <a:avLst/>
              <a:gdLst/>
              <a:ahLst/>
              <a:cxnLst/>
              <a:rect l="l" t="t" r="r" b="b"/>
              <a:pathLst>
                <a:path w="2907" h="1573" extrusionOk="0">
                  <a:moveTo>
                    <a:pt x="1096" y="1"/>
                  </a:moveTo>
                  <a:lnTo>
                    <a:pt x="1096" y="882"/>
                  </a:lnTo>
                  <a:lnTo>
                    <a:pt x="382" y="882"/>
                  </a:lnTo>
                  <a:cubicBezTo>
                    <a:pt x="191" y="882"/>
                    <a:pt x="24" y="1001"/>
                    <a:pt x="24" y="1191"/>
                  </a:cubicBezTo>
                  <a:cubicBezTo>
                    <a:pt x="1" y="1382"/>
                    <a:pt x="167" y="1572"/>
                    <a:pt x="358" y="1572"/>
                  </a:cubicBezTo>
                  <a:lnTo>
                    <a:pt x="2549" y="1572"/>
                  </a:lnTo>
                  <a:cubicBezTo>
                    <a:pt x="2763" y="1572"/>
                    <a:pt x="2906" y="1382"/>
                    <a:pt x="2882" y="1191"/>
                  </a:cubicBezTo>
                  <a:cubicBezTo>
                    <a:pt x="2882" y="1001"/>
                    <a:pt x="2716" y="882"/>
                    <a:pt x="2549" y="882"/>
                  </a:cubicBezTo>
                  <a:lnTo>
                    <a:pt x="1811" y="882"/>
                  </a:lnTo>
                  <a:lnTo>
                    <a:pt x="1811" y="1"/>
                  </a:lnTo>
                  <a:cubicBezTo>
                    <a:pt x="1691" y="25"/>
                    <a:pt x="1572" y="25"/>
                    <a:pt x="1453" y="25"/>
                  </a:cubicBezTo>
                  <a:cubicBezTo>
                    <a:pt x="1334" y="25"/>
                    <a:pt x="1215" y="25"/>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87" name="Google Shape;2187;p70"/>
            <p:cNvSpPr/>
            <p:nvPr/>
          </p:nvSpPr>
          <p:spPr>
            <a:xfrm>
              <a:off x="5506563" y="1726118"/>
              <a:ext cx="165058" cy="165058"/>
            </a:xfrm>
            <a:custGeom>
              <a:avLst/>
              <a:gdLst/>
              <a:ahLst/>
              <a:cxnLst/>
              <a:rect l="l" t="t" r="r" b="b"/>
              <a:pathLst>
                <a:path w="4883" h="4883" extrusionOk="0">
                  <a:moveTo>
                    <a:pt x="2460" y="1498"/>
                  </a:moveTo>
                  <a:cubicBezTo>
                    <a:pt x="2474" y="1498"/>
                    <a:pt x="2487" y="1499"/>
                    <a:pt x="2501" y="1501"/>
                  </a:cubicBezTo>
                  <a:cubicBezTo>
                    <a:pt x="2668" y="1524"/>
                    <a:pt x="2811" y="1667"/>
                    <a:pt x="2811" y="1858"/>
                  </a:cubicBezTo>
                  <a:lnTo>
                    <a:pt x="2811" y="2310"/>
                  </a:lnTo>
                  <a:lnTo>
                    <a:pt x="3001" y="2501"/>
                  </a:lnTo>
                  <a:cubicBezTo>
                    <a:pt x="3120" y="2620"/>
                    <a:pt x="3144" y="2834"/>
                    <a:pt x="3049" y="2953"/>
                  </a:cubicBezTo>
                  <a:cubicBezTo>
                    <a:pt x="2977" y="3049"/>
                    <a:pt x="2858" y="3096"/>
                    <a:pt x="2763" y="3096"/>
                  </a:cubicBezTo>
                  <a:cubicBezTo>
                    <a:pt x="2668" y="3096"/>
                    <a:pt x="2572" y="3072"/>
                    <a:pt x="2525" y="3001"/>
                  </a:cubicBezTo>
                  <a:lnTo>
                    <a:pt x="2215" y="2691"/>
                  </a:lnTo>
                  <a:cubicBezTo>
                    <a:pt x="2144" y="2620"/>
                    <a:pt x="2096" y="2525"/>
                    <a:pt x="2096" y="2453"/>
                  </a:cubicBezTo>
                  <a:lnTo>
                    <a:pt x="2096" y="1834"/>
                  </a:lnTo>
                  <a:cubicBezTo>
                    <a:pt x="2096" y="1656"/>
                    <a:pt x="2263" y="1498"/>
                    <a:pt x="2460" y="1498"/>
                  </a:cubicBezTo>
                  <a:close/>
                  <a:moveTo>
                    <a:pt x="2453" y="0"/>
                  </a:moveTo>
                  <a:cubicBezTo>
                    <a:pt x="1096" y="0"/>
                    <a:pt x="0" y="1096"/>
                    <a:pt x="0" y="2453"/>
                  </a:cubicBezTo>
                  <a:cubicBezTo>
                    <a:pt x="0" y="3787"/>
                    <a:pt x="1096" y="4882"/>
                    <a:pt x="2453" y="4882"/>
                  </a:cubicBezTo>
                  <a:cubicBezTo>
                    <a:pt x="3787" y="4882"/>
                    <a:pt x="4882" y="3787"/>
                    <a:pt x="4882" y="2453"/>
                  </a:cubicBezTo>
                  <a:cubicBezTo>
                    <a:pt x="4882" y="1096"/>
                    <a:pt x="3787"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88" name="Google Shape;2188;p70"/>
          <p:cNvGrpSpPr/>
          <p:nvPr/>
        </p:nvGrpSpPr>
        <p:grpSpPr>
          <a:xfrm>
            <a:off x="6052324" y="3587980"/>
            <a:ext cx="402520" cy="401738"/>
            <a:chOff x="6052324" y="3587980"/>
            <a:chExt cx="402520" cy="401738"/>
          </a:xfrm>
        </p:grpSpPr>
        <p:sp>
          <p:nvSpPr>
            <p:cNvPr id="2189" name="Google Shape;2189;p70"/>
            <p:cNvSpPr/>
            <p:nvPr/>
          </p:nvSpPr>
          <p:spPr>
            <a:xfrm>
              <a:off x="6052324" y="3772335"/>
              <a:ext cx="401743" cy="217384"/>
            </a:xfrm>
            <a:custGeom>
              <a:avLst/>
              <a:gdLst/>
              <a:ahLst/>
              <a:cxnLst/>
              <a:rect l="l" t="t" r="r" b="b"/>
              <a:pathLst>
                <a:path w="11885" h="6431" extrusionOk="0">
                  <a:moveTo>
                    <a:pt x="11884" y="0"/>
                  </a:moveTo>
                  <a:lnTo>
                    <a:pt x="11884" y="0"/>
                  </a:lnTo>
                  <a:cubicBezTo>
                    <a:pt x="11575" y="548"/>
                    <a:pt x="11146" y="1144"/>
                    <a:pt x="10574" y="1786"/>
                  </a:cubicBezTo>
                  <a:cubicBezTo>
                    <a:pt x="9288" y="3263"/>
                    <a:pt x="7812" y="4406"/>
                    <a:pt x="7407" y="4739"/>
                  </a:cubicBezTo>
                  <a:cubicBezTo>
                    <a:pt x="6978" y="5049"/>
                    <a:pt x="6454" y="5240"/>
                    <a:pt x="5930" y="5240"/>
                  </a:cubicBezTo>
                  <a:cubicBezTo>
                    <a:pt x="5407" y="5240"/>
                    <a:pt x="4930" y="5073"/>
                    <a:pt x="4502" y="4763"/>
                  </a:cubicBezTo>
                  <a:cubicBezTo>
                    <a:pt x="3335" y="3930"/>
                    <a:pt x="2120" y="2811"/>
                    <a:pt x="1215" y="1786"/>
                  </a:cubicBezTo>
                  <a:cubicBezTo>
                    <a:pt x="715" y="1191"/>
                    <a:pt x="310" y="620"/>
                    <a:pt x="1" y="96"/>
                  </a:cubicBezTo>
                  <a:lnTo>
                    <a:pt x="1" y="96"/>
                  </a:lnTo>
                  <a:cubicBezTo>
                    <a:pt x="144" y="1024"/>
                    <a:pt x="787" y="2144"/>
                    <a:pt x="1858" y="3358"/>
                  </a:cubicBezTo>
                  <a:cubicBezTo>
                    <a:pt x="2716" y="4335"/>
                    <a:pt x="3835" y="5335"/>
                    <a:pt x="4930" y="6121"/>
                  </a:cubicBezTo>
                  <a:cubicBezTo>
                    <a:pt x="5216" y="6335"/>
                    <a:pt x="5573" y="6430"/>
                    <a:pt x="5930" y="6430"/>
                  </a:cubicBezTo>
                  <a:cubicBezTo>
                    <a:pt x="6312" y="6430"/>
                    <a:pt x="6693" y="6311"/>
                    <a:pt x="7002" y="6073"/>
                  </a:cubicBezTo>
                  <a:cubicBezTo>
                    <a:pt x="8026" y="5311"/>
                    <a:pt x="9145" y="4287"/>
                    <a:pt x="9955" y="3382"/>
                  </a:cubicBezTo>
                  <a:cubicBezTo>
                    <a:pt x="11146" y="2072"/>
                    <a:pt x="11789" y="929"/>
                    <a:pt x="1188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0" name="Google Shape;2190;p70"/>
            <p:cNvSpPr/>
            <p:nvPr/>
          </p:nvSpPr>
          <p:spPr>
            <a:xfrm>
              <a:off x="6240701" y="3719198"/>
              <a:ext cx="25791" cy="53983"/>
            </a:xfrm>
            <a:custGeom>
              <a:avLst/>
              <a:gdLst/>
              <a:ahLst/>
              <a:cxnLst/>
              <a:rect l="l" t="t" r="r" b="b"/>
              <a:pathLst>
                <a:path w="763" h="1597" extrusionOk="0">
                  <a:moveTo>
                    <a:pt x="310" y="1"/>
                  </a:moveTo>
                  <a:cubicBezTo>
                    <a:pt x="143" y="1"/>
                    <a:pt x="0" y="120"/>
                    <a:pt x="0" y="286"/>
                  </a:cubicBezTo>
                  <a:lnTo>
                    <a:pt x="0" y="1287"/>
                  </a:lnTo>
                  <a:cubicBezTo>
                    <a:pt x="0" y="1453"/>
                    <a:pt x="143" y="1596"/>
                    <a:pt x="310" y="1596"/>
                  </a:cubicBezTo>
                  <a:lnTo>
                    <a:pt x="453" y="1596"/>
                  </a:lnTo>
                  <a:cubicBezTo>
                    <a:pt x="619" y="1596"/>
                    <a:pt x="762" y="1453"/>
                    <a:pt x="762" y="1287"/>
                  </a:cubicBezTo>
                  <a:lnTo>
                    <a:pt x="762" y="286"/>
                  </a:lnTo>
                  <a:cubicBezTo>
                    <a:pt x="762" y="120"/>
                    <a:pt x="619" y="1"/>
                    <a:pt x="45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1" name="Google Shape;2191;p70"/>
            <p:cNvSpPr/>
            <p:nvPr/>
          </p:nvSpPr>
          <p:spPr>
            <a:xfrm>
              <a:off x="6052324" y="3587980"/>
              <a:ext cx="402520" cy="147345"/>
            </a:xfrm>
            <a:custGeom>
              <a:avLst/>
              <a:gdLst/>
              <a:ahLst/>
              <a:cxnLst/>
              <a:rect l="l" t="t" r="r" b="b"/>
              <a:pathLst>
                <a:path w="11908" h="4359" extrusionOk="0">
                  <a:moveTo>
                    <a:pt x="3239" y="1"/>
                  </a:moveTo>
                  <a:cubicBezTo>
                    <a:pt x="1453" y="1"/>
                    <a:pt x="1" y="1454"/>
                    <a:pt x="1" y="3240"/>
                  </a:cubicBezTo>
                  <a:cubicBezTo>
                    <a:pt x="1" y="3573"/>
                    <a:pt x="72" y="3954"/>
                    <a:pt x="239" y="4359"/>
                  </a:cubicBezTo>
                  <a:lnTo>
                    <a:pt x="2763" y="4359"/>
                  </a:lnTo>
                  <a:lnTo>
                    <a:pt x="2763" y="3740"/>
                  </a:lnTo>
                  <a:cubicBezTo>
                    <a:pt x="2763" y="3478"/>
                    <a:pt x="2906" y="3240"/>
                    <a:pt x="3097" y="3121"/>
                  </a:cubicBezTo>
                  <a:cubicBezTo>
                    <a:pt x="3202" y="3057"/>
                    <a:pt x="3312" y="3027"/>
                    <a:pt x="3421" y="3027"/>
                  </a:cubicBezTo>
                  <a:cubicBezTo>
                    <a:pt x="3557" y="3027"/>
                    <a:pt x="3692" y="3075"/>
                    <a:pt x="3811" y="3168"/>
                  </a:cubicBezTo>
                  <a:lnTo>
                    <a:pt x="4906" y="4002"/>
                  </a:lnTo>
                  <a:cubicBezTo>
                    <a:pt x="4978" y="3525"/>
                    <a:pt x="5407" y="3168"/>
                    <a:pt x="5883" y="3168"/>
                  </a:cubicBezTo>
                  <a:lnTo>
                    <a:pt x="6026" y="3168"/>
                  </a:lnTo>
                  <a:cubicBezTo>
                    <a:pt x="6502" y="3168"/>
                    <a:pt x="6931" y="3525"/>
                    <a:pt x="7002" y="4002"/>
                  </a:cubicBezTo>
                  <a:lnTo>
                    <a:pt x="8098" y="3168"/>
                  </a:lnTo>
                  <a:cubicBezTo>
                    <a:pt x="8217" y="3075"/>
                    <a:pt x="8351" y="3027"/>
                    <a:pt x="8488" y="3027"/>
                  </a:cubicBezTo>
                  <a:cubicBezTo>
                    <a:pt x="8597" y="3027"/>
                    <a:pt x="8707" y="3057"/>
                    <a:pt x="8812" y="3121"/>
                  </a:cubicBezTo>
                  <a:cubicBezTo>
                    <a:pt x="9003" y="3240"/>
                    <a:pt x="9145" y="3478"/>
                    <a:pt x="9145" y="3740"/>
                  </a:cubicBezTo>
                  <a:lnTo>
                    <a:pt x="9145" y="4359"/>
                  </a:lnTo>
                  <a:lnTo>
                    <a:pt x="11646" y="4359"/>
                  </a:lnTo>
                  <a:cubicBezTo>
                    <a:pt x="11813" y="3954"/>
                    <a:pt x="11908" y="3573"/>
                    <a:pt x="11908" y="3240"/>
                  </a:cubicBezTo>
                  <a:cubicBezTo>
                    <a:pt x="11908" y="1454"/>
                    <a:pt x="10455" y="1"/>
                    <a:pt x="8669" y="1"/>
                  </a:cubicBezTo>
                  <a:cubicBezTo>
                    <a:pt x="7717" y="1"/>
                    <a:pt x="6835" y="406"/>
                    <a:pt x="6216" y="1096"/>
                  </a:cubicBezTo>
                  <a:cubicBezTo>
                    <a:pt x="6145" y="1192"/>
                    <a:pt x="6050" y="1215"/>
                    <a:pt x="5930" y="1215"/>
                  </a:cubicBezTo>
                  <a:cubicBezTo>
                    <a:pt x="5835" y="1215"/>
                    <a:pt x="5764" y="1168"/>
                    <a:pt x="5692" y="1096"/>
                  </a:cubicBezTo>
                  <a:cubicBezTo>
                    <a:pt x="5073" y="406"/>
                    <a:pt x="4192" y="1"/>
                    <a:pt x="32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2" name="Google Shape;2192;p70"/>
            <p:cNvSpPr/>
            <p:nvPr/>
          </p:nvSpPr>
          <p:spPr>
            <a:xfrm>
              <a:off x="6297048" y="3715176"/>
              <a:ext cx="40259" cy="62028"/>
            </a:xfrm>
            <a:custGeom>
              <a:avLst/>
              <a:gdLst/>
              <a:ahLst/>
              <a:cxnLst/>
              <a:rect l="l" t="t" r="r" b="b"/>
              <a:pathLst>
                <a:path w="1191" h="1835" extrusionOk="0">
                  <a:moveTo>
                    <a:pt x="1191" y="1"/>
                  </a:moveTo>
                  <a:lnTo>
                    <a:pt x="0" y="929"/>
                  </a:lnTo>
                  <a:lnTo>
                    <a:pt x="1191" y="1834"/>
                  </a:lnTo>
                  <a:lnTo>
                    <a:pt x="11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3" name="Google Shape;2193;p70"/>
            <p:cNvSpPr/>
            <p:nvPr/>
          </p:nvSpPr>
          <p:spPr>
            <a:xfrm>
              <a:off x="6070848" y="3758645"/>
              <a:ext cx="363884" cy="166680"/>
            </a:xfrm>
            <a:custGeom>
              <a:avLst/>
              <a:gdLst/>
              <a:ahLst/>
              <a:cxnLst/>
              <a:rect l="l" t="t" r="r" b="b"/>
              <a:pathLst>
                <a:path w="10765" h="4931" extrusionOk="0">
                  <a:moveTo>
                    <a:pt x="0" y="1"/>
                  </a:moveTo>
                  <a:cubicBezTo>
                    <a:pt x="286" y="548"/>
                    <a:pt x="691" y="1120"/>
                    <a:pt x="1215" y="1739"/>
                  </a:cubicBezTo>
                  <a:cubicBezTo>
                    <a:pt x="2072" y="2739"/>
                    <a:pt x="3239" y="3811"/>
                    <a:pt x="4358" y="4597"/>
                  </a:cubicBezTo>
                  <a:cubicBezTo>
                    <a:pt x="4668" y="4835"/>
                    <a:pt x="5025" y="4930"/>
                    <a:pt x="5382" y="4930"/>
                  </a:cubicBezTo>
                  <a:cubicBezTo>
                    <a:pt x="5740" y="4930"/>
                    <a:pt x="6121" y="4811"/>
                    <a:pt x="6430" y="4573"/>
                  </a:cubicBezTo>
                  <a:cubicBezTo>
                    <a:pt x="6835" y="4263"/>
                    <a:pt x="8264" y="3168"/>
                    <a:pt x="9502" y="1715"/>
                  </a:cubicBezTo>
                  <a:cubicBezTo>
                    <a:pt x="10050" y="1120"/>
                    <a:pt x="10765" y="24"/>
                    <a:pt x="10765" y="24"/>
                  </a:cubicBezTo>
                  <a:lnTo>
                    <a:pt x="8597" y="24"/>
                  </a:lnTo>
                  <a:lnTo>
                    <a:pt x="8597" y="596"/>
                  </a:lnTo>
                  <a:cubicBezTo>
                    <a:pt x="8597" y="834"/>
                    <a:pt x="8455" y="1048"/>
                    <a:pt x="8264" y="1191"/>
                  </a:cubicBezTo>
                  <a:cubicBezTo>
                    <a:pt x="8145" y="1239"/>
                    <a:pt x="8050" y="1263"/>
                    <a:pt x="7931" y="1263"/>
                  </a:cubicBezTo>
                  <a:cubicBezTo>
                    <a:pt x="7788" y="1263"/>
                    <a:pt x="7669" y="1215"/>
                    <a:pt x="7550" y="1144"/>
                  </a:cubicBezTo>
                  <a:lnTo>
                    <a:pt x="6454" y="334"/>
                  </a:lnTo>
                  <a:cubicBezTo>
                    <a:pt x="6383" y="786"/>
                    <a:pt x="5954" y="1120"/>
                    <a:pt x="5478" y="1120"/>
                  </a:cubicBezTo>
                  <a:lnTo>
                    <a:pt x="5335" y="1120"/>
                  </a:lnTo>
                  <a:cubicBezTo>
                    <a:pt x="4859" y="1120"/>
                    <a:pt x="4430" y="786"/>
                    <a:pt x="4358" y="334"/>
                  </a:cubicBezTo>
                  <a:lnTo>
                    <a:pt x="3263" y="1144"/>
                  </a:lnTo>
                  <a:cubicBezTo>
                    <a:pt x="3144" y="1215"/>
                    <a:pt x="3025" y="1263"/>
                    <a:pt x="2882" y="1263"/>
                  </a:cubicBezTo>
                  <a:cubicBezTo>
                    <a:pt x="2763" y="1263"/>
                    <a:pt x="2668" y="1239"/>
                    <a:pt x="2549" y="1191"/>
                  </a:cubicBezTo>
                  <a:cubicBezTo>
                    <a:pt x="2358" y="1048"/>
                    <a:pt x="2215" y="834"/>
                    <a:pt x="2215" y="596"/>
                  </a:cubicBezTo>
                  <a:lnTo>
                    <a:pt x="22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4" name="Google Shape;2194;p70"/>
            <p:cNvSpPr/>
            <p:nvPr/>
          </p:nvSpPr>
          <p:spPr>
            <a:xfrm>
              <a:off x="6169853" y="3715176"/>
              <a:ext cx="40293" cy="62028"/>
            </a:xfrm>
            <a:custGeom>
              <a:avLst/>
              <a:gdLst/>
              <a:ahLst/>
              <a:cxnLst/>
              <a:rect l="l" t="t" r="r" b="b"/>
              <a:pathLst>
                <a:path w="1192" h="1835" extrusionOk="0">
                  <a:moveTo>
                    <a:pt x="1" y="1"/>
                  </a:moveTo>
                  <a:lnTo>
                    <a:pt x="1" y="1834"/>
                  </a:lnTo>
                  <a:lnTo>
                    <a:pt x="1191" y="929"/>
                  </a:lnTo>
                  <a:lnTo>
                    <a:pt x="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195" name="Google Shape;2195;p70"/>
          <p:cNvGrpSpPr/>
          <p:nvPr/>
        </p:nvGrpSpPr>
        <p:grpSpPr>
          <a:xfrm>
            <a:off x="6771961" y="1726118"/>
            <a:ext cx="311586" cy="402512"/>
            <a:chOff x="6771961" y="1726118"/>
            <a:chExt cx="311586" cy="402512"/>
          </a:xfrm>
        </p:grpSpPr>
        <p:sp>
          <p:nvSpPr>
            <p:cNvPr id="2196" name="Google Shape;2196;p70"/>
            <p:cNvSpPr/>
            <p:nvPr/>
          </p:nvSpPr>
          <p:spPr>
            <a:xfrm>
              <a:off x="6771961" y="1726118"/>
              <a:ext cx="68484" cy="75684"/>
            </a:xfrm>
            <a:custGeom>
              <a:avLst/>
              <a:gdLst/>
              <a:ahLst/>
              <a:cxnLst/>
              <a:rect l="l" t="t" r="r" b="b"/>
              <a:pathLst>
                <a:path w="2026" h="2239" extrusionOk="0">
                  <a:moveTo>
                    <a:pt x="2025" y="143"/>
                  </a:moveTo>
                  <a:cubicBezTo>
                    <a:pt x="1835" y="48"/>
                    <a:pt x="1620" y="0"/>
                    <a:pt x="1406" y="0"/>
                  </a:cubicBezTo>
                  <a:cubicBezTo>
                    <a:pt x="644" y="0"/>
                    <a:pt x="1" y="619"/>
                    <a:pt x="1" y="1405"/>
                  </a:cubicBezTo>
                  <a:cubicBezTo>
                    <a:pt x="1" y="1715"/>
                    <a:pt x="120" y="2001"/>
                    <a:pt x="287" y="2239"/>
                  </a:cubicBezTo>
                  <a:cubicBezTo>
                    <a:pt x="596" y="1358"/>
                    <a:pt x="1239" y="619"/>
                    <a:pt x="2025" y="14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7" name="Google Shape;2197;p70"/>
            <p:cNvSpPr/>
            <p:nvPr/>
          </p:nvSpPr>
          <p:spPr>
            <a:xfrm>
              <a:off x="6777606" y="1937006"/>
              <a:ext cx="78929" cy="81329"/>
            </a:xfrm>
            <a:custGeom>
              <a:avLst/>
              <a:gdLst/>
              <a:ahLst/>
              <a:cxnLst/>
              <a:rect l="l" t="t" r="r" b="b"/>
              <a:pathLst>
                <a:path w="2335" h="2406" extrusionOk="0">
                  <a:moveTo>
                    <a:pt x="596" y="358"/>
                  </a:moveTo>
                  <a:lnTo>
                    <a:pt x="143" y="1144"/>
                  </a:lnTo>
                  <a:cubicBezTo>
                    <a:pt x="1" y="1406"/>
                    <a:pt x="72" y="1739"/>
                    <a:pt x="310" y="1882"/>
                  </a:cubicBezTo>
                  <a:lnTo>
                    <a:pt x="763" y="2144"/>
                  </a:lnTo>
                  <a:cubicBezTo>
                    <a:pt x="1191" y="2406"/>
                    <a:pt x="1787" y="2215"/>
                    <a:pt x="2072" y="1739"/>
                  </a:cubicBezTo>
                  <a:cubicBezTo>
                    <a:pt x="2334" y="1239"/>
                    <a:pt x="2215" y="644"/>
                    <a:pt x="1763" y="382"/>
                  </a:cubicBezTo>
                  <a:lnTo>
                    <a:pt x="1334" y="144"/>
                  </a:lnTo>
                  <a:cubicBezTo>
                    <a:pt x="1072" y="1"/>
                    <a:pt x="763" y="96"/>
                    <a:pt x="596" y="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8" name="Google Shape;2198;p70"/>
            <p:cNvSpPr/>
            <p:nvPr/>
          </p:nvSpPr>
          <p:spPr>
            <a:xfrm>
              <a:off x="6915246" y="1858113"/>
              <a:ext cx="23391" cy="15346"/>
            </a:xfrm>
            <a:custGeom>
              <a:avLst/>
              <a:gdLst/>
              <a:ahLst/>
              <a:cxnLst/>
              <a:rect l="l" t="t" r="r" b="b"/>
              <a:pathLst>
                <a:path w="692" h="454" extrusionOk="0">
                  <a:moveTo>
                    <a:pt x="691" y="72"/>
                  </a:moveTo>
                  <a:lnTo>
                    <a:pt x="691" y="25"/>
                  </a:lnTo>
                  <a:cubicBezTo>
                    <a:pt x="596" y="1"/>
                    <a:pt x="477" y="1"/>
                    <a:pt x="382" y="1"/>
                  </a:cubicBezTo>
                  <a:cubicBezTo>
                    <a:pt x="239" y="1"/>
                    <a:pt x="120" y="1"/>
                    <a:pt x="1" y="48"/>
                  </a:cubicBezTo>
                  <a:lnTo>
                    <a:pt x="1" y="96"/>
                  </a:lnTo>
                  <a:cubicBezTo>
                    <a:pt x="1" y="287"/>
                    <a:pt x="191" y="453"/>
                    <a:pt x="406" y="430"/>
                  </a:cubicBezTo>
                  <a:cubicBezTo>
                    <a:pt x="572" y="406"/>
                    <a:pt x="691" y="263"/>
                    <a:pt x="691" y="7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199" name="Google Shape;2199;p70"/>
            <p:cNvSpPr/>
            <p:nvPr/>
          </p:nvSpPr>
          <p:spPr>
            <a:xfrm>
              <a:off x="6877422" y="1870214"/>
              <a:ext cx="100664" cy="49115"/>
            </a:xfrm>
            <a:custGeom>
              <a:avLst/>
              <a:gdLst/>
              <a:ahLst/>
              <a:cxnLst/>
              <a:rect l="l" t="t" r="r" b="b"/>
              <a:pathLst>
                <a:path w="2978" h="1453" extrusionOk="0">
                  <a:moveTo>
                    <a:pt x="477" y="48"/>
                  </a:moveTo>
                  <a:cubicBezTo>
                    <a:pt x="239" y="238"/>
                    <a:pt x="72" y="524"/>
                    <a:pt x="1" y="834"/>
                  </a:cubicBezTo>
                  <a:cubicBezTo>
                    <a:pt x="453" y="857"/>
                    <a:pt x="882" y="1024"/>
                    <a:pt x="1239" y="1262"/>
                  </a:cubicBezTo>
                  <a:cubicBezTo>
                    <a:pt x="1310" y="1334"/>
                    <a:pt x="1406" y="1381"/>
                    <a:pt x="1477" y="1453"/>
                  </a:cubicBezTo>
                  <a:cubicBezTo>
                    <a:pt x="1548" y="1381"/>
                    <a:pt x="1620" y="1334"/>
                    <a:pt x="1691" y="1262"/>
                  </a:cubicBezTo>
                  <a:cubicBezTo>
                    <a:pt x="2072" y="1000"/>
                    <a:pt x="2501" y="857"/>
                    <a:pt x="2977" y="834"/>
                  </a:cubicBezTo>
                  <a:cubicBezTo>
                    <a:pt x="2906" y="500"/>
                    <a:pt x="2715" y="214"/>
                    <a:pt x="2477" y="0"/>
                  </a:cubicBezTo>
                  <a:cubicBezTo>
                    <a:pt x="2358" y="453"/>
                    <a:pt x="1953" y="786"/>
                    <a:pt x="1477" y="786"/>
                  </a:cubicBezTo>
                  <a:cubicBezTo>
                    <a:pt x="1001" y="786"/>
                    <a:pt x="596" y="476"/>
                    <a:pt x="477" y="4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0" name="Google Shape;2200;p70"/>
            <p:cNvSpPr/>
            <p:nvPr/>
          </p:nvSpPr>
          <p:spPr>
            <a:xfrm>
              <a:off x="6797718" y="1737374"/>
              <a:ext cx="260043" cy="177936"/>
            </a:xfrm>
            <a:custGeom>
              <a:avLst/>
              <a:gdLst/>
              <a:ahLst/>
              <a:cxnLst/>
              <a:rect l="l" t="t" r="r" b="b"/>
              <a:pathLst>
                <a:path w="7693" h="5264" extrusionOk="0">
                  <a:moveTo>
                    <a:pt x="1" y="3192"/>
                  </a:moveTo>
                  <a:cubicBezTo>
                    <a:pt x="1" y="3978"/>
                    <a:pt x="287" y="4692"/>
                    <a:pt x="739" y="5240"/>
                  </a:cubicBezTo>
                  <a:cubicBezTo>
                    <a:pt x="1001" y="5049"/>
                    <a:pt x="1311" y="4883"/>
                    <a:pt x="1644" y="4811"/>
                  </a:cubicBezTo>
                  <a:cubicBezTo>
                    <a:pt x="1739" y="4168"/>
                    <a:pt x="2097" y="3620"/>
                    <a:pt x="2597" y="3263"/>
                  </a:cubicBezTo>
                  <a:cubicBezTo>
                    <a:pt x="2430" y="3239"/>
                    <a:pt x="2311" y="3097"/>
                    <a:pt x="2311" y="2930"/>
                  </a:cubicBezTo>
                  <a:cubicBezTo>
                    <a:pt x="2311" y="2716"/>
                    <a:pt x="2478" y="2573"/>
                    <a:pt x="2668" y="2573"/>
                  </a:cubicBezTo>
                  <a:cubicBezTo>
                    <a:pt x="2859" y="2573"/>
                    <a:pt x="3002" y="2716"/>
                    <a:pt x="3002" y="2930"/>
                  </a:cubicBezTo>
                  <a:cubicBezTo>
                    <a:pt x="3002" y="2954"/>
                    <a:pt x="3002" y="3001"/>
                    <a:pt x="2978" y="3049"/>
                  </a:cubicBezTo>
                  <a:cubicBezTo>
                    <a:pt x="3240" y="2930"/>
                    <a:pt x="3549" y="2858"/>
                    <a:pt x="3859" y="2858"/>
                  </a:cubicBezTo>
                  <a:cubicBezTo>
                    <a:pt x="4097" y="2858"/>
                    <a:pt x="4335" y="2906"/>
                    <a:pt x="4549" y="2978"/>
                  </a:cubicBezTo>
                  <a:cubicBezTo>
                    <a:pt x="4549" y="2954"/>
                    <a:pt x="4549" y="2930"/>
                    <a:pt x="4549" y="2930"/>
                  </a:cubicBezTo>
                  <a:cubicBezTo>
                    <a:pt x="4549" y="2716"/>
                    <a:pt x="4692" y="2573"/>
                    <a:pt x="4883" y="2573"/>
                  </a:cubicBezTo>
                  <a:cubicBezTo>
                    <a:pt x="5073" y="2573"/>
                    <a:pt x="5240" y="2716"/>
                    <a:pt x="5240" y="2930"/>
                  </a:cubicBezTo>
                  <a:cubicBezTo>
                    <a:pt x="5240" y="3049"/>
                    <a:pt x="5169" y="3168"/>
                    <a:pt x="5050" y="3239"/>
                  </a:cubicBezTo>
                  <a:cubicBezTo>
                    <a:pt x="5597" y="3573"/>
                    <a:pt x="5955" y="4168"/>
                    <a:pt x="6050" y="4835"/>
                  </a:cubicBezTo>
                  <a:cubicBezTo>
                    <a:pt x="6383" y="4906"/>
                    <a:pt x="6669" y="5049"/>
                    <a:pt x="6931" y="5264"/>
                  </a:cubicBezTo>
                  <a:cubicBezTo>
                    <a:pt x="7407" y="4692"/>
                    <a:pt x="7693" y="3978"/>
                    <a:pt x="7693" y="3192"/>
                  </a:cubicBezTo>
                  <a:cubicBezTo>
                    <a:pt x="7693" y="1430"/>
                    <a:pt x="6240" y="1"/>
                    <a:pt x="4478" y="1"/>
                  </a:cubicBezTo>
                  <a:lnTo>
                    <a:pt x="3216" y="1"/>
                  </a:lnTo>
                  <a:cubicBezTo>
                    <a:pt x="1454" y="1"/>
                    <a:pt x="1" y="1430"/>
                    <a:pt x="1" y="3192"/>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1" name="Google Shape;2201;p70"/>
            <p:cNvSpPr/>
            <p:nvPr/>
          </p:nvSpPr>
          <p:spPr>
            <a:xfrm>
              <a:off x="6846020" y="1921728"/>
              <a:ext cx="163469" cy="194838"/>
            </a:xfrm>
            <a:custGeom>
              <a:avLst/>
              <a:gdLst/>
              <a:ahLst/>
              <a:cxnLst/>
              <a:rect l="l" t="t" r="r" b="b"/>
              <a:pathLst>
                <a:path w="4836" h="5764" extrusionOk="0">
                  <a:moveTo>
                    <a:pt x="4526" y="2953"/>
                  </a:moveTo>
                  <a:cubicBezTo>
                    <a:pt x="4383" y="2834"/>
                    <a:pt x="4287" y="2691"/>
                    <a:pt x="4192" y="2525"/>
                  </a:cubicBezTo>
                  <a:cubicBezTo>
                    <a:pt x="3716" y="1715"/>
                    <a:pt x="3978" y="691"/>
                    <a:pt x="4740" y="238"/>
                  </a:cubicBezTo>
                  <a:lnTo>
                    <a:pt x="4835" y="191"/>
                  </a:lnTo>
                  <a:cubicBezTo>
                    <a:pt x="4597" y="72"/>
                    <a:pt x="4311" y="0"/>
                    <a:pt x="4049" y="0"/>
                  </a:cubicBezTo>
                  <a:cubicBezTo>
                    <a:pt x="3287" y="0"/>
                    <a:pt x="2644" y="476"/>
                    <a:pt x="2406" y="1143"/>
                  </a:cubicBezTo>
                  <a:cubicBezTo>
                    <a:pt x="2144" y="476"/>
                    <a:pt x="1501" y="0"/>
                    <a:pt x="763" y="0"/>
                  </a:cubicBezTo>
                  <a:cubicBezTo>
                    <a:pt x="477" y="0"/>
                    <a:pt x="215" y="72"/>
                    <a:pt x="1" y="191"/>
                  </a:cubicBezTo>
                  <a:lnTo>
                    <a:pt x="96" y="238"/>
                  </a:lnTo>
                  <a:cubicBezTo>
                    <a:pt x="858" y="691"/>
                    <a:pt x="1120" y="1715"/>
                    <a:pt x="644" y="2525"/>
                  </a:cubicBezTo>
                  <a:cubicBezTo>
                    <a:pt x="548" y="2691"/>
                    <a:pt x="453" y="2834"/>
                    <a:pt x="310" y="2953"/>
                  </a:cubicBezTo>
                  <a:cubicBezTo>
                    <a:pt x="906" y="3310"/>
                    <a:pt x="1311" y="3977"/>
                    <a:pt x="1311" y="4715"/>
                  </a:cubicBezTo>
                  <a:cubicBezTo>
                    <a:pt x="1311" y="4811"/>
                    <a:pt x="1287" y="4882"/>
                    <a:pt x="1287" y="4954"/>
                  </a:cubicBezTo>
                  <a:cubicBezTo>
                    <a:pt x="1644" y="5263"/>
                    <a:pt x="1977" y="5525"/>
                    <a:pt x="2216" y="5668"/>
                  </a:cubicBezTo>
                  <a:cubicBezTo>
                    <a:pt x="2335" y="5763"/>
                    <a:pt x="2477" y="5763"/>
                    <a:pt x="2597" y="5692"/>
                  </a:cubicBezTo>
                  <a:cubicBezTo>
                    <a:pt x="2858" y="5501"/>
                    <a:pt x="3192" y="5263"/>
                    <a:pt x="3549" y="4954"/>
                  </a:cubicBezTo>
                  <a:cubicBezTo>
                    <a:pt x="3549" y="4882"/>
                    <a:pt x="3525" y="4811"/>
                    <a:pt x="3525" y="4715"/>
                  </a:cubicBezTo>
                  <a:cubicBezTo>
                    <a:pt x="3525" y="3977"/>
                    <a:pt x="3930" y="3310"/>
                    <a:pt x="4526" y="2953"/>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2" name="Google Shape;2202;p70"/>
            <p:cNvSpPr/>
            <p:nvPr/>
          </p:nvSpPr>
          <p:spPr>
            <a:xfrm>
              <a:off x="6998973" y="1937006"/>
              <a:ext cx="78929" cy="81329"/>
            </a:xfrm>
            <a:custGeom>
              <a:avLst/>
              <a:gdLst/>
              <a:ahLst/>
              <a:cxnLst/>
              <a:rect l="l" t="t" r="r" b="b"/>
              <a:pathLst>
                <a:path w="2335" h="2406" extrusionOk="0">
                  <a:moveTo>
                    <a:pt x="1739" y="358"/>
                  </a:moveTo>
                  <a:cubicBezTo>
                    <a:pt x="1572" y="96"/>
                    <a:pt x="1263" y="1"/>
                    <a:pt x="1001" y="144"/>
                  </a:cubicBezTo>
                  <a:lnTo>
                    <a:pt x="572" y="382"/>
                  </a:lnTo>
                  <a:cubicBezTo>
                    <a:pt x="120" y="644"/>
                    <a:pt x="1" y="1239"/>
                    <a:pt x="262" y="1739"/>
                  </a:cubicBezTo>
                  <a:cubicBezTo>
                    <a:pt x="548" y="2215"/>
                    <a:pt x="1144" y="2406"/>
                    <a:pt x="1572" y="2144"/>
                  </a:cubicBezTo>
                  <a:lnTo>
                    <a:pt x="2025" y="1882"/>
                  </a:lnTo>
                  <a:cubicBezTo>
                    <a:pt x="2263" y="1739"/>
                    <a:pt x="2334" y="1406"/>
                    <a:pt x="2191" y="1144"/>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3" name="Google Shape;2203;p70"/>
            <p:cNvSpPr/>
            <p:nvPr/>
          </p:nvSpPr>
          <p:spPr>
            <a:xfrm>
              <a:off x="7013474" y="1726118"/>
              <a:ext cx="67639" cy="74095"/>
            </a:xfrm>
            <a:custGeom>
              <a:avLst/>
              <a:gdLst/>
              <a:ahLst/>
              <a:cxnLst/>
              <a:rect l="l" t="t" r="r" b="b"/>
              <a:pathLst>
                <a:path w="2001" h="2192" extrusionOk="0">
                  <a:moveTo>
                    <a:pt x="1762" y="2191"/>
                  </a:moveTo>
                  <a:cubicBezTo>
                    <a:pt x="1905" y="1953"/>
                    <a:pt x="2001" y="1691"/>
                    <a:pt x="2001" y="1405"/>
                  </a:cubicBezTo>
                  <a:cubicBezTo>
                    <a:pt x="2001" y="619"/>
                    <a:pt x="1381" y="0"/>
                    <a:pt x="596" y="0"/>
                  </a:cubicBezTo>
                  <a:cubicBezTo>
                    <a:pt x="381" y="0"/>
                    <a:pt x="191" y="48"/>
                    <a:pt x="0" y="143"/>
                  </a:cubicBezTo>
                  <a:cubicBezTo>
                    <a:pt x="810" y="596"/>
                    <a:pt x="1429" y="1310"/>
                    <a:pt x="1762" y="219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4" name="Google Shape;2204;p70"/>
            <p:cNvSpPr/>
            <p:nvPr/>
          </p:nvSpPr>
          <p:spPr>
            <a:xfrm>
              <a:off x="6771961" y="2034422"/>
              <a:ext cx="94241" cy="94208"/>
            </a:xfrm>
            <a:custGeom>
              <a:avLst/>
              <a:gdLst/>
              <a:ahLst/>
              <a:cxnLst/>
              <a:rect l="l" t="t" r="r" b="b"/>
              <a:pathLst>
                <a:path w="2788" h="2787" extrusionOk="0">
                  <a:moveTo>
                    <a:pt x="2787" y="1381"/>
                  </a:moveTo>
                  <a:cubicBezTo>
                    <a:pt x="2787" y="2167"/>
                    <a:pt x="2168" y="2786"/>
                    <a:pt x="1406" y="2786"/>
                  </a:cubicBezTo>
                  <a:cubicBezTo>
                    <a:pt x="620" y="2786"/>
                    <a:pt x="1" y="2167"/>
                    <a:pt x="1" y="1381"/>
                  </a:cubicBezTo>
                  <a:cubicBezTo>
                    <a:pt x="1" y="619"/>
                    <a:pt x="620" y="0"/>
                    <a:pt x="1406" y="0"/>
                  </a:cubicBezTo>
                  <a:cubicBezTo>
                    <a:pt x="2168" y="0"/>
                    <a:pt x="2787" y="619"/>
                    <a:pt x="2787" y="13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5" name="Google Shape;2205;p70"/>
            <p:cNvSpPr/>
            <p:nvPr/>
          </p:nvSpPr>
          <p:spPr>
            <a:xfrm>
              <a:off x="6989305" y="2034422"/>
              <a:ext cx="94241" cy="94208"/>
            </a:xfrm>
            <a:custGeom>
              <a:avLst/>
              <a:gdLst/>
              <a:ahLst/>
              <a:cxnLst/>
              <a:rect l="l" t="t" r="r" b="b"/>
              <a:pathLst>
                <a:path w="2788" h="2787" extrusionOk="0">
                  <a:moveTo>
                    <a:pt x="2787" y="1381"/>
                  </a:moveTo>
                  <a:cubicBezTo>
                    <a:pt x="2787" y="2167"/>
                    <a:pt x="2168" y="2786"/>
                    <a:pt x="1382" y="2786"/>
                  </a:cubicBezTo>
                  <a:cubicBezTo>
                    <a:pt x="620" y="2786"/>
                    <a:pt x="1" y="2167"/>
                    <a:pt x="1" y="1381"/>
                  </a:cubicBezTo>
                  <a:cubicBezTo>
                    <a:pt x="1" y="619"/>
                    <a:pt x="620" y="0"/>
                    <a:pt x="1382" y="0"/>
                  </a:cubicBezTo>
                  <a:cubicBezTo>
                    <a:pt x="2168" y="0"/>
                    <a:pt x="2787" y="619"/>
                    <a:pt x="2787" y="138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06" name="Google Shape;2206;p70"/>
          <p:cNvGrpSpPr/>
          <p:nvPr/>
        </p:nvGrpSpPr>
        <p:grpSpPr>
          <a:xfrm>
            <a:off x="5388224" y="2367673"/>
            <a:ext cx="402520" cy="326835"/>
            <a:chOff x="5388224" y="2367673"/>
            <a:chExt cx="402520" cy="326835"/>
          </a:xfrm>
        </p:grpSpPr>
        <p:sp>
          <p:nvSpPr>
            <p:cNvPr id="2207" name="Google Shape;2207;p70"/>
            <p:cNvSpPr/>
            <p:nvPr/>
          </p:nvSpPr>
          <p:spPr>
            <a:xfrm>
              <a:off x="5431692" y="2483579"/>
              <a:ext cx="47526" cy="34648"/>
            </a:xfrm>
            <a:custGeom>
              <a:avLst/>
              <a:gdLst/>
              <a:ahLst/>
              <a:cxnLst/>
              <a:rect l="l" t="t" r="r" b="b"/>
              <a:pathLst>
                <a:path w="1406" h="1025" extrusionOk="0">
                  <a:moveTo>
                    <a:pt x="191" y="1"/>
                  </a:moveTo>
                  <a:cubicBezTo>
                    <a:pt x="96" y="1"/>
                    <a:pt x="1" y="96"/>
                    <a:pt x="1" y="191"/>
                  </a:cubicBezTo>
                  <a:cubicBezTo>
                    <a:pt x="1" y="239"/>
                    <a:pt x="72" y="405"/>
                    <a:pt x="358" y="691"/>
                  </a:cubicBezTo>
                  <a:cubicBezTo>
                    <a:pt x="477" y="834"/>
                    <a:pt x="596" y="953"/>
                    <a:pt x="715" y="1025"/>
                  </a:cubicBezTo>
                  <a:cubicBezTo>
                    <a:pt x="1049" y="786"/>
                    <a:pt x="1406" y="382"/>
                    <a:pt x="1406" y="191"/>
                  </a:cubicBezTo>
                  <a:cubicBezTo>
                    <a:pt x="1406" y="96"/>
                    <a:pt x="1311" y="1"/>
                    <a:pt x="1215" y="1"/>
                  </a:cubicBezTo>
                  <a:cubicBezTo>
                    <a:pt x="1144" y="1"/>
                    <a:pt x="1049" y="48"/>
                    <a:pt x="1025" y="120"/>
                  </a:cubicBezTo>
                  <a:cubicBezTo>
                    <a:pt x="977" y="263"/>
                    <a:pt x="858" y="358"/>
                    <a:pt x="715" y="358"/>
                  </a:cubicBezTo>
                  <a:cubicBezTo>
                    <a:pt x="572" y="358"/>
                    <a:pt x="429" y="263"/>
                    <a:pt x="382" y="120"/>
                  </a:cubicBezTo>
                  <a:cubicBezTo>
                    <a:pt x="358" y="48"/>
                    <a:pt x="286"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8" name="Google Shape;2208;p70"/>
            <p:cNvSpPr/>
            <p:nvPr/>
          </p:nvSpPr>
          <p:spPr>
            <a:xfrm>
              <a:off x="5388224" y="2613343"/>
              <a:ext cx="28225" cy="45769"/>
            </a:xfrm>
            <a:custGeom>
              <a:avLst/>
              <a:gdLst/>
              <a:ahLst/>
              <a:cxnLst/>
              <a:rect l="l" t="t" r="r" b="b"/>
              <a:pathLst>
                <a:path w="835" h="1354" extrusionOk="0">
                  <a:moveTo>
                    <a:pt x="540" y="1"/>
                  </a:moveTo>
                  <a:cubicBezTo>
                    <a:pt x="505" y="1"/>
                    <a:pt x="467" y="7"/>
                    <a:pt x="429" y="20"/>
                  </a:cubicBezTo>
                  <a:cubicBezTo>
                    <a:pt x="334" y="43"/>
                    <a:pt x="263" y="115"/>
                    <a:pt x="239" y="210"/>
                  </a:cubicBezTo>
                  <a:cubicBezTo>
                    <a:pt x="191" y="305"/>
                    <a:pt x="96" y="377"/>
                    <a:pt x="1" y="401"/>
                  </a:cubicBezTo>
                  <a:lnTo>
                    <a:pt x="1" y="1353"/>
                  </a:lnTo>
                  <a:cubicBezTo>
                    <a:pt x="144" y="1234"/>
                    <a:pt x="310" y="1091"/>
                    <a:pt x="453" y="948"/>
                  </a:cubicBezTo>
                  <a:cubicBezTo>
                    <a:pt x="739" y="639"/>
                    <a:pt x="834" y="401"/>
                    <a:pt x="834" y="305"/>
                  </a:cubicBezTo>
                  <a:cubicBezTo>
                    <a:pt x="834" y="129"/>
                    <a:pt x="705" y="1"/>
                    <a:pt x="54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09" name="Google Shape;2209;p70"/>
            <p:cNvSpPr/>
            <p:nvPr/>
          </p:nvSpPr>
          <p:spPr>
            <a:xfrm>
              <a:off x="5766565" y="2470700"/>
              <a:ext cx="24169" cy="41881"/>
            </a:xfrm>
            <a:custGeom>
              <a:avLst/>
              <a:gdLst/>
              <a:ahLst/>
              <a:cxnLst/>
              <a:rect l="l" t="t" r="r" b="b"/>
              <a:pathLst>
                <a:path w="715" h="1239" extrusionOk="0">
                  <a:moveTo>
                    <a:pt x="310" y="1"/>
                  </a:moveTo>
                  <a:cubicBezTo>
                    <a:pt x="143" y="1"/>
                    <a:pt x="1" y="143"/>
                    <a:pt x="1" y="310"/>
                  </a:cubicBezTo>
                  <a:cubicBezTo>
                    <a:pt x="1" y="334"/>
                    <a:pt x="1" y="525"/>
                    <a:pt x="382" y="929"/>
                  </a:cubicBezTo>
                  <a:cubicBezTo>
                    <a:pt x="501" y="1048"/>
                    <a:pt x="620" y="1144"/>
                    <a:pt x="715" y="1239"/>
                  </a:cubicBezTo>
                  <a:lnTo>
                    <a:pt x="715" y="263"/>
                  </a:lnTo>
                  <a:cubicBezTo>
                    <a:pt x="644" y="239"/>
                    <a:pt x="596" y="215"/>
                    <a:pt x="572" y="143"/>
                  </a:cubicBezTo>
                  <a:cubicBezTo>
                    <a:pt x="501" y="48"/>
                    <a:pt x="405" y="1"/>
                    <a:pt x="31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0" name="Google Shape;2210;p70"/>
            <p:cNvSpPr/>
            <p:nvPr/>
          </p:nvSpPr>
          <p:spPr>
            <a:xfrm>
              <a:off x="5388224" y="2367673"/>
              <a:ext cx="402520" cy="47526"/>
            </a:xfrm>
            <a:custGeom>
              <a:avLst/>
              <a:gdLst/>
              <a:ahLst/>
              <a:cxnLst/>
              <a:rect l="l" t="t" r="r" b="b"/>
              <a:pathLst>
                <a:path w="11908" h="1406" extrusionOk="0">
                  <a:moveTo>
                    <a:pt x="358" y="0"/>
                  </a:moveTo>
                  <a:cubicBezTo>
                    <a:pt x="167" y="0"/>
                    <a:pt x="1" y="167"/>
                    <a:pt x="1" y="358"/>
                  </a:cubicBezTo>
                  <a:lnTo>
                    <a:pt x="1" y="1405"/>
                  </a:lnTo>
                  <a:lnTo>
                    <a:pt x="11908" y="1405"/>
                  </a:lnTo>
                  <a:lnTo>
                    <a:pt x="11908" y="358"/>
                  </a:lnTo>
                  <a:cubicBezTo>
                    <a:pt x="11908" y="167"/>
                    <a:pt x="11741" y="0"/>
                    <a:pt x="1155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1" name="Google Shape;2211;p70"/>
            <p:cNvSpPr/>
            <p:nvPr/>
          </p:nvSpPr>
          <p:spPr>
            <a:xfrm>
              <a:off x="5492873" y="2588229"/>
              <a:ext cx="47526" cy="34648"/>
            </a:xfrm>
            <a:custGeom>
              <a:avLst/>
              <a:gdLst/>
              <a:ahLst/>
              <a:cxnLst/>
              <a:rect l="l" t="t" r="r" b="b"/>
              <a:pathLst>
                <a:path w="1406" h="1025" extrusionOk="0">
                  <a:moveTo>
                    <a:pt x="191" y="0"/>
                  </a:moveTo>
                  <a:cubicBezTo>
                    <a:pt x="72" y="0"/>
                    <a:pt x="1" y="96"/>
                    <a:pt x="1" y="191"/>
                  </a:cubicBezTo>
                  <a:cubicBezTo>
                    <a:pt x="1" y="239"/>
                    <a:pt x="48" y="405"/>
                    <a:pt x="334" y="691"/>
                  </a:cubicBezTo>
                  <a:cubicBezTo>
                    <a:pt x="453" y="834"/>
                    <a:pt x="596" y="953"/>
                    <a:pt x="691" y="1025"/>
                  </a:cubicBezTo>
                  <a:cubicBezTo>
                    <a:pt x="1025" y="786"/>
                    <a:pt x="1406" y="382"/>
                    <a:pt x="1406" y="191"/>
                  </a:cubicBezTo>
                  <a:cubicBezTo>
                    <a:pt x="1406" y="96"/>
                    <a:pt x="1310" y="0"/>
                    <a:pt x="1191" y="0"/>
                  </a:cubicBezTo>
                  <a:cubicBezTo>
                    <a:pt x="1120" y="0"/>
                    <a:pt x="1048" y="48"/>
                    <a:pt x="1025" y="120"/>
                  </a:cubicBezTo>
                  <a:cubicBezTo>
                    <a:pt x="977" y="262"/>
                    <a:pt x="834" y="358"/>
                    <a:pt x="691" y="358"/>
                  </a:cubicBezTo>
                  <a:cubicBezTo>
                    <a:pt x="548" y="358"/>
                    <a:pt x="429" y="262"/>
                    <a:pt x="358" y="120"/>
                  </a:cubicBezTo>
                  <a:cubicBezTo>
                    <a:pt x="334" y="48"/>
                    <a:pt x="263"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2" name="Google Shape;2212;p70"/>
            <p:cNvSpPr/>
            <p:nvPr/>
          </p:nvSpPr>
          <p:spPr>
            <a:xfrm>
              <a:off x="5674794" y="2614797"/>
              <a:ext cx="47526" cy="35459"/>
            </a:xfrm>
            <a:custGeom>
              <a:avLst/>
              <a:gdLst/>
              <a:ahLst/>
              <a:cxnLst/>
              <a:rect l="l" t="t" r="r" b="b"/>
              <a:pathLst>
                <a:path w="1406" h="1049" extrusionOk="0">
                  <a:moveTo>
                    <a:pt x="191" y="0"/>
                  </a:moveTo>
                  <a:cubicBezTo>
                    <a:pt x="96" y="0"/>
                    <a:pt x="1" y="96"/>
                    <a:pt x="1" y="215"/>
                  </a:cubicBezTo>
                  <a:cubicBezTo>
                    <a:pt x="1" y="239"/>
                    <a:pt x="72" y="405"/>
                    <a:pt x="358" y="715"/>
                  </a:cubicBezTo>
                  <a:cubicBezTo>
                    <a:pt x="477" y="834"/>
                    <a:pt x="596" y="953"/>
                    <a:pt x="715" y="1048"/>
                  </a:cubicBezTo>
                  <a:cubicBezTo>
                    <a:pt x="1049" y="786"/>
                    <a:pt x="1406" y="381"/>
                    <a:pt x="1406" y="215"/>
                  </a:cubicBezTo>
                  <a:cubicBezTo>
                    <a:pt x="1406" y="96"/>
                    <a:pt x="1310" y="0"/>
                    <a:pt x="1215" y="0"/>
                  </a:cubicBezTo>
                  <a:cubicBezTo>
                    <a:pt x="1144" y="0"/>
                    <a:pt x="1049" y="72"/>
                    <a:pt x="1025" y="143"/>
                  </a:cubicBezTo>
                  <a:cubicBezTo>
                    <a:pt x="977" y="262"/>
                    <a:pt x="858" y="358"/>
                    <a:pt x="715" y="358"/>
                  </a:cubicBezTo>
                  <a:cubicBezTo>
                    <a:pt x="572" y="358"/>
                    <a:pt x="429" y="262"/>
                    <a:pt x="382" y="143"/>
                  </a:cubicBezTo>
                  <a:cubicBezTo>
                    <a:pt x="358" y="72"/>
                    <a:pt x="286" y="0"/>
                    <a:pt x="19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3" name="Google Shape;2213;p70"/>
            <p:cNvSpPr/>
            <p:nvPr/>
          </p:nvSpPr>
          <p:spPr>
            <a:xfrm>
              <a:off x="5388224" y="2438521"/>
              <a:ext cx="402520" cy="255986"/>
            </a:xfrm>
            <a:custGeom>
              <a:avLst/>
              <a:gdLst/>
              <a:ahLst/>
              <a:cxnLst/>
              <a:rect l="l" t="t" r="r" b="b"/>
              <a:pathLst>
                <a:path w="11908" h="7573" extrusionOk="0">
                  <a:moveTo>
                    <a:pt x="8002" y="619"/>
                  </a:moveTo>
                  <a:cubicBezTo>
                    <a:pt x="8502" y="619"/>
                    <a:pt x="8907" y="1024"/>
                    <a:pt x="8907" y="1500"/>
                  </a:cubicBezTo>
                  <a:cubicBezTo>
                    <a:pt x="8907" y="1786"/>
                    <a:pt x="8717" y="2119"/>
                    <a:pt x="8407" y="2477"/>
                  </a:cubicBezTo>
                  <a:cubicBezTo>
                    <a:pt x="8145" y="2739"/>
                    <a:pt x="7860" y="2953"/>
                    <a:pt x="7669" y="3072"/>
                  </a:cubicBezTo>
                  <a:cubicBezTo>
                    <a:pt x="7621" y="3096"/>
                    <a:pt x="7550" y="3120"/>
                    <a:pt x="7502" y="3120"/>
                  </a:cubicBezTo>
                  <a:cubicBezTo>
                    <a:pt x="7431" y="3120"/>
                    <a:pt x="7383" y="3096"/>
                    <a:pt x="7336" y="3072"/>
                  </a:cubicBezTo>
                  <a:cubicBezTo>
                    <a:pt x="7169" y="2977"/>
                    <a:pt x="6883" y="2762"/>
                    <a:pt x="6645" y="2501"/>
                  </a:cubicBezTo>
                  <a:cubicBezTo>
                    <a:pt x="6288" y="2119"/>
                    <a:pt x="6097" y="1786"/>
                    <a:pt x="6097" y="1500"/>
                  </a:cubicBezTo>
                  <a:cubicBezTo>
                    <a:pt x="6097" y="1024"/>
                    <a:pt x="6502" y="619"/>
                    <a:pt x="7002" y="619"/>
                  </a:cubicBezTo>
                  <a:cubicBezTo>
                    <a:pt x="7169" y="619"/>
                    <a:pt x="7359" y="667"/>
                    <a:pt x="7502" y="786"/>
                  </a:cubicBezTo>
                  <a:cubicBezTo>
                    <a:pt x="7645" y="667"/>
                    <a:pt x="7812" y="619"/>
                    <a:pt x="8002" y="619"/>
                  </a:cubicBezTo>
                  <a:close/>
                  <a:moveTo>
                    <a:pt x="2501" y="643"/>
                  </a:moveTo>
                  <a:cubicBezTo>
                    <a:pt x="3001" y="643"/>
                    <a:pt x="3382" y="1048"/>
                    <a:pt x="3382" y="1524"/>
                  </a:cubicBezTo>
                  <a:cubicBezTo>
                    <a:pt x="3382" y="1810"/>
                    <a:pt x="3216" y="2143"/>
                    <a:pt x="2882" y="2501"/>
                  </a:cubicBezTo>
                  <a:cubicBezTo>
                    <a:pt x="2644" y="2762"/>
                    <a:pt x="2335" y="2977"/>
                    <a:pt x="2168" y="3096"/>
                  </a:cubicBezTo>
                  <a:cubicBezTo>
                    <a:pt x="2120" y="3120"/>
                    <a:pt x="2049" y="3144"/>
                    <a:pt x="2001" y="3144"/>
                  </a:cubicBezTo>
                  <a:cubicBezTo>
                    <a:pt x="1930" y="3144"/>
                    <a:pt x="1882" y="3120"/>
                    <a:pt x="1811" y="3096"/>
                  </a:cubicBezTo>
                  <a:cubicBezTo>
                    <a:pt x="1668" y="3001"/>
                    <a:pt x="1382" y="2786"/>
                    <a:pt x="1144" y="2524"/>
                  </a:cubicBezTo>
                  <a:cubicBezTo>
                    <a:pt x="763" y="2143"/>
                    <a:pt x="596" y="1810"/>
                    <a:pt x="596" y="1524"/>
                  </a:cubicBezTo>
                  <a:cubicBezTo>
                    <a:pt x="596" y="1048"/>
                    <a:pt x="1001" y="643"/>
                    <a:pt x="1477" y="643"/>
                  </a:cubicBezTo>
                  <a:cubicBezTo>
                    <a:pt x="1668" y="643"/>
                    <a:pt x="1834" y="691"/>
                    <a:pt x="2001" y="810"/>
                  </a:cubicBezTo>
                  <a:cubicBezTo>
                    <a:pt x="2144" y="691"/>
                    <a:pt x="2311" y="643"/>
                    <a:pt x="2501" y="643"/>
                  </a:cubicBezTo>
                  <a:close/>
                  <a:moveTo>
                    <a:pt x="4287" y="3739"/>
                  </a:moveTo>
                  <a:cubicBezTo>
                    <a:pt x="4787" y="3739"/>
                    <a:pt x="5192" y="4120"/>
                    <a:pt x="5192" y="4620"/>
                  </a:cubicBezTo>
                  <a:cubicBezTo>
                    <a:pt x="5192" y="4906"/>
                    <a:pt x="5026" y="5239"/>
                    <a:pt x="4692" y="5596"/>
                  </a:cubicBezTo>
                  <a:cubicBezTo>
                    <a:pt x="4430" y="5858"/>
                    <a:pt x="4144" y="6073"/>
                    <a:pt x="3954" y="6168"/>
                  </a:cubicBezTo>
                  <a:cubicBezTo>
                    <a:pt x="3906" y="6216"/>
                    <a:pt x="3859" y="6216"/>
                    <a:pt x="3787" y="6216"/>
                  </a:cubicBezTo>
                  <a:cubicBezTo>
                    <a:pt x="3740" y="6216"/>
                    <a:pt x="3668" y="6216"/>
                    <a:pt x="3621" y="6168"/>
                  </a:cubicBezTo>
                  <a:cubicBezTo>
                    <a:pt x="3478" y="6096"/>
                    <a:pt x="3192" y="5858"/>
                    <a:pt x="2930" y="5620"/>
                  </a:cubicBezTo>
                  <a:cubicBezTo>
                    <a:pt x="2573" y="5239"/>
                    <a:pt x="2382" y="4906"/>
                    <a:pt x="2382" y="4620"/>
                  </a:cubicBezTo>
                  <a:cubicBezTo>
                    <a:pt x="2382" y="4120"/>
                    <a:pt x="2787" y="3739"/>
                    <a:pt x="3287" y="3739"/>
                  </a:cubicBezTo>
                  <a:cubicBezTo>
                    <a:pt x="3478" y="3739"/>
                    <a:pt x="3644" y="3787"/>
                    <a:pt x="3787" y="3882"/>
                  </a:cubicBezTo>
                  <a:cubicBezTo>
                    <a:pt x="3930" y="3787"/>
                    <a:pt x="4121" y="3739"/>
                    <a:pt x="4287" y="3739"/>
                  </a:cubicBezTo>
                  <a:close/>
                  <a:moveTo>
                    <a:pt x="9693" y="4525"/>
                  </a:moveTo>
                  <a:cubicBezTo>
                    <a:pt x="10193" y="4525"/>
                    <a:pt x="10574" y="4930"/>
                    <a:pt x="10574" y="5430"/>
                  </a:cubicBezTo>
                  <a:cubicBezTo>
                    <a:pt x="10574" y="5715"/>
                    <a:pt x="10408" y="6025"/>
                    <a:pt x="10074" y="6382"/>
                  </a:cubicBezTo>
                  <a:cubicBezTo>
                    <a:pt x="9836" y="6644"/>
                    <a:pt x="9527" y="6882"/>
                    <a:pt x="9360" y="6978"/>
                  </a:cubicBezTo>
                  <a:cubicBezTo>
                    <a:pt x="9312" y="7001"/>
                    <a:pt x="9241" y="7025"/>
                    <a:pt x="9193" y="7025"/>
                  </a:cubicBezTo>
                  <a:cubicBezTo>
                    <a:pt x="9122" y="7025"/>
                    <a:pt x="9074" y="7001"/>
                    <a:pt x="9003" y="6978"/>
                  </a:cubicBezTo>
                  <a:cubicBezTo>
                    <a:pt x="8860" y="6882"/>
                    <a:pt x="8574" y="6668"/>
                    <a:pt x="8336" y="6406"/>
                  </a:cubicBezTo>
                  <a:cubicBezTo>
                    <a:pt x="7955" y="6025"/>
                    <a:pt x="7788" y="5715"/>
                    <a:pt x="7788" y="5430"/>
                  </a:cubicBezTo>
                  <a:cubicBezTo>
                    <a:pt x="7788" y="4930"/>
                    <a:pt x="8193" y="4525"/>
                    <a:pt x="8669" y="4525"/>
                  </a:cubicBezTo>
                  <a:cubicBezTo>
                    <a:pt x="8860" y="4525"/>
                    <a:pt x="9026" y="4596"/>
                    <a:pt x="9193" y="4691"/>
                  </a:cubicBezTo>
                  <a:cubicBezTo>
                    <a:pt x="9336" y="4596"/>
                    <a:pt x="9503" y="4525"/>
                    <a:pt x="9693" y="4525"/>
                  </a:cubicBezTo>
                  <a:close/>
                  <a:moveTo>
                    <a:pt x="1" y="0"/>
                  </a:moveTo>
                  <a:lnTo>
                    <a:pt x="1" y="4620"/>
                  </a:lnTo>
                  <a:cubicBezTo>
                    <a:pt x="167" y="4525"/>
                    <a:pt x="334" y="4477"/>
                    <a:pt x="525" y="4477"/>
                  </a:cubicBezTo>
                  <a:cubicBezTo>
                    <a:pt x="1096" y="4477"/>
                    <a:pt x="1549" y="4930"/>
                    <a:pt x="1549" y="5477"/>
                  </a:cubicBezTo>
                  <a:cubicBezTo>
                    <a:pt x="1549" y="6239"/>
                    <a:pt x="477" y="7073"/>
                    <a:pt x="96" y="7311"/>
                  </a:cubicBezTo>
                  <a:cubicBezTo>
                    <a:pt x="72" y="7311"/>
                    <a:pt x="48" y="7335"/>
                    <a:pt x="25" y="7335"/>
                  </a:cubicBezTo>
                  <a:cubicBezTo>
                    <a:pt x="72" y="7478"/>
                    <a:pt x="191" y="7573"/>
                    <a:pt x="358" y="7573"/>
                  </a:cubicBezTo>
                  <a:lnTo>
                    <a:pt x="4787" y="7573"/>
                  </a:lnTo>
                  <a:cubicBezTo>
                    <a:pt x="4954" y="7573"/>
                    <a:pt x="5073" y="7478"/>
                    <a:pt x="5121" y="7311"/>
                  </a:cubicBezTo>
                  <a:lnTo>
                    <a:pt x="5954" y="4429"/>
                  </a:lnTo>
                  <a:lnTo>
                    <a:pt x="6788" y="7311"/>
                  </a:lnTo>
                  <a:cubicBezTo>
                    <a:pt x="6835" y="7478"/>
                    <a:pt x="6955" y="7573"/>
                    <a:pt x="7121" y="7573"/>
                  </a:cubicBezTo>
                  <a:lnTo>
                    <a:pt x="11551" y="7573"/>
                  </a:lnTo>
                  <a:cubicBezTo>
                    <a:pt x="11741" y="7573"/>
                    <a:pt x="11908" y="7430"/>
                    <a:pt x="11908" y="7216"/>
                  </a:cubicBezTo>
                  <a:lnTo>
                    <a:pt x="11908" y="3072"/>
                  </a:lnTo>
                  <a:cubicBezTo>
                    <a:pt x="11908" y="3072"/>
                    <a:pt x="11884" y="3048"/>
                    <a:pt x="11884" y="3048"/>
                  </a:cubicBezTo>
                  <a:cubicBezTo>
                    <a:pt x="11694" y="2929"/>
                    <a:pt x="11360" y="2667"/>
                    <a:pt x="11074" y="2358"/>
                  </a:cubicBezTo>
                  <a:cubicBezTo>
                    <a:pt x="10670" y="1953"/>
                    <a:pt x="10479" y="1572"/>
                    <a:pt x="10479" y="1262"/>
                  </a:cubicBezTo>
                  <a:cubicBezTo>
                    <a:pt x="10479" y="714"/>
                    <a:pt x="10932" y="262"/>
                    <a:pt x="11503" y="262"/>
                  </a:cubicBezTo>
                  <a:cubicBezTo>
                    <a:pt x="11646" y="262"/>
                    <a:pt x="11789" y="286"/>
                    <a:pt x="11908" y="333"/>
                  </a:cubicBezTo>
                  <a:lnTo>
                    <a:pt x="11908"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4" name="Google Shape;2214;p70"/>
            <p:cNvSpPr/>
            <p:nvPr/>
          </p:nvSpPr>
          <p:spPr>
            <a:xfrm>
              <a:off x="5617635" y="2482768"/>
              <a:ext cx="47526" cy="34648"/>
            </a:xfrm>
            <a:custGeom>
              <a:avLst/>
              <a:gdLst/>
              <a:ahLst/>
              <a:cxnLst/>
              <a:rect l="l" t="t" r="r" b="b"/>
              <a:pathLst>
                <a:path w="1406" h="1025" extrusionOk="0">
                  <a:moveTo>
                    <a:pt x="215" y="1"/>
                  </a:moveTo>
                  <a:cubicBezTo>
                    <a:pt x="96" y="1"/>
                    <a:pt x="1" y="96"/>
                    <a:pt x="1" y="191"/>
                  </a:cubicBezTo>
                  <a:cubicBezTo>
                    <a:pt x="1" y="239"/>
                    <a:pt x="72" y="406"/>
                    <a:pt x="358" y="691"/>
                  </a:cubicBezTo>
                  <a:cubicBezTo>
                    <a:pt x="477" y="834"/>
                    <a:pt x="620" y="953"/>
                    <a:pt x="715" y="1025"/>
                  </a:cubicBezTo>
                  <a:cubicBezTo>
                    <a:pt x="1049" y="787"/>
                    <a:pt x="1406" y="382"/>
                    <a:pt x="1406" y="191"/>
                  </a:cubicBezTo>
                  <a:cubicBezTo>
                    <a:pt x="1406" y="96"/>
                    <a:pt x="1334" y="1"/>
                    <a:pt x="1215" y="1"/>
                  </a:cubicBezTo>
                  <a:cubicBezTo>
                    <a:pt x="1144" y="1"/>
                    <a:pt x="1073" y="48"/>
                    <a:pt x="1049" y="120"/>
                  </a:cubicBezTo>
                  <a:cubicBezTo>
                    <a:pt x="977" y="263"/>
                    <a:pt x="858" y="358"/>
                    <a:pt x="715" y="358"/>
                  </a:cubicBezTo>
                  <a:cubicBezTo>
                    <a:pt x="572" y="358"/>
                    <a:pt x="430" y="263"/>
                    <a:pt x="382" y="120"/>
                  </a:cubicBezTo>
                  <a:cubicBezTo>
                    <a:pt x="358" y="48"/>
                    <a:pt x="287" y="1"/>
                    <a:pt x="21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15" name="Google Shape;2215;p70"/>
          <p:cNvGrpSpPr/>
          <p:nvPr/>
        </p:nvGrpSpPr>
        <p:grpSpPr>
          <a:xfrm>
            <a:off x="5408369" y="2953692"/>
            <a:ext cx="362261" cy="402513"/>
            <a:chOff x="5408369" y="2953692"/>
            <a:chExt cx="362261" cy="402513"/>
          </a:xfrm>
        </p:grpSpPr>
        <p:sp>
          <p:nvSpPr>
            <p:cNvPr id="2216" name="Google Shape;2216;p70"/>
            <p:cNvSpPr/>
            <p:nvPr/>
          </p:nvSpPr>
          <p:spPr>
            <a:xfrm>
              <a:off x="5571766" y="3209300"/>
              <a:ext cx="169891" cy="47932"/>
            </a:xfrm>
            <a:custGeom>
              <a:avLst/>
              <a:gdLst/>
              <a:ahLst/>
              <a:cxnLst/>
              <a:rect l="l" t="t" r="r" b="b"/>
              <a:pathLst>
                <a:path w="5026" h="1418" extrusionOk="0">
                  <a:moveTo>
                    <a:pt x="2152" y="0"/>
                  </a:moveTo>
                  <a:cubicBezTo>
                    <a:pt x="1334" y="0"/>
                    <a:pt x="583" y="151"/>
                    <a:pt x="0" y="297"/>
                  </a:cubicBezTo>
                  <a:cubicBezTo>
                    <a:pt x="215" y="392"/>
                    <a:pt x="453" y="487"/>
                    <a:pt x="643" y="583"/>
                  </a:cubicBezTo>
                  <a:cubicBezTo>
                    <a:pt x="1606" y="1019"/>
                    <a:pt x="2493" y="1417"/>
                    <a:pt x="3376" y="1417"/>
                  </a:cubicBezTo>
                  <a:cubicBezTo>
                    <a:pt x="3891" y="1417"/>
                    <a:pt x="4404" y="1282"/>
                    <a:pt x="4930" y="940"/>
                  </a:cubicBezTo>
                  <a:cubicBezTo>
                    <a:pt x="4954" y="892"/>
                    <a:pt x="5001" y="845"/>
                    <a:pt x="5025" y="797"/>
                  </a:cubicBezTo>
                  <a:cubicBezTo>
                    <a:pt x="4079" y="192"/>
                    <a:pt x="3073" y="0"/>
                    <a:pt x="215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7" name="Google Shape;2217;p70"/>
            <p:cNvSpPr/>
            <p:nvPr/>
          </p:nvSpPr>
          <p:spPr>
            <a:xfrm>
              <a:off x="5432504" y="3220624"/>
              <a:ext cx="272110" cy="135582"/>
            </a:xfrm>
            <a:custGeom>
              <a:avLst/>
              <a:gdLst/>
              <a:ahLst/>
              <a:cxnLst/>
              <a:rect l="l" t="t" r="r" b="b"/>
              <a:pathLst>
                <a:path w="8050" h="4011" extrusionOk="0">
                  <a:moveTo>
                    <a:pt x="1465" y="1"/>
                  </a:moveTo>
                  <a:cubicBezTo>
                    <a:pt x="990" y="1"/>
                    <a:pt x="505" y="93"/>
                    <a:pt x="1" y="319"/>
                  </a:cubicBezTo>
                  <a:cubicBezTo>
                    <a:pt x="929" y="1748"/>
                    <a:pt x="2549" y="2986"/>
                    <a:pt x="3668" y="3725"/>
                  </a:cubicBezTo>
                  <a:cubicBezTo>
                    <a:pt x="3954" y="3915"/>
                    <a:pt x="4287" y="4010"/>
                    <a:pt x="4621" y="4010"/>
                  </a:cubicBezTo>
                  <a:cubicBezTo>
                    <a:pt x="4978" y="4010"/>
                    <a:pt x="5311" y="3891"/>
                    <a:pt x="5621" y="3701"/>
                  </a:cubicBezTo>
                  <a:cubicBezTo>
                    <a:pt x="6430" y="3129"/>
                    <a:pt x="7288" y="2462"/>
                    <a:pt x="8050" y="1724"/>
                  </a:cubicBezTo>
                  <a:lnTo>
                    <a:pt x="8050" y="1724"/>
                  </a:lnTo>
                  <a:cubicBezTo>
                    <a:pt x="7859" y="1772"/>
                    <a:pt x="7693" y="1772"/>
                    <a:pt x="7502" y="1772"/>
                  </a:cubicBezTo>
                  <a:lnTo>
                    <a:pt x="7264" y="1772"/>
                  </a:lnTo>
                  <a:cubicBezTo>
                    <a:pt x="6311" y="1700"/>
                    <a:pt x="5383" y="1296"/>
                    <a:pt x="4501" y="891"/>
                  </a:cubicBezTo>
                  <a:cubicBezTo>
                    <a:pt x="3475" y="435"/>
                    <a:pt x="2494" y="1"/>
                    <a:pt x="1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8" name="Google Shape;2218;p70"/>
            <p:cNvSpPr/>
            <p:nvPr/>
          </p:nvSpPr>
          <p:spPr>
            <a:xfrm>
              <a:off x="5408369" y="3070409"/>
              <a:ext cx="362261" cy="145723"/>
            </a:xfrm>
            <a:custGeom>
              <a:avLst/>
              <a:gdLst/>
              <a:ahLst/>
              <a:cxnLst/>
              <a:rect l="l" t="t" r="r" b="b"/>
              <a:pathLst>
                <a:path w="10717" h="4311" extrusionOk="0">
                  <a:moveTo>
                    <a:pt x="2953" y="0"/>
                  </a:moveTo>
                  <a:cubicBezTo>
                    <a:pt x="1334" y="0"/>
                    <a:pt x="0" y="1191"/>
                    <a:pt x="0" y="2691"/>
                  </a:cubicBezTo>
                  <a:cubicBezTo>
                    <a:pt x="0" y="3191"/>
                    <a:pt x="143" y="3668"/>
                    <a:pt x="357" y="4144"/>
                  </a:cubicBezTo>
                  <a:cubicBezTo>
                    <a:pt x="982" y="3862"/>
                    <a:pt x="1581" y="3751"/>
                    <a:pt x="2158" y="3751"/>
                  </a:cubicBezTo>
                  <a:cubicBezTo>
                    <a:pt x="2704" y="3751"/>
                    <a:pt x="3230" y="3851"/>
                    <a:pt x="3739" y="4001"/>
                  </a:cubicBezTo>
                  <a:lnTo>
                    <a:pt x="3763" y="4001"/>
                  </a:lnTo>
                  <a:cubicBezTo>
                    <a:pt x="3834" y="3977"/>
                    <a:pt x="3929" y="3953"/>
                    <a:pt x="4049" y="3906"/>
                  </a:cubicBezTo>
                  <a:cubicBezTo>
                    <a:pt x="4668" y="3739"/>
                    <a:pt x="5692" y="3430"/>
                    <a:pt x="6882" y="3430"/>
                  </a:cubicBezTo>
                  <a:cubicBezTo>
                    <a:pt x="6931" y="3429"/>
                    <a:pt x="6979" y="3428"/>
                    <a:pt x="7027" y="3428"/>
                  </a:cubicBezTo>
                  <a:cubicBezTo>
                    <a:pt x="8230" y="3428"/>
                    <a:pt x="9301" y="3715"/>
                    <a:pt x="10240" y="4311"/>
                  </a:cubicBezTo>
                  <a:cubicBezTo>
                    <a:pt x="10526" y="3763"/>
                    <a:pt x="10717" y="3215"/>
                    <a:pt x="10717" y="2691"/>
                  </a:cubicBezTo>
                  <a:cubicBezTo>
                    <a:pt x="10717" y="1191"/>
                    <a:pt x="9383" y="0"/>
                    <a:pt x="7787" y="0"/>
                  </a:cubicBezTo>
                  <a:cubicBezTo>
                    <a:pt x="7168" y="0"/>
                    <a:pt x="6597" y="167"/>
                    <a:pt x="6097" y="477"/>
                  </a:cubicBezTo>
                  <a:cubicBezTo>
                    <a:pt x="5811" y="667"/>
                    <a:pt x="5549" y="881"/>
                    <a:pt x="5358" y="1167"/>
                  </a:cubicBezTo>
                  <a:cubicBezTo>
                    <a:pt x="5168" y="881"/>
                    <a:pt x="4906" y="667"/>
                    <a:pt x="4620" y="477"/>
                  </a:cubicBezTo>
                  <a:cubicBezTo>
                    <a:pt x="4120" y="167"/>
                    <a:pt x="3548" y="0"/>
                    <a:pt x="29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19" name="Google Shape;2219;p70"/>
            <p:cNvSpPr/>
            <p:nvPr/>
          </p:nvSpPr>
          <p:spPr>
            <a:xfrm>
              <a:off x="5512208" y="3014062"/>
              <a:ext cx="155390" cy="61216"/>
            </a:xfrm>
            <a:custGeom>
              <a:avLst/>
              <a:gdLst/>
              <a:ahLst/>
              <a:cxnLst/>
              <a:rect l="l" t="t" r="r" b="b"/>
              <a:pathLst>
                <a:path w="4597" h="1811" extrusionOk="0">
                  <a:moveTo>
                    <a:pt x="357" y="0"/>
                  </a:moveTo>
                  <a:cubicBezTo>
                    <a:pt x="167" y="0"/>
                    <a:pt x="0" y="191"/>
                    <a:pt x="24" y="405"/>
                  </a:cubicBezTo>
                  <a:cubicBezTo>
                    <a:pt x="48" y="572"/>
                    <a:pt x="191" y="715"/>
                    <a:pt x="381" y="715"/>
                  </a:cubicBezTo>
                  <a:lnTo>
                    <a:pt x="905" y="715"/>
                  </a:lnTo>
                  <a:lnTo>
                    <a:pt x="905" y="1096"/>
                  </a:lnTo>
                  <a:cubicBezTo>
                    <a:pt x="1262" y="1191"/>
                    <a:pt x="1596" y="1358"/>
                    <a:pt x="1929" y="1548"/>
                  </a:cubicBezTo>
                  <a:cubicBezTo>
                    <a:pt x="2048" y="1643"/>
                    <a:pt x="2167" y="1715"/>
                    <a:pt x="2286" y="1810"/>
                  </a:cubicBezTo>
                  <a:cubicBezTo>
                    <a:pt x="2405" y="1715"/>
                    <a:pt x="2524" y="1643"/>
                    <a:pt x="2667" y="1548"/>
                  </a:cubicBezTo>
                  <a:cubicBezTo>
                    <a:pt x="2977" y="1358"/>
                    <a:pt x="3310" y="1191"/>
                    <a:pt x="3691" y="1096"/>
                  </a:cubicBezTo>
                  <a:lnTo>
                    <a:pt x="3691" y="715"/>
                  </a:lnTo>
                  <a:lnTo>
                    <a:pt x="4215" y="715"/>
                  </a:lnTo>
                  <a:cubicBezTo>
                    <a:pt x="4382" y="715"/>
                    <a:pt x="4549" y="572"/>
                    <a:pt x="4573" y="405"/>
                  </a:cubicBezTo>
                  <a:cubicBezTo>
                    <a:pt x="4596" y="191"/>
                    <a:pt x="4430" y="0"/>
                    <a:pt x="4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0" name="Google Shape;2220;p70"/>
            <p:cNvSpPr/>
            <p:nvPr/>
          </p:nvSpPr>
          <p:spPr>
            <a:xfrm>
              <a:off x="5554054" y="2953692"/>
              <a:ext cx="70884" cy="37048"/>
            </a:xfrm>
            <a:custGeom>
              <a:avLst/>
              <a:gdLst/>
              <a:ahLst/>
              <a:cxnLst/>
              <a:rect l="l" t="t" r="r" b="b"/>
              <a:pathLst>
                <a:path w="2097" h="1096" extrusionOk="0">
                  <a:moveTo>
                    <a:pt x="358" y="0"/>
                  </a:moveTo>
                  <a:cubicBezTo>
                    <a:pt x="167" y="0"/>
                    <a:pt x="1" y="167"/>
                    <a:pt x="1" y="357"/>
                  </a:cubicBezTo>
                  <a:lnTo>
                    <a:pt x="1" y="1096"/>
                  </a:lnTo>
                  <a:lnTo>
                    <a:pt x="2096" y="1096"/>
                  </a:lnTo>
                  <a:lnTo>
                    <a:pt x="2096" y="357"/>
                  </a:lnTo>
                  <a:cubicBezTo>
                    <a:pt x="2096" y="167"/>
                    <a:pt x="1953" y="0"/>
                    <a:pt x="173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21" name="Google Shape;2221;p70"/>
          <p:cNvGrpSpPr/>
          <p:nvPr/>
        </p:nvGrpSpPr>
        <p:grpSpPr>
          <a:xfrm>
            <a:off x="4711245" y="1726118"/>
            <a:ext cx="396901" cy="402513"/>
            <a:chOff x="4711245" y="1726118"/>
            <a:chExt cx="396901" cy="402513"/>
          </a:xfrm>
        </p:grpSpPr>
        <p:sp>
          <p:nvSpPr>
            <p:cNvPr id="2222" name="Google Shape;2222;p70"/>
            <p:cNvSpPr/>
            <p:nvPr/>
          </p:nvSpPr>
          <p:spPr>
            <a:xfrm>
              <a:off x="4711245" y="2024755"/>
              <a:ext cx="311558" cy="103875"/>
            </a:xfrm>
            <a:custGeom>
              <a:avLst/>
              <a:gdLst/>
              <a:ahLst/>
              <a:cxnLst/>
              <a:rect l="l" t="t" r="r" b="b"/>
              <a:pathLst>
                <a:path w="9217" h="3073" extrusionOk="0">
                  <a:moveTo>
                    <a:pt x="8050" y="739"/>
                  </a:moveTo>
                  <a:cubicBezTo>
                    <a:pt x="7574" y="334"/>
                    <a:pt x="6955" y="72"/>
                    <a:pt x="6312" y="0"/>
                  </a:cubicBezTo>
                  <a:lnTo>
                    <a:pt x="6312" y="453"/>
                  </a:lnTo>
                  <a:cubicBezTo>
                    <a:pt x="6312" y="1358"/>
                    <a:pt x="5597" y="2144"/>
                    <a:pt x="4668" y="2168"/>
                  </a:cubicBezTo>
                  <a:cubicBezTo>
                    <a:pt x="3716" y="2215"/>
                    <a:pt x="2906" y="1429"/>
                    <a:pt x="2906" y="477"/>
                  </a:cubicBezTo>
                  <a:lnTo>
                    <a:pt x="2906" y="0"/>
                  </a:lnTo>
                  <a:cubicBezTo>
                    <a:pt x="2263" y="72"/>
                    <a:pt x="1668" y="334"/>
                    <a:pt x="1168" y="739"/>
                  </a:cubicBezTo>
                  <a:cubicBezTo>
                    <a:pt x="572" y="1239"/>
                    <a:pt x="167" y="1906"/>
                    <a:pt x="25" y="2668"/>
                  </a:cubicBezTo>
                  <a:cubicBezTo>
                    <a:pt x="1" y="2811"/>
                    <a:pt x="72" y="2953"/>
                    <a:pt x="191" y="3025"/>
                  </a:cubicBezTo>
                  <a:cubicBezTo>
                    <a:pt x="263" y="3049"/>
                    <a:pt x="310" y="3072"/>
                    <a:pt x="382" y="3072"/>
                  </a:cubicBezTo>
                  <a:lnTo>
                    <a:pt x="8836" y="3072"/>
                  </a:lnTo>
                  <a:cubicBezTo>
                    <a:pt x="8907" y="3072"/>
                    <a:pt x="8979" y="3049"/>
                    <a:pt x="9026" y="3025"/>
                  </a:cubicBezTo>
                  <a:cubicBezTo>
                    <a:pt x="9169" y="2953"/>
                    <a:pt x="9217" y="2811"/>
                    <a:pt x="9193" y="2668"/>
                  </a:cubicBezTo>
                  <a:cubicBezTo>
                    <a:pt x="9050" y="1906"/>
                    <a:pt x="8645" y="1239"/>
                    <a:pt x="8050" y="73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3" name="Google Shape;2223;p70"/>
            <p:cNvSpPr/>
            <p:nvPr/>
          </p:nvSpPr>
          <p:spPr>
            <a:xfrm>
              <a:off x="4832795" y="2011066"/>
              <a:ext cx="68450" cy="65239"/>
            </a:xfrm>
            <a:custGeom>
              <a:avLst/>
              <a:gdLst/>
              <a:ahLst/>
              <a:cxnLst/>
              <a:rect l="l" t="t" r="r" b="b"/>
              <a:pathLst>
                <a:path w="2025" h="1930" extrusionOk="0">
                  <a:moveTo>
                    <a:pt x="572" y="48"/>
                  </a:moveTo>
                  <a:cubicBezTo>
                    <a:pt x="382" y="48"/>
                    <a:pt x="191" y="48"/>
                    <a:pt x="1" y="1"/>
                  </a:cubicBezTo>
                  <a:lnTo>
                    <a:pt x="1" y="858"/>
                  </a:lnTo>
                  <a:cubicBezTo>
                    <a:pt x="1" y="1358"/>
                    <a:pt x="406" y="1834"/>
                    <a:pt x="929" y="1882"/>
                  </a:cubicBezTo>
                  <a:cubicBezTo>
                    <a:pt x="1525" y="1930"/>
                    <a:pt x="2025" y="1453"/>
                    <a:pt x="2025" y="882"/>
                  </a:cubicBezTo>
                  <a:lnTo>
                    <a:pt x="2025" y="1"/>
                  </a:lnTo>
                  <a:cubicBezTo>
                    <a:pt x="1834" y="48"/>
                    <a:pt x="1668" y="48"/>
                    <a:pt x="1453" y="48"/>
                  </a:cubicBezTo>
                  <a:lnTo>
                    <a:pt x="572" y="48"/>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4" name="Google Shape;2224;p70"/>
            <p:cNvSpPr/>
            <p:nvPr/>
          </p:nvSpPr>
          <p:spPr>
            <a:xfrm>
              <a:off x="5001837" y="1867780"/>
              <a:ext cx="106309" cy="95019"/>
            </a:xfrm>
            <a:custGeom>
              <a:avLst/>
              <a:gdLst/>
              <a:ahLst/>
              <a:cxnLst/>
              <a:rect l="l" t="t" r="r" b="b"/>
              <a:pathLst>
                <a:path w="3145" h="2811" extrusionOk="0">
                  <a:moveTo>
                    <a:pt x="2168" y="1"/>
                  </a:moveTo>
                  <a:cubicBezTo>
                    <a:pt x="1954" y="1"/>
                    <a:pt x="1739" y="96"/>
                    <a:pt x="1573" y="215"/>
                  </a:cubicBezTo>
                  <a:cubicBezTo>
                    <a:pt x="1406" y="96"/>
                    <a:pt x="1191" y="1"/>
                    <a:pt x="977" y="1"/>
                  </a:cubicBezTo>
                  <a:cubicBezTo>
                    <a:pt x="429" y="1"/>
                    <a:pt x="1" y="453"/>
                    <a:pt x="1" y="1001"/>
                  </a:cubicBezTo>
                  <a:cubicBezTo>
                    <a:pt x="1" y="1310"/>
                    <a:pt x="191" y="1691"/>
                    <a:pt x="620" y="2120"/>
                  </a:cubicBezTo>
                  <a:cubicBezTo>
                    <a:pt x="906" y="2406"/>
                    <a:pt x="1239" y="2668"/>
                    <a:pt x="1406" y="2763"/>
                  </a:cubicBezTo>
                  <a:cubicBezTo>
                    <a:pt x="1453" y="2811"/>
                    <a:pt x="1525" y="2811"/>
                    <a:pt x="1573" y="2811"/>
                  </a:cubicBezTo>
                  <a:cubicBezTo>
                    <a:pt x="1644" y="2811"/>
                    <a:pt x="1692" y="2811"/>
                    <a:pt x="1739" y="2763"/>
                  </a:cubicBezTo>
                  <a:cubicBezTo>
                    <a:pt x="2120" y="2549"/>
                    <a:pt x="3144" y="1739"/>
                    <a:pt x="3144" y="1001"/>
                  </a:cubicBezTo>
                  <a:cubicBezTo>
                    <a:pt x="3144" y="453"/>
                    <a:pt x="2716" y="1"/>
                    <a:pt x="21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5" name="Google Shape;2225;p70"/>
            <p:cNvSpPr/>
            <p:nvPr/>
          </p:nvSpPr>
          <p:spPr>
            <a:xfrm>
              <a:off x="4765192" y="1726929"/>
              <a:ext cx="92585" cy="81329"/>
            </a:xfrm>
            <a:custGeom>
              <a:avLst/>
              <a:gdLst/>
              <a:ahLst/>
              <a:cxnLst/>
              <a:rect l="l" t="t" r="r" b="b"/>
              <a:pathLst>
                <a:path w="2739" h="2406" extrusionOk="0">
                  <a:moveTo>
                    <a:pt x="2739" y="1667"/>
                  </a:moveTo>
                  <a:cubicBezTo>
                    <a:pt x="2406" y="1167"/>
                    <a:pt x="2215" y="595"/>
                    <a:pt x="2191" y="0"/>
                  </a:cubicBezTo>
                  <a:cubicBezTo>
                    <a:pt x="1048" y="167"/>
                    <a:pt x="143" y="1096"/>
                    <a:pt x="0" y="2239"/>
                  </a:cubicBezTo>
                  <a:cubicBezTo>
                    <a:pt x="286" y="2358"/>
                    <a:pt x="596" y="2405"/>
                    <a:pt x="929" y="2405"/>
                  </a:cubicBezTo>
                  <a:cubicBezTo>
                    <a:pt x="1620" y="2405"/>
                    <a:pt x="2263" y="2143"/>
                    <a:pt x="2739" y="1667"/>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6" name="Google Shape;2226;p70"/>
            <p:cNvSpPr/>
            <p:nvPr/>
          </p:nvSpPr>
          <p:spPr>
            <a:xfrm>
              <a:off x="4862574" y="1726118"/>
              <a:ext cx="106309" cy="82140"/>
            </a:xfrm>
            <a:custGeom>
              <a:avLst/>
              <a:gdLst/>
              <a:ahLst/>
              <a:cxnLst/>
              <a:rect l="l" t="t" r="r" b="b"/>
              <a:pathLst>
                <a:path w="3145" h="2430" extrusionOk="0">
                  <a:moveTo>
                    <a:pt x="2597" y="2429"/>
                  </a:moveTo>
                  <a:cubicBezTo>
                    <a:pt x="2787" y="2429"/>
                    <a:pt x="2978" y="2406"/>
                    <a:pt x="3144" y="2382"/>
                  </a:cubicBezTo>
                  <a:cubicBezTo>
                    <a:pt x="3049" y="1048"/>
                    <a:pt x="1930" y="0"/>
                    <a:pt x="572" y="0"/>
                  </a:cubicBezTo>
                  <a:lnTo>
                    <a:pt x="1" y="0"/>
                  </a:lnTo>
                  <a:cubicBezTo>
                    <a:pt x="96" y="1358"/>
                    <a:pt x="1215" y="2429"/>
                    <a:pt x="2597" y="2429"/>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27" name="Google Shape;2227;p70"/>
            <p:cNvSpPr/>
            <p:nvPr/>
          </p:nvSpPr>
          <p:spPr>
            <a:xfrm>
              <a:off x="4764381" y="1800988"/>
              <a:ext cx="205316" cy="187570"/>
            </a:xfrm>
            <a:custGeom>
              <a:avLst/>
              <a:gdLst/>
              <a:ahLst/>
              <a:cxnLst/>
              <a:rect l="l" t="t" r="r" b="b"/>
              <a:pathLst>
                <a:path w="6074" h="5549" extrusionOk="0">
                  <a:moveTo>
                    <a:pt x="2596" y="5549"/>
                  </a:moveTo>
                  <a:lnTo>
                    <a:pt x="3477" y="5549"/>
                  </a:lnTo>
                  <a:cubicBezTo>
                    <a:pt x="4906" y="5549"/>
                    <a:pt x="6073" y="4382"/>
                    <a:pt x="6073" y="2977"/>
                  </a:cubicBezTo>
                  <a:lnTo>
                    <a:pt x="6073" y="857"/>
                  </a:lnTo>
                  <a:cubicBezTo>
                    <a:pt x="5883" y="905"/>
                    <a:pt x="5692" y="929"/>
                    <a:pt x="5502" y="929"/>
                  </a:cubicBezTo>
                  <a:cubicBezTo>
                    <a:pt x="4644" y="929"/>
                    <a:pt x="3858" y="595"/>
                    <a:pt x="3239" y="0"/>
                  </a:cubicBezTo>
                  <a:cubicBezTo>
                    <a:pt x="2620" y="595"/>
                    <a:pt x="1810" y="929"/>
                    <a:pt x="953" y="929"/>
                  </a:cubicBezTo>
                  <a:cubicBezTo>
                    <a:pt x="643" y="929"/>
                    <a:pt x="310" y="881"/>
                    <a:pt x="1" y="786"/>
                  </a:cubicBezTo>
                  <a:lnTo>
                    <a:pt x="1" y="2977"/>
                  </a:lnTo>
                  <a:cubicBezTo>
                    <a:pt x="1" y="4382"/>
                    <a:pt x="1167" y="5549"/>
                    <a:pt x="2596" y="5549"/>
                  </a:cubicBezTo>
                  <a:close/>
                  <a:moveTo>
                    <a:pt x="3811" y="3477"/>
                  </a:moveTo>
                  <a:cubicBezTo>
                    <a:pt x="3763" y="3429"/>
                    <a:pt x="3739" y="3358"/>
                    <a:pt x="3739" y="3286"/>
                  </a:cubicBezTo>
                  <a:cubicBezTo>
                    <a:pt x="3739" y="3215"/>
                    <a:pt x="3763" y="3144"/>
                    <a:pt x="3811" y="3072"/>
                  </a:cubicBezTo>
                  <a:lnTo>
                    <a:pt x="4001" y="2786"/>
                  </a:lnTo>
                  <a:lnTo>
                    <a:pt x="3596" y="2786"/>
                  </a:lnTo>
                  <a:cubicBezTo>
                    <a:pt x="3406" y="2786"/>
                    <a:pt x="3239" y="2643"/>
                    <a:pt x="3239" y="2477"/>
                  </a:cubicBezTo>
                  <a:cubicBezTo>
                    <a:pt x="3215" y="2262"/>
                    <a:pt x="3382" y="2096"/>
                    <a:pt x="3573" y="2096"/>
                  </a:cubicBezTo>
                  <a:lnTo>
                    <a:pt x="4192" y="2096"/>
                  </a:lnTo>
                  <a:cubicBezTo>
                    <a:pt x="4406" y="2096"/>
                    <a:pt x="4621" y="2215"/>
                    <a:pt x="4716" y="2405"/>
                  </a:cubicBezTo>
                  <a:cubicBezTo>
                    <a:pt x="4811" y="2620"/>
                    <a:pt x="4811" y="2858"/>
                    <a:pt x="4668" y="3048"/>
                  </a:cubicBezTo>
                  <a:lnTo>
                    <a:pt x="4501" y="3263"/>
                  </a:lnTo>
                  <a:lnTo>
                    <a:pt x="4668" y="3501"/>
                  </a:lnTo>
                  <a:cubicBezTo>
                    <a:pt x="4811" y="3715"/>
                    <a:pt x="4811" y="4001"/>
                    <a:pt x="4668" y="4215"/>
                  </a:cubicBezTo>
                  <a:cubicBezTo>
                    <a:pt x="4549" y="4358"/>
                    <a:pt x="4359" y="4453"/>
                    <a:pt x="4168" y="4453"/>
                  </a:cubicBezTo>
                  <a:lnTo>
                    <a:pt x="3596" y="4453"/>
                  </a:lnTo>
                  <a:cubicBezTo>
                    <a:pt x="3406" y="4453"/>
                    <a:pt x="3239" y="4334"/>
                    <a:pt x="3239" y="4144"/>
                  </a:cubicBezTo>
                  <a:cubicBezTo>
                    <a:pt x="3215" y="3929"/>
                    <a:pt x="3382" y="3763"/>
                    <a:pt x="3573" y="3763"/>
                  </a:cubicBezTo>
                  <a:lnTo>
                    <a:pt x="4001" y="3763"/>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28" name="Google Shape;2228;p70"/>
          <p:cNvGrpSpPr/>
          <p:nvPr/>
        </p:nvGrpSpPr>
        <p:grpSpPr>
          <a:xfrm>
            <a:off x="6726092" y="2340294"/>
            <a:ext cx="403324" cy="381595"/>
            <a:chOff x="6726092" y="2340294"/>
            <a:chExt cx="403324" cy="381595"/>
          </a:xfrm>
        </p:grpSpPr>
        <p:sp>
          <p:nvSpPr>
            <p:cNvPr id="2229" name="Google Shape;2229;p70"/>
            <p:cNvSpPr/>
            <p:nvPr/>
          </p:nvSpPr>
          <p:spPr>
            <a:xfrm>
              <a:off x="7020707" y="2462656"/>
              <a:ext cx="108709" cy="95830"/>
            </a:xfrm>
            <a:custGeom>
              <a:avLst/>
              <a:gdLst/>
              <a:ahLst/>
              <a:cxnLst/>
              <a:rect l="l" t="t" r="r" b="b"/>
              <a:pathLst>
                <a:path w="3216" h="2835" extrusionOk="0">
                  <a:moveTo>
                    <a:pt x="2215" y="0"/>
                  </a:moveTo>
                  <a:cubicBezTo>
                    <a:pt x="1977" y="0"/>
                    <a:pt x="1787" y="72"/>
                    <a:pt x="1596" y="215"/>
                  </a:cubicBezTo>
                  <a:cubicBezTo>
                    <a:pt x="1429" y="72"/>
                    <a:pt x="1239" y="0"/>
                    <a:pt x="1001" y="0"/>
                  </a:cubicBezTo>
                  <a:cubicBezTo>
                    <a:pt x="453" y="0"/>
                    <a:pt x="1" y="453"/>
                    <a:pt x="1" y="1001"/>
                  </a:cubicBezTo>
                  <a:cubicBezTo>
                    <a:pt x="1" y="1310"/>
                    <a:pt x="215" y="1691"/>
                    <a:pt x="643" y="2120"/>
                  </a:cubicBezTo>
                  <a:cubicBezTo>
                    <a:pt x="929" y="2430"/>
                    <a:pt x="1263" y="2691"/>
                    <a:pt x="1429" y="2787"/>
                  </a:cubicBezTo>
                  <a:cubicBezTo>
                    <a:pt x="1477" y="2811"/>
                    <a:pt x="1548" y="2834"/>
                    <a:pt x="1596" y="2834"/>
                  </a:cubicBezTo>
                  <a:cubicBezTo>
                    <a:pt x="1668" y="2834"/>
                    <a:pt x="1739" y="2811"/>
                    <a:pt x="1787" y="2787"/>
                  </a:cubicBezTo>
                  <a:cubicBezTo>
                    <a:pt x="2168" y="2572"/>
                    <a:pt x="3215" y="1739"/>
                    <a:pt x="3215" y="1001"/>
                  </a:cubicBezTo>
                  <a:cubicBezTo>
                    <a:pt x="3215" y="453"/>
                    <a:pt x="2763" y="0"/>
                    <a:pt x="221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0" name="Google Shape;2230;p70"/>
            <p:cNvSpPr/>
            <p:nvPr/>
          </p:nvSpPr>
          <p:spPr>
            <a:xfrm>
              <a:off x="6726092" y="2410331"/>
              <a:ext cx="314769" cy="311558"/>
            </a:xfrm>
            <a:custGeom>
              <a:avLst/>
              <a:gdLst/>
              <a:ahLst/>
              <a:cxnLst/>
              <a:rect l="l" t="t" r="r" b="b"/>
              <a:pathLst>
                <a:path w="9312" h="9217" extrusionOk="0">
                  <a:moveTo>
                    <a:pt x="8145" y="6883"/>
                  </a:moveTo>
                  <a:cubicBezTo>
                    <a:pt x="8050" y="6788"/>
                    <a:pt x="7931" y="6716"/>
                    <a:pt x="7835" y="6645"/>
                  </a:cubicBezTo>
                  <a:cubicBezTo>
                    <a:pt x="7835" y="6645"/>
                    <a:pt x="7835" y="6645"/>
                    <a:pt x="7835" y="6645"/>
                  </a:cubicBezTo>
                  <a:lnTo>
                    <a:pt x="7835" y="1096"/>
                  </a:lnTo>
                  <a:cubicBezTo>
                    <a:pt x="7835" y="905"/>
                    <a:pt x="7812" y="715"/>
                    <a:pt x="7788" y="501"/>
                  </a:cubicBezTo>
                  <a:cubicBezTo>
                    <a:pt x="7764" y="524"/>
                    <a:pt x="7740" y="524"/>
                    <a:pt x="7716" y="548"/>
                  </a:cubicBezTo>
                  <a:cubicBezTo>
                    <a:pt x="7049" y="715"/>
                    <a:pt x="6502" y="763"/>
                    <a:pt x="5978" y="667"/>
                  </a:cubicBezTo>
                  <a:cubicBezTo>
                    <a:pt x="5502" y="572"/>
                    <a:pt x="5073" y="358"/>
                    <a:pt x="4668" y="1"/>
                  </a:cubicBezTo>
                  <a:cubicBezTo>
                    <a:pt x="4120" y="572"/>
                    <a:pt x="3525" y="786"/>
                    <a:pt x="2906" y="786"/>
                  </a:cubicBezTo>
                  <a:cubicBezTo>
                    <a:pt x="2453" y="786"/>
                    <a:pt x="2001" y="667"/>
                    <a:pt x="1572" y="548"/>
                  </a:cubicBezTo>
                  <a:cubicBezTo>
                    <a:pt x="1548" y="524"/>
                    <a:pt x="1548" y="524"/>
                    <a:pt x="1525" y="524"/>
                  </a:cubicBezTo>
                  <a:cubicBezTo>
                    <a:pt x="1477" y="715"/>
                    <a:pt x="1477" y="905"/>
                    <a:pt x="1477" y="1096"/>
                  </a:cubicBezTo>
                  <a:lnTo>
                    <a:pt x="1477" y="6645"/>
                  </a:lnTo>
                  <a:cubicBezTo>
                    <a:pt x="1358" y="6716"/>
                    <a:pt x="1263" y="6788"/>
                    <a:pt x="1167" y="6883"/>
                  </a:cubicBezTo>
                  <a:cubicBezTo>
                    <a:pt x="572" y="7359"/>
                    <a:pt x="167" y="8050"/>
                    <a:pt x="24" y="8812"/>
                  </a:cubicBezTo>
                  <a:cubicBezTo>
                    <a:pt x="0" y="8859"/>
                    <a:pt x="0" y="8931"/>
                    <a:pt x="24" y="8979"/>
                  </a:cubicBezTo>
                  <a:cubicBezTo>
                    <a:pt x="96" y="9121"/>
                    <a:pt x="215" y="9217"/>
                    <a:pt x="358" y="9217"/>
                  </a:cubicBezTo>
                  <a:lnTo>
                    <a:pt x="8931" y="9217"/>
                  </a:lnTo>
                  <a:cubicBezTo>
                    <a:pt x="9002" y="9217"/>
                    <a:pt x="9050" y="9217"/>
                    <a:pt x="9121" y="9169"/>
                  </a:cubicBezTo>
                  <a:cubicBezTo>
                    <a:pt x="9240" y="9098"/>
                    <a:pt x="9312" y="8955"/>
                    <a:pt x="9288" y="8812"/>
                  </a:cubicBezTo>
                  <a:cubicBezTo>
                    <a:pt x="9145" y="8050"/>
                    <a:pt x="8740" y="7359"/>
                    <a:pt x="8145" y="6883"/>
                  </a:cubicBezTo>
                  <a:close/>
                  <a:moveTo>
                    <a:pt x="4787" y="3168"/>
                  </a:moveTo>
                  <a:cubicBezTo>
                    <a:pt x="4739" y="3120"/>
                    <a:pt x="4716" y="3049"/>
                    <a:pt x="4716" y="2977"/>
                  </a:cubicBezTo>
                  <a:cubicBezTo>
                    <a:pt x="4716" y="2906"/>
                    <a:pt x="4739" y="2834"/>
                    <a:pt x="4763" y="2763"/>
                  </a:cubicBezTo>
                  <a:cubicBezTo>
                    <a:pt x="4763" y="2763"/>
                    <a:pt x="4787" y="2763"/>
                    <a:pt x="4787" y="2763"/>
                  </a:cubicBezTo>
                  <a:lnTo>
                    <a:pt x="4978" y="2477"/>
                  </a:lnTo>
                  <a:lnTo>
                    <a:pt x="4549" y="2477"/>
                  </a:lnTo>
                  <a:cubicBezTo>
                    <a:pt x="4382" y="2477"/>
                    <a:pt x="4239" y="2382"/>
                    <a:pt x="4216" y="2215"/>
                  </a:cubicBezTo>
                  <a:cubicBezTo>
                    <a:pt x="4144" y="1977"/>
                    <a:pt x="4335" y="1763"/>
                    <a:pt x="4549" y="1763"/>
                  </a:cubicBezTo>
                  <a:lnTo>
                    <a:pt x="5168" y="1763"/>
                  </a:lnTo>
                  <a:cubicBezTo>
                    <a:pt x="5382" y="1763"/>
                    <a:pt x="5597" y="1882"/>
                    <a:pt x="5692" y="2096"/>
                  </a:cubicBezTo>
                  <a:cubicBezTo>
                    <a:pt x="5811" y="2287"/>
                    <a:pt x="5787" y="2525"/>
                    <a:pt x="5668" y="2715"/>
                  </a:cubicBezTo>
                  <a:lnTo>
                    <a:pt x="5502" y="2953"/>
                  </a:lnTo>
                  <a:lnTo>
                    <a:pt x="5644" y="3192"/>
                  </a:lnTo>
                  <a:cubicBezTo>
                    <a:pt x="5764" y="3358"/>
                    <a:pt x="5811" y="3549"/>
                    <a:pt x="5740" y="3739"/>
                  </a:cubicBezTo>
                  <a:cubicBezTo>
                    <a:pt x="5644" y="4001"/>
                    <a:pt x="5406" y="4144"/>
                    <a:pt x="5168" y="4144"/>
                  </a:cubicBezTo>
                  <a:lnTo>
                    <a:pt x="4549" y="4144"/>
                  </a:lnTo>
                  <a:cubicBezTo>
                    <a:pt x="4358" y="4144"/>
                    <a:pt x="4216" y="4001"/>
                    <a:pt x="4192" y="3811"/>
                  </a:cubicBezTo>
                  <a:cubicBezTo>
                    <a:pt x="4192" y="3620"/>
                    <a:pt x="4358" y="3454"/>
                    <a:pt x="4549" y="3454"/>
                  </a:cubicBezTo>
                  <a:lnTo>
                    <a:pt x="4978" y="3454"/>
                  </a:lnTo>
                  <a:close/>
                  <a:moveTo>
                    <a:pt x="6359" y="6597"/>
                  </a:moveTo>
                  <a:cubicBezTo>
                    <a:pt x="6359" y="7526"/>
                    <a:pt x="5621" y="8312"/>
                    <a:pt x="4692" y="8312"/>
                  </a:cubicBezTo>
                  <a:cubicBezTo>
                    <a:pt x="3715" y="8336"/>
                    <a:pt x="2930" y="7550"/>
                    <a:pt x="2930" y="6573"/>
                  </a:cubicBezTo>
                  <a:lnTo>
                    <a:pt x="2930" y="6121"/>
                  </a:lnTo>
                  <a:cubicBezTo>
                    <a:pt x="2668" y="6168"/>
                    <a:pt x="2429" y="6216"/>
                    <a:pt x="2191" y="6311"/>
                  </a:cubicBezTo>
                  <a:lnTo>
                    <a:pt x="2191" y="3858"/>
                  </a:lnTo>
                  <a:cubicBezTo>
                    <a:pt x="2763" y="4573"/>
                    <a:pt x="3668" y="5049"/>
                    <a:pt x="4668" y="5049"/>
                  </a:cubicBezTo>
                  <a:cubicBezTo>
                    <a:pt x="5668" y="5049"/>
                    <a:pt x="6549" y="4573"/>
                    <a:pt x="7145" y="3858"/>
                  </a:cubicBezTo>
                  <a:lnTo>
                    <a:pt x="7145" y="6311"/>
                  </a:lnTo>
                  <a:cubicBezTo>
                    <a:pt x="6883" y="6216"/>
                    <a:pt x="6645" y="6145"/>
                    <a:pt x="6359" y="612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1" name="Google Shape;2231;p70"/>
            <p:cNvSpPr/>
            <p:nvPr/>
          </p:nvSpPr>
          <p:spPr>
            <a:xfrm>
              <a:off x="6848454" y="2600296"/>
              <a:ext cx="69261" cy="70073"/>
            </a:xfrm>
            <a:custGeom>
              <a:avLst/>
              <a:gdLst/>
              <a:ahLst/>
              <a:cxnLst/>
              <a:rect l="l" t="t" r="r" b="b"/>
              <a:pathLst>
                <a:path w="2049" h="2073" extrusionOk="0">
                  <a:moveTo>
                    <a:pt x="0" y="1"/>
                  </a:moveTo>
                  <a:lnTo>
                    <a:pt x="0" y="953"/>
                  </a:lnTo>
                  <a:cubicBezTo>
                    <a:pt x="0" y="1453"/>
                    <a:pt x="405" y="1930"/>
                    <a:pt x="905" y="1977"/>
                  </a:cubicBezTo>
                  <a:cubicBezTo>
                    <a:pt x="1524" y="2073"/>
                    <a:pt x="2048" y="1572"/>
                    <a:pt x="2048" y="977"/>
                  </a:cubicBezTo>
                  <a:lnTo>
                    <a:pt x="2048" y="1"/>
                  </a:lnTo>
                  <a:cubicBezTo>
                    <a:pt x="1739" y="96"/>
                    <a:pt x="1381" y="144"/>
                    <a:pt x="1024" y="144"/>
                  </a:cubicBezTo>
                  <a:cubicBezTo>
                    <a:pt x="667" y="144"/>
                    <a:pt x="334" y="96"/>
                    <a:pt x="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2" name="Google Shape;2232;p70"/>
            <p:cNvSpPr/>
            <p:nvPr/>
          </p:nvSpPr>
          <p:spPr>
            <a:xfrm>
              <a:off x="6784062" y="2340294"/>
              <a:ext cx="198049" cy="77306"/>
            </a:xfrm>
            <a:custGeom>
              <a:avLst/>
              <a:gdLst/>
              <a:ahLst/>
              <a:cxnLst/>
              <a:rect l="l" t="t" r="r" b="b"/>
              <a:pathLst>
                <a:path w="5859" h="2287" extrusionOk="0">
                  <a:moveTo>
                    <a:pt x="2643" y="1358"/>
                  </a:moveTo>
                  <a:cubicBezTo>
                    <a:pt x="2715" y="1263"/>
                    <a:pt x="2810" y="1215"/>
                    <a:pt x="2905" y="1215"/>
                  </a:cubicBezTo>
                  <a:cubicBezTo>
                    <a:pt x="3024" y="1191"/>
                    <a:pt x="3120" y="1239"/>
                    <a:pt x="3191" y="1310"/>
                  </a:cubicBezTo>
                  <a:cubicBezTo>
                    <a:pt x="3858" y="2073"/>
                    <a:pt x="4668" y="2263"/>
                    <a:pt x="5787" y="1930"/>
                  </a:cubicBezTo>
                  <a:cubicBezTo>
                    <a:pt x="5811" y="1930"/>
                    <a:pt x="5835" y="1930"/>
                    <a:pt x="5858" y="1930"/>
                  </a:cubicBezTo>
                  <a:cubicBezTo>
                    <a:pt x="5358" y="787"/>
                    <a:pt x="4239" y="1"/>
                    <a:pt x="2929" y="1"/>
                  </a:cubicBezTo>
                  <a:cubicBezTo>
                    <a:pt x="1619" y="1"/>
                    <a:pt x="500" y="787"/>
                    <a:pt x="0" y="1930"/>
                  </a:cubicBezTo>
                  <a:cubicBezTo>
                    <a:pt x="24" y="1930"/>
                    <a:pt x="48" y="1930"/>
                    <a:pt x="71" y="1930"/>
                  </a:cubicBezTo>
                  <a:cubicBezTo>
                    <a:pt x="1143" y="2263"/>
                    <a:pt x="1953" y="2287"/>
                    <a:pt x="2643" y="1358"/>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33" name="Google Shape;2233;p70"/>
          <p:cNvGrpSpPr/>
          <p:nvPr/>
        </p:nvGrpSpPr>
        <p:grpSpPr>
          <a:xfrm>
            <a:off x="5388224" y="3591225"/>
            <a:ext cx="402513" cy="395280"/>
            <a:chOff x="5388224" y="3591225"/>
            <a:chExt cx="402513" cy="395280"/>
          </a:xfrm>
        </p:grpSpPr>
        <p:sp>
          <p:nvSpPr>
            <p:cNvPr id="2234" name="Google Shape;2234;p70"/>
            <p:cNvSpPr/>
            <p:nvPr/>
          </p:nvSpPr>
          <p:spPr>
            <a:xfrm>
              <a:off x="5530697" y="3783591"/>
              <a:ext cx="112731" cy="48338"/>
            </a:xfrm>
            <a:custGeom>
              <a:avLst/>
              <a:gdLst/>
              <a:ahLst/>
              <a:cxnLst/>
              <a:rect l="l" t="t" r="r" b="b"/>
              <a:pathLst>
                <a:path w="3335" h="1430" extrusionOk="0">
                  <a:moveTo>
                    <a:pt x="334" y="1"/>
                  </a:moveTo>
                  <a:cubicBezTo>
                    <a:pt x="144" y="1"/>
                    <a:pt x="1" y="168"/>
                    <a:pt x="1" y="358"/>
                  </a:cubicBezTo>
                  <a:lnTo>
                    <a:pt x="1" y="1430"/>
                  </a:lnTo>
                  <a:lnTo>
                    <a:pt x="3335" y="1430"/>
                  </a:lnTo>
                  <a:lnTo>
                    <a:pt x="3335" y="358"/>
                  </a:lnTo>
                  <a:cubicBezTo>
                    <a:pt x="3335" y="168"/>
                    <a:pt x="3192" y="1"/>
                    <a:pt x="30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5" name="Google Shape;2235;p70"/>
            <p:cNvSpPr/>
            <p:nvPr/>
          </p:nvSpPr>
          <p:spPr>
            <a:xfrm>
              <a:off x="5530697" y="3855250"/>
              <a:ext cx="112731" cy="131255"/>
            </a:xfrm>
            <a:custGeom>
              <a:avLst/>
              <a:gdLst/>
              <a:ahLst/>
              <a:cxnLst/>
              <a:rect l="l" t="t" r="r" b="b"/>
              <a:pathLst>
                <a:path w="3335" h="3883" extrusionOk="0">
                  <a:moveTo>
                    <a:pt x="1" y="0"/>
                  </a:moveTo>
                  <a:cubicBezTo>
                    <a:pt x="25" y="762"/>
                    <a:pt x="596" y="1382"/>
                    <a:pt x="1311" y="1524"/>
                  </a:cubicBezTo>
                  <a:lnTo>
                    <a:pt x="1311" y="3191"/>
                  </a:lnTo>
                  <a:lnTo>
                    <a:pt x="882" y="3191"/>
                  </a:lnTo>
                  <a:cubicBezTo>
                    <a:pt x="692" y="3191"/>
                    <a:pt x="549" y="3310"/>
                    <a:pt x="525" y="3501"/>
                  </a:cubicBezTo>
                  <a:cubicBezTo>
                    <a:pt x="501" y="3715"/>
                    <a:pt x="668" y="3882"/>
                    <a:pt x="858" y="3882"/>
                  </a:cubicBezTo>
                  <a:lnTo>
                    <a:pt x="2454" y="3882"/>
                  </a:lnTo>
                  <a:cubicBezTo>
                    <a:pt x="2644" y="3882"/>
                    <a:pt x="2787" y="3763"/>
                    <a:pt x="2811" y="3572"/>
                  </a:cubicBezTo>
                  <a:cubicBezTo>
                    <a:pt x="2835" y="3358"/>
                    <a:pt x="2668" y="3191"/>
                    <a:pt x="2478" y="3191"/>
                  </a:cubicBezTo>
                  <a:lnTo>
                    <a:pt x="2025" y="3191"/>
                  </a:lnTo>
                  <a:lnTo>
                    <a:pt x="2025" y="1524"/>
                  </a:lnTo>
                  <a:cubicBezTo>
                    <a:pt x="2740" y="1382"/>
                    <a:pt x="3311" y="762"/>
                    <a:pt x="3335"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6" name="Google Shape;2236;p70"/>
            <p:cNvSpPr/>
            <p:nvPr/>
          </p:nvSpPr>
          <p:spPr>
            <a:xfrm>
              <a:off x="5677228" y="3783591"/>
              <a:ext cx="113509" cy="48338"/>
            </a:xfrm>
            <a:custGeom>
              <a:avLst/>
              <a:gdLst/>
              <a:ahLst/>
              <a:cxnLst/>
              <a:rect l="l" t="t" r="r" b="b"/>
              <a:pathLst>
                <a:path w="3358" h="1430" extrusionOk="0">
                  <a:moveTo>
                    <a:pt x="357" y="1"/>
                  </a:moveTo>
                  <a:cubicBezTo>
                    <a:pt x="167" y="1"/>
                    <a:pt x="0" y="168"/>
                    <a:pt x="0" y="358"/>
                  </a:cubicBezTo>
                  <a:lnTo>
                    <a:pt x="0" y="1430"/>
                  </a:lnTo>
                  <a:lnTo>
                    <a:pt x="3358" y="1430"/>
                  </a:lnTo>
                  <a:lnTo>
                    <a:pt x="3358" y="358"/>
                  </a:lnTo>
                  <a:cubicBezTo>
                    <a:pt x="3358" y="168"/>
                    <a:pt x="3191" y="1"/>
                    <a:pt x="30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7" name="Google Shape;2237;p70"/>
            <p:cNvSpPr/>
            <p:nvPr/>
          </p:nvSpPr>
          <p:spPr>
            <a:xfrm>
              <a:off x="5677228" y="3855250"/>
              <a:ext cx="113509" cy="131255"/>
            </a:xfrm>
            <a:custGeom>
              <a:avLst/>
              <a:gdLst/>
              <a:ahLst/>
              <a:cxnLst/>
              <a:rect l="l" t="t" r="r" b="b"/>
              <a:pathLst>
                <a:path w="3358" h="3883" extrusionOk="0">
                  <a:moveTo>
                    <a:pt x="0" y="0"/>
                  </a:moveTo>
                  <a:cubicBezTo>
                    <a:pt x="48" y="762"/>
                    <a:pt x="595" y="1382"/>
                    <a:pt x="1334" y="1524"/>
                  </a:cubicBezTo>
                  <a:lnTo>
                    <a:pt x="1334" y="3191"/>
                  </a:lnTo>
                  <a:lnTo>
                    <a:pt x="881" y="3191"/>
                  </a:lnTo>
                  <a:cubicBezTo>
                    <a:pt x="715" y="3191"/>
                    <a:pt x="548" y="3310"/>
                    <a:pt x="524" y="3501"/>
                  </a:cubicBezTo>
                  <a:cubicBezTo>
                    <a:pt x="500" y="3715"/>
                    <a:pt x="667" y="3882"/>
                    <a:pt x="881" y="3882"/>
                  </a:cubicBezTo>
                  <a:lnTo>
                    <a:pt x="2477" y="3882"/>
                  </a:lnTo>
                  <a:cubicBezTo>
                    <a:pt x="2644" y="3882"/>
                    <a:pt x="2810" y="3763"/>
                    <a:pt x="2834" y="3572"/>
                  </a:cubicBezTo>
                  <a:cubicBezTo>
                    <a:pt x="2858" y="3358"/>
                    <a:pt x="2691" y="3191"/>
                    <a:pt x="2477" y="3191"/>
                  </a:cubicBezTo>
                  <a:lnTo>
                    <a:pt x="2024" y="3191"/>
                  </a:lnTo>
                  <a:lnTo>
                    <a:pt x="2024" y="1524"/>
                  </a:lnTo>
                  <a:cubicBezTo>
                    <a:pt x="2763" y="1382"/>
                    <a:pt x="3310" y="762"/>
                    <a:pt x="3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8" name="Google Shape;2238;p70"/>
            <p:cNvSpPr/>
            <p:nvPr/>
          </p:nvSpPr>
          <p:spPr>
            <a:xfrm>
              <a:off x="5412392" y="3591225"/>
              <a:ext cx="70850" cy="86163"/>
            </a:xfrm>
            <a:custGeom>
              <a:avLst/>
              <a:gdLst/>
              <a:ahLst/>
              <a:cxnLst/>
              <a:rect l="l" t="t" r="r" b="b"/>
              <a:pathLst>
                <a:path w="2096" h="2549" extrusionOk="0">
                  <a:moveTo>
                    <a:pt x="1048" y="0"/>
                  </a:moveTo>
                  <a:cubicBezTo>
                    <a:pt x="357" y="0"/>
                    <a:pt x="0" y="1048"/>
                    <a:pt x="0" y="1500"/>
                  </a:cubicBezTo>
                  <a:cubicBezTo>
                    <a:pt x="0" y="2096"/>
                    <a:pt x="476" y="2548"/>
                    <a:pt x="1048" y="2548"/>
                  </a:cubicBezTo>
                  <a:cubicBezTo>
                    <a:pt x="1620" y="2548"/>
                    <a:pt x="2096" y="2096"/>
                    <a:pt x="2096" y="1500"/>
                  </a:cubicBezTo>
                  <a:cubicBezTo>
                    <a:pt x="2096" y="1048"/>
                    <a:pt x="1739"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39" name="Google Shape;2239;p70"/>
            <p:cNvSpPr/>
            <p:nvPr/>
          </p:nvSpPr>
          <p:spPr>
            <a:xfrm>
              <a:off x="5389035" y="3943777"/>
              <a:ext cx="115943" cy="42726"/>
            </a:xfrm>
            <a:custGeom>
              <a:avLst/>
              <a:gdLst/>
              <a:ahLst/>
              <a:cxnLst/>
              <a:rect l="l" t="t" r="r" b="b"/>
              <a:pathLst>
                <a:path w="3430" h="1264" extrusionOk="0">
                  <a:moveTo>
                    <a:pt x="1025" y="1"/>
                  </a:moveTo>
                  <a:lnTo>
                    <a:pt x="1025" y="572"/>
                  </a:lnTo>
                  <a:lnTo>
                    <a:pt x="382" y="572"/>
                  </a:lnTo>
                  <a:cubicBezTo>
                    <a:pt x="215" y="572"/>
                    <a:pt x="48" y="691"/>
                    <a:pt x="24" y="882"/>
                  </a:cubicBezTo>
                  <a:cubicBezTo>
                    <a:pt x="1" y="1096"/>
                    <a:pt x="167" y="1263"/>
                    <a:pt x="382" y="1263"/>
                  </a:cubicBezTo>
                  <a:lnTo>
                    <a:pt x="3073" y="1263"/>
                  </a:lnTo>
                  <a:cubicBezTo>
                    <a:pt x="3239" y="1263"/>
                    <a:pt x="3406" y="1144"/>
                    <a:pt x="3406" y="953"/>
                  </a:cubicBezTo>
                  <a:cubicBezTo>
                    <a:pt x="3430" y="739"/>
                    <a:pt x="3287" y="572"/>
                    <a:pt x="3073" y="572"/>
                  </a:cubicBezTo>
                  <a:lnTo>
                    <a:pt x="2430" y="572"/>
                  </a:lnTo>
                  <a:lnTo>
                    <a:pt x="2430" y="1"/>
                  </a:lnTo>
                  <a:cubicBezTo>
                    <a:pt x="2334" y="25"/>
                    <a:pt x="2239" y="25"/>
                    <a:pt x="2144" y="25"/>
                  </a:cubicBezTo>
                  <a:lnTo>
                    <a:pt x="1310" y="25"/>
                  </a:lnTo>
                  <a:cubicBezTo>
                    <a:pt x="1215" y="25"/>
                    <a:pt x="1120" y="25"/>
                    <a:pt x="102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0" name="Google Shape;2240;p70"/>
            <p:cNvSpPr/>
            <p:nvPr/>
          </p:nvSpPr>
          <p:spPr>
            <a:xfrm>
              <a:off x="5411581" y="3690433"/>
              <a:ext cx="70884" cy="149542"/>
            </a:xfrm>
            <a:custGeom>
              <a:avLst/>
              <a:gdLst/>
              <a:ahLst/>
              <a:cxnLst/>
              <a:rect l="l" t="t" r="r" b="b"/>
              <a:pathLst>
                <a:path w="2097" h="4424" extrusionOk="0">
                  <a:moveTo>
                    <a:pt x="366" y="0"/>
                  </a:moveTo>
                  <a:cubicBezTo>
                    <a:pt x="255" y="0"/>
                    <a:pt x="143" y="54"/>
                    <a:pt x="72" y="161"/>
                  </a:cubicBezTo>
                  <a:cubicBezTo>
                    <a:pt x="24" y="209"/>
                    <a:pt x="0" y="280"/>
                    <a:pt x="0" y="352"/>
                  </a:cubicBezTo>
                  <a:lnTo>
                    <a:pt x="0" y="4424"/>
                  </a:lnTo>
                  <a:lnTo>
                    <a:pt x="2096" y="4424"/>
                  </a:lnTo>
                  <a:lnTo>
                    <a:pt x="2096" y="804"/>
                  </a:lnTo>
                  <a:cubicBezTo>
                    <a:pt x="2096" y="661"/>
                    <a:pt x="2001" y="518"/>
                    <a:pt x="1858" y="471"/>
                  </a:cubicBezTo>
                  <a:lnTo>
                    <a:pt x="477" y="18"/>
                  </a:lnTo>
                  <a:cubicBezTo>
                    <a:pt x="441" y="6"/>
                    <a:pt x="404" y="0"/>
                    <a:pt x="36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1" name="Google Shape;2241;p70"/>
            <p:cNvSpPr/>
            <p:nvPr/>
          </p:nvSpPr>
          <p:spPr>
            <a:xfrm>
              <a:off x="5388224" y="3864106"/>
              <a:ext cx="118376" cy="57194"/>
            </a:xfrm>
            <a:custGeom>
              <a:avLst/>
              <a:gdLst/>
              <a:ahLst/>
              <a:cxnLst/>
              <a:rect l="l" t="t" r="r" b="b"/>
              <a:pathLst>
                <a:path w="3502" h="1692" extrusionOk="0">
                  <a:moveTo>
                    <a:pt x="358" y="0"/>
                  </a:moveTo>
                  <a:cubicBezTo>
                    <a:pt x="167" y="0"/>
                    <a:pt x="1" y="143"/>
                    <a:pt x="1" y="334"/>
                  </a:cubicBezTo>
                  <a:lnTo>
                    <a:pt x="1" y="357"/>
                  </a:lnTo>
                  <a:cubicBezTo>
                    <a:pt x="1" y="1096"/>
                    <a:pt x="596" y="1691"/>
                    <a:pt x="1334" y="1691"/>
                  </a:cubicBezTo>
                  <a:lnTo>
                    <a:pt x="2168" y="1691"/>
                  </a:lnTo>
                  <a:cubicBezTo>
                    <a:pt x="2906" y="1691"/>
                    <a:pt x="3501" y="1096"/>
                    <a:pt x="3501" y="357"/>
                  </a:cubicBezTo>
                  <a:lnTo>
                    <a:pt x="3501" y="334"/>
                  </a:lnTo>
                  <a:cubicBezTo>
                    <a:pt x="3501" y="143"/>
                    <a:pt x="3335" y="0"/>
                    <a:pt x="314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2" name="Google Shape;2242;p70"/>
            <p:cNvSpPr/>
            <p:nvPr/>
          </p:nvSpPr>
          <p:spPr>
            <a:xfrm>
              <a:off x="5607191" y="3650784"/>
              <a:ext cx="107086" cy="95019"/>
            </a:xfrm>
            <a:custGeom>
              <a:avLst/>
              <a:gdLst/>
              <a:ahLst/>
              <a:cxnLst/>
              <a:rect l="l" t="t" r="r" b="b"/>
              <a:pathLst>
                <a:path w="3168" h="2811" extrusionOk="0">
                  <a:moveTo>
                    <a:pt x="1000" y="0"/>
                  </a:moveTo>
                  <a:cubicBezTo>
                    <a:pt x="453" y="0"/>
                    <a:pt x="0" y="453"/>
                    <a:pt x="0" y="1001"/>
                  </a:cubicBezTo>
                  <a:cubicBezTo>
                    <a:pt x="0" y="1310"/>
                    <a:pt x="215" y="1691"/>
                    <a:pt x="619" y="2120"/>
                  </a:cubicBezTo>
                  <a:cubicBezTo>
                    <a:pt x="905" y="2406"/>
                    <a:pt x="1239" y="2668"/>
                    <a:pt x="1405" y="2763"/>
                  </a:cubicBezTo>
                  <a:cubicBezTo>
                    <a:pt x="1477" y="2787"/>
                    <a:pt x="1524" y="2811"/>
                    <a:pt x="1596" y="2811"/>
                  </a:cubicBezTo>
                  <a:cubicBezTo>
                    <a:pt x="1643" y="2811"/>
                    <a:pt x="1715" y="2787"/>
                    <a:pt x="1763" y="2763"/>
                  </a:cubicBezTo>
                  <a:cubicBezTo>
                    <a:pt x="2144" y="2549"/>
                    <a:pt x="3168" y="1715"/>
                    <a:pt x="3168" y="1001"/>
                  </a:cubicBezTo>
                  <a:cubicBezTo>
                    <a:pt x="3168" y="453"/>
                    <a:pt x="2739" y="0"/>
                    <a:pt x="2191" y="0"/>
                  </a:cubicBezTo>
                  <a:cubicBezTo>
                    <a:pt x="1977" y="0"/>
                    <a:pt x="1763" y="72"/>
                    <a:pt x="1596" y="215"/>
                  </a:cubicBezTo>
                  <a:cubicBezTo>
                    <a:pt x="1429" y="72"/>
                    <a:pt x="1215" y="0"/>
                    <a:pt x="100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43" name="Google Shape;2243;p70"/>
          <p:cNvGrpSpPr/>
          <p:nvPr/>
        </p:nvGrpSpPr>
        <p:grpSpPr>
          <a:xfrm>
            <a:off x="4746669" y="2329849"/>
            <a:ext cx="327679" cy="402520"/>
            <a:chOff x="4746669" y="2329849"/>
            <a:chExt cx="327679" cy="402520"/>
          </a:xfrm>
        </p:grpSpPr>
        <p:sp>
          <p:nvSpPr>
            <p:cNvPr id="2244" name="Google Shape;2244;p70"/>
            <p:cNvSpPr/>
            <p:nvPr/>
          </p:nvSpPr>
          <p:spPr>
            <a:xfrm>
              <a:off x="4827184" y="2329849"/>
              <a:ext cx="97419" cy="23358"/>
            </a:xfrm>
            <a:custGeom>
              <a:avLst/>
              <a:gdLst/>
              <a:ahLst/>
              <a:cxnLst/>
              <a:rect l="l" t="t" r="r" b="b"/>
              <a:pathLst>
                <a:path w="2882" h="691" extrusionOk="0">
                  <a:moveTo>
                    <a:pt x="0" y="0"/>
                  </a:moveTo>
                  <a:lnTo>
                    <a:pt x="286" y="524"/>
                  </a:lnTo>
                  <a:cubicBezTo>
                    <a:pt x="333" y="643"/>
                    <a:pt x="453" y="691"/>
                    <a:pt x="595" y="691"/>
                  </a:cubicBezTo>
                  <a:lnTo>
                    <a:pt x="2310" y="691"/>
                  </a:lnTo>
                  <a:cubicBezTo>
                    <a:pt x="2453" y="691"/>
                    <a:pt x="2548" y="643"/>
                    <a:pt x="2620" y="524"/>
                  </a:cubicBezTo>
                  <a:lnTo>
                    <a:pt x="288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5" name="Google Shape;2245;p70"/>
            <p:cNvSpPr/>
            <p:nvPr/>
          </p:nvSpPr>
          <p:spPr>
            <a:xfrm>
              <a:off x="4746669" y="2329849"/>
              <a:ext cx="259231" cy="402520"/>
            </a:xfrm>
            <a:custGeom>
              <a:avLst/>
              <a:gdLst/>
              <a:ahLst/>
              <a:cxnLst/>
              <a:rect l="l" t="t" r="r" b="b"/>
              <a:pathLst>
                <a:path w="7669" h="11908" extrusionOk="0">
                  <a:moveTo>
                    <a:pt x="1048" y="0"/>
                  </a:moveTo>
                  <a:cubicBezTo>
                    <a:pt x="453" y="0"/>
                    <a:pt x="1" y="476"/>
                    <a:pt x="1" y="1048"/>
                  </a:cubicBezTo>
                  <a:lnTo>
                    <a:pt x="1" y="10859"/>
                  </a:lnTo>
                  <a:cubicBezTo>
                    <a:pt x="1" y="11431"/>
                    <a:pt x="453" y="11907"/>
                    <a:pt x="1048" y="11907"/>
                  </a:cubicBezTo>
                  <a:lnTo>
                    <a:pt x="6621" y="11907"/>
                  </a:lnTo>
                  <a:cubicBezTo>
                    <a:pt x="7193" y="11907"/>
                    <a:pt x="7669" y="11431"/>
                    <a:pt x="7669" y="10859"/>
                  </a:cubicBezTo>
                  <a:lnTo>
                    <a:pt x="7669" y="9740"/>
                  </a:lnTo>
                  <a:lnTo>
                    <a:pt x="5002" y="9740"/>
                  </a:lnTo>
                  <a:lnTo>
                    <a:pt x="4430" y="10216"/>
                  </a:lnTo>
                  <a:cubicBezTo>
                    <a:pt x="4168" y="10431"/>
                    <a:pt x="3859" y="10550"/>
                    <a:pt x="3525" y="10550"/>
                  </a:cubicBezTo>
                  <a:cubicBezTo>
                    <a:pt x="3311" y="10550"/>
                    <a:pt x="3120" y="10502"/>
                    <a:pt x="2930" y="10431"/>
                  </a:cubicBezTo>
                  <a:cubicBezTo>
                    <a:pt x="2430" y="10193"/>
                    <a:pt x="2120" y="9693"/>
                    <a:pt x="2120" y="9145"/>
                  </a:cubicBezTo>
                  <a:lnTo>
                    <a:pt x="2120" y="4287"/>
                  </a:lnTo>
                  <a:cubicBezTo>
                    <a:pt x="2120" y="3429"/>
                    <a:pt x="2787" y="2739"/>
                    <a:pt x="3644" y="2739"/>
                  </a:cubicBezTo>
                  <a:lnTo>
                    <a:pt x="7669" y="2739"/>
                  </a:lnTo>
                  <a:lnTo>
                    <a:pt x="7669" y="1048"/>
                  </a:lnTo>
                  <a:cubicBezTo>
                    <a:pt x="7669" y="476"/>
                    <a:pt x="7193" y="0"/>
                    <a:pt x="6621" y="0"/>
                  </a:cubicBezTo>
                  <a:lnTo>
                    <a:pt x="6073" y="0"/>
                  </a:lnTo>
                  <a:lnTo>
                    <a:pt x="5621" y="857"/>
                  </a:lnTo>
                  <a:cubicBezTo>
                    <a:pt x="5430" y="1191"/>
                    <a:pt x="5073" y="1405"/>
                    <a:pt x="4692" y="1405"/>
                  </a:cubicBezTo>
                  <a:lnTo>
                    <a:pt x="2977" y="1405"/>
                  </a:lnTo>
                  <a:cubicBezTo>
                    <a:pt x="2573" y="1405"/>
                    <a:pt x="2239" y="1191"/>
                    <a:pt x="2049" y="857"/>
                  </a:cubicBezTo>
                  <a:lnTo>
                    <a:pt x="15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6" name="Google Shape;2246;p70"/>
            <p:cNvSpPr/>
            <p:nvPr/>
          </p:nvSpPr>
          <p:spPr>
            <a:xfrm>
              <a:off x="4927778" y="2520625"/>
              <a:ext cx="59628" cy="45093"/>
            </a:xfrm>
            <a:custGeom>
              <a:avLst/>
              <a:gdLst/>
              <a:ahLst/>
              <a:cxnLst/>
              <a:rect l="l" t="t" r="r" b="b"/>
              <a:pathLst>
                <a:path w="1764" h="1334" extrusionOk="0">
                  <a:moveTo>
                    <a:pt x="287" y="0"/>
                  </a:moveTo>
                  <a:cubicBezTo>
                    <a:pt x="120" y="0"/>
                    <a:pt x="1" y="119"/>
                    <a:pt x="1" y="286"/>
                  </a:cubicBezTo>
                  <a:cubicBezTo>
                    <a:pt x="1" y="357"/>
                    <a:pt x="72" y="572"/>
                    <a:pt x="406" y="905"/>
                  </a:cubicBezTo>
                  <a:cubicBezTo>
                    <a:pt x="572" y="1072"/>
                    <a:pt x="763" y="1238"/>
                    <a:pt x="882" y="1334"/>
                  </a:cubicBezTo>
                  <a:cubicBezTo>
                    <a:pt x="1025" y="1215"/>
                    <a:pt x="1215" y="1048"/>
                    <a:pt x="1382" y="881"/>
                  </a:cubicBezTo>
                  <a:cubicBezTo>
                    <a:pt x="1668" y="595"/>
                    <a:pt x="1763" y="381"/>
                    <a:pt x="1763" y="286"/>
                  </a:cubicBezTo>
                  <a:cubicBezTo>
                    <a:pt x="1763" y="119"/>
                    <a:pt x="1620" y="0"/>
                    <a:pt x="1477" y="0"/>
                  </a:cubicBezTo>
                  <a:cubicBezTo>
                    <a:pt x="1358" y="0"/>
                    <a:pt x="1239" y="72"/>
                    <a:pt x="1215" y="167"/>
                  </a:cubicBezTo>
                  <a:cubicBezTo>
                    <a:pt x="1144" y="310"/>
                    <a:pt x="1025" y="405"/>
                    <a:pt x="882" y="405"/>
                  </a:cubicBezTo>
                  <a:cubicBezTo>
                    <a:pt x="739" y="405"/>
                    <a:pt x="596" y="310"/>
                    <a:pt x="549" y="167"/>
                  </a:cubicBezTo>
                  <a:cubicBezTo>
                    <a:pt x="501" y="72"/>
                    <a:pt x="406" y="0"/>
                    <a:pt x="28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47" name="Google Shape;2247;p70"/>
            <p:cNvSpPr/>
            <p:nvPr/>
          </p:nvSpPr>
          <p:spPr>
            <a:xfrm>
              <a:off x="4841651" y="2446566"/>
              <a:ext cx="232696" cy="216573"/>
            </a:xfrm>
            <a:custGeom>
              <a:avLst/>
              <a:gdLst/>
              <a:ahLst/>
              <a:cxnLst/>
              <a:rect l="l" t="t" r="r" b="b"/>
              <a:pathLst>
                <a:path w="6884" h="6407" extrusionOk="0">
                  <a:moveTo>
                    <a:pt x="4025" y="1477"/>
                  </a:moveTo>
                  <a:cubicBezTo>
                    <a:pt x="4573" y="1477"/>
                    <a:pt x="5002" y="1929"/>
                    <a:pt x="5002" y="2477"/>
                  </a:cubicBezTo>
                  <a:cubicBezTo>
                    <a:pt x="5002" y="3215"/>
                    <a:pt x="3978" y="4025"/>
                    <a:pt x="3597" y="4239"/>
                  </a:cubicBezTo>
                  <a:cubicBezTo>
                    <a:pt x="3549" y="4287"/>
                    <a:pt x="3478" y="4287"/>
                    <a:pt x="3430" y="4287"/>
                  </a:cubicBezTo>
                  <a:cubicBezTo>
                    <a:pt x="3359" y="4287"/>
                    <a:pt x="3311" y="4287"/>
                    <a:pt x="3239" y="4239"/>
                  </a:cubicBezTo>
                  <a:cubicBezTo>
                    <a:pt x="3073" y="4144"/>
                    <a:pt x="2739" y="3882"/>
                    <a:pt x="2454" y="3596"/>
                  </a:cubicBezTo>
                  <a:cubicBezTo>
                    <a:pt x="2049" y="3167"/>
                    <a:pt x="1834" y="2786"/>
                    <a:pt x="1834" y="2477"/>
                  </a:cubicBezTo>
                  <a:cubicBezTo>
                    <a:pt x="1834" y="1929"/>
                    <a:pt x="2287" y="1477"/>
                    <a:pt x="2835" y="1477"/>
                  </a:cubicBezTo>
                  <a:cubicBezTo>
                    <a:pt x="3049" y="1477"/>
                    <a:pt x="3263" y="1548"/>
                    <a:pt x="3430" y="1691"/>
                  </a:cubicBezTo>
                  <a:cubicBezTo>
                    <a:pt x="3597" y="1548"/>
                    <a:pt x="3811" y="1477"/>
                    <a:pt x="4025" y="1477"/>
                  </a:cubicBezTo>
                  <a:close/>
                  <a:moveTo>
                    <a:pt x="834" y="0"/>
                  </a:moveTo>
                  <a:cubicBezTo>
                    <a:pt x="382" y="0"/>
                    <a:pt x="1" y="357"/>
                    <a:pt x="1" y="834"/>
                  </a:cubicBezTo>
                  <a:lnTo>
                    <a:pt x="1" y="5692"/>
                  </a:lnTo>
                  <a:cubicBezTo>
                    <a:pt x="1" y="5978"/>
                    <a:pt x="144" y="6216"/>
                    <a:pt x="406" y="6335"/>
                  </a:cubicBezTo>
                  <a:cubicBezTo>
                    <a:pt x="501" y="6382"/>
                    <a:pt x="620" y="6406"/>
                    <a:pt x="715" y="6406"/>
                  </a:cubicBezTo>
                  <a:cubicBezTo>
                    <a:pt x="882" y="6406"/>
                    <a:pt x="1049" y="6359"/>
                    <a:pt x="1168" y="6240"/>
                  </a:cubicBezTo>
                  <a:lnTo>
                    <a:pt x="1953" y="5597"/>
                  </a:lnTo>
                  <a:lnTo>
                    <a:pt x="6026" y="5597"/>
                  </a:lnTo>
                  <a:cubicBezTo>
                    <a:pt x="6502" y="5597"/>
                    <a:pt x="6883" y="5216"/>
                    <a:pt x="6883" y="4763"/>
                  </a:cubicBezTo>
                  <a:lnTo>
                    <a:pt x="6883" y="834"/>
                  </a:lnTo>
                  <a:cubicBezTo>
                    <a:pt x="6883" y="357"/>
                    <a:pt x="6502" y="0"/>
                    <a:pt x="602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48" name="Google Shape;2248;p70"/>
          <p:cNvGrpSpPr/>
          <p:nvPr/>
        </p:nvGrpSpPr>
        <p:grpSpPr>
          <a:xfrm>
            <a:off x="4724934" y="2953692"/>
            <a:ext cx="371145" cy="402520"/>
            <a:chOff x="4724934" y="2953692"/>
            <a:chExt cx="371145" cy="402520"/>
          </a:xfrm>
        </p:grpSpPr>
        <p:sp>
          <p:nvSpPr>
            <p:cNvPr id="2249" name="Google Shape;2249;p70"/>
            <p:cNvSpPr/>
            <p:nvPr/>
          </p:nvSpPr>
          <p:spPr>
            <a:xfrm>
              <a:off x="4984125" y="2953692"/>
              <a:ext cx="111954" cy="402520"/>
            </a:xfrm>
            <a:custGeom>
              <a:avLst/>
              <a:gdLst/>
              <a:ahLst/>
              <a:cxnLst/>
              <a:rect l="l" t="t" r="r" b="b"/>
              <a:pathLst>
                <a:path w="3312" h="11908" extrusionOk="0">
                  <a:moveTo>
                    <a:pt x="1477" y="0"/>
                  </a:moveTo>
                  <a:cubicBezTo>
                    <a:pt x="1287" y="0"/>
                    <a:pt x="1144" y="143"/>
                    <a:pt x="1120" y="334"/>
                  </a:cubicBezTo>
                  <a:cubicBezTo>
                    <a:pt x="1073" y="929"/>
                    <a:pt x="596" y="1429"/>
                    <a:pt x="1" y="1524"/>
                  </a:cubicBezTo>
                  <a:lnTo>
                    <a:pt x="1" y="10121"/>
                  </a:lnTo>
                  <a:cubicBezTo>
                    <a:pt x="644" y="10217"/>
                    <a:pt x="1144" y="10788"/>
                    <a:pt x="1144" y="11431"/>
                  </a:cubicBezTo>
                  <a:cubicBezTo>
                    <a:pt x="1144" y="11479"/>
                    <a:pt x="1120" y="11503"/>
                    <a:pt x="1120" y="11526"/>
                  </a:cubicBezTo>
                  <a:cubicBezTo>
                    <a:pt x="1120" y="11574"/>
                    <a:pt x="1120" y="11622"/>
                    <a:pt x="1144" y="11669"/>
                  </a:cubicBezTo>
                  <a:cubicBezTo>
                    <a:pt x="1192" y="11812"/>
                    <a:pt x="1334" y="11907"/>
                    <a:pt x="1477" y="11907"/>
                  </a:cubicBezTo>
                  <a:lnTo>
                    <a:pt x="2954" y="11907"/>
                  </a:lnTo>
                  <a:cubicBezTo>
                    <a:pt x="3144" y="11907"/>
                    <a:pt x="3311" y="11741"/>
                    <a:pt x="3311" y="11550"/>
                  </a:cubicBezTo>
                  <a:lnTo>
                    <a:pt x="3311" y="453"/>
                  </a:lnTo>
                  <a:cubicBezTo>
                    <a:pt x="3311" y="238"/>
                    <a:pt x="3168" y="48"/>
                    <a:pt x="295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0" name="Google Shape;2250;p70"/>
            <p:cNvSpPr/>
            <p:nvPr/>
          </p:nvSpPr>
          <p:spPr>
            <a:xfrm>
              <a:off x="4793349" y="3114690"/>
              <a:ext cx="98264" cy="78118"/>
            </a:xfrm>
            <a:custGeom>
              <a:avLst/>
              <a:gdLst/>
              <a:ahLst/>
              <a:cxnLst/>
              <a:rect l="l" t="t" r="r" b="b"/>
              <a:pathLst>
                <a:path w="2907" h="2311" extrusionOk="0">
                  <a:moveTo>
                    <a:pt x="596" y="0"/>
                  </a:moveTo>
                  <a:cubicBezTo>
                    <a:pt x="263" y="0"/>
                    <a:pt x="1" y="262"/>
                    <a:pt x="1" y="572"/>
                  </a:cubicBezTo>
                  <a:cubicBezTo>
                    <a:pt x="1" y="667"/>
                    <a:pt x="48" y="976"/>
                    <a:pt x="668" y="1619"/>
                  </a:cubicBezTo>
                  <a:cubicBezTo>
                    <a:pt x="953" y="1905"/>
                    <a:pt x="1263" y="2167"/>
                    <a:pt x="1454" y="2310"/>
                  </a:cubicBezTo>
                  <a:cubicBezTo>
                    <a:pt x="1715" y="2143"/>
                    <a:pt x="2025" y="1881"/>
                    <a:pt x="2311" y="1572"/>
                  </a:cubicBezTo>
                  <a:cubicBezTo>
                    <a:pt x="2692" y="1191"/>
                    <a:pt x="2906" y="810"/>
                    <a:pt x="2906" y="572"/>
                  </a:cubicBezTo>
                  <a:cubicBezTo>
                    <a:pt x="2906" y="262"/>
                    <a:pt x="2644" y="0"/>
                    <a:pt x="2335" y="0"/>
                  </a:cubicBezTo>
                  <a:cubicBezTo>
                    <a:pt x="2096" y="0"/>
                    <a:pt x="1882" y="143"/>
                    <a:pt x="1787" y="381"/>
                  </a:cubicBezTo>
                  <a:cubicBezTo>
                    <a:pt x="1739" y="500"/>
                    <a:pt x="1596" y="595"/>
                    <a:pt x="1454" y="595"/>
                  </a:cubicBezTo>
                  <a:cubicBezTo>
                    <a:pt x="1311" y="595"/>
                    <a:pt x="1192" y="500"/>
                    <a:pt x="1144" y="381"/>
                  </a:cubicBezTo>
                  <a:cubicBezTo>
                    <a:pt x="1049" y="143"/>
                    <a:pt x="834" y="0"/>
                    <a:pt x="59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1" name="Google Shape;2251;p70"/>
            <p:cNvSpPr/>
            <p:nvPr/>
          </p:nvSpPr>
          <p:spPr>
            <a:xfrm>
              <a:off x="4724934" y="2953692"/>
              <a:ext cx="235908" cy="402520"/>
            </a:xfrm>
            <a:custGeom>
              <a:avLst/>
              <a:gdLst/>
              <a:ahLst/>
              <a:cxnLst/>
              <a:rect l="l" t="t" r="r" b="b"/>
              <a:pathLst>
                <a:path w="6979" h="11908" extrusionOk="0">
                  <a:moveTo>
                    <a:pt x="4359" y="4072"/>
                  </a:moveTo>
                  <a:cubicBezTo>
                    <a:pt x="5049" y="4072"/>
                    <a:pt x="5645" y="4644"/>
                    <a:pt x="5645" y="5335"/>
                  </a:cubicBezTo>
                  <a:cubicBezTo>
                    <a:pt x="5645" y="6335"/>
                    <a:pt x="4168" y="7502"/>
                    <a:pt x="3668" y="7788"/>
                  </a:cubicBezTo>
                  <a:cubicBezTo>
                    <a:pt x="3597" y="7835"/>
                    <a:pt x="3549" y="7835"/>
                    <a:pt x="3478" y="7835"/>
                  </a:cubicBezTo>
                  <a:cubicBezTo>
                    <a:pt x="3430" y="7835"/>
                    <a:pt x="3358" y="7835"/>
                    <a:pt x="3311" y="7788"/>
                  </a:cubicBezTo>
                  <a:cubicBezTo>
                    <a:pt x="3073" y="7668"/>
                    <a:pt x="2596" y="7287"/>
                    <a:pt x="2192" y="6859"/>
                  </a:cubicBezTo>
                  <a:cubicBezTo>
                    <a:pt x="1620" y="6287"/>
                    <a:pt x="1334" y="5763"/>
                    <a:pt x="1334" y="5335"/>
                  </a:cubicBezTo>
                  <a:cubicBezTo>
                    <a:pt x="1334" y="4644"/>
                    <a:pt x="1906" y="4072"/>
                    <a:pt x="2620" y="4072"/>
                  </a:cubicBezTo>
                  <a:cubicBezTo>
                    <a:pt x="2954" y="4072"/>
                    <a:pt x="3263" y="4192"/>
                    <a:pt x="3478" y="4406"/>
                  </a:cubicBezTo>
                  <a:cubicBezTo>
                    <a:pt x="3716" y="4192"/>
                    <a:pt x="4025" y="4072"/>
                    <a:pt x="4359" y="4072"/>
                  </a:cubicBezTo>
                  <a:close/>
                  <a:moveTo>
                    <a:pt x="358" y="0"/>
                  </a:moveTo>
                  <a:cubicBezTo>
                    <a:pt x="143" y="0"/>
                    <a:pt x="1" y="167"/>
                    <a:pt x="1" y="357"/>
                  </a:cubicBezTo>
                  <a:lnTo>
                    <a:pt x="1" y="11550"/>
                  </a:lnTo>
                  <a:cubicBezTo>
                    <a:pt x="1" y="11741"/>
                    <a:pt x="143" y="11907"/>
                    <a:pt x="358" y="11907"/>
                  </a:cubicBezTo>
                  <a:lnTo>
                    <a:pt x="1810" y="11907"/>
                  </a:lnTo>
                  <a:cubicBezTo>
                    <a:pt x="1858" y="11907"/>
                    <a:pt x="1906" y="11907"/>
                    <a:pt x="1953" y="11884"/>
                  </a:cubicBezTo>
                  <a:cubicBezTo>
                    <a:pt x="2096" y="11812"/>
                    <a:pt x="2168" y="11669"/>
                    <a:pt x="2168" y="11526"/>
                  </a:cubicBezTo>
                  <a:cubicBezTo>
                    <a:pt x="2168" y="11503"/>
                    <a:pt x="2168" y="11479"/>
                    <a:pt x="2168" y="11431"/>
                  </a:cubicBezTo>
                  <a:cubicBezTo>
                    <a:pt x="2168" y="10717"/>
                    <a:pt x="2763" y="10121"/>
                    <a:pt x="3478" y="10121"/>
                  </a:cubicBezTo>
                  <a:cubicBezTo>
                    <a:pt x="4216" y="10121"/>
                    <a:pt x="4811" y="10717"/>
                    <a:pt x="4811" y="11431"/>
                  </a:cubicBezTo>
                  <a:cubicBezTo>
                    <a:pt x="4811" y="11479"/>
                    <a:pt x="4811" y="11503"/>
                    <a:pt x="4811" y="11526"/>
                  </a:cubicBezTo>
                  <a:cubicBezTo>
                    <a:pt x="4811" y="11574"/>
                    <a:pt x="4811" y="11622"/>
                    <a:pt x="4811" y="11669"/>
                  </a:cubicBezTo>
                  <a:cubicBezTo>
                    <a:pt x="4883" y="11812"/>
                    <a:pt x="5002" y="11907"/>
                    <a:pt x="5145" y="11907"/>
                  </a:cubicBezTo>
                  <a:lnTo>
                    <a:pt x="6621" y="11907"/>
                  </a:lnTo>
                  <a:cubicBezTo>
                    <a:pt x="6812" y="11907"/>
                    <a:pt x="6978" y="11741"/>
                    <a:pt x="6978" y="11550"/>
                  </a:cubicBezTo>
                  <a:lnTo>
                    <a:pt x="6978" y="357"/>
                  </a:lnTo>
                  <a:cubicBezTo>
                    <a:pt x="6978" y="167"/>
                    <a:pt x="6812" y="0"/>
                    <a:pt x="6621" y="0"/>
                  </a:cubicBezTo>
                  <a:lnTo>
                    <a:pt x="5145" y="0"/>
                  </a:lnTo>
                  <a:cubicBezTo>
                    <a:pt x="4978" y="0"/>
                    <a:pt x="4811" y="143"/>
                    <a:pt x="4811" y="334"/>
                  </a:cubicBezTo>
                  <a:cubicBezTo>
                    <a:pt x="4740" y="1000"/>
                    <a:pt x="4168" y="1548"/>
                    <a:pt x="3478" y="1548"/>
                  </a:cubicBezTo>
                  <a:cubicBezTo>
                    <a:pt x="2811" y="1548"/>
                    <a:pt x="2215" y="1000"/>
                    <a:pt x="2168" y="334"/>
                  </a:cubicBezTo>
                  <a:cubicBezTo>
                    <a:pt x="2144" y="143"/>
                    <a:pt x="2001" y="0"/>
                    <a:pt x="181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52" name="Google Shape;2252;p70"/>
          <p:cNvGrpSpPr/>
          <p:nvPr/>
        </p:nvGrpSpPr>
        <p:grpSpPr>
          <a:xfrm>
            <a:off x="4708845" y="3587980"/>
            <a:ext cx="402520" cy="401734"/>
            <a:chOff x="4708845" y="3587980"/>
            <a:chExt cx="402520" cy="401734"/>
          </a:xfrm>
        </p:grpSpPr>
        <p:sp>
          <p:nvSpPr>
            <p:cNvPr id="2253" name="Google Shape;2253;p70"/>
            <p:cNvSpPr/>
            <p:nvPr/>
          </p:nvSpPr>
          <p:spPr>
            <a:xfrm>
              <a:off x="4874675" y="3870528"/>
              <a:ext cx="70850" cy="24203"/>
            </a:xfrm>
            <a:custGeom>
              <a:avLst/>
              <a:gdLst/>
              <a:ahLst/>
              <a:cxnLst/>
              <a:rect l="l" t="t" r="r" b="b"/>
              <a:pathLst>
                <a:path w="2096" h="716" extrusionOk="0">
                  <a:moveTo>
                    <a:pt x="0" y="1"/>
                  </a:moveTo>
                  <a:lnTo>
                    <a:pt x="0" y="691"/>
                  </a:lnTo>
                  <a:lnTo>
                    <a:pt x="2001" y="691"/>
                  </a:lnTo>
                  <a:cubicBezTo>
                    <a:pt x="2024" y="691"/>
                    <a:pt x="2072" y="715"/>
                    <a:pt x="2096" y="715"/>
                  </a:cubicBezTo>
                  <a:lnTo>
                    <a:pt x="209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4" name="Google Shape;2254;p70"/>
            <p:cNvSpPr/>
            <p:nvPr/>
          </p:nvSpPr>
          <p:spPr>
            <a:xfrm>
              <a:off x="4874675" y="3917242"/>
              <a:ext cx="70850" cy="72473"/>
            </a:xfrm>
            <a:custGeom>
              <a:avLst/>
              <a:gdLst/>
              <a:ahLst/>
              <a:cxnLst/>
              <a:rect l="l" t="t" r="r" b="b"/>
              <a:pathLst>
                <a:path w="2096" h="2144" extrusionOk="0">
                  <a:moveTo>
                    <a:pt x="2096" y="0"/>
                  </a:moveTo>
                  <a:cubicBezTo>
                    <a:pt x="2072" y="0"/>
                    <a:pt x="2024" y="24"/>
                    <a:pt x="2001" y="24"/>
                  </a:cubicBezTo>
                  <a:lnTo>
                    <a:pt x="0" y="24"/>
                  </a:lnTo>
                  <a:lnTo>
                    <a:pt x="0" y="1810"/>
                  </a:lnTo>
                  <a:cubicBezTo>
                    <a:pt x="0" y="2000"/>
                    <a:pt x="167" y="2143"/>
                    <a:pt x="357" y="2143"/>
                  </a:cubicBezTo>
                  <a:lnTo>
                    <a:pt x="1762" y="2143"/>
                  </a:lnTo>
                  <a:cubicBezTo>
                    <a:pt x="1953" y="2143"/>
                    <a:pt x="2096" y="2000"/>
                    <a:pt x="2096" y="1810"/>
                  </a:cubicBezTo>
                  <a:lnTo>
                    <a:pt x="209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5" name="Google Shape;2255;p70"/>
            <p:cNvSpPr/>
            <p:nvPr/>
          </p:nvSpPr>
          <p:spPr>
            <a:xfrm>
              <a:off x="4762758" y="3791635"/>
              <a:ext cx="115976" cy="55605"/>
            </a:xfrm>
            <a:custGeom>
              <a:avLst/>
              <a:gdLst/>
              <a:ahLst/>
              <a:cxnLst/>
              <a:rect l="l" t="t" r="r" b="b"/>
              <a:pathLst>
                <a:path w="3431" h="1645" extrusionOk="0">
                  <a:moveTo>
                    <a:pt x="1716" y="1"/>
                  </a:moveTo>
                  <a:cubicBezTo>
                    <a:pt x="811" y="1"/>
                    <a:pt x="49" y="739"/>
                    <a:pt x="1" y="1644"/>
                  </a:cubicBezTo>
                  <a:lnTo>
                    <a:pt x="3430" y="1644"/>
                  </a:lnTo>
                  <a:cubicBezTo>
                    <a:pt x="3406" y="739"/>
                    <a:pt x="2644"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6" name="Google Shape;2256;p70"/>
            <p:cNvSpPr/>
            <p:nvPr/>
          </p:nvSpPr>
          <p:spPr>
            <a:xfrm>
              <a:off x="4807038" y="3729677"/>
              <a:ext cx="28225" cy="28191"/>
            </a:xfrm>
            <a:custGeom>
              <a:avLst/>
              <a:gdLst/>
              <a:ahLst/>
              <a:cxnLst/>
              <a:rect l="l" t="t" r="r" b="b"/>
              <a:pathLst>
                <a:path w="835" h="834" extrusionOk="0">
                  <a:moveTo>
                    <a:pt x="406" y="0"/>
                  </a:moveTo>
                  <a:cubicBezTo>
                    <a:pt x="191" y="0"/>
                    <a:pt x="1" y="191"/>
                    <a:pt x="1" y="429"/>
                  </a:cubicBezTo>
                  <a:cubicBezTo>
                    <a:pt x="1" y="667"/>
                    <a:pt x="191" y="834"/>
                    <a:pt x="406" y="834"/>
                  </a:cubicBezTo>
                  <a:cubicBezTo>
                    <a:pt x="644" y="834"/>
                    <a:pt x="834" y="667"/>
                    <a:pt x="834" y="429"/>
                  </a:cubicBezTo>
                  <a:cubicBezTo>
                    <a:pt x="834" y="191"/>
                    <a:pt x="644" y="0"/>
                    <a:pt x="406"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7" name="Google Shape;2257;p70"/>
            <p:cNvSpPr/>
            <p:nvPr/>
          </p:nvSpPr>
          <p:spPr>
            <a:xfrm>
              <a:off x="5087964" y="3668496"/>
              <a:ext cx="23391" cy="97419"/>
            </a:xfrm>
            <a:custGeom>
              <a:avLst/>
              <a:gdLst/>
              <a:ahLst/>
              <a:cxnLst/>
              <a:rect l="l" t="t" r="r" b="b"/>
              <a:pathLst>
                <a:path w="692" h="2882" extrusionOk="0">
                  <a:moveTo>
                    <a:pt x="692" y="0"/>
                  </a:moveTo>
                  <a:lnTo>
                    <a:pt x="191" y="286"/>
                  </a:lnTo>
                  <a:cubicBezTo>
                    <a:pt x="72" y="334"/>
                    <a:pt x="1" y="453"/>
                    <a:pt x="1" y="596"/>
                  </a:cubicBezTo>
                  <a:lnTo>
                    <a:pt x="1" y="2310"/>
                  </a:lnTo>
                  <a:cubicBezTo>
                    <a:pt x="1" y="2429"/>
                    <a:pt x="72" y="2549"/>
                    <a:pt x="191" y="2620"/>
                  </a:cubicBezTo>
                  <a:lnTo>
                    <a:pt x="692" y="2882"/>
                  </a:lnTo>
                  <a:lnTo>
                    <a:pt x="69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8" name="Google Shape;2258;p70"/>
            <p:cNvSpPr/>
            <p:nvPr/>
          </p:nvSpPr>
          <p:spPr>
            <a:xfrm>
              <a:off x="4931023" y="3791635"/>
              <a:ext cx="115943" cy="55605"/>
            </a:xfrm>
            <a:custGeom>
              <a:avLst/>
              <a:gdLst/>
              <a:ahLst/>
              <a:cxnLst/>
              <a:rect l="l" t="t" r="r" b="b"/>
              <a:pathLst>
                <a:path w="3430" h="1645" extrusionOk="0">
                  <a:moveTo>
                    <a:pt x="1691" y="1"/>
                  </a:moveTo>
                  <a:cubicBezTo>
                    <a:pt x="786" y="1"/>
                    <a:pt x="48" y="739"/>
                    <a:pt x="0" y="1644"/>
                  </a:cubicBezTo>
                  <a:lnTo>
                    <a:pt x="3429" y="1644"/>
                  </a:lnTo>
                  <a:cubicBezTo>
                    <a:pt x="3382" y="739"/>
                    <a:pt x="2644" y="1"/>
                    <a:pt x="1739"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59" name="Google Shape;2259;p70"/>
            <p:cNvSpPr/>
            <p:nvPr/>
          </p:nvSpPr>
          <p:spPr>
            <a:xfrm>
              <a:off x="4887554" y="3637094"/>
              <a:ext cx="45904" cy="33025"/>
            </a:xfrm>
            <a:custGeom>
              <a:avLst/>
              <a:gdLst/>
              <a:ahLst/>
              <a:cxnLst/>
              <a:rect l="l" t="t" r="r" b="b"/>
              <a:pathLst>
                <a:path w="1358" h="977" extrusionOk="0">
                  <a:moveTo>
                    <a:pt x="191" y="1"/>
                  </a:moveTo>
                  <a:cubicBezTo>
                    <a:pt x="72" y="1"/>
                    <a:pt x="0" y="72"/>
                    <a:pt x="0" y="167"/>
                  </a:cubicBezTo>
                  <a:cubicBezTo>
                    <a:pt x="0" y="215"/>
                    <a:pt x="72" y="382"/>
                    <a:pt x="334" y="667"/>
                  </a:cubicBezTo>
                  <a:cubicBezTo>
                    <a:pt x="453" y="786"/>
                    <a:pt x="572" y="882"/>
                    <a:pt x="667" y="977"/>
                  </a:cubicBezTo>
                  <a:cubicBezTo>
                    <a:pt x="786" y="882"/>
                    <a:pt x="929" y="763"/>
                    <a:pt x="1048" y="644"/>
                  </a:cubicBezTo>
                  <a:cubicBezTo>
                    <a:pt x="1286" y="382"/>
                    <a:pt x="1358" y="239"/>
                    <a:pt x="1358" y="167"/>
                  </a:cubicBezTo>
                  <a:cubicBezTo>
                    <a:pt x="1358" y="72"/>
                    <a:pt x="1262" y="1"/>
                    <a:pt x="1167" y="1"/>
                  </a:cubicBezTo>
                  <a:cubicBezTo>
                    <a:pt x="1072" y="1"/>
                    <a:pt x="1024" y="48"/>
                    <a:pt x="1000" y="120"/>
                  </a:cubicBezTo>
                  <a:cubicBezTo>
                    <a:pt x="953" y="239"/>
                    <a:pt x="810" y="334"/>
                    <a:pt x="667" y="334"/>
                  </a:cubicBezTo>
                  <a:cubicBezTo>
                    <a:pt x="524" y="334"/>
                    <a:pt x="405" y="239"/>
                    <a:pt x="357" y="120"/>
                  </a:cubicBezTo>
                  <a:cubicBezTo>
                    <a:pt x="334" y="48"/>
                    <a:pt x="262" y="1"/>
                    <a:pt x="19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60" name="Google Shape;2260;p70"/>
            <p:cNvSpPr/>
            <p:nvPr/>
          </p:nvSpPr>
          <p:spPr>
            <a:xfrm>
              <a:off x="4708845" y="3587980"/>
              <a:ext cx="402520" cy="259265"/>
            </a:xfrm>
            <a:custGeom>
              <a:avLst/>
              <a:gdLst/>
              <a:ahLst/>
              <a:cxnLst/>
              <a:rect l="l" t="t" r="r" b="b"/>
              <a:pathLst>
                <a:path w="11908" h="7670" extrusionOk="0">
                  <a:moveTo>
                    <a:pt x="6454" y="763"/>
                  </a:moveTo>
                  <a:cubicBezTo>
                    <a:pt x="6930" y="763"/>
                    <a:pt x="7335" y="1144"/>
                    <a:pt x="7335" y="1620"/>
                  </a:cubicBezTo>
                  <a:cubicBezTo>
                    <a:pt x="7335" y="1906"/>
                    <a:pt x="7168" y="2239"/>
                    <a:pt x="6835" y="2573"/>
                  </a:cubicBezTo>
                  <a:cubicBezTo>
                    <a:pt x="6597" y="2835"/>
                    <a:pt x="6311" y="3049"/>
                    <a:pt x="6144" y="3144"/>
                  </a:cubicBezTo>
                  <a:cubicBezTo>
                    <a:pt x="6073" y="3192"/>
                    <a:pt x="6025" y="3192"/>
                    <a:pt x="5954" y="3192"/>
                  </a:cubicBezTo>
                  <a:cubicBezTo>
                    <a:pt x="5906" y="3192"/>
                    <a:pt x="5835" y="3192"/>
                    <a:pt x="5787" y="3144"/>
                  </a:cubicBezTo>
                  <a:cubicBezTo>
                    <a:pt x="5644" y="3073"/>
                    <a:pt x="5359" y="2859"/>
                    <a:pt x="5120" y="2597"/>
                  </a:cubicBezTo>
                  <a:cubicBezTo>
                    <a:pt x="4763" y="2239"/>
                    <a:pt x="4596" y="1906"/>
                    <a:pt x="4596" y="1620"/>
                  </a:cubicBezTo>
                  <a:cubicBezTo>
                    <a:pt x="4596" y="1144"/>
                    <a:pt x="4978" y="763"/>
                    <a:pt x="5454" y="763"/>
                  </a:cubicBezTo>
                  <a:cubicBezTo>
                    <a:pt x="5644" y="763"/>
                    <a:pt x="5811" y="811"/>
                    <a:pt x="5954" y="906"/>
                  </a:cubicBezTo>
                  <a:cubicBezTo>
                    <a:pt x="6097" y="811"/>
                    <a:pt x="6264" y="763"/>
                    <a:pt x="6454" y="763"/>
                  </a:cubicBezTo>
                  <a:close/>
                  <a:moveTo>
                    <a:pt x="1048" y="1"/>
                  </a:moveTo>
                  <a:cubicBezTo>
                    <a:pt x="477" y="1"/>
                    <a:pt x="0" y="453"/>
                    <a:pt x="0" y="1049"/>
                  </a:cubicBezTo>
                  <a:lnTo>
                    <a:pt x="0" y="6621"/>
                  </a:lnTo>
                  <a:cubicBezTo>
                    <a:pt x="0" y="7145"/>
                    <a:pt x="405" y="7574"/>
                    <a:pt x="905" y="7645"/>
                  </a:cubicBezTo>
                  <a:cubicBezTo>
                    <a:pt x="929" y="7050"/>
                    <a:pt x="1191" y="6455"/>
                    <a:pt x="1620" y="6026"/>
                  </a:cubicBezTo>
                  <a:cubicBezTo>
                    <a:pt x="1905" y="5764"/>
                    <a:pt x="2215" y="5573"/>
                    <a:pt x="2572" y="5454"/>
                  </a:cubicBezTo>
                  <a:cubicBezTo>
                    <a:pt x="2358" y="5240"/>
                    <a:pt x="2191" y="4954"/>
                    <a:pt x="2191" y="4621"/>
                  </a:cubicBezTo>
                  <a:cubicBezTo>
                    <a:pt x="2191" y="4002"/>
                    <a:pt x="2715" y="3502"/>
                    <a:pt x="3311" y="3502"/>
                  </a:cubicBezTo>
                  <a:cubicBezTo>
                    <a:pt x="3930" y="3502"/>
                    <a:pt x="4430" y="4002"/>
                    <a:pt x="4430" y="4621"/>
                  </a:cubicBezTo>
                  <a:cubicBezTo>
                    <a:pt x="4430" y="4954"/>
                    <a:pt x="4287" y="5240"/>
                    <a:pt x="4049" y="5454"/>
                  </a:cubicBezTo>
                  <a:cubicBezTo>
                    <a:pt x="4406" y="5573"/>
                    <a:pt x="4739" y="5764"/>
                    <a:pt x="5025" y="6026"/>
                  </a:cubicBezTo>
                  <a:cubicBezTo>
                    <a:pt x="5454" y="6478"/>
                    <a:pt x="5716" y="7050"/>
                    <a:pt x="5740" y="7669"/>
                  </a:cubicBezTo>
                  <a:lnTo>
                    <a:pt x="5882" y="7669"/>
                  </a:lnTo>
                  <a:cubicBezTo>
                    <a:pt x="5906" y="7050"/>
                    <a:pt x="6144" y="6478"/>
                    <a:pt x="6597" y="6026"/>
                  </a:cubicBezTo>
                  <a:cubicBezTo>
                    <a:pt x="6859" y="5764"/>
                    <a:pt x="7192" y="5573"/>
                    <a:pt x="7549" y="5454"/>
                  </a:cubicBezTo>
                  <a:cubicBezTo>
                    <a:pt x="7311" y="5240"/>
                    <a:pt x="7168" y="4954"/>
                    <a:pt x="7168" y="4621"/>
                  </a:cubicBezTo>
                  <a:cubicBezTo>
                    <a:pt x="7168" y="4002"/>
                    <a:pt x="7669" y="3502"/>
                    <a:pt x="8288" y="3502"/>
                  </a:cubicBezTo>
                  <a:cubicBezTo>
                    <a:pt x="8907" y="3502"/>
                    <a:pt x="9407" y="4002"/>
                    <a:pt x="9407" y="4621"/>
                  </a:cubicBezTo>
                  <a:cubicBezTo>
                    <a:pt x="9407" y="4954"/>
                    <a:pt x="9264" y="5240"/>
                    <a:pt x="9026" y="5454"/>
                  </a:cubicBezTo>
                  <a:cubicBezTo>
                    <a:pt x="9383" y="5573"/>
                    <a:pt x="9717" y="5764"/>
                    <a:pt x="9979" y="6026"/>
                  </a:cubicBezTo>
                  <a:cubicBezTo>
                    <a:pt x="10431" y="6478"/>
                    <a:pt x="10669" y="7050"/>
                    <a:pt x="10693" y="7669"/>
                  </a:cubicBezTo>
                  <a:lnTo>
                    <a:pt x="10860" y="7669"/>
                  </a:lnTo>
                  <a:cubicBezTo>
                    <a:pt x="11431" y="7669"/>
                    <a:pt x="11908" y="7193"/>
                    <a:pt x="11908" y="6621"/>
                  </a:cubicBezTo>
                  <a:lnTo>
                    <a:pt x="11908" y="6074"/>
                  </a:lnTo>
                  <a:lnTo>
                    <a:pt x="11074" y="5621"/>
                  </a:lnTo>
                  <a:cubicBezTo>
                    <a:pt x="10717" y="5431"/>
                    <a:pt x="10526" y="5073"/>
                    <a:pt x="10526" y="4692"/>
                  </a:cubicBezTo>
                  <a:lnTo>
                    <a:pt x="10526" y="2978"/>
                  </a:lnTo>
                  <a:cubicBezTo>
                    <a:pt x="10526" y="2573"/>
                    <a:pt x="10717" y="2239"/>
                    <a:pt x="11074" y="2049"/>
                  </a:cubicBezTo>
                  <a:lnTo>
                    <a:pt x="11908" y="1596"/>
                  </a:lnTo>
                  <a:lnTo>
                    <a:pt x="11908" y="1049"/>
                  </a:lnTo>
                  <a:cubicBezTo>
                    <a:pt x="11908" y="453"/>
                    <a:pt x="11431" y="1"/>
                    <a:pt x="1086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2261" name="Google Shape;2261;p70"/>
            <p:cNvSpPr/>
            <p:nvPr/>
          </p:nvSpPr>
          <p:spPr>
            <a:xfrm>
              <a:off x="4974492" y="3729677"/>
              <a:ext cx="29003" cy="28191"/>
            </a:xfrm>
            <a:custGeom>
              <a:avLst/>
              <a:gdLst/>
              <a:ahLst/>
              <a:cxnLst/>
              <a:rect l="l" t="t" r="r" b="b"/>
              <a:pathLst>
                <a:path w="858" h="834" extrusionOk="0">
                  <a:moveTo>
                    <a:pt x="429" y="0"/>
                  </a:moveTo>
                  <a:cubicBezTo>
                    <a:pt x="191" y="0"/>
                    <a:pt x="0" y="191"/>
                    <a:pt x="0" y="429"/>
                  </a:cubicBezTo>
                  <a:cubicBezTo>
                    <a:pt x="0" y="667"/>
                    <a:pt x="191" y="834"/>
                    <a:pt x="429" y="834"/>
                  </a:cubicBezTo>
                  <a:cubicBezTo>
                    <a:pt x="667" y="834"/>
                    <a:pt x="857" y="667"/>
                    <a:pt x="857" y="429"/>
                  </a:cubicBezTo>
                  <a:cubicBezTo>
                    <a:pt x="857" y="191"/>
                    <a:pt x="667" y="0"/>
                    <a:pt x="429"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2262" name="Google Shape;2262;p70"/>
          <p:cNvGrpSpPr/>
          <p:nvPr/>
        </p:nvGrpSpPr>
        <p:grpSpPr>
          <a:xfrm>
            <a:off x="7573250" y="629380"/>
            <a:ext cx="768693" cy="779853"/>
            <a:chOff x="7508875" y="794900"/>
            <a:chExt cx="638131" cy="647396"/>
          </a:xfrm>
        </p:grpSpPr>
        <p:sp>
          <p:nvSpPr>
            <p:cNvPr id="2263" name="Google Shape;2263;p70"/>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70"/>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70"/>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70"/>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267" name="Google Shape;2267;p70"/>
          <p:cNvSpPr/>
          <p:nvPr/>
        </p:nvSpPr>
        <p:spPr>
          <a:xfrm>
            <a:off x="862620" y="4136620"/>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271"/>
        <p:cNvGrpSpPr/>
        <p:nvPr/>
      </p:nvGrpSpPr>
      <p:grpSpPr>
        <a:xfrm>
          <a:off x="0" y="0"/>
          <a:ext cx="0" cy="0"/>
          <a:chOff x="0" y="0"/>
          <a:chExt cx="0" cy="0"/>
        </a:xfrm>
      </p:grpSpPr>
      <p:sp>
        <p:nvSpPr>
          <p:cNvPr id="2272" name="Google Shape;2272;p71"/>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Alternative resources</a:t>
            </a:r>
            <a:endParaRPr/>
          </a:p>
        </p:txBody>
      </p:sp>
      <p:sp>
        <p:nvSpPr>
          <p:cNvPr id="2273" name="Google Shape;2273;p71"/>
          <p:cNvSpPr txBox="1">
            <a:spLocks noGrp="1"/>
          </p:cNvSpPr>
          <p:nvPr>
            <p:ph type="body" idx="1"/>
          </p:nvPr>
        </p:nvSpPr>
        <p:spPr>
          <a:xfrm>
            <a:off x="713175" y="1236919"/>
            <a:ext cx="7717800" cy="114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Here’s an assortment of alternative resources whose style fits that of this template:</a:t>
            </a:r>
            <a:endParaRPr/>
          </a:p>
          <a:p>
            <a:pPr marL="0" lvl="0" indent="0" algn="l" rtl="0">
              <a:spcBef>
                <a:spcPts val="1200"/>
              </a:spcBef>
              <a:spcAft>
                <a:spcPts val="0"/>
              </a:spcAft>
              <a:buNone/>
            </a:pPr>
            <a:r>
              <a:rPr lang="en" sz="2200" b="1">
                <a:solidFill>
                  <a:schemeClr val="accent3"/>
                </a:solidFill>
              </a:rPr>
              <a:t>Vectors</a:t>
            </a:r>
            <a:endParaRPr sz="2200" b="1">
              <a:solidFill>
                <a:schemeClr val="accent3"/>
              </a:solidFill>
            </a:endParaRPr>
          </a:p>
          <a:p>
            <a:pPr marL="342900" lvl="0" indent="-203200" algn="l" rtl="0">
              <a:spcBef>
                <a:spcPts val="0"/>
              </a:spcBef>
              <a:spcAft>
                <a:spcPts val="0"/>
              </a:spcAft>
              <a:buSzPts val="1400"/>
              <a:buChar char="●"/>
            </a:pPr>
            <a:r>
              <a:rPr lang="en">
                <a:uFill>
                  <a:noFill/>
                </a:uFill>
                <a:hlinkClick r:id="rId3"/>
              </a:rPr>
              <a:t>Pink valentines day elements</a:t>
            </a:r>
            <a:endParaRPr/>
          </a:p>
        </p:txBody>
      </p:sp>
      <p:grpSp>
        <p:nvGrpSpPr>
          <p:cNvPr id="2274" name="Google Shape;2274;p71"/>
          <p:cNvGrpSpPr/>
          <p:nvPr/>
        </p:nvGrpSpPr>
        <p:grpSpPr>
          <a:xfrm>
            <a:off x="850322" y="2747104"/>
            <a:ext cx="1277159" cy="838714"/>
            <a:chOff x="2035100" y="1527925"/>
            <a:chExt cx="1134950" cy="745325"/>
          </a:xfrm>
        </p:grpSpPr>
        <p:sp>
          <p:nvSpPr>
            <p:cNvPr id="2275" name="Google Shape;2275;p71"/>
            <p:cNvSpPr/>
            <p:nvPr/>
          </p:nvSpPr>
          <p:spPr>
            <a:xfrm>
              <a:off x="2433725" y="2034000"/>
              <a:ext cx="736325" cy="239250"/>
            </a:xfrm>
            <a:custGeom>
              <a:avLst/>
              <a:gdLst/>
              <a:ahLst/>
              <a:cxnLst/>
              <a:rect l="l" t="t" r="r" b="b"/>
              <a:pathLst>
                <a:path w="29453" h="9570" extrusionOk="0">
                  <a:moveTo>
                    <a:pt x="10915" y="581"/>
                  </a:moveTo>
                  <a:cubicBezTo>
                    <a:pt x="11075" y="581"/>
                    <a:pt x="11254" y="635"/>
                    <a:pt x="11450" y="759"/>
                  </a:cubicBezTo>
                  <a:cubicBezTo>
                    <a:pt x="12149" y="1159"/>
                    <a:pt x="12249" y="2378"/>
                    <a:pt x="12269" y="3097"/>
                  </a:cubicBezTo>
                  <a:cubicBezTo>
                    <a:pt x="12289" y="4056"/>
                    <a:pt x="12070" y="4955"/>
                    <a:pt x="11670" y="5775"/>
                  </a:cubicBezTo>
                  <a:cubicBezTo>
                    <a:pt x="10811" y="4895"/>
                    <a:pt x="10091" y="3736"/>
                    <a:pt x="9892" y="2518"/>
                  </a:cubicBezTo>
                  <a:cubicBezTo>
                    <a:pt x="9792" y="1823"/>
                    <a:pt x="10145" y="581"/>
                    <a:pt x="10915" y="581"/>
                  </a:cubicBezTo>
                  <a:close/>
                  <a:moveTo>
                    <a:pt x="10894" y="0"/>
                  </a:moveTo>
                  <a:cubicBezTo>
                    <a:pt x="9433" y="0"/>
                    <a:pt x="9098" y="1951"/>
                    <a:pt x="9412" y="3097"/>
                  </a:cubicBezTo>
                  <a:cubicBezTo>
                    <a:pt x="9772" y="4356"/>
                    <a:pt x="10471" y="5435"/>
                    <a:pt x="11370" y="6314"/>
                  </a:cubicBezTo>
                  <a:cubicBezTo>
                    <a:pt x="10360" y="7918"/>
                    <a:pt x="8605" y="8992"/>
                    <a:pt x="6571" y="8992"/>
                  </a:cubicBezTo>
                  <a:cubicBezTo>
                    <a:pt x="6552" y="8992"/>
                    <a:pt x="6533" y="8992"/>
                    <a:pt x="6515" y="8992"/>
                  </a:cubicBezTo>
                  <a:cubicBezTo>
                    <a:pt x="4816" y="8972"/>
                    <a:pt x="3178" y="8212"/>
                    <a:pt x="2119" y="6874"/>
                  </a:cubicBezTo>
                  <a:cubicBezTo>
                    <a:pt x="980" y="5415"/>
                    <a:pt x="760" y="3677"/>
                    <a:pt x="800" y="1878"/>
                  </a:cubicBezTo>
                  <a:cubicBezTo>
                    <a:pt x="800" y="1843"/>
                    <a:pt x="766" y="1822"/>
                    <a:pt x="734" y="1822"/>
                  </a:cubicBezTo>
                  <a:cubicBezTo>
                    <a:pt x="711" y="1822"/>
                    <a:pt x="688" y="1833"/>
                    <a:pt x="680" y="1858"/>
                  </a:cubicBezTo>
                  <a:cubicBezTo>
                    <a:pt x="1" y="3437"/>
                    <a:pt x="460" y="5375"/>
                    <a:pt x="1339" y="6774"/>
                  </a:cubicBezTo>
                  <a:cubicBezTo>
                    <a:pt x="2298" y="8252"/>
                    <a:pt x="3817" y="9232"/>
                    <a:pt x="5555" y="9491"/>
                  </a:cubicBezTo>
                  <a:cubicBezTo>
                    <a:pt x="5893" y="9544"/>
                    <a:pt x="6229" y="9570"/>
                    <a:pt x="6559" y="9570"/>
                  </a:cubicBezTo>
                  <a:cubicBezTo>
                    <a:pt x="8728" y="9570"/>
                    <a:pt x="10685" y="8465"/>
                    <a:pt x="11830" y="6714"/>
                  </a:cubicBezTo>
                  <a:cubicBezTo>
                    <a:pt x="13328" y="7953"/>
                    <a:pt x="15267" y="8712"/>
                    <a:pt x="17165" y="8892"/>
                  </a:cubicBezTo>
                  <a:cubicBezTo>
                    <a:pt x="17488" y="8923"/>
                    <a:pt x="17810" y="8938"/>
                    <a:pt x="18129" y="8938"/>
                  </a:cubicBezTo>
                  <a:cubicBezTo>
                    <a:pt x="22519" y="8938"/>
                    <a:pt x="26460" y="6081"/>
                    <a:pt x="29254" y="2877"/>
                  </a:cubicBezTo>
                  <a:cubicBezTo>
                    <a:pt x="29452" y="2664"/>
                    <a:pt x="29255" y="2357"/>
                    <a:pt x="29035" y="2357"/>
                  </a:cubicBezTo>
                  <a:cubicBezTo>
                    <a:pt x="28966" y="2357"/>
                    <a:pt x="28896" y="2387"/>
                    <a:pt x="28834" y="2458"/>
                  </a:cubicBezTo>
                  <a:cubicBezTo>
                    <a:pt x="26596" y="5015"/>
                    <a:pt x="23779" y="7253"/>
                    <a:pt x="20422" y="8053"/>
                  </a:cubicBezTo>
                  <a:cubicBezTo>
                    <a:pt x="19668" y="8232"/>
                    <a:pt x="18891" y="8322"/>
                    <a:pt x="18115" y="8322"/>
                  </a:cubicBezTo>
                  <a:cubicBezTo>
                    <a:pt x="15951" y="8322"/>
                    <a:pt x="13791" y="7621"/>
                    <a:pt x="12130" y="6194"/>
                  </a:cubicBezTo>
                  <a:cubicBezTo>
                    <a:pt x="12489" y="5535"/>
                    <a:pt x="12729" y="4776"/>
                    <a:pt x="12829" y="3976"/>
                  </a:cubicBezTo>
                  <a:cubicBezTo>
                    <a:pt x="12969" y="2757"/>
                    <a:pt x="12849" y="340"/>
                    <a:pt x="11270" y="40"/>
                  </a:cubicBezTo>
                  <a:cubicBezTo>
                    <a:pt x="11137" y="13"/>
                    <a:pt x="11012" y="0"/>
                    <a:pt x="1089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71"/>
            <p:cNvSpPr/>
            <p:nvPr/>
          </p:nvSpPr>
          <p:spPr>
            <a:xfrm>
              <a:off x="2035100" y="1527925"/>
              <a:ext cx="605225" cy="531925"/>
            </a:xfrm>
            <a:custGeom>
              <a:avLst/>
              <a:gdLst/>
              <a:ahLst/>
              <a:cxnLst/>
              <a:rect l="l" t="t" r="r" b="b"/>
              <a:pathLst>
                <a:path w="24209" h="21277" extrusionOk="0">
                  <a:moveTo>
                    <a:pt x="17532" y="1"/>
                  </a:moveTo>
                  <a:cubicBezTo>
                    <a:pt x="15767" y="1"/>
                    <a:pt x="13951" y="934"/>
                    <a:pt x="12888" y="2379"/>
                  </a:cubicBezTo>
                  <a:cubicBezTo>
                    <a:pt x="11390" y="4417"/>
                    <a:pt x="11190" y="7215"/>
                    <a:pt x="11869" y="9672"/>
                  </a:cubicBezTo>
                  <a:cubicBezTo>
                    <a:pt x="10810" y="7494"/>
                    <a:pt x="9691" y="5236"/>
                    <a:pt x="7713" y="3858"/>
                  </a:cubicBezTo>
                  <a:cubicBezTo>
                    <a:pt x="6749" y="3169"/>
                    <a:pt x="5519" y="2776"/>
                    <a:pt x="4336" y="2776"/>
                  </a:cubicBezTo>
                  <a:cubicBezTo>
                    <a:pt x="3117" y="2776"/>
                    <a:pt x="1950" y="3194"/>
                    <a:pt x="1179" y="4137"/>
                  </a:cubicBezTo>
                  <a:cubicBezTo>
                    <a:pt x="0" y="5556"/>
                    <a:pt x="60" y="7614"/>
                    <a:pt x="520" y="9393"/>
                  </a:cubicBezTo>
                  <a:cubicBezTo>
                    <a:pt x="1818" y="14508"/>
                    <a:pt x="7313" y="20722"/>
                    <a:pt x="12788" y="21242"/>
                  </a:cubicBezTo>
                  <a:cubicBezTo>
                    <a:pt x="13045" y="21265"/>
                    <a:pt x="13298" y="21277"/>
                    <a:pt x="13545" y="21277"/>
                  </a:cubicBezTo>
                  <a:cubicBezTo>
                    <a:pt x="20872" y="21277"/>
                    <a:pt x="24209" y="11228"/>
                    <a:pt x="22759" y="5236"/>
                  </a:cubicBezTo>
                  <a:cubicBezTo>
                    <a:pt x="22300" y="3338"/>
                    <a:pt x="21341" y="1420"/>
                    <a:pt x="19622" y="501"/>
                  </a:cubicBezTo>
                  <a:cubicBezTo>
                    <a:pt x="18971" y="158"/>
                    <a:pt x="18256" y="1"/>
                    <a:pt x="175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71"/>
            <p:cNvSpPr/>
            <p:nvPr/>
          </p:nvSpPr>
          <p:spPr>
            <a:xfrm>
              <a:off x="2035100" y="1597350"/>
              <a:ext cx="413125" cy="462450"/>
            </a:xfrm>
            <a:custGeom>
              <a:avLst/>
              <a:gdLst/>
              <a:ahLst/>
              <a:cxnLst/>
              <a:rect l="l" t="t" r="r" b="b"/>
              <a:pathLst>
                <a:path w="16525" h="18498" extrusionOk="0">
                  <a:moveTo>
                    <a:pt x="4347" y="1"/>
                  </a:moveTo>
                  <a:cubicBezTo>
                    <a:pt x="3121" y="1"/>
                    <a:pt x="1959" y="405"/>
                    <a:pt x="1179" y="1360"/>
                  </a:cubicBezTo>
                  <a:cubicBezTo>
                    <a:pt x="0" y="2779"/>
                    <a:pt x="60" y="4837"/>
                    <a:pt x="520" y="6616"/>
                  </a:cubicBezTo>
                  <a:cubicBezTo>
                    <a:pt x="1818" y="11731"/>
                    <a:pt x="7313" y="17945"/>
                    <a:pt x="12788" y="18465"/>
                  </a:cubicBezTo>
                  <a:cubicBezTo>
                    <a:pt x="13037" y="18487"/>
                    <a:pt x="13281" y="18497"/>
                    <a:pt x="13521" y="18497"/>
                  </a:cubicBezTo>
                  <a:cubicBezTo>
                    <a:pt x="14610" y="18497"/>
                    <a:pt x="15608" y="18279"/>
                    <a:pt x="16525" y="17885"/>
                  </a:cubicBezTo>
                  <a:lnTo>
                    <a:pt x="16525" y="17885"/>
                  </a:lnTo>
                  <a:cubicBezTo>
                    <a:pt x="16305" y="17905"/>
                    <a:pt x="16080" y="17915"/>
                    <a:pt x="15851" y="17915"/>
                  </a:cubicBezTo>
                  <a:cubicBezTo>
                    <a:pt x="15621" y="17915"/>
                    <a:pt x="15386" y="17905"/>
                    <a:pt x="15146" y="17885"/>
                  </a:cubicBezTo>
                  <a:cubicBezTo>
                    <a:pt x="9671" y="17366"/>
                    <a:pt x="4176" y="11152"/>
                    <a:pt x="2877" y="6036"/>
                  </a:cubicBezTo>
                  <a:cubicBezTo>
                    <a:pt x="2418" y="4258"/>
                    <a:pt x="2358" y="2200"/>
                    <a:pt x="3517" y="781"/>
                  </a:cubicBezTo>
                  <a:cubicBezTo>
                    <a:pt x="3797" y="461"/>
                    <a:pt x="4096" y="202"/>
                    <a:pt x="4436" y="2"/>
                  </a:cubicBezTo>
                  <a:cubicBezTo>
                    <a:pt x="4406" y="1"/>
                    <a:pt x="4376" y="1"/>
                    <a:pt x="4347"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71"/>
            <p:cNvSpPr/>
            <p:nvPr/>
          </p:nvSpPr>
          <p:spPr>
            <a:xfrm>
              <a:off x="2384775" y="2038325"/>
              <a:ext cx="125400" cy="113075"/>
            </a:xfrm>
            <a:custGeom>
              <a:avLst/>
              <a:gdLst/>
              <a:ahLst/>
              <a:cxnLst/>
              <a:rect l="l" t="t" r="r" b="b"/>
              <a:pathLst>
                <a:path w="5016" h="4523" extrusionOk="0">
                  <a:moveTo>
                    <a:pt x="1605" y="0"/>
                  </a:moveTo>
                  <a:cubicBezTo>
                    <a:pt x="805" y="0"/>
                    <a:pt x="137" y="514"/>
                    <a:pt x="60" y="1925"/>
                  </a:cubicBezTo>
                  <a:cubicBezTo>
                    <a:pt x="0" y="2844"/>
                    <a:pt x="400" y="3663"/>
                    <a:pt x="340" y="4523"/>
                  </a:cubicBezTo>
                  <a:cubicBezTo>
                    <a:pt x="1519" y="4443"/>
                    <a:pt x="2678" y="4083"/>
                    <a:pt x="3717" y="3544"/>
                  </a:cubicBezTo>
                  <a:cubicBezTo>
                    <a:pt x="4057" y="3364"/>
                    <a:pt x="4396" y="3164"/>
                    <a:pt x="4536" y="2824"/>
                  </a:cubicBezTo>
                  <a:cubicBezTo>
                    <a:pt x="5016" y="1748"/>
                    <a:pt x="3083" y="0"/>
                    <a:pt x="160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71"/>
            <p:cNvSpPr/>
            <p:nvPr/>
          </p:nvSpPr>
          <p:spPr>
            <a:xfrm>
              <a:off x="2496875" y="1665350"/>
              <a:ext cx="88250" cy="237150"/>
            </a:xfrm>
            <a:custGeom>
              <a:avLst/>
              <a:gdLst/>
              <a:ahLst/>
              <a:cxnLst/>
              <a:rect l="l" t="t" r="r" b="b"/>
              <a:pathLst>
                <a:path w="3530" h="9486" extrusionOk="0">
                  <a:moveTo>
                    <a:pt x="2009" y="1"/>
                  </a:moveTo>
                  <a:cubicBezTo>
                    <a:pt x="1672" y="1"/>
                    <a:pt x="1346" y="257"/>
                    <a:pt x="1451" y="679"/>
                  </a:cubicBezTo>
                  <a:cubicBezTo>
                    <a:pt x="2290" y="3916"/>
                    <a:pt x="1551" y="6254"/>
                    <a:pt x="92" y="9131"/>
                  </a:cubicBezTo>
                  <a:cubicBezTo>
                    <a:pt x="1" y="9314"/>
                    <a:pt x="142" y="9485"/>
                    <a:pt x="303" y="9485"/>
                  </a:cubicBezTo>
                  <a:cubicBezTo>
                    <a:pt x="353" y="9485"/>
                    <a:pt x="404" y="9469"/>
                    <a:pt x="452" y="9431"/>
                  </a:cubicBezTo>
                  <a:cubicBezTo>
                    <a:pt x="2890" y="7433"/>
                    <a:pt x="3529" y="3296"/>
                    <a:pt x="2590" y="419"/>
                  </a:cubicBezTo>
                  <a:cubicBezTo>
                    <a:pt x="2491" y="129"/>
                    <a:pt x="2247" y="1"/>
                    <a:pt x="2009"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71"/>
            <p:cNvSpPr/>
            <p:nvPr/>
          </p:nvSpPr>
          <p:spPr>
            <a:xfrm>
              <a:off x="2504150" y="1598400"/>
              <a:ext cx="44000" cy="40100"/>
            </a:xfrm>
            <a:custGeom>
              <a:avLst/>
              <a:gdLst/>
              <a:ahLst/>
              <a:cxnLst/>
              <a:rect l="l" t="t" r="r" b="b"/>
              <a:pathLst>
                <a:path w="1760" h="1604" extrusionOk="0">
                  <a:moveTo>
                    <a:pt x="1010" y="0"/>
                  </a:moveTo>
                  <a:cubicBezTo>
                    <a:pt x="888" y="0"/>
                    <a:pt x="770" y="31"/>
                    <a:pt x="660" y="100"/>
                  </a:cubicBezTo>
                  <a:cubicBezTo>
                    <a:pt x="181" y="279"/>
                    <a:pt x="1" y="979"/>
                    <a:pt x="401" y="1358"/>
                  </a:cubicBezTo>
                  <a:cubicBezTo>
                    <a:pt x="401" y="1358"/>
                    <a:pt x="401" y="1378"/>
                    <a:pt x="421" y="1378"/>
                  </a:cubicBezTo>
                  <a:cubicBezTo>
                    <a:pt x="545" y="1503"/>
                    <a:pt x="743" y="1604"/>
                    <a:pt x="938" y="1604"/>
                  </a:cubicBezTo>
                  <a:cubicBezTo>
                    <a:pt x="993" y="1604"/>
                    <a:pt x="1047" y="1596"/>
                    <a:pt x="1100" y="1578"/>
                  </a:cubicBezTo>
                  <a:cubicBezTo>
                    <a:pt x="1120" y="1578"/>
                    <a:pt x="1120" y="1578"/>
                    <a:pt x="1140" y="1558"/>
                  </a:cubicBezTo>
                  <a:cubicBezTo>
                    <a:pt x="1400" y="1478"/>
                    <a:pt x="1600" y="1318"/>
                    <a:pt x="1699" y="1039"/>
                  </a:cubicBezTo>
                  <a:cubicBezTo>
                    <a:pt x="1759" y="799"/>
                    <a:pt x="1719" y="439"/>
                    <a:pt x="1500" y="279"/>
                  </a:cubicBezTo>
                  <a:cubicBezTo>
                    <a:pt x="1420" y="160"/>
                    <a:pt x="1320" y="60"/>
                    <a:pt x="1180" y="20"/>
                  </a:cubicBezTo>
                  <a:cubicBezTo>
                    <a:pt x="1123" y="7"/>
                    <a:pt x="1066" y="0"/>
                    <a:pt x="1010" y="0"/>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1" name="Google Shape;2281;p71"/>
          <p:cNvGrpSpPr/>
          <p:nvPr/>
        </p:nvGrpSpPr>
        <p:grpSpPr>
          <a:xfrm>
            <a:off x="1607363" y="3910104"/>
            <a:ext cx="1277182" cy="539788"/>
            <a:chOff x="1912200" y="3007725"/>
            <a:chExt cx="947675" cy="400525"/>
          </a:xfrm>
        </p:grpSpPr>
        <p:sp>
          <p:nvSpPr>
            <p:cNvPr id="2282" name="Google Shape;2282;p71"/>
            <p:cNvSpPr/>
            <p:nvPr/>
          </p:nvSpPr>
          <p:spPr>
            <a:xfrm>
              <a:off x="1988125" y="3066000"/>
              <a:ext cx="820675" cy="342250"/>
            </a:xfrm>
            <a:custGeom>
              <a:avLst/>
              <a:gdLst/>
              <a:ahLst/>
              <a:cxnLst/>
              <a:rect l="l" t="t" r="r" b="b"/>
              <a:pathLst>
                <a:path w="32827" h="13690" extrusionOk="0">
                  <a:moveTo>
                    <a:pt x="1" y="8475"/>
                  </a:moveTo>
                  <a:cubicBezTo>
                    <a:pt x="1" y="8475"/>
                    <a:pt x="1" y="8475"/>
                    <a:pt x="2" y="8476"/>
                  </a:cubicBezTo>
                  <a:lnTo>
                    <a:pt x="2" y="8476"/>
                  </a:lnTo>
                  <a:cubicBezTo>
                    <a:pt x="1" y="8475"/>
                    <a:pt x="1" y="8475"/>
                    <a:pt x="1" y="8475"/>
                  </a:cubicBezTo>
                  <a:close/>
                  <a:moveTo>
                    <a:pt x="32620" y="1"/>
                  </a:moveTo>
                  <a:cubicBezTo>
                    <a:pt x="32617" y="1"/>
                    <a:pt x="32614" y="1"/>
                    <a:pt x="32611" y="2"/>
                  </a:cubicBezTo>
                  <a:cubicBezTo>
                    <a:pt x="29634" y="1101"/>
                    <a:pt x="26856" y="2660"/>
                    <a:pt x="23739" y="3559"/>
                  </a:cubicBezTo>
                  <a:cubicBezTo>
                    <a:pt x="20742" y="4438"/>
                    <a:pt x="17665" y="5098"/>
                    <a:pt x="14607" y="5737"/>
                  </a:cubicBezTo>
                  <a:cubicBezTo>
                    <a:pt x="11830" y="6317"/>
                    <a:pt x="9053" y="6916"/>
                    <a:pt x="6255" y="7496"/>
                  </a:cubicBezTo>
                  <a:cubicBezTo>
                    <a:pt x="5669" y="7626"/>
                    <a:pt x="2245" y="8658"/>
                    <a:pt x="704" y="8658"/>
                  </a:cubicBezTo>
                  <a:cubicBezTo>
                    <a:pt x="355" y="8658"/>
                    <a:pt x="102" y="8605"/>
                    <a:pt x="2" y="8476"/>
                  </a:cubicBezTo>
                  <a:lnTo>
                    <a:pt x="2" y="8476"/>
                  </a:lnTo>
                  <a:cubicBezTo>
                    <a:pt x="2140" y="11233"/>
                    <a:pt x="5556" y="12751"/>
                    <a:pt x="9013" y="13290"/>
                  </a:cubicBezTo>
                  <a:cubicBezTo>
                    <a:pt x="10468" y="13519"/>
                    <a:pt x="12112" y="13689"/>
                    <a:pt x="13759" y="13689"/>
                  </a:cubicBezTo>
                  <a:cubicBezTo>
                    <a:pt x="15706" y="13689"/>
                    <a:pt x="17657" y="13451"/>
                    <a:pt x="19303" y="12791"/>
                  </a:cubicBezTo>
                  <a:cubicBezTo>
                    <a:pt x="19443" y="12731"/>
                    <a:pt x="19603" y="12671"/>
                    <a:pt x="19743" y="12611"/>
                  </a:cubicBezTo>
                  <a:cubicBezTo>
                    <a:pt x="23300" y="10972"/>
                    <a:pt x="26537" y="9094"/>
                    <a:pt x="29314" y="6277"/>
                  </a:cubicBezTo>
                  <a:cubicBezTo>
                    <a:pt x="30213" y="5358"/>
                    <a:pt x="31112" y="4378"/>
                    <a:pt x="31752" y="3259"/>
                  </a:cubicBezTo>
                  <a:cubicBezTo>
                    <a:pt x="31890" y="3023"/>
                    <a:pt x="32827" y="1"/>
                    <a:pt x="32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71"/>
            <p:cNvSpPr/>
            <p:nvPr/>
          </p:nvSpPr>
          <p:spPr>
            <a:xfrm>
              <a:off x="1988125" y="3066000"/>
              <a:ext cx="820675" cy="342250"/>
            </a:xfrm>
            <a:custGeom>
              <a:avLst/>
              <a:gdLst/>
              <a:ahLst/>
              <a:cxnLst/>
              <a:rect l="l" t="t" r="r" b="b"/>
              <a:pathLst>
                <a:path w="32827" h="13690" extrusionOk="0">
                  <a:moveTo>
                    <a:pt x="1" y="8475"/>
                  </a:moveTo>
                  <a:cubicBezTo>
                    <a:pt x="4" y="8479"/>
                    <a:pt x="7" y="8483"/>
                    <a:pt x="10" y="8486"/>
                  </a:cubicBezTo>
                  <a:lnTo>
                    <a:pt x="10" y="8486"/>
                  </a:lnTo>
                  <a:cubicBezTo>
                    <a:pt x="7" y="8482"/>
                    <a:pt x="4" y="8479"/>
                    <a:pt x="1" y="8475"/>
                  </a:cubicBezTo>
                  <a:close/>
                  <a:moveTo>
                    <a:pt x="32620" y="1"/>
                  </a:moveTo>
                  <a:cubicBezTo>
                    <a:pt x="32617" y="1"/>
                    <a:pt x="32614" y="1"/>
                    <a:pt x="32611" y="2"/>
                  </a:cubicBezTo>
                  <a:cubicBezTo>
                    <a:pt x="32171" y="162"/>
                    <a:pt x="31752" y="322"/>
                    <a:pt x="31312" y="502"/>
                  </a:cubicBezTo>
                  <a:cubicBezTo>
                    <a:pt x="31192" y="882"/>
                    <a:pt x="31092" y="1181"/>
                    <a:pt x="31053" y="1241"/>
                  </a:cubicBezTo>
                  <a:cubicBezTo>
                    <a:pt x="30413" y="2360"/>
                    <a:pt x="29514" y="3339"/>
                    <a:pt x="28615" y="4259"/>
                  </a:cubicBezTo>
                  <a:cubicBezTo>
                    <a:pt x="25837" y="7076"/>
                    <a:pt x="22600" y="8954"/>
                    <a:pt x="19043" y="10593"/>
                  </a:cubicBezTo>
                  <a:cubicBezTo>
                    <a:pt x="18904" y="10653"/>
                    <a:pt x="18764" y="10713"/>
                    <a:pt x="18604" y="10773"/>
                  </a:cubicBezTo>
                  <a:cubicBezTo>
                    <a:pt x="16958" y="11433"/>
                    <a:pt x="15007" y="11671"/>
                    <a:pt x="13059" y="11671"/>
                  </a:cubicBezTo>
                  <a:cubicBezTo>
                    <a:pt x="11413" y="11671"/>
                    <a:pt x="9769" y="11501"/>
                    <a:pt x="8313" y="11272"/>
                  </a:cubicBezTo>
                  <a:cubicBezTo>
                    <a:pt x="5895" y="10893"/>
                    <a:pt x="3478" y="10033"/>
                    <a:pt x="1519" y="8595"/>
                  </a:cubicBezTo>
                  <a:cubicBezTo>
                    <a:pt x="1214" y="8635"/>
                    <a:pt x="934" y="8659"/>
                    <a:pt x="698" y="8659"/>
                  </a:cubicBezTo>
                  <a:cubicBezTo>
                    <a:pt x="359" y="8659"/>
                    <a:pt x="111" y="8609"/>
                    <a:pt x="10" y="8486"/>
                  </a:cubicBezTo>
                  <a:lnTo>
                    <a:pt x="10" y="8486"/>
                  </a:lnTo>
                  <a:cubicBezTo>
                    <a:pt x="2148" y="11237"/>
                    <a:pt x="5561" y="12752"/>
                    <a:pt x="9013" y="13290"/>
                  </a:cubicBezTo>
                  <a:cubicBezTo>
                    <a:pt x="10468" y="13519"/>
                    <a:pt x="12112" y="13689"/>
                    <a:pt x="13759" y="13689"/>
                  </a:cubicBezTo>
                  <a:cubicBezTo>
                    <a:pt x="15706" y="13689"/>
                    <a:pt x="17657" y="13451"/>
                    <a:pt x="19303" y="12791"/>
                  </a:cubicBezTo>
                  <a:cubicBezTo>
                    <a:pt x="19443" y="12731"/>
                    <a:pt x="19603" y="12671"/>
                    <a:pt x="19743" y="12611"/>
                  </a:cubicBezTo>
                  <a:cubicBezTo>
                    <a:pt x="23300" y="10972"/>
                    <a:pt x="26537" y="9094"/>
                    <a:pt x="29314" y="6277"/>
                  </a:cubicBezTo>
                  <a:cubicBezTo>
                    <a:pt x="30213" y="5358"/>
                    <a:pt x="31112" y="4378"/>
                    <a:pt x="31752" y="3259"/>
                  </a:cubicBezTo>
                  <a:cubicBezTo>
                    <a:pt x="31890" y="3023"/>
                    <a:pt x="32827" y="1"/>
                    <a:pt x="3262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71"/>
            <p:cNvSpPr/>
            <p:nvPr/>
          </p:nvSpPr>
          <p:spPr>
            <a:xfrm>
              <a:off x="1912200" y="3007725"/>
              <a:ext cx="947675" cy="289650"/>
            </a:xfrm>
            <a:custGeom>
              <a:avLst/>
              <a:gdLst/>
              <a:ahLst/>
              <a:cxnLst/>
              <a:rect l="l" t="t" r="r" b="b"/>
              <a:pathLst>
                <a:path w="37907" h="11586" extrusionOk="0">
                  <a:moveTo>
                    <a:pt x="8" y="9606"/>
                  </a:moveTo>
                  <a:cubicBezTo>
                    <a:pt x="5" y="9606"/>
                    <a:pt x="3" y="9607"/>
                    <a:pt x="0" y="9607"/>
                  </a:cubicBezTo>
                  <a:cubicBezTo>
                    <a:pt x="3" y="9607"/>
                    <a:pt x="5" y="9606"/>
                    <a:pt x="8" y="9606"/>
                  </a:cubicBezTo>
                  <a:close/>
                  <a:moveTo>
                    <a:pt x="26155" y="1"/>
                  </a:moveTo>
                  <a:cubicBezTo>
                    <a:pt x="25649" y="1"/>
                    <a:pt x="25143" y="36"/>
                    <a:pt x="24638" y="115"/>
                  </a:cubicBezTo>
                  <a:cubicBezTo>
                    <a:pt x="22000" y="535"/>
                    <a:pt x="19383" y="2693"/>
                    <a:pt x="19503" y="5391"/>
                  </a:cubicBezTo>
                  <a:cubicBezTo>
                    <a:pt x="19443" y="4072"/>
                    <a:pt x="16486" y="2833"/>
                    <a:pt x="15406" y="2773"/>
                  </a:cubicBezTo>
                  <a:cubicBezTo>
                    <a:pt x="15293" y="2766"/>
                    <a:pt x="15180" y="2762"/>
                    <a:pt x="15066" y="2762"/>
                  </a:cubicBezTo>
                  <a:cubicBezTo>
                    <a:pt x="12633" y="2762"/>
                    <a:pt x="10122" y="4352"/>
                    <a:pt x="8213" y="5650"/>
                  </a:cubicBezTo>
                  <a:cubicBezTo>
                    <a:pt x="5657" y="7348"/>
                    <a:pt x="3062" y="9304"/>
                    <a:pt x="8" y="9606"/>
                  </a:cubicBezTo>
                  <a:lnTo>
                    <a:pt x="8" y="9606"/>
                  </a:lnTo>
                  <a:cubicBezTo>
                    <a:pt x="10" y="9606"/>
                    <a:pt x="12" y="9606"/>
                    <a:pt x="14" y="9606"/>
                  </a:cubicBezTo>
                  <a:cubicBezTo>
                    <a:pt x="329" y="9606"/>
                    <a:pt x="1926" y="10888"/>
                    <a:pt x="2398" y="11046"/>
                  </a:cubicBezTo>
                  <a:cubicBezTo>
                    <a:pt x="3238" y="11345"/>
                    <a:pt x="4337" y="11585"/>
                    <a:pt x="5216" y="11585"/>
                  </a:cubicBezTo>
                  <a:cubicBezTo>
                    <a:pt x="7873" y="11585"/>
                    <a:pt x="10131" y="9867"/>
                    <a:pt x="12729" y="9607"/>
                  </a:cubicBezTo>
                  <a:cubicBezTo>
                    <a:pt x="12985" y="9580"/>
                    <a:pt x="13237" y="9569"/>
                    <a:pt x="13487" y="9569"/>
                  </a:cubicBezTo>
                  <a:cubicBezTo>
                    <a:pt x="15503" y="9569"/>
                    <a:pt x="17354" y="10339"/>
                    <a:pt x="19363" y="10446"/>
                  </a:cubicBezTo>
                  <a:cubicBezTo>
                    <a:pt x="19405" y="10448"/>
                    <a:pt x="19448" y="10449"/>
                    <a:pt x="19491" y="10449"/>
                  </a:cubicBezTo>
                  <a:cubicBezTo>
                    <a:pt x="21620" y="10449"/>
                    <a:pt x="24074" y="8048"/>
                    <a:pt x="25817" y="7029"/>
                  </a:cubicBezTo>
                  <a:cubicBezTo>
                    <a:pt x="26037" y="6909"/>
                    <a:pt x="26257" y="6789"/>
                    <a:pt x="26496" y="6670"/>
                  </a:cubicBezTo>
                  <a:cubicBezTo>
                    <a:pt x="28035" y="5930"/>
                    <a:pt x="29713" y="5451"/>
                    <a:pt x="31272" y="4731"/>
                  </a:cubicBezTo>
                  <a:cubicBezTo>
                    <a:pt x="34090" y="3412"/>
                    <a:pt x="36347" y="2933"/>
                    <a:pt x="37906" y="36"/>
                  </a:cubicBezTo>
                  <a:lnTo>
                    <a:pt x="37906" y="36"/>
                  </a:lnTo>
                  <a:cubicBezTo>
                    <a:pt x="36508" y="791"/>
                    <a:pt x="35201" y="1236"/>
                    <a:pt x="33714" y="1236"/>
                  </a:cubicBezTo>
                  <a:cubicBezTo>
                    <a:pt x="33351" y="1236"/>
                    <a:pt x="32978" y="1209"/>
                    <a:pt x="32591" y="1155"/>
                  </a:cubicBezTo>
                  <a:cubicBezTo>
                    <a:pt x="30471" y="637"/>
                    <a:pt x="28311" y="1"/>
                    <a:pt x="26155"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71"/>
            <p:cNvSpPr/>
            <p:nvPr/>
          </p:nvSpPr>
          <p:spPr>
            <a:xfrm>
              <a:off x="1912200" y="3008600"/>
              <a:ext cx="947675" cy="288775"/>
            </a:xfrm>
            <a:custGeom>
              <a:avLst/>
              <a:gdLst/>
              <a:ahLst/>
              <a:cxnLst/>
              <a:rect l="l" t="t" r="r" b="b"/>
              <a:pathLst>
                <a:path w="37907" h="11551" extrusionOk="0">
                  <a:moveTo>
                    <a:pt x="6" y="9571"/>
                  </a:moveTo>
                  <a:cubicBezTo>
                    <a:pt x="4" y="9571"/>
                    <a:pt x="2" y="9572"/>
                    <a:pt x="0" y="9572"/>
                  </a:cubicBezTo>
                  <a:cubicBezTo>
                    <a:pt x="2" y="9572"/>
                    <a:pt x="4" y="9571"/>
                    <a:pt x="6" y="9571"/>
                  </a:cubicBezTo>
                  <a:close/>
                  <a:moveTo>
                    <a:pt x="37906" y="1"/>
                  </a:moveTo>
                  <a:cubicBezTo>
                    <a:pt x="37367" y="280"/>
                    <a:pt x="36847" y="540"/>
                    <a:pt x="36307" y="720"/>
                  </a:cubicBezTo>
                  <a:cubicBezTo>
                    <a:pt x="34869" y="2179"/>
                    <a:pt x="33070" y="2698"/>
                    <a:pt x="30932" y="3697"/>
                  </a:cubicBezTo>
                  <a:cubicBezTo>
                    <a:pt x="29374" y="4437"/>
                    <a:pt x="27675" y="4896"/>
                    <a:pt x="26157" y="5655"/>
                  </a:cubicBezTo>
                  <a:cubicBezTo>
                    <a:pt x="25917" y="5755"/>
                    <a:pt x="25697" y="5875"/>
                    <a:pt x="25477" y="6015"/>
                  </a:cubicBezTo>
                  <a:cubicBezTo>
                    <a:pt x="23734" y="7014"/>
                    <a:pt x="21280" y="9415"/>
                    <a:pt x="19132" y="9415"/>
                  </a:cubicBezTo>
                  <a:cubicBezTo>
                    <a:pt x="19089" y="9415"/>
                    <a:pt x="19046" y="9414"/>
                    <a:pt x="19003" y="9412"/>
                  </a:cubicBezTo>
                  <a:cubicBezTo>
                    <a:pt x="17012" y="9305"/>
                    <a:pt x="15164" y="8534"/>
                    <a:pt x="13148" y="8534"/>
                  </a:cubicBezTo>
                  <a:cubicBezTo>
                    <a:pt x="12898" y="8534"/>
                    <a:pt x="12645" y="8546"/>
                    <a:pt x="12389" y="8573"/>
                  </a:cubicBezTo>
                  <a:cubicBezTo>
                    <a:pt x="9806" y="8831"/>
                    <a:pt x="7559" y="10551"/>
                    <a:pt x="4922" y="10551"/>
                  </a:cubicBezTo>
                  <a:cubicBezTo>
                    <a:pt x="4906" y="10551"/>
                    <a:pt x="4891" y="10551"/>
                    <a:pt x="4876" y="10551"/>
                  </a:cubicBezTo>
                  <a:cubicBezTo>
                    <a:pt x="3977" y="10551"/>
                    <a:pt x="2898" y="10311"/>
                    <a:pt x="2059" y="10031"/>
                  </a:cubicBezTo>
                  <a:cubicBezTo>
                    <a:pt x="1859" y="9952"/>
                    <a:pt x="1459" y="9692"/>
                    <a:pt x="1040" y="9392"/>
                  </a:cubicBezTo>
                  <a:cubicBezTo>
                    <a:pt x="701" y="9472"/>
                    <a:pt x="363" y="9531"/>
                    <a:pt x="6" y="9571"/>
                  </a:cubicBezTo>
                  <a:lnTo>
                    <a:pt x="6" y="9571"/>
                  </a:lnTo>
                  <a:cubicBezTo>
                    <a:pt x="8" y="9571"/>
                    <a:pt x="11" y="9571"/>
                    <a:pt x="14" y="9571"/>
                  </a:cubicBezTo>
                  <a:cubicBezTo>
                    <a:pt x="329" y="9571"/>
                    <a:pt x="1926" y="10853"/>
                    <a:pt x="2398" y="11011"/>
                  </a:cubicBezTo>
                  <a:cubicBezTo>
                    <a:pt x="3238" y="11310"/>
                    <a:pt x="4337" y="11550"/>
                    <a:pt x="5216" y="11550"/>
                  </a:cubicBezTo>
                  <a:cubicBezTo>
                    <a:pt x="7873" y="11550"/>
                    <a:pt x="10131" y="9832"/>
                    <a:pt x="12729" y="9572"/>
                  </a:cubicBezTo>
                  <a:cubicBezTo>
                    <a:pt x="12985" y="9545"/>
                    <a:pt x="13237" y="9534"/>
                    <a:pt x="13487" y="9534"/>
                  </a:cubicBezTo>
                  <a:cubicBezTo>
                    <a:pt x="15503" y="9534"/>
                    <a:pt x="17354" y="10304"/>
                    <a:pt x="19363" y="10411"/>
                  </a:cubicBezTo>
                  <a:cubicBezTo>
                    <a:pt x="19405" y="10413"/>
                    <a:pt x="19448" y="10414"/>
                    <a:pt x="19491" y="10414"/>
                  </a:cubicBezTo>
                  <a:cubicBezTo>
                    <a:pt x="21620" y="10414"/>
                    <a:pt x="24074" y="8013"/>
                    <a:pt x="25817" y="6994"/>
                  </a:cubicBezTo>
                  <a:cubicBezTo>
                    <a:pt x="26037" y="6874"/>
                    <a:pt x="26257" y="6754"/>
                    <a:pt x="26496" y="6635"/>
                  </a:cubicBezTo>
                  <a:cubicBezTo>
                    <a:pt x="28015" y="5895"/>
                    <a:pt x="29713" y="5416"/>
                    <a:pt x="31272" y="4696"/>
                  </a:cubicBezTo>
                  <a:cubicBezTo>
                    <a:pt x="34090" y="3377"/>
                    <a:pt x="36347" y="2898"/>
                    <a:pt x="37906"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71"/>
            <p:cNvSpPr/>
            <p:nvPr/>
          </p:nvSpPr>
          <p:spPr>
            <a:xfrm>
              <a:off x="2513800" y="3199775"/>
              <a:ext cx="166250" cy="99100"/>
            </a:xfrm>
            <a:custGeom>
              <a:avLst/>
              <a:gdLst/>
              <a:ahLst/>
              <a:cxnLst/>
              <a:rect l="l" t="t" r="r" b="b"/>
              <a:pathLst>
                <a:path w="6650" h="3964" extrusionOk="0">
                  <a:moveTo>
                    <a:pt x="6127" y="1"/>
                  </a:moveTo>
                  <a:cubicBezTo>
                    <a:pt x="6060" y="1"/>
                    <a:pt x="5992" y="15"/>
                    <a:pt x="5929" y="47"/>
                  </a:cubicBezTo>
                  <a:cubicBezTo>
                    <a:pt x="4950" y="566"/>
                    <a:pt x="4171" y="1465"/>
                    <a:pt x="3212" y="2025"/>
                  </a:cubicBezTo>
                  <a:cubicBezTo>
                    <a:pt x="2233" y="2604"/>
                    <a:pt x="1194" y="3004"/>
                    <a:pt x="214" y="3523"/>
                  </a:cubicBezTo>
                  <a:cubicBezTo>
                    <a:pt x="1" y="3640"/>
                    <a:pt x="127" y="3964"/>
                    <a:pt x="336" y="3964"/>
                  </a:cubicBezTo>
                  <a:cubicBezTo>
                    <a:pt x="342" y="3964"/>
                    <a:pt x="348" y="3964"/>
                    <a:pt x="354" y="3963"/>
                  </a:cubicBezTo>
                  <a:cubicBezTo>
                    <a:pt x="2432" y="3823"/>
                    <a:pt x="5470" y="2384"/>
                    <a:pt x="6489" y="526"/>
                  </a:cubicBezTo>
                  <a:cubicBezTo>
                    <a:pt x="6649" y="238"/>
                    <a:pt x="6398" y="1"/>
                    <a:pt x="612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7" name="Google Shape;2287;p71"/>
            <p:cNvSpPr/>
            <p:nvPr/>
          </p:nvSpPr>
          <p:spPr>
            <a:xfrm>
              <a:off x="2694500" y="3157825"/>
              <a:ext cx="35975" cy="28750"/>
            </a:xfrm>
            <a:custGeom>
              <a:avLst/>
              <a:gdLst/>
              <a:ahLst/>
              <a:cxnLst/>
              <a:rect l="l" t="t" r="r" b="b"/>
              <a:pathLst>
                <a:path w="1439" h="1150" extrusionOk="0">
                  <a:moveTo>
                    <a:pt x="881" y="1"/>
                  </a:moveTo>
                  <a:cubicBezTo>
                    <a:pt x="861" y="1"/>
                    <a:pt x="840" y="3"/>
                    <a:pt x="819" y="6"/>
                  </a:cubicBezTo>
                  <a:cubicBezTo>
                    <a:pt x="679" y="26"/>
                    <a:pt x="560" y="66"/>
                    <a:pt x="440" y="106"/>
                  </a:cubicBezTo>
                  <a:cubicBezTo>
                    <a:pt x="180" y="226"/>
                    <a:pt x="0" y="506"/>
                    <a:pt x="120" y="785"/>
                  </a:cubicBezTo>
                  <a:cubicBezTo>
                    <a:pt x="200" y="1025"/>
                    <a:pt x="394" y="1149"/>
                    <a:pt x="621" y="1149"/>
                  </a:cubicBezTo>
                  <a:cubicBezTo>
                    <a:pt x="679" y="1149"/>
                    <a:pt x="739" y="1141"/>
                    <a:pt x="799" y="1125"/>
                  </a:cubicBezTo>
                  <a:cubicBezTo>
                    <a:pt x="919" y="1085"/>
                    <a:pt x="1039" y="1045"/>
                    <a:pt x="1159" y="985"/>
                  </a:cubicBezTo>
                  <a:cubicBezTo>
                    <a:pt x="1339" y="885"/>
                    <a:pt x="1439" y="566"/>
                    <a:pt x="1359" y="366"/>
                  </a:cubicBezTo>
                  <a:cubicBezTo>
                    <a:pt x="1286" y="183"/>
                    <a:pt x="1096" y="1"/>
                    <a:pt x="88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8" name="Google Shape;2288;p71"/>
          <p:cNvGrpSpPr/>
          <p:nvPr/>
        </p:nvGrpSpPr>
        <p:grpSpPr>
          <a:xfrm>
            <a:off x="2975350" y="2625300"/>
            <a:ext cx="912700" cy="990325"/>
            <a:chOff x="3508750" y="872700"/>
            <a:chExt cx="912700" cy="990325"/>
          </a:xfrm>
        </p:grpSpPr>
        <p:sp>
          <p:nvSpPr>
            <p:cNvPr id="2289" name="Google Shape;2289;p71"/>
            <p:cNvSpPr/>
            <p:nvPr/>
          </p:nvSpPr>
          <p:spPr>
            <a:xfrm>
              <a:off x="3851350" y="930175"/>
              <a:ext cx="445200" cy="856450"/>
            </a:xfrm>
            <a:custGeom>
              <a:avLst/>
              <a:gdLst/>
              <a:ahLst/>
              <a:cxnLst/>
              <a:rect l="l" t="t" r="r" b="b"/>
              <a:pathLst>
                <a:path w="17808" h="34258" extrusionOk="0">
                  <a:moveTo>
                    <a:pt x="15937" y="0"/>
                  </a:moveTo>
                  <a:cubicBezTo>
                    <a:pt x="15743" y="0"/>
                    <a:pt x="15560" y="120"/>
                    <a:pt x="15570" y="373"/>
                  </a:cubicBezTo>
                  <a:cubicBezTo>
                    <a:pt x="16029" y="8225"/>
                    <a:pt x="16469" y="16078"/>
                    <a:pt x="16929" y="23931"/>
                  </a:cubicBezTo>
                  <a:cubicBezTo>
                    <a:pt x="16929" y="23991"/>
                    <a:pt x="16949" y="24051"/>
                    <a:pt x="16969" y="24091"/>
                  </a:cubicBezTo>
                  <a:cubicBezTo>
                    <a:pt x="11853" y="27908"/>
                    <a:pt x="6298" y="31065"/>
                    <a:pt x="404" y="33523"/>
                  </a:cubicBezTo>
                  <a:cubicBezTo>
                    <a:pt x="1" y="33698"/>
                    <a:pt x="228" y="34257"/>
                    <a:pt x="613" y="34257"/>
                  </a:cubicBezTo>
                  <a:cubicBezTo>
                    <a:pt x="667" y="34257"/>
                    <a:pt x="724" y="34246"/>
                    <a:pt x="783" y="34222"/>
                  </a:cubicBezTo>
                  <a:cubicBezTo>
                    <a:pt x="6778" y="31724"/>
                    <a:pt x="12413" y="28487"/>
                    <a:pt x="17628" y="24611"/>
                  </a:cubicBezTo>
                  <a:cubicBezTo>
                    <a:pt x="17808" y="24471"/>
                    <a:pt x="17808" y="24271"/>
                    <a:pt x="17708" y="24131"/>
                  </a:cubicBezTo>
                  <a:cubicBezTo>
                    <a:pt x="17728" y="24071"/>
                    <a:pt x="17728" y="24031"/>
                    <a:pt x="17728" y="23951"/>
                  </a:cubicBezTo>
                  <a:cubicBezTo>
                    <a:pt x="17268" y="16098"/>
                    <a:pt x="16829" y="8245"/>
                    <a:pt x="16369" y="393"/>
                  </a:cubicBezTo>
                  <a:cubicBezTo>
                    <a:pt x="16359" y="135"/>
                    <a:pt x="16142" y="0"/>
                    <a:pt x="1593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71"/>
            <p:cNvSpPr/>
            <p:nvPr/>
          </p:nvSpPr>
          <p:spPr>
            <a:xfrm>
              <a:off x="3609650" y="1106825"/>
              <a:ext cx="692900" cy="454125"/>
            </a:xfrm>
            <a:custGeom>
              <a:avLst/>
              <a:gdLst/>
              <a:ahLst/>
              <a:cxnLst/>
              <a:rect l="l" t="t" r="r" b="b"/>
              <a:pathLst>
                <a:path w="27716" h="18165" extrusionOk="0">
                  <a:moveTo>
                    <a:pt x="560" y="0"/>
                  </a:moveTo>
                  <a:lnTo>
                    <a:pt x="1" y="920"/>
                  </a:lnTo>
                  <a:lnTo>
                    <a:pt x="26577" y="18164"/>
                  </a:lnTo>
                  <a:lnTo>
                    <a:pt x="27716" y="16366"/>
                  </a:lnTo>
                  <a:lnTo>
                    <a:pt x="560" y="0"/>
                  </a:ln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1" name="Google Shape;2291;p71"/>
            <p:cNvSpPr/>
            <p:nvPr/>
          </p:nvSpPr>
          <p:spPr>
            <a:xfrm>
              <a:off x="3692075" y="872700"/>
              <a:ext cx="605975" cy="990325"/>
            </a:xfrm>
            <a:custGeom>
              <a:avLst/>
              <a:gdLst/>
              <a:ahLst/>
              <a:cxnLst/>
              <a:rect l="l" t="t" r="r" b="b"/>
              <a:pathLst>
                <a:path w="24239" h="39613" extrusionOk="0">
                  <a:moveTo>
                    <a:pt x="21391" y="0"/>
                  </a:moveTo>
                  <a:cubicBezTo>
                    <a:pt x="21139" y="0"/>
                    <a:pt x="20887" y="43"/>
                    <a:pt x="20642" y="134"/>
                  </a:cubicBezTo>
                  <a:cubicBezTo>
                    <a:pt x="18824" y="813"/>
                    <a:pt x="18344" y="3910"/>
                    <a:pt x="20822" y="3950"/>
                  </a:cubicBezTo>
                  <a:cubicBezTo>
                    <a:pt x="21281" y="3950"/>
                    <a:pt x="21761" y="3711"/>
                    <a:pt x="21981" y="3291"/>
                  </a:cubicBezTo>
                  <a:cubicBezTo>
                    <a:pt x="22201" y="2891"/>
                    <a:pt x="22121" y="2332"/>
                    <a:pt x="21781" y="2032"/>
                  </a:cubicBezTo>
                  <a:cubicBezTo>
                    <a:pt x="21822" y="2024"/>
                    <a:pt x="21864" y="2021"/>
                    <a:pt x="21906" y="2021"/>
                  </a:cubicBezTo>
                  <a:cubicBezTo>
                    <a:pt x="22190" y="2021"/>
                    <a:pt x="22478" y="2191"/>
                    <a:pt x="22600" y="2452"/>
                  </a:cubicBezTo>
                  <a:cubicBezTo>
                    <a:pt x="22820" y="2991"/>
                    <a:pt x="22101" y="4010"/>
                    <a:pt x="21761" y="4370"/>
                  </a:cubicBezTo>
                  <a:cubicBezTo>
                    <a:pt x="21561" y="4590"/>
                    <a:pt x="21341" y="4770"/>
                    <a:pt x="21102" y="4930"/>
                  </a:cubicBezTo>
                  <a:cubicBezTo>
                    <a:pt x="19203" y="6228"/>
                    <a:pt x="16746" y="6288"/>
                    <a:pt x="14488" y="6768"/>
                  </a:cubicBezTo>
                  <a:cubicBezTo>
                    <a:pt x="10631" y="7567"/>
                    <a:pt x="7074" y="9705"/>
                    <a:pt x="4617" y="12762"/>
                  </a:cubicBezTo>
                  <a:cubicBezTo>
                    <a:pt x="1100" y="17138"/>
                    <a:pt x="1" y="23253"/>
                    <a:pt x="1939" y="28548"/>
                  </a:cubicBezTo>
                  <a:cubicBezTo>
                    <a:pt x="2878" y="31066"/>
                    <a:pt x="5476" y="32884"/>
                    <a:pt x="5716" y="35722"/>
                  </a:cubicBezTo>
                  <a:cubicBezTo>
                    <a:pt x="5838" y="37148"/>
                    <a:pt x="5172" y="38151"/>
                    <a:pt x="4105" y="38151"/>
                  </a:cubicBezTo>
                  <a:cubicBezTo>
                    <a:pt x="3783" y="38151"/>
                    <a:pt x="3423" y="38059"/>
                    <a:pt x="3038" y="37860"/>
                  </a:cubicBezTo>
                  <a:lnTo>
                    <a:pt x="3038" y="37860"/>
                  </a:lnTo>
                  <a:cubicBezTo>
                    <a:pt x="3184" y="37933"/>
                    <a:pt x="3340" y="37966"/>
                    <a:pt x="3497" y="37966"/>
                  </a:cubicBezTo>
                  <a:cubicBezTo>
                    <a:pt x="4027" y="37966"/>
                    <a:pt x="4562" y="37585"/>
                    <a:pt x="4717" y="37060"/>
                  </a:cubicBezTo>
                  <a:cubicBezTo>
                    <a:pt x="4996" y="36061"/>
                    <a:pt x="3977" y="35042"/>
                    <a:pt x="2998" y="35022"/>
                  </a:cubicBezTo>
                  <a:cubicBezTo>
                    <a:pt x="2990" y="35022"/>
                    <a:pt x="2981" y="35022"/>
                    <a:pt x="2973" y="35022"/>
                  </a:cubicBezTo>
                  <a:cubicBezTo>
                    <a:pt x="1810" y="35022"/>
                    <a:pt x="1180" y="36408"/>
                    <a:pt x="1160" y="37440"/>
                  </a:cubicBezTo>
                  <a:cubicBezTo>
                    <a:pt x="1123" y="38885"/>
                    <a:pt x="2636" y="39613"/>
                    <a:pt x="4104" y="39613"/>
                  </a:cubicBezTo>
                  <a:cubicBezTo>
                    <a:pt x="5010" y="39613"/>
                    <a:pt x="5899" y="39336"/>
                    <a:pt x="6395" y="38779"/>
                  </a:cubicBezTo>
                  <a:cubicBezTo>
                    <a:pt x="8153" y="36801"/>
                    <a:pt x="7114" y="33963"/>
                    <a:pt x="5935" y="32005"/>
                  </a:cubicBezTo>
                  <a:cubicBezTo>
                    <a:pt x="5156" y="30706"/>
                    <a:pt x="4277" y="29507"/>
                    <a:pt x="3777" y="28049"/>
                  </a:cubicBezTo>
                  <a:cubicBezTo>
                    <a:pt x="3278" y="26630"/>
                    <a:pt x="3098" y="25131"/>
                    <a:pt x="3158" y="23633"/>
                  </a:cubicBezTo>
                  <a:cubicBezTo>
                    <a:pt x="3318" y="19277"/>
                    <a:pt x="5656" y="15320"/>
                    <a:pt x="8873" y="12483"/>
                  </a:cubicBezTo>
                  <a:cubicBezTo>
                    <a:pt x="10831" y="10764"/>
                    <a:pt x="13269" y="9645"/>
                    <a:pt x="15707" y="8706"/>
                  </a:cubicBezTo>
                  <a:cubicBezTo>
                    <a:pt x="17825" y="7907"/>
                    <a:pt x="20083" y="7387"/>
                    <a:pt x="21961" y="6108"/>
                  </a:cubicBezTo>
                  <a:cubicBezTo>
                    <a:pt x="23160" y="5289"/>
                    <a:pt x="24239" y="3970"/>
                    <a:pt x="24099" y="2452"/>
                  </a:cubicBezTo>
                  <a:cubicBezTo>
                    <a:pt x="23965" y="1114"/>
                    <a:pt x="22684" y="0"/>
                    <a:pt x="2139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2" name="Google Shape;2292;p71"/>
            <p:cNvSpPr/>
            <p:nvPr/>
          </p:nvSpPr>
          <p:spPr>
            <a:xfrm>
              <a:off x="3508750" y="1038300"/>
              <a:ext cx="245600" cy="185075"/>
            </a:xfrm>
            <a:custGeom>
              <a:avLst/>
              <a:gdLst/>
              <a:ahLst/>
              <a:cxnLst/>
              <a:rect l="l" t="t" r="r" b="b"/>
              <a:pathLst>
                <a:path w="9824" h="7403" extrusionOk="0">
                  <a:moveTo>
                    <a:pt x="4954" y="0"/>
                  </a:moveTo>
                  <a:cubicBezTo>
                    <a:pt x="3193" y="0"/>
                    <a:pt x="1419" y="570"/>
                    <a:pt x="0" y="843"/>
                  </a:cubicBezTo>
                  <a:cubicBezTo>
                    <a:pt x="687" y="2707"/>
                    <a:pt x="2529" y="7402"/>
                    <a:pt x="5452" y="7402"/>
                  </a:cubicBezTo>
                  <a:cubicBezTo>
                    <a:pt x="5506" y="7402"/>
                    <a:pt x="5560" y="7401"/>
                    <a:pt x="5615" y="7397"/>
                  </a:cubicBezTo>
                  <a:cubicBezTo>
                    <a:pt x="6515" y="7337"/>
                    <a:pt x="7034" y="6518"/>
                    <a:pt x="6834" y="5679"/>
                  </a:cubicBezTo>
                  <a:cubicBezTo>
                    <a:pt x="6654" y="4840"/>
                    <a:pt x="5855" y="4040"/>
                    <a:pt x="4956" y="3601"/>
                  </a:cubicBezTo>
                  <a:lnTo>
                    <a:pt x="4956" y="3601"/>
                  </a:lnTo>
                  <a:cubicBezTo>
                    <a:pt x="5755" y="3900"/>
                    <a:pt x="6555" y="4200"/>
                    <a:pt x="7354" y="4240"/>
                  </a:cubicBezTo>
                  <a:cubicBezTo>
                    <a:pt x="7402" y="4243"/>
                    <a:pt x="7450" y="4244"/>
                    <a:pt x="7497" y="4244"/>
                  </a:cubicBezTo>
                  <a:cubicBezTo>
                    <a:pt x="9565" y="4244"/>
                    <a:pt x="9824" y="1698"/>
                    <a:pt x="7713" y="623"/>
                  </a:cubicBezTo>
                  <a:cubicBezTo>
                    <a:pt x="6835" y="163"/>
                    <a:pt x="5897" y="0"/>
                    <a:pt x="4954"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71"/>
            <p:cNvSpPr/>
            <p:nvPr/>
          </p:nvSpPr>
          <p:spPr>
            <a:xfrm>
              <a:off x="4149675" y="1397050"/>
              <a:ext cx="271775" cy="130925"/>
            </a:xfrm>
            <a:custGeom>
              <a:avLst/>
              <a:gdLst/>
              <a:ahLst/>
              <a:cxnLst/>
              <a:rect l="l" t="t" r="r" b="b"/>
              <a:pathLst>
                <a:path w="10871" h="5237" extrusionOk="0">
                  <a:moveTo>
                    <a:pt x="4076" y="1"/>
                  </a:moveTo>
                  <a:lnTo>
                    <a:pt x="0" y="940"/>
                  </a:lnTo>
                  <a:lnTo>
                    <a:pt x="5675" y="5236"/>
                  </a:lnTo>
                  <a:lnTo>
                    <a:pt x="10870" y="4257"/>
                  </a:lnTo>
                  <a:lnTo>
                    <a:pt x="4076"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71"/>
            <p:cNvSpPr/>
            <p:nvPr/>
          </p:nvSpPr>
          <p:spPr>
            <a:xfrm>
              <a:off x="4127175" y="1456500"/>
              <a:ext cx="193350" cy="207850"/>
            </a:xfrm>
            <a:custGeom>
              <a:avLst/>
              <a:gdLst/>
              <a:ahLst/>
              <a:cxnLst/>
              <a:rect l="l" t="t" r="r" b="b"/>
              <a:pathLst>
                <a:path w="7734" h="8314" extrusionOk="0">
                  <a:moveTo>
                    <a:pt x="1" y="1"/>
                  </a:moveTo>
                  <a:lnTo>
                    <a:pt x="940" y="4057"/>
                  </a:lnTo>
                  <a:lnTo>
                    <a:pt x="7734" y="8313"/>
                  </a:lnTo>
                  <a:lnTo>
                    <a:pt x="6355" y="3218"/>
                  </a:lnTo>
                  <a:lnTo>
                    <a:pt x="1" y="1"/>
                  </a:ln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5" name="Google Shape;2295;p71"/>
            <p:cNvSpPr/>
            <p:nvPr/>
          </p:nvSpPr>
          <p:spPr>
            <a:xfrm>
              <a:off x="3645825" y="1059825"/>
              <a:ext cx="67275" cy="57300"/>
            </a:xfrm>
            <a:custGeom>
              <a:avLst/>
              <a:gdLst/>
              <a:ahLst/>
              <a:cxnLst/>
              <a:rect l="l" t="t" r="r" b="b"/>
              <a:pathLst>
                <a:path w="2691" h="2292" extrusionOk="0">
                  <a:moveTo>
                    <a:pt x="845" y="1"/>
                  </a:moveTo>
                  <a:cubicBezTo>
                    <a:pt x="649" y="1"/>
                    <a:pt x="465" y="40"/>
                    <a:pt x="312" y="122"/>
                  </a:cubicBezTo>
                  <a:cubicBezTo>
                    <a:pt x="0" y="278"/>
                    <a:pt x="275" y="780"/>
                    <a:pt x="587" y="780"/>
                  </a:cubicBezTo>
                  <a:cubicBezTo>
                    <a:pt x="635" y="780"/>
                    <a:pt x="684" y="768"/>
                    <a:pt x="732" y="742"/>
                  </a:cubicBezTo>
                  <a:cubicBezTo>
                    <a:pt x="830" y="689"/>
                    <a:pt x="933" y="666"/>
                    <a:pt x="1033" y="666"/>
                  </a:cubicBezTo>
                  <a:cubicBezTo>
                    <a:pt x="1589" y="666"/>
                    <a:pt x="2095" y="1362"/>
                    <a:pt x="1571" y="1701"/>
                  </a:cubicBezTo>
                  <a:cubicBezTo>
                    <a:pt x="1287" y="1884"/>
                    <a:pt x="1646" y="2292"/>
                    <a:pt x="1969" y="2292"/>
                  </a:cubicBezTo>
                  <a:cubicBezTo>
                    <a:pt x="2033" y="2292"/>
                    <a:pt x="2095" y="2276"/>
                    <a:pt x="2151" y="2240"/>
                  </a:cubicBezTo>
                  <a:cubicBezTo>
                    <a:pt x="2650" y="1920"/>
                    <a:pt x="2690" y="1181"/>
                    <a:pt x="2210" y="622"/>
                  </a:cubicBezTo>
                  <a:cubicBezTo>
                    <a:pt x="1858" y="227"/>
                    <a:pt x="1316" y="1"/>
                    <a:pt x="845"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6" name="Google Shape;2296;p71"/>
            <p:cNvSpPr/>
            <p:nvPr/>
          </p:nvSpPr>
          <p:spPr>
            <a:xfrm>
              <a:off x="4198625" y="881200"/>
              <a:ext cx="74300" cy="29675"/>
            </a:xfrm>
            <a:custGeom>
              <a:avLst/>
              <a:gdLst/>
              <a:ahLst/>
              <a:cxnLst/>
              <a:rect l="l" t="t" r="r" b="b"/>
              <a:pathLst>
                <a:path w="2972" h="1187" extrusionOk="0">
                  <a:moveTo>
                    <a:pt x="1467" y="1"/>
                  </a:moveTo>
                  <a:cubicBezTo>
                    <a:pt x="1035" y="1"/>
                    <a:pt x="602" y="161"/>
                    <a:pt x="280" y="493"/>
                  </a:cubicBezTo>
                  <a:cubicBezTo>
                    <a:pt x="0" y="773"/>
                    <a:pt x="265" y="1186"/>
                    <a:pt x="565" y="1186"/>
                  </a:cubicBezTo>
                  <a:cubicBezTo>
                    <a:pt x="651" y="1186"/>
                    <a:pt x="740" y="1153"/>
                    <a:pt x="820" y="1073"/>
                  </a:cubicBezTo>
                  <a:cubicBezTo>
                    <a:pt x="994" y="888"/>
                    <a:pt x="1237" y="793"/>
                    <a:pt x="1481" y="793"/>
                  </a:cubicBezTo>
                  <a:cubicBezTo>
                    <a:pt x="1712" y="793"/>
                    <a:pt x="1944" y="878"/>
                    <a:pt x="2118" y="1053"/>
                  </a:cubicBezTo>
                  <a:cubicBezTo>
                    <a:pt x="2205" y="1144"/>
                    <a:pt x="2304" y="1182"/>
                    <a:pt x="2400" y="1182"/>
                  </a:cubicBezTo>
                  <a:cubicBezTo>
                    <a:pt x="2703" y="1182"/>
                    <a:pt x="2971" y="802"/>
                    <a:pt x="2698" y="513"/>
                  </a:cubicBezTo>
                  <a:cubicBezTo>
                    <a:pt x="2371" y="176"/>
                    <a:pt x="1919" y="1"/>
                    <a:pt x="146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7" name="Google Shape;2297;p71"/>
          <p:cNvGrpSpPr/>
          <p:nvPr/>
        </p:nvGrpSpPr>
        <p:grpSpPr>
          <a:xfrm>
            <a:off x="4115851" y="3506417"/>
            <a:ext cx="985415" cy="990300"/>
            <a:chOff x="4513825" y="3818375"/>
            <a:chExt cx="902725" cy="907200"/>
          </a:xfrm>
        </p:grpSpPr>
        <p:sp>
          <p:nvSpPr>
            <p:cNvPr id="2298" name="Google Shape;2298;p71"/>
            <p:cNvSpPr/>
            <p:nvPr/>
          </p:nvSpPr>
          <p:spPr>
            <a:xfrm>
              <a:off x="4513825" y="4087125"/>
              <a:ext cx="902725" cy="638450"/>
            </a:xfrm>
            <a:custGeom>
              <a:avLst/>
              <a:gdLst/>
              <a:ahLst/>
              <a:cxnLst/>
              <a:rect l="l" t="t" r="r" b="b"/>
              <a:pathLst>
                <a:path w="36109" h="25538" extrusionOk="0">
                  <a:moveTo>
                    <a:pt x="1020" y="0"/>
                  </a:moveTo>
                  <a:lnTo>
                    <a:pt x="1" y="21261"/>
                  </a:lnTo>
                  <a:lnTo>
                    <a:pt x="31432" y="25537"/>
                  </a:lnTo>
                  <a:lnTo>
                    <a:pt x="36108" y="4756"/>
                  </a:lnTo>
                  <a:lnTo>
                    <a:pt x="1020"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9" name="Google Shape;2299;p71"/>
            <p:cNvSpPr/>
            <p:nvPr/>
          </p:nvSpPr>
          <p:spPr>
            <a:xfrm>
              <a:off x="4539300" y="4087125"/>
              <a:ext cx="877250" cy="325725"/>
            </a:xfrm>
            <a:custGeom>
              <a:avLst/>
              <a:gdLst/>
              <a:ahLst/>
              <a:cxnLst/>
              <a:rect l="l" t="t" r="r" b="b"/>
              <a:pathLst>
                <a:path w="35090" h="13029" extrusionOk="0">
                  <a:moveTo>
                    <a:pt x="1" y="0"/>
                  </a:moveTo>
                  <a:lnTo>
                    <a:pt x="4437" y="3377"/>
                  </a:lnTo>
                  <a:lnTo>
                    <a:pt x="17145" y="13029"/>
                  </a:lnTo>
                  <a:lnTo>
                    <a:pt x="30114" y="7054"/>
                  </a:lnTo>
                  <a:lnTo>
                    <a:pt x="35089" y="4756"/>
                  </a:lnTo>
                  <a:lnTo>
                    <a:pt x="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0" name="Google Shape;2300;p71"/>
            <p:cNvSpPr/>
            <p:nvPr/>
          </p:nvSpPr>
          <p:spPr>
            <a:xfrm>
              <a:off x="4539300" y="3818375"/>
              <a:ext cx="877250" cy="387675"/>
            </a:xfrm>
            <a:custGeom>
              <a:avLst/>
              <a:gdLst/>
              <a:ahLst/>
              <a:cxnLst/>
              <a:rect l="l" t="t" r="r" b="b"/>
              <a:pathLst>
                <a:path w="35090" h="15507" extrusionOk="0">
                  <a:moveTo>
                    <a:pt x="19963" y="0"/>
                  </a:moveTo>
                  <a:lnTo>
                    <a:pt x="1" y="10750"/>
                  </a:lnTo>
                  <a:lnTo>
                    <a:pt x="35089" y="15506"/>
                  </a:lnTo>
                  <a:lnTo>
                    <a:pt x="19963" y="0"/>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1" name="Google Shape;2301;p71"/>
            <p:cNvSpPr/>
            <p:nvPr/>
          </p:nvSpPr>
          <p:spPr>
            <a:xfrm>
              <a:off x="4650200" y="3910275"/>
              <a:ext cx="731875" cy="502575"/>
            </a:xfrm>
            <a:custGeom>
              <a:avLst/>
              <a:gdLst/>
              <a:ahLst/>
              <a:cxnLst/>
              <a:rect l="l" t="t" r="r" b="b"/>
              <a:pathLst>
                <a:path w="29275" h="20103" extrusionOk="0">
                  <a:moveTo>
                    <a:pt x="461" y="1"/>
                  </a:moveTo>
                  <a:lnTo>
                    <a:pt x="121" y="7694"/>
                  </a:lnTo>
                  <a:lnTo>
                    <a:pt x="1" y="10451"/>
                  </a:lnTo>
                  <a:lnTo>
                    <a:pt x="12709" y="20103"/>
                  </a:lnTo>
                  <a:lnTo>
                    <a:pt x="25678" y="14128"/>
                  </a:lnTo>
                  <a:lnTo>
                    <a:pt x="26677" y="11291"/>
                  </a:lnTo>
                  <a:lnTo>
                    <a:pt x="29274" y="3897"/>
                  </a:lnTo>
                  <a:lnTo>
                    <a:pt x="4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2" name="Google Shape;2302;p71"/>
            <p:cNvSpPr/>
            <p:nvPr/>
          </p:nvSpPr>
          <p:spPr>
            <a:xfrm>
              <a:off x="4748775" y="3996675"/>
              <a:ext cx="127100" cy="24575"/>
            </a:xfrm>
            <a:custGeom>
              <a:avLst/>
              <a:gdLst/>
              <a:ahLst/>
              <a:cxnLst/>
              <a:rect l="l" t="t" r="r" b="b"/>
              <a:pathLst>
                <a:path w="5084" h="983" extrusionOk="0">
                  <a:moveTo>
                    <a:pt x="116" y="0"/>
                  </a:moveTo>
                  <a:cubicBezTo>
                    <a:pt x="13" y="0"/>
                    <a:pt x="1" y="164"/>
                    <a:pt x="114" y="202"/>
                  </a:cubicBezTo>
                  <a:cubicBezTo>
                    <a:pt x="1693" y="501"/>
                    <a:pt x="3311" y="801"/>
                    <a:pt x="4930" y="981"/>
                  </a:cubicBezTo>
                  <a:cubicBezTo>
                    <a:pt x="4937" y="982"/>
                    <a:pt x="4943" y="982"/>
                    <a:pt x="4949" y="982"/>
                  </a:cubicBezTo>
                  <a:cubicBezTo>
                    <a:pt x="5071" y="982"/>
                    <a:pt x="5083" y="799"/>
                    <a:pt x="4950" y="761"/>
                  </a:cubicBezTo>
                  <a:cubicBezTo>
                    <a:pt x="3371" y="421"/>
                    <a:pt x="1733" y="202"/>
                    <a:pt x="134" y="2"/>
                  </a:cubicBezTo>
                  <a:cubicBezTo>
                    <a:pt x="128" y="1"/>
                    <a:pt x="122" y="0"/>
                    <a:pt x="116"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3" name="Google Shape;2303;p71"/>
            <p:cNvSpPr/>
            <p:nvPr/>
          </p:nvSpPr>
          <p:spPr>
            <a:xfrm>
              <a:off x="4739625" y="4037675"/>
              <a:ext cx="176875" cy="24500"/>
            </a:xfrm>
            <a:custGeom>
              <a:avLst/>
              <a:gdLst/>
              <a:ahLst/>
              <a:cxnLst/>
              <a:rect l="l" t="t" r="r" b="b"/>
              <a:pathLst>
                <a:path w="7075" h="980" extrusionOk="0">
                  <a:moveTo>
                    <a:pt x="161" y="0"/>
                  </a:moveTo>
                  <a:cubicBezTo>
                    <a:pt x="21" y="0"/>
                    <a:pt x="1" y="200"/>
                    <a:pt x="121" y="200"/>
                  </a:cubicBezTo>
                  <a:cubicBezTo>
                    <a:pt x="2438" y="340"/>
                    <a:pt x="4716" y="640"/>
                    <a:pt x="7014" y="979"/>
                  </a:cubicBezTo>
                  <a:cubicBezTo>
                    <a:pt x="7074" y="979"/>
                    <a:pt x="7074" y="899"/>
                    <a:pt x="7014" y="879"/>
                  </a:cubicBezTo>
                  <a:cubicBezTo>
                    <a:pt x="4776" y="340"/>
                    <a:pt x="2458" y="80"/>
                    <a:pt x="161"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4" name="Google Shape;2304;p71"/>
            <p:cNvSpPr/>
            <p:nvPr/>
          </p:nvSpPr>
          <p:spPr>
            <a:xfrm>
              <a:off x="4752200" y="4113575"/>
              <a:ext cx="291025" cy="52550"/>
            </a:xfrm>
            <a:custGeom>
              <a:avLst/>
              <a:gdLst/>
              <a:ahLst/>
              <a:cxnLst/>
              <a:rect l="l" t="t" r="r" b="b"/>
              <a:pathLst>
                <a:path w="11641" h="2102" extrusionOk="0">
                  <a:moveTo>
                    <a:pt x="87" y="0"/>
                  </a:moveTo>
                  <a:cubicBezTo>
                    <a:pt x="16" y="0"/>
                    <a:pt x="1" y="202"/>
                    <a:pt x="77" y="221"/>
                  </a:cubicBezTo>
                  <a:cubicBezTo>
                    <a:pt x="3854" y="901"/>
                    <a:pt x="7630" y="1480"/>
                    <a:pt x="11427" y="2100"/>
                  </a:cubicBezTo>
                  <a:cubicBezTo>
                    <a:pt x="11434" y="2101"/>
                    <a:pt x="11440" y="2102"/>
                    <a:pt x="11446" y="2102"/>
                  </a:cubicBezTo>
                  <a:cubicBezTo>
                    <a:pt x="11591" y="2102"/>
                    <a:pt x="11640" y="1678"/>
                    <a:pt x="11487" y="1640"/>
                  </a:cubicBezTo>
                  <a:cubicBezTo>
                    <a:pt x="7690" y="1100"/>
                    <a:pt x="3894" y="501"/>
                    <a:pt x="97" y="1"/>
                  </a:cubicBezTo>
                  <a:cubicBezTo>
                    <a:pt x="94" y="1"/>
                    <a:pt x="90" y="0"/>
                    <a:pt x="87"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5" name="Google Shape;2305;p71"/>
            <p:cNvSpPr/>
            <p:nvPr/>
          </p:nvSpPr>
          <p:spPr>
            <a:xfrm>
              <a:off x="4746625" y="4159550"/>
              <a:ext cx="264775" cy="53475"/>
            </a:xfrm>
            <a:custGeom>
              <a:avLst/>
              <a:gdLst/>
              <a:ahLst/>
              <a:cxnLst/>
              <a:rect l="l" t="t" r="r" b="b"/>
              <a:pathLst>
                <a:path w="10591" h="2139" extrusionOk="0">
                  <a:moveTo>
                    <a:pt x="140" y="1"/>
                  </a:moveTo>
                  <a:cubicBezTo>
                    <a:pt x="40" y="1"/>
                    <a:pt x="0" y="261"/>
                    <a:pt x="100" y="281"/>
                  </a:cubicBezTo>
                  <a:cubicBezTo>
                    <a:pt x="1819" y="620"/>
                    <a:pt x="3577" y="740"/>
                    <a:pt x="5296" y="1040"/>
                  </a:cubicBezTo>
                  <a:cubicBezTo>
                    <a:pt x="6135" y="1200"/>
                    <a:pt x="6974" y="1360"/>
                    <a:pt x="7813" y="1559"/>
                  </a:cubicBezTo>
                  <a:cubicBezTo>
                    <a:pt x="8693" y="1739"/>
                    <a:pt x="9552" y="2099"/>
                    <a:pt x="10431" y="2139"/>
                  </a:cubicBezTo>
                  <a:cubicBezTo>
                    <a:pt x="10531" y="2139"/>
                    <a:pt x="10591" y="1899"/>
                    <a:pt x="10511" y="1839"/>
                  </a:cubicBezTo>
                  <a:cubicBezTo>
                    <a:pt x="9732" y="1479"/>
                    <a:pt x="8892" y="1400"/>
                    <a:pt x="8073" y="1220"/>
                  </a:cubicBezTo>
                  <a:cubicBezTo>
                    <a:pt x="7214" y="1020"/>
                    <a:pt x="6335" y="840"/>
                    <a:pt x="5456" y="680"/>
                  </a:cubicBezTo>
                  <a:cubicBezTo>
                    <a:pt x="3697" y="380"/>
                    <a:pt x="1939" y="1"/>
                    <a:pt x="140"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6" name="Google Shape;2306;p71"/>
            <p:cNvSpPr/>
            <p:nvPr/>
          </p:nvSpPr>
          <p:spPr>
            <a:xfrm>
              <a:off x="4514825" y="4313925"/>
              <a:ext cx="784825" cy="411650"/>
            </a:xfrm>
            <a:custGeom>
              <a:avLst/>
              <a:gdLst/>
              <a:ahLst/>
              <a:cxnLst/>
              <a:rect l="l" t="t" r="r" b="b"/>
              <a:pathLst>
                <a:path w="31393" h="16466" extrusionOk="0">
                  <a:moveTo>
                    <a:pt x="18524" y="0"/>
                  </a:moveTo>
                  <a:lnTo>
                    <a:pt x="1" y="13068"/>
                  </a:lnTo>
                  <a:lnTo>
                    <a:pt x="31392" y="16465"/>
                  </a:lnTo>
                  <a:lnTo>
                    <a:pt x="18524"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71"/>
            <p:cNvSpPr/>
            <p:nvPr/>
          </p:nvSpPr>
          <p:spPr>
            <a:xfrm>
              <a:off x="4514825" y="4087125"/>
              <a:ext cx="784825" cy="638450"/>
            </a:xfrm>
            <a:custGeom>
              <a:avLst/>
              <a:gdLst/>
              <a:ahLst/>
              <a:cxnLst/>
              <a:rect l="l" t="t" r="r" b="b"/>
              <a:pathLst>
                <a:path w="31393" h="25538" extrusionOk="0">
                  <a:moveTo>
                    <a:pt x="980" y="0"/>
                  </a:moveTo>
                  <a:lnTo>
                    <a:pt x="1" y="22140"/>
                  </a:lnTo>
                  <a:lnTo>
                    <a:pt x="31392" y="25537"/>
                  </a:lnTo>
                  <a:lnTo>
                    <a:pt x="2319" y="19683"/>
                  </a:lnTo>
                  <a:lnTo>
                    <a:pt x="980"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71"/>
            <p:cNvSpPr/>
            <p:nvPr/>
          </p:nvSpPr>
          <p:spPr>
            <a:xfrm>
              <a:off x="5065825" y="4076975"/>
              <a:ext cx="175375" cy="166025"/>
            </a:xfrm>
            <a:custGeom>
              <a:avLst/>
              <a:gdLst/>
              <a:ahLst/>
              <a:cxnLst/>
              <a:rect l="l" t="t" r="r" b="b"/>
              <a:pathLst>
                <a:path w="7015" h="6641" extrusionOk="0">
                  <a:moveTo>
                    <a:pt x="1033" y="0"/>
                  </a:moveTo>
                  <a:cubicBezTo>
                    <a:pt x="826" y="0"/>
                    <a:pt x="627" y="63"/>
                    <a:pt x="460" y="207"/>
                  </a:cubicBezTo>
                  <a:cubicBezTo>
                    <a:pt x="161" y="466"/>
                    <a:pt x="81" y="906"/>
                    <a:pt x="61" y="1286"/>
                  </a:cubicBezTo>
                  <a:cubicBezTo>
                    <a:pt x="1" y="3544"/>
                    <a:pt x="1719" y="5042"/>
                    <a:pt x="3038" y="6641"/>
                  </a:cubicBezTo>
                  <a:cubicBezTo>
                    <a:pt x="3038" y="6641"/>
                    <a:pt x="4856" y="4643"/>
                    <a:pt x="5136" y="4423"/>
                  </a:cubicBezTo>
                  <a:cubicBezTo>
                    <a:pt x="5676" y="3983"/>
                    <a:pt x="6255" y="3544"/>
                    <a:pt x="6595" y="2944"/>
                  </a:cubicBezTo>
                  <a:cubicBezTo>
                    <a:pt x="6955" y="2325"/>
                    <a:pt x="7014" y="1505"/>
                    <a:pt x="6575" y="966"/>
                  </a:cubicBezTo>
                  <a:cubicBezTo>
                    <a:pt x="6303" y="653"/>
                    <a:pt x="5898" y="509"/>
                    <a:pt x="5483" y="509"/>
                  </a:cubicBezTo>
                  <a:cubicBezTo>
                    <a:pt x="5074" y="509"/>
                    <a:pt x="4654" y="648"/>
                    <a:pt x="4337" y="906"/>
                  </a:cubicBezTo>
                  <a:cubicBezTo>
                    <a:pt x="3697" y="1406"/>
                    <a:pt x="3378" y="2225"/>
                    <a:pt x="3198" y="3024"/>
                  </a:cubicBezTo>
                  <a:cubicBezTo>
                    <a:pt x="2818" y="2365"/>
                    <a:pt x="2758" y="1545"/>
                    <a:pt x="2379" y="866"/>
                  </a:cubicBezTo>
                  <a:cubicBezTo>
                    <a:pt x="2108" y="382"/>
                    <a:pt x="1545" y="0"/>
                    <a:pt x="1033"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09" name="Google Shape;2309;p71"/>
          <p:cNvGrpSpPr/>
          <p:nvPr/>
        </p:nvGrpSpPr>
        <p:grpSpPr>
          <a:xfrm>
            <a:off x="7387902" y="2770971"/>
            <a:ext cx="902733" cy="1581754"/>
            <a:chOff x="4961275" y="1417100"/>
            <a:chExt cx="704050" cy="1233625"/>
          </a:xfrm>
        </p:grpSpPr>
        <p:sp>
          <p:nvSpPr>
            <p:cNvPr id="2310" name="Google Shape;2310;p71"/>
            <p:cNvSpPr/>
            <p:nvPr/>
          </p:nvSpPr>
          <p:spPr>
            <a:xfrm>
              <a:off x="5320100" y="2008700"/>
              <a:ext cx="345225" cy="217500"/>
            </a:xfrm>
            <a:custGeom>
              <a:avLst/>
              <a:gdLst/>
              <a:ahLst/>
              <a:cxnLst/>
              <a:rect l="l" t="t" r="r" b="b"/>
              <a:pathLst>
                <a:path w="13809" h="8700" extrusionOk="0">
                  <a:moveTo>
                    <a:pt x="13023" y="0"/>
                  </a:moveTo>
                  <a:cubicBezTo>
                    <a:pt x="1492" y="0"/>
                    <a:pt x="1" y="8165"/>
                    <a:pt x="1" y="8165"/>
                  </a:cubicBezTo>
                  <a:cubicBezTo>
                    <a:pt x="1400" y="8536"/>
                    <a:pt x="2662" y="8699"/>
                    <a:pt x="3800" y="8699"/>
                  </a:cubicBezTo>
                  <a:cubicBezTo>
                    <a:pt x="12108" y="8699"/>
                    <a:pt x="13808" y="13"/>
                    <a:pt x="13808" y="13"/>
                  </a:cubicBezTo>
                  <a:cubicBezTo>
                    <a:pt x="13541" y="5"/>
                    <a:pt x="13280" y="0"/>
                    <a:pt x="13023"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71"/>
            <p:cNvSpPr/>
            <p:nvPr/>
          </p:nvSpPr>
          <p:spPr>
            <a:xfrm>
              <a:off x="5079325" y="1417100"/>
              <a:ext cx="336225" cy="230800"/>
            </a:xfrm>
            <a:custGeom>
              <a:avLst/>
              <a:gdLst/>
              <a:ahLst/>
              <a:cxnLst/>
              <a:rect l="l" t="t" r="r" b="b"/>
              <a:pathLst>
                <a:path w="13449" h="9232" extrusionOk="0">
                  <a:moveTo>
                    <a:pt x="7589" y="1"/>
                  </a:moveTo>
                  <a:cubicBezTo>
                    <a:pt x="6942" y="1"/>
                    <a:pt x="6297" y="249"/>
                    <a:pt x="5875" y="738"/>
                  </a:cubicBezTo>
                  <a:cubicBezTo>
                    <a:pt x="5216" y="1518"/>
                    <a:pt x="5264" y="2780"/>
                    <a:pt x="5929" y="3505"/>
                  </a:cubicBezTo>
                  <a:lnTo>
                    <a:pt x="5929" y="3505"/>
                  </a:lnTo>
                  <a:cubicBezTo>
                    <a:pt x="5251" y="2946"/>
                    <a:pt x="4530" y="2421"/>
                    <a:pt x="3677" y="2216"/>
                  </a:cubicBezTo>
                  <a:cubicBezTo>
                    <a:pt x="3487" y="2171"/>
                    <a:pt x="3290" y="2148"/>
                    <a:pt x="3092" y="2148"/>
                  </a:cubicBezTo>
                  <a:cubicBezTo>
                    <a:pt x="2246" y="2148"/>
                    <a:pt x="1391" y="2558"/>
                    <a:pt x="1099" y="3335"/>
                  </a:cubicBezTo>
                  <a:cubicBezTo>
                    <a:pt x="0" y="6293"/>
                    <a:pt x="5056" y="9230"/>
                    <a:pt x="7374" y="9230"/>
                  </a:cubicBezTo>
                  <a:cubicBezTo>
                    <a:pt x="7435" y="9231"/>
                    <a:pt x="7498" y="9231"/>
                    <a:pt x="7560" y="9231"/>
                  </a:cubicBezTo>
                  <a:cubicBezTo>
                    <a:pt x="8983" y="9231"/>
                    <a:pt x="10670" y="8999"/>
                    <a:pt x="11570" y="7851"/>
                  </a:cubicBezTo>
                  <a:cubicBezTo>
                    <a:pt x="12329" y="6892"/>
                    <a:pt x="13448" y="2856"/>
                    <a:pt x="11969" y="2136"/>
                  </a:cubicBezTo>
                  <a:cubicBezTo>
                    <a:pt x="11836" y="2076"/>
                    <a:pt x="11692" y="2048"/>
                    <a:pt x="11545" y="2048"/>
                  </a:cubicBezTo>
                  <a:cubicBezTo>
                    <a:pt x="11209" y="2048"/>
                    <a:pt x="10861" y="2193"/>
                    <a:pt x="10611" y="2416"/>
                  </a:cubicBezTo>
                  <a:cubicBezTo>
                    <a:pt x="10251" y="2736"/>
                    <a:pt x="10011" y="3195"/>
                    <a:pt x="9791" y="3635"/>
                  </a:cubicBezTo>
                  <a:cubicBezTo>
                    <a:pt x="10251" y="2556"/>
                    <a:pt x="9951" y="1177"/>
                    <a:pt x="9032" y="478"/>
                  </a:cubicBezTo>
                  <a:cubicBezTo>
                    <a:pt x="8624" y="159"/>
                    <a:pt x="8106" y="1"/>
                    <a:pt x="758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71"/>
            <p:cNvSpPr/>
            <p:nvPr/>
          </p:nvSpPr>
          <p:spPr>
            <a:xfrm>
              <a:off x="5200700" y="1530300"/>
              <a:ext cx="253300" cy="341950"/>
            </a:xfrm>
            <a:custGeom>
              <a:avLst/>
              <a:gdLst/>
              <a:ahLst/>
              <a:cxnLst/>
              <a:rect l="l" t="t" r="r" b="b"/>
              <a:pathLst>
                <a:path w="10132" h="13678" extrusionOk="0">
                  <a:moveTo>
                    <a:pt x="9372" y="0"/>
                  </a:moveTo>
                  <a:cubicBezTo>
                    <a:pt x="6360" y="0"/>
                    <a:pt x="3453" y="1735"/>
                    <a:pt x="2099" y="4442"/>
                  </a:cubicBezTo>
                  <a:cubicBezTo>
                    <a:pt x="1260" y="6121"/>
                    <a:pt x="1" y="10577"/>
                    <a:pt x="900" y="12235"/>
                  </a:cubicBezTo>
                  <a:cubicBezTo>
                    <a:pt x="1467" y="13280"/>
                    <a:pt x="2423" y="13678"/>
                    <a:pt x="3449" y="13678"/>
                  </a:cubicBezTo>
                  <a:cubicBezTo>
                    <a:pt x="4737" y="13678"/>
                    <a:pt x="6136" y="13051"/>
                    <a:pt x="7015" y="12295"/>
                  </a:cubicBezTo>
                  <a:cubicBezTo>
                    <a:pt x="8673" y="10876"/>
                    <a:pt x="9552" y="8718"/>
                    <a:pt x="9832" y="6540"/>
                  </a:cubicBezTo>
                  <a:cubicBezTo>
                    <a:pt x="10132" y="4382"/>
                    <a:pt x="9892" y="2184"/>
                    <a:pt x="9672" y="6"/>
                  </a:cubicBezTo>
                  <a:cubicBezTo>
                    <a:pt x="9572" y="2"/>
                    <a:pt x="9472" y="0"/>
                    <a:pt x="9372"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71"/>
            <p:cNvSpPr/>
            <p:nvPr/>
          </p:nvSpPr>
          <p:spPr>
            <a:xfrm>
              <a:off x="5016875" y="1540125"/>
              <a:ext cx="297050" cy="330175"/>
            </a:xfrm>
            <a:custGeom>
              <a:avLst/>
              <a:gdLst/>
              <a:ahLst/>
              <a:cxnLst/>
              <a:rect l="l" t="t" r="r" b="b"/>
              <a:pathLst>
                <a:path w="11882" h="13207" extrusionOk="0">
                  <a:moveTo>
                    <a:pt x="3924" y="1"/>
                  </a:moveTo>
                  <a:cubicBezTo>
                    <a:pt x="3167" y="1"/>
                    <a:pt x="2412" y="142"/>
                    <a:pt x="1739" y="492"/>
                  </a:cubicBezTo>
                  <a:cubicBezTo>
                    <a:pt x="760" y="992"/>
                    <a:pt x="1" y="2031"/>
                    <a:pt x="1" y="3150"/>
                  </a:cubicBezTo>
                  <a:cubicBezTo>
                    <a:pt x="1319" y="3629"/>
                    <a:pt x="2199" y="4908"/>
                    <a:pt x="2698" y="6207"/>
                  </a:cubicBezTo>
                  <a:cubicBezTo>
                    <a:pt x="3557" y="8465"/>
                    <a:pt x="3857" y="11482"/>
                    <a:pt x="6315" y="12741"/>
                  </a:cubicBezTo>
                  <a:cubicBezTo>
                    <a:pt x="6940" y="13064"/>
                    <a:pt x="7502" y="13207"/>
                    <a:pt x="8004" y="13207"/>
                  </a:cubicBezTo>
                  <a:cubicBezTo>
                    <a:pt x="11022" y="13207"/>
                    <a:pt x="11881" y="8043"/>
                    <a:pt x="11111" y="5508"/>
                  </a:cubicBezTo>
                  <a:cubicBezTo>
                    <a:pt x="10291" y="2770"/>
                    <a:pt x="7834" y="592"/>
                    <a:pt x="5016" y="93"/>
                  </a:cubicBezTo>
                  <a:cubicBezTo>
                    <a:pt x="4658" y="34"/>
                    <a:pt x="4291" y="1"/>
                    <a:pt x="392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71"/>
            <p:cNvSpPr/>
            <p:nvPr/>
          </p:nvSpPr>
          <p:spPr>
            <a:xfrm>
              <a:off x="4961275" y="1815550"/>
              <a:ext cx="618700" cy="835175"/>
            </a:xfrm>
            <a:custGeom>
              <a:avLst/>
              <a:gdLst/>
              <a:ahLst/>
              <a:cxnLst/>
              <a:rect l="l" t="t" r="r" b="b"/>
              <a:pathLst>
                <a:path w="24748" h="33407" extrusionOk="0">
                  <a:moveTo>
                    <a:pt x="12660" y="1"/>
                  </a:moveTo>
                  <a:cubicBezTo>
                    <a:pt x="12512" y="1"/>
                    <a:pt x="12367" y="36"/>
                    <a:pt x="12236" y="86"/>
                  </a:cubicBezTo>
                  <a:cubicBezTo>
                    <a:pt x="11416" y="425"/>
                    <a:pt x="11037" y="1564"/>
                    <a:pt x="11536" y="2324"/>
                  </a:cubicBezTo>
                  <a:cubicBezTo>
                    <a:pt x="10585" y="1679"/>
                    <a:pt x="9010" y="748"/>
                    <a:pt x="7660" y="748"/>
                  </a:cubicBezTo>
                  <a:cubicBezTo>
                    <a:pt x="7337" y="748"/>
                    <a:pt x="7026" y="801"/>
                    <a:pt x="6741" y="925"/>
                  </a:cubicBezTo>
                  <a:cubicBezTo>
                    <a:pt x="7580" y="2563"/>
                    <a:pt x="8599" y="3443"/>
                    <a:pt x="10237" y="4082"/>
                  </a:cubicBezTo>
                  <a:cubicBezTo>
                    <a:pt x="10737" y="4282"/>
                    <a:pt x="11876" y="4582"/>
                    <a:pt x="12136" y="5081"/>
                  </a:cubicBezTo>
                  <a:cubicBezTo>
                    <a:pt x="12455" y="5681"/>
                    <a:pt x="11896" y="7619"/>
                    <a:pt x="11796" y="8318"/>
                  </a:cubicBezTo>
                  <a:cubicBezTo>
                    <a:pt x="11496" y="10476"/>
                    <a:pt x="11037" y="12634"/>
                    <a:pt x="10437" y="14732"/>
                  </a:cubicBezTo>
                  <a:cubicBezTo>
                    <a:pt x="9998" y="16231"/>
                    <a:pt x="9418" y="19508"/>
                    <a:pt x="8259" y="20607"/>
                  </a:cubicBezTo>
                  <a:cubicBezTo>
                    <a:pt x="8179" y="20687"/>
                    <a:pt x="8139" y="20787"/>
                    <a:pt x="8139" y="20867"/>
                  </a:cubicBezTo>
                  <a:cubicBezTo>
                    <a:pt x="6181" y="25183"/>
                    <a:pt x="3523" y="29199"/>
                    <a:pt x="266" y="32696"/>
                  </a:cubicBezTo>
                  <a:cubicBezTo>
                    <a:pt x="0" y="32978"/>
                    <a:pt x="261" y="33407"/>
                    <a:pt x="550" y="33407"/>
                  </a:cubicBezTo>
                  <a:cubicBezTo>
                    <a:pt x="630" y="33407"/>
                    <a:pt x="712" y="33374"/>
                    <a:pt x="786" y="33296"/>
                  </a:cubicBezTo>
                  <a:cubicBezTo>
                    <a:pt x="4143" y="29679"/>
                    <a:pt x="6880" y="25543"/>
                    <a:pt x="8899" y="21087"/>
                  </a:cubicBezTo>
                  <a:cubicBezTo>
                    <a:pt x="13494" y="17030"/>
                    <a:pt x="18690" y="13753"/>
                    <a:pt x="24345" y="11336"/>
                  </a:cubicBezTo>
                  <a:cubicBezTo>
                    <a:pt x="24748" y="11160"/>
                    <a:pt x="24536" y="10601"/>
                    <a:pt x="24168" y="10601"/>
                  </a:cubicBezTo>
                  <a:cubicBezTo>
                    <a:pt x="24116" y="10601"/>
                    <a:pt x="24061" y="10612"/>
                    <a:pt x="24005" y="10636"/>
                  </a:cubicBezTo>
                  <a:cubicBezTo>
                    <a:pt x="18790" y="12874"/>
                    <a:pt x="13954" y="15831"/>
                    <a:pt x="9598" y="19468"/>
                  </a:cubicBezTo>
                  <a:cubicBezTo>
                    <a:pt x="11456" y="14912"/>
                    <a:pt x="12595" y="10077"/>
                    <a:pt x="12915" y="5121"/>
                  </a:cubicBezTo>
                  <a:cubicBezTo>
                    <a:pt x="12935" y="4702"/>
                    <a:pt x="14653" y="3603"/>
                    <a:pt x="14993" y="3283"/>
                  </a:cubicBezTo>
                  <a:cubicBezTo>
                    <a:pt x="15732" y="2524"/>
                    <a:pt x="16911" y="1644"/>
                    <a:pt x="17051" y="545"/>
                  </a:cubicBezTo>
                  <a:cubicBezTo>
                    <a:pt x="16893" y="491"/>
                    <a:pt x="16711" y="465"/>
                    <a:pt x="16513" y="465"/>
                  </a:cubicBezTo>
                  <a:cubicBezTo>
                    <a:pt x="15350" y="465"/>
                    <a:pt x="13656" y="1342"/>
                    <a:pt x="13287" y="2272"/>
                  </a:cubicBezTo>
                  <a:lnTo>
                    <a:pt x="13287" y="2272"/>
                  </a:lnTo>
                  <a:cubicBezTo>
                    <a:pt x="13442" y="1862"/>
                    <a:pt x="13593" y="1433"/>
                    <a:pt x="13554" y="985"/>
                  </a:cubicBezTo>
                  <a:cubicBezTo>
                    <a:pt x="13514" y="525"/>
                    <a:pt x="13195" y="66"/>
                    <a:pt x="12755" y="6"/>
                  </a:cubicBezTo>
                  <a:cubicBezTo>
                    <a:pt x="12723" y="2"/>
                    <a:pt x="12691" y="1"/>
                    <a:pt x="12660"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15" name="Google Shape;2315;p71"/>
          <p:cNvGrpSpPr/>
          <p:nvPr/>
        </p:nvGrpSpPr>
        <p:grpSpPr>
          <a:xfrm>
            <a:off x="5640575" y="2719275"/>
            <a:ext cx="965125" cy="1105825"/>
            <a:chOff x="1870250" y="4104800"/>
            <a:chExt cx="965125" cy="1105825"/>
          </a:xfrm>
        </p:grpSpPr>
        <p:sp>
          <p:nvSpPr>
            <p:cNvPr id="2316" name="Google Shape;2316;p71"/>
            <p:cNvSpPr/>
            <p:nvPr/>
          </p:nvSpPr>
          <p:spPr>
            <a:xfrm>
              <a:off x="1959650" y="4507250"/>
              <a:ext cx="818775" cy="703375"/>
            </a:xfrm>
            <a:custGeom>
              <a:avLst/>
              <a:gdLst/>
              <a:ahLst/>
              <a:cxnLst/>
              <a:rect l="l" t="t" r="r" b="b"/>
              <a:pathLst>
                <a:path w="32751" h="28135" extrusionOk="0">
                  <a:moveTo>
                    <a:pt x="32731" y="0"/>
                  </a:moveTo>
                  <a:lnTo>
                    <a:pt x="1" y="6334"/>
                  </a:lnTo>
                  <a:lnTo>
                    <a:pt x="1699" y="10611"/>
                  </a:lnTo>
                  <a:lnTo>
                    <a:pt x="8613" y="28135"/>
                  </a:lnTo>
                  <a:lnTo>
                    <a:pt x="32751" y="24478"/>
                  </a:lnTo>
                  <a:lnTo>
                    <a:pt x="32731" y="5895"/>
                  </a:lnTo>
                  <a:lnTo>
                    <a:pt x="32731" y="0"/>
                  </a:ln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71"/>
            <p:cNvSpPr/>
            <p:nvPr/>
          </p:nvSpPr>
          <p:spPr>
            <a:xfrm>
              <a:off x="1959650" y="4507250"/>
              <a:ext cx="818300" cy="265275"/>
            </a:xfrm>
            <a:custGeom>
              <a:avLst/>
              <a:gdLst/>
              <a:ahLst/>
              <a:cxnLst/>
              <a:rect l="l" t="t" r="r" b="b"/>
              <a:pathLst>
                <a:path w="32732" h="10611" extrusionOk="0">
                  <a:moveTo>
                    <a:pt x="32731" y="0"/>
                  </a:moveTo>
                  <a:lnTo>
                    <a:pt x="1" y="6334"/>
                  </a:lnTo>
                  <a:lnTo>
                    <a:pt x="1699" y="10611"/>
                  </a:lnTo>
                  <a:lnTo>
                    <a:pt x="32731" y="5895"/>
                  </a:lnTo>
                  <a:lnTo>
                    <a:pt x="32731" y="0"/>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71"/>
            <p:cNvSpPr/>
            <p:nvPr/>
          </p:nvSpPr>
          <p:spPr>
            <a:xfrm>
              <a:off x="1870250" y="4381350"/>
              <a:ext cx="965125" cy="347725"/>
            </a:xfrm>
            <a:custGeom>
              <a:avLst/>
              <a:gdLst/>
              <a:ahLst/>
              <a:cxnLst/>
              <a:rect l="l" t="t" r="r" b="b"/>
              <a:pathLst>
                <a:path w="38605" h="13909" extrusionOk="0">
                  <a:moveTo>
                    <a:pt x="38125" y="1"/>
                  </a:moveTo>
                  <a:lnTo>
                    <a:pt x="0" y="5795"/>
                  </a:lnTo>
                  <a:lnTo>
                    <a:pt x="1838" y="13908"/>
                  </a:lnTo>
                  <a:lnTo>
                    <a:pt x="38605" y="8313"/>
                  </a:lnTo>
                  <a:lnTo>
                    <a:pt x="38125" y="1"/>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71"/>
            <p:cNvSpPr/>
            <p:nvPr/>
          </p:nvSpPr>
          <p:spPr>
            <a:xfrm>
              <a:off x="2233400" y="4430800"/>
              <a:ext cx="343225" cy="741875"/>
            </a:xfrm>
            <a:custGeom>
              <a:avLst/>
              <a:gdLst/>
              <a:ahLst/>
              <a:cxnLst/>
              <a:rect l="l" t="t" r="r" b="b"/>
              <a:pathLst>
                <a:path w="13729" h="29675" extrusionOk="0">
                  <a:moveTo>
                    <a:pt x="10631" y="1"/>
                  </a:moveTo>
                  <a:lnTo>
                    <a:pt x="1" y="1619"/>
                  </a:lnTo>
                  <a:lnTo>
                    <a:pt x="7654" y="29674"/>
                  </a:lnTo>
                  <a:lnTo>
                    <a:pt x="13728" y="28755"/>
                  </a:lnTo>
                  <a:lnTo>
                    <a:pt x="10631" y="1"/>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71"/>
            <p:cNvSpPr/>
            <p:nvPr/>
          </p:nvSpPr>
          <p:spPr>
            <a:xfrm>
              <a:off x="1991975" y="4151600"/>
              <a:ext cx="362350" cy="320700"/>
            </a:xfrm>
            <a:custGeom>
              <a:avLst/>
              <a:gdLst/>
              <a:ahLst/>
              <a:cxnLst/>
              <a:rect l="l" t="t" r="r" b="b"/>
              <a:pathLst>
                <a:path w="14494" h="12828" extrusionOk="0">
                  <a:moveTo>
                    <a:pt x="6977" y="4728"/>
                  </a:moveTo>
                  <a:cubicBezTo>
                    <a:pt x="7436" y="4728"/>
                    <a:pt x="7904" y="4928"/>
                    <a:pt x="8299" y="5394"/>
                  </a:cubicBezTo>
                  <a:cubicBezTo>
                    <a:pt x="9758" y="7113"/>
                    <a:pt x="13015" y="11489"/>
                    <a:pt x="13015" y="11489"/>
                  </a:cubicBezTo>
                  <a:cubicBezTo>
                    <a:pt x="13015" y="11489"/>
                    <a:pt x="5721" y="9870"/>
                    <a:pt x="5082" y="7692"/>
                  </a:cubicBezTo>
                  <a:cubicBezTo>
                    <a:pt x="4618" y="6126"/>
                    <a:pt x="5764" y="4728"/>
                    <a:pt x="6977" y="4728"/>
                  </a:cubicBezTo>
                  <a:close/>
                  <a:moveTo>
                    <a:pt x="6224" y="1"/>
                  </a:moveTo>
                  <a:cubicBezTo>
                    <a:pt x="3504" y="1"/>
                    <a:pt x="1" y="4593"/>
                    <a:pt x="466" y="7153"/>
                  </a:cubicBezTo>
                  <a:cubicBezTo>
                    <a:pt x="1006" y="10250"/>
                    <a:pt x="13834" y="12827"/>
                    <a:pt x="13834" y="12827"/>
                  </a:cubicBezTo>
                  <a:lnTo>
                    <a:pt x="14493" y="12728"/>
                  </a:lnTo>
                  <a:cubicBezTo>
                    <a:pt x="14493" y="12728"/>
                    <a:pt x="10397" y="3156"/>
                    <a:pt x="7740" y="619"/>
                  </a:cubicBezTo>
                  <a:cubicBezTo>
                    <a:pt x="7293" y="188"/>
                    <a:pt x="6775" y="1"/>
                    <a:pt x="6224"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71"/>
            <p:cNvSpPr/>
            <p:nvPr/>
          </p:nvSpPr>
          <p:spPr>
            <a:xfrm>
              <a:off x="2349300" y="4104800"/>
              <a:ext cx="298250" cy="365500"/>
            </a:xfrm>
            <a:custGeom>
              <a:avLst/>
              <a:gdLst/>
              <a:ahLst/>
              <a:cxnLst/>
              <a:rect l="l" t="t" r="r" b="b"/>
              <a:pathLst>
                <a:path w="11930" h="14620" extrusionOk="0">
                  <a:moveTo>
                    <a:pt x="4859" y="4748"/>
                  </a:moveTo>
                  <a:cubicBezTo>
                    <a:pt x="5918" y="4748"/>
                    <a:pt x="7094" y="5676"/>
                    <a:pt x="7194" y="7086"/>
                  </a:cubicBezTo>
                  <a:cubicBezTo>
                    <a:pt x="7334" y="9324"/>
                    <a:pt x="980" y="13001"/>
                    <a:pt x="980" y="13001"/>
                  </a:cubicBezTo>
                  <a:cubicBezTo>
                    <a:pt x="980" y="13001"/>
                    <a:pt x="2558" y="7886"/>
                    <a:pt x="3338" y="5847"/>
                  </a:cubicBezTo>
                  <a:cubicBezTo>
                    <a:pt x="3630" y="5083"/>
                    <a:pt x="4223" y="4748"/>
                    <a:pt x="4859" y="4748"/>
                  </a:cubicBezTo>
                  <a:close/>
                  <a:moveTo>
                    <a:pt x="4313" y="1"/>
                  </a:moveTo>
                  <a:cubicBezTo>
                    <a:pt x="3398" y="1"/>
                    <a:pt x="2636" y="338"/>
                    <a:pt x="2219" y="1152"/>
                  </a:cubicBezTo>
                  <a:cubicBezTo>
                    <a:pt x="580" y="4349"/>
                    <a:pt x="1" y="14620"/>
                    <a:pt x="1" y="14620"/>
                  </a:cubicBezTo>
                  <a:lnTo>
                    <a:pt x="660" y="14520"/>
                  </a:lnTo>
                  <a:cubicBezTo>
                    <a:pt x="660" y="14520"/>
                    <a:pt x="11930" y="8285"/>
                    <a:pt x="11370" y="5188"/>
                  </a:cubicBezTo>
                  <a:cubicBezTo>
                    <a:pt x="10968" y="2894"/>
                    <a:pt x="6990" y="1"/>
                    <a:pt x="4313"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71"/>
            <p:cNvSpPr/>
            <p:nvPr/>
          </p:nvSpPr>
          <p:spPr>
            <a:xfrm>
              <a:off x="2512950" y="4148400"/>
              <a:ext cx="94150" cy="117225"/>
            </a:xfrm>
            <a:custGeom>
              <a:avLst/>
              <a:gdLst/>
              <a:ahLst/>
              <a:cxnLst/>
              <a:rect l="l" t="t" r="r" b="b"/>
              <a:pathLst>
                <a:path w="3766" h="4689" extrusionOk="0">
                  <a:moveTo>
                    <a:pt x="761" y="1"/>
                  </a:moveTo>
                  <a:cubicBezTo>
                    <a:pt x="235" y="1"/>
                    <a:pt x="1" y="830"/>
                    <a:pt x="588" y="1106"/>
                  </a:cubicBezTo>
                  <a:cubicBezTo>
                    <a:pt x="1807" y="1666"/>
                    <a:pt x="2566" y="2845"/>
                    <a:pt x="2566" y="4103"/>
                  </a:cubicBezTo>
                  <a:cubicBezTo>
                    <a:pt x="2566" y="4480"/>
                    <a:pt x="2914" y="4689"/>
                    <a:pt x="3235" y="4689"/>
                  </a:cubicBezTo>
                  <a:cubicBezTo>
                    <a:pt x="3510" y="4689"/>
                    <a:pt x="3765" y="4535"/>
                    <a:pt x="3765" y="4203"/>
                  </a:cubicBezTo>
                  <a:cubicBezTo>
                    <a:pt x="3765" y="2425"/>
                    <a:pt x="2746" y="866"/>
                    <a:pt x="1028" y="67"/>
                  </a:cubicBezTo>
                  <a:cubicBezTo>
                    <a:pt x="933" y="21"/>
                    <a:pt x="843" y="1"/>
                    <a:pt x="761"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71"/>
            <p:cNvSpPr/>
            <p:nvPr/>
          </p:nvSpPr>
          <p:spPr>
            <a:xfrm>
              <a:off x="2450050" y="4123425"/>
              <a:ext cx="41825" cy="28325"/>
            </a:xfrm>
            <a:custGeom>
              <a:avLst/>
              <a:gdLst/>
              <a:ahLst/>
              <a:cxnLst/>
              <a:rect l="l" t="t" r="r" b="b"/>
              <a:pathLst>
                <a:path w="1673" h="1133" extrusionOk="0">
                  <a:moveTo>
                    <a:pt x="842" y="1"/>
                  </a:moveTo>
                  <a:cubicBezTo>
                    <a:pt x="811" y="1"/>
                    <a:pt x="779" y="3"/>
                    <a:pt x="746" y="7"/>
                  </a:cubicBezTo>
                  <a:cubicBezTo>
                    <a:pt x="1" y="122"/>
                    <a:pt x="151" y="1132"/>
                    <a:pt x="848" y="1132"/>
                  </a:cubicBezTo>
                  <a:cubicBezTo>
                    <a:pt x="880" y="1132"/>
                    <a:pt x="912" y="1130"/>
                    <a:pt x="946" y="1126"/>
                  </a:cubicBezTo>
                  <a:cubicBezTo>
                    <a:pt x="1672" y="1011"/>
                    <a:pt x="1521" y="1"/>
                    <a:pt x="842"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24" name="Google Shape;2324;p71"/>
          <p:cNvGrpSpPr/>
          <p:nvPr/>
        </p:nvGrpSpPr>
        <p:grpSpPr>
          <a:xfrm>
            <a:off x="5957588" y="4085875"/>
            <a:ext cx="491575" cy="376050"/>
            <a:chOff x="5957588" y="4085875"/>
            <a:chExt cx="491575" cy="376050"/>
          </a:xfrm>
        </p:grpSpPr>
        <p:sp>
          <p:nvSpPr>
            <p:cNvPr id="2325" name="Google Shape;2325;p71"/>
            <p:cNvSpPr/>
            <p:nvPr/>
          </p:nvSpPr>
          <p:spPr>
            <a:xfrm>
              <a:off x="5957588" y="4085875"/>
              <a:ext cx="329725" cy="265150"/>
            </a:xfrm>
            <a:custGeom>
              <a:avLst/>
              <a:gdLst/>
              <a:ahLst/>
              <a:cxnLst/>
              <a:rect l="l" t="t" r="r" b="b"/>
              <a:pathLst>
                <a:path w="13189" h="10606" extrusionOk="0">
                  <a:moveTo>
                    <a:pt x="10986" y="1"/>
                  </a:moveTo>
                  <a:cubicBezTo>
                    <a:pt x="10243" y="1"/>
                    <a:pt x="9458" y="310"/>
                    <a:pt x="8913" y="834"/>
                  </a:cubicBezTo>
                  <a:cubicBezTo>
                    <a:pt x="7913" y="1793"/>
                    <a:pt x="7534" y="3192"/>
                    <a:pt x="7234" y="4551"/>
                  </a:cubicBezTo>
                  <a:cubicBezTo>
                    <a:pt x="7014" y="3512"/>
                    <a:pt x="6774" y="2433"/>
                    <a:pt x="6075" y="1653"/>
                  </a:cubicBezTo>
                  <a:cubicBezTo>
                    <a:pt x="5633" y="1160"/>
                    <a:pt x="4942" y="835"/>
                    <a:pt x="4292" y="835"/>
                  </a:cubicBezTo>
                  <a:cubicBezTo>
                    <a:pt x="3915" y="835"/>
                    <a:pt x="3551" y="944"/>
                    <a:pt x="3258" y="1194"/>
                  </a:cubicBezTo>
                  <a:cubicBezTo>
                    <a:pt x="1" y="3971"/>
                    <a:pt x="6675" y="9226"/>
                    <a:pt x="8233" y="10605"/>
                  </a:cubicBezTo>
                  <a:cubicBezTo>
                    <a:pt x="8233" y="7788"/>
                    <a:pt x="12289" y="5810"/>
                    <a:pt x="13009" y="2932"/>
                  </a:cubicBezTo>
                  <a:cubicBezTo>
                    <a:pt x="13189" y="2173"/>
                    <a:pt x="13109" y="1294"/>
                    <a:pt x="12589" y="694"/>
                  </a:cubicBezTo>
                  <a:cubicBezTo>
                    <a:pt x="12190" y="214"/>
                    <a:pt x="11603" y="1"/>
                    <a:pt x="10986"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71"/>
            <p:cNvSpPr/>
            <p:nvPr/>
          </p:nvSpPr>
          <p:spPr>
            <a:xfrm>
              <a:off x="6205863" y="4265225"/>
              <a:ext cx="243300" cy="196700"/>
            </a:xfrm>
            <a:custGeom>
              <a:avLst/>
              <a:gdLst/>
              <a:ahLst/>
              <a:cxnLst/>
              <a:rect l="l" t="t" r="r" b="b"/>
              <a:pathLst>
                <a:path w="9732" h="7868" extrusionOk="0">
                  <a:moveTo>
                    <a:pt x="3339" y="1"/>
                  </a:moveTo>
                  <a:cubicBezTo>
                    <a:pt x="3225" y="1"/>
                    <a:pt x="3111" y="18"/>
                    <a:pt x="2998" y="54"/>
                  </a:cubicBezTo>
                  <a:cubicBezTo>
                    <a:pt x="1" y="1053"/>
                    <a:pt x="3138" y="6508"/>
                    <a:pt x="3837" y="7867"/>
                  </a:cubicBezTo>
                  <a:cubicBezTo>
                    <a:pt x="4596" y="5949"/>
                    <a:pt x="7933" y="5689"/>
                    <a:pt x="9212" y="3931"/>
                  </a:cubicBezTo>
                  <a:cubicBezTo>
                    <a:pt x="9552" y="3451"/>
                    <a:pt x="9732" y="2832"/>
                    <a:pt x="9552" y="2272"/>
                  </a:cubicBezTo>
                  <a:cubicBezTo>
                    <a:pt x="9320" y="1561"/>
                    <a:pt x="8571" y="1198"/>
                    <a:pt x="7811" y="1198"/>
                  </a:cubicBezTo>
                  <a:cubicBezTo>
                    <a:pt x="7524" y="1198"/>
                    <a:pt x="7237" y="1249"/>
                    <a:pt x="6974" y="1353"/>
                  </a:cubicBezTo>
                  <a:cubicBezTo>
                    <a:pt x="6035" y="1733"/>
                    <a:pt x="5376" y="2612"/>
                    <a:pt x="4816" y="3451"/>
                  </a:cubicBezTo>
                  <a:cubicBezTo>
                    <a:pt x="4936" y="2672"/>
                    <a:pt x="5076" y="1873"/>
                    <a:pt x="4816" y="1133"/>
                  </a:cubicBezTo>
                  <a:cubicBezTo>
                    <a:pt x="4579" y="524"/>
                    <a:pt x="3969" y="1"/>
                    <a:pt x="3339"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27" name="Google Shape;2327;p71"/>
          <p:cNvSpPr/>
          <p:nvPr/>
        </p:nvSpPr>
        <p:spPr>
          <a:xfrm flipH="1">
            <a:off x="8045420" y="69104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331"/>
        <p:cNvGrpSpPr/>
        <p:nvPr/>
      </p:nvGrpSpPr>
      <p:grpSpPr>
        <a:xfrm>
          <a:off x="0" y="0"/>
          <a:ext cx="0" cy="0"/>
          <a:chOff x="0" y="0"/>
          <a:chExt cx="0" cy="0"/>
        </a:xfrm>
      </p:grpSpPr>
      <p:sp>
        <p:nvSpPr>
          <p:cNvPr id="2332" name="Google Shape;2332;p72"/>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Resources</a:t>
            </a:r>
            <a:endParaRPr/>
          </a:p>
        </p:txBody>
      </p:sp>
      <p:sp>
        <p:nvSpPr>
          <p:cNvPr id="2333" name="Google Shape;2333;p72"/>
          <p:cNvSpPr txBox="1">
            <a:spLocks noGrp="1"/>
          </p:cNvSpPr>
          <p:nvPr>
            <p:ph type="body" idx="2"/>
          </p:nvPr>
        </p:nvSpPr>
        <p:spPr>
          <a:xfrm>
            <a:off x="4650550" y="1465525"/>
            <a:ext cx="3780300" cy="226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sz="2200" b="1">
                <a:solidFill>
                  <a:schemeClr val="accent3"/>
                </a:solidFill>
              </a:rPr>
              <a:t>Photos</a:t>
            </a:r>
            <a:endParaRPr sz="2200" b="1">
              <a:solidFill>
                <a:schemeClr val="accent3"/>
              </a:solidFill>
            </a:endParaRPr>
          </a:p>
          <a:p>
            <a:pPr marL="342900" lvl="0" indent="-203200" algn="l" rtl="0">
              <a:spcBef>
                <a:spcPts val="0"/>
              </a:spcBef>
              <a:spcAft>
                <a:spcPts val="0"/>
              </a:spcAft>
              <a:buSzPts val="1400"/>
              <a:buChar char="●"/>
            </a:pPr>
            <a:r>
              <a:rPr lang="en">
                <a:uFill>
                  <a:noFill/>
                </a:uFill>
                <a:hlinkClick r:id="rId3"/>
              </a:rPr>
              <a:t>Women kissing another with closed eyes</a:t>
            </a:r>
            <a:endParaRPr/>
          </a:p>
          <a:p>
            <a:pPr marL="342900" lvl="0" indent="-203200" algn="l" rtl="0">
              <a:spcBef>
                <a:spcPts val="0"/>
              </a:spcBef>
              <a:spcAft>
                <a:spcPts val="0"/>
              </a:spcAft>
              <a:buSzPts val="1400"/>
              <a:buChar char="●"/>
            </a:pPr>
            <a:r>
              <a:rPr lang="en">
                <a:uFill>
                  <a:noFill/>
                </a:uFill>
                <a:hlinkClick r:id="rId4"/>
              </a:rPr>
              <a:t>Man kissing his smiley wife while lying on the sofa</a:t>
            </a:r>
            <a:endParaRPr/>
          </a:p>
          <a:p>
            <a:pPr marL="342900" lvl="0" indent="-203200" algn="l" rtl="0">
              <a:spcBef>
                <a:spcPts val="0"/>
              </a:spcBef>
              <a:spcAft>
                <a:spcPts val="0"/>
              </a:spcAft>
              <a:buSzPts val="1400"/>
              <a:buChar char="●"/>
            </a:pPr>
            <a:r>
              <a:rPr lang="en">
                <a:uFill>
                  <a:noFill/>
                </a:uFill>
                <a:hlinkClick r:id="rId5"/>
              </a:rPr>
              <a:t>Men being in love</a:t>
            </a:r>
            <a:endParaRPr/>
          </a:p>
          <a:p>
            <a:pPr marL="342900" lvl="0" indent="-203200" algn="l" rtl="0">
              <a:spcBef>
                <a:spcPts val="0"/>
              </a:spcBef>
              <a:spcAft>
                <a:spcPts val="0"/>
              </a:spcAft>
              <a:buSzPts val="1400"/>
              <a:buChar char="●"/>
            </a:pPr>
            <a:r>
              <a:rPr lang="en">
                <a:uFill>
                  <a:noFill/>
                </a:uFill>
                <a:hlinkClick r:id="rId6"/>
              </a:rPr>
              <a:t>Blonde woman blowing a kiss</a:t>
            </a:r>
            <a:endParaRPr/>
          </a:p>
          <a:p>
            <a:pPr marL="342900" lvl="0" indent="-203200" algn="l" rtl="0">
              <a:spcBef>
                <a:spcPts val="0"/>
              </a:spcBef>
              <a:spcAft>
                <a:spcPts val="0"/>
              </a:spcAft>
              <a:buSzPts val="1400"/>
              <a:buChar char="●"/>
            </a:pPr>
            <a:r>
              <a:rPr lang="en">
                <a:uFill>
                  <a:noFill/>
                </a:uFill>
                <a:hlinkClick r:id="rId7"/>
              </a:rPr>
              <a:t>Businessman talking on the phone</a:t>
            </a:r>
            <a:endParaRPr/>
          </a:p>
        </p:txBody>
      </p:sp>
      <p:sp>
        <p:nvSpPr>
          <p:cNvPr id="2334" name="Google Shape;2334;p72"/>
          <p:cNvSpPr txBox="1">
            <a:spLocks noGrp="1"/>
          </p:cNvSpPr>
          <p:nvPr>
            <p:ph type="body" idx="1"/>
          </p:nvPr>
        </p:nvSpPr>
        <p:spPr>
          <a:xfrm>
            <a:off x="713175" y="1465525"/>
            <a:ext cx="3780300" cy="22683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Did you like the resources on this template? Get them for free at our other websites:</a:t>
            </a:r>
            <a:endParaRPr/>
          </a:p>
          <a:p>
            <a:pPr marL="0" lvl="0" indent="0" algn="l" rtl="0">
              <a:spcBef>
                <a:spcPts val="1200"/>
              </a:spcBef>
              <a:spcAft>
                <a:spcPts val="0"/>
              </a:spcAft>
              <a:buNone/>
            </a:pPr>
            <a:r>
              <a:rPr lang="en" sz="2200" b="1">
                <a:solidFill>
                  <a:schemeClr val="accent3"/>
                </a:solidFill>
              </a:rPr>
              <a:t>Vectors</a:t>
            </a:r>
            <a:endParaRPr sz="2200" b="1">
              <a:solidFill>
                <a:schemeClr val="accent3"/>
              </a:solidFill>
            </a:endParaRPr>
          </a:p>
          <a:p>
            <a:pPr marL="342900" lvl="0" indent="-203200" algn="l" rtl="0">
              <a:spcBef>
                <a:spcPts val="0"/>
              </a:spcBef>
              <a:spcAft>
                <a:spcPts val="0"/>
              </a:spcAft>
              <a:buSzPts val="1400"/>
              <a:buChar char="●"/>
            </a:pPr>
            <a:r>
              <a:rPr lang="en">
                <a:uFill>
                  <a:noFill/>
                </a:uFill>
                <a:hlinkClick r:id="rId8"/>
              </a:rPr>
              <a:t>Doodle valentine's day collection</a:t>
            </a:r>
            <a:endParaRPr/>
          </a:p>
          <a:p>
            <a:pPr marL="342900" lvl="0" indent="-203200" algn="l" rtl="0">
              <a:spcBef>
                <a:spcPts val="0"/>
              </a:spcBef>
              <a:spcAft>
                <a:spcPts val="0"/>
              </a:spcAft>
              <a:buSzPts val="1400"/>
              <a:buChar char="●"/>
            </a:pPr>
            <a:r>
              <a:rPr lang="en">
                <a:uFill>
                  <a:noFill/>
                </a:uFill>
                <a:hlinkClick r:id="rId9"/>
              </a:rPr>
              <a:t>Hand drawn valentine's day collection</a:t>
            </a:r>
            <a:endParaRPr/>
          </a:p>
          <a:p>
            <a:pPr marL="0" lvl="0" indent="0" algn="l" rtl="0">
              <a:spcBef>
                <a:spcPts val="1000"/>
              </a:spcBef>
              <a:spcAft>
                <a:spcPts val="0"/>
              </a:spcAft>
              <a:buNone/>
            </a:pPr>
            <a:r>
              <a:rPr lang="en" sz="2200" b="1">
                <a:solidFill>
                  <a:schemeClr val="accent3"/>
                </a:solidFill>
              </a:rPr>
              <a:t>Icons</a:t>
            </a:r>
            <a:endParaRPr sz="2200" b="1">
              <a:solidFill>
                <a:schemeClr val="accent3"/>
              </a:solidFill>
            </a:endParaRPr>
          </a:p>
          <a:p>
            <a:pPr marL="342900" lvl="0" indent="-203200" algn="l" rtl="0">
              <a:spcBef>
                <a:spcPts val="0"/>
              </a:spcBef>
              <a:spcAft>
                <a:spcPts val="0"/>
              </a:spcAft>
              <a:buSzPts val="1400"/>
              <a:buChar char="●"/>
            </a:pPr>
            <a:r>
              <a:rPr lang="en">
                <a:uFill>
                  <a:noFill/>
                </a:uFill>
                <a:hlinkClick r:id="rId10"/>
              </a:rPr>
              <a:t>Date night icon pack | Filled</a:t>
            </a:r>
            <a:endParaRPr/>
          </a:p>
        </p:txBody>
      </p:sp>
      <p:grpSp>
        <p:nvGrpSpPr>
          <p:cNvPr id="2335" name="Google Shape;2335;p72"/>
          <p:cNvGrpSpPr/>
          <p:nvPr/>
        </p:nvGrpSpPr>
        <p:grpSpPr>
          <a:xfrm>
            <a:off x="7784938" y="345256"/>
            <a:ext cx="933533" cy="1381732"/>
            <a:chOff x="913250" y="2571750"/>
            <a:chExt cx="642177" cy="950493"/>
          </a:xfrm>
        </p:grpSpPr>
        <p:sp>
          <p:nvSpPr>
            <p:cNvPr id="2336" name="Google Shape;2336;p72"/>
            <p:cNvSpPr/>
            <p:nvPr/>
          </p:nvSpPr>
          <p:spPr>
            <a:xfrm>
              <a:off x="1288015" y="2728511"/>
              <a:ext cx="267413" cy="227927"/>
            </a:xfrm>
            <a:custGeom>
              <a:avLst/>
              <a:gdLst/>
              <a:ahLst/>
              <a:cxnLst/>
              <a:rect l="l" t="t" r="r" b="b"/>
              <a:pathLst>
                <a:path w="5633" h="4801" extrusionOk="0">
                  <a:moveTo>
                    <a:pt x="2888" y="0"/>
                  </a:moveTo>
                  <a:cubicBezTo>
                    <a:pt x="2664" y="0"/>
                    <a:pt x="2399" y="72"/>
                    <a:pt x="2096" y="217"/>
                  </a:cubicBezTo>
                  <a:cubicBezTo>
                    <a:pt x="1" y="1229"/>
                    <a:pt x="1358" y="4515"/>
                    <a:pt x="1418" y="4658"/>
                  </a:cubicBezTo>
                  <a:cubicBezTo>
                    <a:pt x="1453" y="4741"/>
                    <a:pt x="1525" y="4789"/>
                    <a:pt x="1608" y="4801"/>
                  </a:cubicBezTo>
                  <a:lnTo>
                    <a:pt x="1894" y="4801"/>
                  </a:lnTo>
                  <a:cubicBezTo>
                    <a:pt x="2787" y="4801"/>
                    <a:pt x="5430" y="4634"/>
                    <a:pt x="5585" y="2681"/>
                  </a:cubicBezTo>
                  <a:cubicBezTo>
                    <a:pt x="5632" y="2110"/>
                    <a:pt x="5490" y="1729"/>
                    <a:pt x="5168" y="1539"/>
                  </a:cubicBezTo>
                  <a:cubicBezTo>
                    <a:pt x="5038" y="1465"/>
                    <a:pt x="4889" y="1434"/>
                    <a:pt x="4732" y="1434"/>
                  </a:cubicBezTo>
                  <a:cubicBezTo>
                    <a:pt x="4359" y="1434"/>
                    <a:pt x="3942" y="1605"/>
                    <a:pt x="3632" y="1765"/>
                  </a:cubicBezTo>
                  <a:cubicBezTo>
                    <a:pt x="3727" y="1253"/>
                    <a:pt x="3775" y="515"/>
                    <a:pt x="3382" y="169"/>
                  </a:cubicBezTo>
                  <a:cubicBezTo>
                    <a:pt x="3253" y="57"/>
                    <a:pt x="3087" y="0"/>
                    <a:pt x="2888"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72"/>
            <p:cNvSpPr/>
            <p:nvPr/>
          </p:nvSpPr>
          <p:spPr>
            <a:xfrm>
              <a:off x="1174408" y="2973147"/>
              <a:ext cx="184858" cy="549096"/>
            </a:xfrm>
            <a:custGeom>
              <a:avLst/>
              <a:gdLst/>
              <a:ahLst/>
              <a:cxnLst/>
              <a:rect l="l" t="t" r="r" b="b"/>
              <a:pathLst>
                <a:path w="3894" h="11566" extrusionOk="0">
                  <a:moveTo>
                    <a:pt x="1882" y="5577"/>
                  </a:moveTo>
                  <a:cubicBezTo>
                    <a:pt x="1977" y="5577"/>
                    <a:pt x="2060" y="5589"/>
                    <a:pt x="2156" y="5625"/>
                  </a:cubicBezTo>
                  <a:cubicBezTo>
                    <a:pt x="2394" y="5720"/>
                    <a:pt x="2584" y="5970"/>
                    <a:pt x="2656" y="6244"/>
                  </a:cubicBezTo>
                  <a:cubicBezTo>
                    <a:pt x="2560" y="6327"/>
                    <a:pt x="2465" y="6411"/>
                    <a:pt x="2346" y="6470"/>
                  </a:cubicBezTo>
                  <a:cubicBezTo>
                    <a:pt x="2176" y="6569"/>
                    <a:pt x="1964" y="6639"/>
                    <a:pt x="1770" y="6639"/>
                  </a:cubicBezTo>
                  <a:cubicBezTo>
                    <a:pt x="1638" y="6639"/>
                    <a:pt x="1514" y="6607"/>
                    <a:pt x="1417" y="6530"/>
                  </a:cubicBezTo>
                  <a:cubicBezTo>
                    <a:pt x="1215" y="6363"/>
                    <a:pt x="1191" y="6006"/>
                    <a:pt x="1358" y="5803"/>
                  </a:cubicBezTo>
                  <a:cubicBezTo>
                    <a:pt x="1477" y="5649"/>
                    <a:pt x="1679" y="5577"/>
                    <a:pt x="1882" y="5577"/>
                  </a:cubicBezTo>
                  <a:close/>
                  <a:moveTo>
                    <a:pt x="3420" y="0"/>
                  </a:moveTo>
                  <a:cubicBezTo>
                    <a:pt x="3392" y="0"/>
                    <a:pt x="3363" y="6"/>
                    <a:pt x="3334" y="17"/>
                  </a:cubicBezTo>
                  <a:cubicBezTo>
                    <a:pt x="2858" y="231"/>
                    <a:pt x="2465" y="648"/>
                    <a:pt x="2287" y="1136"/>
                  </a:cubicBezTo>
                  <a:cubicBezTo>
                    <a:pt x="2108" y="1624"/>
                    <a:pt x="2132" y="2196"/>
                    <a:pt x="2370" y="2660"/>
                  </a:cubicBezTo>
                  <a:cubicBezTo>
                    <a:pt x="2477" y="2886"/>
                    <a:pt x="2632" y="3077"/>
                    <a:pt x="2775" y="3267"/>
                  </a:cubicBezTo>
                  <a:cubicBezTo>
                    <a:pt x="2882" y="3410"/>
                    <a:pt x="2989" y="3541"/>
                    <a:pt x="3072" y="3684"/>
                  </a:cubicBezTo>
                  <a:cubicBezTo>
                    <a:pt x="3346" y="4136"/>
                    <a:pt x="3430" y="4708"/>
                    <a:pt x="3299" y="5220"/>
                  </a:cubicBezTo>
                  <a:cubicBezTo>
                    <a:pt x="3239" y="5458"/>
                    <a:pt x="3132" y="5672"/>
                    <a:pt x="3001" y="5875"/>
                  </a:cubicBezTo>
                  <a:cubicBezTo>
                    <a:pt x="2858" y="5577"/>
                    <a:pt x="2608" y="5327"/>
                    <a:pt x="2322" y="5208"/>
                  </a:cubicBezTo>
                  <a:cubicBezTo>
                    <a:pt x="2179" y="5149"/>
                    <a:pt x="2028" y="5121"/>
                    <a:pt x="1878" y="5121"/>
                  </a:cubicBezTo>
                  <a:cubicBezTo>
                    <a:pt x="1544" y="5121"/>
                    <a:pt x="1218" y="5262"/>
                    <a:pt x="1013" y="5518"/>
                  </a:cubicBezTo>
                  <a:cubicBezTo>
                    <a:pt x="691" y="5922"/>
                    <a:pt x="751" y="6553"/>
                    <a:pt x="1132" y="6875"/>
                  </a:cubicBezTo>
                  <a:cubicBezTo>
                    <a:pt x="1319" y="7026"/>
                    <a:pt x="1542" y="7086"/>
                    <a:pt x="1767" y="7086"/>
                  </a:cubicBezTo>
                  <a:cubicBezTo>
                    <a:pt x="2057" y="7086"/>
                    <a:pt x="2351" y="6985"/>
                    <a:pt x="2572" y="6851"/>
                  </a:cubicBezTo>
                  <a:cubicBezTo>
                    <a:pt x="2596" y="6839"/>
                    <a:pt x="2620" y="6827"/>
                    <a:pt x="2644" y="6815"/>
                  </a:cubicBezTo>
                  <a:lnTo>
                    <a:pt x="2644" y="6815"/>
                  </a:lnTo>
                  <a:cubicBezTo>
                    <a:pt x="2608" y="6970"/>
                    <a:pt x="2537" y="7125"/>
                    <a:pt x="2441" y="7268"/>
                  </a:cubicBezTo>
                  <a:cubicBezTo>
                    <a:pt x="2203" y="7613"/>
                    <a:pt x="1846" y="7863"/>
                    <a:pt x="1465" y="8113"/>
                  </a:cubicBezTo>
                  <a:cubicBezTo>
                    <a:pt x="1394" y="8173"/>
                    <a:pt x="1310" y="8220"/>
                    <a:pt x="1239" y="8280"/>
                  </a:cubicBezTo>
                  <a:cubicBezTo>
                    <a:pt x="798" y="8589"/>
                    <a:pt x="274" y="9030"/>
                    <a:pt x="120" y="9661"/>
                  </a:cubicBezTo>
                  <a:cubicBezTo>
                    <a:pt x="1" y="10161"/>
                    <a:pt x="155" y="10733"/>
                    <a:pt x="524" y="11102"/>
                  </a:cubicBezTo>
                  <a:cubicBezTo>
                    <a:pt x="810" y="11399"/>
                    <a:pt x="1227" y="11566"/>
                    <a:pt x="1644" y="11566"/>
                  </a:cubicBezTo>
                  <a:cubicBezTo>
                    <a:pt x="1739" y="11566"/>
                    <a:pt x="1846" y="11554"/>
                    <a:pt x="1941" y="11530"/>
                  </a:cubicBezTo>
                  <a:cubicBezTo>
                    <a:pt x="2346" y="11447"/>
                    <a:pt x="2679" y="11197"/>
                    <a:pt x="2822" y="10863"/>
                  </a:cubicBezTo>
                  <a:cubicBezTo>
                    <a:pt x="3013" y="10471"/>
                    <a:pt x="2894" y="9994"/>
                    <a:pt x="2572" y="9756"/>
                  </a:cubicBezTo>
                  <a:cubicBezTo>
                    <a:pt x="2440" y="9657"/>
                    <a:pt x="2280" y="9610"/>
                    <a:pt x="2118" y="9610"/>
                  </a:cubicBezTo>
                  <a:cubicBezTo>
                    <a:pt x="2047" y="9610"/>
                    <a:pt x="1975" y="9619"/>
                    <a:pt x="1906" y="9637"/>
                  </a:cubicBezTo>
                  <a:cubicBezTo>
                    <a:pt x="1691" y="9709"/>
                    <a:pt x="1525" y="9851"/>
                    <a:pt x="1441" y="10042"/>
                  </a:cubicBezTo>
                  <a:cubicBezTo>
                    <a:pt x="1394" y="10149"/>
                    <a:pt x="1453" y="10280"/>
                    <a:pt x="1560" y="10328"/>
                  </a:cubicBezTo>
                  <a:cubicBezTo>
                    <a:pt x="1589" y="10339"/>
                    <a:pt x="1618" y="10344"/>
                    <a:pt x="1646" y="10344"/>
                  </a:cubicBezTo>
                  <a:cubicBezTo>
                    <a:pt x="1737" y="10344"/>
                    <a:pt x="1822" y="10290"/>
                    <a:pt x="1858" y="10209"/>
                  </a:cubicBezTo>
                  <a:cubicBezTo>
                    <a:pt x="1882" y="10149"/>
                    <a:pt x="1941" y="10090"/>
                    <a:pt x="2025" y="10066"/>
                  </a:cubicBezTo>
                  <a:cubicBezTo>
                    <a:pt x="2059" y="10058"/>
                    <a:pt x="2092" y="10054"/>
                    <a:pt x="2125" y="10054"/>
                  </a:cubicBezTo>
                  <a:cubicBezTo>
                    <a:pt x="2196" y="10054"/>
                    <a:pt x="2262" y="10073"/>
                    <a:pt x="2310" y="10113"/>
                  </a:cubicBezTo>
                  <a:cubicBezTo>
                    <a:pt x="2465" y="10221"/>
                    <a:pt x="2513" y="10482"/>
                    <a:pt x="2418" y="10685"/>
                  </a:cubicBezTo>
                  <a:cubicBezTo>
                    <a:pt x="2334" y="10875"/>
                    <a:pt x="2108" y="11042"/>
                    <a:pt x="1858" y="11090"/>
                  </a:cubicBezTo>
                  <a:cubicBezTo>
                    <a:pt x="1780" y="11107"/>
                    <a:pt x="1701" y="11116"/>
                    <a:pt x="1622" y="11116"/>
                  </a:cubicBezTo>
                  <a:cubicBezTo>
                    <a:pt x="1329" y="11116"/>
                    <a:pt x="1041" y="10996"/>
                    <a:pt x="834" y="10780"/>
                  </a:cubicBezTo>
                  <a:cubicBezTo>
                    <a:pt x="584" y="10518"/>
                    <a:pt x="477" y="10125"/>
                    <a:pt x="560" y="9768"/>
                  </a:cubicBezTo>
                  <a:cubicBezTo>
                    <a:pt x="679" y="9268"/>
                    <a:pt x="1120" y="8911"/>
                    <a:pt x="1501" y="8637"/>
                  </a:cubicBezTo>
                  <a:cubicBezTo>
                    <a:pt x="1572" y="8589"/>
                    <a:pt x="1644" y="8542"/>
                    <a:pt x="1715" y="8482"/>
                  </a:cubicBezTo>
                  <a:cubicBezTo>
                    <a:pt x="2120" y="8208"/>
                    <a:pt x="2525" y="7935"/>
                    <a:pt x="2810" y="7518"/>
                  </a:cubicBezTo>
                  <a:cubicBezTo>
                    <a:pt x="3037" y="7184"/>
                    <a:pt x="3156" y="6780"/>
                    <a:pt x="3132" y="6411"/>
                  </a:cubicBezTo>
                  <a:cubicBezTo>
                    <a:pt x="3418" y="6113"/>
                    <a:pt x="3620" y="5744"/>
                    <a:pt x="3727" y="5339"/>
                  </a:cubicBezTo>
                  <a:cubicBezTo>
                    <a:pt x="3894" y="4696"/>
                    <a:pt x="3787" y="4005"/>
                    <a:pt x="3453" y="3446"/>
                  </a:cubicBezTo>
                  <a:cubicBezTo>
                    <a:pt x="3358" y="3291"/>
                    <a:pt x="3239" y="3136"/>
                    <a:pt x="3132" y="2993"/>
                  </a:cubicBezTo>
                  <a:cubicBezTo>
                    <a:pt x="2989" y="2815"/>
                    <a:pt x="2858" y="2648"/>
                    <a:pt x="2763" y="2470"/>
                  </a:cubicBezTo>
                  <a:cubicBezTo>
                    <a:pt x="2584" y="2100"/>
                    <a:pt x="2560" y="1660"/>
                    <a:pt x="2703" y="1291"/>
                  </a:cubicBezTo>
                  <a:cubicBezTo>
                    <a:pt x="2846" y="910"/>
                    <a:pt x="3144" y="588"/>
                    <a:pt x="3513" y="434"/>
                  </a:cubicBezTo>
                  <a:cubicBezTo>
                    <a:pt x="3632" y="386"/>
                    <a:pt x="3680" y="255"/>
                    <a:pt x="3632" y="136"/>
                  </a:cubicBezTo>
                  <a:cubicBezTo>
                    <a:pt x="3596" y="54"/>
                    <a:pt x="3511" y="0"/>
                    <a:pt x="342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72"/>
            <p:cNvSpPr/>
            <p:nvPr/>
          </p:nvSpPr>
          <p:spPr>
            <a:xfrm>
              <a:off x="913250" y="2571750"/>
              <a:ext cx="312084" cy="229257"/>
            </a:xfrm>
            <a:custGeom>
              <a:avLst/>
              <a:gdLst/>
              <a:ahLst/>
              <a:cxnLst/>
              <a:rect l="l" t="t" r="r" b="b"/>
              <a:pathLst>
                <a:path w="6574" h="4829" extrusionOk="0">
                  <a:moveTo>
                    <a:pt x="4392" y="0"/>
                  </a:moveTo>
                  <a:cubicBezTo>
                    <a:pt x="4361" y="0"/>
                    <a:pt x="4330" y="2"/>
                    <a:pt x="4299" y="7"/>
                  </a:cubicBezTo>
                  <a:cubicBezTo>
                    <a:pt x="3799" y="78"/>
                    <a:pt x="3430" y="661"/>
                    <a:pt x="3216" y="1114"/>
                  </a:cubicBezTo>
                  <a:cubicBezTo>
                    <a:pt x="2977" y="650"/>
                    <a:pt x="2561" y="30"/>
                    <a:pt x="2049" y="7"/>
                  </a:cubicBezTo>
                  <a:cubicBezTo>
                    <a:pt x="2034" y="6"/>
                    <a:pt x="2018" y="5"/>
                    <a:pt x="2003" y="5"/>
                  </a:cubicBezTo>
                  <a:cubicBezTo>
                    <a:pt x="1641" y="5"/>
                    <a:pt x="1323" y="279"/>
                    <a:pt x="1049" y="828"/>
                  </a:cubicBezTo>
                  <a:cubicBezTo>
                    <a:pt x="1" y="2900"/>
                    <a:pt x="3085" y="4686"/>
                    <a:pt x="3216" y="4769"/>
                  </a:cubicBezTo>
                  <a:lnTo>
                    <a:pt x="3335" y="4829"/>
                  </a:lnTo>
                  <a:lnTo>
                    <a:pt x="3454" y="4757"/>
                  </a:lnTo>
                  <a:cubicBezTo>
                    <a:pt x="3585" y="4662"/>
                    <a:pt x="6573" y="2590"/>
                    <a:pt x="5323" y="661"/>
                  </a:cubicBezTo>
                  <a:cubicBezTo>
                    <a:pt x="5030" y="227"/>
                    <a:pt x="4716" y="0"/>
                    <a:pt x="4392"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72"/>
            <p:cNvSpPr/>
            <p:nvPr/>
          </p:nvSpPr>
          <p:spPr>
            <a:xfrm>
              <a:off x="959633" y="2824552"/>
              <a:ext cx="207455" cy="481776"/>
            </a:xfrm>
            <a:custGeom>
              <a:avLst/>
              <a:gdLst/>
              <a:ahLst/>
              <a:cxnLst/>
              <a:rect l="l" t="t" r="r" b="b"/>
              <a:pathLst>
                <a:path w="4370" h="10148" extrusionOk="0">
                  <a:moveTo>
                    <a:pt x="2522" y="2181"/>
                  </a:moveTo>
                  <a:cubicBezTo>
                    <a:pt x="2585" y="2181"/>
                    <a:pt x="2640" y="2199"/>
                    <a:pt x="2679" y="2242"/>
                  </a:cubicBezTo>
                  <a:cubicBezTo>
                    <a:pt x="2786" y="2337"/>
                    <a:pt x="2751" y="2540"/>
                    <a:pt x="2655" y="2671"/>
                  </a:cubicBezTo>
                  <a:cubicBezTo>
                    <a:pt x="2515" y="2894"/>
                    <a:pt x="2248" y="3020"/>
                    <a:pt x="1982" y="3020"/>
                  </a:cubicBezTo>
                  <a:cubicBezTo>
                    <a:pt x="1865" y="3020"/>
                    <a:pt x="1749" y="2995"/>
                    <a:pt x="1643" y="2944"/>
                  </a:cubicBezTo>
                  <a:cubicBezTo>
                    <a:pt x="1727" y="2742"/>
                    <a:pt x="1881" y="2540"/>
                    <a:pt x="2096" y="2373"/>
                  </a:cubicBezTo>
                  <a:cubicBezTo>
                    <a:pt x="2224" y="2261"/>
                    <a:pt x="2390" y="2181"/>
                    <a:pt x="2522" y="2181"/>
                  </a:cubicBezTo>
                  <a:close/>
                  <a:moveTo>
                    <a:pt x="1951" y="1"/>
                  </a:moveTo>
                  <a:cubicBezTo>
                    <a:pt x="1893" y="1"/>
                    <a:pt x="1834" y="22"/>
                    <a:pt x="1786" y="63"/>
                  </a:cubicBezTo>
                  <a:cubicBezTo>
                    <a:pt x="1393" y="456"/>
                    <a:pt x="953" y="932"/>
                    <a:pt x="786" y="1540"/>
                  </a:cubicBezTo>
                  <a:cubicBezTo>
                    <a:pt x="643" y="2063"/>
                    <a:pt x="726" y="2718"/>
                    <a:pt x="1143" y="3123"/>
                  </a:cubicBezTo>
                  <a:cubicBezTo>
                    <a:pt x="1072" y="3706"/>
                    <a:pt x="1358" y="4349"/>
                    <a:pt x="1941" y="4909"/>
                  </a:cubicBezTo>
                  <a:cubicBezTo>
                    <a:pt x="2120" y="5076"/>
                    <a:pt x="2298" y="5219"/>
                    <a:pt x="2477" y="5373"/>
                  </a:cubicBezTo>
                  <a:cubicBezTo>
                    <a:pt x="2786" y="5623"/>
                    <a:pt x="3084" y="5873"/>
                    <a:pt x="3310" y="6171"/>
                  </a:cubicBezTo>
                  <a:cubicBezTo>
                    <a:pt x="3905" y="6957"/>
                    <a:pt x="3905" y="8136"/>
                    <a:pt x="3322" y="8910"/>
                  </a:cubicBezTo>
                  <a:cubicBezTo>
                    <a:pt x="2977" y="9386"/>
                    <a:pt x="2453" y="9683"/>
                    <a:pt x="1941" y="9695"/>
                  </a:cubicBezTo>
                  <a:cubicBezTo>
                    <a:pt x="1931" y="9696"/>
                    <a:pt x="1921" y="9696"/>
                    <a:pt x="1911" y="9696"/>
                  </a:cubicBezTo>
                  <a:cubicBezTo>
                    <a:pt x="1375" y="9696"/>
                    <a:pt x="866" y="9377"/>
                    <a:pt x="691" y="8921"/>
                  </a:cubicBezTo>
                  <a:cubicBezTo>
                    <a:pt x="500" y="8457"/>
                    <a:pt x="750" y="7850"/>
                    <a:pt x="1191" y="7671"/>
                  </a:cubicBezTo>
                  <a:cubicBezTo>
                    <a:pt x="1275" y="7642"/>
                    <a:pt x="1363" y="7626"/>
                    <a:pt x="1449" y="7626"/>
                  </a:cubicBezTo>
                  <a:cubicBezTo>
                    <a:pt x="1569" y="7626"/>
                    <a:pt x="1684" y="7656"/>
                    <a:pt x="1774" y="7719"/>
                  </a:cubicBezTo>
                  <a:cubicBezTo>
                    <a:pt x="1917" y="7814"/>
                    <a:pt x="1989" y="8028"/>
                    <a:pt x="1929" y="8171"/>
                  </a:cubicBezTo>
                  <a:cubicBezTo>
                    <a:pt x="1881" y="8278"/>
                    <a:pt x="1929" y="8409"/>
                    <a:pt x="2036" y="8469"/>
                  </a:cubicBezTo>
                  <a:cubicBezTo>
                    <a:pt x="2064" y="8480"/>
                    <a:pt x="2093" y="8486"/>
                    <a:pt x="2122" y="8486"/>
                  </a:cubicBezTo>
                  <a:cubicBezTo>
                    <a:pt x="2213" y="8486"/>
                    <a:pt x="2298" y="8432"/>
                    <a:pt x="2334" y="8350"/>
                  </a:cubicBezTo>
                  <a:cubicBezTo>
                    <a:pt x="2489" y="8005"/>
                    <a:pt x="2346" y="7576"/>
                    <a:pt x="2024" y="7350"/>
                  </a:cubicBezTo>
                  <a:cubicBezTo>
                    <a:pt x="1860" y="7235"/>
                    <a:pt x="1656" y="7177"/>
                    <a:pt x="1445" y="7177"/>
                  </a:cubicBezTo>
                  <a:cubicBezTo>
                    <a:pt x="1305" y="7177"/>
                    <a:pt x="1162" y="7202"/>
                    <a:pt x="1024" y="7255"/>
                  </a:cubicBezTo>
                  <a:cubicBezTo>
                    <a:pt x="345" y="7516"/>
                    <a:pt x="0" y="8374"/>
                    <a:pt x="274" y="9088"/>
                  </a:cubicBezTo>
                  <a:cubicBezTo>
                    <a:pt x="512" y="9707"/>
                    <a:pt x="1191" y="10148"/>
                    <a:pt x="1893" y="10148"/>
                  </a:cubicBezTo>
                  <a:cubicBezTo>
                    <a:pt x="1917" y="10148"/>
                    <a:pt x="1941" y="10136"/>
                    <a:pt x="1953" y="10136"/>
                  </a:cubicBezTo>
                  <a:cubicBezTo>
                    <a:pt x="2608" y="10124"/>
                    <a:pt x="3251" y="9755"/>
                    <a:pt x="3679" y="9183"/>
                  </a:cubicBezTo>
                  <a:cubicBezTo>
                    <a:pt x="4370" y="8243"/>
                    <a:pt x="4370" y="6838"/>
                    <a:pt x="3667" y="5909"/>
                  </a:cubicBezTo>
                  <a:cubicBezTo>
                    <a:pt x="3417" y="5552"/>
                    <a:pt x="3084" y="5290"/>
                    <a:pt x="2762" y="5028"/>
                  </a:cubicBezTo>
                  <a:cubicBezTo>
                    <a:pt x="2584" y="4885"/>
                    <a:pt x="2405" y="4742"/>
                    <a:pt x="2250" y="4588"/>
                  </a:cubicBezTo>
                  <a:cubicBezTo>
                    <a:pt x="2048" y="4397"/>
                    <a:pt x="1619" y="3933"/>
                    <a:pt x="1584" y="3397"/>
                  </a:cubicBezTo>
                  <a:lnTo>
                    <a:pt x="1584" y="3397"/>
                  </a:lnTo>
                  <a:cubicBezTo>
                    <a:pt x="1712" y="3442"/>
                    <a:pt x="1847" y="3463"/>
                    <a:pt x="1983" y="3463"/>
                  </a:cubicBezTo>
                  <a:cubicBezTo>
                    <a:pt x="2391" y="3463"/>
                    <a:pt x="2804" y="3269"/>
                    <a:pt x="3036" y="2921"/>
                  </a:cubicBezTo>
                  <a:cubicBezTo>
                    <a:pt x="3227" y="2623"/>
                    <a:pt x="3274" y="2182"/>
                    <a:pt x="3001" y="1921"/>
                  </a:cubicBezTo>
                  <a:cubicBezTo>
                    <a:pt x="2867" y="1787"/>
                    <a:pt x="2703" y="1732"/>
                    <a:pt x="2533" y="1732"/>
                  </a:cubicBezTo>
                  <a:cubicBezTo>
                    <a:pt x="2279" y="1732"/>
                    <a:pt x="2010" y="1856"/>
                    <a:pt x="1810" y="2028"/>
                  </a:cubicBezTo>
                  <a:cubicBezTo>
                    <a:pt x="1643" y="2159"/>
                    <a:pt x="1453" y="2361"/>
                    <a:pt x="1310" y="2611"/>
                  </a:cubicBezTo>
                  <a:cubicBezTo>
                    <a:pt x="1155" y="2337"/>
                    <a:pt x="1131" y="1956"/>
                    <a:pt x="1215" y="1659"/>
                  </a:cubicBezTo>
                  <a:cubicBezTo>
                    <a:pt x="1358" y="1159"/>
                    <a:pt x="1739" y="730"/>
                    <a:pt x="2108" y="385"/>
                  </a:cubicBezTo>
                  <a:cubicBezTo>
                    <a:pt x="2191" y="289"/>
                    <a:pt x="2191" y="147"/>
                    <a:pt x="2108" y="63"/>
                  </a:cubicBezTo>
                  <a:cubicBezTo>
                    <a:pt x="2066" y="22"/>
                    <a:pt x="2009" y="1"/>
                    <a:pt x="1951"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40" name="Google Shape;2340;p72"/>
          <p:cNvGrpSpPr/>
          <p:nvPr/>
        </p:nvGrpSpPr>
        <p:grpSpPr>
          <a:xfrm>
            <a:off x="4251109" y="3566041"/>
            <a:ext cx="1406736" cy="925326"/>
            <a:chOff x="7389350" y="385550"/>
            <a:chExt cx="1465655" cy="964082"/>
          </a:xfrm>
        </p:grpSpPr>
        <p:sp>
          <p:nvSpPr>
            <p:cNvPr id="2341" name="Google Shape;2341;p72"/>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72"/>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72"/>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72"/>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72"/>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72"/>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72"/>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72"/>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72"/>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72"/>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72"/>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352" name="Google Shape;2352;p72"/>
          <p:cNvSpPr/>
          <p:nvPr/>
        </p:nvSpPr>
        <p:spPr>
          <a:xfrm flipH="1">
            <a:off x="3993691" y="41868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68"/>
        <p:cNvGrpSpPr/>
        <p:nvPr/>
      </p:nvGrpSpPr>
      <p:grpSpPr>
        <a:xfrm>
          <a:off x="0" y="0"/>
          <a:ext cx="0" cy="0"/>
          <a:chOff x="0" y="0"/>
          <a:chExt cx="0" cy="0"/>
        </a:xfrm>
      </p:grpSpPr>
      <p:sp>
        <p:nvSpPr>
          <p:cNvPr id="2369" name="Google Shape;2369;p75"/>
          <p:cNvSpPr txBox="1"/>
          <p:nvPr/>
        </p:nvSpPr>
        <p:spPr>
          <a:xfrm>
            <a:off x="723400" y="1187975"/>
            <a:ext cx="7697100" cy="1466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This presentation has been made using the following fonts:</a:t>
            </a:r>
            <a:endParaRPr sz="1100">
              <a:solidFill>
                <a:schemeClr val="lt1"/>
              </a:solidFill>
            </a:endParaRPr>
          </a:p>
          <a:p>
            <a:pPr marL="0" lvl="0" indent="0" algn="ctr" rtl="0">
              <a:lnSpc>
                <a:spcPct val="100000"/>
              </a:lnSpc>
              <a:spcBef>
                <a:spcPts val="1000"/>
              </a:spcBef>
              <a:spcAft>
                <a:spcPts val="0"/>
              </a:spcAft>
              <a:buNone/>
            </a:pPr>
            <a:r>
              <a:rPr lang="en" sz="1100" b="1">
                <a:solidFill>
                  <a:schemeClr val="lt1"/>
                </a:solidFill>
              </a:rPr>
              <a:t>Clicker Script</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https://fonts.google.com/specimen/Clicker+Script</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endParaRPr sz="1100">
              <a:solidFill>
                <a:schemeClr val="lt1"/>
              </a:solidFill>
            </a:endParaRPr>
          </a:p>
          <a:p>
            <a:pPr marL="0" lvl="0" indent="0" algn="ctr" rtl="0">
              <a:lnSpc>
                <a:spcPct val="100000"/>
              </a:lnSpc>
              <a:spcBef>
                <a:spcPts val="0"/>
              </a:spcBef>
              <a:spcAft>
                <a:spcPts val="0"/>
              </a:spcAft>
              <a:buNone/>
            </a:pPr>
            <a:r>
              <a:rPr lang="en" sz="1100" b="1">
                <a:solidFill>
                  <a:schemeClr val="lt1"/>
                </a:solidFill>
              </a:rPr>
              <a:t>Alata</a:t>
            </a:r>
            <a:endParaRPr sz="1100" b="1">
              <a:solidFill>
                <a:schemeClr val="lt1"/>
              </a:solidFill>
            </a:endParaRPr>
          </a:p>
          <a:p>
            <a:pPr marL="0" lvl="0" indent="0" algn="ctr" rtl="0">
              <a:lnSpc>
                <a:spcPct val="100000"/>
              </a:lnSpc>
              <a:spcBef>
                <a:spcPts val="0"/>
              </a:spcBef>
              <a:spcAft>
                <a:spcPts val="0"/>
              </a:spcAft>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https://fonts.google.com/specimen/Alata</a:t>
            </a:r>
            <a:r>
              <a:rPr lang="en" sz="1100">
                <a:solidFill>
                  <a:schemeClr val="lt1"/>
                </a:solidFill>
              </a:rPr>
              <a:t>)</a:t>
            </a:r>
            <a:endParaRPr sz="1100">
              <a:solidFill>
                <a:schemeClr val="lt1"/>
              </a:solidFill>
            </a:endParaRPr>
          </a:p>
          <a:p>
            <a:pPr marL="0" lvl="0" indent="0" algn="l" rtl="0">
              <a:lnSpc>
                <a:spcPct val="100000"/>
              </a:lnSpc>
              <a:spcBef>
                <a:spcPts val="0"/>
              </a:spcBef>
              <a:spcAft>
                <a:spcPts val="0"/>
              </a:spcAft>
              <a:buNone/>
            </a:pPr>
            <a:endParaRPr sz="1100">
              <a:solidFill>
                <a:schemeClr val="lt1"/>
              </a:solidFill>
            </a:endParaRPr>
          </a:p>
        </p:txBody>
      </p:sp>
      <p:sp>
        <p:nvSpPr>
          <p:cNvPr id="2370" name="Google Shape;2370;p75"/>
          <p:cNvSpPr/>
          <p:nvPr/>
        </p:nvSpPr>
        <p:spPr>
          <a:xfrm>
            <a:off x="2052650" y="2947175"/>
            <a:ext cx="791400" cy="754200"/>
          </a:xfrm>
          <a:prstGeom prst="roundRect">
            <a:avLst>
              <a:gd name="adj" fmla="val 16667"/>
            </a:avLst>
          </a:prstGeom>
          <a:solidFill>
            <a:srgbClr val="1A1A1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75"/>
          <p:cNvSpPr/>
          <p:nvPr/>
        </p:nvSpPr>
        <p:spPr>
          <a:xfrm>
            <a:off x="3114470" y="2947175"/>
            <a:ext cx="791400" cy="754200"/>
          </a:xfrm>
          <a:prstGeom prst="roundRect">
            <a:avLst>
              <a:gd name="adj" fmla="val 16667"/>
            </a:avLst>
          </a:prstGeom>
          <a:solidFill>
            <a:srgbClr val="FFFFF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75"/>
          <p:cNvSpPr/>
          <p:nvPr/>
        </p:nvSpPr>
        <p:spPr>
          <a:xfrm>
            <a:off x="4176289" y="2947175"/>
            <a:ext cx="791400" cy="754200"/>
          </a:xfrm>
          <a:prstGeom prst="roundRect">
            <a:avLst>
              <a:gd name="adj" fmla="val 16667"/>
            </a:avLst>
          </a:prstGeom>
          <a:solidFill>
            <a:srgbClr val="FFEADB"/>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75"/>
          <p:cNvSpPr txBox="1"/>
          <p:nvPr/>
        </p:nvSpPr>
        <p:spPr>
          <a:xfrm>
            <a:off x="20526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#1a1a1a</a:t>
            </a:r>
            <a:endParaRPr sz="1000">
              <a:solidFill>
                <a:srgbClr val="FFFFFF"/>
              </a:solidFill>
            </a:endParaRPr>
          </a:p>
        </p:txBody>
      </p:sp>
      <p:sp>
        <p:nvSpPr>
          <p:cNvPr id="2374" name="Google Shape;2374;p75"/>
          <p:cNvSpPr txBox="1"/>
          <p:nvPr/>
        </p:nvSpPr>
        <p:spPr>
          <a:xfrm>
            <a:off x="311447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#ffffff</a:t>
            </a:r>
            <a:endParaRPr sz="1000">
              <a:solidFill>
                <a:schemeClr val="dk1"/>
              </a:solidFill>
            </a:endParaRPr>
          </a:p>
        </p:txBody>
      </p:sp>
      <p:sp>
        <p:nvSpPr>
          <p:cNvPr id="2375" name="Google Shape;2375;p75"/>
          <p:cNvSpPr txBox="1"/>
          <p:nvPr/>
        </p:nvSpPr>
        <p:spPr>
          <a:xfrm>
            <a:off x="417630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#ffeadb</a:t>
            </a:r>
            <a:endParaRPr sz="1000">
              <a:solidFill>
                <a:schemeClr val="dk1"/>
              </a:solidFill>
            </a:endParaRPr>
          </a:p>
        </p:txBody>
      </p:sp>
      <p:sp>
        <p:nvSpPr>
          <p:cNvPr id="2376" name="Google Shape;2376;p75"/>
          <p:cNvSpPr/>
          <p:nvPr/>
        </p:nvSpPr>
        <p:spPr>
          <a:xfrm>
            <a:off x="5238125" y="2947175"/>
            <a:ext cx="791400" cy="754200"/>
          </a:xfrm>
          <a:prstGeom prst="roundRect">
            <a:avLst>
              <a:gd name="adj" fmla="val 16667"/>
            </a:avLst>
          </a:prstGeom>
          <a:solidFill>
            <a:srgbClr val="FFBFE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75"/>
          <p:cNvSpPr txBox="1"/>
          <p:nvPr/>
        </p:nvSpPr>
        <p:spPr>
          <a:xfrm>
            <a:off x="5238125"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#ffbfee</a:t>
            </a:r>
            <a:endParaRPr sz="1000">
              <a:solidFill>
                <a:schemeClr val="dk1"/>
              </a:solidFill>
            </a:endParaRPr>
          </a:p>
        </p:txBody>
      </p:sp>
      <p:sp>
        <p:nvSpPr>
          <p:cNvPr id="2378" name="Google Shape;2378;p75"/>
          <p:cNvSpPr/>
          <p:nvPr/>
        </p:nvSpPr>
        <p:spPr>
          <a:xfrm>
            <a:off x="2052650" y="3878275"/>
            <a:ext cx="791400" cy="754200"/>
          </a:xfrm>
          <a:prstGeom prst="roundRect">
            <a:avLst>
              <a:gd name="adj" fmla="val 16667"/>
            </a:avLst>
          </a:prstGeom>
          <a:solidFill>
            <a:srgbClr val="FF667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75"/>
          <p:cNvSpPr/>
          <p:nvPr/>
        </p:nvSpPr>
        <p:spPr>
          <a:xfrm>
            <a:off x="3114470" y="3878275"/>
            <a:ext cx="791400" cy="754200"/>
          </a:xfrm>
          <a:prstGeom prst="roundRect">
            <a:avLst>
              <a:gd name="adj" fmla="val 16667"/>
            </a:avLst>
          </a:prstGeom>
          <a:solidFill>
            <a:srgbClr val="E34234"/>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75"/>
          <p:cNvSpPr/>
          <p:nvPr/>
        </p:nvSpPr>
        <p:spPr>
          <a:xfrm>
            <a:off x="4176289" y="3878275"/>
            <a:ext cx="791400" cy="754200"/>
          </a:xfrm>
          <a:prstGeom prst="roundRect">
            <a:avLst>
              <a:gd name="adj" fmla="val 16667"/>
            </a:avLst>
          </a:prstGeom>
          <a:solidFill>
            <a:srgbClr val="F3BE9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75"/>
          <p:cNvSpPr txBox="1"/>
          <p:nvPr/>
        </p:nvSpPr>
        <p:spPr>
          <a:xfrm>
            <a:off x="20526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#ff667e</a:t>
            </a:r>
            <a:endParaRPr sz="1000">
              <a:solidFill>
                <a:srgbClr val="FFFFFF"/>
              </a:solidFill>
            </a:endParaRPr>
          </a:p>
        </p:txBody>
      </p:sp>
      <p:sp>
        <p:nvSpPr>
          <p:cNvPr id="2382" name="Google Shape;2382;p75"/>
          <p:cNvSpPr txBox="1"/>
          <p:nvPr/>
        </p:nvSpPr>
        <p:spPr>
          <a:xfrm>
            <a:off x="311447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#e34234</a:t>
            </a:r>
            <a:endParaRPr sz="1000">
              <a:solidFill>
                <a:srgbClr val="FFFFFF"/>
              </a:solidFill>
            </a:endParaRPr>
          </a:p>
        </p:txBody>
      </p:sp>
      <p:sp>
        <p:nvSpPr>
          <p:cNvPr id="2383" name="Google Shape;2383;p75"/>
          <p:cNvSpPr txBox="1"/>
          <p:nvPr/>
        </p:nvSpPr>
        <p:spPr>
          <a:xfrm>
            <a:off x="417630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#f3be95</a:t>
            </a:r>
            <a:endParaRPr sz="1000">
              <a:solidFill>
                <a:srgbClr val="FFFFFF"/>
              </a:solidFill>
            </a:endParaRPr>
          </a:p>
        </p:txBody>
      </p:sp>
      <p:sp>
        <p:nvSpPr>
          <p:cNvPr id="2384" name="Google Shape;2384;p75"/>
          <p:cNvSpPr/>
          <p:nvPr/>
        </p:nvSpPr>
        <p:spPr>
          <a:xfrm>
            <a:off x="5238125" y="3878275"/>
            <a:ext cx="791400" cy="754200"/>
          </a:xfrm>
          <a:prstGeom prst="roundRect">
            <a:avLst>
              <a:gd name="adj" fmla="val 16667"/>
            </a:avLst>
          </a:prstGeom>
          <a:solidFill>
            <a:srgbClr val="C4392D"/>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75"/>
          <p:cNvSpPr txBox="1"/>
          <p:nvPr/>
        </p:nvSpPr>
        <p:spPr>
          <a:xfrm>
            <a:off x="5238125"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#c4392d</a:t>
            </a:r>
            <a:endParaRPr sz="1000">
              <a:solidFill>
                <a:srgbClr val="FFFFFF"/>
              </a:solidFill>
            </a:endParaRPr>
          </a:p>
        </p:txBody>
      </p:sp>
      <p:sp>
        <p:nvSpPr>
          <p:cNvPr id="2386" name="Google Shape;2386;p75"/>
          <p:cNvSpPr/>
          <p:nvPr/>
        </p:nvSpPr>
        <p:spPr>
          <a:xfrm>
            <a:off x="6299950" y="2947175"/>
            <a:ext cx="791400" cy="754200"/>
          </a:xfrm>
          <a:prstGeom prst="roundRect">
            <a:avLst>
              <a:gd name="adj" fmla="val 16667"/>
            </a:avLst>
          </a:prstGeom>
          <a:solidFill>
            <a:srgbClr val="FD97A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75"/>
          <p:cNvSpPr txBox="1"/>
          <p:nvPr/>
        </p:nvSpPr>
        <p:spPr>
          <a:xfrm>
            <a:off x="6299950" y="31042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#fd97a3</a:t>
            </a:r>
            <a:endParaRPr sz="1000">
              <a:solidFill>
                <a:srgbClr val="FFFFFF"/>
              </a:solidFill>
            </a:endParaRPr>
          </a:p>
        </p:txBody>
      </p:sp>
      <p:sp>
        <p:nvSpPr>
          <p:cNvPr id="2388" name="Google Shape;2388;p75"/>
          <p:cNvSpPr/>
          <p:nvPr/>
        </p:nvSpPr>
        <p:spPr>
          <a:xfrm>
            <a:off x="6299950" y="3878275"/>
            <a:ext cx="791400" cy="754200"/>
          </a:xfrm>
          <a:prstGeom prst="roundRect">
            <a:avLst>
              <a:gd name="adj" fmla="val 16667"/>
            </a:avLst>
          </a:prstGeom>
          <a:solidFill>
            <a:srgbClr val="963C4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75"/>
          <p:cNvSpPr txBox="1"/>
          <p:nvPr/>
        </p:nvSpPr>
        <p:spPr>
          <a:xfrm>
            <a:off x="6299950" y="4035325"/>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#963c4a</a:t>
            </a:r>
            <a:endParaRPr sz="1000">
              <a:solidFill>
                <a:srgbClr val="FFFFFF"/>
              </a:solidFill>
            </a:endParaRPr>
          </a:p>
        </p:txBody>
      </p:sp>
      <p:sp>
        <p:nvSpPr>
          <p:cNvPr id="2390" name="Google Shape;2390;p75"/>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Fonts &amp; colors used</a:t>
            </a:r>
            <a:endParaRPr/>
          </a:p>
        </p:txBody>
      </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518"/>
        <p:cNvGrpSpPr/>
        <p:nvPr/>
      </p:nvGrpSpPr>
      <p:grpSpPr>
        <a:xfrm>
          <a:off x="0" y="0"/>
          <a:ext cx="0" cy="0"/>
          <a:chOff x="0" y="0"/>
          <a:chExt cx="0" cy="0"/>
        </a:xfrm>
      </p:grpSpPr>
      <p:sp>
        <p:nvSpPr>
          <p:cNvPr id="519" name="Google Shape;519;p38"/>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Table of contents</a:t>
            </a:r>
            <a:endParaRPr/>
          </a:p>
        </p:txBody>
      </p:sp>
      <p:sp>
        <p:nvSpPr>
          <p:cNvPr id="520" name="Google Shape;520;p38"/>
          <p:cNvSpPr txBox="1">
            <a:spLocks noGrp="1"/>
          </p:cNvSpPr>
          <p:nvPr>
            <p:ph type="subTitle" idx="1"/>
          </p:nvPr>
        </p:nvSpPr>
        <p:spPr>
          <a:xfrm>
            <a:off x="1601075" y="1773781"/>
            <a:ext cx="2246400" cy="46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521" name="Google Shape;521;p38"/>
          <p:cNvSpPr txBox="1">
            <a:spLocks noGrp="1"/>
          </p:cNvSpPr>
          <p:nvPr>
            <p:ph type="subTitle" idx="2"/>
          </p:nvPr>
        </p:nvSpPr>
        <p:spPr>
          <a:xfrm>
            <a:off x="1601085" y="2083578"/>
            <a:ext cx="2246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2" name="Google Shape;522;p38"/>
          <p:cNvSpPr txBox="1">
            <a:spLocks noGrp="1"/>
          </p:cNvSpPr>
          <p:nvPr>
            <p:ph type="title" idx="3"/>
          </p:nvPr>
        </p:nvSpPr>
        <p:spPr>
          <a:xfrm>
            <a:off x="749650" y="1833925"/>
            <a:ext cx="761400" cy="77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23" name="Google Shape;523;p38"/>
          <p:cNvSpPr txBox="1">
            <a:spLocks noGrp="1"/>
          </p:cNvSpPr>
          <p:nvPr>
            <p:ph type="subTitle" idx="4"/>
          </p:nvPr>
        </p:nvSpPr>
        <p:spPr>
          <a:xfrm>
            <a:off x="1601075" y="3181303"/>
            <a:ext cx="2246400" cy="461100"/>
          </a:xfrm>
          <a:prstGeom prst="rect">
            <a:avLst/>
          </a:prstGeom>
        </p:spPr>
        <p:txBody>
          <a:bodyPr spcFirstLastPara="1" wrap="square" lIns="91425" tIns="91425" rIns="91425" bIns="91425" anchor="b" anchorCtr="0">
            <a:noAutofit/>
          </a:bodyPr>
          <a:lstStyle/>
          <a:p>
            <a:pPr marL="0" lvl="0" indent="0" algn="l" rtl="0">
              <a:spcBef>
                <a:spcPts val="0"/>
              </a:spcBef>
              <a:spcAft>
                <a:spcPts val="0"/>
              </a:spcAft>
              <a:buNone/>
            </a:pPr>
            <a:r>
              <a:rPr lang="en"/>
              <a:t>Section</a:t>
            </a:r>
            <a:endParaRPr/>
          </a:p>
        </p:txBody>
      </p:sp>
      <p:sp>
        <p:nvSpPr>
          <p:cNvPr id="524" name="Google Shape;524;p38"/>
          <p:cNvSpPr txBox="1">
            <a:spLocks noGrp="1"/>
          </p:cNvSpPr>
          <p:nvPr>
            <p:ph type="subTitle" idx="5"/>
          </p:nvPr>
        </p:nvSpPr>
        <p:spPr>
          <a:xfrm>
            <a:off x="1601085" y="3491100"/>
            <a:ext cx="22464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You can describe the topic of the section here</a:t>
            </a:r>
            <a:endParaRPr/>
          </a:p>
        </p:txBody>
      </p:sp>
      <p:sp>
        <p:nvSpPr>
          <p:cNvPr id="525" name="Google Shape;525;p38"/>
          <p:cNvSpPr txBox="1">
            <a:spLocks noGrp="1"/>
          </p:cNvSpPr>
          <p:nvPr>
            <p:ph type="title" idx="6"/>
          </p:nvPr>
        </p:nvSpPr>
        <p:spPr>
          <a:xfrm>
            <a:off x="749650" y="3241450"/>
            <a:ext cx="761400" cy="77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03</a:t>
            </a:r>
            <a:endParaRPr/>
          </a:p>
        </p:txBody>
      </p:sp>
      <p:sp>
        <p:nvSpPr>
          <p:cNvPr id="526" name="Google Shape;526;p38"/>
          <p:cNvSpPr txBox="1">
            <a:spLocks noGrp="1"/>
          </p:cNvSpPr>
          <p:nvPr>
            <p:ph type="subTitle" idx="7"/>
          </p:nvPr>
        </p:nvSpPr>
        <p:spPr>
          <a:xfrm flipH="1">
            <a:off x="5296524" y="1773781"/>
            <a:ext cx="2246400" cy="46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Section</a:t>
            </a:r>
            <a:endParaRPr/>
          </a:p>
        </p:txBody>
      </p:sp>
      <p:sp>
        <p:nvSpPr>
          <p:cNvPr id="527" name="Google Shape;527;p38"/>
          <p:cNvSpPr txBox="1">
            <a:spLocks noGrp="1"/>
          </p:cNvSpPr>
          <p:nvPr>
            <p:ph type="subTitle" idx="8"/>
          </p:nvPr>
        </p:nvSpPr>
        <p:spPr>
          <a:xfrm flipH="1">
            <a:off x="5296515" y="2083579"/>
            <a:ext cx="22464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528" name="Google Shape;528;p38"/>
          <p:cNvSpPr txBox="1">
            <a:spLocks noGrp="1"/>
          </p:cNvSpPr>
          <p:nvPr>
            <p:ph type="title" idx="9"/>
          </p:nvPr>
        </p:nvSpPr>
        <p:spPr>
          <a:xfrm flipH="1">
            <a:off x="7632950" y="1833925"/>
            <a:ext cx="761400" cy="77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02</a:t>
            </a:r>
            <a:endParaRPr/>
          </a:p>
        </p:txBody>
      </p:sp>
      <p:sp>
        <p:nvSpPr>
          <p:cNvPr id="529" name="Google Shape;529;p38"/>
          <p:cNvSpPr txBox="1">
            <a:spLocks noGrp="1"/>
          </p:cNvSpPr>
          <p:nvPr>
            <p:ph type="subTitle" idx="13"/>
          </p:nvPr>
        </p:nvSpPr>
        <p:spPr>
          <a:xfrm flipH="1">
            <a:off x="5296524" y="3181303"/>
            <a:ext cx="2246400" cy="461100"/>
          </a:xfrm>
          <a:prstGeom prst="rect">
            <a:avLst/>
          </a:prstGeom>
        </p:spPr>
        <p:txBody>
          <a:bodyPr spcFirstLastPara="1" wrap="square" lIns="91425" tIns="91425" rIns="91425" bIns="91425" anchor="b" anchorCtr="0">
            <a:noAutofit/>
          </a:bodyPr>
          <a:lstStyle/>
          <a:p>
            <a:pPr marL="0" lvl="0" indent="0" algn="r" rtl="0">
              <a:spcBef>
                <a:spcPts val="0"/>
              </a:spcBef>
              <a:spcAft>
                <a:spcPts val="0"/>
              </a:spcAft>
              <a:buNone/>
            </a:pPr>
            <a:r>
              <a:rPr lang="en"/>
              <a:t>Section</a:t>
            </a:r>
            <a:endParaRPr/>
          </a:p>
        </p:txBody>
      </p:sp>
      <p:sp>
        <p:nvSpPr>
          <p:cNvPr id="530" name="Google Shape;530;p38"/>
          <p:cNvSpPr txBox="1">
            <a:spLocks noGrp="1"/>
          </p:cNvSpPr>
          <p:nvPr>
            <p:ph type="subTitle" idx="14"/>
          </p:nvPr>
        </p:nvSpPr>
        <p:spPr>
          <a:xfrm flipH="1">
            <a:off x="5296515" y="3491100"/>
            <a:ext cx="2246400" cy="5727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You can describe the topic of the section here</a:t>
            </a:r>
            <a:endParaRPr/>
          </a:p>
        </p:txBody>
      </p:sp>
      <p:sp>
        <p:nvSpPr>
          <p:cNvPr id="531" name="Google Shape;531;p38"/>
          <p:cNvSpPr txBox="1">
            <a:spLocks noGrp="1"/>
          </p:cNvSpPr>
          <p:nvPr>
            <p:ph type="title" idx="15"/>
          </p:nvPr>
        </p:nvSpPr>
        <p:spPr>
          <a:xfrm flipH="1">
            <a:off x="7632950" y="3241450"/>
            <a:ext cx="761400" cy="7713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04</a:t>
            </a:r>
            <a:endParaRPr/>
          </a:p>
        </p:txBody>
      </p:sp>
      <p:sp>
        <p:nvSpPr>
          <p:cNvPr id="532" name="Google Shape;532;p38"/>
          <p:cNvSpPr/>
          <p:nvPr/>
        </p:nvSpPr>
        <p:spPr>
          <a:xfrm>
            <a:off x="4702977" y="1958328"/>
            <a:ext cx="264430" cy="239822"/>
          </a:xfrm>
          <a:custGeom>
            <a:avLst/>
            <a:gdLst/>
            <a:ahLst/>
            <a:cxnLst/>
            <a:rect l="l" t="t" r="r" b="b"/>
            <a:pathLst>
              <a:path w="6204" h="5626" extrusionOk="0">
                <a:moveTo>
                  <a:pt x="1832" y="0"/>
                </a:moveTo>
                <a:cubicBezTo>
                  <a:pt x="1488" y="0"/>
                  <a:pt x="1108" y="176"/>
                  <a:pt x="703" y="529"/>
                </a:cubicBezTo>
                <a:cubicBezTo>
                  <a:pt x="274" y="910"/>
                  <a:pt x="48" y="1375"/>
                  <a:pt x="36" y="1934"/>
                </a:cubicBezTo>
                <a:cubicBezTo>
                  <a:pt x="0" y="3613"/>
                  <a:pt x="1965" y="5482"/>
                  <a:pt x="2048" y="5554"/>
                </a:cubicBezTo>
                <a:cubicBezTo>
                  <a:pt x="2084" y="5601"/>
                  <a:pt x="2143" y="5625"/>
                  <a:pt x="2203" y="5625"/>
                </a:cubicBezTo>
                <a:cubicBezTo>
                  <a:pt x="2215" y="5625"/>
                  <a:pt x="2227" y="5613"/>
                  <a:pt x="2250" y="5613"/>
                </a:cubicBezTo>
                <a:cubicBezTo>
                  <a:pt x="2369" y="5589"/>
                  <a:pt x="5096" y="4982"/>
                  <a:pt x="5906" y="3518"/>
                </a:cubicBezTo>
                <a:cubicBezTo>
                  <a:pt x="6168" y="3053"/>
                  <a:pt x="6203" y="2541"/>
                  <a:pt x="6013" y="2018"/>
                </a:cubicBezTo>
                <a:cubicBezTo>
                  <a:pt x="5787" y="1387"/>
                  <a:pt x="5453" y="1029"/>
                  <a:pt x="5001" y="958"/>
                </a:cubicBezTo>
                <a:cubicBezTo>
                  <a:pt x="4939" y="947"/>
                  <a:pt x="4876" y="942"/>
                  <a:pt x="4814" y="942"/>
                </a:cubicBezTo>
                <a:cubicBezTo>
                  <a:pt x="4196" y="942"/>
                  <a:pt x="3584" y="1446"/>
                  <a:pt x="3227" y="1803"/>
                </a:cubicBezTo>
                <a:cubicBezTo>
                  <a:pt x="3108" y="1232"/>
                  <a:pt x="2822" y="327"/>
                  <a:pt x="2179" y="65"/>
                </a:cubicBezTo>
                <a:cubicBezTo>
                  <a:pt x="2068" y="22"/>
                  <a:pt x="1952" y="0"/>
                  <a:pt x="1832"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3" name="Google Shape;533;p38"/>
          <p:cNvGrpSpPr/>
          <p:nvPr/>
        </p:nvGrpSpPr>
        <p:grpSpPr>
          <a:xfrm rot="948433">
            <a:off x="4288166" y="2780653"/>
            <a:ext cx="893329" cy="647401"/>
            <a:chOff x="4634825" y="1694603"/>
            <a:chExt cx="761402" cy="551792"/>
          </a:xfrm>
        </p:grpSpPr>
        <p:sp>
          <p:nvSpPr>
            <p:cNvPr id="534" name="Google Shape;534;p38"/>
            <p:cNvSpPr/>
            <p:nvPr/>
          </p:nvSpPr>
          <p:spPr>
            <a:xfrm>
              <a:off x="4634825" y="1694603"/>
              <a:ext cx="761401" cy="551784"/>
            </a:xfrm>
            <a:custGeom>
              <a:avLst/>
              <a:gdLst/>
              <a:ahLst/>
              <a:cxnLst/>
              <a:rect l="l" t="t" r="r" b="b"/>
              <a:pathLst>
                <a:path w="18623" h="13496" extrusionOk="0">
                  <a:moveTo>
                    <a:pt x="15324" y="0"/>
                  </a:moveTo>
                  <a:cubicBezTo>
                    <a:pt x="15211" y="0"/>
                    <a:pt x="15095" y="10"/>
                    <a:pt x="14979" y="30"/>
                  </a:cubicBezTo>
                  <a:lnTo>
                    <a:pt x="1739" y="2268"/>
                  </a:lnTo>
                  <a:cubicBezTo>
                    <a:pt x="1215" y="2364"/>
                    <a:pt x="751" y="2649"/>
                    <a:pt x="441" y="3090"/>
                  </a:cubicBezTo>
                  <a:cubicBezTo>
                    <a:pt x="132" y="3530"/>
                    <a:pt x="1" y="4066"/>
                    <a:pt x="96" y="4590"/>
                  </a:cubicBezTo>
                  <a:lnTo>
                    <a:pt x="1323" y="11817"/>
                  </a:lnTo>
                  <a:cubicBezTo>
                    <a:pt x="1489" y="12805"/>
                    <a:pt x="2335" y="13496"/>
                    <a:pt x="3299" y="13496"/>
                  </a:cubicBezTo>
                  <a:cubicBezTo>
                    <a:pt x="3406" y="13496"/>
                    <a:pt x="3525" y="13484"/>
                    <a:pt x="3632" y="13460"/>
                  </a:cubicBezTo>
                  <a:lnTo>
                    <a:pt x="16884" y="11222"/>
                  </a:lnTo>
                  <a:cubicBezTo>
                    <a:pt x="17408" y="11127"/>
                    <a:pt x="17872" y="10841"/>
                    <a:pt x="18182" y="10400"/>
                  </a:cubicBezTo>
                  <a:cubicBezTo>
                    <a:pt x="18491" y="9960"/>
                    <a:pt x="18622" y="9436"/>
                    <a:pt x="18527" y="8900"/>
                  </a:cubicBezTo>
                  <a:lnTo>
                    <a:pt x="17301" y="1673"/>
                  </a:lnTo>
                  <a:cubicBezTo>
                    <a:pt x="17130" y="694"/>
                    <a:pt x="16284" y="0"/>
                    <a:pt x="1532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38"/>
            <p:cNvSpPr/>
            <p:nvPr/>
          </p:nvSpPr>
          <p:spPr>
            <a:xfrm>
              <a:off x="4645046" y="1919724"/>
              <a:ext cx="751180" cy="326671"/>
            </a:xfrm>
            <a:custGeom>
              <a:avLst/>
              <a:gdLst/>
              <a:ahLst/>
              <a:cxnLst/>
              <a:rect l="l" t="t" r="r" b="b"/>
              <a:pathLst>
                <a:path w="18373" h="7990" extrusionOk="0">
                  <a:moveTo>
                    <a:pt x="1" y="1"/>
                  </a:moveTo>
                  <a:lnTo>
                    <a:pt x="1073" y="6311"/>
                  </a:lnTo>
                  <a:cubicBezTo>
                    <a:pt x="1239" y="7299"/>
                    <a:pt x="2085" y="7990"/>
                    <a:pt x="3049" y="7990"/>
                  </a:cubicBezTo>
                  <a:cubicBezTo>
                    <a:pt x="3156" y="7990"/>
                    <a:pt x="3275" y="7978"/>
                    <a:pt x="3382" y="7954"/>
                  </a:cubicBezTo>
                  <a:lnTo>
                    <a:pt x="16634" y="5716"/>
                  </a:lnTo>
                  <a:cubicBezTo>
                    <a:pt x="17158" y="5621"/>
                    <a:pt x="17622" y="5335"/>
                    <a:pt x="17932" y="4894"/>
                  </a:cubicBezTo>
                  <a:cubicBezTo>
                    <a:pt x="18241" y="4454"/>
                    <a:pt x="18372" y="3930"/>
                    <a:pt x="18277" y="3394"/>
                  </a:cubicBezTo>
                  <a:lnTo>
                    <a:pt x="18087" y="2287"/>
                  </a:lnTo>
                  <a:lnTo>
                    <a:pt x="17860" y="2346"/>
                  </a:lnTo>
                  <a:cubicBezTo>
                    <a:pt x="15246" y="2989"/>
                    <a:pt x="12918" y="3255"/>
                    <a:pt x="10855" y="3255"/>
                  </a:cubicBezTo>
                  <a:cubicBezTo>
                    <a:pt x="6003" y="3255"/>
                    <a:pt x="2618" y="1786"/>
                    <a:pt x="430" y="299"/>
                  </a:cubicBez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 name="Google Shape;536;p38"/>
            <p:cNvSpPr/>
            <p:nvPr/>
          </p:nvSpPr>
          <p:spPr>
            <a:xfrm>
              <a:off x="4644106" y="1727721"/>
              <a:ext cx="725831" cy="501659"/>
            </a:xfrm>
            <a:custGeom>
              <a:avLst/>
              <a:gdLst/>
              <a:ahLst/>
              <a:cxnLst/>
              <a:rect l="l" t="t" r="r" b="b"/>
              <a:pathLst>
                <a:path w="17753" h="12270" extrusionOk="0">
                  <a:moveTo>
                    <a:pt x="16553" y="0"/>
                  </a:moveTo>
                  <a:cubicBezTo>
                    <a:pt x="16484" y="0"/>
                    <a:pt x="16414" y="31"/>
                    <a:pt x="16371" y="89"/>
                  </a:cubicBezTo>
                  <a:cubicBezTo>
                    <a:pt x="16324" y="137"/>
                    <a:pt x="12395" y="5268"/>
                    <a:pt x="10966" y="6697"/>
                  </a:cubicBezTo>
                  <a:cubicBezTo>
                    <a:pt x="10391" y="7272"/>
                    <a:pt x="9819" y="7436"/>
                    <a:pt x="9354" y="7436"/>
                  </a:cubicBezTo>
                  <a:cubicBezTo>
                    <a:pt x="8770" y="7436"/>
                    <a:pt x="8356" y="7176"/>
                    <a:pt x="8323" y="7150"/>
                  </a:cubicBezTo>
                  <a:lnTo>
                    <a:pt x="369" y="2542"/>
                  </a:lnTo>
                  <a:cubicBezTo>
                    <a:pt x="334" y="2522"/>
                    <a:pt x="297" y="2513"/>
                    <a:pt x="260" y="2513"/>
                  </a:cubicBezTo>
                  <a:cubicBezTo>
                    <a:pt x="183" y="2513"/>
                    <a:pt x="108" y="2553"/>
                    <a:pt x="60" y="2625"/>
                  </a:cubicBezTo>
                  <a:cubicBezTo>
                    <a:pt x="0" y="2732"/>
                    <a:pt x="36" y="2875"/>
                    <a:pt x="143" y="2935"/>
                  </a:cubicBezTo>
                  <a:lnTo>
                    <a:pt x="5691" y="6149"/>
                  </a:lnTo>
                  <a:lnTo>
                    <a:pt x="1822" y="11924"/>
                  </a:lnTo>
                  <a:cubicBezTo>
                    <a:pt x="1750" y="12019"/>
                    <a:pt x="1786" y="12162"/>
                    <a:pt x="1881" y="12234"/>
                  </a:cubicBezTo>
                  <a:cubicBezTo>
                    <a:pt x="1929" y="12257"/>
                    <a:pt x="1965" y="12269"/>
                    <a:pt x="2012" y="12269"/>
                  </a:cubicBezTo>
                  <a:cubicBezTo>
                    <a:pt x="2084" y="12269"/>
                    <a:pt x="2155" y="12234"/>
                    <a:pt x="2191" y="12174"/>
                  </a:cubicBezTo>
                  <a:lnTo>
                    <a:pt x="6072" y="6388"/>
                  </a:lnTo>
                  <a:cubicBezTo>
                    <a:pt x="6072" y="6376"/>
                    <a:pt x="6084" y="6376"/>
                    <a:pt x="6084" y="6376"/>
                  </a:cubicBezTo>
                  <a:lnTo>
                    <a:pt x="8084" y="7531"/>
                  </a:lnTo>
                  <a:cubicBezTo>
                    <a:pt x="8096" y="7542"/>
                    <a:pt x="8620" y="7876"/>
                    <a:pt x="9370" y="7876"/>
                  </a:cubicBezTo>
                  <a:cubicBezTo>
                    <a:pt x="9930" y="7876"/>
                    <a:pt x="10609" y="7685"/>
                    <a:pt x="11287" y="7007"/>
                  </a:cubicBezTo>
                  <a:cubicBezTo>
                    <a:pt x="11597" y="6697"/>
                    <a:pt x="12014" y="6233"/>
                    <a:pt x="12478" y="5673"/>
                  </a:cubicBezTo>
                  <a:lnTo>
                    <a:pt x="17359" y="9590"/>
                  </a:lnTo>
                  <a:cubicBezTo>
                    <a:pt x="17395" y="9626"/>
                    <a:pt x="17455" y="9638"/>
                    <a:pt x="17502" y="9638"/>
                  </a:cubicBezTo>
                  <a:cubicBezTo>
                    <a:pt x="17562" y="9638"/>
                    <a:pt x="17633" y="9614"/>
                    <a:pt x="17669" y="9555"/>
                  </a:cubicBezTo>
                  <a:cubicBezTo>
                    <a:pt x="17752" y="9459"/>
                    <a:pt x="17740" y="9317"/>
                    <a:pt x="17633" y="9245"/>
                  </a:cubicBezTo>
                  <a:lnTo>
                    <a:pt x="12764" y="5340"/>
                  </a:lnTo>
                  <a:cubicBezTo>
                    <a:pt x="14454" y="3316"/>
                    <a:pt x="16597" y="518"/>
                    <a:pt x="16717" y="363"/>
                  </a:cubicBezTo>
                  <a:cubicBezTo>
                    <a:pt x="16800" y="268"/>
                    <a:pt x="16776" y="125"/>
                    <a:pt x="16681" y="42"/>
                  </a:cubicBezTo>
                  <a:cubicBezTo>
                    <a:pt x="16643" y="13"/>
                    <a:pt x="16598" y="0"/>
                    <a:pt x="165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 name="Google Shape;537;p38"/>
            <p:cNvSpPr/>
            <p:nvPr/>
          </p:nvSpPr>
          <p:spPr>
            <a:xfrm>
              <a:off x="4951240" y="1873849"/>
              <a:ext cx="138805" cy="125762"/>
            </a:xfrm>
            <a:custGeom>
              <a:avLst/>
              <a:gdLst/>
              <a:ahLst/>
              <a:cxnLst/>
              <a:rect l="l" t="t" r="r" b="b"/>
              <a:pathLst>
                <a:path w="3395" h="3076" extrusionOk="0">
                  <a:moveTo>
                    <a:pt x="2431" y="1"/>
                  </a:moveTo>
                  <a:cubicBezTo>
                    <a:pt x="2387" y="1"/>
                    <a:pt x="2343" y="6"/>
                    <a:pt x="2299" y="16"/>
                  </a:cubicBezTo>
                  <a:cubicBezTo>
                    <a:pt x="1989" y="87"/>
                    <a:pt x="1775" y="397"/>
                    <a:pt x="1644" y="670"/>
                  </a:cubicBezTo>
                  <a:cubicBezTo>
                    <a:pt x="1446" y="426"/>
                    <a:pt x="1168" y="158"/>
                    <a:pt x="855" y="158"/>
                  </a:cubicBezTo>
                  <a:cubicBezTo>
                    <a:pt x="848" y="158"/>
                    <a:pt x="841" y="158"/>
                    <a:pt x="834" y="158"/>
                  </a:cubicBezTo>
                  <a:cubicBezTo>
                    <a:pt x="549" y="158"/>
                    <a:pt x="322" y="361"/>
                    <a:pt x="144" y="742"/>
                  </a:cubicBezTo>
                  <a:cubicBezTo>
                    <a:pt x="1" y="1051"/>
                    <a:pt x="1" y="1349"/>
                    <a:pt x="120" y="1659"/>
                  </a:cubicBezTo>
                  <a:cubicBezTo>
                    <a:pt x="465" y="2516"/>
                    <a:pt x="1775" y="3040"/>
                    <a:pt x="1823" y="3064"/>
                  </a:cubicBezTo>
                  <a:cubicBezTo>
                    <a:pt x="1846" y="3076"/>
                    <a:pt x="1882" y="3076"/>
                    <a:pt x="1906" y="3076"/>
                  </a:cubicBezTo>
                  <a:cubicBezTo>
                    <a:pt x="1954" y="3076"/>
                    <a:pt x="2001" y="3064"/>
                    <a:pt x="2037" y="3028"/>
                  </a:cubicBezTo>
                  <a:cubicBezTo>
                    <a:pt x="2085" y="2992"/>
                    <a:pt x="3251" y="2123"/>
                    <a:pt x="3359" y="1206"/>
                  </a:cubicBezTo>
                  <a:cubicBezTo>
                    <a:pt x="3394" y="897"/>
                    <a:pt x="3299" y="611"/>
                    <a:pt x="3085" y="361"/>
                  </a:cubicBezTo>
                  <a:cubicBezTo>
                    <a:pt x="2867" y="123"/>
                    <a:pt x="2649" y="1"/>
                    <a:pt x="2431"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8" name="Google Shape;538;p38"/>
          <p:cNvGrpSpPr/>
          <p:nvPr/>
        </p:nvGrpSpPr>
        <p:grpSpPr>
          <a:xfrm>
            <a:off x="3951658" y="2097745"/>
            <a:ext cx="818124" cy="1821869"/>
            <a:chOff x="4045952" y="1960265"/>
            <a:chExt cx="907716" cy="2021380"/>
          </a:xfrm>
        </p:grpSpPr>
        <p:sp>
          <p:nvSpPr>
            <p:cNvPr id="539" name="Google Shape;539;p38"/>
            <p:cNvSpPr/>
            <p:nvPr/>
          </p:nvSpPr>
          <p:spPr>
            <a:xfrm rot="635110">
              <a:off x="4300251" y="1979884"/>
              <a:ext cx="259379" cy="494215"/>
            </a:xfrm>
            <a:custGeom>
              <a:avLst/>
              <a:gdLst/>
              <a:ahLst/>
              <a:cxnLst/>
              <a:rect l="l" t="t" r="r" b="b"/>
              <a:pathLst>
                <a:path w="3382" h="6444" extrusionOk="0">
                  <a:moveTo>
                    <a:pt x="851" y="1"/>
                  </a:moveTo>
                  <a:cubicBezTo>
                    <a:pt x="841" y="1"/>
                    <a:pt x="831" y="1"/>
                    <a:pt x="822" y="3"/>
                  </a:cubicBezTo>
                  <a:cubicBezTo>
                    <a:pt x="726" y="26"/>
                    <a:pt x="655" y="98"/>
                    <a:pt x="643" y="193"/>
                  </a:cubicBezTo>
                  <a:lnTo>
                    <a:pt x="202" y="2967"/>
                  </a:lnTo>
                  <a:cubicBezTo>
                    <a:pt x="60" y="3944"/>
                    <a:pt x="0" y="5241"/>
                    <a:pt x="607" y="5956"/>
                  </a:cubicBezTo>
                  <a:cubicBezTo>
                    <a:pt x="869" y="6277"/>
                    <a:pt x="1238" y="6444"/>
                    <a:pt x="1691" y="6444"/>
                  </a:cubicBezTo>
                  <a:lnTo>
                    <a:pt x="1738" y="6444"/>
                  </a:lnTo>
                  <a:cubicBezTo>
                    <a:pt x="2417" y="6444"/>
                    <a:pt x="2750" y="6134"/>
                    <a:pt x="2929" y="5861"/>
                  </a:cubicBezTo>
                  <a:cubicBezTo>
                    <a:pt x="3381" y="5122"/>
                    <a:pt x="3084" y="3979"/>
                    <a:pt x="2774" y="3396"/>
                  </a:cubicBezTo>
                  <a:lnTo>
                    <a:pt x="1060" y="122"/>
                  </a:lnTo>
                  <a:cubicBezTo>
                    <a:pt x="1017" y="47"/>
                    <a:pt x="936" y="1"/>
                    <a:pt x="851"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38"/>
            <p:cNvSpPr/>
            <p:nvPr/>
          </p:nvSpPr>
          <p:spPr>
            <a:xfrm rot="635110">
              <a:off x="4139080" y="2550414"/>
              <a:ext cx="721459" cy="1080769"/>
            </a:xfrm>
            <a:custGeom>
              <a:avLst/>
              <a:gdLst/>
              <a:ahLst/>
              <a:cxnLst/>
              <a:rect l="l" t="t" r="r" b="b"/>
              <a:pathLst>
                <a:path w="9407" h="14092" extrusionOk="0">
                  <a:moveTo>
                    <a:pt x="4496" y="1"/>
                  </a:moveTo>
                  <a:cubicBezTo>
                    <a:pt x="4419" y="1"/>
                    <a:pt x="4372" y="7"/>
                    <a:pt x="4370" y="7"/>
                  </a:cubicBezTo>
                  <a:lnTo>
                    <a:pt x="1215" y="936"/>
                  </a:lnTo>
                  <a:lnTo>
                    <a:pt x="1191" y="947"/>
                  </a:lnTo>
                  <a:cubicBezTo>
                    <a:pt x="1179" y="947"/>
                    <a:pt x="0" y="1519"/>
                    <a:pt x="453" y="3079"/>
                  </a:cubicBezTo>
                  <a:cubicBezTo>
                    <a:pt x="846" y="4472"/>
                    <a:pt x="3679" y="13997"/>
                    <a:pt x="3703" y="14092"/>
                  </a:cubicBezTo>
                  <a:lnTo>
                    <a:pt x="3918" y="14032"/>
                  </a:lnTo>
                  <a:lnTo>
                    <a:pt x="9168" y="12473"/>
                  </a:lnTo>
                  <a:lnTo>
                    <a:pt x="9406" y="12401"/>
                  </a:lnTo>
                  <a:cubicBezTo>
                    <a:pt x="9383" y="12306"/>
                    <a:pt x="6573" y="2769"/>
                    <a:pt x="6156" y="1400"/>
                  </a:cubicBezTo>
                  <a:cubicBezTo>
                    <a:pt x="5768" y="119"/>
                    <a:pt x="4834" y="1"/>
                    <a:pt x="4496"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 name="Google Shape;541;p38"/>
            <p:cNvSpPr/>
            <p:nvPr/>
          </p:nvSpPr>
          <p:spPr>
            <a:xfrm rot="635110">
              <a:off x="4342579" y="2995973"/>
              <a:ext cx="353405" cy="324031"/>
            </a:xfrm>
            <a:custGeom>
              <a:avLst/>
              <a:gdLst/>
              <a:ahLst/>
              <a:cxnLst/>
              <a:rect l="l" t="t" r="r" b="b"/>
              <a:pathLst>
                <a:path w="4608" h="4225" extrusionOk="0">
                  <a:moveTo>
                    <a:pt x="2571" y="0"/>
                  </a:moveTo>
                  <a:cubicBezTo>
                    <a:pt x="2498" y="0"/>
                    <a:pt x="2427" y="15"/>
                    <a:pt x="2358" y="45"/>
                  </a:cubicBezTo>
                  <a:cubicBezTo>
                    <a:pt x="2024" y="188"/>
                    <a:pt x="1881" y="641"/>
                    <a:pt x="1822" y="1045"/>
                  </a:cubicBezTo>
                  <a:cubicBezTo>
                    <a:pt x="1566" y="758"/>
                    <a:pt x="1235" y="461"/>
                    <a:pt x="903" y="461"/>
                  </a:cubicBezTo>
                  <a:cubicBezTo>
                    <a:pt x="864" y="461"/>
                    <a:pt x="825" y="465"/>
                    <a:pt x="786" y="474"/>
                  </a:cubicBezTo>
                  <a:cubicBezTo>
                    <a:pt x="346" y="569"/>
                    <a:pt x="274" y="1176"/>
                    <a:pt x="238" y="1367"/>
                  </a:cubicBezTo>
                  <a:cubicBezTo>
                    <a:pt x="0" y="3260"/>
                    <a:pt x="2572" y="4141"/>
                    <a:pt x="2679" y="4177"/>
                  </a:cubicBezTo>
                  <a:lnTo>
                    <a:pt x="2834" y="4224"/>
                  </a:lnTo>
                  <a:lnTo>
                    <a:pt x="2929" y="4093"/>
                  </a:lnTo>
                  <a:cubicBezTo>
                    <a:pt x="3001" y="3998"/>
                    <a:pt x="4608" y="1736"/>
                    <a:pt x="3275" y="391"/>
                  </a:cubicBezTo>
                  <a:cubicBezTo>
                    <a:pt x="3025" y="132"/>
                    <a:pt x="2789" y="0"/>
                    <a:pt x="2571"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 name="Google Shape;542;p38"/>
            <p:cNvSpPr/>
            <p:nvPr/>
          </p:nvSpPr>
          <p:spPr>
            <a:xfrm rot="635110">
              <a:off x="4375279" y="2229920"/>
              <a:ext cx="102386" cy="359004"/>
            </a:xfrm>
            <a:custGeom>
              <a:avLst/>
              <a:gdLst/>
              <a:ahLst/>
              <a:cxnLst/>
              <a:rect l="l" t="t" r="r" b="b"/>
              <a:pathLst>
                <a:path w="1335" h="4681" extrusionOk="0">
                  <a:moveTo>
                    <a:pt x="247" y="0"/>
                  </a:moveTo>
                  <a:cubicBezTo>
                    <a:pt x="241" y="0"/>
                    <a:pt x="234" y="1"/>
                    <a:pt x="227" y="1"/>
                  </a:cubicBezTo>
                  <a:cubicBezTo>
                    <a:pt x="96" y="1"/>
                    <a:pt x="1" y="108"/>
                    <a:pt x="13" y="227"/>
                  </a:cubicBezTo>
                  <a:cubicBezTo>
                    <a:pt x="108" y="1692"/>
                    <a:pt x="394" y="3144"/>
                    <a:pt x="870" y="4538"/>
                  </a:cubicBezTo>
                  <a:cubicBezTo>
                    <a:pt x="894" y="4621"/>
                    <a:pt x="989" y="4680"/>
                    <a:pt x="1084" y="4680"/>
                  </a:cubicBezTo>
                  <a:cubicBezTo>
                    <a:pt x="1108" y="4680"/>
                    <a:pt x="1132" y="4680"/>
                    <a:pt x="1156" y="4668"/>
                  </a:cubicBezTo>
                  <a:cubicBezTo>
                    <a:pt x="1263" y="4633"/>
                    <a:pt x="1334" y="4502"/>
                    <a:pt x="1287" y="4383"/>
                  </a:cubicBezTo>
                  <a:cubicBezTo>
                    <a:pt x="834" y="3037"/>
                    <a:pt x="549" y="1632"/>
                    <a:pt x="465" y="204"/>
                  </a:cubicBezTo>
                  <a:cubicBezTo>
                    <a:pt x="454" y="91"/>
                    <a:pt x="358" y="0"/>
                    <a:pt x="24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38"/>
            <p:cNvSpPr/>
            <p:nvPr/>
          </p:nvSpPr>
          <p:spPr>
            <a:xfrm rot="635110">
              <a:off x="4255806" y="3323766"/>
              <a:ext cx="537010" cy="335229"/>
            </a:xfrm>
            <a:custGeom>
              <a:avLst/>
              <a:gdLst/>
              <a:ahLst/>
              <a:cxnLst/>
              <a:rect l="l" t="t" r="r" b="b"/>
              <a:pathLst>
                <a:path w="7002" h="4371" extrusionOk="0">
                  <a:moveTo>
                    <a:pt x="1" y="1"/>
                  </a:moveTo>
                  <a:lnTo>
                    <a:pt x="1287" y="4370"/>
                  </a:lnTo>
                  <a:lnTo>
                    <a:pt x="7002" y="2680"/>
                  </a:lnTo>
                  <a:lnTo>
                    <a:pt x="6240" y="96"/>
                  </a:lnTo>
                  <a:lnTo>
                    <a:pt x="6014" y="167"/>
                  </a:lnTo>
                  <a:cubicBezTo>
                    <a:pt x="5047" y="517"/>
                    <a:pt x="4096" y="690"/>
                    <a:pt x="3165" y="690"/>
                  </a:cubicBezTo>
                  <a:cubicBezTo>
                    <a:pt x="2226" y="690"/>
                    <a:pt x="1308" y="514"/>
                    <a:pt x="418" y="167"/>
                  </a:cubicBezTo>
                  <a:lnTo>
                    <a:pt x="1" y="1"/>
                  </a:ln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38"/>
            <p:cNvSpPr/>
            <p:nvPr/>
          </p:nvSpPr>
          <p:spPr>
            <a:xfrm rot="635110">
              <a:off x="4323762" y="3632240"/>
              <a:ext cx="477649" cy="308156"/>
            </a:xfrm>
            <a:custGeom>
              <a:avLst/>
              <a:gdLst/>
              <a:ahLst/>
              <a:cxnLst/>
              <a:rect l="l" t="t" r="r" b="b"/>
              <a:pathLst>
                <a:path w="6228" h="4018" extrusionOk="0">
                  <a:moveTo>
                    <a:pt x="5648" y="0"/>
                  </a:moveTo>
                  <a:cubicBezTo>
                    <a:pt x="5631" y="0"/>
                    <a:pt x="5614" y="2"/>
                    <a:pt x="5596" y="5"/>
                  </a:cubicBezTo>
                  <a:cubicBezTo>
                    <a:pt x="5477" y="41"/>
                    <a:pt x="5406" y="172"/>
                    <a:pt x="5442" y="279"/>
                  </a:cubicBezTo>
                  <a:lnTo>
                    <a:pt x="465" y="1684"/>
                  </a:lnTo>
                  <a:cubicBezTo>
                    <a:pt x="434" y="1582"/>
                    <a:pt x="352" y="1524"/>
                    <a:pt x="254" y="1524"/>
                  </a:cubicBezTo>
                  <a:cubicBezTo>
                    <a:pt x="237" y="1524"/>
                    <a:pt x="220" y="1526"/>
                    <a:pt x="203" y="1529"/>
                  </a:cubicBezTo>
                  <a:cubicBezTo>
                    <a:pt x="84" y="1553"/>
                    <a:pt x="0" y="1672"/>
                    <a:pt x="36" y="1791"/>
                  </a:cubicBezTo>
                  <a:cubicBezTo>
                    <a:pt x="48" y="1839"/>
                    <a:pt x="310" y="3041"/>
                    <a:pt x="1346" y="3660"/>
                  </a:cubicBezTo>
                  <a:cubicBezTo>
                    <a:pt x="1739" y="3899"/>
                    <a:pt x="2179" y="4018"/>
                    <a:pt x="2667" y="4018"/>
                  </a:cubicBezTo>
                  <a:cubicBezTo>
                    <a:pt x="2989" y="4018"/>
                    <a:pt x="3334" y="3970"/>
                    <a:pt x="3703" y="3863"/>
                  </a:cubicBezTo>
                  <a:cubicBezTo>
                    <a:pt x="4608" y="3613"/>
                    <a:pt x="5263" y="3137"/>
                    <a:pt x="5632" y="2458"/>
                  </a:cubicBezTo>
                  <a:cubicBezTo>
                    <a:pt x="6227" y="1386"/>
                    <a:pt x="5882" y="208"/>
                    <a:pt x="5870" y="160"/>
                  </a:cubicBezTo>
                  <a:cubicBezTo>
                    <a:pt x="5840" y="58"/>
                    <a:pt x="5748" y="0"/>
                    <a:pt x="56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 name="Google Shape;545;p38"/>
            <p:cNvSpPr/>
            <p:nvPr/>
          </p:nvSpPr>
          <p:spPr>
            <a:xfrm rot="635110">
              <a:off x="4255138" y="3486903"/>
              <a:ext cx="607262" cy="311530"/>
            </a:xfrm>
            <a:custGeom>
              <a:avLst/>
              <a:gdLst/>
              <a:ahLst/>
              <a:cxnLst/>
              <a:rect l="l" t="t" r="r" b="b"/>
              <a:pathLst>
                <a:path w="7918" h="4062" extrusionOk="0">
                  <a:moveTo>
                    <a:pt x="7223" y="1"/>
                  </a:moveTo>
                  <a:cubicBezTo>
                    <a:pt x="7201" y="1"/>
                    <a:pt x="7179" y="5"/>
                    <a:pt x="7156" y="14"/>
                  </a:cubicBezTo>
                  <a:lnTo>
                    <a:pt x="167" y="2073"/>
                  </a:lnTo>
                  <a:cubicBezTo>
                    <a:pt x="107" y="2097"/>
                    <a:pt x="60" y="2133"/>
                    <a:pt x="36" y="2181"/>
                  </a:cubicBezTo>
                  <a:cubicBezTo>
                    <a:pt x="0" y="2240"/>
                    <a:pt x="0" y="2300"/>
                    <a:pt x="12" y="2359"/>
                  </a:cubicBezTo>
                  <a:lnTo>
                    <a:pt x="476" y="3895"/>
                  </a:lnTo>
                  <a:cubicBezTo>
                    <a:pt x="500" y="3990"/>
                    <a:pt x="584" y="4062"/>
                    <a:pt x="679" y="4062"/>
                  </a:cubicBezTo>
                  <a:cubicBezTo>
                    <a:pt x="703" y="4062"/>
                    <a:pt x="726" y="4050"/>
                    <a:pt x="750" y="4050"/>
                  </a:cubicBezTo>
                  <a:lnTo>
                    <a:pt x="7739" y="1978"/>
                  </a:lnTo>
                  <a:cubicBezTo>
                    <a:pt x="7858" y="1943"/>
                    <a:pt x="7918" y="1823"/>
                    <a:pt x="7882" y="1704"/>
                  </a:cubicBezTo>
                  <a:lnTo>
                    <a:pt x="7430" y="157"/>
                  </a:lnTo>
                  <a:cubicBezTo>
                    <a:pt x="7418" y="109"/>
                    <a:pt x="7370" y="61"/>
                    <a:pt x="7323" y="26"/>
                  </a:cubicBezTo>
                  <a:cubicBezTo>
                    <a:pt x="7293" y="11"/>
                    <a:pt x="7259" y="1"/>
                    <a:pt x="7223"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 name="Google Shape;546;p38"/>
          <p:cNvGrpSpPr/>
          <p:nvPr/>
        </p:nvGrpSpPr>
        <p:grpSpPr>
          <a:xfrm rot="-124810">
            <a:off x="7229890" y="602481"/>
            <a:ext cx="1115072" cy="650613"/>
            <a:chOff x="559125" y="3584825"/>
            <a:chExt cx="1115006" cy="650575"/>
          </a:xfrm>
        </p:grpSpPr>
        <p:sp>
          <p:nvSpPr>
            <p:cNvPr id="547" name="Google Shape;547;p38"/>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38"/>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38"/>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0" name="Google Shape;550;p38"/>
          <p:cNvSpPr/>
          <p:nvPr/>
        </p:nvSpPr>
        <p:spPr>
          <a:xfrm>
            <a:off x="6860100" y="6294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394"/>
        <p:cNvGrpSpPr/>
        <p:nvPr/>
      </p:nvGrpSpPr>
      <p:grpSpPr>
        <a:xfrm>
          <a:off x="0" y="0"/>
          <a:ext cx="0" cy="0"/>
          <a:chOff x="0" y="0"/>
          <a:chExt cx="0" cy="0"/>
        </a:xfrm>
      </p:grpSpPr>
      <p:sp>
        <p:nvSpPr>
          <p:cNvPr id="2395" name="Google Shape;2395;p76"/>
          <p:cNvSpPr txBox="1"/>
          <p:nvPr/>
        </p:nvSpPr>
        <p:spPr>
          <a:xfrm>
            <a:off x="1307550" y="1187975"/>
            <a:ext cx="65205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dk2"/>
                </a:solidFill>
              </a:rPr>
              <a:t>h</a:t>
            </a:r>
            <a:r>
              <a:rPr lang="en" sz="1100" b="1">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ow it works</a:t>
            </a:r>
            <a:r>
              <a:rPr lang="en" sz="1100">
                <a:solidFill>
                  <a:schemeClr val="lt1"/>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t>
            </a:r>
            <a:endParaRPr sz="1100">
              <a:solidFill>
                <a:schemeClr val="lt1"/>
              </a:solidFill>
            </a:endParaRPr>
          </a:p>
        </p:txBody>
      </p:sp>
      <p:sp>
        <p:nvSpPr>
          <p:cNvPr id="2396" name="Google Shape;2396;p76"/>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Storyset</a:t>
            </a:r>
            <a:endParaRPr/>
          </a:p>
        </p:txBody>
      </p:sp>
      <p:pic>
        <p:nvPicPr>
          <p:cNvPr id="2397" name="Google Shape;2397;p76"/>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398" name="Google Shape;2398;p76">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5">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Pana</a:t>
            </a:r>
            <a:endParaRPr b="1">
              <a:solidFill>
                <a:schemeClr val="dk2"/>
              </a:solidFill>
            </a:endParaRPr>
          </a:p>
        </p:txBody>
      </p:sp>
      <p:sp>
        <p:nvSpPr>
          <p:cNvPr id="2399" name="Google Shape;2399;p76">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6">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Amico</a:t>
            </a:r>
            <a:endParaRPr b="1">
              <a:solidFill>
                <a:schemeClr val="dk2"/>
              </a:solidFill>
            </a:endParaRPr>
          </a:p>
        </p:txBody>
      </p:sp>
      <p:sp>
        <p:nvSpPr>
          <p:cNvPr id="2400" name="Google Shape;2400;p76">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7">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Bro</a:t>
            </a:r>
            <a:endParaRPr b="1">
              <a:solidFill>
                <a:schemeClr val="dk2"/>
              </a:solidFill>
            </a:endParaRPr>
          </a:p>
        </p:txBody>
      </p:sp>
      <p:sp>
        <p:nvSpPr>
          <p:cNvPr id="2401" name="Google Shape;2401;p76">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8">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Rafiki</a:t>
            </a:r>
            <a:endParaRPr b="1">
              <a:solidFill>
                <a:schemeClr val="dk2"/>
              </a:solidFill>
            </a:endParaRPr>
          </a:p>
        </p:txBody>
      </p:sp>
      <p:pic>
        <p:nvPicPr>
          <p:cNvPr id="2402" name="Google Shape;2402;p76"/>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403" name="Google Shape;2403;p76"/>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404" name="Google Shape;2404;p76"/>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405" name="Google Shape;2405;p76"/>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406" name="Google Shape;2406;p76">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chemeClr val="dk2"/>
                </a:solidFill>
                <a:uFill>
                  <a:noFill/>
                </a:uFill>
                <a:hlinkClick r:id="rId1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Cuate</a:t>
            </a:r>
            <a:endParaRPr b="1">
              <a:solidFill>
                <a:schemeClr val="dk2"/>
              </a:solidFill>
            </a:endParaRPr>
          </a:p>
        </p:txBody>
      </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410"/>
        <p:cNvGrpSpPr/>
        <p:nvPr/>
      </p:nvGrpSpPr>
      <p:grpSpPr>
        <a:xfrm>
          <a:off x="0" y="0"/>
          <a:ext cx="0" cy="0"/>
          <a:chOff x="0" y="0"/>
          <a:chExt cx="0" cy="0"/>
        </a:xfrm>
      </p:grpSpPr>
      <p:grpSp>
        <p:nvGrpSpPr>
          <p:cNvPr id="2411" name="Google Shape;2411;p77"/>
          <p:cNvGrpSpPr/>
          <p:nvPr/>
        </p:nvGrpSpPr>
        <p:grpSpPr>
          <a:xfrm>
            <a:off x="5048544" y="3019584"/>
            <a:ext cx="442841" cy="514271"/>
            <a:chOff x="4727025" y="1332775"/>
            <a:chExt cx="59900" cy="69625"/>
          </a:xfrm>
        </p:grpSpPr>
        <p:sp>
          <p:nvSpPr>
            <p:cNvPr id="2412" name="Google Shape;2412;p77"/>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77"/>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4" name="Google Shape;2414;p77"/>
          <p:cNvGrpSpPr/>
          <p:nvPr/>
        </p:nvGrpSpPr>
        <p:grpSpPr>
          <a:xfrm>
            <a:off x="5723860" y="2267072"/>
            <a:ext cx="500909" cy="500899"/>
            <a:chOff x="4820425" y="1329900"/>
            <a:chExt cx="70175" cy="70350"/>
          </a:xfrm>
        </p:grpSpPr>
        <p:sp>
          <p:nvSpPr>
            <p:cNvPr id="2415" name="Google Shape;2415;p77"/>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77"/>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77"/>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77"/>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19" name="Google Shape;2419;p77"/>
          <p:cNvGrpSpPr/>
          <p:nvPr/>
        </p:nvGrpSpPr>
        <p:grpSpPr>
          <a:xfrm>
            <a:off x="6376484" y="2278862"/>
            <a:ext cx="538135" cy="493119"/>
            <a:chOff x="4903200" y="1331525"/>
            <a:chExt cx="73575" cy="67425"/>
          </a:xfrm>
        </p:grpSpPr>
        <p:sp>
          <p:nvSpPr>
            <p:cNvPr id="2420" name="Google Shape;2420;p77"/>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solidFill>
              <a:srgbClr val="A5B7C6"/>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421" name="Google Shape;2421;p77"/>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2" name="Google Shape;2422;p77"/>
          <p:cNvGrpSpPr/>
          <p:nvPr/>
        </p:nvGrpSpPr>
        <p:grpSpPr>
          <a:xfrm>
            <a:off x="5636435" y="3020840"/>
            <a:ext cx="544563" cy="511895"/>
            <a:chOff x="4815575" y="1416800"/>
            <a:chExt cx="73750" cy="71400"/>
          </a:xfrm>
        </p:grpSpPr>
        <p:sp>
          <p:nvSpPr>
            <p:cNvPr id="2423" name="Google Shape;2423;p77"/>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77"/>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77"/>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6" name="Google Shape;2426;p77"/>
          <p:cNvGrpSpPr/>
          <p:nvPr/>
        </p:nvGrpSpPr>
        <p:grpSpPr>
          <a:xfrm>
            <a:off x="6333060" y="3020546"/>
            <a:ext cx="602914" cy="512477"/>
            <a:chOff x="4902475" y="1418875"/>
            <a:chExt cx="74500" cy="63775"/>
          </a:xfrm>
        </p:grpSpPr>
        <p:sp>
          <p:nvSpPr>
            <p:cNvPr id="2427" name="Google Shape;2427;p77"/>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77"/>
            <p:cNvSpPr/>
            <p:nvPr/>
          </p:nvSpPr>
          <p:spPr>
            <a:xfrm>
              <a:off x="4916811"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9" name="Google Shape;2429;p77"/>
          <p:cNvGrpSpPr/>
          <p:nvPr/>
        </p:nvGrpSpPr>
        <p:grpSpPr>
          <a:xfrm>
            <a:off x="5748932" y="3759785"/>
            <a:ext cx="515391" cy="525699"/>
            <a:chOff x="4818100" y="1507675"/>
            <a:chExt cx="71225" cy="71625"/>
          </a:xfrm>
        </p:grpSpPr>
        <p:sp>
          <p:nvSpPr>
            <p:cNvPr id="2430" name="Google Shape;2430;p77"/>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1" name="Google Shape;2431;p77"/>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2" name="Google Shape;2432;p77"/>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77"/>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4" name="Google Shape;2434;p77"/>
          <p:cNvGrpSpPr/>
          <p:nvPr/>
        </p:nvGrpSpPr>
        <p:grpSpPr>
          <a:xfrm>
            <a:off x="5087034" y="3781317"/>
            <a:ext cx="522956" cy="489869"/>
            <a:chOff x="4721450" y="1509475"/>
            <a:chExt cx="79350" cy="74325"/>
          </a:xfrm>
        </p:grpSpPr>
        <p:sp>
          <p:nvSpPr>
            <p:cNvPr id="2435" name="Google Shape;2435;p77"/>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77"/>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77"/>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77"/>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9" name="Google Shape;2439;p77"/>
          <p:cNvGrpSpPr/>
          <p:nvPr/>
        </p:nvGrpSpPr>
        <p:grpSpPr>
          <a:xfrm>
            <a:off x="6410277" y="3761069"/>
            <a:ext cx="525704" cy="535436"/>
            <a:chOff x="4906800" y="1507500"/>
            <a:chExt cx="70350" cy="71075"/>
          </a:xfrm>
        </p:grpSpPr>
        <p:sp>
          <p:nvSpPr>
            <p:cNvPr id="2440" name="Google Shape;2440;p77"/>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77"/>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77"/>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77"/>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77"/>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45" name="Google Shape;2445;p77"/>
          <p:cNvGrpSpPr/>
          <p:nvPr/>
        </p:nvGrpSpPr>
        <p:grpSpPr>
          <a:xfrm>
            <a:off x="4443099" y="2267050"/>
            <a:ext cx="508054" cy="508095"/>
            <a:chOff x="3736598" y="2170606"/>
            <a:chExt cx="404889" cy="404889"/>
          </a:xfrm>
        </p:grpSpPr>
        <p:sp>
          <p:nvSpPr>
            <p:cNvPr id="2446" name="Google Shape;2446;p77"/>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77"/>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77"/>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77"/>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77"/>
          <p:cNvGrpSpPr/>
          <p:nvPr/>
        </p:nvGrpSpPr>
        <p:grpSpPr>
          <a:xfrm>
            <a:off x="3731139" y="2267145"/>
            <a:ext cx="575790" cy="507904"/>
            <a:chOff x="3161917" y="2170682"/>
            <a:chExt cx="458870" cy="404737"/>
          </a:xfrm>
        </p:grpSpPr>
        <p:sp>
          <p:nvSpPr>
            <p:cNvPr id="2451" name="Google Shape;2451;p77"/>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solidFill>
              <a:srgbClr val="374957"/>
            </a:solidFill>
            <a:ln>
              <a:noFill/>
            </a:ln>
          </p:spPr>
          <p:txBody>
            <a:bodyPr spcFirstLastPara="1" wrap="square" lIns="0" tIns="0" rIns="0" bIns="0" anchor="ctr" anchorCtr="0">
              <a:noAutofit/>
            </a:bodyPr>
            <a:lstStyle/>
            <a:p>
              <a:pPr marL="0" lvl="0" indent="0" algn="l" rtl="0">
                <a:spcBef>
                  <a:spcPts val="0"/>
                </a:spcBef>
                <a:spcAft>
                  <a:spcPts val="0"/>
                </a:spcAft>
                <a:buNone/>
              </a:pPr>
              <a:endParaRPr/>
            </a:p>
          </p:txBody>
        </p:sp>
        <p:sp>
          <p:nvSpPr>
            <p:cNvPr id="2452" name="Google Shape;2452;p77"/>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77"/>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4" name="Google Shape;2454;p77"/>
          <p:cNvGrpSpPr/>
          <p:nvPr/>
        </p:nvGrpSpPr>
        <p:grpSpPr>
          <a:xfrm>
            <a:off x="3758669" y="3027517"/>
            <a:ext cx="520730" cy="498567"/>
            <a:chOff x="3179914" y="2889488"/>
            <a:chExt cx="422876" cy="404911"/>
          </a:xfrm>
        </p:grpSpPr>
        <p:sp>
          <p:nvSpPr>
            <p:cNvPr id="2455" name="Google Shape;2455;p77"/>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77"/>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77"/>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8" name="Google Shape;2458;p77"/>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9" name="Google Shape;2459;p77"/>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77"/>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1" name="Google Shape;2461;p77"/>
          <p:cNvGrpSpPr/>
          <p:nvPr/>
        </p:nvGrpSpPr>
        <p:grpSpPr>
          <a:xfrm>
            <a:off x="4387349" y="3027477"/>
            <a:ext cx="516145" cy="498648"/>
            <a:chOff x="3729467" y="2889422"/>
            <a:chExt cx="419153" cy="404977"/>
          </a:xfrm>
        </p:grpSpPr>
        <p:sp>
          <p:nvSpPr>
            <p:cNvPr id="2462" name="Google Shape;2462;p77"/>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77"/>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77"/>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5" name="Google Shape;2465;p77"/>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solidFill>
              <a:srgbClr val="F8FAF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6" name="Google Shape;2466;p77"/>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77"/>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77"/>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469" name="Google Shape;2469;p77"/>
          <p:cNvSpPr/>
          <p:nvPr/>
        </p:nvSpPr>
        <p:spPr>
          <a:xfrm>
            <a:off x="7405574" y="22744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0" name="Google Shape;2470;p77"/>
          <p:cNvSpPr/>
          <p:nvPr/>
        </p:nvSpPr>
        <p:spPr>
          <a:xfrm>
            <a:off x="7105028" y="22568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77"/>
          <p:cNvSpPr/>
          <p:nvPr/>
        </p:nvSpPr>
        <p:spPr>
          <a:xfrm>
            <a:off x="7727317" y="22633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77"/>
          <p:cNvSpPr/>
          <p:nvPr/>
        </p:nvSpPr>
        <p:spPr>
          <a:xfrm>
            <a:off x="8022022" y="22568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473" name="Google Shape;2473;p77"/>
          <p:cNvGrpSpPr/>
          <p:nvPr/>
        </p:nvGrpSpPr>
        <p:grpSpPr>
          <a:xfrm>
            <a:off x="7107677" y="2474362"/>
            <a:ext cx="166473" cy="141497"/>
            <a:chOff x="4660325" y="1866850"/>
            <a:chExt cx="68350" cy="58100"/>
          </a:xfrm>
        </p:grpSpPr>
        <p:sp>
          <p:nvSpPr>
            <p:cNvPr id="2474" name="Google Shape;2474;p77"/>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77"/>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6" name="Google Shape;2476;p77"/>
          <p:cNvGrpSpPr/>
          <p:nvPr/>
        </p:nvGrpSpPr>
        <p:grpSpPr>
          <a:xfrm>
            <a:off x="7417022" y="2500086"/>
            <a:ext cx="162515" cy="90049"/>
            <a:chOff x="4791775" y="1877500"/>
            <a:chExt cx="66725" cy="36975"/>
          </a:xfrm>
        </p:grpSpPr>
        <p:sp>
          <p:nvSpPr>
            <p:cNvPr id="2477" name="Google Shape;2477;p77"/>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8" name="Google Shape;2478;p77"/>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9" name="Google Shape;2479;p77"/>
          <p:cNvGrpSpPr/>
          <p:nvPr/>
        </p:nvGrpSpPr>
        <p:grpSpPr>
          <a:xfrm>
            <a:off x="7738734" y="2500086"/>
            <a:ext cx="144979" cy="90049"/>
            <a:chOff x="4923925" y="1877500"/>
            <a:chExt cx="59525" cy="36975"/>
          </a:xfrm>
        </p:grpSpPr>
        <p:sp>
          <p:nvSpPr>
            <p:cNvPr id="2480" name="Google Shape;2480;p77"/>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1" name="Google Shape;2481;p77"/>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2" name="Google Shape;2482;p77"/>
          <p:cNvGrpSpPr/>
          <p:nvPr/>
        </p:nvGrpSpPr>
        <p:grpSpPr>
          <a:xfrm>
            <a:off x="8033226" y="2482277"/>
            <a:ext cx="141447" cy="125667"/>
            <a:chOff x="5058450" y="1870100"/>
            <a:chExt cx="58075" cy="51600"/>
          </a:xfrm>
        </p:grpSpPr>
        <p:sp>
          <p:nvSpPr>
            <p:cNvPr id="2483" name="Google Shape;2483;p77"/>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4" name="Google Shape;2484;p77"/>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5" name="Google Shape;2485;p77"/>
          <p:cNvGrpSpPr/>
          <p:nvPr/>
        </p:nvGrpSpPr>
        <p:grpSpPr>
          <a:xfrm>
            <a:off x="7447741" y="2904685"/>
            <a:ext cx="101077" cy="107645"/>
            <a:chOff x="4811425" y="2065025"/>
            <a:chExt cx="41500" cy="44200"/>
          </a:xfrm>
        </p:grpSpPr>
        <p:sp>
          <p:nvSpPr>
            <p:cNvPr id="2486" name="Google Shape;2486;p77"/>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7" name="Google Shape;2487;p77"/>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8" name="Google Shape;2488;p77"/>
          <p:cNvGrpSpPr/>
          <p:nvPr/>
        </p:nvGrpSpPr>
        <p:grpSpPr>
          <a:xfrm>
            <a:off x="7740178" y="2904898"/>
            <a:ext cx="120867" cy="107218"/>
            <a:chOff x="4929875" y="2065025"/>
            <a:chExt cx="49625" cy="44025"/>
          </a:xfrm>
        </p:grpSpPr>
        <p:sp>
          <p:nvSpPr>
            <p:cNvPr id="2489" name="Google Shape;2489;p77"/>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77"/>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77"/>
          <p:cNvGrpSpPr/>
          <p:nvPr/>
        </p:nvGrpSpPr>
        <p:grpSpPr>
          <a:xfrm>
            <a:off x="8068847" y="2907912"/>
            <a:ext cx="70206" cy="101191"/>
            <a:chOff x="5083925" y="2066350"/>
            <a:chExt cx="28825" cy="41550"/>
          </a:xfrm>
        </p:grpSpPr>
        <p:sp>
          <p:nvSpPr>
            <p:cNvPr id="2492" name="Google Shape;2492;p77"/>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77"/>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4" name="Google Shape;2494;p77"/>
          <p:cNvGrpSpPr/>
          <p:nvPr/>
        </p:nvGrpSpPr>
        <p:grpSpPr>
          <a:xfrm>
            <a:off x="7100401" y="2923559"/>
            <a:ext cx="181026" cy="69896"/>
            <a:chOff x="4659775" y="2072775"/>
            <a:chExt cx="74325" cy="28700"/>
          </a:xfrm>
        </p:grpSpPr>
        <p:sp>
          <p:nvSpPr>
            <p:cNvPr id="2495" name="Google Shape;2495;p77"/>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77"/>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77"/>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8" name="Google Shape;2498;p77"/>
          <p:cNvGrpSpPr/>
          <p:nvPr/>
        </p:nvGrpSpPr>
        <p:grpSpPr>
          <a:xfrm>
            <a:off x="8020257" y="2714124"/>
            <a:ext cx="167387" cy="89197"/>
            <a:chOff x="4662475" y="1976500"/>
            <a:chExt cx="68725" cy="36625"/>
          </a:xfrm>
        </p:grpSpPr>
        <p:sp>
          <p:nvSpPr>
            <p:cNvPr id="2499" name="Google Shape;2499;p77"/>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77"/>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77"/>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2" name="Google Shape;2502;p77"/>
          <p:cNvGrpSpPr/>
          <p:nvPr/>
        </p:nvGrpSpPr>
        <p:grpSpPr>
          <a:xfrm>
            <a:off x="7717162" y="2717564"/>
            <a:ext cx="166899" cy="82317"/>
            <a:chOff x="4920150" y="1977875"/>
            <a:chExt cx="68525" cy="33800"/>
          </a:xfrm>
        </p:grpSpPr>
        <p:sp>
          <p:nvSpPr>
            <p:cNvPr id="2503" name="Google Shape;2503;p77"/>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77"/>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77"/>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06" name="Google Shape;2506;p77"/>
          <p:cNvGrpSpPr/>
          <p:nvPr/>
        </p:nvGrpSpPr>
        <p:grpSpPr>
          <a:xfrm>
            <a:off x="7128319" y="3121482"/>
            <a:ext cx="125190" cy="127858"/>
            <a:chOff x="4676550" y="2160575"/>
            <a:chExt cx="51400" cy="52500"/>
          </a:xfrm>
        </p:grpSpPr>
        <p:sp>
          <p:nvSpPr>
            <p:cNvPr id="2507" name="Google Shape;2507;p77"/>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77"/>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77"/>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10" name="Google Shape;2510;p77"/>
          <p:cNvGrpSpPr/>
          <p:nvPr/>
        </p:nvGrpSpPr>
        <p:grpSpPr>
          <a:xfrm>
            <a:off x="7425577" y="3128514"/>
            <a:ext cx="145405" cy="113794"/>
            <a:chOff x="4768325" y="2163475"/>
            <a:chExt cx="59700" cy="46725"/>
          </a:xfrm>
        </p:grpSpPr>
        <p:sp>
          <p:nvSpPr>
            <p:cNvPr id="2511" name="Google Shape;2511;p77"/>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77"/>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13" name="Google Shape;2513;p77"/>
          <p:cNvSpPr/>
          <p:nvPr/>
        </p:nvSpPr>
        <p:spPr>
          <a:xfrm>
            <a:off x="7757532" y="31200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77"/>
          <p:cNvSpPr/>
          <p:nvPr/>
        </p:nvSpPr>
        <p:spPr>
          <a:xfrm>
            <a:off x="8029908" y="41271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77"/>
          <p:cNvSpPr/>
          <p:nvPr/>
        </p:nvSpPr>
        <p:spPr>
          <a:xfrm>
            <a:off x="7131363" y="33553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77"/>
          <p:cNvSpPr/>
          <p:nvPr/>
        </p:nvSpPr>
        <p:spPr>
          <a:xfrm>
            <a:off x="7099335" y="41429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77"/>
          <p:cNvSpPr/>
          <p:nvPr/>
        </p:nvSpPr>
        <p:spPr>
          <a:xfrm>
            <a:off x="7116658" y="36245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77"/>
          <p:cNvSpPr/>
          <p:nvPr/>
        </p:nvSpPr>
        <p:spPr>
          <a:xfrm>
            <a:off x="7750408" y="36064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19" name="Google Shape;2519;p77"/>
          <p:cNvGrpSpPr/>
          <p:nvPr/>
        </p:nvGrpSpPr>
        <p:grpSpPr>
          <a:xfrm>
            <a:off x="7441895" y="3383608"/>
            <a:ext cx="112768" cy="106853"/>
            <a:chOff x="4768575" y="2253950"/>
            <a:chExt cx="46300" cy="43875"/>
          </a:xfrm>
        </p:grpSpPr>
        <p:sp>
          <p:nvSpPr>
            <p:cNvPr id="2520" name="Google Shape;2520;p77"/>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77"/>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2" name="Google Shape;2522;p77"/>
          <p:cNvGrpSpPr/>
          <p:nvPr/>
        </p:nvGrpSpPr>
        <p:grpSpPr>
          <a:xfrm>
            <a:off x="7741518" y="3872634"/>
            <a:ext cx="118187" cy="146246"/>
            <a:chOff x="4960900" y="2433225"/>
            <a:chExt cx="48525" cy="60050"/>
          </a:xfrm>
        </p:grpSpPr>
        <p:sp>
          <p:nvSpPr>
            <p:cNvPr id="2523" name="Google Shape;2523;p77"/>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77"/>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25" name="Google Shape;2525;p77"/>
          <p:cNvGrpSpPr/>
          <p:nvPr/>
        </p:nvGrpSpPr>
        <p:grpSpPr>
          <a:xfrm>
            <a:off x="7430083" y="4136695"/>
            <a:ext cx="136394" cy="143810"/>
            <a:chOff x="4854075" y="2527625"/>
            <a:chExt cx="56000" cy="59050"/>
          </a:xfrm>
        </p:grpSpPr>
        <p:sp>
          <p:nvSpPr>
            <p:cNvPr id="2526" name="Google Shape;2526;p77"/>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77"/>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528" name="Google Shape;2528;p77"/>
          <p:cNvSpPr/>
          <p:nvPr/>
        </p:nvSpPr>
        <p:spPr>
          <a:xfrm>
            <a:off x="7445335" y="38794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77"/>
          <p:cNvSpPr/>
          <p:nvPr/>
        </p:nvSpPr>
        <p:spPr>
          <a:xfrm>
            <a:off x="8024001" y="31190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77"/>
          <p:cNvSpPr/>
          <p:nvPr/>
        </p:nvSpPr>
        <p:spPr>
          <a:xfrm>
            <a:off x="7123265" y="38794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531" name="Google Shape;2531;p77"/>
          <p:cNvGrpSpPr/>
          <p:nvPr/>
        </p:nvGrpSpPr>
        <p:grpSpPr>
          <a:xfrm>
            <a:off x="8054294" y="3600439"/>
            <a:ext cx="99312" cy="160797"/>
            <a:chOff x="5059700" y="2334775"/>
            <a:chExt cx="40775" cy="66025"/>
          </a:xfrm>
        </p:grpSpPr>
        <p:sp>
          <p:nvSpPr>
            <p:cNvPr id="2532" name="Google Shape;2532;p77"/>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77"/>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77"/>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77"/>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77"/>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77"/>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77"/>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77"/>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77"/>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1" name="Google Shape;2541;p77"/>
          <p:cNvGrpSpPr/>
          <p:nvPr/>
        </p:nvGrpSpPr>
        <p:grpSpPr>
          <a:xfrm>
            <a:off x="8011458" y="3865571"/>
            <a:ext cx="184984" cy="160371"/>
            <a:chOff x="5037700" y="2430325"/>
            <a:chExt cx="75950" cy="65850"/>
          </a:xfrm>
        </p:grpSpPr>
        <p:sp>
          <p:nvSpPr>
            <p:cNvPr id="2542" name="Google Shape;2542;p77"/>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77"/>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44" name="Google Shape;2544;p77"/>
          <p:cNvGrpSpPr/>
          <p:nvPr/>
        </p:nvGrpSpPr>
        <p:grpSpPr>
          <a:xfrm>
            <a:off x="7430964" y="3632023"/>
            <a:ext cx="173014" cy="97629"/>
            <a:chOff x="4756975" y="2341800"/>
            <a:chExt cx="91975" cy="51925"/>
          </a:xfrm>
        </p:grpSpPr>
        <p:sp>
          <p:nvSpPr>
            <p:cNvPr id="2545" name="Google Shape;2545;p77"/>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77"/>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77"/>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77"/>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77"/>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77"/>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77"/>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77"/>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77"/>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77"/>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77"/>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77"/>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77"/>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77"/>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77"/>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77"/>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77"/>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77"/>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77"/>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77"/>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65" name="Google Shape;2565;p77"/>
          <p:cNvGrpSpPr/>
          <p:nvPr/>
        </p:nvGrpSpPr>
        <p:grpSpPr>
          <a:xfrm>
            <a:off x="7697901" y="4120720"/>
            <a:ext cx="212497" cy="175761"/>
            <a:chOff x="4943575" y="2516350"/>
            <a:chExt cx="98675" cy="81700"/>
          </a:xfrm>
        </p:grpSpPr>
        <p:sp>
          <p:nvSpPr>
            <p:cNvPr id="2566" name="Google Shape;2566;p77"/>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77"/>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77"/>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77"/>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77"/>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77"/>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77"/>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77"/>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77"/>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77"/>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6" name="Google Shape;2576;p77"/>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7" name="Google Shape;2577;p77"/>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8" name="Google Shape;2578;p77"/>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77"/>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77"/>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1" name="Google Shape;2581;p77"/>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2" name="Google Shape;2582;p77"/>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77"/>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77"/>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5" name="Google Shape;2585;p77"/>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6" name="Google Shape;2586;p77"/>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77"/>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77"/>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77"/>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77"/>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77"/>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77"/>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77"/>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77"/>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77"/>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77"/>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77"/>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77"/>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77"/>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0" name="Google Shape;2600;p77"/>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1" name="Google Shape;2601;p77"/>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2" name="Google Shape;2602;p77"/>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77"/>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77"/>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77"/>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77"/>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77"/>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8" name="Google Shape;2608;p77"/>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9" name="Google Shape;2609;p77"/>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77"/>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77"/>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77"/>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77"/>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77"/>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5" name="Google Shape;2615;p77"/>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6" name="Google Shape;2616;p77"/>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7" name="Google Shape;2617;p77"/>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77"/>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77"/>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0" name="Google Shape;2620;p77"/>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1" name="Google Shape;2621;p77"/>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77"/>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77"/>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4" name="Google Shape;2624;p77"/>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5" name="Google Shape;2625;p77"/>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77"/>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77"/>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77"/>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77"/>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77"/>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77"/>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77"/>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77"/>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77"/>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77"/>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77"/>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77"/>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77"/>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77"/>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77"/>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77"/>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77"/>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77"/>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4" name="Google Shape;2644;p77"/>
          <p:cNvGrpSpPr/>
          <p:nvPr/>
        </p:nvGrpSpPr>
        <p:grpSpPr>
          <a:xfrm>
            <a:off x="1955962" y="3346963"/>
            <a:ext cx="965351" cy="134611"/>
            <a:chOff x="4411970" y="2962952"/>
            <a:chExt cx="706544" cy="104212"/>
          </a:xfrm>
        </p:grpSpPr>
        <p:sp>
          <p:nvSpPr>
            <p:cNvPr id="2645" name="Google Shape;2645;p77"/>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77"/>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solidFill>
              <a:srgbClr val="CCD6D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77"/>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77"/>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solidFill>
              <a:srgbClr val="E0E7E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49" name="Google Shape;2649;p77"/>
          <p:cNvGrpSpPr/>
          <p:nvPr/>
        </p:nvGrpSpPr>
        <p:grpSpPr>
          <a:xfrm>
            <a:off x="1955962" y="2935877"/>
            <a:ext cx="960158" cy="289172"/>
            <a:chOff x="4411970" y="2726085"/>
            <a:chExt cx="643107" cy="193659"/>
          </a:xfrm>
        </p:grpSpPr>
        <p:sp>
          <p:nvSpPr>
            <p:cNvPr id="2650" name="Google Shape;2650;p77"/>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77"/>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77"/>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3" name="Google Shape;2653;p77"/>
          <p:cNvGrpSpPr/>
          <p:nvPr/>
        </p:nvGrpSpPr>
        <p:grpSpPr>
          <a:xfrm>
            <a:off x="958854" y="3201987"/>
            <a:ext cx="833173" cy="259209"/>
            <a:chOff x="4411970" y="4340222"/>
            <a:chExt cx="779467" cy="242683"/>
          </a:xfrm>
        </p:grpSpPr>
        <p:sp>
          <p:nvSpPr>
            <p:cNvPr id="2654" name="Google Shape;2654;p77"/>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77"/>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77"/>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57" name="Google Shape;2657;p77"/>
          <p:cNvGrpSpPr/>
          <p:nvPr/>
        </p:nvGrpSpPr>
        <p:grpSpPr>
          <a:xfrm>
            <a:off x="1955962" y="2597733"/>
            <a:ext cx="965160" cy="216230"/>
            <a:chOff x="4411970" y="2468674"/>
            <a:chExt cx="747317" cy="167425"/>
          </a:xfrm>
        </p:grpSpPr>
        <p:sp>
          <p:nvSpPr>
            <p:cNvPr id="2658" name="Google Shape;2658;p77"/>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77"/>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0" name="Google Shape;2660;p77"/>
          <p:cNvGrpSpPr/>
          <p:nvPr/>
        </p:nvGrpSpPr>
        <p:grpSpPr>
          <a:xfrm>
            <a:off x="954709" y="2502450"/>
            <a:ext cx="810451" cy="319148"/>
            <a:chOff x="4411970" y="3686602"/>
            <a:chExt cx="797845" cy="314215"/>
          </a:xfrm>
        </p:grpSpPr>
        <p:sp>
          <p:nvSpPr>
            <p:cNvPr id="2661" name="Google Shape;2661;p77"/>
            <p:cNvSpPr/>
            <p:nvPr/>
          </p:nvSpPr>
          <p:spPr>
            <a:xfrm>
              <a:off x="4411970" y="3780383"/>
              <a:ext cx="797845" cy="220435"/>
            </a:xfrm>
            <a:custGeom>
              <a:avLst/>
              <a:gdLst/>
              <a:ahLst/>
              <a:cxnLst/>
              <a:rect l="l" t="t" r="r" b="b"/>
              <a:pathLst>
                <a:path w="17670" h="4882" extrusionOk="0">
                  <a:moveTo>
                    <a:pt x="356" y="1"/>
                  </a:moveTo>
                  <a:cubicBezTo>
                    <a:pt x="159" y="1"/>
                    <a:pt x="1" y="161"/>
                    <a:pt x="1" y="356"/>
                  </a:cubicBezTo>
                  <a:lnTo>
                    <a:pt x="1" y="4881"/>
                  </a:lnTo>
                  <a:lnTo>
                    <a:pt x="17316" y="4881"/>
                  </a:lnTo>
                  <a:cubicBezTo>
                    <a:pt x="17511" y="4881"/>
                    <a:pt x="17670" y="4723"/>
                    <a:pt x="17670" y="4528"/>
                  </a:cubicBezTo>
                  <a:lnTo>
                    <a:pt x="17670"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77"/>
            <p:cNvSpPr/>
            <p:nvPr/>
          </p:nvSpPr>
          <p:spPr>
            <a:xfrm>
              <a:off x="4411970" y="3940447"/>
              <a:ext cx="60414" cy="60369"/>
            </a:xfrm>
            <a:custGeom>
              <a:avLst/>
              <a:gdLst/>
              <a:ahLst/>
              <a:cxnLst/>
              <a:rect l="l" t="t" r="r" b="b"/>
              <a:pathLst>
                <a:path w="1338" h="1337" extrusionOk="0">
                  <a:moveTo>
                    <a:pt x="1" y="1"/>
                  </a:moveTo>
                  <a:lnTo>
                    <a:pt x="1" y="1336"/>
                  </a:lnTo>
                  <a:lnTo>
                    <a:pt x="1338" y="1336"/>
                  </a:lnTo>
                  <a:lnTo>
                    <a:pt x="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77"/>
            <p:cNvSpPr/>
            <p:nvPr/>
          </p:nvSpPr>
          <p:spPr>
            <a:xfrm>
              <a:off x="4411970" y="3686602"/>
              <a:ext cx="228743" cy="228743"/>
            </a:xfrm>
            <a:custGeom>
              <a:avLst/>
              <a:gdLst/>
              <a:ahLst/>
              <a:cxnLst/>
              <a:rect l="l" t="t" r="r" b="b"/>
              <a:pathLst>
                <a:path w="5066" h="5066" extrusionOk="0">
                  <a:moveTo>
                    <a:pt x="2534" y="1"/>
                  </a:moveTo>
                  <a:cubicBezTo>
                    <a:pt x="1134" y="1"/>
                    <a:pt x="1" y="1134"/>
                    <a:pt x="1" y="2534"/>
                  </a:cubicBezTo>
                  <a:cubicBezTo>
                    <a:pt x="1" y="3932"/>
                    <a:pt x="1134" y="5066"/>
                    <a:pt x="2534" y="5066"/>
                  </a:cubicBezTo>
                  <a:cubicBezTo>
                    <a:pt x="3932" y="5066"/>
                    <a:pt x="5066" y="3932"/>
                    <a:pt x="5066" y="2534"/>
                  </a:cubicBezTo>
                  <a:cubicBezTo>
                    <a:pt x="5066" y="1134"/>
                    <a:pt x="3932" y="1"/>
                    <a:pt x="253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77"/>
            <p:cNvSpPr/>
            <p:nvPr/>
          </p:nvSpPr>
          <p:spPr>
            <a:xfrm>
              <a:off x="4442628" y="3717261"/>
              <a:ext cx="167425" cy="167425"/>
            </a:xfrm>
            <a:custGeom>
              <a:avLst/>
              <a:gdLst/>
              <a:ahLst/>
              <a:cxnLst/>
              <a:rect l="l" t="t" r="r" b="b"/>
              <a:pathLst>
                <a:path w="3708" h="3708" extrusionOk="0">
                  <a:moveTo>
                    <a:pt x="3708" y="1855"/>
                  </a:moveTo>
                  <a:cubicBezTo>
                    <a:pt x="3708" y="2878"/>
                    <a:pt x="2878" y="3708"/>
                    <a:pt x="1855" y="3708"/>
                  </a:cubicBezTo>
                  <a:cubicBezTo>
                    <a:pt x="832" y="3708"/>
                    <a:pt x="1" y="2878"/>
                    <a:pt x="1" y="1855"/>
                  </a:cubicBezTo>
                  <a:cubicBezTo>
                    <a:pt x="1" y="830"/>
                    <a:pt x="832" y="1"/>
                    <a:pt x="1855" y="1"/>
                  </a:cubicBezTo>
                  <a:cubicBezTo>
                    <a:pt x="2878" y="1"/>
                    <a:pt x="3708" y="830"/>
                    <a:pt x="3708" y="1855"/>
                  </a:cubicBezTo>
                  <a:close/>
                </a:path>
              </a:pathLst>
            </a:custGeom>
            <a:solidFill>
              <a:srgbClr val="222D3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77"/>
            <p:cNvSpPr/>
            <p:nvPr/>
          </p:nvSpPr>
          <p:spPr>
            <a:xfrm>
              <a:off x="4455090" y="3729723"/>
              <a:ext cx="142546" cy="142546"/>
            </a:xfrm>
            <a:custGeom>
              <a:avLst/>
              <a:gdLst/>
              <a:ahLst/>
              <a:cxnLst/>
              <a:rect l="l" t="t" r="r" b="b"/>
              <a:pathLst>
                <a:path w="3157" h="3157" extrusionOk="0">
                  <a:moveTo>
                    <a:pt x="1579" y="0"/>
                  </a:moveTo>
                  <a:cubicBezTo>
                    <a:pt x="706" y="0"/>
                    <a:pt x="0" y="706"/>
                    <a:pt x="0" y="1579"/>
                  </a:cubicBezTo>
                  <a:cubicBezTo>
                    <a:pt x="0" y="2450"/>
                    <a:pt x="706" y="3156"/>
                    <a:pt x="1579" y="3156"/>
                  </a:cubicBezTo>
                  <a:cubicBezTo>
                    <a:pt x="2450" y="3156"/>
                    <a:pt x="3156" y="2450"/>
                    <a:pt x="3156" y="1579"/>
                  </a:cubicBezTo>
                  <a:cubicBezTo>
                    <a:pt x="3156" y="706"/>
                    <a:pt x="2450" y="0"/>
                    <a:pt x="157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66" name="Google Shape;2666;p77"/>
          <p:cNvSpPr/>
          <p:nvPr/>
        </p:nvSpPr>
        <p:spPr>
          <a:xfrm>
            <a:off x="947558" y="2911037"/>
            <a:ext cx="822545" cy="19583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67" name="Google Shape;2667;p77"/>
          <p:cNvGrpSpPr/>
          <p:nvPr/>
        </p:nvGrpSpPr>
        <p:grpSpPr>
          <a:xfrm>
            <a:off x="954806" y="2256974"/>
            <a:ext cx="1970333" cy="208784"/>
            <a:chOff x="6336019" y="3733725"/>
            <a:chExt cx="2566206" cy="351310"/>
          </a:xfrm>
        </p:grpSpPr>
        <p:sp>
          <p:nvSpPr>
            <p:cNvPr id="2668" name="Google Shape;2668;p77"/>
            <p:cNvSpPr/>
            <p:nvPr/>
          </p:nvSpPr>
          <p:spPr>
            <a:xfrm>
              <a:off x="6336019" y="3733735"/>
              <a:ext cx="1881300" cy="351300"/>
            </a:xfrm>
            <a:prstGeom prst="homePlate">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77"/>
            <p:cNvSpPr/>
            <p:nvPr/>
          </p:nvSpPr>
          <p:spPr>
            <a:xfrm>
              <a:off x="80985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77"/>
            <p:cNvSpPr/>
            <p:nvPr/>
          </p:nvSpPr>
          <p:spPr>
            <a:xfrm>
              <a:off x="83271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77"/>
            <p:cNvSpPr/>
            <p:nvPr/>
          </p:nvSpPr>
          <p:spPr>
            <a:xfrm>
              <a:off x="8555725" y="3733725"/>
              <a:ext cx="346500" cy="351300"/>
            </a:xfrm>
            <a:prstGeom prst="chevron">
              <a:avLst>
                <a:gd name="adj"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2" name="Google Shape;2672;p77"/>
          <p:cNvGrpSpPr/>
          <p:nvPr/>
        </p:nvGrpSpPr>
        <p:grpSpPr>
          <a:xfrm>
            <a:off x="1955962" y="3864529"/>
            <a:ext cx="946551" cy="153200"/>
            <a:chOff x="4404545" y="3301592"/>
            <a:chExt cx="782403" cy="129272"/>
          </a:xfrm>
        </p:grpSpPr>
        <p:sp>
          <p:nvSpPr>
            <p:cNvPr id="2673" name="Google Shape;2673;p77"/>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77"/>
            <p:cNvSpPr/>
            <p:nvPr/>
          </p:nvSpPr>
          <p:spPr>
            <a:xfrm>
              <a:off x="4416034" y="3308320"/>
              <a:ext cx="120286" cy="11572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75" name="Google Shape;2675;p77"/>
          <p:cNvGrpSpPr/>
          <p:nvPr/>
        </p:nvGrpSpPr>
        <p:grpSpPr>
          <a:xfrm>
            <a:off x="1955962" y="3603488"/>
            <a:ext cx="962257" cy="139127"/>
            <a:chOff x="4411970" y="3131459"/>
            <a:chExt cx="710520" cy="117397"/>
          </a:xfrm>
        </p:grpSpPr>
        <p:sp>
          <p:nvSpPr>
            <p:cNvPr id="2676" name="Google Shape;2676;p77"/>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77"/>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678" name="Google Shape;2678;p77" descr="Timeline background shape"/>
          <p:cNvSpPr/>
          <p:nvPr/>
        </p:nvSpPr>
        <p:spPr>
          <a:xfrm>
            <a:off x="1955962" y="4139643"/>
            <a:ext cx="960300" cy="153000"/>
          </a:xfrm>
          <a:prstGeom prst="homePlate">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679" name="Google Shape;2679;p77"/>
          <p:cNvGrpSpPr/>
          <p:nvPr/>
        </p:nvGrpSpPr>
        <p:grpSpPr>
          <a:xfrm>
            <a:off x="956107" y="3538282"/>
            <a:ext cx="823838" cy="458988"/>
            <a:chOff x="4411970" y="1801825"/>
            <a:chExt cx="734586" cy="409262"/>
          </a:xfrm>
        </p:grpSpPr>
        <p:sp>
          <p:nvSpPr>
            <p:cNvPr id="2680" name="Google Shape;2680;p77"/>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77"/>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2" name="Google Shape;2682;p77"/>
          <p:cNvGrpSpPr/>
          <p:nvPr/>
        </p:nvGrpSpPr>
        <p:grpSpPr>
          <a:xfrm>
            <a:off x="956107" y="4086708"/>
            <a:ext cx="856348" cy="212039"/>
            <a:chOff x="4411970" y="2233974"/>
            <a:chExt cx="763574" cy="189068"/>
          </a:xfrm>
        </p:grpSpPr>
        <p:sp>
          <p:nvSpPr>
            <p:cNvPr id="2683" name="Google Shape;2683;p77"/>
            <p:cNvSpPr/>
            <p:nvPr/>
          </p:nvSpPr>
          <p:spPr>
            <a:xfrm>
              <a:off x="4411970" y="2278599"/>
              <a:ext cx="763574" cy="144443"/>
            </a:xfrm>
            <a:custGeom>
              <a:avLst/>
              <a:gdLst/>
              <a:ahLst/>
              <a:cxnLst/>
              <a:rect l="l" t="t" r="r" b="b"/>
              <a:pathLst>
                <a:path w="16911" h="3199" extrusionOk="0">
                  <a:moveTo>
                    <a:pt x="1" y="1"/>
                  </a:moveTo>
                  <a:lnTo>
                    <a:pt x="1" y="3198"/>
                  </a:lnTo>
                  <a:lnTo>
                    <a:pt x="16911" y="3198"/>
                  </a:lnTo>
                  <a:lnTo>
                    <a:pt x="1691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77"/>
            <p:cNvSpPr/>
            <p:nvPr/>
          </p:nvSpPr>
          <p:spPr>
            <a:xfrm>
              <a:off x="4411970" y="2233974"/>
              <a:ext cx="262291" cy="144443"/>
            </a:xfrm>
            <a:custGeom>
              <a:avLst/>
              <a:gdLst/>
              <a:ahLst/>
              <a:cxnLst/>
              <a:rect l="l" t="t" r="r" b="b"/>
              <a:pathLst>
                <a:path w="5809" h="3199" extrusionOk="0">
                  <a:moveTo>
                    <a:pt x="1" y="1"/>
                  </a:moveTo>
                  <a:lnTo>
                    <a:pt x="1" y="3198"/>
                  </a:lnTo>
                  <a:lnTo>
                    <a:pt x="5809" y="3198"/>
                  </a:lnTo>
                  <a:lnTo>
                    <a:pt x="4195"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5" name="Google Shape;2685;p77"/>
          <p:cNvGrpSpPr/>
          <p:nvPr/>
        </p:nvGrpSpPr>
        <p:grpSpPr>
          <a:xfrm>
            <a:off x="3066303" y="2262044"/>
            <a:ext cx="511602" cy="511602"/>
            <a:chOff x="5681300" y="2527788"/>
            <a:chExt cx="805800" cy="805800"/>
          </a:xfrm>
        </p:grpSpPr>
        <p:sp>
          <p:nvSpPr>
            <p:cNvPr id="2686" name="Google Shape;2686;p77"/>
            <p:cNvSpPr/>
            <p:nvPr/>
          </p:nvSpPr>
          <p:spPr>
            <a:xfrm>
              <a:off x="5681300" y="2527788"/>
              <a:ext cx="805800" cy="8058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77"/>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88" name="Google Shape;2688;p77"/>
          <p:cNvGrpSpPr/>
          <p:nvPr/>
        </p:nvGrpSpPr>
        <p:grpSpPr>
          <a:xfrm>
            <a:off x="3063497" y="3028627"/>
            <a:ext cx="513021" cy="512935"/>
            <a:chOff x="4049800" y="640400"/>
            <a:chExt cx="858900" cy="858900"/>
          </a:xfrm>
        </p:grpSpPr>
        <p:sp>
          <p:nvSpPr>
            <p:cNvPr id="2689" name="Google Shape;2689;p77"/>
            <p:cNvSpPr/>
            <p:nvPr/>
          </p:nvSpPr>
          <p:spPr>
            <a:xfrm>
              <a:off x="4049800" y="640400"/>
              <a:ext cx="858900" cy="858900"/>
            </a:xfrm>
            <a:prstGeom prst="donut">
              <a:avLst>
                <a:gd name="adj" fmla="val 25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77"/>
            <p:cNvSpPr/>
            <p:nvPr/>
          </p:nvSpPr>
          <p:spPr>
            <a:xfrm>
              <a:off x="4049800" y="640400"/>
              <a:ext cx="858900" cy="858900"/>
            </a:xfrm>
            <a:prstGeom prst="blockArc">
              <a:avLst>
                <a:gd name="adj1" fmla="val 7914150"/>
                <a:gd name="adj2" fmla="val 0"/>
                <a:gd name="adj3" fmla="val 25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91" name="Google Shape;2691;p77"/>
          <p:cNvGrpSpPr/>
          <p:nvPr/>
        </p:nvGrpSpPr>
        <p:grpSpPr>
          <a:xfrm>
            <a:off x="2980696" y="3680519"/>
            <a:ext cx="686489" cy="686585"/>
            <a:chOff x="5080188" y="927900"/>
            <a:chExt cx="961200" cy="961200"/>
          </a:xfrm>
        </p:grpSpPr>
        <p:sp>
          <p:nvSpPr>
            <p:cNvPr id="2692" name="Google Shape;2692;p77"/>
            <p:cNvSpPr/>
            <p:nvPr/>
          </p:nvSpPr>
          <p:spPr>
            <a:xfrm>
              <a:off x="5201900" y="1050116"/>
              <a:ext cx="716700" cy="716700"/>
            </a:xfrm>
            <a:prstGeom prst="donut">
              <a:avLst>
                <a:gd name="adj" fmla="val 4716"/>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77"/>
            <p:cNvSpPr/>
            <p:nvPr/>
          </p:nvSpPr>
          <p:spPr>
            <a:xfrm>
              <a:off x="5269594" y="1117818"/>
              <a:ext cx="581100" cy="581100"/>
            </a:xfrm>
            <a:prstGeom prst="donut">
              <a:avLst>
                <a:gd name="adj" fmla="val 5814"/>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77"/>
            <p:cNvSpPr/>
            <p:nvPr/>
          </p:nvSpPr>
          <p:spPr>
            <a:xfrm>
              <a:off x="5339279" y="1187526"/>
              <a:ext cx="441900" cy="441600"/>
            </a:xfrm>
            <a:prstGeom prst="donut">
              <a:avLst>
                <a:gd name="adj" fmla="val 7648"/>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77"/>
            <p:cNvSpPr/>
            <p:nvPr/>
          </p:nvSpPr>
          <p:spPr>
            <a:xfrm>
              <a:off x="5414892" y="1263155"/>
              <a:ext cx="290700" cy="290700"/>
            </a:xfrm>
            <a:prstGeom prst="donut">
              <a:avLst>
                <a:gd name="adj" fmla="val 10182"/>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77"/>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77"/>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77"/>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77"/>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0" name="Google Shape;2700;p77"/>
          <p:cNvGrpSpPr/>
          <p:nvPr/>
        </p:nvGrpSpPr>
        <p:grpSpPr>
          <a:xfrm>
            <a:off x="3763848" y="3773248"/>
            <a:ext cx="510373" cy="510937"/>
            <a:chOff x="7508249" y="1522825"/>
            <a:chExt cx="1326332" cy="1322987"/>
          </a:xfrm>
        </p:grpSpPr>
        <p:sp>
          <p:nvSpPr>
            <p:cNvPr id="2701" name="Google Shape;2701;p77"/>
            <p:cNvSpPr/>
            <p:nvPr/>
          </p:nvSpPr>
          <p:spPr>
            <a:xfrm>
              <a:off x="8036275" y="1522825"/>
              <a:ext cx="568251" cy="419545"/>
            </a:xfrm>
            <a:custGeom>
              <a:avLst/>
              <a:gdLst/>
              <a:ahLst/>
              <a:cxnLst/>
              <a:rect l="l" t="t" r="r" b="b"/>
              <a:pathLst>
                <a:path w="77683" h="57354" extrusionOk="0">
                  <a:moveTo>
                    <a:pt x="18272" y="0"/>
                  </a:moveTo>
                  <a:cubicBezTo>
                    <a:pt x="17902" y="0"/>
                    <a:pt x="17532" y="2"/>
                    <a:pt x="17161" y="7"/>
                  </a:cubicBezTo>
                  <a:cubicBezTo>
                    <a:pt x="11496" y="71"/>
                    <a:pt x="5756" y="673"/>
                    <a:pt x="1" y="1850"/>
                  </a:cubicBezTo>
                  <a:lnTo>
                    <a:pt x="9295" y="47323"/>
                  </a:lnTo>
                  <a:lnTo>
                    <a:pt x="9299" y="47323"/>
                  </a:lnTo>
                  <a:cubicBezTo>
                    <a:pt x="12272" y="46715"/>
                    <a:pt x="13499" y="46536"/>
                    <a:pt x="16407" y="46536"/>
                  </a:cubicBezTo>
                  <a:cubicBezTo>
                    <a:pt x="16418" y="46536"/>
                    <a:pt x="16429" y="46536"/>
                    <a:pt x="16440" y="46536"/>
                  </a:cubicBezTo>
                  <a:lnTo>
                    <a:pt x="18189" y="46511"/>
                  </a:lnTo>
                  <a:lnTo>
                    <a:pt x="18193" y="46511"/>
                  </a:lnTo>
                  <a:cubicBezTo>
                    <a:pt x="27852" y="46511"/>
                    <a:pt x="36781" y="49623"/>
                    <a:pt x="44036" y="54905"/>
                  </a:cubicBezTo>
                  <a:lnTo>
                    <a:pt x="44057" y="54878"/>
                  </a:lnTo>
                  <a:cubicBezTo>
                    <a:pt x="45130" y="55658"/>
                    <a:pt x="46165" y="56484"/>
                    <a:pt x="47159" y="57353"/>
                  </a:cubicBezTo>
                  <a:lnTo>
                    <a:pt x="77683" y="22389"/>
                  </a:lnTo>
                  <a:cubicBezTo>
                    <a:pt x="73099" y="18379"/>
                    <a:pt x="68099" y="14821"/>
                    <a:pt x="62744" y="11787"/>
                  </a:cubicBezTo>
                  <a:lnTo>
                    <a:pt x="62752" y="11772"/>
                  </a:lnTo>
                  <a:cubicBezTo>
                    <a:pt x="49514" y="4246"/>
                    <a:pt x="34283" y="0"/>
                    <a:pt x="18272"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77"/>
            <p:cNvSpPr/>
            <p:nvPr/>
          </p:nvSpPr>
          <p:spPr>
            <a:xfrm>
              <a:off x="8358375" y="1649762"/>
              <a:ext cx="456039" cy="463215"/>
            </a:xfrm>
            <a:custGeom>
              <a:avLst/>
              <a:gdLst/>
              <a:ahLst/>
              <a:cxnLst/>
              <a:rect l="l" t="t" r="r" b="b"/>
              <a:pathLst>
                <a:path w="62343" h="63324" extrusionOk="0">
                  <a:moveTo>
                    <a:pt x="27281" y="1"/>
                  </a:moveTo>
                  <a:lnTo>
                    <a:pt x="0" y="37551"/>
                  </a:lnTo>
                  <a:cubicBezTo>
                    <a:pt x="7426" y="42952"/>
                    <a:pt x="13092" y="50620"/>
                    <a:pt x="15988" y="59535"/>
                  </a:cubicBezTo>
                  <a:lnTo>
                    <a:pt x="16033" y="59519"/>
                  </a:lnTo>
                  <a:cubicBezTo>
                    <a:pt x="16439" y="60766"/>
                    <a:pt x="16790" y="62034"/>
                    <a:pt x="17084" y="63324"/>
                  </a:cubicBezTo>
                  <a:lnTo>
                    <a:pt x="62342" y="52975"/>
                  </a:lnTo>
                  <a:cubicBezTo>
                    <a:pt x="58048" y="34190"/>
                    <a:pt x="47853" y="17453"/>
                    <a:pt x="33650" y="5035"/>
                  </a:cubicBezTo>
                  <a:lnTo>
                    <a:pt x="33624" y="5063"/>
                  </a:lnTo>
                  <a:cubicBezTo>
                    <a:pt x="31588" y="3283"/>
                    <a:pt x="29473" y="1593"/>
                    <a:pt x="2728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77"/>
            <p:cNvSpPr/>
            <p:nvPr/>
          </p:nvSpPr>
          <p:spPr>
            <a:xfrm>
              <a:off x="8465584" y="1980292"/>
              <a:ext cx="368998" cy="464042"/>
            </a:xfrm>
            <a:custGeom>
              <a:avLst/>
              <a:gdLst/>
              <a:ahLst/>
              <a:cxnLst/>
              <a:rect l="l" t="t" r="r" b="b"/>
              <a:pathLst>
                <a:path w="50444" h="63437" extrusionOk="0">
                  <a:moveTo>
                    <a:pt x="45483" y="0"/>
                  </a:moveTo>
                  <a:lnTo>
                    <a:pt x="1331" y="14347"/>
                  </a:lnTo>
                  <a:cubicBezTo>
                    <a:pt x="2720" y="18628"/>
                    <a:pt x="3473" y="23193"/>
                    <a:pt x="3473" y="27937"/>
                  </a:cubicBezTo>
                  <a:cubicBezTo>
                    <a:pt x="3473" y="32680"/>
                    <a:pt x="2721" y="37247"/>
                    <a:pt x="1331" y="41526"/>
                  </a:cubicBezTo>
                  <a:lnTo>
                    <a:pt x="1331" y="41531"/>
                  </a:lnTo>
                  <a:lnTo>
                    <a:pt x="1373" y="41544"/>
                  </a:lnTo>
                  <a:cubicBezTo>
                    <a:pt x="968" y="42791"/>
                    <a:pt x="509" y="44013"/>
                    <a:pt x="1" y="45206"/>
                  </a:cubicBezTo>
                  <a:lnTo>
                    <a:pt x="1" y="45210"/>
                  </a:lnTo>
                  <a:lnTo>
                    <a:pt x="42698" y="63436"/>
                  </a:lnTo>
                  <a:cubicBezTo>
                    <a:pt x="46328" y="54928"/>
                    <a:pt x="48703" y="45713"/>
                    <a:pt x="49573" y="36003"/>
                  </a:cubicBezTo>
                  <a:cubicBezTo>
                    <a:pt x="50444" y="26293"/>
                    <a:pt x="49743" y="16805"/>
                    <a:pt x="47685" y="7787"/>
                  </a:cubicBezTo>
                  <a:lnTo>
                    <a:pt x="47630" y="7800"/>
                  </a:lnTo>
                  <a:cubicBezTo>
                    <a:pt x="47029" y="5154"/>
                    <a:pt x="46310" y="2552"/>
                    <a:pt x="4548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77"/>
            <p:cNvSpPr/>
            <p:nvPr/>
          </p:nvSpPr>
          <p:spPr>
            <a:xfrm>
              <a:off x="8334786" y="2284073"/>
              <a:ext cx="463522" cy="468043"/>
            </a:xfrm>
            <a:custGeom>
              <a:avLst/>
              <a:gdLst/>
              <a:ahLst/>
              <a:cxnLst/>
              <a:rect l="l" t="t" r="r" b="b"/>
              <a:pathLst>
                <a:path w="63366" h="63984" extrusionOk="0">
                  <a:moveTo>
                    <a:pt x="19213" y="1"/>
                  </a:moveTo>
                  <a:cubicBezTo>
                    <a:pt x="16318" y="8917"/>
                    <a:pt x="10652" y="16583"/>
                    <a:pt x="3228" y="21984"/>
                  </a:cubicBezTo>
                  <a:lnTo>
                    <a:pt x="3243" y="22007"/>
                  </a:lnTo>
                  <a:cubicBezTo>
                    <a:pt x="2194" y="22766"/>
                    <a:pt x="1113" y="23483"/>
                    <a:pt x="0" y="24149"/>
                  </a:cubicBezTo>
                  <a:lnTo>
                    <a:pt x="23817" y="63984"/>
                  </a:lnTo>
                  <a:cubicBezTo>
                    <a:pt x="40003" y="54290"/>
                    <a:pt x="53013" y="39632"/>
                    <a:pt x="60578" y="21909"/>
                  </a:cubicBezTo>
                  <a:lnTo>
                    <a:pt x="60578" y="21907"/>
                  </a:lnTo>
                  <a:lnTo>
                    <a:pt x="60533" y="21888"/>
                  </a:lnTo>
                  <a:cubicBezTo>
                    <a:pt x="61585" y="19427"/>
                    <a:pt x="62530" y="16912"/>
                    <a:pt x="63363" y="14345"/>
                  </a:cubicBezTo>
                  <a:lnTo>
                    <a:pt x="63363" y="14344"/>
                  </a:lnTo>
                  <a:lnTo>
                    <a:pt x="63365" y="14344"/>
                  </a:lnTo>
                  <a:lnTo>
                    <a:pt x="1921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77"/>
            <p:cNvSpPr/>
            <p:nvPr/>
          </p:nvSpPr>
          <p:spPr>
            <a:xfrm>
              <a:off x="8110685" y="2444876"/>
              <a:ext cx="447276" cy="400935"/>
            </a:xfrm>
            <a:custGeom>
              <a:avLst/>
              <a:gdLst/>
              <a:ahLst/>
              <a:cxnLst/>
              <a:rect l="l" t="t" r="r" b="b"/>
              <a:pathLst>
                <a:path w="61145" h="54810" extrusionOk="0">
                  <a:moveTo>
                    <a:pt x="33866" y="0"/>
                  </a:moveTo>
                  <a:cubicBezTo>
                    <a:pt x="26611" y="5284"/>
                    <a:pt x="17677" y="8398"/>
                    <a:pt x="8020" y="8398"/>
                  </a:cubicBezTo>
                  <a:lnTo>
                    <a:pt x="8016" y="8398"/>
                  </a:lnTo>
                  <a:lnTo>
                    <a:pt x="8016" y="8399"/>
                  </a:lnTo>
                  <a:cubicBezTo>
                    <a:pt x="6736" y="8396"/>
                    <a:pt x="5444" y="8338"/>
                    <a:pt x="4145" y="8221"/>
                  </a:cubicBezTo>
                  <a:lnTo>
                    <a:pt x="4142" y="8221"/>
                  </a:lnTo>
                  <a:lnTo>
                    <a:pt x="1" y="54444"/>
                  </a:lnTo>
                  <a:lnTo>
                    <a:pt x="3" y="54444"/>
                  </a:lnTo>
                  <a:cubicBezTo>
                    <a:pt x="2745" y="54689"/>
                    <a:pt x="5470" y="54810"/>
                    <a:pt x="8171" y="54810"/>
                  </a:cubicBezTo>
                  <a:cubicBezTo>
                    <a:pt x="24948" y="54810"/>
                    <a:pt x="40828" y="50164"/>
                    <a:pt x="54456" y="42000"/>
                  </a:cubicBezTo>
                  <a:lnTo>
                    <a:pt x="54445" y="41982"/>
                  </a:lnTo>
                  <a:cubicBezTo>
                    <a:pt x="56748" y="40604"/>
                    <a:pt x="58982" y="39124"/>
                    <a:pt x="61144" y="37550"/>
                  </a:cubicBezTo>
                  <a:lnTo>
                    <a:pt x="33866"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77"/>
            <p:cNvSpPr/>
            <p:nvPr/>
          </p:nvSpPr>
          <p:spPr>
            <a:xfrm>
              <a:off x="7734911" y="2426963"/>
              <a:ext cx="434445" cy="418813"/>
            </a:xfrm>
            <a:custGeom>
              <a:avLst/>
              <a:gdLst/>
              <a:ahLst/>
              <a:cxnLst/>
              <a:rect l="l" t="t" r="r" b="b"/>
              <a:pathLst>
                <a:path w="59391" h="57254" extrusionOk="0">
                  <a:moveTo>
                    <a:pt x="30519" y="1"/>
                  </a:moveTo>
                  <a:lnTo>
                    <a:pt x="1" y="34961"/>
                  </a:lnTo>
                  <a:cubicBezTo>
                    <a:pt x="2014" y="36723"/>
                    <a:pt x="4109" y="38397"/>
                    <a:pt x="6278" y="39979"/>
                  </a:cubicBezTo>
                  <a:lnTo>
                    <a:pt x="6266" y="39995"/>
                  </a:lnTo>
                  <a:cubicBezTo>
                    <a:pt x="21176" y="50851"/>
                    <a:pt x="39536" y="57253"/>
                    <a:pt x="59390" y="57253"/>
                  </a:cubicBezTo>
                  <a:lnTo>
                    <a:pt x="59390" y="10847"/>
                  </a:lnTo>
                  <a:cubicBezTo>
                    <a:pt x="58084" y="10847"/>
                    <a:pt x="56791" y="10791"/>
                    <a:pt x="55514" y="10678"/>
                  </a:cubicBezTo>
                  <a:lnTo>
                    <a:pt x="55514" y="10671"/>
                  </a:lnTo>
                  <a:cubicBezTo>
                    <a:pt x="45890" y="9810"/>
                    <a:pt x="37274" y="5908"/>
                    <a:pt x="3051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77"/>
            <p:cNvSpPr/>
            <p:nvPr/>
          </p:nvSpPr>
          <p:spPr>
            <a:xfrm>
              <a:off x="7525051" y="2256329"/>
              <a:ext cx="455242" cy="463215"/>
            </a:xfrm>
            <a:custGeom>
              <a:avLst/>
              <a:gdLst/>
              <a:ahLst/>
              <a:cxnLst/>
              <a:rect l="l" t="t" r="r" b="b"/>
              <a:pathLst>
                <a:path w="62234" h="63324" extrusionOk="0">
                  <a:moveTo>
                    <a:pt x="45259" y="0"/>
                  </a:moveTo>
                  <a:lnTo>
                    <a:pt x="0" y="10349"/>
                  </a:lnTo>
                  <a:cubicBezTo>
                    <a:pt x="602" y="12981"/>
                    <a:pt x="1320" y="15573"/>
                    <a:pt x="2148" y="18119"/>
                  </a:cubicBezTo>
                  <a:lnTo>
                    <a:pt x="2101" y="18136"/>
                  </a:lnTo>
                  <a:cubicBezTo>
                    <a:pt x="8054" y="36464"/>
                    <a:pt x="19701" y="52224"/>
                    <a:pt x="34955" y="63323"/>
                  </a:cubicBezTo>
                  <a:lnTo>
                    <a:pt x="62234" y="25777"/>
                  </a:lnTo>
                  <a:cubicBezTo>
                    <a:pt x="61184" y="25014"/>
                    <a:pt x="60169" y="24203"/>
                    <a:pt x="59191" y="23352"/>
                  </a:cubicBezTo>
                  <a:lnTo>
                    <a:pt x="59211" y="23327"/>
                  </a:lnTo>
                  <a:cubicBezTo>
                    <a:pt x="52302" y="17286"/>
                    <a:pt x="47344" y="9145"/>
                    <a:pt x="45259"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77"/>
            <p:cNvSpPr/>
            <p:nvPr/>
          </p:nvSpPr>
          <p:spPr>
            <a:xfrm>
              <a:off x="7508249" y="1924972"/>
              <a:ext cx="365633" cy="464042"/>
            </a:xfrm>
            <a:custGeom>
              <a:avLst/>
              <a:gdLst/>
              <a:ahLst/>
              <a:cxnLst/>
              <a:rect l="l" t="t" r="r" b="b"/>
              <a:pathLst>
                <a:path w="49984" h="63437" extrusionOk="0">
                  <a:moveTo>
                    <a:pt x="7285" y="1"/>
                  </a:moveTo>
                  <a:cubicBezTo>
                    <a:pt x="6231" y="2469"/>
                    <a:pt x="5284" y="4998"/>
                    <a:pt x="4449" y="7580"/>
                  </a:cubicBezTo>
                  <a:lnTo>
                    <a:pt x="4399" y="7563"/>
                  </a:lnTo>
                  <a:cubicBezTo>
                    <a:pt x="1543" y="16362"/>
                    <a:pt x="0" y="25750"/>
                    <a:pt x="0" y="35500"/>
                  </a:cubicBezTo>
                  <a:cubicBezTo>
                    <a:pt x="0" y="45248"/>
                    <a:pt x="1544" y="54639"/>
                    <a:pt x="4399" y="63437"/>
                  </a:cubicBezTo>
                  <a:lnTo>
                    <a:pt x="48589" y="49094"/>
                  </a:lnTo>
                  <a:cubicBezTo>
                    <a:pt x="48188" y="47857"/>
                    <a:pt x="47557" y="45303"/>
                    <a:pt x="47557" y="45303"/>
                  </a:cubicBezTo>
                  <a:cubicBezTo>
                    <a:pt x="46556" y="40915"/>
                    <a:pt x="46213" y="36301"/>
                    <a:pt x="46638" y="31576"/>
                  </a:cubicBezTo>
                  <a:cubicBezTo>
                    <a:pt x="47061" y="26851"/>
                    <a:pt x="48217" y="22370"/>
                    <a:pt x="49984" y="18231"/>
                  </a:cubicBezTo>
                  <a:lnTo>
                    <a:pt x="728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9" name="Google Shape;2709;p77"/>
            <p:cNvSpPr/>
            <p:nvPr/>
          </p:nvSpPr>
          <p:spPr>
            <a:xfrm>
              <a:off x="7540418" y="1617212"/>
              <a:ext cx="464261" cy="468058"/>
            </a:xfrm>
            <a:custGeom>
              <a:avLst/>
              <a:gdLst/>
              <a:ahLst/>
              <a:cxnLst/>
              <a:rect l="l" t="t" r="r" b="b"/>
              <a:pathLst>
                <a:path w="63467" h="63986" extrusionOk="0">
                  <a:moveTo>
                    <a:pt x="39644" y="0"/>
                  </a:moveTo>
                  <a:cubicBezTo>
                    <a:pt x="37320" y="1393"/>
                    <a:pt x="35061" y="2888"/>
                    <a:pt x="32875" y="4480"/>
                  </a:cubicBezTo>
                  <a:lnTo>
                    <a:pt x="32854" y="4452"/>
                  </a:lnTo>
                  <a:cubicBezTo>
                    <a:pt x="17600" y="15554"/>
                    <a:pt x="5953" y="31315"/>
                    <a:pt x="1" y="49638"/>
                  </a:cubicBezTo>
                  <a:lnTo>
                    <a:pt x="44153" y="63985"/>
                  </a:lnTo>
                  <a:cubicBezTo>
                    <a:pt x="44561" y="62727"/>
                    <a:pt x="45025" y="61492"/>
                    <a:pt x="45542" y="60287"/>
                  </a:cubicBezTo>
                  <a:lnTo>
                    <a:pt x="45586" y="60306"/>
                  </a:lnTo>
                  <a:cubicBezTo>
                    <a:pt x="49265" y="51684"/>
                    <a:pt x="55592" y="44553"/>
                    <a:pt x="63466" y="39836"/>
                  </a:cubicBezTo>
                  <a:lnTo>
                    <a:pt x="39644"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0" name="Google Shape;2710;p77"/>
            <p:cNvSpPr/>
            <p:nvPr/>
          </p:nvSpPr>
          <p:spPr>
            <a:xfrm>
              <a:off x="7780728" y="1524076"/>
              <a:ext cx="374828" cy="400379"/>
            </a:xfrm>
            <a:custGeom>
              <a:avLst/>
              <a:gdLst/>
              <a:ahLst/>
              <a:cxnLst/>
              <a:rect l="l" t="t" r="r" b="b"/>
              <a:pathLst>
                <a:path w="51241" h="54734" extrusionOk="0">
                  <a:moveTo>
                    <a:pt x="49286" y="0"/>
                  </a:moveTo>
                  <a:cubicBezTo>
                    <a:pt x="45747" y="149"/>
                    <a:pt x="42254" y="504"/>
                    <a:pt x="38820" y="1053"/>
                  </a:cubicBezTo>
                  <a:cubicBezTo>
                    <a:pt x="24474" y="3334"/>
                    <a:pt x="11256" y="8993"/>
                    <a:pt x="0" y="17185"/>
                  </a:cubicBezTo>
                  <a:lnTo>
                    <a:pt x="27281" y="54734"/>
                  </a:lnTo>
                  <a:cubicBezTo>
                    <a:pt x="27368" y="54663"/>
                    <a:pt x="27661" y="54495"/>
                    <a:pt x="28118" y="54252"/>
                  </a:cubicBezTo>
                  <a:cubicBezTo>
                    <a:pt x="33472" y="50543"/>
                    <a:pt x="39690" y="47993"/>
                    <a:pt x="46407" y="46962"/>
                  </a:cubicBezTo>
                  <a:cubicBezTo>
                    <a:pt x="47232" y="46770"/>
                    <a:pt x="47997" y="46633"/>
                    <a:pt x="48677" y="46563"/>
                  </a:cubicBezTo>
                  <a:lnTo>
                    <a:pt x="51241" y="46382"/>
                  </a:lnTo>
                  <a:lnTo>
                    <a:pt x="49286"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1" name="Google Shape;2711;p77"/>
          <p:cNvGrpSpPr/>
          <p:nvPr/>
        </p:nvGrpSpPr>
        <p:grpSpPr>
          <a:xfrm>
            <a:off x="4455441" y="3774653"/>
            <a:ext cx="492652" cy="503348"/>
            <a:chOff x="6039282" y="1042577"/>
            <a:chExt cx="734315" cy="731929"/>
          </a:xfrm>
        </p:grpSpPr>
        <p:sp>
          <p:nvSpPr>
            <p:cNvPr id="2712" name="Google Shape;2712;p77"/>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3" name="Google Shape;2713;p77"/>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4" name="Google Shape;2714;p77"/>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5" name="Google Shape;2715;p77"/>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6" name="Google Shape;2716;p77"/>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7" name="Google Shape;2717;p77"/>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8" name="Google Shape;2718;p77"/>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9" name="Google Shape;2719;p77"/>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0" name="Google Shape;2720;p77"/>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1" name="Google Shape;2721;p77"/>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2" name="Google Shape;2722;p77"/>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3" name="Google Shape;2723;p77"/>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4" name="Google Shape;2724;p77"/>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5" name="Google Shape;2725;p77"/>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6" name="Google Shape;2726;p77"/>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7" name="Google Shape;2727;p77"/>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8" name="Google Shape;2728;p77"/>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29" name="Google Shape;2729;p77"/>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0" name="Google Shape;2730;p77"/>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77"/>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77"/>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33" name="Google Shape;2733;p77"/>
          <p:cNvGrpSpPr/>
          <p:nvPr/>
        </p:nvGrpSpPr>
        <p:grpSpPr>
          <a:xfrm>
            <a:off x="5095855" y="2270694"/>
            <a:ext cx="483304" cy="504902"/>
            <a:chOff x="1825800" y="1651625"/>
            <a:chExt cx="568125" cy="591775"/>
          </a:xfrm>
        </p:grpSpPr>
        <p:sp>
          <p:nvSpPr>
            <p:cNvPr id="2734" name="Google Shape;2734;p77"/>
            <p:cNvSpPr/>
            <p:nvPr/>
          </p:nvSpPr>
          <p:spPr>
            <a:xfrm>
              <a:off x="1898925" y="1777225"/>
              <a:ext cx="370875" cy="370500"/>
            </a:xfrm>
            <a:custGeom>
              <a:avLst/>
              <a:gdLst/>
              <a:ahLst/>
              <a:cxnLst/>
              <a:rect l="l" t="t" r="r" b="b"/>
              <a:pathLst>
                <a:path w="14835" h="14820" extrusionOk="0">
                  <a:moveTo>
                    <a:pt x="7417" y="0"/>
                  </a:moveTo>
                  <a:cubicBezTo>
                    <a:pt x="3338" y="0"/>
                    <a:pt x="23" y="3300"/>
                    <a:pt x="9" y="7382"/>
                  </a:cubicBezTo>
                  <a:cubicBezTo>
                    <a:pt x="1" y="9347"/>
                    <a:pt x="774" y="11235"/>
                    <a:pt x="2160" y="12630"/>
                  </a:cubicBezTo>
                  <a:cubicBezTo>
                    <a:pt x="3543" y="14025"/>
                    <a:pt x="5425" y="14811"/>
                    <a:pt x="7391" y="14819"/>
                  </a:cubicBezTo>
                  <a:cubicBezTo>
                    <a:pt x="7399" y="14819"/>
                    <a:pt x="7407" y="14819"/>
                    <a:pt x="7415" y="14819"/>
                  </a:cubicBezTo>
                  <a:cubicBezTo>
                    <a:pt x="9371" y="14819"/>
                    <a:pt x="11248" y="14046"/>
                    <a:pt x="12637" y="12668"/>
                  </a:cubicBezTo>
                  <a:cubicBezTo>
                    <a:pt x="14032" y="11283"/>
                    <a:pt x="14820" y="9402"/>
                    <a:pt x="14826" y="7437"/>
                  </a:cubicBezTo>
                  <a:cubicBezTo>
                    <a:pt x="14834" y="5472"/>
                    <a:pt x="14061" y="3584"/>
                    <a:pt x="12675" y="2189"/>
                  </a:cubicBezTo>
                  <a:cubicBezTo>
                    <a:pt x="11292" y="795"/>
                    <a:pt x="9410" y="8"/>
                    <a:pt x="7444" y="0"/>
                  </a:cubicBezTo>
                  <a:cubicBezTo>
                    <a:pt x="7435" y="0"/>
                    <a:pt x="7426" y="0"/>
                    <a:pt x="741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5" name="Google Shape;2735;p77"/>
            <p:cNvSpPr/>
            <p:nvPr/>
          </p:nvSpPr>
          <p:spPr>
            <a:xfrm>
              <a:off x="2121325"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6" name="Google Shape;2736;p77"/>
            <p:cNvSpPr/>
            <p:nvPr/>
          </p:nvSpPr>
          <p:spPr>
            <a:xfrm>
              <a:off x="1825800" y="198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7" name="Google Shape;2737;p77"/>
            <p:cNvSpPr/>
            <p:nvPr/>
          </p:nvSpPr>
          <p:spPr>
            <a:xfrm>
              <a:off x="2121325" y="198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8" name="Google Shape;2738;p77"/>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77"/>
            <p:cNvSpPr/>
            <p:nvPr/>
          </p:nvSpPr>
          <p:spPr>
            <a:xfrm>
              <a:off x="1956875" y="1835225"/>
              <a:ext cx="254975" cy="254475"/>
            </a:xfrm>
            <a:custGeom>
              <a:avLst/>
              <a:gdLst/>
              <a:ahLst/>
              <a:cxnLst/>
              <a:rect l="l" t="t" r="r" b="b"/>
              <a:pathLst>
                <a:path w="10199" h="10179" extrusionOk="0">
                  <a:moveTo>
                    <a:pt x="5097" y="1"/>
                  </a:moveTo>
                  <a:cubicBezTo>
                    <a:pt x="2296" y="1"/>
                    <a:pt x="21" y="2267"/>
                    <a:pt x="10" y="5070"/>
                  </a:cubicBezTo>
                  <a:cubicBezTo>
                    <a:pt x="0" y="7882"/>
                    <a:pt x="2271" y="10169"/>
                    <a:pt x="5081" y="10179"/>
                  </a:cubicBezTo>
                  <a:cubicBezTo>
                    <a:pt x="5088" y="10179"/>
                    <a:pt x="5095" y="10179"/>
                    <a:pt x="5102" y="10179"/>
                  </a:cubicBezTo>
                  <a:cubicBezTo>
                    <a:pt x="7903" y="10179"/>
                    <a:pt x="10178" y="7912"/>
                    <a:pt x="10189" y="5109"/>
                  </a:cubicBezTo>
                  <a:cubicBezTo>
                    <a:pt x="10199" y="2297"/>
                    <a:pt x="7928" y="10"/>
                    <a:pt x="5118" y="1"/>
                  </a:cubicBezTo>
                  <a:cubicBezTo>
                    <a:pt x="5111" y="1"/>
                    <a:pt x="5104" y="1"/>
                    <a:pt x="5097" y="1"/>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740" name="Google Shape;2740;p77"/>
          <p:cNvSpPr/>
          <p:nvPr/>
        </p:nvSpPr>
        <p:spPr>
          <a:xfrm>
            <a:off x="7713443" y="33498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77"/>
          <p:cNvSpPr/>
          <p:nvPr/>
        </p:nvSpPr>
        <p:spPr>
          <a:xfrm>
            <a:off x="8029700" y="33786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2" name="Google Shape;2742;p77"/>
          <p:cNvSpPr/>
          <p:nvPr/>
        </p:nvSpPr>
        <p:spPr>
          <a:xfrm>
            <a:off x="7131814"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3" name="Google Shape;2743;p77"/>
          <p:cNvSpPr/>
          <p:nvPr/>
        </p:nvSpPr>
        <p:spPr>
          <a:xfrm flipH="1">
            <a:off x="7439179" y="2699622"/>
            <a:ext cx="118200" cy="118200"/>
          </a:xfrm>
          <a:prstGeom prst="curvedRightArrow">
            <a:avLst>
              <a:gd name="adj1" fmla="val 25000"/>
              <a:gd name="adj2" fmla="val 50000"/>
              <a:gd name="adj3" fmla="val 25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4" name="Google Shape;2744;p77"/>
          <p:cNvSpPr txBox="1"/>
          <p:nvPr/>
        </p:nvSpPr>
        <p:spPr>
          <a:xfrm>
            <a:off x="723350" y="1187975"/>
            <a:ext cx="7697100" cy="814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easily </a:t>
            </a:r>
            <a:r>
              <a:rPr lang="en" sz="1100" b="1" dirty="0">
                <a:solidFill>
                  <a:schemeClr val="dk2"/>
                </a:solidFill>
              </a:rPr>
              <a:t>resize </a:t>
            </a:r>
            <a:r>
              <a:rPr lang="en" sz="1100" dirty="0">
                <a:solidFill>
                  <a:schemeClr val="lt1"/>
                </a:solidFill>
              </a:rPr>
              <a:t>these resources without losing quality. To </a:t>
            </a:r>
            <a:r>
              <a:rPr lang="en" sz="1100" b="1" dirty="0">
                <a:solidFill>
                  <a:schemeClr val="dk2"/>
                </a:solidFill>
              </a:rPr>
              <a:t>change the color</a:t>
            </a:r>
            <a:r>
              <a:rPr lang="en" sz="1100" dirty="0">
                <a:solidFill>
                  <a:schemeClr val="lt1"/>
                </a:solidFill>
              </a:rPr>
              <a:t>, just ungroup the resource and click on the object you want to change. Then, click on the paint bucket and select the color you want. Group the resource again when you’re done. </a:t>
            </a:r>
            <a:endParaRPr sz="1100" dirty="0">
              <a:solidFill>
                <a:schemeClr val="lt1"/>
              </a:solidFill>
            </a:endParaRPr>
          </a:p>
        </p:txBody>
      </p:sp>
      <p:sp>
        <p:nvSpPr>
          <p:cNvPr id="2745" name="Google Shape;2745;p77"/>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Use our editable graphic resources...</a:t>
            </a:r>
            <a:endParaRPr/>
          </a:p>
        </p:txBody>
      </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2749"/>
        <p:cNvGrpSpPr/>
        <p:nvPr/>
      </p:nvGrpSpPr>
      <p:grpSpPr>
        <a:xfrm>
          <a:off x="0" y="0"/>
          <a:ext cx="0" cy="0"/>
          <a:chOff x="0" y="0"/>
          <a:chExt cx="0" cy="0"/>
        </a:xfrm>
      </p:grpSpPr>
      <p:grpSp>
        <p:nvGrpSpPr>
          <p:cNvPr id="2750" name="Google Shape;2750;p78"/>
          <p:cNvGrpSpPr/>
          <p:nvPr/>
        </p:nvGrpSpPr>
        <p:grpSpPr>
          <a:xfrm>
            <a:off x="722059" y="955168"/>
            <a:ext cx="2492868" cy="1379876"/>
            <a:chOff x="2654821" y="2311071"/>
            <a:chExt cx="2279715" cy="1262120"/>
          </a:xfrm>
        </p:grpSpPr>
        <p:grpSp>
          <p:nvGrpSpPr>
            <p:cNvPr id="2751" name="Google Shape;2751;p78"/>
            <p:cNvGrpSpPr/>
            <p:nvPr/>
          </p:nvGrpSpPr>
          <p:grpSpPr>
            <a:xfrm>
              <a:off x="4034269" y="2840745"/>
              <a:ext cx="40212" cy="36437"/>
              <a:chOff x="4293400" y="2574725"/>
              <a:chExt cx="84425" cy="80100"/>
            </a:xfrm>
          </p:grpSpPr>
          <p:sp>
            <p:nvSpPr>
              <p:cNvPr id="2752" name="Google Shape;2752;p78"/>
              <p:cNvSpPr/>
              <p:nvPr/>
            </p:nvSpPr>
            <p:spPr>
              <a:xfrm>
                <a:off x="4293400" y="2574725"/>
                <a:ext cx="57150" cy="45250"/>
              </a:xfrm>
              <a:custGeom>
                <a:avLst/>
                <a:gdLst/>
                <a:ahLst/>
                <a:cxnLst/>
                <a:rect l="l" t="t" r="r" b="b"/>
                <a:pathLst>
                  <a:path w="2286" h="1810" extrusionOk="0">
                    <a:moveTo>
                      <a:pt x="2286" y="905"/>
                    </a:moveTo>
                    <a:lnTo>
                      <a:pt x="1857" y="476"/>
                    </a:lnTo>
                    <a:lnTo>
                      <a:pt x="0" y="0"/>
                    </a:lnTo>
                    <a:lnTo>
                      <a:pt x="95" y="834"/>
                    </a:lnTo>
                    <a:lnTo>
                      <a:pt x="952" y="1476"/>
                    </a:lnTo>
                    <a:lnTo>
                      <a:pt x="1952" y="1810"/>
                    </a:lnTo>
                    <a:close/>
                  </a:path>
                </a:pathLst>
              </a:custGeom>
              <a:solidFill>
                <a:srgbClr val="5F7D95"/>
              </a:solidFill>
              <a:ln>
                <a:noFill/>
              </a:ln>
            </p:spPr>
          </p:sp>
          <p:sp>
            <p:nvSpPr>
              <p:cNvPr id="2753" name="Google Shape;2753;p78"/>
              <p:cNvSpPr/>
              <p:nvPr/>
            </p:nvSpPr>
            <p:spPr>
              <a:xfrm>
                <a:off x="4299350" y="2589925"/>
                <a:ext cx="78475" cy="64900"/>
              </a:xfrm>
              <a:custGeom>
                <a:avLst/>
                <a:gdLst/>
                <a:ahLst/>
                <a:cxnLst/>
                <a:rect l="l" t="t" r="r" b="b"/>
                <a:pathLst>
                  <a:path w="3139" h="2596" extrusionOk="0">
                    <a:moveTo>
                      <a:pt x="2009" y="1"/>
                    </a:moveTo>
                    <a:lnTo>
                      <a:pt x="1820" y="252"/>
                    </a:lnTo>
                    <a:lnTo>
                      <a:pt x="1632" y="314"/>
                    </a:lnTo>
                    <a:lnTo>
                      <a:pt x="1590" y="419"/>
                    </a:lnTo>
                    <a:lnTo>
                      <a:pt x="1318" y="398"/>
                    </a:lnTo>
                    <a:lnTo>
                      <a:pt x="1255" y="273"/>
                    </a:lnTo>
                    <a:lnTo>
                      <a:pt x="983" y="63"/>
                    </a:lnTo>
                    <a:lnTo>
                      <a:pt x="837" y="42"/>
                    </a:lnTo>
                    <a:lnTo>
                      <a:pt x="795" y="63"/>
                    </a:lnTo>
                    <a:lnTo>
                      <a:pt x="753" y="252"/>
                    </a:lnTo>
                    <a:lnTo>
                      <a:pt x="900" y="314"/>
                    </a:lnTo>
                    <a:lnTo>
                      <a:pt x="983" y="461"/>
                    </a:lnTo>
                    <a:lnTo>
                      <a:pt x="963" y="670"/>
                    </a:lnTo>
                    <a:lnTo>
                      <a:pt x="753" y="566"/>
                    </a:lnTo>
                    <a:lnTo>
                      <a:pt x="544" y="524"/>
                    </a:lnTo>
                    <a:lnTo>
                      <a:pt x="209" y="356"/>
                    </a:lnTo>
                    <a:lnTo>
                      <a:pt x="0" y="419"/>
                    </a:lnTo>
                    <a:lnTo>
                      <a:pt x="0" y="524"/>
                    </a:lnTo>
                    <a:lnTo>
                      <a:pt x="105" y="628"/>
                    </a:lnTo>
                    <a:lnTo>
                      <a:pt x="314" y="670"/>
                    </a:lnTo>
                    <a:lnTo>
                      <a:pt x="419" y="796"/>
                    </a:lnTo>
                    <a:lnTo>
                      <a:pt x="377" y="921"/>
                    </a:lnTo>
                    <a:lnTo>
                      <a:pt x="377" y="1026"/>
                    </a:lnTo>
                    <a:lnTo>
                      <a:pt x="628" y="1214"/>
                    </a:lnTo>
                    <a:lnTo>
                      <a:pt x="628" y="1340"/>
                    </a:lnTo>
                    <a:lnTo>
                      <a:pt x="544" y="1423"/>
                    </a:lnTo>
                    <a:lnTo>
                      <a:pt x="628" y="1612"/>
                    </a:lnTo>
                    <a:lnTo>
                      <a:pt x="879" y="1737"/>
                    </a:lnTo>
                    <a:lnTo>
                      <a:pt x="1067" y="1737"/>
                    </a:lnTo>
                    <a:lnTo>
                      <a:pt x="1193" y="1863"/>
                    </a:lnTo>
                    <a:lnTo>
                      <a:pt x="1046" y="1884"/>
                    </a:lnTo>
                    <a:lnTo>
                      <a:pt x="1109" y="2051"/>
                    </a:lnTo>
                    <a:lnTo>
                      <a:pt x="1088" y="2093"/>
                    </a:lnTo>
                    <a:lnTo>
                      <a:pt x="1088" y="2239"/>
                    </a:lnTo>
                    <a:lnTo>
                      <a:pt x="1172" y="2260"/>
                    </a:lnTo>
                    <a:lnTo>
                      <a:pt x="1276" y="2198"/>
                    </a:lnTo>
                    <a:lnTo>
                      <a:pt x="1276" y="2156"/>
                    </a:lnTo>
                    <a:lnTo>
                      <a:pt x="1318" y="2093"/>
                    </a:lnTo>
                    <a:lnTo>
                      <a:pt x="1381" y="2072"/>
                    </a:lnTo>
                    <a:lnTo>
                      <a:pt x="1486" y="1946"/>
                    </a:lnTo>
                    <a:lnTo>
                      <a:pt x="1569" y="1926"/>
                    </a:lnTo>
                    <a:lnTo>
                      <a:pt x="1611" y="1821"/>
                    </a:lnTo>
                    <a:lnTo>
                      <a:pt x="1695" y="1821"/>
                    </a:lnTo>
                    <a:lnTo>
                      <a:pt x="1820" y="1737"/>
                    </a:lnTo>
                    <a:lnTo>
                      <a:pt x="1883" y="1737"/>
                    </a:lnTo>
                    <a:lnTo>
                      <a:pt x="1883" y="1758"/>
                    </a:lnTo>
                    <a:lnTo>
                      <a:pt x="1925" y="1758"/>
                    </a:lnTo>
                    <a:lnTo>
                      <a:pt x="1988" y="1863"/>
                    </a:lnTo>
                    <a:lnTo>
                      <a:pt x="2051" y="1946"/>
                    </a:lnTo>
                    <a:lnTo>
                      <a:pt x="2009" y="1988"/>
                    </a:lnTo>
                    <a:lnTo>
                      <a:pt x="2030" y="2051"/>
                    </a:lnTo>
                    <a:lnTo>
                      <a:pt x="2155" y="2135"/>
                    </a:lnTo>
                    <a:lnTo>
                      <a:pt x="1988" y="2260"/>
                    </a:lnTo>
                    <a:lnTo>
                      <a:pt x="2155" y="2470"/>
                    </a:lnTo>
                    <a:lnTo>
                      <a:pt x="2260" y="2511"/>
                    </a:lnTo>
                    <a:lnTo>
                      <a:pt x="2302" y="2574"/>
                    </a:lnTo>
                    <a:lnTo>
                      <a:pt x="2406" y="2595"/>
                    </a:lnTo>
                    <a:lnTo>
                      <a:pt x="2448" y="2574"/>
                    </a:lnTo>
                    <a:lnTo>
                      <a:pt x="2448" y="2365"/>
                    </a:lnTo>
                    <a:lnTo>
                      <a:pt x="2427" y="2302"/>
                    </a:lnTo>
                    <a:lnTo>
                      <a:pt x="2427" y="2198"/>
                    </a:lnTo>
                    <a:lnTo>
                      <a:pt x="2406" y="2072"/>
                    </a:lnTo>
                    <a:lnTo>
                      <a:pt x="2427" y="1967"/>
                    </a:lnTo>
                    <a:lnTo>
                      <a:pt x="2469" y="1946"/>
                    </a:lnTo>
                    <a:lnTo>
                      <a:pt x="2553" y="2030"/>
                    </a:lnTo>
                    <a:lnTo>
                      <a:pt x="2511" y="2135"/>
                    </a:lnTo>
                    <a:lnTo>
                      <a:pt x="2553" y="2198"/>
                    </a:lnTo>
                    <a:lnTo>
                      <a:pt x="2574" y="2135"/>
                    </a:lnTo>
                    <a:lnTo>
                      <a:pt x="2574" y="1946"/>
                    </a:lnTo>
                    <a:lnTo>
                      <a:pt x="2636" y="1884"/>
                    </a:lnTo>
                    <a:lnTo>
                      <a:pt x="2636" y="1779"/>
                    </a:lnTo>
                    <a:lnTo>
                      <a:pt x="2574" y="1737"/>
                    </a:lnTo>
                    <a:lnTo>
                      <a:pt x="2616" y="1633"/>
                    </a:lnTo>
                    <a:lnTo>
                      <a:pt x="2657" y="1549"/>
                    </a:lnTo>
                    <a:lnTo>
                      <a:pt x="2636" y="1444"/>
                    </a:lnTo>
                    <a:lnTo>
                      <a:pt x="2636" y="1298"/>
                    </a:lnTo>
                    <a:lnTo>
                      <a:pt x="2783" y="1151"/>
                    </a:lnTo>
                    <a:lnTo>
                      <a:pt x="2950" y="1130"/>
                    </a:lnTo>
                    <a:lnTo>
                      <a:pt x="3034" y="1089"/>
                    </a:lnTo>
                    <a:lnTo>
                      <a:pt x="3139" y="1089"/>
                    </a:lnTo>
                    <a:lnTo>
                      <a:pt x="3034" y="984"/>
                    </a:lnTo>
                    <a:lnTo>
                      <a:pt x="2888" y="900"/>
                    </a:lnTo>
                    <a:lnTo>
                      <a:pt x="2741" y="921"/>
                    </a:lnTo>
                    <a:lnTo>
                      <a:pt x="2616" y="817"/>
                    </a:lnTo>
                    <a:lnTo>
                      <a:pt x="2574" y="712"/>
                    </a:lnTo>
                    <a:lnTo>
                      <a:pt x="2406" y="586"/>
                    </a:lnTo>
                    <a:lnTo>
                      <a:pt x="2323" y="419"/>
                    </a:lnTo>
                    <a:lnTo>
                      <a:pt x="2323" y="314"/>
                    </a:lnTo>
                    <a:lnTo>
                      <a:pt x="2134" y="84"/>
                    </a:lnTo>
                    <a:lnTo>
                      <a:pt x="20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4" name="Google Shape;2754;p78"/>
            <p:cNvGrpSpPr/>
            <p:nvPr/>
          </p:nvGrpSpPr>
          <p:grpSpPr>
            <a:xfrm>
              <a:off x="3894606" y="2334874"/>
              <a:ext cx="913198" cy="518984"/>
              <a:chOff x="4000175" y="1462675"/>
              <a:chExt cx="1917275" cy="1140875"/>
            </a:xfrm>
          </p:grpSpPr>
          <p:sp>
            <p:nvSpPr>
              <p:cNvPr id="2755" name="Google Shape;2755;p78"/>
              <p:cNvSpPr/>
              <p:nvPr/>
            </p:nvSpPr>
            <p:spPr>
              <a:xfrm>
                <a:off x="4178050" y="2433300"/>
                <a:ext cx="60250" cy="65175"/>
              </a:xfrm>
              <a:custGeom>
                <a:avLst/>
                <a:gdLst/>
                <a:ahLst/>
                <a:cxnLst/>
                <a:rect l="l" t="t" r="r" b="b"/>
                <a:pathLst>
                  <a:path w="2410" h="2607" extrusionOk="0">
                    <a:moveTo>
                      <a:pt x="639" y="2410"/>
                    </a:moveTo>
                    <a:lnTo>
                      <a:pt x="1180" y="2607"/>
                    </a:lnTo>
                    <a:lnTo>
                      <a:pt x="2410" y="2017"/>
                    </a:lnTo>
                    <a:lnTo>
                      <a:pt x="2262" y="0"/>
                    </a:lnTo>
                    <a:lnTo>
                      <a:pt x="541" y="0"/>
                    </a:lnTo>
                    <a:lnTo>
                      <a:pt x="0" y="1771"/>
                    </a:lnTo>
                    <a:close/>
                  </a:path>
                </a:pathLst>
              </a:custGeom>
              <a:solidFill>
                <a:srgbClr val="5F7D95"/>
              </a:solidFill>
              <a:ln>
                <a:noFill/>
              </a:ln>
            </p:spPr>
          </p:sp>
          <p:grpSp>
            <p:nvGrpSpPr>
              <p:cNvPr id="2756" name="Google Shape;2756;p78"/>
              <p:cNvGrpSpPr/>
              <p:nvPr/>
            </p:nvGrpSpPr>
            <p:grpSpPr>
              <a:xfrm>
                <a:off x="4000175" y="1462675"/>
                <a:ext cx="1917275" cy="1140875"/>
                <a:chOff x="4000175" y="1462675"/>
                <a:chExt cx="1917275" cy="1140875"/>
              </a:xfrm>
            </p:grpSpPr>
            <p:sp>
              <p:nvSpPr>
                <p:cNvPr id="2757" name="Google Shape;2757;p78"/>
                <p:cNvSpPr/>
                <p:nvPr/>
              </p:nvSpPr>
              <p:spPr>
                <a:xfrm>
                  <a:off x="4000175" y="2000075"/>
                  <a:ext cx="1545875" cy="510000"/>
                </a:xfrm>
                <a:custGeom>
                  <a:avLst/>
                  <a:gdLst/>
                  <a:ahLst/>
                  <a:cxnLst/>
                  <a:rect l="l" t="t" r="r" b="b"/>
                  <a:pathLst>
                    <a:path w="61835" h="20400" extrusionOk="0">
                      <a:moveTo>
                        <a:pt x="1594" y="319"/>
                      </a:moveTo>
                      <a:lnTo>
                        <a:pt x="106" y="0"/>
                      </a:lnTo>
                      <a:lnTo>
                        <a:pt x="0" y="2444"/>
                      </a:lnTo>
                      <a:lnTo>
                        <a:pt x="1062" y="9031"/>
                      </a:lnTo>
                      <a:lnTo>
                        <a:pt x="3931" y="9775"/>
                      </a:lnTo>
                      <a:lnTo>
                        <a:pt x="2125" y="10200"/>
                      </a:lnTo>
                      <a:lnTo>
                        <a:pt x="531" y="10413"/>
                      </a:lnTo>
                      <a:lnTo>
                        <a:pt x="1487" y="13600"/>
                      </a:lnTo>
                      <a:lnTo>
                        <a:pt x="3931" y="17212"/>
                      </a:lnTo>
                      <a:lnTo>
                        <a:pt x="8393" y="18594"/>
                      </a:lnTo>
                      <a:lnTo>
                        <a:pt x="9987" y="18169"/>
                      </a:lnTo>
                      <a:lnTo>
                        <a:pt x="13281" y="20400"/>
                      </a:lnTo>
                      <a:lnTo>
                        <a:pt x="14343" y="18912"/>
                      </a:lnTo>
                      <a:lnTo>
                        <a:pt x="28793" y="17319"/>
                      </a:lnTo>
                      <a:lnTo>
                        <a:pt x="35699" y="16894"/>
                      </a:lnTo>
                      <a:lnTo>
                        <a:pt x="48342" y="16894"/>
                      </a:lnTo>
                      <a:lnTo>
                        <a:pt x="49617" y="15194"/>
                      </a:lnTo>
                      <a:lnTo>
                        <a:pt x="59285" y="20294"/>
                      </a:lnTo>
                      <a:lnTo>
                        <a:pt x="60135" y="19231"/>
                      </a:lnTo>
                      <a:lnTo>
                        <a:pt x="61835" y="18487"/>
                      </a:lnTo>
                      <a:lnTo>
                        <a:pt x="61092" y="13494"/>
                      </a:lnTo>
                      <a:lnTo>
                        <a:pt x="46323" y="3188"/>
                      </a:lnTo>
                      <a:lnTo>
                        <a:pt x="12962" y="10413"/>
                      </a:lnTo>
                      <a:lnTo>
                        <a:pt x="4569" y="7013"/>
                      </a:lnTo>
                      <a:lnTo>
                        <a:pt x="2444" y="3507"/>
                      </a:lnTo>
                      <a:lnTo>
                        <a:pt x="2019" y="1807"/>
                      </a:lnTo>
                      <a:close/>
                    </a:path>
                  </a:pathLst>
                </a:custGeom>
                <a:solidFill>
                  <a:srgbClr val="5F7D95"/>
                </a:solidFill>
                <a:ln>
                  <a:noFill/>
                </a:ln>
              </p:spPr>
            </p:sp>
            <p:sp>
              <p:nvSpPr>
                <p:cNvPr id="2758" name="Google Shape;2758;p78"/>
                <p:cNvSpPr/>
                <p:nvPr/>
              </p:nvSpPr>
              <p:spPr>
                <a:xfrm>
                  <a:off x="4624175" y="1521775"/>
                  <a:ext cx="58100" cy="73775"/>
                </a:xfrm>
                <a:custGeom>
                  <a:avLst/>
                  <a:gdLst/>
                  <a:ahLst/>
                  <a:cxnLst/>
                  <a:rect l="l" t="t" r="r" b="b"/>
                  <a:pathLst>
                    <a:path w="2324" h="2951" extrusionOk="0">
                      <a:moveTo>
                        <a:pt x="210" y="1"/>
                      </a:moveTo>
                      <a:lnTo>
                        <a:pt x="126" y="84"/>
                      </a:lnTo>
                      <a:lnTo>
                        <a:pt x="147" y="189"/>
                      </a:lnTo>
                      <a:lnTo>
                        <a:pt x="252" y="252"/>
                      </a:lnTo>
                      <a:lnTo>
                        <a:pt x="335" y="356"/>
                      </a:lnTo>
                      <a:lnTo>
                        <a:pt x="273" y="419"/>
                      </a:lnTo>
                      <a:lnTo>
                        <a:pt x="210" y="419"/>
                      </a:lnTo>
                      <a:lnTo>
                        <a:pt x="147" y="335"/>
                      </a:lnTo>
                      <a:lnTo>
                        <a:pt x="63" y="293"/>
                      </a:lnTo>
                      <a:lnTo>
                        <a:pt x="22" y="293"/>
                      </a:lnTo>
                      <a:lnTo>
                        <a:pt x="42" y="356"/>
                      </a:lnTo>
                      <a:lnTo>
                        <a:pt x="22" y="545"/>
                      </a:lnTo>
                      <a:lnTo>
                        <a:pt x="1" y="565"/>
                      </a:lnTo>
                      <a:lnTo>
                        <a:pt x="1" y="712"/>
                      </a:lnTo>
                      <a:lnTo>
                        <a:pt x="42" y="754"/>
                      </a:lnTo>
                      <a:lnTo>
                        <a:pt x="126" y="775"/>
                      </a:lnTo>
                      <a:lnTo>
                        <a:pt x="189" y="858"/>
                      </a:lnTo>
                      <a:lnTo>
                        <a:pt x="147" y="963"/>
                      </a:lnTo>
                      <a:lnTo>
                        <a:pt x="294" y="1256"/>
                      </a:lnTo>
                      <a:lnTo>
                        <a:pt x="356" y="1340"/>
                      </a:lnTo>
                      <a:lnTo>
                        <a:pt x="461" y="1340"/>
                      </a:lnTo>
                      <a:lnTo>
                        <a:pt x="398" y="1402"/>
                      </a:lnTo>
                      <a:lnTo>
                        <a:pt x="294" y="1444"/>
                      </a:lnTo>
                      <a:lnTo>
                        <a:pt x="231" y="1612"/>
                      </a:lnTo>
                      <a:lnTo>
                        <a:pt x="335" y="1821"/>
                      </a:lnTo>
                      <a:lnTo>
                        <a:pt x="398" y="1988"/>
                      </a:lnTo>
                      <a:lnTo>
                        <a:pt x="398" y="2114"/>
                      </a:lnTo>
                      <a:lnTo>
                        <a:pt x="440" y="2177"/>
                      </a:lnTo>
                      <a:lnTo>
                        <a:pt x="461" y="2281"/>
                      </a:lnTo>
                      <a:lnTo>
                        <a:pt x="419" y="2323"/>
                      </a:lnTo>
                      <a:lnTo>
                        <a:pt x="503" y="2511"/>
                      </a:lnTo>
                      <a:lnTo>
                        <a:pt x="545" y="2679"/>
                      </a:lnTo>
                      <a:lnTo>
                        <a:pt x="649" y="2762"/>
                      </a:lnTo>
                      <a:lnTo>
                        <a:pt x="649" y="2867"/>
                      </a:lnTo>
                      <a:lnTo>
                        <a:pt x="733" y="2951"/>
                      </a:lnTo>
                      <a:lnTo>
                        <a:pt x="879" y="2909"/>
                      </a:lnTo>
                      <a:lnTo>
                        <a:pt x="963" y="2742"/>
                      </a:lnTo>
                      <a:lnTo>
                        <a:pt x="1089" y="2553"/>
                      </a:lnTo>
                      <a:lnTo>
                        <a:pt x="1172" y="2511"/>
                      </a:lnTo>
                      <a:lnTo>
                        <a:pt x="1151" y="2428"/>
                      </a:lnTo>
                      <a:lnTo>
                        <a:pt x="1172" y="2323"/>
                      </a:lnTo>
                      <a:lnTo>
                        <a:pt x="1423" y="2135"/>
                      </a:lnTo>
                      <a:lnTo>
                        <a:pt x="1528" y="2114"/>
                      </a:lnTo>
                      <a:lnTo>
                        <a:pt x="1612" y="2177"/>
                      </a:lnTo>
                      <a:lnTo>
                        <a:pt x="1695" y="2177"/>
                      </a:lnTo>
                      <a:lnTo>
                        <a:pt x="1737" y="2072"/>
                      </a:lnTo>
                      <a:lnTo>
                        <a:pt x="1800" y="1988"/>
                      </a:lnTo>
                      <a:lnTo>
                        <a:pt x="1926" y="1926"/>
                      </a:lnTo>
                      <a:lnTo>
                        <a:pt x="2114" y="1779"/>
                      </a:lnTo>
                      <a:lnTo>
                        <a:pt x="2135" y="1674"/>
                      </a:lnTo>
                      <a:lnTo>
                        <a:pt x="2219" y="1612"/>
                      </a:lnTo>
                      <a:lnTo>
                        <a:pt x="2323" y="1382"/>
                      </a:lnTo>
                      <a:lnTo>
                        <a:pt x="2302" y="1256"/>
                      </a:lnTo>
                      <a:lnTo>
                        <a:pt x="2135" y="1068"/>
                      </a:lnTo>
                      <a:lnTo>
                        <a:pt x="2051" y="942"/>
                      </a:lnTo>
                      <a:lnTo>
                        <a:pt x="2051" y="837"/>
                      </a:lnTo>
                      <a:lnTo>
                        <a:pt x="1884" y="712"/>
                      </a:lnTo>
                      <a:lnTo>
                        <a:pt x="1779" y="712"/>
                      </a:lnTo>
                      <a:lnTo>
                        <a:pt x="1716" y="733"/>
                      </a:lnTo>
                      <a:lnTo>
                        <a:pt x="1633" y="670"/>
                      </a:lnTo>
                      <a:lnTo>
                        <a:pt x="1507" y="628"/>
                      </a:lnTo>
                      <a:lnTo>
                        <a:pt x="1382" y="503"/>
                      </a:lnTo>
                      <a:lnTo>
                        <a:pt x="1319" y="461"/>
                      </a:lnTo>
                      <a:lnTo>
                        <a:pt x="1298" y="524"/>
                      </a:lnTo>
                      <a:lnTo>
                        <a:pt x="1214" y="503"/>
                      </a:lnTo>
                      <a:lnTo>
                        <a:pt x="1193" y="419"/>
                      </a:lnTo>
                      <a:lnTo>
                        <a:pt x="1110" y="314"/>
                      </a:lnTo>
                      <a:lnTo>
                        <a:pt x="1047" y="314"/>
                      </a:lnTo>
                      <a:lnTo>
                        <a:pt x="1005" y="419"/>
                      </a:lnTo>
                      <a:lnTo>
                        <a:pt x="963" y="419"/>
                      </a:lnTo>
                      <a:lnTo>
                        <a:pt x="858" y="252"/>
                      </a:lnTo>
                      <a:lnTo>
                        <a:pt x="775" y="210"/>
                      </a:lnTo>
                      <a:lnTo>
                        <a:pt x="775" y="252"/>
                      </a:lnTo>
                      <a:lnTo>
                        <a:pt x="858" y="356"/>
                      </a:lnTo>
                      <a:lnTo>
                        <a:pt x="858" y="440"/>
                      </a:lnTo>
                      <a:lnTo>
                        <a:pt x="775" y="503"/>
                      </a:lnTo>
                      <a:lnTo>
                        <a:pt x="775" y="607"/>
                      </a:lnTo>
                      <a:lnTo>
                        <a:pt x="733" y="607"/>
                      </a:lnTo>
                      <a:lnTo>
                        <a:pt x="670" y="524"/>
                      </a:lnTo>
                      <a:lnTo>
                        <a:pt x="649" y="147"/>
                      </a:lnTo>
                      <a:lnTo>
                        <a:pt x="545" y="105"/>
                      </a:lnTo>
                      <a:lnTo>
                        <a:pt x="440" y="84"/>
                      </a:lnTo>
                      <a:lnTo>
                        <a:pt x="27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9" name="Google Shape;2759;p78"/>
                <p:cNvSpPr/>
                <p:nvPr/>
              </p:nvSpPr>
              <p:spPr>
                <a:xfrm>
                  <a:off x="4499150" y="1462675"/>
                  <a:ext cx="117200" cy="104100"/>
                </a:xfrm>
                <a:custGeom>
                  <a:avLst/>
                  <a:gdLst/>
                  <a:ahLst/>
                  <a:cxnLst/>
                  <a:rect l="l" t="t" r="r" b="b"/>
                  <a:pathLst>
                    <a:path w="4688" h="4164" extrusionOk="0">
                      <a:moveTo>
                        <a:pt x="398" y="0"/>
                      </a:moveTo>
                      <a:lnTo>
                        <a:pt x="357" y="63"/>
                      </a:lnTo>
                      <a:lnTo>
                        <a:pt x="336" y="168"/>
                      </a:lnTo>
                      <a:lnTo>
                        <a:pt x="357" y="251"/>
                      </a:lnTo>
                      <a:lnTo>
                        <a:pt x="357" y="398"/>
                      </a:lnTo>
                      <a:lnTo>
                        <a:pt x="252" y="523"/>
                      </a:lnTo>
                      <a:lnTo>
                        <a:pt x="147" y="712"/>
                      </a:lnTo>
                      <a:lnTo>
                        <a:pt x="22" y="879"/>
                      </a:lnTo>
                      <a:lnTo>
                        <a:pt x="1" y="984"/>
                      </a:lnTo>
                      <a:lnTo>
                        <a:pt x="22" y="1423"/>
                      </a:lnTo>
                      <a:lnTo>
                        <a:pt x="105" y="1507"/>
                      </a:lnTo>
                      <a:lnTo>
                        <a:pt x="210" y="1549"/>
                      </a:lnTo>
                      <a:lnTo>
                        <a:pt x="231" y="1653"/>
                      </a:lnTo>
                      <a:lnTo>
                        <a:pt x="189" y="1967"/>
                      </a:lnTo>
                      <a:lnTo>
                        <a:pt x="126" y="2093"/>
                      </a:lnTo>
                      <a:lnTo>
                        <a:pt x="105" y="2197"/>
                      </a:lnTo>
                      <a:lnTo>
                        <a:pt x="126" y="2281"/>
                      </a:lnTo>
                      <a:lnTo>
                        <a:pt x="189" y="2260"/>
                      </a:lnTo>
                      <a:lnTo>
                        <a:pt x="273" y="2155"/>
                      </a:lnTo>
                      <a:lnTo>
                        <a:pt x="419" y="2093"/>
                      </a:lnTo>
                      <a:lnTo>
                        <a:pt x="482" y="2155"/>
                      </a:lnTo>
                      <a:lnTo>
                        <a:pt x="503" y="2260"/>
                      </a:lnTo>
                      <a:lnTo>
                        <a:pt x="650" y="2385"/>
                      </a:lnTo>
                      <a:lnTo>
                        <a:pt x="754" y="2385"/>
                      </a:lnTo>
                      <a:lnTo>
                        <a:pt x="817" y="2344"/>
                      </a:lnTo>
                      <a:lnTo>
                        <a:pt x="901" y="2365"/>
                      </a:lnTo>
                      <a:cubicBezTo>
                        <a:pt x="859" y="2448"/>
                        <a:pt x="859" y="2511"/>
                        <a:pt x="859" y="2595"/>
                      </a:cubicBezTo>
                      <a:lnTo>
                        <a:pt x="838" y="2595"/>
                      </a:lnTo>
                      <a:lnTo>
                        <a:pt x="733" y="2657"/>
                      </a:lnTo>
                      <a:lnTo>
                        <a:pt x="629" y="2595"/>
                      </a:lnTo>
                      <a:lnTo>
                        <a:pt x="545" y="2595"/>
                      </a:lnTo>
                      <a:lnTo>
                        <a:pt x="440" y="2678"/>
                      </a:lnTo>
                      <a:lnTo>
                        <a:pt x="315" y="2678"/>
                      </a:lnTo>
                      <a:lnTo>
                        <a:pt x="294" y="2699"/>
                      </a:lnTo>
                      <a:lnTo>
                        <a:pt x="336" y="2783"/>
                      </a:lnTo>
                      <a:lnTo>
                        <a:pt x="482" y="2804"/>
                      </a:lnTo>
                      <a:lnTo>
                        <a:pt x="524" y="2909"/>
                      </a:lnTo>
                      <a:lnTo>
                        <a:pt x="650" y="2971"/>
                      </a:lnTo>
                      <a:lnTo>
                        <a:pt x="733" y="3076"/>
                      </a:lnTo>
                      <a:lnTo>
                        <a:pt x="901" y="3118"/>
                      </a:lnTo>
                      <a:lnTo>
                        <a:pt x="1110" y="3118"/>
                      </a:lnTo>
                      <a:lnTo>
                        <a:pt x="1173" y="3139"/>
                      </a:lnTo>
                      <a:lnTo>
                        <a:pt x="1131" y="3181"/>
                      </a:lnTo>
                      <a:lnTo>
                        <a:pt x="963" y="3222"/>
                      </a:lnTo>
                      <a:lnTo>
                        <a:pt x="838" y="3222"/>
                      </a:lnTo>
                      <a:lnTo>
                        <a:pt x="838" y="3285"/>
                      </a:lnTo>
                      <a:lnTo>
                        <a:pt x="942" y="3327"/>
                      </a:lnTo>
                      <a:lnTo>
                        <a:pt x="1068" y="3327"/>
                      </a:lnTo>
                      <a:lnTo>
                        <a:pt x="1173" y="3243"/>
                      </a:lnTo>
                      <a:lnTo>
                        <a:pt x="1319" y="3139"/>
                      </a:lnTo>
                      <a:lnTo>
                        <a:pt x="1382" y="3097"/>
                      </a:lnTo>
                      <a:lnTo>
                        <a:pt x="1445" y="2929"/>
                      </a:lnTo>
                      <a:lnTo>
                        <a:pt x="1528" y="2762"/>
                      </a:lnTo>
                      <a:lnTo>
                        <a:pt x="1486" y="2678"/>
                      </a:lnTo>
                      <a:lnTo>
                        <a:pt x="1256" y="2532"/>
                      </a:lnTo>
                      <a:lnTo>
                        <a:pt x="1152" y="2511"/>
                      </a:lnTo>
                      <a:lnTo>
                        <a:pt x="1152" y="2385"/>
                      </a:lnTo>
                      <a:lnTo>
                        <a:pt x="1256" y="2406"/>
                      </a:lnTo>
                      <a:lnTo>
                        <a:pt x="1382" y="2385"/>
                      </a:lnTo>
                      <a:lnTo>
                        <a:pt x="1570" y="2281"/>
                      </a:lnTo>
                      <a:lnTo>
                        <a:pt x="1654" y="2176"/>
                      </a:lnTo>
                      <a:lnTo>
                        <a:pt x="1654" y="2072"/>
                      </a:lnTo>
                      <a:lnTo>
                        <a:pt x="1779" y="1946"/>
                      </a:lnTo>
                      <a:lnTo>
                        <a:pt x="1968" y="1800"/>
                      </a:lnTo>
                      <a:lnTo>
                        <a:pt x="2114" y="1967"/>
                      </a:lnTo>
                      <a:lnTo>
                        <a:pt x="2010" y="2009"/>
                      </a:lnTo>
                      <a:lnTo>
                        <a:pt x="1968" y="2093"/>
                      </a:lnTo>
                      <a:lnTo>
                        <a:pt x="1968" y="2176"/>
                      </a:lnTo>
                      <a:lnTo>
                        <a:pt x="1800" y="2197"/>
                      </a:lnTo>
                      <a:lnTo>
                        <a:pt x="1696" y="2281"/>
                      </a:lnTo>
                      <a:lnTo>
                        <a:pt x="1654" y="2469"/>
                      </a:lnTo>
                      <a:lnTo>
                        <a:pt x="1654" y="2574"/>
                      </a:lnTo>
                      <a:lnTo>
                        <a:pt x="1758" y="2637"/>
                      </a:lnTo>
                      <a:lnTo>
                        <a:pt x="1821" y="2637"/>
                      </a:lnTo>
                      <a:lnTo>
                        <a:pt x="1884" y="2720"/>
                      </a:lnTo>
                      <a:lnTo>
                        <a:pt x="1758" y="2867"/>
                      </a:lnTo>
                      <a:lnTo>
                        <a:pt x="1717" y="2971"/>
                      </a:lnTo>
                      <a:lnTo>
                        <a:pt x="1779" y="3139"/>
                      </a:lnTo>
                      <a:lnTo>
                        <a:pt x="1758" y="3222"/>
                      </a:lnTo>
                      <a:lnTo>
                        <a:pt x="1570" y="3327"/>
                      </a:lnTo>
                      <a:lnTo>
                        <a:pt x="1549" y="3390"/>
                      </a:lnTo>
                      <a:lnTo>
                        <a:pt x="1675" y="3453"/>
                      </a:lnTo>
                      <a:lnTo>
                        <a:pt x="1738" y="3515"/>
                      </a:lnTo>
                      <a:lnTo>
                        <a:pt x="1779" y="3494"/>
                      </a:lnTo>
                      <a:lnTo>
                        <a:pt x="1758" y="3411"/>
                      </a:lnTo>
                      <a:lnTo>
                        <a:pt x="1779" y="3348"/>
                      </a:lnTo>
                      <a:lnTo>
                        <a:pt x="1884" y="3411"/>
                      </a:lnTo>
                      <a:lnTo>
                        <a:pt x="1989" y="3494"/>
                      </a:lnTo>
                      <a:lnTo>
                        <a:pt x="2093" y="3432"/>
                      </a:lnTo>
                      <a:lnTo>
                        <a:pt x="2177" y="3432"/>
                      </a:lnTo>
                      <a:lnTo>
                        <a:pt x="2240" y="3536"/>
                      </a:lnTo>
                      <a:lnTo>
                        <a:pt x="2323" y="3746"/>
                      </a:lnTo>
                      <a:lnTo>
                        <a:pt x="2407" y="3829"/>
                      </a:lnTo>
                      <a:lnTo>
                        <a:pt x="2533" y="3850"/>
                      </a:lnTo>
                      <a:lnTo>
                        <a:pt x="2658" y="3934"/>
                      </a:lnTo>
                      <a:lnTo>
                        <a:pt x="2763" y="3955"/>
                      </a:lnTo>
                      <a:lnTo>
                        <a:pt x="2909" y="3871"/>
                      </a:lnTo>
                      <a:lnTo>
                        <a:pt x="3056" y="3829"/>
                      </a:lnTo>
                      <a:lnTo>
                        <a:pt x="3139" y="3871"/>
                      </a:lnTo>
                      <a:lnTo>
                        <a:pt x="3286" y="3955"/>
                      </a:lnTo>
                      <a:lnTo>
                        <a:pt x="3579" y="3976"/>
                      </a:lnTo>
                      <a:lnTo>
                        <a:pt x="3683" y="3955"/>
                      </a:lnTo>
                      <a:lnTo>
                        <a:pt x="3767" y="3976"/>
                      </a:lnTo>
                      <a:lnTo>
                        <a:pt x="3872" y="3976"/>
                      </a:lnTo>
                      <a:lnTo>
                        <a:pt x="3955" y="4059"/>
                      </a:lnTo>
                      <a:lnTo>
                        <a:pt x="4060" y="4164"/>
                      </a:lnTo>
                      <a:lnTo>
                        <a:pt x="4165" y="4164"/>
                      </a:lnTo>
                      <a:lnTo>
                        <a:pt x="4269" y="4080"/>
                      </a:lnTo>
                      <a:lnTo>
                        <a:pt x="4395" y="3955"/>
                      </a:lnTo>
                      <a:lnTo>
                        <a:pt x="4541" y="3913"/>
                      </a:lnTo>
                      <a:lnTo>
                        <a:pt x="4688" y="3725"/>
                      </a:lnTo>
                      <a:lnTo>
                        <a:pt x="4688" y="3620"/>
                      </a:lnTo>
                      <a:lnTo>
                        <a:pt x="4541" y="3453"/>
                      </a:lnTo>
                      <a:lnTo>
                        <a:pt x="4479" y="3432"/>
                      </a:lnTo>
                      <a:lnTo>
                        <a:pt x="4332" y="3285"/>
                      </a:lnTo>
                      <a:lnTo>
                        <a:pt x="4186" y="3243"/>
                      </a:lnTo>
                      <a:lnTo>
                        <a:pt x="4060" y="3181"/>
                      </a:lnTo>
                      <a:lnTo>
                        <a:pt x="4018" y="3034"/>
                      </a:lnTo>
                      <a:lnTo>
                        <a:pt x="4102" y="3034"/>
                      </a:lnTo>
                      <a:lnTo>
                        <a:pt x="4186" y="3097"/>
                      </a:lnTo>
                      <a:lnTo>
                        <a:pt x="4290" y="3097"/>
                      </a:lnTo>
                      <a:lnTo>
                        <a:pt x="4290" y="3013"/>
                      </a:lnTo>
                      <a:lnTo>
                        <a:pt x="4165" y="2825"/>
                      </a:lnTo>
                      <a:lnTo>
                        <a:pt x="3976" y="2657"/>
                      </a:lnTo>
                      <a:lnTo>
                        <a:pt x="3976" y="2490"/>
                      </a:lnTo>
                      <a:lnTo>
                        <a:pt x="3955" y="2344"/>
                      </a:lnTo>
                      <a:lnTo>
                        <a:pt x="3851" y="2281"/>
                      </a:lnTo>
                      <a:lnTo>
                        <a:pt x="3851" y="2155"/>
                      </a:lnTo>
                      <a:lnTo>
                        <a:pt x="3788" y="2093"/>
                      </a:lnTo>
                      <a:lnTo>
                        <a:pt x="3746" y="2093"/>
                      </a:lnTo>
                      <a:lnTo>
                        <a:pt x="3370" y="1821"/>
                      </a:lnTo>
                      <a:lnTo>
                        <a:pt x="3160" y="1779"/>
                      </a:lnTo>
                      <a:lnTo>
                        <a:pt x="2972" y="1821"/>
                      </a:lnTo>
                      <a:lnTo>
                        <a:pt x="2951" y="1883"/>
                      </a:lnTo>
                      <a:lnTo>
                        <a:pt x="2972" y="1967"/>
                      </a:lnTo>
                      <a:lnTo>
                        <a:pt x="3139" y="2155"/>
                      </a:lnTo>
                      <a:lnTo>
                        <a:pt x="3139" y="2239"/>
                      </a:lnTo>
                      <a:lnTo>
                        <a:pt x="3077" y="2344"/>
                      </a:lnTo>
                      <a:lnTo>
                        <a:pt x="3077" y="2448"/>
                      </a:lnTo>
                      <a:lnTo>
                        <a:pt x="3056" y="2574"/>
                      </a:lnTo>
                      <a:lnTo>
                        <a:pt x="2972" y="2720"/>
                      </a:lnTo>
                      <a:lnTo>
                        <a:pt x="2930" y="2783"/>
                      </a:lnTo>
                      <a:lnTo>
                        <a:pt x="2909" y="2699"/>
                      </a:lnTo>
                      <a:lnTo>
                        <a:pt x="2951" y="2595"/>
                      </a:lnTo>
                      <a:lnTo>
                        <a:pt x="2972" y="2490"/>
                      </a:lnTo>
                      <a:lnTo>
                        <a:pt x="2930" y="2448"/>
                      </a:lnTo>
                      <a:lnTo>
                        <a:pt x="2972" y="2260"/>
                      </a:lnTo>
                      <a:lnTo>
                        <a:pt x="2930" y="2155"/>
                      </a:lnTo>
                      <a:lnTo>
                        <a:pt x="2742" y="1883"/>
                      </a:lnTo>
                      <a:lnTo>
                        <a:pt x="2595" y="1779"/>
                      </a:lnTo>
                      <a:lnTo>
                        <a:pt x="2386" y="1758"/>
                      </a:lnTo>
                      <a:lnTo>
                        <a:pt x="2323" y="1779"/>
                      </a:lnTo>
                      <a:lnTo>
                        <a:pt x="2282" y="1925"/>
                      </a:lnTo>
                      <a:lnTo>
                        <a:pt x="2240" y="1946"/>
                      </a:lnTo>
                      <a:cubicBezTo>
                        <a:pt x="2198" y="1883"/>
                        <a:pt x="2114" y="1841"/>
                        <a:pt x="2072" y="1821"/>
                      </a:cubicBezTo>
                      <a:lnTo>
                        <a:pt x="2114" y="1779"/>
                      </a:lnTo>
                      <a:lnTo>
                        <a:pt x="2177" y="1674"/>
                      </a:lnTo>
                      <a:lnTo>
                        <a:pt x="2177" y="1549"/>
                      </a:lnTo>
                      <a:lnTo>
                        <a:pt x="1989" y="1444"/>
                      </a:lnTo>
                      <a:lnTo>
                        <a:pt x="1800" y="1297"/>
                      </a:lnTo>
                      <a:lnTo>
                        <a:pt x="1696" y="1109"/>
                      </a:lnTo>
                      <a:lnTo>
                        <a:pt x="1696" y="984"/>
                      </a:lnTo>
                      <a:lnTo>
                        <a:pt x="1758" y="837"/>
                      </a:lnTo>
                      <a:lnTo>
                        <a:pt x="1758" y="733"/>
                      </a:lnTo>
                      <a:lnTo>
                        <a:pt x="1696" y="712"/>
                      </a:lnTo>
                      <a:lnTo>
                        <a:pt x="1403" y="712"/>
                      </a:lnTo>
                      <a:lnTo>
                        <a:pt x="1194" y="628"/>
                      </a:lnTo>
                      <a:lnTo>
                        <a:pt x="1047" y="523"/>
                      </a:lnTo>
                      <a:lnTo>
                        <a:pt x="817" y="251"/>
                      </a:lnTo>
                      <a:lnTo>
                        <a:pt x="650" y="105"/>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0" name="Google Shape;2760;p78"/>
                <p:cNvSpPr/>
                <p:nvPr/>
              </p:nvSpPr>
              <p:spPr>
                <a:xfrm>
                  <a:off x="4241800" y="1706950"/>
                  <a:ext cx="130800" cy="246400"/>
                </a:xfrm>
                <a:custGeom>
                  <a:avLst/>
                  <a:gdLst/>
                  <a:ahLst/>
                  <a:cxnLst/>
                  <a:rect l="l" t="t" r="r" b="b"/>
                  <a:pathLst>
                    <a:path w="5232" h="9856" extrusionOk="0">
                      <a:moveTo>
                        <a:pt x="4750" y="1"/>
                      </a:moveTo>
                      <a:lnTo>
                        <a:pt x="4625" y="63"/>
                      </a:lnTo>
                      <a:lnTo>
                        <a:pt x="4604" y="126"/>
                      </a:lnTo>
                      <a:lnTo>
                        <a:pt x="4520" y="105"/>
                      </a:lnTo>
                      <a:lnTo>
                        <a:pt x="4436" y="42"/>
                      </a:lnTo>
                      <a:lnTo>
                        <a:pt x="4332" y="63"/>
                      </a:lnTo>
                      <a:lnTo>
                        <a:pt x="4206" y="168"/>
                      </a:lnTo>
                      <a:lnTo>
                        <a:pt x="4185" y="273"/>
                      </a:lnTo>
                      <a:lnTo>
                        <a:pt x="4101" y="335"/>
                      </a:lnTo>
                      <a:lnTo>
                        <a:pt x="4018" y="356"/>
                      </a:lnTo>
                      <a:lnTo>
                        <a:pt x="3934" y="440"/>
                      </a:lnTo>
                      <a:lnTo>
                        <a:pt x="3934" y="524"/>
                      </a:lnTo>
                      <a:lnTo>
                        <a:pt x="3871" y="628"/>
                      </a:lnTo>
                      <a:lnTo>
                        <a:pt x="3871" y="670"/>
                      </a:lnTo>
                      <a:lnTo>
                        <a:pt x="3934" y="775"/>
                      </a:lnTo>
                      <a:lnTo>
                        <a:pt x="3934" y="858"/>
                      </a:lnTo>
                      <a:lnTo>
                        <a:pt x="3829" y="858"/>
                      </a:lnTo>
                      <a:lnTo>
                        <a:pt x="3788" y="900"/>
                      </a:lnTo>
                      <a:lnTo>
                        <a:pt x="3788" y="984"/>
                      </a:lnTo>
                      <a:lnTo>
                        <a:pt x="3725" y="1047"/>
                      </a:lnTo>
                      <a:lnTo>
                        <a:pt x="3662" y="1109"/>
                      </a:lnTo>
                      <a:lnTo>
                        <a:pt x="3453" y="1256"/>
                      </a:lnTo>
                      <a:lnTo>
                        <a:pt x="3369" y="1298"/>
                      </a:lnTo>
                      <a:lnTo>
                        <a:pt x="3306" y="1277"/>
                      </a:lnTo>
                      <a:lnTo>
                        <a:pt x="3202" y="1277"/>
                      </a:lnTo>
                      <a:lnTo>
                        <a:pt x="3139" y="1319"/>
                      </a:lnTo>
                      <a:lnTo>
                        <a:pt x="3034" y="1486"/>
                      </a:lnTo>
                      <a:lnTo>
                        <a:pt x="2951" y="1528"/>
                      </a:lnTo>
                      <a:lnTo>
                        <a:pt x="2888" y="1507"/>
                      </a:lnTo>
                      <a:lnTo>
                        <a:pt x="2867" y="1423"/>
                      </a:lnTo>
                      <a:lnTo>
                        <a:pt x="2825" y="1423"/>
                      </a:lnTo>
                      <a:lnTo>
                        <a:pt x="2783" y="1507"/>
                      </a:lnTo>
                      <a:lnTo>
                        <a:pt x="2825" y="1633"/>
                      </a:lnTo>
                      <a:lnTo>
                        <a:pt x="2783" y="1695"/>
                      </a:lnTo>
                      <a:lnTo>
                        <a:pt x="2762" y="1591"/>
                      </a:lnTo>
                      <a:lnTo>
                        <a:pt x="2721" y="1486"/>
                      </a:lnTo>
                      <a:lnTo>
                        <a:pt x="2532" y="1507"/>
                      </a:lnTo>
                      <a:lnTo>
                        <a:pt x="2323" y="1570"/>
                      </a:lnTo>
                      <a:lnTo>
                        <a:pt x="2260" y="1612"/>
                      </a:lnTo>
                      <a:lnTo>
                        <a:pt x="2197" y="1633"/>
                      </a:lnTo>
                      <a:lnTo>
                        <a:pt x="2156" y="1695"/>
                      </a:lnTo>
                      <a:lnTo>
                        <a:pt x="2218" y="1842"/>
                      </a:lnTo>
                      <a:lnTo>
                        <a:pt x="2260" y="1905"/>
                      </a:lnTo>
                      <a:lnTo>
                        <a:pt x="2260" y="1946"/>
                      </a:lnTo>
                      <a:lnTo>
                        <a:pt x="2218" y="1988"/>
                      </a:lnTo>
                      <a:lnTo>
                        <a:pt x="2135" y="2093"/>
                      </a:lnTo>
                      <a:lnTo>
                        <a:pt x="2093" y="2051"/>
                      </a:lnTo>
                      <a:lnTo>
                        <a:pt x="2093" y="2009"/>
                      </a:lnTo>
                      <a:lnTo>
                        <a:pt x="2135" y="1946"/>
                      </a:lnTo>
                      <a:lnTo>
                        <a:pt x="2135" y="1884"/>
                      </a:lnTo>
                      <a:lnTo>
                        <a:pt x="2051" y="1884"/>
                      </a:lnTo>
                      <a:lnTo>
                        <a:pt x="1946" y="2009"/>
                      </a:lnTo>
                      <a:lnTo>
                        <a:pt x="1884" y="2051"/>
                      </a:lnTo>
                      <a:lnTo>
                        <a:pt x="1884" y="2135"/>
                      </a:lnTo>
                      <a:lnTo>
                        <a:pt x="1946" y="2156"/>
                      </a:lnTo>
                      <a:lnTo>
                        <a:pt x="1905" y="2218"/>
                      </a:lnTo>
                      <a:lnTo>
                        <a:pt x="1842" y="2323"/>
                      </a:lnTo>
                      <a:lnTo>
                        <a:pt x="1716" y="2323"/>
                      </a:lnTo>
                      <a:lnTo>
                        <a:pt x="1632" y="2365"/>
                      </a:lnTo>
                      <a:lnTo>
                        <a:pt x="1612" y="2449"/>
                      </a:lnTo>
                      <a:lnTo>
                        <a:pt x="1507" y="2470"/>
                      </a:lnTo>
                      <a:lnTo>
                        <a:pt x="1465" y="2553"/>
                      </a:lnTo>
                      <a:lnTo>
                        <a:pt x="1423" y="2721"/>
                      </a:lnTo>
                      <a:lnTo>
                        <a:pt x="1465" y="2742"/>
                      </a:lnTo>
                      <a:lnTo>
                        <a:pt x="1528" y="2742"/>
                      </a:lnTo>
                      <a:lnTo>
                        <a:pt x="1465" y="2825"/>
                      </a:lnTo>
                      <a:lnTo>
                        <a:pt x="1277" y="2825"/>
                      </a:lnTo>
                      <a:lnTo>
                        <a:pt x="1214" y="2867"/>
                      </a:lnTo>
                      <a:lnTo>
                        <a:pt x="1193" y="3034"/>
                      </a:lnTo>
                      <a:lnTo>
                        <a:pt x="1214" y="3097"/>
                      </a:lnTo>
                      <a:lnTo>
                        <a:pt x="1277" y="3097"/>
                      </a:lnTo>
                      <a:lnTo>
                        <a:pt x="1360" y="3076"/>
                      </a:lnTo>
                      <a:lnTo>
                        <a:pt x="1381" y="3139"/>
                      </a:lnTo>
                      <a:lnTo>
                        <a:pt x="1360" y="3181"/>
                      </a:lnTo>
                      <a:lnTo>
                        <a:pt x="1360" y="3286"/>
                      </a:lnTo>
                      <a:lnTo>
                        <a:pt x="1277" y="3348"/>
                      </a:lnTo>
                      <a:lnTo>
                        <a:pt x="1193" y="3306"/>
                      </a:lnTo>
                      <a:lnTo>
                        <a:pt x="1068" y="3286"/>
                      </a:lnTo>
                      <a:lnTo>
                        <a:pt x="942" y="3348"/>
                      </a:lnTo>
                      <a:lnTo>
                        <a:pt x="900" y="3411"/>
                      </a:lnTo>
                      <a:lnTo>
                        <a:pt x="900" y="3495"/>
                      </a:lnTo>
                      <a:lnTo>
                        <a:pt x="858" y="3599"/>
                      </a:lnTo>
                      <a:lnTo>
                        <a:pt x="754" y="3683"/>
                      </a:lnTo>
                      <a:lnTo>
                        <a:pt x="670" y="3620"/>
                      </a:lnTo>
                      <a:lnTo>
                        <a:pt x="628" y="3558"/>
                      </a:lnTo>
                      <a:lnTo>
                        <a:pt x="586" y="3474"/>
                      </a:lnTo>
                      <a:lnTo>
                        <a:pt x="544" y="3495"/>
                      </a:lnTo>
                      <a:lnTo>
                        <a:pt x="524" y="3662"/>
                      </a:lnTo>
                      <a:lnTo>
                        <a:pt x="544" y="3788"/>
                      </a:lnTo>
                      <a:lnTo>
                        <a:pt x="649" y="3871"/>
                      </a:lnTo>
                      <a:lnTo>
                        <a:pt x="733" y="3830"/>
                      </a:lnTo>
                      <a:lnTo>
                        <a:pt x="754" y="3871"/>
                      </a:lnTo>
                      <a:lnTo>
                        <a:pt x="754" y="3934"/>
                      </a:lnTo>
                      <a:lnTo>
                        <a:pt x="691" y="4081"/>
                      </a:lnTo>
                      <a:lnTo>
                        <a:pt x="733" y="4122"/>
                      </a:lnTo>
                      <a:lnTo>
                        <a:pt x="796" y="4143"/>
                      </a:lnTo>
                      <a:lnTo>
                        <a:pt x="858" y="4081"/>
                      </a:lnTo>
                      <a:lnTo>
                        <a:pt x="900" y="4081"/>
                      </a:lnTo>
                      <a:lnTo>
                        <a:pt x="963" y="4102"/>
                      </a:lnTo>
                      <a:lnTo>
                        <a:pt x="1068" y="4102"/>
                      </a:lnTo>
                      <a:lnTo>
                        <a:pt x="1151" y="4039"/>
                      </a:lnTo>
                      <a:lnTo>
                        <a:pt x="1172" y="4081"/>
                      </a:lnTo>
                      <a:lnTo>
                        <a:pt x="1109" y="4143"/>
                      </a:lnTo>
                      <a:lnTo>
                        <a:pt x="1047" y="4185"/>
                      </a:lnTo>
                      <a:lnTo>
                        <a:pt x="900" y="4185"/>
                      </a:lnTo>
                      <a:lnTo>
                        <a:pt x="858" y="4248"/>
                      </a:lnTo>
                      <a:lnTo>
                        <a:pt x="775" y="4227"/>
                      </a:lnTo>
                      <a:lnTo>
                        <a:pt x="733" y="4311"/>
                      </a:lnTo>
                      <a:lnTo>
                        <a:pt x="754" y="4436"/>
                      </a:lnTo>
                      <a:lnTo>
                        <a:pt x="837" y="4499"/>
                      </a:lnTo>
                      <a:lnTo>
                        <a:pt x="900" y="4520"/>
                      </a:lnTo>
                      <a:lnTo>
                        <a:pt x="984" y="4499"/>
                      </a:lnTo>
                      <a:lnTo>
                        <a:pt x="1005" y="4520"/>
                      </a:lnTo>
                      <a:lnTo>
                        <a:pt x="984" y="4562"/>
                      </a:lnTo>
                      <a:lnTo>
                        <a:pt x="858" y="4625"/>
                      </a:lnTo>
                      <a:lnTo>
                        <a:pt x="733" y="4625"/>
                      </a:lnTo>
                      <a:lnTo>
                        <a:pt x="649" y="4666"/>
                      </a:lnTo>
                      <a:lnTo>
                        <a:pt x="649" y="4729"/>
                      </a:lnTo>
                      <a:lnTo>
                        <a:pt x="691" y="4771"/>
                      </a:lnTo>
                      <a:lnTo>
                        <a:pt x="796" y="4750"/>
                      </a:lnTo>
                      <a:lnTo>
                        <a:pt x="900" y="4750"/>
                      </a:lnTo>
                      <a:lnTo>
                        <a:pt x="900" y="4813"/>
                      </a:lnTo>
                      <a:lnTo>
                        <a:pt x="837" y="4834"/>
                      </a:lnTo>
                      <a:lnTo>
                        <a:pt x="733" y="4855"/>
                      </a:lnTo>
                      <a:lnTo>
                        <a:pt x="733" y="4897"/>
                      </a:lnTo>
                      <a:lnTo>
                        <a:pt x="754" y="4938"/>
                      </a:lnTo>
                      <a:lnTo>
                        <a:pt x="879" y="4959"/>
                      </a:lnTo>
                      <a:lnTo>
                        <a:pt x="984" y="5043"/>
                      </a:lnTo>
                      <a:lnTo>
                        <a:pt x="984" y="5085"/>
                      </a:lnTo>
                      <a:lnTo>
                        <a:pt x="858" y="5085"/>
                      </a:lnTo>
                      <a:lnTo>
                        <a:pt x="754" y="5043"/>
                      </a:lnTo>
                      <a:lnTo>
                        <a:pt x="649" y="5043"/>
                      </a:lnTo>
                      <a:lnTo>
                        <a:pt x="565" y="5085"/>
                      </a:lnTo>
                      <a:lnTo>
                        <a:pt x="544" y="5169"/>
                      </a:lnTo>
                      <a:lnTo>
                        <a:pt x="482" y="5210"/>
                      </a:lnTo>
                      <a:lnTo>
                        <a:pt x="482" y="5273"/>
                      </a:lnTo>
                      <a:lnTo>
                        <a:pt x="544" y="5315"/>
                      </a:lnTo>
                      <a:lnTo>
                        <a:pt x="524" y="5378"/>
                      </a:lnTo>
                      <a:lnTo>
                        <a:pt x="461" y="5399"/>
                      </a:lnTo>
                      <a:lnTo>
                        <a:pt x="419" y="5399"/>
                      </a:lnTo>
                      <a:lnTo>
                        <a:pt x="335" y="5483"/>
                      </a:lnTo>
                      <a:lnTo>
                        <a:pt x="314" y="5566"/>
                      </a:lnTo>
                      <a:lnTo>
                        <a:pt x="335" y="5608"/>
                      </a:lnTo>
                      <a:lnTo>
                        <a:pt x="314" y="5671"/>
                      </a:lnTo>
                      <a:lnTo>
                        <a:pt x="210" y="5692"/>
                      </a:lnTo>
                      <a:lnTo>
                        <a:pt x="210" y="5713"/>
                      </a:lnTo>
                      <a:lnTo>
                        <a:pt x="335" y="5838"/>
                      </a:lnTo>
                      <a:lnTo>
                        <a:pt x="440" y="5901"/>
                      </a:lnTo>
                      <a:lnTo>
                        <a:pt x="482" y="5880"/>
                      </a:lnTo>
                      <a:lnTo>
                        <a:pt x="524" y="5796"/>
                      </a:lnTo>
                      <a:lnTo>
                        <a:pt x="586" y="5734"/>
                      </a:lnTo>
                      <a:lnTo>
                        <a:pt x="754" y="5629"/>
                      </a:lnTo>
                      <a:lnTo>
                        <a:pt x="858" y="5587"/>
                      </a:lnTo>
                      <a:lnTo>
                        <a:pt x="858" y="5629"/>
                      </a:lnTo>
                      <a:lnTo>
                        <a:pt x="837" y="5629"/>
                      </a:lnTo>
                      <a:lnTo>
                        <a:pt x="796" y="5713"/>
                      </a:lnTo>
                      <a:lnTo>
                        <a:pt x="649" y="5817"/>
                      </a:lnTo>
                      <a:lnTo>
                        <a:pt x="586" y="5922"/>
                      </a:lnTo>
                      <a:lnTo>
                        <a:pt x="565" y="6027"/>
                      </a:lnTo>
                      <a:lnTo>
                        <a:pt x="586" y="6131"/>
                      </a:lnTo>
                      <a:lnTo>
                        <a:pt x="565" y="6194"/>
                      </a:lnTo>
                      <a:lnTo>
                        <a:pt x="565" y="6236"/>
                      </a:lnTo>
                      <a:lnTo>
                        <a:pt x="754" y="6236"/>
                      </a:lnTo>
                      <a:lnTo>
                        <a:pt x="837" y="6194"/>
                      </a:lnTo>
                      <a:lnTo>
                        <a:pt x="837" y="6257"/>
                      </a:lnTo>
                      <a:lnTo>
                        <a:pt x="775" y="6299"/>
                      </a:lnTo>
                      <a:lnTo>
                        <a:pt x="586" y="6299"/>
                      </a:lnTo>
                      <a:lnTo>
                        <a:pt x="524" y="6340"/>
                      </a:lnTo>
                      <a:lnTo>
                        <a:pt x="356" y="6445"/>
                      </a:lnTo>
                      <a:lnTo>
                        <a:pt x="356" y="6571"/>
                      </a:lnTo>
                      <a:lnTo>
                        <a:pt x="335" y="6654"/>
                      </a:lnTo>
                      <a:lnTo>
                        <a:pt x="356" y="6759"/>
                      </a:lnTo>
                      <a:lnTo>
                        <a:pt x="461" y="6759"/>
                      </a:lnTo>
                      <a:lnTo>
                        <a:pt x="524" y="6822"/>
                      </a:lnTo>
                      <a:lnTo>
                        <a:pt x="482" y="6863"/>
                      </a:lnTo>
                      <a:lnTo>
                        <a:pt x="377" y="6863"/>
                      </a:lnTo>
                      <a:lnTo>
                        <a:pt x="252" y="6884"/>
                      </a:lnTo>
                      <a:lnTo>
                        <a:pt x="147" y="7052"/>
                      </a:lnTo>
                      <a:lnTo>
                        <a:pt x="147" y="7177"/>
                      </a:lnTo>
                      <a:lnTo>
                        <a:pt x="210" y="7240"/>
                      </a:lnTo>
                      <a:lnTo>
                        <a:pt x="272" y="7198"/>
                      </a:lnTo>
                      <a:lnTo>
                        <a:pt x="440" y="7135"/>
                      </a:lnTo>
                      <a:lnTo>
                        <a:pt x="461" y="7177"/>
                      </a:lnTo>
                      <a:lnTo>
                        <a:pt x="356" y="7261"/>
                      </a:lnTo>
                      <a:lnTo>
                        <a:pt x="335" y="7366"/>
                      </a:lnTo>
                      <a:lnTo>
                        <a:pt x="377" y="7366"/>
                      </a:lnTo>
                      <a:lnTo>
                        <a:pt x="461" y="7282"/>
                      </a:lnTo>
                      <a:lnTo>
                        <a:pt x="544" y="7261"/>
                      </a:lnTo>
                      <a:lnTo>
                        <a:pt x="565" y="7303"/>
                      </a:lnTo>
                      <a:lnTo>
                        <a:pt x="482" y="7387"/>
                      </a:lnTo>
                      <a:lnTo>
                        <a:pt x="461" y="7470"/>
                      </a:lnTo>
                      <a:lnTo>
                        <a:pt x="544" y="7554"/>
                      </a:lnTo>
                      <a:lnTo>
                        <a:pt x="649" y="7554"/>
                      </a:lnTo>
                      <a:lnTo>
                        <a:pt x="565" y="7575"/>
                      </a:lnTo>
                      <a:lnTo>
                        <a:pt x="482" y="7575"/>
                      </a:lnTo>
                      <a:lnTo>
                        <a:pt x="419" y="7659"/>
                      </a:lnTo>
                      <a:lnTo>
                        <a:pt x="419" y="7721"/>
                      </a:lnTo>
                      <a:lnTo>
                        <a:pt x="461" y="7826"/>
                      </a:lnTo>
                      <a:lnTo>
                        <a:pt x="419" y="7889"/>
                      </a:lnTo>
                      <a:lnTo>
                        <a:pt x="356" y="7868"/>
                      </a:lnTo>
                      <a:lnTo>
                        <a:pt x="252" y="7889"/>
                      </a:lnTo>
                      <a:lnTo>
                        <a:pt x="168" y="7826"/>
                      </a:lnTo>
                      <a:lnTo>
                        <a:pt x="105" y="7826"/>
                      </a:lnTo>
                      <a:lnTo>
                        <a:pt x="0" y="7972"/>
                      </a:lnTo>
                      <a:lnTo>
                        <a:pt x="0" y="8077"/>
                      </a:lnTo>
                      <a:lnTo>
                        <a:pt x="168" y="8265"/>
                      </a:lnTo>
                      <a:lnTo>
                        <a:pt x="147" y="8391"/>
                      </a:lnTo>
                      <a:lnTo>
                        <a:pt x="168" y="8496"/>
                      </a:lnTo>
                      <a:lnTo>
                        <a:pt x="335" y="8621"/>
                      </a:lnTo>
                      <a:lnTo>
                        <a:pt x="335" y="8705"/>
                      </a:lnTo>
                      <a:lnTo>
                        <a:pt x="482" y="8830"/>
                      </a:lnTo>
                      <a:lnTo>
                        <a:pt x="586" y="8872"/>
                      </a:lnTo>
                      <a:lnTo>
                        <a:pt x="649" y="8851"/>
                      </a:lnTo>
                      <a:lnTo>
                        <a:pt x="733" y="8830"/>
                      </a:lnTo>
                      <a:lnTo>
                        <a:pt x="837" y="8663"/>
                      </a:lnTo>
                      <a:lnTo>
                        <a:pt x="796" y="8516"/>
                      </a:lnTo>
                      <a:lnTo>
                        <a:pt x="837" y="8412"/>
                      </a:lnTo>
                      <a:lnTo>
                        <a:pt x="900" y="8307"/>
                      </a:lnTo>
                      <a:lnTo>
                        <a:pt x="858" y="8433"/>
                      </a:lnTo>
                      <a:lnTo>
                        <a:pt x="858" y="8516"/>
                      </a:lnTo>
                      <a:lnTo>
                        <a:pt x="900" y="8600"/>
                      </a:lnTo>
                      <a:lnTo>
                        <a:pt x="963" y="8747"/>
                      </a:lnTo>
                      <a:lnTo>
                        <a:pt x="1047" y="8788"/>
                      </a:lnTo>
                      <a:lnTo>
                        <a:pt x="1109" y="8726"/>
                      </a:lnTo>
                      <a:lnTo>
                        <a:pt x="1109" y="8642"/>
                      </a:lnTo>
                      <a:lnTo>
                        <a:pt x="1172" y="8537"/>
                      </a:lnTo>
                      <a:lnTo>
                        <a:pt x="1193" y="8600"/>
                      </a:lnTo>
                      <a:lnTo>
                        <a:pt x="1172" y="8642"/>
                      </a:lnTo>
                      <a:lnTo>
                        <a:pt x="1172" y="8747"/>
                      </a:lnTo>
                      <a:lnTo>
                        <a:pt x="1277" y="8935"/>
                      </a:lnTo>
                      <a:lnTo>
                        <a:pt x="1402" y="9019"/>
                      </a:lnTo>
                      <a:lnTo>
                        <a:pt x="1507" y="9019"/>
                      </a:lnTo>
                      <a:lnTo>
                        <a:pt x="1591" y="8956"/>
                      </a:lnTo>
                      <a:lnTo>
                        <a:pt x="1632" y="8998"/>
                      </a:lnTo>
                      <a:lnTo>
                        <a:pt x="1612" y="9040"/>
                      </a:lnTo>
                      <a:lnTo>
                        <a:pt x="1570" y="9040"/>
                      </a:lnTo>
                      <a:lnTo>
                        <a:pt x="1528" y="9123"/>
                      </a:lnTo>
                      <a:lnTo>
                        <a:pt x="1444" y="9165"/>
                      </a:lnTo>
                      <a:lnTo>
                        <a:pt x="1423" y="9249"/>
                      </a:lnTo>
                      <a:lnTo>
                        <a:pt x="1528" y="9332"/>
                      </a:lnTo>
                      <a:lnTo>
                        <a:pt x="1528" y="9416"/>
                      </a:lnTo>
                      <a:lnTo>
                        <a:pt x="1444" y="9416"/>
                      </a:lnTo>
                      <a:lnTo>
                        <a:pt x="1381" y="9374"/>
                      </a:lnTo>
                      <a:lnTo>
                        <a:pt x="1381" y="9458"/>
                      </a:lnTo>
                      <a:lnTo>
                        <a:pt x="1423" y="9521"/>
                      </a:lnTo>
                      <a:lnTo>
                        <a:pt x="1612" y="9542"/>
                      </a:lnTo>
                      <a:lnTo>
                        <a:pt x="1716" y="9584"/>
                      </a:lnTo>
                      <a:lnTo>
                        <a:pt x="1821" y="9563"/>
                      </a:lnTo>
                      <a:lnTo>
                        <a:pt x="1967" y="9604"/>
                      </a:lnTo>
                      <a:lnTo>
                        <a:pt x="1967" y="9521"/>
                      </a:lnTo>
                      <a:lnTo>
                        <a:pt x="2051" y="9542"/>
                      </a:lnTo>
                      <a:lnTo>
                        <a:pt x="2072" y="9625"/>
                      </a:lnTo>
                      <a:lnTo>
                        <a:pt x="2135" y="9772"/>
                      </a:lnTo>
                      <a:lnTo>
                        <a:pt x="2218" y="9856"/>
                      </a:lnTo>
                      <a:lnTo>
                        <a:pt x="2281" y="9856"/>
                      </a:lnTo>
                      <a:lnTo>
                        <a:pt x="2365" y="9751"/>
                      </a:lnTo>
                      <a:lnTo>
                        <a:pt x="2344" y="9625"/>
                      </a:lnTo>
                      <a:lnTo>
                        <a:pt x="2177" y="9542"/>
                      </a:lnTo>
                      <a:lnTo>
                        <a:pt x="2135" y="9521"/>
                      </a:lnTo>
                      <a:lnTo>
                        <a:pt x="2177" y="9479"/>
                      </a:lnTo>
                      <a:lnTo>
                        <a:pt x="2260" y="9521"/>
                      </a:lnTo>
                      <a:lnTo>
                        <a:pt x="2365" y="9584"/>
                      </a:lnTo>
                      <a:lnTo>
                        <a:pt x="2428" y="9667"/>
                      </a:lnTo>
                      <a:lnTo>
                        <a:pt x="2469" y="9772"/>
                      </a:lnTo>
                      <a:lnTo>
                        <a:pt x="2532" y="9772"/>
                      </a:lnTo>
                      <a:lnTo>
                        <a:pt x="2553" y="9667"/>
                      </a:lnTo>
                      <a:lnTo>
                        <a:pt x="2595" y="9646"/>
                      </a:lnTo>
                      <a:lnTo>
                        <a:pt x="2679" y="9751"/>
                      </a:lnTo>
                      <a:lnTo>
                        <a:pt x="2804" y="9793"/>
                      </a:lnTo>
                      <a:lnTo>
                        <a:pt x="2888" y="9793"/>
                      </a:lnTo>
                      <a:lnTo>
                        <a:pt x="2888" y="9730"/>
                      </a:lnTo>
                      <a:lnTo>
                        <a:pt x="2783" y="9646"/>
                      </a:lnTo>
                      <a:lnTo>
                        <a:pt x="2783" y="9584"/>
                      </a:lnTo>
                      <a:lnTo>
                        <a:pt x="2846" y="9563"/>
                      </a:lnTo>
                      <a:lnTo>
                        <a:pt x="2951" y="9604"/>
                      </a:lnTo>
                      <a:lnTo>
                        <a:pt x="2993" y="9667"/>
                      </a:lnTo>
                      <a:lnTo>
                        <a:pt x="3013" y="9667"/>
                      </a:lnTo>
                      <a:lnTo>
                        <a:pt x="3055" y="9772"/>
                      </a:lnTo>
                      <a:lnTo>
                        <a:pt x="3118" y="9814"/>
                      </a:lnTo>
                      <a:lnTo>
                        <a:pt x="3181" y="9793"/>
                      </a:lnTo>
                      <a:lnTo>
                        <a:pt x="3202" y="9688"/>
                      </a:lnTo>
                      <a:lnTo>
                        <a:pt x="3160" y="9604"/>
                      </a:lnTo>
                      <a:lnTo>
                        <a:pt x="3076" y="9604"/>
                      </a:lnTo>
                      <a:lnTo>
                        <a:pt x="3013" y="9563"/>
                      </a:lnTo>
                      <a:lnTo>
                        <a:pt x="3055" y="9500"/>
                      </a:lnTo>
                      <a:lnTo>
                        <a:pt x="3097" y="9542"/>
                      </a:lnTo>
                      <a:lnTo>
                        <a:pt x="3160" y="9542"/>
                      </a:lnTo>
                      <a:lnTo>
                        <a:pt x="3223" y="9437"/>
                      </a:lnTo>
                      <a:lnTo>
                        <a:pt x="3265" y="9353"/>
                      </a:lnTo>
                      <a:lnTo>
                        <a:pt x="3265" y="9312"/>
                      </a:lnTo>
                      <a:lnTo>
                        <a:pt x="3118" y="9207"/>
                      </a:lnTo>
                      <a:lnTo>
                        <a:pt x="3055" y="9228"/>
                      </a:lnTo>
                      <a:lnTo>
                        <a:pt x="2951" y="9207"/>
                      </a:lnTo>
                      <a:lnTo>
                        <a:pt x="2867" y="9040"/>
                      </a:lnTo>
                      <a:lnTo>
                        <a:pt x="2762" y="9040"/>
                      </a:lnTo>
                      <a:lnTo>
                        <a:pt x="2574" y="8872"/>
                      </a:lnTo>
                      <a:lnTo>
                        <a:pt x="2490" y="8788"/>
                      </a:lnTo>
                      <a:lnTo>
                        <a:pt x="2365" y="8788"/>
                      </a:lnTo>
                      <a:lnTo>
                        <a:pt x="2239" y="8516"/>
                      </a:lnTo>
                      <a:lnTo>
                        <a:pt x="2030" y="8286"/>
                      </a:lnTo>
                      <a:lnTo>
                        <a:pt x="1946" y="8014"/>
                      </a:lnTo>
                      <a:lnTo>
                        <a:pt x="1842" y="7847"/>
                      </a:lnTo>
                      <a:lnTo>
                        <a:pt x="1842" y="7554"/>
                      </a:lnTo>
                      <a:lnTo>
                        <a:pt x="1758" y="7387"/>
                      </a:lnTo>
                      <a:lnTo>
                        <a:pt x="1716" y="7073"/>
                      </a:lnTo>
                      <a:lnTo>
                        <a:pt x="1695" y="7010"/>
                      </a:lnTo>
                      <a:lnTo>
                        <a:pt x="1737" y="6905"/>
                      </a:lnTo>
                      <a:lnTo>
                        <a:pt x="1737" y="6822"/>
                      </a:lnTo>
                      <a:lnTo>
                        <a:pt x="1632" y="6801"/>
                      </a:lnTo>
                      <a:lnTo>
                        <a:pt x="1549" y="6843"/>
                      </a:lnTo>
                      <a:lnTo>
                        <a:pt x="1486" y="6801"/>
                      </a:lnTo>
                      <a:lnTo>
                        <a:pt x="1507" y="6759"/>
                      </a:lnTo>
                      <a:lnTo>
                        <a:pt x="1653" y="6759"/>
                      </a:lnTo>
                      <a:lnTo>
                        <a:pt x="1800" y="6696"/>
                      </a:lnTo>
                      <a:lnTo>
                        <a:pt x="1821" y="6487"/>
                      </a:lnTo>
                      <a:lnTo>
                        <a:pt x="1800" y="6382"/>
                      </a:lnTo>
                      <a:lnTo>
                        <a:pt x="1695" y="6403"/>
                      </a:lnTo>
                      <a:lnTo>
                        <a:pt x="1591" y="6424"/>
                      </a:lnTo>
                      <a:lnTo>
                        <a:pt x="1632" y="6382"/>
                      </a:lnTo>
                      <a:lnTo>
                        <a:pt x="1800" y="6319"/>
                      </a:lnTo>
                      <a:lnTo>
                        <a:pt x="1821" y="6236"/>
                      </a:lnTo>
                      <a:lnTo>
                        <a:pt x="1779" y="6194"/>
                      </a:lnTo>
                      <a:lnTo>
                        <a:pt x="1570" y="6194"/>
                      </a:lnTo>
                      <a:lnTo>
                        <a:pt x="1423" y="6173"/>
                      </a:lnTo>
                      <a:lnTo>
                        <a:pt x="1423" y="6110"/>
                      </a:lnTo>
                      <a:lnTo>
                        <a:pt x="1507" y="6068"/>
                      </a:lnTo>
                      <a:lnTo>
                        <a:pt x="1465" y="6006"/>
                      </a:lnTo>
                      <a:lnTo>
                        <a:pt x="1465" y="5922"/>
                      </a:lnTo>
                      <a:lnTo>
                        <a:pt x="1507" y="5964"/>
                      </a:lnTo>
                      <a:lnTo>
                        <a:pt x="1570" y="6068"/>
                      </a:lnTo>
                      <a:lnTo>
                        <a:pt x="1674" y="6110"/>
                      </a:lnTo>
                      <a:lnTo>
                        <a:pt x="1821" y="6110"/>
                      </a:lnTo>
                      <a:lnTo>
                        <a:pt x="1842" y="6068"/>
                      </a:lnTo>
                      <a:lnTo>
                        <a:pt x="1925" y="6027"/>
                      </a:lnTo>
                      <a:lnTo>
                        <a:pt x="1988" y="5901"/>
                      </a:lnTo>
                      <a:lnTo>
                        <a:pt x="1988" y="5775"/>
                      </a:lnTo>
                      <a:lnTo>
                        <a:pt x="2051" y="5650"/>
                      </a:lnTo>
                      <a:lnTo>
                        <a:pt x="2093" y="5545"/>
                      </a:lnTo>
                      <a:lnTo>
                        <a:pt x="2009" y="5462"/>
                      </a:lnTo>
                      <a:lnTo>
                        <a:pt x="1946" y="5336"/>
                      </a:lnTo>
                      <a:lnTo>
                        <a:pt x="1842" y="5294"/>
                      </a:lnTo>
                      <a:lnTo>
                        <a:pt x="1779" y="5294"/>
                      </a:lnTo>
                      <a:lnTo>
                        <a:pt x="1716" y="5252"/>
                      </a:lnTo>
                      <a:lnTo>
                        <a:pt x="1800" y="5231"/>
                      </a:lnTo>
                      <a:lnTo>
                        <a:pt x="1884" y="5252"/>
                      </a:lnTo>
                      <a:lnTo>
                        <a:pt x="1946" y="5231"/>
                      </a:lnTo>
                      <a:lnTo>
                        <a:pt x="2009" y="5294"/>
                      </a:lnTo>
                      <a:lnTo>
                        <a:pt x="2009" y="5378"/>
                      </a:lnTo>
                      <a:lnTo>
                        <a:pt x="2051" y="5399"/>
                      </a:lnTo>
                      <a:lnTo>
                        <a:pt x="2114" y="5336"/>
                      </a:lnTo>
                      <a:lnTo>
                        <a:pt x="2051" y="5148"/>
                      </a:lnTo>
                      <a:lnTo>
                        <a:pt x="1925" y="4980"/>
                      </a:lnTo>
                      <a:lnTo>
                        <a:pt x="1821" y="4834"/>
                      </a:lnTo>
                      <a:lnTo>
                        <a:pt x="1842" y="4771"/>
                      </a:lnTo>
                      <a:lnTo>
                        <a:pt x="1925" y="4855"/>
                      </a:lnTo>
                      <a:lnTo>
                        <a:pt x="1946" y="4938"/>
                      </a:lnTo>
                      <a:lnTo>
                        <a:pt x="2051" y="4980"/>
                      </a:lnTo>
                      <a:lnTo>
                        <a:pt x="2156" y="5022"/>
                      </a:lnTo>
                      <a:lnTo>
                        <a:pt x="2197" y="4938"/>
                      </a:lnTo>
                      <a:lnTo>
                        <a:pt x="2197" y="4855"/>
                      </a:lnTo>
                      <a:lnTo>
                        <a:pt x="2135" y="4813"/>
                      </a:lnTo>
                      <a:lnTo>
                        <a:pt x="2135" y="4729"/>
                      </a:lnTo>
                      <a:lnTo>
                        <a:pt x="2218" y="4625"/>
                      </a:lnTo>
                      <a:lnTo>
                        <a:pt x="2218" y="4520"/>
                      </a:lnTo>
                      <a:lnTo>
                        <a:pt x="2135" y="4415"/>
                      </a:lnTo>
                      <a:lnTo>
                        <a:pt x="2009" y="4248"/>
                      </a:lnTo>
                      <a:lnTo>
                        <a:pt x="2093" y="4248"/>
                      </a:lnTo>
                      <a:lnTo>
                        <a:pt x="2197" y="4332"/>
                      </a:lnTo>
                      <a:lnTo>
                        <a:pt x="2260" y="4311"/>
                      </a:lnTo>
                      <a:lnTo>
                        <a:pt x="2323" y="4185"/>
                      </a:lnTo>
                      <a:lnTo>
                        <a:pt x="2302" y="4143"/>
                      </a:lnTo>
                      <a:lnTo>
                        <a:pt x="2218" y="4143"/>
                      </a:lnTo>
                      <a:lnTo>
                        <a:pt x="2218" y="3997"/>
                      </a:lnTo>
                      <a:lnTo>
                        <a:pt x="2302" y="3976"/>
                      </a:lnTo>
                      <a:lnTo>
                        <a:pt x="2407" y="4039"/>
                      </a:lnTo>
                      <a:lnTo>
                        <a:pt x="2553" y="4102"/>
                      </a:lnTo>
                      <a:lnTo>
                        <a:pt x="2616" y="4018"/>
                      </a:lnTo>
                      <a:lnTo>
                        <a:pt x="2532" y="3976"/>
                      </a:lnTo>
                      <a:lnTo>
                        <a:pt x="2532" y="3913"/>
                      </a:lnTo>
                      <a:lnTo>
                        <a:pt x="2616" y="3913"/>
                      </a:lnTo>
                      <a:lnTo>
                        <a:pt x="2679" y="3934"/>
                      </a:lnTo>
                      <a:lnTo>
                        <a:pt x="2762" y="3871"/>
                      </a:lnTo>
                      <a:lnTo>
                        <a:pt x="2762" y="3767"/>
                      </a:lnTo>
                      <a:lnTo>
                        <a:pt x="2741" y="3704"/>
                      </a:lnTo>
                      <a:lnTo>
                        <a:pt x="2762" y="3662"/>
                      </a:lnTo>
                      <a:lnTo>
                        <a:pt x="2930" y="3578"/>
                      </a:lnTo>
                      <a:lnTo>
                        <a:pt x="2951" y="3495"/>
                      </a:lnTo>
                      <a:lnTo>
                        <a:pt x="2846" y="3453"/>
                      </a:lnTo>
                      <a:lnTo>
                        <a:pt x="2783" y="3369"/>
                      </a:lnTo>
                      <a:lnTo>
                        <a:pt x="2846" y="3265"/>
                      </a:lnTo>
                      <a:lnTo>
                        <a:pt x="2888" y="3369"/>
                      </a:lnTo>
                      <a:lnTo>
                        <a:pt x="2972" y="3306"/>
                      </a:lnTo>
                      <a:lnTo>
                        <a:pt x="3139" y="3097"/>
                      </a:lnTo>
                      <a:lnTo>
                        <a:pt x="3181" y="2972"/>
                      </a:lnTo>
                      <a:lnTo>
                        <a:pt x="3265" y="2930"/>
                      </a:lnTo>
                      <a:lnTo>
                        <a:pt x="3285" y="2783"/>
                      </a:lnTo>
                      <a:lnTo>
                        <a:pt x="3453" y="2679"/>
                      </a:lnTo>
                      <a:lnTo>
                        <a:pt x="3516" y="2532"/>
                      </a:lnTo>
                      <a:lnTo>
                        <a:pt x="3599" y="2323"/>
                      </a:lnTo>
                      <a:lnTo>
                        <a:pt x="3683" y="2323"/>
                      </a:lnTo>
                      <a:lnTo>
                        <a:pt x="3892" y="2156"/>
                      </a:lnTo>
                      <a:lnTo>
                        <a:pt x="4122" y="1905"/>
                      </a:lnTo>
                      <a:lnTo>
                        <a:pt x="4311" y="1737"/>
                      </a:lnTo>
                      <a:lnTo>
                        <a:pt x="4394" y="1737"/>
                      </a:lnTo>
                      <a:lnTo>
                        <a:pt x="4541" y="1612"/>
                      </a:lnTo>
                      <a:lnTo>
                        <a:pt x="4729" y="1570"/>
                      </a:lnTo>
                      <a:lnTo>
                        <a:pt x="4834" y="1486"/>
                      </a:lnTo>
                      <a:lnTo>
                        <a:pt x="4980" y="1277"/>
                      </a:lnTo>
                      <a:lnTo>
                        <a:pt x="5064" y="1214"/>
                      </a:lnTo>
                      <a:lnTo>
                        <a:pt x="5127" y="1214"/>
                      </a:lnTo>
                      <a:lnTo>
                        <a:pt x="5190" y="1193"/>
                      </a:lnTo>
                      <a:lnTo>
                        <a:pt x="5190" y="1109"/>
                      </a:lnTo>
                      <a:lnTo>
                        <a:pt x="5169" y="1068"/>
                      </a:lnTo>
                      <a:lnTo>
                        <a:pt x="5231" y="963"/>
                      </a:lnTo>
                      <a:lnTo>
                        <a:pt x="5190" y="858"/>
                      </a:lnTo>
                      <a:lnTo>
                        <a:pt x="5190" y="691"/>
                      </a:lnTo>
                      <a:lnTo>
                        <a:pt x="5169" y="670"/>
                      </a:lnTo>
                      <a:lnTo>
                        <a:pt x="5085" y="670"/>
                      </a:lnTo>
                      <a:lnTo>
                        <a:pt x="5085" y="524"/>
                      </a:lnTo>
                      <a:lnTo>
                        <a:pt x="5148" y="377"/>
                      </a:lnTo>
                      <a:lnTo>
                        <a:pt x="5127" y="335"/>
                      </a:lnTo>
                      <a:lnTo>
                        <a:pt x="5022" y="314"/>
                      </a:lnTo>
                      <a:lnTo>
                        <a:pt x="4959" y="252"/>
                      </a:lnTo>
                      <a:lnTo>
                        <a:pt x="4855" y="231"/>
                      </a:lnTo>
                      <a:lnTo>
                        <a:pt x="4813" y="147"/>
                      </a:lnTo>
                      <a:lnTo>
                        <a:pt x="4813" y="42"/>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1" name="Google Shape;2761;p78"/>
                <p:cNvSpPr/>
                <p:nvPr/>
              </p:nvSpPr>
              <p:spPr>
                <a:xfrm>
                  <a:off x="4015475" y="1586100"/>
                  <a:ext cx="1901975" cy="1017450"/>
                </a:xfrm>
                <a:custGeom>
                  <a:avLst/>
                  <a:gdLst/>
                  <a:ahLst/>
                  <a:cxnLst/>
                  <a:rect l="l" t="t" r="r" b="b"/>
                  <a:pathLst>
                    <a:path w="76079" h="40698" extrusionOk="0">
                      <a:moveTo>
                        <a:pt x="27578" y="1"/>
                      </a:moveTo>
                      <a:lnTo>
                        <a:pt x="27431" y="126"/>
                      </a:lnTo>
                      <a:lnTo>
                        <a:pt x="27389" y="231"/>
                      </a:lnTo>
                      <a:lnTo>
                        <a:pt x="27285" y="273"/>
                      </a:lnTo>
                      <a:lnTo>
                        <a:pt x="27368" y="377"/>
                      </a:lnTo>
                      <a:lnTo>
                        <a:pt x="27264" y="482"/>
                      </a:lnTo>
                      <a:lnTo>
                        <a:pt x="27243" y="649"/>
                      </a:lnTo>
                      <a:lnTo>
                        <a:pt x="27285" y="796"/>
                      </a:lnTo>
                      <a:lnTo>
                        <a:pt x="27159" y="921"/>
                      </a:lnTo>
                      <a:lnTo>
                        <a:pt x="27138" y="1444"/>
                      </a:lnTo>
                      <a:lnTo>
                        <a:pt x="27264" y="1570"/>
                      </a:lnTo>
                      <a:lnTo>
                        <a:pt x="27264" y="1695"/>
                      </a:lnTo>
                      <a:lnTo>
                        <a:pt x="27159" y="1695"/>
                      </a:lnTo>
                      <a:lnTo>
                        <a:pt x="27180" y="1842"/>
                      </a:lnTo>
                      <a:lnTo>
                        <a:pt x="27285" y="1967"/>
                      </a:lnTo>
                      <a:lnTo>
                        <a:pt x="27389" y="1967"/>
                      </a:lnTo>
                      <a:lnTo>
                        <a:pt x="27536" y="2156"/>
                      </a:lnTo>
                      <a:lnTo>
                        <a:pt x="27682" y="2177"/>
                      </a:lnTo>
                      <a:lnTo>
                        <a:pt x="27536" y="2281"/>
                      </a:lnTo>
                      <a:lnTo>
                        <a:pt x="27578" y="2407"/>
                      </a:lnTo>
                      <a:lnTo>
                        <a:pt x="27578" y="2491"/>
                      </a:lnTo>
                      <a:lnTo>
                        <a:pt x="27787" y="2511"/>
                      </a:lnTo>
                      <a:lnTo>
                        <a:pt x="27912" y="2470"/>
                      </a:lnTo>
                      <a:lnTo>
                        <a:pt x="28101" y="2532"/>
                      </a:lnTo>
                      <a:lnTo>
                        <a:pt x="28289" y="2532"/>
                      </a:lnTo>
                      <a:lnTo>
                        <a:pt x="28331" y="2616"/>
                      </a:lnTo>
                      <a:lnTo>
                        <a:pt x="28226" y="2700"/>
                      </a:lnTo>
                      <a:lnTo>
                        <a:pt x="28122" y="2679"/>
                      </a:lnTo>
                      <a:lnTo>
                        <a:pt x="28059" y="2700"/>
                      </a:lnTo>
                      <a:lnTo>
                        <a:pt x="27933" y="2616"/>
                      </a:lnTo>
                      <a:lnTo>
                        <a:pt x="27661" y="2721"/>
                      </a:lnTo>
                      <a:lnTo>
                        <a:pt x="27578" y="2679"/>
                      </a:lnTo>
                      <a:lnTo>
                        <a:pt x="27473" y="2721"/>
                      </a:lnTo>
                      <a:lnTo>
                        <a:pt x="27368" y="2700"/>
                      </a:lnTo>
                      <a:lnTo>
                        <a:pt x="27264" y="2700"/>
                      </a:lnTo>
                      <a:lnTo>
                        <a:pt x="27201" y="2783"/>
                      </a:lnTo>
                      <a:lnTo>
                        <a:pt x="26950" y="2783"/>
                      </a:lnTo>
                      <a:lnTo>
                        <a:pt x="26887" y="2888"/>
                      </a:lnTo>
                      <a:lnTo>
                        <a:pt x="26908" y="2930"/>
                      </a:lnTo>
                      <a:lnTo>
                        <a:pt x="27034" y="2951"/>
                      </a:lnTo>
                      <a:lnTo>
                        <a:pt x="27054" y="3055"/>
                      </a:lnTo>
                      <a:lnTo>
                        <a:pt x="27201" y="3035"/>
                      </a:lnTo>
                      <a:lnTo>
                        <a:pt x="27264" y="3097"/>
                      </a:lnTo>
                      <a:lnTo>
                        <a:pt x="27410" y="3014"/>
                      </a:lnTo>
                      <a:lnTo>
                        <a:pt x="27515" y="3160"/>
                      </a:lnTo>
                      <a:lnTo>
                        <a:pt x="27661" y="3265"/>
                      </a:lnTo>
                      <a:lnTo>
                        <a:pt x="27787" y="3516"/>
                      </a:lnTo>
                      <a:lnTo>
                        <a:pt x="27682" y="3746"/>
                      </a:lnTo>
                      <a:lnTo>
                        <a:pt x="27410" y="4018"/>
                      </a:lnTo>
                      <a:lnTo>
                        <a:pt x="27515" y="3746"/>
                      </a:lnTo>
                      <a:lnTo>
                        <a:pt x="27431" y="3662"/>
                      </a:lnTo>
                      <a:lnTo>
                        <a:pt x="27431" y="3495"/>
                      </a:lnTo>
                      <a:lnTo>
                        <a:pt x="27243" y="3453"/>
                      </a:lnTo>
                      <a:lnTo>
                        <a:pt x="27180" y="3432"/>
                      </a:lnTo>
                      <a:lnTo>
                        <a:pt x="27180" y="3348"/>
                      </a:lnTo>
                      <a:lnTo>
                        <a:pt x="27117" y="3327"/>
                      </a:lnTo>
                      <a:lnTo>
                        <a:pt x="27013" y="3411"/>
                      </a:lnTo>
                      <a:lnTo>
                        <a:pt x="26845" y="3411"/>
                      </a:lnTo>
                      <a:lnTo>
                        <a:pt x="26720" y="3537"/>
                      </a:lnTo>
                      <a:lnTo>
                        <a:pt x="26845" y="3599"/>
                      </a:lnTo>
                      <a:lnTo>
                        <a:pt x="26803" y="3662"/>
                      </a:lnTo>
                      <a:lnTo>
                        <a:pt x="26657" y="3662"/>
                      </a:lnTo>
                      <a:lnTo>
                        <a:pt x="26741" y="3767"/>
                      </a:lnTo>
                      <a:lnTo>
                        <a:pt x="26720" y="3851"/>
                      </a:lnTo>
                      <a:lnTo>
                        <a:pt x="26552" y="3976"/>
                      </a:lnTo>
                      <a:lnTo>
                        <a:pt x="26531" y="3851"/>
                      </a:lnTo>
                      <a:lnTo>
                        <a:pt x="26490" y="3851"/>
                      </a:lnTo>
                      <a:lnTo>
                        <a:pt x="26406" y="3913"/>
                      </a:lnTo>
                      <a:lnTo>
                        <a:pt x="26448" y="4039"/>
                      </a:lnTo>
                      <a:lnTo>
                        <a:pt x="26406" y="4164"/>
                      </a:lnTo>
                      <a:lnTo>
                        <a:pt x="26301" y="4164"/>
                      </a:lnTo>
                      <a:lnTo>
                        <a:pt x="26280" y="3976"/>
                      </a:lnTo>
                      <a:lnTo>
                        <a:pt x="26176" y="3871"/>
                      </a:lnTo>
                      <a:lnTo>
                        <a:pt x="26134" y="3934"/>
                      </a:lnTo>
                      <a:lnTo>
                        <a:pt x="26176" y="4039"/>
                      </a:lnTo>
                      <a:lnTo>
                        <a:pt x="26071" y="4227"/>
                      </a:lnTo>
                      <a:lnTo>
                        <a:pt x="26008" y="4374"/>
                      </a:lnTo>
                      <a:lnTo>
                        <a:pt x="25883" y="4290"/>
                      </a:lnTo>
                      <a:lnTo>
                        <a:pt x="25883" y="4227"/>
                      </a:lnTo>
                      <a:lnTo>
                        <a:pt x="26008" y="3955"/>
                      </a:lnTo>
                      <a:lnTo>
                        <a:pt x="25966" y="3851"/>
                      </a:lnTo>
                      <a:lnTo>
                        <a:pt x="25820" y="3830"/>
                      </a:lnTo>
                      <a:lnTo>
                        <a:pt x="25506" y="3934"/>
                      </a:lnTo>
                      <a:lnTo>
                        <a:pt x="25401" y="3871"/>
                      </a:lnTo>
                      <a:lnTo>
                        <a:pt x="25255" y="4018"/>
                      </a:lnTo>
                      <a:lnTo>
                        <a:pt x="25150" y="3976"/>
                      </a:lnTo>
                      <a:lnTo>
                        <a:pt x="25046" y="3934"/>
                      </a:lnTo>
                      <a:lnTo>
                        <a:pt x="24878" y="3955"/>
                      </a:lnTo>
                      <a:lnTo>
                        <a:pt x="25025" y="4081"/>
                      </a:lnTo>
                      <a:lnTo>
                        <a:pt x="24941" y="4164"/>
                      </a:lnTo>
                      <a:lnTo>
                        <a:pt x="24920" y="4143"/>
                      </a:lnTo>
                      <a:lnTo>
                        <a:pt x="24878" y="4081"/>
                      </a:lnTo>
                      <a:lnTo>
                        <a:pt x="24837" y="4060"/>
                      </a:lnTo>
                      <a:lnTo>
                        <a:pt x="24774" y="4164"/>
                      </a:lnTo>
                      <a:lnTo>
                        <a:pt x="24732" y="4227"/>
                      </a:lnTo>
                      <a:lnTo>
                        <a:pt x="24732" y="4478"/>
                      </a:lnTo>
                      <a:lnTo>
                        <a:pt x="24816" y="4562"/>
                      </a:lnTo>
                      <a:lnTo>
                        <a:pt x="24941" y="4436"/>
                      </a:lnTo>
                      <a:lnTo>
                        <a:pt x="25025" y="4478"/>
                      </a:lnTo>
                      <a:lnTo>
                        <a:pt x="25192" y="4353"/>
                      </a:lnTo>
                      <a:lnTo>
                        <a:pt x="25276" y="4374"/>
                      </a:lnTo>
                      <a:lnTo>
                        <a:pt x="25255" y="4478"/>
                      </a:lnTo>
                      <a:lnTo>
                        <a:pt x="24941" y="4604"/>
                      </a:lnTo>
                      <a:lnTo>
                        <a:pt x="24878" y="4750"/>
                      </a:lnTo>
                      <a:lnTo>
                        <a:pt x="24753" y="4813"/>
                      </a:lnTo>
                      <a:lnTo>
                        <a:pt x="24502" y="4855"/>
                      </a:lnTo>
                      <a:lnTo>
                        <a:pt x="24460" y="4918"/>
                      </a:lnTo>
                      <a:lnTo>
                        <a:pt x="24523" y="5001"/>
                      </a:lnTo>
                      <a:lnTo>
                        <a:pt x="24313" y="5064"/>
                      </a:lnTo>
                      <a:lnTo>
                        <a:pt x="24209" y="5001"/>
                      </a:lnTo>
                      <a:lnTo>
                        <a:pt x="24146" y="5022"/>
                      </a:lnTo>
                      <a:lnTo>
                        <a:pt x="24125" y="5127"/>
                      </a:lnTo>
                      <a:lnTo>
                        <a:pt x="24041" y="5169"/>
                      </a:lnTo>
                      <a:lnTo>
                        <a:pt x="23895" y="5211"/>
                      </a:lnTo>
                      <a:lnTo>
                        <a:pt x="23832" y="5294"/>
                      </a:lnTo>
                      <a:lnTo>
                        <a:pt x="23916" y="5399"/>
                      </a:lnTo>
                      <a:lnTo>
                        <a:pt x="23874" y="5399"/>
                      </a:lnTo>
                      <a:lnTo>
                        <a:pt x="23832" y="5504"/>
                      </a:lnTo>
                      <a:lnTo>
                        <a:pt x="23790" y="5524"/>
                      </a:lnTo>
                      <a:lnTo>
                        <a:pt x="23728" y="5441"/>
                      </a:lnTo>
                      <a:lnTo>
                        <a:pt x="23686" y="5441"/>
                      </a:lnTo>
                      <a:lnTo>
                        <a:pt x="23581" y="5608"/>
                      </a:lnTo>
                      <a:lnTo>
                        <a:pt x="23602" y="5650"/>
                      </a:lnTo>
                      <a:lnTo>
                        <a:pt x="23560" y="5713"/>
                      </a:lnTo>
                      <a:lnTo>
                        <a:pt x="23560" y="5817"/>
                      </a:lnTo>
                      <a:lnTo>
                        <a:pt x="23456" y="5943"/>
                      </a:lnTo>
                      <a:lnTo>
                        <a:pt x="23477" y="6048"/>
                      </a:lnTo>
                      <a:lnTo>
                        <a:pt x="23309" y="6110"/>
                      </a:lnTo>
                      <a:lnTo>
                        <a:pt x="23142" y="6110"/>
                      </a:lnTo>
                      <a:lnTo>
                        <a:pt x="23037" y="6173"/>
                      </a:lnTo>
                      <a:lnTo>
                        <a:pt x="23037" y="6278"/>
                      </a:lnTo>
                      <a:lnTo>
                        <a:pt x="23100" y="6278"/>
                      </a:lnTo>
                      <a:lnTo>
                        <a:pt x="23163" y="6215"/>
                      </a:lnTo>
                      <a:lnTo>
                        <a:pt x="23414" y="6257"/>
                      </a:lnTo>
                      <a:lnTo>
                        <a:pt x="23372" y="6340"/>
                      </a:lnTo>
                      <a:lnTo>
                        <a:pt x="23246" y="6320"/>
                      </a:lnTo>
                      <a:lnTo>
                        <a:pt x="23204" y="6361"/>
                      </a:lnTo>
                      <a:lnTo>
                        <a:pt x="23288" y="6445"/>
                      </a:lnTo>
                      <a:lnTo>
                        <a:pt x="23267" y="6675"/>
                      </a:lnTo>
                      <a:lnTo>
                        <a:pt x="23163" y="6759"/>
                      </a:lnTo>
                      <a:lnTo>
                        <a:pt x="23184" y="6843"/>
                      </a:lnTo>
                      <a:lnTo>
                        <a:pt x="23163" y="6947"/>
                      </a:lnTo>
                      <a:lnTo>
                        <a:pt x="23037" y="6759"/>
                      </a:lnTo>
                      <a:lnTo>
                        <a:pt x="22932" y="6780"/>
                      </a:lnTo>
                      <a:lnTo>
                        <a:pt x="22786" y="6633"/>
                      </a:lnTo>
                      <a:lnTo>
                        <a:pt x="22723" y="6592"/>
                      </a:lnTo>
                      <a:lnTo>
                        <a:pt x="22681" y="6654"/>
                      </a:lnTo>
                      <a:lnTo>
                        <a:pt x="22765" y="6738"/>
                      </a:lnTo>
                      <a:lnTo>
                        <a:pt x="22765" y="6843"/>
                      </a:lnTo>
                      <a:lnTo>
                        <a:pt x="22723" y="6905"/>
                      </a:lnTo>
                      <a:lnTo>
                        <a:pt x="22786" y="7010"/>
                      </a:lnTo>
                      <a:lnTo>
                        <a:pt x="22891" y="6968"/>
                      </a:lnTo>
                      <a:lnTo>
                        <a:pt x="23079" y="7010"/>
                      </a:lnTo>
                      <a:lnTo>
                        <a:pt x="23204" y="7052"/>
                      </a:lnTo>
                      <a:lnTo>
                        <a:pt x="23246" y="7156"/>
                      </a:lnTo>
                      <a:lnTo>
                        <a:pt x="23351" y="7219"/>
                      </a:lnTo>
                      <a:lnTo>
                        <a:pt x="23456" y="7198"/>
                      </a:lnTo>
                      <a:lnTo>
                        <a:pt x="23497" y="7177"/>
                      </a:lnTo>
                      <a:lnTo>
                        <a:pt x="23560" y="7261"/>
                      </a:lnTo>
                      <a:lnTo>
                        <a:pt x="23414" y="7303"/>
                      </a:lnTo>
                      <a:lnTo>
                        <a:pt x="23288" y="7303"/>
                      </a:lnTo>
                      <a:lnTo>
                        <a:pt x="23184" y="7198"/>
                      </a:lnTo>
                      <a:lnTo>
                        <a:pt x="23142" y="7219"/>
                      </a:lnTo>
                      <a:lnTo>
                        <a:pt x="23100" y="7303"/>
                      </a:lnTo>
                      <a:lnTo>
                        <a:pt x="23058" y="7366"/>
                      </a:lnTo>
                      <a:lnTo>
                        <a:pt x="23184" y="7512"/>
                      </a:lnTo>
                      <a:lnTo>
                        <a:pt x="23267" y="7470"/>
                      </a:lnTo>
                      <a:lnTo>
                        <a:pt x="23456" y="7470"/>
                      </a:lnTo>
                      <a:lnTo>
                        <a:pt x="23497" y="7617"/>
                      </a:lnTo>
                      <a:lnTo>
                        <a:pt x="23581" y="7680"/>
                      </a:lnTo>
                      <a:lnTo>
                        <a:pt x="23623" y="7596"/>
                      </a:lnTo>
                      <a:lnTo>
                        <a:pt x="23811" y="7596"/>
                      </a:lnTo>
                      <a:lnTo>
                        <a:pt x="23790" y="7701"/>
                      </a:lnTo>
                      <a:lnTo>
                        <a:pt x="23937" y="7805"/>
                      </a:lnTo>
                      <a:lnTo>
                        <a:pt x="24083" y="7805"/>
                      </a:lnTo>
                      <a:lnTo>
                        <a:pt x="24146" y="7952"/>
                      </a:lnTo>
                      <a:lnTo>
                        <a:pt x="24083" y="8161"/>
                      </a:lnTo>
                      <a:lnTo>
                        <a:pt x="23832" y="8307"/>
                      </a:lnTo>
                      <a:lnTo>
                        <a:pt x="23769" y="8433"/>
                      </a:lnTo>
                      <a:lnTo>
                        <a:pt x="23769" y="8517"/>
                      </a:lnTo>
                      <a:lnTo>
                        <a:pt x="23979" y="8726"/>
                      </a:lnTo>
                      <a:lnTo>
                        <a:pt x="24104" y="8768"/>
                      </a:lnTo>
                      <a:lnTo>
                        <a:pt x="23895" y="8768"/>
                      </a:lnTo>
                      <a:lnTo>
                        <a:pt x="23665" y="8579"/>
                      </a:lnTo>
                      <a:lnTo>
                        <a:pt x="23665" y="8454"/>
                      </a:lnTo>
                      <a:lnTo>
                        <a:pt x="23769" y="8224"/>
                      </a:lnTo>
                      <a:lnTo>
                        <a:pt x="23832" y="8161"/>
                      </a:lnTo>
                      <a:lnTo>
                        <a:pt x="23832" y="8098"/>
                      </a:lnTo>
                      <a:lnTo>
                        <a:pt x="23895" y="7952"/>
                      </a:lnTo>
                      <a:lnTo>
                        <a:pt x="23832" y="7910"/>
                      </a:lnTo>
                      <a:lnTo>
                        <a:pt x="23456" y="8098"/>
                      </a:lnTo>
                      <a:lnTo>
                        <a:pt x="23246" y="8161"/>
                      </a:lnTo>
                      <a:lnTo>
                        <a:pt x="23184" y="8307"/>
                      </a:lnTo>
                      <a:lnTo>
                        <a:pt x="23058" y="8349"/>
                      </a:lnTo>
                      <a:lnTo>
                        <a:pt x="22953" y="8307"/>
                      </a:lnTo>
                      <a:lnTo>
                        <a:pt x="22828" y="8328"/>
                      </a:lnTo>
                      <a:lnTo>
                        <a:pt x="22660" y="8454"/>
                      </a:lnTo>
                      <a:lnTo>
                        <a:pt x="22221" y="8621"/>
                      </a:lnTo>
                      <a:lnTo>
                        <a:pt x="21907" y="8684"/>
                      </a:lnTo>
                      <a:lnTo>
                        <a:pt x="21782" y="8684"/>
                      </a:lnTo>
                      <a:lnTo>
                        <a:pt x="21614" y="8851"/>
                      </a:lnTo>
                      <a:lnTo>
                        <a:pt x="21468" y="8851"/>
                      </a:lnTo>
                      <a:lnTo>
                        <a:pt x="21384" y="8935"/>
                      </a:lnTo>
                      <a:lnTo>
                        <a:pt x="21510" y="9040"/>
                      </a:lnTo>
                      <a:lnTo>
                        <a:pt x="21510" y="9165"/>
                      </a:lnTo>
                      <a:lnTo>
                        <a:pt x="21489" y="9291"/>
                      </a:lnTo>
                      <a:lnTo>
                        <a:pt x="21572" y="9374"/>
                      </a:lnTo>
                      <a:lnTo>
                        <a:pt x="21677" y="9374"/>
                      </a:lnTo>
                      <a:lnTo>
                        <a:pt x="21698" y="9458"/>
                      </a:lnTo>
                      <a:lnTo>
                        <a:pt x="21635" y="9521"/>
                      </a:lnTo>
                      <a:lnTo>
                        <a:pt x="21844" y="9667"/>
                      </a:lnTo>
                      <a:lnTo>
                        <a:pt x="22012" y="9918"/>
                      </a:lnTo>
                      <a:lnTo>
                        <a:pt x="22012" y="10128"/>
                      </a:lnTo>
                      <a:lnTo>
                        <a:pt x="22054" y="10232"/>
                      </a:lnTo>
                      <a:lnTo>
                        <a:pt x="22116" y="10232"/>
                      </a:lnTo>
                      <a:lnTo>
                        <a:pt x="22137" y="10400"/>
                      </a:lnTo>
                      <a:lnTo>
                        <a:pt x="22305" y="10504"/>
                      </a:lnTo>
                      <a:lnTo>
                        <a:pt x="22430" y="10462"/>
                      </a:lnTo>
                      <a:lnTo>
                        <a:pt x="22828" y="10504"/>
                      </a:lnTo>
                      <a:lnTo>
                        <a:pt x="22953" y="10421"/>
                      </a:lnTo>
                      <a:lnTo>
                        <a:pt x="22953" y="10504"/>
                      </a:lnTo>
                      <a:lnTo>
                        <a:pt x="22995" y="10609"/>
                      </a:lnTo>
                      <a:lnTo>
                        <a:pt x="22995" y="10755"/>
                      </a:lnTo>
                      <a:lnTo>
                        <a:pt x="23184" y="10839"/>
                      </a:lnTo>
                      <a:lnTo>
                        <a:pt x="23288" y="10986"/>
                      </a:lnTo>
                      <a:lnTo>
                        <a:pt x="23581" y="10986"/>
                      </a:lnTo>
                      <a:lnTo>
                        <a:pt x="23790" y="11132"/>
                      </a:lnTo>
                      <a:lnTo>
                        <a:pt x="23874" y="11132"/>
                      </a:lnTo>
                      <a:lnTo>
                        <a:pt x="23979" y="11258"/>
                      </a:lnTo>
                      <a:lnTo>
                        <a:pt x="24000" y="11550"/>
                      </a:lnTo>
                      <a:lnTo>
                        <a:pt x="24041" y="11676"/>
                      </a:lnTo>
                      <a:lnTo>
                        <a:pt x="24000" y="11864"/>
                      </a:lnTo>
                      <a:lnTo>
                        <a:pt x="24125" y="12011"/>
                      </a:lnTo>
                      <a:lnTo>
                        <a:pt x="24230" y="12094"/>
                      </a:lnTo>
                      <a:lnTo>
                        <a:pt x="24418" y="12346"/>
                      </a:lnTo>
                      <a:lnTo>
                        <a:pt x="24502" y="12618"/>
                      </a:lnTo>
                      <a:lnTo>
                        <a:pt x="24648" y="12743"/>
                      </a:lnTo>
                      <a:lnTo>
                        <a:pt x="24711" y="12869"/>
                      </a:lnTo>
                      <a:lnTo>
                        <a:pt x="24585" y="13141"/>
                      </a:lnTo>
                      <a:lnTo>
                        <a:pt x="24502" y="13162"/>
                      </a:lnTo>
                      <a:lnTo>
                        <a:pt x="24418" y="13141"/>
                      </a:lnTo>
                      <a:lnTo>
                        <a:pt x="24418" y="13141"/>
                      </a:lnTo>
                      <a:lnTo>
                        <a:pt x="24523" y="13287"/>
                      </a:lnTo>
                      <a:lnTo>
                        <a:pt x="24732" y="13329"/>
                      </a:lnTo>
                      <a:lnTo>
                        <a:pt x="24837" y="13392"/>
                      </a:lnTo>
                      <a:lnTo>
                        <a:pt x="25046" y="13643"/>
                      </a:lnTo>
                      <a:lnTo>
                        <a:pt x="25255" y="13706"/>
                      </a:lnTo>
                      <a:lnTo>
                        <a:pt x="25276" y="13685"/>
                      </a:lnTo>
                      <a:lnTo>
                        <a:pt x="25360" y="13706"/>
                      </a:lnTo>
                      <a:lnTo>
                        <a:pt x="25548" y="13559"/>
                      </a:lnTo>
                      <a:lnTo>
                        <a:pt x="25736" y="13517"/>
                      </a:lnTo>
                      <a:lnTo>
                        <a:pt x="25945" y="13685"/>
                      </a:lnTo>
                      <a:lnTo>
                        <a:pt x="26092" y="13747"/>
                      </a:lnTo>
                      <a:lnTo>
                        <a:pt x="26197" y="13747"/>
                      </a:lnTo>
                      <a:lnTo>
                        <a:pt x="26280" y="13894"/>
                      </a:lnTo>
                      <a:lnTo>
                        <a:pt x="26301" y="14124"/>
                      </a:lnTo>
                      <a:lnTo>
                        <a:pt x="26238" y="13915"/>
                      </a:lnTo>
                      <a:lnTo>
                        <a:pt x="26176" y="13810"/>
                      </a:lnTo>
                      <a:lnTo>
                        <a:pt x="25987" y="13810"/>
                      </a:lnTo>
                      <a:lnTo>
                        <a:pt x="25757" y="13643"/>
                      </a:lnTo>
                      <a:lnTo>
                        <a:pt x="25611" y="13643"/>
                      </a:lnTo>
                      <a:lnTo>
                        <a:pt x="25443" y="13810"/>
                      </a:lnTo>
                      <a:lnTo>
                        <a:pt x="25443" y="13978"/>
                      </a:lnTo>
                      <a:lnTo>
                        <a:pt x="25464" y="14061"/>
                      </a:lnTo>
                      <a:lnTo>
                        <a:pt x="25234" y="13810"/>
                      </a:lnTo>
                      <a:lnTo>
                        <a:pt x="24983" y="13810"/>
                      </a:lnTo>
                      <a:lnTo>
                        <a:pt x="24857" y="13706"/>
                      </a:lnTo>
                      <a:lnTo>
                        <a:pt x="24857" y="13580"/>
                      </a:lnTo>
                      <a:lnTo>
                        <a:pt x="24753" y="13434"/>
                      </a:lnTo>
                      <a:lnTo>
                        <a:pt x="24565" y="13371"/>
                      </a:lnTo>
                      <a:lnTo>
                        <a:pt x="24397" y="13371"/>
                      </a:lnTo>
                      <a:lnTo>
                        <a:pt x="24188" y="13245"/>
                      </a:lnTo>
                      <a:lnTo>
                        <a:pt x="24230" y="13182"/>
                      </a:lnTo>
                      <a:lnTo>
                        <a:pt x="24230" y="13057"/>
                      </a:lnTo>
                      <a:lnTo>
                        <a:pt x="24313" y="13015"/>
                      </a:lnTo>
                      <a:lnTo>
                        <a:pt x="24272" y="12910"/>
                      </a:lnTo>
                      <a:lnTo>
                        <a:pt x="24230" y="12638"/>
                      </a:lnTo>
                      <a:lnTo>
                        <a:pt x="24167" y="12429"/>
                      </a:lnTo>
                      <a:lnTo>
                        <a:pt x="24083" y="12387"/>
                      </a:lnTo>
                      <a:lnTo>
                        <a:pt x="24021" y="12555"/>
                      </a:lnTo>
                      <a:lnTo>
                        <a:pt x="23958" y="12597"/>
                      </a:lnTo>
                      <a:lnTo>
                        <a:pt x="23979" y="12743"/>
                      </a:lnTo>
                      <a:lnTo>
                        <a:pt x="23895" y="12827"/>
                      </a:lnTo>
                      <a:lnTo>
                        <a:pt x="23916" y="12910"/>
                      </a:lnTo>
                      <a:lnTo>
                        <a:pt x="23895" y="13036"/>
                      </a:lnTo>
                      <a:lnTo>
                        <a:pt x="23811" y="13036"/>
                      </a:lnTo>
                      <a:lnTo>
                        <a:pt x="23769" y="12659"/>
                      </a:lnTo>
                      <a:lnTo>
                        <a:pt x="23853" y="12555"/>
                      </a:lnTo>
                      <a:lnTo>
                        <a:pt x="23811" y="12429"/>
                      </a:lnTo>
                      <a:lnTo>
                        <a:pt x="23644" y="12283"/>
                      </a:lnTo>
                      <a:lnTo>
                        <a:pt x="23644" y="12094"/>
                      </a:lnTo>
                      <a:lnTo>
                        <a:pt x="23560" y="11969"/>
                      </a:lnTo>
                      <a:lnTo>
                        <a:pt x="23560" y="11802"/>
                      </a:lnTo>
                      <a:lnTo>
                        <a:pt x="23707" y="11697"/>
                      </a:lnTo>
                      <a:lnTo>
                        <a:pt x="23707" y="11613"/>
                      </a:lnTo>
                      <a:lnTo>
                        <a:pt x="23686" y="11509"/>
                      </a:lnTo>
                      <a:lnTo>
                        <a:pt x="23707" y="11299"/>
                      </a:lnTo>
                      <a:lnTo>
                        <a:pt x="23581" y="11278"/>
                      </a:lnTo>
                      <a:lnTo>
                        <a:pt x="23539" y="11299"/>
                      </a:lnTo>
                      <a:lnTo>
                        <a:pt x="23456" y="11216"/>
                      </a:lnTo>
                      <a:lnTo>
                        <a:pt x="23225" y="11383"/>
                      </a:lnTo>
                      <a:lnTo>
                        <a:pt x="22912" y="11425"/>
                      </a:lnTo>
                      <a:lnTo>
                        <a:pt x="22744" y="11425"/>
                      </a:lnTo>
                      <a:lnTo>
                        <a:pt x="22514" y="11195"/>
                      </a:lnTo>
                      <a:lnTo>
                        <a:pt x="22388" y="11111"/>
                      </a:lnTo>
                      <a:lnTo>
                        <a:pt x="22347" y="11006"/>
                      </a:lnTo>
                      <a:lnTo>
                        <a:pt x="22012" y="10965"/>
                      </a:lnTo>
                      <a:lnTo>
                        <a:pt x="21886" y="10860"/>
                      </a:lnTo>
                      <a:lnTo>
                        <a:pt x="21761" y="10693"/>
                      </a:lnTo>
                      <a:lnTo>
                        <a:pt x="21363" y="10693"/>
                      </a:lnTo>
                      <a:lnTo>
                        <a:pt x="21259" y="10651"/>
                      </a:lnTo>
                      <a:lnTo>
                        <a:pt x="21133" y="10734"/>
                      </a:lnTo>
                      <a:lnTo>
                        <a:pt x="20987" y="10944"/>
                      </a:lnTo>
                      <a:lnTo>
                        <a:pt x="20966" y="11069"/>
                      </a:lnTo>
                      <a:lnTo>
                        <a:pt x="20924" y="11111"/>
                      </a:lnTo>
                      <a:lnTo>
                        <a:pt x="20861" y="11090"/>
                      </a:lnTo>
                      <a:lnTo>
                        <a:pt x="20840" y="11174"/>
                      </a:lnTo>
                      <a:lnTo>
                        <a:pt x="20924" y="11258"/>
                      </a:lnTo>
                      <a:lnTo>
                        <a:pt x="21091" y="11132"/>
                      </a:lnTo>
                      <a:lnTo>
                        <a:pt x="21300" y="11174"/>
                      </a:lnTo>
                      <a:lnTo>
                        <a:pt x="21405" y="11383"/>
                      </a:lnTo>
                      <a:lnTo>
                        <a:pt x="21280" y="11613"/>
                      </a:lnTo>
                      <a:lnTo>
                        <a:pt x="21133" y="11655"/>
                      </a:lnTo>
                      <a:lnTo>
                        <a:pt x="20861" y="11550"/>
                      </a:lnTo>
                      <a:lnTo>
                        <a:pt x="20715" y="11362"/>
                      </a:lnTo>
                      <a:lnTo>
                        <a:pt x="20610" y="11362"/>
                      </a:lnTo>
                      <a:lnTo>
                        <a:pt x="20443" y="11467"/>
                      </a:lnTo>
                      <a:lnTo>
                        <a:pt x="20401" y="11550"/>
                      </a:lnTo>
                      <a:lnTo>
                        <a:pt x="20317" y="11571"/>
                      </a:lnTo>
                      <a:lnTo>
                        <a:pt x="20505" y="11822"/>
                      </a:lnTo>
                      <a:lnTo>
                        <a:pt x="20568" y="11822"/>
                      </a:lnTo>
                      <a:lnTo>
                        <a:pt x="20631" y="11969"/>
                      </a:lnTo>
                      <a:lnTo>
                        <a:pt x="20840" y="12136"/>
                      </a:lnTo>
                      <a:lnTo>
                        <a:pt x="21028" y="12136"/>
                      </a:lnTo>
                      <a:lnTo>
                        <a:pt x="21112" y="12220"/>
                      </a:lnTo>
                      <a:lnTo>
                        <a:pt x="21405" y="12241"/>
                      </a:lnTo>
                      <a:lnTo>
                        <a:pt x="21489" y="12178"/>
                      </a:lnTo>
                      <a:lnTo>
                        <a:pt x="21531" y="12178"/>
                      </a:lnTo>
                      <a:lnTo>
                        <a:pt x="21572" y="12283"/>
                      </a:lnTo>
                      <a:lnTo>
                        <a:pt x="21782" y="12283"/>
                      </a:lnTo>
                      <a:lnTo>
                        <a:pt x="21824" y="12429"/>
                      </a:lnTo>
                      <a:lnTo>
                        <a:pt x="21907" y="12450"/>
                      </a:lnTo>
                      <a:lnTo>
                        <a:pt x="21928" y="12555"/>
                      </a:lnTo>
                      <a:lnTo>
                        <a:pt x="22158" y="12597"/>
                      </a:lnTo>
                      <a:lnTo>
                        <a:pt x="22263" y="12513"/>
                      </a:lnTo>
                      <a:lnTo>
                        <a:pt x="22200" y="12618"/>
                      </a:lnTo>
                      <a:lnTo>
                        <a:pt x="21949" y="12659"/>
                      </a:lnTo>
                      <a:lnTo>
                        <a:pt x="21803" y="12576"/>
                      </a:lnTo>
                      <a:lnTo>
                        <a:pt x="21698" y="12555"/>
                      </a:lnTo>
                      <a:lnTo>
                        <a:pt x="21531" y="12366"/>
                      </a:lnTo>
                      <a:lnTo>
                        <a:pt x="21426" y="12346"/>
                      </a:lnTo>
                      <a:lnTo>
                        <a:pt x="21321" y="12408"/>
                      </a:lnTo>
                      <a:lnTo>
                        <a:pt x="21196" y="12408"/>
                      </a:lnTo>
                      <a:lnTo>
                        <a:pt x="21091" y="12534"/>
                      </a:lnTo>
                      <a:lnTo>
                        <a:pt x="21049" y="12429"/>
                      </a:lnTo>
                      <a:lnTo>
                        <a:pt x="20945" y="12346"/>
                      </a:lnTo>
                      <a:lnTo>
                        <a:pt x="20840" y="12408"/>
                      </a:lnTo>
                      <a:lnTo>
                        <a:pt x="20631" y="12408"/>
                      </a:lnTo>
                      <a:lnTo>
                        <a:pt x="20464" y="12304"/>
                      </a:lnTo>
                      <a:lnTo>
                        <a:pt x="20338" y="12325"/>
                      </a:lnTo>
                      <a:lnTo>
                        <a:pt x="20296" y="12220"/>
                      </a:lnTo>
                      <a:lnTo>
                        <a:pt x="20401" y="12136"/>
                      </a:lnTo>
                      <a:lnTo>
                        <a:pt x="20401" y="12053"/>
                      </a:lnTo>
                      <a:lnTo>
                        <a:pt x="20296" y="11990"/>
                      </a:lnTo>
                      <a:lnTo>
                        <a:pt x="20296" y="11885"/>
                      </a:lnTo>
                      <a:lnTo>
                        <a:pt x="20108" y="11718"/>
                      </a:lnTo>
                      <a:lnTo>
                        <a:pt x="20024" y="11592"/>
                      </a:lnTo>
                      <a:lnTo>
                        <a:pt x="20087" y="11425"/>
                      </a:lnTo>
                      <a:lnTo>
                        <a:pt x="19982" y="11278"/>
                      </a:lnTo>
                      <a:lnTo>
                        <a:pt x="19982" y="11006"/>
                      </a:lnTo>
                      <a:lnTo>
                        <a:pt x="19836" y="10881"/>
                      </a:lnTo>
                      <a:lnTo>
                        <a:pt x="19836" y="10693"/>
                      </a:lnTo>
                      <a:lnTo>
                        <a:pt x="19794" y="10651"/>
                      </a:lnTo>
                      <a:lnTo>
                        <a:pt x="19710" y="10630"/>
                      </a:lnTo>
                      <a:lnTo>
                        <a:pt x="19689" y="10462"/>
                      </a:lnTo>
                      <a:lnTo>
                        <a:pt x="19522" y="10337"/>
                      </a:lnTo>
                      <a:lnTo>
                        <a:pt x="19459" y="10379"/>
                      </a:lnTo>
                      <a:lnTo>
                        <a:pt x="19689" y="10860"/>
                      </a:lnTo>
                      <a:lnTo>
                        <a:pt x="19752" y="11174"/>
                      </a:lnTo>
                      <a:lnTo>
                        <a:pt x="19710" y="11425"/>
                      </a:lnTo>
                      <a:lnTo>
                        <a:pt x="19522" y="11676"/>
                      </a:lnTo>
                      <a:lnTo>
                        <a:pt x="19396" y="11802"/>
                      </a:lnTo>
                      <a:lnTo>
                        <a:pt x="19396" y="11885"/>
                      </a:lnTo>
                      <a:lnTo>
                        <a:pt x="19480" y="11948"/>
                      </a:lnTo>
                      <a:lnTo>
                        <a:pt x="19501" y="12136"/>
                      </a:lnTo>
                      <a:lnTo>
                        <a:pt x="19417" y="12346"/>
                      </a:lnTo>
                      <a:lnTo>
                        <a:pt x="19417" y="12471"/>
                      </a:lnTo>
                      <a:lnTo>
                        <a:pt x="19627" y="12618"/>
                      </a:lnTo>
                      <a:lnTo>
                        <a:pt x="19899" y="12848"/>
                      </a:lnTo>
                      <a:lnTo>
                        <a:pt x="19940" y="12994"/>
                      </a:lnTo>
                      <a:lnTo>
                        <a:pt x="20108" y="12994"/>
                      </a:lnTo>
                      <a:lnTo>
                        <a:pt x="20233" y="13141"/>
                      </a:lnTo>
                      <a:lnTo>
                        <a:pt x="20338" y="13371"/>
                      </a:lnTo>
                      <a:lnTo>
                        <a:pt x="20317" y="13727"/>
                      </a:lnTo>
                      <a:lnTo>
                        <a:pt x="20275" y="13894"/>
                      </a:lnTo>
                      <a:lnTo>
                        <a:pt x="20422" y="14103"/>
                      </a:lnTo>
                      <a:lnTo>
                        <a:pt x="20380" y="14354"/>
                      </a:lnTo>
                      <a:lnTo>
                        <a:pt x="20464" y="14501"/>
                      </a:lnTo>
                      <a:lnTo>
                        <a:pt x="20673" y="14731"/>
                      </a:lnTo>
                      <a:lnTo>
                        <a:pt x="20715" y="14856"/>
                      </a:lnTo>
                      <a:lnTo>
                        <a:pt x="20673" y="15024"/>
                      </a:lnTo>
                      <a:lnTo>
                        <a:pt x="20736" y="15087"/>
                      </a:lnTo>
                      <a:lnTo>
                        <a:pt x="20882" y="15149"/>
                      </a:lnTo>
                      <a:lnTo>
                        <a:pt x="21070" y="15045"/>
                      </a:lnTo>
                      <a:lnTo>
                        <a:pt x="21280" y="15087"/>
                      </a:lnTo>
                      <a:lnTo>
                        <a:pt x="21363" y="15045"/>
                      </a:lnTo>
                      <a:lnTo>
                        <a:pt x="21384" y="14877"/>
                      </a:lnTo>
                      <a:lnTo>
                        <a:pt x="21510" y="14752"/>
                      </a:lnTo>
                      <a:lnTo>
                        <a:pt x="21677" y="14815"/>
                      </a:lnTo>
                      <a:lnTo>
                        <a:pt x="21782" y="14773"/>
                      </a:lnTo>
                      <a:lnTo>
                        <a:pt x="21991" y="14919"/>
                      </a:lnTo>
                      <a:lnTo>
                        <a:pt x="22116" y="14856"/>
                      </a:lnTo>
                      <a:lnTo>
                        <a:pt x="22200" y="14982"/>
                      </a:lnTo>
                      <a:lnTo>
                        <a:pt x="22451" y="15087"/>
                      </a:lnTo>
                      <a:lnTo>
                        <a:pt x="22640" y="15087"/>
                      </a:lnTo>
                      <a:lnTo>
                        <a:pt x="22765" y="15275"/>
                      </a:lnTo>
                      <a:lnTo>
                        <a:pt x="22765" y="15379"/>
                      </a:lnTo>
                      <a:lnTo>
                        <a:pt x="22953" y="15484"/>
                      </a:lnTo>
                      <a:lnTo>
                        <a:pt x="23016" y="15589"/>
                      </a:lnTo>
                      <a:lnTo>
                        <a:pt x="23037" y="15610"/>
                      </a:lnTo>
                      <a:lnTo>
                        <a:pt x="23058" y="15693"/>
                      </a:lnTo>
                      <a:lnTo>
                        <a:pt x="23142" y="15777"/>
                      </a:lnTo>
                      <a:lnTo>
                        <a:pt x="23058" y="15861"/>
                      </a:lnTo>
                      <a:lnTo>
                        <a:pt x="22953" y="15882"/>
                      </a:lnTo>
                      <a:lnTo>
                        <a:pt x="22953" y="16070"/>
                      </a:lnTo>
                      <a:lnTo>
                        <a:pt x="23037" y="16216"/>
                      </a:lnTo>
                      <a:lnTo>
                        <a:pt x="23121" y="16279"/>
                      </a:lnTo>
                      <a:lnTo>
                        <a:pt x="23079" y="16384"/>
                      </a:lnTo>
                      <a:lnTo>
                        <a:pt x="23163" y="16488"/>
                      </a:lnTo>
                      <a:lnTo>
                        <a:pt x="23288" y="16488"/>
                      </a:lnTo>
                      <a:lnTo>
                        <a:pt x="23372" y="16593"/>
                      </a:lnTo>
                      <a:lnTo>
                        <a:pt x="23518" y="16593"/>
                      </a:lnTo>
                      <a:lnTo>
                        <a:pt x="23602" y="16426"/>
                      </a:lnTo>
                      <a:lnTo>
                        <a:pt x="23665" y="16509"/>
                      </a:lnTo>
                      <a:lnTo>
                        <a:pt x="23769" y="16488"/>
                      </a:lnTo>
                      <a:lnTo>
                        <a:pt x="23832" y="16509"/>
                      </a:lnTo>
                      <a:lnTo>
                        <a:pt x="23790" y="16530"/>
                      </a:lnTo>
                      <a:lnTo>
                        <a:pt x="23728" y="16593"/>
                      </a:lnTo>
                      <a:lnTo>
                        <a:pt x="23560" y="16614"/>
                      </a:lnTo>
                      <a:lnTo>
                        <a:pt x="23456" y="16635"/>
                      </a:lnTo>
                      <a:lnTo>
                        <a:pt x="23288" y="16656"/>
                      </a:lnTo>
                      <a:lnTo>
                        <a:pt x="23142" y="16551"/>
                      </a:lnTo>
                      <a:lnTo>
                        <a:pt x="22995" y="16551"/>
                      </a:lnTo>
                      <a:lnTo>
                        <a:pt x="22932" y="16426"/>
                      </a:lnTo>
                      <a:lnTo>
                        <a:pt x="22974" y="16384"/>
                      </a:lnTo>
                      <a:lnTo>
                        <a:pt x="22953" y="16237"/>
                      </a:lnTo>
                      <a:lnTo>
                        <a:pt x="22849" y="16112"/>
                      </a:lnTo>
                      <a:lnTo>
                        <a:pt x="22828" y="15986"/>
                      </a:lnTo>
                      <a:lnTo>
                        <a:pt x="22723" y="15923"/>
                      </a:lnTo>
                      <a:lnTo>
                        <a:pt x="22744" y="15798"/>
                      </a:lnTo>
                      <a:lnTo>
                        <a:pt x="22619" y="15610"/>
                      </a:lnTo>
                      <a:lnTo>
                        <a:pt x="22556" y="15610"/>
                      </a:lnTo>
                      <a:lnTo>
                        <a:pt x="22430" y="15526"/>
                      </a:lnTo>
                      <a:lnTo>
                        <a:pt x="22242" y="15421"/>
                      </a:lnTo>
                      <a:lnTo>
                        <a:pt x="22242" y="15254"/>
                      </a:lnTo>
                      <a:lnTo>
                        <a:pt x="22054" y="15066"/>
                      </a:lnTo>
                      <a:lnTo>
                        <a:pt x="21907" y="15066"/>
                      </a:lnTo>
                      <a:lnTo>
                        <a:pt x="21677" y="15317"/>
                      </a:lnTo>
                      <a:lnTo>
                        <a:pt x="21510" y="15338"/>
                      </a:lnTo>
                      <a:lnTo>
                        <a:pt x="21405" y="15463"/>
                      </a:lnTo>
                      <a:lnTo>
                        <a:pt x="21217" y="15589"/>
                      </a:lnTo>
                      <a:lnTo>
                        <a:pt x="21259" y="15944"/>
                      </a:lnTo>
                      <a:lnTo>
                        <a:pt x="21321" y="16049"/>
                      </a:lnTo>
                      <a:lnTo>
                        <a:pt x="21572" y="16175"/>
                      </a:lnTo>
                      <a:lnTo>
                        <a:pt x="21761" y="16593"/>
                      </a:lnTo>
                      <a:lnTo>
                        <a:pt x="21719" y="16698"/>
                      </a:lnTo>
                      <a:lnTo>
                        <a:pt x="21531" y="17012"/>
                      </a:lnTo>
                      <a:lnTo>
                        <a:pt x="21510" y="17179"/>
                      </a:lnTo>
                      <a:lnTo>
                        <a:pt x="21614" y="17367"/>
                      </a:lnTo>
                      <a:lnTo>
                        <a:pt x="21510" y="17639"/>
                      </a:lnTo>
                      <a:lnTo>
                        <a:pt x="21510" y="17744"/>
                      </a:lnTo>
                      <a:lnTo>
                        <a:pt x="21363" y="17890"/>
                      </a:lnTo>
                      <a:lnTo>
                        <a:pt x="21363" y="17974"/>
                      </a:lnTo>
                      <a:lnTo>
                        <a:pt x="21259" y="18016"/>
                      </a:lnTo>
                      <a:lnTo>
                        <a:pt x="21175" y="18120"/>
                      </a:lnTo>
                      <a:lnTo>
                        <a:pt x="21175" y="18267"/>
                      </a:lnTo>
                      <a:lnTo>
                        <a:pt x="21259" y="18330"/>
                      </a:lnTo>
                      <a:lnTo>
                        <a:pt x="21259" y="18434"/>
                      </a:lnTo>
                      <a:lnTo>
                        <a:pt x="21070" y="18539"/>
                      </a:lnTo>
                      <a:lnTo>
                        <a:pt x="20840" y="18497"/>
                      </a:lnTo>
                      <a:lnTo>
                        <a:pt x="20798" y="18434"/>
                      </a:lnTo>
                      <a:lnTo>
                        <a:pt x="20589" y="18434"/>
                      </a:lnTo>
                      <a:lnTo>
                        <a:pt x="20380" y="18476"/>
                      </a:lnTo>
                      <a:lnTo>
                        <a:pt x="20212" y="18413"/>
                      </a:lnTo>
                      <a:lnTo>
                        <a:pt x="19794" y="18330"/>
                      </a:lnTo>
                      <a:lnTo>
                        <a:pt x="19627" y="18183"/>
                      </a:lnTo>
                      <a:lnTo>
                        <a:pt x="19585" y="18079"/>
                      </a:lnTo>
                      <a:lnTo>
                        <a:pt x="19396" y="18100"/>
                      </a:lnTo>
                      <a:lnTo>
                        <a:pt x="19334" y="18204"/>
                      </a:lnTo>
                      <a:lnTo>
                        <a:pt x="19313" y="18162"/>
                      </a:lnTo>
                      <a:lnTo>
                        <a:pt x="19229" y="18120"/>
                      </a:lnTo>
                      <a:lnTo>
                        <a:pt x="19313" y="17974"/>
                      </a:lnTo>
                      <a:lnTo>
                        <a:pt x="19480" y="17953"/>
                      </a:lnTo>
                      <a:lnTo>
                        <a:pt x="19794" y="17890"/>
                      </a:lnTo>
                      <a:lnTo>
                        <a:pt x="19836" y="17807"/>
                      </a:lnTo>
                      <a:lnTo>
                        <a:pt x="20108" y="17974"/>
                      </a:lnTo>
                      <a:lnTo>
                        <a:pt x="20171" y="17974"/>
                      </a:lnTo>
                      <a:lnTo>
                        <a:pt x="20212" y="17890"/>
                      </a:lnTo>
                      <a:lnTo>
                        <a:pt x="20338" y="17890"/>
                      </a:lnTo>
                      <a:lnTo>
                        <a:pt x="20338" y="17974"/>
                      </a:lnTo>
                      <a:lnTo>
                        <a:pt x="20150" y="18079"/>
                      </a:lnTo>
                      <a:lnTo>
                        <a:pt x="20254" y="18183"/>
                      </a:lnTo>
                      <a:lnTo>
                        <a:pt x="20464" y="18162"/>
                      </a:lnTo>
                      <a:lnTo>
                        <a:pt x="20547" y="18058"/>
                      </a:lnTo>
                      <a:lnTo>
                        <a:pt x="20673" y="17995"/>
                      </a:lnTo>
                      <a:lnTo>
                        <a:pt x="20673" y="17911"/>
                      </a:lnTo>
                      <a:lnTo>
                        <a:pt x="20568" y="17786"/>
                      </a:lnTo>
                      <a:lnTo>
                        <a:pt x="20568" y="17702"/>
                      </a:lnTo>
                      <a:lnTo>
                        <a:pt x="20694" y="17786"/>
                      </a:lnTo>
                      <a:lnTo>
                        <a:pt x="20756" y="17702"/>
                      </a:lnTo>
                      <a:lnTo>
                        <a:pt x="20756" y="17472"/>
                      </a:lnTo>
                      <a:lnTo>
                        <a:pt x="20882" y="17388"/>
                      </a:lnTo>
                      <a:lnTo>
                        <a:pt x="20861" y="17325"/>
                      </a:lnTo>
                      <a:lnTo>
                        <a:pt x="20777" y="17346"/>
                      </a:lnTo>
                      <a:lnTo>
                        <a:pt x="20756" y="17284"/>
                      </a:lnTo>
                      <a:lnTo>
                        <a:pt x="20882" y="17242"/>
                      </a:lnTo>
                      <a:lnTo>
                        <a:pt x="20882" y="17012"/>
                      </a:lnTo>
                      <a:lnTo>
                        <a:pt x="20840" y="16928"/>
                      </a:lnTo>
                      <a:lnTo>
                        <a:pt x="20903" y="16823"/>
                      </a:lnTo>
                      <a:lnTo>
                        <a:pt x="20903" y="16760"/>
                      </a:lnTo>
                      <a:lnTo>
                        <a:pt x="21008" y="16698"/>
                      </a:lnTo>
                      <a:lnTo>
                        <a:pt x="20987" y="16509"/>
                      </a:lnTo>
                      <a:lnTo>
                        <a:pt x="20861" y="16384"/>
                      </a:lnTo>
                      <a:lnTo>
                        <a:pt x="20777" y="16175"/>
                      </a:lnTo>
                      <a:lnTo>
                        <a:pt x="20798" y="16007"/>
                      </a:lnTo>
                      <a:lnTo>
                        <a:pt x="20798" y="15882"/>
                      </a:lnTo>
                      <a:lnTo>
                        <a:pt x="20861" y="15903"/>
                      </a:lnTo>
                      <a:lnTo>
                        <a:pt x="20861" y="15819"/>
                      </a:lnTo>
                      <a:lnTo>
                        <a:pt x="20673" y="15651"/>
                      </a:lnTo>
                      <a:lnTo>
                        <a:pt x="20589" y="15610"/>
                      </a:lnTo>
                      <a:lnTo>
                        <a:pt x="20526" y="15505"/>
                      </a:lnTo>
                      <a:lnTo>
                        <a:pt x="20338" y="15463"/>
                      </a:lnTo>
                      <a:lnTo>
                        <a:pt x="20108" y="15170"/>
                      </a:lnTo>
                      <a:lnTo>
                        <a:pt x="20045" y="14940"/>
                      </a:lnTo>
                      <a:lnTo>
                        <a:pt x="20003" y="14877"/>
                      </a:lnTo>
                      <a:lnTo>
                        <a:pt x="20045" y="14794"/>
                      </a:lnTo>
                      <a:lnTo>
                        <a:pt x="19919" y="14710"/>
                      </a:lnTo>
                      <a:lnTo>
                        <a:pt x="19836" y="14563"/>
                      </a:lnTo>
                      <a:lnTo>
                        <a:pt x="19899" y="14417"/>
                      </a:lnTo>
                      <a:lnTo>
                        <a:pt x="19710" y="14145"/>
                      </a:lnTo>
                      <a:lnTo>
                        <a:pt x="19710" y="13978"/>
                      </a:lnTo>
                      <a:lnTo>
                        <a:pt x="19585" y="13831"/>
                      </a:lnTo>
                      <a:lnTo>
                        <a:pt x="19606" y="13768"/>
                      </a:lnTo>
                      <a:lnTo>
                        <a:pt x="19606" y="13685"/>
                      </a:lnTo>
                      <a:lnTo>
                        <a:pt x="19501" y="13580"/>
                      </a:lnTo>
                      <a:lnTo>
                        <a:pt x="19438" y="13224"/>
                      </a:lnTo>
                      <a:lnTo>
                        <a:pt x="19375" y="13078"/>
                      </a:lnTo>
                      <a:lnTo>
                        <a:pt x="19229" y="12973"/>
                      </a:lnTo>
                      <a:lnTo>
                        <a:pt x="19292" y="12910"/>
                      </a:lnTo>
                      <a:lnTo>
                        <a:pt x="19250" y="12848"/>
                      </a:lnTo>
                      <a:lnTo>
                        <a:pt x="19166" y="12869"/>
                      </a:lnTo>
                      <a:lnTo>
                        <a:pt x="19166" y="12848"/>
                      </a:lnTo>
                      <a:lnTo>
                        <a:pt x="19041" y="12806"/>
                      </a:lnTo>
                      <a:lnTo>
                        <a:pt x="18957" y="12638"/>
                      </a:lnTo>
                      <a:lnTo>
                        <a:pt x="18831" y="12534"/>
                      </a:lnTo>
                      <a:lnTo>
                        <a:pt x="18769" y="12408"/>
                      </a:lnTo>
                      <a:lnTo>
                        <a:pt x="18852" y="12387"/>
                      </a:lnTo>
                      <a:lnTo>
                        <a:pt x="18873" y="12283"/>
                      </a:lnTo>
                      <a:lnTo>
                        <a:pt x="18831" y="12178"/>
                      </a:lnTo>
                      <a:lnTo>
                        <a:pt x="18852" y="12094"/>
                      </a:lnTo>
                      <a:lnTo>
                        <a:pt x="18790" y="11990"/>
                      </a:lnTo>
                      <a:lnTo>
                        <a:pt x="18852" y="11676"/>
                      </a:lnTo>
                      <a:lnTo>
                        <a:pt x="18769" y="11488"/>
                      </a:lnTo>
                      <a:lnTo>
                        <a:pt x="18769" y="11278"/>
                      </a:lnTo>
                      <a:lnTo>
                        <a:pt x="18727" y="11195"/>
                      </a:lnTo>
                      <a:lnTo>
                        <a:pt x="18727" y="11069"/>
                      </a:lnTo>
                      <a:lnTo>
                        <a:pt x="18643" y="10944"/>
                      </a:lnTo>
                      <a:lnTo>
                        <a:pt x="18748" y="10881"/>
                      </a:lnTo>
                      <a:lnTo>
                        <a:pt x="18685" y="10776"/>
                      </a:lnTo>
                      <a:lnTo>
                        <a:pt x="18559" y="10755"/>
                      </a:lnTo>
                      <a:lnTo>
                        <a:pt x="18413" y="10755"/>
                      </a:lnTo>
                      <a:lnTo>
                        <a:pt x="18057" y="10630"/>
                      </a:lnTo>
                      <a:lnTo>
                        <a:pt x="17932" y="10630"/>
                      </a:lnTo>
                      <a:lnTo>
                        <a:pt x="17890" y="10672"/>
                      </a:lnTo>
                      <a:lnTo>
                        <a:pt x="17785" y="10630"/>
                      </a:lnTo>
                      <a:lnTo>
                        <a:pt x="17681" y="10630"/>
                      </a:lnTo>
                      <a:lnTo>
                        <a:pt x="17534" y="10714"/>
                      </a:lnTo>
                      <a:lnTo>
                        <a:pt x="17388" y="10714"/>
                      </a:lnTo>
                      <a:lnTo>
                        <a:pt x="17262" y="10755"/>
                      </a:lnTo>
                      <a:lnTo>
                        <a:pt x="17220" y="10714"/>
                      </a:lnTo>
                      <a:lnTo>
                        <a:pt x="17262" y="10651"/>
                      </a:lnTo>
                      <a:lnTo>
                        <a:pt x="17158" y="10609"/>
                      </a:lnTo>
                      <a:lnTo>
                        <a:pt x="17053" y="10630"/>
                      </a:lnTo>
                      <a:lnTo>
                        <a:pt x="17074" y="10860"/>
                      </a:lnTo>
                      <a:lnTo>
                        <a:pt x="17053" y="11069"/>
                      </a:lnTo>
                      <a:lnTo>
                        <a:pt x="17158" y="11195"/>
                      </a:lnTo>
                      <a:lnTo>
                        <a:pt x="17116" y="11258"/>
                      </a:lnTo>
                      <a:lnTo>
                        <a:pt x="17074" y="11467"/>
                      </a:lnTo>
                      <a:lnTo>
                        <a:pt x="17158" y="11550"/>
                      </a:lnTo>
                      <a:lnTo>
                        <a:pt x="17158" y="11676"/>
                      </a:lnTo>
                      <a:lnTo>
                        <a:pt x="17199" y="11760"/>
                      </a:lnTo>
                      <a:lnTo>
                        <a:pt x="17158" y="11822"/>
                      </a:lnTo>
                      <a:lnTo>
                        <a:pt x="17158" y="12011"/>
                      </a:lnTo>
                      <a:lnTo>
                        <a:pt x="17220" y="12136"/>
                      </a:lnTo>
                      <a:lnTo>
                        <a:pt x="17158" y="12304"/>
                      </a:lnTo>
                      <a:lnTo>
                        <a:pt x="17158" y="12408"/>
                      </a:lnTo>
                      <a:lnTo>
                        <a:pt x="17199" y="12534"/>
                      </a:lnTo>
                      <a:lnTo>
                        <a:pt x="17178" y="12618"/>
                      </a:lnTo>
                      <a:lnTo>
                        <a:pt x="17053" y="12701"/>
                      </a:lnTo>
                      <a:lnTo>
                        <a:pt x="16844" y="13015"/>
                      </a:lnTo>
                      <a:lnTo>
                        <a:pt x="16760" y="13057"/>
                      </a:lnTo>
                      <a:lnTo>
                        <a:pt x="16781" y="13162"/>
                      </a:lnTo>
                      <a:lnTo>
                        <a:pt x="16865" y="13266"/>
                      </a:lnTo>
                      <a:lnTo>
                        <a:pt x="16802" y="13371"/>
                      </a:lnTo>
                      <a:lnTo>
                        <a:pt x="16781" y="13559"/>
                      </a:lnTo>
                      <a:lnTo>
                        <a:pt x="16906" y="13685"/>
                      </a:lnTo>
                      <a:lnTo>
                        <a:pt x="16990" y="13643"/>
                      </a:lnTo>
                      <a:lnTo>
                        <a:pt x="17074" y="13706"/>
                      </a:lnTo>
                      <a:lnTo>
                        <a:pt x="17158" y="13915"/>
                      </a:lnTo>
                      <a:lnTo>
                        <a:pt x="17283" y="13915"/>
                      </a:lnTo>
                      <a:lnTo>
                        <a:pt x="17388" y="14019"/>
                      </a:lnTo>
                      <a:lnTo>
                        <a:pt x="17304" y="13999"/>
                      </a:lnTo>
                      <a:lnTo>
                        <a:pt x="17220" y="14103"/>
                      </a:lnTo>
                      <a:lnTo>
                        <a:pt x="17220" y="14271"/>
                      </a:lnTo>
                      <a:lnTo>
                        <a:pt x="17409" y="14396"/>
                      </a:lnTo>
                      <a:lnTo>
                        <a:pt x="17409" y="14522"/>
                      </a:lnTo>
                      <a:lnTo>
                        <a:pt x="17325" y="14605"/>
                      </a:lnTo>
                      <a:lnTo>
                        <a:pt x="17262" y="14543"/>
                      </a:lnTo>
                      <a:lnTo>
                        <a:pt x="17262" y="14626"/>
                      </a:lnTo>
                      <a:lnTo>
                        <a:pt x="17367" y="14898"/>
                      </a:lnTo>
                      <a:lnTo>
                        <a:pt x="17430" y="14961"/>
                      </a:lnTo>
                      <a:lnTo>
                        <a:pt x="17492" y="15149"/>
                      </a:lnTo>
                      <a:lnTo>
                        <a:pt x="17534" y="15066"/>
                      </a:lnTo>
                      <a:lnTo>
                        <a:pt x="17639" y="15149"/>
                      </a:lnTo>
                      <a:lnTo>
                        <a:pt x="17764" y="15149"/>
                      </a:lnTo>
                      <a:lnTo>
                        <a:pt x="17911" y="15233"/>
                      </a:lnTo>
                      <a:lnTo>
                        <a:pt x="18015" y="15066"/>
                      </a:lnTo>
                      <a:lnTo>
                        <a:pt x="18057" y="15128"/>
                      </a:lnTo>
                      <a:lnTo>
                        <a:pt x="18057" y="15338"/>
                      </a:lnTo>
                      <a:lnTo>
                        <a:pt x="18141" y="15442"/>
                      </a:lnTo>
                      <a:lnTo>
                        <a:pt x="18183" y="15463"/>
                      </a:lnTo>
                      <a:lnTo>
                        <a:pt x="18434" y="15756"/>
                      </a:lnTo>
                      <a:lnTo>
                        <a:pt x="18559" y="15777"/>
                      </a:lnTo>
                      <a:lnTo>
                        <a:pt x="18643" y="15735"/>
                      </a:lnTo>
                      <a:lnTo>
                        <a:pt x="18748" y="15735"/>
                      </a:lnTo>
                      <a:lnTo>
                        <a:pt x="18769" y="15777"/>
                      </a:lnTo>
                      <a:lnTo>
                        <a:pt x="18873" y="15777"/>
                      </a:lnTo>
                      <a:lnTo>
                        <a:pt x="18769" y="15861"/>
                      </a:lnTo>
                      <a:lnTo>
                        <a:pt x="18769" y="16175"/>
                      </a:lnTo>
                      <a:lnTo>
                        <a:pt x="18748" y="16258"/>
                      </a:lnTo>
                      <a:lnTo>
                        <a:pt x="18811" y="16384"/>
                      </a:lnTo>
                      <a:lnTo>
                        <a:pt x="18790" y="16426"/>
                      </a:lnTo>
                      <a:lnTo>
                        <a:pt x="18706" y="16426"/>
                      </a:lnTo>
                      <a:lnTo>
                        <a:pt x="18748" y="16593"/>
                      </a:lnTo>
                      <a:lnTo>
                        <a:pt x="18748" y="16677"/>
                      </a:lnTo>
                      <a:lnTo>
                        <a:pt x="18601" y="16635"/>
                      </a:lnTo>
                      <a:lnTo>
                        <a:pt x="18476" y="16384"/>
                      </a:lnTo>
                      <a:lnTo>
                        <a:pt x="18329" y="16258"/>
                      </a:lnTo>
                      <a:lnTo>
                        <a:pt x="18141" y="16216"/>
                      </a:lnTo>
                      <a:lnTo>
                        <a:pt x="18057" y="16070"/>
                      </a:lnTo>
                      <a:lnTo>
                        <a:pt x="17932" y="15965"/>
                      </a:lnTo>
                      <a:lnTo>
                        <a:pt x="17618" y="15944"/>
                      </a:lnTo>
                      <a:lnTo>
                        <a:pt x="17304" y="15756"/>
                      </a:lnTo>
                      <a:lnTo>
                        <a:pt x="17116" y="15735"/>
                      </a:lnTo>
                      <a:lnTo>
                        <a:pt x="17095" y="15631"/>
                      </a:lnTo>
                      <a:lnTo>
                        <a:pt x="17011" y="15631"/>
                      </a:lnTo>
                      <a:lnTo>
                        <a:pt x="16906" y="15547"/>
                      </a:lnTo>
                      <a:lnTo>
                        <a:pt x="16760" y="15589"/>
                      </a:lnTo>
                      <a:lnTo>
                        <a:pt x="16655" y="15693"/>
                      </a:lnTo>
                      <a:lnTo>
                        <a:pt x="16593" y="15568"/>
                      </a:lnTo>
                      <a:lnTo>
                        <a:pt x="16614" y="15526"/>
                      </a:lnTo>
                      <a:lnTo>
                        <a:pt x="16593" y="15442"/>
                      </a:lnTo>
                      <a:lnTo>
                        <a:pt x="16237" y="15317"/>
                      </a:lnTo>
                      <a:lnTo>
                        <a:pt x="16070" y="15212"/>
                      </a:lnTo>
                      <a:lnTo>
                        <a:pt x="15526" y="15170"/>
                      </a:lnTo>
                      <a:lnTo>
                        <a:pt x="15086" y="15233"/>
                      </a:lnTo>
                      <a:lnTo>
                        <a:pt x="14982" y="15191"/>
                      </a:lnTo>
                      <a:lnTo>
                        <a:pt x="14877" y="15233"/>
                      </a:lnTo>
                      <a:lnTo>
                        <a:pt x="14772" y="15170"/>
                      </a:lnTo>
                      <a:lnTo>
                        <a:pt x="14710" y="15212"/>
                      </a:lnTo>
                      <a:lnTo>
                        <a:pt x="14605" y="15170"/>
                      </a:lnTo>
                      <a:lnTo>
                        <a:pt x="14521" y="15233"/>
                      </a:lnTo>
                      <a:lnTo>
                        <a:pt x="14584" y="15359"/>
                      </a:lnTo>
                      <a:lnTo>
                        <a:pt x="14584" y="15463"/>
                      </a:lnTo>
                      <a:lnTo>
                        <a:pt x="14458" y="15505"/>
                      </a:lnTo>
                      <a:lnTo>
                        <a:pt x="14458" y="15568"/>
                      </a:lnTo>
                      <a:lnTo>
                        <a:pt x="14521" y="15693"/>
                      </a:lnTo>
                      <a:lnTo>
                        <a:pt x="14605" y="15756"/>
                      </a:lnTo>
                      <a:lnTo>
                        <a:pt x="14668" y="15965"/>
                      </a:lnTo>
                      <a:lnTo>
                        <a:pt x="14710" y="16070"/>
                      </a:lnTo>
                      <a:lnTo>
                        <a:pt x="14751" y="15965"/>
                      </a:lnTo>
                      <a:lnTo>
                        <a:pt x="14814" y="15965"/>
                      </a:lnTo>
                      <a:lnTo>
                        <a:pt x="14919" y="16133"/>
                      </a:lnTo>
                      <a:lnTo>
                        <a:pt x="14919" y="16237"/>
                      </a:lnTo>
                      <a:lnTo>
                        <a:pt x="15044" y="16279"/>
                      </a:lnTo>
                      <a:lnTo>
                        <a:pt x="15212" y="16447"/>
                      </a:lnTo>
                      <a:lnTo>
                        <a:pt x="15044" y="16426"/>
                      </a:lnTo>
                      <a:lnTo>
                        <a:pt x="15002" y="16384"/>
                      </a:lnTo>
                      <a:lnTo>
                        <a:pt x="14919" y="16384"/>
                      </a:lnTo>
                      <a:lnTo>
                        <a:pt x="14877" y="16551"/>
                      </a:lnTo>
                      <a:lnTo>
                        <a:pt x="14772" y="16635"/>
                      </a:lnTo>
                      <a:lnTo>
                        <a:pt x="14605" y="16551"/>
                      </a:lnTo>
                      <a:lnTo>
                        <a:pt x="14521" y="16614"/>
                      </a:lnTo>
                      <a:lnTo>
                        <a:pt x="14521" y="16656"/>
                      </a:lnTo>
                      <a:lnTo>
                        <a:pt x="14668" y="16823"/>
                      </a:lnTo>
                      <a:lnTo>
                        <a:pt x="14710" y="16865"/>
                      </a:lnTo>
                      <a:lnTo>
                        <a:pt x="14710" y="16949"/>
                      </a:lnTo>
                      <a:lnTo>
                        <a:pt x="14668" y="17032"/>
                      </a:lnTo>
                      <a:lnTo>
                        <a:pt x="14375" y="17032"/>
                      </a:lnTo>
                      <a:lnTo>
                        <a:pt x="14291" y="16949"/>
                      </a:lnTo>
                      <a:lnTo>
                        <a:pt x="14312" y="16865"/>
                      </a:lnTo>
                      <a:lnTo>
                        <a:pt x="14270" y="16760"/>
                      </a:lnTo>
                      <a:lnTo>
                        <a:pt x="14375" y="16698"/>
                      </a:lnTo>
                      <a:lnTo>
                        <a:pt x="14375" y="16635"/>
                      </a:lnTo>
                      <a:lnTo>
                        <a:pt x="14270" y="16530"/>
                      </a:lnTo>
                      <a:lnTo>
                        <a:pt x="14186" y="16509"/>
                      </a:lnTo>
                      <a:lnTo>
                        <a:pt x="14270" y="16405"/>
                      </a:lnTo>
                      <a:lnTo>
                        <a:pt x="14249" y="16384"/>
                      </a:lnTo>
                      <a:lnTo>
                        <a:pt x="14165" y="16426"/>
                      </a:lnTo>
                      <a:lnTo>
                        <a:pt x="14103" y="16426"/>
                      </a:lnTo>
                      <a:lnTo>
                        <a:pt x="13956" y="16593"/>
                      </a:lnTo>
                      <a:lnTo>
                        <a:pt x="13873" y="16614"/>
                      </a:lnTo>
                      <a:lnTo>
                        <a:pt x="13768" y="16719"/>
                      </a:lnTo>
                      <a:lnTo>
                        <a:pt x="13768" y="16760"/>
                      </a:lnTo>
                      <a:lnTo>
                        <a:pt x="13642" y="16760"/>
                      </a:lnTo>
                      <a:lnTo>
                        <a:pt x="13580" y="16844"/>
                      </a:lnTo>
                      <a:lnTo>
                        <a:pt x="13580" y="16928"/>
                      </a:lnTo>
                      <a:lnTo>
                        <a:pt x="13517" y="16970"/>
                      </a:lnTo>
                      <a:lnTo>
                        <a:pt x="13245" y="16970"/>
                      </a:lnTo>
                      <a:lnTo>
                        <a:pt x="13161" y="16949"/>
                      </a:lnTo>
                      <a:lnTo>
                        <a:pt x="13119" y="16970"/>
                      </a:lnTo>
                      <a:lnTo>
                        <a:pt x="13036" y="16970"/>
                      </a:lnTo>
                      <a:lnTo>
                        <a:pt x="12952" y="16928"/>
                      </a:lnTo>
                      <a:lnTo>
                        <a:pt x="12805" y="17032"/>
                      </a:lnTo>
                      <a:lnTo>
                        <a:pt x="12785" y="17074"/>
                      </a:lnTo>
                      <a:lnTo>
                        <a:pt x="12680" y="17116"/>
                      </a:lnTo>
                      <a:lnTo>
                        <a:pt x="12575" y="17221"/>
                      </a:lnTo>
                      <a:lnTo>
                        <a:pt x="12575" y="17263"/>
                      </a:lnTo>
                      <a:lnTo>
                        <a:pt x="12638" y="17325"/>
                      </a:lnTo>
                      <a:lnTo>
                        <a:pt x="12617" y="17388"/>
                      </a:lnTo>
                      <a:lnTo>
                        <a:pt x="12638" y="17472"/>
                      </a:lnTo>
                      <a:lnTo>
                        <a:pt x="12617" y="17535"/>
                      </a:lnTo>
                      <a:lnTo>
                        <a:pt x="12513" y="17451"/>
                      </a:lnTo>
                      <a:lnTo>
                        <a:pt x="12471" y="17367"/>
                      </a:lnTo>
                      <a:lnTo>
                        <a:pt x="12408" y="17367"/>
                      </a:lnTo>
                      <a:lnTo>
                        <a:pt x="12282" y="17493"/>
                      </a:lnTo>
                      <a:lnTo>
                        <a:pt x="12220" y="17639"/>
                      </a:lnTo>
                      <a:lnTo>
                        <a:pt x="12220" y="17493"/>
                      </a:lnTo>
                      <a:lnTo>
                        <a:pt x="12094" y="17451"/>
                      </a:lnTo>
                      <a:lnTo>
                        <a:pt x="12010" y="17493"/>
                      </a:lnTo>
                      <a:lnTo>
                        <a:pt x="11948" y="17493"/>
                      </a:lnTo>
                      <a:lnTo>
                        <a:pt x="11864" y="17535"/>
                      </a:lnTo>
                      <a:lnTo>
                        <a:pt x="11759" y="17493"/>
                      </a:lnTo>
                      <a:lnTo>
                        <a:pt x="11738" y="17388"/>
                      </a:lnTo>
                      <a:lnTo>
                        <a:pt x="11864" y="17284"/>
                      </a:lnTo>
                      <a:lnTo>
                        <a:pt x="11969" y="17284"/>
                      </a:lnTo>
                      <a:lnTo>
                        <a:pt x="12010" y="17221"/>
                      </a:lnTo>
                      <a:lnTo>
                        <a:pt x="11948" y="17074"/>
                      </a:lnTo>
                      <a:lnTo>
                        <a:pt x="11969" y="17032"/>
                      </a:lnTo>
                      <a:lnTo>
                        <a:pt x="12052" y="16970"/>
                      </a:lnTo>
                      <a:lnTo>
                        <a:pt x="11906" y="16844"/>
                      </a:lnTo>
                      <a:lnTo>
                        <a:pt x="11864" y="16865"/>
                      </a:lnTo>
                      <a:lnTo>
                        <a:pt x="11780" y="16844"/>
                      </a:lnTo>
                      <a:lnTo>
                        <a:pt x="11759" y="16802"/>
                      </a:lnTo>
                      <a:lnTo>
                        <a:pt x="11969" y="16698"/>
                      </a:lnTo>
                      <a:lnTo>
                        <a:pt x="12052" y="16698"/>
                      </a:lnTo>
                      <a:lnTo>
                        <a:pt x="12157" y="16635"/>
                      </a:lnTo>
                      <a:lnTo>
                        <a:pt x="12115" y="16593"/>
                      </a:lnTo>
                      <a:lnTo>
                        <a:pt x="11906" y="16614"/>
                      </a:lnTo>
                      <a:lnTo>
                        <a:pt x="11592" y="16740"/>
                      </a:lnTo>
                      <a:lnTo>
                        <a:pt x="11529" y="16823"/>
                      </a:lnTo>
                      <a:lnTo>
                        <a:pt x="11571" y="16886"/>
                      </a:lnTo>
                      <a:lnTo>
                        <a:pt x="11592" y="16970"/>
                      </a:lnTo>
                      <a:lnTo>
                        <a:pt x="11655" y="17053"/>
                      </a:lnTo>
                      <a:lnTo>
                        <a:pt x="11592" y="17137"/>
                      </a:lnTo>
                      <a:lnTo>
                        <a:pt x="11529" y="17158"/>
                      </a:lnTo>
                      <a:lnTo>
                        <a:pt x="11425" y="17053"/>
                      </a:lnTo>
                      <a:lnTo>
                        <a:pt x="11445" y="17012"/>
                      </a:lnTo>
                      <a:lnTo>
                        <a:pt x="11487" y="16991"/>
                      </a:lnTo>
                      <a:lnTo>
                        <a:pt x="11466" y="16907"/>
                      </a:lnTo>
                      <a:lnTo>
                        <a:pt x="11445" y="16907"/>
                      </a:lnTo>
                      <a:lnTo>
                        <a:pt x="11236" y="17116"/>
                      </a:lnTo>
                      <a:lnTo>
                        <a:pt x="11236" y="17158"/>
                      </a:lnTo>
                      <a:lnTo>
                        <a:pt x="11320" y="17242"/>
                      </a:lnTo>
                      <a:lnTo>
                        <a:pt x="11383" y="17263"/>
                      </a:lnTo>
                      <a:lnTo>
                        <a:pt x="11383" y="17346"/>
                      </a:lnTo>
                      <a:lnTo>
                        <a:pt x="11257" y="17472"/>
                      </a:lnTo>
                      <a:lnTo>
                        <a:pt x="11215" y="17430"/>
                      </a:lnTo>
                      <a:lnTo>
                        <a:pt x="11257" y="17346"/>
                      </a:lnTo>
                      <a:lnTo>
                        <a:pt x="11236" y="17263"/>
                      </a:lnTo>
                      <a:lnTo>
                        <a:pt x="11173" y="17263"/>
                      </a:lnTo>
                      <a:lnTo>
                        <a:pt x="11173" y="17200"/>
                      </a:lnTo>
                      <a:lnTo>
                        <a:pt x="10943" y="17263"/>
                      </a:lnTo>
                      <a:lnTo>
                        <a:pt x="10922" y="17346"/>
                      </a:lnTo>
                      <a:lnTo>
                        <a:pt x="10755" y="17430"/>
                      </a:lnTo>
                      <a:lnTo>
                        <a:pt x="10629" y="17409"/>
                      </a:lnTo>
                      <a:lnTo>
                        <a:pt x="10546" y="17430"/>
                      </a:lnTo>
                      <a:lnTo>
                        <a:pt x="10546" y="17472"/>
                      </a:lnTo>
                      <a:lnTo>
                        <a:pt x="10316" y="17765"/>
                      </a:lnTo>
                      <a:lnTo>
                        <a:pt x="10274" y="17786"/>
                      </a:lnTo>
                      <a:lnTo>
                        <a:pt x="10064" y="18058"/>
                      </a:lnTo>
                      <a:lnTo>
                        <a:pt x="9960" y="18100"/>
                      </a:lnTo>
                      <a:lnTo>
                        <a:pt x="9876" y="18037"/>
                      </a:lnTo>
                      <a:lnTo>
                        <a:pt x="9813" y="18037"/>
                      </a:lnTo>
                      <a:lnTo>
                        <a:pt x="9876" y="18141"/>
                      </a:lnTo>
                      <a:lnTo>
                        <a:pt x="10023" y="18246"/>
                      </a:lnTo>
                      <a:lnTo>
                        <a:pt x="10064" y="18309"/>
                      </a:lnTo>
                      <a:lnTo>
                        <a:pt x="10064" y="18309"/>
                      </a:lnTo>
                      <a:lnTo>
                        <a:pt x="9876" y="18246"/>
                      </a:lnTo>
                      <a:lnTo>
                        <a:pt x="9813" y="18288"/>
                      </a:lnTo>
                      <a:lnTo>
                        <a:pt x="9500" y="18309"/>
                      </a:lnTo>
                      <a:lnTo>
                        <a:pt x="9458" y="18372"/>
                      </a:lnTo>
                      <a:lnTo>
                        <a:pt x="9541" y="18476"/>
                      </a:lnTo>
                      <a:lnTo>
                        <a:pt x="9541" y="18581"/>
                      </a:lnTo>
                      <a:lnTo>
                        <a:pt x="9458" y="18706"/>
                      </a:lnTo>
                      <a:lnTo>
                        <a:pt x="9500" y="18895"/>
                      </a:lnTo>
                      <a:lnTo>
                        <a:pt x="9458" y="19020"/>
                      </a:lnTo>
                      <a:lnTo>
                        <a:pt x="9248" y="19104"/>
                      </a:lnTo>
                      <a:lnTo>
                        <a:pt x="9228" y="19146"/>
                      </a:lnTo>
                      <a:lnTo>
                        <a:pt x="9081" y="19146"/>
                      </a:lnTo>
                      <a:lnTo>
                        <a:pt x="9039" y="19229"/>
                      </a:lnTo>
                      <a:lnTo>
                        <a:pt x="8956" y="19104"/>
                      </a:lnTo>
                      <a:lnTo>
                        <a:pt x="8809" y="19208"/>
                      </a:lnTo>
                      <a:lnTo>
                        <a:pt x="8579" y="19208"/>
                      </a:lnTo>
                      <a:lnTo>
                        <a:pt x="8328" y="18916"/>
                      </a:lnTo>
                      <a:lnTo>
                        <a:pt x="8098" y="18706"/>
                      </a:lnTo>
                      <a:lnTo>
                        <a:pt x="8014" y="18644"/>
                      </a:lnTo>
                      <a:lnTo>
                        <a:pt x="8014" y="18476"/>
                      </a:lnTo>
                      <a:lnTo>
                        <a:pt x="8056" y="18413"/>
                      </a:lnTo>
                      <a:lnTo>
                        <a:pt x="8098" y="18455"/>
                      </a:lnTo>
                      <a:lnTo>
                        <a:pt x="8160" y="18372"/>
                      </a:lnTo>
                      <a:lnTo>
                        <a:pt x="8119" y="18309"/>
                      </a:lnTo>
                      <a:lnTo>
                        <a:pt x="8181" y="18267"/>
                      </a:lnTo>
                      <a:lnTo>
                        <a:pt x="8370" y="18267"/>
                      </a:lnTo>
                      <a:lnTo>
                        <a:pt x="8412" y="18183"/>
                      </a:lnTo>
                      <a:lnTo>
                        <a:pt x="8621" y="18183"/>
                      </a:lnTo>
                      <a:lnTo>
                        <a:pt x="8642" y="18100"/>
                      </a:lnTo>
                      <a:lnTo>
                        <a:pt x="8495" y="17890"/>
                      </a:lnTo>
                      <a:lnTo>
                        <a:pt x="8474" y="17807"/>
                      </a:lnTo>
                      <a:lnTo>
                        <a:pt x="8328" y="17786"/>
                      </a:lnTo>
                      <a:lnTo>
                        <a:pt x="8202" y="17660"/>
                      </a:lnTo>
                      <a:lnTo>
                        <a:pt x="8202" y="17556"/>
                      </a:lnTo>
                      <a:lnTo>
                        <a:pt x="8077" y="17451"/>
                      </a:lnTo>
                      <a:lnTo>
                        <a:pt x="7763" y="17430"/>
                      </a:lnTo>
                      <a:lnTo>
                        <a:pt x="7554" y="17451"/>
                      </a:lnTo>
                      <a:lnTo>
                        <a:pt x="7449" y="17493"/>
                      </a:lnTo>
                      <a:lnTo>
                        <a:pt x="7323" y="17493"/>
                      </a:lnTo>
                      <a:lnTo>
                        <a:pt x="7072" y="17346"/>
                      </a:lnTo>
                      <a:lnTo>
                        <a:pt x="6947" y="17346"/>
                      </a:lnTo>
                      <a:lnTo>
                        <a:pt x="6947" y="17388"/>
                      </a:lnTo>
                      <a:lnTo>
                        <a:pt x="7240" y="17639"/>
                      </a:lnTo>
                      <a:lnTo>
                        <a:pt x="7386" y="17744"/>
                      </a:lnTo>
                      <a:lnTo>
                        <a:pt x="7470" y="17974"/>
                      </a:lnTo>
                      <a:lnTo>
                        <a:pt x="7470" y="18100"/>
                      </a:lnTo>
                      <a:lnTo>
                        <a:pt x="7533" y="18183"/>
                      </a:lnTo>
                      <a:lnTo>
                        <a:pt x="7470" y="18225"/>
                      </a:lnTo>
                      <a:lnTo>
                        <a:pt x="7470" y="18330"/>
                      </a:lnTo>
                      <a:lnTo>
                        <a:pt x="7491" y="18413"/>
                      </a:lnTo>
                      <a:lnTo>
                        <a:pt x="7449" y="18434"/>
                      </a:lnTo>
                      <a:lnTo>
                        <a:pt x="7449" y="18706"/>
                      </a:lnTo>
                      <a:lnTo>
                        <a:pt x="7386" y="18853"/>
                      </a:lnTo>
                      <a:lnTo>
                        <a:pt x="7449" y="18999"/>
                      </a:lnTo>
                      <a:lnTo>
                        <a:pt x="7595" y="18999"/>
                      </a:lnTo>
                      <a:lnTo>
                        <a:pt x="7742" y="19062"/>
                      </a:lnTo>
                      <a:lnTo>
                        <a:pt x="7805" y="19167"/>
                      </a:lnTo>
                      <a:lnTo>
                        <a:pt x="7784" y="19229"/>
                      </a:lnTo>
                      <a:lnTo>
                        <a:pt x="7805" y="19313"/>
                      </a:lnTo>
                      <a:lnTo>
                        <a:pt x="7784" y="19355"/>
                      </a:lnTo>
                      <a:lnTo>
                        <a:pt x="7784" y="19418"/>
                      </a:lnTo>
                      <a:lnTo>
                        <a:pt x="7847" y="19460"/>
                      </a:lnTo>
                      <a:lnTo>
                        <a:pt x="7784" y="19543"/>
                      </a:lnTo>
                      <a:lnTo>
                        <a:pt x="7784" y="19794"/>
                      </a:lnTo>
                      <a:lnTo>
                        <a:pt x="7742" y="19857"/>
                      </a:lnTo>
                      <a:lnTo>
                        <a:pt x="7805" y="20004"/>
                      </a:lnTo>
                      <a:lnTo>
                        <a:pt x="7847" y="20213"/>
                      </a:lnTo>
                      <a:lnTo>
                        <a:pt x="7763" y="20171"/>
                      </a:lnTo>
                      <a:lnTo>
                        <a:pt x="7700" y="20045"/>
                      </a:lnTo>
                      <a:lnTo>
                        <a:pt x="7575" y="19941"/>
                      </a:lnTo>
                      <a:lnTo>
                        <a:pt x="7449" y="20066"/>
                      </a:lnTo>
                      <a:lnTo>
                        <a:pt x="7470" y="19941"/>
                      </a:lnTo>
                      <a:lnTo>
                        <a:pt x="7428" y="19857"/>
                      </a:lnTo>
                      <a:lnTo>
                        <a:pt x="7240" y="19836"/>
                      </a:lnTo>
                      <a:lnTo>
                        <a:pt x="7072" y="19857"/>
                      </a:lnTo>
                      <a:lnTo>
                        <a:pt x="6968" y="19773"/>
                      </a:lnTo>
                      <a:lnTo>
                        <a:pt x="6821" y="19753"/>
                      </a:lnTo>
                      <a:lnTo>
                        <a:pt x="6738" y="19794"/>
                      </a:lnTo>
                      <a:lnTo>
                        <a:pt x="6612" y="20087"/>
                      </a:lnTo>
                      <a:lnTo>
                        <a:pt x="6424" y="20255"/>
                      </a:lnTo>
                      <a:lnTo>
                        <a:pt x="6298" y="20276"/>
                      </a:lnTo>
                      <a:lnTo>
                        <a:pt x="6194" y="20380"/>
                      </a:lnTo>
                      <a:lnTo>
                        <a:pt x="6173" y="20527"/>
                      </a:lnTo>
                      <a:lnTo>
                        <a:pt x="6026" y="20694"/>
                      </a:lnTo>
                      <a:lnTo>
                        <a:pt x="5963" y="20757"/>
                      </a:lnTo>
                      <a:lnTo>
                        <a:pt x="5963" y="20841"/>
                      </a:lnTo>
                      <a:lnTo>
                        <a:pt x="6005" y="21029"/>
                      </a:lnTo>
                      <a:lnTo>
                        <a:pt x="6277" y="21301"/>
                      </a:lnTo>
                      <a:lnTo>
                        <a:pt x="6424" y="21531"/>
                      </a:lnTo>
                      <a:lnTo>
                        <a:pt x="6340" y="21636"/>
                      </a:lnTo>
                      <a:lnTo>
                        <a:pt x="6277" y="21636"/>
                      </a:lnTo>
                      <a:lnTo>
                        <a:pt x="6277" y="21761"/>
                      </a:lnTo>
                      <a:lnTo>
                        <a:pt x="6173" y="21845"/>
                      </a:lnTo>
                      <a:lnTo>
                        <a:pt x="6110" y="21949"/>
                      </a:lnTo>
                      <a:lnTo>
                        <a:pt x="5963" y="21782"/>
                      </a:lnTo>
                      <a:lnTo>
                        <a:pt x="5587" y="21615"/>
                      </a:lnTo>
                      <a:lnTo>
                        <a:pt x="5461" y="21615"/>
                      </a:lnTo>
                      <a:lnTo>
                        <a:pt x="5398" y="21531"/>
                      </a:lnTo>
                      <a:lnTo>
                        <a:pt x="5189" y="21531"/>
                      </a:lnTo>
                      <a:lnTo>
                        <a:pt x="5085" y="21447"/>
                      </a:lnTo>
                      <a:lnTo>
                        <a:pt x="5022" y="21322"/>
                      </a:lnTo>
                      <a:lnTo>
                        <a:pt x="4854" y="21301"/>
                      </a:lnTo>
                      <a:lnTo>
                        <a:pt x="4729" y="21217"/>
                      </a:lnTo>
                      <a:lnTo>
                        <a:pt x="4603" y="21217"/>
                      </a:lnTo>
                      <a:lnTo>
                        <a:pt x="4562" y="21301"/>
                      </a:lnTo>
                      <a:lnTo>
                        <a:pt x="4603" y="21364"/>
                      </a:lnTo>
                      <a:lnTo>
                        <a:pt x="4562" y="21426"/>
                      </a:lnTo>
                      <a:lnTo>
                        <a:pt x="4603" y="21468"/>
                      </a:lnTo>
                      <a:lnTo>
                        <a:pt x="4520" y="21552"/>
                      </a:lnTo>
                      <a:lnTo>
                        <a:pt x="4415" y="21552"/>
                      </a:lnTo>
                      <a:lnTo>
                        <a:pt x="4499" y="21719"/>
                      </a:lnTo>
                      <a:lnTo>
                        <a:pt x="4520" y="21845"/>
                      </a:lnTo>
                      <a:lnTo>
                        <a:pt x="4666" y="21929"/>
                      </a:lnTo>
                      <a:lnTo>
                        <a:pt x="4771" y="22054"/>
                      </a:lnTo>
                      <a:lnTo>
                        <a:pt x="4917" y="22138"/>
                      </a:lnTo>
                      <a:lnTo>
                        <a:pt x="5022" y="22075"/>
                      </a:lnTo>
                      <a:lnTo>
                        <a:pt x="5085" y="22075"/>
                      </a:lnTo>
                      <a:lnTo>
                        <a:pt x="5168" y="22033"/>
                      </a:lnTo>
                      <a:lnTo>
                        <a:pt x="5189" y="22096"/>
                      </a:lnTo>
                      <a:lnTo>
                        <a:pt x="5336" y="22159"/>
                      </a:lnTo>
                      <a:lnTo>
                        <a:pt x="5336" y="22201"/>
                      </a:lnTo>
                      <a:lnTo>
                        <a:pt x="5273" y="22263"/>
                      </a:lnTo>
                      <a:lnTo>
                        <a:pt x="5357" y="22347"/>
                      </a:lnTo>
                      <a:lnTo>
                        <a:pt x="5357" y="22514"/>
                      </a:lnTo>
                      <a:lnTo>
                        <a:pt x="5273" y="22556"/>
                      </a:lnTo>
                      <a:lnTo>
                        <a:pt x="5168" y="22556"/>
                      </a:lnTo>
                      <a:lnTo>
                        <a:pt x="5043" y="22682"/>
                      </a:lnTo>
                      <a:lnTo>
                        <a:pt x="4980" y="22682"/>
                      </a:lnTo>
                      <a:lnTo>
                        <a:pt x="4875" y="22577"/>
                      </a:lnTo>
                      <a:lnTo>
                        <a:pt x="4729" y="22577"/>
                      </a:lnTo>
                      <a:lnTo>
                        <a:pt x="4645" y="22514"/>
                      </a:lnTo>
                      <a:lnTo>
                        <a:pt x="4457" y="22514"/>
                      </a:lnTo>
                      <a:lnTo>
                        <a:pt x="4415" y="22473"/>
                      </a:lnTo>
                      <a:lnTo>
                        <a:pt x="4415" y="22347"/>
                      </a:lnTo>
                      <a:lnTo>
                        <a:pt x="4310" y="22284"/>
                      </a:lnTo>
                      <a:lnTo>
                        <a:pt x="4227" y="22180"/>
                      </a:lnTo>
                      <a:lnTo>
                        <a:pt x="4185" y="22180"/>
                      </a:lnTo>
                      <a:lnTo>
                        <a:pt x="4080" y="22263"/>
                      </a:lnTo>
                      <a:lnTo>
                        <a:pt x="3829" y="22180"/>
                      </a:lnTo>
                      <a:lnTo>
                        <a:pt x="3787" y="22075"/>
                      </a:lnTo>
                      <a:lnTo>
                        <a:pt x="3725" y="22033"/>
                      </a:lnTo>
                      <a:lnTo>
                        <a:pt x="3787" y="21949"/>
                      </a:lnTo>
                      <a:lnTo>
                        <a:pt x="3766" y="21824"/>
                      </a:lnTo>
                      <a:lnTo>
                        <a:pt x="3766" y="21719"/>
                      </a:lnTo>
                      <a:lnTo>
                        <a:pt x="3662" y="21636"/>
                      </a:lnTo>
                      <a:lnTo>
                        <a:pt x="3662" y="21531"/>
                      </a:lnTo>
                      <a:lnTo>
                        <a:pt x="3494" y="21385"/>
                      </a:lnTo>
                      <a:lnTo>
                        <a:pt x="3494" y="21238"/>
                      </a:lnTo>
                      <a:lnTo>
                        <a:pt x="3411" y="21217"/>
                      </a:lnTo>
                      <a:lnTo>
                        <a:pt x="3453" y="21113"/>
                      </a:lnTo>
                      <a:lnTo>
                        <a:pt x="3515" y="21092"/>
                      </a:lnTo>
                      <a:lnTo>
                        <a:pt x="3557" y="20903"/>
                      </a:lnTo>
                      <a:lnTo>
                        <a:pt x="3557" y="20799"/>
                      </a:lnTo>
                      <a:lnTo>
                        <a:pt x="3515" y="20778"/>
                      </a:lnTo>
                      <a:lnTo>
                        <a:pt x="3515" y="20694"/>
                      </a:lnTo>
                      <a:lnTo>
                        <a:pt x="3578" y="20610"/>
                      </a:lnTo>
                      <a:lnTo>
                        <a:pt x="3515" y="20589"/>
                      </a:lnTo>
                      <a:lnTo>
                        <a:pt x="3390" y="20401"/>
                      </a:lnTo>
                      <a:lnTo>
                        <a:pt x="3139" y="20297"/>
                      </a:lnTo>
                      <a:lnTo>
                        <a:pt x="3055" y="20359"/>
                      </a:lnTo>
                      <a:lnTo>
                        <a:pt x="2992" y="20297"/>
                      </a:lnTo>
                      <a:lnTo>
                        <a:pt x="2930" y="20297"/>
                      </a:lnTo>
                      <a:lnTo>
                        <a:pt x="2867" y="20338"/>
                      </a:lnTo>
                      <a:lnTo>
                        <a:pt x="2741" y="20297"/>
                      </a:lnTo>
                      <a:lnTo>
                        <a:pt x="2783" y="20255"/>
                      </a:lnTo>
                      <a:lnTo>
                        <a:pt x="2888" y="20234"/>
                      </a:lnTo>
                      <a:lnTo>
                        <a:pt x="2930" y="20150"/>
                      </a:lnTo>
                      <a:lnTo>
                        <a:pt x="2783" y="20108"/>
                      </a:lnTo>
                      <a:lnTo>
                        <a:pt x="2783" y="20087"/>
                      </a:lnTo>
                      <a:lnTo>
                        <a:pt x="2867" y="20066"/>
                      </a:lnTo>
                      <a:lnTo>
                        <a:pt x="2783" y="20004"/>
                      </a:lnTo>
                      <a:lnTo>
                        <a:pt x="2720" y="20066"/>
                      </a:lnTo>
                      <a:lnTo>
                        <a:pt x="2532" y="20108"/>
                      </a:lnTo>
                      <a:lnTo>
                        <a:pt x="2511" y="20087"/>
                      </a:lnTo>
                      <a:lnTo>
                        <a:pt x="2553" y="20004"/>
                      </a:lnTo>
                      <a:lnTo>
                        <a:pt x="2658" y="19962"/>
                      </a:lnTo>
                      <a:lnTo>
                        <a:pt x="2637" y="19941"/>
                      </a:lnTo>
                      <a:lnTo>
                        <a:pt x="2448" y="19899"/>
                      </a:lnTo>
                      <a:lnTo>
                        <a:pt x="2427" y="19836"/>
                      </a:lnTo>
                      <a:lnTo>
                        <a:pt x="2302" y="19753"/>
                      </a:lnTo>
                      <a:lnTo>
                        <a:pt x="2260" y="19585"/>
                      </a:lnTo>
                      <a:lnTo>
                        <a:pt x="2134" y="19522"/>
                      </a:lnTo>
                      <a:lnTo>
                        <a:pt x="2155" y="19481"/>
                      </a:lnTo>
                      <a:lnTo>
                        <a:pt x="2260" y="19481"/>
                      </a:lnTo>
                      <a:lnTo>
                        <a:pt x="2302" y="19522"/>
                      </a:lnTo>
                      <a:lnTo>
                        <a:pt x="2448" y="19543"/>
                      </a:lnTo>
                      <a:lnTo>
                        <a:pt x="2469" y="19648"/>
                      </a:lnTo>
                      <a:lnTo>
                        <a:pt x="2720" y="19857"/>
                      </a:lnTo>
                      <a:lnTo>
                        <a:pt x="2783" y="19857"/>
                      </a:lnTo>
                      <a:lnTo>
                        <a:pt x="2825" y="19794"/>
                      </a:lnTo>
                      <a:lnTo>
                        <a:pt x="2950" y="19878"/>
                      </a:lnTo>
                      <a:lnTo>
                        <a:pt x="3139" y="19878"/>
                      </a:lnTo>
                      <a:lnTo>
                        <a:pt x="3160" y="19836"/>
                      </a:lnTo>
                      <a:lnTo>
                        <a:pt x="3243" y="19899"/>
                      </a:lnTo>
                      <a:lnTo>
                        <a:pt x="3160" y="19962"/>
                      </a:lnTo>
                      <a:lnTo>
                        <a:pt x="3202" y="19983"/>
                      </a:lnTo>
                      <a:lnTo>
                        <a:pt x="3202" y="20045"/>
                      </a:lnTo>
                      <a:lnTo>
                        <a:pt x="3306" y="20045"/>
                      </a:lnTo>
                      <a:lnTo>
                        <a:pt x="3369" y="19983"/>
                      </a:lnTo>
                      <a:lnTo>
                        <a:pt x="3557" y="19983"/>
                      </a:lnTo>
                      <a:lnTo>
                        <a:pt x="3494" y="20004"/>
                      </a:lnTo>
                      <a:lnTo>
                        <a:pt x="3599" y="20004"/>
                      </a:lnTo>
                      <a:lnTo>
                        <a:pt x="3704" y="19983"/>
                      </a:lnTo>
                      <a:lnTo>
                        <a:pt x="3704" y="20066"/>
                      </a:lnTo>
                      <a:lnTo>
                        <a:pt x="3871" y="20192"/>
                      </a:lnTo>
                      <a:lnTo>
                        <a:pt x="3934" y="20150"/>
                      </a:lnTo>
                      <a:lnTo>
                        <a:pt x="4038" y="20171"/>
                      </a:lnTo>
                      <a:lnTo>
                        <a:pt x="4080" y="20213"/>
                      </a:lnTo>
                      <a:lnTo>
                        <a:pt x="4227" y="20213"/>
                      </a:lnTo>
                      <a:lnTo>
                        <a:pt x="4331" y="20255"/>
                      </a:lnTo>
                      <a:lnTo>
                        <a:pt x="4415" y="20192"/>
                      </a:lnTo>
                      <a:lnTo>
                        <a:pt x="4541" y="20297"/>
                      </a:lnTo>
                      <a:lnTo>
                        <a:pt x="4729" y="20359"/>
                      </a:lnTo>
                      <a:lnTo>
                        <a:pt x="5064" y="20380"/>
                      </a:lnTo>
                      <a:lnTo>
                        <a:pt x="5336" y="20359"/>
                      </a:lnTo>
                      <a:lnTo>
                        <a:pt x="5357" y="20297"/>
                      </a:lnTo>
                      <a:lnTo>
                        <a:pt x="5545" y="20297"/>
                      </a:lnTo>
                      <a:lnTo>
                        <a:pt x="5608" y="20255"/>
                      </a:lnTo>
                      <a:lnTo>
                        <a:pt x="5796" y="20213"/>
                      </a:lnTo>
                      <a:lnTo>
                        <a:pt x="5963" y="20150"/>
                      </a:lnTo>
                      <a:lnTo>
                        <a:pt x="6173" y="19857"/>
                      </a:lnTo>
                      <a:lnTo>
                        <a:pt x="6194" y="19773"/>
                      </a:lnTo>
                      <a:lnTo>
                        <a:pt x="6319" y="19627"/>
                      </a:lnTo>
                      <a:lnTo>
                        <a:pt x="6319" y="19543"/>
                      </a:lnTo>
                      <a:lnTo>
                        <a:pt x="6340" y="19460"/>
                      </a:lnTo>
                      <a:lnTo>
                        <a:pt x="6382" y="19313"/>
                      </a:lnTo>
                      <a:lnTo>
                        <a:pt x="6382" y="19167"/>
                      </a:lnTo>
                      <a:lnTo>
                        <a:pt x="6382" y="19041"/>
                      </a:lnTo>
                      <a:lnTo>
                        <a:pt x="6319" y="18999"/>
                      </a:lnTo>
                      <a:lnTo>
                        <a:pt x="6277" y="18999"/>
                      </a:lnTo>
                      <a:lnTo>
                        <a:pt x="6173" y="18832"/>
                      </a:lnTo>
                      <a:lnTo>
                        <a:pt x="6089" y="18790"/>
                      </a:lnTo>
                      <a:lnTo>
                        <a:pt x="6068" y="18644"/>
                      </a:lnTo>
                      <a:lnTo>
                        <a:pt x="5963" y="18392"/>
                      </a:lnTo>
                      <a:lnTo>
                        <a:pt x="5859" y="18372"/>
                      </a:lnTo>
                      <a:lnTo>
                        <a:pt x="5817" y="18413"/>
                      </a:lnTo>
                      <a:lnTo>
                        <a:pt x="5691" y="18372"/>
                      </a:lnTo>
                      <a:lnTo>
                        <a:pt x="5691" y="18288"/>
                      </a:lnTo>
                      <a:lnTo>
                        <a:pt x="5461" y="18120"/>
                      </a:lnTo>
                      <a:lnTo>
                        <a:pt x="5461" y="18016"/>
                      </a:lnTo>
                      <a:lnTo>
                        <a:pt x="5336" y="17890"/>
                      </a:lnTo>
                      <a:lnTo>
                        <a:pt x="5273" y="17890"/>
                      </a:lnTo>
                      <a:lnTo>
                        <a:pt x="5294" y="17953"/>
                      </a:lnTo>
                      <a:lnTo>
                        <a:pt x="5378" y="18079"/>
                      </a:lnTo>
                      <a:lnTo>
                        <a:pt x="5294" y="18100"/>
                      </a:lnTo>
                      <a:lnTo>
                        <a:pt x="5168" y="17974"/>
                      </a:lnTo>
                      <a:lnTo>
                        <a:pt x="5085" y="17974"/>
                      </a:lnTo>
                      <a:lnTo>
                        <a:pt x="4938" y="17807"/>
                      </a:lnTo>
                      <a:lnTo>
                        <a:pt x="4875" y="17807"/>
                      </a:lnTo>
                      <a:lnTo>
                        <a:pt x="4875" y="17869"/>
                      </a:lnTo>
                      <a:lnTo>
                        <a:pt x="4917" y="17911"/>
                      </a:lnTo>
                      <a:lnTo>
                        <a:pt x="4834" y="17890"/>
                      </a:lnTo>
                      <a:lnTo>
                        <a:pt x="4708" y="17681"/>
                      </a:lnTo>
                      <a:lnTo>
                        <a:pt x="4603" y="17660"/>
                      </a:lnTo>
                      <a:lnTo>
                        <a:pt x="4520" y="17556"/>
                      </a:lnTo>
                      <a:lnTo>
                        <a:pt x="4122" y="17284"/>
                      </a:lnTo>
                      <a:lnTo>
                        <a:pt x="3515" y="16970"/>
                      </a:lnTo>
                      <a:lnTo>
                        <a:pt x="3390" y="16928"/>
                      </a:lnTo>
                      <a:lnTo>
                        <a:pt x="3369" y="16970"/>
                      </a:lnTo>
                      <a:lnTo>
                        <a:pt x="3243" y="16907"/>
                      </a:lnTo>
                      <a:lnTo>
                        <a:pt x="3097" y="16865"/>
                      </a:lnTo>
                      <a:lnTo>
                        <a:pt x="3097" y="16928"/>
                      </a:lnTo>
                      <a:lnTo>
                        <a:pt x="3034" y="16970"/>
                      </a:lnTo>
                      <a:lnTo>
                        <a:pt x="2930" y="16928"/>
                      </a:lnTo>
                      <a:lnTo>
                        <a:pt x="2762" y="16928"/>
                      </a:lnTo>
                      <a:lnTo>
                        <a:pt x="2678" y="16823"/>
                      </a:lnTo>
                      <a:lnTo>
                        <a:pt x="2574" y="16760"/>
                      </a:lnTo>
                      <a:lnTo>
                        <a:pt x="2574" y="16802"/>
                      </a:lnTo>
                      <a:lnTo>
                        <a:pt x="2637" y="16865"/>
                      </a:lnTo>
                      <a:lnTo>
                        <a:pt x="2616" y="16928"/>
                      </a:lnTo>
                      <a:lnTo>
                        <a:pt x="2532" y="16865"/>
                      </a:lnTo>
                      <a:lnTo>
                        <a:pt x="2406" y="16907"/>
                      </a:lnTo>
                      <a:lnTo>
                        <a:pt x="2344" y="16949"/>
                      </a:lnTo>
                      <a:lnTo>
                        <a:pt x="2365" y="17032"/>
                      </a:lnTo>
                      <a:lnTo>
                        <a:pt x="2302" y="17158"/>
                      </a:lnTo>
                      <a:lnTo>
                        <a:pt x="2155" y="17158"/>
                      </a:lnTo>
                      <a:lnTo>
                        <a:pt x="2239" y="17053"/>
                      </a:lnTo>
                      <a:lnTo>
                        <a:pt x="2323" y="17012"/>
                      </a:lnTo>
                      <a:lnTo>
                        <a:pt x="2260" y="16949"/>
                      </a:lnTo>
                      <a:lnTo>
                        <a:pt x="2197" y="16949"/>
                      </a:lnTo>
                      <a:lnTo>
                        <a:pt x="2218" y="16907"/>
                      </a:lnTo>
                      <a:lnTo>
                        <a:pt x="2239" y="16844"/>
                      </a:lnTo>
                      <a:lnTo>
                        <a:pt x="2197" y="16823"/>
                      </a:lnTo>
                      <a:lnTo>
                        <a:pt x="2134" y="16886"/>
                      </a:lnTo>
                      <a:lnTo>
                        <a:pt x="2030" y="17012"/>
                      </a:lnTo>
                      <a:lnTo>
                        <a:pt x="2030" y="16928"/>
                      </a:lnTo>
                      <a:lnTo>
                        <a:pt x="2030" y="16886"/>
                      </a:lnTo>
                      <a:lnTo>
                        <a:pt x="2009" y="16844"/>
                      </a:lnTo>
                      <a:lnTo>
                        <a:pt x="1946" y="16928"/>
                      </a:lnTo>
                      <a:lnTo>
                        <a:pt x="1925" y="16928"/>
                      </a:lnTo>
                      <a:lnTo>
                        <a:pt x="1925" y="16844"/>
                      </a:lnTo>
                      <a:lnTo>
                        <a:pt x="1821" y="16823"/>
                      </a:lnTo>
                      <a:lnTo>
                        <a:pt x="1716" y="16907"/>
                      </a:lnTo>
                      <a:lnTo>
                        <a:pt x="1695" y="16802"/>
                      </a:lnTo>
                      <a:lnTo>
                        <a:pt x="1632" y="16760"/>
                      </a:lnTo>
                      <a:lnTo>
                        <a:pt x="1569" y="16844"/>
                      </a:lnTo>
                      <a:lnTo>
                        <a:pt x="1528" y="16740"/>
                      </a:lnTo>
                      <a:lnTo>
                        <a:pt x="1528" y="16614"/>
                      </a:lnTo>
                      <a:lnTo>
                        <a:pt x="1590" y="16530"/>
                      </a:lnTo>
                      <a:lnTo>
                        <a:pt x="1590" y="16614"/>
                      </a:lnTo>
                      <a:lnTo>
                        <a:pt x="1674" y="16698"/>
                      </a:lnTo>
                      <a:lnTo>
                        <a:pt x="1800" y="16656"/>
                      </a:lnTo>
                      <a:lnTo>
                        <a:pt x="1883" y="16719"/>
                      </a:lnTo>
                      <a:lnTo>
                        <a:pt x="1988" y="16635"/>
                      </a:lnTo>
                      <a:lnTo>
                        <a:pt x="1988" y="16593"/>
                      </a:lnTo>
                      <a:lnTo>
                        <a:pt x="1904" y="16530"/>
                      </a:lnTo>
                      <a:lnTo>
                        <a:pt x="1883" y="16509"/>
                      </a:lnTo>
                      <a:lnTo>
                        <a:pt x="1800" y="16488"/>
                      </a:lnTo>
                      <a:lnTo>
                        <a:pt x="1737" y="16530"/>
                      </a:lnTo>
                      <a:lnTo>
                        <a:pt x="1695" y="16488"/>
                      </a:lnTo>
                      <a:lnTo>
                        <a:pt x="1632" y="16405"/>
                      </a:lnTo>
                      <a:lnTo>
                        <a:pt x="1528" y="16342"/>
                      </a:lnTo>
                      <a:lnTo>
                        <a:pt x="1423" y="16342"/>
                      </a:lnTo>
                      <a:lnTo>
                        <a:pt x="1402" y="16384"/>
                      </a:lnTo>
                      <a:lnTo>
                        <a:pt x="1465" y="16426"/>
                      </a:lnTo>
                      <a:lnTo>
                        <a:pt x="1486" y="16426"/>
                      </a:lnTo>
                      <a:lnTo>
                        <a:pt x="1486" y="16488"/>
                      </a:lnTo>
                      <a:lnTo>
                        <a:pt x="1402" y="16509"/>
                      </a:lnTo>
                      <a:lnTo>
                        <a:pt x="1360" y="16509"/>
                      </a:lnTo>
                      <a:lnTo>
                        <a:pt x="1360" y="16551"/>
                      </a:lnTo>
                      <a:lnTo>
                        <a:pt x="1465" y="16635"/>
                      </a:lnTo>
                      <a:lnTo>
                        <a:pt x="1402" y="16656"/>
                      </a:lnTo>
                      <a:lnTo>
                        <a:pt x="1318" y="16656"/>
                      </a:lnTo>
                      <a:lnTo>
                        <a:pt x="1277" y="16740"/>
                      </a:lnTo>
                      <a:lnTo>
                        <a:pt x="1256" y="16886"/>
                      </a:lnTo>
                      <a:lnTo>
                        <a:pt x="1193" y="16802"/>
                      </a:lnTo>
                      <a:lnTo>
                        <a:pt x="1193" y="16698"/>
                      </a:lnTo>
                      <a:lnTo>
                        <a:pt x="1151" y="16635"/>
                      </a:lnTo>
                      <a:lnTo>
                        <a:pt x="1005" y="16614"/>
                      </a:lnTo>
                      <a:lnTo>
                        <a:pt x="1005" y="16740"/>
                      </a:lnTo>
                      <a:lnTo>
                        <a:pt x="942" y="16823"/>
                      </a:lnTo>
                      <a:lnTo>
                        <a:pt x="795" y="16781"/>
                      </a:lnTo>
                      <a:lnTo>
                        <a:pt x="691" y="16781"/>
                      </a:lnTo>
                      <a:lnTo>
                        <a:pt x="691" y="16928"/>
                      </a:lnTo>
                      <a:lnTo>
                        <a:pt x="628" y="17053"/>
                      </a:lnTo>
                      <a:lnTo>
                        <a:pt x="481" y="17095"/>
                      </a:lnTo>
                      <a:lnTo>
                        <a:pt x="335" y="17242"/>
                      </a:lnTo>
                      <a:lnTo>
                        <a:pt x="335" y="17451"/>
                      </a:lnTo>
                      <a:lnTo>
                        <a:pt x="251" y="17451"/>
                      </a:lnTo>
                      <a:lnTo>
                        <a:pt x="105" y="17514"/>
                      </a:lnTo>
                      <a:lnTo>
                        <a:pt x="0" y="17556"/>
                      </a:lnTo>
                      <a:lnTo>
                        <a:pt x="105" y="17576"/>
                      </a:lnTo>
                      <a:lnTo>
                        <a:pt x="63" y="17744"/>
                      </a:lnTo>
                      <a:lnTo>
                        <a:pt x="21" y="17932"/>
                      </a:lnTo>
                      <a:lnTo>
                        <a:pt x="105" y="18037"/>
                      </a:lnTo>
                      <a:lnTo>
                        <a:pt x="209" y="18288"/>
                      </a:lnTo>
                      <a:lnTo>
                        <a:pt x="272" y="18288"/>
                      </a:lnTo>
                      <a:lnTo>
                        <a:pt x="440" y="18372"/>
                      </a:lnTo>
                      <a:lnTo>
                        <a:pt x="523" y="18497"/>
                      </a:lnTo>
                      <a:lnTo>
                        <a:pt x="565" y="18602"/>
                      </a:lnTo>
                      <a:lnTo>
                        <a:pt x="837" y="18769"/>
                      </a:lnTo>
                      <a:lnTo>
                        <a:pt x="900" y="18832"/>
                      </a:lnTo>
                      <a:lnTo>
                        <a:pt x="858" y="19020"/>
                      </a:lnTo>
                      <a:lnTo>
                        <a:pt x="753" y="19208"/>
                      </a:lnTo>
                      <a:lnTo>
                        <a:pt x="649" y="19460"/>
                      </a:lnTo>
                      <a:lnTo>
                        <a:pt x="774" y="19627"/>
                      </a:lnTo>
                      <a:lnTo>
                        <a:pt x="837" y="19773"/>
                      </a:lnTo>
                      <a:lnTo>
                        <a:pt x="1067" y="20234"/>
                      </a:lnTo>
                      <a:lnTo>
                        <a:pt x="1318" y="20820"/>
                      </a:lnTo>
                      <a:lnTo>
                        <a:pt x="1214" y="20861"/>
                      </a:lnTo>
                      <a:lnTo>
                        <a:pt x="1193" y="21217"/>
                      </a:lnTo>
                      <a:lnTo>
                        <a:pt x="1193" y="21322"/>
                      </a:lnTo>
                      <a:lnTo>
                        <a:pt x="1297" y="21343"/>
                      </a:lnTo>
                      <a:lnTo>
                        <a:pt x="1214" y="21447"/>
                      </a:lnTo>
                      <a:lnTo>
                        <a:pt x="1214" y="21636"/>
                      </a:lnTo>
                      <a:lnTo>
                        <a:pt x="1297" y="21740"/>
                      </a:lnTo>
                      <a:lnTo>
                        <a:pt x="1423" y="21761"/>
                      </a:lnTo>
                      <a:lnTo>
                        <a:pt x="1486" y="21866"/>
                      </a:lnTo>
                      <a:lnTo>
                        <a:pt x="1423" y="21929"/>
                      </a:lnTo>
                      <a:lnTo>
                        <a:pt x="1423" y="22138"/>
                      </a:lnTo>
                      <a:lnTo>
                        <a:pt x="1486" y="22263"/>
                      </a:lnTo>
                      <a:lnTo>
                        <a:pt x="1674" y="22389"/>
                      </a:lnTo>
                      <a:lnTo>
                        <a:pt x="1674" y="22577"/>
                      </a:lnTo>
                      <a:lnTo>
                        <a:pt x="1569" y="22745"/>
                      </a:lnTo>
                      <a:lnTo>
                        <a:pt x="1507" y="22912"/>
                      </a:lnTo>
                      <a:lnTo>
                        <a:pt x="1779" y="23289"/>
                      </a:lnTo>
                      <a:lnTo>
                        <a:pt x="1925" y="23330"/>
                      </a:lnTo>
                      <a:lnTo>
                        <a:pt x="2197" y="23623"/>
                      </a:lnTo>
                      <a:lnTo>
                        <a:pt x="2218" y="23812"/>
                      </a:lnTo>
                      <a:lnTo>
                        <a:pt x="2051" y="24230"/>
                      </a:lnTo>
                      <a:lnTo>
                        <a:pt x="1821" y="24628"/>
                      </a:lnTo>
                      <a:lnTo>
                        <a:pt x="1695" y="24900"/>
                      </a:lnTo>
                      <a:lnTo>
                        <a:pt x="1528" y="25151"/>
                      </a:lnTo>
                      <a:lnTo>
                        <a:pt x="1381" y="25402"/>
                      </a:lnTo>
                      <a:lnTo>
                        <a:pt x="1256" y="25486"/>
                      </a:lnTo>
                      <a:lnTo>
                        <a:pt x="984" y="25737"/>
                      </a:lnTo>
                      <a:lnTo>
                        <a:pt x="1005" y="25904"/>
                      </a:lnTo>
                      <a:cubicBezTo>
                        <a:pt x="1005" y="25883"/>
                        <a:pt x="1046" y="25883"/>
                        <a:pt x="1046" y="25883"/>
                      </a:cubicBezTo>
                      <a:cubicBezTo>
                        <a:pt x="1067" y="25883"/>
                        <a:pt x="1193" y="25799"/>
                        <a:pt x="1193" y="25799"/>
                      </a:cubicBezTo>
                      <a:lnTo>
                        <a:pt x="1318" y="25779"/>
                      </a:lnTo>
                      <a:lnTo>
                        <a:pt x="1256" y="25841"/>
                      </a:lnTo>
                      <a:lnTo>
                        <a:pt x="1297" y="25925"/>
                      </a:lnTo>
                      <a:lnTo>
                        <a:pt x="1297" y="26030"/>
                      </a:lnTo>
                      <a:lnTo>
                        <a:pt x="1172" y="25925"/>
                      </a:lnTo>
                      <a:lnTo>
                        <a:pt x="1151" y="26009"/>
                      </a:lnTo>
                      <a:lnTo>
                        <a:pt x="1277" y="26155"/>
                      </a:lnTo>
                      <a:lnTo>
                        <a:pt x="1402" y="26155"/>
                      </a:lnTo>
                      <a:lnTo>
                        <a:pt x="1486" y="26260"/>
                      </a:lnTo>
                      <a:lnTo>
                        <a:pt x="1611" y="26260"/>
                      </a:lnTo>
                      <a:lnTo>
                        <a:pt x="1674" y="26239"/>
                      </a:lnTo>
                      <a:lnTo>
                        <a:pt x="1779" y="26239"/>
                      </a:lnTo>
                      <a:lnTo>
                        <a:pt x="1883" y="26364"/>
                      </a:lnTo>
                      <a:lnTo>
                        <a:pt x="1800" y="26448"/>
                      </a:lnTo>
                      <a:lnTo>
                        <a:pt x="1611" y="26406"/>
                      </a:lnTo>
                      <a:lnTo>
                        <a:pt x="1528" y="26427"/>
                      </a:lnTo>
                      <a:lnTo>
                        <a:pt x="1507" y="26532"/>
                      </a:lnTo>
                      <a:lnTo>
                        <a:pt x="1381" y="26636"/>
                      </a:lnTo>
                      <a:lnTo>
                        <a:pt x="1277" y="26553"/>
                      </a:lnTo>
                      <a:lnTo>
                        <a:pt x="1214" y="26615"/>
                      </a:lnTo>
                      <a:lnTo>
                        <a:pt x="1214" y="26720"/>
                      </a:lnTo>
                      <a:lnTo>
                        <a:pt x="1109" y="26741"/>
                      </a:lnTo>
                      <a:lnTo>
                        <a:pt x="1067" y="26636"/>
                      </a:lnTo>
                      <a:lnTo>
                        <a:pt x="1005" y="26657"/>
                      </a:lnTo>
                      <a:lnTo>
                        <a:pt x="1005" y="26720"/>
                      </a:lnTo>
                      <a:lnTo>
                        <a:pt x="1067" y="26783"/>
                      </a:lnTo>
                      <a:lnTo>
                        <a:pt x="1046" y="26929"/>
                      </a:lnTo>
                      <a:lnTo>
                        <a:pt x="1088" y="26992"/>
                      </a:lnTo>
                      <a:lnTo>
                        <a:pt x="1088" y="27034"/>
                      </a:lnTo>
                      <a:lnTo>
                        <a:pt x="1067" y="27055"/>
                      </a:lnTo>
                      <a:lnTo>
                        <a:pt x="984" y="27159"/>
                      </a:lnTo>
                      <a:lnTo>
                        <a:pt x="942" y="27306"/>
                      </a:lnTo>
                      <a:lnTo>
                        <a:pt x="858" y="27369"/>
                      </a:lnTo>
                      <a:lnTo>
                        <a:pt x="795" y="27808"/>
                      </a:lnTo>
                      <a:lnTo>
                        <a:pt x="1067" y="28289"/>
                      </a:lnTo>
                      <a:lnTo>
                        <a:pt x="1067" y="28394"/>
                      </a:lnTo>
                      <a:lnTo>
                        <a:pt x="984" y="28457"/>
                      </a:lnTo>
                      <a:lnTo>
                        <a:pt x="1005" y="28561"/>
                      </a:lnTo>
                      <a:lnTo>
                        <a:pt x="942" y="28708"/>
                      </a:lnTo>
                      <a:lnTo>
                        <a:pt x="1046" y="28729"/>
                      </a:lnTo>
                      <a:lnTo>
                        <a:pt x="1067" y="28833"/>
                      </a:lnTo>
                      <a:lnTo>
                        <a:pt x="1046" y="28875"/>
                      </a:lnTo>
                      <a:lnTo>
                        <a:pt x="1088" y="28938"/>
                      </a:lnTo>
                      <a:lnTo>
                        <a:pt x="1109" y="29043"/>
                      </a:lnTo>
                      <a:lnTo>
                        <a:pt x="1088" y="29126"/>
                      </a:lnTo>
                      <a:lnTo>
                        <a:pt x="1172" y="29252"/>
                      </a:lnTo>
                      <a:lnTo>
                        <a:pt x="1193" y="29294"/>
                      </a:lnTo>
                      <a:lnTo>
                        <a:pt x="1256" y="29461"/>
                      </a:lnTo>
                      <a:lnTo>
                        <a:pt x="1318" y="29566"/>
                      </a:lnTo>
                      <a:lnTo>
                        <a:pt x="1360" y="29712"/>
                      </a:lnTo>
                      <a:lnTo>
                        <a:pt x="1402" y="29712"/>
                      </a:lnTo>
                      <a:lnTo>
                        <a:pt x="1507" y="29796"/>
                      </a:lnTo>
                      <a:lnTo>
                        <a:pt x="1632" y="29712"/>
                      </a:lnTo>
                      <a:lnTo>
                        <a:pt x="1737" y="29900"/>
                      </a:lnTo>
                      <a:lnTo>
                        <a:pt x="1883" y="29817"/>
                      </a:lnTo>
                      <a:lnTo>
                        <a:pt x="2009" y="29859"/>
                      </a:lnTo>
                      <a:lnTo>
                        <a:pt x="2113" y="30026"/>
                      </a:lnTo>
                      <a:lnTo>
                        <a:pt x="2260" y="29921"/>
                      </a:lnTo>
                      <a:lnTo>
                        <a:pt x="2427" y="29880"/>
                      </a:lnTo>
                      <a:lnTo>
                        <a:pt x="2511" y="29963"/>
                      </a:lnTo>
                      <a:lnTo>
                        <a:pt x="2574" y="29963"/>
                      </a:lnTo>
                      <a:lnTo>
                        <a:pt x="2846" y="30026"/>
                      </a:lnTo>
                      <a:lnTo>
                        <a:pt x="2867" y="30172"/>
                      </a:lnTo>
                      <a:lnTo>
                        <a:pt x="2825" y="30319"/>
                      </a:lnTo>
                      <a:lnTo>
                        <a:pt x="2930" y="30424"/>
                      </a:lnTo>
                      <a:lnTo>
                        <a:pt x="2930" y="30612"/>
                      </a:lnTo>
                      <a:lnTo>
                        <a:pt x="3055" y="30737"/>
                      </a:lnTo>
                      <a:lnTo>
                        <a:pt x="3139" y="30905"/>
                      </a:lnTo>
                      <a:lnTo>
                        <a:pt x="3285" y="31114"/>
                      </a:lnTo>
                      <a:lnTo>
                        <a:pt x="3390" y="31177"/>
                      </a:lnTo>
                      <a:lnTo>
                        <a:pt x="3453" y="31365"/>
                      </a:lnTo>
                      <a:lnTo>
                        <a:pt x="3620" y="31428"/>
                      </a:lnTo>
                      <a:lnTo>
                        <a:pt x="3829" y="31595"/>
                      </a:lnTo>
                      <a:lnTo>
                        <a:pt x="3871" y="31700"/>
                      </a:lnTo>
                      <a:lnTo>
                        <a:pt x="4018" y="31805"/>
                      </a:lnTo>
                      <a:lnTo>
                        <a:pt x="3934" y="31867"/>
                      </a:lnTo>
                      <a:lnTo>
                        <a:pt x="3829" y="32056"/>
                      </a:lnTo>
                      <a:lnTo>
                        <a:pt x="3557" y="32097"/>
                      </a:lnTo>
                      <a:lnTo>
                        <a:pt x="3411" y="31993"/>
                      </a:lnTo>
                      <a:lnTo>
                        <a:pt x="3369" y="32097"/>
                      </a:lnTo>
                      <a:lnTo>
                        <a:pt x="3369" y="32223"/>
                      </a:lnTo>
                      <a:lnTo>
                        <a:pt x="3474" y="32411"/>
                      </a:lnTo>
                      <a:lnTo>
                        <a:pt x="3453" y="32579"/>
                      </a:lnTo>
                      <a:lnTo>
                        <a:pt x="3578" y="32725"/>
                      </a:lnTo>
                      <a:lnTo>
                        <a:pt x="3578" y="32893"/>
                      </a:lnTo>
                      <a:lnTo>
                        <a:pt x="3683" y="32913"/>
                      </a:lnTo>
                      <a:lnTo>
                        <a:pt x="3808" y="32893"/>
                      </a:lnTo>
                      <a:lnTo>
                        <a:pt x="3808" y="32746"/>
                      </a:lnTo>
                      <a:lnTo>
                        <a:pt x="3892" y="32683"/>
                      </a:lnTo>
                      <a:lnTo>
                        <a:pt x="4185" y="32788"/>
                      </a:lnTo>
                      <a:lnTo>
                        <a:pt x="4457" y="32788"/>
                      </a:lnTo>
                      <a:lnTo>
                        <a:pt x="4624" y="32704"/>
                      </a:lnTo>
                      <a:lnTo>
                        <a:pt x="4750" y="32704"/>
                      </a:lnTo>
                      <a:lnTo>
                        <a:pt x="4834" y="32955"/>
                      </a:lnTo>
                      <a:lnTo>
                        <a:pt x="4959" y="33060"/>
                      </a:lnTo>
                      <a:lnTo>
                        <a:pt x="4875" y="33206"/>
                      </a:lnTo>
                      <a:lnTo>
                        <a:pt x="5043" y="33416"/>
                      </a:lnTo>
                      <a:lnTo>
                        <a:pt x="5357" y="33353"/>
                      </a:lnTo>
                      <a:lnTo>
                        <a:pt x="5461" y="33457"/>
                      </a:lnTo>
                      <a:lnTo>
                        <a:pt x="5482" y="33583"/>
                      </a:lnTo>
                      <a:lnTo>
                        <a:pt x="5587" y="33625"/>
                      </a:lnTo>
                      <a:lnTo>
                        <a:pt x="5587" y="33771"/>
                      </a:lnTo>
                      <a:lnTo>
                        <a:pt x="5650" y="33960"/>
                      </a:lnTo>
                      <a:lnTo>
                        <a:pt x="5901" y="34211"/>
                      </a:lnTo>
                      <a:lnTo>
                        <a:pt x="6005" y="34106"/>
                      </a:lnTo>
                      <a:lnTo>
                        <a:pt x="6173" y="34190"/>
                      </a:lnTo>
                      <a:lnTo>
                        <a:pt x="6298" y="34169"/>
                      </a:lnTo>
                      <a:lnTo>
                        <a:pt x="6424" y="34190"/>
                      </a:lnTo>
                      <a:lnTo>
                        <a:pt x="6612" y="34043"/>
                      </a:lnTo>
                      <a:lnTo>
                        <a:pt x="6696" y="34043"/>
                      </a:lnTo>
                      <a:lnTo>
                        <a:pt x="6821" y="34315"/>
                      </a:lnTo>
                      <a:lnTo>
                        <a:pt x="7010" y="34420"/>
                      </a:lnTo>
                      <a:lnTo>
                        <a:pt x="7051" y="34525"/>
                      </a:lnTo>
                      <a:lnTo>
                        <a:pt x="7135" y="34462"/>
                      </a:lnTo>
                      <a:lnTo>
                        <a:pt x="7344" y="34504"/>
                      </a:lnTo>
                      <a:lnTo>
                        <a:pt x="7491" y="34504"/>
                      </a:lnTo>
                      <a:lnTo>
                        <a:pt x="7595" y="34587"/>
                      </a:lnTo>
                      <a:lnTo>
                        <a:pt x="7742" y="34566"/>
                      </a:lnTo>
                      <a:lnTo>
                        <a:pt x="7888" y="34671"/>
                      </a:lnTo>
                      <a:lnTo>
                        <a:pt x="8077" y="34692"/>
                      </a:lnTo>
                      <a:lnTo>
                        <a:pt x="8160" y="34608"/>
                      </a:lnTo>
                      <a:lnTo>
                        <a:pt x="8202" y="34734"/>
                      </a:lnTo>
                      <a:lnTo>
                        <a:pt x="8286" y="34797"/>
                      </a:lnTo>
                      <a:lnTo>
                        <a:pt x="8286" y="34943"/>
                      </a:lnTo>
                      <a:lnTo>
                        <a:pt x="8181" y="35090"/>
                      </a:lnTo>
                      <a:lnTo>
                        <a:pt x="8056" y="35110"/>
                      </a:lnTo>
                      <a:lnTo>
                        <a:pt x="8014" y="35362"/>
                      </a:lnTo>
                      <a:lnTo>
                        <a:pt x="8181" y="35466"/>
                      </a:lnTo>
                      <a:lnTo>
                        <a:pt x="8202" y="35634"/>
                      </a:lnTo>
                      <a:lnTo>
                        <a:pt x="8119" y="35843"/>
                      </a:lnTo>
                      <a:lnTo>
                        <a:pt x="8160" y="35989"/>
                      </a:lnTo>
                      <a:lnTo>
                        <a:pt x="8056" y="36073"/>
                      </a:lnTo>
                      <a:lnTo>
                        <a:pt x="7763" y="36094"/>
                      </a:lnTo>
                      <a:lnTo>
                        <a:pt x="7637" y="36303"/>
                      </a:lnTo>
                      <a:lnTo>
                        <a:pt x="7554" y="36345"/>
                      </a:lnTo>
                      <a:lnTo>
                        <a:pt x="7533" y="36596"/>
                      </a:lnTo>
                      <a:lnTo>
                        <a:pt x="7554" y="36596"/>
                      </a:lnTo>
                      <a:lnTo>
                        <a:pt x="7658" y="36617"/>
                      </a:lnTo>
                      <a:lnTo>
                        <a:pt x="7784" y="36554"/>
                      </a:lnTo>
                      <a:lnTo>
                        <a:pt x="7951" y="36512"/>
                      </a:lnTo>
                      <a:lnTo>
                        <a:pt x="7972" y="36575"/>
                      </a:lnTo>
                      <a:lnTo>
                        <a:pt x="7951" y="36659"/>
                      </a:lnTo>
                      <a:lnTo>
                        <a:pt x="7637" y="36805"/>
                      </a:lnTo>
                      <a:lnTo>
                        <a:pt x="7491" y="36889"/>
                      </a:lnTo>
                      <a:lnTo>
                        <a:pt x="7554" y="36931"/>
                      </a:lnTo>
                      <a:lnTo>
                        <a:pt x="7637" y="36931"/>
                      </a:lnTo>
                      <a:lnTo>
                        <a:pt x="7554" y="37014"/>
                      </a:lnTo>
                      <a:lnTo>
                        <a:pt x="7428" y="36994"/>
                      </a:lnTo>
                      <a:lnTo>
                        <a:pt x="7240" y="37014"/>
                      </a:lnTo>
                      <a:lnTo>
                        <a:pt x="7323" y="37203"/>
                      </a:lnTo>
                      <a:lnTo>
                        <a:pt x="7386" y="37286"/>
                      </a:lnTo>
                      <a:lnTo>
                        <a:pt x="7449" y="37224"/>
                      </a:lnTo>
                      <a:lnTo>
                        <a:pt x="7470" y="37286"/>
                      </a:lnTo>
                      <a:lnTo>
                        <a:pt x="7575" y="37307"/>
                      </a:lnTo>
                      <a:lnTo>
                        <a:pt x="7575" y="37349"/>
                      </a:lnTo>
                      <a:lnTo>
                        <a:pt x="7491" y="37391"/>
                      </a:lnTo>
                      <a:lnTo>
                        <a:pt x="7449" y="37454"/>
                      </a:lnTo>
                      <a:lnTo>
                        <a:pt x="7365" y="37454"/>
                      </a:lnTo>
                      <a:lnTo>
                        <a:pt x="7323" y="37517"/>
                      </a:lnTo>
                      <a:lnTo>
                        <a:pt x="7323" y="37559"/>
                      </a:lnTo>
                      <a:lnTo>
                        <a:pt x="7177" y="37705"/>
                      </a:lnTo>
                      <a:lnTo>
                        <a:pt x="7177" y="37831"/>
                      </a:lnTo>
                      <a:lnTo>
                        <a:pt x="7240" y="37851"/>
                      </a:lnTo>
                      <a:lnTo>
                        <a:pt x="7219" y="38019"/>
                      </a:lnTo>
                      <a:lnTo>
                        <a:pt x="7114" y="37977"/>
                      </a:lnTo>
                      <a:lnTo>
                        <a:pt x="7072" y="38019"/>
                      </a:lnTo>
                      <a:lnTo>
                        <a:pt x="6968" y="37935"/>
                      </a:lnTo>
                      <a:lnTo>
                        <a:pt x="6842" y="37914"/>
                      </a:lnTo>
                      <a:lnTo>
                        <a:pt x="6842" y="37956"/>
                      </a:lnTo>
                      <a:lnTo>
                        <a:pt x="6905" y="38040"/>
                      </a:lnTo>
                      <a:lnTo>
                        <a:pt x="6821" y="38061"/>
                      </a:lnTo>
                      <a:lnTo>
                        <a:pt x="6738" y="38144"/>
                      </a:lnTo>
                      <a:lnTo>
                        <a:pt x="6863" y="38165"/>
                      </a:lnTo>
                      <a:lnTo>
                        <a:pt x="6947" y="38165"/>
                      </a:lnTo>
                      <a:lnTo>
                        <a:pt x="7114" y="38291"/>
                      </a:lnTo>
                      <a:lnTo>
                        <a:pt x="7114" y="38375"/>
                      </a:lnTo>
                      <a:lnTo>
                        <a:pt x="7240" y="38500"/>
                      </a:lnTo>
                      <a:lnTo>
                        <a:pt x="7449" y="38479"/>
                      </a:lnTo>
                      <a:lnTo>
                        <a:pt x="7679" y="38605"/>
                      </a:lnTo>
                      <a:lnTo>
                        <a:pt x="7847" y="38647"/>
                      </a:lnTo>
                      <a:lnTo>
                        <a:pt x="8202" y="38898"/>
                      </a:lnTo>
                      <a:lnTo>
                        <a:pt x="8286" y="39023"/>
                      </a:lnTo>
                      <a:lnTo>
                        <a:pt x="8391" y="39065"/>
                      </a:lnTo>
                      <a:lnTo>
                        <a:pt x="8412" y="39128"/>
                      </a:lnTo>
                      <a:lnTo>
                        <a:pt x="8516" y="39211"/>
                      </a:lnTo>
                      <a:lnTo>
                        <a:pt x="8600" y="39211"/>
                      </a:lnTo>
                      <a:lnTo>
                        <a:pt x="8621" y="39295"/>
                      </a:lnTo>
                      <a:lnTo>
                        <a:pt x="8725" y="39337"/>
                      </a:lnTo>
                      <a:lnTo>
                        <a:pt x="8788" y="39337"/>
                      </a:lnTo>
                      <a:lnTo>
                        <a:pt x="8893" y="39483"/>
                      </a:lnTo>
                      <a:lnTo>
                        <a:pt x="8997" y="39504"/>
                      </a:lnTo>
                      <a:lnTo>
                        <a:pt x="9039" y="39525"/>
                      </a:lnTo>
                      <a:lnTo>
                        <a:pt x="9102" y="39504"/>
                      </a:lnTo>
                      <a:lnTo>
                        <a:pt x="9248" y="39630"/>
                      </a:lnTo>
                      <a:lnTo>
                        <a:pt x="9248" y="39714"/>
                      </a:lnTo>
                      <a:lnTo>
                        <a:pt x="9374" y="39735"/>
                      </a:lnTo>
                      <a:lnTo>
                        <a:pt x="9520" y="39923"/>
                      </a:lnTo>
                      <a:lnTo>
                        <a:pt x="9583" y="40007"/>
                      </a:lnTo>
                      <a:lnTo>
                        <a:pt x="9625" y="40237"/>
                      </a:lnTo>
                      <a:lnTo>
                        <a:pt x="9730" y="40425"/>
                      </a:lnTo>
                      <a:lnTo>
                        <a:pt x="9688" y="40488"/>
                      </a:lnTo>
                      <a:lnTo>
                        <a:pt x="9730" y="40572"/>
                      </a:lnTo>
                      <a:cubicBezTo>
                        <a:pt x="9939" y="40572"/>
                        <a:pt x="10483" y="40572"/>
                        <a:pt x="10462" y="40446"/>
                      </a:cubicBezTo>
                      <a:lnTo>
                        <a:pt x="10420" y="40279"/>
                      </a:lnTo>
                      <a:lnTo>
                        <a:pt x="11090" y="40258"/>
                      </a:lnTo>
                      <a:cubicBezTo>
                        <a:pt x="11090" y="40258"/>
                        <a:pt x="11215" y="40383"/>
                        <a:pt x="11320" y="40383"/>
                      </a:cubicBezTo>
                      <a:cubicBezTo>
                        <a:pt x="11425" y="40383"/>
                        <a:pt x="11948" y="40153"/>
                        <a:pt x="11948" y="40153"/>
                      </a:cubicBezTo>
                      <a:cubicBezTo>
                        <a:pt x="11948" y="40153"/>
                        <a:pt x="12073" y="40174"/>
                        <a:pt x="12136" y="40279"/>
                      </a:cubicBezTo>
                      <a:cubicBezTo>
                        <a:pt x="12159" y="40337"/>
                        <a:pt x="12208" y="40350"/>
                        <a:pt x="12254" y="40350"/>
                      </a:cubicBezTo>
                      <a:cubicBezTo>
                        <a:pt x="12291" y="40350"/>
                        <a:pt x="12327" y="40341"/>
                        <a:pt x="12345" y="40341"/>
                      </a:cubicBezTo>
                      <a:lnTo>
                        <a:pt x="12345" y="40320"/>
                      </a:lnTo>
                      <a:lnTo>
                        <a:pt x="12492" y="40341"/>
                      </a:lnTo>
                      <a:lnTo>
                        <a:pt x="12764" y="40551"/>
                      </a:lnTo>
                      <a:lnTo>
                        <a:pt x="12826" y="40676"/>
                      </a:lnTo>
                      <a:lnTo>
                        <a:pt x="13098" y="40697"/>
                      </a:lnTo>
                      <a:lnTo>
                        <a:pt x="13140" y="40592"/>
                      </a:lnTo>
                      <a:lnTo>
                        <a:pt x="13308" y="40488"/>
                      </a:lnTo>
                      <a:lnTo>
                        <a:pt x="13496" y="40258"/>
                      </a:lnTo>
                      <a:lnTo>
                        <a:pt x="13433" y="40237"/>
                      </a:lnTo>
                      <a:lnTo>
                        <a:pt x="13119" y="39965"/>
                      </a:lnTo>
                      <a:lnTo>
                        <a:pt x="12910" y="39714"/>
                      </a:lnTo>
                      <a:lnTo>
                        <a:pt x="12889" y="39546"/>
                      </a:lnTo>
                      <a:lnTo>
                        <a:pt x="12805" y="39442"/>
                      </a:lnTo>
                      <a:lnTo>
                        <a:pt x="12805" y="39295"/>
                      </a:lnTo>
                      <a:lnTo>
                        <a:pt x="12785" y="39211"/>
                      </a:lnTo>
                      <a:lnTo>
                        <a:pt x="12764" y="39170"/>
                      </a:lnTo>
                      <a:lnTo>
                        <a:pt x="12680" y="39170"/>
                      </a:lnTo>
                      <a:lnTo>
                        <a:pt x="12680" y="39065"/>
                      </a:lnTo>
                      <a:lnTo>
                        <a:pt x="12722" y="39086"/>
                      </a:lnTo>
                      <a:lnTo>
                        <a:pt x="12764" y="38981"/>
                      </a:lnTo>
                      <a:lnTo>
                        <a:pt x="12805" y="38877"/>
                      </a:lnTo>
                      <a:lnTo>
                        <a:pt x="12722" y="38877"/>
                      </a:lnTo>
                      <a:lnTo>
                        <a:pt x="12680" y="38919"/>
                      </a:lnTo>
                      <a:lnTo>
                        <a:pt x="12554" y="38856"/>
                      </a:lnTo>
                      <a:lnTo>
                        <a:pt x="12554" y="38667"/>
                      </a:lnTo>
                      <a:lnTo>
                        <a:pt x="12450" y="38647"/>
                      </a:lnTo>
                      <a:lnTo>
                        <a:pt x="12366" y="38563"/>
                      </a:lnTo>
                      <a:lnTo>
                        <a:pt x="12282" y="38584"/>
                      </a:lnTo>
                      <a:lnTo>
                        <a:pt x="12178" y="38584"/>
                      </a:lnTo>
                      <a:lnTo>
                        <a:pt x="12136" y="38375"/>
                      </a:lnTo>
                      <a:lnTo>
                        <a:pt x="12157" y="38270"/>
                      </a:lnTo>
                      <a:lnTo>
                        <a:pt x="12199" y="38228"/>
                      </a:lnTo>
                      <a:lnTo>
                        <a:pt x="12199" y="38019"/>
                      </a:lnTo>
                      <a:lnTo>
                        <a:pt x="12261" y="37914"/>
                      </a:lnTo>
                      <a:lnTo>
                        <a:pt x="12282" y="37768"/>
                      </a:lnTo>
                      <a:lnTo>
                        <a:pt x="12345" y="37726"/>
                      </a:lnTo>
                      <a:lnTo>
                        <a:pt x="12366" y="37600"/>
                      </a:lnTo>
                      <a:lnTo>
                        <a:pt x="12408" y="37517"/>
                      </a:lnTo>
                      <a:lnTo>
                        <a:pt x="12408" y="37433"/>
                      </a:lnTo>
                      <a:lnTo>
                        <a:pt x="12471" y="37454"/>
                      </a:lnTo>
                      <a:lnTo>
                        <a:pt x="12513" y="37517"/>
                      </a:lnTo>
                      <a:lnTo>
                        <a:pt x="12575" y="37496"/>
                      </a:lnTo>
                      <a:lnTo>
                        <a:pt x="12596" y="37412"/>
                      </a:lnTo>
                      <a:lnTo>
                        <a:pt x="12659" y="37454"/>
                      </a:lnTo>
                      <a:lnTo>
                        <a:pt x="12701" y="37412"/>
                      </a:lnTo>
                      <a:lnTo>
                        <a:pt x="12785" y="37412"/>
                      </a:lnTo>
                      <a:lnTo>
                        <a:pt x="12868" y="37349"/>
                      </a:lnTo>
                      <a:lnTo>
                        <a:pt x="12826" y="37307"/>
                      </a:lnTo>
                      <a:lnTo>
                        <a:pt x="12764" y="37286"/>
                      </a:lnTo>
                      <a:lnTo>
                        <a:pt x="12805" y="37286"/>
                      </a:lnTo>
                      <a:cubicBezTo>
                        <a:pt x="12805" y="37286"/>
                        <a:pt x="12826" y="37307"/>
                        <a:pt x="12868" y="37307"/>
                      </a:cubicBezTo>
                      <a:cubicBezTo>
                        <a:pt x="12889" y="37307"/>
                        <a:pt x="12931" y="37286"/>
                        <a:pt x="12931" y="37286"/>
                      </a:cubicBezTo>
                      <a:lnTo>
                        <a:pt x="12994" y="37328"/>
                      </a:lnTo>
                      <a:lnTo>
                        <a:pt x="13036" y="37307"/>
                      </a:lnTo>
                      <a:lnTo>
                        <a:pt x="13015" y="37245"/>
                      </a:lnTo>
                      <a:lnTo>
                        <a:pt x="12847" y="37140"/>
                      </a:lnTo>
                      <a:lnTo>
                        <a:pt x="12931" y="37119"/>
                      </a:lnTo>
                      <a:lnTo>
                        <a:pt x="13036" y="37140"/>
                      </a:lnTo>
                      <a:lnTo>
                        <a:pt x="13098" y="37119"/>
                      </a:lnTo>
                      <a:lnTo>
                        <a:pt x="13161" y="37140"/>
                      </a:lnTo>
                      <a:lnTo>
                        <a:pt x="13161" y="37077"/>
                      </a:lnTo>
                      <a:lnTo>
                        <a:pt x="13119" y="37035"/>
                      </a:lnTo>
                      <a:lnTo>
                        <a:pt x="13161" y="37035"/>
                      </a:lnTo>
                      <a:lnTo>
                        <a:pt x="13161" y="36994"/>
                      </a:lnTo>
                      <a:lnTo>
                        <a:pt x="13119" y="36931"/>
                      </a:lnTo>
                      <a:lnTo>
                        <a:pt x="13203" y="36910"/>
                      </a:lnTo>
                      <a:lnTo>
                        <a:pt x="13203" y="36868"/>
                      </a:lnTo>
                      <a:lnTo>
                        <a:pt x="13203" y="36805"/>
                      </a:lnTo>
                      <a:lnTo>
                        <a:pt x="13057" y="36722"/>
                      </a:lnTo>
                      <a:lnTo>
                        <a:pt x="12910" y="36784"/>
                      </a:lnTo>
                      <a:lnTo>
                        <a:pt x="12701" y="36659"/>
                      </a:lnTo>
                      <a:lnTo>
                        <a:pt x="12701" y="36554"/>
                      </a:lnTo>
                      <a:lnTo>
                        <a:pt x="12910" y="36554"/>
                      </a:lnTo>
                      <a:lnTo>
                        <a:pt x="12680" y="36157"/>
                      </a:lnTo>
                      <a:lnTo>
                        <a:pt x="12408" y="35885"/>
                      </a:lnTo>
                      <a:lnTo>
                        <a:pt x="12052" y="35780"/>
                      </a:lnTo>
                      <a:lnTo>
                        <a:pt x="11989" y="35864"/>
                      </a:lnTo>
                      <a:lnTo>
                        <a:pt x="11822" y="35717"/>
                      </a:lnTo>
                      <a:lnTo>
                        <a:pt x="11843" y="35634"/>
                      </a:lnTo>
                      <a:lnTo>
                        <a:pt x="11738" y="35466"/>
                      </a:lnTo>
                      <a:lnTo>
                        <a:pt x="11508" y="35403"/>
                      </a:lnTo>
                      <a:lnTo>
                        <a:pt x="11571" y="35194"/>
                      </a:lnTo>
                      <a:lnTo>
                        <a:pt x="11634" y="34818"/>
                      </a:lnTo>
                      <a:lnTo>
                        <a:pt x="11550" y="34734"/>
                      </a:lnTo>
                      <a:lnTo>
                        <a:pt x="11529" y="34462"/>
                      </a:lnTo>
                      <a:lnTo>
                        <a:pt x="11634" y="34399"/>
                      </a:lnTo>
                      <a:lnTo>
                        <a:pt x="11780" y="34211"/>
                      </a:lnTo>
                      <a:lnTo>
                        <a:pt x="11780" y="34064"/>
                      </a:lnTo>
                      <a:lnTo>
                        <a:pt x="11864" y="33960"/>
                      </a:lnTo>
                      <a:lnTo>
                        <a:pt x="12178" y="34253"/>
                      </a:lnTo>
                      <a:lnTo>
                        <a:pt x="12199" y="34357"/>
                      </a:lnTo>
                      <a:lnTo>
                        <a:pt x="12387" y="34462"/>
                      </a:lnTo>
                      <a:lnTo>
                        <a:pt x="12575" y="34420"/>
                      </a:lnTo>
                      <a:lnTo>
                        <a:pt x="12554" y="34253"/>
                      </a:lnTo>
                      <a:lnTo>
                        <a:pt x="12617" y="34190"/>
                      </a:lnTo>
                      <a:lnTo>
                        <a:pt x="12492" y="33729"/>
                      </a:lnTo>
                      <a:lnTo>
                        <a:pt x="12680" y="33688"/>
                      </a:lnTo>
                      <a:lnTo>
                        <a:pt x="12868" y="33688"/>
                      </a:lnTo>
                      <a:lnTo>
                        <a:pt x="12868" y="33562"/>
                      </a:lnTo>
                      <a:lnTo>
                        <a:pt x="12785" y="33457"/>
                      </a:lnTo>
                      <a:lnTo>
                        <a:pt x="12805" y="33332"/>
                      </a:lnTo>
                      <a:lnTo>
                        <a:pt x="12994" y="33227"/>
                      </a:lnTo>
                      <a:lnTo>
                        <a:pt x="13077" y="33227"/>
                      </a:lnTo>
                      <a:lnTo>
                        <a:pt x="13119" y="33060"/>
                      </a:lnTo>
                      <a:lnTo>
                        <a:pt x="13203" y="32997"/>
                      </a:lnTo>
                      <a:lnTo>
                        <a:pt x="13329" y="33018"/>
                      </a:lnTo>
                      <a:lnTo>
                        <a:pt x="13349" y="32913"/>
                      </a:lnTo>
                      <a:lnTo>
                        <a:pt x="13329" y="32809"/>
                      </a:lnTo>
                      <a:lnTo>
                        <a:pt x="13349" y="32725"/>
                      </a:lnTo>
                      <a:lnTo>
                        <a:pt x="13538" y="32830"/>
                      </a:lnTo>
                      <a:lnTo>
                        <a:pt x="13663" y="32893"/>
                      </a:lnTo>
                      <a:lnTo>
                        <a:pt x="13642" y="32955"/>
                      </a:lnTo>
                      <a:lnTo>
                        <a:pt x="13559" y="33060"/>
                      </a:lnTo>
                      <a:lnTo>
                        <a:pt x="13621" y="33123"/>
                      </a:lnTo>
                      <a:lnTo>
                        <a:pt x="13726" y="33060"/>
                      </a:lnTo>
                      <a:lnTo>
                        <a:pt x="13747" y="32997"/>
                      </a:lnTo>
                      <a:lnTo>
                        <a:pt x="13831" y="32934"/>
                      </a:lnTo>
                      <a:lnTo>
                        <a:pt x="13831" y="33039"/>
                      </a:lnTo>
                      <a:lnTo>
                        <a:pt x="13914" y="32955"/>
                      </a:lnTo>
                      <a:lnTo>
                        <a:pt x="13935" y="32893"/>
                      </a:lnTo>
                      <a:lnTo>
                        <a:pt x="14040" y="32893"/>
                      </a:lnTo>
                      <a:lnTo>
                        <a:pt x="14165" y="32809"/>
                      </a:lnTo>
                      <a:lnTo>
                        <a:pt x="14270" y="32809"/>
                      </a:lnTo>
                      <a:lnTo>
                        <a:pt x="14312" y="32955"/>
                      </a:lnTo>
                      <a:lnTo>
                        <a:pt x="14458" y="33039"/>
                      </a:lnTo>
                      <a:lnTo>
                        <a:pt x="14668" y="32955"/>
                      </a:lnTo>
                      <a:lnTo>
                        <a:pt x="14772" y="32955"/>
                      </a:lnTo>
                      <a:lnTo>
                        <a:pt x="14814" y="33039"/>
                      </a:lnTo>
                      <a:lnTo>
                        <a:pt x="14898" y="33039"/>
                      </a:lnTo>
                      <a:lnTo>
                        <a:pt x="15002" y="33206"/>
                      </a:lnTo>
                      <a:lnTo>
                        <a:pt x="15128" y="33206"/>
                      </a:lnTo>
                      <a:lnTo>
                        <a:pt x="15233" y="33332"/>
                      </a:lnTo>
                      <a:lnTo>
                        <a:pt x="15400" y="33457"/>
                      </a:lnTo>
                      <a:lnTo>
                        <a:pt x="15463" y="33457"/>
                      </a:lnTo>
                      <a:lnTo>
                        <a:pt x="15526" y="33541"/>
                      </a:lnTo>
                      <a:lnTo>
                        <a:pt x="15526" y="33667"/>
                      </a:lnTo>
                      <a:lnTo>
                        <a:pt x="15609" y="33688"/>
                      </a:lnTo>
                      <a:lnTo>
                        <a:pt x="15672" y="33583"/>
                      </a:lnTo>
                      <a:lnTo>
                        <a:pt x="15672" y="33437"/>
                      </a:lnTo>
                      <a:lnTo>
                        <a:pt x="15777" y="33353"/>
                      </a:lnTo>
                      <a:lnTo>
                        <a:pt x="15860" y="33457"/>
                      </a:lnTo>
                      <a:lnTo>
                        <a:pt x="16070" y="33478"/>
                      </a:lnTo>
                      <a:lnTo>
                        <a:pt x="16153" y="33583"/>
                      </a:lnTo>
                      <a:lnTo>
                        <a:pt x="16258" y="33625"/>
                      </a:lnTo>
                      <a:lnTo>
                        <a:pt x="16383" y="33520"/>
                      </a:lnTo>
                      <a:lnTo>
                        <a:pt x="16383" y="33311"/>
                      </a:lnTo>
                      <a:lnTo>
                        <a:pt x="16509" y="33311"/>
                      </a:lnTo>
                      <a:lnTo>
                        <a:pt x="16509" y="33206"/>
                      </a:lnTo>
                      <a:lnTo>
                        <a:pt x="16614" y="33165"/>
                      </a:lnTo>
                      <a:lnTo>
                        <a:pt x="16697" y="33248"/>
                      </a:lnTo>
                      <a:lnTo>
                        <a:pt x="16760" y="33144"/>
                      </a:lnTo>
                      <a:lnTo>
                        <a:pt x="16886" y="33123"/>
                      </a:lnTo>
                      <a:lnTo>
                        <a:pt x="17032" y="33269"/>
                      </a:lnTo>
                      <a:lnTo>
                        <a:pt x="17074" y="33332"/>
                      </a:lnTo>
                      <a:lnTo>
                        <a:pt x="17220" y="33311"/>
                      </a:lnTo>
                      <a:lnTo>
                        <a:pt x="17199" y="33165"/>
                      </a:lnTo>
                      <a:lnTo>
                        <a:pt x="17283" y="33144"/>
                      </a:lnTo>
                      <a:lnTo>
                        <a:pt x="17409" y="33144"/>
                      </a:lnTo>
                      <a:lnTo>
                        <a:pt x="17451" y="33060"/>
                      </a:lnTo>
                      <a:lnTo>
                        <a:pt x="17597" y="33144"/>
                      </a:lnTo>
                      <a:lnTo>
                        <a:pt x="17660" y="33206"/>
                      </a:lnTo>
                      <a:lnTo>
                        <a:pt x="17639" y="33269"/>
                      </a:lnTo>
                      <a:lnTo>
                        <a:pt x="17555" y="33332"/>
                      </a:lnTo>
                      <a:lnTo>
                        <a:pt x="17660" y="33457"/>
                      </a:lnTo>
                      <a:lnTo>
                        <a:pt x="17764" y="33478"/>
                      </a:lnTo>
                      <a:lnTo>
                        <a:pt x="17827" y="33457"/>
                      </a:lnTo>
                      <a:lnTo>
                        <a:pt x="17911" y="33520"/>
                      </a:lnTo>
                      <a:lnTo>
                        <a:pt x="18078" y="33520"/>
                      </a:lnTo>
                      <a:lnTo>
                        <a:pt x="18287" y="33625"/>
                      </a:lnTo>
                      <a:lnTo>
                        <a:pt x="18434" y="33583"/>
                      </a:lnTo>
                      <a:lnTo>
                        <a:pt x="18476" y="33457"/>
                      </a:lnTo>
                      <a:lnTo>
                        <a:pt x="18476" y="33353"/>
                      </a:lnTo>
                      <a:lnTo>
                        <a:pt x="18539" y="33311"/>
                      </a:lnTo>
                      <a:lnTo>
                        <a:pt x="18706" y="33416"/>
                      </a:lnTo>
                      <a:lnTo>
                        <a:pt x="18873" y="33437"/>
                      </a:lnTo>
                      <a:lnTo>
                        <a:pt x="19062" y="33353"/>
                      </a:lnTo>
                      <a:lnTo>
                        <a:pt x="19103" y="33248"/>
                      </a:lnTo>
                      <a:lnTo>
                        <a:pt x="19083" y="32809"/>
                      </a:lnTo>
                      <a:lnTo>
                        <a:pt x="19020" y="32746"/>
                      </a:lnTo>
                      <a:lnTo>
                        <a:pt x="18852" y="32746"/>
                      </a:lnTo>
                      <a:lnTo>
                        <a:pt x="18748" y="32683"/>
                      </a:lnTo>
                      <a:lnTo>
                        <a:pt x="18706" y="32621"/>
                      </a:lnTo>
                      <a:lnTo>
                        <a:pt x="18580" y="32600"/>
                      </a:lnTo>
                      <a:lnTo>
                        <a:pt x="18497" y="32516"/>
                      </a:lnTo>
                      <a:lnTo>
                        <a:pt x="18371" y="32516"/>
                      </a:lnTo>
                      <a:lnTo>
                        <a:pt x="18371" y="32432"/>
                      </a:lnTo>
                      <a:lnTo>
                        <a:pt x="18350" y="32369"/>
                      </a:lnTo>
                      <a:lnTo>
                        <a:pt x="18371" y="32307"/>
                      </a:lnTo>
                      <a:lnTo>
                        <a:pt x="18476" y="32307"/>
                      </a:lnTo>
                      <a:lnTo>
                        <a:pt x="18497" y="32181"/>
                      </a:lnTo>
                      <a:lnTo>
                        <a:pt x="18580" y="32077"/>
                      </a:lnTo>
                      <a:lnTo>
                        <a:pt x="18559" y="31951"/>
                      </a:lnTo>
                      <a:lnTo>
                        <a:pt x="18476" y="31951"/>
                      </a:lnTo>
                      <a:lnTo>
                        <a:pt x="18476" y="31805"/>
                      </a:lnTo>
                      <a:lnTo>
                        <a:pt x="18601" y="31637"/>
                      </a:lnTo>
                      <a:lnTo>
                        <a:pt x="18748" y="31491"/>
                      </a:lnTo>
                      <a:lnTo>
                        <a:pt x="18978" y="31470"/>
                      </a:lnTo>
                      <a:lnTo>
                        <a:pt x="19083" y="31491"/>
                      </a:lnTo>
                      <a:lnTo>
                        <a:pt x="19166" y="31449"/>
                      </a:lnTo>
                      <a:lnTo>
                        <a:pt x="19166" y="31344"/>
                      </a:lnTo>
                      <a:lnTo>
                        <a:pt x="19062" y="31323"/>
                      </a:lnTo>
                      <a:lnTo>
                        <a:pt x="18978" y="31219"/>
                      </a:lnTo>
                      <a:lnTo>
                        <a:pt x="18873" y="31219"/>
                      </a:lnTo>
                      <a:lnTo>
                        <a:pt x="18790" y="31260"/>
                      </a:lnTo>
                      <a:lnTo>
                        <a:pt x="18685" y="31219"/>
                      </a:lnTo>
                      <a:lnTo>
                        <a:pt x="18539" y="31219"/>
                      </a:lnTo>
                      <a:lnTo>
                        <a:pt x="18539" y="31135"/>
                      </a:lnTo>
                      <a:lnTo>
                        <a:pt x="18580" y="31072"/>
                      </a:lnTo>
                      <a:lnTo>
                        <a:pt x="18748" y="31072"/>
                      </a:lnTo>
                      <a:lnTo>
                        <a:pt x="18685" y="30947"/>
                      </a:lnTo>
                      <a:lnTo>
                        <a:pt x="18539" y="30968"/>
                      </a:lnTo>
                      <a:lnTo>
                        <a:pt x="18434" y="30947"/>
                      </a:lnTo>
                      <a:lnTo>
                        <a:pt x="18476" y="30905"/>
                      </a:lnTo>
                      <a:lnTo>
                        <a:pt x="18434" y="30758"/>
                      </a:lnTo>
                      <a:lnTo>
                        <a:pt x="18476" y="30737"/>
                      </a:lnTo>
                      <a:lnTo>
                        <a:pt x="18601" y="30737"/>
                      </a:lnTo>
                      <a:lnTo>
                        <a:pt x="18664" y="30654"/>
                      </a:lnTo>
                      <a:lnTo>
                        <a:pt x="18748" y="30654"/>
                      </a:lnTo>
                      <a:lnTo>
                        <a:pt x="18769" y="30716"/>
                      </a:lnTo>
                      <a:lnTo>
                        <a:pt x="18894" y="30696"/>
                      </a:lnTo>
                      <a:lnTo>
                        <a:pt x="18999" y="30758"/>
                      </a:lnTo>
                      <a:lnTo>
                        <a:pt x="19062" y="30716"/>
                      </a:lnTo>
                      <a:lnTo>
                        <a:pt x="19062" y="30633"/>
                      </a:lnTo>
                      <a:lnTo>
                        <a:pt x="19166" y="30591"/>
                      </a:lnTo>
                      <a:lnTo>
                        <a:pt x="19271" y="30591"/>
                      </a:lnTo>
                      <a:lnTo>
                        <a:pt x="19334" y="30696"/>
                      </a:lnTo>
                      <a:lnTo>
                        <a:pt x="19396" y="30612"/>
                      </a:lnTo>
                      <a:lnTo>
                        <a:pt x="19396" y="30528"/>
                      </a:lnTo>
                      <a:lnTo>
                        <a:pt x="19606" y="30486"/>
                      </a:lnTo>
                      <a:lnTo>
                        <a:pt x="19731" y="30486"/>
                      </a:lnTo>
                      <a:lnTo>
                        <a:pt x="19899" y="30403"/>
                      </a:lnTo>
                      <a:lnTo>
                        <a:pt x="20045" y="30403"/>
                      </a:lnTo>
                      <a:lnTo>
                        <a:pt x="20066" y="30340"/>
                      </a:lnTo>
                      <a:lnTo>
                        <a:pt x="20233" y="30235"/>
                      </a:lnTo>
                      <a:lnTo>
                        <a:pt x="20359" y="30235"/>
                      </a:lnTo>
                      <a:lnTo>
                        <a:pt x="20443" y="30193"/>
                      </a:lnTo>
                      <a:lnTo>
                        <a:pt x="20526" y="30193"/>
                      </a:lnTo>
                      <a:lnTo>
                        <a:pt x="20589" y="30214"/>
                      </a:lnTo>
                      <a:lnTo>
                        <a:pt x="20652" y="30172"/>
                      </a:lnTo>
                      <a:lnTo>
                        <a:pt x="20652" y="30026"/>
                      </a:lnTo>
                      <a:lnTo>
                        <a:pt x="20736" y="29984"/>
                      </a:lnTo>
                      <a:lnTo>
                        <a:pt x="20861" y="29984"/>
                      </a:lnTo>
                      <a:lnTo>
                        <a:pt x="20882" y="29900"/>
                      </a:lnTo>
                      <a:lnTo>
                        <a:pt x="20966" y="29859"/>
                      </a:lnTo>
                      <a:lnTo>
                        <a:pt x="21008" y="29900"/>
                      </a:lnTo>
                      <a:lnTo>
                        <a:pt x="21091" y="29921"/>
                      </a:lnTo>
                      <a:lnTo>
                        <a:pt x="21196" y="29880"/>
                      </a:lnTo>
                      <a:lnTo>
                        <a:pt x="21321" y="29817"/>
                      </a:lnTo>
                      <a:lnTo>
                        <a:pt x="21572" y="29670"/>
                      </a:lnTo>
                      <a:lnTo>
                        <a:pt x="21614" y="29670"/>
                      </a:lnTo>
                      <a:lnTo>
                        <a:pt x="21677" y="29649"/>
                      </a:lnTo>
                      <a:lnTo>
                        <a:pt x="21803" y="29608"/>
                      </a:lnTo>
                      <a:lnTo>
                        <a:pt x="21886" y="29503"/>
                      </a:lnTo>
                      <a:lnTo>
                        <a:pt x="21949" y="29545"/>
                      </a:lnTo>
                      <a:lnTo>
                        <a:pt x="22116" y="29503"/>
                      </a:lnTo>
                      <a:lnTo>
                        <a:pt x="22116" y="29440"/>
                      </a:lnTo>
                      <a:lnTo>
                        <a:pt x="22054" y="29356"/>
                      </a:lnTo>
                      <a:lnTo>
                        <a:pt x="22116" y="29336"/>
                      </a:lnTo>
                      <a:lnTo>
                        <a:pt x="22284" y="29336"/>
                      </a:lnTo>
                      <a:lnTo>
                        <a:pt x="22305" y="29231"/>
                      </a:lnTo>
                      <a:lnTo>
                        <a:pt x="22409" y="29168"/>
                      </a:lnTo>
                      <a:lnTo>
                        <a:pt x="22472" y="29168"/>
                      </a:lnTo>
                      <a:lnTo>
                        <a:pt x="22556" y="29147"/>
                      </a:lnTo>
                      <a:lnTo>
                        <a:pt x="22681" y="29189"/>
                      </a:lnTo>
                      <a:lnTo>
                        <a:pt x="22849" y="29168"/>
                      </a:lnTo>
                      <a:lnTo>
                        <a:pt x="22974" y="29273"/>
                      </a:lnTo>
                      <a:lnTo>
                        <a:pt x="23100" y="29273"/>
                      </a:lnTo>
                      <a:lnTo>
                        <a:pt x="23246" y="29210"/>
                      </a:lnTo>
                      <a:lnTo>
                        <a:pt x="23372" y="29210"/>
                      </a:lnTo>
                      <a:lnTo>
                        <a:pt x="23414" y="29356"/>
                      </a:lnTo>
                      <a:lnTo>
                        <a:pt x="23477" y="29377"/>
                      </a:lnTo>
                      <a:lnTo>
                        <a:pt x="23539" y="29503"/>
                      </a:lnTo>
                      <a:lnTo>
                        <a:pt x="23602" y="29608"/>
                      </a:lnTo>
                      <a:lnTo>
                        <a:pt x="23686" y="29670"/>
                      </a:lnTo>
                      <a:lnTo>
                        <a:pt x="23686" y="29712"/>
                      </a:lnTo>
                      <a:lnTo>
                        <a:pt x="23665" y="29817"/>
                      </a:lnTo>
                      <a:lnTo>
                        <a:pt x="23686" y="29921"/>
                      </a:lnTo>
                      <a:lnTo>
                        <a:pt x="23686" y="29984"/>
                      </a:lnTo>
                      <a:lnTo>
                        <a:pt x="23602" y="30005"/>
                      </a:lnTo>
                      <a:lnTo>
                        <a:pt x="23665" y="30110"/>
                      </a:lnTo>
                      <a:lnTo>
                        <a:pt x="23749" y="30152"/>
                      </a:lnTo>
                      <a:lnTo>
                        <a:pt x="23874" y="30089"/>
                      </a:lnTo>
                      <a:lnTo>
                        <a:pt x="23937" y="30152"/>
                      </a:lnTo>
                      <a:lnTo>
                        <a:pt x="24000" y="30131"/>
                      </a:lnTo>
                      <a:lnTo>
                        <a:pt x="24021" y="30026"/>
                      </a:lnTo>
                      <a:lnTo>
                        <a:pt x="24104" y="30005"/>
                      </a:lnTo>
                      <a:lnTo>
                        <a:pt x="24125" y="30110"/>
                      </a:lnTo>
                      <a:lnTo>
                        <a:pt x="24209" y="30110"/>
                      </a:lnTo>
                      <a:lnTo>
                        <a:pt x="24230" y="30026"/>
                      </a:lnTo>
                      <a:lnTo>
                        <a:pt x="24188" y="29921"/>
                      </a:lnTo>
                      <a:lnTo>
                        <a:pt x="24209" y="29900"/>
                      </a:lnTo>
                      <a:lnTo>
                        <a:pt x="24418" y="30026"/>
                      </a:lnTo>
                      <a:lnTo>
                        <a:pt x="24439" y="30214"/>
                      </a:lnTo>
                      <a:lnTo>
                        <a:pt x="24523" y="30340"/>
                      </a:lnTo>
                      <a:lnTo>
                        <a:pt x="24606" y="30340"/>
                      </a:lnTo>
                      <a:lnTo>
                        <a:pt x="24669" y="30256"/>
                      </a:lnTo>
                      <a:lnTo>
                        <a:pt x="24627" y="30235"/>
                      </a:lnTo>
                      <a:lnTo>
                        <a:pt x="24606" y="30193"/>
                      </a:lnTo>
                      <a:lnTo>
                        <a:pt x="24732" y="30152"/>
                      </a:lnTo>
                      <a:lnTo>
                        <a:pt x="24941" y="30256"/>
                      </a:lnTo>
                      <a:lnTo>
                        <a:pt x="25025" y="30256"/>
                      </a:lnTo>
                      <a:lnTo>
                        <a:pt x="25088" y="30193"/>
                      </a:lnTo>
                      <a:lnTo>
                        <a:pt x="25150" y="30214"/>
                      </a:lnTo>
                      <a:lnTo>
                        <a:pt x="25088" y="30319"/>
                      </a:lnTo>
                      <a:lnTo>
                        <a:pt x="25025" y="30361"/>
                      </a:lnTo>
                      <a:lnTo>
                        <a:pt x="25025" y="30528"/>
                      </a:lnTo>
                      <a:lnTo>
                        <a:pt x="25088" y="30633"/>
                      </a:lnTo>
                      <a:lnTo>
                        <a:pt x="25171" y="30633"/>
                      </a:lnTo>
                      <a:lnTo>
                        <a:pt x="25255" y="30549"/>
                      </a:lnTo>
                      <a:lnTo>
                        <a:pt x="25381" y="30528"/>
                      </a:lnTo>
                      <a:lnTo>
                        <a:pt x="25611" y="30570"/>
                      </a:lnTo>
                      <a:lnTo>
                        <a:pt x="25673" y="30612"/>
                      </a:lnTo>
                      <a:lnTo>
                        <a:pt x="25757" y="30549"/>
                      </a:lnTo>
                      <a:lnTo>
                        <a:pt x="25715" y="30424"/>
                      </a:lnTo>
                      <a:lnTo>
                        <a:pt x="25820" y="30361"/>
                      </a:lnTo>
                      <a:lnTo>
                        <a:pt x="25987" y="30340"/>
                      </a:lnTo>
                      <a:lnTo>
                        <a:pt x="26092" y="30256"/>
                      </a:lnTo>
                      <a:lnTo>
                        <a:pt x="26134" y="30152"/>
                      </a:lnTo>
                      <a:lnTo>
                        <a:pt x="26217" y="30089"/>
                      </a:lnTo>
                      <a:lnTo>
                        <a:pt x="26217" y="30005"/>
                      </a:lnTo>
                      <a:lnTo>
                        <a:pt x="26343" y="29880"/>
                      </a:lnTo>
                      <a:lnTo>
                        <a:pt x="26448" y="29838"/>
                      </a:lnTo>
                      <a:lnTo>
                        <a:pt x="26531" y="29733"/>
                      </a:lnTo>
                      <a:lnTo>
                        <a:pt x="26657" y="29712"/>
                      </a:lnTo>
                      <a:lnTo>
                        <a:pt x="26824" y="29670"/>
                      </a:lnTo>
                      <a:lnTo>
                        <a:pt x="26866" y="29712"/>
                      </a:lnTo>
                      <a:lnTo>
                        <a:pt x="26866" y="29817"/>
                      </a:lnTo>
                      <a:lnTo>
                        <a:pt x="27138" y="29900"/>
                      </a:lnTo>
                      <a:lnTo>
                        <a:pt x="27054" y="29921"/>
                      </a:lnTo>
                      <a:lnTo>
                        <a:pt x="27117" y="30005"/>
                      </a:lnTo>
                      <a:lnTo>
                        <a:pt x="28163" y="30800"/>
                      </a:lnTo>
                      <a:lnTo>
                        <a:pt x="29565" y="32579"/>
                      </a:lnTo>
                      <a:lnTo>
                        <a:pt x="29712" y="32537"/>
                      </a:lnTo>
                      <a:lnTo>
                        <a:pt x="29816" y="32495"/>
                      </a:lnTo>
                      <a:lnTo>
                        <a:pt x="29837" y="32411"/>
                      </a:lnTo>
                      <a:lnTo>
                        <a:pt x="29816" y="32390"/>
                      </a:lnTo>
                      <a:lnTo>
                        <a:pt x="29816" y="32265"/>
                      </a:lnTo>
                      <a:lnTo>
                        <a:pt x="29879" y="32202"/>
                      </a:lnTo>
                      <a:lnTo>
                        <a:pt x="30047" y="32286"/>
                      </a:lnTo>
                      <a:lnTo>
                        <a:pt x="30026" y="32369"/>
                      </a:lnTo>
                      <a:lnTo>
                        <a:pt x="30026" y="32432"/>
                      </a:lnTo>
                      <a:lnTo>
                        <a:pt x="30151" y="32474"/>
                      </a:lnTo>
                      <a:lnTo>
                        <a:pt x="30214" y="32537"/>
                      </a:lnTo>
                      <a:lnTo>
                        <a:pt x="30319" y="32537"/>
                      </a:lnTo>
                      <a:lnTo>
                        <a:pt x="30402" y="32495"/>
                      </a:lnTo>
                      <a:lnTo>
                        <a:pt x="30507" y="32474"/>
                      </a:lnTo>
                      <a:lnTo>
                        <a:pt x="30674" y="32537"/>
                      </a:lnTo>
                      <a:lnTo>
                        <a:pt x="30800" y="32495"/>
                      </a:lnTo>
                      <a:lnTo>
                        <a:pt x="30904" y="32516"/>
                      </a:lnTo>
                      <a:lnTo>
                        <a:pt x="31009" y="32474"/>
                      </a:lnTo>
                      <a:lnTo>
                        <a:pt x="31030" y="32411"/>
                      </a:lnTo>
                      <a:lnTo>
                        <a:pt x="31009" y="32369"/>
                      </a:lnTo>
                      <a:lnTo>
                        <a:pt x="31030" y="32307"/>
                      </a:lnTo>
                      <a:lnTo>
                        <a:pt x="31218" y="32286"/>
                      </a:lnTo>
                      <a:lnTo>
                        <a:pt x="31427" y="32286"/>
                      </a:lnTo>
                      <a:lnTo>
                        <a:pt x="31616" y="32328"/>
                      </a:lnTo>
                      <a:lnTo>
                        <a:pt x="31783" y="32474"/>
                      </a:lnTo>
                      <a:lnTo>
                        <a:pt x="31888" y="32621"/>
                      </a:lnTo>
                      <a:lnTo>
                        <a:pt x="31951" y="32746"/>
                      </a:lnTo>
                      <a:lnTo>
                        <a:pt x="32013" y="32746"/>
                      </a:lnTo>
                      <a:lnTo>
                        <a:pt x="32139" y="32788"/>
                      </a:lnTo>
                      <a:lnTo>
                        <a:pt x="32264" y="32851"/>
                      </a:lnTo>
                      <a:lnTo>
                        <a:pt x="32327" y="32851"/>
                      </a:lnTo>
                      <a:lnTo>
                        <a:pt x="32390" y="32913"/>
                      </a:lnTo>
                      <a:lnTo>
                        <a:pt x="32390" y="32997"/>
                      </a:lnTo>
                      <a:lnTo>
                        <a:pt x="32369" y="33039"/>
                      </a:lnTo>
                      <a:lnTo>
                        <a:pt x="32369" y="33144"/>
                      </a:lnTo>
                      <a:lnTo>
                        <a:pt x="32390" y="33227"/>
                      </a:lnTo>
                      <a:lnTo>
                        <a:pt x="32453" y="33269"/>
                      </a:lnTo>
                      <a:lnTo>
                        <a:pt x="32474" y="33311"/>
                      </a:lnTo>
                      <a:lnTo>
                        <a:pt x="32536" y="33311"/>
                      </a:lnTo>
                      <a:lnTo>
                        <a:pt x="32641" y="33353"/>
                      </a:lnTo>
                      <a:lnTo>
                        <a:pt x="32704" y="33416"/>
                      </a:lnTo>
                      <a:lnTo>
                        <a:pt x="32746" y="33353"/>
                      </a:lnTo>
                      <a:lnTo>
                        <a:pt x="32850" y="33311"/>
                      </a:lnTo>
                      <a:lnTo>
                        <a:pt x="33101" y="33269"/>
                      </a:lnTo>
                      <a:lnTo>
                        <a:pt x="33227" y="33248"/>
                      </a:lnTo>
                      <a:lnTo>
                        <a:pt x="33290" y="33144"/>
                      </a:lnTo>
                      <a:lnTo>
                        <a:pt x="33394" y="33102"/>
                      </a:lnTo>
                      <a:lnTo>
                        <a:pt x="33436" y="33123"/>
                      </a:lnTo>
                      <a:lnTo>
                        <a:pt x="33394" y="33248"/>
                      </a:lnTo>
                      <a:lnTo>
                        <a:pt x="33415" y="33353"/>
                      </a:lnTo>
                      <a:lnTo>
                        <a:pt x="33499" y="33374"/>
                      </a:lnTo>
                      <a:lnTo>
                        <a:pt x="33624" y="33478"/>
                      </a:lnTo>
                      <a:lnTo>
                        <a:pt x="33792" y="33541"/>
                      </a:lnTo>
                      <a:lnTo>
                        <a:pt x="33813" y="33562"/>
                      </a:lnTo>
                      <a:lnTo>
                        <a:pt x="33896" y="33562"/>
                      </a:lnTo>
                      <a:lnTo>
                        <a:pt x="34001" y="33625"/>
                      </a:lnTo>
                      <a:lnTo>
                        <a:pt x="34043" y="33625"/>
                      </a:lnTo>
                      <a:lnTo>
                        <a:pt x="34043" y="33583"/>
                      </a:lnTo>
                      <a:lnTo>
                        <a:pt x="34127" y="33374"/>
                      </a:lnTo>
                      <a:lnTo>
                        <a:pt x="34231" y="33332"/>
                      </a:lnTo>
                      <a:lnTo>
                        <a:pt x="34482" y="33332"/>
                      </a:lnTo>
                      <a:lnTo>
                        <a:pt x="34524" y="33269"/>
                      </a:lnTo>
                      <a:lnTo>
                        <a:pt x="34629" y="33165"/>
                      </a:lnTo>
                      <a:lnTo>
                        <a:pt x="34796" y="33102"/>
                      </a:lnTo>
                      <a:lnTo>
                        <a:pt x="34796" y="32997"/>
                      </a:lnTo>
                      <a:lnTo>
                        <a:pt x="34859" y="32893"/>
                      </a:lnTo>
                      <a:lnTo>
                        <a:pt x="35005" y="32809"/>
                      </a:lnTo>
                      <a:lnTo>
                        <a:pt x="35005" y="32725"/>
                      </a:lnTo>
                      <a:lnTo>
                        <a:pt x="35110" y="32621"/>
                      </a:lnTo>
                      <a:lnTo>
                        <a:pt x="35215" y="32600"/>
                      </a:lnTo>
                      <a:lnTo>
                        <a:pt x="35298" y="32495"/>
                      </a:lnTo>
                      <a:lnTo>
                        <a:pt x="35361" y="32432"/>
                      </a:lnTo>
                      <a:lnTo>
                        <a:pt x="35298" y="32390"/>
                      </a:lnTo>
                      <a:lnTo>
                        <a:pt x="35298" y="32307"/>
                      </a:lnTo>
                      <a:lnTo>
                        <a:pt x="35319" y="32265"/>
                      </a:lnTo>
                      <a:lnTo>
                        <a:pt x="35508" y="32307"/>
                      </a:lnTo>
                      <a:lnTo>
                        <a:pt x="35591" y="32265"/>
                      </a:lnTo>
                      <a:lnTo>
                        <a:pt x="35633" y="32097"/>
                      </a:lnTo>
                      <a:lnTo>
                        <a:pt x="35717" y="32077"/>
                      </a:lnTo>
                      <a:lnTo>
                        <a:pt x="35926" y="32056"/>
                      </a:lnTo>
                      <a:lnTo>
                        <a:pt x="36031" y="32014"/>
                      </a:lnTo>
                      <a:lnTo>
                        <a:pt x="36261" y="32014"/>
                      </a:lnTo>
                      <a:lnTo>
                        <a:pt x="36345" y="31972"/>
                      </a:lnTo>
                      <a:lnTo>
                        <a:pt x="36365" y="31972"/>
                      </a:lnTo>
                      <a:lnTo>
                        <a:pt x="36449" y="32077"/>
                      </a:lnTo>
                      <a:lnTo>
                        <a:pt x="36449" y="32160"/>
                      </a:lnTo>
                      <a:lnTo>
                        <a:pt x="36533" y="32223"/>
                      </a:lnTo>
                      <a:lnTo>
                        <a:pt x="36658" y="32223"/>
                      </a:lnTo>
                      <a:lnTo>
                        <a:pt x="36700" y="32202"/>
                      </a:lnTo>
                      <a:lnTo>
                        <a:pt x="36805" y="32202"/>
                      </a:lnTo>
                      <a:lnTo>
                        <a:pt x="36889" y="32160"/>
                      </a:lnTo>
                      <a:lnTo>
                        <a:pt x="37077" y="32160"/>
                      </a:lnTo>
                      <a:lnTo>
                        <a:pt x="37098" y="32223"/>
                      </a:lnTo>
                      <a:lnTo>
                        <a:pt x="37119" y="32328"/>
                      </a:lnTo>
                      <a:lnTo>
                        <a:pt x="37161" y="32411"/>
                      </a:lnTo>
                      <a:lnTo>
                        <a:pt x="37453" y="32579"/>
                      </a:lnTo>
                      <a:lnTo>
                        <a:pt x="37537" y="32641"/>
                      </a:lnTo>
                      <a:lnTo>
                        <a:pt x="37746" y="32746"/>
                      </a:lnTo>
                      <a:lnTo>
                        <a:pt x="37830" y="32704"/>
                      </a:lnTo>
                      <a:lnTo>
                        <a:pt x="37935" y="32641"/>
                      </a:lnTo>
                      <a:lnTo>
                        <a:pt x="38060" y="32579"/>
                      </a:lnTo>
                      <a:lnTo>
                        <a:pt x="38165" y="32579"/>
                      </a:lnTo>
                      <a:lnTo>
                        <a:pt x="38269" y="32600"/>
                      </a:lnTo>
                      <a:lnTo>
                        <a:pt x="38353" y="32641"/>
                      </a:lnTo>
                      <a:lnTo>
                        <a:pt x="38437" y="32621"/>
                      </a:lnTo>
                      <a:lnTo>
                        <a:pt x="38688" y="32621"/>
                      </a:lnTo>
                      <a:lnTo>
                        <a:pt x="38793" y="32683"/>
                      </a:lnTo>
                      <a:lnTo>
                        <a:pt x="38897" y="32683"/>
                      </a:lnTo>
                      <a:lnTo>
                        <a:pt x="38939" y="32641"/>
                      </a:lnTo>
                      <a:lnTo>
                        <a:pt x="39044" y="32683"/>
                      </a:lnTo>
                      <a:lnTo>
                        <a:pt x="39211" y="32641"/>
                      </a:lnTo>
                      <a:lnTo>
                        <a:pt x="39316" y="32474"/>
                      </a:lnTo>
                      <a:lnTo>
                        <a:pt x="39274" y="32390"/>
                      </a:lnTo>
                      <a:lnTo>
                        <a:pt x="39169" y="32307"/>
                      </a:lnTo>
                      <a:lnTo>
                        <a:pt x="39169" y="32118"/>
                      </a:lnTo>
                      <a:lnTo>
                        <a:pt x="39190" y="31951"/>
                      </a:lnTo>
                      <a:lnTo>
                        <a:pt x="39169" y="31867"/>
                      </a:lnTo>
                      <a:lnTo>
                        <a:pt x="39065" y="31846"/>
                      </a:lnTo>
                      <a:lnTo>
                        <a:pt x="39002" y="31763"/>
                      </a:lnTo>
                      <a:lnTo>
                        <a:pt x="38834" y="31700"/>
                      </a:lnTo>
                      <a:lnTo>
                        <a:pt x="38772" y="31574"/>
                      </a:lnTo>
                      <a:lnTo>
                        <a:pt x="38772" y="31281"/>
                      </a:lnTo>
                      <a:lnTo>
                        <a:pt x="38876" y="31156"/>
                      </a:lnTo>
                      <a:lnTo>
                        <a:pt x="38876" y="31072"/>
                      </a:lnTo>
                      <a:lnTo>
                        <a:pt x="38939" y="30968"/>
                      </a:lnTo>
                      <a:lnTo>
                        <a:pt x="39044" y="30947"/>
                      </a:lnTo>
                      <a:lnTo>
                        <a:pt x="39086" y="30968"/>
                      </a:lnTo>
                      <a:lnTo>
                        <a:pt x="39148" y="30863"/>
                      </a:lnTo>
                      <a:lnTo>
                        <a:pt x="39106" y="30758"/>
                      </a:lnTo>
                      <a:lnTo>
                        <a:pt x="39148" y="30696"/>
                      </a:lnTo>
                      <a:lnTo>
                        <a:pt x="39211" y="30633"/>
                      </a:lnTo>
                      <a:lnTo>
                        <a:pt x="39316" y="30633"/>
                      </a:lnTo>
                      <a:lnTo>
                        <a:pt x="39399" y="30696"/>
                      </a:lnTo>
                      <a:lnTo>
                        <a:pt x="39567" y="30737"/>
                      </a:lnTo>
                      <a:lnTo>
                        <a:pt x="39713" y="30821"/>
                      </a:lnTo>
                      <a:lnTo>
                        <a:pt x="39734" y="30863"/>
                      </a:lnTo>
                      <a:lnTo>
                        <a:pt x="39881" y="30926"/>
                      </a:lnTo>
                      <a:lnTo>
                        <a:pt x="40236" y="30926"/>
                      </a:lnTo>
                      <a:lnTo>
                        <a:pt x="40320" y="30968"/>
                      </a:lnTo>
                      <a:lnTo>
                        <a:pt x="40362" y="31030"/>
                      </a:lnTo>
                      <a:lnTo>
                        <a:pt x="40529" y="31051"/>
                      </a:lnTo>
                      <a:lnTo>
                        <a:pt x="40613" y="31114"/>
                      </a:lnTo>
                      <a:lnTo>
                        <a:pt x="40718" y="31135"/>
                      </a:lnTo>
                      <a:lnTo>
                        <a:pt x="40948" y="31135"/>
                      </a:lnTo>
                      <a:lnTo>
                        <a:pt x="41031" y="31156"/>
                      </a:lnTo>
                      <a:lnTo>
                        <a:pt x="41073" y="31240"/>
                      </a:lnTo>
                      <a:lnTo>
                        <a:pt x="41073" y="31323"/>
                      </a:lnTo>
                      <a:lnTo>
                        <a:pt x="41136" y="31386"/>
                      </a:lnTo>
                      <a:lnTo>
                        <a:pt x="41136" y="31470"/>
                      </a:lnTo>
                      <a:lnTo>
                        <a:pt x="41178" y="31533"/>
                      </a:lnTo>
                      <a:lnTo>
                        <a:pt x="41241" y="31658"/>
                      </a:lnTo>
                      <a:lnTo>
                        <a:pt x="41241" y="31763"/>
                      </a:lnTo>
                      <a:lnTo>
                        <a:pt x="41303" y="31805"/>
                      </a:lnTo>
                      <a:lnTo>
                        <a:pt x="41387" y="31805"/>
                      </a:lnTo>
                      <a:lnTo>
                        <a:pt x="41492" y="31909"/>
                      </a:lnTo>
                      <a:lnTo>
                        <a:pt x="41513" y="31972"/>
                      </a:lnTo>
                      <a:lnTo>
                        <a:pt x="41680" y="32014"/>
                      </a:lnTo>
                      <a:lnTo>
                        <a:pt x="41868" y="32118"/>
                      </a:lnTo>
                      <a:lnTo>
                        <a:pt x="41931" y="32118"/>
                      </a:lnTo>
                      <a:lnTo>
                        <a:pt x="41994" y="32077"/>
                      </a:lnTo>
                      <a:lnTo>
                        <a:pt x="42182" y="32077"/>
                      </a:lnTo>
                      <a:lnTo>
                        <a:pt x="42245" y="32014"/>
                      </a:lnTo>
                      <a:lnTo>
                        <a:pt x="42329" y="32014"/>
                      </a:lnTo>
                      <a:lnTo>
                        <a:pt x="42412" y="32056"/>
                      </a:lnTo>
                      <a:lnTo>
                        <a:pt x="42496" y="32014"/>
                      </a:lnTo>
                      <a:lnTo>
                        <a:pt x="42601" y="31909"/>
                      </a:lnTo>
                      <a:lnTo>
                        <a:pt x="42747" y="31867"/>
                      </a:lnTo>
                      <a:lnTo>
                        <a:pt x="42977" y="31846"/>
                      </a:lnTo>
                      <a:lnTo>
                        <a:pt x="43124" y="31763"/>
                      </a:lnTo>
                      <a:lnTo>
                        <a:pt x="43270" y="31763"/>
                      </a:lnTo>
                      <a:lnTo>
                        <a:pt x="43396" y="31700"/>
                      </a:lnTo>
                      <a:lnTo>
                        <a:pt x="43542" y="31784"/>
                      </a:lnTo>
                      <a:lnTo>
                        <a:pt x="43710" y="31805"/>
                      </a:lnTo>
                      <a:lnTo>
                        <a:pt x="43961" y="31805"/>
                      </a:lnTo>
                      <a:lnTo>
                        <a:pt x="44065" y="31972"/>
                      </a:lnTo>
                      <a:lnTo>
                        <a:pt x="44275" y="32056"/>
                      </a:lnTo>
                      <a:lnTo>
                        <a:pt x="44421" y="32056"/>
                      </a:lnTo>
                      <a:lnTo>
                        <a:pt x="44547" y="32014"/>
                      </a:lnTo>
                      <a:lnTo>
                        <a:pt x="44609" y="32077"/>
                      </a:lnTo>
                      <a:lnTo>
                        <a:pt x="44651" y="32265"/>
                      </a:lnTo>
                      <a:lnTo>
                        <a:pt x="44756" y="32328"/>
                      </a:lnTo>
                      <a:lnTo>
                        <a:pt x="44840" y="32390"/>
                      </a:lnTo>
                      <a:lnTo>
                        <a:pt x="44923" y="32411"/>
                      </a:lnTo>
                      <a:lnTo>
                        <a:pt x="45028" y="32516"/>
                      </a:lnTo>
                      <a:lnTo>
                        <a:pt x="45112" y="32516"/>
                      </a:lnTo>
                      <a:lnTo>
                        <a:pt x="45363" y="32495"/>
                      </a:lnTo>
                      <a:lnTo>
                        <a:pt x="45593" y="32579"/>
                      </a:lnTo>
                      <a:lnTo>
                        <a:pt x="45948" y="32579"/>
                      </a:lnTo>
                      <a:lnTo>
                        <a:pt x="46095" y="32537"/>
                      </a:lnTo>
                      <a:lnTo>
                        <a:pt x="46158" y="32495"/>
                      </a:lnTo>
                      <a:lnTo>
                        <a:pt x="46283" y="32495"/>
                      </a:lnTo>
                      <a:lnTo>
                        <a:pt x="46388" y="32537"/>
                      </a:lnTo>
                      <a:lnTo>
                        <a:pt x="46472" y="32537"/>
                      </a:lnTo>
                      <a:lnTo>
                        <a:pt x="46534" y="32411"/>
                      </a:lnTo>
                      <a:lnTo>
                        <a:pt x="46744" y="32286"/>
                      </a:lnTo>
                      <a:lnTo>
                        <a:pt x="46890" y="32286"/>
                      </a:lnTo>
                      <a:lnTo>
                        <a:pt x="46953" y="32181"/>
                      </a:lnTo>
                      <a:lnTo>
                        <a:pt x="47329" y="32181"/>
                      </a:lnTo>
                      <a:lnTo>
                        <a:pt x="47434" y="32077"/>
                      </a:lnTo>
                      <a:lnTo>
                        <a:pt x="47455" y="31972"/>
                      </a:lnTo>
                      <a:lnTo>
                        <a:pt x="47455" y="31909"/>
                      </a:lnTo>
                      <a:lnTo>
                        <a:pt x="47539" y="31805"/>
                      </a:lnTo>
                      <a:lnTo>
                        <a:pt x="47664" y="31763"/>
                      </a:lnTo>
                      <a:lnTo>
                        <a:pt x="47748" y="31679"/>
                      </a:lnTo>
                      <a:lnTo>
                        <a:pt x="47790" y="31553"/>
                      </a:lnTo>
                      <a:lnTo>
                        <a:pt x="47873" y="31470"/>
                      </a:lnTo>
                      <a:lnTo>
                        <a:pt x="47978" y="31470"/>
                      </a:lnTo>
                      <a:lnTo>
                        <a:pt x="47999" y="31491"/>
                      </a:lnTo>
                      <a:lnTo>
                        <a:pt x="48187" y="31449"/>
                      </a:lnTo>
                      <a:lnTo>
                        <a:pt x="48292" y="31449"/>
                      </a:lnTo>
                      <a:lnTo>
                        <a:pt x="48417" y="31533"/>
                      </a:lnTo>
                      <a:lnTo>
                        <a:pt x="48501" y="31637"/>
                      </a:lnTo>
                      <a:lnTo>
                        <a:pt x="48585" y="31658"/>
                      </a:lnTo>
                      <a:lnTo>
                        <a:pt x="48689" y="31595"/>
                      </a:lnTo>
                      <a:lnTo>
                        <a:pt x="48731" y="31658"/>
                      </a:lnTo>
                      <a:lnTo>
                        <a:pt x="48836" y="31658"/>
                      </a:lnTo>
                      <a:lnTo>
                        <a:pt x="48982" y="31574"/>
                      </a:lnTo>
                      <a:lnTo>
                        <a:pt x="48982" y="31533"/>
                      </a:lnTo>
                      <a:lnTo>
                        <a:pt x="49150" y="31491"/>
                      </a:lnTo>
                      <a:lnTo>
                        <a:pt x="49359" y="31574"/>
                      </a:lnTo>
                      <a:lnTo>
                        <a:pt x="49422" y="31637"/>
                      </a:lnTo>
                      <a:lnTo>
                        <a:pt x="49464" y="31595"/>
                      </a:lnTo>
                      <a:lnTo>
                        <a:pt x="49547" y="31595"/>
                      </a:lnTo>
                      <a:lnTo>
                        <a:pt x="49568" y="31658"/>
                      </a:lnTo>
                      <a:lnTo>
                        <a:pt x="49673" y="31637"/>
                      </a:lnTo>
                      <a:lnTo>
                        <a:pt x="49840" y="31658"/>
                      </a:lnTo>
                      <a:lnTo>
                        <a:pt x="49924" y="31742"/>
                      </a:lnTo>
                      <a:lnTo>
                        <a:pt x="49966" y="31742"/>
                      </a:lnTo>
                      <a:lnTo>
                        <a:pt x="50259" y="31470"/>
                      </a:lnTo>
                      <a:lnTo>
                        <a:pt x="50384" y="31365"/>
                      </a:lnTo>
                      <a:lnTo>
                        <a:pt x="50594" y="31344"/>
                      </a:lnTo>
                      <a:lnTo>
                        <a:pt x="50677" y="31260"/>
                      </a:lnTo>
                      <a:lnTo>
                        <a:pt x="50698" y="31156"/>
                      </a:lnTo>
                      <a:lnTo>
                        <a:pt x="50677" y="31030"/>
                      </a:lnTo>
                      <a:lnTo>
                        <a:pt x="50614" y="31009"/>
                      </a:lnTo>
                      <a:lnTo>
                        <a:pt x="50573" y="31030"/>
                      </a:lnTo>
                      <a:lnTo>
                        <a:pt x="50510" y="31009"/>
                      </a:lnTo>
                      <a:lnTo>
                        <a:pt x="50468" y="31009"/>
                      </a:lnTo>
                      <a:lnTo>
                        <a:pt x="50468" y="30842"/>
                      </a:lnTo>
                      <a:lnTo>
                        <a:pt x="50489" y="30800"/>
                      </a:lnTo>
                      <a:lnTo>
                        <a:pt x="50489" y="30633"/>
                      </a:lnTo>
                      <a:lnTo>
                        <a:pt x="50447" y="30528"/>
                      </a:lnTo>
                      <a:lnTo>
                        <a:pt x="50468" y="30444"/>
                      </a:lnTo>
                      <a:lnTo>
                        <a:pt x="50552" y="30424"/>
                      </a:lnTo>
                      <a:lnTo>
                        <a:pt x="50552" y="30319"/>
                      </a:lnTo>
                      <a:lnTo>
                        <a:pt x="50468" y="30235"/>
                      </a:lnTo>
                      <a:lnTo>
                        <a:pt x="50447" y="30110"/>
                      </a:lnTo>
                      <a:lnTo>
                        <a:pt x="50468" y="30068"/>
                      </a:lnTo>
                      <a:lnTo>
                        <a:pt x="50405" y="29963"/>
                      </a:lnTo>
                      <a:lnTo>
                        <a:pt x="50405" y="29859"/>
                      </a:lnTo>
                      <a:lnTo>
                        <a:pt x="50489" y="29754"/>
                      </a:lnTo>
                      <a:lnTo>
                        <a:pt x="50573" y="29691"/>
                      </a:lnTo>
                      <a:lnTo>
                        <a:pt x="50594" y="29566"/>
                      </a:lnTo>
                      <a:lnTo>
                        <a:pt x="50677" y="29461"/>
                      </a:lnTo>
                      <a:lnTo>
                        <a:pt x="50761" y="29398"/>
                      </a:lnTo>
                      <a:lnTo>
                        <a:pt x="50761" y="29273"/>
                      </a:lnTo>
                      <a:lnTo>
                        <a:pt x="50719" y="29189"/>
                      </a:lnTo>
                      <a:lnTo>
                        <a:pt x="50719" y="29126"/>
                      </a:lnTo>
                      <a:lnTo>
                        <a:pt x="50656" y="29064"/>
                      </a:lnTo>
                      <a:lnTo>
                        <a:pt x="50594" y="28959"/>
                      </a:lnTo>
                      <a:lnTo>
                        <a:pt x="50510" y="28833"/>
                      </a:lnTo>
                      <a:lnTo>
                        <a:pt x="50447" y="28812"/>
                      </a:lnTo>
                      <a:lnTo>
                        <a:pt x="50363" y="28833"/>
                      </a:lnTo>
                      <a:lnTo>
                        <a:pt x="50238" y="28917"/>
                      </a:lnTo>
                      <a:lnTo>
                        <a:pt x="50175" y="28917"/>
                      </a:lnTo>
                      <a:lnTo>
                        <a:pt x="50154" y="28854"/>
                      </a:lnTo>
                      <a:lnTo>
                        <a:pt x="50154" y="28603"/>
                      </a:lnTo>
                      <a:lnTo>
                        <a:pt x="50175" y="28540"/>
                      </a:lnTo>
                      <a:lnTo>
                        <a:pt x="50175" y="28499"/>
                      </a:lnTo>
                      <a:lnTo>
                        <a:pt x="50238" y="28436"/>
                      </a:lnTo>
                      <a:lnTo>
                        <a:pt x="50259" y="28331"/>
                      </a:lnTo>
                      <a:lnTo>
                        <a:pt x="50342" y="28227"/>
                      </a:lnTo>
                      <a:lnTo>
                        <a:pt x="50342" y="28143"/>
                      </a:lnTo>
                      <a:lnTo>
                        <a:pt x="50384" y="28101"/>
                      </a:lnTo>
                      <a:lnTo>
                        <a:pt x="50552" y="28080"/>
                      </a:lnTo>
                      <a:lnTo>
                        <a:pt x="50614" y="28038"/>
                      </a:lnTo>
                      <a:lnTo>
                        <a:pt x="50698" y="28038"/>
                      </a:lnTo>
                      <a:lnTo>
                        <a:pt x="50719" y="28017"/>
                      </a:lnTo>
                      <a:lnTo>
                        <a:pt x="50803" y="28017"/>
                      </a:lnTo>
                      <a:lnTo>
                        <a:pt x="50886" y="27996"/>
                      </a:lnTo>
                      <a:lnTo>
                        <a:pt x="50928" y="27913"/>
                      </a:lnTo>
                      <a:lnTo>
                        <a:pt x="51033" y="27913"/>
                      </a:lnTo>
                      <a:lnTo>
                        <a:pt x="51117" y="27829"/>
                      </a:lnTo>
                      <a:lnTo>
                        <a:pt x="51242" y="27871"/>
                      </a:lnTo>
                      <a:lnTo>
                        <a:pt x="51451" y="27871"/>
                      </a:lnTo>
                      <a:lnTo>
                        <a:pt x="51514" y="27808"/>
                      </a:lnTo>
                      <a:lnTo>
                        <a:pt x="51556" y="27808"/>
                      </a:lnTo>
                      <a:lnTo>
                        <a:pt x="51598" y="27724"/>
                      </a:lnTo>
                      <a:lnTo>
                        <a:pt x="51744" y="27703"/>
                      </a:lnTo>
                      <a:lnTo>
                        <a:pt x="51765" y="27683"/>
                      </a:lnTo>
                      <a:lnTo>
                        <a:pt x="51849" y="27703"/>
                      </a:lnTo>
                      <a:lnTo>
                        <a:pt x="51933" y="27703"/>
                      </a:lnTo>
                      <a:lnTo>
                        <a:pt x="52016" y="27745"/>
                      </a:lnTo>
                      <a:lnTo>
                        <a:pt x="52184" y="27787"/>
                      </a:lnTo>
                      <a:lnTo>
                        <a:pt x="52267" y="27829"/>
                      </a:lnTo>
                      <a:lnTo>
                        <a:pt x="52288" y="27892"/>
                      </a:lnTo>
                      <a:lnTo>
                        <a:pt x="52435" y="27892"/>
                      </a:lnTo>
                      <a:lnTo>
                        <a:pt x="52498" y="27850"/>
                      </a:lnTo>
                      <a:lnTo>
                        <a:pt x="52539" y="27892"/>
                      </a:lnTo>
                      <a:lnTo>
                        <a:pt x="52644" y="27934"/>
                      </a:lnTo>
                      <a:lnTo>
                        <a:pt x="52686" y="27913"/>
                      </a:lnTo>
                      <a:lnTo>
                        <a:pt x="52686" y="27829"/>
                      </a:lnTo>
                      <a:lnTo>
                        <a:pt x="52749" y="27808"/>
                      </a:lnTo>
                      <a:lnTo>
                        <a:pt x="52790" y="27829"/>
                      </a:lnTo>
                      <a:lnTo>
                        <a:pt x="52874" y="27829"/>
                      </a:lnTo>
                      <a:lnTo>
                        <a:pt x="52916" y="27808"/>
                      </a:lnTo>
                      <a:lnTo>
                        <a:pt x="52979" y="27892"/>
                      </a:lnTo>
                      <a:lnTo>
                        <a:pt x="53021" y="27892"/>
                      </a:lnTo>
                      <a:lnTo>
                        <a:pt x="53104" y="27913"/>
                      </a:lnTo>
                      <a:lnTo>
                        <a:pt x="53125" y="27955"/>
                      </a:lnTo>
                      <a:lnTo>
                        <a:pt x="53104" y="28017"/>
                      </a:lnTo>
                      <a:lnTo>
                        <a:pt x="53125" y="28059"/>
                      </a:lnTo>
                      <a:lnTo>
                        <a:pt x="53188" y="28059"/>
                      </a:lnTo>
                      <a:lnTo>
                        <a:pt x="53209" y="28122"/>
                      </a:lnTo>
                      <a:lnTo>
                        <a:pt x="53272" y="28059"/>
                      </a:lnTo>
                      <a:lnTo>
                        <a:pt x="53335" y="28101"/>
                      </a:lnTo>
                      <a:lnTo>
                        <a:pt x="53376" y="28143"/>
                      </a:lnTo>
                      <a:lnTo>
                        <a:pt x="53335" y="28206"/>
                      </a:lnTo>
                      <a:lnTo>
                        <a:pt x="53376" y="28247"/>
                      </a:lnTo>
                      <a:lnTo>
                        <a:pt x="53481" y="28268"/>
                      </a:lnTo>
                      <a:lnTo>
                        <a:pt x="53523" y="28268"/>
                      </a:lnTo>
                      <a:lnTo>
                        <a:pt x="53586" y="28310"/>
                      </a:lnTo>
                      <a:lnTo>
                        <a:pt x="53586" y="28352"/>
                      </a:lnTo>
                      <a:lnTo>
                        <a:pt x="53627" y="28373"/>
                      </a:lnTo>
                      <a:lnTo>
                        <a:pt x="53690" y="28457"/>
                      </a:lnTo>
                      <a:lnTo>
                        <a:pt x="53690" y="28540"/>
                      </a:lnTo>
                      <a:lnTo>
                        <a:pt x="53711" y="28624"/>
                      </a:lnTo>
                      <a:lnTo>
                        <a:pt x="53711" y="28666"/>
                      </a:lnTo>
                      <a:lnTo>
                        <a:pt x="53732" y="28687"/>
                      </a:lnTo>
                      <a:lnTo>
                        <a:pt x="53899" y="28687"/>
                      </a:lnTo>
                      <a:lnTo>
                        <a:pt x="53920" y="28750"/>
                      </a:lnTo>
                      <a:lnTo>
                        <a:pt x="53899" y="28833"/>
                      </a:lnTo>
                      <a:lnTo>
                        <a:pt x="53899" y="28875"/>
                      </a:lnTo>
                      <a:lnTo>
                        <a:pt x="54025" y="28959"/>
                      </a:lnTo>
                      <a:lnTo>
                        <a:pt x="54067" y="29064"/>
                      </a:lnTo>
                      <a:lnTo>
                        <a:pt x="54151" y="29147"/>
                      </a:lnTo>
                      <a:lnTo>
                        <a:pt x="54171" y="29210"/>
                      </a:lnTo>
                      <a:lnTo>
                        <a:pt x="54234" y="29252"/>
                      </a:lnTo>
                      <a:lnTo>
                        <a:pt x="54255" y="29356"/>
                      </a:lnTo>
                      <a:lnTo>
                        <a:pt x="54339" y="29398"/>
                      </a:lnTo>
                      <a:lnTo>
                        <a:pt x="54339" y="29461"/>
                      </a:lnTo>
                      <a:lnTo>
                        <a:pt x="54318" y="29503"/>
                      </a:lnTo>
                      <a:lnTo>
                        <a:pt x="54339" y="29524"/>
                      </a:lnTo>
                      <a:lnTo>
                        <a:pt x="54381" y="29503"/>
                      </a:lnTo>
                      <a:lnTo>
                        <a:pt x="54443" y="29587"/>
                      </a:lnTo>
                      <a:lnTo>
                        <a:pt x="54464" y="29670"/>
                      </a:lnTo>
                      <a:lnTo>
                        <a:pt x="54569" y="29817"/>
                      </a:lnTo>
                      <a:lnTo>
                        <a:pt x="54778" y="29963"/>
                      </a:lnTo>
                      <a:lnTo>
                        <a:pt x="54799" y="30047"/>
                      </a:lnTo>
                      <a:lnTo>
                        <a:pt x="54841" y="30152"/>
                      </a:lnTo>
                      <a:lnTo>
                        <a:pt x="54883" y="30193"/>
                      </a:lnTo>
                      <a:lnTo>
                        <a:pt x="54883" y="30298"/>
                      </a:lnTo>
                      <a:lnTo>
                        <a:pt x="54967" y="30319"/>
                      </a:lnTo>
                      <a:lnTo>
                        <a:pt x="55008" y="30319"/>
                      </a:lnTo>
                      <a:lnTo>
                        <a:pt x="55050" y="30424"/>
                      </a:lnTo>
                      <a:lnTo>
                        <a:pt x="55050" y="30507"/>
                      </a:lnTo>
                      <a:lnTo>
                        <a:pt x="55092" y="30612"/>
                      </a:lnTo>
                      <a:lnTo>
                        <a:pt x="55218" y="30737"/>
                      </a:lnTo>
                      <a:lnTo>
                        <a:pt x="55322" y="30758"/>
                      </a:lnTo>
                      <a:lnTo>
                        <a:pt x="55385" y="30842"/>
                      </a:lnTo>
                      <a:lnTo>
                        <a:pt x="55469" y="30842"/>
                      </a:lnTo>
                      <a:lnTo>
                        <a:pt x="55511" y="30821"/>
                      </a:lnTo>
                      <a:lnTo>
                        <a:pt x="55573" y="30842"/>
                      </a:lnTo>
                      <a:lnTo>
                        <a:pt x="55615" y="30821"/>
                      </a:lnTo>
                      <a:lnTo>
                        <a:pt x="55741" y="30842"/>
                      </a:lnTo>
                      <a:lnTo>
                        <a:pt x="55803" y="30779"/>
                      </a:lnTo>
                      <a:lnTo>
                        <a:pt x="55887" y="30779"/>
                      </a:lnTo>
                      <a:lnTo>
                        <a:pt x="55887" y="30821"/>
                      </a:lnTo>
                      <a:lnTo>
                        <a:pt x="55824" y="30863"/>
                      </a:lnTo>
                      <a:lnTo>
                        <a:pt x="55845" y="30905"/>
                      </a:lnTo>
                      <a:lnTo>
                        <a:pt x="55992" y="30905"/>
                      </a:lnTo>
                      <a:lnTo>
                        <a:pt x="56034" y="30926"/>
                      </a:lnTo>
                      <a:lnTo>
                        <a:pt x="56055" y="30968"/>
                      </a:lnTo>
                      <a:lnTo>
                        <a:pt x="56138" y="31030"/>
                      </a:lnTo>
                      <a:lnTo>
                        <a:pt x="56159" y="30968"/>
                      </a:lnTo>
                      <a:lnTo>
                        <a:pt x="56222" y="30947"/>
                      </a:lnTo>
                      <a:lnTo>
                        <a:pt x="56264" y="30968"/>
                      </a:lnTo>
                      <a:lnTo>
                        <a:pt x="56306" y="30905"/>
                      </a:lnTo>
                      <a:lnTo>
                        <a:pt x="56348" y="30905"/>
                      </a:lnTo>
                      <a:lnTo>
                        <a:pt x="56410" y="30947"/>
                      </a:lnTo>
                      <a:lnTo>
                        <a:pt x="56431" y="31009"/>
                      </a:lnTo>
                      <a:lnTo>
                        <a:pt x="56473" y="31072"/>
                      </a:lnTo>
                      <a:lnTo>
                        <a:pt x="56536" y="31072"/>
                      </a:lnTo>
                      <a:lnTo>
                        <a:pt x="56557" y="31135"/>
                      </a:lnTo>
                      <a:lnTo>
                        <a:pt x="56620" y="31177"/>
                      </a:lnTo>
                      <a:lnTo>
                        <a:pt x="56640" y="31177"/>
                      </a:lnTo>
                      <a:lnTo>
                        <a:pt x="56682" y="31240"/>
                      </a:lnTo>
                      <a:lnTo>
                        <a:pt x="56724" y="31281"/>
                      </a:lnTo>
                      <a:lnTo>
                        <a:pt x="56850" y="31344"/>
                      </a:lnTo>
                      <a:lnTo>
                        <a:pt x="56871" y="31365"/>
                      </a:lnTo>
                      <a:lnTo>
                        <a:pt x="56933" y="31365"/>
                      </a:lnTo>
                      <a:lnTo>
                        <a:pt x="56975" y="31407"/>
                      </a:lnTo>
                      <a:lnTo>
                        <a:pt x="57059" y="31449"/>
                      </a:lnTo>
                      <a:lnTo>
                        <a:pt x="57122" y="31407"/>
                      </a:lnTo>
                      <a:lnTo>
                        <a:pt x="57184" y="31407"/>
                      </a:lnTo>
                      <a:lnTo>
                        <a:pt x="57247" y="31365"/>
                      </a:lnTo>
                      <a:lnTo>
                        <a:pt x="57289" y="31365"/>
                      </a:lnTo>
                      <a:lnTo>
                        <a:pt x="57352" y="31386"/>
                      </a:lnTo>
                      <a:lnTo>
                        <a:pt x="57352" y="31470"/>
                      </a:lnTo>
                      <a:lnTo>
                        <a:pt x="57289" y="31553"/>
                      </a:lnTo>
                      <a:lnTo>
                        <a:pt x="57289" y="31637"/>
                      </a:lnTo>
                      <a:lnTo>
                        <a:pt x="57289" y="31700"/>
                      </a:lnTo>
                      <a:lnTo>
                        <a:pt x="57394" y="31700"/>
                      </a:lnTo>
                      <a:lnTo>
                        <a:pt x="57436" y="31805"/>
                      </a:lnTo>
                      <a:lnTo>
                        <a:pt x="57456" y="31909"/>
                      </a:lnTo>
                      <a:lnTo>
                        <a:pt x="57436" y="32014"/>
                      </a:lnTo>
                      <a:lnTo>
                        <a:pt x="57394" y="32056"/>
                      </a:lnTo>
                      <a:lnTo>
                        <a:pt x="57394" y="32118"/>
                      </a:lnTo>
                      <a:lnTo>
                        <a:pt x="57498" y="32265"/>
                      </a:lnTo>
                      <a:lnTo>
                        <a:pt x="57561" y="32286"/>
                      </a:lnTo>
                      <a:lnTo>
                        <a:pt x="57645" y="32390"/>
                      </a:lnTo>
                      <a:lnTo>
                        <a:pt x="57666" y="32432"/>
                      </a:lnTo>
                      <a:lnTo>
                        <a:pt x="57749" y="32411"/>
                      </a:lnTo>
                      <a:lnTo>
                        <a:pt x="57812" y="32369"/>
                      </a:lnTo>
                      <a:lnTo>
                        <a:pt x="57896" y="32369"/>
                      </a:lnTo>
                      <a:lnTo>
                        <a:pt x="57938" y="32432"/>
                      </a:lnTo>
                      <a:lnTo>
                        <a:pt x="57980" y="32516"/>
                      </a:lnTo>
                      <a:lnTo>
                        <a:pt x="58042" y="32495"/>
                      </a:lnTo>
                      <a:lnTo>
                        <a:pt x="58105" y="32432"/>
                      </a:lnTo>
                      <a:lnTo>
                        <a:pt x="58189" y="32474"/>
                      </a:lnTo>
                      <a:lnTo>
                        <a:pt x="58231" y="32432"/>
                      </a:lnTo>
                      <a:lnTo>
                        <a:pt x="58398" y="32411"/>
                      </a:lnTo>
                      <a:lnTo>
                        <a:pt x="58461" y="32328"/>
                      </a:lnTo>
                      <a:lnTo>
                        <a:pt x="58524" y="32307"/>
                      </a:lnTo>
                      <a:lnTo>
                        <a:pt x="58524" y="32244"/>
                      </a:lnTo>
                      <a:lnTo>
                        <a:pt x="58544" y="32160"/>
                      </a:lnTo>
                      <a:lnTo>
                        <a:pt x="58628" y="32097"/>
                      </a:lnTo>
                      <a:lnTo>
                        <a:pt x="58628" y="31993"/>
                      </a:lnTo>
                      <a:lnTo>
                        <a:pt x="58649" y="31909"/>
                      </a:lnTo>
                      <a:lnTo>
                        <a:pt x="58837" y="31909"/>
                      </a:lnTo>
                      <a:lnTo>
                        <a:pt x="58858" y="31805"/>
                      </a:lnTo>
                      <a:lnTo>
                        <a:pt x="58921" y="31805"/>
                      </a:lnTo>
                      <a:lnTo>
                        <a:pt x="58963" y="31784"/>
                      </a:lnTo>
                      <a:lnTo>
                        <a:pt x="59005" y="31700"/>
                      </a:lnTo>
                      <a:lnTo>
                        <a:pt x="59047" y="31658"/>
                      </a:lnTo>
                      <a:lnTo>
                        <a:pt x="59151" y="31658"/>
                      </a:lnTo>
                      <a:lnTo>
                        <a:pt x="59214" y="31595"/>
                      </a:lnTo>
                      <a:lnTo>
                        <a:pt x="59319" y="31658"/>
                      </a:lnTo>
                      <a:lnTo>
                        <a:pt x="59361" y="31700"/>
                      </a:lnTo>
                      <a:lnTo>
                        <a:pt x="59465" y="31700"/>
                      </a:lnTo>
                      <a:lnTo>
                        <a:pt x="59486" y="31763"/>
                      </a:lnTo>
                      <a:lnTo>
                        <a:pt x="59549" y="31867"/>
                      </a:lnTo>
                      <a:lnTo>
                        <a:pt x="59486" y="31909"/>
                      </a:lnTo>
                      <a:lnTo>
                        <a:pt x="59528" y="31972"/>
                      </a:lnTo>
                      <a:lnTo>
                        <a:pt x="59633" y="32077"/>
                      </a:lnTo>
                      <a:lnTo>
                        <a:pt x="59633" y="32139"/>
                      </a:lnTo>
                      <a:lnTo>
                        <a:pt x="59674" y="32202"/>
                      </a:lnTo>
                      <a:lnTo>
                        <a:pt x="59758" y="32244"/>
                      </a:lnTo>
                      <a:lnTo>
                        <a:pt x="59737" y="32390"/>
                      </a:lnTo>
                      <a:lnTo>
                        <a:pt x="59737" y="32495"/>
                      </a:lnTo>
                      <a:lnTo>
                        <a:pt x="59695" y="32537"/>
                      </a:lnTo>
                      <a:lnTo>
                        <a:pt x="59633" y="32558"/>
                      </a:lnTo>
                      <a:lnTo>
                        <a:pt x="59549" y="32662"/>
                      </a:lnTo>
                      <a:lnTo>
                        <a:pt x="59549" y="32725"/>
                      </a:lnTo>
                      <a:lnTo>
                        <a:pt x="59591" y="32809"/>
                      </a:lnTo>
                      <a:lnTo>
                        <a:pt x="59633" y="32830"/>
                      </a:lnTo>
                      <a:lnTo>
                        <a:pt x="59633" y="32934"/>
                      </a:lnTo>
                      <a:lnTo>
                        <a:pt x="59591" y="33018"/>
                      </a:lnTo>
                      <a:lnTo>
                        <a:pt x="59633" y="33060"/>
                      </a:lnTo>
                      <a:lnTo>
                        <a:pt x="59674" y="33081"/>
                      </a:lnTo>
                      <a:lnTo>
                        <a:pt x="59674" y="33144"/>
                      </a:lnTo>
                      <a:lnTo>
                        <a:pt x="59695" y="33185"/>
                      </a:lnTo>
                      <a:lnTo>
                        <a:pt x="59695" y="33248"/>
                      </a:lnTo>
                      <a:lnTo>
                        <a:pt x="59674" y="33269"/>
                      </a:lnTo>
                      <a:lnTo>
                        <a:pt x="59653" y="33290"/>
                      </a:lnTo>
                      <a:lnTo>
                        <a:pt x="59653" y="33437"/>
                      </a:lnTo>
                      <a:lnTo>
                        <a:pt x="59695" y="33562"/>
                      </a:lnTo>
                      <a:lnTo>
                        <a:pt x="59737" y="33604"/>
                      </a:lnTo>
                      <a:lnTo>
                        <a:pt x="59737" y="33667"/>
                      </a:lnTo>
                      <a:lnTo>
                        <a:pt x="59674" y="33709"/>
                      </a:lnTo>
                      <a:lnTo>
                        <a:pt x="59653" y="33792"/>
                      </a:lnTo>
                      <a:lnTo>
                        <a:pt x="59674" y="33855"/>
                      </a:lnTo>
                      <a:lnTo>
                        <a:pt x="59674" y="33897"/>
                      </a:lnTo>
                      <a:lnTo>
                        <a:pt x="59695" y="33960"/>
                      </a:lnTo>
                      <a:lnTo>
                        <a:pt x="59633" y="34001"/>
                      </a:lnTo>
                      <a:lnTo>
                        <a:pt x="59591" y="34022"/>
                      </a:lnTo>
                      <a:lnTo>
                        <a:pt x="59633" y="34085"/>
                      </a:lnTo>
                      <a:lnTo>
                        <a:pt x="59653" y="34169"/>
                      </a:lnTo>
                      <a:lnTo>
                        <a:pt x="59633" y="34211"/>
                      </a:lnTo>
                      <a:lnTo>
                        <a:pt x="59570" y="34315"/>
                      </a:lnTo>
                      <a:lnTo>
                        <a:pt x="59591" y="34378"/>
                      </a:lnTo>
                      <a:lnTo>
                        <a:pt x="59633" y="34420"/>
                      </a:lnTo>
                      <a:lnTo>
                        <a:pt x="59591" y="34483"/>
                      </a:lnTo>
                      <a:lnTo>
                        <a:pt x="59591" y="34525"/>
                      </a:lnTo>
                      <a:lnTo>
                        <a:pt x="59633" y="34587"/>
                      </a:lnTo>
                      <a:lnTo>
                        <a:pt x="59653" y="34650"/>
                      </a:lnTo>
                      <a:lnTo>
                        <a:pt x="59591" y="34713"/>
                      </a:lnTo>
                      <a:lnTo>
                        <a:pt x="59549" y="34713"/>
                      </a:lnTo>
                      <a:lnTo>
                        <a:pt x="59486" y="34692"/>
                      </a:lnTo>
                      <a:lnTo>
                        <a:pt x="59130" y="34608"/>
                      </a:lnTo>
                      <a:lnTo>
                        <a:pt x="59047" y="34587"/>
                      </a:lnTo>
                      <a:lnTo>
                        <a:pt x="58942" y="34546"/>
                      </a:lnTo>
                      <a:lnTo>
                        <a:pt x="58900" y="34546"/>
                      </a:lnTo>
                      <a:lnTo>
                        <a:pt x="58796" y="34713"/>
                      </a:lnTo>
                      <a:lnTo>
                        <a:pt x="58754" y="34797"/>
                      </a:lnTo>
                      <a:lnTo>
                        <a:pt x="58712" y="34859"/>
                      </a:lnTo>
                      <a:lnTo>
                        <a:pt x="58628" y="34859"/>
                      </a:lnTo>
                      <a:lnTo>
                        <a:pt x="58544" y="34922"/>
                      </a:lnTo>
                      <a:lnTo>
                        <a:pt x="58524" y="34964"/>
                      </a:lnTo>
                      <a:lnTo>
                        <a:pt x="58586" y="35069"/>
                      </a:lnTo>
                      <a:lnTo>
                        <a:pt x="58712" y="35278"/>
                      </a:lnTo>
                      <a:lnTo>
                        <a:pt x="58733" y="35362"/>
                      </a:lnTo>
                      <a:lnTo>
                        <a:pt x="58754" y="35445"/>
                      </a:lnTo>
                      <a:lnTo>
                        <a:pt x="58837" y="35550"/>
                      </a:lnTo>
                      <a:lnTo>
                        <a:pt x="58837" y="35654"/>
                      </a:lnTo>
                      <a:lnTo>
                        <a:pt x="58837" y="35780"/>
                      </a:lnTo>
                      <a:lnTo>
                        <a:pt x="58837" y="35885"/>
                      </a:lnTo>
                      <a:lnTo>
                        <a:pt x="58837" y="36094"/>
                      </a:lnTo>
                      <a:lnTo>
                        <a:pt x="58921" y="36157"/>
                      </a:lnTo>
                      <a:lnTo>
                        <a:pt x="58921" y="36261"/>
                      </a:lnTo>
                      <a:lnTo>
                        <a:pt x="58921" y="36366"/>
                      </a:lnTo>
                      <a:lnTo>
                        <a:pt x="58900" y="36408"/>
                      </a:lnTo>
                      <a:lnTo>
                        <a:pt x="58900" y="36491"/>
                      </a:lnTo>
                      <a:lnTo>
                        <a:pt x="58921" y="36533"/>
                      </a:lnTo>
                      <a:lnTo>
                        <a:pt x="58921" y="36638"/>
                      </a:lnTo>
                      <a:lnTo>
                        <a:pt x="58858" y="36638"/>
                      </a:lnTo>
                      <a:lnTo>
                        <a:pt x="58733" y="36617"/>
                      </a:lnTo>
                      <a:lnTo>
                        <a:pt x="58649" y="36680"/>
                      </a:lnTo>
                      <a:lnTo>
                        <a:pt x="58649" y="36722"/>
                      </a:lnTo>
                      <a:lnTo>
                        <a:pt x="58691" y="36826"/>
                      </a:lnTo>
                      <a:lnTo>
                        <a:pt x="58733" y="36847"/>
                      </a:lnTo>
                      <a:lnTo>
                        <a:pt x="58733" y="36931"/>
                      </a:lnTo>
                      <a:lnTo>
                        <a:pt x="58733" y="36952"/>
                      </a:lnTo>
                      <a:lnTo>
                        <a:pt x="58837" y="37098"/>
                      </a:lnTo>
                      <a:lnTo>
                        <a:pt x="58858" y="37098"/>
                      </a:lnTo>
                      <a:lnTo>
                        <a:pt x="58921" y="36931"/>
                      </a:lnTo>
                      <a:lnTo>
                        <a:pt x="59068" y="36910"/>
                      </a:lnTo>
                      <a:lnTo>
                        <a:pt x="59130" y="36952"/>
                      </a:lnTo>
                      <a:lnTo>
                        <a:pt x="59172" y="36784"/>
                      </a:lnTo>
                      <a:lnTo>
                        <a:pt x="59256" y="36722"/>
                      </a:lnTo>
                      <a:lnTo>
                        <a:pt x="59256" y="36512"/>
                      </a:lnTo>
                      <a:lnTo>
                        <a:pt x="59361" y="36429"/>
                      </a:lnTo>
                      <a:lnTo>
                        <a:pt x="59361" y="36324"/>
                      </a:lnTo>
                      <a:lnTo>
                        <a:pt x="59381" y="36282"/>
                      </a:lnTo>
                      <a:lnTo>
                        <a:pt x="59528" y="36366"/>
                      </a:lnTo>
                      <a:lnTo>
                        <a:pt x="59653" y="36303"/>
                      </a:lnTo>
                      <a:lnTo>
                        <a:pt x="59695" y="36366"/>
                      </a:lnTo>
                      <a:lnTo>
                        <a:pt x="59695" y="36575"/>
                      </a:lnTo>
                      <a:lnTo>
                        <a:pt x="59884" y="36617"/>
                      </a:lnTo>
                      <a:lnTo>
                        <a:pt x="60072" y="36722"/>
                      </a:lnTo>
                      <a:lnTo>
                        <a:pt x="60114" y="36680"/>
                      </a:lnTo>
                      <a:lnTo>
                        <a:pt x="60197" y="36742"/>
                      </a:lnTo>
                      <a:lnTo>
                        <a:pt x="60323" y="36617"/>
                      </a:lnTo>
                      <a:lnTo>
                        <a:pt x="60490" y="36596"/>
                      </a:lnTo>
                      <a:lnTo>
                        <a:pt x="60511" y="36512"/>
                      </a:lnTo>
                      <a:lnTo>
                        <a:pt x="60595" y="36512"/>
                      </a:lnTo>
                      <a:lnTo>
                        <a:pt x="60679" y="36366"/>
                      </a:lnTo>
                      <a:lnTo>
                        <a:pt x="60846" y="36115"/>
                      </a:lnTo>
                      <a:lnTo>
                        <a:pt x="60825" y="36073"/>
                      </a:lnTo>
                      <a:lnTo>
                        <a:pt x="60951" y="36010"/>
                      </a:lnTo>
                      <a:lnTo>
                        <a:pt x="60951" y="35926"/>
                      </a:lnTo>
                      <a:lnTo>
                        <a:pt x="60909" y="35780"/>
                      </a:lnTo>
                      <a:lnTo>
                        <a:pt x="60993" y="35822"/>
                      </a:lnTo>
                      <a:lnTo>
                        <a:pt x="60993" y="35843"/>
                      </a:lnTo>
                      <a:lnTo>
                        <a:pt x="61118" y="35654"/>
                      </a:lnTo>
                      <a:lnTo>
                        <a:pt x="61055" y="35550"/>
                      </a:lnTo>
                      <a:lnTo>
                        <a:pt x="61118" y="35529"/>
                      </a:lnTo>
                      <a:lnTo>
                        <a:pt x="61118" y="35341"/>
                      </a:lnTo>
                      <a:lnTo>
                        <a:pt x="61223" y="35299"/>
                      </a:lnTo>
                      <a:lnTo>
                        <a:pt x="61223" y="35194"/>
                      </a:lnTo>
                      <a:lnTo>
                        <a:pt x="61369" y="35090"/>
                      </a:lnTo>
                      <a:lnTo>
                        <a:pt x="61411" y="35027"/>
                      </a:lnTo>
                      <a:lnTo>
                        <a:pt x="61348" y="34985"/>
                      </a:lnTo>
                      <a:lnTo>
                        <a:pt x="61369" y="34838"/>
                      </a:lnTo>
                      <a:lnTo>
                        <a:pt x="61453" y="34818"/>
                      </a:lnTo>
                      <a:lnTo>
                        <a:pt x="61557" y="34315"/>
                      </a:lnTo>
                      <a:lnTo>
                        <a:pt x="61683" y="34169"/>
                      </a:lnTo>
                      <a:lnTo>
                        <a:pt x="61683" y="34064"/>
                      </a:lnTo>
                      <a:lnTo>
                        <a:pt x="61829" y="33960"/>
                      </a:lnTo>
                      <a:lnTo>
                        <a:pt x="61850" y="33834"/>
                      </a:lnTo>
                      <a:lnTo>
                        <a:pt x="61976" y="33667"/>
                      </a:lnTo>
                      <a:lnTo>
                        <a:pt x="61976" y="33541"/>
                      </a:lnTo>
                      <a:lnTo>
                        <a:pt x="61934" y="33520"/>
                      </a:lnTo>
                      <a:lnTo>
                        <a:pt x="61892" y="33353"/>
                      </a:lnTo>
                      <a:lnTo>
                        <a:pt x="62039" y="33227"/>
                      </a:lnTo>
                      <a:lnTo>
                        <a:pt x="61976" y="32955"/>
                      </a:lnTo>
                      <a:lnTo>
                        <a:pt x="62081" y="32830"/>
                      </a:lnTo>
                      <a:lnTo>
                        <a:pt x="62081" y="32746"/>
                      </a:lnTo>
                      <a:lnTo>
                        <a:pt x="62039" y="32746"/>
                      </a:lnTo>
                      <a:lnTo>
                        <a:pt x="62101" y="32579"/>
                      </a:lnTo>
                      <a:lnTo>
                        <a:pt x="62101" y="32411"/>
                      </a:lnTo>
                      <a:lnTo>
                        <a:pt x="62206" y="32307"/>
                      </a:lnTo>
                      <a:lnTo>
                        <a:pt x="62206" y="32118"/>
                      </a:lnTo>
                      <a:lnTo>
                        <a:pt x="62185" y="32097"/>
                      </a:lnTo>
                      <a:lnTo>
                        <a:pt x="62164" y="31909"/>
                      </a:lnTo>
                      <a:lnTo>
                        <a:pt x="62248" y="31742"/>
                      </a:lnTo>
                      <a:lnTo>
                        <a:pt x="62248" y="31574"/>
                      </a:lnTo>
                      <a:lnTo>
                        <a:pt x="62394" y="31386"/>
                      </a:lnTo>
                      <a:lnTo>
                        <a:pt x="62394" y="31240"/>
                      </a:lnTo>
                      <a:lnTo>
                        <a:pt x="62353" y="31135"/>
                      </a:lnTo>
                      <a:lnTo>
                        <a:pt x="62353" y="30947"/>
                      </a:lnTo>
                      <a:lnTo>
                        <a:pt x="62394" y="30905"/>
                      </a:lnTo>
                      <a:lnTo>
                        <a:pt x="62394" y="30758"/>
                      </a:lnTo>
                      <a:lnTo>
                        <a:pt x="62311" y="30758"/>
                      </a:lnTo>
                      <a:lnTo>
                        <a:pt x="62269" y="30486"/>
                      </a:lnTo>
                      <a:lnTo>
                        <a:pt x="62269" y="30403"/>
                      </a:lnTo>
                      <a:lnTo>
                        <a:pt x="62248" y="30319"/>
                      </a:lnTo>
                      <a:lnTo>
                        <a:pt x="62248" y="30110"/>
                      </a:lnTo>
                      <a:lnTo>
                        <a:pt x="62081" y="29921"/>
                      </a:lnTo>
                      <a:lnTo>
                        <a:pt x="62039" y="29921"/>
                      </a:lnTo>
                      <a:lnTo>
                        <a:pt x="61976" y="29817"/>
                      </a:lnTo>
                      <a:lnTo>
                        <a:pt x="62039" y="29775"/>
                      </a:lnTo>
                      <a:lnTo>
                        <a:pt x="62101" y="29608"/>
                      </a:lnTo>
                      <a:lnTo>
                        <a:pt x="62101" y="29566"/>
                      </a:lnTo>
                      <a:lnTo>
                        <a:pt x="61997" y="29649"/>
                      </a:lnTo>
                      <a:lnTo>
                        <a:pt x="61892" y="29608"/>
                      </a:lnTo>
                      <a:lnTo>
                        <a:pt x="61788" y="29231"/>
                      </a:lnTo>
                      <a:lnTo>
                        <a:pt x="61788" y="29126"/>
                      </a:lnTo>
                      <a:lnTo>
                        <a:pt x="61767" y="29043"/>
                      </a:lnTo>
                      <a:lnTo>
                        <a:pt x="61746" y="28833"/>
                      </a:lnTo>
                      <a:lnTo>
                        <a:pt x="61788" y="28750"/>
                      </a:lnTo>
                      <a:lnTo>
                        <a:pt x="61683" y="28457"/>
                      </a:lnTo>
                      <a:lnTo>
                        <a:pt x="61767" y="28394"/>
                      </a:lnTo>
                      <a:lnTo>
                        <a:pt x="61725" y="28352"/>
                      </a:lnTo>
                      <a:lnTo>
                        <a:pt x="61746" y="28310"/>
                      </a:lnTo>
                      <a:lnTo>
                        <a:pt x="61746" y="28227"/>
                      </a:lnTo>
                      <a:lnTo>
                        <a:pt x="61683" y="28185"/>
                      </a:lnTo>
                      <a:lnTo>
                        <a:pt x="61746" y="28080"/>
                      </a:lnTo>
                      <a:lnTo>
                        <a:pt x="61683" y="27975"/>
                      </a:lnTo>
                      <a:lnTo>
                        <a:pt x="61683" y="27892"/>
                      </a:lnTo>
                      <a:lnTo>
                        <a:pt x="61767" y="27829"/>
                      </a:lnTo>
                      <a:lnTo>
                        <a:pt x="61662" y="27766"/>
                      </a:lnTo>
                      <a:lnTo>
                        <a:pt x="61641" y="27620"/>
                      </a:lnTo>
                      <a:lnTo>
                        <a:pt x="61683" y="27557"/>
                      </a:lnTo>
                      <a:lnTo>
                        <a:pt x="61662" y="27452"/>
                      </a:lnTo>
                      <a:lnTo>
                        <a:pt x="61578" y="27515"/>
                      </a:lnTo>
                      <a:lnTo>
                        <a:pt x="61474" y="27494"/>
                      </a:lnTo>
                      <a:lnTo>
                        <a:pt x="61348" y="27390"/>
                      </a:lnTo>
                      <a:lnTo>
                        <a:pt x="61348" y="27264"/>
                      </a:lnTo>
                      <a:lnTo>
                        <a:pt x="61411" y="27180"/>
                      </a:lnTo>
                      <a:lnTo>
                        <a:pt x="61411" y="27076"/>
                      </a:lnTo>
                      <a:lnTo>
                        <a:pt x="61244" y="26887"/>
                      </a:lnTo>
                      <a:lnTo>
                        <a:pt x="61160" y="26887"/>
                      </a:lnTo>
                      <a:lnTo>
                        <a:pt x="61055" y="26762"/>
                      </a:lnTo>
                      <a:lnTo>
                        <a:pt x="61139" y="26720"/>
                      </a:lnTo>
                      <a:lnTo>
                        <a:pt x="61139" y="26615"/>
                      </a:lnTo>
                      <a:lnTo>
                        <a:pt x="61202" y="26511"/>
                      </a:lnTo>
                      <a:lnTo>
                        <a:pt x="61097" y="26323"/>
                      </a:lnTo>
                      <a:lnTo>
                        <a:pt x="61013" y="26323"/>
                      </a:lnTo>
                      <a:lnTo>
                        <a:pt x="60930" y="26239"/>
                      </a:lnTo>
                      <a:lnTo>
                        <a:pt x="60825" y="26218"/>
                      </a:lnTo>
                      <a:lnTo>
                        <a:pt x="60804" y="26134"/>
                      </a:lnTo>
                      <a:lnTo>
                        <a:pt x="60532" y="26051"/>
                      </a:lnTo>
                      <a:lnTo>
                        <a:pt x="60490" y="25988"/>
                      </a:lnTo>
                      <a:lnTo>
                        <a:pt x="60323" y="25946"/>
                      </a:lnTo>
                      <a:lnTo>
                        <a:pt x="60260" y="25904"/>
                      </a:lnTo>
                      <a:lnTo>
                        <a:pt x="60197" y="25779"/>
                      </a:lnTo>
                      <a:lnTo>
                        <a:pt x="60114" y="25695"/>
                      </a:lnTo>
                      <a:lnTo>
                        <a:pt x="59988" y="25695"/>
                      </a:lnTo>
                      <a:lnTo>
                        <a:pt x="59863" y="25590"/>
                      </a:lnTo>
                      <a:lnTo>
                        <a:pt x="59737" y="25695"/>
                      </a:lnTo>
                      <a:lnTo>
                        <a:pt x="59633" y="25695"/>
                      </a:lnTo>
                      <a:lnTo>
                        <a:pt x="59570" y="25779"/>
                      </a:lnTo>
                      <a:lnTo>
                        <a:pt x="59486" y="25779"/>
                      </a:lnTo>
                      <a:lnTo>
                        <a:pt x="59444" y="25716"/>
                      </a:lnTo>
                      <a:lnTo>
                        <a:pt x="59444" y="25674"/>
                      </a:lnTo>
                      <a:lnTo>
                        <a:pt x="59340" y="25611"/>
                      </a:lnTo>
                      <a:lnTo>
                        <a:pt x="59235" y="25611"/>
                      </a:lnTo>
                      <a:lnTo>
                        <a:pt x="59277" y="25799"/>
                      </a:lnTo>
                      <a:lnTo>
                        <a:pt x="59381" y="25904"/>
                      </a:lnTo>
                      <a:lnTo>
                        <a:pt x="59340" y="26009"/>
                      </a:lnTo>
                      <a:lnTo>
                        <a:pt x="59381" y="26197"/>
                      </a:lnTo>
                      <a:lnTo>
                        <a:pt x="59340" y="26343"/>
                      </a:lnTo>
                      <a:lnTo>
                        <a:pt x="59256" y="26406"/>
                      </a:lnTo>
                      <a:lnTo>
                        <a:pt x="59256" y="26239"/>
                      </a:lnTo>
                      <a:lnTo>
                        <a:pt x="59277" y="26113"/>
                      </a:lnTo>
                      <a:lnTo>
                        <a:pt x="59214" y="25946"/>
                      </a:lnTo>
                      <a:lnTo>
                        <a:pt x="59151" y="26030"/>
                      </a:lnTo>
                      <a:lnTo>
                        <a:pt x="59172" y="26134"/>
                      </a:lnTo>
                      <a:lnTo>
                        <a:pt x="59130" y="26323"/>
                      </a:lnTo>
                      <a:lnTo>
                        <a:pt x="59005" y="26406"/>
                      </a:lnTo>
                      <a:lnTo>
                        <a:pt x="58733" y="26427"/>
                      </a:lnTo>
                      <a:lnTo>
                        <a:pt x="58712" y="26364"/>
                      </a:lnTo>
                      <a:lnTo>
                        <a:pt x="58816" y="26302"/>
                      </a:lnTo>
                      <a:lnTo>
                        <a:pt x="58858" y="26302"/>
                      </a:lnTo>
                      <a:lnTo>
                        <a:pt x="58858" y="26134"/>
                      </a:lnTo>
                      <a:lnTo>
                        <a:pt x="58921" y="26051"/>
                      </a:lnTo>
                      <a:lnTo>
                        <a:pt x="58963" y="26009"/>
                      </a:lnTo>
                      <a:lnTo>
                        <a:pt x="58837" y="26009"/>
                      </a:lnTo>
                      <a:lnTo>
                        <a:pt x="58796" y="26051"/>
                      </a:lnTo>
                      <a:lnTo>
                        <a:pt x="58733" y="26009"/>
                      </a:lnTo>
                      <a:lnTo>
                        <a:pt x="58649" y="26030"/>
                      </a:lnTo>
                      <a:lnTo>
                        <a:pt x="58607" y="26134"/>
                      </a:lnTo>
                      <a:lnTo>
                        <a:pt x="58524" y="26197"/>
                      </a:lnTo>
                      <a:lnTo>
                        <a:pt x="58503" y="26197"/>
                      </a:lnTo>
                      <a:lnTo>
                        <a:pt x="58419" y="26302"/>
                      </a:lnTo>
                      <a:lnTo>
                        <a:pt x="58272" y="26155"/>
                      </a:lnTo>
                      <a:lnTo>
                        <a:pt x="58293" y="26009"/>
                      </a:lnTo>
                      <a:lnTo>
                        <a:pt x="58231" y="25820"/>
                      </a:lnTo>
                      <a:lnTo>
                        <a:pt x="58105" y="25632"/>
                      </a:lnTo>
                      <a:lnTo>
                        <a:pt x="58105" y="25339"/>
                      </a:lnTo>
                      <a:lnTo>
                        <a:pt x="57980" y="25381"/>
                      </a:lnTo>
                      <a:lnTo>
                        <a:pt x="57917" y="25381"/>
                      </a:lnTo>
                      <a:lnTo>
                        <a:pt x="57812" y="25423"/>
                      </a:lnTo>
                      <a:lnTo>
                        <a:pt x="57749" y="25465"/>
                      </a:lnTo>
                      <a:lnTo>
                        <a:pt x="57603" y="25548"/>
                      </a:lnTo>
                      <a:lnTo>
                        <a:pt x="57498" y="25548"/>
                      </a:lnTo>
                      <a:lnTo>
                        <a:pt x="57394" y="25486"/>
                      </a:lnTo>
                      <a:lnTo>
                        <a:pt x="57289" y="25527"/>
                      </a:lnTo>
                      <a:lnTo>
                        <a:pt x="57184" y="25444"/>
                      </a:lnTo>
                      <a:lnTo>
                        <a:pt x="57143" y="25339"/>
                      </a:lnTo>
                      <a:lnTo>
                        <a:pt x="57184" y="25255"/>
                      </a:lnTo>
                      <a:lnTo>
                        <a:pt x="57226" y="25109"/>
                      </a:lnTo>
                      <a:lnTo>
                        <a:pt x="57331" y="24942"/>
                      </a:lnTo>
                      <a:lnTo>
                        <a:pt x="57477" y="24774"/>
                      </a:lnTo>
                      <a:lnTo>
                        <a:pt x="57477" y="24586"/>
                      </a:lnTo>
                      <a:lnTo>
                        <a:pt x="57666" y="24439"/>
                      </a:lnTo>
                      <a:lnTo>
                        <a:pt x="57666" y="24272"/>
                      </a:lnTo>
                      <a:lnTo>
                        <a:pt x="57708" y="24251"/>
                      </a:lnTo>
                      <a:lnTo>
                        <a:pt x="57708" y="24188"/>
                      </a:lnTo>
                      <a:lnTo>
                        <a:pt x="57812" y="24021"/>
                      </a:lnTo>
                      <a:lnTo>
                        <a:pt x="57854" y="23874"/>
                      </a:lnTo>
                      <a:lnTo>
                        <a:pt x="57917" y="23749"/>
                      </a:lnTo>
                      <a:lnTo>
                        <a:pt x="57875" y="23623"/>
                      </a:lnTo>
                      <a:lnTo>
                        <a:pt x="57917" y="23540"/>
                      </a:lnTo>
                      <a:lnTo>
                        <a:pt x="57917" y="23330"/>
                      </a:lnTo>
                      <a:lnTo>
                        <a:pt x="57980" y="23038"/>
                      </a:lnTo>
                      <a:lnTo>
                        <a:pt x="58021" y="23038"/>
                      </a:lnTo>
                      <a:lnTo>
                        <a:pt x="58063" y="22828"/>
                      </a:lnTo>
                      <a:lnTo>
                        <a:pt x="58168" y="22786"/>
                      </a:lnTo>
                      <a:lnTo>
                        <a:pt x="58126" y="22661"/>
                      </a:lnTo>
                      <a:lnTo>
                        <a:pt x="58293" y="22473"/>
                      </a:lnTo>
                      <a:lnTo>
                        <a:pt x="58314" y="22305"/>
                      </a:lnTo>
                      <a:lnTo>
                        <a:pt x="58419" y="22242"/>
                      </a:lnTo>
                      <a:lnTo>
                        <a:pt x="58377" y="22033"/>
                      </a:lnTo>
                      <a:lnTo>
                        <a:pt x="58419" y="21970"/>
                      </a:lnTo>
                      <a:lnTo>
                        <a:pt x="58419" y="21845"/>
                      </a:lnTo>
                      <a:lnTo>
                        <a:pt x="58503" y="21782"/>
                      </a:lnTo>
                      <a:lnTo>
                        <a:pt x="58544" y="21782"/>
                      </a:lnTo>
                      <a:lnTo>
                        <a:pt x="58544" y="21657"/>
                      </a:lnTo>
                      <a:lnTo>
                        <a:pt x="58503" y="21573"/>
                      </a:lnTo>
                      <a:lnTo>
                        <a:pt x="58503" y="21343"/>
                      </a:lnTo>
                      <a:lnTo>
                        <a:pt x="58482" y="21217"/>
                      </a:lnTo>
                      <a:lnTo>
                        <a:pt x="58544" y="21029"/>
                      </a:lnTo>
                      <a:lnTo>
                        <a:pt x="58712" y="20841"/>
                      </a:lnTo>
                      <a:lnTo>
                        <a:pt x="58754" y="20631"/>
                      </a:lnTo>
                      <a:lnTo>
                        <a:pt x="58607" y="20401"/>
                      </a:lnTo>
                      <a:lnTo>
                        <a:pt x="58628" y="20276"/>
                      </a:lnTo>
                      <a:lnTo>
                        <a:pt x="58733" y="20171"/>
                      </a:lnTo>
                      <a:lnTo>
                        <a:pt x="58754" y="20045"/>
                      </a:lnTo>
                      <a:lnTo>
                        <a:pt x="58963" y="19878"/>
                      </a:lnTo>
                      <a:lnTo>
                        <a:pt x="59005" y="19773"/>
                      </a:lnTo>
                      <a:lnTo>
                        <a:pt x="59068" y="19773"/>
                      </a:lnTo>
                      <a:lnTo>
                        <a:pt x="59151" y="19857"/>
                      </a:lnTo>
                      <a:lnTo>
                        <a:pt x="59277" y="19836"/>
                      </a:lnTo>
                      <a:lnTo>
                        <a:pt x="59486" y="19669"/>
                      </a:lnTo>
                      <a:lnTo>
                        <a:pt x="59674" y="19669"/>
                      </a:lnTo>
                      <a:lnTo>
                        <a:pt x="59842" y="19564"/>
                      </a:lnTo>
                      <a:lnTo>
                        <a:pt x="59967" y="19564"/>
                      </a:lnTo>
                      <a:lnTo>
                        <a:pt x="60072" y="19481"/>
                      </a:lnTo>
                      <a:lnTo>
                        <a:pt x="60177" y="19481"/>
                      </a:lnTo>
                      <a:lnTo>
                        <a:pt x="60281" y="19460"/>
                      </a:lnTo>
                      <a:lnTo>
                        <a:pt x="60323" y="19376"/>
                      </a:lnTo>
                      <a:lnTo>
                        <a:pt x="60428" y="19460"/>
                      </a:lnTo>
                      <a:lnTo>
                        <a:pt x="60386" y="19585"/>
                      </a:lnTo>
                      <a:lnTo>
                        <a:pt x="60469" y="19627"/>
                      </a:lnTo>
                      <a:lnTo>
                        <a:pt x="60574" y="19732"/>
                      </a:lnTo>
                      <a:lnTo>
                        <a:pt x="60616" y="19627"/>
                      </a:lnTo>
                      <a:lnTo>
                        <a:pt x="60721" y="19543"/>
                      </a:lnTo>
                      <a:lnTo>
                        <a:pt x="60574" y="19418"/>
                      </a:lnTo>
                      <a:lnTo>
                        <a:pt x="60574" y="19355"/>
                      </a:lnTo>
                      <a:lnTo>
                        <a:pt x="60700" y="19271"/>
                      </a:lnTo>
                      <a:lnTo>
                        <a:pt x="60909" y="19313"/>
                      </a:lnTo>
                      <a:lnTo>
                        <a:pt x="61013" y="19250"/>
                      </a:lnTo>
                      <a:lnTo>
                        <a:pt x="61244" y="19250"/>
                      </a:lnTo>
                      <a:lnTo>
                        <a:pt x="61306" y="19334"/>
                      </a:lnTo>
                      <a:lnTo>
                        <a:pt x="61348" y="19334"/>
                      </a:lnTo>
                      <a:lnTo>
                        <a:pt x="61432" y="19250"/>
                      </a:lnTo>
                      <a:lnTo>
                        <a:pt x="61516" y="19250"/>
                      </a:lnTo>
                      <a:lnTo>
                        <a:pt x="61474" y="19146"/>
                      </a:lnTo>
                      <a:lnTo>
                        <a:pt x="61557" y="19104"/>
                      </a:lnTo>
                      <a:lnTo>
                        <a:pt x="61746" y="19104"/>
                      </a:lnTo>
                      <a:lnTo>
                        <a:pt x="61829" y="19208"/>
                      </a:lnTo>
                      <a:lnTo>
                        <a:pt x="62039" y="19125"/>
                      </a:lnTo>
                      <a:lnTo>
                        <a:pt x="62039" y="19041"/>
                      </a:lnTo>
                      <a:lnTo>
                        <a:pt x="61955" y="18999"/>
                      </a:lnTo>
                      <a:lnTo>
                        <a:pt x="61892" y="19041"/>
                      </a:lnTo>
                      <a:lnTo>
                        <a:pt x="61767" y="18957"/>
                      </a:lnTo>
                      <a:lnTo>
                        <a:pt x="61850" y="18832"/>
                      </a:lnTo>
                      <a:lnTo>
                        <a:pt x="61871" y="18916"/>
                      </a:lnTo>
                      <a:lnTo>
                        <a:pt x="62039" y="18853"/>
                      </a:lnTo>
                      <a:lnTo>
                        <a:pt x="61871" y="18748"/>
                      </a:lnTo>
                      <a:lnTo>
                        <a:pt x="61871" y="18685"/>
                      </a:lnTo>
                      <a:lnTo>
                        <a:pt x="61955" y="18685"/>
                      </a:lnTo>
                      <a:lnTo>
                        <a:pt x="62101" y="18497"/>
                      </a:lnTo>
                      <a:lnTo>
                        <a:pt x="62269" y="18497"/>
                      </a:lnTo>
                      <a:lnTo>
                        <a:pt x="62353" y="18581"/>
                      </a:lnTo>
                      <a:lnTo>
                        <a:pt x="62457" y="18518"/>
                      </a:lnTo>
                      <a:lnTo>
                        <a:pt x="62666" y="18581"/>
                      </a:lnTo>
                      <a:lnTo>
                        <a:pt x="62813" y="18581"/>
                      </a:lnTo>
                      <a:lnTo>
                        <a:pt x="62813" y="18623"/>
                      </a:lnTo>
                      <a:lnTo>
                        <a:pt x="62897" y="18685"/>
                      </a:lnTo>
                      <a:lnTo>
                        <a:pt x="62959" y="18644"/>
                      </a:lnTo>
                      <a:lnTo>
                        <a:pt x="62918" y="18581"/>
                      </a:lnTo>
                      <a:lnTo>
                        <a:pt x="63106" y="18581"/>
                      </a:lnTo>
                      <a:lnTo>
                        <a:pt x="63252" y="18602"/>
                      </a:lnTo>
                      <a:lnTo>
                        <a:pt x="63357" y="18602"/>
                      </a:lnTo>
                      <a:lnTo>
                        <a:pt x="63462" y="18685"/>
                      </a:lnTo>
                      <a:lnTo>
                        <a:pt x="63462" y="18727"/>
                      </a:lnTo>
                      <a:lnTo>
                        <a:pt x="63629" y="18748"/>
                      </a:lnTo>
                      <a:lnTo>
                        <a:pt x="63734" y="18664"/>
                      </a:lnTo>
                      <a:lnTo>
                        <a:pt x="63796" y="18685"/>
                      </a:lnTo>
                      <a:lnTo>
                        <a:pt x="63838" y="18769"/>
                      </a:lnTo>
                      <a:lnTo>
                        <a:pt x="63629" y="18916"/>
                      </a:lnTo>
                      <a:lnTo>
                        <a:pt x="63441" y="18916"/>
                      </a:lnTo>
                      <a:lnTo>
                        <a:pt x="63378" y="18978"/>
                      </a:lnTo>
                      <a:lnTo>
                        <a:pt x="63378" y="19083"/>
                      </a:lnTo>
                      <a:lnTo>
                        <a:pt x="63273" y="19083"/>
                      </a:lnTo>
                      <a:lnTo>
                        <a:pt x="63252" y="19125"/>
                      </a:lnTo>
                      <a:lnTo>
                        <a:pt x="63315" y="19146"/>
                      </a:lnTo>
                      <a:lnTo>
                        <a:pt x="63378" y="19146"/>
                      </a:lnTo>
                      <a:lnTo>
                        <a:pt x="63545" y="19355"/>
                      </a:lnTo>
                      <a:lnTo>
                        <a:pt x="63587" y="19313"/>
                      </a:lnTo>
                      <a:lnTo>
                        <a:pt x="63775" y="19250"/>
                      </a:lnTo>
                      <a:lnTo>
                        <a:pt x="63859" y="19146"/>
                      </a:lnTo>
                      <a:lnTo>
                        <a:pt x="63838" y="19104"/>
                      </a:lnTo>
                      <a:lnTo>
                        <a:pt x="63964" y="19041"/>
                      </a:lnTo>
                      <a:lnTo>
                        <a:pt x="63880" y="18916"/>
                      </a:lnTo>
                      <a:lnTo>
                        <a:pt x="63964" y="18916"/>
                      </a:lnTo>
                      <a:lnTo>
                        <a:pt x="64089" y="19083"/>
                      </a:lnTo>
                      <a:lnTo>
                        <a:pt x="64173" y="19104"/>
                      </a:lnTo>
                      <a:lnTo>
                        <a:pt x="64215" y="19020"/>
                      </a:lnTo>
                      <a:lnTo>
                        <a:pt x="64173" y="18978"/>
                      </a:lnTo>
                      <a:lnTo>
                        <a:pt x="64257" y="18916"/>
                      </a:lnTo>
                      <a:lnTo>
                        <a:pt x="64298" y="18832"/>
                      </a:lnTo>
                      <a:lnTo>
                        <a:pt x="64319" y="18832"/>
                      </a:lnTo>
                      <a:lnTo>
                        <a:pt x="64319" y="18727"/>
                      </a:lnTo>
                      <a:lnTo>
                        <a:pt x="64298" y="18664"/>
                      </a:lnTo>
                      <a:lnTo>
                        <a:pt x="64382" y="18623"/>
                      </a:lnTo>
                      <a:lnTo>
                        <a:pt x="64466" y="18685"/>
                      </a:lnTo>
                      <a:lnTo>
                        <a:pt x="64529" y="18623"/>
                      </a:lnTo>
                      <a:lnTo>
                        <a:pt x="64591" y="18685"/>
                      </a:lnTo>
                      <a:lnTo>
                        <a:pt x="64612" y="18769"/>
                      </a:lnTo>
                      <a:lnTo>
                        <a:pt x="64696" y="18811"/>
                      </a:lnTo>
                      <a:lnTo>
                        <a:pt x="64842" y="18664"/>
                      </a:lnTo>
                      <a:lnTo>
                        <a:pt x="64780" y="18602"/>
                      </a:lnTo>
                      <a:lnTo>
                        <a:pt x="64780" y="18581"/>
                      </a:lnTo>
                      <a:lnTo>
                        <a:pt x="64842" y="18518"/>
                      </a:lnTo>
                      <a:lnTo>
                        <a:pt x="64926" y="18560"/>
                      </a:lnTo>
                      <a:lnTo>
                        <a:pt x="65010" y="18497"/>
                      </a:lnTo>
                      <a:lnTo>
                        <a:pt x="65094" y="18497"/>
                      </a:lnTo>
                      <a:lnTo>
                        <a:pt x="65114" y="18455"/>
                      </a:lnTo>
                      <a:lnTo>
                        <a:pt x="65010" y="18351"/>
                      </a:lnTo>
                      <a:lnTo>
                        <a:pt x="65031" y="18288"/>
                      </a:lnTo>
                      <a:lnTo>
                        <a:pt x="65031" y="18246"/>
                      </a:lnTo>
                      <a:lnTo>
                        <a:pt x="64926" y="18183"/>
                      </a:lnTo>
                      <a:lnTo>
                        <a:pt x="64884" y="18141"/>
                      </a:lnTo>
                      <a:lnTo>
                        <a:pt x="64884" y="18162"/>
                      </a:lnTo>
                      <a:lnTo>
                        <a:pt x="64884" y="18204"/>
                      </a:lnTo>
                      <a:lnTo>
                        <a:pt x="64822" y="18204"/>
                      </a:lnTo>
                      <a:lnTo>
                        <a:pt x="64717" y="18162"/>
                      </a:lnTo>
                      <a:lnTo>
                        <a:pt x="64696" y="18183"/>
                      </a:lnTo>
                      <a:lnTo>
                        <a:pt x="64696" y="18246"/>
                      </a:lnTo>
                      <a:lnTo>
                        <a:pt x="64591" y="18246"/>
                      </a:lnTo>
                      <a:lnTo>
                        <a:pt x="64529" y="18288"/>
                      </a:lnTo>
                      <a:lnTo>
                        <a:pt x="64466" y="18246"/>
                      </a:lnTo>
                      <a:lnTo>
                        <a:pt x="64487" y="18141"/>
                      </a:lnTo>
                      <a:lnTo>
                        <a:pt x="64529" y="18100"/>
                      </a:lnTo>
                      <a:lnTo>
                        <a:pt x="64382" y="17890"/>
                      </a:lnTo>
                      <a:lnTo>
                        <a:pt x="64487" y="17828"/>
                      </a:lnTo>
                      <a:lnTo>
                        <a:pt x="64382" y="17660"/>
                      </a:lnTo>
                      <a:lnTo>
                        <a:pt x="64424" y="17451"/>
                      </a:lnTo>
                      <a:lnTo>
                        <a:pt x="64424" y="17325"/>
                      </a:lnTo>
                      <a:lnTo>
                        <a:pt x="64508" y="17221"/>
                      </a:lnTo>
                      <a:lnTo>
                        <a:pt x="64508" y="17032"/>
                      </a:lnTo>
                      <a:lnTo>
                        <a:pt x="64612" y="16928"/>
                      </a:lnTo>
                      <a:lnTo>
                        <a:pt x="64612" y="16802"/>
                      </a:lnTo>
                      <a:lnTo>
                        <a:pt x="64591" y="16781"/>
                      </a:lnTo>
                      <a:lnTo>
                        <a:pt x="64717" y="16719"/>
                      </a:lnTo>
                      <a:lnTo>
                        <a:pt x="64591" y="16572"/>
                      </a:lnTo>
                      <a:lnTo>
                        <a:pt x="64633" y="16175"/>
                      </a:lnTo>
                      <a:lnTo>
                        <a:pt x="64738" y="16091"/>
                      </a:lnTo>
                      <a:lnTo>
                        <a:pt x="64633" y="15944"/>
                      </a:lnTo>
                      <a:lnTo>
                        <a:pt x="64612" y="15777"/>
                      </a:lnTo>
                      <a:lnTo>
                        <a:pt x="64529" y="15735"/>
                      </a:lnTo>
                      <a:lnTo>
                        <a:pt x="64529" y="15672"/>
                      </a:lnTo>
                      <a:lnTo>
                        <a:pt x="64633" y="15589"/>
                      </a:lnTo>
                      <a:lnTo>
                        <a:pt x="64612" y="15442"/>
                      </a:lnTo>
                      <a:lnTo>
                        <a:pt x="64696" y="15379"/>
                      </a:lnTo>
                      <a:lnTo>
                        <a:pt x="64822" y="15170"/>
                      </a:lnTo>
                      <a:lnTo>
                        <a:pt x="64947" y="15212"/>
                      </a:lnTo>
                      <a:lnTo>
                        <a:pt x="65031" y="15149"/>
                      </a:lnTo>
                      <a:lnTo>
                        <a:pt x="65114" y="15170"/>
                      </a:lnTo>
                      <a:lnTo>
                        <a:pt x="65156" y="15107"/>
                      </a:lnTo>
                      <a:lnTo>
                        <a:pt x="65366" y="15107"/>
                      </a:lnTo>
                      <a:lnTo>
                        <a:pt x="65407" y="15045"/>
                      </a:lnTo>
                      <a:lnTo>
                        <a:pt x="65470" y="15024"/>
                      </a:lnTo>
                      <a:lnTo>
                        <a:pt x="65512" y="14919"/>
                      </a:lnTo>
                      <a:lnTo>
                        <a:pt x="65554" y="14919"/>
                      </a:lnTo>
                      <a:lnTo>
                        <a:pt x="65617" y="14898"/>
                      </a:lnTo>
                      <a:lnTo>
                        <a:pt x="65742" y="14898"/>
                      </a:lnTo>
                      <a:lnTo>
                        <a:pt x="65763" y="15003"/>
                      </a:lnTo>
                      <a:lnTo>
                        <a:pt x="65826" y="14961"/>
                      </a:lnTo>
                      <a:lnTo>
                        <a:pt x="65868" y="14961"/>
                      </a:lnTo>
                      <a:lnTo>
                        <a:pt x="65951" y="15107"/>
                      </a:lnTo>
                      <a:lnTo>
                        <a:pt x="65993" y="15107"/>
                      </a:lnTo>
                      <a:lnTo>
                        <a:pt x="66098" y="14961"/>
                      </a:lnTo>
                      <a:lnTo>
                        <a:pt x="66098" y="14835"/>
                      </a:lnTo>
                      <a:lnTo>
                        <a:pt x="66182" y="14815"/>
                      </a:lnTo>
                      <a:lnTo>
                        <a:pt x="66203" y="14689"/>
                      </a:lnTo>
                      <a:lnTo>
                        <a:pt x="66265" y="14689"/>
                      </a:lnTo>
                      <a:lnTo>
                        <a:pt x="66286" y="14794"/>
                      </a:lnTo>
                      <a:lnTo>
                        <a:pt x="66412" y="14856"/>
                      </a:lnTo>
                      <a:lnTo>
                        <a:pt x="66412" y="15003"/>
                      </a:lnTo>
                      <a:lnTo>
                        <a:pt x="66391" y="15045"/>
                      </a:lnTo>
                      <a:lnTo>
                        <a:pt x="66454" y="15107"/>
                      </a:lnTo>
                      <a:lnTo>
                        <a:pt x="66475" y="15212"/>
                      </a:lnTo>
                      <a:lnTo>
                        <a:pt x="66391" y="15275"/>
                      </a:lnTo>
                      <a:lnTo>
                        <a:pt x="66454" y="15317"/>
                      </a:lnTo>
                      <a:lnTo>
                        <a:pt x="66475" y="15442"/>
                      </a:lnTo>
                      <a:lnTo>
                        <a:pt x="66454" y="15442"/>
                      </a:lnTo>
                      <a:lnTo>
                        <a:pt x="66454" y="15526"/>
                      </a:lnTo>
                      <a:lnTo>
                        <a:pt x="66475" y="15568"/>
                      </a:lnTo>
                      <a:lnTo>
                        <a:pt x="66412" y="15651"/>
                      </a:lnTo>
                      <a:lnTo>
                        <a:pt x="66391" y="15693"/>
                      </a:lnTo>
                      <a:lnTo>
                        <a:pt x="66412" y="15756"/>
                      </a:lnTo>
                      <a:lnTo>
                        <a:pt x="66516" y="15651"/>
                      </a:lnTo>
                      <a:lnTo>
                        <a:pt x="66558" y="15735"/>
                      </a:lnTo>
                      <a:lnTo>
                        <a:pt x="66663" y="15756"/>
                      </a:lnTo>
                      <a:lnTo>
                        <a:pt x="66684" y="15965"/>
                      </a:lnTo>
                      <a:lnTo>
                        <a:pt x="66726" y="15903"/>
                      </a:lnTo>
                      <a:lnTo>
                        <a:pt x="66726" y="15840"/>
                      </a:lnTo>
                      <a:lnTo>
                        <a:pt x="66830" y="15735"/>
                      </a:lnTo>
                      <a:lnTo>
                        <a:pt x="66914" y="15735"/>
                      </a:lnTo>
                      <a:lnTo>
                        <a:pt x="66977" y="15777"/>
                      </a:lnTo>
                      <a:lnTo>
                        <a:pt x="66872" y="15944"/>
                      </a:lnTo>
                      <a:lnTo>
                        <a:pt x="66977" y="16049"/>
                      </a:lnTo>
                      <a:lnTo>
                        <a:pt x="66998" y="16175"/>
                      </a:lnTo>
                      <a:lnTo>
                        <a:pt x="67081" y="15986"/>
                      </a:lnTo>
                      <a:lnTo>
                        <a:pt x="67144" y="15944"/>
                      </a:lnTo>
                      <a:lnTo>
                        <a:pt x="67144" y="15861"/>
                      </a:lnTo>
                      <a:lnTo>
                        <a:pt x="67207" y="15777"/>
                      </a:lnTo>
                      <a:lnTo>
                        <a:pt x="67207" y="15484"/>
                      </a:lnTo>
                      <a:lnTo>
                        <a:pt x="67291" y="15421"/>
                      </a:lnTo>
                      <a:lnTo>
                        <a:pt x="67207" y="15338"/>
                      </a:lnTo>
                      <a:lnTo>
                        <a:pt x="67311" y="15254"/>
                      </a:lnTo>
                      <a:lnTo>
                        <a:pt x="67311" y="15149"/>
                      </a:lnTo>
                      <a:lnTo>
                        <a:pt x="67249" y="15128"/>
                      </a:lnTo>
                      <a:lnTo>
                        <a:pt x="67249" y="15066"/>
                      </a:lnTo>
                      <a:lnTo>
                        <a:pt x="67311" y="15045"/>
                      </a:lnTo>
                      <a:lnTo>
                        <a:pt x="67332" y="14856"/>
                      </a:lnTo>
                      <a:lnTo>
                        <a:pt x="67249" y="14794"/>
                      </a:lnTo>
                      <a:lnTo>
                        <a:pt x="67311" y="14605"/>
                      </a:lnTo>
                      <a:lnTo>
                        <a:pt x="67395" y="14522"/>
                      </a:lnTo>
                      <a:lnTo>
                        <a:pt x="67542" y="14501"/>
                      </a:lnTo>
                      <a:lnTo>
                        <a:pt x="67604" y="14584"/>
                      </a:lnTo>
                      <a:lnTo>
                        <a:pt x="67667" y="14647"/>
                      </a:lnTo>
                      <a:lnTo>
                        <a:pt x="67730" y="14584"/>
                      </a:lnTo>
                      <a:lnTo>
                        <a:pt x="67646" y="14501"/>
                      </a:lnTo>
                      <a:lnTo>
                        <a:pt x="67688" y="14375"/>
                      </a:lnTo>
                      <a:lnTo>
                        <a:pt x="67521" y="14291"/>
                      </a:lnTo>
                      <a:lnTo>
                        <a:pt x="67479" y="14061"/>
                      </a:lnTo>
                      <a:lnTo>
                        <a:pt x="67395" y="13999"/>
                      </a:lnTo>
                      <a:lnTo>
                        <a:pt x="67395" y="13957"/>
                      </a:lnTo>
                      <a:lnTo>
                        <a:pt x="67291" y="13873"/>
                      </a:lnTo>
                      <a:lnTo>
                        <a:pt x="67270" y="13706"/>
                      </a:lnTo>
                      <a:lnTo>
                        <a:pt x="67311" y="13664"/>
                      </a:lnTo>
                      <a:lnTo>
                        <a:pt x="67291" y="13538"/>
                      </a:lnTo>
                      <a:lnTo>
                        <a:pt x="67165" y="13434"/>
                      </a:lnTo>
                      <a:lnTo>
                        <a:pt x="67186" y="13329"/>
                      </a:lnTo>
                      <a:lnTo>
                        <a:pt x="67123" y="13266"/>
                      </a:lnTo>
                      <a:lnTo>
                        <a:pt x="67291" y="13141"/>
                      </a:lnTo>
                      <a:lnTo>
                        <a:pt x="67416" y="13141"/>
                      </a:lnTo>
                      <a:lnTo>
                        <a:pt x="67521" y="13015"/>
                      </a:lnTo>
                      <a:lnTo>
                        <a:pt x="67688" y="13015"/>
                      </a:lnTo>
                      <a:lnTo>
                        <a:pt x="67730" y="12952"/>
                      </a:lnTo>
                      <a:lnTo>
                        <a:pt x="67897" y="13078"/>
                      </a:lnTo>
                      <a:lnTo>
                        <a:pt x="68044" y="13078"/>
                      </a:lnTo>
                      <a:lnTo>
                        <a:pt x="68107" y="13120"/>
                      </a:lnTo>
                      <a:lnTo>
                        <a:pt x="68211" y="13141"/>
                      </a:lnTo>
                      <a:lnTo>
                        <a:pt x="68274" y="13120"/>
                      </a:lnTo>
                      <a:lnTo>
                        <a:pt x="68127" y="13182"/>
                      </a:lnTo>
                      <a:lnTo>
                        <a:pt x="68211" y="13245"/>
                      </a:lnTo>
                      <a:lnTo>
                        <a:pt x="68065" y="13287"/>
                      </a:lnTo>
                      <a:lnTo>
                        <a:pt x="67939" y="13266"/>
                      </a:lnTo>
                      <a:lnTo>
                        <a:pt x="67793" y="13434"/>
                      </a:lnTo>
                      <a:lnTo>
                        <a:pt x="67793" y="13496"/>
                      </a:lnTo>
                      <a:lnTo>
                        <a:pt x="67835" y="13643"/>
                      </a:lnTo>
                      <a:lnTo>
                        <a:pt x="67835" y="13768"/>
                      </a:lnTo>
                      <a:lnTo>
                        <a:pt x="67918" y="13810"/>
                      </a:lnTo>
                      <a:lnTo>
                        <a:pt x="67939" y="13894"/>
                      </a:lnTo>
                      <a:lnTo>
                        <a:pt x="68065" y="14061"/>
                      </a:lnTo>
                      <a:lnTo>
                        <a:pt x="68065" y="14103"/>
                      </a:lnTo>
                      <a:lnTo>
                        <a:pt x="68107" y="14103"/>
                      </a:lnTo>
                      <a:lnTo>
                        <a:pt x="68065" y="14166"/>
                      </a:lnTo>
                      <a:lnTo>
                        <a:pt x="68211" y="14208"/>
                      </a:lnTo>
                      <a:lnTo>
                        <a:pt x="68232" y="14333"/>
                      </a:lnTo>
                      <a:lnTo>
                        <a:pt x="68232" y="14396"/>
                      </a:lnTo>
                      <a:lnTo>
                        <a:pt x="68169" y="14438"/>
                      </a:lnTo>
                      <a:lnTo>
                        <a:pt x="68211" y="14710"/>
                      </a:lnTo>
                      <a:lnTo>
                        <a:pt x="68253" y="14731"/>
                      </a:lnTo>
                      <a:lnTo>
                        <a:pt x="68316" y="14647"/>
                      </a:lnTo>
                      <a:lnTo>
                        <a:pt x="68358" y="14647"/>
                      </a:lnTo>
                      <a:lnTo>
                        <a:pt x="68441" y="14752"/>
                      </a:lnTo>
                      <a:lnTo>
                        <a:pt x="68483" y="14835"/>
                      </a:lnTo>
                      <a:lnTo>
                        <a:pt x="68420" y="15024"/>
                      </a:lnTo>
                      <a:lnTo>
                        <a:pt x="68420" y="15233"/>
                      </a:lnTo>
                      <a:lnTo>
                        <a:pt x="68483" y="15317"/>
                      </a:lnTo>
                      <a:lnTo>
                        <a:pt x="68567" y="15254"/>
                      </a:lnTo>
                      <a:lnTo>
                        <a:pt x="68672" y="15275"/>
                      </a:lnTo>
                      <a:lnTo>
                        <a:pt x="68692" y="15338"/>
                      </a:lnTo>
                      <a:lnTo>
                        <a:pt x="68672" y="15421"/>
                      </a:lnTo>
                      <a:lnTo>
                        <a:pt x="68588" y="15421"/>
                      </a:lnTo>
                      <a:lnTo>
                        <a:pt x="68483" y="15484"/>
                      </a:lnTo>
                      <a:lnTo>
                        <a:pt x="68462" y="15484"/>
                      </a:lnTo>
                      <a:lnTo>
                        <a:pt x="68337" y="15631"/>
                      </a:lnTo>
                      <a:lnTo>
                        <a:pt x="68316" y="15735"/>
                      </a:lnTo>
                      <a:lnTo>
                        <a:pt x="68169" y="15798"/>
                      </a:lnTo>
                      <a:lnTo>
                        <a:pt x="68148" y="15861"/>
                      </a:lnTo>
                      <a:lnTo>
                        <a:pt x="68065" y="15882"/>
                      </a:lnTo>
                      <a:lnTo>
                        <a:pt x="68065" y="15986"/>
                      </a:lnTo>
                      <a:lnTo>
                        <a:pt x="68023" y="16070"/>
                      </a:lnTo>
                      <a:lnTo>
                        <a:pt x="68065" y="16195"/>
                      </a:lnTo>
                      <a:lnTo>
                        <a:pt x="68148" y="16175"/>
                      </a:lnTo>
                      <a:lnTo>
                        <a:pt x="68148" y="16321"/>
                      </a:lnTo>
                      <a:lnTo>
                        <a:pt x="68044" y="16509"/>
                      </a:lnTo>
                      <a:lnTo>
                        <a:pt x="68065" y="16593"/>
                      </a:lnTo>
                      <a:lnTo>
                        <a:pt x="68127" y="16614"/>
                      </a:lnTo>
                      <a:lnTo>
                        <a:pt x="68107" y="16844"/>
                      </a:lnTo>
                      <a:lnTo>
                        <a:pt x="68127" y="17032"/>
                      </a:lnTo>
                      <a:lnTo>
                        <a:pt x="68065" y="17116"/>
                      </a:lnTo>
                      <a:lnTo>
                        <a:pt x="67939" y="17158"/>
                      </a:lnTo>
                      <a:lnTo>
                        <a:pt x="67918" y="17263"/>
                      </a:lnTo>
                      <a:lnTo>
                        <a:pt x="67960" y="17325"/>
                      </a:lnTo>
                      <a:lnTo>
                        <a:pt x="67939" y="17535"/>
                      </a:lnTo>
                      <a:lnTo>
                        <a:pt x="67918" y="17576"/>
                      </a:lnTo>
                      <a:lnTo>
                        <a:pt x="67939" y="17660"/>
                      </a:lnTo>
                      <a:lnTo>
                        <a:pt x="68044" y="17765"/>
                      </a:lnTo>
                      <a:lnTo>
                        <a:pt x="67960" y="17765"/>
                      </a:lnTo>
                      <a:lnTo>
                        <a:pt x="67939" y="17953"/>
                      </a:lnTo>
                      <a:lnTo>
                        <a:pt x="67960" y="17995"/>
                      </a:lnTo>
                      <a:lnTo>
                        <a:pt x="67960" y="18141"/>
                      </a:lnTo>
                      <a:lnTo>
                        <a:pt x="67855" y="18246"/>
                      </a:lnTo>
                      <a:lnTo>
                        <a:pt x="67939" y="18372"/>
                      </a:lnTo>
                      <a:lnTo>
                        <a:pt x="67939" y="18602"/>
                      </a:lnTo>
                      <a:lnTo>
                        <a:pt x="68023" y="18811"/>
                      </a:lnTo>
                      <a:lnTo>
                        <a:pt x="67835" y="19146"/>
                      </a:lnTo>
                      <a:lnTo>
                        <a:pt x="67939" y="19292"/>
                      </a:lnTo>
                      <a:lnTo>
                        <a:pt x="67835" y="19250"/>
                      </a:lnTo>
                      <a:lnTo>
                        <a:pt x="67625" y="19292"/>
                      </a:lnTo>
                      <a:lnTo>
                        <a:pt x="67625" y="19501"/>
                      </a:lnTo>
                      <a:lnTo>
                        <a:pt x="67646" y="19564"/>
                      </a:lnTo>
                      <a:lnTo>
                        <a:pt x="67521" y="19711"/>
                      </a:lnTo>
                      <a:lnTo>
                        <a:pt x="67291" y="19606"/>
                      </a:lnTo>
                      <a:lnTo>
                        <a:pt x="67186" y="19711"/>
                      </a:lnTo>
                      <a:lnTo>
                        <a:pt x="67186" y="19773"/>
                      </a:lnTo>
                      <a:lnTo>
                        <a:pt x="67332" y="19773"/>
                      </a:lnTo>
                      <a:lnTo>
                        <a:pt x="67542" y="20087"/>
                      </a:lnTo>
                      <a:lnTo>
                        <a:pt x="67542" y="20380"/>
                      </a:lnTo>
                      <a:lnTo>
                        <a:pt x="67500" y="20464"/>
                      </a:lnTo>
                      <a:lnTo>
                        <a:pt x="67542" y="20548"/>
                      </a:lnTo>
                      <a:lnTo>
                        <a:pt x="67437" y="20569"/>
                      </a:lnTo>
                      <a:lnTo>
                        <a:pt x="67416" y="20778"/>
                      </a:lnTo>
                      <a:lnTo>
                        <a:pt x="67291" y="20924"/>
                      </a:lnTo>
                      <a:lnTo>
                        <a:pt x="67270" y="21175"/>
                      </a:lnTo>
                      <a:lnTo>
                        <a:pt x="67374" y="21385"/>
                      </a:lnTo>
                      <a:lnTo>
                        <a:pt x="67416" y="21761"/>
                      </a:lnTo>
                      <a:lnTo>
                        <a:pt x="67583" y="22033"/>
                      </a:lnTo>
                      <a:lnTo>
                        <a:pt x="67583" y="22242"/>
                      </a:lnTo>
                      <a:lnTo>
                        <a:pt x="67835" y="22807"/>
                      </a:lnTo>
                      <a:lnTo>
                        <a:pt x="68148" y="23414"/>
                      </a:lnTo>
                      <a:lnTo>
                        <a:pt x="68462" y="23916"/>
                      </a:lnTo>
                      <a:lnTo>
                        <a:pt x="68630" y="24063"/>
                      </a:lnTo>
                      <a:lnTo>
                        <a:pt x="68630" y="24251"/>
                      </a:lnTo>
                      <a:lnTo>
                        <a:pt x="69048" y="24732"/>
                      </a:lnTo>
                      <a:lnTo>
                        <a:pt x="69488" y="25527"/>
                      </a:lnTo>
                      <a:lnTo>
                        <a:pt x="69697" y="25632"/>
                      </a:lnTo>
                      <a:lnTo>
                        <a:pt x="69843" y="25632"/>
                      </a:lnTo>
                      <a:lnTo>
                        <a:pt x="69927" y="25590"/>
                      </a:lnTo>
                      <a:lnTo>
                        <a:pt x="69927" y="25590"/>
                      </a:lnTo>
                      <a:lnTo>
                        <a:pt x="69885" y="25695"/>
                      </a:lnTo>
                      <a:lnTo>
                        <a:pt x="69780" y="25737"/>
                      </a:lnTo>
                      <a:lnTo>
                        <a:pt x="69697" y="25737"/>
                      </a:lnTo>
                      <a:lnTo>
                        <a:pt x="69843" y="25988"/>
                      </a:lnTo>
                      <a:lnTo>
                        <a:pt x="70052" y="26469"/>
                      </a:lnTo>
                      <a:lnTo>
                        <a:pt x="70094" y="26678"/>
                      </a:lnTo>
                      <a:lnTo>
                        <a:pt x="70220" y="26867"/>
                      </a:lnTo>
                      <a:lnTo>
                        <a:pt x="70450" y="26887"/>
                      </a:lnTo>
                      <a:lnTo>
                        <a:pt x="70471" y="26971"/>
                      </a:lnTo>
                      <a:lnTo>
                        <a:pt x="70471" y="27076"/>
                      </a:lnTo>
                      <a:lnTo>
                        <a:pt x="70513" y="27159"/>
                      </a:lnTo>
                      <a:lnTo>
                        <a:pt x="70471" y="27285"/>
                      </a:lnTo>
                      <a:lnTo>
                        <a:pt x="70617" y="27034"/>
                      </a:lnTo>
                      <a:lnTo>
                        <a:pt x="70659" y="26762"/>
                      </a:lnTo>
                      <a:lnTo>
                        <a:pt x="70680" y="26741"/>
                      </a:lnTo>
                      <a:lnTo>
                        <a:pt x="70680" y="26636"/>
                      </a:lnTo>
                      <a:lnTo>
                        <a:pt x="70827" y="26511"/>
                      </a:lnTo>
                      <a:lnTo>
                        <a:pt x="70848" y="26406"/>
                      </a:lnTo>
                      <a:lnTo>
                        <a:pt x="70827" y="26343"/>
                      </a:lnTo>
                      <a:lnTo>
                        <a:pt x="70868" y="26239"/>
                      </a:lnTo>
                      <a:lnTo>
                        <a:pt x="70931" y="25988"/>
                      </a:lnTo>
                      <a:lnTo>
                        <a:pt x="70868" y="25883"/>
                      </a:lnTo>
                      <a:lnTo>
                        <a:pt x="70889" y="25695"/>
                      </a:lnTo>
                      <a:lnTo>
                        <a:pt x="70994" y="25611"/>
                      </a:lnTo>
                      <a:lnTo>
                        <a:pt x="70889" y="25507"/>
                      </a:lnTo>
                      <a:lnTo>
                        <a:pt x="70848" y="25527"/>
                      </a:lnTo>
                      <a:lnTo>
                        <a:pt x="70764" y="25507"/>
                      </a:lnTo>
                      <a:lnTo>
                        <a:pt x="70827" y="25423"/>
                      </a:lnTo>
                      <a:lnTo>
                        <a:pt x="70743" y="25276"/>
                      </a:lnTo>
                      <a:lnTo>
                        <a:pt x="70785" y="25297"/>
                      </a:lnTo>
                      <a:lnTo>
                        <a:pt x="70848" y="25255"/>
                      </a:lnTo>
                      <a:lnTo>
                        <a:pt x="70743" y="25151"/>
                      </a:lnTo>
                      <a:lnTo>
                        <a:pt x="70764" y="25067"/>
                      </a:lnTo>
                      <a:lnTo>
                        <a:pt x="70785" y="24942"/>
                      </a:lnTo>
                      <a:lnTo>
                        <a:pt x="70659" y="24942"/>
                      </a:lnTo>
                      <a:lnTo>
                        <a:pt x="70576" y="24879"/>
                      </a:lnTo>
                      <a:lnTo>
                        <a:pt x="70638" y="24774"/>
                      </a:lnTo>
                      <a:lnTo>
                        <a:pt x="70743" y="24879"/>
                      </a:lnTo>
                      <a:lnTo>
                        <a:pt x="70889" y="24732"/>
                      </a:lnTo>
                      <a:lnTo>
                        <a:pt x="70973" y="24753"/>
                      </a:lnTo>
                      <a:lnTo>
                        <a:pt x="71078" y="24649"/>
                      </a:lnTo>
                      <a:lnTo>
                        <a:pt x="71182" y="24565"/>
                      </a:lnTo>
                      <a:lnTo>
                        <a:pt x="71203" y="24586"/>
                      </a:lnTo>
                      <a:lnTo>
                        <a:pt x="71350" y="24628"/>
                      </a:lnTo>
                      <a:lnTo>
                        <a:pt x="71266" y="24523"/>
                      </a:lnTo>
                      <a:lnTo>
                        <a:pt x="71099" y="24439"/>
                      </a:lnTo>
                      <a:lnTo>
                        <a:pt x="71099" y="24314"/>
                      </a:lnTo>
                      <a:lnTo>
                        <a:pt x="70952" y="24230"/>
                      </a:lnTo>
                      <a:lnTo>
                        <a:pt x="70848" y="23895"/>
                      </a:lnTo>
                      <a:lnTo>
                        <a:pt x="70931" y="23602"/>
                      </a:lnTo>
                      <a:lnTo>
                        <a:pt x="70827" y="23498"/>
                      </a:lnTo>
                      <a:lnTo>
                        <a:pt x="70889" y="23414"/>
                      </a:lnTo>
                      <a:lnTo>
                        <a:pt x="70931" y="23268"/>
                      </a:lnTo>
                      <a:lnTo>
                        <a:pt x="71036" y="23058"/>
                      </a:lnTo>
                      <a:lnTo>
                        <a:pt x="71078" y="23372"/>
                      </a:lnTo>
                      <a:lnTo>
                        <a:pt x="71161" y="23393"/>
                      </a:lnTo>
                      <a:lnTo>
                        <a:pt x="71350" y="23289"/>
                      </a:lnTo>
                      <a:lnTo>
                        <a:pt x="71371" y="23330"/>
                      </a:lnTo>
                      <a:lnTo>
                        <a:pt x="71705" y="23205"/>
                      </a:lnTo>
                      <a:lnTo>
                        <a:pt x="71705" y="23058"/>
                      </a:lnTo>
                      <a:lnTo>
                        <a:pt x="71789" y="22975"/>
                      </a:lnTo>
                      <a:lnTo>
                        <a:pt x="71664" y="22891"/>
                      </a:lnTo>
                      <a:lnTo>
                        <a:pt x="71454" y="22598"/>
                      </a:lnTo>
                      <a:lnTo>
                        <a:pt x="71371" y="22598"/>
                      </a:lnTo>
                      <a:lnTo>
                        <a:pt x="71078" y="22159"/>
                      </a:lnTo>
                      <a:lnTo>
                        <a:pt x="71078" y="22054"/>
                      </a:lnTo>
                      <a:lnTo>
                        <a:pt x="70994" y="21970"/>
                      </a:lnTo>
                      <a:lnTo>
                        <a:pt x="70973" y="21594"/>
                      </a:lnTo>
                      <a:lnTo>
                        <a:pt x="70994" y="21531"/>
                      </a:lnTo>
                      <a:lnTo>
                        <a:pt x="70952" y="21343"/>
                      </a:lnTo>
                      <a:lnTo>
                        <a:pt x="71036" y="21217"/>
                      </a:lnTo>
                      <a:lnTo>
                        <a:pt x="71036" y="21092"/>
                      </a:lnTo>
                      <a:lnTo>
                        <a:pt x="70889" y="21113"/>
                      </a:lnTo>
                      <a:lnTo>
                        <a:pt x="70868" y="21029"/>
                      </a:lnTo>
                      <a:lnTo>
                        <a:pt x="70973" y="20882"/>
                      </a:lnTo>
                      <a:lnTo>
                        <a:pt x="71078" y="20841"/>
                      </a:lnTo>
                      <a:lnTo>
                        <a:pt x="71078" y="20778"/>
                      </a:lnTo>
                      <a:lnTo>
                        <a:pt x="71078" y="20757"/>
                      </a:lnTo>
                      <a:lnTo>
                        <a:pt x="71161" y="20673"/>
                      </a:lnTo>
                      <a:lnTo>
                        <a:pt x="71182" y="20778"/>
                      </a:lnTo>
                      <a:lnTo>
                        <a:pt x="71182" y="20903"/>
                      </a:lnTo>
                      <a:lnTo>
                        <a:pt x="71140" y="21029"/>
                      </a:lnTo>
                      <a:lnTo>
                        <a:pt x="71140" y="21196"/>
                      </a:lnTo>
                      <a:lnTo>
                        <a:pt x="71308" y="21238"/>
                      </a:lnTo>
                      <a:lnTo>
                        <a:pt x="71475" y="21343"/>
                      </a:lnTo>
                      <a:lnTo>
                        <a:pt x="71559" y="21322"/>
                      </a:lnTo>
                      <a:lnTo>
                        <a:pt x="71559" y="21154"/>
                      </a:lnTo>
                      <a:lnTo>
                        <a:pt x="71601" y="21092"/>
                      </a:lnTo>
                      <a:lnTo>
                        <a:pt x="71496" y="20903"/>
                      </a:lnTo>
                      <a:lnTo>
                        <a:pt x="71245" y="20673"/>
                      </a:lnTo>
                      <a:lnTo>
                        <a:pt x="71245" y="20401"/>
                      </a:lnTo>
                      <a:lnTo>
                        <a:pt x="71099" y="20359"/>
                      </a:lnTo>
                      <a:lnTo>
                        <a:pt x="71078" y="20317"/>
                      </a:lnTo>
                      <a:lnTo>
                        <a:pt x="71057" y="20380"/>
                      </a:lnTo>
                      <a:lnTo>
                        <a:pt x="70973" y="20464"/>
                      </a:lnTo>
                      <a:lnTo>
                        <a:pt x="70973" y="20506"/>
                      </a:lnTo>
                      <a:lnTo>
                        <a:pt x="70931" y="20569"/>
                      </a:lnTo>
                      <a:lnTo>
                        <a:pt x="70785" y="20485"/>
                      </a:lnTo>
                      <a:lnTo>
                        <a:pt x="70785" y="20276"/>
                      </a:lnTo>
                      <a:lnTo>
                        <a:pt x="70722" y="20150"/>
                      </a:lnTo>
                      <a:lnTo>
                        <a:pt x="70617" y="19941"/>
                      </a:lnTo>
                      <a:lnTo>
                        <a:pt x="70680" y="19836"/>
                      </a:lnTo>
                      <a:lnTo>
                        <a:pt x="70743" y="19794"/>
                      </a:lnTo>
                      <a:lnTo>
                        <a:pt x="70722" y="19690"/>
                      </a:lnTo>
                      <a:lnTo>
                        <a:pt x="70785" y="19585"/>
                      </a:lnTo>
                      <a:lnTo>
                        <a:pt x="70722" y="19522"/>
                      </a:lnTo>
                      <a:lnTo>
                        <a:pt x="70743" y="19439"/>
                      </a:lnTo>
                      <a:lnTo>
                        <a:pt x="70743" y="19334"/>
                      </a:lnTo>
                      <a:lnTo>
                        <a:pt x="70659" y="19271"/>
                      </a:lnTo>
                      <a:lnTo>
                        <a:pt x="70555" y="19313"/>
                      </a:lnTo>
                      <a:lnTo>
                        <a:pt x="70366" y="19146"/>
                      </a:lnTo>
                      <a:lnTo>
                        <a:pt x="70241" y="19146"/>
                      </a:lnTo>
                      <a:lnTo>
                        <a:pt x="70157" y="19229"/>
                      </a:lnTo>
                      <a:lnTo>
                        <a:pt x="70157" y="19313"/>
                      </a:lnTo>
                      <a:lnTo>
                        <a:pt x="70304" y="19460"/>
                      </a:lnTo>
                      <a:lnTo>
                        <a:pt x="70262" y="19564"/>
                      </a:lnTo>
                      <a:lnTo>
                        <a:pt x="70220" y="19627"/>
                      </a:lnTo>
                      <a:lnTo>
                        <a:pt x="70094" y="19564"/>
                      </a:lnTo>
                      <a:lnTo>
                        <a:pt x="69927" y="19355"/>
                      </a:lnTo>
                      <a:lnTo>
                        <a:pt x="69822" y="19250"/>
                      </a:lnTo>
                      <a:lnTo>
                        <a:pt x="69739" y="19208"/>
                      </a:lnTo>
                      <a:lnTo>
                        <a:pt x="69801" y="19146"/>
                      </a:lnTo>
                      <a:lnTo>
                        <a:pt x="69697" y="18936"/>
                      </a:lnTo>
                      <a:lnTo>
                        <a:pt x="69697" y="18811"/>
                      </a:lnTo>
                      <a:lnTo>
                        <a:pt x="69697" y="18727"/>
                      </a:lnTo>
                      <a:lnTo>
                        <a:pt x="69634" y="18623"/>
                      </a:lnTo>
                      <a:lnTo>
                        <a:pt x="69697" y="18539"/>
                      </a:lnTo>
                      <a:lnTo>
                        <a:pt x="69634" y="18372"/>
                      </a:lnTo>
                      <a:lnTo>
                        <a:pt x="69718" y="18267"/>
                      </a:lnTo>
                      <a:lnTo>
                        <a:pt x="69718" y="18162"/>
                      </a:lnTo>
                      <a:lnTo>
                        <a:pt x="69739" y="18037"/>
                      </a:lnTo>
                      <a:lnTo>
                        <a:pt x="69739" y="17890"/>
                      </a:lnTo>
                      <a:lnTo>
                        <a:pt x="69697" y="17932"/>
                      </a:lnTo>
                      <a:lnTo>
                        <a:pt x="69592" y="17786"/>
                      </a:lnTo>
                      <a:lnTo>
                        <a:pt x="69613" y="17744"/>
                      </a:lnTo>
                      <a:lnTo>
                        <a:pt x="69697" y="17723"/>
                      </a:lnTo>
                      <a:lnTo>
                        <a:pt x="69801" y="17786"/>
                      </a:lnTo>
                      <a:lnTo>
                        <a:pt x="69801" y="17744"/>
                      </a:lnTo>
                      <a:lnTo>
                        <a:pt x="69718" y="17660"/>
                      </a:lnTo>
                      <a:lnTo>
                        <a:pt x="69634" y="17576"/>
                      </a:lnTo>
                      <a:lnTo>
                        <a:pt x="69676" y="17514"/>
                      </a:lnTo>
                      <a:lnTo>
                        <a:pt x="69718" y="17514"/>
                      </a:lnTo>
                      <a:lnTo>
                        <a:pt x="69697" y="17430"/>
                      </a:lnTo>
                      <a:lnTo>
                        <a:pt x="69613" y="17346"/>
                      </a:lnTo>
                      <a:lnTo>
                        <a:pt x="69488" y="17325"/>
                      </a:lnTo>
                      <a:lnTo>
                        <a:pt x="69467" y="17242"/>
                      </a:lnTo>
                      <a:lnTo>
                        <a:pt x="69508" y="17221"/>
                      </a:lnTo>
                      <a:lnTo>
                        <a:pt x="69488" y="17074"/>
                      </a:lnTo>
                      <a:lnTo>
                        <a:pt x="69383" y="16970"/>
                      </a:lnTo>
                      <a:lnTo>
                        <a:pt x="69404" y="16886"/>
                      </a:lnTo>
                      <a:lnTo>
                        <a:pt x="69425" y="16781"/>
                      </a:lnTo>
                      <a:lnTo>
                        <a:pt x="69488" y="16719"/>
                      </a:lnTo>
                      <a:lnTo>
                        <a:pt x="69404" y="16614"/>
                      </a:lnTo>
                      <a:lnTo>
                        <a:pt x="69425" y="16530"/>
                      </a:lnTo>
                      <a:lnTo>
                        <a:pt x="69508" y="16530"/>
                      </a:lnTo>
                      <a:lnTo>
                        <a:pt x="69613" y="16593"/>
                      </a:lnTo>
                      <a:lnTo>
                        <a:pt x="69697" y="16572"/>
                      </a:lnTo>
                      <a:lnTo>
                        <a:pt x="69739" y="16405"/>
                      </a:lnTo>
                      <a:lnTo>
                        <a:pt x="69822" y="16405"/>
                      </a:lnTo>
                      <a:lnTo>
                        <a:pt x="69885" y="16488"/>
                      </a:lnTo>
                      <a:lnTo>
                        <a:pt x="69927" y="16488"/>
                      </a:lnTo>
                      <a:lnTo>
                        <a:pt x="70011" y="16614"/>
                      </a:lnTo>
                      <a:lnTo>
                        <a:pt x="70136" y="16363"/>
                      </a:lnTo>
                      <a:lnTo>
                        <a:pt x="70011" y="16300"/>
                      </a:lnTo>
                      <a:lnTo>
                        <a:pt x="70032" y="16195"/>
                      </a:lnTo>
                      <a:lnTo>
                        <a:pt x="70115" y="16154"/>
                      </a:lnTo>
                      <a:lnTo>
                        <a:pt x="70241" y="15903"/>
                      </a:lnTo>
                      <a:lnTo>
                        <a:pt x="70241" y="15777"/>
                      </a:lnTo>
                      <a:lnTo>
                        <a:pt x="70324" y="15882"/>
                      </a:lnTo>
                      <a:lnTo>
                        <a:pt x="70429" y="15944"/>
                      </a:lnTo>
                      <a:lnTo>
                        <a:pt x="70429" y="16070"/>
                      </a:lnTo>
                      <a:lnTo>
                        <a:pt x="70555" y="16426"/>
                      </a:lnTo>
                      <a:lnTo>
                        <a:pt x="70638" y="16509"/>
                      </a:lnTo>
                      <a:lnTo>
                        <a:pt x="70680" y="16468"/>
                      </a:lnTo>
                      <a:lnTo>
                        <a:pt x="70722" y="16154"/>
                      </a:lnTo>
                      <a:lnTo>
                        <a:pt x="70743" y="16049"/>
                      </a:lnTo>
                      <a:lnTo>
                        <a:pt x="70722" y="15903"/>
                      </a:lnTo>
                      <a:lnTo>
                        <a:pt x="70785" y="15798"/>
                      </a:lnTo>
                      <a:lnTo>
                        <a:pt x="70722" y="15651"/>
                      </a:lnTo>
                      <a:lnTo>
                        <a:pt x="70827" y="15693"/>
                      </a:lnTo>
                      <a:lnTo>
                        <a:pt x="70889" y="15631"/>
                      </a:lnTo>
                      <a:lnTo>
                        <a:pt x="70952" y="15421"/>
                      </a:lnTo>
                      <a:lnTo>
                        <a:pt x="71057" y="15421"/>
                      </a:lnTo>
                      <a:lnTo>
                        <a:pt x="71182" y="15254"/>
                      </a:lnTo>
                      <a:lnTo>
                        <a:pt x="71308" y="15233"/>
                      </a:lnTo>
                      <a:lnTo>
                        <a:pt x="71371" y="15275"/>
                      </a:lnTo>
                      <a:lnTo>
                        <a:pt x="71559" y="15149"/>
                      </a:lnTo>
                      <a:lnTo>
                        <a:pt x="71705" y="15170"/>
                      </a:lnTo>
                      <a:lnTo>
                        <a:pt x="72019" y="15359"/>
                      </a:lnTo>
                      <a:lnTo>
                        <a:pt x="72040" y="15463"/>
                      </a:lnTo>
                      <a:lnTo>
                        <a:pt x="72124" y="15484"/>
                      </a:lnTo>
                      <a:lnTo>
                        <a:pt x="72229" y="15463"/>
                      </a:lnTo>
                      <a:lnTo>
                        <a:pt x="72291" y="15484"/>
                      </a:lnTo>
                      <a:lnTo>
                        <a:pt x="72229" y="15547"/>
                      </a:lnTo>
                      <a:lnTo>
                        <a:pt x="72396" y="15714"/>
                      </a:lnTo>
                      <a:lnTo>
                        <a:pt x="72438" y="15672"/>
                      </a:lnTo>
                      <a:lnTo>
                        <a:pt x="72542" y="15777"/>
                      </a:lnTo>
                      <a:lnTo>
                        <a:pt x="72668" y="15756"/>
                      </a:lnTo>
                      <a:lnTo>
                        <a:pt x="72752" y="15777"/>
                      </a:lnTo>
                      <a:lnTo>
                        <a:pt x="72752" y="15672"/>
                      </a:lnTo>
                      <a:lnTo>
                        <a:pt x="72647" y="15526"/>
                      </a:lnTo>
                      <a:lnTo>
                        <a:pt x="72710" y="15442"/>
                      </a:lnTo>
                      <a:lnTo>
                        <a:pt x="72668" y="15359"/>
                      </a:lnTo>
                      <a:lnTo>
                        <a:pt x="72605" y="15338"/>
                      </a:lnTo>
                      <a:lnTo>
                        <a:pt x="72605" y="15233"/>
                      </a:lnTo>
                      <a:lnTo>
                        <a:pt x="72668" y="15128"/>
                      </a:lnTo>
                      <a:lnTo>
                        <a:pt x="72731" y="14856"/>
                      </a:lnTo>
                      <a:lnTo>
                        <a:pt x="72814" y="14647"/>
                      </a:lnTo>
                      <a:lnTo>
                        <a:pt x="72773" y="14543"/>
                      </a:lnTo>
                      <a:lnTo>
                        <a:pt x="72919" y="14375"/>
                      </a:lnTo>
                      <a:lnTo>
                        <a:pt x="72856" y="14291"/>
                      </a:lnTo>
                      <a:lnTo>
                        <a:pt x="72940" y="14229"/>
                      </a:lnTo>
                      <a:lnTo>
                        <a:pt x="72856" y="14061"/>
                      </a:lnTo>
                      <a:lnTo>
                        <a:pt x="72773" y="13999"/>
                      </a:lnTo>
                      <a:lnTo>
                        <a:pt x="72773" y="13957"/>
                      </a:lnTo>
                      <a:lnTo>
                        <a:pt x="72940" y="13957"/>
                      </a:lnTo>
                      <a:lnTo>
                        <a:pt x="72982" y="13810"/>
                      </a:lnTo>
                      <a:lnTo>
                        <a:pt x="72814" y="13747"/>
                      </a:lnTo>
                      <a:lnTo>
                        <a:pt x="72752" y="13643"/>
                      </a:lnTo>
                      <a:lnTo>
                        <a:pt x="72835" y="13601"/>
                      </a:lnTo>
                      <a:lnTo>
                        <a:pt x="72877" y="13664"/>
                      </a:lnTo>
                      <a:lnTo>
                        <a:pt x="72961" y="13643"/>
                      </a:lnTo>
                      <a:lnTo>
                        <a:pt x="72982" y="13559"/>
                      </a:lnTo>
                      <a:lnTo>
                        <a:pt x="72940" y="13475"/>
                      </a:lnTo>
                      <a:lnTo>
                        <a:pt x="73065" y="13371"/>
                      </a:lnTo>
                      <a:lnTo>
                        <a:pt x="73065" y="13287"/>
                      </a:lnTo>
                      <a:lnTo>
                        <a:pt x="72982" y="13224"/>
                      </a:lnTo>
                      <a:lnTo>
                        <a:pt x="73065" y="13162"/>
                      </a:lnTo>
                      <a:lnTo>
                        <a:pt x="73149" y="13182"/>
                      </a:lnTo>
                      <a:lnTo>
                        <a:pt x="73191" y="13078"/>
                      </a:lnTo>
                      <a:lnTo>
                        <a:pt x="73233" y="13036"/>
                      </a:lnTo>
                      <a:lnTo>
                        <a:pt x="73170" y="12973"/>
                      </a:lnTo>
                      <a:lnTo>
                        <a:pt x="73275" y="12952"/>
                      </a:lnTo>
                      <a:lnTo>
                        <a:pt x="73400" y="12827"/>
                      </a:lnTo>
                      <a:lnTo>
                        <a:pt x="73358" y="12743"/>
                      </a:lnTo>
                      <a:lnTo>
                        <a:pt x="73379" y="12638"/>
                      </a:lnTo>
                      <a:lnTo>
                        <a:pt x="73421" y="12722"/>
                      </a:lnTo>
                      <a:lnTo>
                        <a:pt x="73526" y="12618"/>
                      </a:lnTo>
                      <a:lnTo>
                        <a:pt x="73463" y="12450"/>
                      </a:lnTo>
                      <a:lnTo>
                        <a:pt x="73463" y="12304"/>
                      </a:lnTo>
                      <a:lnTo>
                        <a:pt x="73568" y="12304"/>
                      </a:lnTo>
                      <a:lnTo>
                        <a:pt x="73589" y="12325"/>
                      </a:lnTo>
                      <a:lnTo>
                        <a:pt x="73651" y="12283"/>
                      </a:lnTo>
                      <a:lnTo>
                        <a:pt x="73819" y="12074"/>
                      </a:lnTo>
                      <a:lnTo>
                        <a:pt x="73756" y="12032"/>
                      </a:lnTo>
                      <a:lnTo>
                        <a:pt x="73756" y="11927"/>
                      </a:lnTo>
                      <a:lnTo>
                        <a:pt x="73861" y="11927"/>
                      </a:lnTo>
                      <a:lnTo>
                        <a:pt x="74070" y="11760"/>
                      </a:lnTo>
                      <a:lnTo>
                        <a:pt x="73986" y="11697"/>
                      </a:lnTo>
                      <a:lnTo>
                        <a:pt x="74028" y="11655"/>
                      </a:lnTo>
                      <a:lnTo>
                        <a:pt x="74174" y="11655"/>
                      </a:lnTo>
                      <a:lnTo>
                        <a:pt x="74342" y="11550"/>
                      </a:lnTo>
                      <a:lnTo>
                        <a:pt x="74300" y="11467"/>
                      </a:lnTo>
                      <a:lnTo>
                        <a:pt x="74321" y="11404"/>
                      </a:lnTo>
                      <a:lnTo>
                        <a:pt x="74405" y="11467"/>
                      </a:lnTo>
                      <a:lnTo>
                        <a:pt x="74426" y="11571"/>
                      </a:lnTo>
                      <a:lnTo>
                        <a:pt x="74530" y="11592"/>
                      </a:lnTo>
                      <a:lnTo>
                        <a:pt x="74614" y="11550"/>
                      </a:lnTo>
                      <a:lnTo>
                        <a:pt x="74739" y="11613"/>
                      </a:lnTo>
                      <a:lnTo>
                        <a:pt x="75158" y="11613"/>
                      </a:lnTo>
                      <a:lnTo>
                        <a:pt x="75242" y="11676"/>
                      </a:lnTo>
                      <a:lnTo>
                        <a:pt x="75283" y="11655"/>
                      </a:lnTo>
                      <a:lnTo>
                        <a:pt x="75242" y="11488"/>
                      </a:lnTo>
                      <a:lnTo>
                        <a:pt x="75137" y="11404"/>
                      </a:lnTo>
                      <a:lnTo>
                        <a:pt x="75137" y="11362"/>
                      </a:lnTo>
                      <a:lnTo>
                        <a:pt x="75221" y="11341"/>
                      </a:lnTo>
                      <a:lnTo>
                        <a:pt x="75221" y="10986"/>
                      </a:lnTo>
                      <a:lnTo>
                        <a:pt x="75053" y="10755"/>
                      </a:lnTo>
                      <a:lnTo>
                        <a:pt x="74928" y="10734"/>
                      </a:lnTo>
                      <a:lnTo>
                        <a:pt x="74760" y="10525"/>
                      </a:lnTo>
                      <a:lnTo>
                        <a:pt x="74844" y="10442"/>
                      </a:lnTo>
                      <a:lnTo>
                        <a:pt x="74677" y="10316"/>
                      </a:lnTo>
                      <a:lnTo>
                        <a:pt x="74426" y="10253"/>
                      </a:lnTo>
                      <a:lnTo>
                        <a:pt x="74153" y="10086"/>
                      </a:lnTo>
                      <a:lnTo>
                        <a:pt x="74049" y="9918"/>
                      </a:lnTo>
                      <a:lnTo>
                        <a:pt x="74028" y="10023"/>
                      </a:lnTo>
                      <a:lnTo>
                        <a:pt x="73944" y="10002"/>
                      </a:lnTo>
                      <a:lnTo>
                        <a:pt x="73902" y="10023"/>
                      </a:lnTo>
                      <a:lnTo>
                        <a:pt x="73881" y="10149"/>
                      </a:lnTo>
                      <a:lnTo>
                        <a:pt x="73735" y="10190"/>
                      </a:lnTo>
                      <a:lnTo>
                        <a:pt x="73693" y="10107"/>
                      </a:lnTo>
                      <a:lnTo>
                        <a:pt x="73693" y="9981"/>
                      </a:lnTo>
                      <a:lnTo>
                        <a:pt x="73819" y="9897"/>
                      </a:lnTo>
                      <a:lnTo>
                        <a:pt x="73735" y="9793"/>
                      </a:lnTo>
                      <a:lnTo>
                        <a:pt x="73777" y="9730"/>
                      </a:lnTo>
                      <a:lnTo>
                        <a:pt x="73840" y="9730"/>
                      </a:lnTo>
                      <a:lnTo>
                        <a:pt x="73923" y="9814"/>
                      </a:lnTo>
                      <a:lnTo>
                        <a:pt x="73693" y="9458"/>
                      </a:lnTo>
                      <a:lnTo>
                        <a:pt x="73526" y="9312"/>
                      </a:lnTo>
                      <a:lnTo>
                        <a:pt x="73526" y="9479"/>
                      </a:lnTo>
                      <a:lnTo>
                        <a:pt x="73526" y="9521"/>
                      </a:lnTo>
                      <a:lnTo>
                        <a:pt x="73463" y="9521"/>
                      </a:lnTo>
                      <a:lnTo>
                        <a:pt x="73254" y="9312"/>
                      </a:lnTo>
                      <a:lnTo>
                        <a:pt x="73254" y="9207"/>
                      </a:lnTo>
                      <a:lnTo>
                        <a:pt x="73358" y="9249"/>
                      </a:lnTo>
                      <a:lnTo>
                        <a:pt x="73296" y="9144"/>
                      </a:lnTo>
                      <a:lnTo>
                        <a:pt x="73003" y="8893"/>
                      </a:lnTo>
                      <a:lnTo>
                        <a:pt x="72961" y="8893"/>
                      </a:lnTo>
                      <a:lnTo>
                        <a:pt x="72982" y="8977"/>
                      </a:lnTo>
                      <a:lnTo>
                        <a:pt x="72940" y="9081"/>
                      </a:lnTo>
                      <a:lnTo>
                        <a:pt x="72773" y="9102"/>
                      </a:lnTo>
                      <a:lnTo>
                        <a:pt x="72647" y="8977"/>
                      </a:lnTo>
                      <a:lnTo>
                        <a:pt x="72521" y="8956"/>
                      </a:lnTo>
                      <a:lnTo>
                        <a:pt x="72375" y="8726"/>
                      </a:lnTo>
                      <a:lnTo>
                        <a:pt x="72375" y="8642"/>
                      </a:lnTo>
                      <a:lnTo>
                        <a:pt x="72312" y="8579"/>
                      </a:lnTo>
                      <a:lnTo>
                        <a:pt x="72208" y="8621"/>
                      </a:lnTo>
                      <a:lnTo>
                        <a:pt x="72019" y="8768"/>
                      </a:lnTo>
                      <a:lnTo>
                        <a:pt x="72019" y="8830"/>
                      </a:lnTo>
                      <a:lnTo>
                        <a:pt x="71915" y="8789"/>
                      </a:lnTo>
                      <a:lnTo>
                        <a:pt x="71831" y="8851"/>
                      </a:lnTo>
                      <a:lnTo>
                        <a:pt x="71831" y="9081"/>
                      </a:lnTo>
                      <a:lnTo>
                        <a:pt x="71894" y="9144"/>
                      </a:lnTo>
                      <a:lnTo>
                        <a:pt x="71894" y="9144"/>
                      </a:lnTo>
                      <a:lnTo>
                        <a:pt x="71789" y="9081"/>
                      </a:lnTo>
                      <a:lnTo>
                        <a:pt x="71705" y="8872"/>
                      </a:lnTo>
                      <a:lnTo>
                        <a:pt x="71747" y="8726"/>
                      </a:lnTo>
                      <a:lnTo>
                        <a:pt x="71580" y="8621"/>
                      </a:lnTo>
                      <a:lnTo>
                        <a:pt x="71517" y="8454"/>
                      </a:lnTo>
                      <a:lnTo>
                        <a:pt x="71475" y="8454"/>
                      </a:lnTo>
                      <a:lnTo>
                        <a:pt x="71580" y="8433"/>
                      </a:lnTo>
                      <a:lnTo>
                        <a:pt x="71685" y="8558"/>
                      </a:lnTo>
                      <a:lnTo>
                        <a:pt x="71685" y="8433"/>
                      </a:lnTo>
                      <a:lnTo>
                        <a:pt x="71810" y="8433"/>
                      </a:lnTo>
                      <a:lnTo>
                        <a:pt x="71915" y="8475"/>
                      </a:lnTo>
                      <a:lnTo>
                        <a:pt x="72061" y="8370"/>
                      </a:lnTo>
                      <a:lnTo>
                        <a:pt x="72019" y="8265"/>
                      </a:lnTo>
                      <a:lnTo>
                        <a:pt x="71705" y="8140"/>
                      </a:lnTo>
                      <a:lnTo>
                        <a:pt x="71622" y="8265"/>
                      </a:lnTo>
                      <a:lnTo>
                        <a:pt x="71475" y="8265"/>
                      </a:lnTo>
                      <a:lnTo>
                        <a:pt x="71329" y="8224"/>
                      </a:lnTo>
                      <a:lnTo>
                        <a:pt x="71475" y="8224"/>
                      </a:lnTo>
                      <a:lnTo>
                        <a:pt x="71580" y="8098"/>
                      </a:lnTo>
                      <a:lnTo>
                        <a:pt x="71685" y="8056"/>
                      </a:lnTo>
                      <a:lnTo>
                        <a:pt x="71789" y="8119"/>
                      </a:lnTo>
                      <a:lnTo>
                        <a:pt x="71936" y="8140"/>
                      </a:lnTo>
                      <a:lnTo>
                        <a:pt x="72061" y="8245"/>
                      </a:lnTo>
                      <a:lnTo>
                        <a:pt x="72229" y="8433"/>
                      </a:lnTo>
                      <a:lnTo>
                        <a:pt x="72354" y="8433"/>
                      </a:lnTo>
                      <a:lnTo>
                        <a:pt x="72417" y="8537"/>
                      </a:lnTo>
                      <a:lnTo>
                        <a:pt x="72480" y="8558"/>
                      </a:lnTo>
                      <a:lnTo>
                        <a:pt x="72626" y="8475"/>
                      </a:lnTo>
                      <a:lnTo>
                        <a:pt x="72668" y="8558"/>
                      </a:lnTo>
                      <a:lnTo>
                        <a:pt x="72940" y="8349"/>
                      </a:lnTo>
                      <a:lnTo>
                        <a:pt x="72961" y="8391"/>
                      </a:lnTo>
                      <a:lnTo>
                        <a:pt x="72940" y="8496"/>
                      </a:lnTo>
                      <a:lnTo>
                        <a:pt x="73045" y="8433"/>
                      </a:lnTo>
                      <a:lnTo>
                        <a:pt x="73045" y="8286"/>
                      </a:lnTo>
                      <a:lnTo>
                        <a:pt x="73170" y="8077"/>
                      </a:lnTo>
                      <a:lnTo>
                        <a:pt x="73149" y="8014"/>
                      </a:lnTo>
                      <a:lnTo>
                        <a:pt x="73149" y="7847"/>
                      </a:lnTo>
                      <a:lnTo>
                        <a:pt x="73086" y="7617"/>
                      </a:lnTo>
                      <a:lnTo>
                        <a:pt x="73191" y="7240"/>
                      </a:lnTo>
                      <a:lnTo>
                        <a:pt x="73191" y="7010"/>
                      </a:lnTo>
                      <a:lnTo>
                        <a:pt x="73086" y="6884"/>
                      </a:lnTo>
                      <a:lnTo>
                        <a:pt x="73045" y="6759"/>
                      </a:lnTo>
                      <a:lnTo>
                        <a:pt x="72877" y="6612"/>
                      </a:lnTo>
                      <a:lnTo>
                        <a:pt x="72793" y="6445"/>
                      </a:lnTo>
                      <a:lnTo>
                        <a:pt x="72856" y="6445"/>
                      </a:lnTo>
                      <a:lnTo>
                        <a:pt x="72961" y="6571"/>
                      </a:lnTo>
                      <a:lnTo>
                        <a:pt x="72982" y="6571"/>
                      </a:lnTo>
                      <a:lnTo>
                        <a:pt x="72940" y="6403"/>
                      </a:lnTo>
                      <a:lnTo>
                        <a:pt x="72773" y="6340"/>
                      </a:lnTo>
                      <a:lnTo>
                        <a:pt x="72647" y="6382"/>
                      </a:lnTo>
                      <a:lnTo>
                        <a:pt x="72417" y="6340"/>
                      </a:lnTo>
                      <a:lnTo>
                        <a:pt x="72103" y="5943"/>
                      </a:lnTo>
                      <a:lnTo>
                        <a:pt x="72019" y="5880"/>
                      </a:lnTo>
                      <a:lnTo>
                        <a:pt x="72040" y="5817"/>
                      </a:lnTo>
                      <a:lnTo>
                        <a:pt x="72208" y="5817"/>
                      </a:lnTo>
                      <a:lnTo>
                        <a:pt x="72249" y="5671"/>
                      </a:lnTo>
                      <a:lnTo>
                        <a:pt x="72166" y="5608"/>
                      </a:lnTo>
                      <a:lnTo>
                        <a:pt x="72040" y="5608"/>
                      </a:lnTo>
                      <a:lnTo>
                        <a:pt x="71998" y="5545"/>
                      </a:lnTo>
                      <a:lnTo>
                        <a:pt x="72061" y="5504"/>
                      </a:lnTo>
                      <a:lnTo>
                        <a:pt x="72019" y="5336"/>
                      </a:lnTo>
                      <a:lnTo>
                        <a:pt x="72040" y="5315"/>
                      </a:lnTo>
                      <a:lnTo>
                        <a:pt x="72166" y="5462"/>
                      </a:lnTo>
                      <a:lnTo>
                        <a:pt x="72354" y="5566"/>
                      </a:lnTo>
                      <a:lnTo>
                        <a:pt x="72375" y="5504"/>
                      </a:lnTo>
                      <a:lnTo>
                        <a:pt x="72312" y="5420"/>
                      </a:lnTo>
                      <a:lnTo>
                        <a:pt x="72312" y="5315"/>
                      </a:lnTo>
                      <a:lnTo>
                        <a:pt x="72270" y="5232"/>
                      </a:lnTo>
                      <a:lnTo>
                        <a:pt x="72333" y="5190"/>
                      </a:lnTo>
                      <a:lnTo>
                        <a:pt x="72375" y="5252"/>
                      </a:lnTo>
                      <a:lnTo>
                        <a:pt x="72417" y="5336"/>
                      </a:lnTo>
                      <a:lnTo>
                        <a:pt x="72521" y="5357"/>
                      </a:lnTo>
                      <a:lnTo>
                        <a:pt x="72563" y="5650"/>
                      </a:lnTo>
                      <a:lnTo>
                        <a:pt x="72542" y="5734"/>
                      </a:lnTo>
                      <a:lnTo>
                        <a:pt x="72835" y="5943"/>
                      </a:lnTo>
                      <a:lnTo>
                        <a:pt x="72940" y="5880"/>
                      </a:lnTo>
                      <a:lnTo>
                        <a:pt x="73065" y="5943"/>
                      </a:lnTo>
                      <a:lnTo>
                        <a:pt x="73065" y="6152"/>
                      </a:lnTo>
                      <a:lnTo>
                        <a:pt x="73170" y="6152"/>
                      </a:lnTo>
                      <a:lnTo>
                        <a:pt x="73379" y="5859"/>
                      </a:lnTo>
                      <a:lnTo>
                        <a:pt x="73421" y="5734"/>
                      </a:lnTo>
                      <a:lnTo>
                        <a:pt x="73379" y="5608"/>
                      </a:lnTo>
                      <a:lnTo>
                        <a:pt x="73400" y="5357"/>
                      </a:lnTo>
                      <a:lnTo>
                        <a:pt x="73379" y="5252"/>
                      </a:lnTo>
                      <a:lnTo>
                        <a:pt x="73421" y="5357"/>
                      </a:lnTo>
                      <a:lnTo>
                        <a:pt x="73421" y="5524"/>
                      </a:lnTo>
                      <a:lnTo>
                        <a:pt x="73505" y="5524"/>
                      </a:lnTo>
                      <a:lnTo>
                        <a:pt x="73609" y="5420"/>
                      </a:lnTo>
                      <a:lnTo>
                        <a:pt x="73798" y="5357"/>
                      </a:lnTo>
                      <a:lnTo>
                        <a:pt x="73819" y="5232"/>
                      </a:lnTo>
                      <a:lnTo>
                        <a:pt x="74007" y="5294"/>
                      </a:lnTo>
                      <a:lnTo>
                        <a:pt x="73986" y="5336"/>
                      </a:lnTo>
                      <a:lnTo>
                        <a:pt x="74007" y="5399"/>
                      </a:lnTo>
                      <a:lnTo>
                        <a:pt x="74300" y="5608"/>
                      </a:lnTo>
                      <a:lnTo>
                        <a:pt x="74342" y="5629"/>
                      </a:lnTo>
                      <a:lnTo>
                        <a:pt x="74405" y="5776"/>
                      </a:lnTo>
                      <a:lnTo>
                        <a:pt x="74405" y="5838"/>
                      </a:lnTo>
                      <a:lnTo>
                        <a:pt x="74446" y="5859"/>
                      </a:lnTo>
                      <a:lnTo>
                        <a:pt x="74698" y="5817"/>
                      </a:lnTo>
                      <a:lnTo>
                        <a:pt x="74739" y="5838"/>
                      </a:lnTo>
                      <a:lnTo>
                        <a:pt x="74739" y="5880"/>
                      </a:lnTo>
                      <a:lnTo>
                        <a:pt x="74760" y="5880"/>
                      </a:lnTo>
                      <a:lnTo>
                        <a:pt x="74865" y="5776"/>
                      </a:lnTo>
                      <a:lnTo>
                        <a:pt x="74823" y="5671"/>
                      </a:lnTo>
                      <a:lnTo>
                        <a:pt x="74844" y="5650"/>
                      </a:lnTo>
                      <a:lnTo>
                        <a:pt x="74928" y="5650"/>
                      </a:lnTo>
                      <a:lnTo>
                        <a:pt x="74886" y="5504"/>
                      </a:lnTo>
                      <a:lnTo>
                        <a:pt x="74970" y="5524"/>
                      </a:lnTo>
                      <a:lnTo>
                        <a:pt x="75032" y="5608"/>
                      </a:lnTo>
                      <a:lnTo>
                        <a:pt x="74990" y="5671"/>
                      </a:lnTo>
                      <a:lnTo>
                        <a:pt x="75095" y="5671"/>
                      </a:lnTo>
                      <a:lnTo>
                        <a:pt x="75200" y="5629"/>
                      </a:lnTo>
                      <a:lnTo>
                        <a:pt x="75472" y="5650"/>
                      </a:lnTo>
                      <a:lnTo>
                        <a:pt x="75555" y="5713"/>
                      </a:lnTo>
                      <a:lnTo>
                        <a:pt x="75618" y="5713"/>
                      </a:lnTo>
                      <a:lnTo>
                        <a:pt x="75660" y="5755"/>
                      </a:lnTo>
                      <a:lnTo>
                        <a:pt x="75702" y="5755"/>
                      </a:lnTo>
                      <a:lnTo>
                        <a:pt x="75786" y="5671"/>
                      </a:lnTo>
                      <a:lnTo>
                        <a:pt x="75723" y="5462"/>
                      </a:lnTo>
                      <a:lnTo>
                        <a:pt x="75786" y="5504"/>
                      </a:lnTo>
                      <a:lnTo>
                        <a:pt x="75911" y="5671"/>
                      </a:lnTo>
                      <a:lnTo>
                        <a:pt x="76078" y="5608"/>
                      </a:lnTo>
                      <a:lnTo>
                        <a:pt x="76078" y="5524"/>
                      </a:lnTo>
                      <a:lnTo>
                        <a:pt x="75995" y="5357"/>
                      </a:lnTo>
                      <a:lnTo>
                        <a:pt x="75869" y="5378"/>
                      </a:lnTo>
                      <a:lnTo>
                        <a:pt x="75744" y="5294"/>
                      </a:lnTo>
                      <a:lnTo>
                        <a:pt x="75806" y="5190"/>
                      </a:lnTo>
                      <a:lnTo>
                        <a:pt x="75911" y="5232"/>
                      </a:lnTo>
                      <a:lnTo>
                        <a:pt x="75995" y="5211"/>
                      </a:lnTo>
                      <a:lnTo>
                        <a:pt x="75995" y="5064"/>
                      </a:lnTo>
                      <a:lnTo>
                        <a:pt x="75890" y="5022"/>
                      </a:lnTo>
                      <a:lnTo>
                        <a:pt x="75806" y="4980"/>
                      </a:lnTo>
                      <a:lnTo>
                        <a:pt x="75744" y="5022"/>
                      </a:lnTo>
                      <a:lnTo>
                        <a:pt x="75744" y="5127"/>
                      </a:lnTo>
                      <a:lnTo>
                        <a:pt x="75681" y="5064"/>
                      </a:lnTo>
                      <a:lnTo>
                        <a:pt x="75555" y="5085"/>
                      </a:lnTo>
                      <a:lnTo>
                        <a:pt x="75576" y="4918"/>
                      </a:lnTo>
                      <a:lnTo>
                        <a:pt x="75493" y="4855"/>
                      </a:lnTo>
                      <a:lnTo>
                        <a:pt x="75388" y="4876"/>
                      </a:lnTo>
                      <a:lnTo>
                        <a:pt x="75388" y="4980"/>
                      </a:lnTo>
                      <a:lnTo>
                        <a:pt x="75346" y="4897"/>
                      </a:lnTo>
                      <a:lnTo>
                        <a:pt x="75346" y="4813"/>
                      </a:lnTo>
                      <a:lnTo>
                        <a:pt x="75472" y="4771"/>
                      </a:lnTo>
                      <a:lnTo>
                        <a:pt x="75451" y="4583"/>
                      </a:lnTo>
                      <a:lnTo>
                        <a:pt x="75367" y="4562"/>
                      </a:lnTo>
                      <a:lnTo>
                        <a:pt x="75493" y="4457"/>
                      </a:lnTo>
                      <a:lnTo>
                        <a:pt x="75430" y="4290"/>
                      </a:lnTo>
                      <a:lnTo>
                        <a:pt x="75451" y="4227"/>
                      </a:lnTo>
                      <a:lnTo>
                        <a:pt x="75283" y="4081"/>
                      </a:lnTo>
                      <a:lnTo>
                        <a:pt x="75158" y="4102"/>
                      </a:lnTo>
                      <a:lnTo>
                        <a:pt x="75032" y="4248"/>
                      </a:lnTo>
                      <a:lnTo>
                        <a:pt x="75053" y="4060"/>
                      </a:lnTo>
                      <a:lnTo>
                        <a:pt x="75158" y="4018"/>
                      </a:lnTo>
                      <a:lnTo>
                        <a:pt x="75053" y="3851"/>
                      </a:lnTo>
                      <a:lnTo>
                        <a:pt x="75053" y="3746"/>
                      </a:lnTo>
                      <a:lnTo>
                        <a:pt x="75011" y="3746"/>
                      </a:lnTo>
                      <a:lnTo>
                        <a:pt x="74928" y="3830"/>
                      </a:lnTo>
                      <a:lnTo>
                        <a:pt x="74865" y="3746"/>
                      </a:lnTo>
                      <a:lnTo>
                        <a:pt x="74739" y="3746"/>
                      </a:lnTo>
                      <a:lnTo>
                        <a:pt x="74593" y="3767"/>
                      </a:lnTo>
                      <a:lnTo>
                        <a:pt x="74718" y="3662"/>
                      </a:lnTo>
                      <a:lnTo>
                        <a:pt x="74865" y="3662"/>
                      </a:lnTo>
                      <a:lnTo>
                        <a:pt x="75011" y="3558"/>
                      </a:lnTo>
                      <a:lnTo>
                        <a:pt x="75053" y="3620"/>
                      </a:lnTo>
                      <a:lnTo>
                        <a:pt x="75158" y="3432"/>
                      </a:lnTo>
                      <a:lnTo>
                        <a:pt x="75283" y="3411"/>
                      </a:lnTo>
                      <a:lnTo>
                        <a:pt x="75325" y="3307"/>
                      </a:lnTo>
                      <a:lnTo>
                        <a:pt x="75242" y="3202"/>
                      </a:lnTo>
                      <a:lnTo>
                        <a:pt x="74970" y="3139"/>
                      </a:lnTo>
                      <a:lnTo>
                        <a:pt x="75158" y="3118"/>
                      </a:lnTo>
                      <a:lnTo>
                        <a:pt x="75346" y="3118"/>
                      </a:lnTo>
                      <a:lnTo>
                        <a:pt x="75388" y="3035"/>
                      </a:lnTo>
                      <a:lnTo>
                        <a:pt x="75346" y="2909"/>
                      </a:lnTo>
                      <a:lnTo>
                        <a:pt x="75221" y="2867"/>
                      </a:lnTo>
                      <a:lnTo>
                        <a:pt x="75137" y="2721"/>
                      </a:lnTo>
                      <a:lnTo>
                        <a:pt x="75032" y="2763"/>
                      </a:lnTo>
                      <a:lnTo>
                        <a:pt x="75011" y="2679"/>
                      </a:lnTo>
                      <a:lnTo>
                        <a:pt x="75053" y="2511"/>
                      </a:lnTo>
                      <a:lnTo>
                        <a:pt x="74949" y="2198"/>
                      </a:lnTo>
                      <a:lnTo>
                        <a:pt x="74970" y="2135"/>
                      </a:lnTo>
                      <a:lnTo>
                        <a:pt x="75032" y="2051"/>
                      </a:lnTo>
                      <a:lnTo>
                        <a:pt x="75032" y="1967"/>
                      </a:lnTo>
                      <a:lnTo>
                        <a:pt x="74928" y="1905"/>
                      </a:lnTo>
                      <a:lnTo>
                        <a:pt x="74823" y="2051"/>
                      </a:lnTo>
                      <a:lnTo>
                        <a:pt x="74718" y="2135"/>
                      </a:lnTo>
                      <a:lnTo>
                        <a:pt x="74718" y="1967"/>
                      </a:lnTo>
                      <a:lnTo>
                        <a:pt x="74614" y="1967"/>
                      </a:lnTo>
                      <a:lnTo>
                        <a:pt x="74614" y="2051"/>
                      </a:lnTo>
                      <a:lnTo>
                        <a:pt x="74530" y="2072"/>
                      </a:lnTo>
                      <a:lnTo>
                        <a:pt x="74509" y="2030"/>
                      </a:lnTo>
                      <a:lnTo>
                        <a:pt x="74530" y="1884"/>
                      </a:lnTo>
                      <a:lnTo>
                        <a:pt x="74174" y="1842"/>
                      </a:lnTo>
                      <a:lnTo>
                        <a:pt x="74091" y="1884"/>
                      </a:lnTo>
                      <a:lnTo>
                        <a:pt x="73923" y="1863"/>
                      </a:lnTo>
                      <a:lnTo>
                        <a:pt x="73819" y="1758"/>
                      </a:lnTo>
                      <a:lnTo>
                        <a:pt x="73798" y="1716"/>
                      </a:lnTo>
                      <a:lnTo>
                        <a:pt x="73693" y="1675"/>
                      </a:lnTo>
                      <a:lnTo>
                        <a:pt x="73651" y="1716"/>
                      </a:lnTo>
                      <a:lnTo>
                        <a:pt x="73589" y="1633"/>
                      </a:lnTo>
                      <a:lnTo>
                        <a:pt x="73484" y="1633"/>
                      </a:lnTo>
                      <a:lnTo>
                        <a:pt x="73379" y="1779"/>
                      </a:lnTo>
                      <a:lnTo>
                        <a:pt x="73275" y="1821"/>
                      </a:lnTo>
                      <a:lnTo>
                        <a:pt x="73233" y="1842"/>
                      </a:lnTo>
                      <a:lnTo>
                        <a:pt x="73170" y="1884"/>
                      </a:lnTo>
                      <a:lnTo>
                        <a:pt x="73296" y="1884"/>
                      </a:lnTo>
                      <a:lnTo>
                        <a:pt x="73254" y="1967"/>
                      </a:lnTo>
                      <a:lnTo>
                        <a:pt x="73128" y="2051"/>
                      </a:lnTo>
                      <a:lnTo>
                        <a:pt x="73065" y="2051"/>
                      </a:lnTo>
                      <a:lnTo>
                        <a:pt x="73086" y="2156"/>
                      </a:lnTo>
                      <a:lnTo>
                        <a:pt x="73191" y="2239"/>
                      </a:lnTo>
                      <a:lnTo>
                        <a:pt x="73170" y="2281"/>
                      </a:lnTo>
                      <a:lnTo>
                        <a:pt x="73065" y="2260"/>
                      </a:lnTo>
                      <a:lnTo>
                        <a:pt x="72982" y="2051"/>
                      </a:lnTo>
                      <a:lnTo>
                        <a:pt x="73024" y="1988"/>
                      </a:lnTo>
                      <a:lnTo>
                        <a:pt x="73024" y="1988"/>
                      </a:lnTo>
                      <a:lnTo>
                        <a:pt x="72940" y="2030"/>
                      </a:lnTo>
                      <a:lnTo>
                        <a:pt x="72773" y="2239"/>
                      </a:lnTo>
                      <a:lnTo>
                        <a:pt x="72710" y="2386"/>
                      </a:lnTo>
                      <a:lnTo>
                        <a:pt x="72605" y="2491"/>
                      </a:lnTo>
                      <a:lnTo>
                        <a:pt x="72626" y="2553"/>
                      </a:lnTo>
                      <a:lnTo>
                        <a:pt x="72773" y="2407"/>
                      </a:lnTo>
                      <a:lnTo>
                        <a:pt x="72856" y="2407"/>
                      </a:lnTo>
                      <a:lnTo>
                        <a:pt x="72919" y="2511"/>
                      </a:lnTo>
                      <a:lnTo>
                        <a:pt x="73024" y="2616"/>
                      </a:lnTo>
                      <a:lnTo>
                        <a:pt x="73233" y="2783"/>
                      </a:lnTo>
                      <a:lnTo>
                        <a:pt x="73254" y="2909"/>
                      </a:lnTo>
                      <a:lnTo>
                        <a:pt x="73170" y="2993"/>
                      </a:lnTo>
                      <a:lnTo>
                        <a:pt x="73191" y="3097"/>
                      </a:lnTo>
                      <a:lnTo>
                        <a:pt x="73358" y="3076"/>
                      </a:lnTo>
                      <a:lnTo>
                        <a:pt x="73505" y="2993"/>
                      </a:lnTo>
                      <a:lnTo>
                        <a:pt x="73589" y="3097"/>
                      </a:lnTo>
                      <a:lnTo>
                        <a:pt x="73589" y="3202"/>
                      </a:lnTo>
                      <a:lnTo>
                        <a:pt x="73672" y="3390"/>
                      </a:lnTo>
                      <a:lnTo>
                        <a:pt x="73672" y="3432"/>
                      </a:lnTo>
                      <a:lnTo>
                        <a:pt x="73568" y="3327"/>
                      </a:lnTo>
                      <a:lnTo>
                        <a:pt x="73484" y="3181"/>
                      </a:lnTo>
                      <a:lnTo>
                        <a:pt x="73400" y="3139"/>
                      </a:lnTo>
                      <a:lnTo>
                        <a:pt x="73358" y="3244"/>
                      </a:lnTo>
                      <a:lnTo>
                        <a:pt x="73379" y="3348"/>
                      </a:lnTo>
                      <a:lnTo>
                        <a:pt x="73442" y="3390"/>
                      </a:lnTo>
                      <a:lnTo>
                        <a:pt x="73400" y="3411"/>
                      </a:lnTo>
                      <a:lnTo>
                        <a:pt x="73296" y="3390"/>
                      </a:lnTo>
                      <a:lnTo>
                        <a:pt x="73191" y="3223"/>
                      </a:lnTo>
                      <a:lnTo>
                        <a:pt x="73045" y="3202"/>
                      </a:lnTo>
                      <a:lnTo>
                        <a:pt x="72940" y="3307"/>
                      </a:lnTo>
                      <a:lnTo>
                        <a:pt x="72856" y="3286"/>
                      </a:lnTo>
                      <a:lnTo>
                        <a:pt x="72835" y="3139"/>
                      </a:lnTo>
                      <a:lnTo>
                        <a:pt x="72877" y="3097"/>
                      </a:lnTo>
                      <a:lnTo>
                        <a:pt x="72814" y="2972"/>
                      </a:lnTo>
                      <a:lnTo>
                        <a:pt x="72710" y="2888"/>
                      </a:lnTo>
                      <a:lnTo>
                        <a:pt x="72668" y="2763"/>
                      </a:lnTo>
                      <a:lnTo>
                        <a:pt x="72459" y="2700"/>
                      </a:lnTo>
                      <a:lnTo>
                        <a:pt x="72291" y="2365"/>
                      </a:lnTo>
                      <a:lnTo>
                        <a:pt x="72187" y="2239"/>
                      </a:lnTo>
                      <a:lnTo>
                        <a:pt x="72208" y="2177"/>
                      </a:lnTo>
                      <a:lnTo>
                        <a:pt x="72124" y="2093"/>
                      </a:lnTo>
                      <a:lnTo>
                        <a:pt x="72019" y="2072"/>
                      </a:lnTo>
                      <a:lnTo>
                        <a:pt x="72019" y="2072"/>
                      </a:lnTo>
                      <a:lnTo>
                        <a:pt x="72040" y="2135"/>
                      </a:lnTo>
                      <a:lnTo>
                        <a:pt x="72019" y="2239"/>
                      </a:lnTo>
                      <a:lnTo>
                        <a:pt x="71977" y="2198"/>
                      </a:lnTo>
                      <a:lnTo>
                        <a:pt x="71915" y="2072"/>
                      </a:lnTo>
                      <a:lnTo>
                        <a:pt x="71685" y="1947"/>
                      </a:lnTo>
                      <a:lnTo>
                        <a:pt x="71559" y="1926"/>
                      </a:lnTo>
                      <a:lnTo>
                        <a:pt x="71454" y="1947"/>
                      </a:lnTo>
                      <a:lnTo>
                        <a:pt x="71475" y="2030"/>
                      </a:lnTo>
                      <a:lnTo>
                        <a:pt x="71580" y="2072"/>
                      </a:lnTo>
                      <a:lnTo>
                        <a:pt x="71789" y="2156"/>
                      </a:lnTo>
                      <a:lnTo>
                        <a:pt x="71622" y="2198"/>
                      </a:lnTo>
                      <a:lnTo>
                        <a:pt x="71413" y="2135"/>
                      </a:lnTo>
                      <a:lnTo>
                        <a:pt x="71308" y="2030"/>
                      </a:lnTo>
                      <a:lnTo>
                        <a:pt x="71350" y="1947"/>
                      </a:lnTo>
                      <a:lnTo>
                        <a:pt x="71287" y="1926"/>
                      </a:lnTo>
                      <a:lnTo>
                        <a:pt x="71099" y="1926"/>
                      </a:lnTo>
                      <a:lnTo>
                        <a:pt x="71161" y="1947"/>
                      </a:lnTo>
                      <a:lnTo>
                        <a:pt x="71161" y="1988"/>
                      </a:lnTo>
                      <a:lnTo>
                        <a:pt x="70994" y="2051"/>
                      </a:lnTo>
                      <a:lnTo>
                        <a:pt x="70931" y="1947"/>
                      </a:lnTo>
                      <a:lnTo>
                        <a:pt x="70952" y="1884"/>
                      </a:lnTo>
                      <a:lnTo>
                        <a:pt x="70764" y="1863"/>
                      </a:lnTo>
                      <a:lnTo>
                        <a:pt x="70722" y="1884"/>
                      </a:lnTo>
                      <a:lnTo>
                        <a:pt x="70743" y="1988"/>
                      </a:lnTo>
                      <a:lnTo>
                        <a:pt x="70638" y="1967"/>
                      </a:lnTo>
                      <a:lnTo>
                        <a:pt x="70576" y="1863"/>
                      </a:lnTo>
                      <a:lnTo>
                        <a:pt x="70429" y="1863"/>
                      </a:lnTo>
                      <a:lnTo>
                        <a:pt x="70471" y="1967"/>
                      </a:lnTo>
                      <a:lnTo>
                        <a:pt x="70471" y="1967"/>
                      </a:lnTo>
                      <a:lnTo>
                        <a:pt x="69990" y="1863"/>
                      </a:lnTo>
                      <a:lnTo>
                        <a:pt x="69843" y="1926"/>
                      </a:lnTo>
                      <a:lnTo>
                        <a:pt x="69676" y="1842"/>
                      </a:lnTo>
                      <a:lnTo>
                        <a:pt x="69676" y="1758"/>
                      </a:lnTo>
                      <a:lnTo>
                        <a:pt x="69508" y="1716"/>
                      </a:lnTo>
                      <a:lnTo>
                        <a:pt x="69488" y="1737"/>
                      </a:lnTo>
                      <a:lnTo>
                        <a:pt x="69488" y="1779"/>
                      </a:lnTo>
                      <a:lnTo>
                        <a:pt x="69425" y="1737"/>
                      </a:lnTo>
                      <a:lnTo>
                        <a:pt x="69320" y="1716"/>
                      </a:lnTo>
                      <a:lnTo>
                        <a:pt x="69216" y="1633"/>
                      </a:lnTo>
                      <a:lnTo>
                        <a:pt x="69153" y="1654"/>
                      </a:lnTo>
                      <a:lnTo>
                        <a:pt x="69174" y="1758"/>
                      </a:lnTo>
                      <a:lnTo>
                        <a:pt x="69006" y="1758"/>
                      </a:lnTo>
                      <a:lnTo>
                        <a:pt x="68860" y="1779"/>
                      </a:lnTo>
                      <a:lnTo>
                        <a:pt x="68839" y="1884"/>
                      </a:lnTo>
                      <a:lnTo>
                        <a:pt x="68651" y="1884"/>
                      </a:lnTo>
                      <a:lnTo>
                        <a:pt x="68316" y="1758"/>
                      </a:lnTo>
                      <a:lnTo>
                        <a:pt x="68337" y="1716"/>
                      </a:lnTo>
                      <a:lnTo>
                        <a:pt x="68546" y="1779"/>
                      </a:lnTo>
                      <a:lnTo>
                        <a:pt x="68651" y="1842"/>
                      </a:lnTo>
                      <a:lnTo>
                        <a:pt x="68672" y="1779"/>
                      </a:lnTo>
                      <a:lnTo>
                        <a:pt x="68337" y="1549"/>
                      </a:lnTo>
                      <a:lnTo>
                        <a:pt x="67939" y="1507"/>
                      </a:lnTo>
                      <a:lnTo>
                        <a:pt x="67793" y="1549"/>
                      </a:lnTo>
                      <a:lnTo>
                        <a:pt x="67730" y="1507"/>
                      </a:lnTo>
                      <a:lnTo>
                        <a:pt x="67793" y="1444"/>
                      </a:lnTo>
                      <a:lnTo>
                        <a:pt x="67688" y="1402"/>
                      </a:lnTo>
                      <a:lnTo>
                        <a:pt x="67542" y="1423"/>
                      </a:lnTo>
                      <a:lnTo>
                        <a:pt x="67604" y="1444"/>
                      </a:lnTo>
                      <a:lnTo>
                        <a:pt x="67521" y="1465"/>
                      </a:lnTo>
                      <a:lnTo>
                        <a:pt x="67395" y="1423"/>
                      </a:lnTo>
                      <a:lnTo>
                        <a:pt x="67019" y="1319"/>
                      </a:lnTo>
                      <a:lnTo>
                        <a:pt x="66851" y="1340"/>
                      </a:lnTo>
                      <a:lnTo>
                        <a:pt x="66788" y="1423"/>
                      </a:lnTo>
                      <a:lnTo>
                        <a:pt x="66705" y="1402"/>
                      </a:lnTo>
                      <a:lnTo>
                        <a:pt x="66663" y="1319"/>
                      </a:lnTo>
                      <a:lnTo>
                        <a:pt x="66558" y="1361"/>
                      </a:lnTo>
                      <a:lnTo>
                        <a:pt x="66349" y="1361"/>
                      </a:lnTo>
                      <a:lnTo>
                        <a:pt x="66244" y="1298"/>
                      </a:lnTo>
                      <a:lnTo>
                        <a:pt x="66161" y="1319"/>
                      </a:lnTo>
                      <a:lnTo>
                        <a:pt x="66014" y="1340"/>
                      </a:lnTo>
                      <a:lnTo>
                        <a:pt x="65951" y="1319"/>
                      </a:lnTo>
                      <a:lnTo>
                        <a:pt x="65847" y="1402"/>
                      </a:lnTo>
                      <a:lnTo>
                        <a:pt x="65826" y="1507"/>
                      </a:lnTo>
                      <a:lnTo>
                        <a:pt x="65763" y="1402"/>
                      </a:lnTo>
                      <a:lnTo>
                        <a:pt x="65303" y="1528"/>
                      </a:lnTo>
                      <a:lnTo>
                        <a:pt x="65303" y="1633"/>
                      </a:lnTo>
                      <a:lnTo>
                        <a:pt x="65198" y="1612"/>
                      </a:lnTo>
                      <a:lnTo>
                        <a:pt x="65135" y="1737"/>
                      </a:lnTo>
                      <a:lnTo>
                        <a:pt x="65094" y="1737"/>
                      </a:lnTo>
                      <a:lnTo>
                        <a:pt x="65031" y="1654"/>
                      </a:lnTo>
                      <a:lnTo>
                        <a:pt x="64884" y="1675"/>
                      </a:lnTo>
                      <a:lnTo>
                        <a:pt x="64884" y="1779"/>
                      </a:lnTo>
                      <a:lnTo>
                        <a:pt x="64801" y="1779"/>
                      </a:lnTo>
                      <a:lnTo>
                        <a:pt x="64696" y="1842"/>
                      </a:lnTo>
                      <a:lnTo>
                        <a:pt x="64529" y="1737"/>
                      </a:lnTo>
                      <a:lnTo>
                        <a:pt x="64403" y="1779"/>
                      </a:lnTo>
                      <a:lnTo>
                        <a:pt x="64403" y="1863"/>
                      </a:lnTo>
                      <a:lnTo>
                        <a:pt x="64152" y="1863"/>
                      </a:lnTo>
                      <a:lnTo>
                        <a:pt x="63838" y="1884"/>
                      </a:lnTo>
                      <a:lnTo>
                        <a:pt x="63754" y="1842"/>
                      </a:lnTo>
                      <a:lnTo>
                        <a:pt x="63482" y="1884"/>
                      </a:lnTo>
                      <a:lnTo>
                        <a:pt x="63462" y="1905"/>
                      </a:lnTo>
                      <a:lnTo>
                        <a:pt x="63629" y="2009"/>
                      </a:lnTo>
                      <a:lnTo>
                        <a:pt x="63692" y="2198"/>
                      </a:lnTo>
                      <a:lnTo>
                        <a:pt x="63775" y="2260"/>
                      </a:lnTo>
                      <a:lnTo>
                        <a:pt x="63796" y="2386"/>
                      </a:lnTo>
                      <a:lnTo>
                        <a:pt x="63880" y="2574"/>
                      </a:lnTo>
                      <a:lnTo>
                        <a:pt x="63838" y="2637"/>
                      </a:lnTo>
                      <a:lnTo>
                        <a:pt x="63838" y="2804"/>
                      </a:lnTo>
                      <a:lnTo>
                        <a:pt x="63880" y="2804"/>
                      </a:lnTo>
                      <a:lnTo>
                        <a:pt x="63985" y="2700"/>
                      </a:lnTo>
                      <a:lnTo>
                        <a:pt x="64194" y="2804"/>
                      </a:lnTo>
                      <a:lnTo>
                        <a:pt x="64257" y="2888"/>
                      </a:lnTo>
                      <a:lnTo>
                        <a:pt x="64319" y="2909"/>
                      </a:lnTo>
                      <a:lnTo>
                        <a:pt x="64529" y="3118"/>
                      </a:lnTo>
                      <a:lnTo>
                        <a:pt x="64570" y="3307"/>
                      </a:lnTo>
                      <a:lnTo>
                        <a:pt x="64717" y="3348"/>
                      </a:lnTo>
                      <a:lnTo>
                        <a:pt x="64822" y="3516"/>
                      </a:lnTo>
                      <a:lnTo>
                        <a:pt x="64822" y="3579"/>
                      </a:lnTo>
                      <a:lnTo>
                        <a:pt x="64842" y="3662"/>
                      </a:lnTo>
                      <a:lnTo>
                        <a:pt x="64801" y="3725"/>
                      </a:lnTo>
                      <a:lnTo>
                        <a:pt x="64884" y="3830"/>
                      </a:lnTo>
                      <a:lnTo>
                        <a:pt x="64822" y="3871"/>
                      </a:lnTo>
                      <a:lnTo>
                        <a:pt x="64738" y="3851"/>
                      </a:lnTo>
                      <a:lnTo>
                        <a:pt x="64612" y="3934"/>
                      </a:lnTo>
                      <a:lnTo>
                        <a:pt x="64633" y="4039"/>
                      </a:lnTo>
                      <a:lnTo>
                        <a:pt x="64508" y="4060"/>
                      </a:lnTo>
                      <a:lnTo>
                        <a:pt x="64403" y="4143"/>
                      </a:lnTo>
                      <a:lnTo>
                        <a:pt x="64215" y="4102"/>
                      </a:lnTo>
                      <a:lnTo>
                        <a:pt x="64152" y="4039"/>
                      </a:lnTo>
                      <a:lnTo>
                        <a:pt x="64152" y="3892"/>
                      </a:lnTo>
                      <a:lnTo>
                        <a:pt x="63964" y="3641"/>
                      </a:lnTo>
                      <a:lnTo>
                        <a:pt x="63880" y="3641"/>
                      </a:lnTo>
                      <a:lnTo>
                        <a:pt x="63838" y="3662"/>
                      </a:lnTo>
                      <a:lnTo>
                        <a:pt x="63566" y="3620"/>
                      </a:lnTo>
                      <a:lnTo>
                        <a:pt x="63378" y="3641"/>
                      </a:lnTo>
                      <a:lnTo>
                        <a:pt x="63315" y="3579"/>
                      </a:lnTo>
                      <a:lnTo>
                        <a:pt x="63148" y="3411"/>
                      </a:lnTo>
                      <a:lnTo>
                        <a:pt x="63148" y="3286"/>
                      </a:lnTo>
                      <a:lnTo>
                        <a:pt x="63043" y="3202"/>
                      </a:lnTo>
                      <a:lnTo>
                        <a:pt x="62897" y="3181"/>
                      </a:lnTo>
                      <a:lnTo>
                        <a:pt x="62855" y="3097"/>
                      </a:lnTo>
                      <a:lnTo>
                        <a:pt x="62813" y="2951"/>
                      </a:lnTo>
                      <a:lnTo>
                        <a:pt x="62625" y="2909"/>
                      </a:lnTo>
                      <a:lnTo>
                        <a:pt x="62583" y="2951"/>
                      </a:lnTo>
                      <a:lnTo>
                        <a:pt x="62583" y="3097"/>
                      </a:lnTo>
                      <a:lnTo>
                        <a:pt x="62583" y="3244"/>
                      </a:lnTo>
                      <a:lnTo>
                        <a:pt x="62604" y="3327"/>
                      </a:lnTo>
                      <a:lnTo>
                        <a:pt x="62478" y="3516"/>
                      </a:lnTo>
                      <a:lnTo>
                        <a:pt x="62415" y="3641"/>
                      </a:lnTo>
                      <a:lnTo>
                        <a:pt x="62332" y="3558"/>
                      </a:lnTo>
                      <a:lnTo>
                        <a:pt x="62311" y="3474"/>
                      </a:lnTo>
                      <a:lnTo>
                        <a:pt x="62269" y="3474"/>
                      </a:lnTo>
                      <a:lnTo>
                        <a:pt x="62164" y="3558"/>
                      </a:lnTo>
                      <a:lnTo>
                        <a:pt x="61913" y="3537"/>
                      </a:lnTo>
                      <a:lnTo>
                        <a:pt x="61704" y="3620"/>
                      </a:lnTo>
                      <a:lnTo>
                        <a:pt x="61641" y="3579"/>
                      </a:lnTo>
                      <a:lnTo>
                        <a:pt x="61474" y="3725"/>
                      </a:lnTo>
                      <a:lnTo>
                        <a:pt x="61327" y="3746"/>
                      </a:lnTo>
                      <a:lnTo>
                        <a:pt x="61223" y="3725"/>
                      </a:lnTo>
                      <a:lnTo>
                        <a:pt x="61118" y="3620"/>
                      </a:lnTo>
                      <a:lnTo>
                        <a:pt x="61034" y="3620"/>
                      </a:lnTo>
                      <a:lnTo>
                        <a:pt x="60972" y="3662"/>
                      </a:lnTo>
                      <a:lnTo>
                        <a:pt x="61013" y="3746"/>
                      </a:lnTo>
                      <a:lnTo>
                        <a:pt x="60804" y="3830"/>
                      </a:lnTo>
                      <a:lnTo>
                        <a:pt x="60700" y="3913"/>
                      </a:lnTo>
                      <a:lnTo>
                        <a:pt x="60449" y="3934"/>
                      </a:lnTo>
                      <a:lnTo>
                        <a:pt x="60323" y="4081"/>
                      </a:lnTo>
                      <a:lnTo>
                        <a:pt x="60323" y="4290"/>
                      </a:lnTo>
                      <a:lnTo>
                        <a:pt x="60323" y="4562"/>
                      </a:lnTo>
                      <a:lnTo>
                        <a:pt x="60532" y="4855"/>
                      </a:lnTo>
                      <a:lnTo>
                        <a:pt x="60553" y="5022"/>
                      </a:lnTo>
                      <a:lnTo>
                        <a:pt x="60407" y="4813"/>
                      </a:lnTo>
                      <a:lnTo>
                        <a:pt x="60281" y="4688"/>
                      </a:lnTo>
                      <a:lnTo>
                        <a:pt x="60177" y="4708"/>
                      </a:lnTo>
                      <a:lnTo>
                        <a:pt x="60030" y="4625"/>
                      </a:lnTo>
                      <a:lnTo>
                        <a:pt x="60072" y="4729"/>
                      </a:lnTo>
                      <a:lnTo>
                        <a:pt x="60177" y="4792"/>
                      </a:lnTo>
                      <a:lnTo>
                        <a:pt x="60218" y="4980"/>
                      </a:lnTo>
                      <a:lnTo>
                        <a:pt x="60218" y="5022"/>
                      </a:lnTo>
                      <a:lnTo>
                        <a:pt x="60072" y="4813"/>
                      </a:lnTo>
                      <a:lnTo>
                        <a:pt x="59967" y="4813"/>
                      </a:lnTo>
                      <a:lnTo>
                        <a:pt x="59925" y="4604"/>
                      </a:lnTo>
                      <a:lnTo>
                        <a:pt x="59758" y="4415"/>
                      </a:lnTo>
                      <a:lnTo>
                        <a:pt x="59674" y="4269"/>
                      </a:lnTo>
                      <a:lnTo>
                        <a:pt x="59570" y="4269"/>
                      </a:lnTo>
                      <a:lnTo>
                        <a:pt x="59612" y="4457"/>
                      </a:lnTo>
                      <a:lnTo>
                        <a:pt x="59591" y="4562"/>
                      </a:lnTo>
                      <a:lnTo>
                        <a:pt x="59549" y="4415"/>
                      </a:lnTo>
                      <a:lnTo>
                        <a:pt x="59402" y="4353"/>
                      </a:lnTo>
                      <a:lnTo>
                        <a:pt x="59256" y="4374"/>
                      </a:lnTo>
                      <a:lnTo>
                        <a:pt x="59256" y="4457"/>
                      </a:lnTo>
                      <a:lnTo>
                        <a:pt x="59172" y="4374"/>
                      </a:lnTo>
                      <a:lnTo>
                        <a:pt x="59026" y="4374"/>
                      </a:lnTo>
                      <a:lnTo>
                        <a:pt x="58879" y="4520"/>
                      </a:lnTo>
                      <a:lnTo>
                        <a:pt x="58754" y="4562"/>
                      </a:lnTo>
                      <a:lnTo>
                        <a:pt x="58837" y="4415"/>
                      </a:lnTo>
                      <a:lnTo>
                        <a:pt x="58837" y="4311"/>
                      </a:lnTo>
                      <a:lnTo>
                        <a:pt x="58712" y="4081"/>
                      </a:lnTo>
                      <a:lnTo>
                        <a:pt x="58712" y="3934"/>
                      </a:lnTo>
                      <a:lnTo>
                        <a:pt x="58649" y="3871"/>
                      </a:lnTo>
                      <a:lnTo>
                        <a:pt x="58649" y="3767"/>
                      </a:lnTo>
                      <a:lnTo>
                        <a:pt x="58544" y="3558"/>
                      </a:lnTo>
                      <a:lnTo>
                        <a:pt x="58335" y="3327"/>
                      </a:lnTo>
                      <a:lnTo>
                        <a:pt x="58105" y="3202"/>
                      </a:lnTo>
                      <a:lnTo>
                        <a:pt x="57875" y="2930"/>
                      </a:lnTo>
                      <a:lnTo>
                        <a:pt x="57310" y="2742"/>
                      </a:lnTo>
                      <a:lnTo>
                        <a:pt x="57038" y="2742"/>
                      </a:lnTo>
                      <a:lnTo>
                        <a:pt x="56892" y="2783"/>
                      </a:lnTo>
                      <a:lnTo>
                        <a:pt x="56661" y="2930"/>
                      </a:lnTo>
                      <a:lnTo>
                        <a:pt x="56661" y="2993"/>
                      </a:lnTo>
                      <a:lnTo>
                        <a:pt x="56536" y="2951"/>
                      </a:lnTo>
                      <a:lnTo>
                        <a:pt x="56327" y="3035"/>
                      </a:lnTo>
                      <a:lnTo>
                        <a:pt x="55887" y="3244"/>
                      </a:lnTo>
                      <a:lnTo>
                        <a:pt x="55720" y="3265"/>
                      </a:lnTo>
                      <a:lnTo>
                        <a:pt x="55531" y="3453"/>
                      </a:lnTo>
                      <a:lnTo>
                        <a:pt x="55427" y="3516"/>
                      </a:lnTo>
                      <a:lnTo>
                        <a:pt x="55197" y="3683"/>
                      </a:lnTo>
                      <a:lnTo>
                        <a:pt x="55071" y="3746"/>
                      </a:lnTo>
                      <a:lnTo>
                        <a:pt x="54946" y="3871"/>
                      </a:lnTo>
                      <a:lnTo>
                        <a:pt x="54757" y="3934"/>
                      </a:lnTo>
                      <a:lnTo>
                        <a:pt x="54590" y="3871"/>
                      </a:lnTo>
                      <a:lnTo>
                        <a:pt x="54360" y="3934"/>
                      </a:lnTo>
                      <a:lnTo>
                        <a:pt x="54213" y="3997"/>
                      </a:lnTo>
                      <a:lnTo>
                        <a:pt x="54339" y="3871"/>
                      </a:lnTo>
                      <a:lnTo>
                        <a:pt x="54527" y="3767"/>
                      </a:lnTo>
                      <a:lnTo>
                        <a:pt x="54548" y="3662"/>
                      </a:lnTo>
                      <a:lnTo>
                        <a:pt x="54381" y="3474"/>
                      </a:lnTo>
                      <a:lnTo>
                        <a:pt x="54109" y="3411"/>
                      </a:lnTo>
                      <a:lnTo>
                        <a:pt x="53837" y="3223"/>
                      </a:lnTo>
                      <a:lnTo>
                        <a:pt x="53753" y="3160"/>
                      </a:lnTo>
                      <a:lnTo>
                        <a:pt x="53711" y="3223"/>
                      </a:lnTo>
                      <a:lnTo>
                        <a:pt x="53607" y="3453"/>
                      </a:lnTo>
                      <a:lnTo>
                        <a:pt x="53607" y="3579"/>
                      </a:lnTo>
                      <a:lnTo>
                        <a:pt x="53544" y="3516"/>
                      </a:lnTo>
                      <a:lnTo>
                        <a:pt x="53502" y="3537"/>
                      </a:lnTo>
                      <a:lnTo>
                        <a:pt x="53439" y="3662"/>
                      </a:lnTo>
                      <a:lnTo>
                        <a:pt x="53376" y="3725"/>
                      </a:lnTo>
                      <a:lnTo>
                        <a:pt x="53335" y="3662"/>
                      </a:lnTo>
                      <a:lnTo>
                        <a:pt x="53397" y="3516"/>
                      </a:lnTo>
                      <a:lnTo>
                        <a:pt x="53439" y="3432"/>
                      </a:lnTo>
                      <a:lnTo>
                        <a:pt x="53397" y="3265"/>
                      </a:lnTo>
                      <a:lnTo>
                        <a:pt x="53272" y="3202"/>
                      </a:lnTo>
                      <a:lnTo>
                        <a:pt x="53125" y="3327"/>
                      </a:lnTo>
                      <a:lnTo>
                        <a:pt x="53167" y="3411"/>
                      </a:lnTo>
                      <a:lnTo>
                        <a:pt x="53083" y="3537"/>
                      </a:lnTo>
                      <a:lnTo>
                        <a:pt x="53000" y="3453"/>
                      </a:lnTo>
                      <a:lnTo>
                        <a:pt x="52979" y="3307"/>
                      </a:lnTo>
                      <a:lnTo>
                        <a:pt x="52916" y="3160"/>
                      </a:lnTo>
                      <a:lnTo>
                        <a:pt x="52874" y="3014"/>
                      </a:lnTo>
                      <a:lnTo>
                        <a:pt x="52770" y="3118"/>
                      </a:lnTo>
                      <a:lnTo>
                        <a:pt x="52560" y="3139"/>
                      </a:lnTo>
                      <a:lnTo>
                        <a:pt x="52246" y="3223"/>
                      </a:lnTo>
                      <a:lnTo>
                        <a:pt x="52163" y="3202"/>
                      </a:lnTo>
                      <a:lnTo>
                        <a:pt x="52267" y="3118"/>
                      </a:lnTo>
                      <a:lnTo>
                        <a:pt x="52246" y="3014"/>
                      </a:lnTo>
                      <a:lnTo>
                        <a:pt x="52246" y="2909"/>
                      </a:lnTo>
                      <a:lnTo>
                        <a:pt x="52226" y="2783"/>
                      </a:lnTo>
                      <a:lnTo>
                        <a:pt x="52246" y="2763"/>
                      </a:lnTo>
                      <a:lnTo>
                        <a:pt x="52456" y="2909"/>
                      </a:lnTo>
                      <a:lnTo>
                        <a:pt x="52560" y="2825"/>
                      </a:lnTo>
                      <a:lnTo>
                        <a:pt x="52581" y="2700"/>
                      </a:lnTo>
                      <a:lnTo>
                        <a:pt x="52393" y="2428"/>
                      </a:lnTo>
                      <a:lnTo>
                        <a:pt x="52016" y="2302"/>
                      </a:lnTo>
                      <a:lnTo>
                        <a:pt x="51702" y="2281"/>
                      </a:lnTo>
                      <a:lnTo>
                        <a:pt x="51347" y="2365"/>
                      </a:lnTo>
                      <a:lnTo>
                        <a:pt x="51033" y="2407"/>
                      </a:lnTo>
                      <a:lnTo>
                        <a:pt x="50824" y="2574"/>
                      </a:lnTo>
                      <a:lnTo>
                        <a:pt x="50886" y="3139"/>
                      </a:lnTo>
                      <a:lnTo>
                        <a:pt x="50866" y="3307"/>
                      </a:lnTo>
                      <a:lnTo>
                        <a:pt x="50907" y="3411"/>
                      </a:lnTo>
                      <a:lnTo>
                        <a:pt x="50803" y="3579"/>
                      </a:lnTo>
                      <a:lnTo>
                        <a:pt x="50803" y="3746"/>
                      </a:lnTo>
                      <a:lnTo>
                        <a:pt x="50656" y="3851"/>
                      </a:lnTo>
                      <a:lnTo>
                        <a:pt x="50552" y="3851"/>
                      </a:lnTo>
                      <a:lnTo>
                        <a:pt x="50489" y="3788"/>
                      </a:lnTo>
                      <a:lnTo>
                        <a:pt x="50489" y="3725"/>
                      </a:lnTo>
                      <a:lnTo>
                        <a:pt x="50363" y="3620"/>
                      </a:lnTo>
                      <a:lnTo>
                        <a:pt x="50447" y="3537"/>
                      </a:lnTo>
                      <a:lnTo>
                        <a:pt x="50510" y="3558"/>
                      </a:lnTo>
                      <a:lnTo>
                        <a:pt x="50594" y="3369"/>
                      </a:lnTo>
                      <a:lnTo>
                        <a:pt x="50552" y="3139"/>
                      </a:lnTo>
                      <a:lnTo>
                        <a:pt x="50405" y="3097"/>
                      </a:lnTo>
                      <a:lnTo>
                        <a:pt x="50342" y="2888"/>
                      </a:lnTo>
                      <a:lnTo>
                        <a:pt x="50405" y="2909"/>
                      </a:lnTo>
                      <a:lnTo>
                        <a:pt x="50510" y="2804"/>
                      </a:lnTo>
                      <a:lnTo>
                        <a:pt x="50510" y="2930"/>
                      </a:lnTo>
                      <a:lnTo>
                        <a:pt x="50614" y="3035"/>
                      </a:lnTo>
                      <a:lnTo>
                        <a:pt x="50698" y="3223"/>
                      </a:lnTo>
                      <a:lnTo>
                        <a:pt x="50719" y="3160"/>
                      </a:lnTo>
                      <a:lnTo>
                        <a:pt x="50698" y="2888"/>
                      </a:lnTo>
                      <a:lnTo>
                        <a:pt x="50656" y="2679"/>
                      </a:lnTo>
                      <a:lnTo>
                        <a:pt x="50259" y="2825"/>
                      </a:lnTo>
                      <a:lnTo>
                        <a:pt x="49945" y="3035"/>
                      </a:lnTo>
                      <a:lnTo>
                        <a:pt x="49945" y="3160"/>
                      </a:lnTo>
                      <a:lnTo>
                        <a:pt x="49757" y="3307"/>
                      </a:lnTo>
                      <a:lnTo>
                        <a:pt x="49652" y="3223"/>
                      </a:lnTo>
                      <a:lnTo>
                        <a:pt x="49673" y="3139"/>
                      </a:lnTo>
                      <a:lnTo>
                        <a:pt x="49777" y="3118"/>
                      </a:lnTo>
                      <a:lnTo>
                        <a:pt x="49673" y="2993"/>
                      </a:lnTo>
                      <a:lnTo>
                        <a:pt x="49757" y="2742"/>
                      </a:lnTo>
                      <a:lnTo>
                        <a:pt x="49882" y="2804"/>
                      </a:lnTo>
                      <a:lnTo>
                        <a:pt x="49945" y="2783"/>
                      </a:lnTo>
                      <a:lnTo>
                        <a:pt x="50070" y="2825"/>
                      </a:lnTo>
                      <a:lnTo>
                        <a:pt x="50468" y="2637"/>
                      </a:lnTo>
                      <a:lnTo>
                        <a:pt x="50614" y="2595"/>
                      </a:lnTo>
                      <a:lnTo>
                        <a:pt x="50342" y="2595"/>
                      </a:lnTo>
                      <a:lnTo>
                        <a:pt x="50175" y="2616"/>
                      </a:lnTo>
                      <a:lnTo>
                        <a:pt x="49945" y="2595"/>
                      </a:lnTo>
                      <a:lnTo>
                        <a:pt x="49443" y="2595"/>
                      </a:lnTo>
                      <a:lnTo>
                        <a:pt x="49338" y="2637"/>
                      </a:lnTo>
                      <a:lnTo>
                        <a:pt x="48669" y="2700"/>
                      </a:lnTo>
                      <a:lnTo>
                        <a:pt x="48271" y="2700"/>
                      </a:lnTo>
                      <a:lnTo>
                        <a:pt x="48041" y="2742"/>
                      </a:lnTo>
                      <a:lnTo>
                        <a:pt x="47769" y="2637"/>
                      </a:lnTo>
                      <a:lnTo>
                        <a:pt x="47539" y="2679"/>
                      </a:lnTo>
                      <a:lnTo>
                        <a:pt x="47371" y="2742"/>
                      </a:lnTo>
                      <a:lnTo>
                        <a:pt x="47518" y="2909"/>
                      </a:lnTo>
                      <a:lnTo>
                        <a:pt x="47685" y="2909"/>
                      </a:lnTo>
                      <a:lnTo>
                        <a:pt x="47790" y="2951"/>
                      </a:lnTo>
                      <a:lnTo>
                        <a:pt x="47894" y="2930"/>
                      </a:lnTo>
                      <a:lnTo>
                        <a:pt x="48041" y="3055"/>
                      </a:lnTo>
                      <a:lnTo>
                        <a:pt x="48041" y="3139"/>
                      </a:lnTo>
                      <a:lnTo>
                        <a:pt x="47832" y="3327"/>
                      </a:lnTo>
                      <a:lnTo>
                        <a:pt x="47685" y="3307"/>
                      </a:lnTo>
                      <a:lnTo>
                        <a:pt x="47518" y="3369"/>
                      </a:lnTo>
                      <a:lnTo>
                        <a:pt x="47476" y="3537"/>
                      </a:lnTo>
                      <a:lnTo>
                        <a:pt x="47434" y="3641"/>
                      </a:lnTo>
                      <a:lnTo>
                        <a:pt x="47560" y="3871"/>
                      </a:lnTo>
                      <a:lnTo>
                        <a:pt x="47769" y="3934"/>
                      </a:lnTo>
                      <a:lnTo>
                        <a:pt x="47790" y="3788"/>
                      </a:lnTo>
                      <a:lnTo>
                        <a:pt x="47936" y="3662"/>
                      </a:lnTo>
                      <a:lnTo>
                        <a:pt x="48145" y="3579"/>
                      </a:lnTo>
                      <a:lnTo>
                        <a:pt x="48104" y="3788"/>
                      </a:lnTo>
                      <a:lnTo>
                        <a:pt x="47894" y="3788"/>
                      </a:lnTo>
                      <a:lnTo>
                        <a:pt x="47999" y="3934"/>
                      </a:lnTo>
                      <a:lnTo>
                        <a:pt x="47978" y="3955"/>
                      </a:lnTo>
                      <a:lnTo>
                        <a:pt x="48041" y="4060"/>
                      </a:lnTo>
                      <a:lnTo>
                        <a:pt x="47894" y="4143"/>
                      </a:lnTo>
                      <a:lnTo>
                        <a:pt x="48041" y="4164"/>
                      </a:lnTo>
                      <a:lnTo>
                        <a:pt x="48166" y="4102"/>
                      </a:lnTo>
                      <a:lnTo>
                        <a:pt x="48208" y="4206"/>
                      </a:lnTo>
                      <a:lnTo>
                        <a:pt x="48187" y="4353"/>
                      </a:lnTo>
                      <a:lnTo>
                        <a:pt x="48313" y="4478"/>
                      </a:lnTo>
                      <a:lnTo>
                        <a:pt x="48459" y="4499"/>
                      </a:lnTo>
                      <a:lnTo>
                        <a:pt x="48627" y="4708"/>
                      </a:lnTo>
                      <a:lnTo>
                        <a:pt x="48606" y="4813"/>
                      </a:lnTo>
                      <a:lnTo>
                        <a:pt x="48522" y="4771"/>
                      </a:lnTo>
                      <a:lnTo>
                        <a:pt x="48397" y="4813"/>
                      </a:lnTo>
                      <a:lnTo>
                        <a:pt x="48459" y="4939"/>
                      </a:lnTo>
                      <a:lnTo>
                        <a:pt x="48376" y="5001"/>
                      </a:lnTo>
                      <a:lnTo>
                        <a:pt x="48313" y="4939"/>
                      </a:lnTo>
                      <a:lnTo>
                        <a:pt x="48250" y="4980"/>
                      </a:lnTo>
                      <a:lnTo>
                        <a:pt x="48187" y="4834"/>
                      </a:lnTo>
                      <a:lnTo>
                        <a:pt x="47999" y="4708"/>
                      </a:lnTo>
                      <a:lnTo>
                        <a:pt x="47936" y="4729"/>
                      </a:lnTo>
                      <a:lnTo>
                        <a:pt x="47978" y="4813"/>
                      </a:lnTo>
                      <a:lnTo>
                        <a:pt x="47873" y="4897"/>
                      </a:lnTo>
                      <a:lnTo>
                        <a:pt x="47790" y="4834"/>
                      </a:lnTo>
                      <a:lnTo>
                        <a:pt x="47727" y="4897"/>
                      </a:lnTo>
                      <a:lnTo>
                        <a:pt x="47769" y="5022"/>
                      </a:lnTo>
                      <a:lnTo>
                        <a:pt x="47790" y="5211"/>
                      </a:lnTo>
                      <a:lnTo>
                        <a:pt x="47936" y="5232"/>
                      </a:lnTo>
                      <a:lnTo>
                        <a:pt x="48083" y="5148"/>
                      </a:lnTo>
                      <a:lnTo>
                        <a:pt x="48187" y="5252"/>
                      </a:lnTo>
                      <a:lnTo>
                        <a:pt x="48104" y="5336"/>
                      </a:lnTo>
                      <a:lnTo>
                        <a:pt x="48250" y="5399"/>
                      </a:lnTo>
                      <a:lnTo>
                        <a:pt x="48145" y="5462"/>
                      </a:lnTo>
                      <a:lnTo>
                        <a:pt x="47978" y="5420"/>
                      </a:lnTo>
                      <a:lnTo>
                        <a:pt x="47978" y="5462"/>
                      </a:lnTo>
                      <a:lnTo>
                        <a:pt x="48145" y="5566"/>
                      </a:lnTo>
                      <a:lnTo>
                        <a:pt x="47873" y="5566"/>
                      </a:lnTo>
                      <a:lnTo>
                        <a:pt x="47832" y="5462"/>
                      </a:lnTo>
                      <a:lnTo>
                        <a:pt x="47643" y="5462"/>
                      </a:lnTo>
                      <a:lnTo>
                        <a:pt x="47560" y="5336"/>
                      </a:lnTo>
                      <a:lnTo>
                        <a:pt x="47434" y="5315"/>
                      </a:lnTo>
                      <a:lnTo>
                        <a:pt x="47308" y="5190"/>
                      </a:lnTo>
                      <a:lnTo>
                        <a:pt x="47120" y="5190"/>
                      </a:lnTo>
                      <a:lnTo>
                        <a:pt x="46995" y="5106"/>
                      </a:lnTo>
                      <a:lnTo>
                        <a:pt x="46890" y="5127"/>
                      </a:lnTo>
                      <a:lnTo>
                        <a:pt x="46827" y="5106"/>
                      </a:lnTo>
                      <a:lnTo>
                        <a:pt x="46430" y="5252"/>
                      </a:lnTo>
                      <a:lnTo>
                        <a:pt x="46409" y="5357"/>
                      </a:lnTo>
                      <a:lnTo>
                        <a:pt x="46367" y="5420"/>
                      </a:lnTo>
                      <a:lnTo>
                        <a:pt x="46430" y="5504"/>
                      </a:lnTo>
                      <a:lnTo>
                        <a:pt x="46409" y="5566"/>
                      </a:lnTo>
                      <a:lnTo>
                        <a:pt x="46492" y="5713"/>
                      </a:lnTo>
                      <a:lnTo>
                        <a:pt x="46472" y="5734"/>
                      </a:lnTo>
                      <a:lnTo>
                        <a:pt x="46367" y="5629"/>
                      </a:lnTo>
                      <a:lnTo>
                        <a:pt x="46283" y="5671"/>
                      </a:lnTo>
                      <a:lnTo>
                        <a:pt x="46179" y="5629"/>
                      </a:lnTo>
                      <a:lnTo>
                        <a:pt x="45739" y="5671"/>
                      </a:lnTo>
                      <a:lnTo>
                        <a:pt x="45530" y="5650"/>
                      </a:lnTo>
                      <a:lnTo>
                        <a:pt x="45384" y="5524"/>
                      </a:lnTo>
                      <a:lnTo>
                        <a:pt x="45258" y="5504"/>
                      </a:lnTo>
                      <a:lnTo>
                        <a:pt x="45132" y="5357"/>
                      </a:lnTo>
                      <a:lnTo>
                        <a:pt x="45049" y="5211"/>
                      </a:lnTo>
                      <a:lnTo>
                        <a:pt x="44944" y="5148"/>
                      </a:lnTo>
                      <a:lnTo>
                        <a:pt x="44944" y="5232"/>
                      </a:lnTo>
                      <a:lnTo>
                        <a:pt x="45028" y="5420"/>
                      </a:lnTo>
                      <a:lnTo>
                        <a:pt x="45049" y="5734"/>
                      </a:lnTo>
                      <a:lnTo>
                        <a:pt x="45216" y="6068"/>
                      </a:lnTo>
                      <a:lnTo>
                        <a:pt x="45342" y="6340"/>
                      </a:lnTo>
                      <a:lnTo>
                        <a:pt x="45446" y="6926"/>
                      </a:lnTo>
                      <a:lnTo>
                        <a:pt x="45425" y="7073"/>
                      </a:lnTo>
                      <a:lnTo>
                        <a:pt x="45342" y="7073"/>
                      </a:lnTo>
                      <a:lnTo>
                        <a:pt x="45258" y="6968"/>
                      </a:lnTo>
                      <a:lnTo>
                        <a:pt x="45237" y="6864"/>
                      </a:lnTo>
                      <a:lnTo>
                        <a:pt x="45132" y="6759"/>
                      </a:lnTo>
                      <a:lnTo>
                        <a:pt x="45070" y="6801"/>
                      </a:lnTo>
                      <a:lnTo>
                        <a:pt x="45132" y="6884"/>
                      </a:lnTo>
                      <a:lnTo>
                        <a:pt x="45112" y="6968"/>
                      </a:lnTo>
                      <a:lnTo>
                        <a:pt x="44923" y="6905"/>
                      </a:lnTo>
                      <a:lnTo>
                        <a:pt x="44756" y="6717"/>
                      </a:lnTo>
                      <a:lnTo>
                        <a:pt x="44505" y="6696"/>
                      </a:lnTo>
                      <a:lnTo>
                        <a:pt x="44379" y="6550"/>
                      </a:lnTo>
                      <a:lnTo>
                        <a:pt x="44275" y="6508"/>
                      </a:lnTo>
                      <a:lnTo>
                        <a:pt x="43898" y="6173"/>
                      </a:lnTo>
                      <a:lnTo>
                        <a:pt x="43877" y="6173"/>
                      </a:lnTo>
                      <a:lnTo>
                        <a:pt x="43793" y="6236"/>
                      </a:lnTo>
                      <a:lnTo>
                        <a:pt x="43689" y="6236"/>
                      </a:lnTo>
                      <a:lnTo>
                        <a:pt x="43647" y="6152"/>
                      </a:lnTo>
                      <a:lnTo>
                        <a:pt x="43877" y="5943"/>
                      </a:lnTo>
                      <a:lnTo>
                        <a:pt x="43982" y="5943"/>
                      </a:lnTo>
                      <a:lnTo>
                        <a:pt x="43898" y="5880"/>
                      </a:lnTo>
                      <a:lnTo>
                        <a:pt x="43772" y="5817"/>
                      </a:lnTo>
                      <a:lnTo>
                        <a:pt x="43647" y="5671"/>
                      </a:lnTo>
                      <a:lnTo>
                        <a:pt x="43626" y="5671"/>
                      </a:lnTo>
                      <a:lnTo>
                        <a:pt x="43647" y="5755"/>
                      </a:lnTo>
                      <a:lnTo>
                        <a:pt x="43751" y="5859"/>
                      </a:lnTo>
                      <a:lnTo>
                        <a:pt x="43751" y="5964"/>
                      </a:lnTo>
                      <a:lnTo>
                        <a:pt x="43626" y="6048"/>
                      </a:lnTo>
                      <a:lnTo>
                        <a:pt x="43417" y="5985"/>
                      </a:lnTo>
                      <a:lnTo>
                        <a:pt x="43207" y="5838"/>
                      </a:lnTo>
                      <a:lnTo>
                        <a:pt x="43145" y="5755"/>
                      </a:lnTo>
                      <a:lnTo>
                        <a:pt x="42935" y="5734"/>
                      </a:lnTo>
                      <a:lnTo>
                        <a:pt x="42894" y="5608"/>
                      </a:lnTo>
                      <a:lnTo>
                        <a:pt x="42789" y="5545"/>
                      </a:lnTo>
                      <a:lnTo>
                        <a:pt x="43040" y="5545"/>
                      </a:lnTo>
                      <a:lnTo>
                        <a:pt x="43270" y="5608"/>
                      </a:lnTo>
                      <a:lnTo>
                        <a:pt x="43375" y="5671"/>
                      </a:lnTo>
                      <a:lnTo>
                        <a:pt x="43521" y="5629"/>
                      </a:lnTo>
                      <a:lnTo>
                        <a:pt x="43626" y="5441"/>
                      </a:lnTo>
                      <a:lnTo>
                        <a:pt x="43626" y="5378"/>
                      </a:lnTo>
                      <a:lnTo>
                        <a:pt x="43542" y="5420"/>
                      </a:lnTo>
                      <a:lnTo>
                        <a:pt x="43521" y="5336"/>
                      </a:lnTo>
                      <a:lnTo>
                        <a:pt x="43417" y="5357"/>
                      </a:lnTo>
                      <a:lnTo>
                        <a:pt x="43459" y="5190"/>
                      </a:lnTo>
                      <a:lnTo>
                        <a:pt x="43333" y="5043"/>
                      </a:lnTo>
                      <a:lnTo>
                        <a:pt x="43249" y="5106"/>
                      </a:lnTo>
                      <a:lnTo>
                        <a:pt x="43228" y="5001"/>
                      </a:lnTo>
                      <a:lnTo>
                        <a:pt x="43145" y="4980"/>
                      </a:lnTo>
                      <a:lnTo>
                        <a:pt x="43061" y="5022"/>
                      </a:lnTo>
                      <a:lnTo>
                        <a:pt x="43019" y="5085"/>
                      </a:lnTo>
                      <a:lnTo>
                        <a:pt x="42831" y="5043"/>
                      </a:lnTo>
                      <a:lnTo>
                        <a:pt x="42810" y="4897"/>
                      </a:lnTo>
                      <a:lnTo>
                        <a:pt x="43019" y="4708"/>
                      </a:lnTo>
                      <a:lnTo>
                        <a:pt x="42998" y="4625"/>
                      </a:lnTo>
                      <a:lnTo>
                        <a:pt x="42894" y="4625"/>
                      </a:lnTo>
                      <a:lnTo>
                        <a:pt x="42726" y="4792"/>
                      </a:lnTo>
                      <a:lnTo>
                        <a:pt x="42705" y="4667"/>
                      </a:lnTo>
                      <a:lnTo>
                        <a:pt x="42768" y="4562"/>
                      </a:lnTo>
                      <a:lnTo>
                        <a:pt x="42726" y="4415"/>
                      </a:lnTo>
                      <a:lnTo>
                        <a:pt x="42663" y="4457"/>
                      </a:lnTo>
                      <a:lnTo>
                        <a:pt x="42622" y="4499"/>
                      </a:lnTo>
                      <a:lnTo>
                        <a:pt x="42601" y="4395"/>
                      </a:lnTo>
                      <a:lnTo>
                        <a:pt x="42496" y="4395"/>
                      </a:lnTo>
                      <a:lnTo>
                        <a:pt x="42454" y="4353"/>
                      </a:lnTo>
                      <a:lnTo>
                        <a:pt x="42391" y="4269"/>
                      </a:lnTo>
                      <a:lnTo>
                        <a:pt x="42433" y="4102"/>
                      </a:lnTo>
                      <a:lnTo>
                        <a:pt x="42391" y="4060"/>
                      </a:lnTo>
                      <a:lnTo>
                        <a:pt x="42308" y="4102"/>
                      </a:lnTo>
                      <a:lnTo>
                        <a:pt x="42224" y="4248"/>
                      </a:lnTo>
                      <a:lnTo>
                        <a:pt x="42203" y="4039"/>
                      </a:lnTo>
                      <a:lnTo>
                        <a:pt x="42099" y="3955"/>
                      </a:lnTo>
                      <a:lnTo>
                        <a:pt x="41994" y="4039"/>
                      </a:lnTo>
                      <a:lnTo>
                        <a:pt x="41910" y="4039"/>
                      </a:lnTo>
                      <a:lnTo>
                        <a:pt x="41868" y="3871"/>
                      </a:lnTo>
                      <a:lnTo>
                        <a:pt x="41764" y="3976"/>
                      </a:lnTo>
                      <a:lnTo>
                        <a:pt x="41701" y="3976"/>
                      </a:lnTo>
                      <a:lnTo>
                        <a:pt x="41680" y="4060"/>
                      </a:lnTo>
                      <a:lnTo>
                        <a:pt x="41659" y="3892"/>
                      </a:lnTo>
                      <a:lnTo>
                        <a:pt x="41659" y="3830"/>
                      </a:lnTo>
                      <a:lnTo>
                        <a:pt x="41492" y="3830"/>
                      </a:lnTo>
                      <a:lnTo>
                        <a:pt x="41408" y="3851"/>
                      </a:lnTo>
                      <a:lnTo>
                        <a:pt x="41366" y="3788"/>
                      </a:lnTo>
                      <a:lnTo>
                        <a:pt x="41199" y="3851"/>
                      </a:lnTo>
                      <a:lnTo>
                        <a:pt x="41094" y="3851"/>
                      </a:lnTo>
                      <a:lnTo>
                        <a:pt x="41073" y="3892"/>
                      </a:lnTo>
                      <a:lnTo>
                        <a:pt x="41136" y="3955"/>
                      </a:lnTo>
                      <a:lnTo>
                        <a:pt x="41178" y="4081"/>
                      </a:lnTo>
                      <a:lnTo>
                        <a:pt x="41115" y="4060"/>
                      </a:lnTo>
                      <a:lnTo>
                        <a:pt x="41052" y="4081"/>
                      </a:lnTo>
                      <a:lnTo>
                        <a:pt x="41052" y="4164"/>
                      </a:lnTo>
                      <a:lnTo>
                        <a:pt x="41031" y="4143"/>
                      </a:lnTo>
                      <a:lnTo>
                        <a:pt x="40885" y="4164"/>
                      </a:lnTo>
                      <a:lnTo>
                        <a:pt x="40843" y="4143"/>
                      </a:lnTo>
                      <a:lnTo>
                        <a:pt x="40885" y="4039"/>
                      </a:lnTo>
                      <a:lnTo>
                        <a:pt x="40969" y="3976"/>
                      </a:lnTo>
                      <a:lnTo>
                        <a:pt x="40927" y="3871"/>
                      </a:lnTo>
                      <a:lnTo>
                        <a:pt x="40822" y="3851"/>
                      </a:lnTo>
                      <a:lnTo>
                        <a:pt x="40822" y="3955"/>
                      </a:lnTo>
                      <a:lnTo>
                        <a:pt x="40738" y="3997"/>
                      </a:lnTo>
                      <a:lnTo>
                        <a:pt x="40655" y="3892"/>
                      </a:lnTo>
                      <a:lnTo>
                        <a:pt x="40550" y="3871"/>
                      </a:lnTo>
                      <a:lnTo>
                        <a:pt x="40446" y="3767"/>
                      </a:lnTo>
                      <a:lnTo>
                        <a:pt x="40425" y="3851"/>
                      </a:lnTo>
                      <a:lnTo>
                        <a:pt x="40341" y="3871"/>
                      </a:lnTo>
                      <a:lnTo>
                        <a:pt x="40194" y="3871"/>
                      </a:lnTo>
                      <a:lnTo>
                        <a:pt x="40132" y="3788"/>
                      </a:lnTo>
                      <a:lnTo>
                        <a:pt x="40111" y="3892"/>
                      </a:lnTo>
                      <a:lnTo>
                        <a:pt x="40027" y="3955"/>
                      </a:lnTo>
                      <a:lnTo>
                        <a:pt x="39902" y="3851"/>
                      </a:lnTo>
                      <a:lnTo>
                        <a:pt x="39818" y="3851"/>
                      </a:lnTo>
                      <a:lnTo>
                        <a:pt x="39860" y="3955"/>
                      </a:lnTo>
                      <a:lnTo>
                        <a:pt x="39881" y="3997"/>
                      </a:lnTo>
                      <a:lnTo>
                        <a:pt x="39755" y="4102"/>
                      </a:lnTo>
                      <a:lnTo>
                        <a:pt x="39692" y="4081"/>
                      </a:lnTo>
                      <a:lnTo>
                        <a:pt x="39671" y="3997"/>
                      </a:lnTo>
                      <a:lnTo>
                        <a:pt x="39609" y="4102"/>
                      </a:lnTo>
                      <a:lnTo>
                        <a:pt x="39630" y="4269"/>
                      </a:lnTo>
                      <a:lnTo>
                        <a:pt x="39713" y="4353"/>
                      </a:lnTo>
                      <a:lnTo>
                        <a:pt x="39734" y="4457"/>
                      </a:lnTo>
                      <a:lnTo>
                        <a:pt x="39797" y="4478"/>
                      </a:lnTo>
                      <a:lnTo>
                        <a:pt x="39818" y="4625"/>
                      </a:lnTo>
                      <a:lnTo>
                        <a:pt x="39964" y="4667"/>
                      </a:lnTo>
                      <a:lnTo>
                        <a:pt x="40006" y="4729"/>
                      </a:lnTo>
                      <a:lnTo>
                        <a:pt x="40006" y="4834"/>
                      </a:lnTo>
                      <a:lnTo>
                        <a:pt x="40111" y="4918"/>
                      </a:lnTo>
                      <a:lnTo>
                        <a:pt x="40132" y="5001"/>
                      </a:lnTo>
                      <a:lnTo>
                        <a:pt x="40069" y="5106"/>
                      </a:lnTo>
                      <a:lnTo>
                        <a:pt x="40006" y="5085"/>
                      </a:lnTo>
                      <a:lnTo>
                        <a:pt x="39985" y="5001"/>
                      </a:lnTo>
                      <a:lnTo>
                        <a:pt x="39818" y="5043"/>
                      </a:lnTo>
                      <a:lnTo>
                        <a:pt x="39713" y="5022"/>
                      </a:lnTo>
                      <a:lnTo>
                        <a:pt x="39609" y="5043"/>
                      </a:lnTo>
                      <a:lnTo>
                        <a:pt x="39671" y="5127"/>
                      </a:lnTo>
                      <a:lnTo>
                        <a:pt x="39588" y="5232"/>
                      </a:lnTo>
                      <a:lnTo>
                        <a:pt x="39462" y="5232"/>
                      </a:lnTo>
                      <a:lnTo>
                        <a:pt x="39378" y="5211"/>
                      </a:lnTo>
                      <a:lnTo>
                        <a:pt x="39127" y="5336"/>
                      </a:lnTo>
                      <a:lnTo>
                        <a:pt x="38751" y="5399"/>
                      </a:lnTo>
                      <a:lnTo>
                        <a:pt x="38625" y="5336"/>
                      </a:lnTo>
                      <a:lnTo>
                        <a:pt x="38437" y="5336"/>
                      </a:lnTo>
                      <a:lnTo>
                        <a:pt x="38416" y="5357"/>
                      </a:lnTo>
                      <a:lnTo>
                        <a:pt x="38311" y="5336"/>
                      </a:lnTo>
                      <a:lnTo>
                        <a:pt x="37788" y="5315"/>
                      </a:lnTo>
                      <a:lnTo>
                        <a:pt x="37621" y="5190"/>
                      </a:lnTo>
                      <a:lnTo>
                        <a:pt x="37579" y="4980"/>
                      </a:lnTo>
                      <a:lnTo>
                        <a:pt x="37663" y="4834"/>
                      </a:lnTo>
                      <a:lnTo>
                        <a:pt x="37705" y="4813"/>
                      </a:lnTo>
                      <a:lnTo>
                        <a:pt x="37705" y="4729"/>
                      </a:lnTo>
                      <a:lnTo>
                        <a:pt x="37558" y="4688"/>
                      </a:lnTo>
                      <a:lnTo>
                        <a:pt x="37370" y="4688"/>
                      </a:lnTo>
                      <a:lnTo>
                        <a:pt x="37035" y="4834"/>
                      </a:lnTo>
                      <a:lnTo>
                        <a:pt x="36554" y="4876"/>
                      </a:lnTo>
                      <a:lnTo>
                        <a:pt x="36156" y="4980"/>
                      </a:lnTo>
                      <a:lnTo>
                        <a:pt x="35926" y="5022"/>
                      </a:lnTo>
                      <a:lnTo>
                        <a:pt x="35884" y="5106"/>
                      </a:lnTo>
                      <a:lnTo>
                        <a:pt x="35801" y="5106"/>
                      </a:lnTo>
                      <a:lnTo>
                        <a:pt x="35738" y="5190"/>
                      </a:lnTo>
                      <a:lnTo>
                        <a:pt x="35612" y="5252"/>
                      </a:lnTo>
                      <a:lnTo>
                        <a:pt x="35466" y="5399"/>
                      </a:lnTo>
                      <a:lnTo>
                        <a:pt x="35529" y="5545"/>
                      </a:lnTo>
                      <a:lnTo>
                        <a:pt x="35612" y="5566"/>
                      </a:lnTo>
                      <a:lnTo>
                        <a:pt x="35717" y="5524"/>
                      </a:lnTo>
                      <a:lnTo>
                        <a:pt x="35780" y="5545"/>
                      </a:lnTo>
                      <a:lnTo>
                        <a:pt x="35717" y="5629"/>
                      </a:lnTo>
                      <a:lnTo>
                        <a:pt x="35654" y="5650"/>
                      </a:lnTo>
                      <a:lnTo>
                        <a:pt x="35549" y="5755"/>
                      </a:lnTo>
                      <a:lnTo>
                        <a:pt x="35549" y="5817"/>
                      </a:lnTo>
                      <a:lnTo>
                        <a:pt x="35508" y="5755"/>
                      </a:lnTo>
                      <a:lnTo>
                        <a:pt x="35487" y="5545"/>
                      </a:lnTo>
                      <a:lnTo>
                        <a:pt x="35319" y="5420"/>
                      </a:lnTo>
                      <a:lnTo>
                        <a:pt x="35298" y="5336"/>
                      </a:lnTo>
                      <a:lnTo>
                        <a:pt x="35319" y="5252"/>
                      </a:lnTo>
                      <a:lnTo>
                        <a:pt x="35194" y="5148"/>
                      </a:lnTo>
                      <a:lnTo>
                        <a:pt x="35110" y="5148"/>
                      </a:lnTo>
                      <a:lnTo>
                        <a:pt x="34880" y="4939"/>
                      </a:lnTo>
                      <a:lnTo>
                        <a:pt x="34817" y="4939"/>
                      </a:lnTo>
                      <a:lnTo>
                        <a:pt x="34817" y="5022"/>
                      </a:lnTo>
                      <a:lnTo>
                        <a:pt x="35005" y="5232"/>
                      </a:lnTo>
                      <a:lnTo>
                        <a:pt x="35026" y="5357"/>
                      </a:lnTo>
                      <a:lnTo>
                        <a:pt x="34922" y="5462"/>
                      </a:lnTo>
                      <a:lnTo>
                        <a:pt x="34733" y="5504"/>
                      </a:lnTo>
                      <a:lnTo>
                        <a:pt x="34650" y="5545"/>
                      </a:lnTo>
                      <a:lnTo>
                        <a:pt x="34482" y="5545"/>
                      </a:lnTo>
                      <a:lnTo>
                        <a:pt x="34168" y="5294"/>
                      </a:lnTo>
                      <a:lnTo>
                        <a:pt x="34168" y="5190"/>
                      </a:lnTo>
                      <a:lnTo>
                        <a:pt x="34231" y="5106"/>
                      </a:lnTo>
                      <a:lnTo>
                        <a:pt x="34210" y="5022"/>
                      </a:lnTo>
                      <a:lnTo>
                        <a:pt x="34043" y="5085"/>
                      </a:lnTo>
                      <a:lnTo>
                        <a:pt x="34043" y="5211"/>
                      </a:lnTo>
                      <a:lnTo>
                        <a:pt x="33959" y="5294"/>
                      </a:lnTo>
                      <a:lnTo>
                        <a:pt x="33750" y="5148"/>
                      </a:lnTo>
                      <a:lnTo>
                        <a:pt x="33604" y="5148"/>
                      </a:lnTo>
                      <a:lnTo>
                        <a:pt x="33499" y="5252"/>
                      </a:lnTo>
                      <a:lnTo>
                        <a:pt x="33520" y="5441"/>
                      </a:lnTo>
                      <a:lnTo>
                        <a:pt x="33436" y="5566"/>
                      </a:lnTo>
                      <a:lnTo>
                        <a:pt x="33520" y="5734"/>
                      </a:lnTo>
                      <a:lnTo>
                        <a:pt x="33645" y="5776"/>
                      </a:lnTo>
                      <a:lnTo>
                        <a:pt x="33813" y="5650"/>
                      </a:lnTo>
                      <a:lnTo>
                        <a:pt x="33834" y="5566"/>
                      </a:lnTo>
                      <a:lnTo>
                        <a:pt x="34043" y="5441"/>
                      </a:lnTo>
                      <a:lnTo>
                        <a:pt x="34106" y="5524"/>
                      </a:lnTo>
                      <a:lnTo>
                        <a:pt x="34064" y="5650"/>
                      </a:lnTo>
                      <a:lnTo>
                        <a:pt x="33855" y="5817"/>
                      </a:lnTo>
                      <a:lnTo>
                        <a:pt x="33938" y="5880"/>
                      </a:lnTo>
                      <a:lnTo>
                        <a:pt x="33855" y="6027"/>
                      </a:lnTo>
                      <a:lnTo>
                        <a:pt x="33729" y="6068"/>
                      </a:lnTo>
                      <a:lnTo>
                        <a:pt x="33604" y="5985"/>
                      </a:lnTo>
                      <a:lnTo>
                        <a:pt x="33604" y="6048"/>
                      </a:lnTo>
                      <a:lnTo>
                        <a:pt x="33645" y="6173"/>
                      </a:lnTo>
                      <a:lnTo>
                        <a:pt x="33583" y="6299"/>
                      </a:lnTo>
                      <a:lnTo>
                        <a:pt x="33394" y="6445"/>
                      </a:lnTo>
                      <a:lnTo>
                        <a:pt x="33436" y="6550"/>
                      </a:lnTo>
                      <a:lnTo>
                        <a:pt x="33394" y="6592"/>
                      </a:lnTo>
                      <a:lnTo>
                        <a:pt x="33311" y="6592"/>
                      </a:lnTo>
                      <a:lnTo>
                        <a:pt x="33164" y="6759"/>
                      </a:lnTo>
                      <a:lnTo>
                        <a:pt x="32955" y="6780"/>
                      </a:lnTo>
                      <a:lnTo>
                        <a:pt x="32746" y="6801"/>
                      </a:lnTo>
                      <a:lnTo>
                        <a:pt x="32683" y="6926"/>
                      </a:lnTo>
                      <a:lnTo>
                        <a:pt x="32746" y="7094"/>
                      </a:lnTo>
                      <a:lnTo>
                        <a:pt x="32913" y="7303"/>
                      </a:lnTo>
                      <a:lnTo>
                        <a:pt x="32997" y="7324"/>
                      </a:lnTo>
                      <a:lnTo>
                        <a:pt x="32913" y="7345"/>
                      </a:lnTo>
                      <a:lnTo>
                        <a:pt x="32767" y="7345"/>
                      </a:lnTo>
                      <a:lnTo>
                        <a:pt x="32746" y="7429"/>
                      </a:lnTo>
                      <a:lnTo>
                        <a:pt x="32767" y="7491"/>
                      </a:lnTo>
                      <a:lnTo>
                        <a:pt x="32704" y="7596"/>
                      </a:lnTo>
                      <a:lnTo>
                        <a:pt x="32599" y="7701"/>
                      </a:lnTo>
                      <a:lnTo>
                        <a:pt x="32495" y="7701"/>
                      </a:lnTo>
                      <a:lnTo>
                        <a:pt x="32474" y="7763"/>
                      </a:lnTo>
                      <a:lnTo>
                        <a:pt x="32495" y="7659"/>
                      </a:lnTo>
                      <a:lnTo>
                        <a:pt x="32599" y="7596"/>
                      </a:lnTo>
                      <a:lnTo>
                        <a:pt x="32683" y="7282"/>
                      </a:lnTo>
                      <a:lnTo>
                        <a:pt x="32599" y="7219"/>
                      </a:lnTo>
                      <a:lnTo>
                        <a:pt x="32599" y="7115"/>
                      </a:lnTo>
                      <a:lnTo>
                        <a:pt x="32662" y="7073"/>
                      </a:lnTo>
                      <a:lnTo>
                        <a:pt x="32662" y="6926"/>
                      </a:lnTo>
                      <a:lnTo>
                        <a:pt x="32599" y="6780"/>
                      </a:lnTo>
                      <a:lnTo>
                        <a:pt x="32662" y="6612"/>
                      </a:lnTo>
                      <a:lnTo>
                        <a:pt x="32767" y="6550"/>
                      </a:lnTo>
                      <a:lnTo>
                        <a:pt x="32808" y="6445"/>
                      </a:lnTo>
                      <a:lnTo>
                        <a:pt x="32767" y="6194"/>
                      </a:lnTo>
                      <a:lnTo>
                        <a:pt x="32746" y="6152"/>
                      </a:lnTo>
                      <a:lnTo>
                        <a:pt x="32788" y="6068"/>
                      </a:lnTo>
                      <a:lnTo>
                        <a:pt x="32871" y="6068"/>
                      </a:lnTo>
                      <a:lnTo>
                        <a:pt x="32913" y="6089"/>
                      </a:lnTo>
                      <a:lnTo>
                        <a:pt x="33080" y="6048"/>
                      </a:lnTo>
                      <a:lnTo>
                        <a:pt x="33185" y="5776"/>
                      </a:lnTo>
                      <a:lnTo>
                        <a:pt x="33164" y="5671"/>
                      </a:lnTo>
                      <a:lnTo>
                        <a:pt x="33101" y="5545"/>
                      </a:lnTo>
                      <a:lnTo>
                        <a:pt x="33185" y="5252"/>
                      </a:lnTo>
                      <a:lnTo>
                        <a:pt x="33269" y="5127"/>
                      </a:lnTo>
                      <a:lnTo>
                        <a:pt x="33373" y="4939"/>
                      </a:lnTo>
                      <a:lnTo>
                        <a:pt x="33311" y="4792"/>
                      </a:lnTo>
                      <a:lnTo>
                        <a:pt x="33290" y="4792"/>
                      </a:lnTo>
                      <a:lnTo>
                        <a:pt x="33206" y="4876"/>
                      </a:lnTo>
                      <a:lnTo>
                        <a:pt x="33122" y="4876"/>
                      </a:lnTo>
                      <a:lnTo>
                        <a:pt x="32997" y="4813"/>
                      </a:lnTo>
                      <a:lnTo>
                        <a:pt x="33122" y="4813"/>
                      </a:lnTo>
                      <a:lnTo>
                        <a:pt x="33269" y="4708"/>
                      </a:lnTo>
                      <a:lnTo>
                        <a:pt x="33373" y="4667"/>
                      </a:lnTo>
                      <a:lnTo>
                        <a:pt x="33415" y="4562"/>
                      </a:lnTo>
                      <a:lnTo>
                        <a:pt x="33394" y="4499"/>
                      </a:lnTo>
                      <a:lnTo>
                        <a:pt x="33436" y="4415"/>
                      </a:lnTo>
                      <a:lnTo>
                        <a:pt x="33520" y="4248"/>
                      </a:lnTo>
                      <a:lnTo>
                        <a:pt x="33499" y="4185"/>
                      </a:lnTo>
                      <a:lnTo>
                        <a:pt x="33541" y="4081"/>
                      </a:lnTo>
                      <a:lnTo>
                        <a:pt x="33708" y="3997"/>
                      </a:lnTo>
                      <a:lnTo>
                        <a:pt x="33708" y="3892"/>
                      </a:lnTo>
                      <a:lnTo>
                        <a:pt x="33624" y="3830"/>
                      </a:lnTo>
                      <a:lnTo>
                        <a:pt x="33624" y="3767"/>
                      </a:lnTo>
                      <a:lnTo>
                        <a:pt x="33708" y="3641"/>
                      </a:lnTo>
                      <a:lnTo>
                        <a:pt x="33687" y="3537"/>
                      </a:lnTo>
                      <a:lnTo>
                        <a:pt x="33729" y="3432"/>
                      </a:lnTo>
                      <a:lnTo>
                        <a:pt x="33792" y="3411"/>
                      </a:lnTo>
                      <a:lnTo>
                        <a:pt x="33855" y="3223"/>
                      </a:lnTo>
                      <a:lnTo>
                        <a:pt x="33855" y="3014"/>
                      </a:lnTo>
                      <a:lnTo>
                        <a:pt x="33813" y="2804"/>
                      </a:lnTo>
                      <a:lnTo>
                        <a:pt x="33708" y="2616"/>
                      </a:lnTo>
                      <a:lnTo>
                        <a:pt x="33729" y="2574"/>
                      </a:lnTo>
                      <a:lnTo>
                        <a:pt x="33708" y="2491"/>
                      </a:lnTo>
                      <a:lnTo>
                        <a:pt x="33645" y="2470"/>
                      </a:lnTo>
                      <a:lnTo>
                        <a:pt x="33604" y="2491"/>
                      </a:lnTo>
                      <a:lnTo>
                        <a:pt x="33520" y="2428"/>
                      </a:lnTo>
                      <a:lnTo>
                        <a:pt x="33478" y="2365"/>
                      </a:lnTo>
                      <a:lnTo>
                        <a:pt x="33436" y="2365"/>
                      </a:lnTo>
                      <a:lnTo>
                        <a:pt x="33394" y="2491"/>
                      </a:lnTo>
                      <a:lnTo>
                        <a:pt x="33332" y="2532"/>
                      </a:lnTo>
                      <a:lnTo>
                        <a:pt x="33290" y="2491"/>
                      </a:lnTo>
                      <a:lnTo>
                        <a:pt x="33206" y="2365"/>
                      </a:lnTo>
                      <a:lnTo>
                        <a:pt x="33227" y="2323"/>
                      </a:lnTo>
                      <a:lnTo>
                        <a:pt x="33185" y="2302"/>
                      </a:lnTo>
                      <a:lnTo>
                        <a:pt x="33018" y="2281"/>
                      </a:lnTo>
                      <a:lnTo>
                        <a:pt x="32955" y="2177"/>
                      </a:lnTo>
                      <a:lnTo>
                        <a:pt x="32976" y="2156"/>
                      </a:lnTo>
                      <a:lnTo>
                        <a:pt x="33122" y="2156"/>
                      </a:lnTo>
                      <a:lnTo>
                        <a:pt x="33332" y="2219"/>
                      </a:lnTo>
                      <a:lnTo>
                        <a:pt x="33415" y="2302"/>
                      </a:lnTo>
                      <a:lnTo>
                        <a:pt x="33478" y="2260"/>
                      </a:lnTo>
                      <a:lnTo>
                        <a:pt x="33520" y="2260"/>
                      </a:lnTo>
                      <a:lnTo>
                        <a:pt x="33583" y="2323"/>
                      </a:lnTo>
                      <a:lnTo>
                        <a:pt x="33604" y="2386"/>
                      </a:lnTo>
                      <a:lnTo>
                        <a:pt x="33645" y="2386"/>
                      </a:lnTo>
                      <a:lnTo>
                        <a:pt x="33645" y="2302"/>
                      </a:lnTo>
                      <a:lnTo>
                        <a:pt x="33541" y="2177"/>
                      </a:lnTo>
                      <a:lnTo>
                        <a:pt x="33541" y="2072"/>
                      </a:lnTo>
                      <a:lnTo>
                        <a:pt x="33478" y="1967"/>
                      </a:lnTo>
                      <a:lnTo>
                        <a:pt x="33394" y="1905"/>
                      </a:lnTo>
                      <a:lnTo>
                        <a:pt x="33332" y="1905"/>
                      </a:lnTo>
                      <a:lnTo>
                        <a:pt x="33290" y="1967"/>
                      </a:lnTo>
                      <a:lnTo>
                        <a:pt x="33206" y="1947"/>
                      </a:lnTo>
                      <a:lnTo>
                        <a:pt x="33185" y="1800"/>
                      </a:lnTo>
                      <a:lnTo>
                        <a:pt x="33018" y="1654"/>
                      </a:lnTo>
                      <a:lnTo>
                        <a:pt x="33018" y="1549"/>
                      </a:lnTo>
                      <a:lnTo>
                        <a:pt x="32955" y="1465"/>
                      </a:lnTo>
                      <a:lnTo>
                        <a:pt x="32892" y="1382"/>
                      </a:lnTo>
                      <a:lnTo>
                        <a:pt x="32808" y="1382"/>
                      </a:lnTo>
                      <a:lnTo>
                        <a:pt x="32704" y="1444"/>
                      </a:lnTo>
                      <a:lnTo>
                        <a:pt x="32704" y="1549"/>
                      </a:lnTo>
                      <a:lnTo>
                        <a:pt x="32808" y="1549"/>
                      </a:lnTo>
                      <a:lnTo>
                        <a:pt x="32892" y="1591"/>
                      </a:lnTo>
                      <a:lnTo>
                        <a:pt x="32871" y="1654"/>
                      </a:lnTo>
                      <a:lnTo>
                        <a:pt x="32788" y="1695"/>
                      </a:lnTo>
                      <a:lnTo>
                        <a:pt x="32788" y="1779"/>
                      </a:lnTo>
                      <a:lnTo>
                        <a:pt x="32746" y="1800"/>
                      </a:lnTo>
                      <a:lnTo>
                        <a:pt x="32536" y="1570"/>
                      </a:lnTo>
                      <a:lnTo>
                        <a:pt x="32536" y="1486"/>
                      </a:lnTo>
                      <a:lnTo>
                        <a:pt x="32474" y="1361"/>
                      </a:lnTo>
                      <a:lnTo>
                        <a:pt x="32369" y="1340"/>
                      </a:lnTo>
                      <a:lnTo>
                        <a:pt x="31930" y="1068"/>
                      </a:lnTo>
                      <a:lnTo>
                        <a:pt x="31825" y="1026"/>
                      </a:lnTo>
                      <a:lnTo>
                        <a:pt x="31804" y="1005"/>
                      </a:lnTo>
                      <a:lnTo>
                        <a:pt x="31532" y="1026"/>
                      </a:lnTo>
                      <a:lnTo>
                        <a:pt x="31511" y="921"/>
                      </a:lnTo>
                      <a:lnTo>
                        <a:pt x="31553" y="858"/>
                      </a:lnTo>
                      <a:lnTo>
                        <a:pt x="31532" y="796"/>
                      </a:lnTo>
                      <a:lnTo>
                        <a:pt x="31407" y="817"/>
                      </a:lnTo>
                      <a:lnTo>
                        <a:pt x="31344" y="754"/>
                      </a:lnTo>
                      <a:lnTo>
                        <a:pt x="31218" y="796"/>
                      </a:lnTo>
                      <a:lnTo>
                        <a:pt x="31135" y="858"/>
                      </a:lnTo>
                      <a:lnTo>
                        <a:pt x="31093" y="838"/>
                      </a:lnTo>
                      <a:lnTo>
                        <a:pt x="30988" y="942"/>
                      </a:lnTo>
                      <a:lnTo>
                        <a:pt x="30925" y="1047"/>
                      </a:lnTo>
                      <a:lnTo>
                        <a:pt x="30779" y="1047"/>
                      </a:lnTo>
                      <a:lnTo>
                        <a:pt x="30695" y="1026"/>
                      </a:lnTo>
                      <a:lnTo>
                        <a:pt x="30570" y="1172"/>
                      </a:lnTo>
                      <a:lnTo>
                        <a:pt x="30381" y="1235"/>
                      </a:lnTo>
                      <a:lnTo>
                        <a:pt x="30298" y="1256"/>
                      </a:lnTo>
                      <a:lnTo>
                        <a:pt x="30256" y="1214"/>
                      </a:lnTo>
                      <a:lnTo>
                        <a:pt x="30172" y="1214"/>
                      </a:lnTo>
                      <a:lnTo>
                        <a:pt x="30130" y="1256"/>
                      </a:lnTo>
                      <a:lnTo>
                        <a:pt x="30130" y="1361"/>
                      </a:lnTo>
                      <a:lnTo>
                        <a:pt x="30193" y="1382"/>
                      </a:lnTo>
                      <a:lnTo>
                        <a:pt x="30256" y="1382"/>
                      </a:lnTo>
                      <a:lnTo>
                        <a:pt x="30298" y="1549"/>
                      </a:lnTo>
                      <a:lnTo>
                        <a:pt x="30339" y="1758"/>
                      </a:lnTo>
                      <a:lnTo>
                        <a:pt x="30256" y="1905"/>
                      </a:lnTo>
                      <a:lnTo>
                        <a:pt x="30067" y="1905"/>
                      </a:lnTo>
                      <a:lnTo>
                        <a:pt x="29942" y="2051"/>
                      </a:lnTo>
                      <a:lnTo>
                        <a:pt x="29733" y="2093"/>
                      </a:lnTo>
                      <a:lnTo>
                        <a:pt x="29649" y="2072"/>
                      </a:lnTo>
                      <a:lnTo>
                        <a:pt x="29754" y="1988"/>
                      </a:lnTo>
                      <a:lnTo>
                        <a:pt x="29837" y="1967"/>
                      </a:lnTo>
                      <a:lnTo>
                        <a:pt x="29858" y="1842"/>
                      </a:lnTo>
                      <a:lnTo>
                        <a:pt x="29733" y="1591"/>
                      </a:lnTo>
                      <a:lnTo>
                        <a:pt x="29816" y="1444"/>
                      </a:lnTo>
                      <a:lnTo>
                        <a:pt x="29816" y="1340"/>
                      </a:lnTo>
                      <a:lnTo>
                        <a:pt x="29858" y="1256"/>
                      </a:lnTo>
                      <a:lnTo>
                        <a:pt x="29775" y="1068"/>
                      </a:lnTo>
                      <a:lnTo>
                        <a:pt x="29775" y="963"/>
                      </a:lnTo>
                      <a:lnTo>
                        <a:pt x="29628" y="817"/>
                      </a:lnTo>
                      <a:lnTo>
                        <a:pt x="29523" y="858"/>
                      </a:lnTo>
                      <a:lnTo>
                        <a:pt x="29440" y="817"/>
                      </a:lnTo>
                      <a:lnTo>
                        <a:pt x="29398" y="817"/>
                      </a:lnTo>
                      <a:lnTo>
                        <a:pt x="29356" y="942"/>
                      </a:lnTo>
                      <a:lnTo>
                        <a:pt x="29210" y="963"/>
                      </a:lnTo>
                      <a:lnTo>
                        <a:pt x="29147" y="921"/>
                      </a:lnTo>
                      <a:lnTo>
                        <a:pt x="29042" y="963"/>
                      </a:lnTo>
                      <a:lnTo>
                        <a:pt x="28938" y="1130"/>
                      </a:lnTo>
                      <a:lnTo>
                        <a:pt x="28707" y="1130"/>
                      </a:lnTo>
                      <a:lnTo>
                        <a:pt x="28707" y="1047"/>
                      </a:lnTo>
                      <a:lnTo>
                        <a:pt x="28791" y="921"/>
                      </a:lnTo>
                      <a:lnTo>
                        <a:pt x="28791" y="838"/>
                      </a:lnTo>
                      <a:lnTo>
                        <a:pt x="28707" y="817"/>
                      </a:lnTo>
                      <a:lnTo>
                        <a:pt x="28519" y="1110"/>
                      </a:lnTo>
                      <a:lnTo>
                        <a:pt x="28268" y="1214"/>
                      </a:lnTo>
                      <a:lnTo>
                        <a:pt x="28163" y="1172"/>
                      </a:lnTo>
                      <a:lnTo>
                        <a:pt x="28268" y="1026"/>
                      </a:lnTo>
                      <a:lnTo>
                        <a:pt x="28394" y="1005"/>
                      </a:lnTo>
                      <a:lnTo>
                        <a:pt x="28519" y="817"/>
                      </a:lnTo>
                      <a:lnTo>
                        <a:pt x="28498" y="691"/>
                      </a:lnTo>
                      <a:lnTo>
                        <a:pt x="28561" y="586"/>
                      </a:lnTo>
                      <a:lnTo>
                        <a:pt x="28561" y="524"/>
                      </a:lnTo>
                      <a:lnTo>
                        <a:pt x="28645" y="440"/>
                      </a:lnTo>
                      <a:lnTo>
                        <a:pt x="28645" y="398"/>
                      </a:lnTo>
                      <a:lnTo>
                        <a:pt x="28477" y="335"/>
                      </a:lnTo>
                      <a:lnTo>
                        <a:pt x="28414" y="294"/>
                      </a:lnTo>
                      <a:lnTo>
                        <a:pt x="28414" y="126"/>
                      </a:lnTo>
                      <a:lnTo>
                        <a:pt x="28373" y="105"/>
                      </a:lnTo>
                      <a:lnTo>
                        <a:pt x="28205" y="231"/>
                      </a:lnTo>
                      <a:lnTo>
                        <a:pt x="28059" y="210"/>
                      </a:lnTo>
                      <a:lnTo>
                        <a:pt x="27996" y="63"/>
                      </a:lnTo>
                      <a:lnTo>
                        <a:pt x="27891" y="63"/>
                      </a:lnTo>
                      <a:lnTo>
                        <a:pt x="27787" y="168"/>
                      </a:lnTo>
                      <a:lnTo>
                        <a:pt x="2766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762" name="Google Shape;2762;p78"/>
                <p:cNvSpPr/>
                <p:nvPr/>
              </p:nvSpPr>
              <p:spPr>
                <a:xfrm>
                  <a:off x="5538025" y="2213300"/>
                  <a:ext cx="94175" cy="208750"/>
                </a:xfrm>
                <a:custGeom>
                  <a:avLst/>
                  <a:gdLst/>
                  <a:ahLst/>
                  <a:cxnLst/>
                  <a:rect l="l" t="t" r="r" b="b"/>
                  <a:pathLst>
                    <a:path w="3767" h="8350" extrusionOk="0">
                      <a:moveTo>
                        <a:pt x="251" y="1"/>
                      </a:moveTo>
                      <a:lnTo>
                        <a:pt x="209" y="63"/>
                      </a:lnTo>
                      <a:lnTo>
                        <a:pt x="251" y="105"/>
                      </a:lnTo>
                      <a:lnTo>
                        <a:pt x="251" y="189"/>
                      </a:lnTo>
                      <a:lnTo>
                        <a:pt x="188" y="210"/>
                      </a:lnTo>
                      <a:lnTo>
                        <a:pt x="105" y="168"/>
                      </a:lnTo>
                      <a:lnTo>
                        <a:pt x="0" y="168"/>
                      </a:lnTo>
                      <a:lnTo>
                        <a:pt x="168" y="314"/>
                      </a:lnTo>
                      <a:lnTo>
                        <a:pt x="356" y="461"/>
                      </a:lnTo>
                      <a:lnTo>
                        <a:pt x="419" y="524"/>
                      </a:lnTo>
                      <a:lnTo>
                        <a:pt x="398" y="670"/>
                      </a:lnTo>
                      <a:lnTo>
                        <a:pt x="460" y="607"/>
                      </a:lnTo>
                      <a:lnTo>
                        <a:pt x="502" y="607"/>
                      </a:lnTo>
                      <a:lnTo>
                        <a:pt x="565" y="691"/>
                      </a:lnTo>
                      <a:lnTo>
                        <a:pt x="502" y="733"/>
                      </a:lnTo>
                      <a:lnTo>
                        <a:pt x="419" y="775"/>
                      </a:lnTo>
                      <a:lnTo>
                        <a:pt x="460" y="838"/>
                      </a:lnTo>
                      <a:lnTo>
                        <a:pt x="523" y="838"/>
                      </a:lnTo>
                      <a:lnTo>
                        <a:pt x="565" y="984"/>
                      </a:lnTo>
                      <a:lnTo>
                        <a:pt x="481" y="1026"/>
                      </a:lnTo>
                      <a:lnTo>
                        <a:pt x="377" y="1005"/>
                      </a:lnTo>
                      <a:lnTo>
                        <a:pt x="314" y="900"/>
                      </a:lnTo>
                      <a:lnTo>
                        <a:pt x="251" y="984"/>
                      </a:lnTo>
                      <a:lnTo>
                        <a:pt x="168" y="1130"/>
                      </a:lnTo>
                      <a:lnTo>
                        <a:pt x="272" y="1235"/>
                      </a:lnTo>
                      <a:lnTo>
                        <a:pt x="314" y="1382"/>
                      </a:lnTo>
                      <a:lnTo>
                        <a:pt x="419" y="1528"/>
                      </a:lnTo>
                      <a:lnTo>
                        <a:pt x="523" y="1716"/>
                      </a:lnTo>
                      <a:lnTo>
                        <a:pt x="523" y="1946"/>
                      </a:lnTo>
                      <a:lnTo>
                        <a:pt x="586" y="1988"/>
                      </a:lnTo>
                      <a:lnTo>
                        <a:pt x="607" y="2177"/>
                      </a:lnTo>
                      <a:lnTo>
                        <a:pt x="691" y="2470"/>
                      </a:lnTo>
                      <a:lnTo>
                        <a:pt x="774" y="2658"/>
                      </a:lnTo>
                      <a:lnTo>
                        <a:pt x="900" y="2700"/>
                      </a:lnTo>
                      <a:lnTo>
                        <a:pt x="900" y="2762"/>
                      </a:lnTo>
                      <a:lnTo>
                        <a:pt x="837" y="2804"/>
                      </a:lnTo>
                      <a:lnTo>
                        <a:pt x="1130" y="3097"/>
                      </a:lnTo>
                      <a:lnTo>
                        <a:pt x="1235" y="3118"/>
                      </a:lnTo>
                      <a:lnTo>
                        <a:pt x="1360" y="3307"/>
                      </a:lnTo>
                      <a:lnTo>
                        <a:pt x="1402" y="3516"/>
                      </a:lnTo>
                      <a:lnTo>
                        <a:pt x="1402" y="3641"/>
                      </a:lnTo>
                      <a:lnTo>
                        <a:pt x="1465" y="3809"/>
                      </a:lnTo>
                      <a:lnTo>
                        <a:pt x="1465" y="3934"/>
                      </a:lnTo>
                      <a:lnTo>
                        <a:pt x="1569" y="3976"/>
                      </a:lnTo>
                      <a:lnTo>
                        <a:pt x="1674" y="4123"/>
                      </a:lnTo>
                      <a:lnTo>
                        <a:pt x="1653" y="4143"/>
                      </a:lnTo>
                      <a:lnTo>
                        <a:pt x="1653" y="4227"/>
                      </a:lnTo>
                      <a:lnTo>
                        <a:pt x="1779" y="4436"/>
                      </a:lnTo>
                      <a:lnTo>
                        <a:pt x="1821" y="4562"/>
                      </a:lnTo>
                      <a:lnTo>
                        <a:pt x="1883" y="4708"/>
                      </a:lnTo>
                      <a:lnTo>
                        <a:pt x="1883" y="4918"/>
                      </a:lnTo>
                      <a:lnTo>
                        <a:pt x="1946" y="5001"/>
                      </a:lnTo>
                      <a:lnTo>
                        <a:pt x="1925" y="5106"/>
                      </a:lnTo>
                      <a:lnTo>
                        <a:pt x="1946" y="5315"/>
                      </a:lnTo>
                      <a:lnTo>
                        <a:pt x="2051" y="5524"/>
                      </a:lnTo>
                      <a:lnTo>
                        <a:pt x="2030" y="5608"/>
                      </a:lnTo>
                      <a:lnTo>
                        <a:pt x="2030" y="5755"/>
                      </a:lnTo>
                      <a:lnTo>
                        <a:pt x="2155" y="5859"/>
                      </a:lnTo>
                      <a:lnTo>
                        <a:pt x="2365" y="6131"/>
                      </a:lnTo>
                      <a:lnTo>
                        <a:pt x="2365" y="6257"/>
                      </a:lnTo>
                      <a:lnTo>
                        <a:pt x="2448" y="6424"/>
                      </a:lnTo>
                      <a:lnTo>
                        <a:pt x="2406" y="6654"/>
                      </a:lnTo>
                      <a:lnTo>
                        <a:pt x="2448" y="6843"/>
                      </a:lnTo>
                      <a:lnTo>
                        <a:pt x="2553" y="7010"/>
                      </a:lnTo>
                      <a:lnTo>
                        <a:pt x="2574" y="7156"/>
                      </a:lnTo>
                      <a:lnTo>
                        <a:pt x="2720" y="7324"/>
                      </a:lnTo>
                      <a:lnTo>
                        <a:pt x="2762" y="7408"/>
                      </a:lnTo>
                      <a:lnTo>
                        <a:pt x="2699" y="7596"/>
                      </a:lnTo>
                      <a:lnTo>
                        <a:pt x="2699" y="7847"/>
                      </a:lnTo>
                      <a:lnTo>
                        <a:pt x="2762" y="7993"/>
                      </a:lnTo>
                      <a:lnTo>
                        <a:pt x="2867" y="8098"/>
                      </a:lnTo>
                      <a:lnTo>
                        <a:pt x="2929" y="8244"/>
                      </a:lnTo>
                      <a:lnTo>
                        <a:pt x="3097" y="8349"/>
                      </a:lnTo>
                      <a:lnTo>
                        <a:pt x="3097" y="8349"/>
                      </a:lnTo>
                      <a:lnTo>
                        <a:pt x="3076" y="8224"/>
                      </a:lnTo>
                      <a:lnTo>
                        <a:pt x="3097" y="8098"/>
                      </a:lnTo>
                      <a:lnTo>
                        <a:pt x="3034" y="7993"/>
                      </a:lnTo>
                      <a:lnTo>
                        <a:pt x="3013" y="7847"/>
                      </a:lnTo>
                      <a:lnTo>
                        <a:pt x="3034" y="7680"/>
                      </a:lnTo>
                      <a:lnTo>
                        <a:pt x="3139" y="7575"/>
                      </a:lnTo>
                      <a:lnTo>
                        <a:pt x="3201" y="7596"/>
                      </a:lnTo>
                      <a:lnTo>
                        <a:pt x="3201" y="7680"/>
                      </a:lnTo>
                      <a:lnTo>
                        <a:pt x="3243" y="7721"/>
                      </a:lnTo>
                      <a:lnTo>
                        <a:pt x="3494" y="7700"/>
                      </a:lnTo>
                      <a:lnTo>
                        <a:pt x="3515" y="7638"/>
                      </a:lnTo>
                      <a:lnTo>
                        <a:pt x="3557" y="7638"/>
                      </a:lnTo>
                      <a:lnTo>
                        <a:pt x="3599" y="7700"/>
                      </a:lnTo>
                      <a:lnTo>
                        <a:pt x="3557" y="7721"/>
                      </a:lnTo>
                      <a:lnTo>
                        <a:pt x="3557" y="7826"/>
                      </a:lnTo>
                      <a:lnTo>
                        <a:pt x="3704" y="7952"/>
                      </a:lnTo>
                      <a:lnTo>
                        <a:pt x="3725" y="8056"/>
                      </a:lnTo>
                      <a:lnTo>
                        <a:pt x="3766" y="8119"/>
                      </a:lnTo>
                      <a:lnTo>
                        <a:pt x="3766" y="8035"/>
                      </a:lnTo>
                      <a:lnTo>
                        <a:pt x="3745" y="7993"/>
                      </a:lnTo>
                      <a:lnTo>
                        <a:pt x="3766" y="7847"/>
                      </a:lnTo>
                      <a:lnTo>
                        <a:pt x="3766" y="7721"/>
                      </a:lnTo>
                      <a:lnTo>
                        <a:pt x="3662" y="7638"/>
                      </a:lnTo>
                      <a:lnTo>
                        <a:pt x="3641" y="7491"/>
                      </a:lnTo>
                      <a:lnTo>
                        <a:pt x="3599" y="7387"/>
                      </a:lnTo>
                      <a:lnTo>
                        <a:pt x="3515" y="7428"/>
                      </a:lnTo>
                      <a:lnTo>
                        <a:pt x="3432" y="7428"/>
                      </a:lnTo>
                      <a:lnTo>
                        <a:pt x="3285" y="7324"/>
                      </a:lnTo>
                      <a:lnTo>
                        <a:pt x="3243" y="7156"/>
                      </a:lnTo>
                      <a:lnTo>
                        <a:pt x="3181" y="7010"/>
                      </a:lnTo>
                      <a:lnTo>
                        <a:pt x="3034" y="6905"/>
                      </a:lnTo>
                      <a:lnTo>
                        <a:pt x="2929" y="6884"/>
                      </a:lnTo>
                      <a:lnTo>
                        <a:pt x="2867" y="6780"/>
                      </a:lnTo>
                      <a:lnTo>
                        <a:pt x="2804" y="6571"/>
                      </a:lnTo>
                      <a:lnTo>
                        <a:pt x="2720" y="6424"/>
                      </a:lnTo>
                      <a:lnTo>
                        <a:pt x="2678" y="6278"/>
                      </a:lnTo>
                      <a:lnTo>
                        <a:pt x="2678" y="6089"/>
                      </a:lnTo>
                      <a:lnTo>
                        <a:pt x="2657" y="5859"/>
                      </a:lnTo>
                      <a:lnTo>
                        <a:pt x="2595" y="5755"/>
                      </a:lnTo>
                      <a:lnTo>
                        <a:pt x="2616" y="5545"/>
                      </a:lnTo>
                      <a:lnTo>
                        <a:pt x="2595" y="5441"/>
                      </a:lnTo>
                      <a:lnTo>
                        <a:pt x="2511" y="5294"/>
                      </a:lnTo>
                      <a:lnTo>
                        <a:pt x="2574" y="5211"/>
                      </a:lnTo>
                      <a:lnTo>
                        <a:pt x="2595" y="5127"/>
                      </a:lnTo>
                      <a:lnTo>
                        <a:pt x="2595" y="5085"/>
                      </a:lnTo>
                      <a:lnTo>
                        <a:pt x="2657" y="5043"/>
                      </a:lnTo>
                      <a:lnTo>
                        <a:pt x="2720" y="5085"/>
                      </a:lnTo>
                      <a:lnTo>
                        <a:pt x="2867" y="5043"/>
                      </a:lnTo>
                      <a:lnTo>
                        <a:pt x="2992" y="5043"/>
                      </a:lnTo>
                      <a:lnTo>
                        <a:pt x="3118" y="5127"/>
                      </a:lnTo>
                      <a:lnTo>
                        <a:pt x="3201" y="5315"/>
                      </a:lnTo>
                      <a:lnTo>
                        <a:pt x="3306" y="5336"/>
                      </a:lnTo>
                      <a:lnTo>
                        <a:pt x="3411" y="5420"/>
                      </a:lnTo>
                      <a:lnTo>
                        <a:pt x="3515" y="5566"/>
                      </a:lnTo>
                      <a:lnTo>
                        <a:pt x="3599" y="5608"/>
                      </a:lnTo>
                      <a:lnTo>
                        <a:pt x="3536" y="5483"/>
                      </a:lnTo>
                      <a:lnTo>
                        <a:pt x="3411" y="5315"/>
                      </a:lnTo>
                      <a:lnTo>
                        <a:pt x="3243" y="5211"/>
                      </a:lnTo>
                      <a:lnTo>
                        <a:pt x="3139" y="5022"/>
                      </a:lnTo>
                      <a:lnTo>
                        <a:pt x="3034" y="4897"/>
                      </a:lnTo>
                      <a:lnTo>
                        <a:pt x="3034" y="4813"/>
                      </a:lnTo>
                      <a:lnTo>
                        <a:pt x="2992" y="4771"/>
                      </a:lnTo>
                      <a:lnTo>
                        <a:pt x="2888" y="4562"/>
                      </a:lnTo>
                      <a:lnTo>
                        <a:pt x="2825" y="4436"/>
                      </a:lnTo>
                      <a:lnTo>
                        <a:pt x="2762" y="4395"/>
                      </a:lnTo>
                      <a:lnTo>
                        <a:pt x="2720" y="4269"/>
                      </a:lnTo>
                      <a:lnTo>
                        <a:pt x="2574" y="4060"/>
                      </a:lnTo>
                      <a:lnTo>
                        <a:pt x="2406" y="3809"/>
                      </a:lnTo>
                      <a:lnTo>
                        <a:pt x="2365" y="3641"/>
                      </a:lnTo>
                      <a:lnTo>
                        <a:pt x="2155" y="3390"/>
                      </a:lnTo>
                      <a:lnTo>
                        <a:pt x="2072" y="3181"/>
                      </a:lnTo>
                      <a:lnTo>
                        <a:pt x="1967" y="3118"/>
                      </a:lnTo>
                      <a:lnTo>
                        <a:pt x="1967" y="3014"/>
                      </a:lnTo>
                      <a:lnTo>
                        <a:pt x="1925" y="2888"/>
                      </a:lnTo>
                      <a:lnTo>
                        <a:pt x="1841" y="2867"/>
                      </a:lnTo>
                      <a:lnTo>
                        <a:pt x="1841" y="2909"/>
                      </a:lnTo>
                      <a:lnTo>
                        <a:pt x="1758" y="2909"/>
                      </a:lnTo>
                      <a:lnTo>
                        <a:pt x="1737" y="2867"/>
                      </a:lnTo>
                      <a:lnTo>
                        <a:pt x="1758" y="2762"/>
                      </a:lnTo>
                      <a:lnTo>
                        <a:pt x="1737" y="2679"/>
                      </a:lnTo>
                      <a:lnTo>
                        <a:pt x="1632" y="2616"/>
                      </a:lnTo>
                      <a:lnTo>
                        <a:pt x="1528" y="2490"/>
                      </a:lnTo>
                      <a:lnTo>
                        <a:pt x="1465" y="2344"/>
                      </a:lnTo>
                      <a:lnTo>
                        <a:pt x="1402" y="2260"/>
                      </a:lnTo>
                      <a:lnTo>
                        <a:pt x="1402" y="2135"/>
                      </a:lnTo>
                      <a:lnTo>
                        <a:pt x="1423" y="2030"/>
                      </a:lnTo>
                      <a:lnTo>
                        <a:pt x="1444" y="2051"/>
                      </a:lnTo>
                      <a:lnTo>
                        <a:pt x="1423" y="1884"/>
                      </a:lnTo>
                      <a:lnTo>
                        <a:pt x="1402" y="1716"/>
                      </a:lnTo>
                      <a:lnTo>
                        <a:pt x="1360" y="1570"/>
                      </a:lnTo>
                      <a:lnTo>
                        <a:pt x="1235" y="1528"/>
                      </a:lnTo>
                      <a:lnTo>
                        <a:pt x="1109" y="1382"/>
                      </a:lnTo>
                      <a:lnTo>
                        <a:pt x="1109" y="1319"/>
                      </a:lnTo>
                      <a:lnTo>
                        <a:pt x="1046" y="1256"/>
                      </a:lnTo>
                      <a:lnTo>
                        <a:pt x="1046" y="1193"/>
                      </a:lnTo>
                      <a:lnTo>
                        <a:pt x="1109" y="1193"/>
                      </a:lnTo>
                      <a:lnTo>
                        <a:pt x="1214" y="1298"/>
                      </a:lnTo>
                      <a:lnTo>
                        <a:pt x="1318" y="1444"/>
                      </a:lnTo>
                      <a:lnTo>
                        <a:pt x="1318" y="1444"/>
                      </a:lnTo>
                      <a:lnTo>
                        <a:pt x="1256" y="1298"/>
                      </a:lnTo>
                      <a:lnTo>
                        <a:pt x="1130" y="1110"/>
                      </a:lnTo>
                      <a:lnTo>
                        <a:pt x="1005" y="942"/>
                      </a:lnTo>
                      <a:lnTo>
                        <a:pt x="942" y="942"/>
                      </a:lnTo>
                      <a:lnTo>
                        <a:pt x="921" y="858"/>
                      </a:lnTo>
                      <a:lnTo>
                        <a:pt x="691" y="670"/>
                      </a:lnTo>
                      <a:lnTo>
                        <a:pt x="607" y="566"/>
                      </a:lnTo>
                      <a:lnTo>
                        <a:pt x="607" y="335"/>
                      </a:lnTo>
                      <a:lnTo>
                        <a:pt x="523" y="273"/>
                      </a:lnTo>
                      <a:lnTo>
                        <a:pt x="377" y="210"/>
                      </a:lnTo>
                      <a:lnTo>
                        <a:pt x="293" y="63"/>
                      </a:lnTo>
                      <a:lnTo>
                        <a:pt x="2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63" name="Google Shape;2763;p78"/>
            <p:cNvGrpSpPr/>
            <p:nvPr/>
          </p:nvGrpSpPr>
          <p:grpSpPr>
            <a:xfrm>
              <a:off x="3875768" y="2846704"/>
              <a:ext cx="44796" cy="47366"/>
              <a:chOff x="3960625" y="2587825"/>
              <a:chExt cx="94050" cy="104125"/>
            </a:xfrm>
          </p:grpSpPr>
          <p:sp>
            <p:nvSpPr>
              <p:cNvPr id="2764" name="Google Shape;2764;p78"/>
              <p:cNvSpPr/>
              <p:nvPr/>
            </p:nvSpPr>
            <p:spPr>
              <a:xfrm>
                <a:off x="3960625" y="2587825"/>
                <a:ext cx="94050" cy="51200"/>
              </a:xfrm>
              <a:custGeom>
                <a:avLst/>
                <a:gdLst/>
                <a:ahLst/>
                <a:cxnLst/>
                <a:rect l="l" t="t" r="r" b="b"/>
                <a:pathLst>
                  <a:path w="3762" h="2048" extrusionOk="0">
                    <a:moveTo>
                      <a:pt x="190" y="2048"/>
                    </a:moveTo>
                    <a:lnTo>
                      <a:pt x="0" y="1762"/>
                    </a:lnTo>
                    <a:lnTo>
                      <a:pt x="309" y="1048"/>
                    </a:lnTo>
                    <a:lnTo>
                      <a:pt x="3762" y="0"/>
                    </a:lnTo>
                    <a:lnTo>
                      <a:pt x="3714" y="1072"/>
                    </a:lnTo>
                    <a:lnTo>
                      <a:pt x="2929" y="1143"/>
                    </a:lnTo>
                    <a:lnTo>
                      <a:pt x="2167" y="1000"/>
                    </a:lnTo>
                    <a:close/>
                  </a:path>
                </a:pathLst>
              </a:custGeom>
              <a:solidFill>
                <a:srgbClr val="5F7D95"/>
              </a:solidFill>
              <a:ln>
                <a:noFill/>
              </a:ln>
            </p:spPr>
          </p:sp>
          <p:sp>
            <p:nvSpPr>
              <p:cNvPr id="2765" name="Google Shape;2765;p78"/>
              <p:cNvSpPr/>
              <p:nvPr/>
            </p:nvSpPr>
            <p:spPr>
              <a:xfrm>
                <a:off x="3963000" y="2596725"/>
                <a:ext cx="86850" cy="95225"/>
              </a:xfrm>
              <a:custGeom>
                <a:avLst/>
                <a:gdLst/>
                <a:ahLst/>
                <a:cxnLst/>
                <a:rect l="l" t="t" r="r" b="b"/>
                <a:pathLst>
                  <a:path w="3474" h="3809" extrusionOk="0">
                    <a:moveTo>
                      <a:pt x="1549" y="2009"/>
                    </a:moveTo>
                    <a:lnTo>
                      <a:pt x="1632" y="2030"/>
                    </a:lnTo>
                    <a:lnTo>
                      <a:pt x="1695" y="2093"/>
                    </a:lnTo>
                    <a:lnTo>
                      <a:pt x="1674" y="2135"/>
                    </a:lnTo>
                    <a:lnTo>
                      <a:pt x="1674" y="2189"/>
                    </a:lnTo>
                    <a:lnTo>
                      <a:pt x="1674" y="2189"/>
                    </a:lnTo>
                    <a:cubicBezTo>
                      <a:pt x="1645" y="2167"/>
                      <a:pt x="1613" y="2146"/>
                      <a:pt x="1569" y="2135"/>
                    </a:cubicBezTo>
                    <a:cubicBezTo>
                      <a:pt x="1549" y="2114"/>
                      <a:pt x="1528" y="2114"/>
                      <a:pt x="1486" y="2114"/>
                    </a:cubicBezTo>
                    <a:lnTo>
                      <a:pt x="1549" y="2072"/>
                    </a:lnTo>
                    <a:lnTo>
                      <a:pt x="1549" y="2009"/>
                    </a:lnTo>
                    <a:close/>
                    <a:moveTo>
                      <a:pt x="3327" y="1"/>
                    </a:moveTo>
                    <a:lnTo>
                      <a:pt x="3201" y="105"/>
                    </a:lnTo>
                    <a:lnTo>
                      <a:pt x="3201" y="231"/>
                    </a:lnTo>
                    <a:lnTo>
                      <a:pt x="3243" y="335"/>
                    </a:lnTo>
                    <a:lnTo>
                      <a:pt x="3160" y="377"/>
                    </a:lnTo>
                    <a:lnTo>
                      <a:pt x="2929" y="356"/>
                    </a:lnTo>
                    <a:lnTo>
                      <a:pt x="2825" y="419"/>
                    </a:lnTo>
                    <a:lnTo>
                      <a:pt x="2720" y="356"/>
                    </a:lnTo>
                    <a:lnTo>
                      <a:pt x="2616" y="356"/>
                    </a:lnTo>
                    <a:lnTo>
                      <a:pt x="2532" y="419"/>
                    </a:lnTo>
                    <a:lnTo>
                      <a:pt x="2427" y="419"/>
                    </a:lnTo>
                    <a:lnTo>
                      <a:pt x="2406" y="314"/>
                    </a:lnTo>
                    <a:lnTo>
                      <a:pt x="2260" y="314"/>
                    </a:lnTo>
                    <a:lnTo>
                      <a:pt x="2113" y="273"/>
                    </a:lnTo>
                    <a:lnTo>
                      <a:pt x="2009" y="377"/>
                    </a:lnTo>
                    <a:lnTo>
                      <a:pt x="1862" y="419"/>
                    </a:lnTo>
                    <a:lnTo>
                      <a:pt x="1674" y="419"/>
                    </a:lnTo>
                    <a:lnTo>
                      <a:pt x="1632" y="377"/>
                    </a:lnTo>
                    <a:lnTo>
                      <a:pt x="1549" y="440"/>
                    </a:lnTo>
                    <a:lnTo>
                      <a:pt x="1444" y="440"/>
                    </a:lnTo>
                    <a:lnTo>
                      <a:pt x="1318" y="524"/>
                    </a:lnTo>
                    <a:lnTo>
                      <a:pt x="1025" y="524"/>
                    </a:lnTo>
                    <a:lnTo>
                      <a:pt x="900" y="586"/>
                    </a:lnTo>
                    <a:lnTo>
                      <a:pt x="900" y="649"/>
                    </a:lnTo>
                    <a:lnTo>
                      <a:pt x="732" y="691"/>
                    </a:lnTo>
                    <a:lnTo>
                      <a:pt x="502" y="838"/>
                    </a:lnTo>
                    <a:lnTo>
                      <a:pt x="481" y="984"/>
                    </a:lnTo>
                    <a:lnTo>
                      <a:pt x="398" y="1151"/>
                    </a:lnTo>
                    <a:lnTo>
                      <a:pt x="168" y="1214"/>
                    </a:lnTo>
                    <a:lnTo>
                      <a:pt x="168" y="1361"/>
                    </a:lnTo>
                    <a:lnTo>
                      <a:pt x="84" y="1507"/>
                    </a:lnTo>
                    <a:lnTo>
                      <a:pt x="0" y="1570"/>
                    </a:lnTo>
                    <a:lnTo>
                      <a:pt x="0" y="1716"/>
                    </a:lnTo>
                    <a:lnTo>
                      <a:pt x="209" y="1884"/>
                    </a:lnTo>
                    <a:lnTo>
                      <a:pt x="335" y="2072"/>
                    </a:lnTo>
                    <a:lnTo>
                      <a:pt x="398" y="2093"/>
                    </a:lnTo>
                    <a:lnTo>
                      <a:pt x="398" y="2135"/>
                    </a:lnTo>
                    <a:lnTo>
                      <a:pt x="544" y="2365"/>
                    </a:lnTo>
                    <a:lnTo>
                      <a:pt x="586" y="2532"/>
                    </a:lnTo>
                    <a:lnTo>
                      <a:pt x="649" y="2553"/>
                    </a:lnTo>
                    <a:lnTo>
                      <a:pt x="753" y="2449"/>
                    </a:lnTo>
                    <a:lnTo>
                      <a:pt x="837" y="2553"/>
                    </a:lnTo>
                    <a:lnTo>
                      <a:pt x="963" y="2595"/>
                    </a:lnTo>
                    <a:lnTo>
                      <a:pt x="1025" y="2511"/>
                    </a:lnTo>
                    <a:lnTo>
                      <a:pt x="1130" y="2511"/>
                    </a:lnTo>
                    <a:lnTo>
                      <a:pt x="1277" y="2595"/>
                    </a:lnTo>
                    <a:lnTo>
                      <a:pt x="1360" y="2532"/>
                    </a:lnTo>
                    <a:lnTo>
                      <a:pt x="1381" y="2616"/>
                    </a:lnTo>
                    <a:lnTo>
                      <a:pt x="1465" y="2616"/>
                    </a:lnTo>
                    <a:lnTo>
                      <a:pt x="1528" y="2658"/>
                    </a:lnTo>
                    <a:lnTo>
                      <a:pt x="1653" y="2700"/>
                    </a:lnTo>
                    <a:lnTo>
                      <a:pt x="1569" y="2742"/>
                    </a:lnTo>
                    <a:lnTo>
                      <a:pt x="1486" y="2825"/>
                    </a:lnTo>
                    <a:lnTo>
                      <a:pt x="1423" y="2762"/>
                    </a:lnTo>
                    <a:lnTo>
                      <a:pt x="1318" y="2742"/>
                    </a:lnTo>
                    <a:lnTo>
                      <a:pt x="1067" y="2595"/>
                    </a:lnTo>
                    <a:lnTo>
                      <a:pt x="963" y="2616"/>
                    </a:lnTo>
                    <a:lnTo>
                      <a:pt x="858" y="2658"/>
                    </a:lnTo>
                    <a:lnTo>
                      <a:pt x="753" y="2616"/>
                    </a:lnTo>
                    <a:lnTo>
                      <a:pt x="691" y="2721"/>
                    </a:lnTo>
                    <a:lnTo>
                      <a:pt x="628" y="2742"/>
                    </a:lnTo>
                    <a:lnTo>
                      <a:pt x="607" y="2846"/>
                    </a:lnTo>
                    <a:lnTo>
                      <a:pt x="732" y="2972"/>
                    </a:lnTo>
                    <a:lnTo>
                      <a:pt x="858" y="3035"/>
                    </a:lnTo>
                    <a:lnTo>
                      <a:pt x="1004" y="3139"/>
                    </a:lnTo>
                    <a:lnTo>
                      <a:pt x="1004" y="3223"/>
                    </a:lnTo>
                    <a:lnTo>
                      <a:pt x="942" y="3265"/>
                    </a:lnTo>
                    <a:lnTo>
                      <a:pt x="942" y="3369"/>
                    </a:lnTo>
                    <a:lnTo>
                      <a:pt x="1046" y="3495"/>
                    </a:lnTo>
                    <a:lnTo>
                      <a:pt x="1130" y="3579"/>
                    </a:lnTo>
                    <a:lnTo>
                      <a:pt x="1151" y="3495"/>
                    </a:lnTo>
                    <a:lnTo>
                      <a:pt x="1130" y="3453"/>
                    </a:lnTo>
                    <a:lnTo>
                      <a:pt x="1172" y="3348"/>
                    </a:lnTo>
                    <a:lnTo>
                      <a:pt x="1214" y="3474"/>
                    </a:lnTo>
                    <a:lnTo>
                      <a:pt x="1360" y="3537"/>
                    </a:lnTo>
                    <a:lnTo>
                      <a:pt x="1381" y="3599"/>
                    </a:lnTo>
                    <a:lnTo>
                      <a:pt x="1360" y="3704"/>
                    </a:lnTo>
                    <a:lnTo>
                      <a:pt x="1423" y="3788"/>
                    </a:lnTo>
                    <a:lnTo>
                      <a:pt x="1423" y="3746"/>
                    </a:lnTo>
                    <a:lnTo>
                      <a:pt x="1465" y="3599"/>
                    </a:lnTo>
                    <a:lnTo>
                      <a:pt x="1569" y="3599"/>
                    </a:lnTo>
                    <a:lnTo>
                      <a:pt x="1632" y="3704"/>
                    </a:lnTo>
                    <a:lnTo>
                      <a:pt x="1800" y="3809"/>
                    </a:lnTo>
                    <a:lnTo>
                      <a:pt x="1800" y="3809"/>
                    </a:lnTo>
                    <a:lnTo>
                      <a:pt x="1737" y="3704"/>
                    </a:lnTo>
                    <a:lnTo>
                      <a:pt x="1758" y="3641"/>
                    </a:lnTo>
                    <a:lnTo>
                      <a:pt x="1695" y="3537"/>
                    </a:lnTo>
                    <a:lnTo>
                      <a:pt x="1632" y="3348"/>
                    </a:lnTo>
                    <a:lnTo>
                      <a:pt x="1549" y="3244"/>
                    </a:lnTo>
                    <a:lnTo>
                      <a:pt x="1549" y="3181"/>
                    </a:lnTo>
                    <a:lnTo>
                      <a:pt x="1632" y="3181"/>
                    </a:lnTo>
                    <a:lnTo>
                      <a:pt x="1758" y="3265"/>
                    </a:lnTo>
                    <a:lnTo>
                      <a:pt x="1737" y="3327"/>
                    </a:lnTo>
                    <a:lnTo>
                      <a:pt x="1758" y="3369"/>
                    </a:lnTo>
                    <a:lnTo>
                      <a:pt x="1841" y="3286"/>
                    </a:lnTo>
                    <a:lnTo>
                      <a:pt x="1967" y="3348"/>
                    </a:lnTo>
                    <a:lnTo>
                      <a:pt x="1967" y="3286"/>
                    </a:lnTo>
                    <a:lnTo>
                      <a:pt x="1904" y="3244"/>
                    </a:lnTo>
                    <a:lnTo>
                      <a:pt x="1904" y="3181"/>
                    </a:lnTo>
                    <a:lnTo>
                      <a:pt x="1862" y="3181"/>
                    </a:lnTo>
                    <a:lnTo>
                      <a:pt x="1758" y="3139"/>
                    </a:lnTo>
                    <a:lnTo>
                      <a:pt x="1758" y="3076"/>
                    </a:lnTo>
                    <a:lnTo>
                      <a:pt x="1653" y="3014"/>
                    </a:lnTo>
                    <a:lnTo>
                      <a:pt x="1758" y="2951"/>
                    </a:lnTo>
                    <a:lnTo>
                      <a:pt x="1862" y="2951"/>
                    </a:lnTo>
                    <a:lnTo>
                      <a:pt x="1904" y="2909"/>
                    </a:lnTo>
                    <a:lnTo>
                      <a:pt x="2072" y="3014"/>
                    </a:lnTo>
                    <a:lnTo>
                      <a:pt x="2093" y="3055"/>
                    </a:lnTo>
                    <a:lnTo>
                      <a:pt x="2197" y="3076"/>
                    </a:lnTo>
                    <a:lnTo>
                      <a:pt x="2218" y="3035"/>
                    </a:lnTo>
                    <a:lnTo>
                      <a:pt x="2113" y="2909"/>
                    </a:lnTo>
                    <a:lnTo>
                      <a:pt x="2155" y="2762"/>
                    </a:lnTo>
                    <a:lnTo>
                      <a:pt x="2093" y="2700"/>
                    </a:lnTo>
                    <a:lnTo>
                      <a:pt x="1841" y="2532"/>
                    </a:lnTo>
                    <a:lnTo>
                      <a:pt x="1758" y="2511"/>
                    </a:lnTo>
                    <a:lnTo>
                      <a:pt x="1737" y="2490"/>
                    </a:lnTo>
                    <a:cubicBezTo>
                      <a:pt x="1758" y="2490"/>
                      <a:pt x="1779" y="2449"/>
                      <a:pt x="1800" y="2407"/>
                    </a:cubicBezTo>
                    <a:lnTo>
                      <a:pt x="1862" y="2449"/>
                    </a:lnTo>
                    <a:lnTo>
                      <a:pt x="1946" y="2490"/>
                    </a:lnTo>
                    <a:lnTo>
                      <a:pt x="1988" y="2553"/>
                    </a:lnTo>
                    <a:lnTo>
                      <a:pt x="2093" y="2616"/>
                    </a:lnTo>
                    <a:lnTo>
                      <a:pt x="2176" y="2616"/>
                    </a:lnTo>
                    <a:lnTo>
                      <a:pt x="2197" y="2658"/>
                    </a:lnTo>
                    <a:lnTo>
                      <a:pt x="2281" y="2762"/>
                    </a:lnTo>
                    <a:lnTo>
                      <a:pt x="2323" y="2825"/>
                    </a:lnTo>
                    <a:lnTo>
                      <a:pt x="2323" y="2867"/>
                    </a:lnTo>
                    <a:lnTo>
                      <a:pt x="2365" y="2930"/>
                    </a:lnTo>
                    <a:lnTo>
                      <a:pt x="2427" y="2972"/>
                    </a:lnTo>
                    <a:lnTo>
                      <a:pt x="2490" y="2951"/>
                    </a:lnTo>
                    <a:lnTo>
                      <a:pt x="2532" y="2972"/>
                    </a:lnTo>
                    <a:lnTo>
                      <a:pt x="2595" y="2867"/>
                    </a:lnTo>
                    <a:lnTo>
                      <a:pt x="2490" y="2867"/>
                    </a:lnTo>
                    <a:lnTo>
                      <a:pt x="2469" y="2888"/>
                    </a:lnTo>
                    <a:lnTo>
                      <a:pt x="2385" y="2825"/>
                    </a:lnTo>
                    <a:lnTo>
                      <a:pt x="2385" y="2742"/>
                    </a:lnTo>
                    <a:lnTo>
                      <a:pt x="2365" y="2679"/>
                    </a:lnTo>
                    <a:lnTo>
                      <a:pt x="2365" y="2637"/>
                    </a:lnTo>
                    <a:lnTo>
                      <a:pt x="2302" y="2553"/>
                    </a:lnTo>
                    <a:lnTo>
                      <a:pt x="2176" y="2428"/>
                    </a:lnTo>
                    <a:lnTo>
                      <a:pt x="2176" y="2449"/>
                    </a:lnTo>
                    <a:lnTo>
                      <a:pt x="2093" y="2449"/>
                    </a:lnTo>
                    <a:lnTo>
                      <a:pt x="2093" y="2428"/>
                    </a:lnTo>
                    <a:lnTo>
                      <a:pt x="1988" y="2365"/>
                    </a:lnTo>
                    <a:lnTo>
                      <a:pt x="1883" y="2344"/>
                    </a:lnTo>
                    <a:lnTo>
                      <a:pt x="1800" y="2239"/>
                    </a:lnTo>
                    <a:lnTo>
                      <a:pt x="1758" y="2239"/>
                    </a:lnTo>
                    <a:cubicBezTo>
                      <a:pt x="1730" y="2230"/>
                      <a:pt x="1706" y="2212"/>
                      <a:pt x="1680" y="2193"/>
                    </a:cubicBezTo>
                    <a:lnTo>
                      <a:pt x="1680" y="2193"/>
                    </a:lnTo>
                    <a:lnTo>
                      <a:pt x="1737" y="2156"/>
                    </a:lnTo>
                    <a:lnTo>
                      <a:pt x="1758" y="2030"/>
                    </a:lnTo>
                    <a:lnTo>
                      <a:pt x="1674" y="1946"/>
                    </a:lnTo>
                    <a:lnTo>
                      <a:pt x="1486" y="1737"/>
                    </a:lnTo>
                    <a:lnTo>
                      <a:pt x="1423" y="1695"/>
                    </a:lnTo>
                    <a:lnTo>
                      <a:pt x="1381" y="1612"/>
                    </a:lnTo>
                    <a:lnTo>
                      <a:pt x="1256" y="1507"/>
                    </a:lnTo>
                    <a:lnTo>
                      <a:pt x="1318" y="1465"/>
                    </a:lnTo>
                    <a:lnTo>
                      <a:pt x="1277" y="1235"/>
                    </a:lnTo>
                    <a:lnTo>
                      <a:pt x="1360" y="1130"/>
                    </a:lnTo>
                    <a:lnTo>
                      <a:pt x="1486" y="1089"/>
                    </a:lnTo>
                    <a:lnTo>
                      <a:pt x="1528" y="1193"/>
                    </a:lnTo>
                    <a:lnTo>
                      <a:pt x="1465" y="1193"/>
                    </a:lnTo>
                    <a:lnTo>
                      <a:pt x="1465" y="1256"/>
                    </a:lnTo>
                    <a:lnTo>
                      <a:pt x="1653" y="1319"/>
                    </a:lnTo>
                    <a:lnTo>
                      <a:pt x="1674" y="1465"/>
                    </a:lnTo>
                    <a:lnTo>
                      <a:pt x="1779" y="1570"/>
                    </a:lnTo>
                    <a:lnTo>
                      <a:pt x="1904" y="1570"/>
                    </a:lnTo>
                    <a:lnTo>
                      <a:pt x="1841" y="1507"/>
                    </a:lnTo>
                    <a:lnTo>
                      <a:pt x="1779" y="1423"/>
                    </a:lnTo>
                    <a:lnTo>
                      <a:pt x="1800" y="1361"/>
                    </a:lnTo>
                    <a:lnTo>
                      <a:pt x="1946" y="1402"/>
                    </a:lnTo>
                    <a:lnTo>
                      <a:pt x="2009" y="1528"/>
                    </a:lnTo>
                    <a:lnTo>
                      <a:pt x="2093" y="1570"/>
                    </a:lnTo>
                    <a:lnTo>
                      <a:pt x="2155" y="1486"/>
                    </a:lnTo>
                    <a:lnTo>
                      <a:pt x="2072" y="1423"/>
                    </a:lnTo>
                    <a:lnTo>
                      <a:pt x="1988" y="1402"/>
                    </a:lnTo>
                    <a:lnTo>
                      <a:pt x="1988" y="1361"/>
                    </a:lnTo>
                    <a:lnTo>
                      <a:pt x="2197" y="1361"/>
                    </a:lnTo>
                    <a:lnTo>
                      <a:pt x="2281" y="1423"/>
                    </a:lnTo>
                    <a:lnTo>
                      <a:pt x="2302" y="1402"/>
                    </a:lnTo>
                    <a:lnTo>
                      <a:pt x="2176" y="1298"/>
                    </a:lnTo>
                    <a:lnTo>
                      <a:pt x="2051" y="1277"/>
                    </a:lnTo>
                    <a:lnTo>
                      <a:pt x="1946" y="1151"/>
                    </a:lnTo>
                    <a:lnTo>
                      <a:pt x="1988" y="1068"/>
                    </a:lnTo>
                    <a:lnTo>
                      <a:pt x="2093" y="1089"/>
                    </a:lnTo>
                    <a:lnTo>
                      <a:pt x="2176" y="1047"/>
                    </a:lnTo>
                    <a:lnTo>
                      <a:pt x="2218" y="879"/>
                    </a:lnTo>
                    <a:lnTo>
                      <a:pt x="2302" y="858"/>
                    </a:lnTo>
                    <a:lnTo>
                      <a:pt x="2427" y="963"/>
                    </a:lnTo>
                    <a:lnTo>
                      <a:pt x="2532" y="963"/>
                    </a:lnTo>
                    <a:lnTo>
                      <a:pt x="2637" y="858"/>
                    </a:lnTo>
                    <a:lnTo>
                      <a:pt x="2637" y="796"/>
                    </a:lnTo>
                    <a:lnTo>
                      <a:pt x="2699" y="796"/>
                    </a:lnTo>
                    <a:lnTo>
                      <a:pt x="2783" y="879"/>
                    </a:lnTo>
                    <a:lnTo>
                      <a:pt x="3013" y="879"/>
                    </a:lnTo>
                    <a:lnTo>
                      <a:pt x="3201" y="942"/>
                    </a:lnTo>
                    <a:lnTo>
                      <a:pt x="3327" y="900"/>
                    </a:lnTo>
                    <a:lnTo>
                      <a:pt x="3348" y="566"/>
                    </a:lnTo>
                    <a:lnTo>
                      <a:pt x="3327" y="440"/>
                    </a:lnTo>
                    <a:lnTo>
                      <a:pt x="3473" y="335"/>
                    </a:lnTo>
                    <a:lnTo>
                      <a:pt x="3473" y="210"/>
                    </a:lnTo>
                    <a:lnTo>
                      <a:pt x="3369" y="147"/>
                    </a:lnTo>
                    <a:lnTo>
                      <a:pt x="34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66" name="Google Shape;2766;p78"/>
            <p:cNvGrpSpPr/>
            <p:nvPr/>
          </p:nvGrpSpPr>
          <p:grpSpPr>
            <a:xfrm>
              <a:off x="3782759" y="2807162"/>
              <a:ext cx="82686" cy="85487"/>
              <a:chOff x="3765350" y="2500900"/>
              <a:chExt cx="173600" cy="187925"/>
            </a:xfrm>
          </p:grpSpPr>
          <p:sp>
            <p:nvSpPr>
              <p:cNvPr id="2767" name="Google Shape;2767;p78"/>
              <p:cNvSpPr/>
              <p:nvPr/>
            </p:nvSpPr>
            <p:spPr>
              <a:xfrm>
                <a:off x="3765350" y="2500900"/>
                <a:ext cx="108950" cy="64300"/>
              </a:xfrm>
              <a:custGeom>
                <a:avLst/>
                <a:gdLst/>
                <a:ahLst/>
                <a:cxnLst/>
                <a:rect l="l" t="t" r="r" b="b"/>
                <a:pathLst>
                  <a:path w="4358" h="2572" extrusionOk="0">
                    <a:moveTo>
                      <a:pt x="1286" y="596"/>
                    </a:moveTo>
                    <a:lnTo>
                      <a:pt x="0" y="1072"/>
                    </a:lnTo>
                    <a:lnTo>
                      <a:pt x="429" y="2239"/>
                    </a:lnTo>
                    <a:lnTo>
                      <a:pt x="857" y="2572"/>
                    </a:lnTo>
                    <a:lnTo>
                      <a:pt x="2191" y="1215"/>
                    </a:lnTo>
                    <a:lnTo>
                      <a:pt x="4024" y="1072"/>
                    </a:lnTo>
                    <a:lnTo>
                      <a:pt x="4358" y="429"/>
                    </a:lnTo>
                    <a:lnTo>
                      <a:pt x="3120" y="0"/>
                    </a:lnTo>
                    <a:lnTo>
                      <a:pt x="2477" y="358"/>
                    </a:lnTo>
                    <a:close/>
                  </a:path>
                </a:pathLst>
              </a:custGeom>
              <a:solidFill>
                <a:srgbClr val="5F7D95"/>
              </a:solidFill>
              <a:ln>
                <a:noFill/>
              </a:ln>
            </p:spPr>
          </p:sp>
          <p:sp>
            <p:nvSpPr>
              <p:cNvPr id="2768" name="Google Shape;2768;p78"/>
              <p:cNvSpPr/>
              <p:nvPr/>
            </p:nvSpPr>
            <p:spPr>
              <a:xfrm>
                <a:off x="3797175" y="2609800"/>
                <a:ext cx="2625" cy="3700"/>
              </a:xfrm>
              <a:custGeom>
                <a:avLst/>
                <a:gdLst/>
                <a:ahLst/>
                <a:cxnLst/>
                <a:rect l="l" t="t" r="r" b="b"/>
                <a:pathLst>
                  <a:path w="105" h="148" extrusionOk="0">
                    <a:moveTo>
                      <a:pt x="42" y="1"/>
                    </a:moveTo>
                    <a:lnTo>
                      <a:pt x="21" y="43"/>
                    </a:lnTo>
                    <a:lnTo>
                      <a:pt x="0" y="84"/>
                    </a:lnTo>
                    <a:lnTo>
                      <a:pt x="0" y="147"/>
                    </a:lnTo>
                    <a:lnTo>
                      <a:pt x="21" y="147"/>
                    </a:lnTo>
                    <a:lnTo>
                      <a:pt x="42" y="105"/>
                    </a:lnTo>
                    <a:lnTo>
                      <a:pt x="105" y="22"/>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69" name="Google Shape;2769;p78"/>
              <p:cNvSpPr/>
              <p:nvPr/>
            </p:nvSpPr>
            <p:spPr>
              <a:xfrm>
                <a:off x="3796125" y="2610325"/>
                <a:ext cx="22525" cy="41875"/>
              </a:xfrm>
              <a:custGeom>
                <a:avLst/>
                <a:gdLst/>
                <a:ahLst/>
                <a:cxnLst/>
                <a:rect l="l" t="t" r="r" b="b"/>
                <a:pathLst>
                  <a:path w="901" h="1675" extrusionOk="0">
                    <a:moveTo>
                      <a:pt x="565" y="1"/>
                    </a:moveTo>
                    <a:lnTo>
                      <a:pt x="461" y="22"/>
                    </a:lnTo>
                    <a:lnTo>
                      <a:pt x="252" y="273"/>
                    </a:lnTo>
                    <a:lnTo>
                      <a:pt x="168" y="273"/>
                    </a:lnTo>
                    <a:lnTo>
                      <a:pt x="42" y="189"/>
                    </a:lnTo>
                    <a:lnTo>
                      <a:pt x="42" y="314"/>
                    </a:lnTo>
                    <a:lnTo>
                      <a:pt x="1" y="398"/>
                    </a:lnTo>
                    <a:lnTo>
                      <a:pt x="105" y="503"/>
                    </a:lnTo>
                    <a:lnTo>
                      <a:pt x="105" y="586"/>
                    </a:lnTo>
                    <a:lnTo>
                      <a:pt x="189" y="649"/>
                    </a:lnTo>
                    <a:lnTo>
                      <a:pt x="189" y="796"/>
                    </a:lnTo>
                    <a:lnTo>
                      <a:pt x="105" y="858"/>
                    </a:lnTo>
                    <a:lnTo>
                      <a:pt x="147" y="942"/>
                    </a:lnTo>
                    <a:lnTo>
                      <a:pt x="273" y="942"/>
                    </a:lnTo>
                    <a:lnTo>
                      <a:pt x="273" y="1005"/>
                    </a:lnTo>
                    <a:lnTo>
                      <a:pt x="189" y="1068"/>
                    </a:lnTo>
                    <a:lnTo>
                      <a:pt x="147" y="1277"/>
                    </a:lnTo>
                    <a:lnTo>
                      <a:pt x="189" y="1361"/>
                    </a:lnTo>
                    <a:lnTo>
                      <a:pt x="252" y="1591"/>
                    </a:lnTo>
                    <a:lnTo>
                      <a:pt x="314" y="1674"/>
                    </a:lnTo>
                    <a:lnTo>
                      <a:pt x="377" y="1654"/>
                    </a:lnTo>
                    <a:lnTo>
                      <a:pt x="419" y="1674"/>
                    </a:lnTo>
                    <a:lnTo>
                      <a:pt x="503" y="1654"/>
                    </a:lnTo>
                    <a:lnTo>
                      <a:pt x="524" y="1528"/>
                    </a:lnTo>
                    <a:lnTo>
                      <a:pt x="565" y="1444"/>
                    </a:lnTo>
                    <a:lnTo>
                      <a:pt x="670" y="1444"/>
                    </a:lnTo>
                    <a:lnTo>
                      <a:pt x="733" y="1528"/>
                    </a:lnTo>
                    <a:lnTo>
                      <a:pt x="796" y="1528"/>
                    </a:lnTo>
                    <a:lnTo>
                      <a:pt x="837" y="1444"/>
                    </a:lnTo>
                    <a:lnTo>
                      <a:pt x="837" y="1214"/>
                    </a:lnTo>
                    <a:lnTo>
                      <a:pt x="879" y="1151"/>
                    </a:lnTo>
                    <a:lnTo>
                      <a:pt x="837" y="921"/>
                    </a:lnTo>
                    <a:lnTo>
                      <a:pt x="900" y="712"/>
                    </a:lnTo>
                    <a:lnTo>
                      <a:pt x="733" y="586"/>
                    </a:lnTo>
                    <a:lnTo>
                      <a:pt x="879" y="503"/>
                    </a:lnTo>
                    <a:lnTo>
                      <a:pt x="879" y="419"/>
                    </a:lnTo>
                    <a:lnTo>
                      <a:pt x="837" y="294"/>
                    </a:lnTo>
                    <a:lnTo>
                      <a:pt x="775" y="189"/>
                    </a:lnTo>
                    <a:lnTo>
                      <a:pt x="691" y="63"/>
                    </a:lnTo>
                    <a:lnTo>
                      <a:pt x="670" y="84"/>
                    </a:lnTo>
                    <a:lnTo>
                      <a:pt x="56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0" name="Google Shape;2770;p78"/>
              <p:cNvSpPr/>
              <p:nvPr/>
            </p:nvSpPr>
            <p:spPr>
              <a:xfrm>
                <a:off x="3821225" y="2579475"/>
                <a:ext cx="6300" cy="4200"/>
              </a:xfrm>
              <a:custGeom>
                <a:avLst/>
                <a:gdLst/>
                <a:ahLst/>
                <a:cxnLst/>
                <a:rect l="l" t="t" r="r" b="b"/>
                <a:pathLst>
                  <a:path w="252" h="168" extrusionOk="0">
                    <a:moveTo>
                      <a:pt x="189" y="0"/>
                    </a:moveTo>
                    <a:lnTo>
                      <a:pt x="147" y="42"/>
                    </a:lnTo>
                    <a:lnTo>
                      <a:pt x="43" y="84"/>
                    </a:lnTo>
                    <a:lnTo>
                      <a:pt x="1" y="147"/>
                    </a:lnTo>
                    <a:lnTo>
                      <a:pt x="43" y="167"/>
                    </a:lnTo>
                    <a:lnTo>
                      <a:pt x="189" y="147"/>
                    </a:lnTo>
                    <a:lnTo>
                      <a:pt x="252" y="147"/>
                    </a:lnTo>
                    <a:lnTo>
                      <a:pt x="252" y="63"/>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1" name="Google Shape;2771;p78"/>
              <p:cNvSpPr/>
              <p:nvPr/>
            </p:nvSpPr>
            <p:spPr>
              <a:xfrm>
                <a:off x="3833800" y="2589400"/>
                <a:ext cx="1575" cy="1600"/>
              </a:xfrm>
              <a:custGeom>
                <a:avLst/>
                <a:gdLst/>
                <a:ahLst/>
                <a:cxnLst/>
                <a:rect l="l" t="t" r="r" b="b"/>
                <a:pathLst>
                  <a:path w="63" h="64" extrusionOk="0">
                    <a:moveTo>
                      <a:pt x="42" y="1"/>
                    </a:moveTo>
                    <a:lnTo>
                      <a:pt x="0" y="22"/>
                    </a:lnTo>
                    <a:lnTo>
                      <a:pt x="63" y="63"/>
                    </a:lnTo>
                    <a:lnTo>
                      <a:pt x="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2" name="Google Shape;2772;p78"/>
              <p:cNvSpPr/>
              <p:nvPr/>
            </p:nvSpPr>
            <p:spPr>
              <a:xfrm>
                <a:off x="3774675" y="2506225"/>
                <a:ext cx="164275" cy="182600"/>
              </a:xfrm>
              <a:custGeom>
                <a:avLst/>
                <a:gdLst/>
                <a:ahLst/>
                <a:cxnLst/>
                <a:rect l="l" t="t" r="r" b="b"/>
                <a:pathLst>
                  <a:path w="6571" h="7304" extrusionOk="0">
                    <a:moveTo>
                      <a:pt x="2595" y="1"/>
                    </a:moveTo>
                    <a:lnTo>
                      <a:pt x="2302" y="189"/>
                    </a:lnTo>
                    <a:lnTo>
                      <a:pt x="2114" y="105"/>
                    </a:lnTo>
                    <a:lnTo>
                      <a:pt x="2009" y="252"/>
                    </a:lnTo>
                    <a:lnTo>
                      <a:pt x="2072" y="419"/>
                    </a:lnTo>
                    <a:lnTo>
                      <a:pt x="1842" y="482"/>
                    </a:lnTo>
                    <a:lnTo>
                      <a:pt x="1800" y="691"/>
                    </a:lnTo>
                    <a:lnTo>
                      <a:pt x="1695" y="608"/>
                    </a:lnTo>
                    <a:lnTo>
                      <a:pt x="1591" y="608"/>
                    </a:lnTo>
                    <a:lnTo>
                      <a:pt x="1340" y="524"/>
                    </a:lnTo>
                    <a:lnTo>
                      <a:pt x="1340" y="691"/>
                    </a:lnTo>
                    <a:lnTo>
                      <a:pt x="1235" y="901"/>
                    </a:lnTo>
                    <a:lnTo>
                      <a:pt x="1172" y="796"/>
                    </a:lnTo>
                    <a:lnTo>
                      <a:pt x="1005" y="712"/>
                    </a:lnTo>
                    <a:lnTo>
                      <a:pt x="1026" y="587"/>
                    </a:lnTo>
                    <a:lnTo>
                      <a:pt x="900" y="503"/>
                    </a:lnTo>
                    <a:lnTo>
                      <a:pt x="691" y="880"/>
                    </a:lnTo>
                    <a:lnTo>
                      <a:pt x="524" y="796"/>
                    </a:lnTo>
                    <a:lnTo>
                      <a:pt x="294" y="942"/>
                    </a:lnTo>
                    <a:lnTo>
                      <a:pt x="168" y="901"/>
                    </a:lnTo>
                    <a:lnTo>
                      <a:pt x="105" y="942"/>
                    </a:lnTo>
                    <a:lnTo>
                      <a:pt x="126" y="1089"/>
                    </a:lnTo>
                    <a:lnTo>
                      <a:pt x="231" y="1193"/>
                    </a:lnTo>
                    <a:lnTo>
                      <a:pt x="210" y="1361"/>
                    </a:lnTo>
                    <a:lnTo>
                      <a:pt x="84" y="1403"/>
                    </a:lnTo>
                    <a:lnTo>
                      <a:pt x="1" y="1465"/>
                    </a:lnTo>
                    <a:lnTo>
                      <a:pt x="126" y="1633"/>
                    </a:lnTo>
                    <a:lnTo>
                      <a:pt x="168" y="1926"/>
                    </a:lnTo>
                    <a:lnTo>
                      <a:pt x="335" y="2051"/>
                    </a:lnTo>
                    <a:lnTo>
                      <a:pt x="524" y="2051"/>
                    </a:lnTo>
                    <a:lnTo>
                      <a:pt x="440" y="2240"/>
                    </a:lnTo>
                    <a:lnTo>
                      <a:pt x="503" y="2365"/>
                    </a:lnTo>
                    <a:lnTo>
                      <a:pt x="796" y="2302"/>
                    </a:lnTo>
                    <a:lnTo>
                      <a:pt x="900" y="2177"/>
                    </a:lnTo>
                    <a:lnTo>
                      <a:pt x="900" y="2072"/>
                    </a:lnTo>
                    <a:lnTo>
                      <a:pt x="1172" y="1926"/>
                    </a:lnTo>
                    <a:lnTo>
                      <a:pt x="1570" y="2030"/>
                    </a:lnTo>
                    <a:lnTo>
                      <a:pt x="1675" y="2093"/>
                    </a:lnTo>
                    <a:lnTo>
                      <a:pt x="1842" y="2156"/>
                    </a:lnTo>
                    <a:lnTo>
                      <a:pt x="1884" y="2261"/>
                    </a:lnTo>
                    <a:lnTo>
                      <a:pt x="1905" y="2302"/>
                    </a:lnTo>
                    <a:lnTo>
                      <a:pt x="1967" y="2386"/>
                    </a:lnTo>
                    <a:lnTo>
                      <a:pt x="2072" y="2574"/>
                    </a:lnTo>
                    <a:lnTo>
                      <a:pt x="2072" y="2679"/>
                    </a:lnTo>
                    <a:lnTo>
                      <a:pt x="2156" y="2721"/>
                    </a:lnTo>
                    <a:lnTo>
                      <a:pt x="2156" y="2888"/>
                    </a:lnTo>
                    <a:lnTo>
                      <a:pt x="2281" y="2930"/>
                    </a:lnTo>
                    <a:lnTo>
                      <a:pt x="2365" y="3035"/>
                    </a:lnTo>
                    <a:lnTo>
                      <a:pt x="2511" y="3202"/>
                    </a:lnTo>
                    <a:lnTo>
                      <a:pt x="2532" y="3307"/>
                    </a:lnTo>
                    <a:lnTo>
                      <a:pt x="2700" y="3307"/>
                    </a:lnTo>
                    <a:lnTo>
                      <a:pt x="2804" y="3432"/>
                    </a:lnTo>
                    <a:lnTo>
                      <a:pt x="2825" y="3537"/>
                    </a:lnTo>
                    <a:lnTo>
                      <a:pt x="2909" y="3558"/>
                    </a:lnTo>
                    <a:lnTo>
                      <a:pt x="3139" y="3851"/>
                    </a:lnTo>
                    <a:lnTo>
                      <a:pt x="3369" y="4018"/>
                    </a:lnTo>
                    <a:lnTo>
                      <a:pt x="3474" y="4039"/>
                    </a:lnTo>
                    <a:lnTo>
                      <a:pt x="3579" y="4081"/>
                    </a:lnTo>
                    <a:lnTo>
                      <a:pt x="3620" y="4186"/>
                    </a:lnTo>
                    <a:lnTo>
                      <a:pt x="3725" y="4186"/>
                    </a:lnTo>
                    <a:lnTo>
                      <a:pt x="3788" y="4123"/>
                    </a:lnTo>
                    <a:lnTo>
                      <a:pt x="3934" y="4165"/>
                    </a:lnTo>
                    <a:lnTo>
                      <a:pt x="4039" y="4165"/>
                    </a:lnTo>
                    <a:lnTo>
                      <a:pt x="4164" y="4395"/>
                    </a:lnTo>
                    <a:lnTo>
                      <a:pt x="4248" y="4458"/>
                    </a:lnTo>
                    <a:lnTo>
                      <a:pt x="4290" y="4416"/>
                    </a:lnTo>
                    <a:lnTo>
                      <a:pt x="4395" y="4458"/>
                    </a:lnTo>
                    <a:lnTo>
                      <a:pt x="4395" y="4520"/>
                    </a:lnTo>
                    <a:lnTo>
                      <a:pt x="4604" y="4520"/>
                    </a:lnTo>
                    <a:lnTo>
                      <a:pt x="4688" y="4625"/>
                    </a:lnTo>
                    <a:lnTo>
                      <a:pt x="4688" y="4730"/>
                    </a:lnTo>
                    <a:lnTo>
                      <a:pt x="4646" y="4792"/>
                    </a:lnTo>
                    <a:lnTo>
                      <a:pt x="4708" y="4834"/>
                    </a:lnTo>
                    <a:lnTo>
                      <a:pt x="4834" y="4834"/>
                    </a:lnTo>
                    <a:lnTo>
                      <a:pt x="4897" y="4939"/>
                    </a:lnTo>
                    <a:lnTo>
                      <a:pt x="5043" y="4981"/>
                    </a:lnTo>
                    <a:lnTo>
                      <a:pt x="5106" y="4939"/>
                    </a:lnTo>
                    <a:lnTo>
                      <a:pt x="5169" y="5002"/>
                    </a:lnTo>
                    <a:lnTo>
                      <a:pt x="5232" y="5190"/>
                    </a:lnTo>
                    <a:lnTo>
                      <a:pt x="5252" y="5357"/>
                    </a:lnTo>
                    <a:lnTo>
                      <a:pt x="5315" y="5441"/>
                    </a:lnTo>
                    <a:lnTo>
                      <a:pt x="5357" y="5650"/>
                    </a:lnTo>
                    <a:lnTo>
                      <a:pt x="5420" y="5755"/>
                    </a:lnTo>
                    <a:lnTo>
                      <a:pt x="5420" y="5859"/>
                    </a:lnTo>
                    <a:lnTo>
                      <a:pt x="5357" y="5943"/>
                    </a:lnTo>
                    <a:lnTo>
                      <a:pt x="5315" y="5943"/>
                    </a:lnTo>
                    <a:lnTo>
                      <a:pt x="5273" y="5964"/>
                    </a:lnTo>
                    <a:lnTo>
                      <a:pt x="5315" y="6069"/>
                    </a:lnTo>
                    <a:lnTo>
                      <a:pt x="5273" y="6173"/>
                    </a:lnTo>
                    <a:lnTo>
                      <a:pt x="5211" y="6257"/>
                    </a:lnTo>
                    <a:lnTo>
                      <a:pt x="5127" y="6278"/>
                    </a:lnTo>
                    <a:lnTo>
                      <a:pt x="5106" y="6341"/>
                    </a:lnTo>
                    <a:lnTo>
                      <a:pt x="5106" y="6362"/>
                    </a:lnTo>
                    <a:lnTo>
                      <a:pt x="5211" y="6466"/>
                    </a:lnTo>
                    <a:lnTo>
                      <a:pt x="5357" y="6445"/>
                    </a:lnTo>
                    <a:lnTo>
                      <a:pt x="5441" y="6341"/>
                    </a:lnTo>
                    <a:lnTo>
                      <a:pt x="5462" y="6194"/>
                    </a:lnTo>
                    <a:lnTo>
                      <a:pt x="5629" y="6069"/>
                    </a:lnTo>
                    <a:lnTo>
                      <a:pt x="5650" y="5818"/>
                    </a:lnTo>
                    <a:lnTo>
                      <a:pt x="5755" y="5713"/>
                    </a:lnTo>
                    <a:lnTo>
                      <a:pt x="5859" y="5671"/>
                    </a:lnTo>
                    <a:lnTo>
                      <a:pt x="5880" y="5608"/>
                    </a:lnTo>
                    <a:lnTo>
                      <a:pt x="5859" y="5546"/>
                    </a:lnTo>
                    <a:lnTo>
                      <a:pt x="5880" y="5399"/>
                    </a:lnTo>
                    <a:lnTo>
                      <a:pt x="5859" y="5336"/>
                    </a:lnTo>
                    <a:lnTo>
                      <a:pt x="5692" y="5190"/>
                    </a:lnTo>
                    <a:lnTo>
                      <a:pt x="5587" y="5190"/>
                    </a:lnTo>
                    <a:lnTo>
                      <a:pt x="5566" y="5127"/>
                    </a:lnTo>
                    <a:lnTo>
                      <a:pt x="5566" y="5043"/>
                    </a:lnTo>
                    <a:lnTo>
                      <a:pt x="5650" y="5002"/>
                    </a:lnTo>
                    <a:lnTo>
                      <a:pt x="5671" y="4918"/>
                    </a:lnTo>
                    <a:lnTo>
                      <a:pt x="5671" y="4834"/>
                    </a:lnTo>
                    <a:lnTo>
                      <a:pt x="5734" y="4771"/>
                    </a:lnTo>
                    <a:lnTo>
                      <a:pt x="5776" y="4625"/>
                    </a:lnTo>
                    <a:lnTo>
                      <a:pt x="5838" y="4604"/>
                    </a:lnTo>
                    <a:lnTo>
                      <a:pt x="5901" y="4604"/>
                    </a:lnTo>
                    <a:lnTo>
                      <a:pt x="6006" y="4667"/>
                    </a:lnTo>
                    <a:lnTo>
                      <a:pt x="6048" y="4709"/>
                    </a:lnTo>
                    <a:lnTo>
                      <a:pt x="6215" y="4709"/>
                    </a:lnTo>
                    <a:lnTo>
                      <a:pt x="6278" y="4730"/>
                    </a:lnTo>
                    <a:lnTo>
                      <a:pt x="6257" y="4813"/>
                    </a:lnTo>
                    <a:lnTo>
                      <a:pt x="6299" y="4918"/>
                    </a:lnTo>
                    <a:lnTo>
                      <a:pt x="6382" y="5022"/>
                    </a:lnTo>
                    <a:lnTo>
                      <a:pt x="6487" y="5085"/>
                    </a:lnTo>
                    <a:lnTo>
                      <a:pt x="6487" y="5043"/>
                    </a:lnTo>
                    <a:lnTo>
                      <a:pt x="6508" y="5022"/>
                    </a:lnTo>
                    <a:lnTo>
                      <a:pt x="6487" y="5002"/>
                    </a:lnTo>
                    <a:lnTo>
                      <a:pt x="6550" y="4918"/>
                    </a:lnTo>
                    <a:lnTo>
                      <a:pt x="6571" y="4771"/>
                    </a:lnTo>
                    <a:lnTo>
                      <a:pt x="6508" y="4688"/>
                    </a:lnTo>
                    <a:lnTo>
                      <a:pt x="6403" y="4604"/>
                    </a:lnTo>
                    <a:lnTo>
                      <a:pt x="6236" y="4562"/>
                    </a:lnTo>
                    <a:lnTo>
                      <a:pt x="6131" y="4416"/>
                    </a:lnTo>
                    <a:lnTo>
                      <a:pt x="5943" y="4290"/>
                    </a:lnTo>
                    <a:lnTo>
                      <a:pt x="5504" y="4060"/>
                    </a:lnTo>
                    <a:lnTo>
                      <a:pt x="5294" y="4018"/>
                    </a:lnTo>
                    <a:lnTo>
                      <a:pt x="5148" y="4018"/>
                    </a:lnTo>
                    <a:lnTo>
                      <a:pt x="5106" y="3914"/>
                    </a:lnTo>
                    <a:lnTo>
                      <a:pt x="5106" y="3851"/>
                    </a:lnTo>
                    <a:lnTo>
                      <a:pt x="5232" y="3746"/>
                    </a:lnTo>
                    <a:lnTo>
                      <a:pt x="5252" y="3662"/>
                    </a:lnTo>
                    <a:lnTo>
                      <a:pt x="5148" y="3621"/>
                    </a:lnTo>
                    <a:lnTo>
                      <a:pt x="5022" y="3642"/>
                    </a:lnTo>
                    <a:lnTo>
                      <a:pt x="4918" y="3621"/>
                    </a:lnTo>
                    <a:lnTo>
                      <a:pt x="4708" y="3621"/>
                    </a:lnTo>
                    <a:lnTo>
                      <a:pt x="4625" y="3558"/>
                    </a:lnTo>
                    <a:lnTo>
                      <a:pt x="4520" y="3537"/>
                    </a:lnTo>
                    <a:lnTo>
                      <a:pt x="4457" y="3453"/>
                    </a:lnTo>
                    <a:lnTo>
                      <a:pt x="4290" y="3328"/>
                    </a:lnTo>
                    <a:lnTo>
                      <a:pt x="4206" y="3202"/>
                    </a:lnTo>
                    <a:lnTo>
                      <a:pt x="4102" y="3097"/>
                    </a:lnTo>
                    <a:lnTo>
                      <a:pt x="4039" y="2993"/>
                    </a:lnTo>
                    <a:lnTo>
                      <a:pt x="4039" y="2867"/>
                    </a:lnTo>
                    <a:lnTo>
                      <a:pt x="3976" y="2825"/>
                    </a:lnTo>
                    <a:lnTo>
                      <a:pt x="3976" y="2721"/>
                    </a:lnTo>
                    <a:lnTo>
                      <a:pt x="3620" y="2365"/>
                    </a:lnTo>
                    <a:lnTo>
                      <a:pt x="3537" y="2261"/>
                    </a:lnTo>
                    <a:lnTo>
                      <a:pt x="3411" y="2177"/>
                    </a:lnTo>
                    <a:lnTo>
                      <a:pt x="3139" y="2051"/>
                    </a:lnTo>
                    <a:lnTo>
                      <a:pt x="3097" y="1968"/>
                    </a:lnTo>
                    <a:lnTo>
                      <a:pt x="3056" y="1821"/>
                    </a:lnTo>
                    <a:lnTo>
                      <a:pt x="3014" y="1654"/>
                    </a:lnTo>
                    <a:lnTo>
                      <a:pt x="3056" y="1612"/>
                    </a:lnTo>
                    <a:lnTo>
                      <a:pt x="3139" y="1465"/>
                    </a:lnTo>
                    <a:lnTo>
                      <a:pt x="3056" y="1361"/>
                    </a:lnTo>
                    <a:lnTo>
                      <a:pt x="3014" y="1235"/>
                    </a:lnTo>
                    <a:lnTo>
                      <a:pt x="3056" y="1152"/>
                    </a:lnTo>
                    <a:lnTo>
                      <a:pt x="3202" y="1131"/>
                    </a:lnTo>
                    <a:lnTo>
                      <a:pt x="3307" y="1026"/>
                    </a:lnTo>
                    <a:lnTo>
                      <a:pt x="3432" y="1026"/>
                    </a:lnTo>
                    <a:lnTo>
                      <a:pt x="3516" y="942"/>
                    </a:lnTo>
                    <a:lnTo>
                      <a:pt x="3579" y="901"/>
                    </a:lnTo>
                    <a:lnTo>
                      <a:pt x="3725" y="921"/>
                    </a:lnTo>
                    <a:lnTo>
                      <a:pt x="3683" y="712"/>
                    </a:lnTo>
                    <a:lnTo>
                      <a:pt x="3725" y="691"/>
                    </a:lnTo>
                    <a:lnTo>
                      <a:pt x="3662" y="587"/>
                    </a:lnTo>
                    <a:lnTo>
                      <a:pt x="3788" y="398"/>
                    </a:lnTo>
                    <a:lnTo>
                      <a:pt x="3725" y="315"/>
                    </a:lnTo>
                    <a:lnTo>
                      <a:pt x="3537" y="356"/>
                    </a:lnTo>
                    <a:lnTo>
                      <a:pt x="3202" y="273"/>
                    </a:lnTo>
                    <a:lnTo>
                      <a:pt x="2909" y="105"/>
                    </a:lnTo>
                    <a:lnTo>
                      <a:pt x="2930" y="1"/>
                    </a:lnTo>
                    <a:lnTo>
                      <a:pt x="2721" y="43"/>
                    </a:lnTo>
                    <a:lnTo>
                      <a:pt x="2595" y="1"/>
                    </a:lnTo>
                    <a:close/>
                    <a:moveTo>
                      <a:pt x="4960" y="6236"/>
                    </a:moveTo>
                    <a:lnTo>
                      <a:pt x="4813" y="6362"/>
                    </a:lnTo>
                    <a:lnTo>
                      <a:pt x="4750" y="6362"/>
                    </a:lnTo>
                    <a:lnTo>
                      <a:pt x="4625" y="6278"/>
                    </a:lnTo>
                    <a:lnTo>
                      <a:pt x="4499" y="6403"/>
                    </a:lnTo>
                    <a:lnTo>
                      <a:pt x="4227" y="6382"/>
                    </a:lnTo>
                    <a:lnTo>
                      <a:pt x="4018" y="6445"/>
                    </a:lnTo>
                    <a:lnTo>
                      <a:pt x="3872" y="6403"/>
                    </a:lnTo>
                    <a:lnTo>
                      <a:pt x="3767" y="6341"/>
                    </a:lnTo>
                    <a:lnTo>
                      <a:pt x="3641" y="6341"/>
                    </a:lnTo>
                    <a:lnTo>
                      <a:pt x="3558" y="6382"/>
                    </a:lnTo>
                    <a:lnTo>
                      <a:pt x="3495" y="6341"/>
                    </a:lnTo>
                    <a:lnTo>
                      <a:pt x="3369" y="6382"/>
                    </a:lnTo>
                    <a:lnTo>
                      <a:pt x="3348" y="6571"/>
                    </a:lnTo>
                    <a:lnTo>
                      <a:pt x="3474" y="6675"/>
                    </a:lnTo>
                    <a:lnTo>
                      <a:pt x="3600" y="6655"/>
                    </a:lnTo>
                    <a:lnTo>
                      <a:pt x="3809" y="6801"/>
                    </a:lnTo>
                    <a:lnTo>
                      <a:pt x="3955" y="6822"/>
                    </a:lnTo>
                    <a:lnTo>
                      <a:pt x="4060" y="6927"/>
                    </a:lnTo>
                    <a:lnTo>
                      <a:pt x="4311" y="7031"/>
                    </a:lnTo>
                    <a:lnTo>
                      <a:pt x="4374" y="7010"/>
                    </a:lnTo>
                    <a:lnTo>
                      <a:pt x="4478" y="7094"/>
                    </a:lnTo>
                    <a:lnTo>
                      <a:pt x="4499" y="7199"/>
                    </a:lnTo>
                    <a:lnTo>
                      <a:pt x="4750" y="7303"/>
                    </a:lnTo>
                    <a:lnTo>
                      <a:pt x="4855" y="7282"/>
                    </a:lnTo>
                    <a:lnTo>
                      <a:pt x="4855" y="7136"/>
                    </a:lnTo>
                    <a:lnTo>
                      <a:pt x="4918" y="7073"/>
                    </a:lnTo>
                    <a:lnTo>
                      <a:pt x="4918" y="6927"/>
                    </a:lnTo>
                    <a:lnTo>
                      <a:pt x="4813" y="6801"/>
                    </a:lnTo>
                    <a:lnTo>
                      <a:pt x="4918" y="6508"/>
                    </a:lnTo>
                    <a:lnTo>
                      <a:pt x="5022" y="6403"/>
                    </a:lnTo>
                    <a:lnTo>
                      <a:pt x="5022" y="6362"/>
                    </a:lnTo>
                    <a:lnTo>
                      <a:pt x="5043" y="6362"/>
                    </a:lnTo>
                    <a:lnTo>
                      <a:pt x="5043" y="6341"/>
                    </a:lnTo>
                    <a:lnTo>
                      <a:pt x="4960" y="6236"/>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3" name="Google Shape;2773;p78"/>
            <p:cNvGrpSpPr/>
            <p:nvPr/>
          </p:nvGrpSpPr>
          <p:grpSpPr>
            <a:xfrm>
              <a:off x="3775674" y="2798496"/>
              <a:ext cx="40545" cy="23564"/>
              <a:chOff x="3750475" y="2481850"/>
              <a:chExt cx="85125" cy="51800"/>
            </a:xfrm>
          </p:grpSpPr>
          <p:sp>
            <p:nvSpPr>
              <p:cNvPr id="2774" name="Google Shape;2774;p78"/>
              <p:cNvSpPr/>
              <p:nvPr/>
            </p:nvSpPr>
            <p:spPr>
              <a:xfrm>
                <a:off x="3762125" y="2492625"/>
                <a:ext cx="64900" cy="36650"/>
              </a:xfrm>
              <a:custGeom>
                <a:avLst/>
                <a:gdLst/>
                <a:ahLst/>
                <a:cxnLst/>
                <a:rect l="l" t="t" r="r" b="b"/>
                <a:pathLst>
                  <a:path w="2596" h="1466" extrusionOk="0">
                    <a:moveTo>
                      <a:pt x="1507" y="1"/>
                    </a:moveTo>
                    <a:lnTo>
                      <a:pt x="1361" y="64"/>
                    </a:lnTo>
                    <a:lnTo>
                      <a:pt x="1402" y="105"/>
                    </a:lnTo>
                    <a:lnTo>
                      <a:pt x="1340" y="189"/>
                    </a:lnTo>
                    <a:lnTo>
                      <a:pt x="1214" y="126"/>
                    </a:lnTo>
                    <a:lnTo>
                      <a:pt x="1109" y="189"/>
                    </a:lnTo>
                    <a:lnTo>
                      <a:pt x="1005" y="168"/>
                    </a:lnTo>
                    <a:lnTo>
                      <a:pt x="817" y="210"/>
                    </a:lnTo>
                    <a:lnTo>
                      <a:pt x="712" y="210"/>
                    </a:lnTo>
                    <a:lnTo>
                      <a:pt x="691" y="126"/>
                    </a:lnTo>
                    <a:lnTo>
                      <a:pt x="565" y="126"/>
                    </a:lnTo>
                    <a:lnTo>
                      <a:pt x="482" y="231"/>
                    </a:lnTo>
                    <a:lnTo>
                      <a:pt x="607" y="294"/>
                    </a:lnTo>
                    <a:lnTo>
                      <a:pt x="607" y="398"/>
                    </a:lnTo>
                    <a:lnTo>
                      <a:pt x="503" y="440"/>
                    </a:lnTo>
                    <a:lnTo>
                      <a:pt x="398" y="608"/>
                    </a:lnTo>
                    <a:lnTo>
                      <a:pt x="314" y="628"/>
                    </a:lnTo>
                    <a:lnTo>
                      <a:pt x="168" y="859"/>
                    </a:lnTo>
                    <a:lnTo>
                      <a:pt x="147" y="1047"/>
                    </a:lnTo>
                    <a:lnTo>
                      <a:pt x="147" y="1152"/>
                    </a:lnTo>
                    <a:lnTo>
                      <a:pt x="84" y="1152"/>
                    </a:lnTo>
                    <a:lnTo>
                      <a:pt x="0" y="1173"/>
                    </a:lnTo>
                    <a:lnTo>
                      <a:pt x="42" y="1277"/>
                    </a:lnTo>
                    <a:lnTo>
                      <a:pt x="147" y="1277"/>
                    </a:lnTo>
                    <a:lnTo>
                      <a:pt x="293" y="1235"/>
                    </a:lnTo>
                    <a:lnTo>
                      <a:pt x="252" y="1068"/>
                    </a:lnTo>
                    <a:lnTo>
                      <a:pt x="314" y="1026"/>
                    </a:lnTo>
                    <a:lnTo>
                      <a:pt x="482" y="1026"/>
                    </a:lnTo>
                    <a:lnTo>
                      <a:pt x="524" y="1131"/>
                    </a:lnTo>
                    <a:lnTo>
                      <a:pt x="586" y="1277"/>
                    </a:lnTo>
                    <a:lnTo>
                      <a:pt x="670" y="1340"/>
                    </a:lnTo>
                    <a:lnTo>
                      <a:pt x="670" y="1424"/>
                    </a:lnTo>
                    <a:lnTo>
                      <a:pt x="796" y="1465"/>
                    </a:lnTo>
                    <a:lnTo>
                      <a:pt x="1026" y="1319"/>
                    </a:lnTo>
                    <a:lnTo>
                      <a:pt x="1151" y="1361"/>
                    </a:lnTo>
                    <a:lnTo>
                      <a:pt x="1361" y="1026"/>
                    </a:lnTo>
                    <a:lnTo>
                      <a:pt x="1507" y="1110"/>
                    </a:lnTo>
                    <a:lnTo>
                      <a:pt x="1507" y="1235"/>
                    </a:lnTo>
                    <a:lnTo>
                      <a:pt x="1674" y="1319"/>
                    </a:lnTo>
                    <a:lnTo>
                      <a:pt x="1737" y="1445"/>
                    </a:lnTo>
                    <a:lnTo>
                      <a:pt x="1842" y="1235"/>
                    </a:lnTo>
                    <a:lnTo>
                      <a:pt x="1842" y="1068"/>
                    </a:lnTo>
                    <a:lnTo>
                      <a:pt x="2093" y="1131"/>
                    </a:lnTo>
                    <a:lnTo>
                      <a:pt x="2197" y="1131"/>
                    </a:lnTo>
                    <a:lnTo>
                      <a:pt x="2302" y="1214"/>
                    </a:lnTo>
                    <a:lnTo>
                      <a:pt x="2302" y="1005"/>
                    </a:lnTo>
                    <a:lnTo>
                      <a:pt x="2553" y="942"/>
                    </a:lnTo>
                    <a:lnTo>
                      <a:pt x="2490" y="754"/>
                    </a:lnTo>
                    <a:lnTo>
                      <a:pt x="2595" y="628"/>
                    </a:lnTo>
                    <a:lnTo>
                      <a:pt x="2553" y="524"/>
                    </a:lnTo>
                    <a:lnTo>
                      <a:pt x="2469" y="524"/>
                    </a:lnTo>
                    <a:lnTo>
                      <a:pt x="2365" y="628"/>
                    </a:lnTo>
                    <a:lnTo>
                      <a:pt x="2260" y="503"/>
                    </a:lnTo>
                    <a:lnTo>
                      <a:pt x="2177" y="524"/>
                    </a:lnTo>
                    <a:lnTo>
                      <a:pt x="2030" y="524"/>
                    </a:lnTo>
                    <a:lnTo>
                      <a:pt x="1988" y="440"/>
                    </a:lnTo>
                    <a:lnTo>
                      <a:pt x="2030" y="398"/>
                    </a:lnTo>
                    <a:lnTo>
                      <a:pt x="2030" y="294"/>
                    </a:lnTo>
                    <a:lnTo>
                      <a:pt x="1884" y="210"/>
                    </a:lnTo>
                    <a:lnTo>
                      <a:pt x="1737" y="84"/>
                    </a:lnTo>
                    <a:lnTo>
                      <a:pt x="1653" y="84"/>
                    </a:lnTo>
                    <a:lnTo>
                      <a:pt x="1612" y="126"/>
                    </a:lnTo>
                    <a:lnTo>
                      <a:pt x="1528" y="105"/>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5" name="Google Shape;2775;p78"/>
              <p:cNvSpPr/>
              <p:nvPr/>
            </p:nvSpPr>
            <p:spPr>
              <a:xfrm>
                <a:off x="3750475" y="2481850"/>
                <a:ext cx="85125" cy="51800"/>
              </a:xfrm>
              <a:custGeom>
                <a:avLst/>
                <a:gdLst/>
                <a:ahLst/>
                <a:cxnLst/>
                <a:rect l="l" t="t" r="r" b="b"/>
                <a:pathLst>
                  <a:path w="3405" h="2072" extrusionOk="0">
                    <a:moveTo>
                      <a:pt x="1095" y="286"/>
                    </a:moveTo>
                    <a:lnTo>
                      <a:pt x="0" y="1667"/>
                    </a:lnTo>
                    <a:lnTo>
                      <a:pt x="547" y="2072"/>
                    </a:lnTo>
                    <a:lnTo>
                      <a:pt x="1214" y="1858"/>
                    </a:lnTo>
                    <a:lnTo>
                      <a:pt x="1881" y="1262"/>
                    </a:lnTo>
                    <a:lnTo>
                      <a:pt x="2976" y="1286"/>
                    </a:lnTo>
                    <a:lnTo>
                      <a:pt x="3405" y="786"/>
                    </a:lnTo>
                    <a:lnTo>
                      <a:pt x="2167" y="0"/>
                    </a:lnTo>
                    <a:close/>
                  </a:path>
                </a:pathLst>
              </a:custGeom>
              <a:solidFill>
                <a:srgbClr val="5F7D95"/>
              </a:solidFill>
              <a:ln>
                <a:noFill/>
              </a:ln>
            </p:spPr>
          </p:sp>
        </p:grpSp>
        <p:grpSp>
          <p:nvGrpSpPr>
            <p:cNvPr id="2776" name="Google Shape;2776;p78"/>
            <p:cNvGrpSpPr/>
            <p:nvPr/>
          </p:nvGrpSpPr>
          <p:grpSpPr>
            <a:xfrm>
              <a:off x="3716946" y="2776024"/>
              <a:ext cx="81971" cy="76912"/>
              <a:chOff x="3627175" y="2432450"/>
              <a:chExt cx="172100" cy="169075"/>
            </a:xfrm>
          </p:grpSpPr>
          <p:sp>
            <p:nvSpPr>
              <p:cNvPr id="2777" name="Google Shape;2777;p78"/>
              <p:cNvSpPr/>
              <p:nvPr/>
            </p:nvSpPr>
            <p:spPr>
              <a:xfrm>
                <a:off x="3627175" y="2433000"/>
                <a:ext cx="164800" cy="156950"/>
              </a:xfrm>
              <a:custGeom>
                <a:avLst/>
                <a:gdLst/>
                <a:ahLst/>
                <a:cxnLst/>
                <a:rect l="l" t="t" r="r" b="b"/>
                <a:pathLst>
                  <a:path w="6592" h="6278" extrusionOk="0">
                    <a:moveTo>
                      <a:pt x="3829" y="0"/>
                    </a:moveTo>
                    <a:lnTo>
                      <a:pt x="3808" y="42"/>
                    </a:lnTo>
                    <a:lnTo>
                      <a:pt x="3599" y="105"/>
                    </a:lnTo>
                    <a:lnTo>
                      <a:pt x="3578" y="63"/>
                    </a:lnTo>
                    <a:lnTo>
                      <a:pt x="3390" y="168"/>
                    </a:lnTo>
                    <a:lnTo>
                      <a:pt x="3369" y="272"/>
                    </a:lnTo>
                    <a:lnTo>
                      <a:pt x="3390" y="398"/>
                    </a:lnTo>
                    <a:lnTo>
                      <a:pt x="3348" y="607"/>
                    </a:lnTo>
                    <a:lnTo>
                      <a:pt x="3181" y="796"/>
                    </a:lnTo>
                    <a:lnTo>
                      <a:pt x="3181" y="837"/>
                    </a:lnTo>
                    <a:lnTo>
                      <a:pt x="2992" y="900"/>
                    </a:lnTo>
                    <a:lnTo>
                      <a:pt x="2888" y="900"/>
                    </a:lnTo>
                    <a:lnTo>
                      <a:pt x="2783" y="879"/>
                    </a:lnTo>
                    <a:lnTo>
                      <a:pt x="2574" y="1005"/>
                    </a:lnTo>
                    <a:lnTo>
                      <a:pt x="2532" y="1089"/>
                    </a:lnTo>
                    <a:lnTo>
                      <a:pt x="2574" y="1151"/>
                    </a:lnTo>
                    <a:lnTo>
                      <a:pt x="2658" y="1193"/>
                    </a:lnTo>
                    <a:lnTo>
                      <a:pt x="2532" y="1298"/>
                    </a:lnTo>
                    <a:lnTo>
                      <a:pt x="2365" y="1319"/>
                    </a:lnTo>
                    <a:lnTo>
                      <a:pt x="2134" y="1298"/>
                    </a:lnTo>
                    <a:lnTo>
                      <a:pt x="2030" y="1235"/>
                    </a:lnTo>
                    <a:lnTo>
                      <a:pt x="1946" y="1298"/>
                    </a:lnTo>
                    <a:lnTo>
                      <a:pt x="1925" y="1214"/>
                    </a:lnTo>
                    <a:lnTo>
                      <a:pt x="1841" y="1151"/>
                    </a:lnTo>
                    <a:lnTo>
                      <a:pt x="1883" y="1047"/>
                    </a:lnTo>
                    <a:lnTo>
                      <a:pt x="1800" y="1026"/>
                    </a:lnTo>
                    <a:lnTo>
                      <a:pt x="1695" y="1047"/>
                    </a:lnTo>
                    <a:lnTo>
                      <a:pt x="1569" y="1047"/>
                    </a:lnTo>
                    <a:lnTo>
                      <a:pt x="1507" y="1026"/>
                    </a:lnTo>
                    <a:lnTo>
                      <a:pt x="1528" y="1151"/>
                    </a:lnTo>
                    <a:lnTo>
                      <a:pt x="1507" y="1214"/>
                    </a:lnTo>
                    <a:lnTo>
                      <a:pt x="1716" y="1402"/>
                    </a:lnTo>
                    <a:lnTo>
                      <a:pt x="1674" y="1444"/>
                    </a:lnTo>
                    <a:lnTo>
                      <a:pt x="1695" y="1528"/>
                    </a:lnTo>
                    <a:lnTo>
                      <a:pt x="1695" y="1633"/>
                    </a:lnTo>
                    <a:lnTo>
                      <a:pt x="1737" y="1716"/>
                    </a:lnTo>
                    <a:lnTo>
                      <a:pt x="1737" y="1821"/>
                    </a:lnTo>
                    <a:lnTo>
                      <a:pt x="1569" y="1779"/>
                    </a:lnTo>
                    <a:lnTo>
                      <a:pt x="1465" y="1821"/>
                    </a:lnTo>
                    <a:lnTo>
                      <a:pt x="1381" y="1779"/>
                    </a:lnTo>
                    <a:lnTo>
                      <a:pt x="1277" y="1821"/>
                    </a:lnTo>
                    <a:lnTo>
                      <a:pt x="1256" y="1758"/>
                    </a:lnTo>
                    <a:lnTo>
                      <a:pt x="1109" y="1863"/>
                    </a:lnTo>
                    <a:lnTo>
                      <a:pt x="963" y="1653"/>
                    </a:lnTo>
                    <a:lnTo>
                      <a:pt x="858" y="1633"/>
                    </a:lnTo>
                    <a:lnTo>
                      <a:pt x="733" y="1653"/>
                    </a:lnTo>
                    <a:lnTo>
                      <a:pt x="628" y="1758"/>
                    </a:lnTo>
                    <a:lnTo>
                      <a:pt x="565" y="1737"/>
                    </a:lnTo>
                    <a:lnTo>
                      <a:pt x="481" y="1779"/>
                    </a:lnTo>
                    <a:lnTo>
                      <a:pt x="440" y="1758"/>
                    </a:lnTo>
                    <a:lnTo>
                      <a:pt x="335" y="1758"/>
                    </a:lnTo>
                    <a:lnTo>
                      <a:pt x="251" y="1842"/>
                    </a:lnTo>
                    <a:lnTo>
                      <a:pt x="63" y="1863"/>
                    </a:lnTo>
                    <a:lnTo>
                      <a:pt x="0" y="1946"/>
                    </a:lnTo>
                    <a:lnTo>
                      <a:pt x="42" y="2030"/>
                    </a:lnTo>
                    <a:lnTo>
                      <a:pt x="147" y="1988"/>
                    </a:lnTo>
                    <a:lnTo>
                      <a:pt x="251" y="2030"/>
                    </a:lnTo>
                    <a:lnTo>
                      <a:pt x="272" y="2051"/>
                    </a:lnTo>
                    <a:lnTo>
                      <a:pt x="272" y="2051"/>
                    </a:lnTo>
                    <a:lnTo>
                      <a:pt x="147" y="2030"/>
                    </a:lnTo>
                    <a:lnTo>
                      <a:pt x="105" y="2051"/>
                    </a:lnTo>
                    <a:lnTo>
                      <a:pt x="126" y="2156"/>
                    </a:lnTo>
                    <a:lnTo>
                      <a:pt x="168" y="2072"/>
                    </a:lnTo>
                    <a:lnTo>
                      <a:pt x="230" y="2093"/>
                    </a:lnTo>
                    <a:lnTo>
                      <a:pt x="251" y="2177"/>
                    </a:lnTo>
                    <a:lnTo>
                      <a:pt x="209" y="2197"/>
                    </a:lnTo>
                    <a:lnTo>
                      <a:pt x="105" y="2239"/>
                    </a:lnTo>
                    <a:lnTo>
                      <a:pt x="105" y="2260"/>
                    </a:lnTo>
                    <a:lnTo>
                      <a:pt x="209" y="2260"/>
                    </a:lnTo>
                    <a:lnTo>
                      <a:pt x="230" y="2386"/>
                    </a:lnTo>
                    <a:lnTo>
                      <a:pt x="230" y="2469"/>
                    </a:lnTo>
                    <a:lnTo>
                      <a:pt x="335" y="2386"/>
                    </a:lnTo>
                    <a:lnTo>
                      <a:pt x="481" y="2386"/>
                    </a:lnTo>
                    <a:lnTo>
                      <a:pt x="670" y="2469"/>
                    </a:lnTo>
                    <a:lnTo>
                      <a:pt x="733" y="2511"/>
                    </a:lnTo>
                    <a:lnTo>
                      <a:pt x="774" y="2511"/>
                    </a:lnTo>
                    <a:lnTo>
                      <a:pt x="900" y="2595"/>
                    </a:lnTo>
                    <a:lnTo>
                      <a:pt x="1005" y="2511"/>
                    </a:lnTo>
                    <a:lnTo>
                      <a:pt x="1067" y="2553"/>
                    </a:lnTo>
                    <a:lnTo>
                      <a:pt x="1046" y="2595"/>
                    </a:lnTo>
                    <a:lnTo>
                      <a:pt x="1067" y="2658"/>
                    </a:lnTo>
                    <a:lnTo>
                      <a:pt x="1172" y="2595"/>
                    </a:lnTo>
                    <a:lnTo>
                      <a:pt x="1214" y="2658"/>
                    </a:lnTo>
                    <a:lnTo>
                      <a:pt x="1172" y="2762"/>
                    </a:lnTo>
                    <a:lnTo>
                      <a:pt x="1214" y="2825"/>
                    </a:lnTo>
                    <a:lnTo>
                      <a:pt x="1297" y="2825"/>
                    </a:lnTo>
                    <a:lnTo>
                      <a:pt x="1402" y="2783"/>
                    </a:lnTo>
                    <a:lnTo>
                      <a:pt x="1528" y="2783"/>
                    </a:lnTo>
                    <a:lnTo>
                      <a:pt x="1611" y="2888"/>
                    </a:lnTo>
                    <a:lnTo>
                      <a:pt x="1507" y="2825"/>
                    </a:lnTo>
                    <a:lnTo>
                      <a:pt x="1402" y="2825"/>
                    </a:lnTo>
                    <a:lnTo>
                      <a:pt x="1360" y="2930"/>
                    </a:lnTo>
                    <a:lnTo>
                      <a:pt x="1402" y="2972"/>
                    </a:lnTo>
                    <a:lnTo>
                      <a:pt x="1423" y="3076"/>
                    </a:lnTo>
                    <a:lnTo>
                      <a:pt x="1381" y="3181"/>
                    </a:lnTo>
                    <a:lnTo>
                      <a:pt x="1402" y="3244"/>
                    </a:lnTo>
                    <a:lnTo>
                      <a:pt x="1486" y="3244"/>
                    </a:lnTo>
                    <a:lnTo>
                      <a:pt x="1632" y="3432"/>
                    </a:lnTo>
                    <a:lnTo>
                      <a:pt x="1779" y="3453"/>
                    </a:lnTo>
                    <a:lnTo>
                      <a:pt x="1904" y="3537"/>
                    </a:lnTo>
                    <a:lnTo>
                      <a:pt x="1904" y="3641"/>
                    </a:lnTo>
                    <a:lnTo>
                      <a:pt x="1946" y="3725"/>
                    </a:lnTo>
                    <a:lnTo>
                      <a:pt x="1904" y="3830"/>
                    </a:lnTo>
                    <a:lnTo>
                      <a:pt x="1883" y="3850"/>
                    </a:lnTo>
                    <a:lnTo>
                      <a:pt x="1841" y="3934"/>
                    </a:lnTo>
                    <a:lnTo>
                      <a:pt x="1946" y="3955"/>
                    </a:lnTo>
                    <a:lnTo>
                      <a:pt x="2134" y="4081"/>
                    </a:lnTo>
                    <a:lnTo>
                      <a:pt x="2260" y="4436"/>
                    </a:lnTo>
                    <a:lnTo>
                      <a:pt x="2260" y="4436"/>
                    </a:lnTo>
                    <a:lnTo>
                      <a:pt x="2113" y="4269"/>
                    </a:lnTo>
                    <a:lnTo>
                      <a:pt x="2093" y="4143"/>
                    </a:lnTo>
                    <a:lnTo>
                      <a:pt x="1946" y="4081"/>
                    </a:lnTo>
                    <a:lnTo>
                      <a:pt x="1904" y="4122"/>
                    </a:lnTo>
                    <a:lnTo>
                      <a:pt x="1841" y="4394"/>
                    </a:lnTo>
                    <a:lnTo>
                      <a:pt x="1841" y="4604"/>
                    </a:lnTo>
                    <a:lnTo>
                      <a:pt x="1946" y="4687"/>
                    </a:lnTo>
                    <a:lnTo>
                      <a:pt x="1883" y="4750"/>
                    </a:lnTo>
                    <a:lnTo>
                      <a:pt x="1841" y="5127"/>
                    </a:lnTo>
                    <a:lnTo>
                      <a:pt x="1737" y="5482"/>
                    </a:lnTo>
                    <a:lnTo>
                      <a:pt x="1590" y="5545"/>
                    </a:lnTo>
                    <a:lnTo>
                      <a:pt x="1695" y="5608"/>
                    </a:lnTo>
                    <a:lnTo>
                      <a:pt x="1716" y="5629"/>
                    </a:lnTo>
                    <a:lnTo>
                      <a:pt x="1779" y="5629"/>
                    </a:lnTo>
                    <a:lnTo>
                      <a:pt x="1800" y="5754"/>
                    </a:lnTo>
                    <a:lnTo>
                      <a:pt x="1800" y="5859"/>
                    </a:lnTo>
                    <a:lnTo>
                      <a:pt x="1946" y="5838"/>
                    </a:lnTo>
                    <a:lnTo>
                      <a:pt x="2197" y="5922"/>
                    </a:lnTo>
                    <a:lnTo>
                      <a:pt x="2302" y="6047"/>
                    </a:lnTo>
                    <a:lnTo>
                      <a:pt x="2406" y="6006"/>
                    </a:lnTo>
                    <a:lnTo>
                      <a:pt x="2532" y="6131"/>
                    </a:lnTo>
                    <a:lnTo>
                      <a:pt x="2678" y="6131"/>
                    </a:lnTo>
                    <a:lnTo>
                      <a:pt x="2762" y="6152"/>
                    </a:lnTo>
                    <a:lnTo>
                      <a:pt x="2867" y="6047"/>
                    </a:lnTo>
                    <a:lnTo>
                      <a:pt x="3139" y="6047"/>
                    </a:lnTo>
                    <a:lnTo>
                      <a:pt x="3243" y="6110"/>
                    </a:lnTo>
                    <a:lnTo>
                      <a:pt x="3390" y="6068"/>
                    </a:lnTo>
                    <a:lnTo>
                      <a:pt x="3557" y="6173"/>
                    </a:lnTo>
                    <a:lnTo>
                      <a:pt x="3829" y="6152"/>
                    </a:lnTo>
                    <a:lnTo>
                      <a:pt x="4018" y="6257"/>
                    </a:lnTo>
                    <a:lnTo>
                      <a:pt x="4101" y="6278"/>
                    </a:lnTo>
                    <a:lnTo>
                      <a:pt x="4101" y="6236"/>
                    </a:lnTo>
                    <a:lnTo>
                      <a:pt x="4038" y="6068"/>
                    </a:lnTo>
                    <a:lnTo>
                      <a:pt x="4101" y="5859"/>
                    </a:lnTo>
                    <a:lnTo>
                      <a:pt x="4101" y="5796"/>
                    </a:lnTo>
                    <a:lnTo>
                      <a:pt x="4227" y="5650"/>
                    </a:lnTo>
                    <a:lnTo>
                      <a:pt x="4436" y="5441"/>
                    </a:lnTo>
                    <a:lnTo>
                      <a:pt x="4499" y="5441"/>
                    </a:lnTo>
                    <a:lnTo>
                      <a:pt x="4562" y="5503"/>
                    </a:lnTo>
                    <a:lnTo>
                      <a:pt x="4708" y="5503"/>
                    </a:lnTo>
                    <a:lnTo>
                      <a:pt x="4834" y="5587"/>
                    </a:lnTo>
                    <a:lnTo>
                      <a:pt x="4938" y="5587"/>
                    </a:lnTo>
                    <a:lnTo>
                      <a:pt x="5022" y="5524"/>
                    </a:lnTo>
                    <a:lnTo>
                      <a:pt x="5085" y="5503"/>
                    </a:lnTo>
                    <a:lnTo>
                      <a:pt x="5461" y="5734"/>
                    </a:lnTo>
                    <a:lnTo>
                      <a:pt x="5545" y="5817"/>
                    </a:lnTo>
                    <a:lnTo>
                      <a:pt x="5796" y="5817"/>
                    </a:lnTo>
                    <a:lnTo>
                      <a:pt x="5901" y="5734"/>
                    </a:lnTo>
                    <a:lnTo>
                      <a:pt x="5880" y="5692"/>
                    </a:lnTo>
                    <a:lnTo>
                      <a:pt x="5984" y="5545"/>
                    </a:lnTo>
                    <a:lnTo>
                      <a:pt x="6340" y="5294"/>
                    </a:lnTo>
                    <a:lnTo>
                      <a:pt x="6382" y="5273"/>
                    </a:lnTo>
                    <a:lnTo>
                      <a:pt x="6319" y="5169"/>
                    </a:lnTo>
                    <a:lnTo>
                      <a:pt x="6403" y="4980"/>
                    </a:lnTo>
                    <a:lnTo>
                      <a:pt x="6235" y="4980"/>
                    </a:lnTo>
                    <a:lnTo>
                      <a:pt x="6068" y="4855"/>
                    </a:lnTo>
                    <a:lnTo>
                      <a:pt x="6026" y="4562"/>
                    </a:lnTo>
                    <a:lnTo>
                      <a:pt x="5880" y="4394"/>
                    </a:lnTo>
                    <a:lnTo>
                      <a:pt x="5963" y="4332"/>
                    </a:lnTo>
                    <a:lnTo>
                      <a:pt x="6089" y="4290"/>
                    </a:lnTo>
                    <a:lnTo>
                      <a:pt x="6131" y="4122"/>
                    </a:lnTo>
                    <a:lnTo>
                      <a:pt x="6026" y="4018"/>
                    </a:lnTo>
                    <a:lnTo>
                      <a:pt x="6005" y="3850"/>
                    </a:lnTo>
                    <a:lnTo>
                      <a:pt x="6068" y="3809"/>
                    </a:lnTo>
                    <a:lnTo>
                      <a:pt x="6068" y="3725"/>
                    </a:lnTo>
                    <a:lnTo>
                      <a:pt x="5984" y="3662"/>
                    </a:lnTo>
                    <a:lnTo>
                      <a:pt x="5922" y="3516"/>
                    </a:lnTo>
                    <a:lnTo>
                      <a:pt x="5880" y="3411"/>
                    </a:lnTo>
                    <a:lnTo>
                      <a:pt x="5712" y="3411"/>
                    </a:lnTo>
                    <a:lnTo>
                      <a:pt x="5650" y="3453"/>
                    </a:lnTo>
                    <a:lnTo>
                      <a:pt x="5691" y="3620"/>
                    </a:lnTo>
                    <a:lnTo>
                      <a:pt x="5545" y="3662"/>
                    </a:lnTo>
                    <a:lnTo>
                      <a:pt x="5440" y="3662"/>
                    </a:lnTo>
                    <a:lnTo>
                      <a:pt x="5398" y="3558"/>
                    </a:lnTo>
                    <a:lnTo>
                      <a:pt x="5482" y="3537"/>
                    </a:lnTo>
                    <a:lnTo>
                      <a:pt x="5545" y="3537"/>
                    </a:lnTo>
                    <a:lnTo>
                      <a:pt x="5545" y="3432"/>
                    </a:lnTo>
                    <a:lnTo>
                      <a:pt x="5566" y="3244"/>
                    </a:lnTo>
                    <a:lnTo>
                      <a:pt x="5712" y="3013"/>
                    </a:lnTo>
                    <a:lnTo>
                      <a:pt x="5796" y="2993"/>
                    </a:lnTo>
                    <a:lnTo>
                      <a:pt x="5901" y="2825"/>
                    </a:lnTo>
                    <a:lnTo>
                      <a:pt x="6005" y="2783"/>
                    </a:lnTo>
                    <a:lnTo>
                      <a:pt x="6005" y="2679"/>
                    </a:lnTo>
                    <a:lnTo>
                      <a:pt x="5880" y="2616"/>
                    </a:lnTo>
                    <a:lnTo>
                      <a:pt x="5963" y="2511"/>
                    </a:lnTo>
                    <a:lnTo>
                      <a:pt x="6089" y="2511"/>
                    </a:lnTo>
                    <a:lnTo>
                      <a:pt x="6110" y="2595"/>
                    </a:lnTo>
                    <a:lnTo>
                      <a:pt x="6215" y="2595"/>
                    </a:lnTo>
                    <a:lnTo>
                      <a:pt x="6403" y="2553"/>
                    </a:lnTo>
                    <a:lnTo>
                      <a:pt x="6340" y="2449"/>
                    </a:lnTo>
                    <a:lnTo>
                      <a:pt x="6235" y="2365"/>
                    </a:lnTo>
                    <a:lnTo>
                      <a:pt x="6235" y="2197"/>
                    </a:lnTo>
                    <a:lnTo>
                      <a:pt x="6298" y="2030"/>
                    </a:lnTo>
                    <a:lnTo>
                      <a:pt x="6382" y="1946"/>
                    </a:lnTo>
                    <a:lnTo>
                      <a:pt x="6382" y="1842"/>
                    </a:lnTo>
                    <a:lnTo>
                      <a:pt x="6445" y="1674"/>
                    </a:lnTo>
                    <a:lnTo>
                      <a:pt x="6591" y="1549"/>
                    </a:lnTo>
                    <a:lnTo>
                      <a:pt x="6445" y="1465"/>
                    </a:lnTo>
                    <a:lnTo>
                      <a:pt x="6340" y="1465"/>
                    </a:lnTo>
                    <a:lnTo>
                      <a:pt x="6215" y="1402"/>
                    </a:lnTo>
                    <a:lnTo>
                      <a:pt x="6110" y="1444"/>
                    </a:lnTo>
                    <a:lnTo>
                      <a:pt x="6026" y="1402"/>
                    </a:lnTo>
                    <a:lnTo>
                      <a:pt x="5922" y="1402"/>
                    </a:lnTo>
                    <a:lnTo>
                      <a:pt x="5859" y="1444"/>
                    </a:lnTo>
                    <a:lnTo>
                      <a:pt x="5754" y="1361"/>
                    </a:lnTo>
                    <a:lnTo>
                      <a:pt x="5754" y="1298"/>
                    </a:lnTo>
                    <a:lnTo>
                      <a:pt x="5650" y="1214"/>
                    </a:lnTo>
                    <a:lnTo>
                      <a:pt x="5566" y="1235"/>
                    </a:lnTo>
                    <a:lnTo>
                      <a:pt x="5398" y="1193"/>
                    </a:lnTo>
                    <a:lnTo>
                      <a:pt x="5357" y="1089"/>
                    </a:lnTo>
                    <a:lnTo>
                      <a:pt x="5252" y="1089"/>
                    </a:lnTo>
                    <a:lnTo>
                      <a:pt x="5189" y="1130"/>
                    </a:lnTo>
                    <a:lnTo>
                      <a:pt x="5085" y="1047"/>
                    </a:lnTo>
                    <a:lnTo>
                      <a:pt x="4980" y="1026"/>
                    </a:lnTo>
                    <a:lnTo>
                      <a:pt x="4854" y="879"/>
                    </a:lnTo>
                    <a:lnTo>
                      <a:pt x="4771" y="837"/>
                    </a:lnTo>
                    <a:lnTo>
                      <a:pt x="4729" y="796"/>
                    </a:lnTo>
                    <a:lnTo>
                      <a:pt x="4645" y="796"/>
                    </a:lnTo>
                    <a:lnTo>
                      <a:pt x="4603" y="837"/>
                    </a:lnTo>
                    <a:lnTo>
                      <a:pt x="4457" y="775"/>
                    </a:lnTo>
                    <a:lnTo>
                      <a:pt x="4457" y="607"/>
                    </a:lnTo>
                    <a:lnTo>
                      <a:pt x="4394" y="586"/>
                    </a:lnTo>
                    <a:lnTo>
                      <a:pt x="4310" y="524"/>
                    </a:lnTo>
                    <a:lnTo>
                      <a:pt x="4227" y="524"/>
                    </a:lnTo>
                    <a:lnTo>
                      <a:pt x="4080" y="398"/>
                    </a:lnTo>
                    <a:lnTo>
                      <a:pt x="4038" y="293"/>
                    </a:lnTo>
                    <a:lnTo>
                      <a:pt x="3913" y="252"/>
                    </a:lnTo>
                    <a:lnTo>
                      <a:pt x="3892" y="63"/>
                    </a:lnTo>
                    <a:lnTo>
                      <a:pt x="38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78"/>
              <p:cNvSpPr/>
              <p:nvPr/>
            </p:nvSpPr>
            <p:spPr>
              <a:xfrm>
                <a:off x="3658200" y="2557475"/>
                <a:ext cx="70850" cy="44050"/>
              </a:xfrm>
              <a:custGeom>
                <a:avLst/>
                <a:gdLst/>
                <a:ahLst/>
                <a:cxnLst/>
                <a:rect l="l" t="t" r="r" b="b"/>
                <a:pathLst>
                  <a:path w="2834" h="1762" extrusionOk="0">
                    <a:moveTo>
                      <a:pt x="571" y="595"/>
                    </a:moveTo>
                    <a:lnTo>
                      <a:pt x="0" y="1119"/>
                    </a:lnTo>
                    <a:lnTo>
                      <a:pt x="1833" y="1762"/>
                    </a:lnTo>
                    <a:lnTo>
                      <a:pt x="2714" y="1476"/>
                    </a:lnTo>
                    <a:lnTo>
                      <a:pt x="2834" y="1071"/>
                    </a:lnTo>
                    <a:lnTo>
                      <a:pt x="1833" y="0"/>
                    </a:lnTo>
                    <a:close/>
                  </a:path>
                </a:pathLst>
              </a:custGeom>
              <a:solidFill>
                <a:srgbClr val="5F7D95"/>
              </a:solidFill>
              <a:ln>
                <a:noFill/>
              </a:ln>
            </p:spPr>
          </p:sp>
          <p:sp>
            <p:nvSpPr>
              <p:cNvPr id="2779" name="Google Shape;2779;p78"/>
              <p:cNvSpPr/>
              <p:nvPr/>
            </p:nvSpPr>
            <p:spPr>
              <a:xfrm>
                <a:off x="3719525" y="2432450"/>
                <a:ext cx="79750" cy="89900"/>
              </a:xfrm>
              <a:custGeom>
                <a:avLst/>
                <a:gdLst/>
                <a:ahLst/>
                <a:cxnLst/>
                <a:rect l="l" t="t" r="r" b="b"/>
                <a:pathLst>
                  <a:path w="3190" h="3596" extrusionOk="0">
                    <a:moveTo>
                      <a:pt x="0" y="167"/>
                    </a:moveTo>
                    <a:lnTo>
                      <a:pt x="261" y="0"/>
                    </a:lnTo>
                    <a:lnTo>
                      <a:pt x="1619" y="1095"/>
                    </a:lnTo>
                    <a:lnTo>
                      <a:pt x="2381" y="1286"/>
                    </a:lnTo>
                    <a:lnTo>
                      <a:pt x="3190" y="1429"/>
                    </a:lnTo>
                    <a:lnTo>
                      <a:pt x="2809" y="2595"/>
                    </a:lnTo>
                    <a:lnTo>
                      <a:pt x="2071" y="2429"/>
                    </a:lnTo>
                    <a:lnTo>
                      <a:pt x="1524" y="3596"/>
                    </a:lnTo>
                    <a:close/>
                  </a:path>
                </a:pathLst>
              </a:custGeom>
              <a:solidFill>
                <a:srgbClr val="5F7D95"/>
              </a:solidFill>
              <a:ln>
                <a:noFill/>
              </a:ln>
            </p:spPr>
          </p:sp>
        </p:grpSp>
        <p:grpSp>
          <p:nvGrpSpPr>
            <p:cNvPr id="2780" name="Google Shape;2780;p78"/>
            <p:cNvGrpSpPr/>
            <p:nvPr/>
          </p:nvGrpSpPr>
          <p:grpSpPr>
            <a:xfrm>
              <a:off x="3685682" y="2845624"/>
              <a:ext cx="29311" cy="45055"/>
              <a:chOff x="3561536" y="2585450"/>
              <a:chExt cx="61539" cy="99045"/>
            </a:xfrm>
          </p:grpSpPr>
          <p:sp>
            <p:nvSpPr>
              <p:cNvPr id="2781" name="Google Shape;2781;p78"/>
              <p:cNvSpPr/>
              <p:nvPr/>
            </p:nvSpPr>
            <p:spPr>
              <a:xfrm rot="192277">
                <a:off x="3564002" y="2593849"/>
                <a:ext cx="44498" cy="89472"/>
              </a:xfrm>
              <a:custGeom>
                <a:avLst/>
                <a:gdLst/>
                <a:ahLst/>
                <a:cxnLst/>
                <a:rect l="l" t="t" r="r" b="b"/>
                <a:pathLst>
                  <a:path w="1780" h="3579" extrusionOk="0">
                    <a:moveTo>
                      <a:pt x="628" y="1"/>
                    </a:moveTo>
                    <a:lnTo>
                      <a:pt x="356" y="22"/>
                    </a:lnTo>
                    <a:lnTo>
                      <a:pt x="377" y="147"/>
                    </a:lnTo>
                    <a:lnTo>
                      <a:pt x="461" y="357"/>
                    </a:lnTo>
                    <a:lnTo>
                      <a:pt x="440" y="712"/>
                    </a:lnTo>
                    <a:lnTo>
                      <a:pt x="440" y="775"/>
                    </a:lnTo>
                    <a:lnTo>
                      <a:pt x="419" y="943"/>
                    </a:lnTo>
                    <a:lnTo>
                      <a:pt x="482" y="1026"/>
                    </a:lnTo>
                    <a:lnTo>
                      <a:pt x="440" y="1131"/>
                    </a:lnTo>
                    <a:lnTo>
                      <a:pt x="356" y="1256"/>
                    </a:lnTo>
                    <a:lnTo>
                      <a:pt x="356" y="1445"/>
                    </a:lnTo>
                    <a:lnTo>
                      <a:pt x="231" y="1654"/>
                    </a:lnTo>
                    <a:lnTo>
                      <a:pt x="231" y="1759"/>
                    </a:lnTo>
                    <a:lnTo>
                      <a:pt x="64" y="1968"/>
                    </a:lnTo>
                    <a:lnTo>
                      <a:pt x="1" y="2303"/>
                    </a:lnTo>
                    <a:lnTo>
                      <a:pt x="1" y="2386"/>
                    </a:lnTo>
                    <a:lnTo>
                      <a:pt x="105" y="2386"/>
                    </a:lnTo>
                    <a:lnTo>
                      <a:pt x="168" y="2303"/>
                    </a:lnTo>
                    <a:lnTo>
                      <a:pt x="273" y="2219"/>
                    </a:lnTo>
                    <a:lnTo>
                      <a:pt x="252" y="2303"/>
                    </a:lnTo>
                    <a:lnTo>
                      <a:pt x="315" y="2344"/>
                    </a:lnTo>
                    <a:lnTo>
                      <a:pt x="126" y="2428"/>
                    </a:lnTo>
                    <a:lnTo>
                      <a:pt x="126" y="2554"/>
                    </a:lnTo>
                    <a:lnTo>
                      <a:pt x="168" y="2616"/>
                    </a:lnTo>
                    <a:lnTo>
                      <a:pt x="252" y="2533"/>
                    </a:lnTo>
                    <a:lnTo>
                      <a:pt x="419" y="2533"/>
                    </a:lnTo>
                    <a:lnTo>
                      <a:pt x="336" y="2616"/>
                    </a:lnTo>
                    <a:lnTo>
                      <a:pt x="377" y="2763"/>
                    </a:lnTo>
                    <a:lnTo>
                      <a:pt x="336" y="2909"/>
                    </a:lnTo>
                    <a:lnTo>
                      <a:pt x="336" y="3223"/>
                    </a:lnTo>
                    <a:lnTo>
                      <a:pt x="273" y="3432"/>
                    </a:lnTo>
                    <a:lnTo>
                      <a:pt x="231" y="3495"/>
                    </a:lnTo>
                    <a:lnTo>
                      <a:pt x="273" y="3537"/>
                    </a:lnTo>
                    <a:lnTo>
                      <a:pt x="440" y="3432"/>
                    </a:lnTo>
                    <a:lnTo>
                      <a:pt x="691" y="3495"/>
                    </a:lnTo>
                    <a:lnTo>
                      <a:pt x="796" y="3579"/>
                    </a:lnTo>
                    <a:lnTo>
                      <a:pt x="963" y="3474"/>
                    </a:lnTo>
                    <a:lnTo>
                      <a:pt x="1110" y="3474"/>
                    </a:lnTo>
                    <a:lnTo>
                      <a:pt x="1152" y="3432"/>
                    </a:lnTo>
                    <a:lnTo>
                      <a:pt x="1152" y="3286"/>
                    </a:lnTo>
                    <a:lnTo>
                      <a:pt x="1068" y="3160"/>
                    </a:lnTo>
                    <a:lnTo>
                      <a:pt x="1193" y="2909"/>
                    </a:lnTo>
                    <a:lnTo>
                      <a:pt x="1319" y="2805"/>
                    </a:lnTo>
                    <a:lnTo>
                      <a:pt x="1361" y="2658"/>
                    </a:lnTo>
                    <a:lnTo>
                      <a:pt x="1214" y="2658"/>
                    </a:lnTo>
                    <a:lnTo>
                      <a:pt x="1152" y="2512"/>
                    </a:lnTo>
                    <a:lnTo>
                      <a:pt x="1319" y="2323"/>
                    </a:lnTo>
                    <a:lnTo>
                      <a:pt x="1319" y="2093"/>
                    </a:lnTo>
                    <a:lnTo>
                      <a:pt x="1193" y="2010"/>
                    </a:lnTo>
                    <a:lnTo>
                      <a:pt x="1047" y="1717"/>
                    </a:lnTo>
                    <a:lnTo>
                      <a:pt x="1172" y="1696"/>
                    </a:lnTo>
                    <a:lnTo>
                      <a:pt x="1277" y="1696"/>
                    </a:lnTo>
                    <a:lnTo>
                      <a:pt x="1424" y="1487"/>
                    </a:lnTo>
                    <a:lnTo>
                      <a:pt x="1319" y="1382"/>
                    </a:lnTo>
                    <a:lnTo>
                      <a:pt x="1465" y="1277"/>
                    </a:lnTo>
                    <a:lnTo>
                      <a:pt x="1465" y="922"/>
                    </a:lnTo>
                    <a:lnTo>
                      <a:pt x="1424" y="754"/>
                    </a:lnTo>
                    <a:lnTo>
                      <a:pt x="1675" y="545"/>
                    </a:lnTo>
                    <a:lnTo>
                      <a:pt x="1737" y="545"/>
                    </a:lnTo>
                    <a:lnTo>
                      <a:pt x="1779" y="440"/>
                    </a:lnTo>
                    <a:lnTo>
                      <a:pt x="1675" y="252"/>
                    </a:lnTo>
                    <a:lnTo>
                      <a:pt x="1633" y="127"/>
                    </a:lnTo>
                    <a:lnTo>
                      <a:pt x="1382" y="85"/>
                    </a:lnTo>
                    <a:lnTo>
                      <a:pt x="1277" y="210"/>
                    </a:lnTo>
                    <a:lnTo>
                      <a:pt x="942" y="127"/>
                    </a:lnTo>
                    <a:lnTo>
                      <a:pt x="754" y="231"/>
                    </a:lnTo>
                    <a:lnTo>
                      <a:pt x="691" y="147"/>
                    </a:lnTo>
                    <a:lnTo>
                      <a:pt x="733" y="22"/>
                    </a:lnTo>
                    <a:lnTo>
                      <a:pt x="62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78"/>
              <p:cNvSpPr/>
              <p:nvPr/>
            </p:nvSpPr>
            <p:spPr>
              <a:xfrm>
                <a:off x="3580800" y="2585450"/>
                <a:ext cx="42275" cy="93450"/>
              </a:xfrm>
              <a:custGeom>
                <a:avLst/>
                <a:gdLst/>
                <a:ahLst/>
                <a:cxnLst/>
                <a:rect l="l" t="t" r="r" b="b"/>
                <a:pathLst>
                  <a:path w="1691" h="3738" extrusionOk="0">
                    <a:moveTo>
                      <a:pt x="453" y="0"/>
                    </a:moveTo>
                    <a:lnTo>
                      <a:pt x="0" y="547"/>
                    </a:lnTo>
                    <a:lnTo>
                      <a:pt x="0" y="3429"/>
                    </a:lnTo>
                    <a:lnTo>
                      <a:pt x="429" y="3738"/>
                    </a:lnTo>
                    <a:lnTo>
                      <a:pt x="1691" y="2714"/>
                    </a:lnTo>
                    <a:lnTo>
                      <a:pt x="1691" y="500"/>
                    </a:lnTo>
                    <a:close/>
                  </a:path>
                </a:pathLst>
              </a:custGeom>
              <a:solidFill>
                <a:srgbClr val="5F7D95"/>
              </a:solidFill>
              <a:ln>
                <a:noFill/>
              </a:ln>
            </p:spPr>
          </p:sp>
        </p:grpSp>
        <p:grpSp>
          <p:nvGrpSpPr>
            <p:cNvPr id="2783" name="Google Shape;2783;p78"/>
            <p:cNvGrpSpPr/>
            <p:nvPr/>
          </p:nvGrpSpPr>
          <p:grpSpPr>
            <a:xfrm>
              <a:off x="3849905" y="2572252"/>
              <a:ext cx="74339" cy="119559"/>
              <a:chOff x="3906325" y="1984500"/>
              <a:chExt cx="156075" cy="262825"/>
            </a:xfrm>
          </p:grpSpPr>
          <p:sp>
            <p:nvSpPr>
              <p:cNvPr id="2784" name="Google Shape;2784;p78"/>
              <p:cNvSpPr/>
              <p:nvPr/>
            </p:nvSpPr>
            <p:spPr>
              <a:xfrm>
                <a:off x="3906325" y="1984500"/>
                <a:ext cx="100825" cy="124200"/>
              </a:xfrm>
              <a:custGeom>
                <a:avLst/>
                <a:gdLst/>
                <a:ahLst/>
                <a:cxnLst/>
                <a:rect l="l" t="t" r="r" b="b"/>
                <a:pathLst>
                  <a:path w="4033" h="4968" extrusionOk="0">
                    <a:moveTo>
                      <a:pt x="2901" y="4968"/>
                    </a:moveTo>
                    <a:lnTo>
                      <a:pt x="1524" y="4673"/>
                    </a:lnTo>
                    <a:lnTo>
                      <a:pt x="0" y="1771"/>
                    </a:lnTo>
                    <a:lnTo>
                      <a:pt x="737" y="886"/>
                    </a:lnTo>
                    <a:lnTo>
                      <a:pt x="2508" y="1181"/>
                    </a:lnTo>
                    <a:lnTo>
                      <a:pt x="2655" y="345"/>
                    </a:lnTo>
                    <a:lnTo>
                      <a:pt x="3442" y="0"/>
                    </a:lnTo>
                    <a:lnTo>
                      <a:pt x="4033" y="443"/>
                    </a:lnTo>
                    <a:close/>
                  </a:path>
                </a:pathLst>
              </a:custGeom>
              <a:solidFill>
                <a:srgbClr val="5F7D95"/>
              </a:solidFill>
              <a:ln>
                <a:noFill/>
              </a:ln>
            </p:spPr>
          </p:sp>
          <p:sp>
            <p:nvSpPr>
              <p:cNvPr id="2785" name="Google Shape;2785;p78"/>
              <p:cNvSpPr/>
              <p:nvPr/>
            </p:nvSpPr>
            <p:spPr>
              <a:xfrm>
                <a:off x="3919575" y="1989950"/>
                <a:ext cx="142825" cy="257375"/>
              </a:xfrm>
              <a:custGeom>
                <a:avLst/>
                <a:gdLst/>
                <a:ahLst/>
                <a:cxnLst/>
                <a:rect l="l" t="t" r="r" b="b"/>
                <a:pathLst>
                  <a:path w="5713" h="10295" extrusionOk="0">
                    <a:moveTo>
                      <a:pt x="2867" y="0"/>
                    </a:moveTo>
                    <a:lnTo>
                      <a:pt x="2762" y="105"/>
                    </a:lnTo>
                    <a:lnTo>
                      <a:pt x="2762" y="147"/>
                    </a:lnTo>
                    <a:lnTo>
                      <a:pt x="2679" y="189"/>
                    </a:lnTo>
                    <a:lnTo>
                      <a:pt x="2532" y="147"/>
                    </a:lnTo>
                    <a:lnTo>
                      <a:pt x="2386" y="209"/>
                    </a:lnTo>
                    <a:lnTo>
                      <a:pt x="2386" y="293"/>
                    </a:lnTo>
                    <a:lnTo>
                      <a:pt x="2323" y="419"/>
                    </a:lnTo>
                    <a:lnTo>
                      <a:pt x="2239" y="461"/>
                    </a:lnTo>
                    <a:lnTo>
                      <a:pt x="2281" y="544"/>
                    </a:lnTo>
                    <a:lnTo>
                      <a:pt x="2260" y="628"/>
                    </a:lnTo>
                    <a:lnTo>
                      <a:pt x="2239" y="921"/>
                    </a:lnTo>
                    <a:lnTo>
                      <a:pt x="2281" y="1088"/>
                    </a:lnTo>
                    <a:lnTo>
                      <a:pt x="2344" y="1193"/>
                    </a:lnTo>
                    <a:lnTo>
                      <a:pt x="2281" y="1277"/>
                    </a:lnTo>
                    <a:lnTo>
                      <a:pt x="2177" y="1360"/>
                    </a:lnTo>
                    <a:lnTo>
                      <a:pt x="2072" y="1360"/>
                    </a:lnTo>
                    <a:lnTo>
                      <a:pt x="1967" y="1444"/>
                    </a:lnTo>
                    <a:lnTo>
                      <a:pt x="1905" y="1486"/>
                    </a:lnTo>
                    <a:lnTo>
                      <a:pt x="1821" y="1611"/>
                    </a:lnTo>
                    <a:lnTo>
                      <a:pt x="1674" y="1590"/>
                    </a:lnTo>
                    <a:lnTo>
                      <a:pt x="1507" y="1465"/>
                    </a:lnTo>
                    <a:lnTo>
                      <a:pt x="1381" y="1465"/>
                    </a:lnTo>
                    <a:lnTo>
                      <a:pt x="1298" y="1549"/>
                    </a:lnTo>
                    <a:lnTo>
                      <a:pt x="1151" y="1674"/>
                    </a:lnTo>
                    <a:lnTo>
                      <a:pt x="900" y="1674"/>
                    </a:lnTo>
                    <a:lnTo>
                      <a:pt x="733" y="1590"/>
                    </a:lnTo>
                    <a:lnTo>
                      <a:pt x="670" y="1465"/>
                    </a:lnTo>
                    <a:lnTo>
                      <a:pt x="607" y="1339"/>
                    </a:lnTo>
                    <a:lnTo>
                      <a:pt x="377" y="1130"/>
                    </a:lnTo>
                    <a:lnTo>
                      <a:pt x="293" y="984"/>
                    </a:lnTo>
                    <a:lnTo>
                      <a:pt x="189" y="963"/>
                    </a:lnTo>
                    <a:lnTo>
                      <a:pt x="105" y="1046"/>
                    </a:lnTo>
                    <a:lnTo>
                      <a:pt x="84" y="1151"/>
                    </a:lnTo>
                    <a:lnTo>
                      <a:pt x="105" y="1214"/>
                    </a:lnTo>
                    <a:lnTo>
                      <a:pt x="84" y="1256"/>
                    </a:lnTo>
                    <a:lnTo>
                      <a:pt x="42" y="1214"/>
                    </a:lnTo>
                    <a:lnTo>
                      <a:pt x="1" y="1256"/>
                    </a:lnTo>
                    <a:lnTo>
                      <a:pt x="105" y="1360"/>
                    </a:lnTo>
                    <a:lnTo>
                      <a:pt x="273" y="1423"/>
                    </a:lnTo>
                    <a:lnTo>
                      <a:pt x="482" y="1674"/>
                    </a:lnTo>
                    <a:lnTo>
                      <a:pt x="628" y="1779"/>
                    </a:lnTo>
                    <a:lnTo>
                      <a:pt x="879" y="1800"/>
                    </a:lnTo>
                    <a:lnTo>
                      <a:pt x="942" y="1841"/>
                    </a:lnTo>
                    <a:lnTo>
                      <a:pt x="1026" y="1883"/>
                    </a:lnTo>
                    <a:lnTo>
                      <a:pt x="1130" y="2009"/>
                    </a:lnTo>
                    <a:lnTo>
                      <a:pt x="1193" y="2113"/>
                    </a:lnTo>
                    <a:lnTo>
                      <a:pt x="1298" y="2113"/>
                    </a:lnTo>
                    <a:lnTo>
                      <a:pt x="1402" y="2239"/>
                    </a:lnTo>
                    <a:lnTo>
                      <a:pt x="1465" y="2239"/>
                    </a:lnTo>
                    <a:lnTo>
                      <a:pt x="1528" y="2323"/>
                    </a:lnTo>
                    <a:lnTo>
                      <a:pt x="1465" y="2427"/>
                    </a:lnTo>
                    <a:lnTo>
                      <a:pt x="1507" y="2574"/>
                    </a:lnTo>
                    <a:lnTo>
                      <a:pt x="1444" y="2720"/>
                    </a:lnTo>
                    <a:lnTo>
                      <a:pt x="1444" y="2825"/>
                    </a:lnTo>
                    <a:lnTo>
                      <a:pt x="1612" y="2825"/>
                    </a:lnTo>
                    <a:lnTo>
                      <a:pt x="1633" y="2950"/>
                    </a:lnTo>
                    <a:lnTo>
                      <a:pt x="1591" y="3034"/>
                    </a:lnTo>
                    <a:lnTo>
                      <a:pt x="1612" y="3181"/>
                    </a:lnTo>
                    <a:lnTo>
                      <a:pt x="1653" y="3285"/>
                    </a:lnTo>
                    <a:lnTo>
                      <a:pt x="1695" y="3494"/>
                    </a:lnTo>
                    <a:lnTo>
                      <a:pt x="1653" y="3599"/>
                    </a:lnTo>
                    <a:lnTo>
                      <a:pt x="1695" y="3683"/>
                    </a:lnTo>
                    <a:lnTo>
                      <a:pt x="1695" y="3913"/>
                    </a:lnTo>
                    <a:lnTo>
                      <a:pt x="1653" y="3997"/>
                    </a:lnTo>
                    <a:lnTo>
                      <a:pt x="1716" y="4143"/>
                    </a:lnTo>
                    <a:lnTo>
                      <a:pt x="1821" y="4185"/>
                    </a:lnTo>
                    <a:lnTo>
                      <a:pt x="1925" y="4394"/>
                    </a:lnTo>
                    <a:lnTo>
                      <a:pt x="1967" y="4478"/>
                    </a:lnTo>
                    <a:lnTo>
                      <a:pt x="1967" y="4603"/>
                    </a:lnTo>
                    <a:lnTo>
                      <a:pt x="1988" y="4645"/>
                    </a:lnTo>
                    <a:lnTo>
                      <a:pt x="2093" y="4645"/>
                    </a:lnTo>
                    <a:lnTo>
                      <a:pt x="2197" y="4750"/>
                    </a:lnTo>
                    <a:lnTo>
                      <a:pt x="2407" y="4750"/>
                    </a:lnTo>
                    <a:lnTo>
                      <a:pt x="2574" y="4875"/>
                    </a:lnTo>
                    <a:lnTo>
                      <a:pt x="2490" y="4938"/>
                    </a:lnTo>
                    <a:lnTo>
                      <a:pt x="2553" y="5022"/>
                    </a:lnTo>
                    <a:lnTo>
                      <a:pt x="2553" y="5189"/>
                    </a:lnTo>
                    <a:lnTo>
                      <a:pt x="2490" y="5231"/>
                    </a:lnTo>
                    <a:lnTo>
                      <a:pt x="2679" y="5378"/>
                    </a:lnTo>
                    <a:lnTo>
                      <a:pt x="2553" y="5357"/>
                    </a:lnTo>
                    <a:lnTo>
                      <a:pt x="2490" y="5378"/>
                    </a:lnTo>
                    <a:lnTo>
                      <a:pt x="2658" y="5524"/>
                    </a:lnTo>
                    <a:lnTo>
                      <a:pt x="2658" y="5587"/>
                    </a:lnTo>
                    <a:lnTo>
                      <a:pt x="2469" y="5482"/>
                    </a:lnTo>
                    <a:lnTo>
                      <a:pt x="2302" y="5482"/>
                    </a:lnTo>
                    <a:lnTo>
                      <a:pt x="2156" y="5587"/>
                    </a:lnTo>
                    <a:lnTo>
                      <a:pt x="2156" y="5691"/>
                    </a:lnTo>
                    <a:lnTo>
                      <a:pt x="2051" y="5796"/>
                    </a:lnTo>
                    <a:lnTo>
                      <a:pt x="2051" y="5880"/>
                    </a:lnTo>
                    <a:lnTo>
                      <a:pt x="1988" y="5901"/>
                    </a:lnTo>
                    <a:lnTo>
                      <a:pt x="1821" y="6089"/>
                    </a:lnTo>
                    <a:lnTo>
                      <a:pt x="1779" y="6277"/>
                    </a:lnTo>
                    <a:lnTo>
                      <a:pt x="1737" y="6298"/>
                    </a:lnTo>
                    <a:lnTo>
                      <a:pt x="1716" y="6256"/>
                    </a:lnTo>
                    <a:lnTo>
                      <a:pt x="1653" y="6256"/>
                    </a:lnTo>
                    <a:lnTo>
                      <a:pt x="1716" y="6361"/>
                    </a:lnTo>
                    <a:lnTo>
                      <a:pt x="1674" y="6445"/>
                    </a:lnTo>
                    <a:lnTo>
                      <a:pt x="1549" y="6445"/>
                    </a:lnTo>
                    <a:lnTo>
                      <a:pt x="1465" y="6549"/>
                    </a:lnTo>
                    <a:lnTo>
                      <a:pt x="1507" y="6717"/>
                    </a:lnTo>
                    <a:lnTo>
                      <a:pt x="1570" y="6759"/>
                    </a:lnTo>
                    <a:lnTo>
                      <a:pt x="1444" y="6717"/>
                    </a:lnTo>
                    <a:lnTo>
                      <a:pt x="1402" y="6654"/>
                    </a:lnTo>
                    <a:lnTo>
                      <a:pt x="1319" y="6696"/>
                    </a:lnTo>
                    <a:lnTo>
                      <a:pt x="1256" y="6821"/>
                    </a:lnTo>
                    <a:lnTo>
                      <a:pt x="1298" y="6884"/>
                    </a:lnTo>
                    <a:lnTo>
                      <a:pt x="1214" y="6842"/>
                    </a:lnTo>
                    <a:lnTo>
                      <a:pt x="1193" y="6905"/>
                    </a:lnTo>
                    <a:lnTo>
                      <a:pt x="1256" y="6968"/>
                    </a:lnTo>
                    <a:lnTo>
                      <a:pt x="1256" y="7031"/>
                    </a:lnTo>
                    <a:lnTo>
                      <a:pt x="1193" y="7114"/>
                    </a:lnTo>
                    <a:lnTo>
                      <a:pt x="1151" y="7156"/>
                    </a:lnTo>
                    <a:lnTo>
                      <a:pt x="1047" y="7219"/>
                    </a:lnTo>
                    <a:lnTo>
                      <a:pt x="1005" y="7177"/>
                    </a:lnTo>
                    <a:lnTo>
                      <a:pt x="984" y="7135"/>
                    </a:lnTo>
                    <a:lnTo>
                      <a:pt x="900" y="7114"/>
                    </a:lnTo>
                    <a:lnTo>
                      <a:pt x="817" y="7135"/>
                    </a:lnTo>
                    <a:lnTo>
                      <a:pt x="837" y="7240"/>
                    </a:lnTo>
                    <a:lnTo>
                      <a:pt x="796" y="7282"/>
                    </a:lnTo>
                    <a:lnTo>
                      <a:pt x="837" y="7386"/>
                    </a:lnTo>
                    <a:lnTo>
                      <a:pt x="796" y="7491"/>
                    </a:lnTo>
                    <a:lnTo>
                      <a:pt x="733" y="7533"/>
                    </a:lnTo>
                    <a:lnTo>
                      <a:pt x="691" y="7637"/>
                    </a:lnTo>
                    <a:lnTo>
                      <a:pt x="733" y="7742"/>
                    </a:lnTo>
                    <a:lnTo>
                      <a:pt x="775" y="7763"/>
                    </a:lnTo>
                    <a:lnTo>
                      <a:pt x="733" y="7867"/>
                    </a:lnTo>
                    <a:lnTo>
                      <a:pt x="775" y="7951"/>
                    </a:lnTo>
                    <a:lnTo>
                      <a:pt x="858" y="7909"/>
                    </a:lnTo>
                    <a:lnTo>
                      <a:pt x="900" y="7972"/>
                    </a:lnTo>
                    <a:lnTo>
                      <a:pt x="879" y="8098"/>
                    </a:lnTo>
                    <a:lnTo>
                      <a:pt x="837" y="8160"/>
                    </a:lnTo>
                    <a:lnTo>
                      <a:pt x="879" y="8265"/>
                    </a:lnTo>
                    <a:lnTo>
                      <a:pt x="837" y="8307"/>
                    </a:lnTo>
                    <a:lnTo>
                      <a:pt x="942" y="8495"/>
                    </a:lnTo>
                    <a:lnTo>
                      <a:pt x="1005" y="8537"/>
                    </a:lnTo>
                    <a:lnTo>
                      <a:pt x="942" y="8621"/>
                    </a:lnTo>
                    <a:lnTo>
                      <a:pt x="1026" y="8746"/>
                    </a:lnTo>
                    <a:lnTo>
                      <a:pt x="942" y="8788"/>
                    </a:lnTo>
                    <a:lnTo>
                      <a:pt x="984" y="8955"/>
                    </a:lnTo>
                    <a:lnTo>
                      <a:pt x="942" y="9039"/>
                    </a:lnTo>
                    <a:lnTo>
                      <a:pt x="942" y="9269"/>
                    </a:lnTo>
                    <a:lnTo>
                      <a:pt x="1005" y="9353"/>
                    </a:lnTo>
                    <a:lnTo>
                      <a:pt x="942" y="9479"/>
                    </a:lnTo>
                    <a:lnTo>
                      <a:pt x="942" y="9562"/>
                    </a:lnTo>
                    <a:lnTo>
                      <a:pt x="1005" y="9625"/>
                    </a:lnTo>
                    <a:lnTo>
                      <a:pt x="1151" y="9541"/>
                    </a:lnTo>
                    <a:lnTo>
                      <a:pt x="1214" y="9583"/>
                    </a:lnTo>
                    <a:lnTo>
                      <a:pt x="1235" y="9520"/>
                    </a:lnTo>
                    <a:lnTo>
                      <a:pt x="1361" y="9646"/>
                    </a:lnTo>
                    <a:lnTo>
                      <a:pt x="1444" y="9625"/>
                    </a:lnTo>
                    <a:lnTo>
                      <a:pt x="1528" y="9688"/>
                    </a:lnTo>
                    <a:lnTo>
                      <a:pt x="1674" y="9667"/>
                    </a:lnTo>
                    <a:lnTo>
                      <a:pt x="1737" y="9688"/>
                    </a:lnTo>
                    <a:lnTo>
                      <a:pt x="1674" y="9772"/>
                    </a:lnTo>
                    <a:lnTo>
                      <a:pt x="1737" y="9772"/>
                    </a:lnTo>
                    <a:lnTo>
                      <a:pt x="1863" y="9667"/>
                    </a:lnTo>
                    <a:lnTo>
                      <a:pt x="1863" y="9751"/>
                    </a:lnTo>
                    <a:lnTo>
                      <a:pt x="1779" y="9855"/>
                    </a:lnTo>
                    <a:lnTo>
                      <a:pt x="1946" y="10064"/>
                    </a:lnTo>
                    <a:lnTo>
                      <a:pt x="1967" y="10148"/>
                    </a:lnTo>
                    <a:lnTo>
                      <a:pt x="1946" y="10274"/>
                    </a:lnTo>
                    <a:lnTo>
                      <a:pt x="1967" y="10295"/>
                    </a:lnTo>
                    <a:lnTo>
                      <a:pt x="2030" y="10148"/>
                    </a:lnTo>
                    <a:lnTo>
                      <a:pt x="2114" y="10106"/>
                    </a:lnTo>
                    <a:lnTo>
                      <a:pt x="2135" y="10190"/>
                    </a:lnTo>
                    <a:lnTo>
                      <a:pt x="2239" y="10148"/>
                    </a:lnTo>
                    <a:lnTo>
                      <a:pt x="2323" y="10148"/>
                    </a:lnTo>
                    <a:lnTo>
                      <a:pt x="2490" y="10002"/>
                    </a:lnTo>
                    <a:lnTo>
                      <a:pt x="2595" y="10002"/>
                    </a:lnTo>
                    <a:lnTo>
                      <a:pt x="2825" y="9855"/>
                    </a:lnTo>
                    <a:lnTo>
                      <a:pt x="2867" y="9792"/>
                    </a:lnTo>
                    <a:lnTo>
                      <a:pt x="3014" y="9855"/>
                    </a:lnTo>
                    <a:lnTo>
                      <a:pt x="3118" y="9834"/>
                    </a:lnTo>
                    <a:lnTo>
                      <a:pt x="3223" y="9688"/>
                    </a:lnTo>
                    <a:lnTo>
                      <a:pt x="3244" y="9751"/>
                    </a:lnTo>
                    <a:lnTo>
                      <a:pt x="3202" y="9855"/>
                    </a:lnTo>
                    <a:lnTo>
                      <a:pt x="3244" y="9876"/>
                    </a:lnTo>
                    <a:lnTo>
                      <a:pt x="3306" y="9751"/>
                    </a:lnTo>
                    <a:lnTo>
                      <a:pt x="3348" y="9772"/>
                    </a:lnTo>
                    <a:lnTo>
                      <a:pt x="3306" y="9646"/>
                    </a:lnTo>
                    <a:lnTo>
                      <a:pt x="3348" y="9583"/>
                    </a:lnTo>
                    <a:lnTo>
                      <a:pt x="3411" y="9688"/>
                    </a:lnTo>
                    <a:lnTo>
                      <a:pt x="3453" y="9688"/>
                    </a:lnTo>
                    <a:lnTo>
                      <a:pt x="3495" y="9625"/>
                    </a:lnTo>
                    <a:lnTo>
                      <a:pt x="3537" y="9751"/>
                    </a:lnTo>
                    <a:lnTo>
                      <a:pt x="3620" y="9730"/>
                    </a:lnTo>
                    <a:lnTo>
                      <a:pt x="3620" y="9646"/>
                    </a:lnTo>
                    <a:lnTo>
                      <a:pt x="3662" y="9667"/>
                    </a:lnTo>
                    <a:lnTo>
                      <a:pt x="3704" y="9730"/>
                    </a:lnTo>
                    <a:lnTo>
                      <a:pt x="3767" y="9646"/>
                    </a:lnTo>
                    <a:lnTo>
                      <a:pt x="3934" y="9625"/>
                    </a:lnTo>
                    <a:lnTo>
                      <a:pt x="4018" y="9688"/>
                    </a:lnTo>
                    <a:lnTo>
                      <a:pt x="4206" y="9667"/>
                    </a:lnTo>
                    <a:lnTo>
                      <a:pt x="4206" y="9625"/>
                    </a:lnTo>
                    <a:lnTo>
                      <a:pt x="4143" y="9562"/>
                    </a:lnTo>
                    <a:lnTo>
                      <a:pt x="4206" y="9541"/>
                    </a:lnTo>
                    <a:lnTo>
                      <a:pt x="4269" y="9562"/>
                    </a:lnTo>
                    <a:lnTo>
                      <a:pt x="4311" y="9646"/>
                    </a:lnTo>
                    <a:lnTo>
                      <a:pt x="4415" y="9667"/>
                    </a:lnTo>
                    <a:lnTo>
                      <a:pt x="4457" y="9562"/>
                    </a:lnTo>
                    <a:lnTo>
                      <a:pt x="4436" y="9416"/>
                    </a:lnTo>
                    <a:lnTo>
                      <a:pt x="4687" y="9144"/>
                    </a:lnTo>
                    <a:lnTo>
                      <a:pt x="4876" y="9123"/>
                    </a:lnTo>
                    <a:lnTo>
                      <a:pt x="5043" y="8872"/>
                    </a:lnTo>
                    <a:lnTo>
                      <a:pt x="5190" y="8621"/>
                    </a:lnTo>
                    <a:lnTo>
                      <a:pt x="5315" y="8349"/>
                    </a:lnTo>
                    <a:lnTo>
                      <a:pt x="5566" y="7951"/>
                    </a:lnTo>
                    <a:lnTo>
                      <a:pt x="5713" y="7533"/>
                    </a:lnTo>
                    <a:lnTo>
                      <a:pt x="5692" y="7344"/>
                    </a:lnTo>
                    <a:lnTo>
                      <a:pt x="5420" y="7051"/>
                    </a:lnTo>
                    <a:lnTo>
                      <a:pt x="5273" y="7010"/>
                    </a:lnTo>
                    <a:lnTo>
                      <a:pt x="5001" y="6633"/>
                    </a:lnTo>
                    <a:lnTo>
                      <a:pt x="5064" y="6466"/>
                    </a:lnTo>
                    <a:lnTo>
                      <a:pt x="5169" y="6298"/>
                    </a:lnTo>
                    <a:lnTo>
                      <a:pt x="5169" y="6110"/>
                    </a:lnTo>
                    <a:lnTo>
                      <a:pt x="4980" y="5984"/>
                    </a:lnTo>
                    <a:lnTo>
                      <a:pt x="4938" y="5859"/>
                    </a:lnTo>
                    <a:lnTo>
                      <a:pt x="4938" y="5650"/>
                    </a:lnTo>
                    <a:lnTo>
                      <a:pt x="4980" y="5587"/>
                    </a:lnTo>
                    <a:lnTo>
                      <a:pt x="4938" y="5482"/>
                    </a:lnTo>
                    <a:lnTo>
                      <a:pt x="4792" y="5461"/>
                    </a:lnTo>
                    <a:lnTo>
                      <a:pt x="4729" y="5357"/>
                    </a:lnTo>
                    <a:lnTo>
                      <a:pt x="4729" y="5168"/>
                    </a:lnTo>
                    <a:lnTo>
                      <a:pt x="4792" y="5064"/>
                    </a:lnTo>
                    <a:lnTo>
                      <a:pt x="4687" y="5043"/>
                    </a:lnTo>
                    <a:lnTo>
                      <a:pt x="4687" y="4938"/>
                    </a:lnTo>
                    <a:lnTo>
                      <a:pt x="4729" y="4582"/>
                    </a:lnTo>
                    <a:lnTo>
                      <a:pt x="4834" y="4541"/>
                    </a:lnTo>
                    <a:lnTo>
                      <a:pt x="4562" y="3955"/>
                    </a:lnTo>
                    <a:lnTo>
                      <a:pt x="4332" y="3494"/>
                    </a:lnTo>
                    <a:lnTo>
                      <a:pt x="4269" y="3348"/>
                    </a:lnTo>
                    <a:lnTo>
                      <a:pt x="4143" y="3181"/>
                    </a:lnTo>
                    <a:lnTo>
                      <a:pt x="4248" y="2929"/>
                    </a:lnTo>
                    <a:lnTo>
                      <a:pt x="4353" y="2741"/>
                    </a:lnTo>
                    <a:lnTo>
                      <a:pt x="4415" y="2553"/>
                    </a:lnTo>
                    <a:lnTo>
                      <a:pt x="4332" y="2490"/>
                    </a:lnTo>
                    <a:lnTo>
                      <a:pt x="4060" y="2323"/>
                    </a:lnTo>
                    <a:lnTo>
                      <a:pt x="4018" y="2218"/>
                    </a:lnTo>
                    <a:lnTo>
                      <a:pt x="3934" y="2093"/>
                    </a:lnTo>
                    <a:lnTo>
                      <a:pt x="3767" y="2009"/>
                    </a:lnTo>
                    <a:lnTo>
                      <a:pt x="3704" y="2009"/>
                    </a:lnTo>
                    <a:lnTo>
                      <a:pt x="3599" y="1758"/>
                    </a:lnTo>
                    <a:lnTo>
                      <a:pt x="3516" y="1653"/>
                    </a:lnTo>
                    <a:lnTo>
                      <a:pt x="3558" y="1465"/>
                    </a:lnTo>
                    <a:lnTo>
                      <a:pt x="3599" y="1297"/>
                    </a:lnTo>
                    <a:lnTo>
                      <a:pt x="3495" y="1277"/>
                    </a:lnTo>
                    <a:lnTo>
                      <a:pt x="3599" y="1235"/>
                    </a:lnTo>
                    <a:lnTo>
                      <a:pt x="3746" y="1172"/>
                    </a:lnTo>
                    <a:lnTo>
                      <a:pt x="3725" y="942"/>
                    </a:lnTo>
                    <a:lnTo>
                      <a:pt x="3830" y="774"/>
                    </a:lnTo>
                    <a:lnTo>
                      <a:pt x="3850" y="649"/>
                    </a:lnTo>
                    <a:lnTo>
                      <a:pt x="3746" y="523"/>
                    </a:lnTo>
                    <a:lnTo>
                      <a:pt x="3725" y="419"/>
                    </a:lnTo>
                    <a:lnTo>
                      <a:pt x="3537" y="398"/>
                    </a:lnTo>
                    <a:lnTo>
                      <a:pt x="3411" y="335"/>
                    </a:lnTo>
                    <a:lnTo>
                      <a:pt x="3327" y="251"/>
                    </a:lnTo>
                    <a:lnTo>
                      <a:pt x="3202" y="84"/>
                    </a:lnTo>
                    <a:lnTo>
                      <a:pt x="309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6" name="Google Shape;2786;p78"/>
            <p:cNvGrpSpPr/>
            <p:nvPr/>
          </p:nvGrpSpPr>
          <p:grpSpPr>
            <a:xfrm>
              <a:off x="2654821" y="2414345"/>
              <a:ext cx="667570" cy="558731"/>
              <a:chOff x="1397225" y="1637375"/>
              <a:chExt cx="1401575" cy="1228250"/>
            </a:xfrm>
          </p:grpSpPr>
          <p:sp>
            <p:nvSpPr>
              <p:cNvPr id="2787" name="Google Shape;2787;p78"/>
              <p:cNvSpPr/>
              <p:nvPr/>
            </p:nvSpPr>
            <p:spPr>
              <a:xfrm>
                <a:off x="2050925" y="2362200"/>
                <a:ext cx="747875" cy="497225"/>
              </a:xfrm>
              <a:custGeom>
                <a:avLst/>
                <a:gdLst/>
                <a:ahLst/>
                <a:cxnLst/>
                <a:rect l="l" t="t" r="r" b="b"/>
                <a:pathLst>
                  <a:path w="29915" h="19889" extrusionOk="0">
                    <a:moveTo>
                      <a:pt x="107" y="1186"/>
                    </a:moveTo>
                    <a:lnTo>
                      <a:pt x="0" y="0"/>
                    </a:lnTo>
                    <a:lnTo>
                      <a:pt x="15577" y="1563"/>
                    </a:lnTo>
                    <a:lnTo>
                      <a:pt x="26519" y="5336"/>
                    </a:lnTo>
                    <a:lnTo>
                      <a:pt x="27435" y="5444"/>
                    </a:lnTo>
                    <a:lnTo>
                      <a:pt x="28783" y="4420"/>
                    </a:lnTo>
                    <a:lnTo>
                      <a:pt x="29753" y="4527"/>
                    </a:lnTo>
                    <a:lnTo>
                      <a:pt x="29915" y="6198"/>
                    </a:lnTo>
                    <a:lnTo>
                      <a:pt x="26465" y="6899"/>
                    </a:lnTo>
                    <a:lnTo>
                      <a:pt x="11157" y="16062"/>
                    </a:lnTo>
                    <a:lnTo>
                      <a:pt x="10295" y="18649"/>
                    </a:lnTo>
                    <a:lnTo>
                      <a:pt x="10295" y="19889"/>
                    </a:lnTo>
                    <a:lnTo>
                      <a:pt x="2803" y="15846"/>
                    </a:lnTo>
                    <a:lnTo>
                      <a:pt x="1347" y="14876"/>
                    </a:lnTo>
                    <a:lnTo>
                      <a:pt x="0" y="14607"/>
                    </a:lnTo>
                    <a:lnTo>
                      <a:pt x="916" y="11642"/>
                    </a:lnTo>
                    <a:lnTo>
                      <a:pt x="1725" y="3881"/>
                    </a:lnTo>
                    <a:close/>
                  </a:path>
                </a:pathLst>
              </a:custGeom>
              <a:solidFill>
                <a:srgbClr val="5F7D95"/>
              </a:solidFill>
              <a:ln>
                <a:noFill/>
              </a:ln>
            </p:spPr>
          </p:sp>
          <p:grpSp>
            <p:nvGrpSpPr>
              <p:cNvPr id="2788" name="Google Shape;2788;p78"/>
              <p:cNvGrpSpPr/>
              <p:nvPr/>
            </p:nvGrpSpPr>
            <p:grpSpPr>
              <a:xfrm>
                <a:off x="1397225" y="1637375"/>
                <a:ext cx="1398775" cy="1228250"/>
                <a:chOff x="1397225" y="1637375"/>
                <a:chExt cx="1398775" cy="1228250"/>
              </a:xfrm>
            </p:grpSpPr>
            <p:sp>
              <p:nvSpPr>
                <p:cNvPr id="2789" name="Google Shape;2789;p78"/>
                <p:cNvSpPr/>
                <p:nvPr/>
              </p:nvSpPr>
              <p:spPr>
                <a:xfrm>
                  <a:off x="1397225" y="1637375"/>
                  <a:ext cx="692600" cy="594250"/>
                </a:xfrm>
                <a:custGeom>
                  <a:avLst/>
                  <a:gdLst/>
                  <a:ahLst/>
                  <a:cxnLst/>
                  <a:rect l="l" t="t" r="r" b="b"/>
                  <a:pathLst>
                    <a:path w="27704" h="23770" extrusionOk="0">
                      <a:moveTo>
                        <a:pt x="14864" y="15547"/>
                      </a:moveTo>
                      <a:lnTo>
                        <a:pt x="14836" y="15589"/>
                      </a:lnTo>
                      <a:lnTo>
                        <a:pt x="14836" y="15568"/>
                      </a:lnTo>
                      <a:lnTo>
                        <a:pt x="14864" y="15547"/>
                      </a:lnTo>
                      <a:close/>
                      <a:moveTo>
                        <a:pt x="19460" y="16760"/>
                      </a:moveTo>
                      <a:lnTo>
                        <a:pt x="19523" y="16823"/>
                      </a:lnTo>
                      <a:lnTo>
                        <a:pt x="19460" y="16844"/>
                      </a:lnTo>
                      <a:lnTo>
                        <a:pt x="19460" y="16760"/>
                      </a:lnTo>
                      <a:close/>
                      <a:moveTo>
                        <a:pt x="23686" y="18497"/>
                      </a:moveTo>
                      <a:lnTo>
                        <a:pt x="23624" y="18644"/>
                      </a:lnTo>
                      <a:lnTo>
                        <a:pt x="23561" y="18853"/>
                      </a:lnTo>
                      <a:lnTo>
                        <a:pt x="23582" y="19020"/>
                      </a:lnTo>
                      <a:lnTo>
                        <a:pt x="23477" y="19229"/>
                      </a:lnTo>
                      <a:lnTo>
                        <a:pt x="23477" y="19355"/>
                      </a:lnTo>
                      <a:lnTo>
                        <a:pt x="23519" y="19439"/>
                      </a:lnTo>
                      <a:lnTo>
                        <a:pt x="23393" y="19355"/>
                      </a:lnTo>
                      <a:lnTo>
                        <a:pt x="23393" y="19543"/>
                      </a:lnTo>
                      <a:lnTo>
                        <a:pt x="23393" y="19564"/>
                      </a:lnTo>
                      <a:cubicBezTo>
                        <a:pt x="23352" y="19648"/>
                        <a:pt x="23310" y="19753"/>
                        <a:pt x="23310" y="19836"/>
                      </a:cubicBezTo>
                      <a:lnTo>
                        <a:pt x="23310" y="19962"/>
                      </a:lnTo>
                      <a:lnTo>
                        <a:pt x="23289" y="19941"/>
                      </a:lnTo>
                      <a:lnTo>
                        <a:pt x="23289" y="19836"/>
                      </a:lnTo>
                      <a:lnTo>
                        <a:pt x="23258" y="19791"/>
                      </a:lnTo>
                      <a:lnTo>
                        <a:pt x="23268" y="19773"/>
                      </a:lnTo>
                      <a:lnTo>
                        <a:pt x="23268" y="19627"/>
                      </a:lnTo>
                      <a:lnTo>
                        <a:pt x="23331" y="19543"/>
                      </a:lnTo>
                      <a:lnTo>
                        <a:pt x="23352" y="19250"/>
                      </a:lnTo>
                      <a:lnTo>
                        <a:pt x="23435" y="19020"/>
                      </a:lnTo>
                      <a:lnTo>
                        <a:pt x="23435" y="18790"/>
                      </a:lnTo>
                      <a:lnTo>
                        <a:pt x="23414" y="18623"/>
                      </a:lnTo>
                      <a:lnTo>
                        <a:pt x="23352" y="18539"/>
                      </a:lnTo>
                      <a:lnTo>
                        <a:pt x="23352" y="18518"/>
                      </a:lnTo>
                      <a:lnTo>
                        <a:pt x="23414" y="18539"/>
                      </a:lnTo>
                      <a:lnTo>
                        <a:pt x="23456" y="18685"/>
                      </a:lnTo>
                      <a:lnTo>
                        <a:pt x="23519" y="18706"/>
                      </a:lnTo>
                      <a:lnTo>
                        <a:pt x="23561" y="18581"/>
                      </a:lnTo>
                      <a:lnTo>
                        <a:pt x="23686" y="18497"/>
                      </a:lnTo>
                      <a:close/>
                      <a:moveTo>
                        <a:pt x="23204" y="19889"/>
                      </a:moveTo>
                      <a:lnTo>
                        <a:pt x="23184" y="19941"/>
                      </a:lnTo>
                      <a:lnTo>
                        <a:pt x="23142" y="20297"/>
                      </a:lnTo>
                      <a:lnTo>
                        <a:pt x="23038" y="20464"/>
                      </a:lnTo>
                      <a:lnTo>
                        <a:pt x="23017" y="20631"/>
                      </a:lnTo>
                      <a:lnTo>
                        <a:pt x="23121" y="20694"/>
                      </a:lnTo>
                      <a:lnTo>
                        <a:pt x="23080" y="20778"/>
                      </a:lnTo>
                      <a:lnTo>
                        <a:pt x="23121" y="20841"/>
                      </a:lnTo>
                      <a:lnTo>
                        <a:pt x="22996" y="20841"/>
                      </a:lnTo>
                      <a:lnTo>
                        <a:pt x="22912" y="20924"/>
                      </a:lnTo>
                      <a:lnTo>
                        <a:pt x="22912" y="21050"/>
                      </a:lnTo>
                      <a:cubicBezTo>
                        <a:pt x="22891" y="21050"/>
                        <a:pt x="22870" y="21092"/>
                        <a:pt x="22870" y="21134"/>
                      </a:cubicBezTo>
                      <a:lnTo>
                        <a:pt x="22870" y="21154"/>
                      </a:lnTo>
                      <a:lnTo>
                        <a:pt x="22847" y="21178"/>
                      </a:lnTo>
                      <a:lnTo>
                        <a:pt x="22847" y="21178"/>
                      </a:lnTo>
                      <a:lnTo>
                        <a:pt x="22849" y="21154"/>
                      </a:lnTo>
                      <a:lnTo>
                        <a:pt x="22849" y="20945"/>
                      </a:lnTo>
                      <a:lnTo>
                        <a:pt x="22828" y="20882"/>
                      </a:lnTo>
                      <a:cubicBezTo>
                        <a:pt x="22828" y="20820"/>
                        <a:pt x="22849" y="20778"/>
                        <a:pt x="22849" y="20736"/>
                      </a:cubicBezTo>
                      <a:lnTo>
                        <a:pt x="22891" y="20778"/>
                      </a:lnTo>
                      <a:lnTo>
                        <a:pt x="22954" y="20778"/>
                      </a:lnTo>
                      <a:lnTo>
                        <a:pt x="22954" y="20610"/>
                      </a:lnTo>
                      <a:lnTo>
                        <a:pt x="23017" y="20569"/>
                      </a:lnTo>
                      <a:lnTo>
                        <a:pt x="22954" y="20485"/>
                      </a:lnTo>
                      <a:lnTo>
                        <a:pt x="22828" y="20464"/>
                      </a:lnTo>
                      <a:lnTo>
                        <a:pt x="22828" y="20380"/>
                      </a:lnTo>
                      <a:lnTo>
                        <a:pt x="22703" y="20150"/>
                      </a:lnTo>
                      <a:lnTo>
                        <a:pt x="22703" y="20108"/>
                      </a:lnTo>
                      <a:lnTo>
                        <a:pt x="22828" y="20255"/>
                      </a:lnTo>
                      <a:lnTo>
                        <a:pt x="22912" y="20380"/>
                      </a:lnTo>
                      <a:lnTo>
                        <a:pt x="22996" y="20401"/>
                      </a:lnTo>
                      <a:lnTo>
                        <a:pt x="23038" y="20359"/>
                      </a:lnTo>
                      <a:lnTo>
                        <a:pt x="23017" y="20276"/>
                      </a:lnTo>
                      <a:lnTo>
                        <a:pt x="23121" y="20255"/>
                      </a:lnTo>
                      <a:lnTo>
                        <a:pt x="23121" y="20171"/>
                      </a:lnTo>
                      <a:lnTo>
                        <a:pt x="23059" y="20108"/>
                      </a:lnTo>
                      <a:cubicBezTo>
                        <a:pt x="23101" y="20066"/>
                        <a:pt x="23121" y="19983"/>
                        <a:pt x="23142" y="19941"/>
                      </a:cubicBezTo>
                      <a:lnTo>
                        <a:pt x="23163" y="19962"/>
                      </a:lnTo>
                      <a:lnTo>
                        <a:pt x="23204" y="19889"/>
                      </a:lnTo>
                      <a:close/>
                      <a:moveTo>
                        <a:pt x="23519" y="19836"/>
                      </a:moveTo>
                      <a:lnTo>
                        <a:pt x="23540" y="19962"/>
                      </a:lnTo>
                      <a:lnTo>
                        <a:pt x="23582" y="19962"/>
                      </a:lnTo>
                      <a:lnTo>
                        <a:pt x="23582" y="20087"/>
                      </a:lnTo>
                      <a:lnTo>
                        <a:pt x="23665" y="20171"/>
                      </a:lnTo>
                      <a:lnTo>
                        <a:pt x="23728" y="20108"/>
                      </a:lnTo>
                      <a:lnTo>
                        <a:pt x="23770" y="20150"/>
                      </a:lnTo>
                      <a:lnTo>
                        <a:pt x="23875" y="20087"/>
                      </a:lnTo>
                      <a:lnTo>
                        <a:pt x="24021" y="20087"/>
                      </a:lnTo>
                      <a:lnTo>
                        <a:pt x="24021" y="20108"/>
                      </a:lnTo>
                      <a:lnTo>
                        <a:pt x="23854" y="20213"/>
                      </a:lnTo>
                      <a:lnTo>
                        <a:pt x="23812" y="20255"/>
                      </a:lnTo>
                      <a:lnTo>
                        <a:pt x="23812" y="20297"/>
                      </a:lnTo>
                      <a:lnTo>
                        <a:pt x="23875" y="20359"/>
                      </a:lnTo>
                      <a:lnTo>
                        <a:pt x="23854" y="20401"/>
                      </a:lnTo>
                      <a:lnTo>
                        <a:pt x="23770" y="20401"/>
                      </a:lnTo>
                      <a:lnTo>
                        <a:pt x="23770" y="20464"/>
                      </a:lnTo>
                      <a:lnTo>
                        <a:pt x="23854" y="20590"/>
                      </a:lnTo>
                      <a:lnTo>
                        <a:pt x="23854" y="20694"/>
                      </a:lnTo>
                      <a:lnTo>
                        <a:pt x="23812" y="20715"/>
                      </a:lnTo>
                      <a:lnTo>
                        <a:pt x="23728" y="20631"/>
                      </a:lnTo>
                      <a:lnTo>
                        <a:pt x="23665" y="20548"/>
                      </a:lnTo>
                      <a:lnTo>
                        <a:pt x="23645" y="20610"/>
                      </a:lnTo>
                      <a:lnTo>
                        <a:pt x="23665" y="20694"/>
                      </a:lnTo>
                      <a:lnTo>
                        <a:pt x="23624" y="20757"/>
                      </a:lnTo>
                      <a:lnTo>
                        <a:pt x="23624" y="20903"/>
                      </a:lnTo>
                      <a:lnTo>
                        <a:pt x="23645" y="20924"/>
                      </a:lnTo>
                      <a:cubicBezTo>
                        <a:pt x="23629" y="20919"/>
                        <a:pt x="23614" y="20916"/>
                        <a:pt x="23601" y="20916"/>
                      </a:cubicBezTo>
                      <a:cubicBezTo>
                        <a:pt x="23562" y="20916"/>
                        <a:pt x="23535" y="20940"/>
                        <a:pt x="23519" y="20987"/>
                      </a:cubicBezTo>
                      <a:cubicBezTo>
                        <a:pt x="23456" y="21071"/>
                        <a:pt x="23414" y="21154"/>
                        <a:pt x="23373" y="21259"/>
                      </a:cubicBezTo>
                      <a:lnTo>
                        <a:pt x="23268" y="21154"/>
                      </a:lnTo>
                      <a:lnTo>
                        <a:pt x="23121" y="21154"/>
                      </a:lnTo>
                      <a:lnTo>
                        <a:pt x="23121" y="21238"/>
                      </a:lnTo>
                      <a:lnTo>
                        <a:pt x="23163" y="21322"/>
                      </a:lnTo>
                      <a:lnTo>
                        <a:pt x="23142" y="21426"/>
                      </a:lnTo>
                      <a:lnTo>
                        <a:pt x="23247" y="21468"/>
                      </a:lnTo>
                      <a:lnTo>
                        <a:pt x="23205" y="21552"/>
                      </a:lnTo>
                      <a:lnTo>
                        <a:pt x="23121" y="21552"/>
                      </a:lnTo>
                      <a:lnTo>
                        <a:pt x="23101" y="21531"/>
                      </a:lnTo>
                      <a:lnTo>
                        <a:pt x="23038" y="21615"/>
                      </a:lnTo>
                      <a:lnTo>
                        <a:pt x="23038" y="21531"/>
                      </a:lnTo>
                      <a:lnTo>
                        <a:pt x="23101" y="21447"/>
                      </a:lnTo>
                      <a:lnTo>
                        <a:pt x="22996" y="21322"/>
                      </a:lnTo>
                      <a:cubicBezTo>
                        <a:pt x="22996" y="21259"/>
                        <a:pt x="22996" y="21196"/>
                        <a:pt x="23017" y="21134"/>
                      </a:cubicBezTo>
                      <a:lnTo>
                        <a:pt x="23163" y="21050"/>
                      </a:lnTo>
                      <a:lnTo>
                        <a:pt x="23205" y="20882"/>
                      </a:lnTo>
                      <a:lnTo>
                        <a:pt x="23268" y="20903"/>
                      </a:lnTo>
                      <a:lnTo>
                        <a:pt x="23331" y="20841"/>
                      </a:lnTo>
                      <a:lnTo>
                        <a:pt x="23331" y="20736"/>
                      </a:lnTo>
                      <a:lnTo>
                        <a:pt x="23352" y="20673"/>
                      </a:lnTo>
                      <a:lnTo>
                        <a:pt x="23352" y="20276"/>
                      </a:lnTo>
                      <a:lnTo>
                        <a:pt x="23373" y="20171"/>
                      </a:lnTo>
                      <a:lnTo>
                        <a:pt x="23435" y="20401"/>
                      </a:lnTo>
                      <a:lnTo>
                        <a:pt x="23414" y="20673"/>
                      </a:lnTo>
                      <a:lnTo>
                        <a:pt x="23456" y="20694"/>
                      </a:lnTo>
                      <a:lnTo>
                        <a:pt x="23540" y="20527"/>
                      </a:lnTo>
                      <a:lnTo>
                        <a:pt x="23519" y="20108"/>
                      </a:lnTo>
                      <a:lnTo>
                        <a:pt x="23435" y="20004"/>
                      </a:lnTo>
                      <a:cubicBezTo>
                        <a:pt x="23456" y="19983"/>
                        <a:pt x="23456" y="19941"/>
                        <a:pt x="23498" y="19899"/>
                      </a:cubicBezTo>
                      <a:cubicBezTo>
                        <a:pt x="23519" y="19878"/>
                        <a:pt x="23519" y="19857"/>
                        <a:pt x="23519" y="19836"/>
                      </a:cubicBezTo>
                      <a:close/>
                      <a:moveTo>
                        <a:pt x="22808" y="1"/>
                      </a:moveTo>
                      <a:lnTo>
                        <a:pt x="22598" y="105"/>
                      </a:lnTo>
                      <a:lnTo>
                        <a:pt x="22556" y="168"/>
                      </a:lnTo>
                      <a:lnTo>
                        <a:pt x="22389" y="168"/>
                      </a:lnTo>
                      <a:lnTo>
                        <a:pt x="22264" y="231"/>
                      </a:lnTo>
                      <a:lnTo>
                        <a:pt x="22033" y="440"/>
                      </a:lnTo>
                      <a:lnTo>
                        <a:pt x="21866" y="503"/>
                      </a:lnTo>
                      <a:lnTo>
                        <a:pt x="21615" y="503"/>
                      </a:lnTo>
                      <a:lnTo>
                        <a:pt x="21448" y="398"/>
                      </a:lnTo>
                      <a:lnTo>
                        <a:pt x="21406" y="335"/>
                      </a:lnTo>
                      <a:lnTo>
                        <a:pt x="21406" y="398"/>
                      </a:lnTo>
                      <a:lnTo>
                        <a:pt x="21322" y="398"/>
                      </a:lnTo>
                      <a:lnTo>
                        <a:pt x="21217" y="294"/>
                      </a:lnTo>
                      <a:lnTo>
                        <a:pt x="21113" y="335"/>
                      </a:lnTo>
                      <a:lnTo>
                        <a:pt x="21092" y="419"/>
                      </a:lnTo>
                      <a:lnTo>
                        <a:pt x="21029" y="419"/>
                      </a:lnTo>
                      <a:lnTo>
                        <a:pt x="21008" y="335"/>
                      </a:lnTo>
                      <a:lnTo>
                        <a:pt x="21029" y="273"/>
                      </a:lnTo>
                      <a:lnTo>
                        <a:pt x="21134" y="210"/>
                      </a:lnTo>
                      <a:lnTo>
                        <a:pt x="21092" y="168"/>
                      </a:lnTo>
                      <a:lnTo>
                        <a:pt x="20945" y="210"/>
                      </a:lnTo>
                      <a:lnTo>
                        <a:pt x="20736" y="315"/>
                      </a:lnTo>
                      <a:lnTo>
                        <a:pt x="20590" y="398"/>
                      </a:lnTo>
                      <a:lnTo>
                        <a:pt x="20527" y="524"/>
                      </a:lnTo>
                      <a:lnTo>
                        <a:pt x="20569" y="628"/>
                      </a:lnTo>
                      <a:lnTo>
                        <a:pt x="20694" y="649"/>
                      </a:lnTo>
                      <a:lnTo>
                        <a:pt x="20611" y="733"/>
                      </a:lnTo>
                      <a:lnTo>
                        <a:pt x="20255" y="733"/>
                      </a:lnTo>
                      <a:lnTo>
                        <a:pt x="20088" y="859"/>
                      </a:lnTo>
                      <a:lnTo>
                        <a:pt x="19983" y="1131"/>
                      </a:lnTo>
                      <a:lnTo>
                        <a:pt x="19941" y="1319"/>
                      </a:lnTo>
                      <a:lnTo>
                        <a:pt x="19878" y="1319"/>
                      </a:lnTo>
                      <a:lnTo>
                        <a:pt x="19857" y="1256"/>
                      </a:lnTo>
                      <a:lnTo>
                        <a:pt x="19878" y="1068"/>
                      </a:lnTo>
                      <a:lnTo>
                        <a:pt x="20025" y="817"/>
                      </a:lnTo>
                      <a:lnTo>
                        <a:pt x="20025" y="733"/>
                      </a:lnTo>
                      <a:lnTo>
                        <a:pt x="19983" y="733"/>
                      </a:lnTo>
                      <a:lnTo>
                        <a:pt x="19732" y="1047"/>
                      </a:lnTo>
                      <a:lnTo>
                        <a:pt x="19585" y="1047"/>
                      </a:lnTo>
                      <a:lnTo>
                        <a:pt x="19523" y="1026"/>
                      </a:lnTo>
                      <a:lnTo>
                        <a:pt x="19439" y="921"/>
                      </a:lnTo>
                      <a:lnTo>
                        <a:pt x="19313" y="900"/>
                      </a:lnTo>
                      <a:lnTo>
                        <a:pt x="19230" y="900"/>
                      </a:lnTo>
                      <a:lnTo>
                        <a:pt x="19230" y="942"/>
                      </a:lnTo>
                      <a:lnTo>
                        <a:pt x="19418" y="1026"/>
                      </a:lnTo>
                      <a:lnTo>
                        <a:pt x="19460" y="1110"/>
                      </a:lnTo>
                      <a:lnTo>
                        <a:pt x="19418" y="1131"/>
                      </a:lnTo>
                      <a:lnTo>
                        <a:pt x="19251" y="1068"/>
                      </a:lnTo>
                      <a:lnTo>
                        <a:pt x="19062" y="1047"/>
                      </a:lnTo>
                      <a:lnTo>
                        <a:pt x="18832" y="1151"/>
                      </a:lnTo>
                      <a:lnTo>
                        <a:pt x="18539" y="1423"/>
                      </a:lnTo>
                      <a:lnTo>
                        <a:pt x="18204" y="1570"/>
                      </a:lnTo>
                      <a:lnTo>
                        <a:pt x="17974" y="1758"/>
                      </a:lnTo>
                      <a:lnTo>
                        <a:pt x="17744" y="1967"/>
                      </a:lnTo>
                      <a:lnTo>
                        <a:pt x="17451" y="2219"/>
                      </a:lnTo>
                      <a:lnTo>
                        <a:pt x="17263" y="2302"/>
                      </a:lnTo>
                      <a:lnTo>
                        <a:pt x="17158" y="2323"/>
                      </a:lnTo>
                      <a:lnTo>
                        <a:pt x="17012" y="2428"/>
                      </a:lnTo>
                      <a:lnTo>
                        <a:pt x="16865" y="2428"/>
                      </a:lnTo>
                      <a:lnTo>
                        <a:pt x="16698" y="2574"/>
                      </a:lnTo>
                      <a:lnTo>
                        <a:pt x="16510" y="2574"/>
                      </a:lnTo>
                      <a:lnTo>
                        <a:pt x="16426" y="2491"/>
                      </a:lnTo>
                      <a:lnTo>
                        <a:pt x="16238" y="2470"/>
                      </a:lnTo>
                      <a:lnTo>
                        <a:pt x="16091" y="2365"/>
                      </a:lnTo>
                      <a:lnTo>
                        <a:pt x="15986" y="2302"/>
                      </a:lnTo>
                      <a:lnTo>
                        <a:pt x="15798" y="2219"/>
                      </a:lnTo>
                      <a:lnTo>
                        <a:pt x="15714" y="2260"/>
                      </a:lnTo>
                      <a:lnTo>
                        <a:pt x="15589" y="2386"/>
                      </a:lnTo>
                      <a:lnTo>
                        <a:pt x="15380" y="2595"/>
                      </a:lnTo>
                      <a:lnTo>
                        <a:pt x="15338" y="2721"/>
                      </a:lnTo>
                      <a:lnTo>
                        <a:pt x="15233" y="2825"/>
                      </a:lnTo>
                      <a:lnTo>
                        <a:pt x="15170" y="2951"/>
                      </a:lnTo>
                      <a:lnTo>
                        <a:pt x="15087" y="2951"/>
                      </a:lnTo>
                      <a:lnTo>
                        <a:pt x="15024" y="2909"/>
                      </a:lnTo>
                      <a:lnTo>
                        <a:pt x="14940" y="2951"/>
                      </a:lnTo>
                      <a:lnTo>
                        <a:pt x="15045" y="3202"/>
                      </a:lnTo>
                      <a:lnTo>
                        <a:pt x="15170" y="3683"/>
                      </a:lnTo>
                      <a:lnTo>
                        <a:pt x="15296" y="4081"/>
                      </a:lnTo>
                      <a:lnTo>
                        <a:pt x="15359" y="4416"/>
                      </a:lnTo>
                      <a:lnTo>
                        <a:pt x="15338" y="4729"/>
                      </a:lnTo>
                      <a:lnTo>
                        <a:pt x="15191" y="4980"/>
                      </a:lnTo>
                      <a:lnTo>
                        <a:pt x="15087" y="5127"/>
                      </a:lnTo>
                      <a:lnTo>
                        <a:pt x="15087" y="5190"/>
                      </a:lnTo>
                      <a:lnTo>
                        <a:pt x="15296" y="5441"/>
                      </a:lnTo>
                      <a:lnTo>
                        <a:pt x="15442" y="5504"/>
                      </a:lnTo>
                      <a:lnTo>
                        <a:pt x="15442" y="5357"/>
                      </a:lnTo>
                      <a:lnTo>
                        <a:pt x="15484" y="5420"/>
                      </a:lnTo>
                      <a:lnTo>
                        <a:pt x="15589" y="5357"/>
                      </a:lnTo>
                      <a:lnTo>
                        <a:pt x="15673" y="5357"/>
                      </a:lnTo>
                      <a:lnTo>
                        <a:pt x="15589" y="5441"/>
                      </a:lnTo>
                      <a:lnTo>
                        <a:pt x="15589" y="5525"/>
                      </a:lnTo>
                      <a:lnTo>
                        <a:pt x="15882" y="5755"/>
                      </a:lnTo>
                      <a:lnTo>
                        <a:pt x="15798" y="5817"/>
                      </a:lnTo>
                      <a:lnTo>
                        <a:pt x="15673" y="5776"/>
                      </a:lnTo>
                      <a:lnTo>
                        <a:pt x="15652" y="5859"/>
                      </a:lnTo>
                      <a:lnTo>
                        <a:pt x="15610" y="6152"/>
                      </a:lnTo>
                      <a:lnTo>
                        <a:pt x="15610" y="6278"/>
                      </a:lnTo>
                      <a:lnTo>
                        <a:pt x="15673" y="6341"/>
                      </a:lnTo>
                      <a:lnTo>
                        <a:pt x="15756" y="6257"/>
                      </a:lnTo>
                      <a:lnTo>
                        <a:pt x="15882" y="6236"/>
                      </a:lnTo>
                      <a:lnTo>
                        <a:pt x="15986" y="6278"/>
                      </a:lnTo>
                      <a:lnTo>
                        <a:pt x="16028" y="6361"/>
                      </a:lnTo>
                      <a:lnTo>
                        <a:pt x="16196" y="6299"/>
                      </a:lnTo>
                      <a:lnTo>
                        <a:pt x="16384" y="6361"/>
                      </a:lnTo>
                      <a:lnTo>
                        <a:pt x="16530" y="6445"/>
                      </a:lnTo>
                      <a:lnTo>
                        <a:pt x="16384" y="6508"/>
                      </a:lnTo>
                      <a:lnTo>
                        <a:pt x="16405" y="6654"/>
                      </a:lnTo>
                      <a:lnTo>
                        <a:pt x="16384" y="6759"/>
                      </a:lnTo>
                      <a:lnTo>
                        <a:pt x="16196" y="6780"/>
                      </a:lnTo>
                      <a:lnTo>
                        <a:pt x="16217" y="6696"/>
                      </a:lnTo>
                      <a:lnTo>
                        <a:pt x="16112" y="6613"/>
                      </a:lnTo>
                      <a:lnTo>
                        <a:pt x="16028" y="6675"/>
                      </a:lnTo>
                      <a:lnTo>
                        <a:pt x="15882" y="6654"/>
                      </a:lnTo>
                      <a:lnTo>
                        <a:pt x="15819" y="6592"/>
                      </a:lnTo>
                      <a:lnTo>
                        <a:pt x="15777" y="6445"/>
                      </a:lnTo>
                      <a:lnTo>
                        <a:pt x="15673" y="6403"/>
                      </a:lnTo>
                      <a:lnTo>
                        <a:pt x="15610" y="6403"/>
                      </a:lnTo>
                      <a:lnTo>
                        <a:pt x="15484" y="6299"/>
                      </a:lnTo>
                      <a:lnTo>
                        <a:pt x="15505" y="6131"/>
                      </a:lnTo>
                      <a:lnTo>
                        <a:pt x="15652" y="5776"/>
                      </a:lnTo>
                      <a:lnTo>
                        <a:pt x="15610" y="5671"/>
                      </a:lnTo>
                      <a:lnTo>
                        <a:pt x="15568" y="5671"/>
                      </a:lnTo>
                      <a:lnTo>
                        <a:pt x="15463" y="5776"/>
                      </a:lnTo>
                      <a:lnTo>
                        <a:pt x="15463" y="6131"/>
                      </a:lnTo>
                      <a:lnTo>
                        <a:pt x="15401" y="6341"/>
                      </a:lnTo>
                      <a:lnTo>
                        <a:pt x="15296" y="6445"/>
                      </a:lnTo>
                      <a:lnTo>
                        <a:pt x="15296" y="6508"/>
                      </a:lnTo>
                      <a:lnTo>
                        <a:pt x="15380" y="6382"/>
                      </a:lnTo>
                      <a:lnTo>
                        <a:pt x="15463" y="6382"/>
                      </a:lnTo>
                      <a:lnTo>
                        <a:pt x="15505" y="6445"/>
                      </a:lnTo>
                      <a:lnTo>
                        <a:pt x="15652" y="6445"/>
                      </a:lnTo>
                      <a:lnTo>
                        <a:pt x="15694" y="6571"/>
                      </a:lnTo>
                      <a:lnTo>
                        <a:pt x="15694" y="6780"/>
                      </a:lnTo>
                      <a:lnTo>
                        <a:pt x="15589" y="6905"/>
                      </a:lnTo>
                      <a:lnTo>
                        <a:pt x="15442" y="6968"/>
                      </a:lnTo>
                      <a:lnTo>
                        <a:pt x="15442" y="6968"/>
                      </a:lnTo>
                      <a:lnTo>
                        <a:pt x="15589" y="6780"/>
                      </a:lnTo>
                      <a:lnTo>
                        <a:pt x="15589" y="6696"/>
                      </a:lnTo>
                      <a:lnTo>
                        <a:pt x="15505" y="6675"/>
                      </a:lnTo>
                      <a:lnTo>
                        <a:pt x="15463" y="6613"/>
                      </a:lnTo>
                      <a:lnTo>
                        <a:pt x="15380" y="6675"/>
                      </a:lnTo>
                      <a:lnTo>
                        <a:pt x="15191" y="6801"/>
                      </a:lnTo>
                      <a:lnTo>
                        <a:pt x="15191" y="6905"/>
                      </a:lnTo>
                      <a:lnTo>
                        <a:pt x="15087" y="6926"/>
                      </a:lnTo>
                      <a:lnTo>
                        <a:pt x="14982" y="6989"/>
                      </a:lnTo>
                      <a:lnTo>
                        <a:pt x="14961" y="6885"/>
                      </a:lnTo>
                      <a:lnTo>
                        <a:pt x="14898" y="6864"/>
                      </a:lnTo>
                      <a:lnTo>
                        <a:pt x="14752" y="6864"/>
                      </a:lnTo>
                      <a:lnTo>
                        <a:pt x="14668" y="6822"/>
                      </a:lnTo>
                      <a:lnTo>
                        <a:pt x="14647" y="6696"/>
                      </a:lnTo>
                      <a:lnTo>
                        <a:pt x="14564" y="6675"/>
                      </a:lnTo>
                      <a:lnTo>
                        <a:pt x="14522" y="6696"/>
                      </a:lnTo>
                      <a:lnTo>
                        <a:pt x="14417" y="6696"/>
                      </a:lnTo>
                      <a:lnTo>
                        <a:pt x="14417" y="6613"/>
                      </a:lnTo>
                      <a:lnTo>
                        <a:pt x="14334" y="6571"/>
                      </a:lnTo>
                      <a:lnTo>
                        <a:pt x="14250" y="6613"/>
                      </a:lnTo>
                      <a:lnTo>
                        <a:pt x="14208" y="6613"/>
                      </a:lnTo>
                      <a:lnTo>
                        <a:pt x="14208" y="6487"/>
                      </a:lnTo>
                      <a:lnTo>
                        <a:pt x="14145" y="6403"/>
                      </a:lnTo>
                      <a:lnTo>
                        <a:pt x="14145" y="6341"/>
                      </a:lnTo>
                      <a:lnTo>
                        <a:pt x="14250" y="6299"/>
                      </a:lnTo>
                      <a:lnTo>
                        <a:pt x="14396" y="6131"/>
                      </a:lnTo>
                      <a:lnTo>
                        <a:pt x="14459" y="6131"/>
                      </a:lnTo>
                      <a:lnTo>
                        <a:pt x="14543" y="6048"/>
                      </a:lnTo>
                      <a:lnTo>
                        <a:pt x="14543" y="5964"/>
                      </a:lnTo>
                      <a:lnTo>
                        <a:pt x="14396" y="5817"/>
                      </a:lnTo>
                      <a:lnTo>
                        <a:pt x="14313" y="5755"/>
                      </a:lnTo>
                      <a:lnTo>
                        <a:pt x="14208" y="5755"/>
                      </a:lnTo>
                      <a:lnTo>
                        <a:pt x="14020" y="5859"/>
                      </a:lnTo>
                      <a:lnTo>
                        <a:pt x="13915" y="5859"/>
                      </a:lnTo>
                      <a:lnTo>
                        <a:pt x="13810" y="5776"/>
                      </a:lnTo>
                      <a:lnTo>
                        <a:pt x="13706" y="5776"/>
                      </a:lnTo>
                      <a:lnTo>
                        <a:pt x="13371" y="5922"/>
                      </a:lnTo>
                      <a:lnTo>
                        <a:pt x="13329" y="5964"/>
                      </a:lnTo>
                      <a:lnTo>
                        <a:pt x="13392" y="6027"/>
                      </a:lnTo>
                      <a:lnTo>
                        <a:pt x="13517" y="6131"/>
                      </a:lnTo>
                      <a:lnTo>
                        <a:pt x="13497" y="6152"/>
                      </a:lnTo>
                      <a:lnTo>
                        <a:pt x="13392" y="6131"/>
                      </a:lnTo>
                      <a:lnTo>
                        <a:pt x="13287" y="6131"/>
                      </a:lnTo>
                      <a:lnTo>
                        <a:pt x="13225" y="6069"/>
                      </a:lnTo>
                      <a:lnTo>
                        <a:pt x="13120" y="6048"/>
                      </a:lnTo>
                      <a:lnTo>
                        <a:pt x="12911" y="6027"/>
                      </a:lnTo>
                      <a:lnTo>
                        <a:pt x="12701" y="6048"/>
                      </a:lnTo>
                      <a:lnTo>
                        <a:pt x="12639" y="6089"/>
                      </a:lnTo>
                      <a:lnTo>
                        <a:pt x="12639" y="6152"/>
                      </a:lnTo>
                      <a:lnTo>
                        <a:pt x="12534" y="6152"/>
                      </a:lnTo>
                      <a:lnTo>
                        <a:pt x="12492" y="6131"/>
                      </a:lnTo>
                      <a:lnTo>
                        <a:pt x="12429" y="6131"/>
                      </a:lnTo>
                      <a:lnTo>
                        <a:pt x="12262" y="6236"/>
                      </a:lnTo>
                      <a:lnTo>
                        <a:pt x="12262" y="6278"/>
                      </a:lnTo>
                      <a:lnTo>
                        <a:pt x="12178" y="6299"/>
                      </a:lnTo>
                      <a:lnTo>
                        <a:pt x="12011" y="6382"/>
                      </a:lnTo>
                      <a:lnTo>
                        <a:pt x="11865" y="6466"/>
                      </a:lnTo>
                      <a:lnTo>
                        <a:pt x="11802" y="6466"/>
                      </a:lnTo>
                      <a:lnTo>
                        <a:pt x="11823" y="6403"/>
                      </a:lnTo>
                      <a:lnTo>
                        <a:pt x="11844" y="6341"/>
                      </a:lnTo>
                      <a:lnTo>
                        <a:pt x="11739" y="6382"/>
                      </a:lnTo>
                      <a:lnTo>
                        <a:pt x="11634" y="6508"/>
                      </a:lnTo>
                      <a:lnTo>
                        <a:pt x="11634" y="6571"/>
                      </a:lnTo>
                      <a:lnTo>
                        <a:pt x="11802" y="6759"/>
                      </a:lnTo>
                      <a:lnTo>
                        <a:pt x="11948" y="6989"/>
                      </a:lnTo>
                      <a:lnTo>
                        <a:pt x="12116" y="7031"/>
                      </a:lnTo>
                      <a:lnTo>
                        <a:pt x="12241" y="7198"/>
                      </a:lnTo>
                      <a:lnTo>
                        <a:pt x="12367" y="7282"/>
                      </a:lnTo>
                      <a:lnTo>
                        <a:pt x="12429" y="7408"/>
                      </a:lnTo>
                      <a:lnTo>
                        <a:pt x="12534" y="7429"/>
                      </a:lnTo>
                      <a:lnTo>
                        <a:pt x="12660" y="7512"/>
                      </a:lnTo>
                      <a:lnTo>
                        <a:pt x="12597" y="7533"/>
                      </a:lnTo>
                      <a:lnTo>
                        <a:pt x="12429" y="7533"/>
                      </a:lnTo>
                      <a:lnTo>
                        <a:pt x="12388" y="7429"/>
                      </a:lnTo>
                      <a:lnTo>
                        <a:pt x="12262" y="7324"/>
                      </a:lnTo>
                      <a:lnTo>
                        <a:pt x="12178" y="7282"/>
                      </a:lnTo>
                      <a:lnTo>
                        <a:pt x="12137" y="7282"/>
                      </a:lnTo>
                      <a:lnTo>
                        <a:pt x="12011" y="7408"/>
                      </a:lnTo>
                      <a:lnTo>
                        <a:pt x="11885" y="7408"/>
                      </a:lnTo>
                      <a:lnTo>
                        <a:pt x="11802" y="7303"/>
                      </a:lnTo>
                      <a:lnTo>
                        <a:pt x="11906" y="7198"/>
                      </a:lnTo>
                      <a:lnTo>
                        <a:pt x="11906" y="7136"/>
                      </a:lnTo>
                      <a:lnTo>
                        <a:pt x="11823" y="7136"/>
                      </a:lnTo>
                      <a:lnTo>
                        <a:pt x="11739" y="7282"/>
                      </a:lnTo>
                      <a:lnTo>
                        <a:pt x="11781" y="7512"/>
                      </a:lnTo>
                      <a:lnTo>
                        <a:pt x="11802" y="7554"/>
                      </a:lnTo>
                      <a:lnTo>
                        <a:pt x="11802" y="7638"/>
                      </a:lnTo>
                      <a:lnTo>
                        <a:pt x="11676" y="7742"/>
                      </a:lnTo>
                      <a:lnTo>
                        <a:pt x="11593" y="7910"/>
                      </a:lnTo>
                      <a:lnTo>
                        <a:pt x="11572" y="8056"/>
                      </a:lnTo>
                      <a:lnTo>
                        <a:pt x="11593" y="8224"/>
                      </a:lnTo>
                      <a:lnTo>
                        <a:pt x="11802" y="8454"/>
                      </a:lnTo>
                      <a:lnTo>
                        <a:pt x="11990" y="8538"/>
                      </a:lnTo>
                      <a:lnTo>
                        <a:pt x="12116" y="8663"/>
                      </a:lnTo>
                      <a:lnTo>
                        <a:pt x="12199" y="8663"/>
                      </a:lnTo>
                      <a:lnTo>
                        <a:pt x="12346" y="8558"/>
                      </a:lnTo>
                      <a:lnTo>
                        <a:pt x="12492" y="8496"/>
                      </a:lnTo>
                      <a:lnTo>
                        <a:pt x="12639" y="8579"/>
                      </a:lnTo>
                      <a:lnTo>
                        <a:pt x="12890" y="8600"/>
                      </a:lnTo>
                      <a:lnTo>
                        <a:pt x="12994" y="8684"/>
                      </a:lnTo>
                      <a:lnTo>
                        <a:pt x="13015" y="8810"/>
                      </a:lnTo>
                      <a:lnTo>
                        <a:pt x="13078" y="8851"/>
                      </a:lnTo>
                      <a:lnTo>
                        <a:pt x="13141" y="8789"/>
                      </a:lnTo>
                      <a:lnTo>
                        <a:pt x="13141" y="8642"/>
                      </a:lnTo>
                      <a:lnTo>
                        <a:pt x="13162" y="8579"/>
                      </a:lnTo>
                      <a:lnTo>
                        <a:pt x="13266" y="8642"/>
                      </a:lnTo>
                      <a:lnTo>
                        <a:pt x="13266" y="8705"/>
                      </a:lnTo>
                      <a:lnTo>
                        <a:pt x="13162" y="8851"/>
                      </a:lnTo>
                      <a:lnTo>
                        <a:pt x="13162" y="8956"/>
                      </a:lnTo>
                      <a:lnTo>
                        <a:pt x="13204" y="8956"/>
                      </a:lnTo>
                      <a:lnTo>
                        <a:pt x="13371" y="8810"/>
                      </a:lnTo>
                      <a:lnTo>
                        <a:pt x="13413" y="8747"/>
                      </a:lnTo>
                      <a:lnTo>
                        <a:pt x="13601" y="8684"/>
                      </a:lnTo>
                      <a:lnTo>
                        <a:pt x="13831" y="8538"/>
                      </a:lnTo>
                      <a:lnTo>
                        <a:pt x="13999" y="8496"/>
                      </a:lnTo>
                      <a:lnTo>
                        <a:pt x="14082" y="8391"/>
                      </a:lnTo>
                      <a:lnTo>
                        <a:pt x="14124" y="8391"/>
                      </a:lnTo>
                      <a:lnTo>
                        <a:pt x="14145" y="8475"/>
                      </a:lnTo>
                      <a:lnTo>
                        <a:pt x="14208" y="8496"/>
                      </a:lnTo>
                      <a:lnTo>
                        <a:pt x="14396" y="8370"/>
                      </a:lnTo>
                      <a:lnTo>
                        <a:pt x="14543" y="8370"/>
                      </a:lnTo>
                      <a:lnTo>
                        <a:pt x="14606" y="8328"/>
                      </a:lnTo>
                      <a:lnTo>
                        <a:pt x="14543" y="8391"/>
                      </a:lnTo>
                      <a:lnTo>
                        <a:pt x="14417" y="8475"/>
                      </a:lnTo>
                      <a:lnTo>
                        <a:pt x="14417" y="8538"/>
                      </a:lnTo>
                      <a:lnTo>
                        <a:pt x="14459" y="8558"/>
                      </a:lnTo>
                      <a:lnTo>
                        <a:pt x="14354" y="8747"/>
                      </a:lnTo>
                      <a:lnTo>
                        <a:pt x="14208" y="8768"/>
                      </a:lnTo>
                      <a:lnTo>
                        <a:pt x="14145" y="8705"/>
                      </a:lnTo>
                      <a:lnTo>
                        <a:pt x="14082" y="8705"/>
                      </a:lnTo>
                      <a:lnTo>
                        <a:pt x="13915" y="8851"/>
                      </a:lnTo>
                      <a:lnTo>
                        <a:pt x="13915" y="8872"/>
                      </a:lnTo>
                      <a:lnTo>
                        <a:pt x="14041" y="8893"/>
                      </a:lnTo>
                      <a:lnTo>
                        <a:pt x="14124" y="8977"/>
                      </a:lnTo>
                      <a:lnTo>
                        <a:pt x="14124" y="9123"/>
                      </a:lnTo>
                      <a:lnTo>
                        <a:pt x="13936" y="9333"/>
                      </a:lnTo>
                      <a:lnTo>
                        <a:pt x="13915" y="9479"/>
                      </a:lnTo>
                      <a:lnTo>
                        <a:pt x="13873" y="9542"/>
                      </a:lnTo>
                      <a:lnTo>
                        <a:pt x="13831" y="9626"/>
                      </a:lnTo>
                      <a:lnTo>
                        <a:pt x="13873" y="9688"/>
                      </a:lnTo>
                      <a:lnTo>
                        <a:pt x="13894" y="9751"/>
                      </a:lnTo>
                      <a:lnTo>
                        <a:pt x="13873" y="9856"/>
                      </a:lnTo>
                      <a:lnTo>
                        <a:pt x="13748" y="10002"/>
                      </a:lnTo>
                      <a:lnTo>
                        <a:pt x="13643" y="10065"/>
                      </a:lnTo>
                      <a:lnTo>
                        <a:pt x="13538" y="10065"/>
                      </a:lnTo>
                      <a:lnTo>
                        <a:pt x="13476" y="10128"/>
                      </a:lnTo>
                      <a:lnTo>
                        <a:pt x="13371" y="10232"/>
                      </a:lnTo>
                      <a:lnTo>
                        <a:pt x="13287" y="10253"/>
                      </a:lnTo>
                      <a:lnTo>
                        <a:pt x="13162" y="10232"/>
                      </a:lnTo>
                      <a:lnTo>
                        <a:pt x="12994" y="10128"/>
                      </a:lnTo>
                      <a:lnTo>
                        <a:pt x="12953" y="10149"/>
                      </a:lnTo>
                      <a:lnTo>
                        <a:pt x="12890" y="10107"/>
                      </a:lnTo>
                      <a:lnTo>
                        <a:pt x="12806" y="10002"/>
                      </a:lnTo>
                      <a:lnTo>
                        <a:pt x="12785" y="10023"/>
                      </a:lnTo>
                      <a:lnTo>
                        <a:pt x="12681" y="10170"/>
                      </a:lnTo>
                      <a:lnTo>
                        <a:pt x="12555" y="10253"/>
                      </a:lnTo>
                      <a:lnTo>
                        <a:pt x="12471" y="10358"/>
                      </a:lnTo>
                      <a:lnTo>
                        <a:pt x="12241" y="10442"/>
                      </a:lnTo>
                      <a:lnTo>
                        <a:pt x="12157" y="10483"/>
                      </a:lnTo>
                      <a:lnTo>
                        <a:pt x="12053" y="10483"/>
                      </a:lnTo>
                      <a:lnTo>
                        <a:pt x="11948" y="10462"/>
                      </a:lnTo>
                      <a:lnTo>
                        <a:pt x="11760" y="10462"/>
                      </a:lnTo>
                      <a:lnTo>
                        <a:pt x="11634" y="10567"/>
                      </a:lnTo>
                      <a:lnTo>
                        <a:pt x="11509" y="10567"/>
                      </a:lnTo>
                      <a:lnTo>
                        <a:pt x="11425" y="10630"/>
                      </a:lnTo>
                      <a:lnTo>
                        <a:pt x="11425" y="10755"/>
                      </a:lnTo>
                      <a:lnTo>
                        <a:pt x="11341" y="10965"/>
                      </a:lnTo>
                      <a:lnTo>
                        <a:pt x="11279" y="11048"/>
                      </a:lnTo>
                      <a:lnTo>
                        <a:pt x="11279" y="10965"/>
                      </a:lnTo>
                      <a:lnTo>
                        <a:pt x="11132" y="10839"/>
                      </a:lnTo>
                      <a:lnTo>
                        <a:pt x="10986" y="10839"/>
                      </a:lnTo>
                      <a:lnTo>
                        <a:pt x="10902" y="10860"/>
                      </a:lnTo>
                      <a:lnTo>
                        <a:pt x="10923" y="10944"/>
                      </a:lnTo>
                      <a:lnTo>
                        <a:pt x="11007" y="10986"/>
                      </a:lnTo>
                      <a:lnTo>
                        <a:pt x="10965" y="11090"/>
                      </a:lnTo>
                      <a:lnTo>
                        <a:pt x="10902" y="11090"/>
                      </a:lnTo>
                      <a:lnTo>
                        <a:pt x="10860" y="10986"/>
                      </a:lnTo>
                      <a:lnTo>
                        <a:pt x="10756" y="10881"/>
                      </a:lnTo>
                      <a:lnTo>
                        <a:pt x="10693" y="10881"/>
                      </a:lnTo>
                      <a:lnTo>
                        <a:pt x="10546" y="11048"/>
                      </a:lnTo>
                      <a:lnTo>
                        <a:pt x="10484" y="11174"/>
                      </a:lnTo>
                      <a:lnTo>
                        <a:pt x="10400" y="11195"/>
                      </a:lnTo>
                      <a:lnTo>
                        <a:pt x="10337" y="11195"/>
                      </a:lnTo>
                      <a:lnTo>
                        <a:pt x="10065" y="11425"/>
                      </a:lnTo>
                      <a:lnTo>
                        <a:pt x="10023" y="11613"/>
                      </a:lnTo>
                      <a:lnTo>
                        <a:pt x="9960" y="11634"/>
                      </a:lnTo>
                      <a:lnTo>
                        <a:pt x="9835" y="11676"/>
                      </a:lnTo>
                      <a:lnTo>
                        <a:pt x="9730" y="11613"/>
                      </a:lnTo>
                      <a:lnTo>
                        <a:pt x="9709" y="11634"/>
                      </a:lnTo>
                      <a:lnTo>
                        <a:pt x="9814" y="11781"/>
                      </a:lnTo>
                      <a:lnTo>
                        <a:pt x="9772" y="11843"/>
                      </a:lnTo>
                      <a:lnTo>
                        <a:pt x="9709" y="11843"/>
                      </a:lnTo>
                      <a:lnTo>
                        <a:pt x="9647" y="11739"/>
                      </a:lnTo>
                      <a:lnTo>
                        <a:pt x="9605" y="11739"/>
                      </a:lnTo>
                      <a:lnTo>
                        <a:pt x="9542" y="11843"/>
                      </a:lnTo>
                      <a:lnTo>
                        <a:pt x="9416" y="12011"/>
                      </a:lnTo>
                      <a:lnTo>
                        <a:pt x="9416" y="12095"/>
                      </a:lnTo>
                      <a:lnTo>
                        <a:pt x="9521" y="12241"/>
                      </a:lnTo>
                      <a:lnTo>
                        <a:pt x="9542" y="12367"/>
                      </a:lnTo>
                      <a:lnTo>
                        <a:pt x="9521" y="12471"/>
                      </a:lnTo>
                      <a:lnTo>
                        <a:pt x="9458" y="12576"/>
                      </a:lnTo>
                      <a:lnTo>
                        <a:pt x="9500" y="12680"/>
                      </a:lnTo>
                      <a:lnTo>
                        <a:pt x="9563" y="12659"/>
                      </a:lnTo>
                      <a:lnTo>
                        <a:pt x="9647" y="12576"/>
                      </a:lnTo>
                      <a:lnTo>
                        <a:pt x="9668" y="12639"/>
                      </a:lnTo>
                      <a:lnTo>
                        <a:pt x="9709" y="12785"/>
                      </a:lnTo>
                      <a:lnTo>
                        <a:pt x="9647" y="12827"/>
                      </a:lnTo>
                      <a:lnTo>
                        <a:pt x="9605" y="12869"/>
                      </a:lnTo>
                      <a:lnTo>
                        <a:pt x="9626" y="12931"/>
                      </a:lnTo>
                      <a:lnTo>
                        <a:pt x="9709" y="12931"/>
                      </a:lnTo>
                      <a:lnTo>
                        <a:pt x="9751" y="12869"/>
                      </a:lnTo>
                      <a:lnTo>
                        <a:pt x="9835" y="12869"/>
                      </a:lnTo>
                      <a:lnTo>
                        <a:pt x="9856" y="12931"/>
                      </a:lnTo>
                      <a:lnTo>
                        <a:pt x="9856" y="12973"/>
                      </a:lnTo>
                      <a:lnTo>
                        <a:pt x="9981" y="12994"/>
                      </a:lnTo>
                      <a:lnTo>
                        <a:pt x="10086" y="13057"/>
                      </a:lnTo>
                      <a:lnTo>
                        <a:pt x="10232" y="13057"/>
                      </a:lnTo>
                      <a:lnTo>
                        <a:pt x="10337" y="12973"/>
                      </a:lnTo>
                      <a:lnTo>
                        <a:pt x="10379" y="12764"/>
                      </a:lnTo>
                      <a:lnTo>
                        <a:pt x="10463" y="12680"/>
                      </a:lnTo>
                      <a:lnTo>
                        <a:pt x="10672" y="12680"/>
                      </a:lnTo>
                      <a:lnTo>
                        <a:pt x="10756" y="12639"/>
                      </a:lnTo>
                      <a:lnTo>
                        <a:pt x="10651" y="12764"/>
                      </a:lnTo>
                      <a:lnTo>
                        <a:pt x="10546" y="12764"/>
                      </a:lnTo>
                      <a:lnTo>
                        <a:pt x="10358" y="12952"/>
                      </a:lnTo>
                      <a:lnTo>
                        <a:pt x="10337" y="13057"/>
                      </a:lnTo>
                      <a:lnTo>
                        <a:pt x="10253" y="13141"/>
                      </a:lnTo>
                      <a:lnTo>
                        <a:pt x="10358" y="13266"/>
                      </a:lnTo>
                      <a:lnTo>
                        <a:pt x="10358" y="13350"/>
                      </a:lnTo>
                      <a:lnTo>
                        <a:pt x="10191" y="13392"/>
                      </a:lnTo>
                      <a:lnTo>
                        <a:pt x="10149" y="13350"/>
                      </a:lnTo>
                      <a:lnTo>
                        <a:pt x="10149" y="13266"/>
                      </a:lnTo>
                      <a:lnTo>
                        <a:pt x="10086" y="13203"/>
                      </a:lnTo>
                      <a:lnTo>
                        <a:pt x="9981" y="13203"/>
                      </a:lnTo>
                      <a:lnTo>
                        <a:pt x="9940" y="13099"/>
                      </a:lnTo>
                      <a:lnTo>
                        <a:pt x="9772" y="13078"/>
                      </a:lnTo>
                      <a:lnTo>
                        <a:pt x="9730" y="12994"/>
                      </a:lnTo>
                      <a:lnTo>
                        <a:pt x="9647" y="13078"/>
                      </a:lnTo>
                      <a:lnTo>
                        <a:pt x="9542" y="13099"/>
                      </a:lnTo>
                      <a:lnTo>
                        <a:pt x="9521" y="13203"/>
                      </a:lnTo>
                      <a:lnTo>
                        <a:pt x="9437" y="13266"/>
                      </a:lnTo>
                      <a:lnTo>
                        <a:pt x="9312" y="13245"/>
                      </a:lnTo>
                      <a:lnTo>
                        <a:pt x="9291" y="13308"/>
                      </a:lnTo>
                      <a:lnTo>
                        <a:pt x="9333" y="13413"/>
                      </a:lnTo>
                      <a:lnTo>
                        <a:pt x="9396" y="13413"/>
                      </a:lnTo>
                      <a:lnTo>
                        <a:pt x="9312" y="13496"/>
                      </a:lnTo>
                      <a:lnTo>
                        <a:pt x="9291" y="13664"/>
                      </a:lnTo>
                      <a:lnTo>
                        <a:pt x="9312" y="13768"/>
                      </a:lnTo>
                      <a:lnTo>
                        <a:pt x="9396" y="13768"/>
                      </a:lnTo>
                      <a:lnTo>
                        <a:pt x="9396" y="13936"/>
                      </a:lnTo>
                      <a:lnTo>
                        <a:pt x="9416" y="13999"/>
                      </a:lnTo>
                      <a:lnTo>
                        <a:pt x="9416" y="14082"/>
                      </a:lnTo>
                      <a:lnTo>
                        <a:pt x="9521" y="14187"/>
                      </a:lnTo>
                      <a:lnTo>
                        <a:pt x="9521" y="14229"/>
                      </a:lnTo>
                      <a:lnTo>
                        <a:pt x="9396" y="14250"/>
                      </a:lnTo>
                      <a:lnTo>
                        <a:pt x="9354" y="14312"/>
                      </a:lnTo>
                      <a:lnTo>
                        <a:pt x="9730" y="14501"/>
                      </a:lnTo>
                      <a:lnTo>
                        <a:pt x="9877" y="14501"/>
                      </a:lnTo>
                      <a:lnTo>
                        <a:pt x="10065" y="14417"/>
                      </a:lnTo>
                      <a:lnTo>
                        <a:pt x="10170" y="14396"/>
                      </a:lnTo>
                      <a:lnTo>
                        <a:pt x="10232" y="14438"/>
                      </a:lnTo>
                      <a:lnTo>
                        <a:pt x="10295" y="14438"/>
                      </a:lnTo>
                      <a:lnTo>
                        <a:pt x="10463" y="14229"/>
                      </a:lnTo>
                      <a:lnTo>
                        <a:pt x="10463" y="14124"/>
                      </a:lnTo>
                      <a:lnTo>
                        <a:pt x="10400" y="14040"/>
                      </a:lnTo>
                      <a:lnTo>
                        <a:pt x="10400" y="13999"/>
                      </a:lnTo>
                      <a:lnTo>
                        <a:pt x="10567" y="13915"/>
                      </a:lnTo>
                      <a:lnTo>
                        <a:pt x="10714" y="13789"/>
                      </a:lnTo>
                      <a:lnTo>
                        <a:pt x="10986" y="13622"/>
                      </a:lnTo>
                      <a:lnTo>
                        <a:pt x="11090" y="13664"/>
                      </a:lnTo>
                      <a:lnTo>
                        <a:pt x="10986" y="13664"/>
                      </a:lnTo>
                      <a:lnTo>
                        <a:pt x="10756" y="13894"/>
                      </a:lnTo>
                      <a:lnTo>
                        <a:pt x="10588" y="13978"/>
                      </a:lnTo>
                      <a:lnTo>
                        <a:pt x="10588" y="14019"/>
                      </a:lnTo>
                      <a:lnTo>
                        <a:pt x="10693" y="14103"/>
                      </a:lnTo>
                      <a:lnTo>
                        <a:pt x="10693" y="14187"/>
                      </a:lnTo>
                      <a:lnTo>
                        <a:pt x="10588" y="14333"/>
                      </a:lnTo>
                      <a:lnTo>
                        <a:pt x="10463" y="14417"/>
                      </a:lnTo>
                      <a:lnTo>
                        <a:pt x="10442" y="14543"/>
                      </a:lnTo>
                      <a:lnTo>
                        <a:pt x="10463" y="14710"/>
                      </a:lnTo>
                      <a:lnTo>
                        <a:pt x="10442" y="14815"/>
                      </a:lnTo>
                      <a:lnTo>
                        <a:pt x="10442" y="14856"/>
                      </a:lnTo>
                      <a:lnTo>
                        <a:pt x="10442" y="14961"/>
                      </a:lnTo>
                      <a:lnTo>
                        <a:pt x="10463" y="15087"/>
                      </a:lnTo>
                      <a:lnTo>
                        <a:pt x="10295" y="15149"/>
                      </a:lnTo>
                      <a:lnTo>
                        <a:pt x="10232" y="15191"/>
                      </a:lnTo>
                      <a:lnTo>
                        <a:pt x="10191" y="15275"/>
                      </a:lnTo>
                      <a:lnTo>
                        <a:pt x="10044" y="15442"/>
                      </a:lnTo>
                      <a:lnTo>
                        <a:pt x="10002" y="15463"/>
                      </a:lnTo>
                      <a:lnTo>
                        <a:pt x="10044" y="15568"/>
                      </a:lnTo>
                      <a:lnTo>
                        <a:pt x="10044" y="15672"/>
                      </a:lnTo>
                      <a:lnTo>
                        <a:pt x="10107" y="15693"/>
                      </a:lnTo>
                      <a:lnTo>
                        <a:pt x="10212" y="15672"/>
                      </a:lnTo>
                      <a:lnTo>
                        <a:pt x="10274" y="15672"/>
                      </a:lnTo>
                      <a:lnTo>
                        <a:pt x="10316" y="15714"/>
                      </a:lnTo>
                      <a:lnTo>
                        <a:pt x="10253" y="15798"/>
                      </a:lnTo>
                      <a:lnTo>
                        <a:pt x="10128" y="15798"/>
                      </a:lnTo>
                      <a:lnTo>
                        <a:pt x="10065" y="15840"/>
                      </a:lnTo>
                      <a:lnTo>
                        <a:pt x="10086" y="15903"/>
                      </a:lnTo>
                      <a:lnTo>
                        <a:pt x="10065" y="15944"/>
                      </a:lnTo>
                      <a:lnTo>
                        <a:pt x="10086" y="16028"/>
                      </a:lnTo>
                      <a:lnTo>
                        <a:pt x="10023" y="16091"/>
                      </a:lnTo>
                      <a:lnTo>
                        <a:pt x="9940" y="16112"/>
                      </a:lnTo>
                      <a:lnTo>
                        <a:pt x="9835" y="16154"/>
                      </a:lnTo>
                      <a:lnTo>
                        <a:pt x="9751" y="16133"/>
                      </a:lnTo>
                      <a:lnTo>
                        <a:pt x="9709" y="16154"/>
                      </a:lnTo>
                      <a:lnTo>
                        <a:pt x="9772" y="16216"/>
                      </a:lnTo>
                      <a:lnTo>
                        <a:pt x="9877" y="16237"/>
                      </a:lnTo>
                      <a:lnTo>
                        <a:pt x="9960" y="16300"/>
                      </a:lnTo>
                      <a:lnTo>
                        <a:pt x="10086" y="16154"/>
                      </a:lnTo>
                      <a:lnTo>
                        <a:pt x="10337" y="16007"/>
                      </a:lnTo>
                      <a:lnTo>
                        <a:pt x="10379" y="16007"/>
                      </a:lnTo>
                      <a:lnTo>
                        <a:pt x="10463" y="16028"/>
                      </a:lnTo>
                      <a:lnTo>
                        <a:pt x="10546" y="15944"/>
                      </a:lnTo>
                      <a:lnTo>
                        <a:pt x="10714" y="15882"/>
                      </a:lnTo>
                      <a:lnTo>
                        <a:pt x="10693" y="15944"/>
                      </a:lnTo>
                      <a:lnTo>
                        <a:pt x="10630" y="16007"/>
                      </a:lnTo>
                      <a:lnTo>
                        <a:pt x="10630" y="16049"/>
                      </a:lnTo>
                      <a:lnTo>
                        <a:pt x="10693" y="16091"/>
                      </a:lnTo>
                      <a:lnTo>
                        <a:pt x="10714" y="16196"/>
                      </a:lnTo>
                      <a:lnTo>
                        <a:pt x="10693" y="16237"/>
                      </a:lnTo>
                      <a:lnTo>
                        <a:pt x="10776" y="16300"/>
                      </a:lnTo>
                      <a:lnTo>
                        <a:pt x="10881" y="16216"/>
                      </a:lnTo>
                      <a:lnTo>
                        <a:pt x="10944" y="16133"/>
                      </a:lnTo>
                      <a:lnTo>
                        <a:pt x="10986" y="16196"/>
                      </a:lnTo>
                      <a:lnTo>
                        <a:pt x="10965" y="16237"/>
                      </a:lnTo>
                      <a:lnTo>
                        <a:pt x="11049" y="16363"/>
                      </a:lnTo>
                      <a:lnTo>
                        <a:pt x="11069" y="16551"/>
                      </a:lnTo>
                      <a:lnTo>
                        <a:pt x="11049" y="16656"/>
                      </a:lnTo>
                      <a:lnTo>
                        <a:pt x="11090" y="16823"/>
                      </a:lnTo>
                      <a:lnTo>
                        <a:pt x="11153" y="16823"/>
                      </a:lnTo>
                      <a:lnTo>
                        <a:pt x="11195" y="16677"/>
                      </a:lnTo>
                      <a:lnTo>
                        <a:pt x="11195" y="16572"/>
                      </a:lnTo>
                      <a:lnTo>
                        <a:pt x="11300" y="16426"/>
                      </a:lnTo>
                      <a:lnTo>
                        <a:pt x="11321" y="16321"/>
                      </a:lnTo>
                      <a:lnTo>
                        <a:pt x="11467" y="16216"/>
                      </a:lnTo>
                      <a:lnTo>
                        <a:pt x="11488" y="16216"/>
                      </a:lnTo>
                      <a:lnTo>
                        <a:pt x="11593" y="16133"/>
                      </a:lnTo>
                      <a:lnTo>
                        <a:pt x="11739" y="16133"/>
                      </a:lnTo>
                      <a:lnTo>
                        <a:pt x="11593" y="16216"/>
                      </a:lnTo>
                      <a:lnTo>
                        <a:pt x="11425" y="16405"/>
                      </a:lnTo>
                      <a:lnTo>
                        <a:pt x="11425" y="16447"/>
                      </a:lnTo>
                      <a:lnTo>
                        <a:pt x="11572" y="16614"/>
                      </a:lnTo>
                      <a:lnTo>
                        <a:pt x="11634" y="16635"/>
                      </a:lnTo>
                      <a:lnTo>
                        <a:pt x="11802" y="16551"/>
                      </a:lnTo>
                      <a:lnTo>
                        <a:pt x="12032" y="16530"/>
                      </a:lnTo>
                      <a:lnTo>
                        <a:pt x="12137" y="16447"/>
                      </a:lnTo>
                      <a:lnTo>
                        <a:pt x="12220" y="16447"/>
                      </a:lnTo>
                      <a:lnTo>
                        <a:pt x="12429" y="16342"/>
                      </a:lnTo>
                      <a:lnTo>
                        <a:pt x="12513" y="16342"/>
                      </a:lnTo>
                      <a:lnTo>
                        <a:pt x="12429" y="16363"/>
                      </a:lnTo>
                      <a:lnTo>
                        <a:pt x="12304" y="16530"/>
                      </a:lnTo>
                      <a:lnTo>
                        <a:pt x="12304" y="16572"/>
                      </a:lnTo>
                      <a:lnTo>
                        <a:pt x="12220" y="16656"/>
                      </a:lnTo>
                      <a:lnTo>
                        <a:pt x="11906" y="16844"/>
                      </a:lnTo>
                      <a:lnTo>
                        <a:pt x="11781" y="16970"/>
                      </a:lnTo>
                      <a:lnTo>
                        <a:pt x="11676" y="17158"/>
                      </a:lnTo>
                      <a:lnTo>
                        <a:pt x="11634" y="17263"/>
                      </a:lnTo>
                      <a:lnTo>
                        <a:pt x="11697" y="17367"/>
                      </a:lnTo>
                      <a:lnTo>
                        <a:pt x="11802" y="17451"/>
                      </a:lnTo>
                      <a:lnTo>
                        <a:pt x="11613" y="17409"/>
                      </a:lnTo>
                      <a:lnTo>
                        <a:pt x="11530" y="17451"/>
                      </a:lnTo>
                      <a:lnTo>
                        <a:pt x="11425" y="17577"/>
                      </a:lnTo>
                      <a:lnTo>
                        <a:pt x="11383" y="17702"/>
                      </a:lnTo>
                      <a:lnTo>
                        <a:pt x="11216" y="17869"/>
                      </a:lnTo>
                      <a:lnTo>
                        <a:pt x="11153" y="17974"/>
                      </a:lnTo>
                      <a:lnTo>
                        <a:pt x="11174" y="18016"/>
                      </a:lnTo>
                      <a:lnTo>
                        <a:pt x="11216" y="18079"/>
                      </a:lnTo>
                      <a:lnTo>
                        <a:pt x="11195" y="18141"/>
                      </a:lnTo>
                      <a:lnTo>
                        <a:pt x="11111" y="18121"/>
                      </a:lnTo>
                      <a:lnTo>
                        <a:pt x="11090" y="18037"/>
                      </a:lnTo>
                      <a:lnTo>
                        <a:pt x="11007" y="18016"/>
                      </a:lnTo>
                      <a:lnTo>
                        <a:pt x="10944" y="18121"/>
                      </a:lnTo>
                      <a:lnTo>
                        <a:pt x="10776" y="18204"/>
                      </a:lnTo>
                      <a:lnTo>
                        <a:pt x="10839" y="18288"/>
                      </a:lnTo>
                      <a:lnTo>
                        <a:pt x="10776" y="18351"/>
                      </a:lnTo>
                      <a:lnTo>
                        <a:pt x="10693" y="18330"/>
                      </a:lnTo>
                      <a:lnTo>
                        <a:pt x="10672" y="18288"/>
                      </a:lnTo>
                      <a:lnTo>
                        <a:pt x="10630" y="18330"/>
                      </a:lnTo>
                      <a:lnTo>
                        <a:pt x="10358" y="18539"/>
                      </a:lnTo>
                      <a:lnTo>
                        <a:pt x="10274" y="18644"/>
                      </a:lnTo>
                      <a:lnTo>
                        <a:pt x="10316" y="18727"/>
                      </a:lnTo>
                      <a:lnTo>
                        <a:pt x="10253" y="18769"/>
                      </a:lnTo>
                      <a:lnTo>
                        <a:pt x="10170" y="18748"/>
                      </a:lnTo>
                      <a:lnTo>
                        <a:pt x="10170" y="18644"/>
                      </a:lnTo>
                      <a:lnTo>
                        <a:pt x="10023" y="18727"/>
                      </a:lnTo>
                      <a:lnTo>
                        <a:pt x="9898" y="18811"/>
                      </a:lnTo>
                      <a:lnTo>
                        <a:pt x="9793" y="18853"/>
                      </a:lnTo>
                      <a:lnTo>
                        <a:pt x="9751" y="18937"/>
                      </a:lnTo>
                      <a:lnTo>
                        <a:pt x="9647" y="18978"/>
                      </a:lnTo>
                      <a:lnTo>
                        <a:pt x="9500" y="18978"/>
                      </a:lnTo>
                      <a:lnTo>
                        <a:pt x="9333" y="19146"/>
                      </a:lnTo>
                      <a:lnTo>
                        <a:pt x="9082" y="19250"/>
                      </a:lnTo>
                      <a:lnTo>
                        <a:pt x="8893" y="19397"/>
                      </a:lnTo>
                      <a:lnTo>
                        <a:pt x="8810" y="19564"/>
                      </a:lnTo>
                      <a:lnTo>
                        <a:pt x="8810" y="19606"/>
                      </a:lnTo>
                      <a:lnTo>
                        <a:pt x="8872" y="19711"/>
                      </a:lnTo>
                      <a:lnTo>
                        <a:pt x="8872" y="19794"/>
                      </a:lnTo>
                      <a:lnTo>
                        <a:pt x="8852" y="19815"/>
                      </a:lnTo>
                      <a:lnTo>
                        <a:pt x="8768" y="19711"/>
                      </a:lnTo>
                      <a:lnTo>
                        <a:pt x="8747" y="19711"/>
                      </a:lnTo>
                      <a:lnTo>
                        <a:pt x="8705" y="19773"/>
                      </a:lnTo>
                      <a:lnTo>
                        <a:pt x="8747" y="19857"/>
                      </a:lnTo>
                      <a:lnTo>
                        <a:pt x="8684" y="19878"/>
                      </a:lnTo>
                      <a:lnTo>
                        <a:pt x="8621" y="19794"/>
                      </a:lnTo>
                      <a:lnTo>
                        <a:pt x="8705" y="19711"/>
                      </a:lnTo>
                      <a:cubicBezTo>
                        <a:pt x="8761" y="19673"/>
                        <a:pt x="8717" y="19603"/>
                        <a:pt x="8677" y="19603"/>
                      </a:cubicBezTo>
                      <a:cubicBezTo>
                        <a:pt x="8673" y="19603"/>
                        <a:pt x="8668" y="19604"/>
                        <a:pt x="8663" y="19606"/>
                      </a:cubicBezTo>
                      <a:lnTo>
                        <a:pt x="8600" y="19585"/>
                      </a:lnTo>
                      <a:lnTo>
                        <a:pt x="8496" y="19585"/>
                      </a:lnTo>
                      <a:lnTo>
                        <a:pt x="8454" y="19564"/>
                      </a:lnTo>
                      <a:lnTo>
                        <a:pt x="8349" y="19585"/>
                      </a:lnTo>
                      <a:lnTo>
                        <a:pt x="8161" y="19606"/>
                      </a:lnTo>
                      <a:lnTo>
                        <a:pt x="8056" y="19669"/>
                      </a:lnTo>
                      <a:lnTo>
                        <a:pt x="7973" y="19773"/>
                      </a:lnTo>
                      <a:lnTo>
                        <a:pt x="7826" y="19815"/>
                      </a:lnTo>
                      <a:lnTo>
                        <a:pt x="7680" y="19899"/>
                      </a:lnTo>
                      <a:lnTo>
                        <a:pt x="7554" y="20066"/>
                      </a:lnTo>
                      <a:lnTo>
                        <a:pt x="7575" y="20108"/>
                      </a:lnTo>
                      <a:lnTo>
                        <a:pt x="7533" y="20171"/>
                      </a:lnTo>
                      <a:lnTo>
                        <a:pt x="7471" y="20171"/>
                      </a:lnTo>
                      <a:lnTo>
                        <a:pt x="7345" y="20213"/>
                      </a:lnTo>
                      <a:lnTo>
                        <a:pt x="7261" y="20276"/>
                      </a:lnTo>
                      <a:lnTo>
                        <a:pt x="7261" y="20338"/>
                      </a:lnTo>
                      <a:lnTo>
                        <a:pt x="7219" y="20338"/>
                      </a:lnTo>
                      <a:lnTo>
                        <a:pt x="7115" y="20318"/>
                      </a:lnTo>
                      <a:lnTo>
                        <a:pt x="7010" y="20338"/>
                      </a:lnTo>
                      <a:lnTo>
                        <a:pt x="6989" y="20422"/>
                      </a:lnTo>
                      <a:lnTo>
                        <a:pt x="6947" y="20548"/>
                      </a:lnTo>
                      <a:lnTo>
                        <a:pt x="6947" y="20590"/>
                      </a:lnTo>
                      <a:cubicBezTo>
                        <a:pt x="6927" y="20590"/>
                        <a:pt x="6906" y="20610"/>
                        <a:pt x="6885" y="20610"/>
                      </a:cubicBezTo>
                      <a:lnTo>
                        <a:pt x="6843" y="20590"/>
                      </a:lnTo>
                      <a:lnTo>
                        <a:pt x="6906" y="20485"/>
                      </a:lnTo>
                      <a:lnTo>
                        <a:pt x="6822" y="20380"/>
                      </a:lnTo>
                      <a:lnTo>
                        <a:pt x="6675" y="20380"/>
                      </a:lnTo>
                      <a:lnTo>
                        <a:pt x="6634" y="20422"/>
                      </a:lnTo>
                      <a:lnTo>
                        <a:pt x="6571" y="20485"/>
                      </a:lnTo>
                      <a:lnTo>
                        <a:pt x="6466" y="20485"/>
                      </a:lnTo>
                      <a:lnTo>
                        <a:pt x="6403" y="20527"/>
                      </a:lnTo>
                      <a:lnTo>
                        <a:pt x="6299" y="20422"/>
                      </a:lnTo>
                      <a:lnTo>
                        <a:pt x="6257" y="20422"/>
                      </a:lnTo>
                      <a:lnTo>
                        <a:pt x="6152" y="20610"/>
                      </a:lnTo>
                      <a:lnTo>
                        <a:pt x="6090" y="20631"/>
                      </a:lnTo>
                      <a:lnTo>
                        <a:pt x="5985" y="20715"/>
                      </a:lnTo>
                      <a:lnTo>
                        <a:pt x="5943" y="20694"/>
                      </a:lnTo>
                      <a:lnTo>
                        <a:pt x="5880" y="20736"/>
                      </a:lnTo>
                      <a:lnTo>
                        <a:pt x="5859" y="20841"/>
                      </a:lnTo>
                      <a:lnTo>
                        <a:pt x="5880" y="20945"/>
                      </a:lnTo>
                      <a:lnTo>
                        <a:pt x="5943" y="20966"/>
                      </a:lnTo>
                      <a:cubicBezTo>
                        <a:pt x="5776" y="21029"/>
                        <a:pt x="5629" y="21071"/>
                        <a:pt x="5462" y="21154"/>
                      </a:cubicBezTo>
                      <a:lnTo>
                        <a:pt x="5441" y="21071"/>
                      </a:lnTo>
                      <a:lnTo>
                        <a:pt x="5378" y="21050"/>
                      </a:lnTo>
                      <a:lnTo>
                        <a:pt x="5378" y="21154"/>
                      </a:lnTo>
                      <a:lnTo>
                        <a:pt x="5378" y="21217"/>
                      </a:lnTo>
                      <a:cubicBezTo>
                        <a:pt x="5357" y="21217"/>
                        <a:pt x="5336" y="21238"/>
                        <a:pt x="5274" y="21238"/>
                      </a:cubicBezTo>
                      <a:lnTo>
                        <a:pt x="5232" y="21217"/>
                      </a:lnTo>
                      <a:lnTo>
                        <a:pt x="5169" y="21134"/>
                      </a:lnTo>
                      <a:lnTo>
                        <a:pt x="5064" y="21154"/>
                      </a:lnTo>
                      <a:lnTo>
                        <a:pt x="5064" y="21238"/>
                      </a:lnTo>
                      <a:lnTo>
                        <a:pt x="5127" y="21280"/>
                      </a:lnTo>
                      <a:cubicBezTo>
                        <a:pt x="5106" y="21322"/>
                        <a:pt x="5043" y="21322"/>
                        <a:pt x="5022" y="21343"/>
                      </a:cubicBezTo>
                      <a:lnTo>
                        <a:pt x="4960" y="21280"/>
                      </a:lnTo>
                      <a:lnTo>
                        <a:pt x="4960" y="21364"/>
                      </a:lnTo>
                      <a:cubicBezTo>
                        <a:pt x="4939" y="21385"/>
                        <a:pt x="4918" y="21385"/>
                        <a:pt x="4897" y="21385"/>
                      </a:cubicBezTo>
                      <a:lnTo>
                        <a:pt x="4855" y="21343"/>
                      </a:lnTo>
                      <a:lnTo>
                        <a:pt x="4730" y="21322"/>
                      </a:lnTo>
                      <a:lnTo>
                        <a:pt x="4688" y="21238"/>
                      </a:lnTo>
                      <a:lnTo>
                        <a:pt x="4583" y="21238"/>
                      </a:lnTo>
                      <a:lnTo>
                        <a:pt x="4478" y="21343"/>
                      </a:lnTo>
                      <a:lnTo>
                        <a:pt x="4478" y="21426"/>
                      </a:lnTo>
                      <a:lnTo>
                        <a:pt x="4541" y="21489"/>
                      </a:lnTo>
                      <a:cubicBezTo>
                        <a:pt x="4520" y="21489"/>
                        <a:pt x="4499" y="21531"/>
                        <a:pt x="4499" y="21531"/>
                      </a:cubicBezTo>
                      <a:lnTo>
                        <a:pt x="4395" y="21468"/>
                      </a:lnTo>
                      <a:lnTo>
                        <a:pt x="4290" y="21552"/>
                      </a:lnTo>
                      <a:lnTo>
                        <a:pt x="4290" y="21594"/>
                      </a:lnTo>
                      <a:cubicBezTo>
                        <a:pt x="4081" y="21678"/>
                        <a:pt x="3893" y="21761"/>
                        <a:pt x="3683" y="21845"/>
                      </a:cubicBezTo>
                      <a:lnTo>
                        <a:pt x="3704" y="21782"/>
                      </a:lnTo>
                      <a:lnTo>
                        <a:pt x="3809" y="21740"/>
                      </a:lnTo>
                      <a:lnTo>
                        <a:pt x="3746" y="21698"/>
                      </a:lnTo>
                      <a:lnTo>
                        <a:pt x="3704" y="21573"/>
                      </a:lnTo>
                      <a:lnTo>
                        <a:pt x="3600" y="21636"/>
                      </a:lnTo>
                      <a:lnTo>
                        <a:pt x="3432" y="21636"/>
                      </a:lnTo>
                      <a:lnTo>
                        <a:pt x="3453" y="21698"/>
                      </a:lnTo>
                      <a:lnTo>
                        <a:pt x="3390" y="21803"/>
                      </a:lnTo>
                      <a:lnTo>
                        <a:pt x="3286" y="21845"/>
                      </a:lnTo>
                      <a:lnTo>
                        <a:pt x="3160" y="21970"/>
                      </a:lnTo>
                      <a:lnTo>
                        <a:pt x="3160" y="22012"/>
                      </a:lnTo>
                      <a:cubicBezTo>
                        <a:pt x="2951" y="22096"/>
                        <a:pt x="2742" y="22159"/>
                        <a:pt x="2533" y="22201"/>
                      </a:cubicBezTo>
                      <a:lnTo>
                        <a:pt x="2512" y="22180"/>
                      </a:lnTo>
                      <a:lnTo>
                        <a:pt x="2386" y="22222"/>
                      </a:lnTo>
                      <a:lnTo>
                        <a:pt x="2407" y="22263"/>
                      </a:lnTo>
                      <a:cubicBezTo>
                        <a:pt x="2344" y="22263"/>
                        <a:pt x="2302" y="22284"/>
                        <a:pt x="2240" y="22284"/>
                      </a:cubicBezTo>
                      <a:cubicBezTo>
                        <a:pt x="2177" y="22305"/>
                        <a:pt x="2093" y="22305"/>
                        <a:pt x="2009" y="22326"/>
                      </a:cubicBezTo>
                      <a:lnTo>
                        <a:pt x="1926" y="22263"/>
                      </a:lnTo>
                      <a:lnTo>
                        <a:pt x="1821" y="22368"/>
                      </a:lnTo>
                      <a:lnTo>
                        <a:pt x="1821" y="22389"/>
                      </a:lnTo>
                      <a:cubicBezTo>
                        <a:pt x="1758" y="22410"/>
                        <a:pt x="1654" y="22410"/>
                        <a:pt x="1570" y="22431"/>
                      </a:cubicBezTo>
                      <a:cubicBezTo>
                        <a:pt x="1264" y="22480"/>
                        <a:pt x="957" y="22500"/>
                        <a:pt x="651" y="22500"/>
                      </a:cubicBezTo>
                      <a:cubicBezTo>
                        <a:pt x="434" y="22500"/>
                        <a:pt x="218" y="22490"/>
                        <a:pt x="1" y="22473"/>
                      </a:cubicBezTo>
                      <a:lnTo>
                        <a:pt x="1" y="22473"/>
                      </a:lnTo>
                      <a:cubicBezTo>
                        <a:pt x="332" y="22512"/>
                        <a:pt x="664" y="22527"/>
                        <a:pt x="990" y="22527"/>
                      </a:cubicBezTo>
                      <a:cubicBezTo>
                        <a:pt x="1179" y="22527"/>
                        <a:pt x="1365" y="22522"/>
                        <a:pt x="1549" y="22514"/>
                      </a:cubicBezTo>
                      <a:lnTo>
                        <a:pt x="1549" y="22535"/>
                      </a:lnTo>
                      <a:lnTo>
                        <a:pt x="1654" y="22577"/>
                      </a:lnTo>
                      <a:lnTo>
                        <a:pt x="1612" y="22514"/>
                      </a:lnTo>
                      <a:cubicBezTo>
                        <a:pt x="2093" y="22473"/>
                        <a:pt x="2533" y="22389"/>
                        <a:pt x="2972" y="22263"/>
                      </a:cubicBezTo>
                      <a:lnTo>
                        <a:pt x="2972" y="22263"/>
                      </a:lnTo>
                      <a:lnTo>
                        <a:pt x="2867" y="22368"/>
                      </a:lnTo>
                      <a:lnTo>
                        <a:pt x="3077" y="22368"/>
                      </a:lnTo>
                      <a:lnTo>
                        <a:pt x="3223" y="22222"/>
                      </a:lnTo>
                      <a:lnTo>
                        <a:pt x="3370" y="22222"/>
                      </a:lnTo>
                      <a:lnTo>
                        <a:pt x="3453" y="22159"/>
                      </a:lnTo>
                      <a:cubicBezTo>
                        <a:pt x="3579" y="22096"/>
                        <a:pt x="3746" y="22075"/>
                        <a:pt x="3872" y="22012"/>
                      </a:cubicBezTo>
                      <a:lnTo>
                        <a:pt x="3893" y="22054"/>
                      </a:lnTo>
                      <a:lnTo>
                        <a:pt x="4081" y="22054"/>
                      </a:lnTo>
                      <a:lnTo>
                        <a:pt x="4227" y="21991"/>
                      </a:lnTo>
                      <a:lnTo>
                        <a:pt x="4290" y="21719"/>
                      </a:lnTo>
                      <a:lnTo>
                        <a:pt x="4311" y="21803"/>
                      </a:lnTo>
                      <a:lnTo>
                        <a:pt x="4374" y="21845"/>
                      </a:lnTo>
                      <a:lnTo>
                        <a:pt x="4416" y="21740"/>
                      </a:lnTo>
                      <a:lnTo>
                        <a:pt x="4458" y="21657"/>
                      </a:lnTo>
                      <a:lnTo>
                        <a:pt x="4520" y="21678"/>
                      </a:lnTo>
                      <a:lnTo>
                        <a:pt x="4562" y="21740"/>
                      </a:lnTo>
                      <a:lnTo>
                        <a:pt x="4604" y="21719"/>
                      </a:lnTo>
                      <a:lnTo>
                        <a:pt x="4688" y="21615"/>
                      </a:lnTo>
                      <a:lnTo>
                        <a:pt x="4834" y="21531"/>
                      </a:lnTo>
                      <a:lnTo>
                        <a:pt x="4834" y="21468"/>
                      </a:lnTo>
                      <a:cubicBezTo>
                        <a:pt x="5043" y="21406"/>
                        <a:pt x="5253" y="21301"/>
                        <a:pt x="5462" y="21217"/>
                      </a:cubicBezTo>
                      <a:lnTo>
                        <a:pt x="5462" y="21217"/>
                      </a:lnTo>
                      <a:lnTo>
                        <a:pt x="5420" y="21238"/>
                      </a:lnTo>
                      <a:lnTo>
                        <a:pt x="5546" y="21238"/>
                      </a:lnTo>
                      <a:lnTo>
                        <a:pt x="5504" y="21196"/>
                      </a:lnTo>
                      <a:cubicBezTo>
                        <a:pt x="5839" y="21050"/>
                        <a:pt x="6173" y="20903"/>
                        <a:pt x="6508" y="20778"/>
                      </a:cubicBezTo>
                      <a:lnTo>
                        <a:pt x="6571" y="20799"/>
                      </a:lnTo>
                      <a:lnTo>
                        <a:pt x="6759" y="20778"/>
                      </a:lnTo>
                      <a:lnTo>
                        <a:pt x="6822" y="20694"/>
                      </a:lnTo>
                      <a:lnTo>
                        <a:pt x="6989" y="20715"/>
                      </a:lnTo>
                      <a:lnTo>
                        <a:pt x="6989" y="20673"/>
                      </a:lnTo>
                      <a:lnTo>
                        <a:pt x="6927" y="20610"/>
                      </a:lnTo>
                      <a:cubicBezTo>
                        <a:pt x="7031" y="20569"/>
                        <a:pt x="7136" y="20527"/>
                        <a:pt x="7240" y="20485"/>
                      </a:cubicBezTo>
                      <a:lnTo>
                        <a:pt x="7282" y="20485"/>
                      </a:lnTo>
                      <a:cubicBezTo>
                        <a:pt x="7324" y="20464"/>
                        <a:pt x="7387" y="20422"/>
                        <a:pt x="7429" y="20422"/>
                      </a:cubicBezTo>
                      <a:lnTo>
                        <a:pt x="7450" y="20485"/>
                      </a:lnTo>
                      <a:lnTo>
                        <a:pt x="7554" y="20485"/>
                      </a:lnTo>
                      <a:lnTo>
                        <a:pt x="7617" y="20380"/>
                      </a:lnTo>
                      <a:lnTo>
                        <a:pt x="7638" y="20464"/>
                      </a:lnTo>
                      <a:lnTo>
                        <a:pt x="7659" y="20464"/>
                      </a:lnTo>
                      <a:lnTo>
                        <a:pt x="7701" y="20380"/>
                      </a:lnTo>
                      <a:lnTo>
                        <a:pt x="7763" y="20318"/>
                      </a:lnTo>
                      <a:lnTo>
                        <a:pt x="7868" y="20318"/>
                      </a:lnTo>
                      <a:lnTo>
                        <a:pt x="7973" y="20255"/>
                      </a:lnTo>
                      <a:lnTo>
                        <a:pt x="8015" y="20171"/>
                      </a:lnTo>
                      <a:cubicBezTo>
                        <a:pt x="8077" y="20150"/>
                        <a:pt x="8161" y="20087"/>
                        <a:pt x="8224" y="20066"/>
                      </a:cubicBezTo>
                      <a:lnTo>
                        <a:pt x="8224" y="20066"/>
                      </a:lnTo>
                      <a:lnTo>
                        <a:pt x="8182" y="20108"/>
                      </a:lnTo>
                      <a:lnTo>
                        <a:pt x="8182" y="20213"/>
                      </a:lnTo>
                      <a:lnTo>
                        <a:pt x="8224" y="20255"/>
                      </a:lnTo>
                      <a:lnTo>
                        <a:pt x="8370" y="20150"/>
                      </a:lnTo>
                      <a:lnTo>
                        <a:pt x="8391" y="20066"/>
                      </a:lnTo>
                      <a:lnTo>
                        <a:pt x="8475" y="20045"/>
                      </a:lnTo>
                      <a:lnTo>
                        <a:pt x="8496" y="20087"/>
                      </a:lnTo>
                      <a:lnTo>
                        <a:pt x="8538" y="20045"/>
                      </a:lnTo>
                      <a:lnTo>
                        <a:pt x="8580" y="20045"/>
                      </a:lnTo>
                      <a:lnTo>
                        <a:pt x="8600" y="20108"/>
                      </a:lnTo>
                      <a:lnTo>
                        <a:pt x="8580" y="20192"/>
                      </a:lnTo>
                      <a:lnTo>
                        <a:pt x="8642" y="20192"/>
                      </a:lnTo>
                      <a:lnTo>
                        <a:pt x="8705" y="20087"/>
                      </a:lnTo>
                      <a:lnTo>
                        <a:pt x="8789" y="20087"/>
                      </a:lnTo>
                      <a:lnTo>
                        <a:pt x="8872" y="20004"/>
                      </a:lnTo>
                      <a:lnTo>
                        <a:pt x="8977" y="20004"/>
                      </a:lnTo>
                      <a:lnTo>
                        <a:pt x="9082" y="19857"/>
                      </a:lnTo>
                      <a:lnTo>
                        <a:pt x="9186" y="19794"/>
                      </a:lnTo>
                      <a:lnTo>
                        <a:pt x="9270" y="19836"/>
                      </a:lnTo>
                      <a:lnTo>
                        <a:pt x="9270" y="19899"/>
                      </a:lnTo>
                      <a:lnTo>
                        <a:pt x="9186" y="20004"/>
                      </a:lnTo>
                      <a:lnTo>
                        <a:pt x="9103" y="20150"/>
                      </a:lnTo>
                      <a:lnTo>
                        <a:pt x="9103" y="20192"/>
                      </a:lnTo>
                      <a:lnTo>
                        <a:pt x="9165" y="20192"/>
                      </a:lnTo>
                      <a:lnTo>
                        <a:pt x="9312" y="20045"/>
                      </a:lnTo>
                      <a:lnTo>
                        <a:pt x="9312" y="19857"/>
                      </a:lnTo>
                      <a:lnTo>
                        <a:pt x="9333" y="19836"/>
                      </a:lnTo>
                      <a:lnTo>
                        <a:pt x="9396" y="19899"/>
                      </a:lnTo>
                      <a:lnTo>
                        <a:pt x="9479" y="19857"/>
                      </a:lnTo>
                      <a:lnTo>
                        <a:pt x="9542" y="19878"/>
                      </a:lnTo>
                      <a:lnTo>
                        <a:pt x="9647" y="19878"/>
                      </a:lnTo>
                      <a:lnTo>
                        <a:pt x="9751" y="19753"/>
                      </a:lnTo>
                      <a:lnTo>
                        <a:pt x="9793" y="19753"/>
                      </a:lnTo>
                      <a:lnTo>
                        <a:pt x="9814" y="19773"/>
                      </a:lnTo>
                      <a:lnTo>
                        <a:pt x="9856" y="19648"/>
                      </a:lnTo>
                      <a:lnTo>
                        <a:pt x="9919" y="19585"/>
                      </a:lnTo>
                      <a:lnTo>
                        <a:pt x="9940" y="19627"/>
                      </a:lnTo>
                      <a:lnTo>
                        <a:pt x="9919" y="19690"/>
                      </a:lnTo>
                      <a:lnTo>
                        <a:pt x="9919" y="19794"/>
                      </a:lnTo>
                      <a:lnTo>
                        <a:pt x="9960" y="19773"/>
                      </a:lnTo>
                      <a:lnTo>
                        <a:pt x="10044" y="19669"/>
                      </a:lnTo>
                      <a:lnTo>
                        <a:pt x="10002" y="19648"/>
                      </a:lnTo>
                      <a:lnTo>
                        <a:pt x="10065" y="19564"/>
                      </a:lnTo>
                      <a:lnTo>
                        <a:pt x="10065" y="19522"/>
                      </a:lnTo>
                      <a:lnTo>
                        <a:pt x="9898" y="19522"/>
                      </a:lnTo>
                      <a:lnTo>
                        <a:pt x="9856" y="19481"/>
                      </a:lnTo>
                      <a:lnTo>
                        <a:pt x="10023" y="19439"/>
                      </a:lnTo>
                      <a:lnTo>
                        <a:pt x="10212" y="19334"/>
                      </a:lnTo>
                      <a:lnTo>
                        <a:pt x="10442" y="19334"/>
                      </a:lnTo>
                      <a:lnTo>
                        <a:pt x="10484" y="19271"/>
                      </a:lnTo>
                      <a:lnTo>
                        <a:pt x="10484" y="19209"/>
                      </a:lnTo>
                      <a:lnTo>
                        <a:pt x="10442" y="19209"/>
                      </a:lnTo>
                      <a:lnTo>
                        <a:pt x="10484" y="19167"/>
                      </a:lnTo>
                      <a:lnTo>
                        <a:pt x="10567" y="19146"/>
                      </a:lnTo>
                      <a:lnTo>
                        <a:pt x="10651" y="19104"/>
                      </a:lnTo>
                      <a:lnTo>
                        <a:pt x="10693" y="19104"/>
                      </a:lnTo>
                      <a:lnTo>
                        <a:pt x="10735" y="19209"/>
                      </a:lnTo>
                      <a:lnTo>
                        <a:pt x="10839" y="19209"/>
                      </a:lnTo>
                      <a:lnTo>
                        <a:pt x="10881" y="19125"/>
                      </a:lnTo>
                      <a:lnTo>
                        <a:pt x="10860" y="19104"/>
                      </a:lnTo>
                      <a:lnTo>
                        <a:pt x="10944" y="19020"/>
                      </a:lnTo>
                      <a:lnTo>
                        <a:pt x="10944" y="18916"/>
                      </a:lnTo>
                      <a:lnTo>
                        <a:pt x="10986" y="18853"/>
                      </a:lnTo>
                      <a:lnTo>
                        <a:pt x="11049" y="18916"/>
                      </a:lnTo>
                      <a:lnTo>
                        <a:pt x="11049" y="18999"/>
                      </a:lnTo>
                      <a:lnTo>
                        <a:pt x="11090" y="19041"/>
                      </a:lnTo>
                      <a:lnTo>
                        <a:pt x="11216" y="18957"/>
                      </a:lnTo>
                      <a:lnTo>
                        <a:pt x="11279" y="18895"/>
                      </a:lnTo>
                      <a:lnTo>
                        <a:pt x="11362" y="18895"/>
                      </a:lnTo>
                      <a:lnTo>
                        <a:pt x="11404" y="18790"/>
                      </a:lnTo>
                      <a:lnTo>
                        <a:pt x="11425" y="18748"/>
                      </a:lnTo>
                      <a:lnTo>
                        <a:pt x="11488" y="18811"/>
                      </a:lnTo>
                      <a:lnTo>
                        <a:pt x="11593" y="18790"/>
                      </a:lnTo>
                      <a:lnTo>
                        <a:pt x="11718" y="18623"/>
                      </a:lnTo>
                      <a:lnTo>
                        <a:pt x="11718" y="18539"/>
                      </a:lnTo>
                      <a:lnTo>
                        <a:pt x="11613" y="18539"/>
                      </a:lnTo>
                      <a:lnTo>
                        <a:pt x="11593" y="18518"/>
                      </a:lnTo>
                      <a:lnTo>
                        <a:pt x="11739" y="18413"/>
                      </a:lnTo>
                      <a:lnTo>
                        <a:pt x="11844" y="18393"/>
                      </a:lnTo>
                      <a:lnTo>
                        <a:pt x="11927" y="18288"/>
                      </a:lnTo>
                      <a:lnTo>
                        <a:pt x="11990" y="18288"/>
                      </a:lnTo>
                      <a:lnTo>
                        <a:pt x="12011" y="18330"/>
                      </a:lnTo>
                      <a:lnTo>
                        <a:pt x="12137" y="18204"/>
                      </a:lnTo>
                      <a:lnTo>
                        <a:pt x="12241" y="18141"/>
                      </a:lnTo>
                      <a:lnTo>
                        <a:pt x="12262" y="18079"/>
                      </a:lnTo>
                      <a:lnTo>
                        <a:pt x="12346" y="18037"/>
                      </a:lnTo>
                      <a:lnTo>
                        <a:pt x="12367" y="17995"/>
                      </a:lnTo>
                      <a:lnTo>
                        <a:pt x="12450" y="17995"/>
                      </a:lnTo>
                      <a:lnTo>
                        <a:pt x="12471" y="18079"/>
                      </a:lnTo>
                      <a:lnTo>
                        <a:pt x="12534" y="18100"/>
                      </a:lnTo>
                      <a:lnTo>
                        <a:pt x="12555" y="18016"/>
                      </a:lnTo>
                      <a:lnTo>
                        <a:pt x="12660" y="18016"/>
                      </a:lnTo>
                      <a:lnTo>
                        <a:pt x="12722" y="17995"/>
                      </a:lnTo>
                      <a:lnTo>
                        <a:pt x="12722" y="17911"/>
                      </a:lnTo>
                      <a:lnTo>
                        <a:pt x="12827" y="17890"/>
                      </a:lnTo>
                      <a:lnTo>
                        <a:pt x="12848" y="17828"/>
                      </a:lnTo>
                      <a:lnTo>
                        <a:pt x="12869" y="17869"/>
                      </a:lnTo>
                      <a:lnTo>
                        <a:pt x="13036" y="17890"/>
                      </a:lnTo>
                      <a:lnTo>
                        <a:pt x="13057" y="17786"/>
                      </a:lnTo>
                      <a:lnTo>
                        <a:pt x="13099" y="17786"/>
                      </a:lnTo>
                      <a:lnTo>
                        <a:pt x="13099" y="17849"/>
                      </a:lnTo>
                      <a:lnTo>
                        <a:pt x="13162" y="17849"/>
                      </a:lnTo>
                      <a:lnTo>
                        <a:pt x="13204" y="17786"/>
                      </a:lnTo>
                      <a:lnTo>
                        <a:pt x="13266" y="17849"/>
                      </a:lnTo>
                      <a:lnTo>
                        <a:pt x="13308" y="17807"/>
                      </a:lnTo>
                      <a:lnTo>
                        <a:pt x="13371" y="17660"/>
                      </a:lnTo>
                      <a:lnTo>
                        <a:pt x="13308" y="17660"/>
                      </a:lnTo>
                      <a:lnTo>
                        <a:pt x="13266" y="17681"/>
                      </a:lnTo>
                      <a:lnTo>
                        <a:pt x="13287" y="17597"/>
                      </a:lnTo>
                      <a:lnTo>
                        <a:pt x="13350" y="17556"/>
                      </a:lnTo>
                      <a:cubicBezTo>
                        <a:pt x="13371" y="17618"/>
                        <a:pt x="13392" y="17702"/>
                        <a:pt x="13455" y="17765"/>
                      </a:cubicBezTo>
                      <a:cubicBezTo>
                        <a:pt x="13517" y="17849"/>
                        <a:pt x="13392" y="17995"/>
                        <a:pt x="13308" y="18079"/>
                      </a:cubicBezTo>
                      <a:lnTo>
                        <a:pt x="13245" y="18183"/>
                      </a:lnTo>
                      <a:lnTo>
                        <a:pt x="13266" y="18225"/>
                      </a:lnTo>
                      <a:lnTo>
                        <a:pt x="13371" y="18309"/>
                      </a:lnTo>
                      <a:lnTo>
                        <a:pt x="13350" y="18413"/>
                      </a:lnTo>
                      <a:lnTo>
                        <a:pt x="13266" y="18351"/>
                      </a:lnTo>
                      <a:lnTo>
                        <a:pt x="13245" y="18393"/>
                      </a:lnTo>
                      <a:lnTo>
                        <a:pt x="13266" y="18497"/>
                      </a:lnTo>
                      <a:lnTo>
                        <a:pt x="13162" y="18623"/>
                      </a:lnTo>
                      <a:lnTo>
                        <a:pt x="13099" y="18602"/>
                      </a:lnTo>
                      <a:lnTo>
                        <a:pt x="13099" y="18351"/>
                      </a:lnTo>
                      <a:lnTo>
                        <a:pt x="13057" y="18330"/>
                      </a:lnTo>
                      <a:lnTo>
                        <a:pt x="12890" y="18351"/>
                      </a:lnTo>
                      <a:lnTo>
                        <a:pt x="12639" y="18497"/>
                      </a:lnTo>
                      <a:lnTo>
                        <a:pt x="12471" y="18602"/>
                      </a:lnTo>
                      <a:lnTo>
                        <a:pt x="12450" y="18665"/>
                      </a:lnTo>
                      <a:lnTo>
                        <a:pt x="12471" y="18727"/>
                      </a:lnTo>
                      <a:lnTo>
                        <a:pt x="12471" y="18853"/>
                      </a:lnTo>
                      <a:lnTo>
                        <a:pt x="12450" y="18957"/>
                      </a:lnTo>
                      <a:lnTo>
                        <a:pt x="12409" y="19041"/>
                      </a:lnTo>
                      <a:lnTo>
                        <a:pt x="12409" y="19146"/>
                      </a:lnTo>
                      <a:lnTo>
                        <a:pt x="12471" y="19188"/>
                      </a:lnTo>
                      <a:lnTo>
                        <a:pt x="12555" y="19167"/>
                      </a:lnTo>
                      <a:lnTo>
                        <a:pt x="12576" y="19125"/>
                      </a:lnTo>
                      <a:lnTo>
                        <a:pt x="12555" y="19083"/>
                      </a:lnTo>
                      <a:lnTo>
                        <a:pt x="12513" y="19062"/>
                      </a:lnTo>
                      <a:lnTo>
                        <a:pt x="12555" y="19020"/>
                      </a:lnTo>
                      <a:lnTo>
                        <a:pt x="12681" y="19020"/>
                      </a:lnTo>
                      <a:lnTo>
                        <a:pt x="12660" y="19062"/>
                      </a:lnTo>
                      <a:lnTo>
                        <a:pt x="12722" y="19125"/>
                      </a:lnTo>
                      <a:lnTo>
                        <a:pt x="12785" y="19041"/>
                      </a:lnTo>
                      <a:lnTo>
                        <a:pt x="12848" y="19041"/>
                      </a:lnTo>
                      <a:lnTo>
                        <a:pt x="12764" y="19146"/>
                      </a:lnTo>
                      <a:lnTo>
                        <a:pt x="12764" y="19188"/>
                      </a:lnTo>
                      <a:lnTo>
                        <a:pt x="12555" y="19355"/>
                      </a:lnTo>
                      <a:lnTo>
                        <a:pt x="12534" y="19397"/>
                      </a:lnTo>
                      <a:lnTo>
                        <a:pt x="12639" y="19439"/>
                      </a:lnTo>
                      <a:lnTo>
                        <a:pt x="12681" y="19355"/>
                      </a:lnTo>
                      <a:lnTo>
                        <a:pt x="12764" y="19292"/>
                      </a:lnTo>
                      <a:lnTo>
                        <a:pt x="12764" y="19229"/>
                      </a:lnTo>
                      <a:lnTo>
                        <a:pt x="12890" y="19146"/>
                      </a:lnTo>
                      <a:lnTo>
                        <a:pt x="12869" y="19083"/>
                      </a:lnTo>
                      <a:lnTo>
                        <a:pt x="12932" y="19041"/>
                      </a:lnTo>
                      <a:lnTo>
                        <a:pt x="12973" y="19041"/>
                      </a:lnTo>
                      <a:lnTo>
                        <a:pt x="13036" y="18916"/>
                      </a:lnTo>
                      <a:lnTo>
                        <a:pt x="13078" y="18937"/>
                      </a:lnTo>
                      <a:lnTo>
                        <a:pt x="13183" y="18916"/>
                      </a:lnTo>
                      <a:lnTo>
                        <a:pt x="13287" y="18937"/>
                      </a:lnTo>
                      <a:lnTo>
                        <a:pt x="13455" y="18832"/>
                      </a:lnTo>
                      <a:lnTo>
                        <a:pt x="13413" y="18748"/>
                      </a:lnTo>
                      <a:lnTo>
                        <a:pt x="13287" y="18706"/>
                      </a:lnTo>
                      <a:lnTo>
                        <a:pt x="13371" y="18665"/>
                      </a:lnTo>
                      <a:lnTo>
                        <a:pt x="13497" y="18665"/>
                      </a:lnTo>
                      <a:lnTo>
                        <a:pt x="13580" y="18769"/>
                      </a:lnTo>
                      <a:lnTo>
                        <a:pt x="13664" y="18769"/>
                      </a:lnTo>
                      <a:lnTo>
                        <a:pt x="13727" y="18665"/>
                      </a:lnTo>
                      <a:lnTo>
                        <a:pt x="13685" y="18539"/>
                      </a:lnTo>
                      <a:lnTo>
                        <a:pt x="13580" y="18518"/>
                      </a:lnTo>
                      <a:lnTo>
                        <a:pt x="13622" y="18455"/>
                      </a:lnTo>
                      <a:lnTo>
                        <a:pt x="13706" y="18455"/>
                      </a:lnTo>
                      <a:lnTo>
                        <a:pt x="13789" y="18497"/>
                      </a:lnTo>
                      <a:lnTo>
                        <a:pt x="13852" y="18455"/>
                      </a:lnTo>
                      <a:lnTo>
                        <a:pt x="13894" y="18518"/>
                      </a:lnTo>
                      <a:lnTo>
                        <a:pt x="13957" y="18539"/>
                      </a:lnTo>
                      <a:lnTo>
                        <a:pt x="14041" y="18413"/>
                      </a:lnTo>
                      <a:lnTo>
                        <a:pt x="14020" y="18330"/>
                      </a:lnTo>
                      <a:lnTo>
                        <a:pt x="13957" y="18309"/>
                      </a:lnTo>
                      <a:lnTo>
                        <a:pt x="13957" y="18225"/>
                      </a:lnTo>
                      <a:lnTo>
                        <a:pt x="14062" y="18225"/>
                      </a:lnTo>
                      <a:lnTo>
                        <a:pt x="14166" y="18204"/>
                      </a:lnTo>
                      <a:lnTo>
                        <a:pt x="14124" y="18079"/>
                      </a:lnTo>
                      <a:lnTo>
                        <a:pt x="14041" y="18037"/>
                      </a:lnTo>
                      <a:lnTo>
                        <a:pt x="13957" y="18079"/>
                      </a:lnTo>
                      <a:lnTo>
                        <a:pt x="14041" y="17995"/>
                      </a:lnTo>
                      <a:cubicBezTo>
                        <a:pt x="14062" y="17974"/>
                        <a:pt x="14041" y="17932"/>
                        <a:pt x="14041" y="17932"/>
                      </a:cubicBezTo>
                      <a:lnTo>
                        <a:pt x="14145" y="17828"/>
                      </a:lnTo>
                      <a:lnTo>
                        <a:pt x="14166" y="17911"/>
                      </a:lnTo>
                      <a:lnTo>
                        <a:pt x="14229" y="17911"/>
                      </a:lnTo>
                      <a:lnTo>
                        <a:pt x="14313" y="17807"/>
                      </a:lnTo>
                      <a:lnTo>
                        <a:pt x="14354" y="17869"/>
                      </a:lnTo>
                      <a:lnTo>
                        <a:pt x="14438" y="17828"/>
                      </a:lnTo>
                      <a:lnTo>
                        <a:pt x="14417" y="17765"/>
                      </a:lnTo>
                      <a:lnTo>
                        <a:pt x="14334" y="17723"/>
                      </a:lnTo>
                      <a:lnTo>
                        <a:pt x="14396" y="17660"/>
                      </a:lnTo>
                      <a:lnTo>
                        <a:pt x="14438" y="17597"/>
                      </a:lnTo>
                      <a:lnTo>
                        <a:pt x="14396" y="17514"/>
                      </a:lnTo>
                      <a:lnTo>
                        <a:pt x="14313" y="17556"/>
                      </a:lnTo>
                      <a:lnTo>
                        <a:pt x="14292" y="17597"/>
                      </a:lnTo>
                      <a:lnTo>
                        <a:pt x="14229" y="17597"/>
                      </a:lnTo>
                      <a:lnTo>
                        <a:pt x="14250" y="17493"/>
                      </a:lnTo>
                      <a:lnTo>
                        <a:pt x="14208" y="17472"/>
                      </a:lnTo>
                      <a:lnTo>
                        <a:pt x="14103" y="17493"/>
                      </a:lnTo>
                      <a:lnTo>
                        <a:pt x="14041" y="17577"/>
                      </a:lnTo>
                      <a:lnTo>
                        <a:pt x="14103" y="17618"/>
                      </a:lnTo>
                      <a:lnTo>
                        <a:pt x="14041" y="17723"/>
                      </a:lnTo>
                      <a:lnTo>
                        <a:pt x="13999" y="17702"/>
                      </a:lnTo>
                      <a:lnTo>
                        <a:pt x="13978" y="17786"/>
                      </a:lnTo>
                      <a:lnTo>
                        <a:pt x="13894" y="17765"/>
                      </a:lnTo>
                      <a:lnTo>
                        <a:pt x="13831" y="17807"/>
                      </a:lnTo>
                      <a:lnTo>
                        <a:pt x="13873" y="17869"/>
                      </a:lnTo>
                      <a:lnTo>
                        <a:pt x="13999" y="17995"/>
                      </a:lnTo>
                      <a:lnTo>
                        <a:pt x="13831" y="18141"/>
                      </a:lnTo>
                      <a:lnTo>
                        <a:pt x="13831" y="18079"/>
                      </a:lnTo>
                      <a:lnTo>
                        <a:pt x="13727" y="17995"/>
                      </a:lnTo>
                      <a:lnTo>
                        <a:pt x="13685" y="18037"/>
                      </a:lnTo>
                      <a:lnTo>
                        <a:pt x="13706" y="18121"/>
                      </a:lnTo>
                      <a:lnTo>
                        <a:pt x="13685" y="18225"/>
                      </a:lnTo>
                      <a:lnTo>
                        <a:pt x="13622" y="18204"/>
                      </a:lnTo>
                      <a:lnTo>
                        <a:pt x="13580" y="18225"/>
                      </a:lnTo>
                      <a:lnTo>
                        <a:pt x="13517" y="18330"/>
                      </a:lnTo>
                      <a:lnTo>
                        <a:pt x="13434" y="18351"/>
                      </a:lnTo>
                      <a:lnTo>
                        <a:pt x="13434" y="18288"/>
                      </a:lnTo>
                      <a:lnTo>
                        <a:pt x="13497" y="18225"/>
                      </a:lnTo>
                      <a:lnTo>
                        <a:pt x="13497" y="18121"/>
                      </a:lnTo>
                      <a:lnTo>
                        <a:pt x="13413" y="18079"/>
                      </a:lnTo>
                      <a:lnTo>
                        <a:pt x="13371" y="18079"/>
                      </a:lnTo>
                      <a:cubicBezTo>
                        <a:pt x="13413" y="17995"/>
                        <a:pt x="13476" y="17911"/>
                        <a:pt x="13559" y="17849"/>
                      </a:cubicBezTo>
                      <a:lnTo>
                        <a:pt x="13559" y="17807"/>
                      </a:lnTo>
                      <a:cubicBezTo>
                        <a:pt x="13497" y="17702"/>
                        <a:pt x="13476" y="17597"/>
                        <a:pt x="13434" y="17493"/>
                      </a:cubicBezTo>
                      <a:lnTo>
                        <a:pt x="13476" y="17493"/>
                      </a:lnTo>
                      <a:lnTo>
                        <a:pt x="13517" y="17535"/>
                      </a:lnTo>
                      <a:lnTo>
                        <a:pt x="13538" y="17493"/>
                      </a:lnTo>
                      <a:lnTo>
                        <a:pt x="13497" y="17409"/>
                      </a:lnTo>
                      <a:lnTo>
                        <a:pt x="13413" y="17388"/>
                      </a:lnTo>
                      <a:lnTo>
                        <a:pt x="13476" y="17367"/>
                      </a:lnTo>
                      <a:lnTo>
                        <a:pt x="13580" y="17388"/>
                      </a:lnTo>
                      <a:lnTo>
                        <a:pt x="13706" y="17263"/>
                      </a:lnTo>
                      <a:lnTo>
                        <a:pt x="13831" y="17263"/>
                      </a:lnTo>
                      <a:lnTo>
                        <a:pt x="13936" y="17158"/>
                      </a:lnTo>
                      <a:lnTo>
                        <a:pt x="14020" y="17137"/>
                      </a:lnTo>
                      <a:lnTo>
                        <a:pt x="14145" y="16991"/>
                      </a:lnTo>
                      <a:lnTo>
                        <a:pt x="14145" y="16844"/>
                      </a:lnTo>
                      <a:lnTo>
                        <a:pt x="14103" y="16781"/>
                      </a:lnTo>
                      <a:lnTo>
                        <a:pt x="14082" y="16781"/>
                      </a:lnTo>
                      <a:lnTo>
                        <a:pt x="14020" y="16656"/>
                      </a:lnTo>
                      <a:lnTo>
                        <a:pt x="13957" y="16635"/>
                      </a:lnTo>
                      <a:lnTo>
                        <a:pt x="13810" y="16635"/>
                      </a:lnTo>
                      <a:lnTo>
                        <a:pt x="13831" y="16530"/>
                      </a:lnTo>
                      <a:lnTo>
                        <a:pt x="13831" y="16426"/>
                      </a:lnTo>
                      <a:lnTo>
                        <a:pt x="13999" y="16363"/>
                      </a:lnTo>
                      <a:lnTo>
                        <a:pt x="14020" y="16321"/>
                      </a:lnTo>
                      <a:lnTo>
                        <a:pt x="14103" y="16300"/>
                      </a:lnTo>
                      <a:lnTo>
                        <a:pt x="14124" y="16216"/>
                      </a:lnTo>
                      <a:lnTo>
                        <a:pt x="14103" y="16216"/>
                      </a:lnTo>
                      <a:lnTo>
                        <a:pt x="14145" y="16154"/>
                      </a:lnTo>
                      <a:lnTo>
                        <a:pt x="14250" y="16196"/>
                      </a:lnTo>
                      <a:lnTo>
                        <a:pt x="14417" y="16091"/>
                      </a:lnTo>
                      <a:lnTo>
                        <a:pt x="14522" y="16175"/>
                      </a:lnTo>
                      <a:lnTo>
                        <a:pt x="14647" y="16091"/>
                      </a:lnTo>
                      <a:lnTo>
                        <a:pt x="14626" y="16175"/>
                      </a:lnTo>
                      <a:lnTo>
                        <a:pt x="14647" y="16216"/>
                      </a:lnTo>
                      <a:lnTo>
                        <a:pt x="14731" y="16216"/>
                      </a:lnTo>
                      <a:lnTo>
                        <a:pt x="14857" y="16091"/>
                      </a:lnTo>
                      <a:lnTo>
                        <a:pt x="14836" y="16028"/>
                      </a:lnTo>
                      <a:lnTo>
                        <a:pt x="14773" y="16007"/>
                      </a:lnTo>
                      <a:lnTo>
                        <a:pt x="14752" y="15965"/>
                      </a:lnTo>
                      <a:lnTo>
                        <a:pt x="14794" y="15924"/>
                      </a:lnTo>
                      <a:lnTo>
                        <a:pt x="14919" y="15986"/>
                      </a:lnTo>
                      <a:lnTo>
                        <a:pt x="15129" y="15924"/>
                      </a:lnTo>
                      <a:lnTo>
                        <a:pt x="15170" y="15777"/>
                      </a:lnTo>
                      <a:lnTo>
                        <a:pt x="15129" y="15631"/>
                      </a:lnTo>
                      <a:lnTo>
                        <a:pt x="14961" y="15526"/>
                      </a:lnTo>
                      <a:lnTo>
                        <a:pt x="14891" y="15526"/>
                      </a:lnTo>
                      <a:lnTo>
                        <a:pt x="14919" y="15505"/>
                      </a:lnTo>
                      <a:lnTo>
                        <a:pt x="15066" y="15505"/>
                      </a:lnTo>
                      <a:lnTo>
                        <a:pt x="15150" y="15589"/>
                      </a:lnTo>
                      <a:lnTo>
                        <a:pt x="15296" y="15589"/>
                      </a:lnTo>
                      <a:lnTo>
                        <a:pt x="15401" y="15484"/>
                      </a:lnTo>
                      <a:lnTo>
                        <a:pt x="15401" y="15400"/>
                      </a:lnTo>
                      <a:lnTo>
                        <a:pt x="15673" y="15275"/>
                      </a:lnTo>
                      <a:lnTo>
                        <a:pt x="15798" y="15149"/>
                      </a:lnTo>
                      <a:lnTo>
                        <a:pt x="15924" y="15149"/>
                      </a:lnTo>
                      <a:lnTo>
                        <a:pt x="15986" y="15087"/>
                      </a:lnTo>
                      <a:lnTo>
                        <a:pt x="15986" y="15003"/>
                      </a:lnTo>
                      <a:lnTo>
                        <a:pt x="16217" y="14836"/>
                      </a:lnTo>
                      <a:lnTo>
                        <a:pt x="16426" y="14794"/>
                      </a:lnTo>
                      <a:lnTo>
                        <a:pt x="16656" y="14584"/>
                      </a:lnTo>
                      <a:lnTo>
                        <a:pt x="16844" y="14564"/>
                      </a:lnTo>
                      <a:lnTo>
                        <a:pt x="17033" y="14333"/>
                      </a:lnTo>
                      <a:lnTo>
                        <a:pt x="16949" y="14480"/>
                      </a:lnTo>
                      <a:lnTo>
                        <a:pt x="16949" y="14626"/>
                      </a:lnTo>
                      <a:lnTo>
                        <a:pt x="17012" y="14647"/>
                      </a:lnTo>
                      <a:lnTo>
                        <a:pt x="17075" y="14668"/>
                      </a:lnTo>
                      <a:lnTo>
                        <a:pt x="17116" y="14731"/>
                      </a:lnTo>
                      <a:lnTo>
                        <a:pt x="17263" y="14564"/>
                      </a:lnTo>
                      <a:lnTo>
                        <a:pt x="17367" y="14522"/>
                      </a:lnTo>
                      <a:lnTo>
                        <a:pt x="17598" y="14438"/>
                      </a:lnTo>
                      <a:lnTo>
                        <a:pt x="17681" y="14354"/>
                      </a:lnTo>
                      <a:lnTo>
                        <a:pt x="17681" y="14354"/>
                      </a:lnTo>
                      <a:lnTo>
                        <a:pt x="17639" y="14480"/>
                      </a:lnTo>
                      <a:lnTo>
                        <a:pt x="17451" y="14584"/>
                      </a:lnTo>
                      <a:lnTo>
                        <a:pt x="17326" y="14584"/>
                      </a:lnTo>
                      <a:lnTo>
                        <a:pt x="17054" y="14856"/>
                      </a:lnTo>
                      <a:lnTo>
                        <a:pt x="17033" y="14961"/>
                      </a:lnTo>
                      <a:lnTo>
                        <a:pt x="17158" y="15149"/>
                      </a:lnTo>
                      <a:lnTo>
                        <a:pt x="17179" y="15275"/>
                      </a:lnTo>
                      <a:lnTo>
                        <a:pt x="17054" y="15191"/>
                      </a:lnTo>
                      <a:lnTo>
                        <a:pt x="16949" y="15191"/>
                      </a:lnTo>
                      <a:lnTo>
                        <a:pt x="16886" y="15212"/>
                      </a:lnTo>
                      <a:lnTo>
                        <a:pt x="16823" y="15212"/>
                      </a:lnTo>
                      <a:lnTo>
                        <a:pt x="16719" y="15149"/>
                      </a:lnTo>
                      <a:lnTo>
                        <a:pt x="16698" y="14982"/>
                      </a:lnTo>
                      <a:lnTo>
                        <a:pt x="16510" y="15066"/>
                      </a:lnTo>
                      <a:lnTo>
                        <a:pt x="16405" y="15066"/>
                      </a:lnTo>
                      <a:lnTo>
                        <a:pt x="16238" y="15170"/>
                      </a:lnTo>
                      <a:lnTo>
                        <a:pt x="16091" y="15170"/>
                      </a:lnTo>
                      <a:lnTo>
                        <a:pt x="15986" y="15275"/>
                      </a:lnTo>
                      <a:lnTo>
                        <a:pt x="15986" y="15380"/>
                      </a:lnTo>
                      <a:lnTo>
                        <a:pt x="16007" y="15421"/>
                      </a:lnTo>
                      <a:lnTo>
                        <a:pt x="15903" y="15610"/>
                      </a:lnTo>
                      <a:lnTo>
                        <a:pt x="15777" y="15693"/>
                      </a:lnTo>
                      <a:lnTo>
                        <a:pt x="15714" y="15840"/>
                      </a:lnTo>
                      <a:lnTo>
                        <a:pt x="15380" y="16133"/>
                      </a:lnTo>
                      <a:lnTo>
                        <a:pt x="15296" y="16237"/>
                      </a:lnTo>
                      <a:lnTo>
                        <a:pt x="15296" y="16321"/>
                      </a:lnTo>
                      <a:lnTo>
                        <a:pt x="15401" y="16468"/>
                      </a:lnTo>
                      <a:lnTo>
                        <a:pt x="15463" y="16405"/>
                      </a:lnTo>
                      <a:lnTo>
                        <a:pt x="15505" y="16405"/>
                      </a:lnTo>
                      <a:lnTo>
                        <a:pt x="15610" y="16321"/>
                      </a:lnTo>
                      <a:lnTo>
                        <a:pt x="15694" y="16342"/>
                      </a:lnTo>
                      <a:lnTo>
                        <a:pt x="15694" y="16405"/>
                      </a:lnTo>
                      <a:lnTo>
                        <a:pt x="15484" y="16551"/>
                      </a:lnTo>
                      <a:lnTo>
                        <a:pt x="15401" y="16551"/>
                      </a:lnTo>
                      <a:lnTo>
                        <a:pt x="15359" y="16656"/>
                      </a:lnTo>
                      <a:lnTo>
                        <a:pt x="15254" y="16614"/>
                      </a:lnTo>
                      <a:lnTo>
                        <a:pt x="15170" y="16614"/>
                      </a:lnTo>
                      <a:lnTo>
                        <a:pt x="15087" y="16635"/>
                      </a:lnTo>
                      <a:lnTo>
                        <a:pt x="15087" y="16740"/>
                      </a:lnTo>
                      <a:lnTo>
                        <a:pt x="15024" y="16719"/>
                      </a:lnTo>
                      <a:lnTo>
                        <a:pt x="14919" y="16740"/>
                      </a:lnTo>
                      <a:lnTo>
                        <a:pt x="14919" y="16865"/>
                      </a:lnTo>
                      <a:lnTo>
                        <a:pt x="15066" y="17053"/>
                      </a:lnTo>
                      <a:lnTo>
                        <a:pt x="15129" y="17032"/>
                      </a:lnTo>
                      <a:lnTo>
                        <a:pt x="15170" y="16949"/>
                      </a:lnTo>
                      <a:lnTo>
                        <a:pt x="15233" y="17032"/>
                      </a:lnTo>
                      <a:lnTo>
                        <a:pt x="15275" y="16886"/>
                      </a:lnTo>
                      <a:lnTo>
                        <a:pt x="15359" y="16886"/>
                      </a:lnTo>
                      <a:lnTo>
                        <a:pt x="15359" y="16991"/>
                      </a:lnTo>
                      <a:lnTo>
                        <a:pt x="15442" y="16949"/>
                      </a:lnTo>
                      <a:lnTo>
                        <a:pt x="15463" y="16865"/>
                      </a:lnTo>
                      <a:lnTo>
                        <a:pt x="15526" y="16823"/>
                      </a:lnTo>
                      <a:lnTo>
                        <a:pt x="15652" y="16740"/>
                      </a:lnTo>
                      <a:lnTo>
                        <a:pt x="15652" y="16614"/>
                      </a:lnTo>
                      <a:lnTo>
                        <a:pt x="15714" y="16530"/>
                      </a:lnTo>
                      <a:lnTo>
                        <a:pt x="15714" y="16572"/>
                      </a:lnTo>
                      <a:lnTo>
                        <a:pt x="15673" y="16635"/>
                      </a:lnTo>
                      <a:lnTo>
                        <a:pt x="15714" y="16719"/>
                      </a:lnTo>
                      <a:lnTo>
                        <a:pt x="15840" y="16719"/>
                      </a:lnTo>
                      <a:lnTo>
                        <a:pt x="16028" y="16572"/>
                      </a:lnTo>
                      <a:lnTo>
                        <a:pt x="16175" y="16572"/>
                      </a:lnTo>
                      <a:lnTo>
                        <a:pt x="16196" y="16656"/>
                      </a:lnTo>
                      <a:lnTo>
                        <a:pt x="16258" y="16614"/>
                      </a:lnTo>
                      <a:lnTo>
                        <a:pt x="16321" y="16405"/>
                      </a:lnTo>
                      <a:lnTo>
                        <a:pt x="16447" y="16321"/>
                      </a:lnTo>
                      <a:lnTo>
                        <a:pt x="16510" y="16321"/>
                      </a:lnTo>
                      <a:lnTo>
                        <a:pt x="16363" y="16468"/>
                      </a:lnTo>
                      <a:lnTo>
                        <a:pt x="16363" y="16551"/>
                      </a:lnTo>
                      <a:lnTo>
                        <a:pt x="16447" y="16509"/>
                      </a:lnTo>
                      <a:lnTo>
                        <a:pt x="16572" y="16342"/>
                      </a:lnTo>
                      <a:lnTo>
                        <a:pt x="16656" y="16154"/>
                      </a:lnTo>
                      <a:lnTo>
                        <a:pt x="16740" y="16112"/>
                      </a:lnTo>
                      <a:lnTo>
                        <a:pt x="16740" y="16196"/>
                      </a:lnTo>
                      <a:lnTo>
                        <a:pt x="16656" y="16321"/>
                      </a:lnTo>
                      <a:lnTo>
                        <a:pt x="16656" y="16363"/>
                      </a:lnTo>
                      <a:lnTo>
                        <a:pt x="16782" y="16237"/>
                      </a:lnTo>
                      <a:lnTo>
                        <a:pt x="16844" y="16321"/>
                      </a:lnTo>
                      <a:lnTo>
                        <a:pt x="16844" y="16405"/>
                      </a:lnTo>
                      <a:lnTo>
                        <a:pt x="16970" y="16426"/>
                      </a:lnTo>
                      <a:lnTo>
                        <a:pt x="17033" y="16468"/>
                      </a:lnTo>
                      <a:lnTo>
                        <a:pt x="17095" y="16405"/>
                      </a:lnTo>
                      <a:lnTo>
                        <a:pt x="17158" y="16258"/>
                      </a:lnTo>
                      <a:lnTo>
                        <a:pt x="17305" y="16237"/>
                      </a:lnTo>
                      <a:lnTo>
                        <a:pt x="17409" y="16154"/>
                      </a:lnTo>
                      <a:lnTo>
                        <a:pt x="17347" y="16133"/>
                      </a:lnTo>
                      <a:lnTo>
                        <a:pt x="17367" y="16007"/>
                      </a:lnTo>
                      <a:lnTo>
                        <a:pt x="17577" y="15924"/>
                      </a:lnTo>
                      <a:lnTo>
                        <a:pt x="17598" y="15840"/>
                      </a:lnTo>
                      <a:lnTo>
                        <a:pt x="17598" y="15735"/>
                      </a:lnTo>
                      <a:lnTo>
                        <a:pt x="17493" y="15777"/>
                      </a:lnTo>
                      <a:lnTo>
                        <a:pt x="17409" y="15714"/>
                      </a:lnTo>
                      <a:lnTo>
                        <a:pt x="17284" y="15693"/>
                      </a:lnTo>
                      <a:lnTo>
                        <a:pt x="17347" y="15610"/>
                      </a:lnTo>
                      <a:lnTo>
                        <a:pt x="17451" y="15610"/>
                      </a:lnTo>
                      <a:lnTo>
                        <a:pt x="17514" y="15631"/>
                      </a:lnTo>
                      <a:lnTo>
                        <a:pt x="17577" y="15568"/>
                      </a:lnTo>
                      <a:lnTo>
                        <a:pt x="17577" y="15463"/>
                      </a:lnTo>
                      <a:lnTo>
                        <a:pt x="17472" y="15505"/>
                      </a:lnTo>
                      <a:lnTo>
                        <a:pt x="17367" y="15400"/>
                      </a:lnTo>
                      <a:lnTo>
                        <a:pt x="17367" y="15317"/>
                      </a:lnTo>
                      <a:lnTo>
                        <a:pt x="17514" y="15296"/>
                      </a:lnTo>
                      <a:lnTo>
                        <a:pt x="17598" y="15275"/>
                      </a:lnTo>
                      <a:lnTo>
                        <a:pt x="17660" y="15296"/>
                      </a:lnTo>
                      <a:lnTo>
                        <a:pt x="17681" y="15254"/>
                      </a:lnTo>
                      <a:lnTo>
                        <a:pt x="17619" y="15108"/>
                      </a:lnTo>
                      <a:lnTo>
                        <a:pt x="17807" y="15045"/>
                      </a:lnTo>
                      <a:lnTo>
                        <a:pt x="17911" y="15108"/>
                      </a:lnTo>
                      <a:lnTo>
                        <a:pt x="17995" y="15087"/>
                      </a:lnTo>
                      <a:lnTo>
                        <a:pt x="18121" y="15087"/>
                      </a:lnTo>
                      <a:lnTo>
                        <a:pt x="17911" y="15254"/>
                      </a:lnTo>
                      <a:lnTo>
                        <a:pt x="17911" y="15359"/>
                      </a:lnTo>
                      <a:lnTo>
                        <a:pt x="17932" y="15526"/>
                      </a:lnTo>
                      <a:lnTo>
                        <a:pt x="17995" y="15526"/>
                      </a:lnTo>
                      <a:lnTo>
                        <a:pt x="18079" y="15317"/>
                      </a:lnTo>
                      <a:lnTo>
                        <a:pt x="18142" y="15275"/>
                      </a:lnTo>
                      <a:lnTo>
                        <a:pt x="18204" y="15275"/>
                      </a:lnTo>
                      <a:lnTo>
                        <a:pt x="18183" y="15359"/>
                      </a:lnTo>
                      <a:lnTo>
                        <a:pt x="18121" y="15421"/>
                      </a:lnTo>
                      <a:lnTo>
                        <a:pt x="18142" y="15505"/>
                      </a:lnTo>
                      <a:lnTo>
                        <a:pt x="18288" y="15400"/>
                      </a:lnTo>
                      <a:lnTo>
                        <a:pt x="18309" y="15317"/>
                      </a:lnTo>
                      <a:lnTo>
                        <a:pt x="18393" y="15400"/>
                      </a:lnTo>
                      <a:lnTo>
                        <a:pt x="18497" y="15317"/>
                      </a:lnTo>
                      <a:lnTo>
                        <a:pt x="18539" y="15317"/>
                      </a:lnTo>
                      <a:lnTo>
                        <a:pt x="18644" y="15254"/>
                      </a:lnTo>
                      <a:lnTo>
                        <a:pt x="18769" y="15212"/>
                      </a:lnTo>
                      <a:lnTo>
                        <a:pt x="18874" y="15254"/>
                      </a:lnTo>
                      <a:lnTo>
                        <a:pt x="18853" y="15296"/>
                      </a:lnTo>
                      <a:lnTo>
                        <a:pt x="18727" y="15296"/>
                      </a:lnTo>
                      <a:lnTo>
                        <a:pt x="18602" y="15421"/>
                      </a:lnTo>
                      <a:lnTo>
                        <a:pt x="18686" y="15421"/>
                      </a:lnTo>
                      <a:lnTo>
                        <a:pt x="18623" y="15505"/>
                      </a:lnTo>
                      <a:lnTo>
                        <a:pt x="18686" y="15568"/>
                      </a:lnTo>
                      <a:lnTo>
                        <a:pt x="18895" y="15610"/>
                      </a:lnTo>
                      <a:lnTo>
                        <a:pt x="18958" y="15693"/>
                      </a:lnTo>
                      <a:lnTo>
                        <a:pt x="18958" y="15735"/>
                      </a:lnTo>
                      <a:lnTo>
                        <a:pt x="18832" y="15631"/>
                      </a:lnTo>
                      <a:lnTo>
                        <a:pt x="18686" y="15610"/>
                      </a:lnTo>
                      <a:lnTo>
                        <a:pt x="18581" y="15672"/>
                      </a:lnTo>
                      <a:lnTo>
                        <a:pt x="18581" y="15777"/>
                      </a:lnTo>
                      <a:lnTo>
                        <a:pt x="18644" y="15798"/>
                      </a:lnTo>
                      <a:lnTo>
                        <a:pt x="18748" y="15735"/>
                      </a:lnTo>
                      <a:lnTo>
                        <a:pt x="18832" y="15819"/>
                      </a:lnTo>
                      <a:lnTo>
                        <a:pt x="18790" y="15840"/>
                      </a:lnTo>
                      <a:lnTo>
                        <a:pt x="18644" y="15840"/>
                      </a:lnTo>
                      <a:lnTo>
                        <a:pt x="18644" y="15924"/>
                      </a:lnTo>
                      <a:lnTo>
                        <a:pt x="18811" y="15986"/>
                      </a:lnTo>
                      <a:lnTo>
                        <a:pt x="18853" y="16049"/>
                      </a:lnTo>
                      <a:lnTo>
                        <a:pt x="18790" y="16091"/>
                      </a:lnTo>
                      <a:lnTo>
                        <a:pt x="18707" y="16112"/>
                      </a:lnTo>
                      <a:lnTo>
                        <a:pt x="18707" y="16154"/>
                      </a:lnTo>
                      <a:lnTo>
                        <a:pt x="18811" y="16154"/>
                      </a:lnTo>
                      <a:lnTo>
                        <a:pt x="18916" y="16112"/>
                      </a:lnTo>
                      <a:lnTo>
                        <a:pt x="19020" y="16196"/>
                      </a:lnTo>
                      <a:lnTo>
                        <a:pt x="19125" y="16237"/>
                      </a:lnTo>
                      <a:lnTo>
                        <a:pt x="19271" y="16196"/>
                      </a:lnTo>
                      <a:lnTo>
                        <a:pt x="19334" y="16258"/>
                      </a:lnTo>
                      <a:lnTo>
                        <a:pt x="19334" y="16321"/>
                      </a:lnTo>
                      <a:lnTo>
                        <a:pt x="19251" y="16363"/>
                      </a:lnTo>
                      <a:lnTo>
                        <a:pt x="19271" y="16447"/>
                      </a:lnTo>
                      <a:lnTo>
                        <a:pt x="19334" y="16468"/>
                      </a:lnTo>
                      <a:lnTo>
                        <a:pt x="19355" y="16551"/>
                      </a:lnTo>
                      <a:lnTo>
                        <a:pt x="19439" y="16572"/>
                      </a:lnTo>
                      <a:lnTo>
                        <a:pt x="19523" y="16488"/>
                      </a:lnTo>
                      <a:lnTo>
                        <a:pt x="19481" y="16426"/>
                      </a:lnTo>
                      <a:lnTo>
                        <a:pt x="19523" y="16384"/>
                      </a:lnTo>
                      <a:lnTo>
                        <a:pt x="19648" y="16384"/>
                      </a:lnTo>
                      <a:lnTo>
                        <a:pt x="19564" y="16488"/>
                      </a:lnTo>
                      <a:lnTo>
                        <a:pt x="19564" y="16551"/>
                      </a:lnTo>
                      <a:lnTo>
                        <a:pt x="19418" y="16719"/>
                      </a:lnTo>
                      <a:lnTo>
                        <a:pt x="19443" y="16744"/>
                      </a:lnTo>
                      <a:lnTo>
                        <a:pt x="19376" y="16760"/>
                      </a:lnTo>
                      <a:lnTo>
                        <a:pt x="19418" y="16844"/>
                      </a:lnTo>
                      <a:lnTo>
                        <a:pt x="19690" y="16907"/>
                      </a:lnTo>
                      <a:lnTo>
                        <a:pt x="19774" y="16865"/>
                      </a:lnTo>
                      <a:lnTo>
                        <a:pt x="19857" y="16907"/>
                      </a:lnTo>
                      <a:lnTo>
                        <a:pt x="20108" y="16907"/>
                      </a:lnTo>
                      <a:lnTo>
                        <a:pt x="20234" y="16865"/>
                      </a:lnTo>
                      <a:lnTo>
                        <a:pt x="20297" y="16907"/>
                      </a:lnTo>
                      <a:lnTo>
                        <a:pt x="20297" y="16970"/>
                      </a:lnTo>
                      <a:lnTo>
                        <a:pt x="20380" y="16970"/>
                      </a:lnTo>
                      <a:lnTo>
                        <a:pt x="20443" y="17053"/>
                      </a:lnTo>
                      <a:lnTo>
                        <a:pt x="20527" y="17116"/>
                      </a:lnTo>
                      <a:lnTo>
                        <a:pt x="20548" y="17179"/>
                      </a:lnTo>
                      <a:lnTo>
                        <a:pt x="20652" y="17179"/>
                      </a:lnTo>
                      <a:lnTo>
                        <a:pt x="20820" y="17116"/>
                      </a:lnTo>
                      <a:lnTo>
                        <a:pt x="20841" y="17074"/>
                      </a:lnTo>
                      <a:lnTo>
                        <a:pt x="20904" y="17116"/>
                      </a:lnTo>
                      <a:lnTo>
                        <a:pt x="20904" y="17179"/>
                      </a:lnTo>
                      <a:lnTo>
                        <a:pt x="20820" y="17263"/>
                      </a:lnTo>
                      <a:lnTo>
                        <a:pt x="20715" y="17284"/>
                      </a:lnTo>
                      <a:lnTo>
                        <a:pt x="20736" y="17346"/>
                      </a:lnTo>
                      <a:lnTo>
                        <a:pt x="20904" y="17388"/>
                      </a:lnTo>
                      <a:lnTo>
                        <a:pt x="20924" y="17493"/>
                      </a:lnTo>
                      <a:lnTo>
                        <a:pt x="21008" y="17577"/>
                      </a:lnTo>
                      <a:lnTo>
                        <a:pt x="21176" y="17639"/>
                      </a:lnTo>
                      <a:lnTo>
                        <a:pt x="21385" y="17577"/>
                      </a:lnTo>
                      <a:lnTo>
                        <a:pt x="21468" y="17556"/>
                      </a:lnTo>
                      <a:lnTo>
                        <a:pt x="21489" y="17597"/>
                      </a:lnTo>
                      <a:lnTo>
                        <a:pt x="21573" y="17535"/>
                      </a:lnTo>
                      <a:lnTo>
                        <a:pt x="21740" y="17430"/>
                      </a:lnTo>
                      <a:lnTo>
                        <a:pt x="21782" y="17430"/>
                      </a:lnTo>
                      <a:lnTo>
                        <a:pt x="21740" y="17493"/>
                      </a:lnTo>
                      <a:lnTo>
                        <a:pt x="21636" y="17577"/>
                      </a:lnTo>
                      <a:lnTo>
                        <a:pt x="21594" y="17786"/>
                      </a:lnTo>
                      <a:lnTo>
                        <a:pt x="21552" y="17911"/>
                      </a:lnTo>
                      <a:lnTo>
                        <a:pt x="21468" y="17911"/>
                      </a:lnTo>
                      <a:lnTo>
                        <a:pt x="21343" y="17849"/>
                      </a:lnTo>
                      <a:lnTo>
                        <a:pt x="21280" y="17869"/>
                      </a:lnTo>
                      <a:lnTo>
                        <a:pt x="21364" y="17995"/>
                      </a:lnTo>
                      <a:lnTo>
                        <a:pt x="21385" y="18100"/>
                      </a:lnTo>
                      <a:lnTo>
                        <a:pt x="21468" y="18162"/>
                      </a:lnTo>
                      <a:lnTo>
                        <a:pt x="21573" y="18121"/>
                      </a:lnTo>
                      <a:lnTo>
                        <a:pt x="21657" y="18162"/>
                      </a:lnTo>
                      <a:lnTo>
                        <a:pt x="21636" y="18225"/>
                      </a:lnTo>
                      <a:lnTo>
                        <a:pt x="21552" y="18225"/>
                      </a:lnTo>
                      <a:lnTo>
                        <a:pt x="21552" y="18288"/>
                      </a:lnTo>
                      <a:lnTo>
                        <a:pt x="21720" y="18434"/>
                      </a:lnTo>
                      <a:lnTo>
                        <a:pt x="21761" y="18413"/>
                      </a:lnTo>
                      <a:lnTo>
                        <a:pt x="21887" y="18434"/>
                      </a:lnTo>
                      <a:lnTo>
                        <a:pt x="21950" y="18330"/>
                      </a:lnTo>
                      <a:lnTo>
                        <a:pt x="22075" y="18100"/>
                      </a:lnTo>
                      <a:lnTo>
                        <a:pt x="22033" y="18288"/>
                      </a:lnTo>
                      <a:lnTo>
                        <a:pt x="22033" y="18413"/>
                      </a:lnTo>
                      <a:lnTo>
                        <a:pt x="21992" y="18497"/>
                      </a:lnTo>
                      <a:lnTo>
                        <a:pt x="21950" y="18518"/>
                      </a:lnTo>
                      <a:lnTo>
                        <a:pt x="21866" y="18623"/>
                      </a:lnTo>
                      <a:lnTo>
                        <a:pt x="21887" y="18706"/>
                      </a:lnTo>
                      <a:lnTo>
                        <a:pt x="21971" y="18748"/>
                      </a:lnTo>
                      <a:lnTo>
                        <a:pt x="21929" y="18811"/>
                      </a:lnTo>
                      <a:lnTo>
                        <a:pt x="21929" y="19062"/>
                      </a:lnTo>
                      <a:lnTo>
                        <a:pt x="21971" y="19125"/>
                      </a:lnTo>
                      <a:lnTo>
                        <a:pt x="22054" y="19125"/>
                      </a:lnTo>
                      <a:lnTo>
                        <a:pt x="22033" y="19229"/>
                      </a:lnTo>
                      <a:lnTo>
                        <a:pt x="22054" y="19334"/>
                      </a:lnTo>
                      <a:lnTo>
                        <a:pt x="22243" y="19522"/>
                      </a:lnTo>
                      <a:lnTo>
                        <a:pt x="22284" y="19543"/>
                      </a:lnTo>
                      <a:lnTo>
                        <a:pt x="22284" y="19585"/>
                      </a:lnTo>
                      <a:lnTo>
                        <a:pt x="22347" y="19543"/>
                      </a:lnTo>
                      <a:lnTo>
                        <a:pt x="22389" y="19627"/>
                      </a:lnTo>
                      <a:lnTo>
                        <a:pt x="22473" y="19585"/>
                      </a:lnTo>
                      <a:lnTo>
                        <a:pt x="22452" y="19543"/>
                      </a:lnTo>
                      <a:lnTo>
                        <a:pt x="22473" y="19481"/>
                      </a:lnTo>
                      <a:lnTo>
                        <a:pt x="22515" y="19543"/>
                      </a:lnTo>
                      <a:lnTo>
                        <a:pt x="22598" y="19564"/>
                      </a:lnTo>
                      <a:lnTo>
                        <a:pt x="22661" y="19481"/>
                      </a:lnTo>
                      <a:lnTo>
                        <a:pt x="22577" y="19334"/>
                      </a:lnTo>
                      <a:lnTo>
                        <a:pt x="22515" y="19334"/>
                      </a:lnTo>
                      <a:lnTo>
                        <a:pt x="22473" y="19355"/>
                      </a:lnTo>
                      <a:lnTo>
                        <a:pt x="22452" y="19334"/>
                      </a:lnTo>
                      <a:lnTo>
                        <a:pt x="22515" y="19229"/>
                      </a:lnTo>
                      <a:lnTo>
                        <a:pt x="22515" y="19146"/>
                      </a:lnTo>
                      <a:lnTo>
                        <a:pt x="22494" y="19062"/>
                      </a:lnTo>
                      <a:lnTo>
                        <a:pt x="22410" y="19041"/>
                      </a:lnTo>
                      <a:lnTo>
                        <a:pt x="22410" y="18999"/>
                      </a:lnTo>
                      <a:lnTo>
                        <a:pt x="22473" y="18937"/>
                      </a:lnTo>
                      <a:lnTo>
                        <a:pt x="22494" y="18811"/>
                      </a:lnTo>
                      <a:lnTo>
                        <a:pt x="22577" y="18811"/>
                      </a:lnTo>
                      <a:lnTo>
                        <a:pt x="22577" y="18916"/>
                      </a:lnTo>
                      <a:lnTo>
                        <a:pt x="22598" y="18999"/>
                      </a:lnTo>
                      <a:lnTo>
                        <a:pt x="22682" y="18895"/>
                      </a:lnTo>
                      <a:lnTo>
                        <a:pt x="22703" y="18957"/>
                      </a:lnTo>
                      <a:lnTo>
                        <a:pt x="22766" y="19041"/>
                      </a:lnTo>
                      <a:lnTo>
                        <a:pt x="22703" y="19146"/>
                      </a:lnTo>
                      <a:lnTo>
                        <a:pt x="22724" y="19229"/>
                      </a:lnTo>
                      <a:lnTo>
                        <a:pt x="22787" y="19250"/>
                      </a:lnTo>
                      <a:lnTo>
                        <a:pt x="22891" y="19146"/>
                      </a:lnTo>
                      <a:lnTo>
                        <a:pt x="22933" y="19146"/>
                      </a:lnTo>
                      <a:lnTo>
                        <a:pt x="22912" y="19229"/>
                      </a:lnTo>
                      <a:lnTo>
                        <a:pt x="22828" y="19313"/>
                      </a:lnTo>
                      <a:lnTo>
                        <a:pt x="22828" y="19376"/>
                      </a:lnTo>
                      <a:lnTo>
                        <a:pt x="22870" y="19481"/>
                      </a:lnTo>
                      <a:lnTo>
                        <a:pt x="22808" y="19627"/>
                      </a:lnTo>
                      <a:lnTo>
                        <a:pt x="22828" y="19669"/>
                      </a:lnTo>
                      <a:lnTo>
                        <a:pt x="22891" y="19669"/>
                      </a:lnTo>
                      <a:lnTo>
                        <a:pt x="22891" y="19857"/>
                      </a:lnTo>
                      <a:cubicBezTo>
                        <a:pt x="22891" y="19899"/>
                        <a:pt x="22870" y="19983"/>
                        <a:pt x="22870" y="20045"/>
                      </a:cubicBezTo>
                      <a:lnTo>
                        <a:pt x="22828" y="20087"/>
                      </a:lnTo>
                      <a:lnTo>
                        <a:pt x="22808" y="20004"/>
                      </a:lnTo>
                      <a:lnTo>
                        <a:pt x="22870" y="19941"/>
                      </a:lnTo>
                      <a:lnTo>
                        <a:pt x="22870" y="19857"/>
                      </a:lnTo>
                      <a:lnTo>
                        <a:pt x="22766" y="19794"/>
                      </a:lnTo>
                      <a:lnTo>
                        <a:pt x="22598" y="19836"/>
                      </a:lnTo>
                      <a:lnTo>
                        <a:pt x="22577" y="19878"/>
                      </a:lnTo>
                      <a:lnTo>
                        <a:pt x="22515" y="19899"/>
                      </a:lnTo>
                      <a:lnTo>
                        <a:pt x="22473" y="19794"/>
                      </a:lnTo>
                      <a:lnTo>
                        <a:pt x="22410" y="19941"/>
                      </a:lnTo>
                      <a:lnTo>
                        <a:pt x="22452" y="20066"/>
                      </a:lnTo>
                      <a:lnTo>
                        <a:pt x="22515" y="20108"/>
                      </a:lnTo>
                      <a:lnTo>
                        <a:pt x="22473" y="20192"/>
                      </a:lnTo>
                      <a:lnTo>
                        <a:pt x="22410" y="20150"/>
                      </a:lnTo>
                      <a:lnTo>
                        <a:pt x="22368" y="20255"/>
                      </a:lnTo>
                      <a:lnTo>
                        <a:pt x="22452" y="20401"/>
                      </a:lnTo>
                      <a:lnTo>
                        <a:pt x="22410" y="20506"/>
                      </a:lnTo>
                      <a:lnTo>
                        <a:pt x="22494" y="20569"/>
                      </a:lnTo>
                      <a:lnTo>
                        <a:pt x="22410" y="20631"/>
                      </a:lnTo>
                      <a:lnTo>
                        <a:pt x="22515" y="20778"/>
                      </a:lnTo>
                      <a:lnTo>
                        <a:pt x="22619" y="20778"/>
                      </a:lnTo>
                      <a:lnTo>
                        <a:pt x="22703" y="20694"/>
                      </a:lnTo>
                      <a:lnTo>
                        <a:pt x="22703" y="20569"/>
                      </a:lnTo>
                      <a:lnTo>
                        <a:pt x="22619" y="20401"/>
                      </a:lnTo>
                      <a:lnTo>
                        <a:pt x="22661" y="20297"/>
                      </a:lnTo>
                      <a:lnTo>
                        <a:pt x="22787" y="20527"/>
                      </a:lnTo>
                      <a:lnTo>
                        <a:pt x="22787" y="20631"/>
                      </a:lnTo>
                      <a:lnTo>
                        <a:pt x="22787" y="20694"/>
                      </a:lnTo>
                      <a:cubicBezTo>
                        <a:pt x="22766" y="20694"/>
                        <a:pt x="22724" y="20694"/>
                        <a:pt x="22724" y="20715"/>
                      </a:cubicBezTo>
                      <a:lnTo>
                        <a:pt x="22724" y="20736"/>
                      </a:lnTo>
                      <a:lnTo>
                        <a:pt x="22682" y="20799"/>
                      </a:lnTo>
                      <a:lnTo>
                        <a:pt x="22577" y="20841"/>
                      </a:lnTo>
                      <a:lnTo>
                        <a:pt x="22598" y="20924"/>
                      </a:lnTo>
                      <a:lnTo>
                        <a:pt x="22682" y="21008"/>
                      </a:lnTo>
                      <a:lnTo>
                        <a:pt x="22598" y="21092"/>
                      </a:lnTo>
                      <a:lnTo>
                        <a:pt x="22598" y="21196"/>
                      </a:lnTo>
                      <a:lnTo>
                        <a:pt x="22536" y="21259"/>
                      </a:lnTo>
                      <a:lnTo>
                        <a:pt x="22431" y="21301"/>
                      </a:lnTo>
                      <a:lnTo>
                        <a:pt x="22431" y="21343"/>
                      </a:lnTo>
                      <a:lnTo>
                        <a:pt x="22577" y="21364"/>
                      </a:lnTo>
                      <a:lnTo>
                        <a:pt x="22536" y="21426"/>
                      </a:lnTo>
                      <a:lnTo>
                        <a:pt x="22494" y="21447"/>
                      </a:lnTo>
                      <a:lnTo>
                        <a:pt x="22494" y="21531"/>
                      </a:lnTo>
                      <a:lnTo>
                        <a:pt x="22536" y="21531"/>
                      </a:lnTo>
                      <a:lnTo>
                        <a:pt x="22619" y="21510"/>
                      </a:lnTo>
                      <a:lnTo>
                        <a:pt x="22640" y="21552"/>
                      </a:lnTo>
                      <a:lnTo>
                        <a:pt x="22598" y="21615"/>
                      </a:lnTo>
                      <a:lnTo>
                        <a:pt x="22515" y="21636"/>
                      </a:lnTo>
                      <a:lnTo>
                        <a:pt x="22473" y="21719"/>
                      </a:lnTo>
                      <a:lnTo>
                        <a:pt x="22494" y="21866"/>
                      </a:lnTo>
                      <a:lnTo>
                        <a:pt x="22536" y="21929"/>
                      </a:lnTo>
                      <a:lnTo>
                        <a:pt x="22515" y="21991"/>
                      </a:lnTo>
                      <a:lnTo>
                        <a:pt x="22536" y="22075"/>
                      </a:lnTo>
                      <a:lnTo>
                        <a:pt x="22598" y="22054"/>
                      </a:lnTo>
                      <a:lnTo>
                        <a:pt x="22619" y="21970"/>
                      </a:lnTo>
                      <a:lnTo>
                        <a:pt x="22640" y="21845"/>
                      </a:lnTo>
                      <a:lnTo>
                        <a:pt x="22703" y="21678"/>
                      </a:lnTo>
                      <a:lnTo>
                        <a:pt x="22745" y="21615"/>
                      </a:lnTo>
                      <a:lnTo>
                        <a:pt x="22787" y="21406"/>
                      </a:lnTo>
                      <a:lnTo>
                        <a:pt x="22828" y="21343"/>
                      </a:lnTo>
                      <a:lnTo>
                        <a:pt x="22844" y="21204"/>
                      </a:lnTo>
                      <a:lnTo>
                        <a:pt x="22870" y="21217"/>
                      </a:lnTo>
                      <a:cubicBezTo>
                        <a:pt x="22870" y="21301"/>
                        <a:pt x="22870" y="21364"/>
                        <a:pt x="22891" y="21447"/>
                      </a:cubicBezTo>
                      <a:lnTo>
                        <a:pt x="22870" y="21426"/>
                      </a:lnTo>
                      <a:lnTo>
                        <a:pt x="22808" y="21510"/>
                      </a:lnTo>
                      <a:lnTo>
                        <a:pt x="22808" y="21636"/>
                      </a:lnTo>
                      <a:lnTo>
                        <a:pt x="22870" y="21678"/>
                      </a:lnTo>
                      <a:lnTo>
                        <a:pt x="22787" y="21782"/>
                      </a:lnTo>
                      <a:lnTo>
                        <a:pt x="22891" y="21845"/>
                      </a:lnTo>
                      <a:lnTo>
                        <a:pt x="22891" y="21929"/>
                      </a:lnTo>
                      <a:lnTo>
                        <a:pt x="22828" y="21970"/>
                      </a:lnTo>
                      <a:lnTo>
                        <a:pt x="22766" y="21929"/>
                      </a:lnTo>
                      <a:lnTo>
                        <a:pt x="22703" y="21991"/>
                      </a:lnTo>
                      <a:lnTo>
                        <a:pt x="22703" y="22054"/>
                      </a:lnTo>
                      <a:lnTo>
                        <a:pt x="22661" y="22138"/>
                      </a:lnTo>
                      <a:lnTo>
                        <a:pt x="22619" y="22201"/>
                      </a:lnTo>
                      <a:lnTo>
                        <a:pt x="22682" y="22263"/>
                      </a:lnTo>
                      <a:lnTo>
                        <a:pt x="22766" y="22054"/>
                      </a:lnTo>
                      <a:lnTo>
                        <a:pt x="22787" y="22096"/>
                      </a:lnTo>
                      <a:lnTo>
                        <a:pt x="22724" y="22201"/>
                      </a:lnTo>
                      <a:lnTo>
                        <a:pt x="22828" y="22180"/>
                      </a:lnTo>
                      <a:lnTo>
                        <a:pt x="22891" y="22096"/>
                      </a:lnTo>
                      <a:lnTo>
                        <a:pt x="22891" y="21991"/>
                      </a:lnTo>
                      <a:lnTo>
                        <a:pt x="23017" y="21845"/>
                      </a:lnTo>
                      <a:cubicBezTo>
                        <a:pt x="23017" y="21929"/>
                        <a:pt x="23017" y="21991"/>
                        <a:pt x="23038" y="22075"/>
                      </a:cubicBezTo>
                      <a:lnTo>
                        <a:pt x="23017" y="22096"/>
                      </a:lnTo>
                      <a:lnTo>
                        <a:pt x="23080" y="22159"/>
                      </a:lnTo>
                      <a:cubicBezTo>
                        <a:pt x="23101" y="22201"/>
                        <a:pt x="23101" y="22284"/>
                        <a:pt x="23121" y="22326"/>
                      </a:cubicBezTo>
                      <a:lnTo>
                        <a:pt x="23080" y="22473"/>
                      </a:lnTo>
                      <a:lnTo>
                        <a:pt x="23080" y="22556"/>
                      </a:lnTo>
                      <a:lnTo>
                        <a:pt x="23038" y="22640"/>
                      </a:lnTo>
                      <a:lnTo>
                        <a:pt x="22933" y="22682"/>
                      </a:lnTo>
                      <a:lnTo>
                        <a:pt x="22912" y="22724"/>
                      </a:lnTo>
                      <a:lnTo>
                        <a:pt x="22933" y="22786"/>
                      </a:lnTo>
                      <a:lnTo>
                        <a:pt x="23017" y="22745"/>
                      </a:lnTo>
                      <a:lnTo>
                        <a:pt x="23101" y="22786"/>
                      </a:lnTo>
                      <a:lnTo>
                        <a:pt x="23101" y="22828"/>
                      </a:lnTo>
                      <a:lnTo>
                        <a:pt x="22996" y="22912"/>
                      </a:lnTo>
                      <a:lnTo>
                        <a:pt x="22996" y="22954"/>
                      </a:lnTo>
                      <a:lnTo>
                        <a:pt x="22975" y="23038"/>
                      </a:lnTo>
                      <a:lnTo>
                        <a:pt x="22912" y="23038"/>
                      </a:lnTo>
                      <a:lnTo>
                        <a:pt x="22870" y="23100"/>
                      </a:lnTo>
                      <a:lnTo>
                        <a:pt x="22891" y="23142"/>
                      </a:lnTo>
                      <a:lnTo>
                        <a:pt x="22975" y="23142"/>
                      </a:lnTo>
                      <a:lnTo>
                        <a:pt x="23017" y="23205"/>
                      </a:lnTo>
                      <a:lnTo>
                        <a:pt x="23038" y="23142"/>
                      </a:lnTo>
                      <a:lnTo>
                        <a:pt x="23121" y="23121"/>
                      </a:lnTo>
                      <a:lnTo>
                        <a:pt x="23184" y="23163"/>
                      </a:lnTo>
                      <a:lnTo>
                        <a:pt x="23101" y="23226"/>
                      </a:lnTo>
                      <a:lnTo>
                        <a:pt x="23080" y="23268"/>
                      </a:lnTo>
                      <a:lnTo>
                        <a:pt x="23121" y="23351"/>
                      </a:lnTo>
                      <a:lnTo>
                        <a:pt x="23038" y="23435"/>
                      </a:lnTo>
                      <a:lnTo>
                        <a:pt x="23017" y="23519"/>
                      </a:lnTo>
                      <a:lnTo>
                        <a:pt x="23121" y="23582"/>
                      </a:lnTo>
                      <a:lnTo>
                        <a:pt x="23101" y="23686"/>
                      </a:lnTo>
                      <a:lnTo>
                        <a:pt x="23142" y="23749"/>
                      </a:lnTo>
                      <a:lnTo>
                        <a:pt x="23247" y="23749"/>
                      </a:lnTo>
                      <a:lnTo>
                        <a:pt x="23310" y="23686"/>
                      </a:lnTo>
                      <a:lnTo>
                        <a:pt x="23247" y="23623"/>
                      </a:lnTo>
                      <a:lnTo>
                        <a:pt x="23310" y="23561"/>
                      </a:lnTo>
                      <a:lnTo>
                        <a:pt x="23247" y="23519"/>
                      </a:lnTo>
                      <a:lnTo>
                        <a:pt x="23205" y="23519"/>
                      </a:lnTo>
                      <a:lnTo>
                        <a:pt x="23247" y="23435"/>
                      </a:lnTo>
                      <a:lnTo>
                        <a:pt x="23331" y="23414"/>
                      </a:lnTo>
                      <a:lnTo>
                        <a:pt x="23435" y="23331"/>
                      </a:lnTo>
                      <a:lnTo>
                        <a:pt x="23435" y="23247"/>
                      </a:lnTo>
                      <a:lnTo>
                        <a:pt x="23393" y="23226"/>
                      </a:lnTo>
                      <a:lnTo>
                        <a:pt x="23310" y="23226"/>
                      </a:lnTo>
                      <a:lnTo>
                        <a:pt x="23310" y="23205"/>
                      </a:lnTo>
                      <a:lnTo>
                        <a:pt x="23414" y="23121"/>
                      </a:lnTo>
                      <a:lnTo>
                        <a:pt x="23393" y="23017"/>
                      </a:lnTo>
                      <a:lnTo>
                        <a:pt x="23247" y="22912"/>
                      </a:lnTo>
                      <a:lnTo>
                        <a:pt x="23310" y="22807"/>
                      </a:lnTo>
                      <a:lnTo>
                        <a:pt x="23331" y="22828"/>
                      </a:lnTo>
                      <a:lnTo>
                        <a:pt x="23414" y="22828"/>
                      </a:lnTo>
                      <a:lnTo>
                        <a:pt x="23414" y="22766"/>
                      </a:lnTo>
                      <a:lnTo>
                        <a:pt x="23310" y="22661"/>
                      </a:lnTo>
                      <a:lnTo>
                        <a:pt x="23373" y="22661"/>
                      </a:lnTo>
                      <a:lnTo>
                        <a:pt x="23373" y="22473"/>
                      </a:lnTo>
                      <a:lnTo>
                        <a:pt x="23247" y="22389"/>
                      </a:lnTo>
                      <a:lnTo>
                        <a:pt x="23226" y="22410"/>
                      </a:lnTo>
                      <a:lnTo>
                        <a:pt x="23142" y="22347"/>
                      </a:lnTo>
                      <a:lnTo>
                        <a:pt x="23163" y="22305"/>
                      </a:lnTo>
                      <a:lnTo>
                        <a:pt x="23163" y="22284"/>
                      </a:lnTo>
                      <a:lnTo>
                        <a:pt x="23247" y="22180"/>
                      </a:lnTo>
                      <a:lnTo>
                        <a:pt x="23205" y="22096"/>
                      </a:lnTo>
                      <a:cubicBezTo>
                        <a:pt x="23205" y="22054"/>
                        <a:pt x="23226" y="21991"/>
                        <a:pt x="23226" y="21950"/>
                      </a:cubicBezTo>
                      <a:lnTo>
                        <a:pt x="23226" y="21887"/>
                      </a:lnTo>
                      <a:lnTo>
                        <a:pt x="23268" y="21929"/>
                      </a:lnTo>
                      <a:lnTo>
                        <a:pt x="23352" y="21866"/>
                      </a:lnTo>
                      <a:lnTo>
                        <a:pt x="23310" y="21761"/>
                      </a:lnTo>
                      <a:lnTo>
                        <a:pt x="23352" y="21719"/>
                      </a:lnTo>
                      <a:lnTo>
                        <a:pt x="23352" y="21573"/>
                      </a:lnTo>
                      <a:lnTo>
                        <a:pt x="23414" y="21552"/>
                      </a:lnTo>
                      <a:lnTo>
                        <a:pt x="23435" y="21719"/>
                      </a:lnTo>
                      <a:lnTo>
                        <a:pt x="23477" y="21678"/>
                      </a:lnTo>
                      <a:lnTo>
                        <a:pt x="23519" y="21657"/>
                      </a:lnTo>
                      <a:lnTo>
                        <a:pt x="23519" y="21678"/>
                      </a:lnTo>
                      <a:lnTo>
                        <a:pt x="23519" y="21719"/>
                      </a:lnTo>
                      <a:lnTo>
                        <a:pt x="23477" y="21761"/>
                      </a:lnTo>
                      <a:lnTo>
                        <a:pt x="23477" y="21845"/>
                      </a:lnTo>
                      <a:lnTo>
                        <a:pt x="23540" y="21887"/>
                      </a:lnTo>
                      <a:lnTo>
                        <a:pt x="23665" y="21866"/>
                      </a:lnTo>
                      <a:lnTo>
                        <a:pt x="23749" y="21761"/>
                      </a:lnTo>
                      <a:lnTo>
                        <a:pt x="23728" y="21719"/>
                      </a:lnTo>
                      <a:cubicBezTo>
                        <a:pt x="23749" y="21657"/>
                        <a:pt x="23770" y="21573"/>
                        <a:pt x="23791" y="21510"/>
                      </a:cubicBezTo>
                      <a:lnTo>
                        <a:pt x="23833" y="21531"/>
                      </a:lnTo>
                      <a:lnTo>
                        <a:pt x="23854" y="21636"/>
                      </a:lnTo>
                      <a:lnTo>
                        <a:pt x="23958" y="21719"/>
                      </a:lnTo>
                      <a:lnTo>
                        <a:pt x="24000" y="21719"/>
                      </a:lnTo>
                      <a:lnTo>
                        <a:pt x="23937" y="21740"/>
                      </a:lnTo>
                      <a:lnTo>
                        <a:pt x="23854" y="21740"/>
                      </a:lnTo>
                      <a:lnTo>
                        <a:pt x="23833" y="21782"/>
                      </a:lnTo>
                      <a:cubicBezTo>
                        <a:pt x="23749" y="21824"/>
                        <a:pt x="23665" y="21866"/>
                        <a:pt x="23665" y="21970"/>
                      </a:cubicBezTo>
                      <a:cubicBezTo>
                        <a:pt x="23665" y="22054"/>
                        <a:pt x="23665" y="22096"/>
                        <a:pt x="23686" y="22180"/>
                      </a:cubicBezTo>
                      <a:lnTo>
                        <a:pt x="23665" y="22159"/>
                      </a:lnTo>
                      <a:lnTo>
                        <a:pt x="23665" y="22138"/>
                      </a:lnTo>
                      <a:lnTo>
                        <a:pt x="23645" y="22159"/>
                      </a:lnTo>
                      <a:cubicBezTo>
                        <a:pt x="23624" y="22159"/>
                        <a:pt x="23603" y="22138"/>
                        <a:pt x="23561" y="22138"/>
                      </a:cubicBezTo>
                      <a:lnTo>
                        <a:pt x="23624" y="22075"/>
                      </a:lnTo>
                      <a:lnTo>
                        <a:pt x="23645" y="21991"/>
                      </a:lnTo>
                      <a:lnTo>
                        <a:pt x="23456" y="21970"/>
                      </a:lnTo>
                      <a:lnTo>
                        <a:pt x="23352" y="22075"/>
                      </a:lnTo>
                      <a:lnTo>
                        <a:pt x="23414" y="22180"/>
                      </a:lnTo>
                      <a:lnTo>
                        <a:pt x="23435" y="22180"/>
                      </a:lnTo>
                      <a:cubicBezTo>
                        <a:pt x="23414" y="22201"/>
                        <a:pt x="23414" y="22222"/>
                        <a:pt x="23414" y="22263"/>
                      </a:cubicBezTo>
                      <a:cubicBezTo>
                        <a:pt x="23435" y="22284"/>
                        <a:pt x="23435" y="22326"/>
                        <a:pt x="23456" y="22368"/>
                      </a:cubicBezTo>
                      <a:cubicBezTo>
                        <a:pt x="23498" y="22389"/>
                        <a:pt x="23519" y="22431"/>
                        <a:pt x="23540" y="22494"/>
                      </a:cubicBezTo>
                      <a:lnTo>
                        <a:pt x="23561" y="22494"/>
                      </a:lnTo>
                      <a:cubicBezTo>
                        <a:pt x="23561" y="22494"/>
                        <a:pt x="23561" y="22514"/>
                        <a:pt x="23582" y="22514"/>
                      </a:cubicBezTo>
                      <a:cubicBezTo>
                        <a:pt x="23624" y="22577"/>
                        <a:pt x="23665" y="22577"/>
                        <a:pt x="23686" y="22598"/>
                      </a:cubicBezTo>
                      <a:lnTo>
                        <a:pt x="23665" y="22619"/>
                      </a:lnTo>
                      <a:lnTo>
                        <a:pt x="23540" y="22724"/>
                      </a:lnTo>
                      <a:lnTo>
                        <a:pt x="23540" y="22828"/>
                      </a:lnTo>
                      <a:lnTo>
                        <a:pt x="23603" y="22933"/>
                      </a:lnTo>
                      <a:lnTo>
                        <a:pt x="23728" y="22828"/>
                      </a:lnTo>
                      <a:lnTo>
                        <a:pt x="23812" y="22682"/>
                      </a:lnTo>
                      <a:lnTo>
                        <a:pt x="23812" y="22619"/>
                      </a:lnTo>
                      <a:lnTo>
                        <a:pt x="23875" y="22598"/>
                      </a:lnTo>
                      <a:lnTo>
                        <a:pt x="24021" y="22473"/>
                      </a:lnTo>
                      <a:lnTo>
                        <a:pt x="24042" y="22514"/>
                      </a:lnTo>
                      <a:lnTo>
                        <a:pt x="24251" y="22514"/>
                      </a:lnTo>
                      <a:lnTo>
                        <a:pt x="24168" y="22619"/>
                      </a:lnTo>
                      <a:lnTo>
                        <a:pt x="24189" y="22640"/>
                      </a:lnTo>
                      <a:lnTo>
                        <a:pt x="24314" y="22640"/>
                      </a:lnTo>
                      <a:lnTo>
                        <a:pt x="24314" y="22703"/>
                      </a:lnTo>
                      <a:lnTo>
                        <a:pt x="24209" y="22807"/>
                      </a:lnTo>
                      <a:cubicBezTo>
                        <a:pt x="24189" y="22807"/>
                        <a:pt x="24168" y="22828"/>
                        <a:pt x="24147" y="22828"/>
                      </a:cubicBezTo>
                      <a:lnTo>
                        <a:pt x="24168" y="22724"/>
                      </a:lnTo>
                      <a:lnTo>
                        <a:pt x="24105" y="22598"/>
                      </a:lnTo>
                      <a:lnTo>
                        <a:pt x="23979" y="22598"/>
                      </a:lnTo>
                      <a:lnTo>
                        <a:pt x="23979" y="22640"/>
                      </a:lnTo>
                      <a:lnTo>
                        <a:pt x="23875" y="22703"/>
                      </a:lnTo>
                      <a:lnTo>
                        <a:pt x="23833" y="22849"/>
                      </a:lnTo>
                      <a:lnTo>
                        <a:pt x="23833" y="22912"/>
                      </a:lnTo>
                      <a:lnTo>
                        <a:pt x="23728" y="23017"/>
                      </a:lnTo>
                      <a:lnTo>
                        <a:pt x="23749" y="23100"/>
                      </a:lnTo>
                      <a:lnTo>
                        <a:pt x="23937" y="23017"/>
                      </a:lnTo>
                      <a:cubicBezTo>
                        <a:pt x="23937" y="23038"/>
                        <a:pt x="23958" y="23038"/>
                        <a:pt x="23958" y="23038"/>
                      </a:cubicBezTo>
                      <a:lnTo>
                        <a:pt x="23854" y="23121"/>
                      </a:lnTo>
                      <a:lnTo>
                        <a:pt x="23770" y="23247"/>
                      </a:lnTo>
                      <a:lnTo>
                        <a:pt x="23833" y="23310"/>
                      </a:lnTo>
                      <a:lnTo>
                        <a:pt x="24000" y="23163"/>
                      </a:lnTo>
                      <a:lnTo>
                        <a:pt x="24063" y="23100"/>
                      </a:lnTo>
                      <a:cubicBezTo>
                        <a:pt x="24084" y="23121"/>
                        <a:pt x="24105" y="23121"/>
                        <a:pt x="24147" y="23142"/>
                      </a:cubicBezTo>
                      <a:lnTo>
                        <a:pt x="24147" y="23163"/>
                      </a:lnTo>
                      <a:lnTo>
                        <a:pt x="24168" y="23226"/>
                      </a:lnTo>
                      <a:lnTo>
                        <a:pt x="24189" y="23268"/>
                      </a:lnTo>
                      <a:lnTo>
                        <a:pt x="24000" y="23268"/>
                      </a:lnTo>
                      <a:lnTo>
                        <a:pt x="23937" y="23351"/>
                      </a:lnTo>
                      <a:lnTo>
                        <a:pt x="23937" y="23414"/>
                      </a:lnTo>
                      <a:lnTo>
                        <a:pt x="24000" y="23414"/>
                      </a:lnTo>
                      <a:lnTo>
                        <a:pt x="24063" y="23372"/>
                      </a:lnTo>
                      <a:lnTo>
                        <a:pt x="24168" y="23372"/>
                      </a:lnTo>
                      <a:lnTo>
                        <a:pt x="24168" y="23414"/>
                      </a:lnTo>
                      <a:lnTo>
                        <a:pt x="24063" y="23477"/>
                      </a:lnTo>
                      <a:lnTo>
                        <a:pt x="23937" y="23477"/>
                      </a:lnTo>
                      <a:lnTo>
                        <a:pt x="23875" y="23540"/>
                      </a:lnTo>
                      <a:lnTo>
                        <a:pt x="23854" y="23665"/>
                      </a:lnTo>
                      <a:lnTo>
                        <a:pt x="23896" y="23770"/>
                      </a:lnTo>
                      <a:lnTo>
                        <a:pt x="23979" y="23728"/>
                      </a:lnTo>
                      <a:lnTo>
                        <a:pt x="24000" y="23644"/>
                      </a:lnTo>
                      <a:lnTo>
                        <a:pt x="24084" y="23644"/>
                      </a:lnTo>
                      <a:lnTo>
                        <a:pt x="24189" y="23582"/>
                      </a:lnTo>
                      <a:lnTo>
                        <a:pt x="24314" y="23435"/>
                      </a:lnTo>
                      <a:lnTo>
                        <a:pt x="24461" y="23247"/>
                      </a:lnTo>
                      <a:lnTo>
                        <a:pt x="24502" y="23017"/>
                      </a:lnTo>
                      <a:lnTo>
                        <a:pt x="24628" y="22745"/>
                      </a:lnTo>
                      <a:lnTo>
                        <a:pt x="24691" y="22724"/>
                      </a:lnTo>
                      <a:lnTo>
                        <a:pt x="24691" y="22703"/>
                      </a:lnTo>
                      <a:lnTo>
                        <a:pt x="24691" y="22661"/>
                      </a:lnTo>
                      <a:lnTo>
                        <a:pt x="24670" y="22661"/>
                      </a:lnTo>
                      <a:lnTo>
                        <a:pt x="24712" y="22619"/>
                      </a:lnTo>
                      <a:lnTo>
                        <a:pt x="24712" y="22577"/>
                      </a:lnTo>
                      <a:lnTo>
                        <a:pt x="24753" y="22514"/>
                      </a:lnTo>
                      <a:lnTo>
                        <a:pt x="24712" y="22473"/>
                      </a:lnTo>
                      <a:lnTo>
                        <a:pt x="24670" y="22452"/>
                      </a:lnTo>
                      <a:lnTo>
                        <a:pt x="24670" y="22347"/>
                      </a:lnTo>
                      <a:lnTo>
                        <a:pt x="24607" y="22242"/>
                      </a:lnTo>
                      <a:lnTo>
                        <a:pt x="24481" y="22159"/>
                      </a:lnTo>
                      <a:lnTo>
                        <a:pt x="24398" y="22096"/>
                      </a:lnTo>
                      <a:lnTo>
                        <a:pt x="24377" y="22033"/>
                      </a:lnTo>
                      <a:lnTo>
                        <a:pt x="24272" y="21866"/>
                      </a:lnTo>
                      <a:lnTo>
                        <a:pt x="24189" y="21845"/>
                      </a:lnTo>
                      <a:lnTo>
                        <a:pt x="24084" y="21845"/>
                      </a:lnTo>
                      <a:lnTo>
                        <a:pt x="24084" y="21782"/>
                      </a:lnTo>
                      <a:lnTo>
                        <a:pt x="24126" y="21740"/>
                      </a:lnTo>
                      <a:lnTo>
                        <a:pt x="24084" y="21657"/>
                      </a:lnTo>
                      <a:lnTo>
                        <a:pt x="24042" y="21615"/>
                      </a:lnTo>
                      <a:lnTo>
                        <a:pt x="24021" y="21531"/>
                      </a:lnTo>
                      <a:lnTo>
                        <a:pt x="24063" y="21468"/>
                      </a:lnTo>
                      <a:lnTo>
                        <a:pt x="24126" y="21447"/>
                      </a:lnTo>
                      <a:lnTo>
                        <a:pt x="24084" y="21406"/>
                      </a:lnTo>
                      <a:lnTo>
                        <a:pt x="24021" y="21343"/>
                      </a:lnTo>
                      <a:lnTo>
                        <a:pt x="23958" y="21343"/>
                      </a:lnTo>
                      <a:lnTo>
                        <a:pt x="23958" y="21259"/>
                      </a:lnTo>
                      <a:lnTo>
                        <a:pt x="24063" y="21217"/>
                      </a:lnTo>
                      <a:lnTo>
                        <a:pt x="24042" y="20799"/>
                      </a:lnTo>
                      <a:lnTo>
                        <a:pt x="24042" y="20380"/>
                      </a:lnTo>
                      <a:lnTo>
                        <a:pt x="24084" y="20025"/>
                      </a:lnTo>
                      <a:lnTo>
                        <a:pt x="24063" y="19941"/>
                      </a:lnTo>
                      <a:lnTo>
                        <a:pt x="24063" y="19836"/>
                      </a:lnTo>
                      <a:lnTo>
                        <a:pt x="24126" y="19732"/>
                      </a:lnTo>
                      <a:lnTo>
                        <a:pt x="24084" y="19627"/>
                      </a:lnTo>
                      <a:lnTo>
                        <a:pt x="24042" y="19543"/>
                      </a:lnTo>
                      <a:lnTo>
                        <a:pt x="24021" y="19334"/>
                      </a:lnTo>
                      <a:lnTo>
                        <a:pt x="23875" y="19167"/>
                      </a:lnTo>
                      <a:lnTo>
                        <a:pt x="23833" y="18957"/>
                      </a:lnTo>
                      <a:lnTo>
                        <a:pt x="23854" y="18853"/>
                      </a:lnTo>
                      <a:lnTo>
                        <a:pt x="23728" y="18518"/>
                      </a:lnTo>
                      <a:lnTo>
                        <a:pt x="23749" y="18434"/>
                      </a:lnTo>
                      <a:lnTo>
                        <a:pt x="23833" y="18288"/>
                      </a:lnTo>
                      <a:lnTo>
                        <a:pt x="23812" y="18204"/>
                      </a:lnTo>
                      <a:lnTo>
                        <a:pt x="23812" y="18100"/>
                      </a:lnTo>
                      <a:lnTo>
                        <a:pt x="23665" y="17995"/>
                      </a:lnTo>
                      <a:lnTo>
                        <a:pt x="23498" y="17995"/>
                      </a:lnTo>
                      <a:lnTo>
                        <a:pt x="23289" y="18058"/>
                      </a:lnTo>
                      <a:lnTo>
                        <a:pt x="23226" y="18079"/>
                      </a:lnTo>
                      <a:lnTo>
                        <a:pt x="23017" y="18162"/>
                      </a:lnTo>
                      <a:lnTo>
                        <a:pt x="22891" y="18288"/>
                      </a:lnTo>
                      <a:lnTo>
                        <a:pt x="22724" y="18518"/>
                      </a:lnTo>
                      <a:lnTo>
                        <a:pt x="22598" y="18602"/>
                      </a:lnTo>
                      <a:lnTo>
                        <a:pt x="22410" y="18623"/>
                      </a:lnTo>
                      <a:lnTo>
                        <a:pt x="22201" y="18644"/>
                      </a:lnTo>
                      <a:lnTo>
                        <a:pt x="22159" y="18644"/>
                      </a:lnTo>
                      <a:lnTo>
                        <a:pt x="22159" y="18581"/>
                      </a:lnTo>
                      <a:lnTo>
                        <a:pt x="22264" y="18413"/>
                      </a:lnTo>
                      <a:lnTo>
                        <a:pt x="22201" y="18267"/>
                      </a:lnTo>
                      <a:lnTo>
                        <a:pt x="22054" y="17597"/>
                      </a:lnTo>
                      <a:lnTo>
                        <a:pt x="21950" y="17325"/>
                      </a:lnTo>
                      <a:lnTo>
                        <a:pt x="21887" y="17179"/>
                      </a:lnTo>
                      <a:lnTo>
                        <a:pt x="22033" y="16928"/>
                      </a:lnTo>
                      <a:lnTo>
                        <a:pt x="21740" y="16886"/>
                      </a:lnTo>
                      <a:lnTo>
                        <a:pt x="21531" y="17032"/>
                      </a:lnTo>
                      <a:lnTo>
                        <a:pt x="21406" y="16970"/>
                      </a:lnTo>
                      <a:lnTo>
                        <a:pt x="21029" y="16970"/>
                      </a:lnTo>
                      <a:lnTo>
                        <a:pt x="27704" y="4792"/>
                      </a:lnTo>
                      <a:lnTo>
                        <a:pt x="27683" y="4729"/>
                      </a:lnTo>
                      <a:lnTo>
                        <a:pt x="27536" y="4708"/>
                      </a:lnTo>
                      <a:lnTo>
                        <a:pt x="27474" y="4729"/>
                      </a:lnTo>
                      <a:lnTo>
                        <a:pt x="27411" y="4667"/>
                      </a:lnTo>
                      <a:lnTo>
                        <a:pt x="27369" y="4416"/>
                      </a:lnTo>
                      <a:lnTo>
                        <a:pt x="27306" y="4290"/>
                      </a:lnTo>
                      <a:lnTo>
                        <a:pt x="27222" y="4248"/>
                      </a:lnTo>
                      <a:lnTo>
                        <a:pt x="27202" y="4102"/>
                      </a:lnTo>
                      <a:lnTo>
                        <a:pt x="27118" y="3955"/>
                      </a:lnTo>
                      <a:lnTo>
                        <a:pt x="27076" y="3892"/>
                      </a:lnTo>
                      <a:lnTo>
                        <a:pt x="26867" y="3892"/>
                      </a:lnTo>
                      <a:lnTo>
                        <a:pt x="26846" y="3934"/>
                      </a:lnTo>
                      <a:lnTo>
                        <a:pt x="26678" y="3892"/>
                      </a:lnTo>
                      <a:lnTo>
                        <a:pt x="26532" y="3934"/>
                      </a:lnTo>
                      <a:lnTo>
                        <a:pt x="26448" y="3872"/>
                      </a:lnTo>
                      <a:lnTo>
                        <a:pt x="26386" y="3892"/>
                      </a:lnTo>
                      <a:lnTo>
                        <a:pt x="26344" y="3872"/>
                      </a:lnTo>
                      <a:lnTo>
                        <a:pt x="26323" y="3892"/>
                      </a:lnTo>
                      <a:lnTo>
                        <a:pt x="26239" y="3892"/>
                      </a:lnTo>
                      <a:lnTo>
                        <a:pt x="26239" y="3872"/>
                      </a:lnTo>
                      <a:lnTo>
                        <a:pt x="26281" y="3872"/>
                      </a:lnTo>
                      <a:lnTo>
                        <a:pt x="26281" y="3830"/>
                      </a:lnTo>
                      <a:lnTo>
                        <a:pt x="26176" y="3746"/>
                      </a:lnTo>
                      <a:lnTo>
                        <a:pt x="26114" y="3767"/>
                      </a:lnTo>
                      <a:lnTo>
                        <a:pt x="26030" y="3746"/>
                      </a:lnTo>
                      <a:lnTo>
                        <a:pt x="26051" y="3725"/>
                      </a:lnTo>
                      <a:lnTo>
                        <a:pt x="26114" y="3683"/>
                      </a:lnTo>
                      <a:lnTo>
                        <a:pt x="26051" y="3641"/>
                      </a:lnTo>
                      <a:lnTo>
                        <a:pt x="25967" y="3641"/>
                      </a:lnTo>
                      <a:lnTo>
                        <a:pt x="25904" y="3620"/>
                      </a:lnTo>
                      <a:lnTo>
                        <a:pt x="25904" y="3558"/>
                      </a:lnTo>
                      <a:lnTo>
                        <a:pt x="25821" y="3474"/>
                      </a:lnTo>
                      <a:lnTo>
                        <a:pt x="25737" y="3411"/>
                      </a:lnTo>
                      <a:lnTo>
                        <a:pt x="25716" y="3411"/>
                      </a:lnTo>
                      <a:lnTo>
                        <a:pt x="25653" y="3369"/>
                      </a:lnTo>
                      <a:lnTo>
                        <a:pt x="25611" y="3369"/>
                      </a:lnTo>
                      <a:lnTo>
                        <a:pt x="25549" y="3432"/>
                      </a:lnTo>
                      <a:lnTo>
                        <a:pt x="25549" y="3369"/>
                      </a:lnTo>
                      <a:lnTo>
                        <a:pt x="25528" y="3328"/>
                      </a:lnTo>
                      <a:lnTo>
                        <a:pt x="25444" y="3265"/>
                      </a:lnTo>
                      <a:lnTo>
                        <a:pt x="25381" y="3369"/>
                      </a:lnTo>
                      <a:lnTo>
                        <a:pt x="25318" y="3328"/>
                      </a:lnTo>
                      <a:lnTo>
                        <a:pt x="25318" y="3244"/>
                      </a:lnTo>
                      <a:lnTo>
                        <a:pt x="25381" y="3223"/>
                      </a:lnTo>
                      <a:lnTo>
                        <a:pt x="25339" y="3160"/>
                      </a:lnTo>
                      <a:lnTo>
                        <a:pt x="25277" y="3139"/>
                      </a:lnTo>
                      <a:lnTo>
                        <a:pt x="25193" y="3160"/>
                      </a:lnTo>
                      <a:lnTo>
                        <a:pt x="25193" y="3160"/>
                      </a:lnTo>
                      <a:lnTo>
                        <a:pt x="25214" y="3118"/>
                      </a:lnTo>
                      <a:lnTo>
                        <a:pt x="25214" y="3056"/>
                      </a:lnTo>
                      <a:lnTo>
                        <a:pt x="25109" y="3014"/>
                      </a:lnTo>
                      <a:lnTo>
                        <a:pt x="25025" y="2909"/>
                      </a:lnTo>
                      <a:lnTo>
                        <a:pt x="25067" y="2888"/>
                      </a:lnTo>
                      <a:lnTo>
                        <a:pt x="25025" y="2825"/>
                      </a:lnTo>
                      <a:lnTo>
                        <a:pt x="24963" y="2804"/>
                      </a:lnTo>
                      <a:lnTo>
                        <a:pt x="24900" y="2846"/>
                      </a:lnTo>
                      <a:lnTo>
                        <a:pt x="24691" y="3056"/>
                      </a:lnTo>
                      <a:lnTo>
                        <a:pt x="24461" y="3202"/>
                      </a:lnTo>
                      <a:lnTo>
                        <a:pt x="24670" y="3035"/>
                      </a:lnTo>
                      <a:lnTo>
                        <a:pt x="24795" y="2846"/>
                      </a:lnTo>
                      <a:lnTo>
                        <a:pt x="24921" y="2721"/>
                      </a:lnTo>
                      <a:lnTo>
                        <a:pt x="24963" y="2595"/>
                      </a:lnTo>
                      <a:lnTo>
                        <a:pt x="24879" y="2532"/>
                      </a:lnTo>
                      <a:lnTo>
                        <a:pt x="24712" y="2428"/>
                      </a:lnTo>
                      <a:lnTo>
                        <a:pt x="24586" y="2428"/>
                      </a:lnTo>
                      <a:lnTo>
                        <a:pt x="24440" y="2491"/>
                      </a:lnTo>
                      <a:lnTo>
                        <a:pt x="24356" y="2491"/>
                      </a:lnTo>
                      <a:lnTo>
                        <a:pt x="24293" y="2512"/>
                      </a:lnTo>
                      <a:lnTo>
                        <a:pt x="24147" y="2532"/>
                      </a:lnTo>
                      <a:lnTo>
                        <a:pt x="23979" y="2721"/>
                      </a:lnTo>
                      <a:lnTo>
                        <a:pt x="23854" y="2825"/>
                      </a:lnTo>
                      <a:lnTo>
                        <a:pt x="23854" y="2825"/>
                      </a:lnTo>
                      <a:lnTo>
                        <a:pt x="23958" y="2700"/>
                      </a:lnTo>
                      <a:lnTo>
                        <a:pt x="23937" y="2532"/>
                      </a:lnTo>
                      <a:lnTo>
                        <a:pt x="23958" y="2407"/>
                      </a:lnTo>
                      <a:lnTo>
                        <a:pt x="23958" y="2302"/>
                      </a:lnTo>
                      <a:lnTo>
                        <a:pt x="23770" y="2198"/>
                      </a:lnTo>
                      <a:lnTo>
                        <a:pt x="23770" y="2156"/>
                      </a:lnTo>
                      <a:lnTo>
                        <a:pt x="23875" y="2093"/>
                      </a:lnTo>
                      <a:lnTo>
                        <a:pt x="23979" y="2093"/>
                      </a:lnTo>
                      <a:lnTo>
                        <a:pt x="23979" y="2051"/>
                      </a:lnTo>
                      <a:lnTo>
                        <a:pt x="23707" y="1884"/>
                      </a:lnTo>
                      <a:lnTo>
                        <a:pt x="23665" y="1800"/>
                      </a:lnTo>
                      <a:lnTo>
                        <a:pt x="23728" y="1737"/>
                      </a:lnTo>
                      <a:lnTo>
                        <a:pt x="23875" y="1654"/>
                      </a:lnTo>
                      <a:lnTo>
                        <a:pt x="23958" y="1570"/>
                      </a:lnTo>
                      <a:lnTo>
                        <a:pt x="23917" y="1486"/>
                      </a:lnTo>
                      <a:lnTo>
                        <a:pt x="23854" y="1361"/>
                      </a:lnTo>
                      <a:lnTo>
                        <a:pt x="23812" y="1361"/>
                      </a:lnTo>
                      <a:lnTo>
                        <a:pt x="23749" y="1382"/>
                      </a:lnTo>
                      <a:lnTo>
                        <a:pt x="23707" y="1319"/>
                      </a:lnTo>
                      <a:lnTo>
                        <a:pt x="23624" y="1256"/>
                      </a:lnTo>
                      <a:lnTo>
                        <a:pt x="23519" y="1256"/>
                      </a:lnTo>
                      <a:lnTo>
                        <a:pt x="23393" y="1214"/>
                      </a:lnTo>
                      <a:lnTo>
                        <a:pt x="23331" y="1172"/>
                      </a:lnTo>
                      <a:lnTo>
                        <a:pt x="23247" y="1214"/>
                      </a:lnTo>
                      <a:lnTo>
                        <a:pt x="23121" y="1214"/>
                      </a:lnTo>
                      <a:lnTo>
                        <a:pt x="23080" y="1319"/>
                      </a:lnTo>
                      <a:lnTo>
                        <a:pt x="23080" y="1361"/>
                      </a:lnTo>
                      <a:lnTo>
                        <a:pt x="22996" y="1256"/>
                      </a:lnTo>
                      <a:lnTo>
                        <a:pt x="23038" y="1151"/>
                      </a:lnTo>
                      <a:lnTo>
                        <a:pt x="23101" y="1131"/>
                      </a:lnTo>
                      <a:lnTo>
                        <a:pt x="23101" y="1026"/>
                      </a:lnTo>
                      <a:lnTo>
                        <a:pt x="23142" y="942"/>
                      </a:lnTo>
                      <a:lnTo>
                        <a:pt x="23205" y="921"/>
                      </a:lnTo>
                      <a:lnTo>
                        <a:pt x="23205" y="817"/>
                      </a:lnTo>
                      <a:lnTo>
                        <a:pt x="23226" y="712"/>
                      </a:lnTo>
                      <a:lnTo>
                        <a:pt x="23205" y="649"/>
                      </a:lnTo>
                      <a:lnTo>
                        <a:pt x="23184" y="649"/>
                      </a:lnTo>
                      <a:lnTo>
                        <a:pt x="23038" y="796"/>
                      </a:lnTo>
                      <a:lnTo>
                        <a:pt x="23017" y="900"/>
                      </a:lnTo>
                      <a:lnTo>
                        <a:pt x="22996" y="900"/>
                      </a:lnTo>
                      <a:lnTo>
                        <a:pt x="22912" y="838"/>
                      </a:lnTo>
                      <a:lnTo>
                        <a:pt x="22808" y="900"/>
                      </a:lnTo>
                      <a:lnTo>
                        <a:pt x="22787" y="942"/>
                      </a:lnTo>
                      <a:lnTo>
                        <a:pt x="22808" y="1047"/>
                      </a:lnTo>
                      <a:lnTo>
                        <a:pt x="22724" y="1131"/>
                      </a:lnTo>
                      <a:lnTo>
                        <a:pt x="22682" y="1131"/>
                      </a:lnTo>
                      <a:lnTo>
                        <a:pt x="22661" y="1068"/>
                      </a:lnTo>
                      <a:lnTo>
                        <a:pt x="22598" y="1214"/>
                      </a:lnTo>
                      <a:lnTo>
                        <a:pt x="22598" y="1319"/>
                      </a:lnTo>
                      <a:lnTo>
                        <a:pt x="22556" y="1172"/>
                      </a:lnTo>
                      <a:lnTo>
                        <a:pt x="22556" y="1047"/>
                      </a:lnTo>
                      <a:lnTo>
                        <a:pt x="22598" y="942"/>
                      </a:lnTo>
                      <a:lnTo>
                        <a:pt x="22556" y="921"/>
                      </a:lnTo>
                      <a:lnTo>
                        <a:pt x="22473" y="1005"/>
                      </a:lnTo>
                      <a:lnTo>
                        <a:pt x="22452" y="1068"/>
                      </a:lnTo>
                      <a:lnTo>
                        <a:pt x="22368" y="1110"/>
                      </a:lnTo>
                      <a:lnTo>
                        <a:pt x="22410" y="921"/>
                      </a:lnTo>
                      <a:lnTo>
                        <a:pt x="22368" y="817"/>
                      </a:lnTo>
                      <a:lnTo>
                        <a:pt x="22264" y="817"/>
                      </a:lnTo>
                      <a:lnTo>
                        <a:pt x="22284" y="733"/>
                      </a:lnTo>
                      <a:lnTo>
                        <a:pt x="22410" y="628"/>
                      </a:lnTo>
                      <a:lnTo>
                        <a:pt x="22515" y="607"/>
                      </a:lnTo>
                      <a:lnTo>
                        <a:pt x="22661" y="712"/>
                      </a:lnTo>
                      <a:lnTo>
                        <a:pt x="22808" y="628"/>
                      </a:lnTo>
                      <a:lnTo>
                        <a:pt x="22912" y="607"/>
                      </a:lnTo>
                      <a:lnTo>
                        <a:pt x="23017" y="503"/>
                      </a:lnTo>
                      <a:lnTo>
                        <a:pt x="23017" y="440"/>
                      </a:lnTo>
                      <a:lnTo>
                        <a:pt x="23038" y="398"/>
                      </a:lnTo>
                      <a:lnTo>
                        <a:pt x="23017" y="335"/>
                      </a:lnTo>
                      <a:lnTo>
                        <a:pt x="22891" y="294"/>
                      </a:lnTo>
                      <a:lnTo>
                        <a:pt x="22828" y="294"/>
                      </a:lnTo>
                      <a:lnTo>
                        <a:pt x="22828" y="189"/>
                      </a:lnTo>
                      <a:lnTo>
                        <a:pt x="22787" y="126"/>
                      </a:lnTo>
                      <a:lnTo>
                        <a:pt x="22766" y="105"/>
                      </a:lnTo>
                      <a:lnTo>
                        <a:pt x="22787" y="84"/>
                      </a:lnTo>
                      <a:lnTo>
                        <a:pt x="22828" y="63"/>
                      </a:lnTo>
                      <a:lnTo>
                        <a:pt x="228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0" name="Google Shape;2790;p78"/>
                <p:cNvSpPr/>
                <p:nvPr/>
              </p:nvSpPr>
              <p:spPr>
                <a:xfrm>
                  <a:off x="1979950" y="2384350"/>
                  <a:ext cx="816050" cy="481275"/>
                </a:xfrm>
                <a:custGeom>
                  <a:avLst/>
                  <a:gdLst/>
                  <a:ahLst/>
                  <a:cxnLst/>
                  <a:rect l="l" t="t" r="r" b="b"/>
                  <a:pathLst>
                    <a:path w="32642" h="19251" extrusionOk="0">
                      <a:moveTo>
                        <a:pt x="2846" y="1"/>
                      </a:moveTo>
                      <a:lnTo>
                        <a:pt x="2909" y="210"/>
                      </a:lnTo>
                      <a:lnTo>
                        <a:pt x="3035" y="273"/>
                      </a:lnTo>
                      <a:lnTo>
                        <a:pt x="2993" y="356"/>
                      </a:lnTo>
                      <a:lnTo>
                        <a:pt x="2909" y="440"/>
                      </a:lnTo>
                      <a:lnTo>
                        <a:pt x="2930" y="545"/>
                      </a:lnTo>
                      <a:lnTo>
                        <a:pt x="2993" y="586"/>
                      </a:lnTo>
                      <a:lnTo>
                        <a:pt x="2972" y="649"/>
                      </a:lnTo>
                      <a:lnTo>
                        <a:pt x="2909" y="733"/>
                      </a:lnTo>
                      <a:lnTo>
                        <a:pt x="2951" y="775"/>
                      </a:lnTo>
                      <a:lnTo>
                        <a:pt x="2951" y="858"/>
                      </a:lnTo>
                      <a:lnTo>
                        <a:pt x="2993" y="900"/>
                      </a:lnTo>
                      <a:lnTo>
                        <a:pt x="2909" y="1047"/>
                      </a:lnTo>
                      <a:lnTo>
                        <a:pt x="2825" y="1089"/>
                      </a:lnTo>
                      <a:lnTo>
                        <a:pt x="2763" y="1256"/>
                      </a:lnTo>
                      <a:lnTo>
                        <a:pt x="2721" y="1298"/>
                      </a:lnTo>
                      <a:lnTo>
                        <a:pt x="2721" y="1423"/>
                      </a:lnTo>
                      <a:lnTo>
                        <a:pt x="2637" y="1486"/>
                      </a:lnTo>
                      <a:lnTo>
                        <a:pt x="2616" y="1591"/>
                      </a:lnTo>
                      <a:lnTo>
                        <a:pt x="2470" y="1674"/>
                      </a:lnTo>
                      <a:lnTo>
                        <a:pt x="2386" y="1633"/>
                      </a:lnTo>
                      <a:lnTo>
                        <a:pt x="2344" y="1570"/>
                      </a:lnTo>
                      <a:lnTo>
                        <a:pt x="2428" y="1465"/>
                      </a:lnTo>
                      <a:lnTo>
                        <a:pt x="2449" y="1507"/>
                      </a:lnTo>
                      <a:lnTo>
                        <a:pt x="2532" y="1465"/>
                      </a:lnTo>
                      <a:lnTo>
                        <a:pt x="2553" y="1528"/>
                      </a:lnTo>
                      <a:lnTo>
                        <a:pt x="2595" y="1486"/>
                      </a:lnTo>
                      <a:lnTo>
                        <a:pt x="2595" y="1361"/>
                      </a:lnTo>
                      <a:lnTo>
                        <a:pt x="2658" y="1214"/>
                      </a:lnTo>
                      <a:lnTo>
                        <a:pt x="2742" y="1151"/>
                      </a:lnTo>
                      <a:lnTo>
                        <a:pt x="2742" y="1047"/>
                      </a:lnTo>
                      <a:lnTo>
                        <a:pt x="2700" y="1068"/>
                      </a:lnTo>
                      <a:lnTo>
                        <a:pt x="2553" y="1172"/>
                      </a:lnTo>
                      <a:lnTo>
                        <a:pt x="2512" y="1214"/>
                      </a:lnTo>
                      <a:lnTo>
                        <a:pt x="2428" y="1214"/>
                      </a:lnTo>
                      <a:lnTo>
                        <a:pt x="2428" y="1172"/>
                      </a:lnTo>
                      <a:lnTo>
                        <a:pt x="2532" y="1068"/>
                      </a:lnTo>
                      <a:lnTo>
                        <a:pt x="2658" y="1005"/>
                      </a:lnTo>
                      <a:lnTo>
                        <a:pt x="2700" y="963"/>
                      </a:lnTo>
                      <a:lnTo>
                        <a:pt x="2658" y="879"/>
                      </a:lnTo>
                      <a:lnTo>
                        <a:pt x="2616" y="879"/>
                      </a:lnTo>
                      <a:lnTo>
                        <a:pt x="2532" y="900"/>
                      </a:lnTo>
                      <a:lnTo>
                        <a:pt x="2470" y="796"/>
                      </a:lnTo>
                      <a:lnTo>
                        <a:pt x="2407" y="754"/>
                      </a:lnTo>
                      <a:lnTo>
                        <a:pt x="2135" y="754"/>
                      </a:lnTo>
                      <a:lnTo>
                        <a:pt x="2009" y="649"/>
                      </a:lnTo>
                      <a:lnTo>
                        <a:pt x="1716" y="419"/>
                      </a:lnTo>
                      <a:lnTo>
                        <a:pt x="1696" y="440"/>
                      </a:lnTo>
                      <a:lnTo>
                        <a:pt x="1675" y="545"/>
                      </a:lnTo>
                      <a:lnTo>
                        <a:pt x="1591" y="754"/>
                      </a:lnTo>
                      <a:lnTo>
                        <a:pt x="1591" y="858"/>
                      </a:lnTo>
                      <a:lnTo>
                        <a:pt x="1654" y="1068"/>
                      </a:lnTo>
                      <a:lnTo>
                        <a:pt x="1591" y="1382"/>
                      </a:lnTo>
                      <a:lnTo>
                        <a:pt x="1612" y="1507"/>
                      </a:lnTo>
                      <a:lnTo>
                        <a:pt x="1591" y="1674"/>
                      </a:lnTo>
                      <a:lnTo>
                        <a:pt x="1612" y="1737"/>
                      </a:lnTo>
                      <a:lnTo>
                        <a:pt x="1675" y="1737"/>
                      </a:lnTo>
                      <a:lnTo>
                        <a:pt x="1696" y="1800"/>
                      </a:lnTo>
                      <a:lnTo>
                        <a:pt x="1654" y="1884"/>
                      </a:lnTo>
                      <a:lnTo>
                        <a:pt x="1591" y="1884"/>
                      </a:lnTo>
                      <a:lnTo>
                        <a:pt x="1570" y="1946"/>
                      </a:lnTo>
                      <a:lnTo>
                        <a:pt x="1591" y="2009"/>
                      </a:lnTo>
                      <a:lnTo>
                        <a:pt x="1696" y="2030"/>
                      </a:lnTo>
                      <a:lnTo>
                        <a:pt x="1654" y="2135"/>
                      </a:lnTo>
                      <a:lnTo>
                        <a:pt x="1654" y="2239"/>
                      </a:lnTo>
                      <a:lnTo>
                        <a:pt x="1591" y="2323"/>
                      </a:lnTo>
                      <a:lnTo>
                        <a:pt x="1549" y="2302"/>
                      </a:lnTo>
                      <a:lnTo>
                        <a:pt x="1507" y="2344"/>
                      </a:lnTo>
                      <a:lnTo>
                        <a:pt x="1507" y="2428"/>
                      </a:lnTo>
                      <a:lnTo>
                        <a:pt x="1675" y="2449"/>
                      </a:lnTo>
                      <a:lnTo>
                        <a:pt x="1821" y="2470"/>
                      </a:lnTo>
                      <a:lnTo>
                        <a:pt x="1926" y="2553"/>
                      </a:lnTo>
                      <a:lnTo>
                        <a:pt x="2072" y="2553"/>
                      </a:lnTo>
                      <a:lnTo>
                        <a:pt x="2114" y="2637"/>
                      </a:lnTo>
                      <a:lnTo>
                        <a:pt x="2135" y="2783"/>
                      </a:lnTo>
                      <a:lnTo>
                        <a:pt x="2093" y="2658"/>
                      </a:lnTo>
                      <a:lnTo>
                        <a:pt x="1988" y="2574"/>
                      </a:lnTo>
                      <a:lnTo>
                        <a:pt x="1905" y="2616"/>
                      </a:lnTo>
                      <a:lnTo>
                        <a:pt x="1821" y="2553"/>
                      </a:lnTo>
                      <a:lnTo>
                        <a:pt x="1612" y="2532"/>
                      </a:lnTo>
                      <a:lnTo>
                        <a:pt x="1570" y="2470"/>
                      </a:lnTo>
                      <a:lnTo>
                        <a:pt x="1507" y="2511"/>
                      </a:lnTo>
                      <a:lnTo>
                        <a:pt x="1507" y="2616"/>
                      </a:lnTo>
                      <a:lnTo>
                        <a:pt x="1403" y="2763"/>
                      </a:lnTo>
                      <a:lnTo>
                        <a:pt x="1403" y="2846"/>
                      </a:lnTo>
                      <a:lnTo>
                        <a:pt x="1403" y="2930"/>
                      </a:lnTo>
                      <a:lnTo>
                        <a:pt x="1340" y="3076"/>
                      </a:lnTo>
                      <a:lnTo>
                        <a:pt x="1277" y="3202"/>
                      </a:lnTo>
                      <a:lnTo>
                        <a:pt x="1131" y="3558"/>
                      </a:lnTo>
                      <a:lnTo>
                        <a:pt x="1089" y="3809"/>
                      </a:lnTo>
                      <a:lnTo>
                        <a:pt x="942" y="4102"/>
                      </a:lnTo>
                      <a:lnTo>
                        <a:pt x="921" y="4415"/>
                      </a:lnTo>
                      <a:lnTo>
                        <a:pt x="838" y="4541"/>
                      </a:lnTo>
                      <a:lnTo>
                        <a:pt x="733" y="4667"/>
                      </a:lnTo>
                      <a:lnTo>
                        <a:pt x="649" y="4855"/>
                      </a:lnTo>
                      <a:lnTo>
                        <a:pt x="608" y="4939"/>
                      </a:lnTo>
                      <a:lnTo>
                        <a:pt x="566" y="5043"/>
                      </a:lnTo>
                      <a:lnTo>
                        <a:pt x="419" y="5231"/>
                      </a:lnTo>
                      <a:lnTo>
                        <a:pt x="356" y="5336"/>
                      </a:lnTo>
                      <a:lnTo>
                        <a:pt x="398" y="5566"/>
                      </a:lnTo>
                      <a:lnTo>
                        <a:pt x="336" y="5776"/>
                      </a:lnTo>
                      <a:lnTo>
                        <a:pt x="336" y="5922"/>
                      </a:lnTo>
                      <a:lnTo>
                        <a:pt x="419" y="6027"/>
                      </a:lnTo>
                      <a:lnTo>
                        <a:pt x="356" y="6110"/>
                      </a:lnTo>
                      <a:lnTo>
                        <a:pt x="336" y="6194"/>
                      </a:lnTo>
                      <a:lnTo>
                        <a:pt x="398" y="6340"/>
                      </a:lnTo>
                      <a:lnTo>
                        <a:pt x="356" y="6592"/>
                      </a:lnTo>
                      <a:lnTo>
                        <a:pt x="315" y="6717"/>
                      </a:lnTo>
                      <a:lnTo>
                        <a:pt x="231" y="6759"/>
                      </a:lnTo>
                      <a:lnTo>
                        <a:pt x="252" y="6843"/>
                      </a:lnTo>
                      <a:lnTo>
                        <a:pt x="294" y="6864"/>
                      </a:lnTo>
                      <a:lnTo>
                        <a:pt x="231" y="7031"/>
                      </a:lnTo>
                      <a:lnTo>
                        <a:pt x="84" y="7136"/>
                      </a:lnTo>
                      <a:lnTo>
                        <a:pt x="1" y="7261"/>
                      </a:lnTo>
                      <a:lnTo>
                        <a:pt x="1" y="7387"/>
                      </a:lnTo>
                      <a:lnTo>
                        <a:pt x="105" y="7554"/>
                      </a:lnTo>
                      <a:lnTo>
                        <a:pt x="210" y="7763"/>
                      </a:lnTo>
                      <a:lnTo>
                        <a:pt x="210" y="7993"/>
                      </a:lnTo>
                      <a:lnTo>
                        <a:pt x="189" y="8119"/>
                      </a:lnTo>
                      <a:lnTo>
                        <a:pt x="126" y="8203"/>
                      </a:lnTo>
                      <a:lnTo>
                        <a:pt x="126" y="8286"/>
                      </a:lnTo>
                      <a:lnTo>
                        <a:pt x="147" y="8370"/>
                      </a:lnTo>
                      <a:lnTo>
                        <a:pt x="189" y="8496"/>
                      </a:lnTo>
                      <a:lnTo>
                        <a:pt x="126" y="8579"/>
                      </a:lnTo>
                      <a:lnTo>
                        <a:pt x="105" y="8642"/>
                      </a:lnTo>
                      <a:lnTo>
                        <a:pt x="126" y="8726"/>
                      </a:lnTo>
                      <a:lnTo>
                        <a:pt x="356" y="9102"/>
                      </a:lnTo>
                      <a:lnTo>
                        <a:pt x="398" y="9207"/>
                      </a:lnTo>
                      <a:lnTo>
                        <a:pt x="356" y="9270"/>
                      </a:lnTo>
                      <a:lnTo>
                        <a:pt x="398" y="9353"/>
                      </a:lnTo>
                      <a:lnTo>
                        <a:pt x="524" y="9479"/>
                      </a:lnTo>
                      <a:lnTo>
                        <a:pt x="545" y="9542"/>
                      </a:lnTo>
                      <a:lnTo>
                        <a:pt x="628" y="9542"/>
                      </a:lnTo>
                      <a:lnTo>
                        <a:pt x="628" y="9437"/>
                      </a:lnTo>
                      <a:lnTo>
                        <a:pt x="628" y="9312"/>
                      </a:lnTo>
                      <a:lnTo>
                        <a:pt x="712" y="9333"/>
                      </a:lnTo>
                      <a:lnTo>
                        <a:pt x="733" y="9312"/>
                      </a:lnTo>
                      <a:lnTo>
                        <a:pt x="733" y="9353"/>
                      </a:lnTo>
                      <a:lnTo>
                        <a:pt x="838" y="9353"/>
                      </a:lnTo>
                      <a:lnTo>
                        <a:pt x="859" y="9416"/>
                      </a:lnTo>
                      <a:lnTo>
                        <a:pt x="984" y="9437"/>
                      </a:lnTo>
                      <a:lnTo>
                        <a:pt x="880" y="9437"/>
                      </a:lnTo>
                      <a:lnTo>
                        <a:pt x="817" y="9479"/>
                      </a:lnTo>
                      <a:lnTo>
                        <a:pt x="754" y="9437"/>
                      </a:lnTo>
                      <a:lnTo>
                        <a:pt x="712" y="9437"/>
                      </a:lnTo>
                      <a:lnTo>
                        <a:pt x="712" y="9521"/>
                      </a:lnTo>
                      <a:lnTo>
                        <a:pt x="754" y="9542"/>
                      </a:lnTo>
                      <a:lnTo>
                        <a:pt x="754" y="9688"/>
                      </a:lnTo>
                      <a:lnTo>
                        <a:pt x="817" y="9793"/>
                      </a:lnTo>
                      <a:lnTo>
                        <a:pt x="838" y="9835"/>
                      </a:lnTo>
                      <a:lnTo>
                        <a:pt x="733" y="9793"/>
                      </a:lnTo>
                      <a:lnTo>
                        <a:pt x="670" y="9688"/>
                      </a:lnTo>
                      <a:lnTo>
                        <a:pt x="649" y="9646"/>
                      </a:lnTo>
                      <a:lnTo>
                        <a:pt x="608" y="9688"/>
                      </a:lnTo>
                      <a:lnTo>
                        <a:pt x="608" y="9772"/>
                      </a:lnTo>
                      <a:lnTo>
                        <a:pt x="545" y="9835"/>
                      </a:lnTo>
                      <a:lnTo>
                        <a:pt x="566" y="9877"/>
                      </a:lnTo>
                      <a:lnTo>
                        <a:pt x="545" y="9981"/>
                      </a:lnTo>
                      <a:lnTo>
                        <a:pt x="545" y="10086"/>
                      </a:lnTo>
                      <a:lnTo>
                        <a:pt x="608" y="10107"/>
                      </a:lnTo>
                      <a:lnTo>
                        <a:pt x="628" y="10211"/>
                      </a:lnTo>
                      <a:lnTo>
                        <a:pt x="733" y="10274"/>
                      </a:lnTo>
                      <a:lnTo>
                        <a:pt x="775" y="10358"/>
                      </a:lnTo>
                      <a:lnTo>
                        <a:pt x="775" y="10421"/>
                      </a:lnTo>
                      <a:lnTo>
                        <a:pt x="712" y="10504"/>
                      </a:lnTo>
                      <a:lnTo>
                        <a:pt x="649" y="10504"/>
                      </a:lnTo>
                      <a:lnTo>
                        <a:pt x="649" y="10567"/>
                      </a:lnTo>
                      <a:lnTo>
                        <a:pt x="670" y="10672"/>
                      </a:lnTo>
                      <a:lnTo>
                        <a:pt x="670" y="10797"/>
                      </a:lnTo>
                      <a:lnTo>
                        <a:pt x="712" y="10839"/>
                      </a:lnTo>
                      <a:lnTo>
                        <a:pt x="775" y="10923"/>
                      </a:lnTo>
                      <a:lnTo>
                        <a:pt x="817" y="11111"/>
                      </a:lnTo>
                      <a:lnTo>
                        <a:pt x="942" y="11362"/>
                      </a:lnTo>
                      <a:lnTo>
                        <a:pt x="1026" y="11509"/>
                      </a:lnTo>
                      <a:lnTo>
                        <a:pt x="1068" y="11530"/>
                      </a:lnTo>
                      <a:lnTo>
                        <a:pt x="1047" y="11571"/>
                      </a:lnTo>
                      <a:lnTo>
                        <a:pt x="1047" y="11613"/>
                      </a:lnTo>
                      <a:lnTo>
                        <a:pt x="1152" y="11718"/>
                      </a:lnTo>
                      <a:lnTo>
                        <a:pt x="1172" y="11843"/>
                      </a:lnTo>
                      <a:lnTo>
                        <a:pt x="1152" y="11990"/>
                      </a:lnTo>
                      <a:lnTo>
                        <a:pt x="1131" y="12094"/>
                      </a:lnTo>
                      <a:lnTo>
                        <a:pt x="1089" y="12136"/>
                      </a:lnTo>
                      <a:lnTo>
                        <a:pt x="1131" y="12199"/>
                      </a:lnTo>
                      <a:lnTo>
                        <a:pt x="1172" y="12262"/>
                      </a:lnTo>
                      <a:lnTo>
                        <a:pt x="1382" y="12262"/>
                      </a:lnTo>
                      <a:lnTo>
                        <a:pt x="1486" y="12283"/>
                      </a:lnTo>
                      <a:lnTo>
                        <a:pt x="1591" y="12346"/>
                      </a:lnTo>
                      <a:lnTo>
                        <a:pt x="1675" y="12366"/>
                      </a:lnTo>
                      <a:lnTo>
                        <a:pt x="1821" y="12366"/>
                      </a:lnTo>
                      <a:lnTo>
                        <a:pt x="1884" y="12450"/>
                      </a:lnTo>
                      <a:lnTo>
                        <a:pt x="1884" y="12555"/>
                      </a:lnTo>
                      <a:lnTo>
                        <a:pt x="2030" y="12618"/>
                      </a:lnTo>
                      <a:lnTo>
                        <a:pt x="2135" y="12618"/>
                      </a:lnTo>
                      <a:lnTo>
                        <a:pt x="2281" y="12680"/>
                      </a:lnTo>
                      <a:lnTo>
                        <a:pt x="2302" y="12722"/>
                      </a:lnTo>
                      <a:lnTo>
                        <a:pt x="2302" y="12827"/>
                      </a:lnTo>
                      <a:lnTo>
                        <a:pt x="2344" y="12869"/>
                      </a:lnTo>
                      <a:lnTo>
                        <a:pt x="2407" y="12827"/>
                      </a:lnTo>
                      <a:lnTo>
                        <a:pt x="2470" y="12827"/>
                      </a:lnTo>
                      <a:lnTo>
                        <a:pt x="2616" y="12973"/>
                      </a:lnTo>
                      <a:lnTo>
                        <a:pt x="2805" y="13245"/>
                      </a:lnTo>
                      <a:lnTo>
                        <a:pt x="2825" y="13434"/>
                      </a:lnTo>
                      <a:lnTo>
                        <a:pt x="2805" y="13559"/>
                      </a:lnTo>
                      <a:lnTo>
                        <a:pt x="2805" y="13664"/>
                      </a:lnTo>
                      <a:lnTo>
                        <a:pt x="4185" y="13643"/>
                      </a:lnTo>
                      <a:lnTo>
                        <a:pt x="4206" y="13706"/>
                      </a:lnTo>
                      <a:lnTo>
                        <a:pt x="4206" y="13747"/>
                      </a:lnTo>
                      <a:lnTo>
                        <a:pt x="6131" y="14647"/>
                      </a:lnTo>
                      <a:lnTo>
                        <a:pt x="7784" y="14689"/>
                      </a:lnTo>
                      <a:lnTo>
                        <a:pt x="7826" y="14480"/>
                      </a:lnTo>
                      <a:lnTo>
                        <a:pt x="8747" y="14501"/>
                      </a:lnTo>
                      <a:lnTo>
                        <a:pt x="8872" y="14584"/>
                      </a:lnTo>
                      <a:lnTo>
                        <a:pt x="8935" y="14710"/>
                      </a:lnTo>
                      <a:lnTo>
                        <a:pt x="8998" y="14773"/>
                      </a:lnTo>
                      <a:lnTo>
                        <a:pt x="9019" y="14815"/>
                      </a:lnTo>
                      <a:lnTo>
                        <a:pt x="9082" y="14815"/>
                      </a:lnTo>
                      <a:lnTo>
                        <a:pt x="9123" y="14898"/>
                      </a:lnTo>
                      <a:lnTo>
                        <a:pt x="9103" y="14961"/>
                      </a:lnTo>
                      <a:lnTo>
                        <a:pt x="9207" y="14982"/>
                      </a:lnTo>
                      <a:lnTo>
                        <a:pt x="9270" y="15066"/>
                      </a:lnTo>
                      <a:lnTo>
                        <a:pt x="9270" y="15107"/>
                      </a:lnTo>
                      <a:lnTo>
                        <a:pt x="9228" y="15170"/>
                      </a:lnTo>
                      <a:lnTo>
                        <a:pt x="9312" y="15191"/>
                      </a:lnTo>
                      <a:lnTo>
                        <a:pt x="9395" y="15233"/>
                      </a:lnTo>
                      <a:lnTo>
                        <a:pt x="9437" y="15317"/>
                      </a:lnTo>
                      <a:lnTo>
                        <a:pt x="9458" y="15442"/>
                      </a:lnTo>
                      <a:lnTo>
                        <a:pt x="9500" y="15484"/>
                      </a:lnTo>
                      <a:lnTo>
                        <a:pt x="9521" y="15505"/>
                      </a:lnTo>
                      <a:lnTo>
                        <a:pt x="9542" y="15526"/>
                      </a:lnTo>
                      <a:lnTo>
                        <a:pt x="9626" y="15610"/>
                      </a:lnTo>
                      <a:lnTo>
                        <a:pt x="9626" y="15693"/>
                      </a:lnTo>
                      <a:lnTo>
                        <a:pt x="9605" y="15714"/>
                      </a:lnTo>
                      <a:lnTo>
                        <a:pt x="9521" y="15735"/>
                      </a:lnTo>
                      <a:lnTo>
                        <a:pt x="9521" y="15756"/>
                      </a:lnTo>
                      <a:lnTo>
                        <a:pt x="9626" y="15903"/>
                      </a:lnTo>
                      <a:lnTo>
                        <a:pt x="9709" y="15965"/>
                      </a:lnTo>
                      <a:lnTo>
                        <a:pt x="9730" y="16070"/>
                      </a:lnTo>
                      <a:lnTo>
                        <a:pt x="9730" y="16112"/>
                      </a:lnTo>
                      <a:lnTo>
                        <a:pt x="9751" y="16112"/>
                      </a:lnTo>
                      <a:lnTo>
                        <a:pt x="9793" y="16133"/>
                      </a:lnTo>
                      <a:lnTo>
                        <a:pt x="9835" y="16133"/>
                      </a:lnTo>
                      <a:lnTo>
                        <a:pt x="9877" y="16154"/>
                      </a:lnTo>
                      <a:lnTo>
                        <a:pt x="9919" y="16216"/>
                      </a:lnTo>
                      <a:lnTo>
                        <a:pt x="9919" y="16237"/>
                      </a:lnTo>
                      <a:lnTo>
                        <a:pt x="9960" y="16279"/>
                      </a:lnTo>
                      <a:lnTo>
                        <a:pt x="10023" y="16279"/>
                      </a:lnTo>
                      <a:lnTo>
                        <a:pt x="10149" y="16342"/>
                      </a:lnTo>
                      <a:lnTo>
                        <a:pt x="10170" y="16384"/>
                      </a:lnTo>
                      <a:lnTo>
                        <a:pt x="10253" y="16426"/>
                      </a:lnTo>
                      <a:lnTo>
                        <a:pt x="10379" y="16467"/>
                      </a:lnTo>
                      <a:lnTo>
                        <a:pt x="10400" y="16530"/>
                      </a:lnTo>
                      <a:lnTo>
                        <a:pt x="10463" y="16530"/>
                      </a:lnTo>
                      <a:lnTo>
                        <a:pt x="10504" y="16488"/>
                      </a:lnTo>
                      <a:lnTo>
                        <a:pt x="10504" y="16467"/>
                      </a:lnTo>
                      <a:lnTo>
                        <a:pt x="10609" y="16384"/>
                      </a:lnTo>
                      <a:lnTo>
                        <a:pt x="10672" y="16384"/>
                      </a:lnTo>
                      <a:lnTo>
                        <a:pt x="10672" y="16342"/>
                      </a:lnTo>
                      <a:lnTo>
                        <a:pt x="10672" y="16321"/>
                      </a:lnTo>
                      <a:lnTo>
                        <a:pt x="10714" y="16237"/>
                      </a:lnTo>
                      <a:lnTo>
                        <a:pt x="10797" y="16070"/>
                      </a:lnTo>
                      <a:lnTo>
                        <a:pt x="10839" y="16028"/>
                      </a:lnTo>
                      <a:lnTo>
                        <a:pt x="10923" y="16007"/>
                      </a:lnTo>
                      <a:lnTo>
                        <a:pt x="10965" y="16007"/>
                      </a:lnTo>
                      <a:lnTo>
                        <a:pt x="10986" y="16028"/>
                      </a:lnTo>
                      <a:lnTo>
                        <a:pt x="11027" y="16028"/>
                      </a:lnTo>
                      <a:lnTo>
                        <a:pt x="11069" y="15944"/>
                      </a:lnTo>
                      <a:lnTo>
                        <a:pt x="11174" y="15944"/>
                      </a:lnTo>
                      <a:lnTo>
                        <a:pt x="11279" y="15965"/>
                      </a:lnTo>
                      <a:lnTo>
                        <a:pt x="11383" y="15944"/>
                      </a:lnTo>
                      <a:lnTo>
                        <a:pt x="11404" y="15965"/>
                      </a:lnTo>
                      <a:lnTo>
                        <a:pt x="11425" y="16007"/>
                      </a:lnTo>
                      <a:lnTo>
                        <a:pt x="11509" y="16007"/>
                      </a:lnTo>
                      <a:lnTo>
                        <a:pt x="11592" y="16028"/>
                      </a:lnTo>
                      <a:lnTo>
                        <a:pt x="11634" y="16133"/>
                      </a:lnTo>
                      <a:lnTo>
                        <a:pt x="11739" y="16216"/>
                      </a:lnTo>
                      <a:lnTo>
                        <a:pt x="11844" y="16363"/>
                      </a:lnTo>
                      <a:lnTo>
                        <a:pt x="11864" y="16467"/>
                      </a:lnTo>
                      <a:lnTo>
                        <a:pt x="11927" y="16530"/>
                      </a:lnTo>
                      <a:lnTo>
                        <a:pt x="11927" y="16593"/>
                      </a:lnTo>
                      <a:lnTo>
                        <a:pt x="11927" y="16760"/>
                      </a:lnTo>
                      <a:lnTo>
                        <a:pt x="12011" y="16781"/>
                      </a:lnTo>
                      <a:lnTo>
                        <a:pt x="12032" y="16865"/>
                      </a:lnTo>
                      <a:lnTo>
                        <a:pt x="12116" y="17074"/>
                      </a:lnTo>
                      <a:lnTo>
                        <a:pt x="12157" y="17095"/>
                      </a:lnTo>
                      <a:lnTo>
                        <a:pt x="12178" y="17179"/>
                      </a:lnTo>
                      <a:lnTo>
                        <a:pt x="12262" y="17221"/>
                      </a:lnTo>
                      <a:lnTo>
                        <a:pt x="12283" y="17325"/>
                      </a:lnTo>
                      <a:lnTo>
                        <a:pt x="12346" y="17430"/>
                      </a:lnTo>
                      <a:lnTo>
                        <a:pt x="12450" y="17514"/>
                      </a:lnTo>
                      <a:lnTo>
                        <a:pt x="12429" y="17618"/>
                      </a:lnTo>
                      <a:lnTo>
                        <a:pt x="12429" y="17723"/>
                      </a:lnTo>
                      <a:lnTo>
                        <a:pt x="12429" y="17786"/>
                      </a:lnTo>
                      <a:lnTo>
                        <a:pt x="12429" y="17807"/>
                      </a:lnTo>
                      <a:lnTo>
                        <a:pt x="12555" y="18141"/>
                      </a:lnTo>
                      <a:lnTo>
                        <a:pt x="12534" y="18309"/>
                      </a:lnTo>
                      <a:lnTo>
                        <a:pt x="12576" y="18351"/>
                      </a:lnTo>
                      <a:lnTo>
                        <a:pt x="12597" y="18351"/>
                      </a:lnTo>
                      <a:lnTo>
                        <a:pt x="12660" y="18372"/>
                      </a:lnTo>
                      <a:lnTo>
                        <a:pt x="12743" y="18372"/>
                      </a:lnTo>
                      <a:lnTo>
                        <a:pt x="12806" y="18413"/>
                      </a:lnTo>
                      <a:lnTo>
                        <a:pt x="12911" y="18518"/>
                      </a:lnTo>
                      <a:lnTo>
                        <a:pt x="13099" y="18560"/>
                      </a:lnTo>
                      <a:lnTo>
                        <a:pt x="13204" y="18644"/>
                      </a:lnTo>
                      <a:lnTo>
                        <a:pt x="13308" y="18644"/>
                      </a:lnTo>
                      <a:lnTo>
                        <a:pt x="13329" y="18727"/>
                      </a:lnTo>
                      <a:lnTo>
                        <a:pt x="13392" y="18748"/>
                      </a:lnTo>
                      <a:lnTo>
                        <a:pt x="13476" y="18581"/>
                      </a:lnTo>
                      <a:lnTo>
                        <a:pt x="13496" y="18455"/>
                      </a:lnTo>
                      <a:lnTo>
                        <a:pt x="13476" y="18372"/>
                      </a:lnTo>
                      <a:lnTo>
                        <a:pt x="13476" y="18120"/>
                      </a:lnTo>
                      <a:lnTo>
                        <a:pt x="13413" y="18037"/>
                      </a:lnTo>
                      <a:lnTo>
                        <a:pt x="13496" y="17911"/>
                      </a:lnTo>
                      <a:lnTo>
                        <a:pt x="13538" y="17723"/>
                      </a:lnTo>
                      <a:lnTo>
                        <a:pt x="13622" y="17618"/>
                      </a:lnTo>
                      <a:lnTo>
                        <a:pt x="13580" y="17409"/>
                      </a:lnTo>
                      <a:lnTo>
                        <a:pt x="13685" y="17367"/>
                      </a:lnTo>
                      <a:lnTo>
                        <a:pt x="13789" y="17284"/>
                      </a:lnTo>
                      <a:lnTo>
                        <a:pt x="13727" y="17200"/>
                      </a:lnTo>
                      <a:lnTo>
                        <a:pt x="13831" y="17074"/>
                      </a:lnTo>
                      <a:lnTo>
                        <a:pt x="13894" y="17095"/>
                      </a:lnTo>
                      <a:lnTo>
                        <a:pt x="13999" y="17053"/>
                      </a:lnTo>
                      <a:lnTo>
                        <a:pt x="13957" y="16907"/>
                      </a:lnTo>
                      <a:lnTo>
                        <a:pt x="13957" y="16907"/>
                      </a:lnTo>
                      <a:lnTo>
                        <a:pt x="14040" y="16970"/>
                      </a:lnTo>
                      <a:lnTo>
                        <a:pt x="14145" y="16907"/>
                      </a:lnTo>
                      <a:lnTo>
                        <a:pt x="14103" y="16865"/>
                      </a:lnTo>
                      <a:lnTo>
                        <a:pt x="14208" y="16781"/>
                      </a:lnTo>
                      <a:lnTo>
                        <a:pt x="14250" y="16802"/>
                      </a:lnTo>
                      <a:lnTo>
                        <a:pt x="14312" y="16781"/>
                      </a:lnTo>
                      <a:lnTo>
                        <a:pt x="14375" y="16865"/>
                      </a:lnTo>
                      <a:lnTo>
                        <a:pt x="14271" y="16949"/>
                      </a:lnTo>
                      <a:lnTo>
                        <a:pt x="14354" y="16949"/>
                      </a:lnTo>
                      <a:lnTo>
                        <a:pt x="14459" y="16844"/>
                      </a:lnTo>
                      <a:lnTo>
                        <a:pt x="14543" y="16844"/>
                      </a:lnTo>
                      <a:lnTo>
                        <a:pt x="14794" y="16739"/>
                      </a:lnTo>
                      <a:lnTo>
                        <a:pt x="14982" y="16551"/>
                      </a:lnTo>
                      <a:lnTo>
                        <a:pt x="15066" y="16551"/>
                      </a:lnTo>
                      <a:lnTo>
                        <a:pt x="15108" y="16488"/>
                      </a:lnTo>
                      <a:lnTo>
                        <a:pt x="15087" y="16384"/>
                      </a:lnTo>
                      <a:lnTo>
                        <a:pt x="15108" y="16258"/>
                      </a:lnTo>
                      <a:lnTo>
                        <a:pt x="15045" y="16112"/>
                      </a:lnTo>
                      <a:lnTo>
                        <a:pt x="15087" y="16175"/>
                      </a:lnTo>
                      <a:lnTo>
                        <a:pt x="15170" y="16175"/>
                      </a:lnTo>
                      <a:lnTo>
                        <a:pt x="15275" y="16070"/>
                      </a:lnTo>
                      <a:lnTo>
                        <a:pt x="15275" y="16028"/>
                      </a:lnTo>
                      <a:lnTo>
                        <a:pt x="15317" y="16133"/>
                      </a:lnTo>
                      <a:lnTo>
                        <a:pt x="15254" y="16237"/>
                      </a:lnTo>
                      <a:lnTo>
                        <a:pt x="15275" y="16321"/>
                      </a:lnTo>
                      <a:lnTo>
                        <a:pt x="15275" y="16426"/>
                      </a:lnTo>
                      <a:lnTo>
                        <a:pt x="15401" y="16384"/>
                      </a:lnTo>
                      <a:lnTo>
                        <a:pt x="15484" y="16258"/>
                      </a:lnTo>
                      <a:lnTo>
                        <a:pt x="15568" y="16258"/>
                      </a:lnTo>
                      <a:lnTo>
                        <a:pt x="15631" y="16216"/>
                      </a:lnTo>
                      <a:lnTo>
                        <a:pt x="15840" y="16154"/>
                      </a:lnTo>
                      <a:lnTo>
                        <a:pt x="16007" y="16154"/>
                      </a:lnTo>
                      <a:lnTo>
                        <a:pt x="16258" y="16237"/>
                      </a:lnTo>
                      <a:lnTo>
                        <a:pt x="16321" y="16279"/>
                      </a:lnTo>
                      <a:lnTo>
                        <a:pt x="16635" y="16321"/>
                      </a:lnTo>
                      <a:lnTo>
                        <a:pt x="16740" y="16279"/>
                      </a:lnTo>
                      <a:lnTo>
                        <a:pt x="16740" y="16237"/>
                      </a:lnTo>
                      <a:lnTo>
                        <a:pt x="16740" y="16154"/>
                      </a:lnTo>
                      <a:lnTo>
                        <a:pt x="16844" y="16133"/>
                      </a:lnTo>
                      <a:lnTo>
                        <a:pt x="16928" y="16154"/>
                      </a:lnTo>
                      <a:lnTo>
                        <a:pt x="16865" y="16216"/>
                      </a:lnTo>
                      <a:lnTo>
                        <a:pt x="16928" y="16237"/>
                      </a:lnTo>
                      <a:lnTo>
                        <a:pt x="16991" y="16216"/>
                      </a:lnTo>
                      <a:lnTo>
                        <a:pt x="17053" y="16258"/>
                      </a:lnTo>
                      <a:lnTo>
                        <a:pt x="17053" y="16342"/>
                      </a:lnTo>
                      <a:lnTo>
                        <a:pt x="17074" y="16384"/>
                      </a:lnTo>
                      <a:lnTo>
                        <a:pt x="17200" y="16363"/>
                      </a:lnTo>
                      <a:lnTo>
                        <a:pt x="17242" y="16426"/>
                      </a:lnTo>
                      <a:lnTo>
                        <a:pt x="17158" y="16488"/>
                      </a:lnTo>
                      <a:lnTo>
                        <a:pt x="17095" y="16551"/>
                      </a:lnTo>
                      <a:lnTo>
                        <a:pt x="17179" y="16572"/>
                      </a:lnTo>
                      <a:lnTo>
                        <a:pt x="17263" y="16551"/>
                      </a:lnTo>
                      <a:lnTo>
                        <a:pt x="17346" y="16593"/>
                      </a:lnTo>
                      <a:lnTo>
                        <a:pt x="17493" y="16656"/>
                      </a:lnTo>
                      <a:lnTo>
                        <a:pt x="17556" y="16572"/>
                      </a:lnTo>
                      <a:lnTo>
                        <a:pt x="17618" y="16530"/>
                      </a:lnTo>
                      <a:lnTo>
                        <a:pt x="17723" y="16593"/>
                      </a:lnTo>
                      <a:lnTo>
                        <a:pt x="17786" y="16656"/>
                      </a:lnTo>
                      <a:lnTo>
                        <a:pt x="17870" y="16635"/>
                      </a:lnTo>
                      <a:lnTo>
                        <a:pt x="17870" y="16467"/>
                      </a:lnTo>
                      <a:lnTo>
                        <a:pt x="17807" y="16363"/>
                      </a:lnTo>
                      <a:lnTo>
                        <a:pt x="17911" y="16363"/>
                      </a:lnTo>
                      <a:lnTo>
                        <a:pt x="18016" y="16488"/>
                      </a:lnTo>
                      <a:lnTo>
                        <a:pt x="18100" y="16530"/>
                      </a:lnTo>
                      <a:lnTo>
                        <a:pt x="18142" y="16593"/>
                      </a:lnTo>
                      <a:lnTo>
                        <a:pt x="18204" y="16593"/>
                      </a:lnTo>
                      <a:lnTo>
                        <a:pt x="18288" y="16635"/>
                      </a:lnTo>
                      <a:lnTo>
                        <a:pt x="18288" y="16760"/>
                      </a:lnTo>
                      <a:lnTo>
                        <a:pt x="18309" y="16677"/>
                      </a:lnTo>
                      <a:lnTo>
                        <a:pt x="18414" y="16656"/>
                      </a:lnTo>
                      <a:lnTo>
                        <a:pt x="18414" y="16635"/>
                      </a:lnTo>
                      <a:lnTo>
                        <a:pt x="18288" y="16530"/>
                      </a:lnTo>
                      <a:lnTo>
                        <a:pt x="18100" y="16447"/>
                      </a:lnTo>
                      <a:lnTo>
                        <a:pt x="18037" y="16363"/>
                      </a:lnTo>
                      <a:lnTo>
                        <a:pt x="18037" y="16258"/>
                      </a:lnTo>
                      <a:lnTo>
                        <a:pt x="18225" y="16175"/>
                      </a:lnTo>
                      <a:lnTo>
                        <a:pt x="18288" y="16154"/>
                      </a:lnTo>
                      <a:lnTo>
                        <a:pt x="18183" y="16112"/>
                      </a:lnTo>
                      <a:lnTo>
                        <a:pt x="18121" y="16049"/>
                      </a:lnTo>
                      <a:lnTo>
                        <a:pt x="18100" y="16049"/>
                      </a:lnTo>
                      <a:lnTo>
                        <a:pt x="18016" y="16112"/>
                      </a:lnTo>
                      <a:lnTo>
                        <a:pt x="17932" y="16154"/>
                      </a:lnTo>
                      <a:lnTo>
                        <a:pt x="17932" y="16070"/>
                      </a:lnTo>
                      <a:lnTo>
                        <a:pt x="18037" y="15944"/>
                      </a:lnTo>
                      <a:lnTo>
                        <a:pt x="18246" y="15861"/>
                      </a:lnTo>
                      <a:lnTo>
                        <a:pt x="18330" y="15798"/>
                      </a:lnTo>
                      <a:lnTo>
                        <a:pt x="18665" y="15735"/>
                      </a:lnTo>
                      <a:lnTo>
                        <a:pt x="18811" y="15756"/>
                      </a:lnTo>
                      <a:lnTo>
                        <a:pt x="18874" y="15735"/>
                      </a:lnTo>
                      <a:lnTo>
                        <a:pt x="18958" y="15735"/>
                      </a:lnTo>
                      <a:lnTo>
                        <a:pt x="19020" y="15651"/>
                      </a:lnTo>
                      <a:lnTo>
                        <a:pt x="19062" y="15547"/>
                      </a:lnTo>
                      <a:lnTo>
                        <a:pt x="19146" y="15547"/>
                      </a:lnTo>
                      <a:lnTo>
                        <a:pt x="19125" y="15631"/>
                      </a:lnTo>
                      <a:lnTo>
                        <a:pt x="19125" y="15714"/>
                      </a:lnTo>
                      <a:lnTo>
                        <a:pt x="19250" y="15819"/>
                      </a:lnTo>
                      <a:lnTo>
                        <a:pt x="19334" y="15756"/>
                      </a:lnTo>
                      <a:lnTo>
                        <a:pt x="19481" y="15756"/>
                      </a:lnTo>
                      <a:lnTo>
                        <a:pt x="19585" y="15735"/>
                      </a:lnTo>
                      <a:lnTo>
                        <a:pt x="19648" y="15798"/>
                      </a:lnTo>
                      <a:lnTo>
                        <a:pt x="19815" y="15756"/>
                      </a:lnTo>
                      <a:lnTo>
                        <a:pt x="19878" y="15798"/>
                      </a:lnTo>
                      <a:lnTo>
                        <a:pt x="20004" y="15714"/>
                      </a:lnTo>
                      <a:lnTo>
                        <a:pt x="20108" y="15714"/>
                      </a:lnTo>
                      <a:lnTo>
                        <a:pt x="20129" y="15735"/>
                      </a:lnTo>
                      <a:lnTo>
                        <a:pt x="20087" y="15756"/>
                      </a:lnTo>
                      <a:lnTo>
                        <a:pt x="19962" y="15756"/>
                      </a:lnTo>
                      <a:lnTo>
                        <a:pt x="19920" y="15798"/>
                      </a:lnTo>
                      <a:lnTo>
                        <a:pt x="20087" y="15819"/>
                      </a:lnTo>
                      <a:lnTo>
                        <a:pt x="20213" y="15819"/>
                      </a:lnTo>
                      <a:lnTo>
                        <a:pt x="20318" y="15903"/>
                      </a:lnTo>
                      <a:lnTo>
                        <a:pt x="20401" y="15944"/>
                      </a:lnTo>
                      <a:lnTo>
                        <a:pt x="20338" y="15861"/>
                      </a:lnTo>
                      <a:lnTo>
                        <a:pt x="20338" y="15819"/>
                      </a:lnTo>
                      <a:lnTo>
                        <a:pt x="20401" y="15819"/>
                      </a:lnTo>
                      <a:lnTo>
                        <a:pt x="20422" y="15861"/>
                      </a:lnTo>
                      <a:lnTo>
                        <a:pt x="20527" y="15944"/>
                      </a:lnTo>
                      <a:lnTo>
                        <a:pt x="20506" y="16007"/>
                      </a:lnTo>
                      <a:lnTo>
                        <a:pt x="20443" y="15944"/>
                      </a:lnTo>
                      <a:lnTo>
                        <a:pt x="20422" y="15965"/>
                      </a:lnTo>
                      <a:lnTo>
                        <a:pt x="20548" y="16049"/>
                      </a:lnTo>
                      <a:lnTo>
                        <a:pt x="20610" y="16133"/>
                      </a:lnTo>
                      <a:lnTo>
                        <a:pt x="20652" y="16175"/>
                      </a:lnTo>
                      <a:lnTo>
                        <a:pt x="20631" y="16216"/>
                      </a:lnTo>
                      <a:lnTo>
                        <a:pt x="20610" y="16154"/>
                      </a:lnTo>
                      <a:lnTo>
                        <a:pt x="20590" y="16216"/>
                      </a:lnTo>
                      <a:lnTo>
                        <a:pt x="20610" y="16258"/>
                      </a:lnTo>
                      <a:lnTo>
                        <a:pt x="20799" y="16237"/>
                      </a:lnTo>
                      <a:lnTo>
                        <a:pt x="20903" y="16216"/>
                      </a:lnTo>
                      <a:lnTo>
                        <a:pt x="21029" y="16070"/>
                      </a:lnTo>
                      <a:lnTo>
                        <a:pt x="21113" y="16070"/>
                      </a:lnTo>
                      <a:lnTo>
                        <a:pt x="21113" y="16049"/>
                      </a:lnTo>
                      <a:lnTo>
                        <a:pt x="21175" y="15965"/>
                      </a:lnTo>
                      <a:lnTo>
                        <a:pt x="21280" y="15965"/>
                      </a:lnTo>
                      <a:lnTo>
                        <a:pt x="21364" y="16007"/>
                      </a:lnTo>
                      <a:lnTo>
                        <a:pt x="21489" y="16049"/>
                      </a:lnTo>
                      <a:lnTo>
                        <a:pt x="21552" y="16258"/>
                      </a:lnTo>
                      <a:lnTo>
                        <a:pt x="21636" y="16321"/>
                      </a:lnTo>
                      <a:lnTo>
                        <a:pt x="21657" y="16321"/>
                      </a:lnTo>
                      <a:lnTo>
                        <a:pt x="21678" y="16447"/>
                      </a:lnTo>
                      <a:lnTo>
                        <a:pt x="21761" y="16488"/>
                      </a:lnTo>
                      <a:lnTo>
                        <a:pt x="21803" y="16488"/>
                      </a:lnTo>
                      <a:lnTo>
                        <a:pt x="21803" y="16551"/>
                      </a:lnTo>
                      <a:lnTo>
                        <a:pt x="21866" y="16635"/>
                      </a:lnTo>
                      <a:lnTo>
                        <a:pt x="21950" y="16656"/>
                      </a:lnTo>
                      <a:lnTo>
                        <a:pt x="22012" y="16781"/>
                      </a:lnTo>
                      <a:lnTo>
                        <a:pt x="21991" y="16907"/>
                      </a:lnTo>
                      <a:lnTo>
                        <a:pt x="21908" y="17179"/>
                      </a:lnTo>
                      <a:lnTo>
                        <a:pt x="21803" y="17409"/>
                      </a:lnTo>
                      <a:lnTo>
                        <a:pt x="21803" y="17493"/>
                      </a:lnTo>
                      <a:lnTo>
                        <a:pt x="21887" y="17597"/>
                      </a:lnTo>
                      <a:lnTo>
                        <a:pt x="21908" y="17576"/>
                      </a:lnTo>
                      <a:lnTo>
                        <a:pt x="21971" y="17493"/>
                      </a:lnTo>
                      <a:lnTo>
                        <a:pt x="21971" y="17430"/>
                      </a:lnTo>
                      <a:lnTo>
                        <a:pt x="21991" y="17388"/>
                      </a:lnTo>
                      <a:lnTo>
                        <a:pt x="22075" y="17430"/>
                      </a:lnTo>
                      <a:lnTo>
                        <a:pt x="22096" y="17535"/>
                      </a:lnTo>
                      <a:lnTo>
                        <a:pt x="21950" y="17744"/>
                      </a:lnTo>
                      <a:lnTo>
                        <a:pt x="21971" y="17807"/>
                      </a:lnTo>
                      <a:lnTo>
                        <a:pt x="21991" y="17911"/>
                      </a:lnTo>
                      <a:lnTo>
                        <a:pt x="22054" y="18016"/>
                      </a:lnTo>
                      <a:lnTo>
                        <a:pt x="22075" y="18058"/>
                      </a:lnTo>
                      <a:lnTo>
                        <a:pt x="22117" y="18037"/>
                      </a:lnTo>
                      <a:lnTo>
                        <a:pt x="22159" y="18141"/>
                      </a:lnTo>
                      <a:lnTo>
                        <a:pt x="22201" y="18100"/>
                      </a:lnTo>
                      <a:lnTo>
                        <a:pt x="22201" y="18058"/>
                      </a:lnTo>
                      <a:lnTo>
                        <a:pt x="22222" y="18100"/>
                      </a:lnTo>
                      <a:lnTo>
                        <a:pt x="22368" y="18058"/>
                      </a:lnTo>
                      <a:lnTo>
                        <a:pt x="22368" y="18058"/>
                      </a:lnTo>
                      <a:lnTo>
                        <a:pt x="22263" y="18141"/>
                      </a:lnTo>
                      <a:lnTo>
                        <a:pt x="22222" y="18246"/>
                      </a:lnTo>
                      <a:lnTo>
                        <a:pt x="22201" y="18309"/>
                      </a:lnTo>
                      <a:lnTo>
                        <a:pt x="22201" y="18351"/>
                      </a:lnTo>
                      <a:lnTo>
                        <a:pt x="22368" y="18455"/>
                      </a:lnTo>
                      <a:lnTo>
                        <a:pt x="22368" y="18581"/>
                      </a:lnTo>
                      <a:lnTo>
                        <a:pt x="22368" y="18748"/>
                      </a:lnTo>
                      <a:lnTo>
                        <a:pt x="22410" y="18769"/>
                      </a:lnTo>
                      <a:lnTo>
                        <a:pt x="22494" y="18769"/>
                      </a:lnTo>
                      <a:lnTo>
                        <a:pt x="22535" y="18853"/>
                      </a:lnTo>
                      <a:lnTo>
                        <a:pt x="22515" y="18957"/>
                      </a:lnTo>
                      <a:lnTo>
                        <a:pt x="22682" y="19062"/>
                      </a:lnTo>
                      <a:lnTo>
                        <a:pt x="22598" y="19083"/>
                      </a:lnTo>
                      <a:lnTo>
                        <a:pt x="22724" y="19146"/>
                      </a:lnTo>
                      <a:lnTo>
                        <a:pt x="22787" y="19188"/>
                      </a:lnTo>
                      <a:lnTo>
                        <a:pt x="22891" y="19250"/>
                      </a:lnTo>
                      <a:lnTo>
                        <a:pt x="22996" y="19188"/>
                      </a:lnTo>
                      <a:lnTo>
                        <a:pt x="23100" y="19167"/>
                      </a:lnTo>
                      <a:lnTo>
                        <a:pt x="23100" y="18999"/>
                      </a:lnTo>
                      <a:lnTo>
                        <a:pt x="23163" y="18895"/>
                      </a:lnTo>
                      <a:lnTo>
                        <a:pt x="23226" y="18769"/>
                      </a:lnTo>
                      <a:lnTo>
                        <a:pt x="23331" y="18560"/>
                      </a:lnTo>
                      <a:lnTo>
                        <a:pt x="23310" y="18455"/>
                      </a:lnTo>
                      <a:lnTo>
                        <a:pt x="23351" y="18413"/>
                      </a:lnTo>
                      <a:lnTo>
                        <a:pt x="23351" y="18225"/>
                      </a:lnTo>
                      <a:lnTo>
                        <a:pt x="23331" y="18162"/>
                      </a:lnTo>
                      <a:lnTo>
                        <a:pt x="23414" y="18120"/>
                      </a:lnTo>
                      <a:lnTo>
                        <a:pt x="23351" y="17932"/>
                      </a:lnTo>
                      <a:lnTo>
                        <a:pt x="23247" y="17848"/>
                      </a:lnTo>
                      <a:lnTo>
                        <a:pt x="23205" y="17493"/>
                      </a:lnTo>
                      <a:lnTo>
                        <a:pt x="23142" y="17430"/>
                      </a:lnTo>
                      <a:lnTo>
                        <a:pt x="23163" y="17263"/>
                      </a:lnTo>
                      <a:lnTo>
                        <a:pt x="23205" y="17116"/>
                      </a:lnTo>
                      <a:lnTo>
                        <a:pt x="23163" y="17011"/>
                      </a:lnTo>
                      <a:lnTo>
                        <a:pt x="23100" y="16907"/>
                      </a:lnTo>
                      <a:lnTo>
                        <a:pt x="23038" y="16656"/>
                      </a:lnTo>
                      <a:lnTo>
                        <a:pt x="22996" y="16551"/>
                      </a:lnTo>
                      <a:lnTo>
                        <a:pt x="22954" y="16279"/>
                      </a:lnTo>
                      <a:lnTo>
                        <a:pt x="22912" y="16133"/>
                      </a:lnTo>
                      <a:lnTo>
                        <a:pt x="22933" y="15903"/>
                      </a:lnTo>
                      <a:lnTo>
                        <a:pt x="22912" y="15714"/>
                      </a:lnTo>
                      <a:lnTo>
                        <a:pt x="22933" y="15379"/>
                      </a:lnTo>
                      <a:lnTo>
                        <a:pt x="22933" y="15170"/>
                      </a:lnTo>
                      <a:lnTo>
                        <a:pt x="23038" y="15003"/>
                      </a:lnTo>
                      <a:lnTo>
                        <a:pt x="23121" y="14856"/>
                      </a:lnTo>
                      <a:lnTo>
                        <a:pt x="23226" y="14815"/>
                      </a:lnTo>
                      <a:lnTo>
                        <a:pt x="23268" y="14752"/>
                      </a:lnTo>
                      <a:lnTo>
                        <a:pt x="23331" y="14752"/>
                      </a:lnTo>
                      <a:lnTo>
                        <a:pt x="23414" y="14605"/>
                      </a:lnTo>
                      <a:lnTo>
                        <a:pt x="23414" y="14543"/>
                      </a:lnTo>
                      <a:lnTo>
                        <a:pt x="23372" y="14501"/>
                      </a:lnTo>
                      <a:lnTo>
                        <a:pt x="23414" y="14480"/>
                      </a:lnTo>
                      <a:lnTo>
                        <a:pt x="23540" y="14480"/>
                      </a:lnTo>
                      <a:lnTo>
                        <a:pt x="23561" y="14396"/>
                      </a:lnTo>
                      <a:lnTo>
                        <a:pt x="23665" y="14396"/>
                      </a:lnTo>
                      <a:lnTo>
                        <a:pt x="23686" y="14354"/>
                      </a:lnTo>
                      <a:lnTo>
                        <a:pt x="23875" y="14333"/>
                      </a:lnTo>
                      <a:lnTo>
                        <a:pt x="23937" y="14250"/>
                      </a:lnTo>
                      <a:lnTo>
                        <a:pt x="24063" y="14250"/>
                      </a:lnTo>
                      <a:lnTo>
                        <a:pt x="24084" y="14187"/>
                      </a:lnTo>
                      <a:lnTo>
                        <a:pt x="24168" y="14187"/>
                      </a:lnTo>
                      <a:lnTo>
                        <a:pt x="24209" y="14229"/>
                      </a:lnTo>
                      <a:lnTo>
                        <a:pt x="24314" y="14082"/>
                      </a:lnTo>
                      <a:lnTo>
                        <a:pt x="24314" y="14040"/>
                      </a:lnTo>
                      <a:lnTo>
                        <a:pt x="24377" y="14040"/>
                      </a:lnTo>
                      <a:lnTo>
                        <a:pt x="24481" y="13957"/>
                      </a:lnTo>
                      <a:lnTo>
                        <a:pt x="24481" y="13873"/>
                      </a:lnTo>
                      <a:lnTo>
                        <a:pt x="24691" y="13601"/>
                      </a:lnTo>
                      <a:lnTo>
                        <a:pt x="24795" y="13496"/>
                      </a:lnTo>
                      <a:lnTo>
                        <a:pt x="24984" y="13496"/>
                      </a:lnTo>
                      <a:lnTo>
                        <a:pt x="25025" y="13517"/>
                      </a:lnTo>
                      <a:lnTo>
                        <a:pt x="25088" y="13517"/>
                      </a:lnTo>
                      <a:lnTo>
                        <a:pt x="25193" y="13329"/>
                      </a:lnTo>
                      <a:lnTo>
                        <a:pt x="25465" y="13099"/>
                      </a:lnTo>
                      <a:lnTo>
                        <a:pt x="25737" y="12931"/>
                      </a:lnTo>
                      <a:lnTo>
                        <a:pt x="25862" y="12910"/>
                      </a:lnTo>
                      <a:lnTo>
                        <a:pt x="25925" y="12890"/>
                      </a:lnTo>
                      <a:lnTo>
                        <a:pt x="25988" y="12890"/>
                      </a:lnTo>
                      <a:lnTo>
                        <a:pt x="25988" y="12910"/>
                      </a:lnTo>
                      <a:lnTo>
                        <a:pt x="26092" y="12910"/>
                      </a:lnTo>
                      <a:lnTo>
                        <a:pt x="26197" y="12785"/>
                      </a:lnTo>
                      <a:lnTo>
                        <a:pt x="26155" y="12785"/>
                      </a:lnTo>
                      <a:lnTo>
                        <a:pt x="26134" y="12722"/>
                      </a:lnTo>
                      <a:lnTo>
                        <a:pt x="26030" y="12827"/>
                      </a:lnTo>
                      <a:lnTo>
                        <a:pt x="25883" y="12806"/>
                      </a:lnTo>
                      <a:lnTo>
                        <a:pt x="25820" y="12722"/>
                      </a:lnTo>
                      <a:lnTo>
                        <a:pt x="25925" y="12785"/>
                      </a:lnTo>
                      <a:lnTo>
                        <a:pt x="26051" y="12701"/>
                      </a:lnTo>
                      <a:lnTo>
                        <a:pt x="26030" y="12680"/>
                      </a:lnTo>
                      <a:lnTo>
                        <a:pt x="26092" y="12618"/>
                      </a:lnTo>
                      <a:lnTo>
                        <a:pt x="26051" y="12555"/>
                      </a:lnTo>
                      <a:lnTo>
                        <a:pt x="25925" y="12513"/>
                      </a:lnTo>
                      <a:lnTo>
                        <a:pt x="25862" y="12471"/>
                      </a:lnTo>
                      <a:lnTo>
                        <a:pt x="25946" y="12471"/>
                      </a:lnTo>
                      <a:lnTo>
                        <a:pt x="26030" y="12492"/>
                      </a:lnTo>
                      <a:lnTo>
                        <a:pt x="26092" y="12471"/>
                      </a:lnTo>
                      <a:lnTo>
                        <a:pt x="26092" y="12387"/>
                      </a:lnTo>
                      <a:lnTo>
                        <a:pt x="26155" y="12513"/>
                      </a:lnTo>
                      <a:lnTo>
                        <a:pt x="26239" y="12492"/>
                      </a:lnTo>
                      <a:lnTo>
                        <a:pt x="26302" y="12555"/>
                      </a:lnTo>
                      <a:lnTo>
                        <a:pt x="26364" y="12513"/>
                      </a:lnTo>
                      <a:lnTo>
                        <a:pt x="26385" y="12408"/>
                      </a:lnTo>
                      <a:lnTo>
                        <a:pt x="26511" y="12304"/>
                      </a:lnTo>
                      <a:lnTo>
                        <a:pt x="26553" y="12304"/>
                      </a:lnTo>
                      <a:lnTo>
                        <a:pt x="26574" y="12199"/>
                      </a:lnTo>
                      <a:lnTo>
                        <a:pt x="26553" y="12094"/>
                      </a:lnTo>
                      <a:lnTo>
                        <a:pt x="26511" y="12094"/>
                      </a:lnTo>
                      <a:lnTo>
                        <a:pt x="26448" y="12241"/>
                      </a:lnTo>
                      <a:lnTo>
                        <a:pt x="26448" y="12283"/>
                      </a:lnTo>
                      <a:lnTo>
                        <a:pt x="26385" y="12262"/>
                      </a:lnTo>
                      <a:lnTo>
                        <a:pt x="26364" y="12094"/>
                      </a:lnTo>
                      <a:lnTo>
                        <a:pt x="26344" y="12074"/>
                      </a:lnTo>
                      <a:lnTo>
                        <a:pt x="26092" y="12094"/>
                      </a:lnTo>
                      <a:lnTo>
                        <a:pt x="25967" y="12157"/>
                      </a:lnTo>
                      <a:lnTo>
                        <a:pt x="25988" y="12074"/>
                      </a:lnTo>
                      <a:lnTo>
                        <a:pt x="25988" y="11927"/>
                      </a:lnTo>
                      <a:lnTo>
                        <a:pt x="26051" y="11885"/>
                      </a:lnTo>
                      <a:lnTo>
                        <a:pt x="26092" y="11990"/>
                      </a:lnTo>
                      <a:lnTo>
                        <a:pt x="26176" y="12032"/>
                      </a:lnTo>
                      <a:lnTo>
                        <a:pt x="26239" y="11969"/>
                      </a:lnTo>
                      <a:lnTo>
                        <a:pt x="26385" y="11948"/>
                      </a:lnTo>
                      <a:lnTo>
                        <a:pt x="26406" y="11885"/>
                      </a:lnTo>
                      <a:lnTo>
                        <a:pt x="26490" y="11885"/>
                      </a:lnTo>
                      <a:lnTo>
                        <a:pt x="26511" y="11843"/>
                      </a:lnTo>
                      <a:lnTo>
                        <a:pt x="26490" y="11718"/>
                      </a:lnTo>
                      <a:lnTo>
                        <a:pt x="26448" y="11655"/>
                      </a:lnTo>
                      <a:lnTo>
                        <a:pt x="26469" y="11613"/>
                      </a:lnTo>
                      <a:lnTo>
                        <a:pt x="26511" y="11634"/>
                      </a:lnTo>
                      <a:lnTo>
                        <a:pt x="26574" y="11530"/>
                      </a:lnTo>
                      <a:lnTo>
                        <a:pt x="26511" y="11425"/>
                      </a:lnTo>
                      <a:lnTo>
                        <a:pt x="26469" y="11362"/>
                      </a:lnTo>
                      <a:lnTo>
                        <a:pt x="26385" y="11404"/>
                      </a:lnTo>
                      <a:lnTo>
                        <a:pt x="26302" y="11362"/>
                      </a:lnTo>
                      <a:lnTo>
                        <a:pt x="26260" y="11237"/>
                      </a:lnTo>
                      <a:lnTo>
                        <a:pt x="26176" y="11237"/>
                      </a:lnTo>
                      <a:lnTo>
                        <a:pt x="26092" y="11195"/>
                      </a:lnTo>
                      <a:lnTo>
                        <a:pt x="26030" y="11111"/>
                      </a:lnTo>
                      <a:lnTo>
                        <a:pt x="26030" y="11111"/>
                      </a:lnTo>
                      <a:lnTo>
                        <a:pt x="26092" y="11153"/>
                      </a:lnTo>
                      <a:lnTo>
                        <a:pt x="26260" y="11153"/>
                      </a:lnTo>
                      <a:lnTo>
                        <a:pt x="26302" y="11257"/>
                      </a:lnTo>
                      <a:lnTo>
                        <a:pt x="26385" y="11299"/>
                      </a:lnTo>
                      <a:lnTo>
                        <a:pt x="26406" y="11216"/>
                      </a:lnTo>
                      <a:lnTo>
                        <a:pt x="26281" y="11090"/>
                      </a:lnTo>
                      <a:lnTo>
                        <a:pt x="26385" y="11111"/>
                      </a:lnTo>
                      <a:lnTo>
                        <a:pt x="26406" y="11048"/>
                      </a:lnTo>
                      <a:lnTo>
                        <a:pt x="26448" y="11027"/>
                      </a:lnTo>
                      <a:lnTo>
                        <a:pt x="26406" y="10944"/>
                      </a:lnTo>
                      <a:lnTo>
                        <a:pt x="26281" y="10881"/>
                      </a:lnTo>
                      <a:lnTo>
                        <a:pt x="26239" y="10713"/>
                      </a:lnTo>
                      <a:lnTo>
                        <a:pt x="26281" y="10734"/>
                      </a:lnTo>
                      <a:lnTo>
                        <a:pt x="26344" y="10839"/>
                      </a:lnTo>
                      <a:lnTo>
                        <a:pt x="26406" y="10839"/>
                      </a:lnTo>
                      <a:lnTo>
                        <a:pt x="26448" y="10734"/>
                      </a:lnTo>
                      <a:lnTo>
                        <a:pt x="26448" y="10630"/>
                      </a:lnTo>
                      <a:lnTo>
                        <a:pt x="26344" y="10588"/>
                      </a:lnTo>
                      <a:lnTo>
                        <a:pt x="26197" y="10421"/>
                      </a:lnTo>
                      <a:lnTo>
                        <a:pt x="26092" y="10379"/>
                      </a:lnTo>
                      <a:lnTo>
                        <a:pt x="26030" y="10274"/>
                      </a:lnTo>
                      <a:lnTo>
                        <a:pt x="25946" y="10253"/>
                      </a:lnTo>
                      <a:lnTo>
                        <a:pt x="25946" y="10149"/>
                      </a:lnTo>
                      <a:lnTo>
                        <a:pt x="26030" y="10044"/>
                      </a:lnTo>
                      <a:lnTo>
                        <a:pt x="25967" y="10149"/>
                      </a:lnTo>
                      <a:lnTo>
                        <a:pt x="25988" y="10190"/>
                      </a:lnTo>
                      <a:lnTo>
                        <a:pt x="26051" y="10211"/>
                      </a:lnTo>
                      <a:lnTo>
                        <a:pt x="26134" y="10316"/>
                      </a:lnTo>
                      <a:lnTo>
                        <a:pt x="26239" y="10358"/>
                      </a:lnTo>
                      <a:lnTo>
                        <a:pt x="26364" y="10504"/>
                      </a:lnTo>
                      <a:lnTo>
                        <a:pt x="26385" y="10504"/>
                      </a:lnTo>
                      <a:lnTo>
                        <a:pt x="26406" y="10274"/>
                      </a:lnTo>
                      <a:lnTo>
                        <a:pt x="26406" y="10169"/>
                      </a:lnTo>
                      <a:lnTo>
                        <a:pt x="26406" y="10086"/>
                      </a:lnTo>
                      <a:lnTo>
                        <a:pt x="26385" y="10044"/>
                      </a:lnTo>
                      <a:lnTo>
                        <a:pt x="26406" y="9856"/>
                      </a:lnTo>
                      <a:lnTo>
                        <a:pt x="26448" y="9793"/>
                      </a:lnTo>
                      <a:lnTo>
                        <a:pt x="26409" y="9728"/>
                      </a:lnTo>
                      <a:lnTo>
                        <a:pt x="26409" y="9728"/>
                      </a:lnTo>
                      <a:lnTo>
                        <a:pt x="26490" y="9667"/>
                      </a:lnTo>
                      <a:lnTo>
                        <a:pt x="26616" y="9563"/>
                      </a:lnTo>
                      <a:lnTo>
                        <a:pt x="26657" y="9458"/>
                      </a:lnTo>
                      <a:lnTo>
                        <a:pt x="26657" y="9437"/>
                      </a:lnTo>
                      <a:lnTo>
                        <a:pt x="26678" y="9458"/>
                      </a:lnTo>
                      <a:lnTo>
                        <a:pt x="26657" y="9584"/>
                      </a:lnTo>
                      <a:lnTo>
                        <a:pt x="26678" y="9625"/>
                      </a:lnTo>
                      <a:lnTo>
                        <a:pt x="26574" y="9667"/>
                      </a:lnTo>
                      <a:lnTo>
                        <a:pt x="26511" y="9793"/>
                      </a:lnTo>
                      <a:lnTo>
                        <a:pt x="26595" y="9960"/>
                      </a:lnTo>
                      <a:lnTo>
                        <a:pt x="26574" y="10107"/>
                      </a:lnTo>
                      <a:lnTo>
                        <a:pt x="26490" y="10253"/>
                      </a:lnTo>
                      <a:lnTo>
                        <a:pt x="26490" y="10358"/>
                      </a:lnTo>
                      <a:lnTo>
                        <a:pt x="26595" y="10462"/>
                      </a:lnTo>
                      <a:lnTo>
                        <a:pt x="26616" y="10400"/>
                      </a:lnTo>
                      <a:lnTo>
                        <a:pt x="26657" y="10462"/>
                      </a:lnTo>
                      <a:lnTo>
                        <a:pt x="26699" y="10462"/>
                      </a:lnTo>
                      <a:lnTo>
                        <a:pt x="26699" y="10483"/>
                      </a:lnTo>
                      <a:lnTo>
                        <a:pt x="26678" y="10525"/>
                      </a:lnTo>
                      <a:lnTo>
                        <a:pt x="26699" y="10609"/>
                      </a:lnTo>
                      <a:lnTo>
                        <a:pt x="26825" y="10609"/>
                      </a:lnTo>
                      <a:lnTo>
                        <a:pt x="26762" y="10672"/>
                      </a:lnTo>
                      <a:lnTo>
                        <a:pt x="26762" y="10693"/>
                      </a:lnTo>
                      <a:lnTo>
                        <a:pt x="26699" y="10797"/>
                      </a:lnTo>
                      <a:lnTo>
                        <a:pt x="26699" y="10881"/>
                      </a:lnTo>
                      <a:lnTo>
                        <a:pt x="26657" y="10985"/>
                      </a:lnTo>
                      <a:lnTo>
                        <a:pt x="26616" y="11111"/>
                      </a:lnTo>
                      <a:lnTo>
                        <a:pt x="26616" y="11216"/>
                      </a:lnTo>
                      <a:lnTo>
                        <a:pt x="26657" y="11153"/>
                      </a:lnTo>
                      <a:lnTo>
                        <a:pt x="26678" y="11111"/>
                      </a:lnTo>
                      <a:lnTo>
                        <a:pt x="26783" y="10902"/>
                      </a:lnTo>
                      <a:lnTo>
                        <a:pt x="26804" y="10944"/>
                      </a:lnTo>
                      <a:lnTo>
                        <a:pt x="26804" y="11006"/>
                      </a:lnTo>
                      <a:lnTo>
                        <a:pt x="26825" y="10944"/>
                      </a:lnTo>
                      <a:lnTo>
                        <a:pt x="26825" y="10881"/>
                      </a:lnTo>
                      <a:lnTo>
                        <a:pt x="26909" y="10776"/>
                      </a:lnTo>
                      <a:lnTo>
                        <a:pt x="26992" y="10525"/>
                      </a:lnTo>
                      <a:lnTo>
                        <a:pt x="27118" y="10462"/>
                      </a:lnTo>
                      <a:lnTo>
                        <a:pt x="27222" y="10253"/>
                      </a:lnTo>
                      <a:lnTo>
                        <a:pt x="27222" y="10086"/>
                      </a:lnTo>
                      <a:lnTo>
                        <a:pt x="27139" y="9897"/>
                      </a:lnTo>
                      <a:lnTo>
                        <a:pt x="27097" y="9856"/>
                      </a:lnTo>
                      <a:lnTo>
                        <a:pt x="27076" y="9688"/>
                      </a:lnTo>
                      <a:lnTo>
                        <a:pt x="27013" y="9625"/>
                      </a:lnTo>
                      <a:lnTo>
                        <a:pt x="27013" y="9521"/>
                      </a:lnTo>
                      <a:lnTo>
                        <a:pt x="27076" y="9416"/>
                      </a:lnTo>
                      <a:lnTo>
                        <a:pt x="27181" y="9312"/>
                      </a:lnTo>
                      <a:lnTo>
                        <a:pt x="27306" y="9249"/>
                      </a:lnTo>
                      <a:lnTo>
                        <a:pt x="27118" y="9458"/>
                      </a:lnTo>
                      <a:lnTo>
                        <a:pt x="27076" y="9542"/>
                      </a:lnTo>
                      <a:lnTo>
                        <a:pt x="27118" y="9625"/>
                      </a:lnTo>
                      <a:lnTo>
                        <a:pt x="27243" y="9751"/>
                      </a:lnTo>
                      <a:lnTo>
                        <a:pt x="27327" y="9730"/>
                      </a:lnTo>
                      <a:lnTo>
                        <a:pt x="27390" y="9772"/>
                      </a:lnTo>
                      <a:lnTo>
                        <a:pt x="27327" y="9939"/>
                      </a:lnTo>
                      <a:lnTo>
                        <a:pt x="27327" y="9939"/>
                      </a:lnTo>
                      <a:lnTo>
                        <a:pt x="27411" y="9877"/>
                      </a:lnTo>
                      <a:lnTo>
                        <a:pt x="27432" y="9897"/>
                      </a:lnTo>
                      <a:lnTo>
                        <a:pt x="27515" y="9793"/>
                      </a:lnTo>
                      <a:lnTo>
                        <a:pt x="27515" y="9730"/>
                      </a:lnTo>
                      <a:lnTo>
                        <a:pt x="27557" y="9730"/>
                      </a:lnTo>
                      <a:lnTo>
                        <a:pt x="27620" y="9646"/>
                      </a:lnTo>
                      <a:lnTo>
                        <a:pt x="27704" y="9625"/>
                      </a:lnTo>
                      <a:lnTo>
                        <a:pt x="27745" y="9458"/>
                      </a:lnTo>
                      <a:lnTo>
                        <a:pt x="27808" y="9374"/>
                      </a:lnTo>
                      <a:lnTo>
                        <a:pt x="27850" y="9374"/>
                      </a:lnTo>
                      <a:lnTo>
                        <a:pt x="27913" y="9270"/>
                      </a:lnTo>
                      <a:lnTo>
                        <a:pt x="27934" y="9207"/>
                      </a:lnTo>
                      <a:lnTo>
                        <a:pt x="27934" y="9144"/>
                      </a:lnTo>
                      <a:lnTo>
                        <a:pt x="27976" y="9040"/>
                      </a:lnTo>
                      <a:lnTo>
                        <a:pt x="27976" y="8998"/>
                      </a:lnTo>
                      <a:lnTo>
                        <a:pt x="28038" y="8914"/>
                      </a:lnTo>
                      <a:lnTo>
                        <a:pt x="28017" y="8830"/>
                      </a:lnTo>
                      <a:lnTo>
                        <a:pt x="27955" y="8789"/>
                      </a:lnTo>
                      <a:lnTo>
                        <a:pt x="27913" y="8705"/>
                      </a:lnTo>
                      <a:lnTo>
                        <a:pt x="28059" y="8621"/>
                      </a:lnTo>
                      <a:lnTo>
                        <a:pt x="28059" y="8537"/>
                      </a:lnTo>
                      <a:lnTo>
                        <a:pt x="28164" y="8475"/>
                      </a:lnTo>
                      <a:lnTo>
                        <a:pt x="28248" y="8433"/>
                      </a:lnTo>
                      <a:lnTo>
                        <a:pt x="28436" y="8328"/>
                      </a:lnTo>
                      <a:lnTo>
                        <a:pt x="28561" y="8328"/>
                      </a:lnTo>
                      <a:lnTo>
                        <a:pt x="28750" y="8203"/>
                      </a:lnTo>
                      <a:lnTo>
                        <a:pt x="28813" y="8203"/>
                      </a:lnTo>
                      <a:lnTo>
                        <a:pt x="28854" y="8224"/>
                      </a:lnTo>
                      <a:lnTo>
                        <a:pt x="29085" y="8203"/>
                      </a:lnTo>
                      <a:lnTo>
                        <a:pt x="29189" y="8265"/>
                      </a:lnTo>
                      <a:lnTo>
                        <a:pt x="29336" y="8203"/>
                      </a:lnTo>
                      <a:lnTo>
                        <a:pt x="29587" y="8203"/>
                      </a:lnTo>
                      <a:lnTo>
                        <a:pt x="29629" y="8182"/>
                      </a:lnTo>
                      <a:lnTo>
                        <a:pt x="29608" y="8119"/>
                      </a:lnTo>
                      <a:lnTo>
                        <a:pt x="29608" y="7972"/>
                      </a:lnTo>
                      <a:lnTo>
                        <a:pt x="29608" y="7847"/>
                      </a:lnTo>
                      <a:lnTo>
                        <a:pt x="29733" y="7952"/>
                      </a:lnTo>
                      <a:lnTo>
                        <a:pt x="29733" y="8077"/>
                      </a:lnTo>
                      <a:lnTo>
                        <a:pt x="29712" y="8161"/>
                      </a:lnTo>
                      <a:lnTo>
                        <a:pt x="29796" y="8161"/>
                      </a:lnTo>
                      <a:lnTo>
                        <a:pt x="29901" y="8056"/>
                      </a:lnTo>
                      <a:lnTo>
                        <a:pt x="30005" y="7868"/>
                      </a:lnTo>
                      <a:lnTo>
                        <a:pt x="30047" y="7972"/>
                      </a:lnTo>
                      <a:lnTo>
                        <a:pt x="30047" y="8056"/>
                      </a:lnTo>
                      <a:lnTo>
                        <a:pt x="30131" y="8077"/>
                      </a:lnTo>
                      <a:lnTo>
                        <a:pt x="30382" y="7952"/>
                      </a:lnTo>
                      <a:lnTo>
                        <a:pt x="30466" y="7805"/>
                      </a:lnTo>
                      <a:lnTo>
                        <a:pt x="30424" y="7596"/>
                      </a:lnTo>
                      <a:lnTo>
                        <a:pt x="30361" y="7638"/>
                      </a:lnTo>
                      <a:lnTo>
                        <a:pt x="30361" y="7742"/>
                      </a:lnTo>
                      <a:lnTo>
                        <a:pt x="30319" y="7868"/>
                      </a:lnTo>
                      <a:lnTo>
                        <a:pt x="30152" y="7868"/>
                      </a:lnTo>
                      <a:lnTo>
                        <a:pt x="30131" y="7763"/>
                      </a:lnTo>
                      <a:lnTo>
                        <a:pt x="30068" y="7575"/>
                      </a:lnTo>
                      <a:lnTo>
                        <a:pt x="29922" y="7491"/>
                      </a:lnTo>
                      <a:lnTo>
                        <a:pt x="29922" y="7449"/>
                      </a:lnTo>
                      <a:lnTo>
                        <a:pt x="30131" y="7261"/>
                      </a:lnTo>
                      <a:lnTo>
                        <a:pt x="30131" y="7177"/>
                      </a:lnTo>
                      <a:lnTo>
                        <a:pt x="30047" y="7177"/>
                      </a:lnTo>
                      <a:lnTo>
                        <a:pt x="30047" y="7115"/>
                      </a:lnTo>
                      <a:lnTo>
                        <a:pt x="30131" y="7052"/>
                      </a:lnTo>
                      <a:lnTo>
                        <a:pt x="30152" y="6968"/>
                      </a:lnTo>
                      <a:lnTo>
                        <a:pt x="30214" y="6905"/>
                      </a:lnTo>
                      <a:lnTo>
                        <a:pt x="30277" y="6696"/>
                      </a:lnTo>
                      <a:lnTo>
                        <a:pt x="30486" y="6529"/>
                      </a:lnTo>
                      <a:lnTo>
                        <a:pt x="30570" y="6382"/>
                      </a:lnTo>
                      <a:lnTo>
                        <a:pt x="30633" y="6382"/>
                      </a:lnTo>
                      <a:lnTo>
                        <a:pt x="30696" y="6278"/>
                      </a:lnTo>
                      <a:lnTo>
                        <a:pt x="30696" y="6340"/>
                      </a:lnTo>
                      <a:lnTo>
                        <a:pt x="30779" y="6382"/>
                      </a:lnTo>
                      <a:lnTo>
                        <a:pt x="30842" y="6299"/>
                      </a:lnTo>
                      <a:lnTo>
                        <a:pt x="30905" y="6173"/>
                      </a:lnTo>
                      <a:lnTo>
                        <a:pt x="30905" y="6299"/>
                      </a:lnTo>
                      <a:lnTo>
                        <a:pt x="30989" y="6299"/>
                      </a:lnTo>
                      <a:lnTo>
                        <a:pt x="31051" y="6173"/>
                      </a:lnTo>
                      <a:lnTo>
                        <a:pt x="31093" y="6215"/>
                      </a:lnTo>
                      <a:lnTo>
                        <a:pt x="31156" y="6173"/>
                      </a:lnTo>
                      <a:lnTo>
                        <a:pt x="31261" y="6006"/>
                      </a:lnTo>
                      <a:lnTo>
                        <a:pt x="31407" y="5796"/>
                      </a:lnTo>
                      <a:lnTo>
                        <a:pt x="31386" y="5922"/>
                      </a:lnTo>
                      <a:lnTo>
                        <a:pt x="31407" y="6006"/>
                      </a:lnTo>
                      <a:lnTo>
                        <a:pt x="31512" y="6006"/>
                      </a:lnTo>
                      <a:lnTo>
                        <a:pt x="31616" y="5880"/>
                      </a:lnTo>
                      <a:lnTo>
                        <a:pt x="31742" y="5880"/>
                      </a:lnTo>
                      <a:lnTo>
                        <a:pt x="31784" y="6006"/>
                      </a:lnTo>
                      <a:lnTo>
                        <a:pt x="31846" y="6006"/>
                      </a:lnTo>
                      <a:lnTo>
                        <a:pt x="31951" y="5880"/>
                      </a:lnTo>
                      <a:lnTo>
                        <a:pt x="32035" y="5922"/>
                      </a:lnTo>
                      <a:lnTo>
                        <a:pt x="32098" y="5901"/>
                      </a:lnTo>
                      <a:lnTo>
                        <a:pt x="32202" y="5817"/>
                      </a:lnTo>
                      <a:lnTo>
                        <a:pt x="32307" y="5817"/>
                      </a:lnTo>
                      <a:lnTo>
                        <a:pt x="32432" y="5755"/>
                      </a:lnTo>
                      <a:lnTo>
                        <a:pt x="32474" y="5817"/>
                      </a:lnTo>
                      <a:lnTo>
                        <a:pt x="32558" y="5796"/>
                      </a:lnTo>
                      <a:lnTo>
                        <a:pt x="32642" y="5713"/>
                      </a:lnTo>
                      <a:lnTo>
                        <a:pt x="32537" y="5650"/>
                      </a:lnTo>
                      <a:lnTo>
                        <a:pt x="32474" y="5713"/>
                      </a:lnTo>
                      <a:lnTo>
                        <a:pt x="32411" y="5650"/>
                      </a:lnTo>
                      <a:lnTo>
                        <a:pt x="32453" y="5504"/>
                      </a:lnTo>
                      <a:lnTo>
                        <a:pt x="32223" y="5378"/>
                      </a:lnTo>
                      <a:lnTo>
                        <a:pt x="32202" y="5357"/>
                      </a:lnTo>
                      <a:lnTo>
                        <a:pt x="32223" y="5294"/>
                      </a:lnTo>
                      <a:lnTo>
                        <a:pt x="32223" y="5252"/>
                      </a:lnTo>
                      <a:lnTo>
                        <a:pt x="32223" y="5169"/>
                      </a:lnTo>
                      <a:lnTo>
                        <a:pt x="32244" y="5085"/>
                      </a:lnTo>
                      <a:lnTo>
                        <a:pt x="32202" y="5022"/>
                      </a:lnTo>
                      <a:lnTo>
                        <a:pt x="32139" y="4959"/>
                      </a:lnTo>
                      <a:lnTo>
                        <a:pt x="32098" y="4939"/>
                      </a:lnTo>
                      <a:lnTo>
                        <a:pt x="32118" y="4855"/>
                      </a:lnTo>
                      <a:lnTo>
                        <a:pt x="32244" y="4123"/>
                      </a:lnTo>
                      <a:lnTo>
                        <a:pt x="32244" y="3934"/>
                      </a:lnTo>
                      <a:lnTo>
                        <a:pt x="32014" y="3725"/>
                      </a:lnTo>
                      <a:lnTo>
                        <a:pt x="31951" y="3788"/>
                      </a:lnTo>
                      <a:lnTo>
                        <a:pt x="31805" y="3725"/>
                      </a:lnTo>
                      <a:lnTo>
                        <a:pt x="31700" y="3767"/>
                      </a:lnTo>
                      <a:lnTo>
                        <a:pt x="31616" y="3683"/>
                      </a:lnTo>
                      <a:lnTo>
                        <a:pt x="31533" y="3662"/>
                      </a:lnTo>
                      <a:lnTo>
                        <a:pt x="31512" y="3662"/>
                      </a:lnTo>
                      <a:lnTo>
                        <a:pt x="31407" y="3767"/>
                      </a:lnTo>
                      <a:lnTo>
                        <a:pt x="31365" y="3830"/>
                      </a:lnTo>
                      <a:lnTo>
                        <a:pt x="31156" y="4081"/>
                      </a:lnTo>
                      <a:lnTo>
                        <a:pt x="31072" y="4206"/>
                      </a:lnTo>
                      <a:lnTo>
                        <a:pt x="31072" y="4311"/>
                      </a:lnTo>
                      <a:lnTo>
                        <a:pt x="30905" y="4395"/>
                      </a:lnTo>
                      <a:lnTo>
                        <a:pt x="30905" y="4520"/>
                      </a:lnTo>
                      <a:lnTo>
                        <a:pt x="30863" y="4625"/>
                      </a:lnTo>
                      <a:lnTo>
                        <a:pt x="30696" y="4813"/>
                      </a:lnTo>
                      <a:lnTo>
                        <a:pt x="30633" y="4834"/>
                      </a:lnTo>
                      <a:lnTo>
                        <a:pt x="30445" y="5043"/>
                      </a:lnTo>
                      <a:lnTo>
                        <a:pt x="30424" y="5127"/>
                      </a:lnTo>
                      <a:lnTo>
                        <a:pt x="30340" y="5169"/>
                      </a:lnTo>
                      <a:lnTo>
                        <a:pt x="30235" y="5148"/>
                      </a:lnTo>
                      <a:lnTo>
                        <a:pt x="30173" y="5148"/>
                      </a:lnTo>
                      <a:lnTo>
                        <a:pt x="30131" y="5190"/>
                      </a:lnTo>
                      <a:lnTo>
                        <a:pt x="30068" y="5190"/>
                      </a:lnTo>
                      <a:lnTo>
                        <a:pt x="29942" y="5336"/>
                      </a:lnTo>
                      <a:lnTo>
                        <a:pt x="28269" y="5294"/>
                      </a:lnTo>
                      <a:lnTo>
                        <a:pt x="28059" y="5336"/>
                      </a:lnTo>
                      <a:lnTo>
                        <a:pt x="27955" y="5441"/>
                      </a:lnTo>
                      <a:lnTo>
                        <a:pt x="27829" y="5483"/>
                      </a:lnTo>
                      <a:lnTo>
                        <a:pt x="27704" y="5566"/>
                      </a:lnTo>
                      <a:lnTo>
                        <a:pt x="27453" y="5817"/>
                      </a:lnTo>
                      <a:lnTo>
                        <a:pt x="27285" y="5859"/>
                      </a:lnTo>
                      <a:lnTo>
                        <a:pt x="27181" y="5922"/>
                      </a:lnTo>
                      <a:lnTo>
                        <a:pt x="26699" y="6299"/>
                      </a:lnTo>
                      <a:lnTo>
                        <a:pt x="25611" y="6612"/>
                      </a:lnTo>
                      <a:lnTo>
                        <a:pt x="25569" y="6864"/>
                      </a:lnTo>
                      <a:lnTo>
                        <a:pt x="25318" y="6968"/>
                      </a:lnTo>
                      <a:lnTo>
                        <a:pt x="23331" y="7491"/>
                      </a:lnTo>
                      <a:lnTo>
                        <a:pt x="23247" y="7324"/>
                      </a:lnTo>
                      <a:lnTo>
                        <a:pt x="23351" y="7177"/>
                      </a:lnTo>
                      <a:lnTo>
                        <a:pt x="23561" y="7073"/>
                      </a:lnTo>
                      <a:lnTo>
                        <a:pt x="23665" y="6947"/>
                      </a:lnTo>
                      <a:lnTo>
                        <a:pt x="23728" y="6822"/>
                      </a:lnTo>
                      <a:lnTo>
                        <a:pt x="23770" y="6696"/>
                      </a:lnTo>
                      <a:lnTo>
                        <a:pt x="23833" y="5922"/>
                      </a:lnTo>
                      <a:lnTo>
                        <a:pt x="23456" y="4143"/>
                      </a:lnTo>
                      <a:lnTo>
                        <a:pt x="23100" y="3871"/>
                      </a:lnTo>
                      <a:lnTo>
                        <a:pt x="22954" y="3683"/>
                      </a:lnTo>
                      <a:lnTo>
                        <a:pt x="20652" y="2616"/>
                      </a:lnTo>
                      <a:lnTo>
                        <a:pt x="20548" y="2553"/>
                      </a:lnTo>
                      <a:lnTo>
                        <a:pt x="20422" y="2511"/>
                      </a:lnTo>
                      <a:lnTo>
                        <a:pt x="20380" y="2449"/>
                      </a:lnTo>
                      <a:lnTo>
                        <a:pt x="20087" y="2449"/>
                      </a:lnTo>
                      <a:lnTo>
                        <a:pt x="20066" y="2344"/>
                      </a:lnTo>
                      <a:lnTo>
                        <a:pt x="19983" y="2302"/>
                      </a:lnTo>
                      <a:lnTo>
                        <a:pt x="19899" y="2344"/>
                      </a:lnTo>
                      <a:lnTo>
                        <a:pt x="19711" y="2344"/>
                      </a:lnTo>
                      <a:lnTo>
                        <a:pt x="19606" y="2323"/>
                      </a:lnTo>
                      <a:lnTo>
                        <a:pt x="19543" y="2239"/>
                      </a:lnTo>
                      <a:lnTo>
                        <a:pt x="19439" y="2198"/>
                      </a:lnTo>
                      <a:lnTo>
                        <a:pt x="19230" y="2135"/>
                      </a:lnTo>
                      <a:lnTo>
                        <a:pt x="19167" y="2009"/>
                      </a:lnTo>
                      <a:lnTo>
                        <a:pt x="19083" y="2009"/>
                      </a:lnTo>
                      <a:lnTo>
                        <a:pt x="18958" y="1905"/>
                      </a:lnTo>
                      <a:lnTo>
                        <a:pt x="18853" y="1905"/>
                      </a:lnTo>
                      <a:lnTo>
                        <a:pt x="18769" y="1884"/>
                      </a:lnTo>
                      <a:lnTo>
                        <a:pt x="18644" y="1905"/>
                      </a:lnTo>
                      <a:lnTo>
                        <a:pt x="18623" y="1926"/>
                      </a:lnTo>
                      <a:lnTo>
                        <a:pt x="18560" y="1842"/>
                      </a:lnTo>
                      <a:lnTo>
                        <a:pt x="18434" y="1821"/>
                      </a:lnTo>
                      <a:lnTo>
                        <a:pt x="18414" y="1800"/>
                      </a:lnTo>
                      <a:lnTo>
                        <a:pt x="18309" y="1737"/>
                      </a:lnTo>
                      <a:lnTo>
                        <a:pt x="18288" y="1716"/>
                      </a:lnTo>
                      <a:lnTo>
                        <a:pt x="18204" y="1633"/>
                      </a:lnTo>
                      <a:lnTo>
                        <a:pt x="18204" y="1612"/>
                      </a:lnTo>
                      <a:lnTo>
                        <a:pt x="18079" y="1507"/>
                      </a:lnTo>
                      <a:lnTo>
                        <a:pt x="17932" y="1507"/>
                      </a:lnTo>
                      <a:lnTo>
                        <a:pt x="17807" y="1486"/>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1" name="Google Shape;2791;p78"/>
            <p:cNvGrpSpPr/>
            <p:nvPr/>
          </p:nvGrpSpPr>
          <p:grpSpPr>
            <a:xfrm>
              <a:off x="3230417" y="3103734"/>
              <a:ext cx="282982" cy="280332"/>
              <a:chOff x="2605700" y="3152850"/>
              <a:chExt cx="594125" cy="616250"/>
            </a:xfrm>
          </p:grpSpPr>
          <p:sp>
            <p:nvSpPr>
              <p:cNvPr id="2792" name="Google Shape;2792;p78"/>
              <p:cNvSpPr/>
              <p:nvPr/>
            </p:nvSpPr>
            <p:spPr>
              <a:xfrm>
                <a:off x="2605700" y="3152850"/>
                <a:ext cx="379825" cy="616250"/>
              </a:xfrm>
              <a:custGeom>
                <a:avLst/>
                <a:gdLst/>
                <a:ahLst/>
                <a:cxnLst/>
                <a:rect l="l" t="t" r="r" b="b"/>
                <a:pathLst>
                  <a:path w="15193" h="24650" extrusionOk="0">
                    <a:moveTo>
                      <a:pt x="14024" y="2338"/>
                    </a:moveTo>
                    <a:lnTo>
                      <a:pt x="8818" y="0"/>
                    </a:lnTo>
                    <a:lnTo>
                      <a:pt x="4037" y="1594"/>
                    </a:lnTo>
                    <a:lnTo>
                      <a:pt x="0" y="7225"/>
                    </a:lnTo>
                    <a:lnTo>
                      <a:pt x="2018" y="11156"/>
                    </a:lnTo>
                    <a:lnTo>
                      <a:pt x="7331" y="12325"/>
                    </a:lnTo>
                    <a:lnTo>
                      <a:pt x="10518" y="17531"/>
                    </a:lnTo>
                    <a:lnTo>
                      <a:pt x="11049" y="22843"/>
                    </a:lnTo>
                    <a:lnTo>
                      <a:pt x="13705" y="24650"/>
                    </a:lnTo>
                    <a:lnTo>
                      <a:pt x="15193" y="18700"/>
                    </a:lnTo>
                    <a:lnTo>
                      <a:pt x="12218" y="5844"/>
                    </a:lnTo>
                    <a:close/>
                  </a:path>
                </a:pathLst>
              </a:custGeom>
              <a:solidFill>
                <a:srgbClr val="5F7D95"/>
              </a:solidFill>
              <a:ln>
                <a:noFill/>
              </a:ln>
            </p:spPr>
          </p:sp>
          <p:sp>
            <p:nvSpPr>
              <p:cNvPr id="2793" name="Google Shape;2793;p78"/>
              <p:cNvSpPr/>
              <p:nvPr/>
            </p:nvSpPr>
            <p:spPr>
              <a:xfrm>
                <a:off x="2632775" y="3168475"/>
                <a:ext cx="567050" cy="590050"/>
              </a:xfrm>
              <a:custGeom>
                <a:avLst/>
                <a:gdLst/>
                <a:ahLst/>
                <a:cxnLst/>
                <a:rect l="l" t="t" r="r" b="b"/>
                <a:pathLst>
                  <a:path w="22682" h="23602" extrusionOk="0">
                    <a:moveTo>
                      <a:pt x="13852" y="21070"/>
                    </a:moveTo>
                    <a:lnTo>
                      <a:pt x="13894" y="21091"/>
                    </a:lnTo>
                    <a:lnTo>
                      <a:pt x="13977" y="21217"/>
                    </a:lnTo>
                    <a:lnTo>
                      <a:pt x="14103" y="21384"/>
                    </a:lnTo>
                    <a:lnTo>
                      <a:pt x="14166" y="21384"/>
                    </a:lnTo>
                    <a:lnTo>
                      <a:pt x="14208" y="21342"/>
                    </a:lnTo>
                    <a:lnTo>
                      <a:pt x="14228" y="21384"/>
                    </a:lnTo>
                    <a:lnTo>
                      <a:pt x="14228" y="21489"/>
                    </a:lnTo>
                    <a:lnTo>
                      <a:pt x="14187" y="21489"/>
                    </a:lnTo>
                    <a:lnTo>
                      <a:pt x="14124" y="21698"/>
                    </a:lnTo>
                    <a:lnTo>
                      <a:pt x="13998" y="21928"/>
                    </a:lnTo>
                    <a:lnTo>
                      <a:pt x="13873" y="21928"/>
                    </a:lnTo>
                    <a:lnTo>
                      <a:pt x="13852" y="22075"/>
                    </a:lnTo>
                    <a:lnTo>
                      <a:pt x="13789" y="22158"/>
                    </a:lnTo>
                    <a:lnTo>
                      <a:pt x="13768" y="22158"/>
                    </a:lnTo>
                    <a:lnTo>
                      <a:pt x="13643" y="22242"/>
                    </a:lnTo>
                    <a:lnTo>
                      <a:pt x="13559" y="22326"/>
                    </a:lnTo>
                    <a:lnTo>
                      <a:pt x="13559" y="22367"/>
                    </a:lnTo>
                    <a:lnTo>
                      <a:pt x="13454" y="22388"/>
                    </a:lnTo>
                    <a:lnTo>
                      <a:pt x="13392" y="22451"/>
                    </a:lnTo>
                    <a:lnTo>
                      <a:pt x="13392" y="22472"/>
                    </a:lnTo>
                    <a:lnTo>
                      <a:pt x="13329" y="22347"/>
                    </a:lnTo>
                    <a:lnTo>
                      <a:pt x="13371" y="22242"/>
                    </a:lnTo>
                    <a:lnTo>
                      <a:pt x="13454" y="22179"/>
                    </a:lnTo>
                    <a:lnTo>
                      <a:pt x="13454" y="22116"/>
                    </a:lnTo>
                    <a:lnTo>
                      <a:pt x="13559" y="22012"/>
                    </a:lnTo>
                    <a:lnTo>
                      <a:pt x="13559" y="21928"/>
                    </a:lnTo>
                    <a:lnTo>
                      <a:pt x="13601" y="21970"/>
                    </a:lnTo>
                    <a:lnTo>
                      <a:pt x="13684" y="21970"/>
                    </a:lnTo>
                    <a:lnTo>
                      <a:pt x="13789" y="21865"/>
                    </a:lnTo>
                    <a:lnTo>
                      <a:pt x="13789" y="21761"/>
                    </a:lnTo>
                    <a:lnTo>
                      <a:pt x="13810" y="21740"/>
                    </a:lnTo>
                    <a:lnTo>
                      <a:pt x="13810" y="21614"/>
                    </a:lnTo>
                    <a:lnTo>
                      <a:pt x="13873" y="21551"/>
                    </a:lnTo>
                    <a:lnTo>
                      <a:pt x="13915" y="21551"/>
                    </a:lnTo>
                    <a:lnTo>
                      <a:pt x="13977" y="21447"/>
                    </a:lnTo>
                    <a:lnTo>
                      <a:pt x="13956" y="21384"/>
                    </a:lnTo>
                    <a:lnTo>
                      <a:pt x="13894" y="21300"/>
                    </a:lnTo>
                    <a:lnTo>
                      <a:pt x="13894" y="21112"/>
                    </a:lnTo>
                    <a:lnTo>
                      <a:pt x="13852" y="21070"/>
                    </a:lnTo>
                    <a:close/>
                    <a:moveTo>
                      <a:pt x="7617" y="0"/>
                    </a:moveTo>
                    <a:lnTo>
                      <a:pt x="7617" y="147"/>
                    </a:lnTo>
                    <a:lnTo>
                      <a:pt x="7575" y="272"/>
                    </a:lnTo>
                    <a:lnTo>
                      <a:pt x="7282" y="481"/>
                    </a:lnTo>
                    <a:lnTo>
                      <a:pt x="7094" y="502"/>
                    </a:lnTo>
                    <a:lnTo>
                      <a:pt x="6842" y="607"/>
                    </a:lnTo>
                    <a:lnTo>
                      <a:pt x="6738" y="565"/>
                    </a:lnTo>
                    <a:lnTo>
                      <a:pt x="6570" y="586"/>
                    </a:lnTo>
                    <a:lnTo>
                      <a:pt x="6382" y="732"/>
                    </a:lnTo>
                    <a:lnTo>
                      <a:pt x="6215" y="795"/>
                    </a:lnTo>
                    <a:lnTo>
                      <a:pt x="6152" y="732"/>
                    </a:lnTo>
                    <a:lnTo>
                      <a:pt x="5901" y="774"/>
                    </a:lnTo>
                    <a:lnTo>
                      <a:pt x="5692" y="774"/>
                    </a:lnTo>
                    <a:lnTo>
                      <a:pt x="5503" y="670"/>
                    </a:lnTo>
                    <a:lnTo>
                      <a:pt x="5315" y="628"/>
                    </a:lnTo>
                    <a:lnTo>
                      <a:pt x="5169" y="586"/>
                    </a:lnTo>
                    <a:lnTo>
                      <a:pt x="5169" y="586"/>
                    </a:lnTo>
                    <a:lnTo>
                      <a:pt x="5231" y="711"/>
                    </a:lnTo>
                    <a:lnTo>
                      <a:pt x="5378" y="774"/>
                    </a:lnTo>
                    <a:lnTo>
                      <a:pt x="5503" y="879"/>
                    </a:lnTo>
                    <a:lnTo>
                      <a:pt x="5545" y="984"/>
                    </a:lnTo>
                    <a:lnTo>
                      <a:pt x="5399" y="1235"/>
                    </a:lnTo>
                    <a:lnTo>
                      <a:pt x="5420" y="1297"/>
                    </a:lnTo>
                    <a:lnTo>
                      <a:pt x="5441" y="1339"/>
                    </a:lnTo>
                    <a:lnTo>
                      <a:pt x="5420" y="1528"/>
                    </a:lnTo>
                    <a:lnTo>
                      <a:pt x="5692" y="1611"/>
                    </a:lnTo>
                    <a:lnTo>
                      <a:pt x="5859" y="1569"/>
                    </a:lnTo>
                    <a:lnTo>
                      <a:pt x="6047" y="1611"/>
                    </a:lnTo>
                    <a:lnTo>
                      <a:pt x="6047" y="1716"/>
                    </a:lnTo>
                    <a:lnTo>
                      <a:pt x="5922" y="1758"/>
                    </a:lnTo>
                    <a:lnTo>
                      <a:pt x="5650" y="1820"/>
                    </a:lnTo>
                    <a:lnTo>
                      <a:pt x="5608" y="1862"/>
                    </a:lnTo>
                    <a:lnTo>
                      <a:pt x="5545" y="1925"/>
                    </a:lnTo>
                    <a:lnTo>
                      <a:pt x="5503" y="2072"/>
                    </a:lnTo>
                    <a:lnTo>
                      <a:pt x="5210" y="2239"/>
                    </a:lnTo>
                    <a:lnTo>
                      <a:pt x="5106" y="2344"/>
                    </a:lnTo>
                    <a:lnTo>
                      <a:pt x="4897" y="2469"/>
                    </a:lnTo>
                    <a:lnTo>
                      <a:pt x="4771" y="2616"/>
                    </a:lnTo>
                    <a:lnTo>
                      <a:pt x="4541" y="2616"/>
                    </a:lnTo>
                    <a:lnTo>
                      <a:pt x="4394" y="2595"/>
                    </a:lnTo>
                    <a:lnTo>
                      <a:pt x="4164" y="2406"/>
                    </a:lnTo>
                    <a:lnTo>
                      <a:pt x="3955" y="2260"/>
                    </a:lnTo>
                    <a:lnTo>
                      <a:pt x="3809" y="2281"/>
                    </a:lnTo>
                    <a:lnTo>
                      <a:pt x="3809" y="2134"/>
                    </a:lnTo>
                    <a:lnTo>
                      <a:pt x="3767" y="1988"/>
                    </a:lnTo>
                    <a:lnTo>
                      <a:pt x="3662" y="1883"/>
                    </a:lnTo>
                    <a:lnTo>
                      <a:pt x="3641" y="1820"/>
                    </a:lnTo>
                    <a:lnTo>
                      <a:pt x="3495" y="1862"/>
                    </a:lnTo>
                    <a:lnTo>
                      <a:pt x="3390" y="1988"/>
                    </a:lnTo>
                    <a:lnTo>
                      <a:pt x="3306" y="1988"/>
                    </a:lnTo>
                    <a:lnTo>
                      <a:pt x="3244" y="1946"/>
                    </a:lnTo>
                    <a:lnTo>
                      <a:pt x="3139" y="1946"/>
                    </a:lnTo>
                    <a:lnTo>
                      <a:pt x="3076" y="2030"/>
                    </a:lnTo>
                    <a:lnTo>
                      <a:pt x="2407" y="2030"/>
                    </a:lnTo>
                    <a:lnTo>
                      <a:pt x="2386" y="2197"/>
                    </a:lnTo>
                    <a:lnTo>
                      <a:pt x="2448" y="2344"/>
                    </a:lnTo>
                    <a:lnTo>
                      <a:pt x="2658" y="2385"/>
                    </a:lnTo>
                    <a:lnTo>
                      <a:pt x="2720" y="2553"/>
                    </a:lnTo>
                    <a:lnTo>
                      <a:pt x="2679" y="2616"/>
                    </a:lnTo>
                    <a:lnTo>
                      <a:pt x="2762" y="2699"/>
                    </a:lnTo>
                    <a:lnTo>
                      <a:pt x="2720" y="2804"/>
                    </a:lnTo>
                    <a:lnTo>
                      <a:pt x="2595" y="2720"/>
                    </a:lnTo>
                    <a:lnTo>
                      <a:pt x="2197" y="2867"/>
                    </a:lnTo>
                    <a:lnTo>
                      <a:pt x="2239" y="3180"/>
                    </a:lnTo>
                    <a:lnTo>
                      <a:pt x="2344" y="3306"/>
                    </a:lnTo>
                    <a:lnTo>
                      <a:pt x="2553" y="3452"/>
                    </a:lnTo>
                    <a:lnTo>
                      <a:pt x="2679" y="3724"/>
                    </a:lnTo>
                    <a:lnTo>
                      <a:pt x="2679" y="3913"/>
                    </a:lnTo>
                    <a:lnTo>
                      <a:pt x="2679" y="3976"/>
                    </a:lnTo>
                    <a:lnTo>
                      <a:pt x="2365" y="5189"/>
                    </a:lnTo>
                    <a:lnTo>
                      <a:pt x="2260" y="5503"/>
                    </a:lnTo>
                    <a:lnTo>
                      <a:pt x="2281" y="5545"/>
                    </a:lnTo>
                    <a:lnTo>
                      <a:pt x="2239" y="5629"/>
                    </a:lnTo>
                    <a:lnTo>
                      <a:pt x="2093" y="5608"/>
                    </a:lnTo>
                    <a:lnTo>
                      <a:pt x="2093" y="5587"/>
                    </a:lnTo>
                    <a:lnTo>
                      <a:pt x="1967" y="5503"/>
                    </a:lnTo>
                    <a:lnTo>
                      <a:pt x="1821" y="5503"/>
                    </a:lnTo>
                    <a:lnTo>
                      <a:pt x="1758" y="5482"/>
                    </a:lnTo>
                    <a:lnTo>
                      <a:pt x="1716" y="5545"/>
                    </a:lnTo>
                    <a:lnTo>
                      <a:pt x="1319" y="5691"/>
                    </a:lnTo>
                    <a:lnTo>
                      <a:pt x="1026" y="5733"/>
                    </a:lnTo>
                    <a:lnTo>
                      <a:pt x="942" y="5817"/>
                    </a:lnTo>
                    <a:lnTo>
                      <a:pt x="879" y="5838"/>
                    </a:lnTo>
                    <a:lnTo>
                      <a:pt x="733" y="5963"/>
                    </a:lnTo>
                    <a:lnTo>
                      <a:pt x="607" y="6026"/>
                    </a:lnTo>
                    <a:lnTo>
                      <a:pt x="503" y="6110"/>
                    </a:lnTo>
                    <a:lnTo>
                      <a:pt x="523" y="6256"/>
                    </a:lnTo>
                    <a:lnTo>
                      <a:pt x="482" y="6340"/>
                    </a:lnTo>
                    <a:lnTo>
                      <a:pt x="503" y="6424"/>
                    </a:lnTo>
                    <a:lnTo>
                      <a:pt x="356" y="6570"/>
                    </a:lnTo>
                    <a:lnTo>
                      <a:pt x="398" y="6779"/>
                    </a:lnTo>
                    <a:lnTo>
                      <a:pt x="461" y="6884"/>
                    </a:lnTo>
                    <a:lnTo>
                      <a:pt x="356" y="6968"/>
                    </a:lnTo>
                    <a:lnTo>
                      <a:pt x="272" y="6947"/>
                    </a:lnTo>
                    <a:lnTo>
                      <a:pt x="105" y="7051"/>
                    </a:lnTo>
                    <a:lnTo>
                      <a:pt x="105" y="7156"/>
                    </a:lnTo>
                    <a:lnTo>
                      <a:pt x="63" y="7198"/>
                    </a:lnTo>
                    <a:lnTo>
                      <a:pt x="84" y="7282"/>
                    </a:lnTo>
                    <a:lnTo>
                      <a:pt x="63" y="7407"/>
                    </a:lnTo>
                    <a:lnTo>
                      <a:pt x="0" y="7512"/>
                    </a:lnTo>
                    <a:lnTo>
                      <a:pt x="63" y="7616"/>
                    </a:lnTo>
                    <a:lnTo>
                      <a:pt x="42" y="7700"/>
                    </a:lnTo>
                    <a:lnTo>
                      <a:pt x="189" y="7846"/>
                    </a:lnTo>
                    <a:lnTo>
                      <a:pt x="482" y="8307"/>
                    </a:lnTo>
                    <a:lnTo>
                      <a:pt x="314" y="8474"/>
                    </a:lnTo>
                    <a:lnTo>
                      <a:pt x="691" y="8453"/>
                    </a:lnTo>
                    <a:lnTo>
                      <a:pt x="879" y="8474"/>
                    </a:lnTo>
                    <a:lnTo>
                      <a:pt x="1005" y="8662"/>
                    </a:lnTo>
                    <a:lnTo>
                      <a:pt x="1026" y="8830"/>
                    </a:lnTo>
                    <a:lnTo>
                      <a:pt x="1256" y="8830"/>
                    </a:lnTo>
                    <a:lnTo>
                      <a:pt x="1549" y="8851"/>
                    </a:lnTo>
                    <a:lnTo>
                      <a:pt x="1779" y="8621"/>
                    </a:lnTo>
                    <a:lnTo>
                      <a:pt x="1988" y="8474"/>
                    </a:lnTo>
                    <a:lnTo>
                      <a:pt x="2051" y="8537"/>
                    </a:lnTo>
                    <a:lnTo>
                      <a:pt x="2030" y="8662"/>
                    </a:lnTo>
                    <a:lnTo>
                      <a:pt x="1967" y="8725"/>
                    </a:lnTo>
                    <a:lnTo>
                      <a:pt x="1967" y="8934"/>
                    </a:lnTo>
                    <a:lnTo>
                      <a:pt x="1988" y="9269"/>
                    </a:lnTo>
                    <a:lnTo>
                      <a:pt x="1988" y="9395"/>
                    </a:lnTo>
                    <a:lnTo>
                      <a:pt x="2072" y="9478"/>
                    </a:lnTo>
                    <a:lnTo>
                      <a:pt x="2176" y="9458"/>
                    </a:lnTo>
                    <a:lnTo>
                      <a:pt x="2281" y="9416"/>
                    </a:lnTo>
                    <a:lnTo>
                      <a:pt x="2469" y="9416"/>
                    </a:lnTo>
                    <a:lnTo>
                      <a:pt x="2511" y="9458"/>
                    </a:lnTo>
                    <a:lnTo>
                      <a:pt x="3076" y="9458"/>
                    </a:lnTo>
                    <a:lnTo>
                      <a:pt x="3223" y="9353"/>
                    </a:lnTo>
                    <a:lnTo>
                      <a:pt x="3306" y="9353"/>
                    </a:lnTo>
                    <a:lnTo>
                      <a:pt x="3432" y="9248"/>
                    </a:lnTo>
                    <a:lnTo>
                      <a:pt x="3557" y="9248"/>
                    </a:lnTo>
                    <a:lnTo>
                      <a:pt x="3725" y="9186"/>
                    </a:lnTo>
                    <a:lnTo>
                      <a:pt x="3829" y="8934"/>
                    </a:lnTo>
                    <a:lnTo>
                      <a:pt x="4081" y="8746"/>
                    </a:lnTo>
                    <a:lnTo>
                      <a:pt x="4269" y="8725"/>
                    </a:lnTo>
                    <a:lnTo>
                      <a:pt x="4457" y="8621"/>
                    </a:lnTo>
                    <a:lnTo>
                      <a:pt x="4583" y="8621"/>
                    </a:lnTo>
                    <a:lnTo>
                      <a:pt x="4687" y="8683"/>
                    </a:lnTo>
                    <a:lnTo>
                      <a:pt x="4813" y="8621"/>
                    </a:lnTo>
                    <a:lnTo>
                      <a:pt x="4897" y="8662"/>
                    </a:lnTo>
                    <a:lnTo>
                      <a:pt x="4876" y="8788"/>
                    </a:lnTo>
                    <a:lnTo>
                      <a:pt x="4959" y="8997"/>
                    </a:lnTo>
                    <a:lnTo>
                      <a:pt x="5085" y="9374"/>
                    </a:lnTo>
                    <a:lnTo>
                      <a:pt x="5169" y="9646"/>
                    </a:lnTo>
                    <a:lnTo>
                      <a:pt x="5106" y="9751"/>
                    </a:lnTo>
                    <a:lnTo>
                      <a:pt x="5210" y="9960"/>
                    </a:lnTo>
                    <a:lnTo>
                      <a:pt x="5357" y="10002"/>
                    </a:lnTo>
                    <a:lnTo>
                      <a:pt x="5399" y="10190"/>
                    </a:lnTo>
                    <a:lnTo>
                      <a:pt x="5524" y="10274"/>
                    </a:lnTo>
                    <a:lnTo>
                      <a:pt x="5713" y="10357"/>
                    </a:lnTo>
                    <a:lnTo>
                      <a:pt x="5838" y="10462"/>
                    </a:lnTo>
                    <a:lnTo>
                      <a:pt x="5901" y="10420"/>
                    </a:lnTo>
                    <a:lnTo>
                      <a:pt x="6131" y="10357"/>
                    </a:lnTo>
                    <a:lnTo>
                      <a:pt x="6340" y="10587"/>
                    </a:lnTo>
                    <a:lnTo>
                      <a:pt x="6508" y="10525"/>
                    </a:lnTo>
                    <a:lnTo>
                      <a:pt x="6717" y="10755"/>
                    </a:lnTo>
                    <a:lnTo>
                      <a:pt x="6822" y="10755"/>
                    </a:lnTo>
                    <a:lnTo>
                      <a:pt x="7073" y="10839"/>
                    </a:lnTo>
                    <a:lnTo>
                      <a:pt x="7240" y="10880"/>
                    </a:lnTo>
                    <a:lnTo>
                      <a:pt x="7261" y="11048"/>
                    </a:lnTo>
                    <a:lnTo>
                      <a:pt x="7366" y="11069"/>
                    </a:lnTo>
                    <a:lnTo>
                      <a:pt x="7512" y="11152"/>
                    </a:lnTo>
                    <a:lnTo>
                      <a:pt x="7868" y="11131"/>
                    </a:lnTo>
                    <a:lnTo>
                      <a:pt x="8098" y="11257"/>
                    </a:lnTo>
                    <a:lnTo>
                      <a:pt x="8140" y="11362"/>
                    </a:lnTo>
                    <a:lnTo>
                      <a:pt x="8119" y="11634"/>
                    </a:lnTo>
                    <a:lnTo>
                      <a:pt x="8182" y="11843"/>
                    </a:lnTo>
                    <a:lnTo>
                      <a:pt x="8098" y="11968"/>
                    </a:lnTo>
                    <a:lnTo>
                      <a:pt x="8307" y="12324"/>
                    </a:lnTo>
                    <a:lnTo>
                      <a:pt x="8286" y="12596"/>
                    </a:lnTo>
                    <a:lnTo>
                      <a:pt x="9290" y="12617"/>
                    </a:lnTo>
                    <a:lnTo>
                      <a:pt x="9353" y="12973"/>
                    </a:lnTo>
                    <a:lnTo>
                      <a:pt x="9332" y="13224"/>
                    </a:lnTo>
                    <a:lnTo>
                      <a:pt x="9604" y="13287"/>
                    </a:lnTo>
                    <a:lnTo>
                      <a:pt x="9897" y="13810"/>
                    </a:lnTo>
                    <a:lnTo>
                      <a:pt x="9918" y="14103"/>
                    </a:lnTo>
                    <a:lnTo>
                      <a:pt x="9646" y="14688"/>
                    </a:lnTo>
                    <a:lnTo>
                      <a:pt x="9667" y="14772"/>
                    </a:lnTo>
                    <a:lnTo>
                      <a:pt x="9583" y="14856"/>
                    </a:lnTo>
                    <a:lnTo>
                      <a:pt x="9646" y="14919"/>
                    </a:lnTo>
                    <a:lnTo>
                      <a:pt x="9604" y="15044"/>
                    </a:lnTo>
                    <a:lnTo>
                      <a:pt x="9751" y="15149"/>
                    </a:lnTo>
                    <a:lnTo>
                      <a:pt x="9751" y="15337"/>
                    </a:lnTo>
                    <a:lnTo>
                      <a:pt x="9855" y="15525"/>
                    </a:lnTo>
                    <a:lnTo>
                      <a:pt x="9793" y="15860"/>
                    </a:lnTo>
                    <a:lnTo>
                      <a:pt x="9814" y="15986"/>
                    </a:lnTo>
                    <a:lnTo>
                      <a:pt x="9772" y="16111"/>
                    </a:lnTo>
                    <a:lnTo>
                      <a:pt x="9814" y="16258"/>
                    </a:lnTo>
                    <a:lnTo>
                      <a:pt x="10023" y="16216"/>
                    </a:lnTo>
                    <a:lnTo>
                      <a:pt x="10107" y="16279"/>
                    </a:lnTo>
                    <a:lnTo>
                      <a:pt x="10379" y="16258"/>
                    </a:lnTo>
                    <a:lnTo>
                      <a:pt x="10525" y="16300"/>
                    </a:lnTo>
                    <a:lnTo>
                      <a:pt x="10797" y="16195"/>
                    </a:lnTo>
                    <a:lnTo>
                      <a:pt x="10923" y="16300"/>
                    </a:lnTo>
                    <a:lnTo>
                      <a:pt x="11027" y="16321"/>
                    </a:lnTo>
                    <a:lnTo>
                      <a:pt x="11069" y="16467"/>
                    </a:lnTo>
                    <a:lnTo>
                      <a:pt x="11236" y="17095"/>
                    </a:lnTo>
                    <a:lnTo>
                      <a:pt x="11341" y="17304"/>
                    </a:lnTo>
                    <a:lnTo>
                      <a:pt x="11446" y="17325"/>
                    </a:lnTo>
                    <a:lnTo>
                      <a:pt x="11676" y="17199"/>
                    </a:lnTo>
                    <a:lnTo>
                      <a:pt x="11801" y="17241"/>
                    </a:lnTo>
                    <a:lnTo>
                      <a:pt x="11885" y="17325"/>
                    </a:lnTo>
                    <a:lnTo>
                      <a:pt x="11969" y="17346"/>
                    </a:lnTo>
                    <a:lnTo>
                      <a:pt x="11906" y="17450"/>
                    </a:lnTo>
                    <a:lnTo>
                      <a:pt x="11885" y="17994"/>
                    </a:lnTo>
                    <a:lnTo>
                      <a:pt x="11864" y="18057"/>
                    </a:lnTo>
                    <a:lnTo>
                      <a:pt x="11822" y="18078"/>
                    </a:lnTo>
                    <a:lnTo>
                      <a:pt x="11822" y="18162"/>
                    </a:lnTo>
                    <a:lnTo>
                      <a:pt x="11801" y="18204"/>
                    </a:lnTo>
                    <a:lnTo>
                      <a:pt x="11801" y="18287"/>
                    </a:lnTo>
                    <a:lnTo>
                      <a:pt x="11906" y="18204"/>
                    </a:lnTo>
                    <a:lnTo>
                      <a:pt x="12178" y="18245"/>
                    </a:lnTo>
                    <a:lnTo>
                      <a:pt x="12178" y="18350"/>
                    </a:lnTo>
                    <a:lnTo>
                      <a:pt x="12283" y="18580"/>
                    </a:lnTo>
                    <a:lnTo>
                      <a:pt x="12283" y="18769"/>
                    </a:lnTo>
                    <a:lnTo>
                      <a:pt x="12303" y="18999"/>
                    </a:lnTo>
                    <a:lnTo>
                      <a:pt x="12324" y="19208"/>
                    </a:lnTo>
                    <a:lnTo>
                      <a:pt x="12303" y="19292"/>
                    </a:lnTo>
                    <a:lnTo>
                      <a:pt x="12199" y="19292"/>
                    </a:lnTo>
                    <a:lnTo>
                      <a:pt x="12073" y="19354"/>
                    </a:lnTo>
                    <a:lnTo>
                      <a:pt x="12031" y="19417"/>
                    </a:lnTo>
                    <a:lnTo>
                      <a:pt x="11969" y="19501"/>
                    </a:lnTo>
                    <a:lnTo>
                      <a:pt x="11927" y="19459"/>
                    </a:lnTo>
                    <a:lnTo>
                      <a:pt x="11697" y="19626"/>
                    </a:lnTo>
                    <a:lnTo>
                      <a:pt x="11655" y="19710"/>
                    </a:lnTo>
                    <a:lnTo>
                      <a:pt x="11571" y="19731"/>
                    </a:lnTo>
                    <a:lnTo>
                      <a:pt x="11362" y="19919"/>
                    </a:lnTo>
                    <a:lnTo>
                      <a:pt x="11278" y="19940"/>
                    </a:lnTo>
                    <a:lnTo>
                      <a:pt x="11278" y="20066"/>
                    </a:lnTo>
                    <a:lnTo>
                      <a:pt x="11195" y="20087"/>
                    </a:lnTo>
                    <a:lnTo>
                      <a:pt x="11132" y="20087"/>
                    </a:lnTo>
                    <a:lnTo>
                      <a:pt x="10943" y="20338"/>
                    </a:lnTo>
                    <a:lnTo>
                      <a:pt x="10923" y="20401"/>
                    </a:lnTo>
                    <a:lnTo>
                      <a:pt x="10923" y="20547"/>
                    </a:lnTo>
                    <a:lnTo>
                      <a:pt x="10839" y="20568"/>
                    </a:lnTo>
                    <a:lnTo>
                      <a:pt x="10776" y="20652"/>
                    </a:lnTo>
                    <a:lnTo>
                      <a:pt x="10671" y="20861"/>
                    </a:lnTo>
                    <a:lnTo>
                      <a:pt x="10609" y="20924"/>
                    </a:lnTo>
                    <a:lnTo>
                      <a:pt x="10504" y="21091"/>
                    </a:lnTo>
                    <a:lnTo>
                      <a:pt x="10504" y="21133"/>
                    </a:lnTo>
                    <a:lnTo>
                      <a:pt x="10399" y="21217"/>
                    </a:lnTo>
                    <a:lnTo>
                      <a:pt x="10358" y="21279"/>
                    </a:lnTo>
                    <a:lnTo>
                      <a:pt x="10441" y="21279"/>
                    </a:lnTo>
                    <a:lnTo>
                      <a:pt x="10504" y="21300"/>
                    </a:lnTo>
                    <a:lnTo>
                      <a:pt x="10776" y="21217"/>
                    </a:lnTo>
                    <a:lnTo>
                      <a:pt x="10923" y="21300"/>
                    </a:lnTo>
                    <a:lnTo>
                      <a:pt x="11048" y="21489"/>
                    </a:lnTo>
                    <a:lnTo>
                      <a:pt x="11153" y="21530"/>
                    </a:lnTo>
                    <a:lnTo>
                      <a:pt x="11236" y="21698"/>
                    </a:lnTo>
                    <a:lnTo>
                      <a:pt x="11362" y="21928"/>
                    </a:lnTo>
                    <a:lnTo>
                      <a:pt x="11446" y="21928"/>
                    </a:lnTo>
                    <a:lnTo>
                      <a:pt x="11550" y="21803"/>
                    </a:lnTo>
                    <a:lnTo>
                      <a:pt x="11592" y="21803"/>
                    </a:lnTo>
                    <a:lnTo>
                      <a:pt x="11718" y="22012"/>
                    </a:lnTo>
                    <a:lnTo>
                      <a:pt x="11885" y="22075"/>
                    </a:lnTo>
                    <a:lnTo>
                      <a:pt x="12011" y="22116"/>
                    </a:lnTo>
                    <a:lnTo>
                      <a:pt x="12136" y="22242"/>
                    </a:lnTo>
                    <a:lnTo>
                      <a:pt x="12136" y="22388"/>
                    </a:lnTo>
                    <a:lnTo>
                      <a:pt x="12241" y="22367"/>
                    </a:lnTo>
                    <a:lnTo>
                      <a:pt x="12492" y="22472"/>
                    </a:lnTo>
                    <a:lnTo>
                      <a:pt x="12617" y="22639"/>
                    </a:lnTo>
                    <a:lnTo>
                      <a:pt x="12743" y="22849"/>
                    </a:lnTo>
                    <a:lnTo>
                      <a:pt x="12868" y="22911"/>
                    </a:lnTo>
                    <a:lnTo>
                      <a:pt x="12848" y="23079"/>
                    </a:lnTo>
                    <a:lnTo>
                      <a:pt x="12743" y="23225"/>
                    </a:lnTo>
                    <a:lnTo>
                      <a:pt x="12806" y="23414"/>
                    </a:lnTo>
                    <a:lnTo>
                      <a:pt x="12827" y="23476"/>
                    </a:lnTo>
                    <a:lnTo>
                      <a:pt x="12848" y="23497"/>
                    </a:lnTo>
                    <a:lnTo>
                      <a:pt x="12931" y="23581"/>
                    </a:lnTo>
                    <a:lnTo>
                      <a:pt x="12952" y="23602"/>
                    </a:lnTo>
                    <a:lnTo>
                      <a:pt x="13161" y="23414"/>
                    </a:lnTo>
                    <a:lnTo>
                      <a:pt x="13245" y="23225"/>
                    </a:lnTo>
                    <a:lnTo>
                      <a:pt x="13350" y="22849"/>
                    </a:lnTo>
                    <a:lnTo>
                      <a:pt x="13433" y="22577"/>
                    </a:lnTo>
                    <a:lnTo>
                      <a:pt x="13454" y="22535"/>
                    </a:lnTo>
                    <a:lnTo>
                      <a:pt x="13426" y="22507"/>
                    </a:lnTo>
                    <a:lnTo>
                      <a:pt x="13426" y="22507"/>
                    </a:lnTo>
                    <a:lnTo>
                      <a:pt x="13496" y="22535"/>
                    </a:lnTo>
                    <a:lnTo>
                      <a:pt x="13873" y="22242"/>
                    </a:lnTo>
                    <a:lnTo>
                      <a:pt x="14061" y="22033"/>
                    </a:lnTo>
                    <a:lnTo>
                      <a:pt x="14312" y="21551"/>
                    </a:lnTo>
                    <a:lnTo>
                      <a:pt x="14417" y="21321"/>
                    </a:lnTo>
                    <a:lnTo>
                      <a:pt x="14521" y="21028"/>
                    </a:lnTo>
                    <a:lnTo>
                      <a:pt x="14793" y="20547"/>
                    </a:lnTo>
                    <a:lnTo>
                      <a:pt x="15044" y="20233"/>
                    </a:lnTo>
                    <a:lnTo>
                      <a:pt x="15107" y="20129"/>
                    </a:lnTo>
                    <a:lnTo>
                      <a:pt x="15065" y="20087"/>
                    </a:lnTo>
                    <a:lnTo>
                      <a:pt x="15065" y="20024"/>
                    </a:lnTo>
                    <a:lnTo>
                      <a:pt x="15128" y="19982"/>
                    </a:lnTo>
                    <a:lnTo>
                      <a:pt x="15170" y="19857"/>
                    </a:lnTo>
                    <a:lnTo>
                      <a:pt x="15254" y="19815"/>
                    </a:lnTo>
                    <a:lnTo>
                      <a:pt x="15233" y="19710"/>
                    </a:lnTo>
                    <a:lnTo>
                      <a:pt x="15254" y="19626"/>
                    </a:lnTo>
                    <a:lnTo>
                      <a:pt x="15233" y="19606"/>
                    </a:lnTo>
                    <a:lnTo>
                      <a:pt x="15296" y="19585"/>
                    </a:lnTo>
                    <a:lnTo>
                      <a:pt x="15296" y="19480"/>
                    </a:lnTo>
                    <a:lnTo>
                      <a:pt x="15191" y="19313"/>
                    </a:lnTo>
                    <a:lnTo>
                      <a:pt x="15191" y="19229"/>
                    </a:lnTo>
                    <a:lnTo>
                      <a:pt x="15212" y="19166"/>
                    </a:lnTo>
                    <a:lnTo>
                      <a:pt x="15191" y="19082"/>
                    </a:lnTo>
                    <a:lnTo>
                      <a:pt x="15149" y="18915"/>
                    </a:lnTo>
                    <a:lnTo>
                      <a:pt x="15107" y="18748"/>
                    </a:lnTo>
                    <a:lnTo>
                      <a:pt x="15149" y="18685"/>
                    </a:lnTo>
                    <a:lnTo>
                      <a:pt x="15316" y="18664"/>
                    </a:lnTo>
                    <a:lnTo>
                      <a:pt x="15296" y="18559"/>
                    </a:lnTo>
                    <a:lnTo>
                      <a:pt x="15212" y="18497"/>
                    </a:lnTo>
                    <a:lnTo>
                      <a:pt x="15337" y="18476"/>
                    </a:lnTo>
                    <a:lnTo>
                      <a:pt x="15337" y="18371"/>
                    </a:lnTo>
                    <a:lnTo>
                      <a:pt x="15212" y="18308"/>
                    </a:lnTo>
                    <a:lnTo>
                      <a:pt x="15316" y="18287"/>
                    </a:lnTo>
                    <a:lnTo>
                      <a:pt x="15379" y="18183"/>
                    </a:lnTo>
                    <a:lnTo>
                      <a:pt x="15442" y="18245"/>
                    </a:lnTo>
                    <a:lnTo>
                      <a:pt x="15630" y="18057"/>
                    </a:lnTo>
                    <a:lnTo>
                      <a:pt x="15735" y="17973"/>
                    </a:lnTo>
                    <a:lnTo>
                      <a:pt x="15735" y="17932"/>
                    </a:lnTo>
                    <a:lnTo>
                      <a:pt x="15881" y="17785"/>
                    </a:lnTo>
                    <a:lnTo>
                      <a:pt x="16070" y="17681"/>
                    </a:lnTo>
                    <a:lnTo>
                      <a:pt x="16300" y="17429"/>
                    </a:lnTo>
                    <a:lnTo>
                      <a:pt x="16509" y="17409"/>
                    </a:lnTo>
                    <a:lnTo>
                      <a:pt x="16614" y="17304"/>
                    </a:lnTo>
                    <a:lnTo>
                      <a:pt x="16739" y="17199"/>
                    </a:lnTo>
                    <a:lnTo>
                      <a:pt x="16844" y="17199"/>
                    </a:lnTo>
                    <a:lnTo>
                      <a:pt x="16928" y="17241"/>
                    </a:lnTo>
                    <a:lnTo>
                      <a:pt x="17011" y="17283"/>
                    </a:lnTo>
                    <a:lnTo>
                      <a:pt x="17011" y="17199"/>
                    </a:lnTo>
                    <a:lnTo>
                      <a:pt x="17095" y="17032"/>
                    </a:lnTo>
                    <a:lnTo>
                      <a:pt x="17325" y="16885"/>
                    </a:lnTo>
                    <a:lnTo>
                      <a:pt x="17430" y="16865"/>
                    </a:lnTo>
                    <a:lnTo>
                      <a:pt x="17430" y="16802"/>
                    </a:lnTo>
                    <a:lnTo>
                      <a:pt x="17367" y="16781"/>
                    </a:lnTo>
                    <a:lnTo>
                      <a:pt x="17304" y="16739"/>
                    </a:lnTo>
                    <a:lnTo>
                      <a:pt x="17262" y="16676"/>
                    </a:lnTo>
                    <a:lnTo>
                      <a:pt x="17346" y="16634"/>
                    </a:lnTo>
                    <a:lnTo>
                      <a:pt x="17513" y="16572"/>
                    </a:lnTo>
                    <a:lnTo>
                      <a:pt x="17576" y="16593"/>
                    </a:lnTo>
                    <a:lnTo>
                      <a:pt x="17681" y="16593"/>
                    </a:lnTo>
                    <a:lnTo>
                      <a:pt x="17765" y="16530"/>
                    </a:lnTo>
                    <a:lnTo>
                      <a:pt x="17869" y="16530"/>
                    </a:lnTo>
                    <a:lnTo>
                      <a:pt x="17869" y="16593"/>
                    </a:lnTo>
                    <a:lnTo>
                      <a:pt x="17744" y="16676"/>
                    </a:lnTo>
                    <a:lnTo>
                      <a:pt x="17576" y="16697"/>
                    </a:lnTo>
                    <a:lnTo>
                      <a:pt x="17555" y="16718"/>
                    </a:lnTo>
                    <a:lnTo>
                      <a:pt x="17618" y="16739"/>
                    </a:lnTo>
                    <a:lnTo>
                      <a:pt x="17848" y="16676"/>
                    </a:lnTo>
                    <a:lnTo>
                      <a:pt x="18099" y="16572"/>
                    </a:lnTo>
                    <a:lnTo>
                      <a:pt x="18078" y="16509"/>
                    </a:lnTo>
                    <a:lnTo>
                      <a:pt x="18162" y="16467"/>
                    </a:lnTo>
                    <a:lnTo>
                      <a:pt x="18246" y="16467"/>
                    </a:lnTo>
                    <a:lnTo>
                      <a:pt x="18204" y="16509"/>
                    </a:lnTo>
                    <a:cubicBezTo>
                      <a:pt x="18204" y="16509"/>
                      <a:pt x="18204" y="16613"/>
                      <a:pt x="18246" y="16613"/>
                    </a:cubicBezTo>
                    <a:lnTo>
                      <a:pt x="18392" y="16634"/>
                    </a:lnTo>
                    <a:lnTo>
                      <a:pt x="18497" y="16593"/>
                    </a:lnTo>
                    <a:lnTo>
                      <a:pt x="18664" y="16593"/>
                    </a:lnTo>
                    <a:lnTo>
                      <a:pt x="18832" y="16613"/>
                    </a:lnTo>
                    <a:lnTo>
                      <a:pt x="18936" y="16551"/>
                    </a:lnTo>
                    <a:lnTo>
                      <a:pt x="18936" y="16488"/>
                    </a:lnTo>
                    <a:lnTo>
                      <a:pt x="18915" y="16467"/>
                    </a:lnTo>
                    <a:lnTo>
                      <a:pt x="18936" y="16404"/>
                    </a:lnTo>
                    <a:lnTo>
                      <a:pt x="19208" y="16237"/>
                    </a:lnTo>
                    <a:lnTo>
                      <a:pt x="19418" y="16153"/>
                    </a:lnTo>
                    <a:lnTo>
                      <a:pt x="19522" y="16069"/>
                    </a:lnTo>
                    <a:lnTo>
                      <a:pt x="19543" y="15986"/>
                    </a:lnTo>
                    <a:lnTo>
                      <a:pt x="19522" y="15944"/>
                    </a:lnTo>
                    <a:lnTo>
                      <a:pt x="19418" y="15735"/>
                    </a:lnTo>
                    <a:lnTo>
                      <a:pt x="19501" y="15567"/>
                    </a:lnTo>
                    <a:lnTo>
                      <a:pt x="19564" y="15463"/>
                    </a:lnTo>
                    <a:lnTo>
                      <a:pt x="19564" y="15358"/>
                    </a:lnTo>
                    <a:lnTo>
                      <a:pt x="19627" y="15316"/>
                    </a:lnTo>
                    <a:lnTo>
                      <a:pt x="19731" y="15232"/>
                    </a:lnTo>
                    <a:lnTo>
                      <a:pt x="19752" y="15128"/>
                    </a:lnTo>
                    <a:lnTo>
                      <a:pt x="19731" y="15107"/>
                    </a:lnTo>
                    <a:lnTo>
                      <a:pt x="19878" y="14835"/>
                    </a:lnTo>
                    <a:lnTo>
                      <a:pt x="20087" y="14584"/>
                    </a:lnTo>
                    <a:lnTo>
                      <a:pt x="20087" y="14479"/>
                    </a:lnTo>
                    <a:lnTo>
                      <a:pt x="20045" y="14103"/>
                    </a:lnTo>
                    <a:lnTo>
                      <a:pt x="20003" y="14082"/>
                    </a:lnTo>
                    <a:lnTo>
                      <a:pt x="20066" y="13872"/>
                    </a:lnTo>
                    <a:lnTo>
                      <a:pt x="20129" y="13789"/>
                    </a:lnTo>
                    <a:lnTo>
                      <a:pt x="20129" y="13726"/>
                    </a:lnTo>
                    <a:lnTo>
                      <a:pt x="20317" y="13580"/>
                    </a:lnTo>
                    <a:lnTo>
                      <a:pt x="20338" y="13496"/>
                    </a:lnTo>
                    <a:lnTo>
                      <a:pt x="20275" y="13287"/>
                    </a:lnTo>
                    <a:lnTo>
                      <a:pt x="20359" y="13036"/>
                    </a:lnTo>
                    <a:lnTo>
                      <a:pt x="20338" y="12826"/>
                    </a:lnTo>
                    <a:lnTo>
                      <a:pt x="20359" y="12659"/>
                    </a:lnTo>
                    <a:lnTo>
                      <a:pt x="20359" y="12596"/>
                    </a:lnTo>
                    <a:lnTo>
                      <a:pt x="20422" y="12387"/>
                    </a:lnTo>
                    <a:lnTo>
                      <a:pt x="20359" y="11592"/>
                    </a:lnTo>
                    <a:lnTo>
                      <a:pt x="20359" y="11445"/>
                    </a:lnTo>
                    <a:lnTo>
                      <a:pt x="20422" y="11341"/>
                    </a:lnTo>
                    <a:lnTo>
                      <a:pt x="20422" y="11236"/>
                    </a:lnTo>
                    <a:lnTo>
                      <a:pt x="20359" y="11278"/>
                    </a:lnTo>
                    <a:lnTo>
                      <a:pt x="20275" y="11194"/>
                    </a:lnTo>
                    <a:lnTo>
                      <a:pt x="20275" y="11131"/>
                    </a:lnTo>
                    <a:lnTo>
                      <a:pt x="20359" y="10985"/>
                    </a:lnTo>
                    <a:lnTo>
                      <a:pt x="20338" y="10859"/>
                    </a:lnTo>
                    <a:lnTo>
                      <a:pt x="20359" y="10776"/>
                    </a:lnTo>
                    <a:lnTo>
                      <a:pt x="20443" y="10755"/>
                    </a:lnTo>
                    <a:lnTo>
                      <a:pt x="20464" y="10629"/>
                    </a:lnTo>
                    <a:lnTo>
                      <a:pt x="20380" y="10504"/>
                    </a:lnTo>
                    <a:lnTo>
                      <a:pt x="20234" y="10420"/>
                    </a:lnTo>
                    <a:lnTo>
                      <a:pt x="20275" y="10399"/>
                    </a:lnTo>
                    <a:lnTo>
                      <a:pt x="20317" y="10336"/>
                    </a:lnTo>
                    <a:lnTo>
                      <a:pt x="20338" y="10399"/>
                    </a:lnTo>
                    <a:lnTo>
                      <a:pt x="20422" y="10441"/>
                    </a:lnTo>
                    <a:lnTo>
                      <a:pt x="20485" y="10462"/>
                    </a:lnTo>
                    <a:lnTo>
                      <a:pt x="20526" y="10336"/>
                    </a:lnTo>
                    <a:lnTo>
                      <a:pt x="20589" y="10336"/>
                    </a:lnTo>
                    <a:lnTo>
                      <a:pt x="20631" y="10420"/>
                    </a:lnTo>
                    <a:lnTo>
                      <a:pt x="20673" y="10441"/>
                    </a:lnTo>
                    <a:lnTo>
                      <a:pt x="20631" y="10525"/>
                    </a:lnTo>
                    <a:lnTo>
                      <a:pt x="20547" y="10567"/>
                    </a:lnTo>
                    <a:lnTo>
                      <a:pt x="20526" y="10650"/>
                    </a:lnTo>
                    <a:lnTo>
                      <a:pt x="20568" y="10650"/>
                    </a:lnTo>
                    <a:lnTo>
                      <a:pt x="20673" y="10546"/>
                    </a:lnTo>
                    <a:lnTo>
                      <a:pt x="20840" y="10462"/>
                    </a:lnTo>
                    <a:lnTo>
                      <a:pt x="21008" y="10190"/>
                    </a:lnTo>
                    <a:lnTo>
                      <a:pt x="21091" y="9981"/>
                    </a:lnTo>
                    <a:lnTo>
                      <a:pt x="21112" y="9834"/>
                    </a:lnTo>
                    <a:lnTo>
                      <a:pt x="21196" y="9771"/>
                    </a:lnTo>
                    <a:lnTo>
                      <a:pt x="21280" y="9562"/>
                    </a:lnTo>
                    <a:lnTo>
                      <a:pt x="21363" y="9374"/>
                    </a:lnTo>
                    <a:lnTo>
                      <a:pt x="21677" y="9165"/>
                    </a:lnTo>
                    <a:lnTo>
                      <a:pt x="21698" y="9060"/>
                    </a:lnTo>
                    <a:lnTo>
                      <a:pt x="21803" y="9039"/>
                    </a:lnTo>
                    <a:lnTo>
                      <a:pt x="21887" y="8934"/>
                    </a:lnTo>
                    <a:lnTo>
                      <a:pt x="22138" y="8683"/>
                    </a:lnTo>
                    <a:lnTo>
                      <a:pt x="22368" y="8370"/>
                    </a:lnTo>
                    <a:lnTo>
                      <a:pt x="22431" y="8307"/>
                    </a:lnTo>
                    <a:lnTo>
                      <a:pt x="22556" y="7993"/>
                    </a:lnTo>
                    <a:lnTo>
                      <a:pt x="22577" y="7846"/>
                    </a:lnTo>
                    <a:lnTo>
                      <a:pt x="22661" y="7742"/>
                    </a:lnTo>
                    <a:lnTo>
                      <a:pt x="22661" y="7637"/>
                    </a:lnTo>
                    <a:lnTo>
                      <a:pt x="22577" y="7533"/>
                    </a:lnTo>
                    <a:lnTo>
                      <a:pt x="22619" y="7449"/>
                    </a:lnTo>
                    <a:lnTo>
                      <a:pt x="22682" y="7449"/>
                    </a:lnTo>
                    <a:lnTo>
                      <a:pt x="22661" y="7156"/>
                    </a:lnTo>
                    <a:lnTo>
                      <a:pt x="22577" y="7093"/>
                    </a:lnTo>
                    <a:lnTo>
                      <a:pt x="22556" y="6968"/>
                    </a:lnTo>
                    <a:lnTo>
                      <a:pt x="22347" y="6528"/>
                    </a:lnTo>
                    <a:lnTo>
                      <a:pt x="22347" y="6361"/>
                    </a:lnTo>
                    <a:lnTo>
                      <a:pt x="22326" y="6193"/>
                    </a:lnTo>
                    <a:lnTo>
                      <a:pt x="21949" y="6026"/>
                    </a:lnTo>
                    <a:lnTo>
                      <a:pt x="21740" y="6026"/>
                    </a:lnTo>
                    <a:lnTo>
                      <a:pt x="21594" y="6110"/>
                    </a:lnTo>
                    <a:lnTo>
                      <a:pt x="21489" y="5942"/>
                    </a:lnTo>
                    <a:lnTo>
                      <a:pt x="21342" y="5921"/>
                    </a:lnTo>
                    <a:lnTo>
                      <a:pt x="21217" y="5796"/>
                    </a:lnTo>
                    <a:lnTo>
                      <a:pt x="21070" y="5712"/>
                    </a:lnTo>
                    <a:lnTo>
                      <a:pt x="20966" y="5691"/>
                    </a:lnTo>
                    <a:lnTo>
                      <a:pt x="20694" y="5398"/>
                    </a:lnTo>
                    <a:lnTo>
                      <a:pt x="20485" y="5105"/>
                    </a:lnTo>
                    <a:lnTo>
                      <a:pt x="20380" y="5085"/>
                    </a:lnTo>
                    <a:lnTo>
                      <a:pt x="20254" y="4959"/>
                    </a:lnTo>
                    <a:lnTo>
                      <a:pt x="20129" y="4959"/>
                    </a:lnTo>
                    <a:lnTo>
                      <a:pt x="19773" y="4687"/>
                    </a:lnTo>
                    <a:lnTo>
                      <a:pt x="19627" y="4687"/>
                    </a:lnTo>
                    <a:lnTo>
                      <a:pt x="19438" y="4603"/>
                    </a:lnTo>
                    <a:lnTo>
                      <a:pt x="19334" y="4666"/>
                    </a:lnTo>
                    <a:lnTo>
                      <a:pt x="19187" y="4666"/>
                    </a:lnTo>
                    <a:lnTo>
                      <a:pt x="19083" y="4603"/>
                    </a:lnTo>
                    <a:lnTo>
                      <a:pt x="18978" y="4666"/>
                    </a:lnTo>
                    <a:lnTo>
                      <a:pt x="18915" y="4750"/>
                    </a:lnTo>
                    <a:lnTo>
                      <a:pt x="18832" y="4666"/>
                    </a:lnTo>
                    <a:lnTo>
                      <a:pt x="18685" y="4561"/>
                    </a:lnTo>
                    <a:lnTo>
                      <a:pt x="18685" y="4666"/>
                    </a:lnTo>
                    <a:lnTo>
                      <a:pt x="18602" y="4624"/>
                    </a:lnTo>
                    <a:lnTo>
                      <a:pt x="18581" y="4687"/>
                    </a:lnTo>
                    <a:lnTo>
                      <a:pt x="18581" y="4750"/>
                    </a:lnTo>
                    <a:lnTo>
                      <a:pt x="18476" y="4666"/>
                    </a:lnTo>
                    <a:lnTo>
                      <a:pt x="18455" y="4624"/>
                    </a:lnTo>
                    <a:lnTo>
                      <a:pt x="18371" y="4582"/>
                    </a:lnTo>
                    <a:lnTo>
                      <a:pt x="18371" y="4582"/>
                    </a:lnTo>
                    <a:lnTo>
                      <a:pt x="18392" y="4645"/>
                    </a:lnTo>
                    <a:lnTo>
                      <a:pt x="18371" y="4666"/>
                    </a:lnTo>
                    <a:lnTo>
                      <a:pt x="18183" y="4582"/>
                    </a:lnTo>
                    <a:lnTo>
                      <a:pt x="18141" y="4582"/>
                    </a:lnTo>
                    <a:lnTo>
                      <a:pt x="17995" y="4561"/>
                    </a:lnTo>
                    <a:lnTo>
                      <a:pt x="17702" y="4394"/>
                    </a:lnTo>
                    <a:lnTo>
                      <a:pt x="17555" y="4394"/>
                    </a:lnTo>
                    <a:lnTo>
                      <a:pt x="17555" y="4436"/>
                    </a:lnTo>
                    <a:lnTo>
                      <a:pt x="17597" y="4478"/>
                    </a:lnTo>
                    <a:lnTo>
                      <a:pt x="17555" y="4520"/>
                    </a:lnTo>
                    <a:lnTo>
                      <a:pt x="17472" y="4478"/>
                    </a:lnTo>
                    <a:lnTo>
                      <a:pt x="17451" y="4520"/>
                    </a:lnTo>
                    <a:lnTo>
                      <a:pt x="17430" y="4561"/>
                    </a:lnTo>
                    <a:lnTo>
                      <a:pt x="17325" y="4603"/>
                    </a:lnTo>
                    <a:lnTo>
                      <a:pt x="17262" y="4666"/>
                    </a:lnTo>
                    <a:lnTo>
                      <a:pt x="17241" y="4792"/>
                    </a:lnTo>
                    <a:lnTo>
                      <a:pt x="17200" y="4687"/>
                    </a:lnTo>
                    <a:lnTo>
                      <a:pt x="17158" y="4603"/>
                    </a:lnTo>
                    <a:lnTo>
                      <a:pt x="17116" y="4645"/>
                    </a:lnTo>
                    <a:lnTo>
                      <a:pt x="17116" y="4750"/>
                    </a:lnTo>
                    <a:lnTo>
                      <a:pt x="17011" y="4917"/>
                    </a:lnTo>
                    <a:lnTo>
                      <a:pt x="17011" y="5085"/>
                    </a:lnTo>
                    <a:lnTo>
                      <a:pt x="16990" y="4917"/>
                    </a:lnTo>
                    <a:lnTo>
                      <a:pt x="17011" y="4771"/>
                    </a:lnTo>
                    <a:lnTo>
                      <a:pt x="16990" y="4645"/>
                    </a:lnTo>
                    <a:lnTo>
                      <a:pt x="17032" y="4457"/>
                    </a:lnTo>
                    <a:lnTo>
                      <a:pt x="17095" y="4394"/>
                    </a:lnTo>
                    <a:lnTo>
                      <a:pt x="17032" y="4373"/>
                    </a:lnTo>
                    <a:lnTo>
                      <a:pt x="16928" y="4373"/>
                    </a:lnTo>
                    <a:lnTo>
                      <a:pt x="17053" y="4248"/>
                    </a:lnTo>
                    <a:lnTo>
                      <a:pt x="16907" y="4059"/>
                    </a:lnTo>
                    <a:lnTo>
                      <a:pt x="16823" y="3913"/>
                    </a:lnTo>
                    <a:lnTo>
                      <a:pt x="16739" y="3913"/>
                    </a:lnTo>
                    <a:lnTo>
                      <a:pt x="16614" y="3871"/>
                    </a:lnTo>
                    <a:lnTo>
                      <a:pt x="16530" y="3976"/>
                    </a:lnTo>
                    <a:lnTo>
                      <a:pt x="16467" y="4017"/>
                    </a:lnTo>
                    <a:lnTo>
                      <a:pt x="16425" y="3934"/>
                    </a:lnTo>
                    <a:lnTo>
                      <a:pt x="16384" y="3913"/>
                    </a:lnTo>
                    <a:lnTo>
                      <a:pt x="16363" y="3829"/>
                    </a:lnTo>
                    <a:lnTo>
                      <a:pt x="16279" y="3766"/>
                    </a:lnTo>
                    <a:lnTo>
                      <a:pt x="16195" y="3766"/>
                    </a:lnTo>
                    <a:lnTo>
                      <a:pt x="16153" y="3724"/>
                    </a:lnTo>
                    <a:lnTo>
                      <a:pt x="16070" y="3704"/>
                    </a:lnTo>
                    <a:lnTo>
                      <a:pt x="16007" y="3745"/>
                    </a:lnTo>
                    <a:lnTo>
                      <a:pt x="16007" y="3704"/>
                    </a:lnTo>
                    <a:lnTo>
                      <a:pt x="15965" y="3662"/>
                    </a:lnTo>
                    <a:lnTo>
                      <a:pt x="15902" y="3599"/>
                    </a:lnTo>
                    <a:lnTo>
                      <a:pt x="15840" y="3620"/>
                    </a:lnTo>
                    <a:lnTo>
                      <a:pt x="15693" y="3599"/>
                    </a:lnTo>
                    <a:lnTo>
                      <a:pt x="15526" y="3494"/>
                    </a:lnTo>
                    <a:lnTo>
                      <a:pt x="15463" y="3494"/>
                    </a:lnTo>
                    <a:lnTo>
                      <a:pt x="15442" y="3536"/>
                    </a:lnTo>
                    <a:lnTo>
                      <a:pt x="15337" y="3452"/>
                    </a:lnTo>
                    <a:lnTo>
                      <a:pt x="15254" y="3452"/>
                    </a:lnTo>
                    <a:lnTo>
                      <a:pt x="15233" y="3536"/>
                    </a:lnTo>
                    <a:lnTo>
                      <a:pt x="15170" y="3536"/>
                    </a:lnTo>
                    <a:lnTo>
                      <a:pt x="15149" y="3452"/>
                    </a:lnTo>
                    <a:lnTo>
                      <a:pt x="15024" y="3452"/>
                    </a:lnTo>
                    <a:lnTo>
                      <a:pt x="14919" y="3515"/>
                    </a:lnTo>
                    <a:lnTo>
                      <a:pt x="14856" y="3620"/>
                    </a:lnTo>
                    <a:lnTo>
                      <a:pt x="14856" y="3704"/>
                    </a:lnTo>
                    <a:lnTo>
                      <a:pt x="14731" y="3829"/>
                    </a:lnTo>
                    <a:lnTo>
                      <a:pt x="14584" y="3934"/>
                    </a:lnTo>
                    <a:lnTo>
                      <a:pt x="14375" y="4059"/>
                    </a:lnTo>
                    <a:lnTo>
                      <a:pt x="14270" y="4185"/>
                    </a:lnTo>
                    <a:lnTo>
                      <a:pt x="14208" y="4352"/>
                    </a:lnTo>
                    <a:lnTo>
                      <a:pt x="14187" y="4499"/>
                    </a:lnTo>
                    <a:lnTo>
                      <a:pt x="14124" y="4582"/>
                    </a:lnTo>
                    <a:lnTo>
                      <a:pt x="14019" y="4687"/>
                    </a:lnTo>
                    <a:lnTo>
                      <a:pt x="14019" y="4771"/>
                    </a:lnTo>
                    <a:lnTo>
                      <a:pt x="14061" y="4896"/>
                    </a:lnTo>
                    <a:lnTo>
                      <a:pt x="14019" y="5105"/>
                    </a:lnTo>
                    <a:lnTo>
                      <a:pt x="13998" y="4980"/>
                    </a:lnTo>
                    <a:lnTo>
                      <a:pt x="13915" y="4854"/>
                    </a:lnTo>
                    <a:lnTo>
                      <a:pt x="13915" y="4750"/>
                    </a:lnTo>
                    <a:lnTo>
                      <a:pt x="13998" y="4645"/>
                    </a:lnTo>
                    <a:lnTo>
                      <a:pt x="14103" y="4561"/>
                    </a:lnTo>
                    <a:lnTo>
                      <a:pt x="14082" y="4394"/>
                    </a:lnTo>
                    <a:lnTo>
                      <a:pt x="14124" y="4269"/>
                    </a:lnTo>
                    <a:lnTo>
                      <a:pt x="14124" y="4185"/>
                    </a:lnTo>
                    <a:lnTo>
                      <a:pt x="14061" y="4185"/>
                    </a:lnTo>
                    <a:lnTo>
                      <a:pt x="13915" y="4248"/>
                    </a:lnTo>
                    <a:lnTo>
                      <a:pt x="13768" y="4185"/>
                    </a:lnTo>
                    <a:lnTo>
                      <a:pt x="13643" y="4185"/>
                    </a:lnTo>
                    <a:lnTo>
                      <a:pt x="13538" y="4227"/>
                    </a:lnTo>
                    <a:lnTo>
                      <a:pt x="13454" y="4164"/>
                    </a:lnTo>
                    <a:lnTo>
                      <a:pt x="13538" y="4164"/>
                    </a:lnTo>
                    <a:lnTo>
                      <a:pt x="13643" y="4080"/>
                    </a:lnTo>
                    <a:lnTo>
                      <a:pt x="13747" y="4059"/>
                    </a:lnTo>
                    <a:lnTo>
                      <a:pt x="13915" y="4080"/>
                    </a:lnTo>
                    <a:lnTo>
                      <a:pt x="14019" y="4059"/>
                    </a:lnTo>
                    <a:lnTo>
                      <a:pt x="14103" y="3955"/>
                    </a:lnTo>
                    <a:lnTo>
                      <a:pt x="14166" y="3955"/>
                    </a:lnTo>
                    <a:lnTo>
                      <a:pt x="14208" y="4017"/>
                    </a:lnTo>
                    <a:lnTo>
                      <a:pt x="14270" y="3976"/>
                    </a:lnTo>
                    <a:lnTo>
                      <a:pt x="14375" y="3934"/>
                    </a:lnTo>
                    <a:lnTo>
                      <a:pt x="14521" y="3871"/>
                    </a:lnTo>
                    <a:lnTo>
                      <a:pt x="14521" y="3745"/>
                    </a:lnTo>
                    <a:lnTo>
                      <a:pt x="14689" y="3557"/>
                    </a:lnTo>
                    <a:lnTo>
                      <a:pt x="14689" y="3432"/>
                    </a:lnTo>
                    <a:lnTo>
                      <a:pt x="14731" y="3348"/>
                    </a:lnTo>
                    <a:lnTo>
                      <a:pt x="14731" y="3243"/>
                    </a:lnTo>
                    <a:lnTo>
                      <a:pt x="14584" y="3222"/>
                    </a:lnTo>
                    <a:lnTo>
                      <a:pt x="14438" y="3118"/>
                    </a:lnTo>
                    <a:lnTo>
                      <a:pt x="14333" y="3118"/>
                    </a:lnTo>
                    <a:lnTo>
                      <a:pt x="14187" y="3222"/>
                    </a:lnTo>
                    <a:lnTo>
                      <a:pt x="14061" y="3222"/>
                    </a:lnTo>
                    <a:lnTo>
                      <a:pt x="13852" y="3139"/>
                    </a:lnTo>
                    <a:lnTo>
                      <a:pt x="13643" y="3118"/>
                    </a:lnTo>
                    <a:lnTo>
                      <a:pt x="13475" y="3285"/>
                    </a:lnTo>
                    <a:lnTo>
                      <a:pt x="13475" y="3348"/>
                    </a:lnTo>
                    <a:lnTo>
                      <a:pt x="13538" y="3390"/>
                    </a:lnTo>
                    <a:lnTo>
                      <a:pt x="13559" y="3432"/>
                    </a:lnTo>
                    <a:lnTo>
                      <a:pt x="13475" y="3432"/>
                    </a:lnTo>
                    <a:lnTo>
                      <a:pt x="13433" y="3452"/>
                    </a:lnTo>
                    <a:lnTo>
                      <a:pt x="13371" y="3557"/>
                    </a:lnTo>
                    <a:lnTo>
                      <a:pt x="13350" y="3494"/>
                    </a:lnTo>
                    <a:lnTo>
                      <a:pt x="13287" y="3452"/>
                    </a:lnTo>
                    <a:lnTo>
                      <a:pt x="13161" y="3515"/>
                    </a:lnTo>
                    <a:lnTo>
                      <a:pt x="13036" y="3704"/>
                    </a:lnTo>
                    <a:lnTo>
                      <a:pt x="12848" y="3913"/>
                    </a:lnTo>
                    <a:lnTo>
                      <a:pt x="12973" y="3724"/>
                    </a:lnTo>
                    <a:lnTo>
                      <a:pt x="12973" y="3599"/>
                    </a:lnTo>
                    <a:lnTo>
                      <a:pt x="13015" y="3515"/>
                    </a:lnTo>
                    <a:lnTo>
                      <a:pt x="13015" y="3432"/>
                    </a:lnTo>
                    <a:lnTo>
                      <a:pt x="12952" y="3432"/>
                    </a:lnTo>
                    <a:lnTo>
                      <a:pt x="12848" y="3536"/>
                    </a:lnTo>
                    <a:lnTo>
                      <a:pt x="12806" y="3662"/>
                    </a:lnTo>
                    <a:lnTo>
                      <a:pt x="12743" y="3829"/>
                    </a:lnTo>
                    <a:lnTo>
                      <a:pt x="12638" y="3871"/>
                    </a:lnTo>
                    <a:lnTo>
                      <a:pt x="12722" y="3704"/>
                    </a:lnTo>
                    <a:lnTo>
                      <a:pt x="12743" y="3557"/>
                    </a:lnTo>
                    <a:lnTo>
                      <a:pt x="12952" y="3306"/>
                    </a:lnTo>
                    <a:lnTo>
                      <a:pt x="13015" y="3118"/>
                    </a:lnTo>
                    <a:lnTo>
                      <a:pt x="13078" y="3013"/>
                    </a:lnTo>
                    <a:lnTo>
                      <a:pt x="13182" y="2971"/>
                    </a:lnTo>
                    <a:lnTo>
                      <a:pt x="13329" y="2888"/>
                    </a:lnTo>
                    <a:lnTo>
                      <a:pt x="13392" y="2867"/>
                    </a:lnTo>
                    <a:lnTo>
                      <a:pt x="13496" y="2699"/>
                    </a:lnTo>
                    <a:lnTo>
                      <a:pt x="13768" y="2448"/>
                    </a:lnTo>
                    <a:lnTo>
                      <a:pt x="13789" y="2364"/>
                    </a:lnTo>
                    <a:lnTo>
                      <a:pt x="13852" y="2302"/>
                    </a:lnTo>
                    <a:lnTo>
                      <a:pt x="13789" y="2239"/>
                    </a:lnTo>
                    <a:lnTo>
                      <a:pt x="13810" y="2155"/>
                    </a:lnTo>
                    <a:lnTo>
                      <a:pt x="13852" y="2134"/>
                    </a:lnTo>
                    <a:lnTo>
                      <a:pt x="13852" y="2030"/>
                    </a:lnTo>
                    <a:lnTo>
                      <a:pt x="13747" y="1946"/>
                    </a:lnTo>
                    <a:lnTo>
                      <a:pt x="13601" y="1946"/>
                    </a:lnTo>
                    <a:lnTo>
                      <a:pt x="13580" y="1988"/>
                    </a:lnTo>
                    <a:lnTo>
                      <a:pt x="13538" y="1883"/>
                    </a:lnTo>
                    <a:lnTo>
                      <a:pt x="13454" y="1674"/>
                    </a:lnTo>
                    <a:lnTo>
                      <a:pt x="13329" y="1360"/>
                    </a:lnTo>
                    <a:lnTo>
                      <a:pt x="13224" y="1214"/>
                    </a:lnTo>
                    <a:lnTo>
                      <a:pt x="13140" y="1004"/>
                    </a:lnTo>
                    <a:lnTo>
                      <a:pt x="13140" y="879"/>
                    </a:lnTo>
                    <a:lnTo>
                      <a:pt x="13120" y="732"/>
                    </a:lnTo>
                    <a:lnTo>
                      <a:pt x="13057" y="691"/>
                    </a:lnTo>
                    <a:lnTo>
                      <a:pt x="13036" y="586"/>
                    </a:lnTo>
                    <a:lnTo>
                      <a:pt x="12952" y="460"/>
                    </a:lnTo>
                    <a:lnTo>
                      <a:pt x="12931" y="481"/>
                    </a:lnTo>
                    <a:lnTo>
                      <a:pt x="12931" y="565"/>
                    </a:lnTo>
                    <a:lnTo>
                      <a:pt x="12868" y="628"/>
                    </a:lnTo>
                    <a:lnTo>
                      <a:pt x="12743" y="711"/>
                    </a:lnTo>
                    <a:lnTo>
                      <a:pt x="12701" y="795"/>
                    </a:lnTo>
                    <a:lnTo>
                      <a:pt x="12555" y="984"/>
                    </a:lnTo>
                    <a:lnTo>
                      <a:pt x="12408" y="1151"/>
                    </a:lnTo>
                    <a:lnTo>
                      <a:pt x="12408" y="1256"/>
                    </a:lnTo>
                    <a:lnTo>
                      <a:pt x="12303" y="1507"/>
                    </a:lnTo>
                    <a:lnTo>
                      <a:pt x="12199" y="1653"/>
                    </a:lnTo>
                    <a:lnTo>
                      <a:pt x="12115" y="1779"/>
                    </a:lnTo>
                    <a:lnTo>
                      <a:pt x="12011" y="1820"/>
                    </a:lnTo>
                    <a:lnTo>
                      <a:pt x="11969" y="1862"/>
                    </a:lnTo>
                    <a:lnTo>
                      <a:pt x="11927" y="1967"/>
                    </a:lnTo>
                    <a:lnTo>
                      <a:pt x="11822" y="2051"/>
                    </a:lnTo>
                    <a:lnTo>
                      <a:pt x="11759" y="2030"/>
                    </a:lnTo>
                    <a:lnTo>
                      <a:pt x="11759" y="1862"/>
                    </a:lnTo>
                    <a:lnTo>
                      <a:pt x="11697" y="1841"/>
                    </a:lnTo>
                    <a:lnTo>
                      <a:pt x="11676" y="1779"/>
                    </a:lnTo>
                    <a:lnTo>
                      <a:pt x="11613" y="1779"/>
                    </a:lnTo>
                    <a:lnTo>
                      <a:pt x="11550" y="1820"/>
                    </a:lnTo>
                    <a:lnTo>
                      <a:pt x="11487" y="1883"/>
                    </a:lnTo>
                    <a:lnTo>
                      <a:pt x="11383" y="1862"/>
                    </a:lnTo>
                    <a:lnTo>
                      <a:pt x="11299" y="1779"/>
                    </a:lnTo>
                    <a:lnTo>
                      <a:pt x="11299" y="1737"/>
                    </a:lnTo>
                    <a:lnTo>
                      <a:pt x="11278" y="1716"/>
                    </a:lnTo>
                    <a:lnTo>
                      <a:pt x="11257" y="1611"/>
                    </a:lnTo>
                    <a:lnTo>
                      <a:pt x="11236" y="1548"/>
                    </a:lnTo>
                    <a:lnTo>
                      <a:pt x="11153" y="1528"/>
                    </a:lnTo>
                    <a:lnTo>
                      <a:pt x="11048" y="1423"/>
                    </a:lnTo>
                    <a:lnTo>
                      <a:pt x="10881" y="1423"/>
                    </a:lnTo>
                    <a:lnTo>
                      <a:pt x="10776" y="1465"/>
                    </a:lnTo>
                    <a:lnTo>
                      <a:pt x="10546" y="1465"/>
                    </a:lnTo>
                    <a:lnTo>
                      <a:pt x="10420" y="1444"/>
                    </a:lnTo>
                    <a:lnTo>
                      <a:pt x="10316" y="1528"/>
                    </a:lnTo>
                    <a:lnTo>
                      <a:pt x="10295" y="1632"/>
                    </a:lnTo>
                    <a:lnTo>
                      <a:pt x="10399" y="1737"/>
                    </a:lnTo>
                    <a:lnTo>
                      <a:pt x="10420" y="1820"/>
                    </a:lnTo>
                    <a:lnTo>
                      <a:pt x="10462" y="1946"/>
                    </a:lnTo>
                    <a:lnTo>
                      <a:pt x="10441" y="1988"/>
                    </a:lnTo>
                    <a:lnTo>
                      <a:pt x="10337" y="1988"/>
                    </a:lnTo>
                    <a:lnTo>
                      <a:pt x="10190" y="1946"/>
                    </a:lnTo>
                    <a:lnTo>
                      <a:pt x="10148" y="1925"/>
                    </a:lnTo>
                    <a:lnTo>
                      <a:pt x="9918" y="1925"/>
                    </a:lnTo>
                    <a:lnTo>
                      <a:pt x="9814" y="1946"/>
                    </a:lnTo>
                    <a:lnTo>
                      <a:pt x="9772" y="1883"/>
                    </a:lnTo>
                    <a:lnTo>
                      <a:pt x="9604" y="1883"/>
                    </a:lnTo>
                    <a:lnTo>
                      <a:pt x="9479" y="1946"/>
                    </a:lnTo>
                    <a:lnTo>
                      <a:pt x="9395" y="2134"/>
                    </a:lnTo>
                    <a:lnTo>
                      <a:pt x="9165" y="2134"/>
                    </a:lnTo>
                    <a:lnTo>
                      <a:pt x="9039" y="2155"/>
                    </a:lnTo>
                    <a:lnTo>
                      <a:pt x="8998" y="2197"/>
                    </a:lnTo>
                    <a:lnTo>
                      <a:pt x="8935" y="2302"/>
                    </a:lnTo>
                    <a:lnTo>
                      <a:pt x="8788" y="2302"/>
                    </a:lnTo>
                    <a:lnTo>
                      <a:pt x="8767" y="2281"/>
                    </a:lnTo>
                    <a:lnTo>
                      <a:pt x="8684" y="2302"/>
                    </a:lnTo>
                    <a:lnTo>
                      <a:pt x="8621" y="2385"/>
                    </a:lnTo>
                    <a:lnTo>
                      <a:pt x="8537" y="2364"/>
                    </a:lnTo>
                    <a:lnTo>
                      <a:pt x="8307" y="2176"/>
                    </a:lnTo>
                    <a:lnTo>
                      <a:pt x="8223" y="2072"/>
                    </a:lnTo>
                    <a:lnTo>
                      <a:pt x="8223" y="1988"/>
                    </a:lnTo>
                    <a:lnTo>
                      <a:pt x="8098" y="1862"/>
                    </a:lnTo>
                    <a:lnTo>
                      <a:pt x="7993" y="1758"/>
                    </a:lnTo>
                    <a:lnTo>
                      <a:pt x="7993" y="1653"/>
                    </a:lnTo>
                    <a:lnTo>
                      <a:pt x="8014" y="1569"/>
                    </a:lnTo>
                    <a:lnTo>
                      <a:pt x="7993" y="1528"/>
                    </a:lnTo>
                    <a:lnTo>
                      <a:pt x="8014" y="1423"/>
                    </a:lnTo>
                    <a:lnTo>
                      <a:pt x="8056" y="1339"/>
                    </a:lnTo>
                    <a:lnTo>
                      <a:pt x="8056" y="1214"/>
                    </a:lnTo>
                    <a:lnTo>
                      <a:pt x="8161" y="1025"/>
                    </a:lnTo>
                    <a:lnTo>
                      <a:pt x="8202" y="879"/>
                    </a:lnTo>
                    <a:lnTo>
                      <a:pt x="8307" y="732"/>
                    </a:lnTo>
                    <a:lnTo>
                      <a:pt x="8307" y="691"/>
                    </a:lnTo>
                    <a:lnTo>
                      <a:pt x="8202" y="691"/>
                    </a:lnTo>
                    <a:lnTo>
                      <a:pt x="8140" y="607"/>
                    </a:lnTo>
                    <a:lnTo>
                      <a:pt x="8119" y="523"/>
                    </a:lnTo>
                    <a:lnTo>
                      <a:pt x="7993" y="523"/>
                    </a:lnTo>
                    <a:lnTo>
                      <a:pt x="7889" y="481"/>
                    </a:lnTo>
                    <a:lnTo>
                      <a:pt x="7930" y="398"/>
                    </a:lnTo>
                    <a:lnTo>
                      <a:pt x="8014" y="293"/>
                    </a:lnTo>
                    <a:lnTo>
                      <a:pt x="8014" y="147"/>
                    </a:lnTo>
                    <a:lnTo>
                      <a:pt x="7910" y="0"/>
                    </a:lnTo>
                    <a:lnTo>
                      <a:pt x="7784" y="0"/>
                    </a:lnTo>
                    <a:lnTo>
                      <a:pt x="7721" y="63"/>
                    </a:lnTo>
                    <a:lnTo>
                      <a:pt x="76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grpSp>
          <p:nvGrpSpPr>
            <p:cNvPr id="2794" name="Google Shape;2794;p78"/>
            <p:cNvGrpSpPr/>
            <p:nvPr/>
          </p:nvGrpSpPr>
          <p:grpSpPr>
            <a:xfrm>
              <a:off x="3265985" y="3226989"/>
              <a:ext cx="87151" cy="346202"/>
              <a:chOff x="2680375" y="3423800"/>
              <a:chExt cx="182975" cy="761050"/>
            </a:xfrm>
          </p:grpSpPr>
          <p:sp>
            <p:nvSpPr>
              <p:cNvPr id="2795" name="Google Shape;2795;p78"/>
              <p:cNvSpPr/>
              <p:nvPr/>
            </p:nvSpPr>
            <p:spPr>
              <a:xfrm>
                <a:off x="2698650" y="3423800"/>
                <a:ext cx="164700" cy="703875"/>
              </a:xfrm>
              <a:custGeom>
                <a:avLst/>
                <a:gdLst/>
                <a:ahLst/>
                <a:cxnLst/>
                <a:rect l="l" t="t" r="r" b="b"/>
                <a:pathLst>
                  <a:path w="6588" h="28155" extrusionOk="0">
                    <a:moveTo>
                      <a:pt x="319" y="4568"/>
                    </a:moveTo>
                    <a:lnTo>
                      <a:pt x="107" y="1274"/>
                    </a:lnTo>
                    <a:lnTo>
                      <a:pt x="319" y="0"/>
                    </a:lnTo>
                    <a:lnTo>
                      <a:pt x="6588" y="4356"/>
                    </a:lnTo>
                    <a:lnTo>
                      <a:pt x="4994" y="7331"/>
                    </a:lnTo>
                    <a:lnTo>
                      <a:pt x="1913" y="16149"/>
                    </a:lnTo>
                    <a:lnTo>
                      <a:pt x="2656" y="24330"/>
                    </a:lnTo>
                    <a:lnTo>
                      <a:pt x="4144" y="28155"/>
                    </a:lnTo>
                    <a:lnTo>
                      <a:pt x="1700" y="27836"/>
                    </a:lnTo>
                    <a:lnTo>
                      <a:pt x="532" y="25605"/>
                    </a:lnTo>
                    <a:lnTo>
                      <a:pt x="1063" y="22736"/>
                    </a:lnTo>
                    <a:lnTo>
                      <a:pt x="0" y="17530"/>
                    </a:lnTo>
                    <a:lnTo>
                      <a:pt x="638" y="14024"/>
                    </a:lnTo>
                    <a:lnTo>
                      <a:pt x="213" y="11793"/>
                    </a:lnTo>
                    <a:lnTo>
                      <a:pt x="744" y="7756"/>
                    </a:lnTo>
                    <a:close/>
                  </a:path>
                </a:pathLst>
              </a:custGeom>
              <a:solidFill>
                <a:srgbClr val="5F7D95"/>
              </a:solidFill>
              <a:ln>
                <a:noFill/>
              </a:ln>
            </p:spPr>
          </p:sp>
          <p:sp>
            <p:nvSpPr>
              <p:cNvPr id="2796" name="Google Shape;2796;p78"/>
              <p:cNvSpPr/>
              <p:nvPr/>
            </p:nvSpPr>
            <p:spPr>
              <a:xfrm>
                <a:off x="2680375" y="3510050"/>
                <a:ext cx="137075" cy="674800"/>
              </a:xfrm>
              <a:custGeom>
                <a:avLst/>
                <a:gdLst/>
                <a:ahLst/>
                <a:cxnLst/>
                <a:rect l="l" t="t" r="r" b="b"/>
                <a:pathLst>
                  <a:path w="5483" h="26992" extrusionOk="0">
                    <a:moveTo>
                      <a:pt x="984" y="23016"/>
                    </a:moveTo>
                    <a:lnTo>
                      <a:pt x="984" y="23121"/>
                    </a:lnTo>
                    <a:lnTo>
                      <a:pt x="1026" y="23058"/>
                    </a:lnTo>
                    <a:lnTo>
                      <a:pt x="1088" y="23016"/>
                    </a:lnTo>
                    <a:close/>
                    <a:moveTo>
                      <a:pt x="1047" y="0"/>
                    </a:moveTo>
                    <a:lnTo>
                      <a:pt x="984" y="105"/>
                    </a:lnTo>
                    <a:lnTo>
                      <a:pt x="963" y="209"/>
                    </a:lnTo>
                    <a:lnTo>
                      <a:pt x="1068" y="314"/>
                    </a:lnTo>
                    <a:lnTo>
                      <a:pt x="1005" y="419"/>
                    </a:lnTo>
                    <a:lnTo>
                      <a:pt x="900" y="502"/>
                    </a:lnTo>
                    <a:lnTo>
                      <a:pt x="837" y="461"/>
                    </a:lnTo>
                    <a:lnTo>
                      <a:pt x="691" y="544"/>
                    </a:lnTo>
                    <a:lnTo>
                      <a:pt x="565" y="628"/>
                    </a:lnTo>
                    <a:lnTo>
                      <a:pt x="628" y="670"/>
                    </a:lnTo>
                    <a:lnTo>
                      <a:pt x="628" y="837"/>
                    </a:lnTo>
                    <a:lnTo>
                      <a:pt x="586" y="963"/>
                    </a:lnTo>
                    <a:lnTo>
                      <a:pt x="628" y="1130"/>
                    </a:lnTo>
                    <a:lnTo>
                      <a:pt x="733" y="1549"/>
                    </a:lnTo>
                    <a:lnTo>
                      <a:pt x="733" y="1695"/>
                    </a:lnTo>
                    <a:lnTo>
                      <a:pt x="691" y="1800"/>
                    </a:lnTo>
                    <a:lnTo>
                      <a:pt x="649" y="1883"/>
                    </a:lnTo>
                    <a:lnTo>
                      <a:pt x="691" y="2093"/>
                    </a:lnTo>
                    <a:lnTo>
                      <a:pt x="775" y="2302"/>
                    </a:lnTo>
                    <a:lnTo>
                      <a:pt x="858" y="2490"/>
                    </a:lnTo>
                    <a:lnTo>
                      <a:pt x="858" y="2762"/>
                    </a:lnTo>
                    <a:lnTo>
                      <a:pt x="837" y="2846"/>
                    </a:lnTo>
                    <a:lnTo>
                      <a:pt x="796" y="2909"/>
                    </a:lnTo>
                    <a:lnTo>
                      <a:pt x="837" y="3327"/>
                    </a:lnTo>
                    <a:lnTo>
                      <a:pt x="837" y="3432"/>
                    </a:lnTo>
                    <a:lnTo>
                      <a:pt x="754" y="3474"/>
                    </a:lnTo>
                    <a:lnTo>
                      <a:pt x="670" y="3536"/>
                    </a:lnTo>
                    <a:lnTo>
                      <a:pt x="670" y="3766"/>
                    </a:lnTo>
                    <a:lnTo>
                      <a:pt x="691" y="3829"/>
                    </a:lnTo>
                    <a:lnTo>
                      <a:pt x="775" y="3766"/>
                    </a:lnTo>
                    <a:lnTo>
                      <a:pt x="837" y="3829"/>
                    </a:lnTo>
                    <a:lnTo>
                      <a:pt x="754" y="3892"/>
                    </a:lnTo>
                    <a:lnTo>
                      <a:pt x="754" y="4499"/>
                    </a:lnTo>
                    <a:lnTo>
                      <a:pt x="837" y="4729"/>
                    </a:lnTo>
                    <a:lnTo>
                      <a:pt x="858" y="4917"/>
                    </a:lnTo>
                    <a:lnTo>
                      <a:pt x="837" y="5064"/>
                    </a:lnTo>
                    <a:lnTo>
                      <a:pt x="733" y="5231"/>
                    </a:lnTo>
                    <a:lnTo>
                      <a:pt x="733" y="5399"/>
                    </a:lnTo>
                    <a:lnTo>
                      <a:pt x="837" y="5566"/>
                    </a:lnTo>
                    <a:lnTo>
                      <a:pt x="796" y="5712"/>
                    </a:lnTo>
                    <a:lnTo>
                      <a:pt x="796" y="5984"/>
                    </a:lnTo>
                    <a:lnTo>
                      <a:pt x="754" y="6089"/>
                    </a:lnTo>
                    <a:lnTo>
                      <a:pt x="754" y="6256"/>
                    </a:lnTo>
                    <a:lnTo>
                      <a:pt x="775" y="6340"/>
                    </a:lnTo>
                    <a:lnTo>
                      <a:pt x="775" y="6403"/>
                    </a:lnTo>
                    <a:lnTo>
                      <a:pt x="670" y="6570"/>
                    </a:lnTo>
                    <a:lnTo>
                      <a:pt x="670" y="6717"/>
                    </a:lnTo>
                    <a:lnTo>
                      <a:pt x="628" y="6821"/>
                    </a:lnTo>
                    <a:lnTo>
                      <a:pt x="649" y="7010"/>
                    </a:lnTo>
                    <a:lnTo>
                      <a:pt x="628" y="7093"/>
                    </a:lnTo>
                    <a:lnTo>
                      <a:pt x="524" y="7303"/>
                    </a:lnTo>
                    <a:lnTo>
                      <a:pt x="524" y="7407"/>
                    </a:lnTo>
                    <a:lnTo>
                      <a:pt x="628" y="7554"/>
                    </a:lnTo>
                    <a:lnTo>
                      <a:pt x="649" y="7721"/>
                    </a:lnTo>
                    <a:lnTo>
                      <a:pt x="733" y="7826"/>
                    </a:lnTo>
                    <a:lnTo>
                      <a:pt x="649" y="7867"/>
                    </a:lnTo>
                    <a:lnTo>
                      <a:pt x="586" y="8014"/>
                    </a:lnTo>
                    <a:lnTo>
                      <a:pt x="670" y="8119"/>
                    </a:lnTo>
                    <a:lnTo>
                      <a:pt x="586" y="8202"/>
                    </a:lnTo>
                    <a:lnTo>
                      <a:pt x="524" y="8244"/>
                    </a:lnTo>
                    <a:lnTo>
                      <a:pt x="524" y="8391"/>
                    </a:lnTo>
                    <a:lnTo>
                      <a:pt x="544" y="8537"/>
                    </a:lnTo>
                    <a:lnTo>
                      <a:pt x="544" y="8663"/>
                    </a:lnTo>
                    <a:lnTo>
                      <a:pt x="670" y="8997"/>
                    </a:lnTo>
                    <a:lnTo>
                      <a:pt x="670" y="9186"/>
                    </a:lnTo>
                    <a:lnTo>
                      <a:pt x="628" y="9228"/>
                    </a:lnTo>
                    <a:lnTo>
                      <a:pt x="628" y="9332"/>
                    </a:lnTo>
                    <a:lnTo>
                      <a:pt x="754" y="9520"/>
                    </a:lnTo>
                    <a:lnTo>
                      <a:pt x="754" y="9730"/>
                    </a:lnTo>
                    <a:lnTo>
                      <a:pt x="733" y="9855"/>
                    </a:lnTo>
                    <a:lnTo>
                      <a:pt x="733" y="9918"/>
                    </a:lnTo>
                    <a:lnTo>
                      <a:pt x="754" y="10023"/>
                    </a:lnTo>
                    <a:lnTo>
                      <a:pt x="733" y="10106"/>
                    </a:lnTo>
                    <a:lnTo>
                      <a:pt x="691" y="10211"/>
                    </a:lnTo>
                    <a:lnTo>
                      <a:pt x="733" y="10253"/>
                    </a:lnTo>
                    <a:lnTo>
                      <a:pt x="858" y="10441"/>
                    </a:lnTo>
                    <a:lnTo>
                      <a:pt x="879" y="10546"/>
                    </a:lnTo>
                    <a:lnTo>
                      <a:pt x="837" y="10650"/>
                    </a:lnTo>
                    <a:lnTo>
                      <a:pt x="754" y="10692"/>
                    </a:lnTo>
                    <a:lnTo>
                      <a:pt x="670" y="10860"/>
                    </a:lnTo>
                    <a:lnTo>
                      <a:pt x="670" y="10901"/>
                    </a:lnTo>
                    <a:lnTo>
                      <a:pt x="733" y="10964"/>
                    </a:lnTo>
                    <a:lnTo>
                      <a:pt x="670" y="11090"/>
                    </a:lnTo>
                    <a:lnTo>
                      <a:pt x="586" y="11173"/>
                    </a:lnTo>
                    <a:lnTo>
                      <a:pt x="586" y="11278"/>
                    </a:lnTo>
                    <a:lnTo>
                      <a:pt x="565" y="11466"/>
                    </a:lnTo>
                    <a:lnTo>
                      <a:pt x="524" y="11571"/>
                    </a:lnTo>
                    <a:lnTo>
                      <a:pt x="524" y="11676"/>
                    </a:lnTo>
                    <a:lnTo>
                      <a:pt x="482" y="11717"/>
                    </a:lnTo>
                    <a:lnTo>
                      <a:pt x="482" y="11843"/>
                    </a:lnTo>
                    <a:lnTo>
                      <a:pt x="419" y="11927"/>
                    </a:lnTo>
                    <a:lnTo>
                      <a:pt x="419" y="11989"/>
                    </a:lnTo>
                    <a:lnTo>
                      <a:pt x="461" y="12052"/>
                    </a:lnTo>
                    <a:lnTo>
                      <a:pt x="377" y="12157"/>
                    </a:lnTo>
                    <a:lnTo>
                      <a:pt x="377" y="12324"/>
                    </a:lnTo>
                    <a:lnTo>
                      <a:pt x="377" y="12429"/>
                    </a:lnTo>
                    <a:lnTo>
                      <a:pt x="314" y="12471"/>
                    </a:lnTo>
                    <a:lnTo>
                      <a:pt x="314" y="12575"/>
                    </a:lnTo>
                    <a:lnTo>
                      <a:pt x="272" y="12659"/>
                    </a:lnTo>
                    <a:lnTo>
                      <a:pt x="272" y="12743"/>
                    </a:lnTo>
                    <a:lnTo>
                      <a:pt x="314" y="12847"/>
                    </a:lnTo>
                    <a:lnTo>
                      <a:pt x="314" y="12952"/>
                    </a:lnTo>
                    <a:lnTo>
                      <a:pt x="231" y="13057"/>
                    </a:lnTo>
                    <a:lnTo>
                      <a:pt x="147" y="13057"/>
                    </a:lnTo>
                    <a:lnTo>
                      <a:pt x="63" y="12994"/>
                    </a:lnTo>
                    <a:lnTo>
                      <a:pt x="0" y="13015"/>
                    </a:lnTo>
                    <a:lnTo>
                      <a:pt x="0" y="13098"/>
                    </a:lnTo>
                    <a:lnTo>
                      <a:pt x="21" y="13224"/>
                    </a:lnTo>
                    <a:lnTo>
                      <a:pt x="21" y="13412"/>
                    </a:lnTo>
                    <a:lnTo>
                      <a:pt x="105" y="13517"/>
                    </a:lnTo>
                    <a:lnTo>
                      <a:pt x="231" y="13621"/>
                    </a:lnTo>
                    <a:lnTo>
                      <a:pt x="252" y="13747"/>
                    </a:lnTo>
                    <a:lnTo>
                      <a:pt x="231" y="13914"/>
                    </a:lnTo>
                    <a:lnTo>
                      <a:pt x="398" y="14228"/>
                    </a:lnTo>
                    <a:lnTo>
                      <a:pt x="440" y="14312"/>
                    </a:lnTo>
                    <a:lnTo>
                      <a:pt x="524" y="14375"/>
                    </a:lnTo>
                    <a:lnTo>
                      <a:pt x="524" y="14563"/>
                    </a:lnTo>
                    <a:lnTo>
                      <a:pt x="461" y="14835"/>
                    </a:lnTo>
                    <a:lnTo>
                      <a:pt x="419" y="14856"/>
                    </a:lnTo>
                    <a:lnTo>
                      <a:pt x="440" y="14940"/>
                    </a:lnTo>
                    <a:lnTo>
                      <a:pt x="419" y="15002"/>
                    </a:lnTo>
                    <a:lnTo>
                      <a:pt x="356" y="14982"/>
                    </a:lnTo>
                    <a:lnTo>
                      <a:pt x="314" y="14982"/>
                    </a:lnTo>
                    <a:lnTo>
                      <a:pt x="272" y="15086"/>
                    </a:lnTo>
                    <a:lnTo>
                      <a:pt x="314" y="15191"/>
                    </a:lnTo>
                    <a:lnTo>
                      <a:pt x="377" y="15254"/>
                    </a:lnTo>
                    <a:lnTo>
                      <a:pt x="335" y="15484"/>
                    </a:lnTo>
                    <a:lnTo>
                      <a:pt x="356" y="15588"/>
                    </a:lnTo>
                    <a:lnTo>
                      <a:pt x="314" y="15672"/>
                    </a:lnTo>
                    <a:lnTo>
                      <a:pt x="356" y="15714"/>
                    </a:lnTo>
                    <a:lnTo>
                      <a:pt x="335" y="15798"/>
                    </a:lnTo>
                    <a:lnTo>
                      <a:pt x="314" y="15818"/>
                    </a:lnTo>
                    <a:lnTo>
                      <a:pt x="335" y="15881"/>
                    </a:lnTo>
                    <a:lnTo>
                      <a:pt x="524" y="16153"/>
                    </a:lnTo>
                    <a:lnTo>
                      <a:pt x="565" y="16216"/>
                    </a:lnTo>
                    <a:lnTo>
                      <a:pt x="565" y="16362"/>
                    </a:lnTo>
                    <a:lnTo>
                      <a:pt x="524" y="16342"/>
                    </a:lnTo>
                    <a:lnTo>
                      <a:pt x="377" y="16342"/>
                    </a:lnTo>
                    <a:lnTo>
                      <a:pt x="314" y="16425"/>
                    </a:lnTo>
                    <a:lnTo>
                      <a:pt x="314" y="16467"/>
                    </a:lnTo>
                    <a:lnTo>
                      <a:pt x="356" y="16530"/>
                    </a:lnTo>
                    <a:lnTo>
                      <a:pt x="356" y="16614"/>
                    </a:lnTo>
                    <a:lnTo>
                      <a:pt x="314" y="16655"/>
                    </a:lnTo>
                    <a:lnTo>
                      <a:pt x="272" y="16739"/>
                    </a:lnTo>
                    <a:lnTo>
                      <a:pt x="314" y="16823"/>
                    </a:lnTo>
                    <a:lnTo>
                      <a:pt x="335" y="16844"/>
                    </a:lnTo>
                    <a:lnTo>
                      <a:pt x="377" y="16969"/>
                    </a:lnTo>
                    <a:lnTo>
                      <a:pt x="419" y="17304"/>
                    </a:lnTo>
                    <a:lnTo>
                      <a:pt x="356" y="17451"/>
                    </a:lnTo>
                    <a:lnTo>
                      <a:pt x="482" y="17492"/>
                    </a:lnTo>
                    <a:lnTo>
                      <a:pt x="670" y="17471"/>
                    </a:lnTo>
                    <a:lnTo>
                      <a:pt x="670" y="17409"/>
                    </a:lnTo>
                    <a:lnTo>
                      <a:pt x="670" y="17283"/>
                    </a:lnTo>
                    <a:lnTo>
                      <a:pt x="733" y="17199"/>
                    </a:lnTo>
                    <a:lnTo>
                      <a:pt x="837" y="17241"/>
                    </a:lnTo>
                    <a:lnTo>
                      <a:pt x="858" y="17199"/>
                    </a:lnTo>
                    <a:lnTo>
                      <a:pt x="733" y="17095"/>
                    </a:lnTo>
                    <a:lnTo>
                      <a:pt x="775" y="17053"/>
                    </a:lnTo>
                    <a:lnTo>
                      <a:pt x="649" y="16927"/>
                    </a:lnTo>
                    <a:lnTo>
                      <a:pt x="649" y="16844"/>
                    </a:lnTo>
                    <a:lnTo>
                      <a:pt x="733" y="16844"/>
                    </a:lnTo>
                    <a:lnTo>
                      <a:pt x="837" y="16886"/>
                    </a:lnTo>
                    <a:lnTo>
                      <a:pt x="837" y="16865"/>
                    </a:lnTo>
                    <a:lnTo>
                      <a:pt x="775" y="16823"/>
                    </a:lnTo>
                    <a:lnTo>
                      <a:pt x="649" y="16718"/>
                    </a:lnTo>
                    <a:lnTo>
                      <a:pt x="775" y="16739"/>
                    </a:lnTo>
                    <a:lnTo>
                      <a:pt x="775" y="16634"/>
                    </a:lnTo>
                    <a:lnTo>
                      <a:pt x="754" y="16572"/>
                    </a:lnTo>
                    <a:lnTo>
                      <a:pt x="754" y="16425"/>
                    </a:lnTo>
                    <a:lnTo>
                      <a:pt x="733" y="16362"/>
                    </a:lnTo>
                    <a:cubicBezTo>
                      <a:pt x="733" y="16321"/>
                      <a:pt x="754" y="16258"/>
                      <a:pt x="775" y="16237"/>
                    </a:cubicBezTo>
                    <a:lnTo>
                      <a:pt x="837" y="16258"/>
                    </a:lnTo>
                    <a:lnTo>
                      <a:pt x="879" y="16237"/>
                    </a:lnTo>
                    <a:cubicBezTo>
                      <a:pt x="879" y="16342"/>
                      <a:pt x="900" y="16467"/>
                      <a:pt x="900" y="16572"/>
                    </a:cubicBezTo>
                    <a:lnTo>
                      <a:pt x="1068" y="17764"/>
                    </a:lnTo>
                    <a:lnTo>
                      <a:pt x="1047" y="17785"/>
                    </a:lnTo>
                    <a:lnTo>
                      <a:pt x="1068" y="17869"/>
                    </a:lnTo>
                    <a:lnTo>
                      <a:pt x="1068" y="18036"/>
                    </a:lnTo>
                    <a:lnTo>
                      <a:pt x="1005" y="18078"/>
                    </a:lnTo>
                    <a:lnTo>
                      <a:pt x="1047" y="18120"/>
                    </a:lnTo>
                    <a:lnTo>
                      <a:pt x="1047" y="18287"/>
                    </a:lnTo>
                    <a:lnTo>
                      <a:pt x="1005" y="18350"/>
                    </a:lnTo>
                    <a:lnTo>
                      <a:pt x="1047" y="18434"/>
                    </a:lnTo>
                    <a:lnTo>
                      <a:pt x="1047" y="18455"/>
                    </a:lnTo>
                    <a:cubicBezTo>
                      <a:pt x="1047" y="18643"/>
                      <a:pt x="1005" y="18852"/>
                      <a:pt x="963" y="19041"/>
                    </a:cubicBezTo>
                    <a:cubicBezTo>
                      <a:pt x="921" y="19187"/>
                      <a:pt x="900" y="19334"/>
                      <a:pt x="858" y="19459"/>
                    </a:cubicBezTo>
                    <a:lnTo>
                      <a:pt x="796" y="19480"/>
                    </a:lnTo>
                    <a:lnTo>
                      <a:pt x="691" y="19564"/>
                    </a:lnTo>
                    <a:lnTo>
                      <a:pt x="649" y="19564"/>
                    </a:lnTo>
                    <a:lnTo>
                      <a:pt x="649" y="19501"/>
                    </a:lnTo>
                    <a:lnTo>
                      <a:pt x="754" y="19480"/>
                    </a:lnTo>
                    <a:lnTo>
                      <a:pt x="837" y="19438"/>
                    </a:lnTo>
                    <a:lnTo>
                      <a:pt x="837" y="19271"/>
                    </a:lnTo>
                    <a:lnTo>
                      <a:pt x="775" y="19250"/>
                    </a:lnTo>
                    <a:lnTo>
                      <a:pt x="670" y="19292"/>
                    </a:lnTo>
                    <a:lnTo>
                      <a:pt x="461" y="19292"/>
                    </a:lnTo>
                    <a:lnTo>
                      <a:pt x="377" y="19271"/>
                    </a:lnTo>
                    <a:lnTo>
                      <a:pt x="293" y="19292"/>
                    </a:lnTo>
                    <a:lnTo>
                      <a:pt x="293" y="19375"/>
                    </a:lnTo>
                    <a:lnTo>
                      <a:pt x="356" y="19501"/>
                    </a:lnTo>
                    <a:lnTo>
                      <a:pt x="398" y="19501"/>
                    </a:lnTo>
                    <a:lnTo>
                      <a:pt x="440" y="19585"/>
                    </a:lnTo>
                    <a:lnTo>
                      <a:pt x="356" y="19585"/>
                    </a:lnTo>
                    <a:lnTo>
                      <a:pt x="335" y="19689"/>
                    </a:lnTo>
                    <a:lnTo>
                      <a:pt x="252" y="19752"/>
                    </a:lnTo>
                    <a:lnTo>
                      <a:pt x="189" y="19857"/>
                    </a:lnTo>
                    <a:lnTo>
                      <a:pt x="42" y="19919"/>
                    </a:lnTo>
                    <a:lnTo>
                      <a:pt x="42" y="20003"/>
                    </a:lnTo>
                    <a:lnTo>
                      <a:pt x="189" y="20192"/>
                    </a:lnTo>
                    <a:lnTo>
                      <a:pt x="272" y="20192"/>
                    </a:lnTo>
                    <a:lnTo>
                      <a:pt x="335" y="20129"/>
                    </a:lnTo>
                    <a:lnTo>
                      <a:pt x="335" y="20066"/>
                    </a:lnTo>
                    <a:lnTo>
                      <a:pt x="231" y="20024"/>
                    </a:lnTo>
                    <a:lnTo>
                      <a:pt x="231" y="19982"/>
                    </a:lnTo>
                    <a:lnTo>
                      <a:pt x="272" y="19878"/>
                    </a:lnTo>
                    <a:lnTo>
                      <a:pt x="440" y="19878"/>
                    </a:lnTo>
                    <a:lnTo>
                      <a:pt x="461" y="19857"/>
                    </a:lnTo>
                    <a:lnTo>
                      <a:pt x="482" y="19982"/>
                    </a:lnTo>
                    <a:lnTo>
                      <a:pt x="586" y="20066"/>
                    </a:lnTo>
                    <a:lnTo>
                      <a:pt x="712" y="20066"/>
                    </a:lnTo>
                    <a:lnTo>
                      <a:pt x="754" y="20003"/>
                    </a:lnTo>
                    <a:lnTo>
                      <a:pt x="754" y="20003"/>
                    </a:lnTo>
                    <a:cubicBezTo>
                      <a:pt x="670" y="20317"/>
                      <a:pt x="649" y="20631"/>
                      <a:pt x="649" y="20924"/>
                    </a:cubicBezTo>
                    <a:lnTo>
                      <a:pt x="586" y="20966"/>
                    </a:lnTo>
                    <a:lnTo>
                      <a:pt x="649" y="21008"/>
                    </a:lnTo>
                    <a:lnTo>
                      <a:pt x="649" y="21154"/>
                    </a:lnTo>
                    <a:lnTo>
                      <a:pt x="565" y="21028"/>
                    </a:lnTo>
                    <a:lnTo>
                      <a:pt x="461" y="21008"/>
                    </a:lnTo>
                    <a:lnTo>
                      <a:pt x="440" y="21049"/>
                    </a:lnTo>
                    <a:lnTo>
                      <a:pt x="440" y="21133"/>
                    </a:lnTo>
                    <a:lnTo>
                      <a:pt x="461" y="21259"/>
                    </a:lnTo>
                    <a:lnTo>
                      <a:pt x="565" y="21280"/>
                    </a:lnTo>
                    <a:lnTo>
                      <a:pt x="649" y="21342"/>
                    </a:lnTo>
                    <a:lnTo>
                      <a:pt x="649" y="21384"/>
                    </a:lnTo>
                    <a:lnTo>
                      <a:pt x="691" y="21552"/>
                    </a:lnTo>
                    <a:lnTo>
                      <a:pt x="754" y="21572"/>
                    </a:lnTo>
                    <a:cubicBezTo>
                      <a:pt x="754" y="21635"/>
                      <a:pt x="775" y="21656"/>
                      <a:pt x="796" y="21698"/>
                    </a:cubicBezTo>
                    <a:lnTo>
                      <a:pt x="670" y="21656"/>
                    </a:lnTo>
                    <a:lnTo>
                      <a:pt x="649" y="21635"/>
                    </a:lnTo>
                    <a:lnTo>
                      <a:pt x="586" y="21677"/>
                    </a:lnTo>
                    <a:lnTo>
                      <a:pt x="649" y="21865"/>
                    </a:lnTo>
                    <a:lnTo>
                      <a:pt x="649" y="21949"/>
                    </a:lnTo>
                    <a:lnTo>
                      <a:pt x="691" y="21970"/>
                    </a:lnTo>
                    <a:lnTo>
                      <a:pt x="796" y="21803"/>
                    </a:lnTo>
                    <a:lnTo>
                      <a:pt x="858" y="21782"/>
                    </a:lnTo>
                    <a:cubicBezTo>
                      <a:pt x="879" y="21844"/>
                      <a:pt x="900" y="21886"/>
                      <a:pt x="921" y="21970"/>
                    </a:cubicBezTo>
                    <a:lnTo>
                      <a:pt x="921" y="22012"/>
                    </a:lnTo>
                    <a:lnTo>
                      <a:pt x="816" y="22054"/>
                    </a:lnTo>
                    <a:lnTo>
                      <a:pt x="921" y="22284"/>
                    </a:lnTo>
                    <a:lnTo>
                      <a:pt x="963" y="22409"/>
                    </a:lnTo>
                    <a:cubicBezTo>
                      <a:pt x="963" y="22493"/>
                      <a:pt x="984" y="22577"/>
                      <a:pt x="1005" y="22640"/>
                    </a:cubicBezTo>
                    <a:lnTo>
                      <a:pt x="984" y="22681"/>
                    </a:lnTo>
                    <a:lnTo>
                      <a:pt x="984" y="22744"/>
                    </a:lnTo>
                    <a:lnTo>
                      <a:pt x="921" y="22807"/>
                    </a:lnTo>
                    <a:lnTo>
                      <a:pt x="1005" y="22849"/>
                    </a:lnTo>
                    <a:lnTo>
                      <a:pt x="1026" y="22932"/>
                    </a:lnTo>
                    <a:lnTo>
                      <a:pt x="1068" y="22932"/>
                    </a:lnTo>
                    <a:cubicBezTo>
                      <a:pt x="1068" y="22953"/>
                      <a:pt x="1068" y="22995"/>
                      <a:pt x="1088" y="23016"/>
                    </a:cubicBezTo>
                    <a:cubicBezTo>
                      <a:pt x="1130" y="23163"/>
                      <a:pt x="1193" y="23330"/>
                      <a:pt x="1235" y="23456"/>
                    </a:cubicBezTo>
                    <a:lnTo>
                      <a:pt x="1277" y="23518"/>
                    </a:lnTo>
                    <a:cubicBezTo>
                      <a:pt x="1277" y="23539"/>
                      <a:pt x="1277" y="23539"/>
                      <a:pt x="1298" y="23560"/>
                    </a:cubicBezTo>
                    <a:lnTo>
                      <a:pt x="1235" y="23665"/>
                    </a:lnTo>
                    <a:lnTo>
                      <a:pt x="1193" y="23728"/>
                    </a:lnTo>
                    <a:lnTo>
                      <a:pt x="1235" y="23749"/>
                    </a:lnTo>
                    <a:lnTo>
                      <a:pt x="1381" y="23728"/>
                    </a:lnTo>
                    <a:lnTo>
                      <a:pt x="1444" y="23874"/>
                    </a:lnTo>
                    <a:lnTo>
                      <a:pt x="1423" y="23874"/>
                    </a:lnTo>
                    <a:lnTo>
                      <a:pt x="1444" y="23937"/>
                    </a:lnTo>
                    <a:lnTo>
                      <a:pt x="1486" y="23958"/>
                    </a:lnTo>
                    <a:lnTo>
                      <a:pt x="1423" y="24000"/>
                    </a:lnTo>
                    <a:lnTo>
                      <a:pt x="1402" y="24062"/>
                    </a:lnTo>
                    <a:lnTo>
                      <a:pt x="1423" y="24146"/>
                    </a:lnTo>
                    <a:lnTo>
                      <a:pt x="1486" y="24167"/>
                    </a:lnTo>
                    <a:lnTo>
                      <a:pt x="1549" y="24188"/>
                    </a:lnTo>
                    <a:lnTo>
                      <a:pt x="1507" y="24104"/>
                    </a:lnTo>
                    <a:lnTo>
                      <a:pt x="1549" y="24083"/>
                    </a:lnTo>
                    <a:cubicBezTo>
                      <a:pt x="1612" y="24167"/>
                      <a:pt x="1653" y="24272"/>
                      <a:pt x="1716" y="24355"/>
                    </a:cubicBezTo>
                    <a:lnTo>
                      <a:pt x="1716" y="24397"/>
                    </a:lnTo>
                    <a:lnTo>
                      <a:pt x="1653" y="24460"/>
                    </a:lnTo>
                    <a:lnTo>
                      <a:pt x="1695" y="24481"/>
                    </a:lnTo>
                    <a:lnTo>
                      <a:pt x="1737" y="24460"/>
                    </a:lnTo>
                    <a:lnTo>
                      <a:pt x="1758" y="24418"/>
                    </a:lnTo>
                    <a:cubicBezTo>
                      <a:pt x="1967" y="24753"/>
                      <a:pt x="2218" y="25004"/>
                      <a:pt x="2469" y="25234"/>
                    </a:cubicBezTo>
                    <a:lnTo>
                      <a:pt x="2449" y="25234"/>
                    </a:lnTo>
                    <a:lnTo>
                      <a:pt x="2365" y="25192"/>
                    </a:lnTo>
                    <a:lnTo>
                      <a:pt x="2260" y="25150"/>
                    </a:lnTo>
                    <a:lnTo>
                      <a:pt x="2156" y="25150"/>
                    </a:lnTo>
                    <a:lnTo>
                      <a:pt x="2072" y="25109"/>
                    </a:lnTo>
                    <a:lnTo>
                      <a:pt x="1946" y="24983"/>
                    </a:lnTo>
                    <a:lnTo>
                      <a:pt x="1863" y="24920"/>
                    </a:lnTo>
                    <a:lnTo>
                      <a:pt x="1842" y="24983"/>
                    </a:lnTo>
                    <a:lnTo>
                      <a:pt x="1863" y="25088"/>
                    </a:lnTo>
                    <a:lnTo>
                      <a:pt x="1946" y="25213"/>
                    </a:lnTo>
                    <a:lnTo>
                      <a:pt x="2072" y="25234"/>
                    </a:lnTo>
                    <a:lnTo>
                      <a:pt x="2239" y="25318"/>
                    </a:lnTo>
                    <a:lnTo>
                      <a:pt x="2281" y="25401"/>
                    </a:lnTo>
                    <a:lnTo>
                      <a:pt x="2365" y="25401"/>
                    </a:lnTo>
                    <a:lnTo>
                      <a:pt x="2428" y="25360"/>
                    </a:lnTo>
                    <a:lnTo>
                      <a:pt x="2574" y="25422"/>
                    </a:lnTo>
                    <a:lnTo>
                      <a:pt x="2679" y="25464"/>
                    </a:lnTo>
                    <a:lnTo>
                      <a:pt x="2783" y="25464"/>
                    </a:lnTo>
                    <a:cubicBezTo>
                      <a:pt x="2804" y="25464"/>
                      <a:pt x="2846" y="25506"/>
                      <a:pt x="2846" y="25527"/>
                    </a:cubicBezTo>
                    <a:lnTo>
                      <a:pt x="2804" y="25527"/>
                    </a:lnTo>
                    <a:lnTo>
                      <a:pt x="2700" y="25569"/>
                    </a:lnTo>
                    <a:lnTo>
                      <a:pt x="2658" y="25548"/>
                    </a:lnTo>
                    <a:lnTo>
                      <a:pt x="2595" y="25506"/>
                    </a:lnTo>
                    <a:lnTo>
                      <a:pt x="2532" y="25506"/>
                    </a:lnTo>
                    <a:lnTo>
                      <a:pt x="2490" y="25548"/>
                    </a:lnTo>
                    <a:lnTo>
                      <a:pt x="2490" y="25611"/>
                    </a:lnTo>
                    <a:lnTo>
                      <a:pt x="2595" y="25653"/>
                    </a:lnTo>
                    <a:lnTo>
                      <a:pt x="2658" y="25757"/>
                    </a:lnTo>
                    <a:lnTo>
                      <a:pt x="2762" y="25799"/>
                    </a:lnTo>
                    <a:lnTo>
                      <a:pt x="2867" y="25925"/>
                    </a:lnTo>
                    <a:lnTo>
                      <a:pt x="2951" y="25945"/>
                    </a:lnTo>
                    <a:lnTo>
                      <a:pt x="3076" y="25925"/>
                    </a:lnTo>
                    <a:lnTo>
                      <a:pt x="3118" y="25945"/>
                    </a:lnTo>
                    <a:lnTo>
                      <a:pt x="3118" y="26029"/>
                    </a:lnTo>
                    <a:lnTo>
                      <a:pt x="3202" y="26092"/>
                    </a:lnTo>
                    <a:lnTo>
                      <a:pt x="3285" y="26071"/>
                    </a:lnTo>
                    <a:lnTo>
                      <a:pt x="3265" y="26029"/>
                    </a:lnTo>
                    <a:lnTo>
                      <a:pt x="3327" y="25945"/>
                    </a:lnTo>
                    <a:lnTo>
                      <a:pt x="3327" y="25883"/>
                    </a:lnTo>
                    <a:lnTo>
                      <a:pt x="3285" y="25862"/>
                    </a:lnTo>
                    <a:lnTo>
                      <a:pt x="3327" y="25841"/>
                    </a:lnTo>
                    <a:lnTo>
                      <a:pt x="3411" y="25841"/>
                    </a:lnTo>
                    <a:lnTo>
                      <a:pt x="3369" y="25757"/>
                    </a:lnTo>
                    <a:lnTo>
                      <a:pt x="3285" y="25736"/>
                    </a:lnTo>
                    <a:lnTo>
                      <a:pt x="3160" y="25757"/>
                    </a:lnTo>
                    <a:lnTo>
                      <a:pt x="3118" y="25715"/>
                    </a:lnTo>
                    <a:lnTo>
                      <a:pt x="3118" y="25715"/>
                    </a:lnTo>
                    <a:cubicBezTo>
                      <a:pt x="3141" y="25721"/>
                      <a:pt x="3164" y="25724"/>
                      <a:pt x="3189" y="25724"/>
                    </a:cubicBezTo>
                    <a:cubicBezTo>
                      <a:pt x="3256" y="25724"/>
                      <a:pt x="3329" y="25704"/>
                      <a:pt x="3390" y="25673"/>
                    </a:cubicBezTo>
                    <a:lnTo>
                      <a:pt x="3411" y="25715"/>
                    </a:lnTo>
                    <a:lnTo>
                      <a:pt x="3578" y="25736"/>
                    </a:lnTo>
                    <a:lnTo>
                      <a:pt x="3683" y="25778"/>
                    </a:lnTo>
                    <a:lnTo>
                      <a:pt x="3746" y="25778"/>
                    </a:lnTo>
                    <a:lnTo>
                      <a:pt x="3829" y="25841"/>
                    </a:lnTo>
                    <a:lnTo>
                      <a:pt x="3892" y="25778"/>
                    </a:lnTo>
                    <a:lnTo>
                      <a:pt x="3955" y="25653"/>
                    </a:lnTo>
                    <a:lnTo>
                      <a:pt x="3913" y="25464"/>
                    </a:lnTo>
                    <a:lnTo>
                      <a:pt x="3934" y="25401"/>
                    </a:lnTo>
                    <a:lnTo>
                      <a:pt x="3934" y="25318"/>
                    </a:lnTo>
                    <a:lnTo>
                      <a:pt x="3955" y="25150"/>
                    </a:lnTo>
                    <a:lnTo>
                      <a:pt x="3955" y="25109"/>
                    </a:lnTo>
                    <a:cubicBezTo>
                      <a:pt x="4018" y="25213"/>
                      <a:pt x="4060" y="25318"/>
                      <a:pt x="4143" y="25422"/>
                    </a:cubicBezTo>
                    <a:lnTo>
                      <a:pt x="4122" y="25527"/>
                    </a:lnTo>
                    <a:lnTo>
                      <a:pt x="4060" y="25632"/>
                    </a:lnTo>
                    <a:lnTo>
                      <a:pt x="4122" y="25736"/>
                    </a:lnTo>
                    <a:lnTo>
                      <a:pt x="4060" y="25820"/>
                    </a:lnTo>
                    <a:lnTo>
                      <a:pt x="4060" y="25883"/>
                    </a:lnTo>
                    <a:lnTo>
                      <a:pt x="4164" y="25945"/>
                    </a:lnTo>
                    <a:lnTo>
                      <a:pt x="4269" y="25966"/>
                    </a:lnTo>
                    <a:lnTo>
                      <a:pt x="4332" y="25987"/>
                    </a:lnTo>
                    <a:lnTo>
                      <a:pt x="4373" y="25945"/>
                    </a:lnTo>
                    <a:lnTo>
                      <a:pt x="4248" y="25841"/>
                    </a:lnTo>
                    <a:lnTo>
                      <a:pt x="4332" y="25757"/>
                    </a:lnTo>
                    <a:lnTo>
                      <a:pt x="4562" y="26155"/>
                    </a:lnTo>
                    <a:lnTo>
                      <a:pt x="4562" y="26155"/>
                    </a:lnTo>
                    <a:lnTo>
                      <a:pt x="4520" y="26134"/>
                    </a:lnTo>
                    <a:lnTo>
                      <a:pt x="4332" y="26050"/>
                    </a:lnTo>
                    <a:lnTo>
                      <a:pt x="4227" y="25987"/>
                    </a:lnTo>
                    <a:lnTo>
                      <a:pt x="4206" y="26029"/>
                    </a:lnTo>
                    <a:lnTo>
                      <a:pt x="4248" y="26071"/>
                    </a:lnTo>
                    <a:lnTo>
                      <a:pt x="4520" y="26197"/>
                    </a:lnTo>
                    <a:lnTo>
                      <a:pt x="4541" y="26259"/>
                    </a:lnTo>
                    <a:lnTo>
                      <a:pt x="4436" y="26259"/>
                    </a:lnTo>
                    <a:lnTo>
                      <a:pt x="4436" y="26322"/>
                    </a:lnTo>
                    <a:lnTo>
                      <a:pt x="4373" y="26322"/>
                    </a:lnTo>
                    <a:lnTo>
                      <a:pt x="4353" y="26238"/>
                    </a:lnTo>
                    <a:lnTo>
                      <a:pt x="4227" y="26155"/>
                    </a:lnTo>
                    <a:lnTo>
                      <a:pt x="4206" y="26176"/>
                    </a:lnTo>
                    <a:lnTo>
                      <a:pt x="4206" y="26259"/>
                    </a:lnTo>
                    <a:lnTo>
                      <a:pt x="4122" y="26259"/>
                    </a:lnTo>
                    <a:lnTo>
                      <a:pt x="3934" y="26280"/>
                    </a:lnTo>
                    <a:lnTo>
                      <a:pt x="3892" y="26322"/>
                    </a:lnTo>
                    <a:lnTo>
                      <a:pt x="3934" y="26364"/>
                    </a:lnTo>
                    <a:lnTo>
                      <a:pt x="3913" y="26385"/>
                    </a:lnTo>
                    <a:lnTo>
                      <a:pt x="3809" y="26364"/>
                    </a:lnTo>
                    <a:lnTo>
                      <a:pt x="3704" y="26385"/>
                    </a:lnTo>
                    <a:lnTo>
                      <a:pt x="3725" y="26448"/>
                    </a:lnTo>
                    <a:lnTo>
                      <a:pt x="3850" y="26469"/>
                    </a:lnTo>
                    <a:lnTo>
                      <a:pt x="3955" y="26469"/>
                    </a:lnTo>
                    <a:lnTo>
                      <a:pt x="3997" y="26427"/>
                    </a:lnTo>
                    <a:lnTo>
                      <a:pt x="4018" y="26385"/>
                    </a:lnTo>
                    <a:lnTo>
                      <a:pt x="4101" y="26427"/>
                    </a:lnTo>
                    <a:lnTo>
                      <a:pt x="4206" y="26490"/>
                    </a:lnTo>
                    <a:lnTo>
                      <a:pt x="4248" y="26469"/>
                    </a:lnTo>
                    <a:lnTo>
                      <a:pt x="4269" y="26531"/>
                    </a:lnTo>
                    <a:lnTo>
                      <a:pt x="4269" y="26573"/>
                    </a:lnTo>
                    <a:lnTo>
                      <a:pt x="4353" y="26636"/>
                    </a:lnTo>
                    <a:lnTo>
                      <a:pt x="4269" y="26678"/>
                    </a:lnTo>
                    <a:lnTo>
                      <a:pt x="4227" y="26782"/>
                    </a:lnTo>
                    <a:lnTo>
                      <a:pt x="4269" y="26866"/>
                    </a:lnTo>
                    <a:lnTo>
                      <a:pt x="4353" y="26866"/>
                    </a:lnTo>
                    <a:lnTo>
                      <a:pt x="4436" y="26887"/>
                    </a:lnTo>
                    <a:lnTo>
                      <a:pt x="4541" y="26992"/>
                    </a:lnTo>
                    <a:lnTo>
                      <a:pt x="4625" y="26992"/>
                    </a:lnTo>
                    <a:lnTo>
                      <a:pt x="4646" y="26971"/>
                    </a:lnTo>
                    <a:lnTo>
                      <a:pt x="4562" y="26908"/>
                    </a:lnTo>
                    <a:lnTo>
                      <a:pt x="4457" y="26845"/>
                    </a:lnTo>
                    <a:lnTo>
                      <a:pt x="4436" y="26782"/>
                    </a:lnTo>
                    <a:lnTo>
                      <a:pt x="4457" y="26782"/>
                    </a:lnTo>
                    <a:lnTo>
                      <a:pt x="4541" y="26803"/>
                    </a:lnTo>
                    <a:lnTo>
                      <a:pt x="4625" y="26762"/>
                    </a:lnTo>
                    <a:lnTo>
                      <a:pt x="4646" y="26699"/>
                    </a:lnTo>
                    <a:lnTo>
                      <a:pt x="4562" y="26678"/>
                    </a:lnTo>
                    <a:lnTo>
                      <a:pt x="4520" y="26636"/>
                    </a:lnTo>
                    <a:lnTo>
                      <a:pt x="4750" y="26531"/>
                    </a:lnTo>
                    <a:lnTo>
                      <a:pt x="4855" y="26469"/>
                    </a:lnTo>
                    <a:lnTo>
                      <a:pt x="4938" y="26490"/>
                    </a:lnTo>
                    <a:cubicBezTo>
                      <a:pt x="4959" y="26531"/>
                      <a:pt x="4959" y="26552"/>
                      <a:pt x="4980" y="26552"/>
                    </a:cubicBezTo>
                    <a:lnTo>
                      <a:pt x="5001" y="26552"/>
                    </a:lnTo>
                    <a:lnTo>
                      <a:pt x="5001" y="26531"/>
                    </a:lnTo>
                    <a:lnTo>
                      <a:pt x="5294" y="26594"/>
                    </a:lnTo>
                    <a:lnTo>
                      <a:pt x="5357" y="26573"/>
                    </a:lnTo>
                    <a:lnTo>
                      <a:pt x="5357" y="26510"/>
                    </a:lnTo>
                    <a:lnTo>
                      <a:pt x="5482" y="26510"/>
                    </a:lnTo>
                    <a:lnTo>
                      <a:pt x="5420" y="26322"/>
                    </a:lnTo>
                    <a:lnTo>
                      <a:pt x="5357" y="26322"/>
                    </a:lnTo>
                    <a:lnTo>
                      <a:pt x="5252" y="26238"/>
                    </a:lnTo>
                    <a:lnTo>
                      <a:pt x="5106" y="26176"/>
                    </a:lnTo>
                    <a:lnTo>
                      <a:pt x="5106" y="26113"/>
                    </a:lnTo>
                    <a:lnTo>
                      <a:pt x="5273" y="26218"/>
                    </a:lnTo>
                    <a:lnTo>
                      <a:pt x="5399" y="26238"/>
                    </a:lnTo>
                    <a:lnTo>
                      <a:pt x="5148" y="25171"/>
                    </a:lnTo>
                    <a:lnTo>
                      <a:pt x="5106" y="25171"/>
                    </a:lnTo>
                    <a:lnTo>
                      <a:pt x="5106" y="25129"/>
                    </a:lnTo>
                    <a:lnTo>
                      <a:pt x="4959" y="24481"/>
                    </a:lnTo>
                    <a:lnTo>
                      <a:pt x="4792" y="24544"/>
                    </a:lnTo>
                    <a:lnTo>
                      <a:pt x="4750" y="24585"/>
                    </a:lnTo>
                    <a:lnTo>
                      <a:pt x="4666" y="24502"/>
                    </a:lnTo>
                    <a:lnTo>
                      <a:pt x="4583" y="24481"/>
                    </a:lnTo>
                    <a:lnTo>
                      <a:pt x="4562" y="24544"/>
                    </a:lnTo>
                    <a:cubicBezTo>
                      <a:pt x="4562" y="24502"/>
                      <a:pt x="4541" y="24502"/>
                      <a:pt x="4541" y="24481"/>
                    </a:cubicBezTo>
                    <a:lnTo>
                      <a:pt x="4541" y="24334"/>
                    </a:lnTo>
                    <a:lnTo>
                      <a:pt x="4625" y="24272"/>
                    </a:lnTo>
                    <a:lnTo>
                      <a:pt x="4750" y="24251"/>
                    </a:lnTo>
                    <a:lnTo>
                      <a:pt x="4897" y="24334"/>
                    </a:lnTo>
                    <a:lnTo>
                      <a:pt x="4980" y="24272"/>
                    </a:lnTo>
                    <a:lnTo>
                      <a:pt x="5001" y="24272"/>
                    </a:lnTo>
                    <a:lnTo>
                      <a:pt x="4855" y="24146"/>
                    </a:lnTo>
                    <a:lnTo>
                      <a:pt x="4520" y="23937"/>
                    </a:lnTo>
                    <a:lnTo>
                      <a:pt x="4457" y="23874"/>
                    </a:lnTo>
                    <a:lnTo>
                      <a:pt x="3725" y="23874"/>
                    </a:lnTo>
                    <a:lnTo>
                      <a:pt x="3306" y="23958"/>
                    </a:lnTo>
                    <a:lnTo>
                      <a:pt x="3202" y="23895"/>
                    </a:lnTo>
                    <a:lnTo>
                      <a:pt x="2930" y="23874"/>
                    </a:lnTo>
                    <a:lnTo>
                      <a:pt x="2846" y="23644"/>
                    </a:lnTo>
                    <a:lnTo>
                      <a:pt x="2783" y="23435"/>
                    </a:lnTo>
                    <a:lnTo>
                      <a:pt x="2658" y="23330"/>
                    </a:lnTo>
                    <a:lnTo>
                      <a:pt x="2637" y="22995"/>
                    </a:lnTo>
                    <a:lnTo>
                      <a:pt x="2637" y="22828"/>
                    </a:lnTo>
                    <a:lnTo>
                      <a:pt x="2511" y="22828"/>
                    </a:lnTo>
                    <a:lnTo>
                      <a:pt x="2323" y="22912"/>
                    </a:lnTo>
                    <a:lnTo>
                      <a:pt x="2218" y="23016"/>
                    </a:lnTo>
                    <a:lnTo>
                      <a:pt x="2093" y="23016"/>
                    </a:lnTo>
                    <a:lnTo>
                      <a:pt x="1842" y="22577"/>
                    </a:lnTo>
                    <a:cubicBezTo>
                      <a:pt x="1821" y="22493"/>
                      <a:pt x="1800" y="22409"/>
                      <a:pt x="1800" y="22326"/>
                    </a:cubicBezTo>
                    <a:lnTo>
                      <a:pt x="1884" y="21844"/>
                    </a:lnTo>
                    <a:lnTo>
                      <a:pt x="2009" y="21656"/>
                    </a:lnTo>
                    <a:lnTo>
                      <a:pt x="2218" y="21447"/>
                    </a:lnTo>
                    <a:lnTo>
                      <a:pt x="2260" y="21154"/>
                    </a:lnTo>
                    <a:lnTo>
                      <a:pt x="2218" y="20840"/>
                    </a:lnTo>
                    <a:lnTo>
                      <a:pt x="2135" y="20610"/>
                    </a:lnTo>
                    <a:lnTo>
                      <a:pt x="2197" y="20338"/>
                    </a:lnTo>
                    <a:lnTo>
                      <a:pt x="2302" y="20212"/>
                    </a:lnTo>
                    <a:lnTo>
                      <a:pt x="2197" y="19961"/>
                    </a:lnTo>
                    <a:lnTo>
                      <a:pt x="2218" y="19815"/>
                    </a:lnTo>
                    <a:lnTo>
                      <a:pt x="2323" y="19710"/>
                    </a:lnTo>
                    <a:lnTo>
                      <a:pt x="2239" y="19480"/>
                    </a:lnTo>
                    <a:lnTo>
                      <a:pt x="2197" y="19166"/>
                    </a:lnTo>
                    <a:lnTo>
                      <a:pt x="2114" y="19020"/>
                    </a:lnTo>
                    <a:lnTo>
                      <a:pt x="2114" y="18915"/>
                    </a:lnTo>
                    <a:lnTo>
                      <a:pt x="2260" y="18769"/>
                    </a:lnTo>
                    <a:lnTo>
                      <a:pt x="2260" y="18643"/>
                    </a:lnTo>
                    <a:lnTo>
                      <a:pt x="2135" y="18434"/>
                    </a:lnTo>
                    <a:lnTo>
                      <a:pt x="1946" y="18308"/>
                    </a:lnTo>
                    <a:lnTo>
                      <a:pt x="1821" y="18308"/>
                    </a:lnTo>
                    <a:lnTo>
                      <a:pt x="1800" y="18329"/>
                    </a:lnTo>
                    <a:lnTo>
                      <a:pt x="1716" y="18246"/>
                    </a:lnTo>
                    <a:lnTo>
                      <a:pt x="1779" y="18141"/>
                    </a:lnTo>
                    <a:lnTo>
                      <a:pt x="2030" y="18141"/>
                    </a:lnTo>
                    <a:lnTo>
                      <a:pt x="2156" y="17995"/>
                    </a:lnTo>
                    <a:lnTo>
                      <a:pt x="2156" y="17869"/>
                    </a:lnTo>
                    <a:lnTo>
                      <a:pt x="2093" y="17827"/>
                    </a:lnTo>
                    <a:lnTo>
                      <a:pt x="2009" y="17890"/>
                    </a:lnTo>
                    <a:lnTo>
                      <a:pt x="1905" y="17869"/>
                    </a:lnTo>
                    <a:lnTo>
                      <a:pt x="1842" y="17597"/>
                    </a:lnTo>
                    <a:lnTo>
                      <a:pt x="1737" y="17367"/>
                    </a:lnTo>
                    <a:lnTo>
                      <a:pt x="1737" y="17199"/>
                    </a:lnTo>
                    <a:lnTo>
                      <a:pt x="1737" y="17032"/>
                    </a:lnTo>
                    <a:lnTo>
                      <a:pt x="1570" y="16969"/>
                    </a:lnTo>
                    <a:lnTo>
                      <a:pt x="1570" y="16948"/>
                    </a:lnTo>
                    <a:cubicBezTo>
                      <a:pt x="1528" y="16865"/>
                      <a:pt x="1528" y="16760"/>
                      <a:pt x="1507" y="16676"/>
                    </a:cubicBezTo>
                    <a:lnTo>
                      <a:pt x="1486" y="16362"/>
                    </a:lnTo>
                    <a:lnTo>
                      <a:pt x="1612" y="16300"/>
                    </a:lnTo>
                    <a:lnTo>
                      <a:pt x="1633" y="16132"/>
                    </a:lnTo>
                    <a:lnTo>
                      <a:pt x="1591" y="16028"/>
                    </a:lnTo>
                    <a:lnTo>
                      <a:pt x="1486" y="15986"/>
                    </a:lnTo>
                    <a:lnTo>
                      <a:pt x="1423" y="15714"/>
                    </a:lnTo>
                    <a:lnTo>
                      <a:pt x="1402" y="15358"/>
                    </a:lnTo>
                    <a:lnTo>
                      <a:pt x="1423" y="14940"/>
                    </a:lnTo>
                    <a:lnTo>
                      <a:pt x="1319" y="14751"/>
                    </a:lnTo>
                    <a:lnTo>
                      <a:pt x="1298" y="14542"/>
                    </a:lnTo>
                    <a:lnTo>
                      <a:pt x="1507" y="14249"/>
                    </a:lnTo>
                    <a:lnTo>
                      <a:pt x="1528" y="13935"/>
                    </a:lnTo>
                    <a:lnTo>
                      <a:pt x="1695" y="13852"/>
                    </a:lnTo>
                    <a:lnTo>
                      <a:pt x="1779" y="13747"/>
                    </a:lnTo>
                    <a:lnTo>
                      <a:pt x="1423" y="13077"/>
                    </a:lnTo>
                    <a:lnTo>
                      <a:pt x="1486" y="12847"/>
                    </a:lnTo>
                    <a:lnTo>
                      <a:pt x="1486" y="12680"/>
                    </a:lnTo>
                    <a:lnTo>
                      <a:pt x="1486" y="12282"/>
                    </a:lnTo>
                    <a:lnTo>
                      <a:pt x="1612" y="12052"/>
                    </a:lnTo>
                    <a:lnTo>
                      <a:pt x="1737" y="11927"/>
                    </a:lnTo>
                    <a:lnTo>
                      <a:pt x="1716" y="11717"/>
                    </a:lnTo>
                    <a:lnTo>
                      <a:pt x="1612" y="11529"/>
                    </a:lnTo>
                    <a:lnTo>
                      <a:pt x="1528" y="11445"/>
                    </a:lnTo>
                    <a:lnTo>
                      <a:pt x="1674" y="11278"/>
                    </a:lnTo>
                    <a:lnTo>
                      <a:pt x="1633" y="11027"/>
                    </a:lnTo>
                    <a:lnTo>
                      <a:pt x="1737" y="10797"/>
                    </a:lnTo>
                    <a:lnTo>
                      <a:pt x="1842" y="10776"/>
                    </a:lnTo>
                    <a:lnTo>
                      <a:pt x="1884" y="10504"/>
                    </a:lnTo>
                    <a:lnTo>
                      <a:pt x="1821" y="10064"/>
                    </a:lnTo>
                    <a:lnTo>
                      <a:pt x="1737" y="9981"/>
                    </a:lnTo>
                    <a:lnTo>
                      <a:pt x="1674" y="9646"/>
                    </a:lnTo>
                    <a:lnTo>
                      <a:pt x="1591" y="9458"/>
                    </a:lnTo>
                    <a:lnTo>
                      <a:pt x="1444" y="9248"/>
                    </a:lnTo>
                    <a:lnTo>
                      <a:pt x="1423" y="9144"/>
                    </a:lnTo>
                    <a:lnTo>
                      <a:pt x="1319" y="9018"/>
                    </a:lnTo>
                    <a:lnTo>
                      <a:pt x="1277" y="8725"/>
                    </a:lnTo>
                    <a:lnTo>
                      <a:pt x="1298" y="8516"/>
                    </a:lnTo>
                    <a:lnTo>
                      <a:pt x="1444" y="8453"/>
                    </a:lnTo>
                    <a:lnTo>
                      <a:pt x="1444" y="8160"/>
                    </a:lnTo>
                    <a:lnTo>
                      <a:pt x="1528" y="8056"/>
                    </a:lnTo>
                    <a:lnTo>
                      <a:pt x="1528" y="7784"/>
                    </a:lnTo>
                    <a:lnTo>
                      <a:pt x="1423" y="7616"/>
                    </a:lnTo>
                    <a:lnTo>
                      <a:pt x="1402" y="7240"/>
                    </a:lnTo>
                    <a:lnTo>
                      <a:pt x="1486" y="7156"/>
                    </a:lnTo>
                    <a:lnTo>
                      <a:pt x="1528" y="6738"/>
                    </a:lnTo>
                    <a:lnTo>
                      <a:pt x="1633" y="6591"/>
                    </a:lnTo>
                    <a:lnTo>
                      <a:pt x="1800" y="6194"/>
                    </a:lnTo>
                    <a:lnTo>
                      <a:pt x="1946" y="6047"/>
                    </a:lnTo>
                    <a:lnTo>
                      <a:pt x="2051" y="5984"/>
                    </a:lnTo>
                    <a:lnTo>
                      <a:pt x="2135" y="5880"/>
                    </a:lnTo>
                    <a:lnTo>
                      <a:pt x="2093" y="5838"/>
                    </a:lnTo>
                    <a:lnTo>
                      <a:pt x="2093" y="5671"/>
                    </a:lnTo>
                    <a:lnTo>
                      <a:pt x="2030" y="5587"/>
                    </a:lnTo>
                    <a:lnTo>
                      <a:pt x="1946" y="5545"/>
                    </a:lnTo>
                    <a:lnTo>
                      <a:pt x="1988" y="5440"/>
                    </a:lnTo>
                    <a:lnTo>
                      <a:pt x="2093" y="5357"/>
                    </a:lnTo>
                    <a:lnTo>
                      <a:pt x="2093" y="5210"/>
                    </a:lnTo>
                    <a:lnTo>
                      <a:pt x="1946" y="5043"/>
                    </a:lnTo>
                    <a:lnTo>
                      <a:pt x="1925" y="4854"/>
                    </a:lnTo>
                    <a:lnTo>
                      <a:pt x="2009" y="4729"/>
                    </a:lnTo>
                    <a:lnTo>
                      <a:pt x="1988" y="4624"/>
                    </a:lnTo>
                    <a:lnTo>
                      <a:pt x="1842" y="4520"/>
                    </a:lnTo>
                    <a:lnTo>
                      <a:pt x="1905" y="4373"/>
                    </a:lnTo>
                    <a:lnTo>
                      <a:pt x="2574" y="3997"/>
                    </a:lnTo>
                    <a:lnTo>
                      <a:pt x="2741" y="3348"/>
                    </a:lnTo>
                    <a:lnTo>
                      <a:pt x="2658" y="3181"/>
                    </a:lnTo>
                    <a:lnTo>
                      <a:pt x="2553" y="3222"/>
                    </a:lnTo>
                    <a:lnTo>
                      <a:pt x="2511" y="3285"/>
                    </a:lnTo>
                    <a:lnTo>
                      <a:pt x="2344" y="3285"/>
                    </a:lnTo>
                    <a:lnTo>
                      <a:pt x="1925" y="2134"/>
                    </a:lnTo>
                    <a:lnTo>
                      <a:pt x="1633" y="1883"/>
                    </a:lnTo>
                    <a:lnTo>
                      <a:pt x="1570" y="1779"/>
                    </a:lnTo>
                    <a:lnTo>
                      <a:pt x="1695" y="1465"/>
                    </a:lnTo>
                    <a:lnTo>
                      <a:pt x="1633" y="1360"/>
                    </a:lnTo>
                    <a:lnTo>
                      <a:pt x="1716" y="1193"/>
                    </a:lnTo>
                    <a:lnTo>
                      <a:pt x="1695" y="1130"/>
                    </a:lnTo>
                    <a:lnTo>
                      <a:pt x="1423" y="921"/>
                    </a:lnTo>
                    <a:lnTo>
                      <a:pt x="1360" y="774"/>
                    </a:lnTo>
                    <a:lnTo>
                      <a:pt x="1319" y="607"/>
                    </a:lnTo>
                    <a:lnTo>
                      <a:pt x="1298" y="544"/>
                    </a:lnTo>
                    <a:lnTo>
                      <a:pt x="1319" y="440"/>
                    </a:lnTo>
                    <a:lnTo>
                      <a:pt x="1298" y="335"/>
                    </a:lnTo>
                    <a:lnTo>
                      <a:pt x="1256" y="293"/>
                    </a:lnTo>
                    <a:lnTo>
                      <a:pt x="1151" y="189"/>
                    </a:lnTo>
                    <a:lnTo>
                      <a:pt x="1151" y="21"/>
                    </a:lnTo>
                    <a:lnTo>
                      <a:pt x="1109" y="21"/>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7" name="Google Shape;2797;p78"/>
            <p:cNvGrpSpPr/>
            <p:nvPr/>
          </p:nvGrpSpPr>
          <p:grpSpPr>
            <a:xfrm>
              <a:off x="3855466" y="3289811"/>
              <a:ext cx="112514" cy="94210"/>
              <a:chOff x="3918000" y="3561900"/>
              <a:chExt cx="236225" cy="207100"/>
            </a:xfrm>
          </p:grpSpPr>
          <p:sp>
            <p:nvSpPr>
              <p:cNvPr id="2798" name="Google Shape;2798;p78"/>
              <p:cNvSpPr/>
              <p:nvPr/>
            </p:nvSpPr>
            <p:spPr>
              <a:xfrm>
                <a:off x="3925800" y="3561900"/>
                <a:ext cx="228425" cy="170000"/>
              </a:xfrm>
              <a:custGeom>
                <a:avLst/>
                <a:gdLst/>
                <a:ahLst/>
                <a:cxnLst/>
                <a:rect l="l" t="t" r="r" b="b"/>
                <a:pathLst>
                  <a:path w="9137" h="6800" extrusionOk="0">
                    <a:moveTo>
                      <a:pt x="0" y="4356"/>
                    </a:moveTo>
                    <a:lnTo>
                      <a:pt x="1381" y="1594"/>
                    </a:lnTo>
                    <a:lnTo>
                      <a:pt x="7012" y="0"/>
                    </a:lnTo>
                    <a:lnTo>
                      <a:pt x="9137" y="532"/>
                    </a:lnTo>
                    <a:lnTo>
                      <a:pt x="8500" y="2444"/>
                    </a:lnTo>
                    <a:lnTo>
                      <a:pt x="6906" y="5206"/>
                    </a:lnTo>
                    <a:lnTo>
                      <a:pt x="3719" y="6800"/>
                    </a:lnTo>
                    <a:close/>
                  </a:path>
                </a:pathLst>
              </a:custGeom>
              <a:solidFill>
                <a:srgbClr val="5F7D95"/>
              </a:solidFill>
              <a:ln>
                <a:noFill/>
              </a:ln>
            </p:spPr>
          </p:sp>
          <p:sp>
            <p:nvSpPr>
              <p:cNvPr id="2799" name="Google Shape;2799;p78"/>
              <p:cNvSpPr/>
              <p:nvPr/>
            </p:nvSpPr>
            <p:spPr>
              <a:xfrm>
                <a:off x="3918000" y="3569675"/>
                <a:ext cx="229150" cy="199325"/>
              </a:xfrm>
              <a:custGeom>
                <a:avLst/>
                <a:gdLst/>
                <a:ahLst/>
                <a:cxnLst/>
                <a:rect l="l" t="t" r="r" b="b"/>
                <a:pathLst>
                  <a:path w="9166" h="7973" extrusionOk="0">
                    <a:moveTo>
                      <a:pt x="6696" y="3976"/>
                    </a:moveTo>
                    <a:lnTo>
                      <a:pt x="6738" y="4018"/>
                    </a:lnTo>
                    <a:lnTo>
                      <a:pt x="6780" y="3997"/>
                    </a:lnTo>
                    <a:lnTo>
                      <a:pt x="6843" y="4039"/>
                    </a:lnTo>
                    <a:lnTo>
                      <a:pt x="6926" y="4018"/>
                    </a:lnTo>
                    <a:lnTo>
                      <a:pt x="7052" y="4122"/>
                    </a:lnTo>
                    <a:lnTo>
                      <a:pt x="7136" y="4353"/>
                    </a:lnTo>
                    <a:lnTo>
                      <a:pt x="7136" y="4499"/>
                    </a:lnTo>
                    <a:lnTo>
                      <a:pt x="7094" y="4583"/>
                    </a:lnTo>
                    <a:lnTo>
                      <a:pt x="6989" y="4625"/>
                    </a:lnTo>
                    <a:lnTo>
                      <a:pt x="6989" y="4708"/>
                    </a:lnTo>
                    <a:lnTo>
                      <a:pt x="7031" y="4750"/>
                    </a:lnTo>
                    <a:lnTo>
                      <a:pt x="7031" y="4834"/>
                    </a:lnTo>
                    <a:lnTo>
                      <a:pt x="6926" y="4918"/>
                    </a:lnTo>
                    <a:lnTo>
                      <a:pt x="6843" y="4876"/>
                    </a:lnTo>
                    <a:lnTo>
                      <a:pt x="6738" y="4918"/>
                    </a:lnTo>
                    <a:lnTo>
                      <a:pt x="6675" y="4959"/>
                    </a:lnTo>
                    <a:lnTo>
                      <a:pt x="6571" y="5001"/>
                    </a:lnTo>
                    <a:lnTo>
                      <a:pt x="6508" y="5127"/>
                    </a:lnTo>
                    <a:lnTo>
                      <a:pt x="6466" y="5169"/>
                    </a:lnTo>
                    <a:lnTo>
                      <a:pt x="6424" y="5231"/>
                    </a:lnTo>
                    <a:lnTo>
                      <a:pt x="6320" y="5231"/>
                    </a:lnTo>
                    <a:lnTo>
                      <a:pt x="6194" y="5169"/>
                    </a:lnTo>
                    <a:lnTo>
                      <a:pt x="6152" y="5106"/>
                    </a:lnTo>
                    <a:lnTo>
                      <a:pt x="6069" y="5022"/>
                    </a:lnTo>
                    <a:lnTo>
                      <a:pt x="6069" y="4918"/>
                    </a:lnTo>
                    <a:lnTo>
                      <a:pt x="5985" y="4834"/>
                    </a:lnTo>
                    <a:lnTo>
                      <a:pt x="5964" y="4771"/>
                    </a:lnTo>
                    <a:lnTo>
                      <a:pt x="5880" y="4708"/>
                    </a:lnTo>
                    <a:lnTo>
                      <a:pt x="5838" y="4604"/>
                    </a:lnTo>
                    <a:lnTo>
                      <a:pt x="5901" y="4541"/>
                    </a:lnTo>
                    <a:lnTo>
                      <a:pt x="6069" y="4415"/>
                    </a:lnTo>
                    <a:lnTo>
                      <a:pt x="6110" y="4248"/>
                    </a:lnTo>
                    <a:lnTo>
                      <a:pt x="6257" y="4164"/>
                    </a:lnTo>
                    <a:lnTo>
                      <a:pt x="6466" y="4122"/>
                    </a:lnTo>
                    <a:lnTo>
                      <a:pt x="6508" y="4081"/>
                    </a:lnTo>
                    <a:lnTo>
                      <a:pt x="6592" y="4018"/>
                    </a:lnTo>
                    <a:lnTo>
                      <a:pt x="6613" y="3976"/>
                    </a:lnTo>
                    <a:close/>
                    <a:moveTo>
                      <a:pt x="7659" y="1"/>
                    </a:moveTo>
                    <a:lnTo>
                      <a:pt x="7470" y="21"/>
                    </a:lnTo>
                    <a:lnTo>
                      <a:pt x="7387" y="21"/>
                    </a:lnTo>
                    <a:lnTo>
                      <a:pt x="7345" y="63"/>
                    </a:lnTo>
                    <a:lnTo>
                      <a:pt x="7240" y="63"/>
                    </a:lnTo>
                    <a:lnTo>
                      <a:pt x="7178" y="126"/>
                    </a:lnTo>
                    <a:lnTo>
                      <a:pt x="7178" y="168"/>
                    </a:lnTo>
                    <a:lnTo>
                      <a:pt x="7157" y="252"/>
                    </a:lnTo>
                    <a:lnTo>
                      <a:pt x="7073" y="273"/>
                    </a:lnTo>
                    <a:lnTo>
                      <a:pt x="7010" y="356"/>
                    </a:lnTo>
                    <a:lnTo>
                      <a:pt x="6843" y="356"/>
                    </a:lnTo>
                    <a:lnTo>
                      <a:pt x="6822" y="335"/>
                    </a:lnTo>
                    <a:lnTo>
                      <a:pt x="6717" y="356"/>
                    </a:lnTo>
                    <a:lnTo>
                      <a:pt x="6592" y="461"/>
                    </a:lnTo>
                    <a:lnTo>
                      <a:pt x="6529" y="524"/>
                    </a:lnTo>
                    <a:lnTo>
                      <a:pt x="6445" y="565"/>
                    </a:lnTo>
                    <a:lnTo>
                      <a:pt x="6424" y="628"/>
                    </a:lnTo>
                    <a:lnTo>
                      <a:pt x="6341" y="649"/>
                    </a:lnTo>
                    <a:lnTo>
                      <a:pt x="6299" y="691"/>
                    </a:lnTo>
                    <a:lnTo>
                      <a:pt x="6236" y="733"/>
                    </a:lnTo>
                    <a:lnTo>
                      <a:pt x="6173" y="754"/>
                    </a:lnTo>
                    <a:lnTo>
                      <a:pt x="6006" y="963"/>
                    </a:lnTo>
                    <a:lnTo>
                      <a:pt x="5985" y="1089"/>
                    </a:lnTo>
                    <a:lnTo>
                      <a:pt x="6006" y="1151"/>
                    </a:lnTo>
                    <a:lnTo>
                      <a:pt x="6006" y="1214"/>
                    </a:lnTo>
                    <a:lnTo>
                      <a:pt x="5922" y="1256"/>
                    </a:lnTo>
                    <a:lnTo>
                      <a:pt x="5901" y="1298"/>
                    </a:lnTo>
                    <a:lnTo>
                      <a:pt x="5859" y="1319"/>
                    </a:lnTo>
                    <a:lnTo>
                      <a:pt x="5776" y="1402"/>
                    </a:lnTo>
                    <a:lnTo>
                      <a:pt x="5755" y="1486"/>
                    </a:lnTo>
                    <a:lnTo>
                      <a:pt x="5713" y="1507"/>
                    </a:lnTo>
                    <a:lnTo>
                      <a:pt x="5692" y="1570"/>
                    </a:lnTo>
                    <a:lnTo>
                      <a:pt x="5608" y="1570"/>
                    </a:lnTo>
                    <a:lnTo>
                      <a:pt x="5545" y="1612"/>
                    </a:lnTo>
                    <a:lnTo>
                      <a:pt x="5399" y="1633"/>
                    </a:lnTo>
                    <a:lnTo>
                      <a:pt x="5357" y="1737"/>
                    </a:lnTo>
                    <a:lnTo>
                      <a:pt x="5357" y="1905"/>
                    </a:lnTo>
                    <a:lnTo>
                      <a:pt x="5294" y="1967"/>
                    </a:lnTo>
                    <a:lnTo>
                      <a:pt x="5294" y="2030"/>
                    </a:lnTo>
                    <a:lnTo>
                      <a:pt x="5273" y="2135"/>
                    </a:lnTo>
                    <a:lnTo>
                      <a:pt x="5294" y="2197"/>
                    </a:lnTo>
                    <a:lnTo>
                      <a:pt x="5169" y="2260"/>
                    </a:lnTo>
                    <a:lnTo>
                      <a:pt x="5085" y="2239"/>
                    </a:lnTo>
                    <a:lnTo>
                      <a:pt x="5043" y="2197"/>
                    </a:lnTo>
                    <a:lnTo>
                      <a:pt x="4834" y="2197"/>
                    </a:lnTo>
                    <a:lnTo>
                      <a:pt x="4709" y="2218"/>
                    </a:lnTo>
                    <a:lnTo>
                      <a:pt x="4604" y="2197"/>
                    </a:lnTo>
                    <a:lnTo>
                      <a:pt x="4520" y="2218"/>
                    </a:lnTo>
                    <a:lnTo>
                      <a:pt x="4311" y="2093"/>
                    </a:lnTo>
                    <a:lnTo>
                      <a:pt x="4227" y="2093"/>
                    </a:lnTo>
                    <a:lnTo>
                      <a:pt x="4185" y="2009"/>
                    </a:lnTo>
                    <a:lnTo>
                      <a:pt x="3997" y="1988"/>
                    </a:lnTo>
                    <a:lnTo>
                      <a:pt x="3872" y="2009"/>
                    </a:lnTo>
                    <a:lnTo>
                      <a:pt x="3704" y="2135"/>
                    </a:lnTo>
                    <a:lnTo>
                      <a:pt x="3621" y="2365"/>
                    </a:lnTo>
                    <a:lnTo>
                      <a:pt x="3516" y="2469"/>
                    </a:lnTo>
                    <a:lnTo>
                      <a:pt x="3349" y="2553"/>
                    </a:lnTo>
                    <a:lnTo>
                      <a:pt x="3286" y="2637"/>
                    </a:lnTo>
                    <a:lnTo>
                      <a:pt x="3181" y="2721"/>
                    </a:lnTo>
                    <a:lnTo>
                      <a:pt x="3056" y="2742"/>
                    </a:lnTo>
                    <a:lnTo>
                      <a:pt x="2972" y="2783"/>
                    </a:lnTo>
                    <a:lnTo>
                      <a:pt x="2846" y="2762"/>
                    </a:lnTo>
                    <a:lnTo>
                      <a:pt x="2763" y="2825"/>
                    </a:lnTo>
                    <a:lnTo>
                      <a:pt x="2616" y="2783"/>
                    </a:lnTo>
                    <a:lnTo>
                      <a:pt x="2449" y="2825"/>
                    </a:lnTo>
                    <a:lnTo>
                      <a:pt x="2449" y="2721"/>
                    </a:lnTo>
                    <a:lnTo>
                      <a:pt x="2532" y="2532"/>
                    </a:lnTo>
                    <a:lnTo>
                      <a:pt x="2532" y="2365"/>
                    </a:lnTo>
                    <a:lnTo>
                      <a:pt x="2365" y="2051"/>
                    </a:lnTo>
                    <a:lnTo>
                      <a:pt x="2323" y="1905"/>
                    </a:lnTo>
                    <a:lnTo>
                      <a:pt x="2135" y="1779"/>
                    </a:lnTo>
                    <a:lnTo>
                      <a:pt x="2051" y="3871"/>
                    </a:lnTo>
                    <a:lnTo>
                      <a:pt x="1821" y="3871"/>
                    </a:lnTo>
                    <a:lnTo>
                      <a:pt x="1675" y="3934"/>
                    </a:lnTo>
                    <a:lnTo>
                      <a:pt x="1612" y="4039"/>
                    </a:lnTo>
                    <a:lnTo>
                      <a:pt x="1528" y="4081"/>
                    </a:lnTo>
                    <a:lnTo>
                      <a:pt x="1486" y="4122"/>
                    </a:lnTo>
                    <a:lnTo>
                      <a:pt x="1486" y="4248"/>
                    </a:lnTo>
                    <a:lnTo>
                      <a:pt x="1403" y="4227"/>
                    </a:lnTo>
                    <a:lnTo>
                      <a:pt x="1319" y="4227"/>
                    </a:lnTo>
                    <a:lnTo>
                      <a:pt x="1277" y="4143"/>
                    </a:lnTo>
                    <a:lnTo>
                      <a:pt x="1193" y="4143"/>
                    </a:lnTo>
                    <a:lnTo>
                      <a:pt x="1152" y="4206"/>
                    </a:lnTo>
                    <a:lnTo>
                      <a:pt x="1047" y="4185"/>
                    </a:lnTo>
                    <a:lnTo>
                      <a:pt x="984" y="4143"/>
                    </a:lnTo>
                    <a:lnTo>
                      <a:pt x="880" y="4185"/>
                    </a:lnTo>
                    <a:lnTo>
                      <a:pt x="754" y="4102"/>
                    </a:lnTo>
                    <a:lnTo>
                      <a:pt x="566" y="4039"/>
                    </a:lnTo>
                    <a:lnTo>
                      <a:pt x="482" y="3871"/>
                    </a:lnTo>
                    <a:lnTo>
                      <a:pt x="545" y="3725"/>
                    </a:lnTo>
                    <a:lnTo>
                      <a:pt x="440" y="3725"/>
                    </a:lnTo>
                    <a:lnTo>
                      <a:pt x="356" y="3599"/>
                    </a:lnTo>
                    <a:lnTo>
                      <a:pt x="231" y="3662"/>
                    </a:lnTo>
                    <a:lnTo>
                      <a:pt x="168" y="3767"/>
                    </a:lnTo>
                    <a:lnTo>
                      <a:pt x="210" y="3788"/>
                    </a:lnTo>
                    <a:lnTo>
                      <a:pt x="210" y="3871"/>
                    </a:lnTo>
                    <a:lnTo>
                      <a:pt x="64" y="3892"/>
                    </a:lnTo>
                    <a:lnTo>
                      <a:pt x="1" y="3934"/>
                    </a:lnTo>
                    <a:lnTo>
                      <a:pt x="22" y="4122"/>
                    </a:lnTo>
                    <a:lnTo>
                      <a:pt x="210" y="4248"/>
                    </a:lnTo>
                    <a:lnTo>
                      <a:pt x="336" y="4625"/>
                    </a:lnTo>
                    <a:lnTo>
                      <a:pt x="336" y="4771"/>
                    </a:lnTo>
                    <a:lnTo>
                      <a:pt x="461" y="5085"/>
                    </a:lnTo>
                    <a:lnTo>
                      <a:pt x="545" y="5441"/>
                    </a:lnTo>
                    <a:lnTo>
                      <a:pt x="691" y="5650"/>
                    </a:lnTo>
                    <a:lnTo>
                      <a:pt x="691" y="5775"/>
                    </a:lnTo>
                    <a:lnTo>
                      <a:pt x="859" y="6027"/>
                    </a:lnTo>
                    <a:lnTo>
                      <a:pt x="859" y="6110"/>
                    </a:lnTo>
                    <a:lnTo>
                      <a:pt x="900" y="6299"/>
                    </a:lnTo>
                    <a:lnTo>
                      <a:pt x="880" y="6487"/>
                    </a:lnTo>
                    <a:lnTo>
                      <a:pt x="796" y="6550"/>
                    </a:lnTo>
                    <a:lnTo>
                      <a:pt x="754" y="6550"/>
                    </a:lnTo>
                    <a:lnTo>
                      <a:pt x="691" y="6508"/>
                    </a:lnTo>
                    <a:lnTo>
                      <a:pt x="649" y="6550"/>
                    </a:lnTo>
                    <a:lnTo>
                      <a:pt x="649" y="6717"/>
                    </a:lnTo>
                    <a:lnTo>
                      <a:pt x="733" y="6863"/>
                    </a:lnTo>
                    <a:lnTo>
                      <a:pt x="838" y="6968"/>
                    </a:lnTo>
                    <a:lnTo>
                      <a:pt x="942" y="7156"/>
                    </a:lnTo>
                    <a:lnTo>
                      <a:pt x="859" y="7282"/>
                    </a:lnTo>
                    <a:lnTo>
                      <a:pt x="880" y="7449"/>
                    </a:lnTo>
                    <a:lnTo>
                      <a:pt x="838" y="7554"/>
                    </a:lnTo>
                    <a:lnTo>
                      <a:pt x="838" y="7659"/>
                    </a:lnTo>
                    <a:lnTo>
                      <a:pt x="900" y="7700"/>
                    </a:lnTo>
                    <a:lnTo>
                      <a:pt x="900" y="7596"/>
                    </a:lnTo>
                    <a:lnTo>
                      <a:pt x="1005" y="7533"/>
                    </a:lnTo>
                    <a:lnTo>
                      <a:pt x="1152" y="7554"/>
                    </a:lnTo>
                    <a:lnTo>
                      <a:pt x="1172" y="7679"/>
                    </a:lnTo>
                    <a:lnTo>
                      <a:pt x="1110" y="7721"/>
                    </a:lnTo>
                    <a:lnTo>
                      <a:pt x="1172" y="7742"/>
                    </a:lnTo>
                    <a:lnTo>
                      <a:pt x="1256" y="7679"/>
                    </a:lnTo>
                    <a:lnTo>
                      <a:pt x="1361" y="7742"/>
                    </a:lnTo>
                    <a:lnTo>
                      <a:pt x="1361" y="7868"/>
                    </a:lnTo>
                    <a:lnTo>
                      <a:pt x="1403" y="7847"/>
                    </a:lnTo>
                    <a:lnTo>
                      <a:pt x="1696" y="7972"/>
                    </a:lnTo>
                    <a:lnTo>
                      <a:pt x="1737" y="7951"/>
                    </a:lnTo>
                    <a:lnTo>
                      <a:pt x="1800" y="7972"/>
                    </a:lnTo>
                    <a:lnTo>
                      <a:pt x="1821" y="7889"/>
                    </a:lnTo>
                    <a:lnTo>
                      <a:pt x="1926" y="7868"/>
                    </a:lnTo>
                    <a:lnTo>
                      <a:pt x="2051" y="7742"/>
                    </a:lnTo>
                    <a:lnTo>
                      <a:pt x="2198" y="7763"/>
                    </a:lnTo>
                    <a:lnTo>
                      <a:pt x="2219" y="7721"/>
                    </a:lnTo>
                    <a:lnTo>
                      <a:pt x="2344" y="7721"/>
                    </a:lnTo>
                    <a:lnTo>
                      <a:pt x="2512" y="7763"/>
                    </a:lnTo>
                    <a:lnTo>
                      <a:pt x="2574" y="7742"/>
                    </a:lnTo>
                    <a:lnTo>
                      <a:pt x="2721" y="7742"/>
                    </a:lnTo>
                    <a:lnTo>
                      <a:pt x="2742" y="7679"/>
                    </a:lnTo>
                    <a:lnTo>
                      <a:pt x="2784" y="7638"/>
                    </a:lnTo>
                    <a:lnTo>
                      <a:pt x="2867" y="7596"/>
                    </a:lnTo>
                    <a:lnTo>
                      <a:pt x="2930" y="7638"/>
                    </a:lnTo>
                    <a:lnTo>
                      <a:pt x="2951" y="7533"/>
                    </a:lnTo>
                    <a:lnTo>
                      <a:pt x="3035" y="7470"/>
                    </a:lnTo>
                    <a:lnTo>
                      <a:pt x="3349" y="7470"/>
                    </a:lnTo>
                    <a:lnTo>
                      <a:pt x="3474" y="7554"/>
                    </a:lnTo>
                    <a:lnTo>
                      <a:pt x="3558" y="7533"/>
                    </a:lnTo>
                    <a:lnTo>
                      <a:pt x="3558" y="7470"/>
                    </a:lnTo>
                    <a:lnTo>
                      <a:pt x="3725" y="7449"/>
                    </a:lnTo>
                    <a:lnTo>
                      <a:pt x="3997" y="7533"/>
                    </a:lnTo>
                    <a:lnTo>
                      <a:pt x="4081" y="7575"/>
                    </a:lnTo>
                    <a:lnTo>
                      <a:pt x="4353" y="7638"/>
                    </a:lnTo>
                    <a:lnTo>
                      <a:pt x="4395" y="7596"/>
                    </a:lnTo>
                    <a:lnTo>
                      <a:pt x="4353" y="7533"/>
                    </a:lnTo>
                    <a:lnTo>
                      <a:pt x="4437" y="7449"/>
                    </a:lnTo>
                    <a:lnTo>
                      <a:pt x="4541" y="7449"/>
                    </a:lnTo>
                    <a:lnTo>
                      <a:pt x="4667" y="7491"/>
                    </a:lnTo>
                    <a:lnTo>
                      <a:pt x="4876" y="7491"/>
                    </a:lnTo>
                    <a:lnTo>
                      <a:pt x="4876" y="7470"/>
                    </a:lnTo>
                    <a:lnTo>
                      <a:pt x="4813" y="7387"/>
                    </a:lnTo>
                    <a:lnTo>
                      <a:pt x="4855" y="7303"/>
                    </a:lnTo>
                    <a:lnTo>
                      <a:pt x="5022" y="7240"/>
                    </a:lnTo>
                    <a:lnTo>
                      <a:pt x="5190" y="7240"/>
                    </a:lnTo>
                    <a:lnTo>
                      <a:pt x="5253" y="7303"/>
                    </a:lnTo>
                    <a:lnTo>
                      <a:pt x="5378" y="7303"/>
                    </a:lnTo>
                    <a:lnTo>
                      <a:pt x="5504" y="7219"/>
                    </a:lnTo>
                    <a:lnTo>
                      <a:pt x="5713" y="7156"/>
                    </a:lnTo>
                    <a:lnTo>
                      <a:pt x="5713" y="7135"/>
                    </a:lnTo>
                    <a:lnTo>
                      <a:pt x="5859" y="7073"/>
                    </a:lnTo>
                    <a:lnTo>
                      <a:pt x="5922" y="6968"/>
                    </a:lnTo>
                    <a:lnTo>
                      <a:pt x="6320" y="6717"/>
                    </a:lnTo>
                    <a:lnTo>
                      <a:pt x="6424" y="6612"/>
                    </a:lnTo>
                    <a:lnTo>
                      <a:pt x="6424" y="6591"/>
                    </a:lnTo>
                    <a:lnTo>
                      <a:pt x="6508" y="6591"/>
                    </a:lnTo>
                    <a:lnTo>
                      <a:pt x="7115" y="5985"/>
                    </a:lnTo>
                    <a:lnTo>
                      <a:pt x="7136" y="5922"/>
                    </a:lnTo>
                    <a:lnTo>
                      <a:pt x="7198" y="5922"/>
                    </a:lnTo>
                    <a:lnTo>
                      <a:pt x="7282" y="5796"/>
                    </a:lnTo>
                    <a:lnTo>
                      <a:pt x="7387" y="5755"/>
                    </a:lnTo>
                    <a:lnTo>
                      <a:pt x="7429" y="5587"/>
                    </a:lnTo>
                    <a:lnTo>
                      <a:pt x="7596" y="5399"/>
                    </a:lnTo>
                    <a:lnTo>
                      <a:pt x="7847" y="5022"/>
                    </a:lnTo>
                    <a:lnTo>
                      <a:pt x="7910" y="4834"/>
                    </a:lnTo>
                    <a:lnTo>
                      <a:pt x="8014" y="4834"/>
                    </a:lnTo>
                    <a:lnTo>
                      <a:pt x="8077" y="4708"/>
                    </a:lnTo>
                    <a:lnTo>
                      <a:pt x="8077" y="4646"/>
                    </a:lnTo>
                    <a:lnTo>
                      <a:pt x="8182" y="4520"/>
                    </a:lnTo>
                    <a:lnTo>
                      <a:pt x="8266" y="4394"/>
                    </a:lnTo>
                    <a:lnTo>
                      <a:pt x="8391" y="4311"/>
                    </a:lnTo>
                    <a:lnTo>
                      <a:pt x="8433" y="4227"/>
                    </a:lnTo>
                    <a:lnTo>
                      <a:pt x="8538" y="4185"/>
                    </a:lnTo>
                    <a:lnTo>
                      <a:pt x="8579" y="4122"/>
                    </a:lnTo>
                    <a:lnTo>
                      <a:pt x="8621" y="4122"/>
                    </a:lnTo>
                    <a:lnTo>
                      <a:pt x="8789" y="3934"/>
                    </a:lnTo>
                    <a:lnTo>
                      <a:pt x="8810" y="3830"/>
                    </a:lnTo>
                    <a:lnTo>
                      <a:pt x="8893" y="3725"/>
                    </a:lnTo>
                    <a:lnTo>
                      <a:pt x="8935" y="3516"/>
                    </a:lnTo>
                    <a:lnTo>
                      <a:pt x="9019" y="3348"/>
                    </a:lnTo>
                    <a:lnTo>
                      <a:pt x="9040" y="3160"/>
                    </a:lnTo>
                    <a:lnTo>
                      <a:pt x="9123" y="2951"/>
                    </a:lnTo>
                    <a:lnTo>
                      <a:pt x="9103" y="2951"/>
                    </a:lnTo>
                    <a:lnTo>
                      <a:pt x="9165" y="2846"/>
                    </a:lnTo>
                    <a:lnTo>
                      <a:pt x="9165" y="2825"/>
                    </a:lnTo>
                    <a:lnTo>
                      <a:pt x="9061" y="2825"/>
                    </a:lnTo>
                    <a:lnTo>
                      <a:pt x="8935" y="2762"/>
                    </a:lnTo>
                    <a:lnTo>
                      <a:pt x="8830" y="2762"/>
                    </a:lnTo>
                    <a:lnTo>
                      <a:pt x="8768" y="2825"/>
                    </a:lnTo>
                    <a:lnTo>
                      <a:pt x="8768" y="2909"/>
                    </a:lnTo>
                    <a:lnTo>
                      <a:pt x="8726" y="3014"/>
                    </a:lnTo>
                    <a:lnTo>
                      <a:pt x="8663" y="3034"/>
                    </a:lnTo>
                    <a:lnTo>
                      <a:pt x="8454" y="3034"/>
                    </a:lnTo>
                    <a:lnTo>
                      <a:pt x="8266" y="2930"/>
                    </a:lnTo>
                    <a:lnTo>
                      <a:pt x="8182" y="2804"/>
                    </a:lnTo>
                    <a:lnTo>
                      <a:pt x="8140" y="2742"/>
                    </a:lnTo>
                    <a:lnTo>
                      <a:pt x="8098" y="2658"/>
                    </a:lnTo>
                    <a:lnTo>
                      <a:pt x="8161" y="2532"/>
                    </a:lnTo>
                    <a:lnTo>
                      <a:pt x="8286" y="2281"/>
                    </a:lnTo>
                    <a:lnTo>
                      <a:pt x="8307" y="2177"/>
                    </a:lnTo>
                    <a:lnTo>
                      <a:pt x="8412" y="2114"/>
                    </a:lnTo>
                    <a:lnTo>
                      <a:pt x="8579" y="2197"/>
                    </a:lnTo>
                    <a:lnTo>
                      <a:pt x="8663" y="2260"/>
                    </a:lnTo>
                    <a:lnTo>
                      <a:pt x="8768" y="2323"/>
                    </a:lnTo>
                    <a:lnTo>
                      <a:pt x="8768" y="2135"/>
                    </a:lnTo>
                    <a:lnTo>
                      <a:pt x="8768" y="1988"/>
                    </a:lnTo>
                    <a:lnTo>
                      <a:pt x="8810" y="1800"/>
                    </a:lnTo>
                    <a:lnTo>
                      <a:pt x="8810" y="1361"/>
                    </a:lnTo>
                    <a:lnTo>
                      <a:pt x="8789" y="1214"/>
                    </a:lnTo>
                    <a:lnTo>
                      <a:pt x="8747" y="1109"/>
                    </a:lnTo>
                    <a:lnTo>
                      <a:pt x="8747" y="1005"/>
                    </a:lnTo>
                    <a:lnTo>
                      <a:pt x="8747" y="984"/>
                    </a:lnTo>
                    <a:lnTo>
                      <a:pt x="8747" y="733"/>
                    </a:lnTo>
                    <a:lnTo>
                      <a:pt x="8684" y="586"/>
                    </a:lnTo>
                    <a:lnTo>
                      <a:pt x="8642" y="440"/>
                    </a:lnTo>
                    <a:lnTo>
                      <a:pt x="8621" y="273"/>
                    </a:lnTo>
                    <a:lnTo>
                      <a:pt x="8517" y="168"/>
                    </a:lnTo>
                    <a:lnTo>
                      <a:pt x="8328" y="126"/>
                    </a:lnTo>
                    <a:lnTo>
                      <a:pt x="8182" y="147"/>
                    </a:lnTo>
                    <a:lnTo>
                      <a:pt x="8098" y="168"/>
                    </a:lnTo>
                    <a:lnTo>
                      <a:pt x="8056" y="147"/>
                    </a:lnTo>
                    <a:lnTo>
                      <a:pt x="7910" y="105"/>
                    </a:lnTo>
                    <a:lnTo>
                      <a:pt x="7847" y="105"/>
                    </a:lnTo>
                    <a:lnTo>
                      <a:pt x="7784" y="21"/>
                    </a:lnTo>
                    <a:lnTo>
                      <a:pt x="765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00" name="Google Shape;2800;p78"/>
            <p:cNvSpPr/>
            <p:nvPr/>
          </p:nvSpPr>
          <p:spPr>
            <a:xfrm>
              <a:off x="3292646" y="3020419"/>
              <a:ext cx="18695" cy="5482"/>
            </a:xfrm>
            <a:custGeom>
              <a:avLst/>
              <a:gdLst/>
              <a:ahLst/>
              <a:cxnLst/>
              <a:rect l="l" t="t" r="r" b="b"/>
              <a:pathLst>
                <a:path w="1570" h="482" extrusionOk="0">
                  <a:moveTo>
                    <a:pt x="189" y="0"/>
                  </a:moveTo>
                  <a:lnTo>
                    <a:pt x="126" y="84"/>
                  </a:lnTo>
                  <a:lnTo>
                    <a:pt x="21" y="147"/>
                  </a:lnTo>
                  <a:lnTo>
                    <a:pt x="21" y="209"/>
                  </a:lnTo>
                  <a:lnTo>
                    <a:pt x="0" y="272"/>
                  </a:lnTo>
                  <a:lnTo>
                    <a:pt x="42" y="377"/>
                  </a:lnTo>
                  <a:lnTo>
                    <a:pt x="314" y="377"/>
                  </a:lnTo>
                  <a:lnTo>
                    <a:pt x="398" y="398"/>
                  </a:lnTo>
                  <a:lnTo>
                    <a:pt x="607" y="356"/>
                  </a:lnTo>
                  <a:lnTo>
                    <a:pt x="691" y="377"/>
                  </a:lnTo>
                  <a:lnTo>
                    <a:pt x="837" y="293"/>
                  </a:lnTo>
                  <a:cubicBezTo>
                    <a:pt x="1026" y="398"/>
                    <a:pt x="1235" y="356"/>
                    <a:pt x="1423" y="481"/>
                  </a:cubicBezTo>
                  <a:lnTo>
                    <a:pt x="1570" y="460"/>
                  </a:lnTo>
                  <a:lnTo>
                    <a:pt x="1528" y="398"/>
                  </a:lnTo>
                  <a:lnTo>
                    <a:pt x="1444" y="460"/>
                  </a:lnTo>
                  <a:lnTo>
                    <a:pt x="1444" y="440"/>
                  </a:lnTo>
                  <a:cubicBezTo>
                    <a:pt x="1360" y="377"/>
                    <a:pt x="1318" y="356"/>
                    <a:pt x="1235" y="335"/>
                  </a:cubicBezTo>
                  <a:lnTo>
                    <a:pt x="1277" y="293"/>
                  </a:lnTo>
                  <a:lnTo>
                    <a:pt x="1130" y="251"/>
                  </a:lnTo>
                  <a:lnTo>
                    <a:pt x="1046" y="335"/>
                  </a:lnTo>
                  <a:cubicBezTo>
                    <a:pt x="1005" y="335"/>
                    <a:pt x="942" y="335"/>
                    <a:pt x="921" y="293"/>
                  </a:cubicBezTo>
                  <a:lnTo>
                    <a:pt x="921" y="272"/>
                  </a:lnTo>
                  <a:lnTo>
                    <a:pt x="1046" y="147"/>
                  </a:lnTo>
                  <a:lnTo>
                    <a:pt x="942" y="105"/>
                  </a:lnTo>
                  <a:lnTo>
                    <a:pt x="921" y="42"/>
                  </a:lnTo>
                  <a:lnTo>
                    <a:pt x="837" y="0"/>
                  </a:lnTo>
                  <a:lnTo>
                    <a:pt x="607"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1" name="Google Shape;2801;p78"/>
            <p:cNvSpPr/>
            <p:nvPr/>
          </p:nvSpPr>
          <p:spPr>
            <a:xfrm>
              <a:off x="3260258" y="3010662"/>
              <a:ext cx="26423" cy="16661"/>
            </a:xfrm>
            <a:custGeom>
              <a:avLst/>
              <a:gdLst/>
              <a:ahLst/>
              <a:cxnLst/>
              <a:rect l="l" t="t" r="r" b="b"/>
              <a:pathLst>
                <a:path w="2219" h="1465" extrusionOk="0">
                  <a:moveTo>
                    <a:pt x="481" y="0"/>
                  </a:moveTo>
                  <a:lnTo>
                    <a:pt x="293" y="42"/>
                  </a:lnTo>
                  <a:lnTo>
                    <a:pt x="230" y="147"/>
                  </a:lnTo>
                  <a:lnTo>
                    <a:pt x="230" y="209"/>
                  </a:lnTo>
                  <a:lnTo>
                    <a:pt x="189" y="314"/>
                  </a:lnTo>
                  <a:lnTo>
                    <a:pt x="230" y="398"/>
                  </a:lnTo>
                  <a:lnTo>
                    <a:pt x="189" y="523"/>
                  </a:lnTo>
                  <a:lnTo>
                    <a:pt x="105" y="586"/>
                  </a:lnTo>
                  <a:lnTo>
                    <a:pt x="84" y="607"/>
                  </a:lnTo>
                  <a:lnTo>
                    <a:pt x="126" y="733"/>
                  </a:lnTo>
                  <a:lnTo>
                    <a:pt x="126" y="837"/>
                  </a:lnTo>
                  <a:lnTo>
                    <a:pt x="126" y="900"/>
                  </a:lnTo>
                  <a:lnTo>
                    <a:pt x="0" y="1046"/>
                  </a:lnTo>
                  <a:lnTo>
                    <a:pt x="0" y="1109"/>
                  </a:lnTo>
                  <a:lnTo>
                    <a:pt x="63" y="1130"/>
                  </a:lnTo>
                  <a:lnTo>
                    <a:pt x="126" y="1256"/>
                  </a:lnTo>
                  <a:lnTo>
                    <a:pt x="84" y="1339"/>
                  </a:lnTo>
                  <a:lnTo>
                    <a:pt x="189" y="1402"/>
                  </a:lnTo>
                  <a:lnTo>
                    <a:pt x="230" y="1444"/>
                  </a:lnTo>
                  <a:lnTo>
                    <a:pt x="293" y="1465"/>
                  </a:lnTo>
                  <a:lnTo>
                    <a:pt x="377" y="1318"/>
                  </a:lnTo>
                  <a:lnTo>
                    <a:pt x="502" y="1130"/>
                  </a:lnTo>
                  <a:lnTo>
                    <a:pt x="502" y="1088"/>
                  </a:lnTo>
                  <a:lnTo>
                    <a:pt x="544" y="984"/>
                  </a:lnTo>
                  <a:lnTo>
                    <a:pt x="607" y="1046"/>
                  </a:lnTo>
                  <a:lnTo>
                    <a:pt x="691" y="1046"/>
                  </a:lnTo>
                  <a:lnTo>
                    <a:pt x="753" y="921"/>
                  </a:lnTo>
                  <a:lnTo>
                    <a:pt x="837" y="984"/>
                  </a:lnTo>
                  <a:lnTo>
                    <a:pt x="837" y="1088"/>
                  </a:lnTo>
                  <a:lnTo>
                    <a:pt x="921" y="1130"/>
                  </a:lnTo>
                  <a:lnTo>
                    <a:pt x="1067" y="1088"/>
                  </a:lnTo>
                  <a:lnTo>
                    <a:pt x="1235" y="942"/>
                  </a:lnTo>
                  <a:lnTo>
                    <a:pt x="1381" y="900"/>
                  </a:lnTo>
                  <a:lnTo>
                    <a:pt x="1569" y="921"/>
                  </a:lnTo>
                  <a:lnTo>
                    <a:pt x="1674" y="900"/>
                  </a:lnTo>
                  <a:lnTo>
                    <a:pt x="1758" y="942"/>
                  </a:lnTo>
                  <a:lnTo>
                    <a:pt x="1883" y="984"/>
                  </a:lnTo>
                  <a:lnTo>
                    <a:pt x="2072" y="1005"/>
                  </a:lnTo>
                  <a:lnTo>
                    <a:pt x="2093" y="921"/>
                  </a:lnTo>
                  <a:lnTo>
                    <a:pt x="2176" y="921"/>
                  </a:lnTo>
                  <a:lnTo>
                    <a:pt x="2218" y="816"/>
                  </a:lnTo>
                  <a:lnTo>
                    <a:pt x="2176" y="733"/>
                  </a:lnTo>
                  <a:lnTo>
                    <a:pt x="1946" y="607"/>
                  </a:lnTo>
                  <a:lnTo>
                    <a:pt x="1862" y="607"/>
                  </a:lnTo>
                  <a:lnTo>
                    <a:pt x="1695" y="565"/>
                  </a:lnTo>
                  <a:lnTo>
                    <a:pt x="1632" y="565"/>
                  </a:lnTo>
                  <a:lnTo>
                    <a:pt x="1465" y="502"/>
                  </a:lnTo>
                  <a:lnTo>
                    <a:pt x="1277" y="398"/>
                  </a:lnTo>
                  <a:lnTo>
                    <a:pt x="1172" y="398"/>
                  </a:lnTo>
                  <a:lnTo>
                    <a:pt x="1256" y="377"/>
                  </a:lnTo>
                  <a:lnTo>
                    <a:pt x="1423" y="419"/>
                  </a:lnTo>
                  <a:lnTo>
                    <a:pt x="1674" y="419"/>
                  </a:lnTo>
                  <a:lnTo>
                    <a:pt x="1779" y="398"/>
                  </a:lnTo>
                  <a:lnTo>
                    <a:pt x="1695" y="356"/>
                  </a:lnTo>
                  <a:lnTo>
                    <a:pt x="1632" y="356"/>
                  </a:lnTo>
                  <a:lnTo>
                    <a:pt x="1444" y="314"/>
                  </a:lnTo>
                  <a:lnTo>
                    <a:pt x="1360" y="147"/>
                  </a:lnTo>
                  <a:lnTo>
                    <a:pt x="1256" y="147"/>
                  </a:lnTo>
                  <a:lnTo>
                    <a:pt x="1214" y="168"/>
                  </a:lnTo>
                  <a:lnTo>
                    <a:pt x="1130" y="105"/>
                  </a:lnTo>
                  <a:lnTo>
                    <a:pt x="649" y="0"/>
                  </a:lnTo>
                  <a:lnTo>
                    <a:pt x="586" y="42"/>
                  </a:lnTo>
                  <a:lnTo>
                    <a:pt x="4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78"/>
            <p:cNvSpPr/>
            <p:nvPr/>
          </p:nvSpPr>
          <p:spPr>
            <a:xfrm>
              <a:off x="3408744" y="2329870"/>
              <a:ext cx="289769" cy="354333"/>
            </a:xfrm>
            <a:custGeom>
              <a:avLst/>
              <a:gdLst/>
              <a:ahLst/>
              <a:cxnLst/>
              <a:rect l="l" t="t" r="r" b="b"/>
              <a:pathLst>
                <a:path w="24335" h="31157" extrusionOk="0">
                  <a:moveTo>
                    <a:pt x="19167" y="16300"/>
                  </a:moveTo>
                  <a:lnTo>
                    <a:pt x="19161" y="16311"/>
                  </a:lnTo>
                  <a:lnTo>
                    <a:pt x="19167" y="16321"/>
                  </a:lnTo>
                  <a:lnTo>
                    <a:pt x="19167" y="16300"/>
                  </a:lnTo>
                  <a:close/>
                  <a:moveTo>
                    <a:pt x="16572" y="17849"/>
                  </a:moveTo>
                  <a:lnTo>
                    <a:pt x="16593" y="17870"/>
                  </a:lnTo>
                  <a:lnTo>
                    <a:pt x="16509" y="17870"/>
                  </a:lnTo>
                  <a:lnTo>
                    <a:pt x="16509" y="17849"/>
                  </a:lnTo>
                  <a:close/>
                  <a:moveTo>
                    <a:pt x="4771" y="22933"/>
                  </a:moveTo>
                  <a:lnTo>
                    <a:pt x="4813" y="22996"/>
                  </a:lnTo>
                  <a:lnTo>
                    <a:pt x="4792" y="23038"/>
                  </a:lnTo>
                  <a:lnTo>
                    <a:pt x="4750" y="23038"/>
                  </a:lnTo>
                  <a:lnTo>
                    <a:pt x="4688" y="23059"/>
                  </a:lnTo>
                  <a:lnTo>
                    <a:pt x="4709" y="23142"/>
                  </a:lnTo>
                  <a:lnTo>
                    <a:pt x="4792" y="23205"/>
                  </a:lnTo>
                  <a:lnTo>
                    <a:pt x="4960" y="23205"/>
                  </a:lnTo>
                  <a:lnTo>
                    <a:pt x="4981" y="23163"/>
                  </a:lnTo>
                  <a:lnTo>
                    <a:pt x="4960" y="23121"/>
                  </a:lnTo>
                  <a:lnTo>
                    <a:pt x="4960" y="23059"/>
                  </a:lnTo>
                  <a:lnTo>
                    <a:pt x="5001" y="23038"/>
                  </a:lnTo>
                  <a:lnTo>
                    <a:pt x="5127" y="23059"/>
                  </a:lnTo>
                  <a:lnTo>
                    <a:pt x="5169" y="23121"/>
                  </a:lnTo>
                  <a:lnTo>
                    <a:pt x="5106" y="23163"/>
                  </a:lnTo>
                  <a:lnTo>
                    <a:pt x="4960" y="23226"/>
                  </a:lnTo>
                  <a:lnTo>
                    <a:pt x="4750" y="23226"/>
                  </a:lnTo>
                  <a:lnTo>
                    <a:pt x="4750" y="23268"/>
                  </a:lnTo>
                  <a:lnTo>
                    <a:pt x="4855" y="23435"/>
                  </a:lnTo>
                  <a:lnTo>
                    <a:pt x="4981" y="23519"/>
                  </a:lnTo>
                  <a:lnTo>
                    <a:pt x="5064" y="23540"/>
                  </a:lnTo>
                  <a:lnTo>
                    <a:pt x="5085" y="23519"/>
                  </a:lnTo>
                  <a:lnTo>
                    <a:pt x="5190" y="23477"/>
                  </a:lnTo>
                  <a:lnTo>
                    <a:pt x="5211" y="23540"/>
                  </a:lnTo>
                  <a:lnTo>
                    <a:pt x="5190" y="23561"/>
                  </a:lnTo>
                  <a:lnTo>
                    <a:pt x="5127" y="23561"/>
                  </a:lnTo>
                  <a:lnTo>
                    <a:pt x="5064" y="23582"/>
                  </a:lnTo>
                  <a:lnTo>
                    <a:pt x="4897" y="23540"/>
                  </a:lnTo>
                  <a:lnTo>
                    <a:pt x="4771" y="23477"/>
                  </a:lnTo>
                  <a:lnTo>
                    <a:pt x="4646" y="23352"/>
                  </a:lnTo>
                  <a:lnTo>
                    <a:pt x="4541" y="23310"/>
                  </a:lnTo>
                  <a:lnTo>
                    <a:pt x="4436" y="23310"/>
                  </a:lnTo>
                  <a:lnTo>
                    <a:pt x="4332" y="23205"/>
                  </a:lnTo>
                  <a:lnTo>
                    <a:pt x="4185" y="23142"/>
                  </a:lnTo>
                  <a:lnTo>
                    <a:pt x="4164" y="23121"/>
                  </a:lnTo>
                  <a:lnTo>
                    <a:pt x="4081" y="23121"/>
                  </a:lnTo>
                  <a:lnTo>
                    <a:pt x="4018" y="23142"/>
                  </a:lnTo>
                  <a:lnTo>
                    <a:pt x="3913" y="23142"/>
                  </a:lnTo>
                  <a:lnTo>
                    <a:pt x="3892" y="23132"/>
                  </a:lnTo>
                  <a:lnTo>
                    <a:pt x="3892" y="23132"/>
                  </a:lnTo>
                  <a:lnTo>
                    <a:pt x="3913" y="23121"/>
                  </a:lnTo>
                  <a:lnTo>
                    <a:pt x="3976" y="23121"/>
                  </a:lnTo>
                  <a:lnTo>
                    <a:pt x="4123" y="23100"/>
                  </a:lnTo>
                  <a:lnTo>
                    <a:pt x="4164" y="23038"/>
                  </a:lnTo>
                  <a:lnTo>
                    <a:pt x="4185" y="23038"/>
                  </a:lnTo>
                  <a:lnTo>
                    <a:pt x="4185" y="23100"/>
                  </a:lnTo>
                  <a:lnTo>
                    <a:pt x="4248" y="23121"/>
                  </a:lnTo>
                  <a:lnTo>
                    <a:pt x="4332" y="23121"/>
                  </a:lnTo>
                  <a:lnTo>
                    <a:pt x="4436" y="23247"/>
                  </a:lnTo>
                  <a:lnTo>
                    <a:pt x="4478" y="23268"/>
                  </a:lnTo>
                  <a:lnTo>
                    <a:pt x="4562" y="23226"/>
                  </a:lnTo>
                  <a:lnTo>
                    <a:pt x="4604" y="23142"/>
                  </a:lnTo>
                  <a:lnTo>
                    <a:pt x="4604" y="23059"/>
                  </a:lnTo>
                  <a:lnTo>
                    <a:pt x="4583" y="23017"/>
                  </a:lnTo>
                  <a:lnTo>
                    <a:pt x="4583" y="22954"/>
                  </a:lnTo>
                  <a:lnTo>
                    <a:pt x="4688" y="22954"/>
                  </a:lnTo>
                  <a:lnTo>
                    <a:pt x="4709" y="22933"/>
                  </a:lnTo>
                  <a:close/>
                  <a:moveTo>
                    <a:pt x="4269" y="25193"/>
                  </a:moveTo>
                  <a:lnTo>
                    <a:pt x="4290" y="25277"/>
                  </a:lnTo>
                  <a:lnTo>
                    <a:pt x="4395" y="25297"/>
                  </a:lnTo>
                  <a:lnTo>
                    <a:pt x="4436" y="25339"/>
                  </a:lnTo>
                  <a:lnTo>
                    <a:pt x="4353" y="25339"/>
                  </a:lnTo>
                  <a:lnTo>
                    <a:pt x="4290" y="25318"/>
                  </a:lnTo>
                  <a:lnTo>
                    <a:pt x="4123" y="25318"/>
                  </a:lnTo>
                  <a:lnTo>
                    <a:pt x="4060" y="25381"/>
                  </a:lnTo>
                  <a:lnTo>
                    <a:pt x="4039" y="25318"/>
                  </a:lnTo>
                  <a:lnTo>
                    <a:pt x="3976" y="25339"/>
                  </a:lnTo>
                  <a:lnTo>
                    <a:pt x="3955" y="25444"/>
                  </a:lnTo>
                  <a:lnTo>
                    <a:pt x="3913" y="25486"/>
                  </a:lnTo>
                  <a:lnTo>
                    <a:pt x="3851" y="25528"/>
                  </a:lnTo>
                  <a:lnTo>
                    <a:pt x="3725" y="25549"/>
                  </a:lnTo>
                  <a:lnTo>
                    <a:pt x="3641" y="25611"/>
                  </a:lnTo>
                  <a:lnTo>
                    <a:pt x="3725" y="25528"/>
                  </a:lnTo>
                  <a:lnTo>
                    <a:pt x="3830" y="25507"/>
                  </a:lnTo>
                  <a:lnTo>
                    <a:pt x="3872" y="25444"/>
                  </a:lnTo>
                  <a:lnTo>
                    <a:pt x="3913" y="25381"/>
                  </a:lnTo>
                  <a:lnTo>
                    <a:pt x="3955" y="25318"/>
                  </a:lnTo>
                  <a:lnTo>
                    <a:pt x="4018" y="25318"/>
                  </a:lnTo>
                  <a:lnTo>
                    <a:pt x="4227" y="25193"/>
                  </a:lnTo>
                  <a:close/>
                  <a:moveTo>
                    <a:pt x="16614" y="1"/>
                  </a:moveTo>
                  <a:lnTo>
                    <a:pt x="16530" y="22"/>
                  </a:lnTo>
                  <a:lnTo>
                    <a:pt x="16489" y="84"/>
                  </a:lnTo>
                  <a:lnTo>
                    <a:pt x="16489" y="168"/>
                  </a:lnTo>
                  <a:lnTo>
                    <a:pt x="16509" y="273"/>
                  </a:lnTo>
                  <a:lnTo>
                    <a:pt x="16509" y="336"/>
                  </a:lnTo>
                  <a:lnTo>
                    <a:pt x="16468" y="398"/>
                  </a:lnTo>
                  <a:lnTo>
                    <a:pt x="16405" y="336"/>
                  </a:lnTo>
                  <a:lnTo>
                    <a:pt x="16384" y="210"/>
                  </a:lnTo>
                  <a:lnTo>
                    <a:pt x="16321" y="126"/>
                  </a:lnTo>
                  <a:lnTo>
                    <a:pt x="16279" y="126"/>
                  </a:lnTo>
                  <a:lnTo>
                    <a:pt x="16216" y="84"/>
                  </a:lnTo>
                  <a:lnTo>
                    <a:pt x="16175" y="64"/>
                  </a:lnTo>
                  <a:lnTo>
                    <a:pt x="16154" y="105"/>
                  </a:lnTo>
                  <a:lnTo>
                    <a:pt x="16112" y="210"/>
                  </a:lnTo>
                  <a:lnTo>
                    <a:pt x="16070" y="273"/>
                  </a:lnTo>
                  <a:lnTo>
                    <a:pt x="15986" y="231"/>
                  </a:lnTo>
                  <a:lnTo>
                    <a:pt x="15903" y="273"/>
                  </a:lnTo>
                  <a:lnTo>
                    <a:pt x="15882" y="377"/>
                  </a:lnTo>
                  <a:lnTo>
                    <a:pt x="15924" y="440"/>
                  </a:lnTo>
                  <a:lnTo>
                    <a:pt x="15965" y="503"/>
                  </a:lnTo>
                  <a:lnTo>
                    <a:pt x="15882" y="587"/>
                  </a:lnTo>
                  <a:lnTo>
                    <a:pt x="15777" y="712"/>
                  </a:lnTo>
                  <a:lnTo>
                    <a:pt x="15777" y="754"/>
                  </a:lnTo>
                  <a:lnTo>
                    <a:pt x="15861" y="796"/>
                  </a:lnTo>
                  <a:lnTo>
                    <a:pt x="15882" y="838"/>
                  </a:lnTo>
                  <a:lnTo>
                    <a:pt x="15840" y="901"/>
                  </a:lnTo>
                  <a:lnTo>
                    <a:pt x="15777" y="901"/>
                  </a:lnTo>
                  <a:lnTo>
                    <a:pt x="15631" y="817"/>
                  </a:lnTo>
                  <a:lnTo>
                    <a:pt x="15421" y="817"/>
                  </a:lnTo>
                  <a:lnTo>
                    <a:pt x="15380" y="963"/>
                  </a:lnTo>
                  <a:lnTo>
                    <a:pt x="15421" y="1131"/>
                  </a:lnTo>
                  <a:lnTo>
                    <a:pt x="15484" y="1277"/>
                  </a:lnTo>
                  <a:lnTo>
                    <a:pt x="15631" y="1340"/>
                  </a:lnTo>
                  <a:lnTo>
                    <a:pt x="15672" y="1382"/>
                  </a:lnTo>
                  <a:lnTo>
                    <a:pt x="15672" y="1445"/>
                  </a:lnTo>
                  <a:lnTo>
                    <a:pt x="15547" y="1403"/>
                  </a:lnTo>
                  <a:lnTo>
                    <a:pt x="15421" y="1340"/>
                  </a:lnTo>
                  <a:lnTo>
                    <a:pt x="15317" y="1152"/>
                  </a:lnTo>
                  <a:lnTo>
                    <a:pt x="15128" y="1026"/>
                  </a:lnTo>
                  <a:lnTo>
                    <a:pt x="15045" y="963"/>
                  </a:lnTo>
                  <a:lnTo>
                    <a:pt x="15024" y="1026"/>
                  </a:lnTo>
                  <a:lnTo>
                    <a:pt x="15045" y="1068"/>
                  </a:lnTo>
                  <a:lnTo>
                    <a:pt x="15045" y="1173"/>
                  </a:lnTo>
                  <a:lnTo>
                    <a:pt x="15066" y="1256"/>
                  </a:lnTo>
                  <a:lnTo>
                    <a:pt x="15128" y="1340"/>
                  </a:lnTo>
                  <a:lnTo>
                    <a:pt x="15128" y="1465"/>
                  </a:lnTo>
                  <a:lnTo>
                    <a:pt x="15045" y="1549"/>
                  </a:lnTo>
                  <a:lnTo>
                    <a:pt x="15045" y="1382"/>
                  </a:lnTo>
                  <a:lnTo>
                    <a:pt x="15003" y="1256"/>
                  </a:lnTo>
                  <a:lnTo>
                    <a:pt x="14919" y="1110"/>
                  </a:lnTo>
                  <a:lnTo>
                    <a:pt x="14919" y="1026"/>
                  </a:lnTo>
                  <a:lnTo>
                    <a:pt x="14836" y="921"/>
                  </a:lnTo>
                  <a:lnTo>
                    <a:pt x="14731" y="859"/>
                  </a:lnTo>
                  <a:lnTo>
                    <a:pt x="14647" y="984"/>
                  </a:lnTo>
                  <a:lnTo>
                    <a:pt x="14605" y="1068"/>
                  </a:lnTo>
                  <a:lnTo>
                    <a:pt x="14543" y="984"/>
                  </a:lnTo>
                  <a:lnTo>
                    <a:pt x="14605" y="921"/>
                  </a:lnTo>
                  <a:lnTo>
                    <a:pt x="14605" y="859"/>
                  </a:lnTo>
                  <a:lnTo>
                    <a:pt x="14522" y="817"/>
                  </a:lnTo>
                  <a:lnTo>
                    <a:pt x="14501" y="733"/>
                  </a:lnTo>
                  <a:lnTo>
                    <a:pt x="14480" y="691"/>
                  </a:lnTo>
                  <a:lnTo>
                    <a:pt x="14375" y="691"/>
                  </a:lnTo>
                  <a:lnTo>
                    <a:pt x="14292" y="733"/>
                  </a:lnTo>
                  <a:lnTo>
                    <a:pt x="14271" y="712"/>
                  </a:lnTo>
                  <a:lnTo>
                    <a:pt x="14292" y="628"/>
                  </a:lnTo>
                  <a:lnTo>
                    <a:pt x="14375" y="545"/>
                  </a:lnTo>
                  <a:lnTo>
                    <a:pt x="14271" y="566"/>
                  </a:lnTo>
                  <a:lnTo>
                    <a:pt x="14166" y="670"/>
                  </a:lnTo>
                  <a:lnTo>
                    <a:pt x="14124" y="754"/>
                  </a:lnTo>
                  <a:lnTo>
                    <a:pt x="14020" y="817"/>
                  </a:lnTo>
                  <a:lnTo>
                    <a:pt x="13957" y="838"/>
                  </a:lnTo>
                  <a:lnTo>
                    <a:pt x="13852" y="984"/>
                  </a:lnTo>
                  <a:lnTo>
                    <a:pt x="13810" y="984"/>
                  </a:lnTo>
                  <a:lnTo>
                    <a:pt x="13768" y="880"/>
                  </a:lnTo>
                  <a:lnTo>
                    <a:pt x="13685" y="817"/>
                  </a:lnTo>
                  <a:lnTo>
                    <a:pt x="13643" y="817"/>
                  </a:lnTo>
                  <a:lnTo>
                    <a:pt x="13601" y="880"/>
                  </a:lnTo>
                  <a:lnTo>
                    <a:pt x="13580" y="963"/>
                  </a:lnTo>
                  <a:lnTo>
                    <a:pt x="13601" y="1089"/>
                  </a:lnTo>
                  <a:lnTo>
                    <a:pt x="13768" y="1193"/>
                  </a:lnTo>
                  <a:lnTo>
                    <a:pt x="13768" y="1256"/>
                  </a:lnTo>
                  <a:lnTo>
                    <a:pt x="13685" y="1256"/>
                  </a:lnTo>
                  <a:lnTo>
                    <a:pt x="13643" y="1382"/>
                  </a:lnTo>
                  <a:lnTo>
                    <a:pt x="13643" y="1507"/>
                  </a:lnTo>
                  <a:lnTo>
                    <a:pt x="13768" y="1591"/>
                  </a:lnTo>
                  <a:lnTo>
                    <a:pt x="13852" y="1570"/>
                  </a:lnTo>
                  <a:lnTo>
                    <a:pt x="13915" y="1507"/>
                  </a:lnTo>
                  <a:lnTo>
                    <a:pt x="14103" y="1507"/>
                  </a:lnTo>
                  <a:lnTo>
                    <a:pt x="14229" y="1675"/>
                  </a:lnTo>
                  <a:lnTo>
                    <a:pt x="14333" y="1717"/>
                  </a:lnTo>
                  <a:lnTo>
                    <a:pt x="14396" y="1800"/>
                  </a:lnTo>
                  <a:lnTo>
                    <a:pt x="14375" y="1863"/>
                  </a:lnTo>
                  <a:lnTo>
                    <a:pt x="14375" y="1926"/>
                  </a:lnTo>
                  <a:lnTo>
                    <a:pt x="14396" y="2072"/>
                  </a:lnTo>
                  <a:lnTo>
                    <a:pt x="14333" y="2219"/>
                  </a:lnTo>
                  <a:lnTo>
                    <a:pt x="14333" y="2302"/>
                  </a:lnTo>
                  <a:lnTo>
                    <a:pt x="14417" y="2407"/>
                  </a:lnTo>
                  <a:lnTo>
                    <a:pt x="14417" y="2533"/>
                  </a:lnTo>
                  <a:lnTo>
                    <a:pt x="14438" y="2616"/>
                  </a:lnTo>
                  <a:lnTo>
                    <a:pt x="14543" y="2700"/>
                  </a:lnTo>
                  <a:lnTo>
                    <a:pt x="14626" y="2700"/>
                  </a:lnTo>
                  <a:lnTo>
                    <a:pt x="14710" y="2784"/>
                  </a:lnTo>
                  <a:lnTo>
                    <a:pt x="14836" y="2846"/>
                  </a:lnTo>
                  <a:lnTo>
                    <a:pt x="14836" y="2909"/>
                  </a:lnTo>
                  <a:lnTo>
                    <a:pt x="14856" y="2993"/>
                  </a:lnTo>
                  <a:lnTo>
                    <a:pt x="14731" y="2888"/>
                  </a:lnTo>
                  <a:lnTo>
                    <a:pt x="14584" y="2805"/>
                  </a:lnTo>
                  <a:lnTo>
                    <a:pt x="14417" y="2805"/>
                  </a:lnTo>
                  <a:lnTo>
                    <a:pt x="14333" y="2742"/>
                  </a:lnTo>
                  <a:lnTo>
                    <a:pt x="14312" y="2679"/>
                  </a:lnTo>
                  <a:lnTo>
                    <a:pt x="14312" y="2533"/>
                  </a:lnTo>
                  <a:lnTo>
                    <a:pt x="14271" y="2323"/>
                  </a:lnTo>
                  <a:lnTo>
                    <a:pt x="14312" y="2219"/>
                  </a:lnTo>
                  <a:lnTo>
                    <a:pt x="14312" y="2114"/>
                  </a:lnTo>
                  <a:lnTo>
                    <a:pt x="14208" y="2009"/>
                  </a:lnTo>
                  <a:lnTo>
                    <a:pt x="14208" y="1926"/>
                  </a:lnTo>
                  <a:lnTo>
                    <a:pt x="14166" y="1779"/>
                  </a:lnTo>
                  <a:lnTo>
                    <a:pt x="14103" y="1737"/>
                  </a:lnTo>
                  <a:lnTo>
                    <a:pt x="14020" y="1696"/>
                  </a:lnTo>
                  <a:lnTo>
                    <a:pt x="13957" y="1654"/>
                  </a:lnTo>
                  <a:lnTo>
                    <a:pt x="13852" y="1633"/>
                  </a:lnTo>
                  <a:lnTo>
                    <a:pt x="13748" y="1675"/>
                  </a:lnTo>
                  <a:lnTo>
                    <a:pt x="13601" y="1696"/>
                  </a:lnTo>
                  <a:lnTo>
                    <a:pt x="13538" y="1675"/>
                  </a:lnTo>
                  <a:lnTo>
                    <a:pt x="13476" y="1675"/>
                  </a:lnTo>
                  <a:lnTo>
                    <a:pt x="13434" y="1863"/>
                  </a:lnTo>
                  <a:lnTo>
                    <a:pt x="13476" y="1905"/>
                  </a:lnTo>
                  <a:lnTo>
                    <a:pt x="13476" y="2009"/>
                  </a:lnTo>
                  <a:lnTo>
                    <a:pt x="13434" y="2072"/>
                  </a:lnTo>
                  <a:lnTo>
                    <a:pt x="13266" y="1989"/>
                  </a:lnTo>
                  <a:lnTo>
                    <a:pt x="13078" y="1779"/>
                  </a:lnTo>
                  <a:lnTo>
                    <a:pt x="13036" y="1779"/>
                  </a:lnTo>
                  <a:lnTo>
                    <a:pt x="12973" y="1821"/>
                  </a:lnTo>
                  <a:lnTo>
                    <a:pt x="12931" y="1821"/>
                  </a:lnTo>
                  <a:lnTo>
                    <a:pt x="12869" y="1758"/>
                  </a:lnTo>
                  <a:lnTo>
                    <a:pt x="12701" y="1717"/>
                  </a:lnTo>
                  <a:lnTo>
                    <a:pt x="12639" y="1779"/>
                  </a:lnTo>
                  <a:lnTo>
                    <a:pt x="12639" y="1884"/>
                  </a:lnTo>
                  <a:lnTo>
                    <a:pt x="12701" y="2009"/>
                  </a:lnTo>
                  <a:lnTo>
                    <a:pt x="12639" y="2093"/>
                  </a:lnTo>
                  <a:lnTo>
                    <a:pt x="12701" y="2198"/>
                  </a:lnTo>
                  <a:lnTo>
                    <a:pt x="12743" y="2344"/>
                  </a:lnTo>
                  <a:lnTo>
                    <a:pt x="12722" y="2491"/>
                  </a:lnTo>
                  <a:lnTo>
                    <a:pt x="12743" y="2533"/>
                  </a:lnTo>
                  <a:lnTo>
                    <a:pt x="12764" y="2700"/>
                  </a:lnTo>
                  <a:lnTo>
                    <a:pt x="12743" y="2742"/>
                  </a:lnTo>
                  <a:lnTo>
                    <a:pt x="12743" y="2846"/>
                  </a:lnTo>
                  <a:lnTo>
                    <a:pt x="12827" y="3014"/>
                  </a:lnTo>
                  <a:lnTo>
                    <a:pt x="12848" y="3118"/>
                  </a:lnTo>
                  <a:lnTo>
                    <a:pt x="12827" y="3265"/>
                  </a:lnTo>
                  <a:lnTo>
                    <a:pt x="12827" y="3349"/>
                  </a:lnTo>
                  <a:lnTo>
                    <a:pt x="12911" y="3453"/>
                  </a:lnTo>
                  <a:lnTo>
                    <a:pt x="12931" y="3579"/>
                  </a:lnTo>
                  <a:lnTo>
                    <a:pt x="12931" y="3662"/>
                  </a:lnTo>
                  <a:lnTo>
                    <a:pt x="13057" y="3767"/>
                  </a:lnTo>
                  <a:lnTo>
                    <a:pt x="13120" y="3851"/>
                  </a:lnTo>
                  <a:lnTo>
                    <a:pt x="13120" y="3955"/>
                  </a:lnTo>
                  <a:lnTo>
                    <a:pt x="13162" y="3997"/>
                  </a:lnTo>
                  <a:lnTo>
                    <a:pt x="13245" y="3997"/>
                  </a:lnTo>
                  <a:lnTo>
                    <a:pt x="13245" y="4060"/>
                  </a:lnTo>
                  <a:lnTo>
                    <a:pt x="13266" y="4123"/>
                  </a:lnTo>
                  <a:lnTo>
                    <a:pt x="13371" y="4186"/>
                  </a:lnTo>
                  <a:lnTo>
                    <a:pt x="13392" y="4206"/>
                  </a:lnTo>
                  <a:lnTo>
                    <a:pt x="13371" y="4227"/>
                  </a:lnTo>
                  <a:lnTo>
                    <a:pt x="13266" y="4227"/>
                  </a:lnTo>
                  <a:lnTo>
                    <a:pt x="13224" y="4206"/>
                  </a:lnTo>
                  <a:lnTo>
                    <a:pt x="13141" y="4206"/>
                  </a:lnTo>
                  <a:lnTo>
                    <a:pt x="13078" y="4165"/>
                  </a:lnTo>
                  <a:lnTo>
                    <a:pt x="13078" y="4081"/>
                  </a:lnTo>
                  <a:lnTo>
                    <a:pt x="13057" y="4018"/>
                  </a:lnTo>
                  <a:lnTo>
                    <a:pt x="12973" y="3997"/>
                  </a:lnTo>
                  <a:lnTo>
                    <a:pt x="12911" y="4018"/>
                  </a:lnTo>
                  <a:lnTo>
                    <a:pt x="12848" y="4018"/>
                  </a:lnTo>
                  <a:lnTo>
                    <a:pt x="12827" y="3976"/>
                  </a:lnTo>
                  <a:lnTo>
                    <a:pt x="12827" y="3872"/>
                  </a:lnTo>
                  <a:lnTo>
                    <a:pt x="12806" y="3851"/>
                  </a:lnTo>
                  <a:lnTo>
                    <a:pt x="12743" y="3893"/>
                  </a:lnTo>
                  <a:lnTo>
                    <a:pt x="12659" y="4060"/>
                  </a:lnTo>
                  <a:lnTo>
                    <a:pt x="12534" y="4102"/>
                  </a:lnTo>
                  <a:lnTo>
                    <a:pt x="12450" y="4102"/>
                  </a:lnTo>
                  <a:lnTo>
                    <a:pt x="12325" y="3997"/>
                  </a:lnTo>
                  <a:lnTo>
                    <a:pt x="12220" y="3997"/>
                  </a:lnTo>
                  <a:lnTo>
                    <a:pt x="12178" y="3914"/>
                  </a:lnTo>
                  <a:lnTo>
                    <a:pt x="12178" y="3809"/>
                  </a:lnTo>
                  <a:lnTo>
                    <a:pt x="12199" y="3683"/>
                  </a:lnTo>
                  <a:lnTo>
                    <a:pt x="12115" y="3495"/>
                  </a:lnTo>
                  <a:lnTo>
                    <a:pt x="12074" y="3453"/>
                  </a:lnTo>
                  <a:lnTo>
                    <a:pt x="12032" y="3328"/>
                  </a:lnTo>
                  <a:lnTo>
                    <a:pt x="12032" y="3244"/>
                  </a:lnTo>
                  <a:lnTo>
                    <a:pt x="12095" y="3181"/>
                  </a:lnTo>
                  <a:lnTo>
                    <a:pt x="12115" y="3139"/>
                  </a:lnTo>
                  <a:lnTo>
                    <a:pt x="12095" y="2867"/>
                  </a:lnTo>
                  <a:lnTo>
                    <a:pt x="12011" y="2742"/>
                  </a:lnTo>
                  <a:lnTo>
                    <a:pt x="11906" y="2595"/>
                  </a:lnTo>
                  <a:lnTo>
                    <a:pt x="11906" y="2491"/>
                  </a:lnTo>
                  <a:lnTo>
                    <a:pt x="11802" y="2240"/>
                  </a:lnTo>
                  <a:lnTo>
                    <a:pt x="11760" y="2135"/>
                  </a:lnTo>
                  <a:lnTo>
                    <a:pt x="11676" y="2093"/>
                  </a:lnTo>
                  <a:lnTo>
                    <a:pt x="11655" y="2009"/>
                  </a:lnTo>
                  <a:lnTo>
                    <a:pt x="11571" y="1989"/>
                  </a:lnTo>
                  <a:lnTo>
                    <a:pt x="11467" y="1968"/>
                  </a:lnTo>
                  <a:lnTo>
                    <a:pt x="11383" y="1905"/>
                  </a:lnTo>
                  <a:lnTo>
                    <a:pt x="11279" y="1926"/>
                  </a:lnTo>
                  <a:lnTo>
                    <a:pt x="11237" y="1989"/>
                  </a:lnTo>
                  <a:lnTo>
                    <a:pt x="11237" y="2114"/>
                  </a:lnTo>
                  <a:lnTo>
                    <a:pt x="11195" y="2177"/>
                  </a:lnTo>
                  <a:lnTo>
                    <a:pt x="11237" y="2240"/>
                  </a:lnTo>
                  <a:lnTo>
                    <a:pt x="11195" y="2323"/>
                  </a:lnTo>
                  <a:lnTo>
                    <a:pt x="11132" y="2533"/>
                  </a:lnTo>
                  <a:lnTo>
                    <a:pt x="11132" y="2658"/>
                  </a:lnTo>
                  <a:lnTo>
                    <a:pt x="11153" y="2825"/>
                  </a:lnTo>
                  <a:lnTo>
                    <a:pt x="11195" y="2867"/>
                  </a:lnTo>
                  <a:lnTo>
                    <a:pt x="11174" y="3035"/>
                  </a:lnTo>
                  <a:lnTo>
                    <a:pt x="11132" y="3181"/>
                  </a:lnTo>
                  <a:lnTo>
                    <a:pt x="11153" y="3286"/>
                  </a:lnTo>
                  <a:lnTo>
                    <a:pt x="11153" y="3495"/>
                  </a:lnTo>
                  <a:lnTo>
                    <a:pt x="11090" y="3537"/>
                  </a:lnTo>
                  <a:lnTo>
                    <a:pt x="11048" y="3474"/>
                  </a:lnTo>
                  <a:lnTo>
                    <a:pt x="10986" y="3453"/>
                  </a:lnTo>
                  <a:lnTo>
                    <a:pt x="10944" y="3495"/>
                  </a:lnTo>
                  <a:lnTo>
                    <a:pt x="10860" y="3474"/>
                  </a:lnTo>
                  <a:lnTo>
                    <a:pt x="10839" y="3453"/>
                  </a:lnTo>
                  <a:lnTo>
                    <a:pt x="10755" y="3432"/>
                  </a:lnTo>
                  <a:lnTo>
                    <a:pt x="10630" y="3390"/>
                  </a:lnTo>
                  <a:lnTo>
                    <a:pt x="10546" y="3328"/>
                  </a:lnTo>
                  <a:lnTo>
                    <a:pt x="10504" y="3328"/>
                  </a:lnTo>
                  <a:lnTo>
                    <a:pt x="10462" y="3349"/>
                  </a:lnTo>
                  <a:lnTo>
                    <a:pt x="10504" y="3432"/>
                  </a:lnTo>
                  <a:lnTo>
                    <a:pt x="10567" y="3495"/>
                  </a:lnTo>
                  <a:lnTo>
                    <a:pt x="10567" y="3558"/>
                  </a:lnTo>
                  <a:lnTo>
                    <a:pt x="10546" y="3600"/>
                  </a:lnTo>
                  <a:lnTo>
                    <a:pt x="10525" y="3662"/>
                  </a:lnTo>
                  <a:lnTo>
                    <a:pt x="10462" y="3662"/>
                  </a:lnTo>
                  <a:lnTo>
                    <a:pt x="10442" y="3641"/>
                  </a:lnTo>
                  <a:lnTo>
                    <a:pt x="10358" y="3641"/>
                  </a:lnTo>
                  <a:lnTo>
                    <a:pt x="10316" y="3579"/>
                  </a:lnTo>
                  <a:lnTo>
                    <a:pt x="10316" y="3432"/>
                  </a:lnTo>
                  <a:lnTo>
                    <a:pt x="10232" y="3286"/>
                  </a:lnTo>
                  <a:lnTo>
                    <a:pt x="10211" y="3160"/>
                  </a:lnTo>
                  <a:lnTo>
                    <a:pt x="10190" y="3056"/>
                  </a:lnTo>
                  <a:lnTo>
                    <a:pt x="10107" y="2972"/>
                  </a:lnTo>
                  <a:lnTo>
                    <a:pt x="10107" y="2909"/>
                  </a:lnTo>
                  <a:lnTo>
                    <a:pt x="10044" y="2825"/>
                  </a:lnTo>
                  <a:lnTo>
                    <a:pt x="9981" y="2909"/>
                  </a:lnTo>
                  <a:lnTo>
                    <a:pt x="10023" y="2993"/>
                  </a:lnTo>
                  <a:lnTo>
                    <a:pt x="9981" y="3035"/>
                  </a:lnTo>
                  <a:lnTo>
                    <a:pt x="9981" y="3118"/>
                  </a:lnTo>
                  <a:lnTo>
                    <a:pt x="9939" y="3202"/>
                  </a:lnTo>
                  <a:lnTo>
                    <a:pt x="9898" y="3244"/>
                  </a:lnTo>
                  <a:lnTo>
                    <a:pt x="9814" y="3265"/>
                  </a:lnTo>
                  <a:lnTo>
                    <a:pt x="9772" y="3369"/>
                  </a:lnTo>
                  <a:lnTo>
                    <a:pt x="9667" y="3537"/>
                  </a:lnTo>
                  <a:lnTo>
                    <a:pt x="9584" y="3621"/>
                  </a:lnTo>
                  <a:lnTo>
                    <a:pt x="9584" y="3662"/>
                  </a:lnTo>
                  <a:lnTo>
                    <a:pt x="9521" y="3725"/>
                  </a:lnTo>
                  <a:lnTo>
                    <a:pt x="9458" y="3851"/>
                  </a:lnTo>
                  <a:lnTo>
                    <a:pt x="9395" y="3851"/>
                  </a:lnTo>
                  <a:lnTo>
                    <a:pt x="9374" y="3788"/>
                  </a:lnTo>
                  <a:lnTo>
                    <a:pt x="9395" y="3683"/>
                  </a:lnTo>
                  <a:lnTo>
                    <a:pt x="9479" y="3579"/>
                  </a:lnTo>
                  <a:lnTo>
                    <a:pt x="9500" y="3474"/>
                  </a:lnTo>
                  <a:lnTo>
                    <a:pt x="9563" y="3432"/>
                  </a:lnTo>
                  <a:lnTo>
                    <a:pt x="9667" y="3369"/>
                  </a:lnTo>
                  <a:lnTo>
                    <a:pt x="9709" y="3244"/>
                  </a:lnTo>
                  <a:lnTo>
                    <a:pt x="9793" y="3160"/>
                  </a:lnTo>
                  <a:lnTo>
                    <a:pt x="9814" y="3077"/>
                  </a:lnTo>
                  <a:lnTo>
                    <a:pt x="9814" y="3035"/>
                  </a:lnTo>
                  <a:lnTo>
                    <a:pt x="9772" y="2993"/>
                  </a:lnTo>
                  <a:lnTo>
                    <a:pt x="9793" y="2930"/>
                  </a:lnTo>
                  <a:lnTo>
                    <a:pt x="9877" y="2909"/>
                  </a:lnTo>
                  <a:lnTo>
                    <a:pt x="9898" y="2825"/>
                  </a:lnTo>
                  <a:lnTo>
                    <a:pt x="9898" y="2742"/>
                  </a:lnTo>
                  <a:lnTo>
                    <a:pt x="9939" y="2637"/>
                  </a:lnTo>
                  <a:lnTo>
                    <a:pt x="10023" y="2470"/>
                  </a:lnTo>
                  <a:lnTo>
                    <a:pt x="10023" y="2365"/>
                  </a:lnTo>
                  <a:lnTo>
                    <a:pt x="10086" y="2198"/>
                  </a:lnTo>
                  <a:lnTo>
                    <a:pt x="10107" y="1947"/>
                  </a:lnTo>
                  <a:lnTo>
                    <a:pt x="10086" y="1863"/>
                  </a:lnTo>
                  <a:lnTo>
                    <a:pt x="9918" y="1842"/>
                  </a:lnTo>
                  <a:lnTo>
                    <a:pt x="9814" y="1863"/>
                  </a:lnTo>
                  <a:lnTo>
                    <a:pt x="9709" y="1947"/>
                  </a:lnTo>
                  <a:lnTo>
                    <a:pt x="9605" y="1884"/>
                  </a:lnTo>
                  <a:lnTo>
                    <a:pt x="9521" y="1863"/>
                  </a:lnTo>
                  <a:lnTo>
                    <a:pt x="9479" y="1884"/>
                  </a:lnTo>
                  <a:lnTo>
                    <a:pt x="9500" y="1968"/>
                  </a:lnTo>
                  <a:lnTo>
                    <a:pt x="9584" y="2051"/>
                  </a:lnTo>
                  <a:lnTo>
                    <a:pt x="9584" y="2198"/>
                  </a:lnTo>
                  <a:lnTo>
                    <a:pt x="9563" y="2281"/>
                  </a:lnTo>
                  <a:lnTo>
                    <a:pt x="9500" y="2219"/>
                  </a:lnTo>
                  <a:lnTo>
                    <a:pt x="9479" y="2093"/>
                  </a:lnTo>
                  <a:lnTo>
                    <a:pt x="9395" y="2009"/>
                  </a:lnTo>
                  <a:lnTo>
                    <a:pt x="9312" y="1989"/>
                  </a:lnTo>
                  <a:lnTo>
                    <a:pt x="9165" y="2114"/>
                  </a:lnTo>
                  <a:lnTo>
                    <a:pt x="9165" y="2219"/>
                  </a:lnTo>
                  <a:lnTo>
                    <a:pt x="9207" y="2302"/>
                  </a:lnTo>
                  <a:lnTo>
                    <a:pt x="9165" y="2386"/>
                  </a:lnTo>
                  <a:lnTo>
                    <a:pt x="9061" y="2386"/>
                  </a:lnTo>
                  <a:lnTo>
                    <a:pt x="9061" y="2323"/>
                  </a:lnTo>
                  <a:lnTo>
                    <a:pt x="9061" y="2219"/>
                  </a:lnTo>
                  <a:lnTo>
                    <a:pt x="9040" y="2114"/>
                  </a:lnTo>
                  <a:lnTo>
                    <a:pt x="8956" y="2072"/>
                  </a:lnTo>
                  <a:lnTo>
                    <a:pt x="8747" y="2072"/>
                  </a:lnTo>
                  <a:lnTo>
                    <a:pt x="8538" y="2156"/>
                  </a:lnTo>
                  <a:lnTo>
                    <a:pt x="8307" y="2156"/>
                  </a:lnTo>
                  <a:lnTo>
                    <a:pt x="8140" y="2093"/>
                  </a:lnTo>
                  <a:lnTo>
                    <a:pt x="8056" y="2093"/>
                  </a:lnTo>
                  <a:lnTo>
                    <a:pt x="7994" y="2114"/>
                  </a:lnTo>
                  <a:lnTo>
                    <a:pt x="7910" y="2093"/>
                  </a:lnTo>
                  <a:lnTo>
                    <a:pt x="7805" y="2093"/>
                  </a:lnTo>
                  <a:lnTo>
                    <a:pt x="7701" y="2177"/>
                  </a:lnTo>
                  <a:lnTo>
                    <a:pt x="7680" y="2219"/>
                  </a:lnTo>
                  <a:lnTo>
                    <a:pt x="7722" y="2302"/>
                  </a:lnTo>
                  <a:lnTo>
                    <a:pt x="7722" y="2386"/>
                  </a:lnTo>
                  <a:lnTo>
                    <a:pt x="7784" y="2491"/>
                  </a:lnTo>
                  <a:lnTo>
                    <a:pt x="7805" y="2533"/>
                  </a:lnTo>
                  <a:lnTo>
                    <a:pt x="7784" y="2616"/>
                  </a:lnTo>
                  <a:lnTo>
                    <a:pt x="7722" y="2784"/>
                  </a:lnTo>
                  <a:lnTo>
                    <a:pt x="7742" y="2930"/>
                  </a:lnTo>
                  <a:lnTo>
                    <a:pt x="7889" y="3118"/>
                  </a:lnTo>
                  <a:lnTo>
                    <a:pt x="7889" y="3223"/>
                  </a:lnTo>
                  <a:lnTo>
                    <a:pt x="7910" y="3432"/>
                  </a:lnTo>
                  <a:lnTo>
                    <a:pt x="7889" y="3453"/>
                  </a:lnTo>
                  <a:lnTo>
                    <a:pt x="7826" y="3411"/>
                  </a:lnTo>
                  <a:lnTo>
                    <a:pt x="7784" y="3307"/>
                  </a:lnTo>
                  <a:lnTo>
                    <a:pt x="7638" y="3160"/>
                  </a:lnTo>
                  <a:lnTo>
                    <a:pt x="7596" y="3118"/>
                  </a:lnTo>
                  <a:lnTo>
                    <a:pt x="7596" y="2909"/>
                  </a:lnTo>
                  <a:lnTo>
                    <a:pt x="7617" y="2700"/>
                  </a:lnTo>
                  <a:lnTo>
                    <a:pt x="7617" y="2595"/>
                  </a:lnTo>
                  <a:lnTo>
                    <a:pt x="7512" y="2428"/>
                  </a:lnTo>
                  <a:lnTo>
                    <a:pt x="7512" y="2323"/>
                  </a:lnTo>
                  <a:lnTo>
                    <a:pt x="7491" y="2281"/>
                  </a:lnTo>
                  <a:lnTo>
                    <a:pt x="7429" y="2261"/>
                  </a:lnTo>
                  <a:lnTo>
                    <a:pt x="7303" y="2302"/>
                  </a:lnTo>
                  <a:lnTo>
                    <a:pt x="7177" y="2386"/>
                  </a:lnTo>
                  <a:lnTo>
                    <a:pt x="7010" y="2407"/>
                  </a:lnTo>
                  <a:lnTo>
                    <a:pt x="6947" y="2470"/>
                  </a:lnTo>
                  <a:lnTo>
                    <a:pt x="6905" y="2595"/>
                  </a:lnTo>
                  <a:lnTo>
                    <a:pt x="6947" y="2700"/>
                  </a:lnTo>
                  <a:lnTo>
                    <a:pt x="6905" y="2825"/>
                  </a:lnTo>
                  <a:lnTo>
                    <a:pt x="6843" y="2930"/>
                  </a:lnTo>
                  <a:lnTo>
                    <a:pt x="6801" y="2993"/>
                  </a:lnTo>
                  <a:lnTo>
                    <a:pt x="6843" y="3035"/>
                  </a:lnTo>
                  <a:lnTo>
                    <a:pt x="6885" y="3035"/>
                  </a:lnTo>
                  <a:lnTo>
                    <a:pt x="6947" y="3056"/>
                  </a:lnTo>
                  <a:lnTo>
                    <a:pt x="6947" y="3202"/>
                  </a:lnTo>
                  <a:lnTo>
                    <a:pt x="6885" y="3307"/>
                  </a:lnTo>
                  <a:lnTo>
                    <a:pt x="6738" y="3411"/>
                  </a:lnTo>
                  <a:lnTo>
                    <a:pt x="6633" y="3411"/>
                  </a:lnTo>
                  <a:lnTo>
                    <a:pt x="6592" y="3453"/>
                  </a:lnTo>
                  <a:lnTo>
                    <a:pt x="6571" y="3558"/>
                  </a:lnTo>
                  <a:lnTo>
                    <a:pt x="6529" y="3621"/>
                  </a:lnTo>
                  <a:lnTo>
                    <a:pt x="6487" y="3683"/>
                  </a:lnTo>
                  <a:lnTo>
                    <a:pt x="6529" y="3767"/>
                  </a:lnTo>
                  <a:lnTo>
                    <a:pt x="6487" y="3830"/>
                  </a:lnTo>
                  <a:lnTo>
                    <a:pt x="6424" y="3830"/>
                  </a:lnTo>
                  <a:lnTo>
                    <a:pt x="6382" y="3851"/>
                  </a:lnTo>
                  <a:lnTo>
                    <a:pt x="6236" y="3872"/>
                  </a:lnTo>
                  <a:lnTo>
                    <a:pt x="6131" y="3830"/>
                  </a:lnTo>
                  <a:lnTo>
                    <a:pt x="6089" y="3767"/>
                  </a:lnTo>
                  <a:lnTo>
                    <a:pt x="6089" y="3683"/>
                  </a:lnTo>
                  <a:lnTo>
                    <a:pt x="6048" y="3662"/>
                  </a:lnTo>
                  <a:lnTo>
                    <a:pt x="5985" y="3662"/>
                  </a:lnTo>
                  <a:lnTo>
                    <a:pt x="5964" y="3621"/>
                  </a:lnTo>
                  <a:lnTo>
                    <a:pt x="5943" y="3537"/>
                  </a:lnTo>
                  <a:lnTo>
                    <a:pt x="5838" y="3537"/>
                  </a:lnTo>
                  <a:lnTo>
                    <a:pt x="5797" y="3579"/>
                  </a:lnTo>
                  <a:lnTo>
                    <a:pt x="5755" y="3641"/>
                  </a:lnTo>
                  <a:lnTo>
                    <a:pt x="5671" y="3641"/>
                  </a:lnTo>
                  <a:lnTo>
                    <a:pt x="5629" y="3662"/>
                  </a:lnTo>
                  <a:lnTo>
                    <a:pt x="5629" y="3830"/>
                  </a:lnTo>
                  <a:lnTo>
                    <a:pt x="5608" y="3893"/>
                  </a:lnTo>
                  <a:lnTo>
                    <a:pt x="5608" y="3997"/>
                  </a:lnTo>
                  <a:lnTo>
                    <a:pt x="5650" y="4165"/>
                  </a:lnTo>
                  <a:lnTo>
                    <a:pt x="5629" y="4353"/>
                  </a:lnTo>
                  <a:lnTo>
                    <a:pt x="5566" y="4416"/>
                  </a:lnTo>
                  <a:lnTo>
                    <a:pt x="5525" y="4416"/>
                  </a:lnTo>
                  <a:lnTo>
                    <a:pt x="5545" y="4206"/>
                  </a:lnTo>
                  <a:lnTo>
                    <a:pt x="5545" y="4060"/>
                  </a:lnTo>
                  <a:lnTo>
                    <a:pt x="5525" y="3976"/>
                  </a:lnTo>
                  <a:lnTo>
                    <a:pt x="5525" y="3767"/>
                  </a:lnTo>
                  <a:lnTo>
                    <a:pt x="5504" y="3662"/>
                  </a:lnTo>
                  <a:lnTo>
                    <a:pt x="5462" y="3641"/>
                  </a:lnTo>
                  <a:lnTo>
                    <a:pt x="5420" y="3662"/>
                  </a:lnTo>
                  <a:lnTo>
                    <a:pt x="5336" y="3662"/>
                  </a:lnTo>
                  <a:lnTo>
                    <a:pt x="5253" y="3767"/>
                  </a:lnTo>
                  <a:lnTo>
                    <a:pt x="5190" y="3788"/>
                  </a:lnTo>
                  <a:lnTo>
                    <a:pt x="5085" y="3872"/>
                  </a:lnTo>
                  <a:lnTo>
                    <a:pt x="5043" y="3955"/>
                  </a:lnTo>
                  <a:lnTo>
                    <a:pt x="5043" y="4039"/>
                  </a:lnTo>
                  <a:lnTo>
                    <a:pt x="4918" y="4186"/>
                  </a:lnTo>
                  <a:lnTo>
                    <a:pt x="4876" y="4206"/>
                  </a:lnTo>
                  <a:lnTo>
                    <a:pt x="4834" y="4165"/>
                  </a:lnTo>
                  <a:lnTo>
                    <a:pt x="4729" y="4165"/>
                  </a:lnTo>
                  <a:lnTo>
                    <a:pt x="4688" y="4186"/>
                  </a:lnTo>
                  <a:lnTo>
                    <a:pt x="4688" y="4248"/>
                  </a:lnTo>
                  <a:lnTo>
                    <a:pt x="4771" y="4269"/>
                  </a:lnTo>
                  <a:lnTo>
                    <a:pt x="4792" y="4290"/>
                  </a:lnTo>
                  <a:lnTo>
                    <a:pt x="4709" y="4311"/>
                  </a:lnTo>
                  <a:lnTo>
                    <a:pt x="4562" y="4311"/>
                  </a:lnTo>
                  <a:lnTo>
                    <a:pt x="4478" y="4353"/>
                  </a:lnTo>
                  <a:lnTo>
                    <a:pt x="4416" y="4416"/>
                  </a:lnTo>
                  <a:lnTo>
                    <a:pt x="4248" y="4478"/>
                  </a:lnTo>
                  <a:lnTo>
                    <a:pt x="4248" y="4520"/>
                  </a:lnTo>
                  <a:lnTo>
                    <a:pt x="4185" y="4583"/>
                  </a:lnTo>
                  <a:lnTo>
                    <a:pt x="4081" y="4625"/>
                  </a:lnTo>
                  <a:lnTo>
                    <a:pt x="3997" y="4625"/>
                  </a:lnTo>
                  <a:lnTo>
                    <a:pt x="3976" y="4688"/>
                  </a:lnTo>
                  <a:lnTo>
                    <a:pt x="3976" y="4771"/>
                  </a:lnTo>
                  <a:lnTo>
                    <a:pt x="4039" y="4813"/>
                  </a:lnTo>
                  <a:lnTo>
                    <a:pt x="3997" y="4876"/>
                  </a:lnTo>
                  <a:lnTo>
                    <a:pt x="3955" y="4897"/>
                  </a:lnTo>
                  <a:lnTo>
                    <a:pt x="3892" y="4939"/>
                  </a:lnTo>
                  <a:lnTo>
                    <a:pt x="3851" y="5022"/>
                  </a:lnTo>
                  <a:lnTo>
                    <a:pt x="3767" y="5043"/>
                  </a:lnTo>
                  <a:lnTo>
                    <a:pt x="3746" y="5127"/>
                  </a:lnTo>
                  <a:lnTo>
                    <a:pt x="3746" y="5169"/>
                  </a:lnTo>
                  <a:lnTo>
                    <a:pt x="3767" y="5211"/>
                  </a:lnTo>
                  <a:lnTo>
                    <a:pt x="3767" y="5294"/>
                  </a:lnTo>
                  <a:lnTo>
                    <a:pt x="3767" y="5336"/>
                  </a:lnTo>
                  <a:lnTo>
                    <a:pt x="3830" y="5357"/>
                  </a:lnTo>
                  <a:lnTo>
                    <a:pt x="3892" y="5357"/>
                  </a:lnTo>
                  <a:lnTo>
                    <a:pt x="3976" y="5420"/>
                  </a:lnTo>
                  <a:lnTo>
                    <a:pt x="4039" y="5420"/>
                  </a:lnTo>
                  <a:lnTo>
                    <a:pt x="4081" y="5357"/>
                  </a:lnTo>
                  <a:lnTo>
                    <a:pt x="4144" y="5357"/>
                  </a:lnTo>
                  <a:lnTo>
                    <a:pt x="4248" y="5441"/>
                  </a:lnTo>
                  <a:lnTo>
                    <a:pt x="4269" y="5525"/>
                  </a:lnTo>
                  <a:lnTo>
                    <a:pt x="4353" y="5525"/>
                  </a:lnTo>
                  <a:lnTo>
                    <a:pt x="4457" y="5441"/>
                  </a:lnTo>
                  <a:lnTo>
                    <a:pt x="4499" y="5441"/>
                  </a:lnTo>
                  <a:lnTo>
                    <a:pt x="4604" y="5462"/>
                  </a:lnTo>
                  <a:lnTo>
                    <a:pt x="4792" y="5462"/>
                  </a:lnTo>
                  <a:lnTo>
                    <a:pt x="4834" y="5441"/>
                  </a:lnTo>
                  <a:lnTo>
                    <a:pt x="4834" y="5336"/>
                  </a:lnTo>
                  <a:lnTo>
                    <a:pt x="4918" y="5253"/>
                  </a:lnTo>
                  <a:lnTo>
                    <a:pt x="4939" y="5253"/>
                  </a:lnTo>
                  <a:lnTo>
                    <a:pt x="4939" y="5357"/>
                  </a:lnTo>
                  <a:lnTo>
                    <a:pt x="4981" y="5378"/>
                  </a:lnTo>
                  <a:lnTo>
                    <a:pt x="4939" y="5441"/>
                  </a:lnTo>
                  <a:lnTo>
                    <a:pt x="4813" y="5483"/>
                  </a:lnTo>
                  <a:lnTo>
                    <a:pt x="4709" y="5566"/>
                  </a:lnTo>
                  <a:lnTo>
                    <a:pt x="4562" y="5546"/>
                  </a:lnTo>
                  <a:lnTo>
                    <a:pt x="4457" y="5566"/>
                  </a:lnTo>
                  <a:lnTo>
                    <a:pt x="4416" y="5629"/>
                  </a:lnTo>
                  <a:lnTo>
                    <a:pt x="4416" y="5671"/>
                  </a:lnTo>
                  <a:lnTo>
                    <a:pt x="4520" y="5755"/>
                  </a:lnTo>
                  <a:lnTo>
                    <a:pt x="4667" y="5755"/>
                  </a:lnTo>
                  <a:lnTo>
                    <a:pt x="4688" y="5776"/>
                  </a:lnTo>
                  <a:lnTo>
                    <a:pt x="4667" y="5859"/>
                  </a:lnTo>
                  <a:lnTo>
                    <a:pt x="4520" y="5943"/>
                  </a:lnTo>
                  <a:lnTo>
                    <a:pt x="4290" y="5943"/>
                  </a:lnTo>
                  <a:lnTo>
                    <a:pt x="4206" y="6048"/>
                  </a:lnTo>
                  <a:lnTo>
                    <a:pt x="4206" y="6152"/>
                  </a:lnTo>
                  <a:lnTo>
                    <a:pt x="4290" y="6194"/>
                  </a:lnTo>
                  <a:lnTo>
                    <a:pt x="4269" y="6299"/>
                  </a:lnTo>
                  <a:lnTo>
                    <a:pt x="4185" y="6320"/>
                  </a:lnTo>
                  <a:lnTo>
                    <a:pt x="4081" y="6487"/>
                  </a:lnTo>
                  <a:lnTo>
                    <a:pt x="4039" y="6571"/>
                  </a:lnTo>
                  <a:lnTo>
                    <a:pt x="3892" y="6613"/>
                  </a:lnTo>
                  <a:lnTo>
                    <a:pt x="3788" y="6738"/>
                  </a:lnTo>
                  <a:lnTo>
                    <a:pt x="3725" y="6843"/>
                  </a:lnTo>
                  <a:lnTo>
                    <a:pt x="3620" y="6947"/>
                  </a:lnTo>
                  <a:lnTo>
                    <a:pt x="3620" y="7010"/>
                  </a:lnTo>
                  <a:lnTo>
                    <a:pt x="3537" y="7031"/>
                  </a:lnTo>
                  <a:lnTo>
                    <a:pt x="3453" y="7031"/>
                  </a:lnTo>
                  <a:lnTo>
                    <a:pt x="3348" y="6947"/>
                  </a:lnTo>
                  <a:lnTo>
                    <a:pt x="3307" y="6906"/>
                  </a:lnTo>
                  <a:lnTo>
                    <a:pt x="3202" y="6885"/>
                  </a:lnTo>
                  <a:lnTo>
                    <a:pt x="3139" y="6822"/>
                  </a:lnTo>
                  <a:lnTo>
                    <a:pt x="3014" y="6801"/>
                  </a:lnTo>
                  <a:lnTo>
                    <a:pt x="2888" y="6822"/>
                  </a:lnTo>
                  <a:lnTo>
                    <a:pt x="2784" y="6885"/>
                  </a:lnTo>
                  <a:lnTo>
                    <a:pt x="2679" y="6843"/>
                  </a:lnTo>
                  <a:lnTo>
                    <a:pt x="2616" y="6822"/>
                  </a:lnTo>
                  <a:lnTo>
                    <a:pt x="2512" y="6843"/>
                  </a:lnTo>
                  <a:lnTo>
                    <a:pt x="2344" y="6843"/>
                  </a:lnTo>
                  <a:lnTo>
                    <a:pt x="2177" y="6927"/>
                  </a:lnTo>
                  <a:lnTo>
                    <a:pt x="2156" y="7010"/>
                  </a:lnTo>
                  <a:lnTo>
                    <a:pt x="2198" y="7052"/>
                  </a:lnTo>
                  <a:lnTo>
                    <a:pt x="2177" y="7115"/>
                  </a:lnTo>
                  <a:lnTo>
                    <a:pt x="2156" y="7052"/>
                  </a:lnTo>
                  <a:lnTo>
                    <a:pt x="2072" y="7052"/>
                  </a:lnTo>
                  <a:lnTo>
                    <a:pt x="1654" y="7157"/>
                  </a:lnTo>
                  <a:lnTo>
                    <a:pt x="1549" y="7157"/>
                  </a:lnTo>
                  <a:lnTo>
                    <a:pt x="1486" y="7199"/>
                  </a:lnTo>
                  <a:lnTo>
                    <a:pt x="1465" y="7199"/>
                  </a:lnTo>
                  <a:lnTo>
                    <a:pt x="1382" y="7157"/>
                  </a:lnTo>
                  <a:lnTo>
                    <a:pt x="1319" y="7219"/>
                  </a:lnTo>
                  <a:lnTo>
                    <a:pt x="1277" y="7261"/>
                  </a:lnTo>
                  <a:lnTo>
                    <a:pt x="1214" y="7303"/>
                  </a:lnTo>
                  <a:lnTo>
                    <a:pt x="1172" y="7261"/>
                  </a:lnTo>
                  <a:lnTo>
                    <a:pt x="1172" y="7240"/>
                  </a:lnTo>
                  <a:lnTo>
                    <a:pt x="1110" y="7219"/>
                  </a:lnTo>
                  <a:lnTo>
                    <a:pt x="1026" y="7219"/>
                  </a:lnTo>
                  <a:lnTo>
                    <a:pt x="942" y="7261"/>
                  </a:lnTo>
                  <a:lnTo>
                    <a:pt x="859" y="7261"/>
                  </a:lnTo>
                  <a:lnTo>
                    <a:pt x="817" y="7240"/>
                  </a:lnTo>
                  <a:lnTo>
                    <a:pt x="733" y="7240"/>
                  </a:lnTo>
                  <a:lnTo>
                    <a:pt x="691" y="7303"/>
                  </a:lnTo>
                  <a:lnTo>
                    <a:pt x="607" y="7324"/>
                  </a:lnTo>
                  <a:lnTo>
                    <a:pt x="607" y="7366"/>
                  </a:lnTo>
                  <a:lnTo>
                    <a:pt x="607" y="7429"/>
                  </a:lnTo>
                  <a:lnTo>
                    <a:pt x="419" y="7512"/>
                  </a:lnTo>
                  <a:lnTo>
                    <a:pt x="315" y="7512"/>
                  </a:lnTo>
                  <a:lnTo>
                    <a:pt x="294" y="7554"/>
                  </a:lnTo>
                  <a:lnTo>
                    <a:pt x="335" y="7638"/>
                  </a:lnTo>
                  <a:lnTo>
                    <a:pt x="419" y="7638"/>
                  </a:lnTo>
                  <a:lnTo>
                    <a:pt x="482" y="7659"/>
                  </a:lnTo>
                  <a:lnTo>
                    <a:pt x="482" y="7722"/>
                  </a:lnTo>
                  <a:lnTo>
                    <a:pt x="398" y="7722"/>
                  </a:lnTo>
                  <a:lnTo>
                    <a:pt x="377" y="7680"/>
                  </a:lnTo>
                  <a:lnTo>
                    <a:pt x="335" y="7722"/>
                  </a:lnTo>
                  <a:lnTo>
                    <a:pt x="294" y="7784"/>
                  </a:lnTo>
                  <a:lnTo>
                    <a:pt x="189" y="7847"/>
                  </a:lnTo>
                  <a:lnTo>
                    <a:pt x="105" y="7868"/>
                  </a:lnTo>
                  <a:lnTo>
                    <a:pt x="168" y="7931"/>
                  </a:lnTo>
                  <a:lnTo>
                    <a:pt x="273" y="7973"/>
                  </a:lnTo>
                  <a:lnTo>
                    <a:pt x="315" y="8035"/>
                  </a:lnTo>
                  <a:lnTo>
                    <a:pt x="419" y="8266"/>
                  </a:lnTo>
                  <a:lnTo>
                    <a:pt x="482" y="8307"/>
                  </a:lnTo>
                  <a:lnTo>
                    <a:pt x="587" y="8307"/>
                  </a:lnTo>
                  <a:lnTo>
                    <a:pt x="628" y="8349"/>
                  </a:lnTo>
                  <a:lnTo>
                    <a:pt x="649" y="8391"/>
                  </a:lnTo>
                  <a:lnTo>
                    <a:pt x="607" y="8454"/>
                  </a:lnTo>
                  <a:lnTo>
                    <a:pt x="545" y="8496"/>
                  </a:lnTo>
                  <a:lnTo>
                    <a:pt x="524" y="8559"/>
                  </a:lnTo>
                  <a:lnTo>
                    <a:pt x="587" y="8621"/>
                  </a:lnTo>
                  <a:lnTo>
                    <a:pt x="691" y="8663"/>
                  </a:lnTo>
                  <a:lnTo>
                    <a:pt x="817" y="8621"/>
                  </a:lnTo>
                  <a:lnTo>
                    <a:pt x="921" y="8559"/>
                  </a:lnTo>
                  <a:lnTo>
                    <a:pt x="963" y="8496"/>
                  </a:lnTo>
                  <a:lnTo>
                    <a:pt x="1005" y="8475"/>
                  </a:lnTo>
                  <a:lnTo>
                    <a:pt x="1047" y="8496"/>
                  </a:lnTo>
                  <a:lnTo>
                    <a:pt x="1068" y="8559"/>
                  </a:lnTo>
                  <a:lnTo>
                    <a:pt x="1005" y="8684"/>
                  </a:lnTo>
                  <a:lnTo>
                    <a:pt x="900" y="8726"/>
                  </a:lnTo>
                  <a:lnTo>
                    <a:pt x="796" y="8768"/>
                  </a:lnTo>
                  <a:lnTo>
                    <a:pt x="754" y="8810"/>
                  </a:lnTo>
                  <a:lnTo>
                    <a:pt x="796" y="8893"/>
                  </a:lnTo>
                  <a:lnTo>
                    <a:pt x="900" y="8914"/>
                  </a:lnTo>
                  <a:lnTo>
                    <a:pt x="963" y="8872"/>
                  </a:lnTo>
                  <a:lnTo>
                    <a:pt x="1110" y="8810"/>
                  </a:lnTo>
                  <a:lnTo>
                    <a:pt x="1151" y="8831"/>
                  </a:lnTo>
                  <a:lnTo>
                    <a:pt x="1151" y="8872"/>
                  </a:lnTo>
                  <a:lnTo>
                    <a:pt x="963" y="8935"/>
                  </a:lnTo>
                  <a:lnTo>
                    <a:pt x="838" y="8998"/>
                  </a:lnTo>
                  <a:lnTo>
                    <a:pt x="817" y="9040"/>
                  </a:lnTo>
                  <a:lnTo>
                    <a:pt x="1005" y="9228"/>
                  </a:lnTo>
                  <a:lnTo>
                    <a:pt x="1131" y="9291"/>
                  </a:lnTo>
                  <a:lnTo>
                    <a:pt x="1277" y="9291"/>
                  </a:lnTo>
                  <a:lnTo>
                    <a:pt x="1340" y="9228"/>
                  </a:lnTo>
                  <a:lnTo>
                    <a:pt x="1361" y="9103"/>
                  </a:lnTo>
                  <a:lnTo>
                    <a:pt x="1319" y="9040"/>
                  </a:lnTo>
                  <a:lnTo>
                    <a:pt x="1277" y="8998"/>
                  </a:lnTo>
                  <a:lnTo>
                    <a:pt x="1319" y="8977"/>
                  </a:lnTo>
                  <a:lnTo>
                    <a:pt x="1361" y="8977"/>
                  </a:lnTo>
                  <a:lnTo>
                    <a:pt x="1444" y="9082"/>
                  </a:lnTo>
                  <a:lnTo>
                    <a:pt x="1465" y="9103"/>
                  </a:lnTo>
                  <a:lnTo>
                    <a:pt x="1465" y="9144"/>
                  </a:lnTo>
                  <a:lnTo>
                    <a:pt x="1570" y="9207"/>
                  </a:lnTo>
                  <a:lnTo>
                    <a:pt x="1758" y="9228"/>
                  </a:lnTo>
                  <a:lnTo>
                    <a:pt x="1884" y="9228"/>
                  </a:lnTo>
                  <a:lnTo>
                    <a:pt x="1988" y="9144"/>
                  </a:lnTo>
                  <a:lnTo>
                    <a:pt x="2051" y="9123"/>
                  </a:lnTo>
                  <a:lnTo>
                    <a:pt x="2114" y="9144"/>
                  </a:lnTo>
                  <a:lnTo>
                    <a:pt x="2114" y="9228"/>
                  </a:lnTo>
                  <a:lnTo>
                    <a:pt x="2177" y="9291"/>
                  </a:lnTo>
                  <a:lnTo>
                    <a:pt x="2219" y="9291"/>
                  </a:lnTo>
                  <a:lnTo>
                    <a:pt x="2281" y="9312"/>
                  </a:lnTo>
                  <a:lnTo>
                    <a:pt x="2302" y="9458"/>
                  </a:lnTo>
                  <a:lnTo>
                    <a:pt x="2260" y="9458"/>
                  </a:lnTo>
                  <a:lnTo>
                    <a:pt x="2114" y="9542"/>
                  </a:lnTo>
                  <a:lnTo>
                    <a:pt x="2114" y="9626"/>
                  </a:lnTo>
                  <a:lnTo>
                    <a:pt x="2156" y="9667"/>
                  </a:lnTo>
                  <a:lnTo>
                    <a:pt x="2156" y="9730"/>
                  </a:lnTo>
                  <a:lnTo>
                    <a:pt x="2072" y="9667"/>
                  </a:lnTo>
                  <a:lnTo>
                    <a:pt x="2051" y="9647"/>
                  </a:lnTo>
                  <a:lnTo>
                    <a:pt x="1968" y="9626"/>
                  </a:lnTo>
                  <a:lnTo>
                    <a:pt x="1884" y="9542"/>
                  </a:lnTo>
                  <a:lnTo>
                    <a:pt x="1696" y="9458"/>
                  </a:lnTo>
                  <a:lnTo>
                    <a:pt x="1465" y="9458"/>
                  </a:lnTo>
                  <a:lnTo>
                    <a:pt x="1319" y="9437"/>
                  </a:lnTo>
                  <a:lnTo>
                    <a:pt x="1110" y="9500"/>
                  </a:lnTo>
                  <a:lnTo>
                    <a:pt x="1110" y="9542"/>
                  </a:lnTo>
                  <a:lnTo>
                    <a:pt x="1214" y="9626"/>
                  </a:lnTo>
                  <a:lnTo>
                    <a:pt x="1361" y="9647"/>
                  </a:lnTo>
                  <a:lnTo>
                    <a:pt x="1486" y="9667"/>
                  </a:lnTo>
                  <a:lnTo>
                    <a:pt x="1654" y="9772"/>
                  </a:lnTo>
                  <a:lnTo>
                    <a:pt x="1842" y="9856"/>
                  </a:lnTo>
                  <a:lnTo>
                    <a:pt x="1947" y="9856"/>
                  </a:lnTo>
                  <a:lnTo>
                    <a:pt x="2009" y="9877"/>
                  </a:lnTo>
                  <a:lnTo>
                    <a:pt x="1884" y="9940"/>
                  </a:lnTo>
                  <a:lnTo>
                    <a:pt x="1654" y="9940"/>
                  </a:lnTo>
                  <a:lnTo>
                    <a:pt x="1444" y="9814"/>
                  </a:lnTo>
                  <a:lnTo>
                    <a:pt x="1361" y="9751"/>
                  </a:lnTo>
                  <a:lnTo>
                    <a:pt x="1214" y="9751"/>
                  </a:lnTo>
                  <a:lnTo>
                    <a:pt x="1005" y="9647"/>
                  </a:lnTo>
                  <a:lnTo>
                    <a:pt x="796" y="9647"/>
                  </a:lnTo>
                  <a:lnTo>
                    <a:pt x="649" y="9563"/>
                  </a:lnTo>
                  <a:lnTo>
                    <a:pt x="482" y="9521"/>
                  </a:lnTo>
                  <a:lnTo>
                    <a:pt x="294" y="9605"/>
                  </a:lnTo>
                  <a:lnTo>
                    <a:pt x="294" y="9730"/>
                  </a:lnTo>
                  <a:lnTo>
                    <a:pt x="231" y="9667"/>
                  </a:lnTo>
                  <a:lnTo>
                    <a:pt x="168" y="9667"/>
                  </a:lnTo>
                  <a:lnTo>
                    <a:pt x="105" y="9730"/>
                  </a:lnTo>
                  <a:lnTo>
                    <a:pt x="63" y="9730"/>
                  </a:lnTo>
                  <a:lnTo>
                    <a:pt x="1" y="9814"/>
                  </a:lnTo>
                  <a:lnTo>
                    <a:pt x="1" y="9877"/>
                  </a:lnTo>
                  <a:lnTo>
                    <a:pt x="1" y="9960"/>
                  </a:lnTo>
                  <a:lnTo>
                    <a:pt x="63" y="9940"/>
                  </a:lnTo>
                  <a:lnTo>
                    <a:pt x="105" y="9940"/>
                  </a:lnTo>
                  <a:lnTo>
                    <a:pt x="147" y="9960"/>
                  </a:lnTo>
                  <a:lnTo>
                    <a:pt x="63" y="10023"/>
                  </a:lnTo>
                  <a:lnTo>
                    <a:pt x="22" y="10086"/>
                  </a:lnTo>
                  <a:lnTo>
                    <a:pt x="63" y="10191"/>
                  </a:lnTo>
                  <a:lnTo>
                    <a:pt x="189" y="10253"/>
                  </a:lnTo>
                  <a:lnTo>
                    <a:pt x="273" y="10170"/>
                  </a:lnTo>
                  <a:lnTo>
                    <a:pt x="315" y="10149"/>
                  </a:lnTo>
                  <a:lnTo>
                    <a:pt x="377" y="10149"/>
                  </a:lnTo>
                  <a:lnTo>
                    <a:pt x="440" y="10023"/>
                  </a:lnTo>
                  <a:lnTo>
                    <a:pt x="503" y="9981"/>
                  </a:lnTo>
                  <a:lnTo>
                    <a:pt x="587" y="9981"/>
                  </a:lnTo>
                  <a:lnTo>
                    <a:pt x="524" y="10044"/>
                  </a:lnTo>
                  <a:lnTo>
                    <a:pt x="482" y="10170"/>
                  </a:lnTo>
                  <a:lnTo>
                    <a:pt x="398" y="10232"/>
                  </a:lnTo>
                  <a:lnTo>
                    <a:pt x="315" y="10274"/>
                  </a:lnTo>
                  <a:lnTo>
                    <a:pt x="356" y="10442"/>
                  </a:lnTo>
                  <a:lnTo>
                    <a:pt x="503" y="10588"/>
                  </a:lnTo>
                  <a:lnTo>
                    <a:pt x="566" y="10546"/>
                  </a:lnTo>
                  <a:lnTo>
                    <a:pt x="607" y="10546"/>
                  </a:lnTo>
                  <a:lnTo>
                    <a:pt x="775" y="10609"/>
                  </a:lnTo>
                  <a:lnTo>
                    <a:pt x="879" y="10609"/>
                  </a:lnTo>
                  <a:lnTo>
                    <a:pt x="879" y="10672"/>
                  </a:lnTo>
                  <a:lnTo>
                    <a:pt x="817" y="10756"/>
                  </a:lnTo>
                  <a:lnTo>
                    <a:pt x="733" y="10797"/>
                  </a:lnTo>
                  <a:lnTo>
                    <a:pt x="712" y="10776"/>
                  </a:lnTo>
                  <a:lnTo>
                    <a:pt x="545" y="10776"/>
                  </a:lnTo>
                  <a:lnTo>
                    <a:pt x="482" y="10797"/>
                  </a:lnTo>
                  <a:lnTo>
                    <a:pt x="419" y="10881"/>
                  </a:lnTo>
                  <a:lnTo>
                    <a:pt x="273" y="10881"/>
                  </a:lnTo>
                  <a:lnTo>
                    <a:pt x="210" y="10923"/>
                  </a:lnTo>
                  <a:lnTo>
                    <a:pt x="210" y="11069"/>
                  </a:lnTo>
                  <a:lnTo>
                    <a:pt x="294" y="11174"/>
                  </a:lnTo>
                  <a:lnTo>
                    <a:pt x="335" y="11237"/>
                  </a:lnTo>
                  <a:lnTo>
                    <a:pt x="419" y="11425"/>
                  </a:lnTo>
                  <a:lnTo>
                    <a:pt x="545" y="11488"/>
                  </a:lnTo>
                  <a:lnTo>
                    <a:pt x="503" y="11509"/>
                  </a:lnTo>
                  <a:lnTo>
                    <a:pt x="503" y="11530"/>
                  </a:lnTo>
                  <a:lnTo>
                    <a:pt x="587" y="11592"/>
                  </a:lnTo>
                  <a:lnTo>
                    <a:pt x="670" y="11697"/>
                  </a:lnTo>
                  <a:lnTo>
                    <a:pt x="754" y="11760"/>
                  </a:lnTo>
                  <a:lnTo>
                    <a:pt x="859" y="11823"/>
                  </a:lnTo>
                  <a:lnTo>
                    <a:pt x="963" y="11927"/>
                  </a:lnTo>
                  <a:lnTo>
                    <a:pt x="1047" y="11969"/>
                  </a:lnTo>
                  <a:lnTo>
                    <a:pt x="1068" y="11948"/>
                  </a:lnTo>
                  <a:lnTo>
                    <a:pt x="1068" y="11864"/>
                  </a:lnTo>
                  <a:lnTo>
                    <a:pt x="1047" y="11718"/>
                  </a:lnTo>
                  <a:lnTo>
                    <a:pt x="1047" y="11634"/>
                  </a:lnTo>
                  <a:lnTo>
                    <a:pt x="1110" y="11592"/>
                  </a:lnTo>
                  <a:lnTo>
                    <a:pt x="1131" y="11488"/>
                  </a:lnTo>
                  <a:lnTo>
                    <a:pt x="1131" y="11404"/>
                  </a:lnTo>
                  <a:lnTo>
                    <a:pt x="1172" y="11383"/>
                  </a:lnTo>
                  <a:lnTo>
                    <a:pt x="1214" y="11383"/>
                  </a:lnTo>
                  <a:lnTo>
                    <a:pt x="1235" y="11488"/>
                  </a:lnTo>
                  <a:lnTo>
                    <a:pt x="1277" y="11592"/>
                  </a:lnTo>
                  <a:lnTo>
                    <a:pt x="1277" y="11655"/>
                  </a:lnTo>
                  <a:lnTo>
                    <a:pt x="1319" y="11718"/>
                  </a:lnTo>
                  <a:lnTo>
                    <a:pt x="1340" y="11697"/>
                  </a:lnTo>
                  <a:lnTo>
                    <a:pt x="1361" y="11634"/>
                  </a:lnTo>
                  <a:lnTo>
                    <a:pt x="1444" y="11634"/>
                  </a:lnTo>
                  <a:lnTo>
                    <a:pt x="1549" y="11551"/>
                  </a:lnTo>
                  <a:lnTo>
                    <a:pt x="1570" y="11592"/>
                  </a:lnTo>
                  <a:lnTo>
                    <a:pt x="1654" y="11592"/>
                  </a:lnTo>
                  <a:lnTo>
                    <a:pt x="1675" y="11634"/>
                  </a:lnTo>
                  <a:lnTo>
                    <a:pt x="1612" y="11718"/>
                  </a:lnTo>
                  <a:lnTo>
                    <a:pt x="1549" y="11823"/>
                  </a:lnTo>
                  <a:lnTo>
                    <a:pt x="1549" y="11927"/>
                  </a:lnTo>
                  <a:lnTo>
                    <a:pt x="1633" y="11948"/>
                  </a:lnTo>
                  <a:lnTo>
                    <a:pt x="1675" y="11927"/>
                  </a:lnTo>
                  <a:lnTo>
                    <a:pt x="1737" y="11739"/>
                  </a:lnTo>
                  <a:lnTo>
                    <a:pt x="1758" y="11655"/>
                  </a:lnTo>
                  <a:lnTo>
                    <a:pt x="1842" y="11697"/>
                  </a:lnTo>
                  <a:lnTo>
                    <a:pt x="1926" y="11823"/>
                  </a:lnTo>
                  <a:lnTo>
                    <a:pt x="1968" y="11844"/>
                  </a:lnTo>
                  <a:lnTo>
                    <a:pt x="2051" y="11802"/>
                  </a:lnTo>
                  <a:lnTo>
                    <a:pt x="2051" y="11718"/>
                  </a:lnTo>
                  <a:lnTo>
                    <a:pt x="2093" y="11634"/>
                  </a:lnTo>
                  <a:lnTo>
                    <a:pt x="2198" y="11634"/>
                  </a:lnTo>
                  <a:lnTo>
                    <a:pt x="2240" y="11655"/>
                  </a:lnTo>
                  <a:lnTo>
                    <a:pt x="2240" y="11760"/>
                  </a:lnTo>
                  <a:lnTo>
                    <a:pt x="2177" y="11864"/>
                  </a:lnTo>
                  <a:lnTo>
                    <a:pt x="2177" y="11969"/>
                  </a:lnTo>
                  <a:lnTo>
                    <a:pt x="2240" y="11927"/>
                  </a:lnTo>
                  <a:lnTo>
                    <a:pt x="2344" y="11844"/>
                  </a:lnTo>
                  <a:lnTo>
                    <a:pt x="2386" y="11739"/>
                  </a:lnTo>
                  <a:lnTo>
                    <a:pt x="2470" y="11655"/>
                  </a:lnTo>
                  <a:lnTo>
                    <a:pt x="2595" y="11634"/>
                  </a:lnTo>
                  <a:lnTo>
                    <a:pt x="2700" y="11655"/>
                  </a:lnTo>
                  <a:lnTo>
                    <a:pt x="2784" y="11739"/>
                  </a:lnTo>
                  <a:lnTo>
                    <a:pt x="2909" y="11802"/>
                  </a:lnTo>
                  <a:lnTo>
                    <a:pt x="3076" y="11927"/>
                  </a:lnTo>
                  <a:lnTo>
                    <a:pt x="3181" y="11948"/>
                  </a:lnTo>
                  <a:lnTo>
                    <a:pt x="3223" y="11906"/>
                  </a:lnTo>
                  <a:lnTo>
                    <a:pt x="3286" y="11906"/>
                  </a:lnTo>
                  <a:lnTo>
                    <a:pt x="3390" y="12011"/>
                  </a:lnTo>
                  <a:lnTo>
                    <a:pt x="3516" y="12116"/>
                  </a:lnTo>
                  <a:lnTo>
                    <a:pt x="3495" y="12220"/>
                  </a:lnTo>
                  <a:lnTo>
                    <a:pt x="3495" y="12241"/>
                  </a:lnTo>
                  <a:lnTo>
                    <a:pt x="3537" y="12241"/>
                  </a:lnTo>
                  <a:lnTo>
                    <a:pt x="3558" y="12220"/>
                  </a:lnTo>
                  <a:lnTo>
                    <a:pt x="3620" y="12241"/>
                  </a:lnTo>
                  <a:lnTo>
                    <a:pt x="3662" y="12325"/>
                  </a:lnTo>
                  <a:lnTo>
                    <a:pt x="3746" y="12367"/>
                  </a:lnTo>
                  <a:lnTo>
                    <a:pt x="3809" y="12429"/>
                  </a:lnTo>
                  <a:lnTo>
                    <a:pt x="3830" y="12492"/>
                  </a:lnTo>
                  <a:lnTo>
                    <a:pt x="3851" y="12534"/>
                  </a:lnTo>
                  <a:lnTo>
                    <a:pt x="3913" y="12534"/>
                  </a:lnTo>
                  <a:lnTo>
                    <a:pt x="3913" y="12471"/>
                  </a:lnTo>
                  <a:lnTo>
                    <a:pt x="3955" y="12471"/>
                  </a:lnTo>
                  <a:lnTo>
                    <a:pt x="4018" y="12492"/>
                  </a:lnTo>
                  <a:lnTo>
                    <a:pt x="4039" y="12576"/>
                  </a:lnTo>
                  <a:lnTo>
                    <a:pt x="4164" y="12681"/>
                  </a:lnTo>
                  <a:lnTo>
                    <a:pt x="4248" y="12785"/>
                  </a:lnTo>
                  <a:lnTo>
                    <a:pt x="4290" y="12806"/>
                  </a:lnTo>
                  <a:lnTo>
                    <a:pt x="4353" y="12869"/>
                  </a:lnTo>
                  <a:lnTo>
                    <a:pt x="4332" y="12953"/>
                  </a:lnTo>
                  <a:lnTo>
                    <a:pt x="4353" y="12973"/>
                  </a:lnTo>
                  <a:lnTo>
                    <a:pt x="4353" y="13015"/>
                  </a:lnTo>
                  <a:lnTo>
                    <a:pt x="4290" y="13078"/>
                  </a:lnTo>
                  <a:lnTo>
                    <a:pt x="4248" y="13183"/>
                  </a:lnTo>
                  <a:lnTo>
                    <a:pt x="4164" y="13225"/>
                  </a:lnTo>
                  <a:lnTo>
                    <a:pt x="4164" y="13266"/>
                  </a:lnTo>
                  <a:lnTo>
                    <a:pt x="4269" y="13266"/>
                  </a:lnTo>
                  <a:lnTo>
                    <a:pt x="4290" y="13287"/>
                  </a:lnTo>
                  <a:lnTo>
                    <a:pt x="4269" y="13329"/>
                  </a:lnTo>
                  <a:lnTo>
                    <a:pt x="4227" y="13371"/>
                  </a:lnTo>
                  <a:lnTo>
                    <a:pt x="4123" y="13476"/>
                  </a:lnTo>
                  <a:lnTo>
                    <a:pt x="4081" y="13497"/>
                  </a:lnTo>
                  <a:lnTo>
                    <a:pt x="4081" y="13538"/>
                  </a:lnTo>
                  <a:lnTo>
                    <a:pt x="4144" y="13601"/>
                  </a:lnTo>
                  <a:lnTo>
                    <a:pt x="4185" y="13685"/>
                  </a:lnTo>
                  <a:lnTo>
                    <a:pt x="4185" y="13727"/>
                  </a:lnTo>
                  <a:lnTo>
                    <a:pt x="4374" y="13894"/>
                  </a:lnTo>
                  <a:lnTo>
                    <a:pt x="4416" y="13957"/>
                  </a:lnTo>
                  <a:lnTo>
                    <a:pt x="4416" y="14061"/>
                  </a:lnTo>
                  <a:lnTo>
                    <a:pt x="4457" y="14124"/>
                  </a:lnTo>
                  <a:lnTo>
                    <a:pt x="4416" y="14166"/>
                  </a:lnTo>
                  <a:lnTo>
                    <a:pt x="4416" y="14250"/>
                  </a:lnTo>
                  <a:lnTo>
                    <a:pt x="4478" y="14333"/>
                  </a:lnTo>
                  <a:lnTo>
                    <a:pt x="4520" y="14333"/>
                  </a:lnTo>
                  <a:lnTo>
                    <a:pt x="4562" y="14354"/>
                  </a:lnTo>
                  <a:lnTo>
                    <a:pt x="4583" y="14438"/>
                  </a:lnTo>
                  <a:lnTo>
                    <a:pt x="4667" y="14543"/>
                  </a:lnTo>
                  <a:lnTo>
                    <a:pt x="4709" y="14585"/>
                  </a:lnTo>
                  <a:lnTo>
                    <a:pt x="4709" y="14668"/>
                  </a:lnTo>
                  <a:lnTo>
                    <a:pt x="4688" y="14752"/>
                  </a:lnTo>
                  <a:lnTo>
                    <a:pt x="4604" y="14773"/>
                  </a:lnTo>
                  <a:lnTo>
                    <a:pt x="4520" y="14857"/>
                  </a:lnTo>
                  <a:lnTo>
                    <a:pt x="4499" y="14940"/>
                  </a:lnTo>
                  <a:lnTo>
                    <a:pt x="4457" y="15003"/>
                  </a:lnTo>
                  <a:lnTo>
                    <a:pt x="4395" y="15003"/>
                  </a:lnTo>
                  <a:lnTo>
                    <a:pt x="4290" y="15087"/>
                  </a:lnTo>
                  <a:lnTo>
                    <a:pt x="4269" y="15149"/>
                  </a:lnTo>
                  <a:lnTo>
                    <a:pt x="4311" y="15170"/>
                  </a:lnTo>
                  <a:lnTo>
                    <a:pt x="4374" y="15149"/>
                  </a:lnTo>
                  <a:lnTo>
                    <a:pt x="4416" y="15087"/>
                  </a:lnTo>
                  <a:lnTo>
                    <a:pt x="4478" y="15087"/>
                  </a:lnTo>
                  <a:lnTo>
                    <a:pt x="4583" y="14982"/>
                  </a:lnTo>
                  <a:lnTo>
                    <a:pt x="4688" y="14982"/>
                  </a:lnTo>
                  <a:lnTo>
                    <a:pt x="4667" y="15108"/>
                  </a:lnTo>
                  <a:lnTo>
                    <a:pt x="4625" y="15170"/>
                  </a:lnTo>
                  <a:lnTo>
                    <a:pt x="4667" y="15254"/>
                  </a:lnTo>
                  <a:lnTo>
                    <a:pt x="4667" y="15317"/>
                  </a:lnTo>
                  <a:lnTo>
                    <a:pt x="4709" y="15421"/>
                  </a:lnTo>
                  <a:lnTo>
                    <a:pt x="4729" y="15526"/>
                  </a:lnTo>
                  <a:lnTo>
                    <a:pt x="4688" y="15631"/>
                  </a:lnTo>
                  <a:lnTo>
                    <a:pt x="4688" y="15694"/>
                  </a:lnTo>
                  <a:lnTo>
                    <a:pt x="4709" y="15777"/>
                  </a:lnTo>
                  <a:lnTo>
                    <a:pt x="4709" y="15798"/>
                  </a:lnTo>
                  <a:lnTo>
                    <a:pt x="4667" y="15735"/>
                  </a:lnTo>
                  <a:lnTo>
                    <a:pt x="4604" y="15777"/>
                  </a:lnTo>
                  <a:lnTo>
                    <a:pt x="4625" y="15903"/>
                  </a:lnTo>
                  <a:lnTo>
                    <a:pt x="4688" y="16007"/>
                  </a:lnTo>
                  <a:lnTo>
                    <a:pt x="4688" y="16049"/>
                  </a:lnTo>
                  <a:lnTo>
                    <a:pt x="4667" y="16049"/>
                  </a:lnTo>
                  <a:lnTo>
                    <a:pt x="4604" y="16112"/>
                  </a:lnTo>
                  <a:lnTo>
                    <a:pt x="4625" y="16196"/>
                  </a:lnTo>
                  <a:lnTo>
                    <a:pt x="4667" y="16238"/>
                  </a:lnTo>
                  <a:lnTo>
                    <a:pt x="4729" y="16238"/>
                  </a:lnTo>
                  <a:lnTo>
                    <a:pt x="4792" y="16300"/>
                  </a:lnTo>
                  <a:lnTo>
                    <a:pt x="4792" y="16342"/>
                  </a:lnTo>
                  <a:lnTo>
                    <a:pt x="4729" y="16405"/>
                  </a:lnTo>
                  <a:lnTo>
                    <a:pt x="4729" y="16468"/>
                  </a:lnTo>
                  <a:lnTo>
                    <a:pt x="4667" y="16551"/>
                  </a:lnTo>
                  <a:lnTo>
                    <a:pt x="4604" y="16572"/>
                  </a:lnTo>
                  <a:lnTo>
                    <a:pt x="4520" y="16551"/>
                  </a:lnTo>
                  <a:lnTo>
                    <a:pt x="4478" y="16572"/>
                  </a:lnTo>
                  <a:lnTo>
                    <a:pt x="4478" y="16635"/>
                  </a:lnTo>
                  <a:lnTo>
                    <a:pt x="4562" y="16656"/>
                  </a:lnTo>
                  <a:lnTo>
                    <a:pt x="4625" y="16656"/>
                  </a:lnTo>
                  <a:lnTo>
                    <a:pt x="4688" y="16719"/>
                  </a:lnTo>
                  <a:lnTo>
                    <a:pt x="4729" y="16719"/>
                  </a:lnTo>
                  <a:lnTo>
                    <a:pt x="4813" y="16740"/>
                  </a:lnTo>
                  <a:lnTo>
                    <a:pt x="4855" y="16782"/>
                  </a:lnTo>
                  <a:lnTo>
                    <a:pt x="4855" y="16886"/>
                  </a:lnTo>
                  <a:lnTo>
                    <a:pt x="4876" y="17033"/>
                  </a:lnTo>
                  <a:lnTo>
                    <a:pt x="4771" y="17137"/>
                  </a:lnTo>
                  <a:lnTo>
                    <a:pt x="4750" y="17200"/>
                  </a:lnTo>
                  <a:lnTo>
                    <a:pt x="4792" y="17263"/>
                  </a:lnTo>
                  <a:lnTo>
                    <a:pt x="4709" y="17409"/>
                  </a:lnTo>
                  <a:lnTo>
                    <a:pt x="4604" y="17472"/>
                  </a:lnTo>
                  <a:lnTo>
                    <a:pt x="4541" y="17472"/>
                  </a:lnTo>
                  <a:lnTo>
                    <a:pt x="4478" y="17409"/>
                  </a:lnTo>
                  <a:lnTo>
                    <a:pt x="4436" y="17409"/>
                  </a:lnTo>
                  <a:lnTo>
                    <a:pt x="4332" y="17493"/>
                  </a:lnTo>
                  <a:lnTo>
                    <a:pt x="4290" y="17577"/>
                  </a:lnTo>
                  <a:lnTo>
                    <a:pt x="4332" y="17598"/>
                  </a:lnTo>
                  <a:lnTo>
                    <a:pt x="4374" y="17598"/>
                  </a:lnTo>
                  <a:lnTo>
                    <a:pt x="4541" y="17618"/>
                  </a:lnTo>
                  <a:lnTo>
                    <a:pt x="4583" y="17577"/>
                  </a:lnTo>
                  <a:lnTo>
                    <a:pt x="4604" y="17556"/>
                  </a:lnTo>
                  <a:lnTo>
                    <a:pt x="4646" y="17577"/>
                  </a:lnTo>
                  <a:lnTo>
                    <a:pt x="4646" y="17618"/>
                  </a:lnTo>
                  <a:lnTo>
                    <a:pt x="4667" y="17660"/>
                  </a:lnTo>
                  <a:lnTo>
                    <a:pt x="4604" y="17702"/>
                  </a:lnTo>
                  <a:lnTo>
                    <a:pt x="4562" y="17702"/>
                  </a:lnTo>
                  <a:lnTo>
                    <a:pt x="4541" y="17723"/>
                  </a:lnTo>
                  <a:lnTo>
                    <a:pt x="4541" y="17807"/>
                  </a:lnTo>
                  <a:lnTo>
                    <a:pt x="4499" y="17828"/>
                  </a:lnTo>
                  <a:lnTo>
                    <a:pt x="4436" y="17828"/>
                  </a:lnTo>
                  <a:lnTo>
                    <a:pt x="4290" y="17932"/>
                  </a:lnTo>
                  <a:lnTo>
                    <a:pt x="4185" y="17995"/>
                  </a:lnTo>
                  <a:lnTo>
                    <a:pt x="4185" y="18037"/>
                  </a:lnTo>
                  <a:lnTo>
                    <a:pt x="4269" y="18121"/>
                  </a:lnTo>
                  <a:lnTo>
                    <a:pt x="4395" y="18142"/>
                  </a:lnTo>
                  <a:lnTo>
                    <a:pt x="4499" y="18121"/>
                  </a:lnTo>
                  <a:lnTo>
                    <a:pt x="4583" y="18016"/>
                  </a:lnTo>
                  <a:lnTo>
                    <a:pt x="4646" y="17911"/>
                  </a:lnTo>
                  <a:lnTo>
                    <a:pt x="4688" y="17870"/>
                  </a:lnTo>
                  <a:lnTo>
                    <a:pt x="4709" y="17870"/>
                  </a:lnTo>
                  <a:lnTo>
                    <a:pt x="4709" y="17911"/>
                  </a:lnTo>
                  <a:lnTo>
                    <a:pt x="4604" y="18079"/>
                  </a:lnTo>
                  <a:lnTo>
                    <a:pt x="4478" y="18204"/>
                  </a:lnTo>
                  <a:lnTo>
                    <a:pt x="4436" y="18183"/>
                  </a:lnTo>
                  <a:lnTo>
                    <a:pt x="4269" y="18204"/>
                  </a:lnTo>
                  <a:lnTo>
                    <a:pt x="4227" y="18225"/>
                  </a:lnTo>
                  <a:lnTo>
                    <a:pt x="4164" y="18309"/>
                  </a:lnTo>
                  <a:lnTo>
                    <a:pt x="4144" y="18288"/>
                  </a:lnTo>
                  <a:lnTo>
                    <a:pt x="4039" y="18288"/>
                  </a:lnTo>
                  <a:lnTo>
                    <a:pt x="3934" y="18330"/>
                  </a:lnTo>
                  <a:lnTo>
                    <a:pt x="3934" y="18393"/>
                  </a:lnTo>
                  <a:lnTo>
                    <a:pt x="3955" y="18414"/>
                  </a:lnTo>
                  <a:lnTo>
                    <a:pt x="3976" y="18455"/>
                  </a:lnTo>
                  <a:lnTo>
                    <a:pt x="3955" y="18539"/>
                  </a:lnTo>
                  <a:lnTo>
                    <a:pt x="4018" y="18665"/>
                  </a:lnTo>
                  <a:lnTo>
                    <a:pt x="4039" y="18665"/>
                  </a:lnTo>
                  <a:lnTo>
                    <a:pt x="4060" y="18602"/>
                  </a:lnTo>
                  <a:lnTo>
                    <a:pt x="4123" y="18602"/>
                  </a:lnTo>
                  <a:lnTo>
                    <a:pt x="4164" y="18644"/>
                  </a:lnTo>
                  <a:lnTo>
                    <a:pt x="4185" y="18707"/>
                  </a:lnTo>
                  <a:lnTo>
                    <a:pt x="4185" y="18769"/>
                  </a:lnTo>
                  <a:lnTo>
                    <a:pt x="4248" y="18832"/>
                  </a:lnTo>
                  <a:lnTo>
                    <a:pt x="4374" y="18832"/>
                  </a:lnTo>
                  <a:lnTo>
                    <a:pt x="4457" y="18769"/>
                  </a:lnTo>
                  <a:lnTo>
                    <a:pt x="4478" y="18748"/>
                  </a:lnTo>
                  <a:lnTo>
                    <a:pt x="4541" y="18748"/>
                  </a:lnTo>
                  <a:lnTo>
                    <a:pt x="4646" y="18727"/>
                  </a:lnTo>
                  <a:lnTo>
                    <a:pt x="4688" y="18665"/>
                  </a:lnTo>
                  <a:lnTo>
                    <a:pt x="4709" y="18560"/>
                  </a:lnTo>
                  <a:lnTo>
                    <a:pt x="4688" y="18497"/>
                  </a:lnTo>
                  <a:lnTo>
                    <a:pt x="4646" y="18434"/>
                  </a:lnTo>
                  <a:lnTo>
                    <a:pt x="4750" y="18434"/>
                  </a:lnTo>
                  <a:lnTo>
                    <a:pt x="4750" y="18393"/>
                  </a:lnTo>
                  <a:lnTo>
                    <a:pt x="4771" y="18225"/>
                  </a:lnTo>
                  <a:lnTo>
                    <a:pt x="4813" y="18309"/>
                  </a:lnTo>
                  <a:lnTo>
                    <a:pt x="4876" y="18351"/>
                  </a:lnTo>
                  <a:lnTo>
                    <a:pt x="4918" y="18351"/>
                  </a:lnTo>
                  <a:lnTo>
                    <a:pt x="4981" y="18288"/>
                  </a:lnTo>
                  <a:lnTo>
                    <a:pt x="4981" y="18121"/>
                  </a:lnTo>
                  <a:lnTo>
                    <a:pt x="4981" y="18016"/>
                  </a:lnTo>
                  <a:lnTo>
                    <a:pt x="4918" y="17911"/>
                  </a:lnTo>
                  <a:lnTo>
                    <a:pt x="4897" y="17828"/>
                  </a:lnTo>
                  <a:lnTo>
                    <a:pt x="4918" y="17618"/>
                  </a:lnTo>
                  <a:lnTo>
                    <a:pt x="4960" y="17577"/>
                  </a:lnTo>
                  <a:lnTo>
                    <a:pt x="4981" y="17577"/>
                  </a:lnTo>
                  <a:lnTo>
                    <a:pt x="4981" y="17660"/>
                  </a:lnTo>
                  <a:lnTo>
                    <a:pt x="4960" y="17723"/>
                  </a:lnTo>
                  <a:lnTo>
                    <a:pt x="4981" y="17828"/>
                  </a:lnTo>
                  <a:lnTo>
                    <a:pt x="5022" y="17932"/>
                  </a:lnTo>
                  <a:lnTo>
                    <a:pt x="5022" y="18079"/>
                  </a:lnTo>
                  <a:lnTo>
                    <a:pt x="5001" y="18204"/>
                  </a:lnTo>
                  <a:lnTo>
                    <a:pt x="5001" y="18309"/>
                  </a:lnTo>
                  <a:lnTo>
                    <a:pt x="5064" y="18309"/>
                  </a:lnTo>
                  <a:lnTo>
                    <a:pt x="5085" y="18288"/>
                  </a:lnTo>
                  <a:lnTo>
                    <a:pt x="5169" y="18225"/>
                  </a:lnTo>
                  <a:lnTo>
                    <a:pt x="5169" y="18183"/>
                  </a:lnTo>
                  <a:lnTo>
                    <a:pt x="5273" y="18037"/>
                  </a:lnTo>
                  <a:lnTo>
                    <a:pt x="5378" y="17995"/>
                  </a:lnTo>
                  <a:lnTo>
                    <a:pt x="5420" y="17995"/>
                  </a:lnTo>
                  <a:lnTo>
                    <a:pt x="5420" y="18016"/>
                  </a:lnTo>
                  <a:lnTo>
                    <a:pt x="5336" y="18079"/>
                  </a:lnTo>
                  <a:lnTo>
                    <a:pt x="5294" y="18121"/>
                  </a:lnTo>
                  <a:lnTo>
                    <a:pt x="5232" y="18246"/>
                  </a:lnTo>
                  <a:lnTo>
                    <a:pt x="5169" y="18330"/>
                  </a:lnTo>
                  <a:lnTo>
                    <a:pt x="5169" y="18393"/>
                  </a:lnTo>
                  <a:lnTo>
                    <a:pt x="5211" y="18414"/>
                  </a:lnTo>
                  <a:lnTo>
                    <a:pt x="5294" y="18414"/>
                  </a:lnTo>
                  <a:lnTo>
                    <a:pt x="5336" y="18434"/>
                  </a:lnTo>
                  <a:lnTo>
                    <a:pt x="5399" y="18518"/>
                  </a:lnTo>
                  <a:lnTo>
                    <a:pt x="5483" y="18539"/>
                  </a:lnTo>
                  <a:lnTo>
                    <a:pt x="5587" y="18518"/>
                  </a:lnTo>
                  <a:lnTo>
                    <a:pt x="5650" y="18455"/>
                  </a:lnTo>
                  <a:lnTo>
                    <a:pt x="5713" y="18455"/>
                  </a:lnTo>
                  <a:lnTo>
                    <a:pt x="5734" y="18497"/>
                  </a:lnTo>
                  <a:lnTo>
                    <a:pt x="5734" y="18539"/>
                  </a:lnTo>
                  <a:lnTo>
                    <a:pt x="5608" y="18623"/>
                  </a:lnTo>
                  <a:lnTo>
                    <a:pt x="5420" y="18665"/>
                  </a:lnTo>
                  <a:lnTo>
                    <a:pt x="5294" y="18665"/>
                  </a:lnTo>
                  <a:lnTo>
                    <a:pt x="5211" y="18727"/>
                  </a:lnTo>
                  <a:lnTo>
                    <a:pt x="5169" y="18769"/>
                  </a:lnTo>
                  <a:lnTo>
                    <a:pt x="5169" y="18832"/>
                  </a:lnTo>
                  <a:lnTo>
                    <a:pt x="5190" y="18853"/>
                  </a:lnTo>
                  <a:lnTo>
                    <a:pt x="5315" y="18832"/>
                  </a:lnTo>
                  <a:lnTo>
                    <a:pt x="5378" y="18853"/>
                  </a:lnTo>
                  <a:lnTo>
                    <a:pt x="5420" y="18832"/>
                  </a:lnTo>
                  <a:lnTo>
                    <a:pt x="5504" y="18769"/>
                  </a:lnTo>
                  <a:lnTo>
                    <a:pt x="5629" y="18769"/>
                  </a:lnTo>
                  <a:lnTo>
                    <a:pt x="5650" y="18811"/>
                  </a:lnTo>
                  <a:lnTo>
                    <a:pt x="5629" y="18853"/>
                  </a:lnTo>
                  <a:lnTo>
                    <a:pt x="5545" y="18874"/>
                  </a:lnTo>
                  <a:lnTo>
                    <a:pt x="5483" y="18937"/>
                  </a:lnTo>
                  <a:lnTo>
                    <a:pt x="5336" y="18937"/>
                  </a:lnTo>
                  <a:lnTo>
                    <a:pt x="5294" y="19020"/>
                  </a:lnTo>
                  <a:lnTo>
                    <a:pt x="5273" y="19083"/>
                  </a:lnTo>
                  <a:lnTo>
                    <a:pt x="5211" y="19146"/>
                  </a:lnTo>
                  <a:lnTo>
                    <a:pt x="5211" y="19188"/>
                  </a:lnTo>
                  <a:lnTo>
                    <a:pt x="5273" y="19188"/>
                  </a:lnTo>
                  <a:lnTo>
                    <a:pt x="5420" y="19062"/>
                  </a:lnTo>
                  <a:lnTo>
                    <a:pt x="5483" y="19041"/>
                  </a:lnTo>
                  <a:lnTo>
                    <a:pt x="5545" y="19041"/>
                  </a:lnTo>
                  <a:lnTo>
                    <a:pt x="5587" y="19020"/>
                  </a:lnTo>
                  <a:lnTo>
                    <a:pt x="5629" y="19020"/>
                  </a:lnTo>
                  <a:lnTo>
                    <a:pt x="5692" y="19083"/>
                  </a:lnTo>
                  <a:lnTo>
                    <a:pt x="5692" y="19146"/>
                  </a:lnTo>
                  <a:lnTo>
                    <a:pt x="5650" y="19188"/>
                  </a:lnTo>
                  <a:lnTo>
                    <a:pt x="5587" y="19146"/>
                  </a:lnTo>
                  <a:lnTo>
                    <a:pt x="5525" y="19125"/>
                  </a:lnTo>
                  <a:lnTo>
                    <a:pt x="5399" y="19167"/>
                  </a:lnTo>
                  <a:lnTo>
                    <a:pt x="5378" y="19230"/>
                  </a:lnTo>
                  <a:lnTo>
                    <a:pt x="5399" y="19271"/>
                  </a:lnTo>
                  <a:lnTo>
                    <a:pt x="5587" y="19271"/>
                  </a:lnTo>
                  <a:lnTo>
                    <a:pt x="5650" y="19230"/>
                  </a:lnTo>
                  <a:lnTo>
                    <a:pt x="5713" y="19230"/>
                  </a:lnTo>
                  <a:lnTo>
                    <a:pt x="5797" y="19334"/>
                  </a:lnTo>
                  <a:lnTo>
                    <a:pt x="5797" y="19397"/>
                  </a:lnTo>
                  <a:lnTo>
                    <a:pt x="5734" y="19439"/>
                  </a:lnTo>
                  <a:lnTo>
                    <a:pt x="5525" y="19355"/>
                  </a:lnTo>
                  <a:lnTo>
                    <a:pt x="5420" y="19292"/>
                  </a:lnTo>
                  <a:lnTo>
                    <a:pt x="5399" y="19355"/>
                  </a:lnTo>
                  <a:lnTo>
                    <a:pt x="5420" y="19439"/>
                  </a:lnTo>
                  <a:lnTo>
                    <a:pt x="5525" y="19502"/>
                  </a:lnTo>
                  <a:lnTo>
                    <a:pt x="5629" y="19648"/>
                  </a:lnTo>
                  <a:lnTo>
                    <a:pt x="5692" y="19753"/>
                  </a:lnTo>
                  <a:lnTo>
                    <a:pt x="5629" y="19753"/>
                  </a:lnTo>
                  <a:lnTo>
                    <a:pt x="5545" y="19648"/>
                  </a:lnTo>
                  <a:lnTo>
                    <a:pt x="5525" y="19648"/>
                  </a:lnTo>
                  <a:lnTo>
                    <a:pt x="5504" y="19690"/>
                  </a:lnTo>
                  <a:lnTo>
                    <a:pt x="5525" y="19774"/>
                  </a:lnTo>
                  <a:lnTo>
                    <a:pt x="5650" y="19878"/>
                  </a:lnTo>
                  <a:lnTo>
                    <a:pt x="5797" y="19983"/>
                  </a:lnTo>
                  <a:lnTo>
                    <a:pt x="5797" y="20025"/>
                  </a:lnTo>
                  <a:lnTo>
                    <a:pt x="5734" y="20025"/>
                  </a:lnTo>
                  <a:lnTo>
                    <a:pt x="5734" y="20087"/>
                  </a:lnTo>
                  <a:lnTo>
                    <a:pt x="5692" y="20087"/>
                  </a:lnTo>
                  <a:lnTo>
                    <a:pt x="5587" y="19983"/>
                  </a:lnTo>
                  <a:lnTo>
                    <a:pt x="5545" y="19983"/>
                  </a:lnTo>
                  <a:lnTo>
                    <a:pt x="5545" y="20025"/>
                  </a:lnTo>
                  <a:lnTo>
                    <a:pt x="5650" y="20171"/>
                  </a:lnTo>
                  <a:lnTo>
                    <a:pt x="5713" y="20213"/>
                  </a:lnTo>
                  <a:lnTo>
                    <a:pt x="5755" y="20213"/>
                  </a:lnTo>
                  <a:lnTo>
                    <a:pt x="5817" y="20192"/>
                  </a:lnTo>
                  <a:lnTo>
                    <a:pt x="5838" y="20213"/>
                  </a:lnTo>
                  <a:lnTo>
                    <a:pt x="5797" y="20297"/>
                  </a:lnTo>
                  <a:lnTo>
                    <a:pt x="5734" y="20318"/>
                  </a:lnTo>
                  <a:lnTo>
                    <a:pt x="5629" y="20276"/>
                  </a:lnTo>
                  <a:lnTo>
                    <a:pt x="5545" y="20192"/>
                  </a:lnTo>
                  <a:lnTo>
                    <a:pt x="5441" y="20108"/>
                  </a:lnTo>
                  <a:lnTo>
                    <a:pt x="5378" y="20004"/>
                  </a:lnTo>
                  <a:lnTo>
                    <a:pt x="5294" y="19795"/>
                  </a:lnTo>
                  <a:lnTo>
                    <a:pt x="5232" y="19711"/>
                  </a:lnTo>
                  <a:lnTo>
                    <a:pt x="5169" y="19690"/>
                  </a:lnTo>
                  <a:lnTo>
                    <a:pt x="5085" y="19648"/>
                  </a:lnTo>
                  <a:lnTo>
                    <a:pt x="4981" y="19606"/>
                  </a:lnTo>
                  <a:lnTo>
                    <a:pt x="4876" y="19606"/>
                  </a:lnTo>
                  <a:lnTo>
                    <a:pt x="4813" y="19585"/>
                  </a:lnTo>
                  <a:lnTo>
                    <a:pt x="4750" y="19585"/>
                  </a:lnTo>
                  <a:lnTo>
                    <a:pt x="4646" y="19564"/>
                  </a:lnTo>
                  <a:lnTo>
                    <a:pt x="4541" y="19460"/>
                  </a:lnTo>
                  <a:lnTo>
                    <a:pt x="4436" y="19460"/>
                  </a:lnTo>
                  <a:lnTo>
                    <a:pt x="4353" y="19439"/>
                  </a:lnTo>
                  <a:lnTo>
                    <a:pt x="4290" y="19460"/>
                  </a:lnTo>
                  <a:lnTo>
                    <a:pt x="4185" y="19460"/>
                  </a:lnTo>
                  <a:lnTo>
                    <a:pt x="4060" y="19564"/>
                  </a:lnTo>
                  <a:lnTo>
                    <a:pt x="4060" y="19606"/>
                  </a:lnTo>
                  <a:lnTo>
                    <a:pt x="4123" y="19669"/>
                  </a:lnTo>
                  <a:lnTo>
                    <a:pt x="4185" y="19753"/>
                  </a:lnTo>
                  <a:lnTo>
                    <a:pt x="4248" y="19878"/>
                  </a:lnTo>
                  <a:lnTo>
                    <a:pt x="4248" y="19962"/>
                  </a:lnTo>
                  <a:lnTo>
                    <a:pt x="4353" y="20067"/>
                  </a:lnTo>
                  <a:lnTo>
                    <a:pt x="4499" y="20108"/>
                  </a:lnTo>
                  <a:lnTo>
                    <a:pt x="4709" y="20192"/>
                  </a:lnTo>
                  <a:lnTo>
                    <a:pt x="4855" y="20276"/>
                  </a:lnTo>
                  <a:lnTo>
                    <a:pt x="4897" y="20380"/>
                  </a:lnTo>
                  <a:lnTo>
                    <a:pt x="4897" y="20422"/>
                  </a:lnTo>
                  <a:lnTo>
                    <a:pt x="4981" y="20443"/>
                  </a:lnTo>
                  <a:lnTo>
                    <a:pt x="5064" y="20443"/>
                  </a:lnTo>
                  <a:lnTo>
                    <a:pt x="5127" y="20527"/>
                  </a:lnTo>
                  <a:lnTo>
                    <a:pt x="5211" y="20548"/>
                  </a:lnTo>
                  <a:lnTo>
                    <a:pt x="5273" y="20527"/>
                  </a:lnTo>
                  <a:lnTo>
                    <a:pt x="5315" y="20590"/>
                  </a:lnTo>
                  <a:lnTo>
                    <a:pt x="5399" y="20590"/>
                  </a:lnTo>
                  <a:lnTo>
                    <a:pt x="5441" y="20548"/>
                  </a:lnTo>
                  <a:lnTo>
                    <a:pt x="5504" y="20631"/>
                  </a:lnTo>
                  <a:lnTo>
                    <a:pt x="5608" y="20631"/>
                  </a:lnTo>
                  <a:lnTo>
                    <a:pt x="5692" y="20548"/>
                  </a:lnTo>
                  <a:lnTo>
                    <a:pt x="5797" y="20548"/>
                  </a:lnTo>
                  <a:lnTo>
                    <a:pt x="5838" y="20590"/>
                  </a:lnTo>
                  <a:lnTo>
                    <a:pt x="5838" y="20652"/>
                  </a:lnTo>
                  <a:lnTo>
                    <a:pt x="5755" y="20652"/>
                  </a:lnTo>
                  <a:lnTo>
                    <a:pt x="5692" y="20694"/>
                  </a:lnTo>
                  <a:lnTo>
                    <a:pt x="5692" y="20736"/>
                  </a:lnTo>
                  <a:lnTo>
                    <a:pt x="5755" y="20736"/>
                  </a:lnTo>
                  <a:lnTo>
                    <a:pt x="5817" y="20820"/>
                  </a:lnTo>
                  <a:lnTo>
                    <a:pt x="5734" y="20862"/>
                  </a:lnTo>
                  <a:lnTo>
                    <a:pt x="5734" y="20903"/>
                  </a:lnTo>
                  <a:lnTo>
                    <a:pt x="5650" y="20924"/>
                  </a:lnTo>
                  <a:lnTo>
                    <a:pt x="5608" y="20966"/>
                  </a:lnTo>
                  <a:lnTo>
                    <a:pt x="5504" y="21029"/>
                  </a:lnTo>
                  <a:lnTo>
                    <a:pt x="5483" y="21071"/>
                  </a:lnTo>
                  <a:lnTo>
                    <a:pt x="5504" y="21113"/>
                  </a:lnTo>
                  <a:lnTo>
                    <a:pt x="5608" y="21113"/>
                  </a:lnTo>
                  <a:lnTo>
                    <a:pt x="5692" y="21134"/>
                  </a:lnTo>
                  <a:lnTo>
                    <a:pt x="5713" y="21175"/>
                  </a:lnTo>
                  <a:lnTo>
                    <a:pt x="5629" y="21175"/>
                  </a:lnTo>
                  <a:lnTo>
                    <a:pt x="5587" y="21217"/>
                  </a:lnTo>
                  <a:lnTo>
                    <a:pt x="5545" y="21175"/>
                  </a:lnTo>
                  <a:lnTo>
                    <a:pt x="5504" y="21238"/>
                  </a:lnTo>
                  <a:lnTo>
                    <a:pt x="5420" y="21364"/>
                  </a:lnTo>
                  <a:lnTo>
                    <a:pt x="5378" y="21364"/>
                  </a:lnTo>
                  <a:lnTo>
                    <a:pt x="5315" y="21427"/>
                  </a:lnTo>
                  <a:lnTo>
                    <a:pt x="5315" y="21468"/>
                  </a:lnTo>
                  <a:lnTo>
                    <a:pt x="5399" y="21489"/>
                  </a:lnTo>
                  <a:lnTo>
                    <a:pt x="5441" y="21489"/>
                  </a:lnTo>
                  <a:lnTo>
                    <a:pt x="5504" y="21468"/>
                  </a:lnTo>
                  <a:lnTo>
                    <a:pt x="5525" y="21489"/>
                  </a:lnTo>
                  <a:lnTo>
                    <a:pt x="5545" y="21552"/>
                  </a:lnTo>
                  <a:lnTo>
                    <a:pt x="5608" y="21552"/>
                  </a:lnTo>
                  <a:lnTo>
                    <a:pt x="5650" y="21573"/>
                  </a:lnTo>
                  <a:lnTo>
                    <a:pt x="5650" y="21636"/>
                  </a:lnTo>
                  <a:lnTo>
                    <a:pt x="5545" y="21657"/>
                  </a:lnTo>
                  <a:lnTo>
                    <a:pt x="5483" y="21678"/>
                  </a:lnTo>
                  <a:lnTo>
                    <a:pt x="5483" y="21699"/>
                  </a:lnTo>
                  <a:lnTo>
                    <a:pt x="5608" y="21699"/>
                  </a:lnTo>
                  <a:lnTo>
                    <a:pt x="5650" y="21761"/>
                  </a:lnTo>
                  <a:lnTo>
                    <a:pt x="5650" y="21803"/>
                  </a:lnTo>
                  <a:lnTo>
                    <a:pt x="5608" y="21803"/>
                  </a:lnTo>
                  <a:lnTo>
                    <a:pt x="5545" y="21782"/>
                  </a:lnTo>
                  <a:lnTo>
                    <a:pt x="5525" y="21803"/>
                  </a:lnTo>
                  <a:lnTo>
                    <a:pt x="5483" y="21803"/>
                  </a:lnTo>
                  <a:lnTo>
                    <a:pt x="5420" y="21761"/>
                  </a:lnTo>
                  <a:lnTo>
                    <a:pt x="5336" y="21761"/>
                  </a:lnTo>
                  <a:lnTo>
                    <a:pt x="5232" y="21740"/>
                  </a:lnTo>
                  <a:lnTo>
                    <a:pt x="5232" y="21678"/>
                  </a:lnTo>
                  <a:lnTo>
                    <a:pt x="5273" y="21657"/>
                  </a:lnTo>
                  <a:lnTo>
                    <a:pt x="5211" y="21552"/>
                  </a:lnTo>
                  <a:lnTo>
                    <a:pt x="5190" y="21531"/>
                  </a:lnTo>
                  <a:lnTo>
                    <a:pt x="5127" y="21552"/>
                  </a:lnTo>
                  <a:lnTo>
                    <a:pt x="5127" y="21657"/>
                  </a:lnTo>
                  <a:lnTo>
                    <a:pt x="5064" y="21866"/>
                  </a:lnTo>
                  <a:lnTo>
                    <a:pt x="5001" y="21950"/>
                  </a:lnTo>
                  <a:lnTo>
                    <a:pt x="5022" y="21992"/>
                  </a:lnTo>
                  <a:lnTo>
                    <a:pt x="5085" y="21992"/>
                  </a:lnTo>
                  <a:lnTo>
                    <a:pt x="5169" y="21950"/>
                  </a:lnTo>
                  <a:lnTo>
                    <a:pt x="5190" y="21950"/>
                  </a:lnTo>
                  <a:lnTo>
                    <a:pt x="5169" y="21992"/>
                  </a:lnTo>
                  <a:lnTo>
                    <a:pt x="5085" y="22054"/>
                  </a:lnTo>
                  <a:lnTo>
                    <a:pt x="5022" y="22096"/>
                  </a:lnTo>
                  <a:lnTo>
                    <a:pt x="4981" y="22117"/>
                  </a:lnTo>
                  <a:lnTo>
                    <a:pt x="4981" y="22180"/>
                  </a:lnTo>
                  <a:lnTo>
                    <a:pt x="4855" y="22159"/>
                  </a:lnTo>
                  <a:lnTo>
                    <a:pt x="4750" y="22159"/>
                  </a:lnTo>
                  <a:lnTo>
                    <a:pt x="4646" y="22180"/>
                  </a:lnTo>
                  <a:lnTo>
                    <a:pt x="4604" y="22159"/>
                  </a:lnTo>
                  <a:lnTo>
                    <a:pt x="4478" y="22159"/>
                  </a:lnTo>
                  <a:lnTo>
                    <a:pt x="4395" y="22180"/>
                  </a:lnTo>
                  <a:lnTo>
                    <a:pt x="4248" y="22264"/>
                  </a:lnTo>
                  <a:lnTo>
                    <a:pt x="4123" y="22284"/>
                  </a:lnTo>
                  <a:lnTo>
                    <a:pt x="4144" y="22305"/>
                  </a:lnTo>
                  <a:lnTo>
                    <a:pt x="4248" y="22284"/>
                  </a:lnTo>
                  <a:lnTo>
                    <a:pt x="4290" y="22284"/>
                  </a:lnTo>
                  <a:lnTo>
                    <a:pt x="4248" y="22326"/>
                  </a:lnTo>
                  <a:lnTo>
                    <a:pt x="4185" y="22368"/>
                  </a:lnTo>
                  <a:lnTo>
                    <a:pt x="4227" y="22410"/>
                  </a:lnTo>
                  <a:lnTo>
                    <a:pt x="4290" y="22431"/>
                  </a:lnTo>
                  <a:lnTo>
                    <a:pt x="4353" y="22515"/>
                  </a:lnTo>
                  <a:lnTo>
                    <a:pt x="4457" y="22494"/>
                  </a:lnTo>
                  <a:lnTo>
                    <a:pt x="4541" y="22515"/>
                  </a:lnTo>
                  <a:lnTo>
                    <a:pt x="4583" y="22494"/>
                  </a:lnTo>
                  <a:lnTo>
                    <a:pt x="4709" y="22494"/>
                  </a:lnTo>
                  <a:lnTo>
                    <a:pt x="4750" y="22473"/>
                  </a:lnTo>
                  <a:lnTo>
                    <a:pt x="4667" y="22410"/>
                  </a:lnTo>
                  <a:lnTo>
                    <a:pt x="4646" y="22389"/>
                  </a:lnTo>
                  <a:lnTo>
                    <a:pt x="4688" y="22326"/>
                  </a:lnTo>
                  <a:lnTo>
                    <a:pt x="4855" y="22326"/>
                  </a:lnTo>
                  <a:lnTo>
                    <a:pt x="4918" y="22305"/>
                  </a:lnTo>
                  <a:lnTo>
                    <a:pt x="5001" y="22305"/>
                  </a:lnTo>
                  <a:lnTo>
                    <a:pt x="5001" y="22326"/>
                  </a:lnTo>
                  <a:lnTo>
                    <a:pt x="4960" y="22368"/>
                  </a:lnTo>
                  <a:lnTo>
                    <a:pt x="4918" y="22431"/>
                  </a:lnTo>
                  <a:lnTo>
                    <a:pt x="4918" y="22515"/>
                  </a:lnTo>
                  <a:lnTo>
                    <a:pt x="4792" y="22577"/>
                  </a:lnTo>
                  <a:lnTo>
                    <a:pt x="4792" y="22619"/>
                  </a:lnTo>
                  <a:lnTo>
                    <a:pt x="4813" y="22682"/>
                  </a:lnTo>
                  <a:lnTo>
                    <a:pt x="5064" y="22849"/>
                  </a:lnTo>
                  <a:lnTo>
                    <a:pt x="5169" y="22933"/>
                  </a:lnTo>
                  <a:lnTo>
                    <a:pt x="5169" y="22954"/>
                  </a:lnTo>
                  <a:lnTo>
                    <a:pt x="5085" y="22954"/>
                  </a:lnTo>
                  <a:lnTo>
                    <a:pt x="5064" y="22933"/>
                  </a:lnTo>
                  <a:lnTo>
                    <a:pt x="4960" y="22891"/>
                  </a:lnTo>
                  <a:lnTo>
                    <a:pt x="4813" y="22808"/>
                  </a:lnTo>
                  <a:lnTo>
                    <a:pt x="4771" y="22745"/>
                  </a:lnTo>
                  <a:lnTo>
                    <a:pt x="4667" y="22745"/>
                  </a:lnTo>
                  <a:lnTo>
                    <a:pt x="4604" y="22787"/>
                  </a:lnTo>
                  <a:lnTo>
                    <a:pt x="4541" y="22808"/>
                  </a:lnTo>
                  <a:lnTo>
                    <a:pt x="4332" y="22682"/>
                  </a:lnTo>
                  <a:lnTo>
                    <a:pt x="4290" y="22598"/>
                  </a:lnTo>
                  <a:lnTo>
                    <a:pt x="4248" y="22515"/>
                  </a:lnTo>
                  <a:lnTo>
                    <a:pt x="4227" y="22515"/>
                  </a:lnTo>
                  <a:lnTo>
                    <a:pt x="4248" y="22619"/>
                  </a:lnTo>
                  <a:lnTo>
                    <a:pt x="4269" y="22703"/>
                  </a:lnTo>
                  <a:lnTo>
                    <a:pt x="4248" y="22724"/>
                  </a:lnTo>
                  <a:lnTo>
                    <a:pt x="4144" y="22619"/>
                  </a:lnTo>
                  <a:lnTo>
                    <a:pt x="4039" y="22494"/>
                  </a:lnTo>
                  <a:lnTo>
                    <a:pt x="3913" y="22431"/>
                  </a:lnTo>
                  <a:lnTo>
                    <a:pt x="3851" y="22473"/>
                  </a:lnTo>
                  <a:lnTo>
                    <a:pt x="3872" y="22515"/>
                  </a:lnTo>
                  <a:lnTo>
                    <a:pt x="3955" y="22536"/>
                  </a:lnTo>
                  <a:lnTo>
                    <a:pt x="3976" y="22619"/>
                  </a:lnTo>
                  <a:lnTo>
                    <a:pt x="4123" y="22745"/>
                  </a:lnTo>
                  <a:lnTo>
                    <a:pt x="4164" y="22808"/>
                  </a:lnTo>
                  <a:lnTo>
                    <a:pt x="4227" y="22808"/>
                  </a:lnTo>
                  <a:lnTo>
                    <a:pt x="4290" y="22828"/>
                  </a:lnTo>
                  <a:lnTo>
                    <a:pt x="4332" y="22891"/>
                  </a:lnTo>
                  <a:lnTo>
                    <a:pt x="4164" y="22891"/>
                  </a:lnTo>
                  <a:lnTo>
                    <a:pt x="4060" y="22828"/>
                  </a:lnTo>
                  <a:lnTo>
                    <a:pt x="3976" y="22787"/>
                  </a:lnTo>
                  <a:lnTo>
                    <a:pt x="3934" y="22787"/>
                  </a:lnTo>
                  <a:lnTo>
                    <a:pt x="3913" y="22849"/>
                  </a:lnTo>
                  <a:lnTo>
                    <a:pt x="3913" y="22912"/>
                  </a:lnTo>
                  <a:lnTo>
                    <a:pt x="3851" y="22954"/>
                  </a:lnTo>
                  <a:lnTo>
                    <a:pt x="3830" y="22954"/>
                  </a:lnTo>
                  <a:lnTo>
                    <a:pt x="3830" y="23017"/>
                  </a:lnTo>
                  <a:lnTo>
                    <a:pt x="3767" y="23059"/>
                  </a:lnTo>
                  <a:lnTo>
                    <a:pt x="3725" y="23100"/>
                  </a:lnTo>
                  <a:lnTo>
                    <a:pt x="3600" y="23247"/>
                  </a:lnTo>
                  <a:lnTo>
                    <a:pt x="3600" y="23310"/>
                  </a:lnTo>
                  <a:lnTo>
                    <a:pt x="3627" y="23324"/>
                  </a:lnTo>
                  <a:lnTo>
                    <a:pt x="3627" y="23324"/>
                  </a:lnTo>
                  <a:lnTo>
                    <a:pt x="3558" y="23352"/>
                  </a:lnTo>
                  <a:lnTo>
                    <a:pt x="3495" y="23414"/>
                  </a:lnTo>
                  <a:lnTo>
                    <a:pt x="3390" y="23456"/>
                  </a:lnTo>
                  <a:lnTo>
                    <a:pt x="3328" y="23561"/>
                  </a:lnTo>
                  <a:lnTo>
                    <a:pt x="3328" y="23644"/>
                  </a:lnTo>
                  <a:lnTo>
                    <a:pt x="3348" y="23665"/>
                  </a:lnTo>
                  <a:lnTo>
                    <a:pt x="3432" y="23624"/>
                  </a:lnTo>
                  <a:lnTo>
                    <a:pt x="3537" y="23582"/>
                  </a:lnTo>
                  <a:lnTo>
                    <a:pt x="3600" y="23624"/>
                  </a:lnTo>
                  <a:lnTo>
                    <a:pt x="3620" y="23644"/>
                  </a:lnTo>
                  <a:lnTo>
                    <a:pt x="3725" y="23644"/>
                  </a:lnTo>
                  <a:lnTo>
                    <a:pt x="3913" y="23582"/>
                  </a:lnTo>
                  <a:lnTo>
                    <a:pt x="4060" y="23582"/>
                  </a:lnTo>
                  <a:lnTo>
                    <a:pt x="4185" y="23644"/>
                  </a:lnTo>
                  <a:lnTo>
                    <a:pt x="4185" y="23686"/>
                  </a:lnTo>
                  <a:lnTo>
                    <a:pt x="4144" y="23728"/>
                  </a:lnTo>
                  <a:lnTo>
                    <a:pt x="4018" y="23686"/>
                  </a:lnTo>
                  <a:lnTo>
                    <a:pt x="3934" y="23728"/>
                  </a:lnTo>
                  <a:lnTo>
                    <a:pt x="3558" y="23686"/>
                  </a:lnTo>
                  <a:lnTo>
                    <a:pt x="3453" y="23686"/>
                  </a:lnTo>
                  <a:lnTo>
                    <a:pt x="3432" y="23728"/>
                  </a:lnTo>
                  <a:lnTo>
                    <a:pt x="3286" y="23728"/>
                  </a:lnTo>
                  <a:lnTo>
                    <a:pt x="3286" y="23770"/>
                  </a:lnTo>
                  <a:lnTo>
                    <a:pt x="3307" y="23791"/>
                  </a:lnTo>
                  <a:lnTo>
                    <a:pt x="3411" y="23791"/>
                  </a:lnTo>
                  <a:lnTo>
                    <a:pt x="3432" y="23833"/>
                  </a:lnTo>
                  <a:lnTo>
                    <a:pt x="3390" y="23854"/>
                  </a:lnTo>
                  <a:lnTo>
                    <a:pt x="3307" y="23833"/>
                  </a:lnTo>
                  <a:lnTo>
                    <a:pt x="3202" y="23833"/>
                  </a:lnTo>
                  <a:lnTo>
                    <a:pt x="3202" y="23854"/>
                  </a:lnTo>
                  <a:lnTo>
                    <a:pt x="3244" y="23896"/>
                  </a:lnTo>
                  <a:lnTo>
                    <a:pt x="3348" y="23896"/>
                  </a:lnTo>
                  <a:lnTo>
                    <a:pt x="3620" y="23979"/>
                  </a:lnTo>
                  <a:lnTo>
                    <a:pt x="3704" y="23979"/>
                  </a:lnTo>
                  <a:lnTo>
                    <a:pt x="3746" y="23958"/>
                  </a:lnTo>
                  <a:lnTo>
                    <a:pt x="3830" y="23958"/>
                  </a:lnTo>
                  <a:lnTo>
                    <a:pt x="3851" y="23979"/>
                  </a:lnTo>
                  <a:lnTo>
                    <a:pt x="3851" y="24063"/>
                  </a:lnTo>
                  <a:lnTo>
                    <a:pt x="3872" y="24147"/>
                  </a:lnTo>
                  <a:lnTo>
                    <a:pt x="3830" y="24168"/>
                  </a:lnTo>
                  <a:lnTo>
                    <a:pt x="3746" y="24147"/>
                  </a:lnTo>
                  <a:lnTo>
                    <a:pt x="3725" y="24168"/>
                  </a:lnTo>
                  <a:lnTo>
                    <a:pt x="3704" y="24147"/>
                  </a:lnTo>
                  <a:lnTo>
                    <a:pt x="3600" y="24168"/>
                  </a:lnTo>
                  <a:lnTo>
                    <a:pt x="3600" y="24209"/>
                  </a:lnTo>
                  <a:lnTo>
                    <a:pt x="3620" y="24251"/>
                  </a:lnTo>
                  <a:lnTo>
                    <a:pt x="3662" y="24251"/>
                  </a:lnTo>
                  <a:lnTo>
                    <a:pt x="3746" y="24272"/>
                  </a:lnTo>
                  <a:lnTo>
                    <a:pt x="3767" y="24293"/>
                  </a:lnTo>
                  <a:lnTo>
                    <a:pt x="3662" y="24356"/>
                  </a:lnTo>
                  <a:lnTo>
                    <a:pt x="3600" y="24356"/>
                  </a:lnTo>
                  <a:lnTo>
                    <a:pt x="3495" y="24293"/>
                  </a:lnTo>
                  <a:lnTo>
                    <a:pt x="3390" y="24335"/>
                  </a:lnTo>
                  <a:lnTo>
                    <a:pt x="3390" y="24377"/>
                  </a:lnTo>
                  <a:lnTo>
                    <a:pt x="3411" y="24460"/>
                  </a:lnTo>
                  <a:lnTo>
                    <a:pt x="3453" y="24481"/>
                  </a:lnTo>
                  <a:lnTo>
                    <a:pt x="3516" y="24460"/>
                  </a:lnTo>
                  <a:lnTo>
                    <a:pt x="3620" y="24460"/>
                  </a:lnTo>
                  <a:lnTo>
                    <a:pt x="3704" y="24502"/>
                  </a:lnTo>
                  <a:lnTo>
                    <a:pt x="3725" y="24565"/>
                  </a:lnTo>
                  <a:lnTo>
                    <a:pt x="3495" y="24565"/>
                  </a:lnTo>
                  <a:lnTo>
                    <a:pt x="3432" y="24586"/>
                  </a:lnTo>
                  <a:lnTo>
                    <a:pt x="3348" y="24544"/>
                  </a:lnTo>
                  <a:lnTo>
                    <a:pt x="3307" y="24544"/>
                  </a:lnTo>
                  <a:lnTo>
                    <a:pt x="3244" y="24607"/>
                  </a:lnTo>
                  <a:lnTo>
                    <a:pt x="3244" y="24816"/>
                  </a:lnTo>
                  <a:lnTo>
                    <a:pt x="3223" y="24879"/>
                  </a:lnTo>
                  <a:lnTo>
                    <a:pt x="3244" y="24921"/>
                  </a:lnTo>
                  <a:lnTo>
                    <a:pt x="3328" y="24921"/>
                  </a:lnTo>
                  <a:lnTo>
                    <a:pt x="3558" y="24816"/>
                  </a:lnTo>
                  <a:lnTo>
                    <a:pt x="3620" y="24774"/>
                  </a:lnTo>
                  <a:lnTo>
                    <a:pt x="3809" y="24712"/>
                  </a:lnTo>
                  <a:lnTo>
                    <a:pt x="3913" y="24670"/>
                  </a:lnTo>
                  <a:lnTo>
                    <a:pt x="3976" y="24544"/>
                  </a:lnTo>
                  <a:lnTo>
                    <a:pt x="4123" y="24398"/>
                  </a:lnTo>
                  <a:lnTo>
                    <a:pt x="4395" y="24272"/>
                  </a:lnTo>
                  <a:lnTo>
                    <a:pt x="4541" y="24230"/>
                  </a:lnTo>
                  <a:lnTo>
                    <a:pt x="4604" y="24251"/>
                  </a:lnTo>
                  <a:lnTo>
                    <a:pt x="4604" y="24293"/>
                  </a:lnTo>
                  <a:lnTo>
                    <a:pt x="4562" y="24335"/>
                  </a:lnTo>
                  <a:lnTo>
                    <a:pt x="4478" y="24335"/>
                  </a:lnTo>
                  <a:lnTo>
                    <a:pt x="4332" y="24377"/>
                  </a:lnTo>
                  <a:lnTo>
                    <a:pt x="4144" y="24460"/>
                  </a:lnTo>
                  <a:lnTo>
                    <a:pt x="3955" y="24670"/>
                  </a:lnTo>
                  <a:lnTo>
                    <a:pt x="3872" y="24774"/>
                  </a:lnTo>
                  <a:lnTo>
                    <a:pt x="3725" y="24795"/>
                  </a:lnTo>
                  <a:lnTo>
                    <a:pt x="3641" y="24816"/>
                  </a:lnTo>
                  <a:lnTo>
                    <a:pt x="3495" y="24921"/>
                  </a:lnTo>
                  <a:lnTo>
                    <a:pt x="3328" y="24984"/>
                  </a:lnTo>
                  <a:lnTo>
                    <a:pt x="3244" y="25005"/>
                  </a:lnTo>
                  <a:lnTo>
                    <a:pt x="3223" y="25067"/>
                  </a:lnTo>
                  <a:lnTo>
                    <a:pt x="3307" y="25067"/>
                  </a:lnTo>
                  <a:lnTo>
                    <a:pt x="3348" y="25025"/>
                  </a:lnTo>
                  <a:lnTo>
                    <a:pt x="3411" y="25067"/>
                  </a:lnTo>
                  <a:lnTo>
                    <a:pt x="3411" y="25109"/>
                  </a:lnTo>
                  <a:lnTo>
                    <a:pt x="3516" y="25067"/>
                  </a:lnTo>
                  <a:lnTo>
                    <a:pt x="3558" y="25005"/>
                  </a:lnTo>
                  <a:lnTo>
                    <a:pt x="3620" y="25005"/>
                  </a:lnTo>
                  <a:lnTo>
                    <a:pt x="3704" y="25088"/>
                  </a:lnTo>
                  <a:lnTo>
                    <a:pt x="3746" y="25088"/>
                  </a:lnTo>
                  <a:lnTo>
                    <a:pt x="3830" y="25025"/>
                  </a:lnTo>
                  <a:lnTo>
                    <a:pt x="3934" y="24963"/>
                  </a:lnTo>
                  <a:lnTo>
                    <a:pt x="4018" y="24963"/>
                  </a:lnTo>
                  <a:lnTo>
                    <a:pt x="4039" y="24984"/>
                  </a:lnTo>
                  <a:lnTo>
                    <a:pt x="4018" y="25025"/>
                  </a:lnTo>
                  <a:lnTo>
                    <a:pt x="3934" y="25025"/>
                  </a:lnTo>
                  <a:lnTo>
                    <a:pt x="3851" y="25109"/>
                  </a:lnTo>
                  <a:lnTo>
                    <a:pt x="3767" y="25130"/>
                  </a:lnTo>
                  <a:lnTo>
                    <a:pt x="3662" y="25130"/>
                  </a:lnTo>
                  <a:lnTo>
                    <a:pt x="3620" y="25088"/>
                  </a:lnTo>
                  <a:lnTo>
                    <a:pt x="3558" y="25109"/>
                  </a:lnTo>
                  <a:lnTo>
                    <a:pt x="3516" y="25172"/>
                  </a:lnTo>
                  <a:lnTo>
                    <a:pt x="3390" y="25214"/>
                  </a:lnTo>
                  <a:lnTo>
                    <a:pt x="3348" y="25235"/>
                  </a:lnTo>
                  <a:lnTo>
                    <a:pt x="3432" y="25297"/>
                  </a:lnTo>
                  <a:lnTo>
                    <a:pt x="3495" y="25297"/>
                  </a:lnTo>
                  <a:lnTo>
                    <a:pt x="3600" y="25339"/>
                  </a:lnTo>
                  <a:lnTo>
                    <a:pt x="3516" y="25423"/>
                  </a:lnTo>
                  <a:lnTo>
                    <a:pt x="3516" y="25486"/>
                  </a:lnTo>
                  <a:lnTo>
                    <a:pt x="3600" y="25507"/>
                  </a:lnTo>
                  <a:lnTo>
                    <a:pt x="3558" y="25549"/>
                  </a:lnTo>
                  <a:lnTo>
                    <a:pt x="3600" y="25611"/>
                  </a:lnTo>
                  <a:lnTo>
                    <a:pt x="3537" y="25611"/>
                  </a:lnTo>
                  <a:lnTo>
                    <a:pt x="3453" y="25695"/>
                  </a:lnTo>
                  <a:lnTo>
                    <a:pt x="3495" y="25758"/>
                  </a:lnTo>
                  <a:lnTo>
                    <a:pt x="3537" y="25758"/>
                  </a:lnTo>
                  <a:lnTo>
                    <a:pt x="3600" y="25716"/>
                  </a:lnTo>
                  <a:lnTo>
                    <a:pt x="3620" y="25716"/>
                  </a:lnTo>
                  <a:lnTo>
                    <a:pt x="3641" y="25821"/>
                  </a:lnTo>
                  <a:lnTo>
                    <a:pt x="3641" y="25904"/>
                  </a:lnTo>
                  <a:lnTo>
                    <a:pt x="3558" y="25946"/>
                  </a:lnTo>
                  <a:lnTo>
                    <a:pt x="3558" y="26113"/>
                  </a:lnTo>
                  <a:lnTo>
                    <a:pt x="3620" y="26176"/>
                  </a:lnTo>
                  <a:lnTo>
                    <a:pt x="3704" y="26176"/>
                  </a:lnTo>
                  <a:lnTo>
                    <a:pt x="3767" y="26134"/>
                  </a:lnTo>
                  <a:lnTo>
                    <a:pt x="3809" y="26051"/>
                  </a:lnTo>
                  <a:lnTo>
                    <a:pt x="3851" y="26072"/>
                  </a:lnTo>
                  <a:lnTo>
                    <a:pt x="3913" y="26030"/>
                  </a:lnTo>
                  <a:lnTo>
                    <a:pt x="3955" y="26030"/>
                  </a:lnTo>
                  <a:lnTo>
                    <a:pt x="4018" y="26072"/>
                  </a:lnTo>
                  <a:lnTo>
                    <a:pt x="3976" y="26113"/>
                  </a:lnTo>
                  <a:lnTo>
                    <a:pt x="3872" y="26176"/>
                  </a:lnTo>
                  <a:lnTo>
                    <a:pt x="3809" y="26176"/>
                  </a:lnTo>
                  <a:lnTo>
                    <a:pt x="3641" y="26239"/>
                  </a:lnTo>
                  <a:lnTo>
                    <a:pt x="3558" y="26281"/>
                  </a:lnTo>
                  <a:lnTo>
                    <a:pt x="3558" y="26365"/>
                  </a:lnTo>
                  <a:lnTo>
                    <a:pt x="3537" y="26448"/>
                  </a:lnTo>
                  <a:lnTo>
                    <a:pt x="3620" y="26490"/>
                  </a:lnTo>
                  <a:lnTo>
                    <a:pt x="3558" y="26553"/>
                  </a:lnTo>
                  <a:lnTo>
                    <a:pt x="3537" y="26657"/>
                  </a:lnTo>
                  <a:lnTo>
                    <a:pt x="3558" y="26783"/>
                  </a:lnTo>
                  <a:lnTo>
                    <a:pt x="3620" y="26783"/>
                  </a:lnTo>
                  <a:lnTo>
                    <a:pt x="3704" y="26637"/>
                  </a:lnTo>
                  <a:lnTo>
                    <a:pt x="3746" y="26595"/>
                  </a:lnTo>
                  <a:lnTo>
                    <a:pt x="3872" y="26469"/>
                  </a:lnTo>
                  <a:lnTo>
                    <a:pt x="3934" y="26469"/>
                  </a:lnTo>
                  <a:lnTo>
                    <a:pt x="3976" y="26385"/>
                  </a:lnTo>
                  <a:lnTo>
                    <a:pt x="4060" y="26365"/>
                  </a:lnTo>
                  <a:lnTo>
                    <a:pt x="4060" y="26385"/>
                  </a:lnTo>
                  <a:lnTo>
                    <a:pt x="4018" y="26448"/>
                  </a:lnTo>
                  <a:lnTo>
                    <a:pt x="4018" y="26490"/>
                  </a:lnTo>
                  <a:lnTo>
                    <a:pt x="4039" y="26532"/>
                  </a:lnTo>
                  <a:lnTo>
                    <a:pt x="4123" y="26490"/>
                  </a:lnTo>
                  <a:lnTo>
                    <a:pt x="4248" y="26365"/>
                  </a:lnTo>
                  <a:lnTo>
                    <a:pt x="4269" y="26323"/>
                  </a:lnTo>
                  <a:lnTo>
                    <a:pt x="4332" y="26385"/>
                  </a:lnTo>
                  <a:lnTo>
                    <a:pt x="4374" y="26385"/>
                  </a:lnTo>
                  <a:lnTo>
                    <a:pt x="4436" y="26344"/>
                  </a:lnTo>
                  <a:lnTo>
                    <a:pt x="4499" y="26344"/>
                  </a:lnTo>
                  <a:lnTo>
                    <a:pt x="4499" y="26365"/>
                  </a:lnTo>
                  <a:lnTo>
                    <a:pt x="4436" y="26448"/>
                  </a:lnTo>
                  <a:lnTo>
                    <a:pt x="4436" y="26637"/>
                  </a:lnTo>
                  <a:lnTo>
                    <a:pt x="4478" y="26657"/>
                  </a:lnTo>
                  <a:lnTo>
                    <a:pt x="4541" y="26741"/>
                  </a:lnTo>
                  <a:lnTo>
                    <a:pt x="4499" y="26762"/>
                  </a:lnTo>
                  <a:lnTo>
                    <a:pt x="4436" y="26741"/>
                  </a:lnTo>
                  <a:lnTo>
                    <a:pt x="4332" y="26637"/>
                  </a:lnTo>
                  <a:lnTo>
                    <a:pt x="4269" y="26553"/>
                  </a:lnTo>
                  <a:lnTo>
                    <a:pt x="4227" y="26553"/>
                  </a:lnTo>
                  <a:lnTo>
                    <a:pt x="4164" y="26574"/>
                  </a:lnTo>
                  <a:lnTo>
                    <a:pt x="4081" y="26574"/>
                  </a:lnTo>
                  <a:lnTo>
                    <a:pt x="4060" y="26637"/>
                  </a:lnTo>
                  <a:lnTo>
                    <a:pt x="4123" y="26678"/>
                  </a:lnTo>
                  <a:lnTo>
                    <a:pt x="4164" y="26678"/>
                  </a:lnTo>
                  <a:lnTo>
                    <a:pt x="4248" y="26783"/>
                  </a:lnTo>
                  <a:lnTo>
                    <a:pt x="4290" y="26804"/>
                  </a:lnTo>
                  <a:lnTo>
                    <a:pt x="4269" y="26867"/>
                  </a:lnTo>
                  <a:lnTo>
                    <a:pt x="4185" y="26783"/>
                  </a:lnTo>
                  <a:lnTo>
                    <a:pt x="4144" y="26762"/>
                  </a:lnTo>
                  <a:lnTo>
                    <a:pt x="4060" y="26762"/>
                  </a:lnTo>
                  <a:lnTo>
                    <a:pt x="3955" y="26888"/>
                  </a:lnTo>
                  <a:lnTo>
                    <a:pt x="3872" y="26950"/>
                  </a:lnTo>
                  <a:lnTo>
                    <a:pt x="3704" y="26950"/>
                  </a:lnTo>
                  <a:lnTo>
                    <a:pt x="3662" y="26971"/>
                  </a:lnTo>
                  <a:lnTo>
                    <a:pt x="3725" y="26992"/>
                  </a:lnTo>
                  <a:lnTo>
                    <a:pt x="3830" y="26992"/>
                  </a:lnTo>
                  <a:lnTo>
                    <a:pt x="3892" y="26971"/>
                  </a:lnTo>
                  <a:lnTo>
                    <a:pt x="4060" y="26950"/>
                  </a:lnTo>
                  <a:lnTo>
                    <a:pt x="4164" y="26888"/>
                  </a:lnTo>
                  <a:lnTo>
                    <a:pt x="4248" y="26909"/>
                  </a:lnTo>
                  <a:lnTo>
                    <a:pt x="4353" y="26909"/>
                  </a:lnTo>
                  <a:lnTo>
                    <a:pt x="4311" y="26950"/>
                  </a:lnTo>
                  <a:lnTo>
                    <a:pt x="4248" y="27013"/>
                  </a:lnTo>
                  <a:lnTo>
                    <a:pt x="4102" y="27013"/>
                  </a:lnTo>
                  <a:lnTo>
                    <a:pt x="3976" y="27055"/>
                  </a:lnTo>
                  <a:lnTo>
                    <a:pt x="3767" y="27055"/>
                  </a:lnTo>
                  <a:lnTo>
                    <a:pt x="3662" y="27076"/>
                  </a:lnTo>
                  <a:lnTo>
                    <a:pt x="3641" y="27160"/>
                  </a:lnTo>
                  <a:lnTo>
                    <a:pt x="3662" y="27222"/>
                  </a:lnTo>
                  <a:lnTo>
                    <a:pt x="3767" y="27264"/>
                  </a:lnTo>
                  <a:lnTo>
                    <a:pt x="3872" y="27222"/>
                  </a:lnTo>
                  <a:lnTo>
                    <a:pt x="3892" y="27264"/>
                  </a:lnTo>
                  <a:lnTo>
                    <a:pt x="3830" y="27306"/>
                  </a:lnTo>
                  <a:lnTo>
                    <a:pt x="3725" y="27306"/>
                  </a:lnTo>
                  <a:lnTo>
                    <a:pt x="3662" y="27390"/>
                  </a:lnTo>
                  <a:lnTo>
                    <a:pt x="3683" y="27473"/>
                  </a:lnTo>
                  <a:lnTo>
                    <a:pt x="3767" y="27515"/>
                  </a:lnTo>
                  <a:lnTo>
                    <a:pt x="3830" y="27473"/>
                  </a:lnTo>
                  <a:lnTo>
                    <a:pt x="3851" y="27411"/>
                  </a:lnTo>
                  <a:lnTo>
                    <a:pt x="3934" y="27411"/>
                  </a:lnTo>
                  <a:lnTo>
                    <a:pt x="3976" y="27432"/>
                  </a:lnTo>
                  <a:lnTo>
                    <a:pt x="4060" y="27432"/>
                  </a:lnTo>
                  <a:lnTo>
                    <a:pt x="4144" y="27411"/>
                  </a:lnTo>
                  <a:lnTo>
                    <a:pt x="4185" y="27390"/>
                  </a:lnTo>
                  <a:lnTo>
                    <a:pt x="4227" y="27411"/>
                  </a:lnTo>
                  <a:lnTo>
                    <a:pt x="4164" y="27473"/>
                  </a:lnTo>
                  <a:lnTo>
                    <a:pt x="4039" y="27515"/>
                  </a:lnTo>
                  <a:lnTo>
                    <a:pt x="3976" y="27494"/>
                  </a:lnTo>
                  <a:lnTo>
                    <a:pt x="3913" y="27473"/>
                  </a:lnTo>
                  <a:lnTo>
                    <a:pt x="3851" y="27473"/>
                  </a:lnTo>
                  <a:lnTo>
                    <a:pt x="3913" y="27515"/>
                  </a:lnTo>
                  <a:lnTo>
                    <a:pt x="3976" y="27515"/>
                  </a:lnTo>
                  <a:lnTo>
                    <a:pt x="4039" y="27536"/>
                  </a:lnTo>
                  <a:lnTo>
                    <a:pt x="3976" y="27578"/>
                  </a:lnTo>
                  <a:lnTo>
                    <a:pt x="3851" y="27578"/>
                  </a:lnTo>
                  <a:lnTo>
                    <a:pt x="3746" y="27641"/>
                  </a:lnTo>
                  <a:lnTo>
                    <a:pt x="3809" y="27704"/>
                  </a:lnTo>
                  <a:lnTo>
                    <a:pt x="3851" y="27704"/>
                  </a:lnTo>
                  <a:lnTo>
                    <a:pt x="3913" y="27683"/>
                  </a:lnTo>
                  <a:lnTo>
                    <a:pt x="4039" y="27683"/>
                  </a:lnTo>
                  <a:lnTo>
                    <a:pt x="4081" y="27704"/>
                  </a:lnTo>
                  <a:lnTo>
                    <a:pt x="4144" y="27704"/>
                  </a:lnTo>
                  <a:lnTo>
                    <a:pt x="4081" y="27746"/>
                  </a:lnTo>
                  <a:lnTo>
                    <a:pt x="3955" y="27787"/>
                  </a:lnTo>
                  <a:lnTo>
                    <a:pt x="3872" y="27746"/>
                  </a:lnTo>
                  <a:lnTo>
                    <a:pt x="3809" y="27787"/>
                  </a:lnTo>
                  <a:lnTo>
                    <a:pt x="3767" y="27829"/>
                  </a:lnTo>
                  <a:lnTo>
                    <a:pt x="3809" y="27892"/>
                  </a:lnTo>
                  <a:lnTo>
                    <a:pt x="3851" y="27892"/>
                  </a:lnTo>
                  <a:lnTo>
                    <a:pt x="3934" y="27829"/>
                  </a:lnTo>
                  <a:lnTo>
                    <a:pt x="4018" y="27829"/>
                  </a:lnTo>
                  <a:lnTo>
                    <a:pt x="4081" y="27892"/>
                  </a:lnTo>
                  <a:lnTo>
                    <a:pt x="4081" y="27934"/>
                  </a:lnTo>
                  <a:lnTo>
                    <a:pt x="3934" y="27997"/>
                  </a:lnTo>
                  <a:lnTo>
                    <a:pt x="3892" y="28038"/>
                  </a:lnTo>
                  <a:lnTo>
                    <a:pt x="3955" y="28143"/>
                  </a:lnTo>
                  <a:lnTo>
                    <a:pt x="3997" y="28143"/>
                  </a:lnTo>
                  <a:lnTo>
                    <a:pt x="4039" y="28122"/>
                  </a:lnTo>
                  <a:lnTo>
                    <a:pt x="4102" y="28122"/>
                  </a:lnTo>
                  <a:lnTo>
                    <a:pt x="4164" y="28206"/>
                  </a:lnTo>
                  <a:lnTo>
                    <a:pt x="4185" y="28143"/>
                  </a:lnTo>
                  <a:lnTo>
                    <a:pt x="4227" y="28122"/>
                  </a:lnTo>
                  <a:lnTo>
                    <a:pt x="4269" y="28143"/>
                  </a:lnTo>
                  <a:lnTo>
                    <a:pt x="4248" y="28206"/>
                  </a:lnTo>
                  <a:lnTo>
                    <a:pt x="4206" y="28248"/>
                  </a:lnTo>
                  <a:lnTo>
                    <a:pt x="4269" y="28310"/>
                  </a:lnTo>
                  <a:lnTo>
                    <a:pt x="4164" y="28436"/>
                  </a:lnTo>
                  <a:lnTo>
                    <a:pt x="4144" y="28436"/>
                  </a:lnTo>
                  <a:lnTo>
                    <a:pt x="4081" y="28520"/>
                  </a:lnTo>
                  <a:lnTo>
                    <a:pt x="4039" y="28582"/>
                  </a:lnTo>
                  <a:lnTo>
                    <a:pt x="4039" y="28624"/>
                  </a:lnTo>
                  <a:lnTo>
                    <a:pt x="4102" y="28624"/>
                  </a:lnTo>
                  <a:lnTo>
                    <a:pt x="4164" y="28582"/>
                  </a:lnTo>
                  <a:lnTo>
                    <a:pt x="4248" y="28624"/>
                  </a:lnTo>
                  <a:lnTo>
                    <a:pt x="4269" y="28687"/>
                  </a:lnTo>
                  <a:lnTo>
                    <a:pt x="4227" y="28750"/>
                  </a:lnTo>
                  <a:lnTo>
                    <a:pt x="4227" y="28771"/>
                  </a:lnTo>
                  <a:lnTo>
                    <a:pt x="4290" y="28771"/>
                  </a:lnTo>
                  <a:lnTo>
                    <a:pt x="4353" y="28792"/>
                  </a:lnTo>
                  <a:lnTo>
                    <a:pt x="4353" y="28854"/>
                  </a:lnTo>
                  <a:lnTo>
                    <a:pt x="4290" y="28896"/>
                  </a:lnTo>
                  <a:lnTo>
                    <a:pt x="4353" y="28959"/>
                  </a:lnTo>
                  <a:lnTo>
                    <a:pt x="4332" y="29043"/>
                  </a:lnTo>
                  <a:lnTo>
                    <a:pt x="4248" y="29085"/>
                  </a:lnTo>
                  <a:lnTo>
                    <a:pt x="4206" y="29147"/>
                  </a:lnTo>
                  <a:lnTo>
                    <a:pt x="4311" y="29147"/>
                  </a:lnTo>
                  <a:lnTo>
                    <a:pt x="4374" y="29085"/>
                  </a:lnTo>
                  <a:lnTo>
                    <a:pt x="4395" y="29043"/>
                  </a:lnTo>
                  <a:lnTo>
                    <a:pt x="4520" y="28980"/>
                  </a:lnTo>
                  <a:lnTo>
                    <a:pt x="4562" y="29001"/>
                  </a:lnTo>
                  <a:lnTo>
                    <a:pt x="4499" y="29064"/>
                  </a:lnTo>
                  <a:lnTo>
                    <a:pt x="4541" y="29106"/>
                  </a:lnTo>
                  <a:lnTo>
                    <a:pt x="4457" y="29168"/>
                  </a:lnTo>
                  <a:lnTo>
                    <a:pt x="4395" y="29210"/>
                  </a:lnTo>
                  <a:lnTo>
                    <a:pt x="4332" y="29210"/>
                  </a:lnTo>
                  <a:lnTo>
                    <a:pt x="4248" y="29252"/>
                  </a:lnTo>
                  <a:lnTo>
                    <a:pt x="4185" y="29294"/>
                  </a:lnTo>
                  <a:lnTo>
                    <a:pt x="4248" y="29357"/>
                  </a:lnTo>
                  <a:lnTo>
                    <a:pt x="4332" y="29294"/>
                  </a:lnTo>
                  <a:lnTo>
                    <a:pt x="4374" y="29252"/>
                  </a:lnTo>
                  <a:lnTo>
                    <a:pt x="4478" y="29273"/>
                  </a:lnTo>
                  <a:lnTo>
                    <a:pt x="4499" y="29294"/>
                  </a:lnTo>
                  <a:lnTo>
                    <a:pt x="4457" y="29357"/>
                  </a:lnTo>
                  <a:lnTo>
                    <a:pt x="4332" y="29398"/>
                  </a:lnTo>
                  <a:lnTo>
                    <a:pt x="4332" y="29503"/>
                  </a:lnTo>
                  <a:lnTo>
                    <a:pt x="4269" y="29566"/>
                  </a:lnTo>
                  <a:lnTo>
                    <a:pt x="4185" y="29587"/>
                  </a:lnTo>
                  <a:lnTo>
                    <a:pt x="4164" y="29629"/>
                  </a:lnTo>
                  <a:lnTo>
                    <a:pt x="4248" y="29691"/>
                  </a:lnTo>
                  <a:lnTo>
                    <a:pt x="4374" y="29670"/>
                  </a:lnTo>
                  <a:lnTo>
                    <a:pt x="4457" y="29608"/>
                  </a:lnTo>
                  <a:lnTo>
                    <a:pt x="4562" y="29587"/>
                  </a:lnTo>
                  <a:lnTo>
                    <a:pt x="4625" y="29587"/>
                  </a:lnTo>
                  <a:lnTo>
                    <a:pt x="4667" y="29629"/>
                  </a:lnTo>
                  <a:lnTo>
                    <a:pt x="4625" y="29691"/>
                  </a:lnTo>
                  <a:lnTo>
                    <a:pt x="4562" y="29691"/>
                  </a:lnTo>
                  <a:lnTo>
                    <a:pt x="4416" y="29733"/>
                  </a:lnTo>
                  <a:lnTo>
                    <a:pt x="4416" y="29775"/>
                  </a:lnTo>
                  <a:lnTo>
                    <a:pt x="4499" y="29775"/>
                  </a:lnTo>
                  <a:lnTo>
                    <a:pt x="4541" y="29817"/>
                  </a:lnTo>
                  <a:lnTo>
                    <a:pt x="4457" y="29901"/>
                  </a:lnTo>
                  <a:lnTo>
                    <a:pt x="4478" y="29984"/>
                  </a:lnTo>
                  <a:lnTo>
                    <a:pt x="4562" y="30005"/>
                  </a:lnTo>
                  <a:lnTo>
                    <a:pt x="4688" y="29901"/>
                  </a:lnTo>
                  <a:lnTo>
                    <a:pt x="4750" y="29880"/>
                  </a:lnTo>
                  <a:lnTo>
                    <a:pt x="4771" y="29901"/>
                  </a:lnTo>
                  <a:lnTo>
                    <a:pt x="4855" y="29984"/>
                  </a:lnTo>
                  <a:lnTo>
                    <a:pt x="4855" y="30089"/>
                  </a:lnTo>
                  <a:lnTo>
                    <a:pt x="4918" y="30131"/>
                  </a:lnTo>
                  <a:lnTo>
                    <a:pt x="4918" y="30152"/>
                  </a:lnTo>
                  <a:lnTo>
                    <a:pt x="4876" y="30214"/>
                  </a:lnTo>
                  <a:lnTo>
                    <a:pt x="4792" y="30214"/>
                  </a:lnTo>
                  <a:lnTo>
                    <a:pt x="4750" y="30298"/>
                  </a:lnTo>
                  <a:lnTo>
                    <a:pt x="4771" y="30340"/>
                  </a:lnTo>
                  <a:lnTo>
                    <a:pt x="4918" y="30361"/>
                  </a:lnTo>
                  <a:lnTo>
                    <a:pt x="4981" y="30340"/>
                  </a:lnTo>
                  <a:lnTo>
                    <a:pt x="4960" y="30298"/>
                  </a:lnTo>
                  <a:lnTo>
                    <a:pt x="4960" y="30235"/>
                  </a:lnTo>
                  <a:lnTo>
                    <a:pt x="5001" y="30214"/>
                  </a:lnTo>
                  <a:lnTo>
                    <a:pt x="5064" y="30235"/>
                  </a:lnTo>
                  <a:lnTo>
                    <a:pt x="5127" y="30194"/>
                  </a:lnTo>
                  <a:lnTo>
                    <a:pt x="5211" y="30152"/>
                  </a:lnTo>
                  <a:lnTo>
                    <a:pt x="5273" y="30214"/>
                  </a:lnTo>
                  <a:lnTo>
                    <a:pt x="5315" y="30235"/>
                  </a:lnTo>
                  <a:lnTo>
                    <a:pt x="5378" y="30214"/>
                  </a:lnTo>
                  <a:lnTo>
                    <a:pt x="5420" y="30131"/>
                  </a:lnTo>
                  <a:lnTo>
                    <a:pt x="5483" y="30089"/>
                  </a:lnTo>
                  <a:lnTo>
                    <a:pt x="5545" y="30089"/>
                  </a:lnTo>
                  <a:lnTo>
                    <a:pt x="5629" y="30047"/>
                  </a:lnTo>
                  <a:lnTo>
                    <a:pt x="5713" y="30089"/>
                  </a:lnTo>
                  <a:lnTo>
                    <a:pt x="5755" y="30026"/>
                  </a:lnTo>
                  <a:lnTo>
                    <a:pt x="5755" y="29984"/>
                  </a:lnTo>
                  <a:lnTo>
                    <a:pt x="5713" y="29922"/>
                  </a:lnTo>
                  <a:lnTo>
                    <a:pt x="5713" y="29880"/>
                  </a:lnTo>
                  <a:lnTo>
                    <a:pt x="5755" y="29838"/>
                  </a:lnTo>
                  <a:lnTo>
                    <a:pt x="5817" y="29880"/>
                  </a:lnTo>
                  <a:lnTo>
                    <a:pt x="5859" y="29942"/>
                  </a:lnTo>
                  <a:lnTo>
                    <a:pt x="5859" y="30047"/>
                  </a:lnTo>
                  <a:lnTo>
                    <a:pt x="5797" y="30131"/>
                  </a:lnTo>
                  <a:lnTo>
                    <a:pt x="5734" y="30152"/>
                  </a:lnTo>
                  <a:lnTo>
                    <a:pt x="5692" y="30214"/>
                  </a:lnTo>
                  <a:lnTo>
                    <a:pt x="5713" y="30235"/>
                  </a:lnTo>
                  <a:lnTo>
                    <a:pt x="5838" y="30194"/>
                  </a:lnTo>
                  <a:lnTo>
                    <a:pt x="6027" y="30089"/>
                  </a:lnTo>
                  <a:lnTo>
                    <a:pt x="6131" y="29922"/>
                  </a:lnTo>
                  <a:lnTo>
                    <a:pt x="6173" y="29922"/>
                  </a:lnTo>
                  <a:lnTo>
                    <a:pt x="6215" y="30005"/>
                  </a:lnTo>
                  <a:lnTo>
                    <a:pt x="6215" y="30110"/>
                  </a:lnTo>
                  <a:lnTo>
                    <a:pt x="6131" y="30131"/>
                  </a:lnTo>
                  <a:lnTo>
                    <a:pt x="6048" y="30194"/>
                  </a:lnTo>
                  <a:lnTo>
                    <a:pt x="5964" y="30256"/>
                  </a:lnTo>
                  <a:lnTo>
                    <a:pt x="5859" y="30298"/>
                  </a:lnTo>
                  <a:lnTo>
                    <a:pt x="5838" y="30319"/>
                  </a:lnTo>
                  <a:lnTo>
                    <a:pt x="5859" y="30340"/>
                  </a:lnTo>
                  <a:lnTo>
                    <a:pt x="5964" y="30319"/>
                  </a:lnTo>
                  <a:lnTo>
                    <a:pt x="6110" y="30235"/>
                  </a:lnTo>
                  <a:lnTo>
                    <a:pt x="6131" y="30256"/>
                  </a:lnTo>
                  <a:lnTo>
                    <a:pt x="6027" y="30361"/>
                  </a:lnTo>
                  <a:lnTo>
                    <a:pt x="5943" y="30403"/>
                  </a:lnTo>
                  <a:lnTo>
                    <a:pt x="5943" y="30507"/>
                  </a:lnTo>
                  <a:lnTo>
                    <a:pt x="5797" y="30612"/>
                  </a:lnTo>
                  <a:lnTo>
                    <a:pt x="5755" y="30654"/>
                  </a:lnTo>
                  <a:lnTo>
                    <a:pt x="5817" y="30654"/>
                  </a:lnTo>
                  <a:lnTo>
                    <a:pt x="5859" y="30612"/>
                  </a:lnTo>
                  <a:lnTo>
                    <a:pt x="5901" y="30612"/>
                  </a:lnTo>
                  <a:lnTo>
                    <a:pt x="5901" y="30633"/>
                  </a:lnTo>
                  <a:lnTo>
                    <a:pt x="5922" y="30738"/>
                  </a:lnTo>
                  <a:lnTo>
                    <a:pt x="5943" y="30654"/>
                  </a:lnTo>
                  <a:lnTo>
                    <a:pt x="6027" y="30612"/>
                  </a:lnTo>
                  <a:lnTo>
                    <a:pt x="6048" y="30549"/>
                  </a:lnTo>
                  <a:lnTo>
                    <a:pt x="6110" y="30549"/>
                  </a:lnTo>
                  <a:lnTo>
                    <a:pt x="6131" y="30570"/>
                  </a:lnTo>
                  <a:lnTo>
                    <a:pt x="6048" y="30654"/>
                  </a:lnTo>
                  <a:lnTo>
                    <a:pt x="6027" y="30738"/>
                  </a:lnTo>
                  <a:lnTo>
                    <a:pt x="6048" y="30759"/>
                  </a:lnTo>
                  <a:lnTo>
                    <a:pt x="6131" y="30738"/>
                  </a:lnTo>
                  <a:lnTo>
                    <a:pt x="6173" y="30654"/>
                  </a:lnTo>
                  <a:lnTo>
                    <a:pt x="6236" y="30654"/>
                  </a:lnTo>
                  <a:lnTo>
                    <a:pt x="6320" y="30633"/>
                  </a:lnTo>
                  <a:lnTo>
                    <a:pt x="6236" y="30738"/>
                  </a:lnTo>
                  <a:lnTo>
                    <a:pt x="6215" y="30842"/>
                  </a:lnTo>
                  <a:lnTo>
                    <a:pt x="6110" y="30926"/>
                  </a:lnTo>
                  <a:lnTo>
                    <a:pt x="6110" y="30989"/>
                  </a:lnTo>
                  <a:lnTo>
                    <a:pt x="6131" y="31031"/>
                  </a:lnTo>
                  <a:lnTo>
                    <a:pt x="6236" y="30947"/>
                  </a:lnTo>
                  <a:lnTo>
                    <a:pt x="6320" y="30738"/>
                  </a:lnTo>
                  <a:lnTo>
                    <a:pt x="6382" y="30675"/>
                  </a:lnTo>
                  <a:lnTo>
                    <a:pt x="6424" y="30717"/>
                  </a:lnTo>
                  <a:lnTo>
                    <a:pt x="6320" y="30863"/>
                  </a:lnTo>
                  <a:lnTo>
                    <a:pt x="6320" y="30947"/>
                  </a:lnTo>
                  <a:lnTo>
                    <a:pt x="6257" y="31031"/>
                  </a:lnTo>
                  <a:lnTo>
                    <a:pt x="6236" y="31135"/>
                  </a:lnTo>
                  <a:lnTo>
                    <a:pt x="6278" y="31156"/>
                  </a:lnTo>
                  <a:lnTo>
                    <a:pt x="6341" y="31093"/>
                  </a:lnTo>
                  <a:lnTo>
                    <a:pt x="6341" y="31031"/>
                  </a:lnTo>
                  <a:lnTo>
                    <a:pt x="6361" y="30968"/>
                  </a:lnTo>
                  <a:lnTo>
                    <a:pt x="6424" y="30968"/>
                  </a:lnTo>
                  <a:lnTo>
                    <a:pt x="6487" y="30989"/>
                  </a:lnTo>
                  <a:lnTo>
                    <a:pt x="6487" y="30842"/>
                  </a:lnTo>
                  <a:lnTo>
                    <a:pt x="6550" y="30842"/>
                  </a:lnTo>
                  <a:lnTo>
                    <a:pt x="6592" y="30759"/>
                  </a:lnTo>
                  <a:lnTo>
                    <a:pt x="6654" y="30759"/>
                  </a:lnTo>
                  <a:lnTo>
                    <a:pt x="6654" y="30821"/>
                  </a:lnTo>
                  <a:lnTo>
                    <a:pt x="6633" y="30821"/>
                  </a:lnTo>
                  <a:lnTo>
                    <a:pt x="6592" y="30926"/>
                  </a:lnTo>
                  <a:lnTo>
                    <a:pt x="6592" y="30968"/>
                  </a:lnTo>
                  <a:lnTo>
                    <a:pt x="6759" y="30968"/>
                  </a:lnTo>
                  <a:lnTo>
                    <a:pt x="7010" y="31093"/>
                  </a:lnTo>
                  <a:lnTo>
                    <a:pt x="7052" y="31093"/>
                  </a:lnTo>
                  <a:lnTo>
                    <a:pt x="7052" y="31051"/>
                  </a:lnTo>
                  <a:lnTo>
                    <a:pt x="7094" y="30989"/>
                  </a:lnTo>
                  <a:lnTo>
                    <a:pt x="7157" y="30968"/>
                  </a:lnTo>
                  <a:lnTo>
                    <a:pt x="7157" y="30926"/>
                  </a:lnTo>
                  <a:lnTo>
                    <a:pt x="7094" y="30884"/>
                  </a:lnTo>
                  <a:lnTo>
                    <a:pt x="7073" y="30863"/>
                  </a:lnTo>
                  <a:lnTo>
                    <a:pt x="6989" y="30863"/>
                  </a:lnTo>
                  <a:lnTo>
                    <a:pt x="6968" y="30884"/>
                  </a:lnTo>
                  <a:lnTo>
                    <a:pt x="6968" y="30842"/>
                  </a:lnTo>
                  <a:lnTo>
                    <a:pt x="6989" y="30821"/>
                  </a:lnTo>
                  <a:lnTo>
                    <a:pt x="6989" y="30759"/>
                  </a:lnTo>
                  <a:lnTo>
                    <a:pt x="6885" y="30717"/>
                  </a:lnTo>
                  <a:lnTo>
                    <a:pt x="6696" y="30633"/>
                  </a:lnTo>
                  <a:lnTo>
                    <a:pt x="6675" y="30570"/>
                  </a:lnTo>
                  <a:lnTo>
                    <a:pt x="6696" y="30549"/>
                  </a:lnTo>
                  <a:lnTo>
                    <a:pt x="6780" y="30570"/>
                  </a:lnTo>
                  <a:lnTo>
                    <a:pt x="6843" y="30549"/>
                  </a:lnTo>
                  <a:lnTo>
                    <a:pt x="6864" y="30549"/>
                  </a:lnTo>
                  <a:lnTo>
                    <a:pt x="6885" y="30612"/>
                  </a:lnTo>
                  <a:lnTo>
                    <a:pt x="6968" y="30675"/>
                  </a:lnTo>
                  <a:lnTo>
                    <a:pt x="7052" y="30738"/>
                  </a:lnTo>
                  <a:lnTo>
                    <a:pt x="7115" y="30738"/>
                  </a:lnTo>
                  <a:lnTo>
                    <a:pt x="7219" y="30675"/>
                  </a:lnTo>
                  <a:lnTo>
                    <a:pt x="7303" y="30633"/>
                  </a:lnTo>
                  <a:lnTo>
                    <a:pt x="7324" y="30570"/>
                  </a:lnTo>
                  <a:lnTo>
                    <a:pt x="7261" y="30549"/>
                  </a:lnTo>
                  <a:lnTo>
                    <a:pt x="7157" y="30549"/>
                  </a:lnTo>
                  <a:lnTo>
                    <a:pt x="7094" y="30528"/>
                  </a:lnTo>
                  <a:lnTo>
                    <a:pt x="7094" y="30466"/>
                  </a:lnTo>
                  <a:lnTo>
                    <a:pt x="7219" y="30466"/>
                  </a:lnTo>
                  <a:lnTo>
                    <a:pt x="7303" y="30424"/>
                  </a:lnTo>
                  <a:lnTo>
                    <a:pt x="7303" y="30403"/>
                  </a:lnTo>
                  <a:lnTo>
                    <a:pt x="7219" y="30340"/>
                  </a:lnTo>
                  <a:lnTo>
                    <a:pt x="7157" y="30319"/>
                  </a:lnTo>
                  <a:lnTo>
                    <a:pt x="7157" y="30298"/>
                  </a:lnTo>
                  <a:lnTo>
                    <a:pt x="7198" y="30298"/>
                  </a:lnTo>
                  <a:lnTo>
                    <a:pt x="7219" y="30256"/>
                  </a:lnTo>
                  <a:lnTo>
                    <a:pt x="7198" y="30235"/>
                  </a:lnTo>
                  <a:lnTo>
                    <a:pt x="7094" y="30214"/>
                  </a:lnTo>
                  <a:lnTo>
                    <a:pt x="7052" y="30152"/>
                  </a:lnTo>
                  <a:lnTo>
                    <a:pt x="7073" y="30131"/>
                  </a:lnTo>
                  <a:lnTo>
                    <a:pt x="7157" y="30152"/>
                  </a:lnTo>
                  <a:lnTo>
                    <a:pt x="7261" y="30194"/>
                  </a:lnTo>
                  <a:lnTo>
                    <a:pt x="7408" y="30152"/>
                  </a:lnTo>
                  <a:lnTo>
                    <a:pt x="7491" y="30110"/>
                  </a:lnTo>
                  <a:lnTo>
                    <a:pt x="7512" y="30047"/>
                  </a:lnTo>
                  <a:lnTo>
                    <a:pt x="7491" y="30005"/>
                  </a:lnTo>
                  <a:lnTo>
                    <a:pt x="7387" y="29984"/>
                  </a:lnTo>
                  <a:lnTo>
                    <a:pt x="7198" y="29942"/>
                  </a:lnTo>
                  <a:lnTo>
                    <a:pt x="7115" y="29901"/>
                  </a:lnTo>
                  <a:lnTo>
                    <a:pt x="7115" y="29880"/>
                  </a:lnTo>
                  <a:lnTo>
                    <a:pt x="7177" y="29880"/>
                  </a:lnTo>
                  <a:lnTo>
                    <a:pt x="7261" y="29901"/>
                  </a:lnTo>
                  <a:lnTo>
                    <a:pt x="7408" y="29901"/>
                  </a:lnTo>
                  <a:lnTo>
                    <a:pt x="7491" y="29838"/>
                  </a:lnTo>
                  <a:lnTo>
                    <a:pt x="7491" y="29775"/>
                  </a:lnTo>
                  <a:lnTo>
                    <a:pt x="7408" y="29712"/>
                  </a:lnTo>
                  <a:lnTo>
                    <a:pt x="7324" y="29691"/>
                  </a:lnTo>
                  <a:lnTo>
                    <a:pt x="7303" y="29629"/>
                  </a:lnTo>
                  <a:lnTo>
                    <a:pt x="7366" y="29629"/>
                  </a:lnTo>
                  <a:lnTo>
                    <a:pt x="7408" y="29670"/>
                  </a:lnTo>
                  <a:lnTo>
                    <a:pt x="7429" y="29712"/>
                  </a:lnTo>
                  <a:lnTo>
                    <a:pt x="7512" y="29691"/>
                  </a:lnTo>
                  <a:lnTo>
                    <a:pt x="7575" y="29629"/>
                  </a:lnTo>
                  <a:lnTo>
                    <a:pt x="7575" y="29587"/>
                  </a:lnTo>
                  <a:lnTo>
                    <a:pt x="7512" y="29566"/>
                  </a:lnTo>
                  <a:lnTo>
                    <a:pt x="7429" y="29503"/>
                  </a:lnTo>
                  <a:lnTo>
                    <a:pt x="7429" y="29482"/>
                  </a:lnTo>
                  <a:lnTo>
                    <a:pt x="7491" y="29461"/>
                  </a:lnTo>
                  <a:lnTo>
                    <a:pt x="7512" y="29503"/>
                  </a:lnTo>
                  <a:lnTo>
                    <a:pt x="7575" y="29524"/>
                  </a:lnTo>
                  <a:lnTo>
                    <a:pt x="7638" y="29461"/>
                  </a:lnTo>
                  <a:lnTo>
                    <a:pt x="7638" y="29419"/>
                  </a:lnTo>
                  <a:lnTo>
                    <a:pt x="7533" y="29398"/>
                  </a:lnTo>
                  <a:lnTo>
                    <a:pt x="7470" y="29357"/>
                  </a:lnTo>
                  <a:lnTo>
                    <a:pt x="7429" y="29294"/>
                  </a:lnTo>
                  <a:lnTo>
                    <a:pt x="7491" y="29294"/>
                  </a:lnTo>
                  <a:lnTo>
                    <a:pt x="7575" y="29357"/>
                  </a:lnTo>
                  <a:lnTo>
                    <a:pt x="7638" y="29357"/>
                  </a:lnTo>
                  <a:lnTo>
                    <a:pt x="7701" y="29398"/>
                  </a:lnTo>
                  <a:lnTo>
                    <a:pt x="7742" y="29398"/>
                  </a:lnTo>
                  <a:lnTo>
                    <a:pt x="7784" y="29315"/>
                  </a:lnTo>
                  <a:lnTo>
                    <a:pt x="7784" y="29273"/>
                  </a:lnTo>
                  <a:lnTo>
                    <a:pt x="7826" y="29210"/>
                  </a:lnTo>
                  <a:lnTo>
                    <a:pt x="7826" y="29168"/>
                  </a:lnTo>
                  <a:lnTo>
                    <a:pt x="7805" y="29106"/>
                  </a:lnTo>
                  <a:lnTo>
                    <a:pt x="7826" y="29001"/>
                  </a:lnTo>
                  <a:lnTo>
                    <a:pt x="7826" y="28959"/>
                  </a:lnTo>
                  <a:lnTo>
                    <a:pt x="7742" y="28854"/>
                  </a:lnTo>
                  <a:lnTo>
                    <a:pt x="7617" y="28750"/>
                  </a:lnTo>
                  <a:lnTo>
                    <a:pt x="7512" y="28729"/>
                  </a:lnTo>
                  <a:lnTo>
                    <a:pt x="7470" y="28666"/>
                  </a:lnTo>
                  <a:lnTo>
                    <a:pt x="7470" y="28645"/>
                  </a:lnTo>
                  <a:lnTo>
                    <a:pt x="7533" y="28645"/>
                  </a:lnTo>
                  <a:lnTo>
                    <a:pt x="7596" y="28666"/>
                  </a:lnTo>
                  <a:lnTo>
                    <a:pt x="7722" y="28771"/>
                  </a:lnTo>
                  <a:lnTo>
                    <a:pt x="7805" y="28854"/>
                  </a:lnTo>
                  <a:lnTo>
                    <a:pt x="7889" y="28854"/>
                  </a:lnTo>
                  <a:lnTo>
                    <a:pt x="7910" y="28834"/>
                  </a:lnTo>
                  <a:lnTo>
                    <a:pt x="7889" y="28687"/>
                  </a:lnTo>
                  <a:lnTo>
                    <a:pt x="7826" y="28582"/>
                  </a:lnTo>
                  <a:lnTo>
                    <a:pt x="7701" y="28562"/>
                  </a:lnTo>
                  <a:lnTo>
                    <a:pt x="7533" y="28478"/>
                  </a:lnTo>
                  <a:lnTo>
                    <a:pt x="7491" y="28457"/>
                  </a:lnTo>
                  <a:lnTo>
                    <a:pt x="7491" y="28415"/>
                  </a:lnTo>
                  <a:lnTo>
                    <a:pt x="7533" y="28415"/>
                  </a:lnTo>
                  <a:lnTo>
                    <a:pt x="7596" y="28436"/>
                  </a:lnTo>
                  <a:lnTo>
                    <a:pt x="7638" y="28478"/>
                  </a:lnTo>
                  <a:lnTo>
                    <a:pt x="7742" y="28478"/>
                  </a:lnTo>
                  <a:lnTo>
                    <a:pt x="7805" y="28415"/>
                  </a:lnTo>
                  <a:lnTo>
                    <a:pt x="7826" y="28352"/>
                  </a:lnTo>
                  <a:lnTo>
                    <a:pt x="7826" y="28269"/>
                  </a:lnTo>
                  <a:lnTo>
                    <a:pt x="7847" y="28269"/>
                  </a:lnTo>
                  <a:lnTo>
                    <a:pt x="7910" y="28310"/>
                  </a:lnTo>
                  <a:lnTo>
                    <a:pt x="7910" y="28331"/>
                  </a:lnTo>
                  <a:lnTo>
                    <a:pt x="7910" y="28373"/>
                  </a:lnTo>
                  <a:lnTo>
                    <a:pt x="8014" y="28436"/>
                  </a:lnTo>
                  <a:lnTo>
                    <a:pt x="8056" y="28436"/>
                  </a:lnTo>
                  <a:lnTo>
                    <a:pt x="8119" y="28478"/>
                  </a:lnTo>
                  <a:lnTo>
                    <a:pt x="8161" y="28478"/>
                  </a:lnTo>
                  <a:lnTo>
                    <a:pt x="8203" y="28436"/>
                  </a:lnTo>
                  <a:lnTo>
                    <a:pt x="8245" y="28373"/>
                  </a:lnTo>
                  <a:lnTo>
                    <a:pt x="8266" y="28352"/>
                  </a:lnTo>
                  <a:lnTo>
                    <a:pt x="8245" y="28310"/>
                  </a:lnTo>
                  <a:lnTo>
                    <a:pt x="8161" y="28269"/>
                  </a:lnTo>
                  <a:lnTo>
                    <a:pt x="8014" y="28269"/>
                  </a:lnTo>
                  <a:lnTo>
                    <a:pt x="7994" y="28248"/>
                  </a:lnTo>
                  <a:lnTo>
                    <a:pt x="7994" y="28227"/>
                  </a:lnTo>
                  <a:lnTo>
                    <a:pt x="7994" y="28164"/>
                  </a:lnTo>
                  <a:lnTo>
                    <a:pt x="7931" y="28122"/>
                  </a:lnTo>
                  <a:lnTo>
                    <a:pt x="7931" y="28059"/>
                  </a:lnTo>
                  <a:lnTo>
                    <a:pt x="7994" y="28018"/>
                  </a:lnTo>
                  <a:lnTo>
                    <a:pt x="8014" y="28018"/>
                  </a:lnTo>
                  <a:lnTo>
                    <a:pt x="8056" y="28059"/>
                  </a:lnTo>
                  <a:lnTo>
                    <a:pt x="8056" y="28143"/>
                  </a:lnTo>
                  <a:lnTo>
                    <a:pt x="8119" y="28206"/>
                  </a:lnTo>
                  <a:lnTo>
                    <a:pt x="8245" y="28206"/>
                  </a:lnTo>
                  <a:lnTo>
                    <a:pt x="8307" y="28164"/>
                  </a:lnTo>
                  <a:lnTo>
                    <a:pt x="8307" y="28122"/>
                  </a:lnTo>
                  <a:lnTo>
                    <a:pt x="8266" y="28059"/>
                  </a:lnTo>
                  <a:lnTo>
                    <a:pt x="8161" y="28018"/>
                  </a:lnTo>
                  <a:lnTo>
                    <a:pt x="8098" y="27955"/>
                  </a:lnTo>
                  <a:lnTo>
                    <a:pt x="8056" y="27850"/>
                  </a:lnTo>
                  <a:lnTo>
                    <a:pt x="8098" y="27850"/>
                  </a:lnTo>
                  <a:lnTo>
                    <a:pt x="8140" y="27913"/>
                  </a:lnTo>
                  <a:lnTo>
                    <a:pt x="8245" y="27955"/>
                  </a:lnTo>
                  <a:lnTo>
                    <a:pt x="8307" y="27997"/>
                  </a:lnTo>
                  <a:lnTo>
                    <a:pt x="8370" y="28059"/>
                  </a:lnTo>
                  <a:lnTo>
                    <a:pt x="8412" y="28038"/>
                  </a:lnTo>
                  <a:lnTo>
                    <a:pt x="8412" y="27997"/>
                  </a:lnTo>
                  <a:lnTo>
                    <a:pt x="8370" y="27934"/>
                  </a:lnTo>
                  <a:lnTo>
                    <a:pt x="8266" y="27892"/>
                  </a:lnTo>
                  <a:lnTo>
                    <a:pt x="8203" y="27829"/>
                  </a:lnTo>
                  <a:lnTo>
                    <a:pt x="8203" y="27746"/>
                  </a:lnTo>
                  <a:lnTo>
                    <a:pt x="8245" y="27704"/>
                  </a:lnTo>
                  <a:lnTo>
                    <a:pt x="8266" y="27641"/>
                  </a:lnTo>
                  <a:lnTo>
                    <a:pt x="8328" y="27641"/>
                  </a:lnTo>
                  <a:lnTo>
                    <a:pt x="8349" y="27704"/>
                  </a:lnTo>
                  <a:lnTo>
                    <a:pt x="8475" y="27808"/>
                  </a:lnTo>
                  <a:lnTo>
                    <a:pt x="8558" y="27808"/>
                  </a:lnTo>
                  <a:lnTo>
                    <a:pt x="8621" y="27787"/>
                  </a:lnTo>
                  <a:lnTo>
                    <a:pt x="8684" y="27787"/>
                  </a:lnTo>
                  <a:lnTo>
                    <a:pt x="8768" y="27746"/>
                  </a:lnTo>
                  <a:lnTo>
                    <a:pt x="8789" y="27683"/>
                  </a:lnTo>
                  <a:lnTo>
                    <a:pt x="8768" y="27641"/>
                  </a:lnTo>
                  <a:lnTo>
                    <a:pt x="8684" y="27620"/>
                  </a:lnTo>
                  <a:lnTo>
                    <a:pt x="8621" y="27578"/>
                  </a:lnTo>
                  <a:lnTo>
                    <a:pt x="8517" y="27515"/>
                  </a:lnTo>
                  <a:lnTo>
                    <a:pt x="8454" y="27515"/>
                  </a:lnTo>
                  <a:lnTo>
                    <a:pt x="8370" y="27494"/>
                  </a:lnTo>
                  <a:lnTo>
                    <a:pt x="8412" y="27432"/>
                  </a:lnTo>
                  <a:lnTo>
                    <a:pt x="8433" y="27411"/>
                  </a:lnTo>
                  <a:lnTo>
                    <a:pt x="8517" y="27411"/>
                  </a:lnTo>
                  <a:lnTo>
                    <a:pt x="8579" y="27494"/>
                  </a:lnTo>
                  <a:lnTo>
                    <a:pt x="8642" y="27515"/>
                  </a:lnTo>
                  <a:lnTo>
                    <a:pt x="8684" y="27515"/>
                  </a:lnTo>
                  <a:lnTo>
                    <a:pt x="8768" y="27620"/>
                  </a:lnTo>
                  <a:lnTo>
                    <a:pt x="8851" y="27641"/>
                  </a:lnTo>
                  <a:lnTo>
                    <a:pt x="8893" y="27620"/>
                  </a:lnTo>
                  <a:lnTo>
                    <a:pt x="8935" y="27578"/>
                  </a:lnTo>
                  <a:lnTo>
                    <a:pt x="8935" y="27515"/>
                  </a:lnTo>
                  <a:lnTo>
                    <a:pt x="8935" y="27411"/>
                  </a:lnTo>
                  <a:lnTo>
                    <a:pt x="8893" y="27369"/>
                  </a:lnTo>
                  <a:lnTo>
                    <a:pt x="8851" y="27327"/>
                  </a:lnTo>
                  <a:lnTo>
                    <a:pt x="8851" y="27306"/>
                  </a:lnTo>
                  <a:lnTo>
                    <a:pt x="8956" y="27306"/>
                  </a:lnTo>
                  <a:lnTo>
                    <a:pt x="8977" y="27222"/>
                  </a:lnTo>
                  <a:lnTo>
                    <a:pt x="8977" y="27181"/>
                  </a:lnTo>
                  <a:lnTo>
                    <a:pt x="8935" y="27181"/>
                  </a:lnTo>
                  <a:lnTo>
                    <a:pt x="8872" y="27201"/>
                  </a:lnTo>
                  <a:lnTo>
                    <a:pt x="8830" y="27160"/>
                  </a:lnTo>
                  <a:lnTo>
                    <a:pt x="8768" y="27097"/>
                  </a:lnTo>
                  <a:lnTo>
                    <a:pt x="8684" y="27097"/>
                  </a:lnTo>
                  <a:lnTo>
                    <a:pt x="8558" y="27013"/>
                  </a:lnTo>
                  <a:lnTo>
                    <a:pt x="8538" y="26992"/>
                  </a:lnTo>
                  <a:lnTo>
                    <a:pt x="8579" y="26950"/>
                  </a:lnTo>
                  <a:lnTo>
                    <a:pt x="8684" y="26950"/>
                  </a:lnTo>
                  <a:lnTo>
                    <a:pt x="8789" y="26971"/>
                  </a:lnTo>
                  <a:lnTo>
                    <a:pt x="8872" y="26971"/>
                  </a:lnTo>
                  <a:lnTo>
                    <a:pt x="8893" y="26909"/>
                  </a:lnTo>
                  <a:lnTo>
                    <a:pt x="8956" y="26909"/>
                  </a:lnTo>
                  <a:lnTo>
                    <a:pt x="9040" y="26971"/>
                  </a:lnTo>
                  <a:lnTo>
                    <a:pt x="9061" y="26867"/>
                  </a:lnTo>
                  <a:lnTo>
                    <a:pt x="9040" y="26699"/>
                  </a:lnTo>
                  <a:lnTo>
                    <a:pt x="8998" y="26595"/>
                  </a:lnTo>
                  <a:lnTo>
                    <a:pt x="8956" y="26553"/>
                  </a:lnTo>
                  <a:lnTo>
                    <a:pt x="8935" y="26469"/>
                  </a:lnTo>
                  <a:lnTo>
                    <a:pt x="8935" y="26427"/>
                  </a:lnTo>
                  <a:lnTo>
                    <a:pt x="8977" y="26365"/>
                  </a:lnTo>
                  <a:lnTo>
                    <a:pt x="8956" y="26260"/>
                  </a:lnTo>
                  <a:lnTo>
                    <a:pt x="8956" y="26218"/>
                  </a:lnTo>
                  <a:lnTo>
                    <a:pt x="8977" y="26155"/>
                  </a:lnTo>
                  <a:lnTo>
                    <a:pt x="8998" y="26176"/>
                  </a:lnTo>
                  <a:lnTo>
                    <a:pt x="9040" y="26239"/>
                  </a:lnTo>
                  <a:lnTo>
                    <a:pt x="9102" y="26260"/>
                  </a:lnTo>
                  <a:lnTo>
                    <a:pt x="9102" y="26218"/>
                  </a:lnTo>
                  <a:lnTo>
                    <a:pt x="9165" y="26176"/>
                  </a:lnTo>
                  <a:lnTo>
                    <a:pt x="9207" y="26218"/>
                  </a:lnTo>
                  <a:lnTo>
                    <a:pt x="9249" y="26344"/>
                  </a:lnTo>
                  <a:lnTo>
                    <a:pt x="9291" y="26365"/>
                  </a:lnTo>
                  <a:lnTo>
                    <a:pt x="9374" y="26365"/>
                  </a:lnTo>
                  <a:lnTo>
                    <a:pt x="9479" y="26239"/>
                  </a:lnTo>
                  <a:lnTo>
                    <a:pt x="9521" y="26113"/>
                  </a:lnTo>
                  <a:lnTo>
                    <a:pt x="9521" y="26009"/>
                  </a:lnTo>
                  <a:lnTo>
                    <a:pt x="9500" y="25925"/>
                  </a:lnTo>
                  <a:lnTo>
                    <a:pt x="9500" y="25862"/>
                  </a:lnTo>
                  <a:lnTo>
                    <a:pt x="9563" y="25841"/>
                  </a:lnTo>
                  <a:lnTo>
                    <a:pt x="9605" y="25841"/>
                  </a:lnTo>
                  <a:lnTo>
                    <a:pt x="9626" y="25800"/>
                  </a:lnTo>
                  <a:lnTo>
                    <a:pt x="9667" y="25758"/>
                  </a:lnTo>
                  <a:lnTo>
                    <a:pt x="9688" y="25821"/>
                  </a:lnTo>
                  <a:lnTo>
                    <a:pt x="9730" y="25883"/>
                  </a:lnTo>
                  <a:lnTo>
                    <a:pt x="9814" y="25883"/>
                  </a:lnTo>
                  <a:lnTo>
                    <a:pt x="9877" y="25841"/>
                  </a:lnTo>
                  <a:lnTo>
                    <a:pt x="9877" y="25800"/>
                  </a:lnTo>
                  <a:lnTo>
                    <a:pt x="9877" y="25737"/>
                  </a:lnTo>
                  <a:lnTo>
                    <a:pt x="9898" y="25737"/>
                  </a:lnTo>
                  <a:lnTo>
                    <a:pt x="9918" y="25800"/>
                  </a:lnTo>
                  <a:lnTo>
                    <a:pt x="9939" y="25883"/>
                  </a:lnTo>
                  <a:lnTo>
                    <a:pt x="9981" y="25925"/>
                  </a:lnTo>
                  <a:lnTo>
                    <a:pt x="10044" y="25862"/>
                  </a:lnTo>
                  <a:lnTo>
                    <a:pt x="10107" y="25821"/>
                  </a:lnTo>
                  <a:lnTo>
                    <a:pt x="10149" y="25800"/>
                  </a:lnTo>
                  <a:lnTo>
                    <a:pt x="10211" y="25841"/>
                  </a:lnTo>
                  <a:lnTo>
                    <a:pt x="10295" y="25841"/>
                  </a:lnTo>
                  <a:lnTo>
                    <a:pt x="10358" y="25800"/>
                  </a:lnTo>
                  <a:lnTo>
                    <a:pt x="10400" y="25716"/>
                  </a:lnTo>
                  <a:lnTo>
                    <a:pt x="10421" y="25674"/>
                  </a:lnTo>
                  <a:lnTo>
                    <a:pt x="10421" y="25632"/>
                  </a:lnTo>
                  <a:lnTo>
                    <a:pt x="10358" y="25549"/>
                  </a:lnTo>
                  <a:lnTo>
                    <a:pt x="10316" y="25423"/>
                  </a:lnTo>
                  <a:lnTo>
                    <a:pt x="10295" y="25339"/>
                  </a:lnTo>
                  <a:lnTo>
                    <a:pt x="10337" y="25297"/>
                  </a:lnTo>
                  <a:lnTo>
                    <a:pt x="10358" y="25318"/>
                  </a:lnTo>
                  <a:lnTo>
                    <a:pt x="10400" y="25423"/>
                  </a:lnTo>
                  <a:lnTo>
                    <a:pt x="10442" y="25423"/>
                  </a:lnTo>
                  <a:lnTo>
                    <a:pt x="10525" y="25339"/>
                  </a:lnTo>
                  <a:lnTo>
                    <a:pt x="10546" y="25256"/>
                  </a:lnTo>
                  <a:lnTo>
                    <a:pt x="10609" y="25193"/>
                  </a:lnTo>
                  <a:lnTo>
                    <a:pt x="10630" y="25130"/>
                  </a:lnTo>
                  <a:lnTo>
                    <a:pt x="10546" y="25046"/>
                  </a:lnTo>
                  <a:lnTo>
                    <a:pt x="10546" y="25005"/>
                  </a:lnTo>
                  <a:lnTo>
                    <a:pt x="10609" y="24942"/>
                  </a:lnTo>
                  <a:lnTo>
                    <a:pt x="10651" y="24921"/>
                  </a:lnTo>
                  <a:lnTo>
                    <a:pt x="10672" y="24942"/>
                  </a:lnTo>
                  <a:lnTo>
                    <a:pt x="10672" y="24984"/>
                  </a:lnTo>
                  <a:lnTo>
                    <a:pt x="10735" y="25046"/>
                  </a:lnTo>
                  <a:lnTo>
                    <a:pt x="10839" y="25088"/>
                  </a:lnTo>
                  <a:lnTo>
                    <a:pt x="10881" y="25109"/>
                  </a:lnTo>
                  <a:lnTo>
                    <a:pt x="10839" y="25172"/>
                  </a:lnTo>
                  <a:lnTo>
                    <a:pt x="10755" y="25214"/>
                  </a:lnTo>
                  <a:lnTo>
                    <a:pt x="10714" y="25318"/>
                  </a:lnTo>
                  <a:lnTo>
                    <a:pt x="10714" y="25402"/>
                  </a:lnTo>
                  <a:lnTo>
                    <a:pt x="10839" y="25549"/>
                  </a:lnTo>
                  <a:lnTo>
                    <a:pt x="10881" y="25590"/>
                  </a:lnTo>
                  <a:lnTo>
                    <a:pt x="10923" y="25507"/>
                  </a:lnTo>
                  <a:lnTo>
                    <a:pt x="10923" y="25444"/>
                  </a:lnTo>
                  <a:lnTo>
                    <a:pt x="10944" y="25381"/>
                  </a:lnTo>
                  <a:lnTo>
                    <a:pt x="10965" y="25277"/>
                  </a:lnTo>
                  <a:lnTo>
                    <a:pt x="10986" y="25277"/>
                  </a:lnTo>
                  <a:lnTo>
                    <a:pt x="11027" y="25318"/>
                  </a:lnTo>
                  <a:lnTo>
                    <a:pt x="10986" y="25402"/>
                  </a:lnTo>
                  <a:lnTo>
                    <a:pt x="10986" y="25444"/>
                  </a:lnTo>
                  <a:lnTo>
                    <a:pt x="11048" y="25549"/>
                  </a:lnTo>
                  <a:lnTo>
                    <a:pt x="11132" y="25590"/>
                  </a:lnTo>
                  <a:lnTo>
                    <a:pt x="11195" y="25528"/>
                  </a:lnTo>
                  <a:lnTo>
                    <a:pt x="11279" y="25528"/>
                  </a:lnTo>
                  <a:lnTo>
                    <a:pt x="11299" y="25486"/>
                  </a:lnTo>
                  <a:lnTo>
                    <a:pt x="11299" y="25423"/>
                  </a:lnTo>
                  <a:lnTo>
                    <a:pt x="11341" y="25381"/>
                  </a:lnTo>
                  <a:lnTo>
                    <a:pt x="11362" y="25381"/>
                  </a:lnTo>
                  <a:lnTo>
                    <a:pt x="11383" y="25402"/>
                  </a:lnTo>
                  <a:lnTo>
                    <a:pt x="11362" y="25444"/>
                  </a:lnTo>
                  <a:lnTo>
                    <a:pt x="11362" y="25507"/>
                  </a:lnTo>
                  <a:lnTo>
                    <a:pt x="11404" y="25549"/>
                  </a:lnTo>
                  <a:lnTo>
                    <a:pt x="11488" y="25549"/>
                  </a:lnTo>
                  <a:lnTo>
                    <a:pt x="11571" y="25444"/>
                  </a:lnTo>
                  <a:lnTo>
                    <a:pt x="11718" y="25339"/>
                  </a:lnTo>
                  <a:lnTo>
                    <a:pt x="11781" y="25339"/>
                  </a:lnTo>
                  <a:lnTo>
                    <a:pt x="11823" y="25318"/>
                  </a:lnTo>
                  <a:lnTo>
                    <a:pt x="11823" y="25235"/>
                  </a:lnTo>
                  <a:lnTo>
                    <a:pt x="11781" y="25172"/>
                  </a:lnTo>
                  <a:lnTo>
                    <a:pt x="11718" y="25130"/>
                  </a:lnTo>
                  <a:lnTo>
                    <a:pt x="11676" y="25088"/>
                  </a:lnTo>
                  <a:lnTo>
                    <a:pt x="11697" y="25067"/>
                  </a:lnTo>
                  <a:lnTo>
                    <a:pt x="11760" y="25067"/>
                  </a:lnTo>
                  <a:lnTo>
                    <a:pt x="11781" y="25109"/>
                  </a:lnTo>
                  <a:lnTo>
                    <a:pt x="11885" y="25172"/>
                  </a:lnTo>
                  <a:lnTo>
                    <a:pt x="11927" y="25172"/>
                  </a:lnTo>
                  <a:lnTo>
                    <a:pt x="11927" y="25088"/>
                  </a:lnTo>
                  <a:lnTo>
                    <a:pt x="11990" y="25088"/>
                  </a:lnTo>
                  <a:lnTo>
                    <a:pt x="12011" y="25130"/>
                  </a:lnTo>
                  <a:lnTo>
                    <a:pt x="12011" y="25193"/>
                  </a:lnTo>
                  <a:lnTo>
                    <a:pt x="12032" y="25214"/>
                  </a:lnTo>
                  <a:lnTo>
                    <a:pt x="12095" y="25193"/>
                  </a:lnTo>
                  <a:lnTo>
                    <a:pt x="12220" y="25046"/>
                  </a:lnTo>
                  <a:lnTo>
                    <a:pt x="12241" y="25025"/>
                  </a:lnTo>
                  <a:lnTo>
                    <a:pt x="12241" y="25005"/>
                  </a:lnTo>
                  <a:lnTo>
                    <a:pt x="12283" y="24921"/>
                  </a:lnTo>
                  <a:lnTo>
                    <a:pt x="12304" y="24879"/>
                  </a:lnTo>
                  <a:lnTo>
                    <a:pt x="12346" y="24837"/>
                  </a:lnTo>
                  <a:lnTo>
                    <a:pt x="12346" y="24837"/>
                  </a:lnTo>
                  <a:lnTo>
                    <a:pt x="12325" y="24900"/>
                  </a:lnTo>
                  <a:lnTo>
                    <a:pt x="12346" y="24942"/>
                  </a:lnTo>
                  <a:lnTo>
                    <a:pt x="12387" y="24984"/>
                  </a:lnTo>
                  <a:lnTo>
                    <a:pt x="12429" y="24942"/>
                  </a:lnTo>
                  <a:lnTo>
                    <a:pt x="12513" y="24837"/>
                  </a:lnTo>
                  <a:lnTo>
                    <a:pt x="12534" y="24774"/>
                  </a:lnTo>
                  <a:lnTo>
                    <a:pt x="12513" y="24691"/>
                  </a:lnTo>
                  <a:lnTo>
                    <a:pt x="12513" y="24607"/>
                  </a:lnTo>
                  <a:lnTo>
                    <a:pt x="12639" y="24481"/>
                  </a:lnTo>
                  <a:lnTo>
                    <a:pt x="12722" y="24460"/>
                  </a:lnTo>
                  <a:lnTo>
                    <a:pt x="12764" y="24398"/>
                  </a:lnTo>
                  <a:lnTo>
                    <a:pt x="12743" y="24356"/>
                  </a:lnTo>
                  <a:lnTo>
                    <a:pt x="12722" y="24293"/>
                  </a:lnTo>
                  <a:lnTo>
                    <a:pt x="12722" y="24272"/>
                  </a:lnTo>
                  <a:lnTo>
                    <a:pt x="12764" y="24293"/>
                  </a:lnTo>
                  <a:lnTo>
                    <a:pt x="12827" y="24314"/>
                  </a:lnTo>
                  <a:lnTo>
                    <a:pt x="12869" y="24314"/>
                  </a:lnTo>
                  <a:lnTo>
                    <a:pt x="12911" y="24251"/>
                  </a:lnTo>
                  <a:lnTo>
                    <a:pt x="12869" y="24188"/>
                  </a:lnTo>
                  <a:lnTo>
                    <a:pt x="12827" y="24147"/>
                  </a:lnTo>
                  <a:lnTo>
                    <a:pt x="12869" y="24168"/>
                  </a:lnTo>
                  <a:lnTo>
                    <a:pt x="12931" y="24209"/>
                  </a:lnTo>
                  <a:lnTo>
                    <a:pt x="12931" y="24168"/>
                  </a:lnTo>
                  <a:lnTo>
                    <a:pt x="12952" y="24084"/>
                  </a:lnTo>
                  <a:lnTo>
                    <a:pt x="13036" y="24084"/>
                  </a:lnTo>
                  <a:lnTo>
                    <a:pt x="13120" y="24042"/>
                  </a:lnTo>
                  <a:lnTo>
                    <a:pt x="13120" y="23958"/>
                  </a:lnTo>
                  <a:lnTo>
                    <a:pt x="13120" y="23937"/>
                  </a:lnTo>
                  <a:lnTo>
                    <a:pt x="13141" y="23875"/>
                  </a:lnTo>
                  <a:lnTo>
                    <a:pt x="13224" y="23875"/>
                  </a:lnTo>
                  <a:lnTo>
                    <a:pt x="13266" y="23854"/>
                  </a:lnTo>
                  <a:lnTo>
                    <a:pt x="13350" y="23749"/>
                  </a:lnTo>
                  <a:lnTo>
                    <a:pt x="13434" y="23707"/>
                  </a:lnTo>
                  <a:lnTo>
                    <a:pt x="13476" y="23707"/>
                  </a:lnTo>
                  <a:lnTo>
                    <a:pt x="13496" y="23728"/>
                  </a:lnTo>
                  <a:lnTo>
                    <a:pt x="13580" y="23707"/>
                  </a:lnTo>
                  <a:lnTo>
                    <a:pt x="13643" y="23624"/>
                  </a:lnTo>
                  <a:lnTo>
                    <a:pt x="13664" y="23477"/>
                  </a:lnTo>
                  <a:lnTo>
                    <a:pt x="13643" y="23352"/>
                  </a:lnTo>
                  <a:lnTo>
                    <a:pt x="13580" y="23352"/>
                  </a:lnTo>
                  <a:lnTo>
                    <a:pt x="13559" y="23331"/>
                  </a:lnTo>
                  <a:lnTo>
                    <a:pt x="13580" y="23247"/>
                  </a:lnTo>
                  <a:lnTo>
                    <a:pt x="13580" y="23142"/>
                  </a:lnTo>
                  <a:lnTo>
                    <a:pt x="13559" y="23059"/>
                  </a:lnTo>
                  <a:lnTo>
                    <a:pt x="13496" y="23017"/>
                  </a:lnTo>
                  <a:lnTo>
                    <a:pt x="13476" y="22912"/>
                  </a:lnTo>
                  <a:lnTo>
                    <a:pt x="13455" y="22870"/>
                  </a:lnTo>
                  <a:lnTo>
                    <a:pt x="13455" y="22787"/>
                  </a:lnTo>
                  <a:lnTo>
                    <a:pt x="13496" y="22787"/>
                  </a:lnTo>
                  <a:lnTo>
                    <a:pt x="13559" y="22808"/>
                  </a:lnTo>
                  <a:lnTo>
                    <a:pt x="13580" y="22912"/>
                  </a:lnTo>
                  <a:lnTo>
                    <a:pt x="13643" y="22996"/>
                  </a:lnTo>
                  <a:lnTo>
                    <a:pt x="13643" y="23080"/>
                  </a:lnTo>
                  <a:lnTo>
                    <a:pt x="13685" y="23184"/>
                  </a:lnTo>
                  <a:lnTo>
                    <a:pt x="13748" y="23205"/>
                  </a:lnTo>
                  <a:lnTo>
                    <a:pt x="13789" y="23247"/>
                  </a:lnTo>
                  <a:lnTo>
                    <a:pt x="13768" y="23331"/>
                  </a:lnTo>
                  <a:lnTo>
                    <a:pt x="13789" y="23414"/>
                  </a:lnTo>
                  <a:lnTo>
                    <a:pt x="13873" y="23456"/>
                  </a:lnTo>
                  <a:lnTo>
                    <a:pt x="13915" y="23456"/>
                  </a:lnTo>
                  <a:lnTo>
                    <a:pt x="13915" y="23414"/>
                  </a:lnTo>
                  <a:lnTo>
                    <a:pt x="13957" y="23352"/>
                  </a:lnTo>
                  <a:lnTo>
                    <a:pt x="13999" y="23352"/>
                  </a:lnTo>
                  <a:lnTo>
                    <a:pt x="14061" y="23435"/>
                  </a:lnTo>
                  <a:lnTo>
                    <a:pt x="14229" y="23435"/>
                  </a:lnTo>
                  <a:lnTo>
                    <a:pt x="14292" y="23393"/>
                  </a:lnTo>
                  <a:lnTo>
                    <a:pt x="14312" y="23414"/>
                  </a:lnTo>
                  <a:lnTo>
                    <a:pt x="14375" y="23414"/>
                  </a:lnTo>
                  <a:lnTo>
                    <a:pt x="14438" y="23352"/>
                  </a:lnTo>
                  <a:lnTo>
                    <a:pt x="14480" y="23289"/>
                  </a:lnTo>
                  <a:lnTo>
                    <a:pt x="14522" y="23289"/>
                  </a:lnTo>
                  <a:lnTo>
                    <a:pt x="14522" y="23226"/>
                  </a:lnTo>
                  <a:lnTo>
                    <a:pt x="14584" y="23205"/>
                  </a:lnTo>
                  <a:lnTo>
                    <a:pt x="14626" y="23226"/>
                  </a:lnTo>
                  <a:lnTo>
                    <a:pt x="14731" y="23352"/>
                  </a:lnTo>
                  <a:lnTo>
                    <a:pt x="14752" y="23414"/>
                  </a:lnTo>
                  <a:lnTo>
                    <a:pt x="14815" y="23414"/>
                  </a:lnTo>
                  <a:lnTo>
                    <a:pt x="14856" y="23352"/>
                  </a:lnTo>
                  <a:lnTo>
                    <a:pt x="14919" y="23331"/>
                  </a:lnTo>
                  <a:lnTo>
                    <a:pt x="14919" y="23226"/>
                  </a:lnTo>
                  <a:lnTo>
                    <a:pt x="14940" y="23226"/>
                  </a:lnTo>
                  <a:lnTo>
                    <a:pt x="14961" y="23247"/>
                  </a:lnTo>
                  <a:lnTo>
                    <a:pt x="15024" y="23247"/>
                  </a:lnTo>
                  <a:lnTo>
                    <a:pt x="15024" y="23205"/>
                  </a:lnTo>
                  <a:lnTo>
                    <a:pt x="15066" y="23205"/>
                  </a:lnTo>
                  <a:lnTo>
                    <a:pt x="15108" y="23226"/>
                  </a:lnTo>
                  <a:lnTo>
                    <a:pt x="15170" y="23226"/>
                  </a:lnTo>
                  <a:lnTo>
                    <a:pt x="15212" y="23184"/>
                  </a:lnTo>
                  <a:lnTo>
                    <a:pt x="15212" y="23121"/>
                  </a:lnTo>
                  <a:lnTo>
                    <a:pt x="15254" y="23100"/>
                  </a:lnTo>
                  <a:lnTo>
                    <a:pt x="15338" y="23100"/>
                  </a:lnTo>
                  <a:lnTo>
                    <a:pt x="15359" y="23080"/>
                  </a:lnTo>
                  <a:lnTo>
                    <a:pt x="15359" y="23017"/>
                  </a:lnTo>
                  <a:lnTo>
                    <a:pt x="15380" y="23017"/>
                  </a:lnTo>
                  <a:lnTo>
                    <a:pt x="15380" y="23080"/>
                  </a:lnTo>
                  <a:lnTo>
                    <a:pt x="15442" y="23100"/>
                  </a:lnTo>
                  <a:lnTo>
                    <a:pt x="15484" y="23038"/>
                  </a:lnTo>
                  <a:lnTo>
                    <a:pt x="15526" y="22975"/>
                  </a:lnTo>
                  <a:lnTo>
                    <a:pt x="15547" y="22975"/>
                  </a:lnTo>
                  <a:lnTo>
                    <a:pt x="15589" y="23038"/>
                  </a:lnTo>
                  <a:lnTo>
                    <a:pt x="15652" y="23080"/>
                  </a:lnTo>
                  <a:lnTo>
                    <a:pt x="15693" y="22975"/>
                  </a:lnTo>
                  <a:lnTo>
                    <a:pt x="15735" y="22975"/>
                  </a:lnTo>
                  <a:lnTo>
                    <a:pt x="15756" y="23017"/>
                  </a:lnTo>
                  <a:lnTo>
                    <a:pt x="15798" y="23038"/>
                  </a:lnTo>
                  <a:lnTo>
                    <a:pt x="15861" y="23038"/>
                  </a:lnTo>
                  <a:lnTo>
                    <a:pt x="15882" y="22975"/>
                  </a:lnTo>
                  <a:lnTo>
                    <a:pt x="15944" y="22933"/>
                  </a:lnTo>
                  <a:lnTo>
                    <a:pt x="16007" y="22933"/>
                  </a:lnTo>
                  <a:lnTo>
                    <a:pt x="16112" y="22891"/>
                  </a:lnTo>
                  <a:lnTo>
                    <a:pt x="16175" y="22891"/>
                  </a:lnTo>
                  <a:lnTo>
                    <a:pt x="16196" y="22933"/>
                  </a:lnTo>
                  <a:lnTo>
                    <a:pt x="16258" y="22933"/>
                  </a:lnTo>
                  <a:lnTo>
                    <a:pt x="16279" y="22870"/>
                  </a:lnTo>
                  <a:lnTo>
                    <a:pt x="16321" y="22808"/>
                  </a:lnTo>
                  <a:lnTo>
                    <a:pt x="16426" y="22808"/>
                  </a:lnTo>
                  <a:lnTo>
                    <a:pt x="16468" y="22766"/>
                  </a:lnTo>
                  <a:lnTo>
                    <a:pt x="16572" y="22724"/>
                  </a:lnTo>
                  <a:lnTo>
                    <a:pt x="16614" y="22703"/>
                  </a:lnTo>
                  <a:lnTo>
                    <a:pt x="16614" y="22661"/>
                  </a:lnTo>
                  <a:lnTo>
                    <a:pt x="16572" y="22577"/>
                  </a:lnTo>
                  <a:lnTo>
                    <a:pt x="16572" y="22515"/>
                  </a:lnTo>
                  <a:lnTo>
                    <a:pt x="16719" y="22577"/>
                  </a:lnTo>
                  <a:lnTo>
                    <a:pt x="16802" y="22619"/>
                  </a:lnTo>
                  <a:lnTo>
                    <a:pt x="16823" y="22682"/>
                  </a:lnTo>
                  <a:lnTo>
                    <a:pt x="16886" y="22703"/>
                  </a:lnTo>
                  <a:lnTo>
                    <a:pt x="16991" y="22619"/>
                  </a:lnTo>
                  <a:lnTo>
                    <a:pt x="16991" y="22536"/>
                  </a:lnTo>
                  <a:lnTo>
                    <a:pt x="16928" y="22515"/>
                  </a:lnTo>
                  <a:lnTo>
                    <a:pt x="16928" y="22473"/>
                  </a:lnTo>
                  <a:lnTo>
                    <a:pt x="17012" y="22431"/>
                  </a:lnTo>
                  <a:lnTo>
                    <a:pt x="17033" y="22494"/>
                  </a:lnTo>
                  <a:lnTo>
                    <a:pt x="17116" y="22515"/>
                  </a:lnTo>
                  <a:lnTo>
                    <a:pt x="17158" y="22410"/>
                  </a:lnTo>
                  <a:lnTo>
                    <a:pt x="17137" y="22326"/>
                  </a:lnTo>
                  <a:lnTo>
                    <a:pt x="17137" y="22264"/>
                  </a:lnTo>
                  <a:lnTo>
                    <a:pt x="17200" y="22264"/>
                  </a:lnTo>
                  <a:lnTo>
                    <a:pt x="17221" y="22305"/>
                  </a:lnTo>
                  <a:lnTo>
                    <a:pt x="17305" y="22326"/>
                  </a:lnTo>
                  <a:lnTo>
                    <a:pt x="17346" y="22284"/>
                  </a:lnTo>
                  <a:lnTo>
                    <a:pt x="17409" y="22264"/>
                  </a:lnTo>
                  <a:lnTo>
                    <a:pt x="17451" y="22264"/>
                  </a:lnTo>
                  <a:lnTo>
                    <a:pt x="17451" y="22180"/>
                  </a:lnTo>
                  <a:lnTo>
                    <a:pt x="17430" y="22117"/>
                  </a:lnTo>
                  <a:lnTo>
                    <a:pt x="17451" y="22096"/>
                  </a:lnTo>
                  <a:lnTo>
                    <a:pt x="17514" y="22117"/>
                  </a:lnTo>
                  <a:lnTo>
                    <a:pt x="17556" y="22180"/>
                  </a:lnTo>
                  <a:lnTo>
                    <a:pt x="17639" y="22159"/>
                  </a:lnTo>
                  <a:lnTo>
                    <a:pt x="17681" y="22096"/>
                  </a:lnTo>
                  <a:lnTo>
                    <a:pt x="17681" y="22012"/>
                  </a:lnTo>
                  <a:lnTo>
                    <a:pt x="17660" y="21992"/>
                  </a:lnTo>
                  <a:lnTo>
                    <a:pt x="17660" y="21950"/>
                  </a:lnTo>
                  <a:lnTo>
                    <a:pt x="17681" y="21908"/>
                  </a:lnTo>
                  <a:lnTo>
                    <a:pt x="17786" y="21908"/>
                  </a:lnTo>
                  <a:lnTo>
                    <a:pt x="17849" y="21950"/>
                  </a:lnTo>
                  <a:lnTo>
                    <a:pt x="17869" y="21887"/>
                  </a:lnTo>
                  <a:lnTo>
                    <a:pt x="17890" y="21845"/>
                  </a:lnTo>
                  <a:lnTo>
                    <a:pt x="17953" y="21866"/>
                  </a:lnTo>
                  <a:lnTo>
                    <a:pt x="17995" y="21908"/>
                  </a:lnTo>
                  <a:lnTo>
                    <a:pt x="18058" y="21950"/>
                  </a:lnTo>
                  <a:lnTo>
                    <a:pt x="18079" y="21908"/>
                  </a:lnTo>
                  <a:lnTo>
                    <a:pt x="18079" y="21866"/>
                  </a:lnTo>
                  <a:lnTo>
                    <a:pt x="18037" y="21803"/>
                  </a:lnTo>
                  <a:lnTo>
                    <a:pt x="18037" y="21761"/>
                  </a:lnTo>
                  <a:lnTo>
                    <a:pt x="18100" y="21699"/>
                  </a:lnTo>
                  <a:lnTo>
                    <a:pt x="18162" y="21740"/>
                  </a:lnTo>
                  <a:lnTo>
                    <a:pt x="18288" y="21699"/>
                  </a:lnTo>
                  <a:lnTo>
                    <a:pt x="18393" y="21636"/>
                  </a:lnTo>
                  <a:lnTo>
                    <a:pt x="18455" y="21531"/>
                  </a:lnTo>
                  <a:lnTo>
                    <a:pt x="18455" y="21489"/>
                  </a:lnTo>
                  <a:lnTo>
                    <a:pt x="18309" y="21552"/>
                  </a:lnTo>
                  <a:lnTo>
                    <a:pt x="18183" y="21552"/>
                  </a:lnTo>
                  <a:lnTo>
                    <a:pt x="18141" y="21531"/>
                  </a:lnTo>
                  <a:lnTo>
                    <a:pt x="17890" y="21531"/>
                  </a:lnTo>
                  <a:lnTo>
                    <a:pt x="17765" y="21489"/>
                  </a:lnTo>
                  <a:lnTo>
                    <a:pt x="17639" y="21447"/>
                  </a:lnTo>
                  <a:lnTo>
                    <a:pt x="17472" y="21427"/>
                  </a:lnTo>
                  <a:lnTo>
                    <a:pt x="17325" y="21280"/>
                  </a:lnTo>
                  <a:lnTo>
                    <a:pt x="17263" y="21238"/>
                  </a:lnTo>
                  <a:lnTo>
                    <a:pt x="17221" y="21238"/>
                  </a:lnTo>
                  <a:lnTo>
                    <a:pt x="17095" y="21301"/>
                  </a:lnTo>
                  <a:lnTo>
                    <a:pt x="17053" y="21259"/>
                  </a:lnTo>
                  <a:lnTo>
                    <a:pt x="17095" y="21217"/>
                  </a:lnTo>
                  <a:lnTo>
                    <a:pt x="17095" y="21175"/>
                  </a:lnTo>
                  <a:lnTo>
                    <a:pt x="17033" y="21238"/>
                  </a:lnTo>
                  <a:lnTo>
                    <a:pt x="16886" y="21343"/>
                  </a:lnTo>
                  <a:lnTo>
                    <a:pt x="16802" y="21385"/>
                  </a:lnTo>
                  <a:lnTo>
                    <a:pt x="16635" y="21385"/>
                  </a:lnTo>
                  <a:lnTo>
                    <a:pt x="16593" y="21427"/>
                  </a:lnTo>
                  <a:lnTo>
                    <a:pt x="16530" y="21385"/>
                  </a:lnTo>
                  <a:lnTo>
                    <a:pt x="16489" y="21364"/>
                  </a:lnTo>
                  <a:cubicBezTo>
                    <a:pt x="16489" y="21364"/>
                    <a:pt x="16426" y="21385"/>
                    <a:pt x="16405" y="21385"/>
                  </a:cubicBezTo>
                  <a:lnTo>
                    <a:pt x="16321" y="21385"/>
                  </a:lnTo>
                  <a:lnTo>
                    <a:pt x="16196" y="21531"/>
                  </a:lnTo>
                  <a:lnTo>
                    <a:pt x="16154" y="21594"/>
                  </a:lnTo>
                  <a:lnTo>
                    <a:pt x="16091" y="21531"/>
                  </a:lnTo>
                  <a:lnTo>
                    <a:pt x="16049" y="21489"/>
                  </a:lnTo>
                  <a:lnTo>
                    <a:pt x="15861" y="21489"/>
                  </a:lnTo>
                  <a:lnTo>
                    <a:pt x="15777" y="21468"/>
                  </a:lnTo>
                  <a:lnTo>
                    <a:pt x="15735" y="21489"/>
                  </a:lnTo>
                  <a:lnTo>
                    <a:pt x="15672" y="21447"/>
                  </a:lnTo>
                  <a:lnTo>
                    <a:pt x="15735" y="21364"/>
                  </a:lnTo>
                  <a:lnTo>
                    <a:pt x="15840" y="21364"/>
                  </a:lnTo>
                  <a:lnTo>
                    <a:pt x="15882" y="21427"/>
                  </a:lnTo>
                  <a:lnTo>
                    <a:pt x="15965" y="21447"/>
                  </a:lnTo>
                  <a:lnTo>
                    <a:pt x="16049" y="21385"/>
                  </a:lnTo>
                  <a:lnTo>
                    <a:pt x="16175" y="21364"/>
                  </a:lnTo>
                  <a:lnTo>
                    <a:pt x="16258" y="21280"/>
                  </a:lnTo>
                  <a:lnTo>
                    <a:pt x="16321" y="21280"/>
                  </a:lnTo>
                  <a:lnTo>
                    <a:pt x="16426" y="21322"/>
                  </a:lnTo>
                  <a:lnTo>
                    <a:pt x="16530" y="21280"/>
                  </a:lnTo>
                  <a:lnTo>
                    <a:pt x="16572" y="21238"/>
                  </a:lnTo>
                  <a:lnTo>
                    <a:pt x="16530" y="21175"/>
                  </a:lnTo>
                  <a:lnTo>
                    <a:pt x="16489" y="21175"/>
                  </a:lnTo>
                  <a:lnTo>
                    <a:pt x="16468" y="21134"/>
                  </a:lnTo>
                  <a:lnTo>
                    <a:pt x="16405" y="21134"/>
                  </a:lnTo>
                  <a:lnTo>
                    <a:pt x="16300" y="21155"/>
                  </a:lnTo>
                  <a:lnTo>
                    <a:pt x="16216" y="21134"/>
                  </a:lnTo>
                  <a:lnTo>
                    <a:pt x="16049" y="21134"/>
                  </a:lnTo>
                  <a:lnTo>
                    <a:pt x="15944" y="21155"/>
                  </a:lnTo>
                  <a:lnTo>
                    <a:pt x="15840" y="21155"/>
                  </a:lnTo>
                  <a:lnTo>
                    <a:pt x="15693" y="21134"/>
                  </a:lnTo>
                  <a:lnTo>
                    <a:pt x="15672" y="21071"/>
                  </a:lnTo>
                  <a:lnTo>
                    <a:pt x="15631" y="21050"/>
                  </a:lnTo>
                  <a:lnTo>
                    <a:pt x="15526" y="21071"/>
                  </a:lnTo>
                  <a:lnTo>
                    <a:pt x="15380" y="21071"/>
                  </a:lnTo>
                  <a:lnTo>
                    <a:pt x="15212" y="21175"/>
                  </a:lnTo>
                  <a:lnTo>
                    <a:pt x="15170" y="21155"/>
                  </a:lnTo>
                  <a:lnTo>
                    <a:pt x="15212" y="21071"/>
                  </a:lnTo>
                  <a:lnTo>
                    <a:pt x="15275" y="21008"/>
                  </a:lnTo>
                  <a:lnTo>
                    <a:pt x="15463" y="21008"/>
                  </a:lnTo>
                  <a:lnTo>
                    <a:pt x="15672" y="20903"/>
                  </a:lnTo>
                  <a:lnTo>
                    <a:pt x="15756" y="20841"/>
                  </a:lnTo>
                  <a:lnTo>
                    <a:pt x="15756" y="20757"/>
                  </a:lnTo>
                  <a:lnTo>
                    <a:pt x="15777" y="20715"/>
                  </a:lnTo>
                  <a:lnTo>
                    <a:pt x="15861" y="20715"/>
                  </a:lnTo>
                  <a:lnTo>
                    <a:pt x="15903" y="20694"/>
                  </a:lnTo>
                  <a:lnTo>
                    <a:pt x="15965" y="20611"/>
                  </a:lnTo>
                  <a:lnTo>
                    <a:pt x="15944" y="20548"/>
                  </a:lnTo>
                  <a:lnTo>
                    <a:pt x="15882" y="20506"/>
                  </a:lnTo>
                  <a:lnTo>
                    <a:pt x="15798" y="20485"/>
                  </a:lnTo>
                  <a:lnTo>
                    <a:pt x="15777" y="20443"/>
                  </a:lnTo>
                  <a:lnTo>
                    <a:pt x="15861" y="20401"/>
                  </a:lnTo>
                  <a:lnTo>
                    <a:pt x="15903" y="20401"/>
                  </a:lnTo>
                  <a:lnTo>
                    <a:pt x="15903" y="20422"/>
                  </a:lnTo>
                  <a:lnTo>
                    <a:pt x="15986" y="20443"/>
                  </a:lnTo>
                  <a:lnTo>
                    <a:pt x="16007" y="20422"/>
                  </a:lnTo>
                  <a:lnTo>
                    <a:pt x="15986" y="20380"/>
                  </a:lnTo>
                  <a:lnTo>
                    <a:pt x="15965" y="20339"/>
                  </a:lnTo>
                  <a:lnTo>
                    <a:pt x="15965" y="20234"/>
                  </a:lnTo>
                  <a:lnTo>
                    <a:pt x="16007" y="20276"/>
                  </a:lnTo>
                  <a:lnTo>
                    <a:pt x="16049" y="20318"/>
                  </a:lnTo>
                  <a:lnTo>
                    <a:pt x="16049" y="20401"/>
                  </a:lnTo>
                  <a:lnTo>
                    <a:pt x="16091" y="20506"/>
                  </a:lnTo>
                  <a:lnTo>
                    <a:pt x="16175" y="20548"/>
                  </a:lnTo>
                  <a:lnTo>
                    <a:pt x="16279" y="20527"/>
                  </a:lnTo>
                  <a:lnTo>
                    <a:pt x="16405" y="20527"/>
                  </a:lnTo>
                  <a:lnTo>
                    <a:pt x="16698" y="20401"/>
                  </a:lnTo>
                  <a:lnTo>
                    <a:pt x="16781" y="20401"/>
                  </a:lnTo>
                  <a:lnTo>
                    <a:pt x="16844" y="20380"/>
                  </a:lnTo>
                  <a:lnTo>
                    <a:pt x="16907" y="20297"/>
                  </a:lnTo>
                  <a:lnTo>
                    <a:pt x="16991" y="20276"/>
                  </a:lnTo>
                  <a:lnTo>
                    <a:pt x="17033" y="20171"/>
                  </a:lnTo>
                  <a:lnTo>
                    <a:pt x="16991" y="20067"/>
                  </a:lnTo>
                  <a:lnTo>
                    <a:pt x="16949" y="19983"/>
                  </a:lnTo>
                  <a:lnTo>
                    <a:pt x="16907" y="19983"/>
                  </a:lnTo>
                  <a:lnTo>
                    <a:pt x="16802" y="19920"/>
                  </a:lnTo>
                  <a:lnTo>
                    <a:pt x="16530" y="19857"/>
                  </a:lnTo>
                  <a:lnTo>
                    <a:pt x="16489" y="19857"/>
                  </a:lnTo>
                  <a:lnTo>
                    <a:pt x="16384" y="19899"/>
                  </a:lnTo>
                  <a:lnTo>
                    <a:pt x="16321" y="19857"/>
                  </a:lnTo>
                  <a:lnTo>
                    <a:pt x="16321" y="19732"/>
                  </a:lnTo>
                  <a:lnTo>
                    <a:pt x="16300" y="19690"/>
                  </a:lnTo>
                  <a:lnTo>
                    <a:pt x="16196" y="19753"/>
                  </a:lnTo>
                  <a:lnTo>
                    <a:pt x="16112" y="19753"/>
                  </a:lnTo>
                  <a:lnTo>
                    <a:pt x="16007" y="19815"/>
                  </a:lnTo>
                  <a:lnTo>
                    <a:pt x="15944" y="19815"/>
                  </a:lnTo>
                  <a:lnTo>
                    <a:pt x="15861" y="19774"/>
                  </a:lnTo>
                  <a:lnTo>
                    <a:pt x="15861" y="19690"/>
                  </a:lnTo>
                  <a:lnTo>
                    <a:pt x="15944" y="19753"/>
                  </a:lnTo>
                  <a:lnTo>
                    <a:pt x="16007" y="19690"/>
                  </a:lnTo>
                  <a:lnTo>
                    <a:pt x="16070" y="19648"/>
                  </a:lnTo>
                  <a:lnTo>
                    <a:pt x="16196" y="19648"/>
                  </a:lnTo>
                  <a:lnTo>
                    <a:pt x="16216" y="19585"/>
                  </a:lnTo>
                  <a:lnTo>
                    <a:pt x="16175" y="19523"/>
                  </a:lnTo>
                  <a:lnTo>
                    <a:pt x="16091" y="19418"/>
                  </a:lnTo>
                  <a:lnTo>
                    <a:pt x="16049" y="19376"/>
                  </a:lnTo>
                  <a:lnTo>
                    <a:pt x="15944" y="19376"/>
                  </a:lnTo>
                  <a:lnTo>
                    <a:pt x="15965" y="19355"/>
                  </a:lnTo>
                  <a:lnTo>
                    <a:pt x="16070" y="19292"/>
                  </a:lnTo>
                  <a:lnTo>
                    <a:pt x="16070" y="19251"/>
                  </a:lnTo>
                  <a:lnTo>
                    <a:pt x="16070" y="19146"/>
                  </a:lnTo>
                  <a:lnTo>
                    <a:pt x="16091" y="19104"/>
                  </a:lnTo>
                  <a:lnTo>
                    <a:pt x="16154" y="19167"/>
                  </a:lnTo>
                  <a:lnTo>
                    <a:pt x="16175" y="19313"/>
                  </a:lnTo>
                  <a:lnTo>
                    <a:pt x="16216" y="19355"/>
                  </a:lnTo>
                  <a:lnTo>
                    <a:pt x="16216" y="19418"/>
                  </a:lnTo>
                  <a:lnTo>
                    <a:pt x="16363" y="19543"/>
                  </a:lnTo>
                  <a:lnTo>
                    <a:pt x="16363" y="19585"/>
                  </a:lnTo>
                  <a:lnTo>
                    <a:pt x="16426" y="19669"/>
                  </a:lnTo>
                  <a:lnTo>
                    <a:pt x="16489" y="19690"/>
                  </a:lnTo>
                  <a:lnTo>
                    <a:pt x="16572" y="19669"/>
                  </a:lnTo>
                  <a:lnTo>
                    <a:pt x="16614" y="19648"/>
                  </a:lnTo>
                  <a:lnTo>
                    <a:pt x="16698" y="19690"/>
                  </a:lnTo>
                  <a:lnTo>
                    <a:pt x="16802" y="19669"/>
                  </a:lnTo>
                  <a:lnTo>
                    <a:pt x="16886" y="19648"/>
                  </a:lnTo>
                  <a:lnTo>
                    <a:pt x="16928" y="19690"/>
                  </a:lnTo>
                  <a:lnTo>
                    <a:pt x="16928" y="19774"/>
                  </a:lnTo>
                  <a:lnTo>
                    <a:pt x="17116" y="20004"/>
                  </a:lnTo>
                  <a:lnTo>
                    <a:pt x="17200" y="20067"/>
                  </a:lnTo>
                  <a:lnTo>
                    <a:pt x="17221" y="20004"/>
                  </a:lnTo>
                  <a:lnTo>
                    <a:pt x="17325" y="19983"/>
                  </a:lnTo>
                  <a:lnTo>
                    <a:pt x="17346" y="19983"/>
                  </a:lnTo>
                  <a:lnTo>
                    <a:pt x="17367" y="20025"/>
                  </a:lnTo>
                  <a:lnTo>
                    <a:pt x="17346" y="20108"/>
                  </a:lnTo>
                  <a:lnTo>
                    <a:pt x="17325" y="20213"/>
                  </a:lnTo>
                  <a:lnTo>
                    <a:pt x="17346" y="20339"/>
                  </a:lnTo>
                  <a:lnTo>
                    <a:pt x="17409" y="20422"/>
                  </a:lnTo>
                  <a:lnTo>
                    <a:pt x="17451" y="20527"/>
                  </a:lnTo>
                  <a:lnTo>
                    <a:pt x="17472" y="20715"/>
                  </a:lnTo>
                  <a:lnTo>
                    <a:pt x="17535" y="20757"/>
                  </a:lnTo>
                  <a:lnTo>
                    <a:pt x="17618" y="20841"/>
                  </a:lnTo>
                  <a:lnTo>
                    <a:pt x="17681" y="21029"/>
                  </a:lnTo>
                  <a:lnTo>
                    <a:pt x="17828" y="21134"/>
                  </a:lnTo>
                  <a:lnTo>
                    <a:pt x="17869" y="21175"/>
                  </a:lnTo>
                  <a:lnTo>
                    <a:pt x="17953" y="21155"/>
                  </a:lnTo>
                  <a:lnTo>
                    <a:pt x="18037" y="21134"/>
                  </a:lnTo>
                  <a:lnTo>
                    <a:pt x="18100" y="21134"/>
                  </a:lnTo>
                  <a:lnTo>
                    <a:pt x="18141" y="21113"/>
                  </a:lnTo>
                  <a:lnTo>
                    <a:pt x="18141" y="21029"/>
                  </a:lnTo>
                  <a:lnTo>
                    <a:pt x="18141" y="20903"/>
                  </a:lnTo>
                  <a:lnTo>
                    <a:pt x="18141" y="20757"/>
                  </a:lnTo>
                  <a:lnTo>
                    <a:pt x="18162" y="20652"/>
                  </a:lnTo>
                  <a:lnTo>
                    <a:pt x="18183" y="20611"/>
                  </a:lnTo>
                  <a:lnTo>
                    <a:pt x="18204" y="20611"/>
                  </a:lnTo>
                  <a:lnTo>
                    <a:pt x="18246" y="20652"/>
                  </a:lnTo>
                  <a:lnTo>
                    <a:pt x="18204" y="20736"/>
                  </a:lnTo>
                  <a:lnTo>
                    <a:pt x="18204" y="20820"/>
                  </a:lnTo>
                  <a:lnTo>
                    <a:pt x="18267" y="20924"/>
                  </a:lnTo>
                  <a:lnTo>
                    <a:pt x="18204" y="21008"/>
                  </a:lnTo>
                  <a:lnTo>
                    <a:pt x="18204" y="21071"/>
                  </a:lnTo>
                  <a:lnTo>
                    <a:pt x="18267" y="21113"/>
                  </a:lnTo>
                  <a:lnTo>
                    <a:pt x="18309" y="21071"/>
                  </a:lnTo>
                  <a:lnTo>
                    <a:pt x="18393" y="21050"/>
                  </a:lnTo>
                  <a:lnTo>
                    <a:pt x="18455" y="21071"/>
                  </a:lnTo>
                  <a:lnTo>
                    <a:pt x="18476" y="21134"/>
                  </a:lnTo>
                  <a:lnTo>
                    <a:pt x="18455" y="21175"/>
                  </a:lnTo>
                  <a:lnTo>
                    <a:pt x="18476" y="21217"/>
                  </a:lnTo>
                  <a:lnTo>
                    <a:pt x="18581" y="21217"/>
                  </a:lnTo>
                  <a:lnTo>
                    <a:pt x="18623" y="21155"/>
                  </a:lnTo>
                  <a:lnTo>
                    <a:pt x="18623" y="21071"/>
                  </a:lnTo>
                  <a:lnTo>
                    <a:pt x="18602" y="21008"/>
                  </a:lnTo>
                  <a:lnTo>
                    <a:pt x="18602" y="20820"/>
                  </a:lnTo>
                  <a:lnTo>
                    <a:pt x="18623" y="20736"/>
                  </a:lnTo>
                  <a:lnTo>
                    <a:pt x="18623" y="20631"/>
                  </a:lnTo>
                  <a:lnTo>
                    <a:pt x="18665" y="20590"/>
                  </a:lnTo>
                  <a:lnTo>
                    <a:pt x="18623" y="20527"/>
                  </a:lnTo>
                  <a:lnTo>
                    <a:pt x="18581" y="20527"/>
                  </a:lnTo>
                  <a:lnTo>
                    <a:pt x="18602" y="20485"/>
                  </a:lnTo>
                  <a:lnTo>
                    <a:pt x="18623" y="20422"/>
                  </a:lnTo>
                  <a:lnTo>
                    <a:pt x="18602" y="20401"/>
                  </a:lnTo>
                  <a:lnTo>
                    <a:pt x="18497" y="20443"/>
                  </a:lnTo>
                  <a:lnTo>
                    <a:pt x="18497" y="20401"/>
                  </a:lnTo>
                  <a:lnTo>
                    <a:pt x="18518" y="20339"/>
                  </a:lnTo>
                  <a:lnTo>
                    <a:pt x="18623" y="20318"/>
                  </a:lnTo>
                  <a:lnTo>
                    <a:pt x="18685" y="20276"/>
                  </a:lnTo>
                  <a:lnTo>
                    <a:pt x="18685" y="20171"/>
                  </a:lnTo>
                  <a:lnTo>
                    <a:pt x="18665" y="20108"/>
                  </a:lnTo>
                  <a:lnTo>
                    <a:pt x="18602" y="20129"/>
                  </a:lnTo>
                  <a:lnTo>
                    <a:pt x="18581" y="20087"/>
                  </a:lnTo>
                  <a:lnTo>
                    <a:pt x="18623" y="20004"/>
                  </a:lnTo>
                  <a:lnTo>
                    <a:pt x="18685" y="19899"/>
                  </a:lnTo>
                  <a:lnTo>
                    <a:pt x="18685" y="19857"/>
                  </a:lnTo>
                  <a:lnTo>
                    <a:pt x="18623" y="19857"/>
                  </a:lnTo>
                  <a:lnTo>
                    <a:pt x="18560" y="19899"/>
                  </a:lnTo>
                  <a:lnTo>
                    <a:pt x="18476" y="20025"/>
                  </a:lnTo>
                  <a:lnTo>
                    <a:pt x="18455" y="20171"/>
                  </a:lnTo>
                  <a:lnTo>
                    <a:pt x="18393" y="20192"/>
                  </a:lnTo>
                  <a:lnTo>
                    <a:pt x="18393" y="20129"/>
                  </a:lnTo>
                  <a:lnTo>
                    <a:pt x="18413" y="20004"/>
                  </a:lnTo>
                  <a:lnTo>
                    <a:pt x="18413" y="19962"/>
                  </a:lnTo>
                  <a:lnTo>
                    <a:pt x="18393" y="19899"/>
                  </a:lnTo>
                  <a:lnTo>
                    <a:pt x="18393" y="19857"/>
                  </a:lnTo>
                  <a:lnTo>
                    <a:pt x="18413" y="19774"/>
                  </a:lnTo>
                  <a:lnTo>
                    <a:pt x="18497" y="19690"/>
                  </a:lnTo>
                  <a:lnTo>
                    <a:pt x="18581" y="19648"/>
                  </a:lnTo>
                  <a:lnTo>
                    <a:pt x="18602" y="19564"/>
                  </a:lnTo>
                  <a:lnTo>
                    <a:pt x="18560" y="19502"/>
                  </a:lnTo>
                  <a:lnTo>
                    <a:pt x="18476" y="19502"/>
                  </a:lnTo>
                  <a:lnTo>
                    <a:pt x="18413" y="19564"/>
                  </a:lnTo>
                  <a:lnTo>
                    <a:pt x="18393" y="19606"/>
                  </a:lnTo>
                  <a:lnTo>
                    <a:pt x="18372" y="19648"/>
                  </a:lnTo>
                  <a:lnTo>
                    <a:pt x="18393" y="19543"/>
                  </a:lnTo>
                  <a:lnTo>
                    <a:pt x="18413" y="19481"/>
                  </a:lnTo>
                  <a:lnTo>
                    <a:pt x="18393" y="19460"/>
                  </a:lnTo>
                  <a:lnTo>
                    <a:pt x="18351" y="19481"/>
                  </a:lnTo>
                  <a:lnTo>
                    <a:pt x="18246" y="19564"/>
                  </a:lnTo>
                  <a:lnTo>
                    <a:pt x="18162" y="19648"/>
                  </a:lnTo>
                  <a:lnTo>
                    <a:pt x="18162" y="19606"/>
                  </a:lnTo>
                  <a:lnTo>
                    <a:pt x="18183" y="19543"/>
                  </a:lnTo>
                  <a:lnTo>
                    <a:pt x="18246" y="19460"/>
                  </a:lnTo>
                  <a:lnTo>
                    <a:pt x="18288" y="19397"/>
                  </a:lnTo>
                  <a:lnTo>
                    <a:pt x="18351" y="19292"/>
                  </a:lnTo>
                  <a:lnTo>
                    <a:pt x="18351" y="19271"/>
                  </a:lnTo>
                  <a:lnTo>
                    <a:pt x="18288" y="19230"/>
                  </a:lnTo>
                  <a:lnTo>
                    <a:pt x="18267" y="19167"/>
                  </a:lnTo>
                  <a:lnTo>
                    <a:pt x="18204" y="19167"/>
                  </a:lnTo>
                  <a:lnTo>
                    <a:pt x="18162" y="19125"/>
                  </a:lnTo>
                  <a:lnTo>
                    <a:pt x="18141" y="19041"/>
                  </a:lnTo>
                  <a:lnTo>
                    <a:pt x="18079" y="19020"/>
                  </a:lnTo>
                  <a:lnTo>
                    <a:pt x="17995" y="18937"/>
                  </a:lnTo>
                  <a:lnTo>
                    <a:pt x="17953" y="18937"/>
                  </a:lnTo>
                  <a:lnTo>
                    <a:pt x="17932" y="18916"/>
                  </a:lnTo>
                  <a:lnTo>
                    <a:pt x="17869" y="18916"/>
                  </a:lnTo>
                  <a:lnTo>
                    <a:pt x="17869" y="18853"/>
                  </a:lnTo>
                  <a:lnTo>
                    <a:pt x="17849" y="18811"/>
                  </a:lnTo>
                  <a:lnTo>
                    <a:pt x="17660" y="18665"/>
                  </a:lnTo>
                  <a:lnTo>
                    <a:pt x="17639" y="18623"/>
                  </a:lnTo>
                  <a:lnTo>
                    <a:pt x="17535" y="18560"/>
                  </a:lnTo>
                  <a:lnTo>
                    <a:pt x="17430" y="18560"/>
                  </a:lnTo>
                  <a:lnTo>
                    <a:pt x="17325" y="18602"/>
                  </a:lnTo>
                  <a:lnTo>
                    <a:pt x="17242" y="18707"/>
                  </a:lnTo>
                  <a:lnTo>
                    <a:pt x="17242" y="18644"/>
                  </a:lnTo>
                  <a:lnTo>
                    <a:pt x="17221" y="18560"/>
                  </a:lnTo>
                  <a:lnTo>
                    <a:pt x="17053" y="18518"/>
                  </a:lnTo>
                  <a:lnTo>
                    <a:pt x="16949" y="18518"/>
                  </a:lnTo>
                  <a:lnTo>
                    <a:pt x="16844" y="18539"/>
                  </a:lnTo>
                  <a:lnTo>
                    <a:pt x="16823" y="18518"/>
                  </a:lnTo>
                  <a:lnTo>
                    <a:pt x="16907" y="18434"/>
                  </a:lnTo>
                  <a:lnTo>
                    <a:pt x="16949" y="18476"/>
                  </a:lnTo>
                  <a:lnTo>
                    <a:pt x="17137" y="18476"/>
                  </a:lnTo>
                  <a:lnTo>
                    <a:pt x="17221" y="18497"/>
                  </a:lnTo>
                  <a:lnTo>
                    <a:pt x="17325" y="18497"/>
                  </a:lnTo>
                  <a:lnTo>
                    <a:pt x="17430" y="18476"/>
                  </a:lnTo>
                  <a:lnTo>
                    <a:pt x="17472" y="18393"/>
                  </a:lnTo>
                  <a:lnTo>
                    <a:pt x="17514" y="18204"/>
                  </a:lnTo>
                  <a:lnTo>
                    <a:pt x="17472" y="18121"/>
                  </a:lnTo>
                  <a:lnTo>
                    <a:pt x="17451" y="18100"/>
                  </a:lnTo>
                  <a:lnTo>
                    <a:pt x="17409" y="18100"/>
                  </a:lnTo>
                  <a:lnTo>
                    <a:pt x="17263" y="17995"/>
                  </a:lnTo>
                  <a:lnTo>
                    <a:pt x="17221" y="17974"/>
                  </a:lnTo>
                  <a:lnTo>
                    <a:pt x="17158" y="17974"/>
                  </a:lnTo>
                  <a:lnTo>
                    <a:pt x="17053" y="18058"/>
                  </a:lnTo>
                  <a:lnTo>
                    <a:pt x="17012" y="18058"/>
                  </a:lnTo>
                  <a:lnTo>
                    <a:pt x="16928" y="18079"/>
                  </a:lnTo>
                  <a:lnTo>
                    <a:pt x="16886" y="18162"/>
                  </a:lnTo>
                  <a:lnTo>
                    <a:pt x="16844" y="18162"/>
                  </a:lnTo>
                  <a:lnTo>
                    <a:pt x="16844" y="18079"/>
                  </a:lnTo>
                  <a:lnTo>
                    <a:pt x="16823" y="18016"/>
                  </a:lnTo>
                  <a:lnTo>
                    <a:pt x="16781" y="18016"/>
                  </a:lnTo>
                  <a:lnTo>
                    <a:pt x="16635" y="18058"/>
                  </a:lnTo>
                  <a:lnTo>
                    <a:pt x="16593" y="18079"/>
                  </a:lnTo>
                  <a:lnTo>
                    <a:pt x="16530" y="18079"/>
                  </a:lnTo>
                  <a:lnTo>
                    <a:pt x="16572" y="18058"/>
                  </a:lnTo>
                  <a:lnTo>
                    <a:pt x="16677" y="17995"/>
                  </a:lnTo>
                  <a:lnTo>
                    <a:pt x="16781" y="17974"/>
                  </a:lnTo>
                  <a:lnTo>
                    <a:pt x="16802" y="17911"/>
                  </a:lnTo>
                  <a:lnTo>
                    <a:pt x="16781" y="17870"/>
                  </a:lnTo>
                  <a:lnTo>
                    <a:pt x="16719" y="17849"/>
                  </a:lnTo>
                  <a:lnTo>
                    <a:pt x="16677" y="17870"/>
                  </a:lnTo>
                  <a:lnTo>
                    <a:pt x="16719" y="17807"/>
                  </a:lnTo>
                  <a:lnTo>
                    <a:pt x="16781" y="17807"/>
                  </a:lnTo>
                  <a:lnTo>
                    <a:pt x="16823" y="17849"/>
                  </a:lnTo>
                  <a:lnTo>
                    <a:pt x="16928" y="17953"/>
                  </a:lnTo>
                  <a:lnTo>
                    <a:pt x="17012" y="17974"/>
                  </a:lnTo>
                  <a:lnTo>
                    <a:pt x="17095" y="17953"/>
                  </a:lnTo>
                  <a:lnTo>
                    <a:pt x="17200" y="17870"/>
                  </a:lnTo>
                  <a:lnTo>
                    <a:pt x="17367" y="17870"/>
                  </a:lnTo>
                  <a:lnTo>
                    <a:pt x="17430" y="17786"/>
                  </a:lnTo>
                  <a:lnTo>
                    <a:pt x="17472" y="17765"/>
                  </a:lnTo>
                  <a:lnTo>
                    <a:pt x="17514" y="17702"/>
                  </a:lnTo>
                  <a:lnTo>
                    <a:pt x="17472" y="17639"/>
                  </a:lnTo>
                  <a:lnTo>
                    <a:pt x="17409" y="17577"/>
                  </a:lnTo>
                  <a:lnTo>
                    <a:pt x="17263" y="17556"/>
                  </a:lnTo>
                  <a:lnTo>
                    <a:pt x="17200" y="17493"/>
                  </a:lnTo>
                  <a:lnTo>
                    <a:pt x="17137" y="17451"/>
                  </a:lnTo>
                  <a:lnTo>
                    <a:pt x="17033" y="17451"/>
                  </a:lnTo>
                  <a:lnTo>
                    <a:pt x="16928" y="17430"/>
                  </a:lnTo>
                  <a:lnTo>
                    <a:pt x="16844" y="17451"/>
                  </a:lnTo>
                  <a:lnTo>
                    <a:pt x="16823" y="17493"/>
                  </a:lnTo>
                  <a:lnTo>
                    <a:pt x="16740" y="17556"/>
                  </a:lnTo>
                  <a:lnTo>
                    <a:pt x="16677" y="17535"/>
                  </a:lnTo>
                  <a:lnTo>
                    <a:pt x="16593" y="17493"/>
                  </a:lnTo>
                  <a:lnTo>
                    <a:pt x="16489" y="17493"/>
                  </a:lnTo>
                  <a:lnTo>
                    <a:pt x="16468" y="17556"/>
                  </a:lnTo>
                  <a:lnTo>
                    <a:pt x="16426" y="17598"/>
                  </a:lnTo>
                  <a:lnTo>
                    <a:pt x="16384" y="17577"/>
                  </a:lnTo>
                  <a:lnTo>
                    <a:pt x="16321" y="17535"/>
                  </a:lnTo>
                  <a:lnTo>
                    <a:pt x="16300" y="17535"/>
                  </a:lnTo>
                  <a:lnTo>
                    <a:pt x="16279" y="17472"/>
                  </a:lnTo>
                  <a:lnTo>
                    <a:pt x="16321" y="17430"/>
                  </a:lnTo>
                  <a:lnTo>
                    <a:pt x="16426" y="17388"/>
                  </a:lnTo>
                  <a:lnTo>
                    <a:pt x="16572" y="17430"/>
                  </a:lnTo>
                  <a:lnTo>
                    <a:pt x="16740" y="17430"/>
                  </a:lnTo>
                  <a:lnTo>
                    <a:pt x="16802" y="17367"/>
                  </a:lnTo>
                  <a:lnTo>
                    <a:pt x="16802" y="17326"/>
                  </a:lnTo>
                  <a:lnTo>
                    <a:pt x="16740" y="17221"/>
                  </a:lnTo>
                  <a:lnTo>
                    <a:pt x="16635" y="17137"/>
                  </a:lnTo>
                  <a:lnTo>
                    <a:pt x="16530" y="17074"/>
                  </a:lnTo>
                  <a:lnTo>
                    <a:pt x="16489" y="17012"/>
                  </a:lnTo>
                  <a:lnTo>
                    <a:pt x="16489" y="16907"/>
                  </a:lnTo>
                  <a:lnTo>
                    <a:pt x="16509" y="16865"/>
                  </a:lnTo>
                  <a:lnTo>
                    <a:pt x="16572" y="16907"/>
                  </a:lnTo>
                  <a:lnTo>
                    <a:pt x="16593" y="16949"/>
                  </a:lnTo>
                  <a:lnTo>
                    <a:pt x="16593" y="17012"/>
                  </a:lnTo>
                  <a:lnTo>
                    <a:pt x="16677" y="17054"/>
                  </a:lnTo>
                  <a:lnTo>
                    <a:pt x="16802" y="17158"/>
                  </a:lnTo>
                  <a:lnTo>
                    <a:pt x="16823" y="17221"/>
                  </a:lnTo>
                  <a:lnTo>
                    <a:pt x="16886" y="17242"/>
                  </a:lnTo>
                  <a:lnTo>
                    <a:pt x="16928" y="17242"/>
                  </a:lnTo>
                  <a:lnTo>
                    <a:pt x="17012" y="17326"/>
                  </a:lnTo>
                  <a:lnTo>
                    <a:pt x="17095" y="17326"/>
                  </a:lnTo>
                  <a:lnTo>
                    <a:pt x="17200" y="17284"/>
                  </a:lnTo>
                  <a:lnTo>
                    <a:pt x="17263" y="17242"/>
                  </a:lnTo>
                  <a:lnTo>
                    <a:pt x="17346" y="17221"/>
                  </a:lnTo>
                  <a:lnTo>
                    <a:pt x="17409" y="17158"/>
                  </a:lnTo>
                  <a:lnTo>
                    <a:pt x="17472" y="17116"/>
                  </a:lnTo>
                  <a:lnTo>
                    <a:pt x="17556" y="17074"/>
                  </a:lnTo>
                  <a:lnTo>
                    <a:pt x="17606" y="17074"/>
                  </a:lnTo>
                  <a:lnTo>
                    <a:pt x="17618" y="17116"/>
                  </a:lnTo>
                  <a:lnTo>
                    <a:pt x="17618" y="17074"/>
                  </a:lnTo>
                  <a:lnTo>
                    <a:pt x="17618" y="17033"/>
                  </a:lnTo>
                  <a:lnTo>
                    <a:pt x="17577" y="16970"/>
                  </a:lnTo>
                  <a:lnTo>
                    <a:pt x="17588" y="17010"/>
                  </a:lnTo>
                  <a:lnTo>
                    <a:pt x="17472" y="16844"/>
                  </a:lnTo>
                  <a:lnTo>
                    <a:pt x="17409" y="16802"/>
                  </a:lnTo>
                  <a:lnTo>
                    <a:pt x="17409" y="16740"/>
                  </a:lnTo>
                  <a:lnTo>
                    <a:pt x="17430" y="16719"/>
                  </a:lnTo>
                  <a:lnTo>
                    <a:pt x="17472" y="16719"/>
                  </a:lnTo>
                  <a:lnTo>
                    <a:pt x="17535" y="16761"/>
                  </a:lnTo>
                  <a:lnTo>
                    <a:pt x="17535" y="16823"/>
                  </a:lnTo>
                  <a:lnTo>
                    <a:pt x="17577" y="16865"/>
                  </a:lnTo>
                  <a:lnTo>
                    <a:pt x="17681" y="17074"/>
                  </a:lnTo>
                  <a:lnTo>
                    <a:pt x="17869" y="17284"/>
                  </a:lnTo>
                  <a:lnTo>
                    <a:pt x="17890" y="17326"/>
                  </a:lnTo>
                  <a:lnTo>
                    <a:pt x="17932" y="17263"/>
                  </a:lnTo>
                  <a:lnTo>
                    <a:pt x="17932" y="17179"/>
                  </a:lnTo>
                  <a:lnTo>
                    <a:pt x="17953" y="17012"/>
                  </a:lnTo>
                  <a:lnTo>
                    <a:pt x="17953" y="16907"/>
                  </a:lnTo>
                  <a:lnTo>
                    <a:pt x="17995" y="16844"/>
                  </a:lnTo>
                  <a:lnTo>
                    <a:pt x="18058" y="16844"/>
                  </a:lnTo>
                  <a:lnTo>
                    <a:pt x="18100" y="16865"/>
                  </a:lnTo>
                  <a:lnTo>
                    <a:pt x="18100" y="16949"/>
                  </a:lnTo>
                  <a:lnTo>
                    <a:pt x="18141" y="17012"/>
                  </a:lnTo>
                  <a:lnTo>
                    <a:pt x="18183" y="17012"/>
                  </a:lnTo>
                  <a:lnTo>
                    <a:pt x="18372" y="17074"/>
                  </a:lnTo>
                  <a:lnTo>
                    <a:pt x="18518" y="17179"/>
                  </a:lnTo>
                  <a:lnTo>
                    <a:pt x="18602" y="17221"/>
                  </a:lnTo>
                  <a:lnTo>
                    <a:pt x="18665" y="17179"/>
                  </a:lnTo>
                  <a:lnTo>
                    <a:pt x="18706" y="17179"/>
                  </a:lnTo>
                  <a:lnTo>
                    <a:pt x="18769" y="17221"/>
                  </a:lnTo>
                  <a:lnTo>
                    <a:pt x="18769" y="17263"/>
                  </a:lnTo>
                  <a:lnTo>
                    <a:pt x="18602" y="17284"/>
                  </a:lnTo>
                  <a:lnTo>
                    <a:pt x="18581" y="17326"/>
                  </a:lnTo>
                  <a:lnTo>
                    <a:pt x="18476" y="17221"/>
                  </a:lnTo>
                  <a:lnTo>
                    <a:pt x="18288" y="17116"/>
                  </a:lnTo>
                  <a:lnTo>
                    <a:pt x="18246" y="17074"/>
                  </a:lnTo>
                  <a:lnTo>
                    <a:pt x="18204" y="17054"/>
                  </a:lnTo>
                  <a:lnTo>
                    <a:pt x="18162" y="17054"/>
                  </a:lnTo>
                  <a:lnTo>
                    <a:pt x="18121" y="17074"/>
                  </a:lnTo>
                  <a:lnTo>
                    <a:pt x="18121" y="17137"/>
                  </a:lnTo>
                  <a:lnTo>
                    <a:pt x="18183" y="17221"/>
                  </a:lnTo>
                  <a:lnTo>
                    <a:pt x="18413" y="17430"/>
                  </a:lnTo>
                  <a:lnTo>
                    <a:pt x="18518" y="17535"/>
                  </a:lnTo>
                  <a:lnTo>
                    <a:pt x="18685" y="17598"/>
                  </a:lnTo>
                  <a:lnTo>
                    <a:pt x="18790" y="17681"/>
                  </a:lnTo>
                  <a:lnTo>
                    <a:pt x="18832" y="17702"/>
                  </a:lnTo>
                  <a:lnTo>
                    <a:pt x="18916" y="17681"/>
                  </a:lnTo>
                  <a:lnTo>
                    <a:pt x="18937" y="17639"/>
                  </a:lnTo>
                  <a:lnTo>
                    <a:pt x="18999" y="17556"/>
                  </a:lnTo>
                  <a:lnTo>
                    <a:pt x="19125" y="17556"/>
                  </a:lnTo>
                  <a:lnTo>
                    <a:pt x="19167" y="17493"/>
                  </a:lnTo>
                  <a:lnTo>
                    <a:pt x="19167" y="17430"/>
                  </a:lnTo>
                  <a:lnTo>
                    <a:pt x="19250" y="17367"/>
                  </a:lnTo>
                  <a:lnTo>
                    <a:pt x="19313" y="17367"/>
                  </a:lnTo>
                  <a:lnTo>
                    <a:pt x="19376" y="17388"/>
                  </a:lnTo>
                  <a:lnTo>
                    <a:pt x="19460" y="17430"/>
                  </a:lnTo>
                  <a:lnTo>
                    <a:pt x="19564" y="17388"/>
                  </a:lnTo>
                  <a:lnTo>
                    <a:pt x="19669" y="17388"/>
                  </a:lnTo>
                  <a:lnTo>
                    <a:pt x="19690" y="17346"/>
                  </a:lnTo>
                  <a:lnTo>
                    <a:pt x="19732" y="17221"/>
                  </a:lnTo>
                  <a:lnTo>
                    <a:pt x="19732" y="17116"/>
                  </a:lnTo>
                  <a:lnTo>
                    <a:pt x="19774" y="17033"/>
                  </a:lnTo>
                  <a:lnTo>
                    <a:pt x="19857" y="16907"/>
                  </a:lnTo>
                  <a:lnTo>
                    <a:pt x="19857" y="16823"/>
                  </a:lnTo>
                  <a:lnTo>
                    <a:pt x="19836" y="16761"/>
                  </a:lnTo>
                  <a:lnTo>
                    <a:pt x="19753" y="16740"/>
                  </a:lnTo>
                  <a:lnTo>
                    <a:pt x="19648" y="16761"/>
                  </a:lnTo>
                  <a:lnTo>
                    <a:pt x="19627" y="16802"/>
                  </a:lnTo>
                  <a:lnTo>
                    <a:pt x="19585" y="16761"/>
                  </a:lnTo>
                  <a:lnTo>
                    <a:pt x="19543" y="16761"/>
                  </a:lnTo>
                  <a:lnTo>
                    <a:pt x="19522" y="16802"/>
                  </a:lnTo>
                  <a:lnTo>
                    <a:pt x="19439" y="16740"/>
                  </a:lnTo>
                  <a:lnTo>
                    <a:pt x="19376" y="16656"/>
                  </a:lnTo>
                  <a:lnTo>
                    <a:pt x="19334" y="16614"/>
                  </a:lnTo>
                  <a:lnTo>
                    <a:pt x="19313" y="16530"/>
                  </a:lnTo>
                  <a:lnTo>
                    <a:pt x="19271" y="16530"/>
                  </a:lnTo>
                  <a:lnTo>
                    <a:pt x="19250" y="16614"/>
                  </a:lnTo>
                  <a:lnTo>
                    <a:pt x="19250" y="16719"/>
                  </a:lnTo>
                  <a:lnTo>
                    <a:pt x="19313" y="16740"/>
                  </a:lnTo>
                  <a:lnTo>
                    <a:pt x="19313" y="16823"/>
                  </a:lnTo>
                  <a:lnTo>
                    <a:pt x="19250" y="16907"/>
                  </a:lnTo>
                  <a:lnTo>
                    <a:pt x="19229" y="17012"/>
                  </a:lnTo>
                  <a:lnTo>
                    <a:pt x="19209" y="16949"/>
                  </a:lnTo>
                  <a:lnTo>
                    <a:pt x="19229" y="16823"/>
                  </a:lnTo>
                  <a:lnTo>
                    <a:pt x="19209" y="16719"/>
                  </a:lnTo>
                  <a:lnTo>
                    <a:pt x="19146" y="16698"/>
                  </a:lnTo>
                  <a:lnTo>
                    <a:pt x="19125" y="16551"/>
                  </a:lnTo>
                  <a:lnTo>
                    <a:pt x="19062" y="16530"/>
                  </a:lnTo>
                  <a:lnTo>
                    <a:pt x="19041" y="16489"/>
                  </a:lnTo>
                  <a:lnTo>
                    <a:pt x="19041" y="16447"/>
                  </a:lnTo>
                  <a:lnTo>
                    <a:pt x="19104" y="16426"/>
                  </a:lnTo>
                  <a:lnTo>
                    <a:pt x="19161" y="16311"/>
                  </a:lnTo>
                  <a:lnTo>
                    <a:pt x="19146" y="16279"/>
                  </a:lnTo>
                  <a:lnTo>
                    <a:pt x="19104" y="16238"/>
                  </a:lnTo>
                  <a:lnTo>
                    <a:pt x="19146" y="16217"/>
                  </a:lnTo>
                  <a:lnTo>
                    <a:pt x="19229" y="16217"/>
                  </a:lnTo>
                  <a:lnTo>
                    <a:pt x="19271" y="16175"/>
                  </a:lnTo>
                  <a:lnTo>
                    <a:pt x="19313" y="16091"/>
                  </a:lnTo>
                  <a:lnTo>
                    <a:pt x="19313" y="15966"/>
                  </a:lnTo>
                  <a:lnTo>
                    <a:pt x="19271" y="15903"/>
                  </a:lnTo>
                  <a:lnTo>
                    <a:pt x="19271" y="15861"/>
                  </a:lnTo>
                  <a:lnTo>
                    <a:pt x="19334" y="15861"/>
                  </a:lnTo>
                  <a:lnTo>
                    <a:pt x="19376" y="15903"/>
                  </a:lnTo>
                  <a:lnTo>
                    <a:pt x="19439" y="15986"/>
                  </a:lnTo>
                  <a:lnTo>
                    <a:pt x="19481" y="16007"/>
                  </a:lnTo>
                  <a:lnTo>
                    <a:pt x="19564" y="16007"/>
                  </a:lnTo>
                  <a:lnTo>
                    <a:pt x="19648" y="15966"/>
                  </a:lnTo>
                  <a:lnTo>
                    <a:pt x="19732" y="15986"/>
                  </a:lnTo>
                  <a:lnTo>
                    <a:pt x="19794" y="16028"/>
                  </a:lnTo>
                  <a:lnTo>
                    <a:pt x="19899" y="16070"/>
                  </a:lnTo>
                  <a:lnTo>
                    <a:pt x="20046" y="16175"/>
                  </a:lnTo>
                  <a:lnTo>
                    <a:pt x="20046" y="16238"/>
                  </a:lnTo>
                  <a:lnTo>
                    <a:pt x="20066" y="16321"/>
                  </a:lnTo>
                  <a:lnTo>
                    <a:pt x="20108" y="16384"/>
                  </a:lnTo>
                  <a:lnTo>
                    <a:pt x="20150" y="16447"/>
                  </a:lnTo>
                  <a:lnTo>
                    <a:pt x="20192" y="16489"/>
                  </a:lnTo>
                  <a:lnTo>
                    <a:pt x="20318" y="16405"/>
                  </a:lnTo>
                  <a:lnTo>
                    <a:pt x="20422" y="16238"/>
                  </a:lnTo>
                  <a:lnTo>
                    <a:pt x="20485" y="16133"/>
                  </a:lnTo>
                  <a:lnTo>
                    <a:pt x="20422" y="16091"/>
                  </a:lnTo>
                  <a:lnTo>
                    <a:pt x="20401" y="15986"/>
                  </a:lnTo>
                  <a:lnTo>
                    <a:pt x="20464" y="15924"/>
                  </a:lnTo>
                  <a:lnTo>
                    <a:pt x="20464" y="15882"/>
                  </a:lnTo>
                  <a:lnTo>
                    <a:pt x="20359" y="15861"/>
                  </a:lnTo>
                  <a:lnTo>
                    <a:pt x="20276" y="15903"/>
                  </a:lnTo>
                  <a:lnTo>
                    <a:pt x="20255" y="15966"/>
                  </a:lnTo>
                  <a:lnTo>
                    <a:pt x="20108" y="15882"/>
                  </a:lnTo>
                  <a:lnTo>
                    <a:pt x="20046" y="15777"/>
                  </a:lnTo>
                  <a:lnTo>
                    <a:pt x="19899" y="15756"/>
                  </a:lnTo>
                  <a:lnTo>
                    <a:pt x="19857" y="15777"/>
                  </a:lnTo>
                  <a:lnTo>
                    <a:pt x="19794" y="15714"/>
                  </a:lnTo>
                  <a:lnTo>
                    <a:pt x="19794" y="15673"/>
                  </a:lnTo>
                  <a:lnTo>
                    <a:pt x="19857" y="15673"/>
                  </a:lnTo>
                  <a:lnTo>
                    <a:pt x="19899" y="15589"/>
                  </a:lnTo>
                  <a:lnTo>
                    <a:pt x="19941" y="15401"/>
                  </a:lnTo>
                  <a:lnTo>
                    <a:pt x="19962" y="15380"/>
                  </a:lnTo>
                  <a:lnTo>
                    <a:pt x="19962" y="15296"/>
                  </a:lnTo>
                  <a:lnTo>
                    <a:pt x="19836" y="15254"/>
                  </a:lnTo>
                  <a:lnTo>
                    <a:pt x="19774" y="15254"/>
                  </a:lnTo>
                  <a:lnTo>
                    <a:pt x="19669" y="15359"/>
                  </a:lnTo>
                  <a:lnTo>
                    <a:pt x="19564" y="15380"/>
                  </a:lnTo>
                  <a:lnTo>
                    <a:pt x="19460" y="15359"/>
                  </a:lnTo>
                  <a:lnTo>
                    <a:pt x="19439" y="15296"/>
                  </a:lnTo>
                  <a:lnTo>
                    <a:pt x="19418" y="15191"/>
                  </a:lnTo>
                  <a:lnTo>
                    <a:pt x="19376" y="15149"/>
                  </a:lnTo>
                  <a:lnTo>
                    <a:pt x="19376" y="15066"/>
                  </a:lnTo>
                  <a:lnTo>
                    <a:pt x="19460" y="15129"/>
                  </a:lnTo>
                  <a:lnTo>
                    <a:pt x="19481" y="15170"/>
                  </a:lnTo>
                  <a:lnTo>
                    <a:pt x="19460" y="15233"/>
                  </a:lnTo>
                  <a:lnTo>
                    <a:pt x="19481" y="15296"/>
                  </a:lnTo>
                  <a:lnTo>
                    <a:pt x="19564" y="15359"/>
                  </a:lnTo>
                  <a:lnTo>
                    <a:pt x="19648" y="15359"/>
                  </a:lnTo>
                  <a:lnTo>
                    <a:pt x="19753" y="15254"/>
                  </a:lnTo>
                  <a:lnTo>
                    <a:pt x="19836" y="15233"/>
                  </a:lnTo>
                  <a:lnTo>
                    <a:pt x="19941" y="15233"/>
                  </a:lnTo>
                  <a:lnTo>
                    <a:pt x="19983" y="15275"/>
                  </a:lnTo>
                  <a:lnTo>
                    <a:pt x="20046" y="15275"/>
                  </a:lnTo>
                  <a:lnTo>
                    <a:pt x="20066" y="15233"/>
                  </a:lnTo>
                  <a:lnTo>
                    <a:pt x="20046" y="15170"/>
                  </a:lnTo>
                  <a:lnTo>
                    <a:pt x="19836" y="14961"/>
                  </a:lnTo>
                  <a:lnTo>
                    <a:pt x="19669" y="14836"/>
                  </a:lnTo>
                  <a:lnTo>
                    <a:pt x="19522" y="14836"/>
                  </a:lnTo>
                  <a:lnTo>
                    <a:pt x="19355" y="14752"/>
                  </a:lnTo>
                  <a:lnTo>
                    <a:pt x="19271" y="14647"/>
                  </a:lnTo>
                  <a:lnTo>
                    <a:pt x="19271" y="14564"/>
                  </a:lnTo>
                  <a:lnTo>
                    <a:pt x="19271" y="14522"/>
                  </a:lnTo>
                  <a:lnTo>
                    <a:pt x="19334" y="14564"/>
                  </a:lnTo>
                  <a:lnTo>
                    <a:pt x="19376" y="14668"/>
                  </a:lnTo>
                  <a:lnTo>
                    <a:pt x="19460" y="14731"/>
                  </a:lnTo>
                  <a:lnTo>
                    <a:pt x="19585" y="14731"/>
                  </a:lnTo>
                  <a:lnTo>
                    <a:pt x="19627" y="14668"/>
                  </a:lnTo>
                  <a:lnTo>
                    <a:pt x="19627" y="14626"/>
                  </a:lnTo>
                  <a:lnTo>
                    <a:pt x="19522" y="14522"/>
                  </a:lnTo>
                  <a:lnTo>
                    <a:pt x="19481" y="14459"/>
                  </a:lnTo>
                  <a:lnTo>
                    <a:pt x="19481" y="14438"/>
                  </a:lnTo>
                  <a:lnTo>
                    <a:pt x="19522" y="14438"/>
                  </a:lnTo>
                  <a:lnTo>
                    <a:pt x="19564" y="14459"/>
                  </a:lnTo>
                  <a:lnTo>
                    <a:pt x="19690" y="14626"/>
                  </a:lnTo>
                  <a:lnTo>
                    <a:pt x="19753" y="14731"/>
                  </a:lnTo>
                  <a:lnTo>
                    <a:pt x="19753" y="14773"/>
                  </a:lnTo>
                  <a:lnTo>
                    <a:pt x="19857" y="14857"/>
                  </a:lnTo>
                  <a:lnTo>
                    <a:pt x="19962" y="14940"/>
                  </a:lnTo>
                  <a:lnTo>
                    <a:pt x="20087" y="15087"/>
                  </a:lnTo>
                  <a:lnTo>
                    <a:pt x="20171" y="15129"/>
                  </a:lnTo>
                  <a:lnTo>
                    <a:pt x="20213" y="15087"/>
                  </a:lnTo>
                  <a:lnTo>
                    <a:pt x="20276" y="15129"/>
                  </a:lnTo>
                  <a:lnTo>
                    <a:pt x="20297" y="15170"/>
                  </a:lnTo>
                  <a:lnTo>
                    <a:pt x="20213" y="15233"/>
                  </a:lnTo>
                  <a:lnTo>
                    <a:pt x="20276" y="15296"/>
                  </a:lnTo>
                  <a:lnTo>
                    <a:pt x="20318" y="15359"/>
                  </a:lnTo>
                  <a:lnTo>
                    <a:pt x="20380" y="15359"/>
                  </a:lnTo>
                  <a:lnTo>
                    <a:pt x="20422" y="15275"/>
                  </a:lnTo>
                  <a:lnTo>
                    <a:pt x="20485" y="15087"/>
                  </a:lnTo>
                  <a:lnTo>
                    <a:pt x="20506" y="15045"/>
                  </a:lnTo>
                  <a:lnTo>
                    <a:pt x="20527" y="14982"/>
                  </a:lnTo>
                  <a:lnTo>
                    <a:pt x="20506" y="14877"/>
                  </a:lnTo>
                  <a:lnTo>
                    <a:pt x="20506" y="14836"/>
                  </a:lnTo>
                  <a:lnTo>
                    <a:pt x="20506" y="14710"/>
                  </a:lnTo>
                  <a:lnTo>
                    <a:pt x="20464" y="14626"/>
                  </a:lnTo>
                  <a:lnTo>
                    <a:pt x="20464" y="14564"/>
                  </a:lnTo>
                  <a:lnTo>
                    <a:pt x="20464" y="14543"/>
                  </a:lnTo>
                  <a:lnTo>
                    <a:pt x="20506" y="14564"/>
                  </a:lnTo>
                  <a:lnTo>
                    <a:pt x="20590" y="14605"/>
                  </a:lnTo>
                  <a:lnTo>
                    <a:pt x="20610" y="14605"/>
                  </a:lnTo>
                  <a:lnTo>
                    <a:pt x="20590" y="14543"/>
                  </a:lnTo>
                  <a:lnTo>
                    <a:pt x="20506" y="14459"/>
                  </a:lnTo>
                  <a:lnTo>
                    <a:pt x="20464" y="14354"/>
                  </a:lnTo>
                  <a:lnTo>
                    <a:pt x="20401" y="14313"/>
                  </a:lnTo>
                  <a:lnTo>
                    <a:pt x="20318" y="14292"/>
                  </a:lnTo>
                  <a:lnTo>
                    <a:pt x="19962" y="14292"/>
                  </a:lnTo>
                  <a:lnTo>
                    <a:pt x="19920" y="14208"/>
                  </a:lnTo>
                  <a:lnTo>
                    <a:pt x="19836" y="14145"/>
                  </a:lnTo>
                  <a:lnTo>
                    <a:pt x="19648" y="14145"/>
                  </a:lnTo>
                  <a:lnTo>
                    <a:pt x="19564" y="14187"/>
                  </a:lnTo>
                  <a:lnTo>
                    <a:pt x="19502" y="14187"/>
                  </a:lnTo>
                  <a:lnTo>
                    <a:pt x="19460" y="14124"/>
                  </a:lnTo>
                  <a:lnTo>
                    <a:pt x="19439" y="14103"/>
                  </a:lnTo>
                  <a:lnTo>
                    <a:pt x="19460" y="14041"/>
                  </a:lnTo>
                  <a:lnTo>
                    <a:pt x="19502" y="14103"/>
                  </a:lnTo>
                  <a:lnTo>
                    <a:pt x="19543" y="14124"/>
                  </a:lnTo>
                  <a:lnTo>
                    <a:pt x="19669" y="14103"/>
                  </a:lnTo>
                  <a:lnTo>
                    <a:pt x="19836" y="14082"/>
                  </a:lnTo>
                  <a:lnTo>
                    <a:pt x="19878" y="14124"/>
                  </a:lnTo>
                  <a:lnTo>
                    <a:pt x="19941" y="14103"/>
                  </a:lnTo>
                  <a:lnTo>
                    <a:pt x="20025" y="14082"/>
                  </a:lnTo>
                  <a:lnTo>
                    <a:pt x="20087" y="14103"/>
                  </a:lnTo>
                  <a:lnTo>
                    <a:pt x="20150" y="14124"/>
                  </a:lnTo>
                  <a:lnTo>
                    <a:pt x="20192" y="14103"/>
                  </a:lnTo>
                  <a:lnTo>
                    <a:pt x="20234" y="14082"/>
                  </a:lnTo>
                  <a:lnTo>
                    <a:pt x="20234" y="14020"/>
                  </a:lnTo>
                  <a:lnTo>
                    <a:pt x="20234" y="13915"/>
                  </a:lnTo>
                  <a:lnTo>
                    <a:pt x="20234" y="13873"/>
                  </a:lnTo>
                  <a:lnTo>
                    <a:pt x="20171" y="13831"/>
                  </a:lnTo>
                  <a:lnTo>
                    <a:pt x="20129" y="13873"/>
                  </a:lnTo>
                  <a:lnTo>
                    <a:pt x="20066" y="13894"/>
                  </a:lnTo>
                  <a:lnTo>
                    <a:pt x="19983" y="13873"/>
                  </a:lnTo>
                  <a:lnTo>
                    <a:pt x="19857" y="13873"/>
                  </a:lnTo>
                  <a:lnTo>
                    <a:pt x="19815" y="13810"/>
                  </a:lnTo>
                  <a:lnTo>
                    <a:pt x="19711" y="13706"/>
                  </a:lnTo>
                  <a:lnTo>
                    <a:pt x="19606" y="13727"/>
                  </a:lnTo>
                  <a:lnTo>
                    <a:pt x="19564" y="13789"/>
                  </a:lnTo>
                  <a:lnTo>
                    <a:pt x="19543" y="13789"/>
                  </a:lnTo>
                  <a:lnTo>
                    <a:pt x="19543" y="13685"/>
                  </a:lnTo>
                  <a:lnTo>
                    <a:pt x="19543" y="13601"/>
                  </a:lnTo>
                  <a:lnTo>
                    <a:pt x="19522" y="13538"/>
                  </a:lnTo>
                  <a:lnTo>
                    <a:pt x="19313" y="13538"/>
                  </a:lnTo>
                  <a:lnTo>
                    <a:pt x="19229" y="13497"/>
                  </a:lnTo>
                  <a:lnTo>
                    <a:pt x="19250" y="13455"/>
                  </a:lnTo>
                  <a:lnTo>
                    <a:pt x="19313" y="13455"/>
                  </a:lnTo>
                  <a:lnTo>
                    <a:pt x="19418" y="13476"/>
                  </a:lnTo>
                  <a:lnTo>
                    <a:pt x="19460" y="13455"/>
                  </a:lnTo>
                  <a:lnTo>
                    <a:pt x="19460" y="13392"/>
                  </a:lnTo>
                  <a:lnTo>
                    <a:pt x="19439" y="13371"/>
                  </a:lnTo>
                  <a:lnTo>
                    <a:pt x="19481" y="13308"/>
                  </a:lnTo>
                  <a:lnTo>
                    <a:pt x="19460" y="13266"/>
                  </a:lnTo>
                  <a:lnTo>
                    <a:pt x="19439" y="13204"/>
                  </a:lnTo>
                  <a:lnTo>
                    <a:pt x="19481" y="13162"/>
                  </a:lnTo>
                  <a:lnTo>
                    <a:pt x="19460" y="13078"/>
                  </a:lnTo>
                  <a:lnTo>
                    <a:pt x="19460" y="12994"/>
                  </a:lnTo>
                  <a:lnTo>
                    <a:pt x="19522" y="12973"/>
                  </a:lnTo>
                  <a:lnTo>
                    <a:pt x="19543" y="12994"/>
                  </a:lnTo>
                  <a:lnTo>
                    <a:pt x="19543" y="13078"/>
                  </a:lnTo>
                  <a:lnTo>
                    <a:pt x="19585" y="13141"/>
                  </a:lnTo>
                  <a:lnTo>
                    <a:pt x="19648" y="13162"/>
                  </a:lnTo>
                  <a:lnTo>
                    <a:pt x="19732" y="13078"/>
                  </a:lnTo>
                  <a:lnTo>
                    <a:pt x="19857" y="12953"/>
                  </a:lnTo>
                  <a:lnTo>
                    <a:pt x="19941" y="12932"/>
                  </a:lnTo>
                  <a:lnTo>
                    <a:pt x="19941" y="12890"/>
                  </a:lnTo>
                  <a:lnTo>
                    <a:pt x="19899" y="12869"/>
                  </a:lnTo>
                  <a:lnTo>
                    <a:pt x="19794" y="12848"/>
                  </a:lnTo>
                  <a:lnTo>
                    <a:pt x="19732" y="12848"/>
                  </a:lnTo>
                  <a:lnTo>
                    <a:pt x="19690" y="12827"/>
                  </a:lnTo>
                  <a:lnTo>
                    <a:pt x="19774" y="12785"/>
                  </a:lnTo>
                  <a:lnTo>
                    <a:pt x="19878" y="12785"/>
                  </a:lnTo>
                  <a:lnTo>
                    <a:pt x="19941" y="12827"/>
                  </a:lnTo>
                  <a:lnTo>
                    <a:pt x="19983" y="12827"/>
                  </a:lnTo>
                  <a:lnTo>
                    <a:pt x="19983" y="12764"/>
                  </a:lnTo>
                  <a:lnTo>
                    <a:pt x="19962" y="12743"/>
                  </a:lnTo>
                  <a:lnTo>
                    <a:pt x="20046" y="12722"/>
                  </a:lnTo>
                  <a:lnTo>
                    <a:pt x="20150" y="12722"/>
                  </a:lnTo>
                  <a:lnTo>
                    <a:pt x="20213" y="12785"/>
                  </a:lnTo>
                  <a:lnTo>
                    <a:pt x="20276" y="12827"/>
                  </a:lnTo>
                  <a:lnTo>
                    <a:pt x="20318" y="12785"/>
                  </a:lnTo>
                  <a:lnTo>
                    <a:pt x="20380" y="12827"/>
                  </a:lnTo>
                  <a:lnTo>
                    <a:pt x="20422" y="12890"/>
                  </a:lnTo>
                  <a:lnTo>
                    <a:pt x="20401" y="12973"/>
                  </a:lnTo>
                  <a:lnTo>
                    <a:pt x="20422" y="13036"/>
                  </a:lnTo>
                  <a:lnTo>
                    <a:pt x="20506" y="13057"/>
                  </a:lnTo>
                  <a:lnTo>
                    <a:pt x="20527" y="13036"/>
                  </a:lnTo>
                  <a:lnTo>
                    <a:pt x="20590" y="13057"/>
                  </a:lnTo>
                  <a:lnTo>
                    <a:pt x="20631" y="13141"/>
                  </a:lnTo>
                  <a:lnTo>
                    <a:pt x="20778" y="13183"/>
                  </a:lnTo>
                  <a:lnTo>
                    <a:pt x="20820" y="13266"/>
                  </a:lnTo>
                  <a:lnTo>
                    <a:pt x="20841" y="13287"/>
                  </a:lnTo>
                  <a:lnTo>
                    <a:pt x="20882" y="13245"/>
                  </a:lnTo>
                  <a:lnTo>
                    <a:pt x="20903" y="13141"/>
                  </a:lnTo>
                  <a:lnTo>
                    <a:pt x="20945" y="13057"/>
                  </a:lnTo>
                  <a:lnTo>
                    <a:pt x="21008" y="12890"/>
                  </a:lnTo>
                  <a:lnTo>
                    <a:pt x="21008" y="12848"/>
                  </a:lnTo>
                  <a:lnTo>
                    <a:pt x="21029" y="12722"/>
                  </a:lnTo>
                  <a:lnTo>
                    <a:pt x="21050" y="12555"/>
                  </a:lnTo>
                  <a:lnTo>
                    <a:pt x="21092" y="12513"/>
                  </a:lnTo>
                  <a:lnTo>
                    <a:pt x="21092" y="12429"/>
                  </a:lnTo>
                  <a:lnTo>
                    <a:pt x="21050" y="12346"/>
                  </a:lnTo>
                  <a:lnTo>
                    <a:pt x="20987" y="12304"/>
                  </a:lnTo>
                  <a:lnTo>
                    <a:pt x="20924" y="12241"/>
                  </a:lnTo>
                  <a:lnTo>
                    <a:pt x="20882" y="12241"/>
                  </a:lnTo>
                  <a:lnTo>
                    <a:pt x="20841" y="12199"/>
                  </a:lnTo>
                  <a:lnTo>
                    <a:pt x="20841" y="12136"/>
                  </a:lnTo>
                  <a:lnTo>
                    <a:pt x="20757" y="12136"/>
                  </a:lnTo>
                  <a:lnTo>
                    <a:pt x="20694" y="12220"/>
                  </a:lnTo>
                  <a:lnTo>
                    <a:pt x="20590" y="12325"/>
                  </a:lnTo>
                  <a:lnTo>
                    <a:pt x="20506" y="12346"/>
                  </a:lnTo>
                  <a:lnTo>
                    <a:pt x="20464" y="12304"/>
                  </a:lnTo>
                  <a:lnTo>
                    <a:pt x="20485" y="12241"/>
                  </a:lnTo>
                  <a:lnTo>
                    <a:pt x="20485" y="12157"/>
                  </a:lnTo>
                  <a:lnTo>
                    <a:pt x="20485" y="12136"/>
                  </a:lnTo>
                  <a:lnTo>
                    <a:pt x="20380" y="12116"/>
                  </a:lnTo>
                  <a:lnTo>
                    <a:pt x="20297" y="12116"/>
                  </a:lnTo>
                  <a:lnTo>
                    <a:pt x="20276" y="12053"/>
                  </a:lnTo>
                  <a:lnTo>
                    <a:pt x="20338" y="12032"/>
                  </a:lnTo>
                  <a:lnTo>
                    <a:pt x="20338" y="12011"/>
                  </a:lnTo>
                  <a:lnTo>
                    <a:pt x="20255" y="11948"/>
                  </a:lnTo>
                  <a:lnTo>
                    <a:pt x="20213" y="11906"/>
                  </a:lnTo>
                  <a:lnTo>
                    <a:pt x="20255" y="11885"/>
                  </a:lnTo>
                  <a:lnTo>
                    <a:pt x="20276" y="11906"/>
                  </a:lnTo>
                  <a:lnTo>
                    <a:pt x="20359" y="11927"/>
                  </a:lnTo>
                  <a:lnTo>
                    <a:pt x="20359" y="11885"/>
                  </a:lnTo>
                  <a:lnTo>
                    <a:pt x="20297" y="11802"/>
                  </a:lnTo>
                  <a:lnTo>
                    <a:pt x="20276" y="11718"/>
                  </a:lnTo>
                  <a:lnTo>
                    <a:pt x="20297" y="11676"/>
                  </a:lnTo>
                  <a:lnTo>
                    <a:pt x="20359" y="11634"/>
                  </a:lnTo>
                  <a:lnTo>
                    <a:pt x="20380" y="11676"/>
                  </a:lnTo>
                  <a:lnTo>
                    <a:pt x="20443" y="11697"/>
                  </a:lnTo>
                  <a:lnTo>
                    <a:pt x="20464" y="11739"/>
                  </a:lnTo>
                  <a:lnTo>
                    <a:pt x="20590" y="11885"/>
                  </a:lnTo>
                  <a:lnTo>
                    <a:pt x="20673" y="11927"/>
                  </a:lnTo>
                  <a:lnTo>
                    <a:pt x="20757" y="11906"/>
                  </a:lnTo>
                  <a:lnTo>
                    <a:pt x="20799" y="11844"/>
                  </a:lnTo>
                  <a:lnTo>
                    <a:pt x="20757" y="11718"/>
                  </a:lnTo>
                  <a:lnTo>
                    <a:pt x="20652" y="11613"/>
                  </a:lnTo>
                  <a:lnTo>
                    <a:pt x="20569" y="11572"/>
                  </a:lnTo>
                  <a:lnTo>
                    <a:pt x="20464" y="11530"/>
                  </a:lnTo>
                  <a:lnTo>
                    <a:pt x="20443" y="11404"/>
                  </a:lnTo>
                  <a:lnTo>
                    <a:pt x="20380" y="11320"/>
                  </a:lnTo>
                  <a:lnTo>
                    <a:pt x="20338" y="11258"/>
                  </a:lnTo>
                  <a:lnTo>
                    <a:pt x="20255" y="11216"/>
                  </a:lnTo>
                  <a:lnTo>
                    <a:pt x="20171" y="11174"/>
                  </a:lnTo>
                  <a:lnTo>
                    <a:pt x="20171" y="11111"/>
                  </a:lnTo>
                  <a:lnTo>
                    <a:pt x="20234" y="11069"/>
                  </a:lnTo>
                  <a:lnTo>
                    <a:pt x="20234" y="11007"/>
                  </a:lnTo>
                  <a:lnTo>
                    <a:pt x="20192" y="10986"/>
                  </a:lnTo>
                  <a:lnTo>
                    <a:pt x="20192" y="10944"/>
                  </a:lnTo>
                  <a:lnTo>
                    <a:pt x="20255" y="10881"/>
                  </a:lnTo>
                  <a:lnTo>
                    <a:pt x="20297" y="10881"/>
                  </a:lnTo>
                  <a:lnTo>
                    <a:pt x="20359" y="10860"/>
                  </a:lnTo>
                  <a:lnTo>
                    <a:pt x="20443" y="10881"/>
                  </a:lnTo>
                  <a:lnTo>
                    <a:pt x="20485" y="10944"/>
                  </a:lnTo>
                  <a:lnTo>
                    <a:pt x="20401" y="10986"/>
                  </a:lnTo>
                  <a:lnTo>
                    <a:pt x="20464" y="10986"/>
                  </a:lnTo>
                  <a:lnTo>
                    <a:pt x="20548" y="11048"/>
                  </a:lnTo>
                  <a:lnTo>
                    <a:pt x="20548" y="11090"/>
                  </a:lnTo>
                  <a:lnTo>
                    <a:pt x="20569" y="11174"/>
                  </a:lnTo>
                  <a:lnTo>
                    <a:pt x="20652" y="11195"/>
                  </a:lnTo>
                  <a:lnTo>
                    <a:pt x="20757" y="11111"/>
                  </a:lnTo>
                  <a:lnTo>
                    <a:pt x="20799" y="10986"/>
                  </a:lnTo>
                  <a:lnTo>
                    <a:pt x="20820" y="10860"/>
                  </a:lnTo>
                  <a:lnTo>
                    <a:pt x="20882" y="10776"/>
                  </a:lnTo>
                  <a:lnTo>
                    <a:pt x="20903" y="10735"/>
                  </a:lnTo>
                  <a:lnTo>
                    <a:pt x="20882" y="10588"/>
                  </a:lnTo>
                  <a:lnTo>
                    <a:pt x="20966" y="10525"/>
                  </a:lnTo>
                  <a:lnTo>
                    <a:pt x="21029" y="10463"/>
                  </a:lnTo>
                  <a:lnTo>
                    <a:pt x="21071" y="10316"/>
                  </a:lnTo>
                  <a:lnTo>
                    <a:pt x="21029" y="10212"/>
                  </a:lnTo>
                  <a:lnTo>
                    <a:pt x="20987" y="10128"/>
                  </a:lnTo>
                  <a:lnTo>
                    <a:pt x="21029" y="9919"/>
                  </a:lnTo>
                  <a:lnTo>
                    <a:pt x="21092" y="9751"/>
                  </a:lnTo>
                  <a:lnTo>
                    <a:pt x="21092" y="9605"/>
                  </a:lnTo>
                  <a:lnTo>
                    <a:pt x="21175" y="9521"/>
                  </a:lnTo>
                  <a:lnTo>
                    <a:pt x="21175" y="9437"/>
                  </a:lnTo>
                  <a:lnTo>
                    <a:pt x="21196" y="9312"/>
                  </a:lnTo>
                  <a:lnTo>
                    <a:pt x="21196" y="9165"/>
                  </a:lnTo>
                  <a:lnTo>
                    <a:pt x="21280" y="9082"/>
                  </a:lnTo>
                  <a:lnTo>
                    <a:pt x="21343" y="8956"/>
                  </a:lnTo>
                  <a:lnTo>
                    <a:pt x="21531" y="8684"/>
                  </a:lnTo>
                  <a:lnTo>
                    <a:pt x="21615" y="8538"/>
                  </a:lnTo>
                  <a:lnTo>
                    <a:pt x="21761" y="8391"/>
                  </a:lnTo>
                  <a:lnTo>
                    <a:pt x="21824" y="8287"/>
                  </a:lnTo>
                  <a:lnTo>
                    <a:pt x="21908" y="8224"/>
                  </a:lnTo>
                  <a:lnTo>
                    <a:pt x="21950" y="8077"/>
                  </a:lnTo>
                  <a:lnTo>
                    <a:pt x="22075" y="7973"/>
                  </a:lnTo>
                  <a:lnTo>
                    <a:pt x="22117" y="7952"/>
                  </a:lnTo>
                  <a:lnTo>
                    <a:pt x="22075" y="7910"/>
                  </a:lnTo>
                  <a:lnTo>
                    <a:pt x="22012" y="7847"/>
                  </a:lnTo>
                  <a:lnTo>
                    <a:pt x="21908" y="7826"/>
                  </a:lnTo>
                  <a:lnTo>
                    <a:pt x="21845" y="7763"/>
                  </a:lnTo>
                  <a:lnTo>
                    <a:pt x="21803" y="7722"/>
                  </a:lnTo>
                  <a:lnTo>
                    <a:pt x="21719" y="7743"/>
                  </a:lnTo>
                  <a:lnTo>
                    <a:pt x="21552" y="7805"/>
                  </a:lnTo>
                  <a:lnTo>
                    <a:pt x="21406" y="7847"/>
                  </a:lnTo>
                  <a:lnTo>
                    <a:pt x="21280" y="7910"/>
                  </a:lnTo>
                  <a:lnTo>
                    <a:pt x="21196" y="8015"/>
                  </a:lnTo>
                  <a:lnTo>
                    <a:pt x="21092" y="8056"/>
                  </a:lnTo>
                  <a:lnTo>
                    <a:pt x="21071" y="8119"/>
                  </a:lnTo>
                  <a:lnTo>
                    <a:pt x="21008" y="8140"/>
                  </a:lnTo>
                  <a:lnTo>
                    <a:pt x="20903" y="8077"/>
                  </a:lnTo>
                  <a:lnTo>
                    <a:pt x="20862" y="8035"/>
                  </a:lnTo>
                  <a:lnTo>
                    <a:pt x="20862" y="7973"/>
                  </a:lnTo>
                  <a:lnTo>
                    <a:pt x="20924" y="7973"/>
                  </a:lnTo>
                  <a:lnTo>
                    <a:pt x="20987" y="7952"/>
                  </a:lnTo>
                  <a:lnTo>
                    <a:pt x="20987" y="7847"/>
                  </a:lnTo>
                  <a:lnTo>
                    <a:pt x="20966" y="7805"/>
                  </a:lnTo>
                  <a:lnTo>
                    <a:pt x="20882" y="7805"/>
                  </a:lnTo>
                  <a:lnTo>
                    <a:pt x="20820" y="7763"/>
                  </a:lnTo>
                  <a:lnTo>
                    <a:pt x="20903" y="7743"/>
                  </a:lnTo>
                  <a:lnTo>
                    <a:pt x="20966" y="7701"/>
                  </a:lnTo>
                  <a:lnTo>
                    <a:pt x="21071" y="7617"/>
                  </a:lnTo>
                  <a:lnTo>
                    <a:pt x="21134" y="7491"/>
                  </a:lnTo>
                  <a:lnTo>
                    <a:pt x="21238" y="7408"/>
                  </a:lnTo>
                  <a:lnTo>
                    <a:pt x="21322" y="7408"/>
                  </a:lnTo>
                  <a:lnTo>
                    <a:pt x="21447" y="7429"/>
                  </a:lnTo>
                  <a:lnTo>
                    <a:pt x="21698" y="7617"/>
                  </a:lnTo>
                  <a:lnTo>
                    <a:pt x="21761" y="7659"/>
                  </a:lnTo>
                  <a:lnTo>
                    <a:pt x="21970" y="7659"/>
                  </a:lnTo>
                  <a:lnTo>
                    <a:pt x="22075" y="7638"/>
                  </a:lnTo>
                  <a:lnTo>
                    <a:pt x="22180" y="7659"/>
                  </a:lnTo>
                  <a:lnTo>
                    <a:pt x="22389" y="7617"/>
                  </a:lnTo>
                  <a:lnTo>
                    <a:pt x="22494" y="7554"/>
                  </a:lnTo>
                  <a:lnTo>
                    <a:pt x="22494" y="7491"/>
                  </a:lnTo>
                  <a:lnTo>
                    <a:pt x="22473" y="7429"/>
                  </a:lnTo>
                  <a:lnTo>
                    <a:pt x="22515" y="7429"/>
                  </a:lnTo>
                  <a:lnTo>
                    <a:pt x="22598" y="7408"/>
                  </a:lnTo>
                  <a:lnTo>
                    <a:pt x="22682" y="7324"/>
                  </a:lnTo>
                  <a:lnTo>
                    <a:pt x="22682" y="7240"/>
                  </a:lnTo>
                  <a:lnTo>
                    <a:pt x="22640" y="7178"/>
                  </a:lnTo>
                  <a:lnTo>
                    <a:pt x="22535" y="7136"/>
                  </a:lnTo>
                  <a:lnTo>
                    <a:pt x="22473" y="7094"/>
                  </a:lnTo>
                  <a:lnTo>
                    <a:pt x="22431" y="7073"/>
                  </a:lnTo>
                  <a:lnTo>
                    <a:pt x="22347" y="7073"/>
                  </a:lnTo>
                  <a:lnTo>
                    <a:pt x="22263" y="7136"/>
                  </a:lnTo>
                  <a:lnTo>
                    <a:pt x="22222" y="7136"/>
                  </a:lnTo>
                  <a:lnTo>
                    <a:pt x="22138" y="7073"/>
                  </a:lnTo>
                  <a:lnTo>
                    <a:pt x="21908" y="7073"/>
                  </a:lnTo>
                  <a:lnTo>
                    <a:pt x="21761" y="7031"/>
                  </a:lnTo>
                  <a:lnTo>
                    <a:pt x="21657" y="6989"/>
                  </a:lnTo>
                  <a:lnTo>
                    <a:pt x="21594" y="6989"/>
                  </a:lnTo>
                  <a:lnTo>
                    <a:pt x="21510" y="7010"/>
                  </a:lnTo>
                  <a:lnTo>
                    <a:pt x="21196" y="7010"/>
                  </a:lnTo>
                  <a:lnTo>
                    <a:pt x="21092" y="6968"/>
                  </a:lnTo>
                  <a:lnTo>
                    <a:pt x="21196" y="6968"/>
                  </a:lnTo>
                  <a:lnTo>
                    <a:pt x="21301" y="6989"/>
                  </a:lnTo>
                  <a:lnTo>
                    <a:pt x="21406" y="6927"/>
                  </a:lnTo>
                  <a:lnTo>
                    <a:pt x="21531" y="6906"/>
                  </a:lnTo>
                  <a:lnTo>
                    <a:pt x="21636" y="6927"/>
                  </a:lnTo>
                  <a:lnTo>
                    <a:pt x="21740" y="6968"/>
                  </a:lnTo>
                  <a:lnTo>
                    <a:pt x="21782" y="6927"/>
                  </a:lnTo>
                  <a:lnTo>
                    <a:pt x="21845" y="6885"/>
                  </a:lnTo>
                  <a:lnTo>
                    <a:pt x="21950" y="6885"/>
                  </a:lnTo>
                  <a:lnTo>
                    <a:pt x="21991" y="6822"/>
                  </a:lnTo>
                  <a:lnTo>
                    <a:pt x="22054" y="6801"/>
                  </a:lnTo>
                  <a:lnTo>
                    <a:pt x="22138" y="6822"/>
                  </a:lnTo>
                  <a:lnTo>
                    <a:pt x="22180" y="6822"/>
                  </a:lnTo>
                  <a:lnTo>
                    <a:pt x="22201" y="6780"/>
                  </a:lnTo>
                  <a:lnTo>
                    <a:pt x="22242" y="6759"/>
                  </a:lnTo>
                  <a:lnTo>
                    <a:pt x="22284" y="6759"/>
                  </a:lnTo>
                  <a:lnTo>
                    <a:pt x="22305" y="6780"/>
                  </a:lnTo>
                  <a:lnTo>
                    <a:pt x="22368" y="6801"/>
                  </a:lnTo>
                  <a:lnTo>
                    <a:pt x="22410" y="6822"/>
                  </a:lnTo>
                  <a:lnTo>
                    <a:pt x="22515" y="6822"/>
                  </a:lnTo>
                  <a:lnTo>
                    <a:pt x="22619" y="6864"/>
                  </a:lnTo>
                  <a:lnTo>
                    <a:pt x="22703" y="6906"/>
                  </a:lnTo>
                  <a:lnTo>
                    <a:pt x="22891" y="6906"/>
                  </a:lnTo>
                  <a:lnTo>
                    <a:pt x="22996" y="6822"/>
                  </a:lnTo>
                  <a:lnTo>
                    <a:pt x="23184" y="6759"/>
                  </a:lnTo>
                  <a:lnTo>
                    <a:pt x="23331" y="6759"/>
                  </a:lnTo>
                  <a:lnTo>
                    <a:pt x="23351" y="6675"/>
                  </a:lnTo>
                  <a:lnTo>
                    <a:pt x="23351" y="6592"/>
                  </a:lnTo>
                  <a:lnTo>
                    <a:pt x="23310" y="6571"/>
                  </a:lnTo>
                  <a:lnTo>
                    <a:pt x="23247" y="6487"/>
                  </a:lnTo>
                  <a:lnTo>
                    <a:pt x="23247" y="6445"/>
                  </a:lnTo>
                  <a:lnTo>
                    <a:pt x="23226" y="6403"/>
                  </a:lnTo>
                  <a:lnTo>
                    <a:pt x="23226" y="6362"/>
                  </a:lnTo>
                  <a:lnTo>
                    <a:pt x="23289" y="6257"/>
                  </a:lnTo>
                  <a:lnTo>
                    <a:pt x="23351" y="6194"/>
                  </a:lnTo>
                  <a:lnTo>
                    <a:pt x="23414" y="6194"/>
                  </a:lnTo>
                  <a:lnTo>
                    <a:pt x="23561" y="6299"/>
                  </a:lnTo>
                  <a:lnTo>
                    <a:pt x="23644" y="6341"/>
                  </a:lnTo>
                  <a:lnTo>
                    <a:pt x="23707" y="6299"/>
                  </a:lnTo>
                  <a:lnTo>
                    <a:pt x="23749" y="6236"/>
                  </a:lnTo>
                  <a:lnTo>
                    <a:pt x="23854" y="6069"/>
                  </a:lnTo>
                  <a:lnTo>
                    <a:pt x="23958" y="5985"/>
                  </a:lnTo>
                  <a:lnTo>
                    <a:pt x="24042" y="5964"/>
                  </a:lnTo>
                  <a:lnTo>
                    <a:pt x="24063" y="5922"/>
                  </a:lnTo>
                  <a:lnTo>
                    <a:pt x="24167" y="5838"/>
                  </a:lnTo>
                  <a:lnTo>
                    <a:pt x="24272" y="5776"/>
                  </a:lnTo>
                  <a:lnTo>
                    <a:pt x="24335" y="5713"/>
                  </a:lnTo>
                  <a:lnTo>
                    <a:pt x="24335" y="5566"/>
                  </a:lnTo>
                  <a:lnTo>
                    <a:pt x="24272" y="5420"/>
                  </a:lnTo>
                  <a:lnTo>
                    <a:pt x="24188" y="5336"/>
                  </a:lnTo>
                  <a:lnTo>
                    <a:pt x="24167" y="5253"/>
                  </a:lnTo>
                  <a:lnTo>
                    <a:pt x="24021" y="5127"/>
                  </a:lnTo>
                  <a:lnTo>
                    <a:pt x="24021" y="5085"/>
                  </a:lnTo>
                  <a:lnTo>
                    <a:pt x="23958" y="5002"/>
                  </a:lnTo>
                  <a:lnTo>
                    <a:pt x="23854" y="4939"/>
                  </a:lnTo>
                  <a:lnTo>
                    <a:pt x="23812" y="4939"/>
                  </a:lnTo>
                  <a:lnTo>
                    <a:pt x="23728" y="4876"/>
                  </a:lnTo>
                  <a:lnTo>
                    <a:pt x="23623" y="4813"/>
                  </a:lnTo>
                  <a:lnTo>
                    <a:pt x="23498" y="4813"/>
                  </a:lnTo>
                  <a:lnTo>
                    <a:pt x="23331" y="4771"/>
                  </a:lnTo>
                  <a:lnTo>
                    <a:pt x="23184" y="4688"/>
                  </a:lnTo>
                  <a:lnTo>
                    <a:pt x="23038" y="4667"/>
                  </a:lnTo>
                  <a:lnTo>
                    <a:pt x="22975" y="4688"/>
                  </a:lnTo>
                  <a:lnTo>
                    <a:pt x="22828" y="4688"/>
                  </a:lnTo>
                  <a:lnTo>
                    <a:pt x="22682" y="4730"/>
                  </a:lnTo>
                  <a:lnTo>
                    <a:pt x="22619" y="4792"/>
                  </a:lnTo>
                  <a:lnTo>
                    <a:pt x="22515" y="4834"/>
                  </a:lnTo>
                  <a:lnTo>
                    <a:pt x="22410" y="4792"/>
                  </a:lnTo>
                  <a:lnTo>
                    <a:pt x="22389" y="4730"/>
                  </a:lnTo>
                  <a:lnTo>
                    <a:pt x="22347" y="4771"/>
                  </a:lnTo>
                  <a:lnTo>
                    <a:pt x="22305" y="4834"/>
                  </a:lnTo>
                  <a:lnTo>
                    <a:pt x="22347" y="4918"/>
                  </a:lnTo>
                  <a:lnTo>
                    <a:pt x="22347" y="5022"/>
                  </a:lnTo>
                  <a:lnTo>
                    <a:pt x="22284" y="5106"/>
                  </a:lnTo>
                  <a:lnTo>
                    <a:pt x="22242" y="5106"/>
                  </a:lnTo>
                  <a:lnTo>
                    <a:pt x="22242" y="5148"/>
                  </a:lnTo>
                  <a:lnTo>
                    <a:pt x="22263" y="5211"/>
                  </a:lnTo>
                  <a:lnTo>
                    <a:pt x="22242" y="5294"/>
                  </a:lnTo>
                  <a:lnTo>
                    <a:pt x="22138" y="5336"/>
                  </a:lnTo>
                  <a:lnTo>
                    <a:pt x="22033" y="5336"/>
                  </a:lnTo>
                  <a:lnTo>
                    <a:pt x="21970" y="5253"/>
                  </a:lnTo>
                  <a:lnTo>
                    <a:pt x="21970" y="5190"/>
                  </a:lnTo>
                  <a:lnTo>
                    <a:pt x="21929" y="5148"/>
                  </a:lnTo>
                  <a:lnTo>
                    <a:pt x="21866" y="5211"/>
                  </a:lnTo>
                  <a:lnTo>
                    <a:pt x="21866" y="5315"/>
                  </a:lnTo>
                  <a:lnTo>
                    <a:pt x="21887" y="5336"/>
                  </a:lnTo>
                  <a:lnTo>
                    <a:pt x="21845" y="5420"/>
                  </a:lnTo>
                  <a:lnTo>
                    <a:pt x="21824" y="5525"/>
                  </a:lnTo>
                  <a:lnTo>
                    <a:pt x="21782" y="5566"/>
                  </a:lnTo>
                  <a:lnTo>
                    <a:pt x="21782" y="5504"/>
                  </a:lnTo>
                  <a:lnTo>
                    <a:pt x="21824" y="5441"/>
                  </a:lnTo>
                  <a:lnTo>
                    <a:pt x="21782" y="5315"/>
                  </a:lnTo>
                  <a:lnTo>
                    <a:pt x="21740" y="5232"/>
                  </a:lnTo>
                  <a:lnTo>
                    <a:pt x="21761" y="5148"/>
                  </a:lnTo>
                  <a:lnTo>
                    <a:pt x="21761" y="5064"/>
                  </a:lnTo>
                  <a:lnTo>
                    <a:pt x="21719" y="5002"/>
                  </a:lnTo>
                  <a:lnTo>
                    <a:pt x="21719" y="4918"/>
                  </a:lnTo>
                  <a:lnTo>
                    <a:pt x="21657" y="4939"/>
                  </a:lnTo>
                  <a:lnTo>
                    <a:pt x="21636" y="5002"/>
                  </a:lnTo>
                  <a:lnTo>
                    <a:pt x="21552" y="5064"/>
                  </a:lnTo>
                  <a:lnTo>
                    <a:pt x="21552" y="5148"/>
                  </a:lnTo>
                  <a:lnTo>
                    <a:pt x="21531" y="5253"/>
                  </a:lnTo>
                  <a:lnTo>
                    <a:pt x="21364" y="5420"/>
                  </a:lnTo>
                  <a:lnTo>
                    <a:pt x="21301" y="5483"/>
                  </a:lnTo>
                  <a:lnTo>
                    <a:pt x="21217" y="5483"/>
                  </a:lnTo>
                  <a:lnTo>
                    <a:pt x="21154" y="5546"/>
                  </a:lnTo>
                  <a:lnTo>
                    <a:pt x="21050" y="5629"/>
                  </a:lnTo>
                  <a:lnTo>
                    <a:pt x="20945" y="5629"/>
                  </a:lnTo>
                  <a:lnTo>
                    <a:pt x="20841" y="5734"/>
                  </a:lnTo>
                  <a:lnTo>
                    <a:pt x="20694" y="5818"/>
                  </a:lnTo>
                  <a:lnTo>
                    <a:pt x="20422" y="5818"/>
                  </a:lnTo>
                  <a:lnTo>
                    <a:pt x="20422" y="5859"/>
                  </a:lnTo>
                  <a:lnTo>
                    <a:pt x="20359" y="5901"/>
                  </a:lnTo>
                  <a:lnTo>
                    <a:pt x="20255" y="5901"/>
                  </a:lnTo>
                  <a:lnTo>
                    <a:pt x="20171" y="5880"/>
                  </a:lnTo>
                  <a:lnTo>
                    <a:pt x="20087" y="5943"/>
                  </a:lnTo>
                  <a:lnTo>
                    <a:pt x="19711" y="6131"/>
                  </a:lnTo>
                  <a:lnTo>
                    <a:pt x="19522" y="6278"/>
                  </a:lnTo>
                  <a:lnTo>
                    <a:pt x="19502" y="6382"/>
                  </a:lnTo>
                  <a:lnTo>
                    <a:pt x="19439" y="6403"/>
                  </a:lnTo>
                  <a:lnTo>
                    <a:pt x="19229" y="6571"/>
                  </a:lnTo>
                  <a:lnTo>
                    <a:pt x="19125" y="6675"/>
                  </a:lnTo>
                  <a:lnTo>
                    <a:pt x="19104" y="6613"/>
                  </a:lnTo>
                  <a:lnTo>
                    <a:pt x="19083" y="6613"/>
                  </a:lnTo>
                  <a:lnTo>
                    <a:pt x="18978" y="6696"/>
                  </a:lnTo>
                  <a:lnTo>
                    <a:pt x="18895" y="6822"/>
                  </a:lnTo>
                  <a:lnTo>
                    <a:pt x="18790" y="6968"/>
                  </a:lnTo>
                  <a:lnTo>
                    <a:pt x="18769" y="7031"/>
                  </a:lnTo>
                  <a:lnTo>
                    <a:pt x="18727" y="7094"/>
                  </a:lnTo>
                  <a:lnTo>
                    <a:pt x="18706" y="7031"/>
                  </a:lnTo>
                  <a:lnTo>
                    <a:pt x="18748" y="6906"/>
                  </a:lnTo>
                  <a:lnTo>
                    <a:pt x="18748" y="6801"/>
                  </a:lnTo>
                  <a:lnTo>
                    <a:pt x="18748" y="6696"/>
                  </a:lnTo>
                  <a:lnTo>
                    <a:pt x="18853" y="6696"/>
                  </a:lnTo>
                  <a:lnTo>
                    <a:pt x="18895" y="6654"/>
                  </a:lnTo>
                  <a:lnTo>
                    <a:pt x="19020" y="6550"/>
                  </a:lnTo>
                  <a:lnTo>
                    <a:pt x="19104" y="6508"/>
                  </a:lnTo>
                  <a:lnTo>
                    <a:pt x="19209" y="6403"/>
                  </a:lnTo>
                  <a:lnTo>
                    <a:pt x="19355" y="6278"/>
                  </a:lnTo>
                  <a:lnTo>
                    <a:pt x="19418" y="6194"/>
                  </a:lnTo>
                  <a:lnTo>
                    <a:pt x="19522" y="6152"/>
                  </a:lnTo>
                  <a:lnTo>
                    <a:pt x="19627" y="5985"/>
                  </a:lnTo>
                  <a:lnTo>
                    <a:pt x="19669" y="5922"/>
                  </a:lnTo>
                  <a:lnTo>
                    <a:pt x="19648" y="5838"/>
                  </a:lnTo>
                  <a:lnTo>
                    <a:pt x="19669" y="5776"/>
                  </a:lnTo>
                  <a:lnTo>
                    <a:pt x="19690" y="5818"/>
                  </a:lnTo>
                  <a:lnTo>
                    <a:pt x="19753" y="5838"/>
                  </a:lnTo>
                  <a:lnTo>
                    <a:pt x="19836" y="5755"/>
                  </a:lnTo>
                  <a:lnTo>
                    <a:pt x="19941" y="5713"/>
                  </a:lnTo>
                  <a:lnTo>
                    <a:pt x="19941" y="5629"/>
                  </a:lnTo>
                  <a:lnTo>
                    <a:pt x="20004" y="5504"/>
                  </a:lnTo>
                  <a:lnTo>
                    <a:pt x="20066" y="5462"/>
                  </a:lnTo>
                  <a:lnTo>
                    <a:pt x="20150" y="5504"/>
                  </a:lnTo>
                  <a:lnTo>
                    <a:pt x="20213" y="5420"/>
                  </a:lnTo>
                  <a:lnTo>
                    <a:pt x="20297" y="5399"/>
                  </a:lnTo>
                  <a:lnTo>
                    <a:pt x="20318" y="5420"/>
                  </a:lnTo>
                  <a:lnTo>
                    <a:pt x="20401" y="5420"/>
                  </a:lnTo>
                  <a:lnTo>
                    <a:pt x="20715" y="5127"/>
                  </a:lnTo>
                  <a:lnTo>
                    <a:pt x="20778" y="5022"/>
                  </a:lnTo>
                  <a:lnTo>
                    <a:pt x="20799" y="4897"/>
                  </a:lnTo>
                  <a:lnTo>
                    <a:pt x="20882" y="4709"/>
                  </a:lnTo>
                  <a:lnTo>
                    <a:pt x="20987" y="4583"/>
                  </a:lnTo>
                  <a:lnTo>
                    <a:pt x="20987" y="4458"/>
                  </a:lnTo>
                  <a:lnTo>
                    <a:pt x="20987" y="4269"/>
                  </a:lnTo>
                  <a:lnTo>
                    <a:pt x="20945" y="4165"/>
                  </a:lnTo>
                  <a:lnTo>
                    <a:pt x="20882" y="4144"/>
                  </a:lnTo>
                  <a:lnTo>
                    <a:pt x="20736" y="4165"/>
                  </a:lnTo>
                  <a:lnTo>
                    <a:pt x="20590" y="4165"/>
                  </a:lnTo>
                  <a:lnTo>
                    <a:pt x="20464" y="4102"/>
                  </a:lnTo>
                  <a:lnTo>
                    <a:pt x="20318" y="4102"/>
                  </a:lnTo>
                  <a:lnTo>
                    <a:pt x="20255" y="4165"/>
                  </a:lnTo>
                  <a:lnTo>
                    <a:pt x="20213" y="4248"/>
                  </a:lnTo>
                  <a:lnTo>
                    <a:pt x="20255" y="4290"/>
                  </a:lnTo>
                  <a:lnTo>
                    <a:pt x="20213" y="4353"/>
                  </a:lnTo>
                  <a:lnTo>
                    <a:pt x="20213" y="4499"/>
                  </a:lnTo>
                  <a:lnTo>
                    <a:pt x="20171" y="4646"/>
                  </a:lnTo>
                  <a:lnTo>
                    <a:pt x="20066" y="4792"/>
                  </a:lnTo>
                  <a:lnTo>
                    <a:pt x="20004" y="4730"/>
                  </a:lnTo>
                  <a:lnTo>
                    <a:pt x="19941" y="4709"/>
                  </a:lnTo>
                  <a:lnTo>
                    <a:pt x="19899" y="4709"/>
                  </a:lnTo>
                  <a:lnTo>
                    <a:pt x="19857" y="4771"/>
                  </a:lnTo>
                  <a:lnTo>
                    <a:pt x="19794" y="4792"/>
                  </a:lnTo>
                  <a:lnTo>
                    <a:pt x="19732" y="4730"/>
                  </a:lnTo>
                  <a:lnTo>
                    <a:pt x="19669" y="4730"/>
                  </a:lnTo>
                  <a:cubicBezTo>
                    <a:pt x="19669" y="4730"/>
                    <a:pt x="19481" y="4688"/>
                    <a:pt x="19481" y="4646"/>
                  </a:cubicBezTo>
                  <a:lnTo>
                    <a:pt x="19271" y="4646"/>
                  </a:lnTo>
                  <a:lnTo>
                    <a:pt x="19167" y="4709"/>
                  </a:lnTo>
                  <a:lnTo>
                    <a:pt x="19020" y="4730"/>
                  </a:lnTo>
                  <a:lnTo>
                    <a:pt x="18895" y="4792"/>
                  </a:lnTo>
                  <a:lnTo>
                    <a:pt x="18832" y="4750"/>
                  </a:lnTo>
                  <a:lnTo>
                    <a:pt x="18832" y="4709"/>
                  </a:lnTo>
                  <a:lnTo>
                    <a:pt x="18853" y="4625"/>
                  </a:lnTo>
                  <a:lnTo>
                    <a:pt x="18853" y="4541"/>
                  </a:lnTo>
                  <a:lnTo>
                    <a:pt x="18895" y="4478"/>
                  </a:lnTo>
                  <a:lnTo>
                    <a:pt x="18916" y="4478"/>
                  </a:lnTo>
                  <a:lnTo>
                    <a:pt x="18957" y="4499"/>
                  </a:lnTo>
                  <a:lnTo>
                    <a:pt x="19020" y="4499"/>
                  </a:lnTo>
                  <a:lnTo>
                    <a:pt x="19146" y="4437"/>
                  </a:lnTo>
                  <a:lnTo>
                    <a:pt x="19439" y="4416"/>
                  </a:lnTo>
                  <a:lnTo>
                    <a:pt x="19481" y="4395"/>
                  </a:lnTo>
                  <a:lnTo>
                    <a:pt x="19543" y="4290"/>
                  </a:lnTo>
                  <a:lnTo>
                    <a:pt x="19564" y="4206"/>
                  </a:lnTo>
                  <a:lnTo>
                    <a:pt x="19648" y="4165"/>
                  </a:lnTo>
                  <a:lnTo>
                    <a:pt x="19669" y="4102"/>
                  </a:lnTo>
                  <a:lnTo>
                    <a:pt x="19627" y="4060"/>
                  </a:lnTo>
                  <a:lnTo>
                    <a:pt x="19627" y="3997"/>
                  </a:lnTo>
                  <a:lnTo>
                    <a:pt x="19313" y="3997"/>
                  </a:lnTo>
                  <a:lnTo>
                    <a:pt x="19125" y="3955"/>
                  </a:lnTo>
                  <a:lnTo>
                    <a:pt x="19020" y="3893"/>
                  </a:lnTo>
                  <a:lnTo>
                    <a:pt x="18937" y="3872"/>
                  </a:lnTo>
                  <a:lnTo>
                    <a:pt x="18685" y="3893"/>
                  </a:lnTo>
                  <a:lnTo>
                    <a:pt x="18560" y="3872"/>
                  </a:lnTo>
                  <a:lnTo>
                    <a:pt x="18455" y="3830"/>
                  </a:lnTo>
                  <a:lnTo>
                    <a:pt x="18288" y="3830"/>
                  </a:lnTo>
                  <a:lnTo>
                    <a:pt x="18162" y="3851"/>
                  </a:lnTo>
                  <a:lnTo>
                    <a:pt x="18100" y="3830"/>
                  </a:lnTo>
                  <a:lnTo>
                    <a:pt x="17995" y="3788"/>
                  </a:lnTo>
                  <a:lnTo>
                    <a:pt x="17932" y="3788"/>
                  </a:lnTo>
                  <a:lnTo>
                    <a:pt x="17849" y="3893"/>
                  </a:lnTo>
                  <a:lnTo>
                    <a:pt x="17849" y="3976"/>
                  </a:lnTo>
                  <a:lnTo>
                    <a:pt x="17765" y="4039"/>
                  </a:lnTo>
                  <a:lnTo>
                    <a:pt x="17744" y="4039"/>
                  </a:lnTo>
                  <a:lnTo>
                    <a:pt x="17765" y="3955"/>
                  </a:lnTo>
                  <a:lnTo>
                    <a:pt x="17765" y="3934"/>
                  </a:lnTo>
                  <a:lnTo>
                    <a:pt x="17681" y="3934"/>
                  </a:lnTo>
                  <a:lnTo>
                    <a:pt x="17451" y="3997"/>
                  </a:lnTo>
                  <a:lnTo>
                    <a:pt x="17305" y="4060"/>
                  </a:lnTo>
                  <a:lnTo>
                    <a:pt x="17221" y="4144"/>
                  </a:lnTo>
                  <a:lnTo>
                    <a:pt x="17158" y="4186"/>
                  </a:lnTo>
                  <a:lnTo>
                    <a:pt x="17053" y="4186"/>
                  </a:lnTo>
                  <a:lnTo>
                    <a:pt x="16949" y="4206"/>
                  </a:lnTo>
                  <a:lnTo>
                    <a:pt x="16886" y="4269"/>
                  </a:lnTo>
                  <a:lnTo>
                    <a:pt x="16781" y="4290"/>
                  </a:lnTo>
                  <a:lnTo>
                    <a:pt x="16698" y="4374"/>
                  </a:lnTo>
                  <a:lnTo>
                    <a:pt x="16698" y="4458"/>
                  </a:lnTo>
                  <a:lnTo>
                    <a:pt x="16635" y="4520"/>
                  </a:lnTo>
                  <a:lnTo>
                    <a:pt x="16593" y="4520"/>
                  </a:lnTo>
                  <a:lnTo>
                    <a:pt x="16530" y="4458"/>
                  </a:lnTo>
                  <a:lnTo>
                    <a:pt x="16530" y="4374"/>
                  </a:lnTo>
                  <a:lnTo>
                    <a:pt x="16509" y="4290"/>
                  </a:lnTo>
                  <a:lnTo>
                    <a:pt x="16468" y="4248"/>
                  </a:lnTo>
                  <a:lnTo>
                    <a:pt x="16468" y="4165"/>
                  </a:lnTo>
                  <a:lnTo>
                    <a:pt x="16509" y="4081"/>
                  </a:lnTo>
                  <a:lnTo>
                    <a:pt x="16593" y="4081"/>
                  </a:lnTo>
                  <a:lnTo>
                    <a:pt x="16698" y="4039"/>
                  </a:lnTo>
                  <a:lnTo>
                    <a:pt x="16802" y="4039"/>
                  </a:lnTo>
                  <a:lnTo>
                    <a:pt x="16886" y="3997"/>
                  </a:lnTo>
                  <a:lnTo>
                    <a:pt x="16928" y="3955"/>
                  </a:lnTo>
                  <a:lnTo>
                    <a:pt x="17012" y="3934"/>
                  </a:lnTo>
                  <a:lnTo>
                    <a:pt x="17158" y="3893"/>
                  </a:lnTo>
                  <a:lnTo>
                    <a:pt x="17263" y="3851"/>
                  </a:lnTo>
                  <a:lnTo>
                    <a:pt x="17346" y="3788"/>
                  </a:lnTo>
                  <a:lnTo>
                    <a:pt x="17472" y="3788"/>
                  </a:lnTo>
                  <a:lnTo>
                    <a:pt x="17556" y="3746"/>
                  </a:lnTo>
                  <a:lnTo>
                    <a:pt x="17577" y="3662"/>
                  </a:lnTo>
                  <a:lnTo>
                    <a:pt x="17556" y="3621"/>
                  </a:lnTo>
                  <a:lnTo>
                    <a:pt x="17514" y="3558"/>
                  </a:lnTo>
                  <a:lnTo>
                    <a:pt x="17346" y="3558"/>
                  </a:lnTo>
                  <a:lnTo>
                    <a:pt x="17346" y="3516"/>
                  </a:lnTo>
                  <a:lnTo>
                    <a:pt x="17430" y="3516"/>
                  </a:lnTo>
                  <a:lnTo>
                    <a:pt x="17451" y="3537"/>
                  </a:lnTo>
                  <a:lnTo>
                    <a:pt x="17535" y="3537"/>
                  </a:lnTo>
                  <a:lnTo>
                    <a:pt x="17577" y="3558"/>
                  </a:lnTo>
                  <a:lnTo>
                    <a:pt x="17618" y="3662"/>
                  </a:lnTo>
                  <a:lnTo>
                    <a:pt x="17639" y="3662"/>
                  </a:lnTo>
                  <a:lnTo>
                    <a:pt x="17660" y="3641"/>
                  </a:lnTo>
                  <a:lnTo>
                    <a:pt x="17765" y="3579"/>
                  </a:lnTo>
                  <a:lnTo>
                    <a:pt x="17890" y="3621"/>
                  </a:lnTo>
                  <a:lnTo>
                    <a:pt x="17974" y="3579"/>
                  </a:lnTo>
                  <a:lnTo>
                    <a:pt x="18058" y="3537"/>
                  </a:lnTo>
                  <a:lnTo>
                    <a:pt x="18141" y="3516"/>
                  </a:lnTo>
                  <a:lnTo>
                    <a:pt x="18246" y="3537"/>
                  </a:lnTo>
                  <a:lnTo>
                    <a:pt x="18351" y="3537"/>
                  </a:lnTo>
                  <a:lnTo>
                    <a:pt x="18455" y="3516"/>
                  </a:lnTo>
                  <a:lnTo>
                    <a:pt x="18518" y="3537"/>
                  </a:lnTo>
                  <a:lnTo>
                    <a:pt x="18602" y="3579"/>
                  </a:lnTo>
                  <a:lnTo>
                    <a:pt x="18769" y="3579"/>
                  </a:lnTo>
                  <a:lnTo>
                    <a:pt x="18790" y="3621"/>
                  </a:lnTo>
                  <a:lnTo>
                    <a:pt x="18832" y="3621"/>
                  </a:lnTo>
                  <a:lnTo>
                    <a:pt x="18978" y="3725"/>
                  </a:lnTo>
                  <a:lnTo>
                    <a:pt x="19041" y="3746"/>
                  </a:lnTo>
                  <a:lnTo>
                    <a:pt x="19146" y="3725"/>
                  </a:lnTo>
                  <a:lnTo>
                    <a:pt x="19209" y="3662"/>
                  </a:lnTo>
                  <a:lnTo>
                    <a:pt x="19292" y="3662"/>
                  </a:lnTo>
                  <a:lnTo>
                    <a:pt x="19355" y="3683"/>
                  </a:lnTo>
                  <a:lnTo>
                    <a:pt x="19439" y="3683"/>
                  </a:lnTo>
                  <a:lnTo>
                    <a:pt x="19502" y="3725"/>
                  </a:lnTo>
                  <a:lnTo>
                    <a:pt x="19564" y="3725"/>
                  </a:lnTo>
                  <a:lnTo>
                    <a:pt x="19732" y="3662"/>
                  </a:lnTo>
                  <a:lnTo>
                    <a:pt x="19815" y="3621"/>
                  </a:lnTo>
                  <a:lnTo>
                    <a:pt x="19920" y="3621"/>
                  </a:lnTo>
                  <a:lnTo>
                    <a:pt x="19983" y="3662"/>
                  </a:lnTo>
                  <a:lnTo>
                    <a:pt x="20046" y="3662"/>
                  </a:lnTo>
                  <a:lnTo>
                    <a:pt x="20129" y="3621"/>
                  </a:lnTo>
                  <a:lnTo>
                    <a:pt x="20234" y="3641"/>
                  </a:lnTo>
                  <a:lnTo>
                    <a:pt x="20338" y="3641"/>
                  </a:lnTo>
                  <a:lnTo>
                    <a:pt x="20338" y="3579"/>
                  </a:lnTo>
                  <a:lnTo>
                    <a:pt x="20276" y="3558"/>
                  </a:lnTo>
                  <a:lnTo>
                    <a:pt x="20276" y="3516"/>
                  </a:lnTo>
                  <a:lnTo>
                    <a:pt x="20297" y="3474"/>
                  </a:lnTo>
                  <a:lnTo>
                    <a:pt x="20359" y="3537"/>
                  </a:lnTo>
                  <a:lnTo>
                    <a:pt x="20401" y="3579"/>
                  </a:lnTo>
                  <a:lnTo>
                    <a:pt x="20485" y="3579"/>
                  </a:lnTo>
                  <a:lnTo>
                    <a:pt x="20548" y="3558"/>
                  </a:lnTo>
                  <a:lnTo>
                    <a:pt x="20694" y="3558"/>
                  </a:lnTo>
                  <a:lnTo>
                    <a:pt x="20903" y="3474"/>
                  </a:lnTo>
                  <a:lnTo>
                    <a:pt x="21008" y="3432"/>
                  </a:lnTo>
                  <a:lnTo>
                    <a:pt x="21029" y="3369"/>
                  </a:lnTo>
                  <a:lnTo>
                    <a:pt x="21029" y="3328"/>
                  </a:lnTo>
                  <a:lnTo>
                    <a:pt x="21092" y="3307"/>
                  </a:lnTo>
                  <a:lnTo>
                    <a:pt x="21134" y="3328"/>
                  </a:lnTo>
                  <a:lnTo>
                    <a:pt x="21217" y="3307"/>
                  </a:lnTo>
                  <a:lnTo>
                    <a:pt x="21322" y="3223"/>
                  </a:lnTo>
                  <a:lnTo>
                    <a:pt x="21406" y="3202"/>
                  </a:lnTo>
                  <a:lnTo>
                    <a:pt x="21406" y="3118"/>
                  </a:lnTo>
                  <a:lnTo>
                    <a:pt x="21426" y="3056"/>
                  </a:lnTo>
                  <a:lnTo>
                    <a:pt x="21489" y="3035"/>
                  </a:lnTo>
                  <a:lnTo>
                    <a:pt x="21489" y="2930"/>
                  </a:lnTo>
                  <a:lnTo>
                    <a:pt x="21447" y="2888"/>
                  </a:lnTo>
                  <a:lnTo>
                    <a:pt x="21343" y="2805"/>
                  </a:lnTo>
                  <a:lnTo>
                    <a:pt x="21217" y="2742"/>
                  </a:lnTo>
                  <a:lnTo>
                    <a:pt x="21113" y="2637"/>
                  </a:lnTo>
                  <a:lnTo>
                    <a:pt x="21092" y="2574"/>
                  </a:lnTo>
                  <a:lnTo>
                    <a:pt x="21029" y="2512"/>
                  </a:lnTo>
                  <a:lnTo>
                    <a:pt x="20882" y="2491"/>
                  </a:lnTo>
                  <a:lnTo>
                    <a:pt x="20799" y="2407"/>
                  </a:lnTo>
                  <a:lnTo>
                    <a:pt x="20778" y="2323"/>
                  </a:lnTo>
                  <a:lnTo>
                    <a:pt x="20715" y="2302"/>
                  </a:lnTo>
                  <a:lnTo>
                    <a:pt x="20694" y="2323"/>
                  </a:lnTo>
                  <a:lnTo>
                    <a:pt x="20610" y="2365"/>
                  </a:lnTo>
                  <a:lnTo>
                    <a:pt x="20569" y="2323"/>
                  </a:lnTo>
                  <a:lnTo>
                    <a:pt x="20548" y="2261"/>
                  </a:lnTo>
                  <a:lnTo>
                    <a:pt x="20485" y="2198"/>
                  </a:lnTo>
                  <a:lnTo>
                    <a:pt x="20255" y="2198"/>
                  </a:lnTo>
                  <a:lnTo>
                    <a:pt x="20171" y="2219"/>
                  </a:lnTo>
                  <a:lnTo>
                    <a:pt x="20171" y="2302"/>
                  </a:lnTo>
                  <a:lnTo>
                    <a:pt x="20171" y="2365"/>
                  </a:lnTo>
                  <a:lnTo>
                    <a:pt x="20129" y="2302"/>
                  </a:lnTo>
                  <a:lnTo>
                    <a:pt x="20066" y="2302"/>
                  </a:lnTo>
                  <a:lnTo>
                    <a:pt x="19920" y="2386"/>
                  </a:lnTo>
                  <a:lnTo>
                    <a:pt x="19836" y="2407"/>
                  </a:lnTo>
                  <a:lnTo>
                    <a:pt x="19711" y="2365"/>
                  </a:lnTo>
                  <a:lnTo>
                    <a:pt x="19606" y="2365"/>
                  </a:lnTo>
                  <a:lnTo>
                    <a:pt x="19522" y="2323"/>
                  </a:lnTo>
                  <a:lnTo>
                    <a:pt x="19460" y="2261"/>
                  </a:lnTo>
                  <a:lnTo>
                    <a:pt x="19460" y="2177"/>
                  </a:lnTo>
                  <a:lnTo>
                    <a:pt x="19522" y="2177"/>
                  </a:lnTo>
                  <a:lnTo>
                    <a:pt x="19564" y="2219"/>
                  </a:lnTo>
                  <a:lnTo>
                    <a:pt x="19669" y="2261"/>
                  </a:lnTo>
                  <a:lnTo>
                    <a:pt x="19711" y="2219"/>
                  </a:lnTo>
                  <a:lnTo>
                    <a:pt x="19711" y="2177"/>
                  </a:lnTo>
                  <a:lnTo>
                    <a:pt x="19606" y="2093"/>
                  </a:lnTo>
                  <a:lnTo>
                    <a:pt x="19606" y="2009"/>
                  </a:lnTo>
                  <a:lnTo>
                    <a:pt x="19627" y="1989"/>
                  </a:lnTo>
                  <a:lnTo>
                    <a:pt x="19669" y="2072"/>
                  </a:lnTo>
                  <a:lnTo>
                    <a:pt x="19774" y="2114"/>
                  </a:lnTo>
                  <a:lnTo>
                    <a:pt x="19857" y="2156"/>
                  </a:lnTo>
                  <a:lnTo>
                    <a:pt x="20025" y="2093"/>
                  </a:lnTo>
                  <a:lnTo>
                    <a:pt x="20171" y="1968"/>
                  </a:lnTo>
                  <a:lnTo>
                    <a:pt x="20171" y="1884"/>
                  </a:lnTo>
                  <a:lnTo>
                    <a:pt x="20150" y="1842"/>
                  </a:lnTo>
                  <a:lnTo>
                    <a:pt x="20087" y="1800"/>
                  </a:lnTo>
                  <a:lnTo>
                    <a:pt x="20087" y="1758"/>
                  </a:lnTo>
                  <a:lnTo>
                    <a:pt x="20150" y="1696"/>
                  </a:lnTo>
                  <a:lnTo>
                    <a:pt x="20150" y="1675"/>
                  </a:lnTo>
                  <a:lnTo>
                    <a:pt x="20046" y="1591"/>
                  </a:lnTo>
                  <a:lnTo>
                    <a:pt x="19962" y="1486"/>
                  </a:lnTo>
                  <a:lnTo>
                    <a:pt x="19920" y="1465"/>
                  </a:lnTo>
                  <a:lnTo>
                    <a:pt x="19857" y="1486"/>
                  </a:lnTo>
                  <a:lnTo>
                    <a:pt x="19774" y="1570"/>
                  </a:lnTo>
                  <a:lnTo>
                    <a:pt x="19627" y="1654"/>
                  </a:lnTo>
                  <a:lnTo>
                    <a:pt x="19439" y="1654"/>
                  </a:lnTo>
                  <a:lnTo>
                    <a:pt x="19334" y="1737"/>
                  </a:lnTo>
                  <a:lnTo>
                    <a:pt x="19292" y="1737"/>
                  </a:lnTo>
                  <a:lnTo>
                    <a:pt x="19229" y="1675"/>
                  </a:lnTo>
                  <a:lnTo>
                    <a:pt x="19188" y="1654"/>
                  </a:lnTo>
                  <a:lnTo>
                    <a:pt x="19104" y="1675"/>
                  </a:lnTo>
                  <a:lnTo>
                    <a:pt x="19020" y="1696"/>
                  </a:lnTo>
                  <a:lnTo>
                    <a:pt x="18937" y="1675"/>
                  </a:lnTo>
                  <a:lnTo>
                    <a:pt x="18874" y="1633"/>
                  </a:lnTo>
                  <a:lnTo>
                    <a:pt x="18769" y="1591"/>
                  </a:lnTo>
                  <a:lnTo>
                    <a:pt x="18685" y="1549"/>
                  </a:lnTo>
                  <a:lnTo>
                    <a:pt x="18581" y="1528"/>
                  </a:lnTo>
                  <a:lnTo>
                    <a:pt x="18476" y="1445"/>
                  </a:lnTo>
                  <a:lnTo>
                    <a:pt x="18309" y="1424"/>
                  </a:lnTo>
                  <a:lnTo>
                    <a:pt x="18100" y="1445"/>
                  </a:lnTo>
                  <a:lnTo>
                    <a:pt x="17995" y="1465"/>
                  </a:lnTo>
                  <a:lnTo>
                    <a:pt x="17849" y="1528"/>
                  </a:lnTo>
                  <a:lnTo>
                    <a:pt x="17723" y="1549"/>
                  </a:lnTo>
                  <a:lnTo>
                    <a:pt x="17577" y="1570"/>
                  </a:lnTo>
                  <a:lnTo>
                    <a:pt x="17472" y="1549"/>
                  </a:lnTo>
                  <a:lnTo>
                    <a:pt x="17346" y="1570"/>
                  </a:lnTo>
                  <a:lnTo>
                    <a:pt x="17325" y="1591"/>
                  </a:lnTo>
                  <a:lnTo>
                    <a:pt x="17346" y="1737"/>
                  </a:lnTo>
                  <a:lnTo>
                    <a:pt x="17346" y="1800"/>
                  </a:lnTo>
                  <a:lnTo>
                    <a:pt x="17305" y="1800"/>
                  </a:lnTo>
                  <a:lnTo>
                    <a:pt x="17242" y="1779"/>
                  </a:lnTo>
                  <a:lnTo>
                    <a:pt x="17158" y="1654"/>
                  </a:lnTo>
                  <a:lnTo>
                    <a:pt x="17137" y="1570"/>
                  </a:lnTo>
                  <a:lnTo>
                    <a:pt x="17095" y="1549"/>
                  </a:lnTo>
                  <a:lnTo>
                    <a:pt x="17012" y="1570"/>
                  </a:lnTo>
                  <a:lnTo>
                    <a:pt x="16698" y="1570"/>
                  </a:lnTo>
                  <a:cubicBezTo>
                    <a:pt x="16698" y="1570"/>
                    <a:pt x="16593" y="1633"/>
                    <a:pt x="16572" y="1633"/>
                  </a:cubicBezTo>
                  <a:lnTo>
                    <a:pt x="16489" y="1737"/>
                  </a:lnTo>
                  <a:lnTo>
                    <a:pt x="16426" y="1884"/>
                  </a:lnTo>
                  <a:lnTo>
                    <a:pt x="16384" y="1968"/>
                  </a:lnTo>
                  <a:lnTo>
                    <a:pt x="16363" y="1968"/>
                  </a:lnTo>
                  <a:lnTo>
                    <a:pt x="16363" y="1905"/>
                  </a:lnTo>
                  <a:lnTo>
                    <a:pt x="16405" y="1800"/>
                  </a:lnTo>
                  <a:lnTo>
                    <a:pt x="16426" y="1737"/>
                  </a:lnTo>
                  <a:lnTo>
                    <a:pt x="16405" y="1696"/>
                  </a:lnTo>
                  <a:lnTo>
                    <a:pt x="16321" y="1737"/>
                  </a:lnTo>
                  <a:lnTo>
                    <a:pt x="16196" y="1737"/>
                  </a:lnTo>
                  <a:lnTo>
                    <a:pt x="16154" y="1779"/>
                  </a:lnTo>
                  <a:lnTo>
                    <a:pt x="16154" y="1842"/>
                  </a:lnTo>
                  <a:lnTo>
                    <a:pt x="16112" y="1884"/>
                  </a:lnTo>
                  <a:lnTo>
                    <a:pt x="16112" y="1989"/>
                  </a:lnTo>
                  <a:lnTo>
                    <a:pt x="16049" y="2009"/>
                  </a:lnTo>
                  <a:lnTo>
                    <a:pt x="16007" y="1968"/>
                  </a:lnTo>
                  <a:lnTo>
                    <a:pt x="16007" y="1905"/>
                  </a:lnTo>
                  <a:lnTo>
                    <a:pt x="16070" y="1842"/>
                  </a:lnTo>
                  <a:lnTo>
                    <a:pt x="16070" y="1675"/>
                  </a:lnTo>
                  <a:lnTo>
                    <a:pt x="16091" y="1591"/>
                  </a:lnTo>
                  <a:lnTo>
                    <a:pt x="16300" y="1465"/>
                  </a:lnTo>
                  <a:lnTo>
                    <a:pt x="16426" y="1382"/>
                  </a:lnTo>
                  <a:lnTo>
                    <a:pt x="16593" y="1382"/>
                  </a:lnTo>
                  <a:lnTo>
                    <a:pt x="16719" y="1424"/>
                  </a:lnTo>
                  <a:lnTo>
                    <a:pt x="16823" y="1424"/>
                  </a:lnTo>
                  <a:lnTo>
                    <a:pt x="16844" y="1382"/>
                  </a:lnTo>
                  <a:lnTo>
                    <a:pt x="17116" y="1382"/>
                  </a:lnTo>
                  <a:lnTo>
                    <a:pt x="17200" y="1340"/>
                  </a:lnTo>
                  <a:lnTo>
                    <a:pt x="17221" y="1256"/>
                  </a:lnTo>
                  <a:lnTo>
                    <a:pt x="17158" y="1256"/>
                  </a:lnTo>
                  <a:lnTo>
                    <a:pt x="17095" y="1173"/>
                  </a:lnTo>
                  <a:lnTo>
                    <a:pt x="17095" y="1068"/>
                  </a:lnTo>
                  <a:lnTo>
                    <a:pt x="17200" y="1005"/>
                  </a:lnTo>
                  <a:lnTo>
                    <a:pt x="17263" y="963"/>
                  </a:lnTo>
                  <a:lnTo>
                    <a:pt x="17346" y="963"/>
                  </a:lnTo>
                  <a:lnTo>
                    <a:pt x="17367" y="1026"/>
                  </a:lnTo>
                  <a:lnTo>
                    <a:pt x="17346" y="1068"/>
                  </a:lnTo>
                  <a:lnTo>
                    <a:pt x="17305" y="1068"/>
                  </a:lnTo>
                  <a:lnTo>
                    <a:pt x="17346" y="1152"/>
                  </a:lnTo>
                  <a:lnTo>
                    <a:pt x="17346" y="1256"/>
                  </a:lnTo>
                  <a:lnTo>
                    <a:pt x="17409" y="1340"/>
                  </a:lnTo>
                  <a:lnTo>
                    <a:pt x="17556" y="1340"/>
                  </a:lnTo>
                  <a:lnTo>
                    <a:pt x="17681" y="1277"/>
                  </a:lnTo>
                  <a:lnTo>
                    <a:pt x="17765" y="1277"/>
                  </a:lnTo>
                  <a:lnTo>
                    <a:pt x="17869" y="1319"/>
                  </a:lnTo>
                  <a:lnTo>
                    <a:pt x="17953" y="1277"/>
                  </a:lnTo>
                  <a:lnTo>
                    <a:pt x="18141" y="1214"/>
                  </a:lnTo>
                  <a:lnTo>
                    <a:pt x="18267" y="1214"/>
                  </a:lnTo>
                  <a:lnTo>
                    <a:pt x="18309" y="1256"/>
                  </a:lnTo>
                  <a:lnTo>
                    <a:pt x="18393" y="1256"/>
                  </a:lnTo>
                  <a:lnTo>
                    <a:pt x="18455" y="1214"/>
                  </a:lnTo>
                  <a:lnTo>
                    <a:pt x="18581" y="1214"/>
                  </a:lnTo>
                  <a:lnTo>
                    <a:pt x="18685" y="1256"/>
                  </a:lnTo>
                  <a:lnTo>
                    <a:pt x="18769" y="1256"/>
                  </a:lnTo>
                  <a:lnTo>
                    <a:pt x="18853" y="1277"/>
                  </a:lnTo>
                  <a:lnTo>
                    <a:pt x="19083" y="1382"/>
                  </a:lnTo>
                  <a:lnTo>
                    <a:pt x="19209" y="1382"/>
                  </a:lnTo>
                  <a:lnTo>
                    <a:pt x="19313" y="1361"/>
                  </a:lnTo>
                  <a:lnTo>
                    <a:pt x="19439" y="1361"/>
                  </a:lnTo>
                  <a:lnTo>
                    <a:pt x="19481" y="1277"/>
                  </a:lnTo>
                  <a:lnTo>
                    <a:pt x="19564" y="1235"/>
                  </a:lnTo>
                  <a:lnTo>
                    <a:pt x="19669" y="1256"/>
                  </a:lnTo>
                  <a:lnTo>
                    <a:pt x="19774" y="1256"/>
                  </a:lnTo>
                  <a:lnTo>
                    <a:pt x="19836" y="1173"/>
                  </a:lnTo>
                  <a:lnTo>
                    <a:pt x="19836" y="1131"/>
                  </a:lnTo>
                  <a:lnTo>
                    <a:pt x="19669" y="1026"/>
                  </a:lnTo>
                  <a:lnTo>
                    <a:pt x="19585" y="963"/>
                  </a:lnTo>
                  <a:lnTo>
                    <a:pt x="19543" y="859"/>
                  </a:lnTo>
                  <a:lnTo>
                    <a:pt x="19439" y="796"/>
                  </a:lnTo>
                  <a:lnTo>
                    <a:pt x="19250" y="733"/>
                  </a:lnTo>
                  <a:lnTo>
                    <a:pt x="19167" y="649"/>
                  </a:lnTo>
                  <a:lnTo>
                    <a:pt x="19062" y="628"/>
                  </a:lnTo>
                  <a:lnTo>
                    <a:pt x="18957" y="649"/>
                  </a:lnTo>
                  <a:lnTo>
                    <a:pt x="18916" y="608"/>
                  </a:lnTo>
                  <a:lnTo>
                    <a:pt x="18853" y="545"/>
                  </a:lnTo>
                  <a:lnTo>
                    <a:pt x="18727" y="587"/>
                  </a:lnTo>
                  <a:lnTo>
                    <a:pt x="18685" y="524"/>
                  </a:lnTo>
                  <a:lnTo>
                    <a:pt x="18455" y="503"/>
                  </a:lnTo>
                  <a:lnTo>
                    <a:pt x="18309" y="398"/>
                  </a:lnTo>
                  <a:lnTo>
                    <a:pt x="18246" y="398"/>
                  </a:lnTo>
                  <a:lnTo>
                    <a:pt x="18058" y="294"/>
                  </a:lnTo>
                  <a:lnTo>
                    <a:pt x="17995" y="294"/>
                  </a:lnTo>
                  <a:lnTo>
                    <a:pt x="17995" y="315"/>
                  </a:lnTo>
                  <a:lnTo>
                    <a:pt x="17932" y="336"/>
                  </a:lnTo>
                  <a:lnTo>
                    <a:pt x="17765" y="231"/>
                  </a:lnTo>
                  <a:lnTo>
                    <a:pt x="17744" y="168"/>
                  </a:lnTo>
                  <a:lnTo>
                    <a:pt x="17681" y="105"/>
                  </a:lnTo>
                  <a:lnTo>
                    <a:pt x="17597" y="126"/>
                  </a:lnTo>
                  <a:lnTo>
                    <a:pt x="17535" y="126"/>
                  </a:lnTo>
                  <a:lnTo>
                    <a:pt x="17472" y="84"/>
                  </a:lnTo>
                  <a:lnTo>
                    <a:pt x="17263" y="84"/>
                  </a:lnTo>
                  <a:lnTo>
                    <a:pt x="17158" y="22"/>
                  </a:lnTo>
                  <a:lnTo>
                    <a:pt x="17074" y="84"/>
                  </a:lnTo>
                  <a:lnTo>
                    <a:pt x="17033" y="84"/>
                  </a:lnTo>
                  <a:lnTo>
                    <a:pt x="17012" y="64"/>
                  </a:lnTo>
                  <a:lnTo>
                    <a:pt x="16928" y="1"/>
                  </a:lnTo>
                  <a:lnTo>
                    <a:pt x="16740" y="22"/>
                  </a:lnTo>
                  <a:lnTo>
                    <a:pt x="166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grpSp>
          <p:nvGrpSpPr>
            <p:cNvPr id="2803" name="Google Shape;2803;p78"/>
            <p:cNvGrpSpPr/>
            <p:nvPr/>
          </p:nvGrpSpPr>
          <p:grpSpPr>
            <a:xfrm>
              <a:off x="2905224" y="2311071"/>
              <a:ext cx="596721" cy="528992"/>
              <a:chOff x="1922950" y="1410350"/>
              <a:chExt cx="1252825" cy="1162875"/>
            </a:xfrm>
          </p:grpSpPr>
          <p:sp>
            <p:nvSpPr>
              <p:cNvPr id="2804" name="Google Shape;2804;p78"/>
              <p:cNvSpPr/>
              <p:nvPr/>
            </p:nvSpPr>
            <p:spPr>
              <a:xfrm>
                <a:off x="1988325" y="2333100"/>
                <a:ext cx="52325" cy="65925"/>
              </a:xfrm>
              <a:custGeom>
                <a:avLst/>
                <a:gdLst/>
                <a:ahLst/>
                <a:cxnLst/>
                <a:rect l="l" t="t" r="r" b="b"/>
                <a:pathLst>
                  <a:path w="2093" h="2637" extrusionOk="0">
                    <a:moveTo>
                      <a:pt x="210" y="0"/>
                    </a:moveTo>
                    <a:lnTo>
                      <a:pt x="189" y="63"/>
                    </a:lnTo>
                    <a:lnTo>
                      <a:pt x="1" y="21"/>
                    </a:lnTo>
                    <a:lnTo>
                      <a:pt x="63" y="188"/>
                    </a:lnTo>
                    <a:lnTo>
                      <a:pt x="105" y="209"/>
                    </a:lnTo>
                    <a:lnTo>
                      <a:pt x="168" y="335"/>
                    </a:lnTo>
                    <a:lnTo>
                      <a:pt x="440" y="377"/>
                    </a:lnTo>
                    <a:lnTo>
                      <a:pt x="314" y="439"/>
                    </a:lnTo>
                    <a:lnTo>
                      <a:pt x="189" y="439"/>
                    </a:lnTo>
                    <a:lnTo>
                      <a:pt x="105" y="544"/>
                    </a:lnTo>
                    <a:lnTo>
                      <a:pt x="168" y="607"/>
                    </a:lnTo>
                    <a:lnTo>
                      <a:pt x="105" y="732"/>
                    </a:lnTo>
                    <a:lnTo>
                      <a:pt x="126" y="774"/>
                    </a:lnTo>
                    <a:lnTo>
                      <a:pt x="273" y="732"/>
                    </a:lnTo>
                    <a:lnTo>
                      <a:pt x="293" y="837"/>
                    </a:lnTo>
                    <a:lnTo>
                      <a:pt x="419" y="837"/>
                    </a:lnTo>
                    <a:lnTo>
                      <a:pt x="419" y="942"/>
                    </a:lnTo>
                    <a:lnTo>
                      <a:pt x="524" y="1025"/>
                    </a:lnTo>
                    <a:lnTo>
                      <a:pt x="649" y="963"/>
                    </a:lnTo>
                    <a:lnTo>
                      <a:pt x="503" y="1130"/>
                    </a:lnTo>
                    <a:lnTo>
                      <a:pt x="545" y="1276"/>
                    </a:lnTo>
                    <a:lnTo>
                      <a:pt x="649" y="1255"/>
                    </a:lnTo>
                    <a:lnTo>
                      <a:pt x="649" y="1151"/>
                    </a:lnTo>
                    <a:lnTo>
                      <a:pt x="817" y="1109"/>
                    </a:lnTo>
                    <a:lnTo>
                      <a:pt x="817" y="1109"/>
                    </a:lnTo>
                    <a:lnTo>
                      <a:pt x="754" y="1235"/>
                    </a:lnTo>
                    <a:lnTo>
                      <a:pt x="691" y="1339"/>
                    </a:lnTo>
                    <a:lnTo>
                      <a:pt x="691" y="1423"/>
                    </a:lnTo>
                    <a:lnTo>
                      <a:pt x="733" y="1423"/>
                    </a:lnTo>
                    <a:lnTo>
                      <a:pt x="796" y="1548"/>
                    </a:lnTo>
                    <a:lnTo>
                      <a:pt x="963" y="1528"/>
                    </a:lnTo>
                    <a:lnTo>
                      <a:pt x="963" y="1632"/>
                    </a:lnTo>
                    <a:lnTo>
                      <a:pt x="1047" y="1632"/>
                    </a:lnTo>
                    <a:lnTo>
                      <a:pt x="1068" y="1737"/>
                    </a:lnTo>
                    <a:lnTo>
                      <a:pt x="1047" y="1820"/>
                    </a:lnTo>
                    <a:lnTo>
                      <a:pt x="1172" y="1967"/>
                    </a:lnTo>
                    <a:lnTo>
                      <a:pt x="1256" y="1883"/>
                    </a:lnTo>
                    <a:lnTo>
                      <a:pt x="1319" y="1946"/>
                    </a:lnTo>
                    <a:lnTo>
                      <a:pt x="1423" y="1946"/>
                    </a:lnTo>
                    <a:lnTo>
                      <a:pt x="1256" y="2113"/>
                    </a:lnTo>
                    <a:lnTo>
                      <a:pt x="1465" y="2323"/>
                    </a:lnTo>
                    <a:lnTo>
                      <a:pt x="1549" y="2364"/>
                    </a:lnTo>
                    <a:lnTo>
                      <a:pt x="1591" y="2427"/>
                    </a:lnTo>
                    <a:lnTo>
                      <a:pt x="1946" y="2636"/>
                    </a:lnTo>
                    <a:lnTo>
                      <a:pt x="1988" y="2595"/>
                    </a:lnTo>
                    <a:lnTo>
                      <a:pt x="2093" y="2616"/>
                    </a:lnTo>
                    <a:lnTo>
                      <a:pt x="2009" y="2302"/>
                    </a:lnTo>
                    <a:lnTo>
                      <a:pt x="2051" y="2176"/>
                    </a:lnTo>
                    <a:lnTo>
                      <a:pt x="2009" y="2072"/>
                    </a:lnTo>
                    <a:lnTo>
                      <a:pt x="2009" y="1820"/>
                    </a:lnTo>
                    <a:lnTo>
                      <a:pt x="1946" y="1695"/>
                    </a:lnTo>
                    <a:lnTo>
                      <a:pt x="1674" y="1548"/>
                    </a:lnTo>
                    <a:lnTo>
                      <a:pt x="1653" y="1214"/>
                    </a:lnTo>
                    <a:lnTo>
                      <a:pt x="1528" y="1004"/>
                    </a:lnTo>
                    <a:lnTo>
                      <a:pt x="1486" y="774"/>
                    </a:lnTo>
                    <a:lnTo>
                      <a:pt x="1444" y="732"/>
                    </a:lnTo>
                    <a:lnTo>
                      <a:pt x="1319" y="711"/>
                    </a:lnTo>
                    <a:lnTo>
                      <a:pt x="1130" y="607"/>
                    </a:lnTo>
                    <a:lnTo>
                      <a:pt x="1005" y="607"/>
                    </a:lnTo>
                    <a:lnTo>
                      <a:pt x="858" y="544"/>
                    </a:lnTo>
                    <a:lnTo>
                      <a:pt x="817" y="439"/>
                    </a:lnTo>
                    <a:lnTo>
                      <a:pt x="628" y="377"/>
                    </a:lnTo>
                    <a:lnTo>
                      <a:pt x="545" y="251"/>
                    </a:lnTo>
                    <a:lnTo>
                      <a:pt x="524" y="167"/>
                    </a:lnTo>
                    <a:lnTo>
                      <a:pt x="398" y="167"/>
                    </a:lnTo>
                    <a:lnTo>
                      <a:pt x="314" y="21"/>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78"/>
              <p:cNvSpPr/>
              <p:nvPr/>
            </p:nvSpPr>
            <p:spPr>
              <a:xfrm>
                <a:off x="1953800" y="2242075"/>
                <a:ext cx="23050" cy="54425"/>
              </a:xfrm>
              <a:custGeom>
                <a:avLst/>
                <a:gdLst/>
                <a:ahLst/>
                <a:cxnLst/>
                <a:rect l="l" t="t" r="r" b="b"/>
                <a:pathLst>
                  <a:path w="922" h="2177" extrusionOk="0">
                    <a:moveTo>
                      <a:pt x="210" y="0"/>
                    </a:moveTo>
                    <a:lnTo>
                      <a:pt x="21" y="314"/>
                    </a:lnTo>
                    <a:lnTo>
                      <a:pt x="42" y="523"/>
                    </a:lnTo>
                    <a:lnTo>
                      <a:pt x="1" y="628"/>
                    </a:lnTo>
                    <a:lnTo>
                      <a:pt x="1" y="733"/>
                    </a:lnTo>
                    <a:lnTo>
                      <a:pt x="105" y="754"/>
                    </a:lnTo>
                    <a:lnTo>
                      <a:pt x="189" y="837"/>
                    </a:lnTo>
                    <a:lnTo>
                      <a:pt x="189" y="942"/>
                    </a:lnTo>
                    <a:lnTo>
                      <a:pt x="126" y="921"/>
                    </a:lnTo>
                    <a:lnTo>
                      <a:pt x="21" y="900"/>
                    </a:lnTo>
                    <a:lnTo>
                      <a:pt x="21" y="984"/>
                    </a:lnTo>
                    <a:lnTo>
                      <a:pt x="105" y="1047"/>
                    </a:lnTo>
                    <a:lnTo>
                      <a:pt x="21" y="1193"/>
                    </a:lnTo>
                    <a:lnTo>
                      <a:pt x="105" y="1214"/>
                    </a:lnTo>
                    <a:lnTo>
                      <a:pt x="210" y="1339"/>
                    </a:lnTo>
                    <a:lnTo>
                      <a:pt x="84" y="1319"/>
                    </a:lnTo>
                    <a:lnTo>
                      <a:pt x="21" y="1402"/>
                    </a:lnTo>
                    <a:lnTo>
                      <a:pt x="42" y="1507"/>
                    </a:lnTo>
                    <a:lnTo>
                      <a:pt x="210" y="1528"/>
                    </a:lnTo>
                    <a:lnTo>
                      <a:pt x="147" y="1611"/>
                    </a:lnTo>
                    <a:lnTo>
                      <a:pt x="189" y="1758"/>
                    </a:lnTo>
                    <a:lnTo>
                      <a:pt x="356" y="2135"/>
                    </a:lnTo>
                    <a:lnTo>
                      <a:pt x="503" y="2176"/>
                    </a:lnTo>
                    <a:lnTo>
                      <a:pt x="565" y="2072"/>
                    </a:lnTo>
                    <a:lnTo>
                      <a:pt x="524" y="1988"/>
                    </a:lnTo>
                    <a:lnTo>
                      <a:pt x="440" y="1988"/>
                    </a:lnTo>
                    <a:lnTo>
                      <a:pt x="398" y="1863"/>
                    </a:lnTo>
                    <a:lnTo>
                      <a:pt x="335" y="1653"/>
                    </a:lnTo>
                    <a:lnTo>
                      <a:pt x="356" y="1507"/>
                    </a:lnTo>
                    <a:lnTo>
                      <a:pt x="314" y="1402"/>
                    </a:lnTo>
                    <a:lnTo>
                      <a:pt x="398" y="1235"/>
                    </a:lnTo>
                    <a:lnTo>
                      <a:pt x="545" y="1235"/>
                    </a:lnTo>
                    <a:lnTo>
                      <a:pt x="524" y="1109"/>
                    </a:lnTo>
                    <a:lnTo>
                      <a:pt x="419" y="1109"/>
                    </a:lnTo>
                    <a:lnTo>
                      <a:pt x="335" y="1130"/>
                    </a:lnTo>
                    <a:lnTo>
                      <a:pt x="231" y="1130"/>
                    </a:lnTo>
                    <a:lnTo>
                      <a:pt x="314" y="1026"/>
                    </a:lnTo>
                    <a:lnTo>
                      <a:pt x="419" y="1026"/>
                    </a:lnTo>
                    <a:lnTo>
                      <a:pt x="545" y="921"/>
                    </a:lnTo>
                    <a:lnTo>
                      <a:pt x="565" y="733"/>
                    </a:lnTo>
                    <a:lnTo>
                      <a:pt x="670" y="607"/>
                    </a:lnTo>
                    <a:lnTo>
                      <a:pt x="712" y="419"/>
                    </a:lnTo>
                    <a:lnTo>
                      <a:pt x="921" y="210"/>
                    </a:lnTo>
                    <a:lnTo>
                      <a:pt x="858" y="189"/>
                    </a:lnTo>
                    <a:lnTo>
                      <a:pt x="670" y="272"/>
                    </a:lnTo>
                    <a:lnTo>
                      <a:pt x="545" y="461"/>
                    </a:lnTo>
                    <a:lnTo>
                      <a:pt x="461" y="628"/>
                    </a:lnTo>
                    <a:lnTo>
                      <a:pt x="335" y="670"/>
                    </a:lnTo>
                    <a:lnTo>
                      <a:pt x="335" y="586"/>
                    </a:lnTo>
                    <a:lnTo>
                      <a:pt x="252" y="523"/>
                    </a:lnTo>
                    <a:lnTo>
                      <a:pt x="461" y="461"/>
                    </a:lnTo>
                    <a:lnTo>
                      <a:pt x="565" y="377"/>
                    </a:lnTo>
                    <a:lnTo>
                      <a:pt x="607" y="231"/>
                    </a:lnTo>
                    <a:lnTo>
                      <a:pt x="607" y="168"/>
                    </a:lnTo>
                    <a:lnTo>
                      <a:pt x="503" y="105"/>
                    </a:lnTo>
                    <a:lnTo>
                      <a:pt x="440" y="189"/>
                    </a:lnTo>
                    <a:lnTo>
                      <a:pt x="356" y="210"/>
                    </a:lnTo>
                    <a:lnTo>
                      <a:pt x="398"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6" name="Google Shape;2806;p78"/>
              <p:cNvSpPr/>
              <p:nvPr/>
            </p:nvSpPr>
            <p:spPr>
              <a:xfrm>
                <a:off x="2552225" y="1885325"/>
                <a:ext cx="48150" cy="48675"/>
              </a:xfrm>
              <a:custGeom>
                <a:avLst/>
                <a:gdLst/>
                <a:ahLst/>
                <a:cxnLst/>
                <a:rect l="l" t="t" r="r" b="b"/>
                <a:pathLst>
                  <a:path w="1926" h="1947" extrusionOk="0">
                    <a:moveTo>
                      <a:pt x="1402" y="0"/>
                    </a:moveTo>
                    <a:lnTo>
                      <a:pt x="1256" y="21"/>
                    </a:lnTo>
                    <a:lnTo>
                      <a:pt x="1067" y="189"/>
                    </a:lnTo>
                    <a:lnTo>
                      <a:pt x="984" y="356"/>
                    </a:lnTo>
                    <a:lnTo>
                      <a:pt x="1046" y="544"/>
                    </a:lnTo>
                    <a:lnTo>
                      <a:pt x="942" y="524"/>
                    </a:lnTo>
                    <a:lnTo>
                      <a:pt x="900" y="356"/>
                    </a:lnTo>
                    <a:lnTo>
                      <a:pt x="858" y="356"/>
                    </a:lnTo>
                    <a:lnTo>
                      <a:pt x="837" y="503"/>
                    </a:lnTo>
                    <a:lnTo>
                      <a:pt x="753" y="503"/>
                    </a:lnTo>
                    <a:lnTo>
                      <a:pt x="795" y="607"/>
                    </a:lnTo>
                    <a:lnTo>
                      <a:pt x="753" y="712"/>
                    </a:lnTo>
                    <a:lnTo>
                      <a:pt x="649" y="712"/>
                    </a:lnTo>
                    <a:lnTo>
                      <a:pt x="586" y="816"/>
                    </a:lnTo>
                    <a:lnTo>
                      <a:pt x="419" y="775"/>
                    </a:lnTo>
                    <a:lnTo>
                      <a:pt x="335" y="837"/>
                    </a:lnTo>
                    <a:lnTo>
                      <a:pt x="251" y="816"/>
                    </a:lnTo>
                    <a:lnTo>
                      <a:pt x="0" y="963"/>
                    </a:lnTo>
                    <a:lnTo>
                      <a:pt x="21" y="1088"/>
                    </a:lnTo>
                    <a:lnTo>
                      <a:pt x="147" y="1235"/>
                    </a:lnTo>
                    <a:lnTo>
                      <a:pt x="230" y="1172"/>
                    </a:lnTo>
                    <a:lnTo>
                      <a:pt x="209" y="1088"/>
                    </a:lnTo>
                    <a:lnTo>
                      <a:pt x="251" y="1026"/>
                    </a:lnTo>
                    <a:lnTo>
                      <a:pt x="356" y="1130"/>
                    </a:lnTo>
                    <a:lnTo>
                      <a:pt x="314" y="1277"/>
                    </a:lnTo>
                    <a:lnTo>
                      <a:pt x="440" y="1381"/>
                    </a:lnTo>
                    <a:lnTo>
                      <a:pt x="523" y="1256"/>
                    </a:lnTo>
                    <a:lnTo>
                      <a:pt x="544" y="1340"/>
                    </a:lnTo>
                    <a:lnTo>
                      <a:pt x="523" y="1423"/>
                    </a:lnTo>
                    <a:lnTo>
                      <a:pt x="649" y="1591"/>
                    </a:lnTo>
                    <a:lnTo>
                      <a:pt x="753" y="1612"/>
                    </a:lnTo>
                    <a:lnTo>
                      <a:pt x="795" y="1779"/>
                    </a:lnTo>
                    <a:lnTo>
                      <a:pt x="879" y="1863"/>
                    </a:lnTo>
                    <a:lnTo>
                      <a:pt x="963" y="1716"/>
                    </a:lnTo>
                    <a:lnTo>
                      <a:pt x="984" y="1821"/>
                    </a:lnTo>
                    <a:lnTo>
                      <a:pt x="1109" y="1946"/>
                    </a:lnTo>
                    <a:lnTo>
                      <a:pt x="1214" y="1925"/>
                    </a:lnTo>
                    <a:lnTo>
                      <a:pt x="1318" y="1925"/>
                    </a:lnTo>
                    <a:lnTo>
                      <a:pt x="1423" y="1821"/>
                    </a:lnTo>
                    <a:lnTo>
                      <a:pt x="1507" y="1800"/>
                    </a:lnTo>
                    <a:lnTo>
                      <a:pt x="1632" y="1695"/>
                    </a:lnTo>
                    <a:lnTo>
                      <a:pt x="1695" y="1800"/>
                    </a:lnTo>
                    <a:lnTo>
                      <a:pt x="1737" y="1758"/>
                    </a:lnTo>
                    <a:lnTo>
                      <a:pt x="1925" y="1653"/>
                    </a:lnTo>
                    <a:lnTo>
                      <a:pt x="1925" y="1549"/>
                    </a:lnTo>
                    <a:lnTo>
                      <a:pt x="1800" y="1591"/>
                    </a:lnTo>
                    <a:lnTo>
                      <a:pt x="1716" y="1507"/>
                    </a:lnTo>
                    <a:lnTo>
                      <a:pt x="1841" y="1277"/>
                    </a:lnTo>
                    <a:lnTo>
                      <a:pt x="1883" y="1151"/>
                    </a:lnTo>
                    <a:lnTo>
                      <a:pt x="1737" y="1235"/>
                    </a:lnTo>
                    <a:lnTo>
                      <a:pt x="1674" y="1402"/>
                    </a:lnTo>
                    <a:lnTo>
                      <a:pt x="1674" y="1277"/>
                    </a:lnTo>
                    <a:lnTo>
                      <a:pt x="1737" y="1026"/>
                    </a:lnTo>
                    <a:lnTo>
                      <a:pt x="1695" y="649"/>
                    </a:lnTo>
                    <a:lnTo>
                      <a:pt x="1528" y="544"/>
                    </a:lnTo>
                    <a:lnTo>
                      <a:pt x="1528" y="419"/>
                    </a:lnTo>
                    <a:lnTo>
                      <a:pt x="1423" y="419"/>
                    </a:lnTo>
                    <a:lnTo>
                      <a:pt x="1360" y="524"/>
                    </a:lnTo>
                    <a:lnTo>
                      <a:pt x="1360" y="398"/>
                    </a:lnTo>
                    <a:lnTo>
                      <a:pt x="1423" y="314"/>
                    </a:lnTo>
                    <a:lnTo>
                      <a:pt x="1381" y="210"/>
                    </a:lnTo>
                    <a:lnTo>
                      <a:pt x="1402" y="105"/>
                    </a:lnTo>
                    <a:lnTo>
                      <a:pt x="14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7" name="Google Shape;2807;p78"/>
              <p:cNvSpPr/>
              <p:nvPr/>
            </p:nvSpPr>
            <p:spPr>
              <a:xfrm>
                <a:off x="2722750" y="1634775"/>
                <a:ext cx="145950" cy="133925"/>
              </a:xfrm>
              <a:custGeom>
                <a:avLst/>
                <a:gdLst/>
                <a:ahLst/>
                <a:cxnLst/>
                <a:rect l="l" t="t" r="r" b="b"/>
                <a:pathLst>
                  <a:path w="5838" h="5357" extrusionOk="0">
                    <a:moveTo>
                      <a:pt x="502" y="0"/>
                    </a:moveTo>
                    <a:lnTo>
                      <a:pt x="440" y="84"/>
                    </a:lnTo>
                    <a:lnTo>
                      <a:pt x="230" y="105"/>
                    </a:lnTo>
                    <a:lnTo>
                      <a:pt x="210" y="126"/>
                    </a:lnTo>
                    <a:lnTo>
                      <a:pt x="147" y="126"/>
                    </a:lnTo>
                    <a:lnTo>
                      <a:pt x="105" y="230"/>
                    </a:lnTo>
                    <a:lnTo>
                      <a:pt x="189" y="335"/>
                    </a:lnTo>
                    <a:lnTo>
                      <a:pt x="230" y="439"/>
                    </a:lnTo>
                    <a:lnTo>
                      <a:pt x="147" y="439"/>
                    </a:lnTo>
                    <a:lnTo>
                      <a:pt x="21" y="272"/>
                    </a:lnTo>
                    <a:lnTo>
                      <a:pt x="0" y="398"/>
                    </a:lnTo>
                    <a:lnTo>
                      <a:pt x="21" y="502"/>
                    </a:lnTo>
                    <a:lnTo>
                      <a:pt x="147" y="544"/>
                    </a:lnTo>
                    <a:lnTo>
                      <a:pt x="251" y="732"/>
                    </a:lnTo>
                    <a:lnTo>
                      <a:pt x="356" y="732"/>
                    </a:lnTo>
                    <a:lnTo>
                      <a:pt x="293" y="816"/>
                    </a:lnTo>
                    <a:lnTo>
                      <a:pt x="210" y="816"/>
                    </a:lnTo>
                    <a:lnTo>
                      <a:pt x="189" y="921"/>
                    </a:lnTo>
                    <a:lnTo>
                      <a:pt x="314" y="1109"/>
                    </a:lnTo>
                    <a:lnTo>
                      <a:pt x="440" y="1151"/>
                    </a:lnTo>
                    <a:lnTo>
                      <a:pt x="419" y="1235"/>
                    </a:lnTo>
                    <a:lnTo>
                      <a:pt x="398" y="1172"/>
                    </a:lnTo>
                    <a:lnTo>
                      <a:pt x="210" y="1151"/>
                    </a:lnTo>
                    <a:lnTo>
                      <a:pt x="210" y="1235"/>
                    </a:lnTo>
                    <a:lnTo>
                      <a:pt x="147" y="1255"/>
                    </a:lnTo>
                    <a:lnTo>
                      <a:pt x="105" y="1360"/>
                    </a:lnTo>
                    <a:lnTo>
                      <a:pt x="251" y="1276"/>
                    </a:lnTo>
                    <a:lnTo>
                      <a:pt x="335" y="1360"/>
                    </a:lnTo>
                    <a:lnTo>
                      <a:pt x="523" y="1276"/>
                    </a:lnTo>
                    <a:lnTo>
                      <a:pt x="544" y="1360"/>
                    </a:lnTo>
                    <a:lnTo>
                      <a:pt x="649" y="1381"/>
                    </a:lnTo>
                    <a:lnTo>
                      <a:pt x="670" y="1465"/>
                    </a:lnTo>
                    <a:lnTo>
                      <a:pt x="837" y="1590"/>
                    </a:lnTo>
                    <a:lnTo>
                      <a:pt x="879" y="1590"/>
                    </a:lnTo>
                    <a:lnTo>
                      <a:pt x="879" y="1527"/>
                    </a:lnTo>
                    <a:lnTo>
                      <a:pt x="942" y="1548"/>
                    </a:lnTo>
                    <a:lnTo>
                      <a:pt x="1046" y="1486"/>
                    </a:lnTo>
                    <a:lnTo>
                      <a:pt x="1130" y="1527"/>
                    </a:lnTo>
                    <a:lnTo>
                      <a:pt x="1151" y="1590"/>
                    </a:lnTo>
                    <a:lnTo>
                      <a:pt x="1130" y="1674"/>
                    </a:lnTo>
                    <a:lnTo>
                      <a:pt x="1130" y="1883"/>
                    </a:lnTo>
                    <a:lnTo>
                      <a:pt x="1067" y="2051"/>
                    </a:lnTo>
                    <a:lnTo>
                      <a:pt x="1067" y="2113"/>
                    </a:lnTo>
                    <a:lnTo>
                      <a:pt x="1151" y="2260"/>
                    </a:lnTo>
                    <a:lnTo>
                      <a:pt x="1088" y="2385"/>
                    </a:lnTo>
                    <a:lnTo>
                      <a:pt x="1088" y="2469"/>
                    </a:lnTo>
                    <a:lnTo>
                      <a:pt x="1067" y="2595"/>
                    </a:lnTo>
                    <a:lnTo>
                      <a:pt x="879" y="2699"/>
                    </a:lnTo>
                    <a:lnTo>
                      <a:pt x="754" y="2741"/>
                    </a:lnTo>
                    <a:lnTo>
                      <a:pt x="733" y="2825"/>
                    </a:lnTo>
                    <a:lnTo>
                      <a:pt x="628" y="2992"/>
                    </a:lnTo>
                    <a:lnTo>
                      <a:pt x="628" y="3055"/>
                    </a:lnTo>
                    <a:lnTo>
                      <a:pt x="523" y="3118"/>
                    </a:lnTo>
                    <a:lnTo>
                      <a:pt x="461" y="3222"/>
                    </a:lnTo>
                    <a:lnTo>
                      <a:pt x="461" y="3348"/>
                    </a:lnTo>
                    <a:lnTo>
                      <a:pt x="544" y="3369"/>
                    </a:lnTo>
                    <a:lnTo>
                      <a:pt x="544" y="3452"/>
                    </a:lnTo>
                    <a:lnTo>
                      <a:pt x="440" y="3473"/>
                    </a:lnTo>
                    <a:lnTo>
                      <a:pt x="419" y="3578"/>
                    </a:lnTo>
                    <a:lnTo>
                      <a:pt x="461" y="3641"/>
                    </a:lnTo>
                    <a:lnTo>
                      <a:pt x="398" y="3745"/>
                    </a:lnTo>
                    <a:lnTo>
                      <a:pt x="356" y="3850"/>
                    </a:lnTo>
                    <a:lnTo>
                      <a:pt x="419" y="3955"/>
                    </a:lnTo>
                    <a:lnTo>
                      <a:pt x="502" y="3976"/>
                    </a:lnTo>
                    <a:lnTo>
                      <a:pt x="502" y="4059"/>
                    </a:lnTo>
                    <a:lnTo>
                      <a:pt x="565" y="4143"/>
                    </a:lnTo>
                    <a:lnTo>
                      <a:pt x="628" y="4143"/>
                    </a:lnTo>
                    <a:lnTo>
                      <a:pt x="649" y="4038"/>
                    </a:lnTo>
                    <a:lnTo>
                      <a:pt x="670" y="3955"/>
                    </a:lnTo>
                    <a:lnTo>
                      <a:pt x="733" y="3996"/>
                    </a:lnTo>
                    <a:lnTo>
                      <a:pt x="774" y="3996"/>
                    </a:lnTo>
                    <a:lnTo>
                      <a:pt x="879" y="3871"/>
                    </a:lnTo>
                    <a:lnTo>
                      <a:pt x="942" y="3892"/>
                    </a:lnTo>
                    <a:lnTo>
                      <a:pt x="879" y="4059"/>
                    </a:lnTo>
                    <a:lnTo>
                      <a:pt x="774" y="4080"/>
                    </a:lnTo>
                    <a:lnTo>
                      <a:pt x="754" y="4143"/>
                    </a:lnTo>
                    <a:lnTo>
                      <a:pt x="816" y="4185"/>
                    </a:lnTo>
                    <a:lnTo>
                      <a:pt x="816" y="4268"/>
                    </a:lnTo>
                    <a:lnTo>
                      <a:pt x="921" y="4394"/>
                    </a:lnTo>
                    <a:lnTo>
                      <a:pt x="1026" y="4352"/>
                    </a:lnTo>
                    <a:lnTo>
                      <a:pt x="1067" y="4394"/>
                    </a:lnTo>
                    <a:lnTo>
                      <a:pt x="1193" y="4415"/>
                    </a:lnTo>
                    <a:lnTo>
                      <a:pt x="1256" y="4352"/>
                    </a:lnTo>
                    <a:lnTo>
                      <a:pt x="1402" y="4310"/>
                    </a:lnTo>
                    <a:lnTo>
                      <a:pt x="1381" y="4164"/>
                    </a:lnTo>
                    <a:lnTo>
                      <a:pt x="1465" y="4164"/>
                    </a:lnTo>
                    <a:lnTo>
                      <a:pt x="1507" y="4101"/>
                    </a:lnTo>
                    <a:lnTo>
                      <a:pt x="1507" y="4185"/>
                    </a:lnTo>
                    <a:lnTo>
                      <a:pt x="1486" y="4206"/>
                    </a:lnTo>
                    <a:lnTo>
                      <a:pt x="1507" y="4310"/>
                    </a:lnTo>
                    <a:lnTo>
                      <a:pt x="1570" y="4289"/>
                    </a:lnTo>
                    <a:lnTo>
                      <a:pt x="1653" y="4143"/>
                    </a:lnTo>
                    <a:lnTo>
                      <a:pt x="1695" y="4080"/>
                    </a:lnTo>
                    <a:lnTo>
                      <a:pt x="1716" y="4143"/>
                    </a:lnTo>
                    <a:lnTo>
                      <a:pt x="1695" y="4268"/>
                    </a:lnTo>
                    <a:lnTo>
                      <a:pt x="1570" y="4478"/>
                    </a:lnTo>
                    <a:lnTo>
                      <a:pt x="1486" y="4520"/>
                    </a:lnTo>
                    <a:lnTo>
                      <a:pt x="1486" y="4624"/>
                    </a:lnTo>
                    <a:lnTo>
                      <a:pt x="1611" y="4666"/>
                    </a:lnTo>
                    <a:lnTo>
                      <a:pt x="1695" y="4729"/>
                    </a:lnTo>
                    <a:lnTo>
                      <a:pt x="1800" y="4729"/>
                    </a:lnTo>
                    <a:lnTo>
                      <a:pt x="1821" y="4771"/>
                    </a:lnTo>
                    <a:lnTo>
                      <a:pt x="1967" y="4792"/>
                    </a:lnTo>
                    <a:lnTo>
                      <a:pt x="1988" y="4708"/>
                    </a:lnTo>
                    <a:lnTo>
                      <a:pt x="2114" y="4708"/>
                    </a:lnTo>
                    <a:lnTo>
                      <a:pt x="2072" y="4771"/>
                    </a:lnTo>
                    <a:lnTo>
                      <a:pt x="2093" y="4833"/>
                    </a:lnTo>
                    <a:lnTo>
                      <a:pt x="2176" y="4833"/>
                    </a:lnTo>
                    <a:lnTo>
                      <a:pt x="2239" y="4917"/>
                    </a:lnTo>
                    <a:lnTo>
                      <a:pt x="2323" y="4875"/>
                    </a:lnTo>
                    <a:lnTo>
                      <a:pt x="2302" y="4792"/>
                    </a:lnTo>
                    <a:lnTo>
                      <a:pt x="2281" y="4708"/>
                    </a:lnTo>
                    <a:lnTo>
                      <a:pt x="2344" y="4603"/>
                    </a:lnTo>
                    <a:lnTo>
                      <a:pt x="2386" y="4687"/>
                    </a:lnTo>
                    <a:lnTo>
                      <a:pt x="2344" y="4792"/>
                    </a:lnTo>
                    <a:lnTo>
                      <a:pt x="2386" y="4917"/>
                    </a:lnTo>
                    <a:lnTo>
                      <a:pt x="2448" y="4917"/>
                    </a:lnTo>
                    <a:lnTo>
                      <a:pt x="2490" y="4792"/>
                    </a:lnTo>
                    <a:lnTo>
                      <a:pt x="2532" y="4729"/>
                    </a:lnTo>
                    <a:lnTo>
                      <a:pt x="2616" y="4708"/>
                    </a:lnTo>
                    <a:lnTo>
                      <a:pt x="2616" y="4792"/>
                    </a:lnTo>
                    <a:lnTo>
                      <a:pt x="2553" y="4833"/>
                    </a:lnTo>
                    <a:lnTo>
                      <a:pt x="2553" y="4917"/>
                    </a:lnTo>
                    <a:lnTo>
                      <a:pt x="2720" y="4917"/>
                    </a:lnTo>
                    <a:lnTo>
                      <a:pt x="2804" y="4875"/>
                    </a:lnTo>
                    <a:lnTo>
                      <a:pt x="2867" y="4687"/>
                    </a:lnTo>
                    <a:lnTo>
                      <a:pt x="2909" y="4792"/>
                    </a:lnTo>
                    <a:lnTo>
                      <a:pt x="2846" y="4833"/>
                    </a:lnTo>
                    <a:lnTo>
                      <a:pt x="2846" y="4938"/>
                    </a:lnTo>
                    <a:lnTo>
                      <a:pt x="2971" y="4917"/>
                    </a:lnTo>
                    <a:lnTo>
                      <a:pt x="3013" y="4771"/>
                    </a:lnTo>
                    <a:lnTo>
                      <a:pt x="3055" y="4687"/>
                    </a:lnTo>
                    <a:lnTo>
                      <a:pt x="3055" y="4687"/>
                    </a:lnTo>
                    <a:lnTo>
                      <a:pt x="3034" y="4917"/>
                    </a:lnTo>
                    <a:lnTo>
                      <a:pt x="3055" y="5001"/>
                    </a:lnTo>
                    <a:lnTo>
                      <a:pt x="3160" y="5001"/>
                    </a:lnTo>
                    <a:lnTo>
                      <a:pt x="3327" y="5105"/>
                    </a:lnTo>
                    <a:lnTo>
                      <a:pt x="3432" y="5043"/>
                    </a:lnTo>
                    <a:lnTo>
                      <a:pt x="3495" y="5022"/>
                    </a:lnTo>
                    <a:lnTo>
                      <a:pt x="3536" y="5105"/>
                    </a:lnTo>
                    <a:lnTo>
                      <a:pt x="3662" y="5084"/>
                    </a:lnTo>
                    <a:lnTo>
                      <a:pt x="3746" y="5022"/>
                    </a:lnTo>
                    <a:lnTo>
                      <a:pt x="3746" y="4896"/>
                    </a:lnTo>
                    <a:lnTo>
                      <a:pt x="3850" y="4792"/>
                    </a:lnTo>
                    <a:lnTo>
                      <a:pt x="3892" y="4729"/>
                    </a:lnTo>
                    <a:lnTo>
                      <a:pt x="3850" y="4603"/>
                    </a:lnTo>
                    <a:lnTo>
                      <a:pt x="3871" y="4520"/>
                    </a:lnTo>
                    <a:lnTo>
                      <a:pt x="3913" y="4520"/>
                    </a:lnTo>
                    <a:lnTo>
                      <a:pt x="3955" y="4666"/>
                    </a:lnTo>
                    <a:lnTo>
                      <a:pt x="3997" y="4687"/>
                    </a:lnTo>
                    <a:lnTo>
                      <a:pt x="3997" y="4729"/>
                    </a:lnTo>
                    <a:lnTo>
                      <a:pt x="3913" y="4812"/>
                    </a:lnTo>
                    <a:lnTo>
                      <a:pt x="3871" y="4980"/>
                    </a:lnTo>
                    <a:lnTo>
                      <a:pt x="3892" y="5210"/>
                    </a:lnTo>
                    <a:lnTo>
                      <a:pt x="3997" y="5252"/>
                    </a:lnTo>
                    <a:lnTo>
                      <a:pt x="4101" y="5210"/>
                    </a:lnTo>
                    <a:lnTo>
                      <a:pt x="4122" y="5315"/>
                    </a:lnTo>
                    <a:lnTo>
                      <a:pt x="4227" y="5315"/>
                    </a:lnTo>
                    <a:lnTo>
                      <a:pt x="4269" y="5357"/>
                    </a:lnTo>
                    <a:lnTo>
                      <a:pt x="4373" y="5357"/>
                    </a:lnTo>
                    <a:lnTo>
                      <a:pt x="4583" y="5231"/>
                    </a:lnTo>
                    <a:lnTo>
                      <a:pt x="4687" y="5210"/>
                    </a:lnTo>
                    <a:lnTo>
                      <a:pt x="4855" y="5315"/>
                    </a:lnTo>
                    <a:lnTo>
                      <a:pt x="4938" y="5294"/>
                    </a:lnTo>
                    <a:lnTo>
                      <a:pt x="5022" y="5336"/>
                    </a:lnTo>
                    <a:lnTo>
                      <a:pt x="5064" y="5252"/>
                    </a:lnTo>
                    <a:lnTo>
                      <a:pt x="5064" y="5210"/>
                    </a:lnTo>
                    <a:lnTo>
                      <a:pt x="5147" y="5084"/>
                    </a:lnTo>
                    <a:lnTo>
                      <a:pt x="5231" y="5043"/>
                    </a:lnTo>
                    <a:lnTo>
                      <a:pt x="5231" y="5001"/>
                    </a:lnTo>
                    <a:lnTo>
                      <a:pt x="5168" y="4875"/>
                    </a:lnTo>
                    <a:lnTo>
                      <a:pt x="5168" y="4729"/>
                    </a:lnTo>
                    <a:lnTo>
                      <a:pt x="5231" y="4812"/>
                    </a:lnTo>
                    <a:lnTo>
                      <a:pt x="5231" y="4896"/>
                    </a:lnTo>
                    <a:lnTo>
                      <a:pt x="5336" y="5022"/>
                    </a:lnTo>
                    <a:lnTo>
                      <a:pt x="5378" y="4938"/>
                    </a:lnTo>
                    <a:lnTo>
                      <a:pt x="5524" y="4938"/>
                    </a:lnTo>
                    <a:lnTo>
                      <a:pt x="5566" y="4980"/>
                    </a:lnTo>
                    <a:lnTo>
                      <a:pt x="5587" y="4896"/>
                    </a:lnTo>
                    <a:lnTo>
                      <a:pt x="5566" y="4792"/>
                    </a:lnTo>
                    <a:lnTo>
                      <a:pt x="5566" y="4708"/>
                    </a:lnTo>
                    <a:lnTo>
                      <a:pt x="5524" y="4666"/>
                    </a:lnTo>
                    <a:lnTo>
                      <a:pt x="5378" y="4687"/>
                    </a:lnTo>
                    <a:lnTo>
                      <a:pt x="5252" y="4708"/>
                    </a:lnTo>
                    <a:lnTo>
                      <a:pt x="5231" y="4603"/>
                    </a:lnTo>
                    <a:lnTo>
                      <a:pt x="5273" y="4582"/>
                    </a:lnTo>
                    <a:lnTo>
                      <a:pt x="5336" y="4603"/>
                    </a:lnTo>
                    <a:lnTo>
                      <a:pt x="5461" y="4561"/>
                    </a:lnTo>
                    <a:lnTo>
                      <a:pt x="5545" y="4457"/>
                    </a:lnTo>
                    <a:lnTo>
                      <a:pt x="5587" y="4520"/>
                    </a:lnTo>
                    <a:lnTo>
                      <a:pt x="5671" y="4499"/>
                    </a:lnTo>
                    <a:lnTo>
                      <a:pt x="5733" y="4394"/>
                    </a:lnTo>
                    <a:lnTo>
                      <a:pt x="5691" y="4310"/>
                    </a:lnTo>
                    <a:lnTo>
                      <a:pt x="5775" y="4206"/>
                    </a:lnTo>
                    <a:lnTo>
                      <a:pt x="5754" y="4143"/>
                    </a:lnTo>
                    <a:lnTo>
                      <a:pt x="5796" y="4143"/>
                    </a:lnTo>
                    <a:lnTo>
                      <a:pt x="5838" y="4080"/>
                    </a:lnTo>
                    <a:lnTo>
                      <a:pt x="5691" y="4038"/>
                    </a:lnTo>
                    <a:lnTo>
                      <a:pt x="5566" y="4059"/>
                    </a:lnTo>
                    <a:lnTo>
                      <a:pt x="5629" y="3976"/>
                    </a:lnTo>
                    <a:lnTo>
                      <a:pt x="5691" y="3955"/>
                    </a:lnTo>
                    <a:lnTo>
                      <a:pt x="5691" y="3850"/>
                    </a:lnTo>
                    <a:lnTo>
                      <a:pt x="5587" y="3766"/>
                    </a:lnTo>
                    <a:lnTo>
                      <a:pt x="5357" y="3766"/>
                    </a:lnTo>
                    <a:lnTo>
                      <a:pt x="5336" y="3724"/>
                    </a:lnTo>
                    <a:lnTo>
                      <a:pt x="5336" y="3641"/>
                    </a:lnTo>
                    <a:lnTo>
                      <a:pt x="5378" y="3620"/>
                    </a:lnTo>
                    <a:lnTo>
                      <a:pt x="5357" y="3515"/>
                    </a:lnTo>
                    <a:lnTo>
                      <a:pt x="5168" y="3348"/>
                    </a:lnTo>
                    <a:lnTo>
                      <a:pt x="5106" y="3348"/>
                    </a:lnTo>
                    <a:lnTo>
                      <a:pt x="5001" y="3432"/>
                    </a:lnTo>
                    <a:lnTo>
                      <a:pt x="4834" y="3432"/>
                    </a:lnTo>
                    <a:lnTo>
                      <a:pt x="4687" y="3452"/>
                    </a:lnTo>
                    <a:lnTo>
                      <a:pt x="4478" y="3327"/>
                    </a:lnTo>
                    <a:lnTo>
                      <a:pt x="4436" y="3243"/>
                    </a:lnTo>
                    <a:lnTo>
                      <a:pt x="4394" y="3222"/>
                    </a:lnTo>
                    <a:lnTo>
                      <a:pt x="4290" y="3264"/>
                    </a:lnTo>
                    <a:lnTo>
                      <a:pt x="4206" y="3264"/>
                    </a:lnTo>
                    <a:lnTo>
                      <a:pt x="4122" y="3306"/>
                    </a:lnTo>
                    <a:lnTo>
                      <a:pt x="4018" y="3306"/>
                    </a:lnTo>
                    <a:lnTo>
                      <a:pt x="3976" y="3411"/>
                    </a:lnTo>
                    <a:lnTo>
                      <a:pt x="3913" y="3348"/>
                    </a:lnTo>
                    <a:lnTo>
                      <a:pt x="3808" y="3264"/>
                    </a:lnTo>
                    <a:lnTo>
                      <a:pt x="3704" y="3327"/>
                    </a:lnTo>
                    <a:lnTo>
                      <a:pt x="3578" y="3348"/>
                    </a:lnTo>
                    <a:lnTo>
                      <a:pt x="3578" y="3411"/>
                    </a:lnTo>
                    <a:lnTo>
                      <a:pt x="3536" y="3452"/>
                    </a:lnTo>
                    <a:lnTo>
                      <a:pt x="3536" y="3369"/>
                    </a:lnTo>
                    <a:lnTo>
                      <a:pt x="3474" y="3327"/>
                    </a:lnTo>
                    <a:lnTo>
                      <a:pt x="3369" y="3348"/>
                    </a:lnTo>
                    <a:lnTo>
                      <a:pt x="3139" y="3327"/>
                    </a:lnTo>
                    <a:lnTo>
                      <a:pt x="3076" y="3348"/>
                    </a:lnTo>
                    <a:lnTo>
                      <a:pt x="3160" y="3432"/>
                    </a:lnTo>
                    <a:lnTo>
                      <a:pt x="3160" y="3536"/>
                    </a:lnTo>
                    <a:lnTo>
                      <a:pt x="3264" y="3620"/>
                    </a:lnTo>
                    <a:lnTo>
                      <a:pt x="3139" y="3578"/>
                    </a:lnTo>
                    <a:lnTo>
                      <a:pt x="3076" y="3515"/>
                    </a:lnTo>
                    <a:lnTo>
                      <a:pt x="3013" y="3473"/>
                    </a:lnTo>
                    <a:lnTo>
                      <a:pt x="2867" y="3536"/>
                    </a:lnTo>
                    <a:lnTo>
                      <a:pt x="2804" y="3473"/>
                    </a:lnTo>
                    <a:lnTo>
                      <a:pt x="2930" y="3432"/>
                    </a:lnTo>
                    <a:lnTo>
                      <a:pt x="2930" y="3348"/>
                    </a:lnTo>
                    <a:lnTo>
                      <a:pt x="2804" y="3222"/>
                    </a:lnTo>
                    <a:lnTo>
                      <a:pt x="2825" y="3139"/>
                    </a:lnTo>
                    <a:lnTo>
                      <a:pt x="2762" y="3097"/>
                    </a:lnTo>
                    <a:lnTo>
                      <a:pt x="2637" y="3160"/>
                    </a:lnTo>
                    <a:lnTo>
                      <a:pt x="2658" y="3243"/>
                    </a:lnTo>
                    <a:lnTo>
                      <a:pt x="2637" y="3306"/>
                    </a:lnTo>
                    <a:lnTo>
                      <a:pt x="2532" y="3264"/>
                    </a:lnTo>
                    <a:lnTo>
                      <a:pt x="2595" y="3201"/>
                    </a:lnTo>
                    <a:lnTo>
                      <a:pt x="2553" y="3139"/>
                    </a:lnTo>
                    <a:lnTo>
                      <a:pt x="2448" y="3097"/>
                    </a:lnTo>
                    <a:lnTo>
                      <a:pt x="2406" y="3139"/>
                    </a:lnTo>
                    <a:lnTo>
                      <a:pt x="2323" y="3139"/>
                    </a:lnTo>
                    <a:lnTo>
                      <a:pt x="2344" y="3034"/>
                    </a:lnTo>
                    <a:lnTo>
                      <a:pt x="2344" y="2992"/>
                    </a:lnTo>
                    <a:lnTo>
                      <a:pt x="2323" y="2888"/>
                    </a:lnTo>
                    <a:lnTo>
                      <a:pt x="2218" y="2908"/>
                    </a:lnTo>
                    <a:lnTo>
                      <a:pt x="2093" y="3034"/>
                    </a:lnTo>
                    <a:lnTo>
                      <a:pt x="2114" y="3160"/>
                    </a:lnTo>
                    <a:lnTo>
                      <a:pt x="2030" y="3160"/>
                    </a:lnTo>
                    <a:lnTo>
                      <a:pt x="1988" y="3055"/>
                    </a:lnTo>
                    <a:lnTo>
                      <a:pt x="2030" y="2992"/>
                    </a:lnTo>
                    <a:lnTo>
                      <a:pt x="2030" y="2908"/>
                    </a:lnTo>
                    <a:lnTo>
                      <a:pt x="2093" y="2720"/>
                    </a:lnTo>
                    <a:lnTo>
                      <a:pt x="2009" y="2636"/>
                    </a:lnTo>
                    <a:lnTo>
                      <a:pt x="1883" y="2699"/>
                    </a:lnTo>
                    <a:lnTo>
                      <a:pt x="1883" y="2636"/>
                    </a:lnTo>
                    <a:lnTo>
                      <a:pt x="1988" y="2616"/>
                    </a:lnTo>
                    <a:lnTo>
                      <a:pt x="2030" y="2490"/>
                    </a:lnTo>
                    <a:lnTo>
                      <a:pt x="2009" y="2385"/>
                    </a:lnTo>
                    <a:lnTo>
                      <a:pt x="1925" y="2427"/>
                    </a:lnTo>
                    <a:lnTo>
                      <a:pt x="1862" y="2385"/>
                    </a:lnTo>
                    <a:lnTo>
                      <a:pt x="1800" y="2427"/>
                    </a:lnTo>
                    <a:lnTo>
                      <a:pt x="1695" y="2427"/>
                    </a:lnTo>
                    <a:lnTo>
                      <a:pt x="1758" y="2385"/>
                    </a:lnTo>
                    <a:lnTo>
                      <a:pt x="1758" y="2323"/>
                    </a:lnTo>
                    <a:lnTo>
                      <a:pt x="1653" y="2323"/>
                    </a:lnTo>
                    <a:lnTo>
                      <a:pt x="1590" y="2406"/>
                    </a:lnTo>
                    <a:lnTo>
                      <a:pt x="1444" y="2427"/>
                    </a:lnTo>
                    <a:lnTo>
                      <a:pt x="1444" y="2364"/>
                    </a:lnTo>
                    <a:lnTo>
                      <a:pt x="1507" y="2323"/>
                    </a:lnTo>
                    <a:lnTo>
                      <a:pt x="1570" y="2218"/>
                    </a:lnTo>
                    <a:lnTo>
                      <a:pt x="1590" y="2155"/>
                    </a:lnTo>
                    <a:lnTo>
                      <a:pt x="1674" y="2155"/>
                    </a:lnTo>
                    <a:lnTo>
                      <a:pt x="1779" y="2260"/>
                    </a:lnTo>
                    <a:lnTo>
                      <a:pt x="1925" y="2260"/>
                    </a:lnTo>
                    <a:lnTo>
                      <a:pt x="1904" y="2197"/>
                    </a:lnTo>
                    <a:lnTo>
                      <a:pt x="1800" y="2071"/>
                    </a:lnTo>
                    <a:lnTo>
                      <a:pt x="1695" y="2071"/>
                    </a:lnTo>
                    <a:lnTo>
                      <a:pt x="1758" y="2009"/>
                    </a:lnTo>
                    <a:lnTo>
                      <a:pt x="1611" y="1883"/>
                    </a:lnTo>
                    <a:lnTo>
                      <a:pt x="1507" y="1841"/>
                    </a:lnTo>
                    <a:lnTo>
                      <a:pt x="1570" y="1799"/>
                    </a:lnTo>
                    <a:lnTo>
                      <a:pt x="1590" y="1737"/>
                    </a:lnTo>
                    <a:lnTo>
                      <a:pt x="1653" y="1737"/>
                    </a:lnTo>
                    <a:lnTo>
                      <a:pt x="1695" y="1841"/>
                    </a:lnTo>
                    <a:lnTo>
                      <a:pt x="1800" y="1967"/>
                    </a:lnTo>
                    <a:lnTo>
                      <a:pt x="1967" y="1988"/>
                    </a:lnTo>
                    <a:lnTo>
                      <a:pt x="2030" y="2092"/>
                    </a:lnTo>
                    <a:lnTo>
                      <a:pt x="2114" y="2009"/>
                    </a:lnTo>
                    <a:lnTo>
                      <a:pt x="2176" y="2092"/>
                    </a:lnTo>
                    <a:lnTo>
                      <a:pt x="2344" y="2155"/>
                    </a:lnTo>
                    <a:lnTo>
                      <a:pt x="2448" y="2155"/>
                    </a:lnTo>
                    <a:lnTo>
                      <a:pt x="2511" y="2051"/>
                    </a:lnTo>
                    <a:lnTo>
                      <a:pt x="2490" y="1904"/>
                    </a:lnTo>
                    <a:lnTo>
                      <a:pt x="2239" y="1758"/>
                    </a:lnTo>
                    <a:lnTo>
                      <a:pt x="2134" y="1653"/>
                    </a:lnTo>
                    <a:lnTo>
                      <a:pt x="2072" y="1653"/>
                    </a:lnTo>
                    <a:lnTo>
                      <a:pt x="2030" y="1548"/>
                    </a:lnTo>
                    <a:lnTo>
                      <a:pt x="1925" y="1444"/>
                    </a:lnTo>
                    <a:lnTo>
                      <a:pt x="1883" y="1444"/>
                    </a:lnTo>
                    <a:lnTo>
                      <a:pt x="1821" y="1381"/>
                    </a:lnTo>
                    <a:lnTo>
                      <a:pt x="1883" y="1318"/>
                    </a:lnTo>
                    <a:lnTo>
                      <a:pt x="1967" y="1339"/>
                    </a:lnTo>
                    <a:lnTo>
                      <a:pt x="2030" y="1444"/>
                    </a:lnTo>
                    <a:lnTo>
                      <a:pt x="2114" y="1444"/>
                    </a:lnTo>
                    <a:lnTo>
                      <a:pt x="2134" y="1548"/>
                    </a:lnTo>
                    <a:lnTo>
                      <a:pt x="2197" y="1548"/>
                    </a:lnTo>
                    <a:lnTo>
                      <a:pt x="2239" y="1465"/>
                    </a:lnTo>
                    <a:lnTo>
                      <a:pt x="2197" y="1276"/>
                    </a:lnTo>
                    <a:lnTo>
                      <a:pt x="2072" y="1130"/>
                    </a:lnTo>
                    <a:lnTo>
                      <a:pt x="1988" y="1130"/>
                    </a:lnTo>
                    <a:lnTo>
                      <a:pt x="1967" y="1109"/>
                    </a:lnTo>
                    <a:lnTo>
                      <a:pt x="1821" y="1109"/>
                    </a:lnTo>
                    <a:lnTo>
                      <a:pt x="1695" y="1172"/>
                    </a:lnTo>
                    <a:lnTo>
                      <a:pt x="1590" y="1172"/>
                    </a:lnTo>
                    <a:lnTo>
                      <a:pt x="1486" y="1109"/>
                    </a:lnTo>
                    <a:lnTo>
                      <a:pt x="1402" y="1130"/>
                    </a:lnTo>
                    <a:lnTo>
                      <a:pt x="1360" y="1025"/>
                    </a:lnTo>
                    <a:lnTo>
                      <a:pt x="1235" y="1214"/>
                    </a:lnTo>
                    <a:lnTo>
                      <a:pt x="1067" y="1276"/>
                    </a:lnTo>
                    <a:lnTo>
                      <a:pt x="1046" y="1381"/>
                    </a:lnTo>
                    <a:lnTo>
                      <a:pt x="963" y="1423"/>
                    </a:lnTo>
                    <a:lnTo>
                      <a:pt x="963" y="1339"/>
                    </a:lnTo>
                    <a:lnTo>
                      <a:pt x="1046" y="1235"/>
                    </a:lnTo>
                    <a:lnTo>
                      <a:pt x="1088" y="1235"/>
                    </a:lnTo>
                    <a:lnTo>
                      <a:pt x="1339" y="1004"/>
                    </a:lnTo>
                    <a:lnTo>
                      <a:pt x="1360" y="921"/>
                    </a:lnTo>
                    <a:lnTo>
                      <a:pt x="1298" y="816"/>
                    </a:lnTo>
                    <a:lnTo>
                      <a:pt x="1298" y="544"/>
                    </a:lnTo>
                    <a:lnTo>
                      <a:pt x="1339" y="523"/>
                    </a:lnTo>
                    <a:lnTo>
                      <a:pt x="1256" y="419"/>
                    </a:lnTo>
                    <a:lnTo>
                      <a:pt x="1193" y="481"/>
                    </a:lnTo>
                    <a:lnTo>
                      <a:pt x="1088" y="481"/>
                    </a:lnTo>
                    <a:lnTo>
                      <a:pt x="1026" y="419"/>
                    </a:lnTo>
                    <a:lnTo>
                      <a:pt x="1026" y="314"/>
                    </a:lnTo>
                    <a:lnTo>
                      <a:pt x="1026" y="230"/>
                    </a:lnTo>
                    <a:lnTo>
                      <a:pt x="816" y="188"/>
                    </a:lnTo>
                    <a:lnTo>
                      <a:pt x="733" y="84"/>
                    </a:lnTo>
                    <a:lnTo>
                      <a:pt x="628" y="84"/>
                    </a:lnTo>
                    <a:lnTo>
                      <a:pt x="50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78"/>
              <p:cNvSpPr/>
              <p:nvPr/>
            </p:nvSpPr>
            <p:spPr>
              <a:xfrm>
                <a:off x="2687175" y="1694400"/>
                <a:ext cx="33500" cy="37675"/>
              </a:xfrm>
              <a:custGeom>
                <a:avLst/>
                <a:gdLst/>
                <a:ahLst/>
                <a:cxnLst/>
                <a:rect l="l" t="t" r="r" b="b"/>
                <a:pathLst>
                  <a:path w="1340" h="1507" extrusionOk="0">
                    <a:moveTo>
                      <a:pt x="796" y="0"/>
                    </a:moveTo>
                    <a:lnTo>
                      <a:pt x="670" y="21"/>
                    </a:lnTo>
                    <a:lnTo>
                      <a:pt x="607" y="84"/>
                    </a:lnTo>
                    <a:lnTo>
                      <a:pt x="691" y="147"/>
                    </a:lnTo>
                    <a:lnTo>
                      <a:pt x="691" y="231"/>
                    </a:lnTo>
                    <a:lnTo>
                      <a:pt x="628" y="210"/>
                    </a:lnTo>
                    <a:lnTo>
                      <a:pt x="565" y="147"/>
                    </a:lnTo>
                    <a:lnTo>
                      <a:pt x="461" y="126"/>
                    </a:lnTo>
                    <a:lnTo>
                      <a:pt x="419" y="210"/>
                    </a:lnTo>
                    <a:lnTo>
                      <a:pt x="524" y="210"/>
                    </a:lnTo>
                    <a:lnTo>
                      <a:pt x="565" y="251"/>
                    </a:lnTo>
                    <a:lnTo>
                      <a:pt x="524" y="293"/>
                    </a:lnTo>
                    <a:lnTo>
                      <a:pt x="398" y="314"/>
                    </a:lnTo>
                    <a:lnTo>
                      <a:pt x="356" y="335"/>
                    </a:lnTo>
                    <a:lnTo>
                      <a:pt x="398" y="440"/>
                    </a:lnTo>
                    <a:lnTo>
                      <a:pt x="419" y="461"/>
                    </a:lnTo>
                    <a:lnTo>
                      <a:pt x="419" y="523"/>
                    </a:lnTo>
                    <a:lnTo>
                      <a:pt x="293" y="461"/>
                    </a:lnTo>
                    <a:lnTo>
                      <a:pt x="168" y="503"/>
                    </a:lnTo>
                    <a:lnTo>
                      <a:pt x="84" y="565"/>
                    </a:lnTo>
                    <a:lnTo>
                      <a:pt x="42" y="712"/>
                    </a:lnTo>
                    <a:lnTo>
                      <a:pt x="0" y="733"/>
                    </a:lnTo>
                    <a:lnTo>
                      <a:pt x="0" y="754"/>
                    </a:lnTo>
                    <a:lnTo>
                      <a:pt x="63" y="754"/>
                    </a:lnTo>
                    <a:lnTo>
                      <a:pt x="42" y="837"/>
                    </a:lnTo>
                    <a:lnTo>
                      <a:pt x="42" y="879"/>
                    </a:lnTo>
                    <a:lnTo>
                      <a:pt x="63" y="921"/>
                    </a:lnTo>
                    <a:lnTo>
                      <a:pt x="147" y="816"/>
                    </a:lnTo>
                    <a:lnTo>
                      <a:pt x="168" y="837"/>
                    </a:lnTo>
                    <a:lnTo>
                      <a:pt x="105" y="963"/>
                    </a:lnTo>
                    <a:lnTo>
                      <a:pt x="147" y="1026"/>
                    </a:lnTo>
                    <a:lnTo>
                      <a:pt x="210" y="1067"/>
                    </a:lnTo>
                    <a:lnTo>
                      <a:pt x="272" y="1047"/>
                    </a:lnTo>
                    <a:lnTo>
                      <a:pt x="293" y="1067"/>
                    </a:lnTo>
                    <a:lnTo>
                      <a:pt x="314" y="1151"/>
                    </a:lnTo>
                    <a:lnTo>
                      <a:pt x="356" y="1151"/>
                    </a:lnTo>
                    <a:lnTo>
                      <a:pt x="398" y="1088"/>
                    </a:lnTo>
                    <a:lnTo>
                      <a:pt x="461" y="1130"/>
                    </a:lnTo>
                    <a:lnTo>
                      <a:pt x="461" y="1256"/>
                    </a:lnTo>
                    <a:lnTo>
                      <a:pt x="482" y="1298"/>
                    </a:lnTo>
                    <a:lnTo>
                      <a:pt x="586" y="1277"/>
                    </a:lnTo>
                    <a:lnTo>
                      <a:pt x="607" y="1402"/>
                    </a:lnTo>
                    <a:lnTo>
                      <a:pt x="712" y="1402"/>
                    </a:lnTo>
                    <a:lnTo>
                      <a:pt x="837" y="1486"/>
                    </a:lnTo>
                    <a:lnTo>
                      <a:pt x="942" y="1486"/>
                    </a:lnTo>
                    <a:lnTo>
                      <a:pt x="1005" y="1507"/>
                    </a:lnTo>
                    <a:lnTo>
                      <a:pt x="1026" y="1486"/>
                    </a:lnTo>
                    <a:lnTo>
                      <a:pt x="1005" y="1402"/>
                    </a:lnTo>
                    <a:lnTo>
                      <a:pt x="1088" y="1381"/>
                    </a:lnTo>
                    <a:lnTo>
                      <a:pt x="1151" y="1235"/>
                    </a:lnTo>
                    <a:lnTo>
                      <a:pt x="1130" y="1088"/>
                    </a:lnTo>
                    <a:lnTo>
                      <a:pt x="1214" y="942"/>
                    </a:lnTo>
                    <a:lnTo>
                      <a:pt x="1235" y="921"/>
                    </a:lnTo>
                    <a:lnTo>
                      <a:pt x="1319" y="712"/>
                    </a:lnTo>
                    <a:lnTo>
                      <a:pt x="1319" y="565"/>
                    </a:lnTo>
                    <a:lnTo>
                      <a:pt x="1340" y="523"/>
                    </a:lnTo>
                    <a:lnTo>
                      <a:pt x="1319" y="419"/>
                    </a:lnTo>
                    <a:lnTo>
                      <a:pt x="1235" y="335"/>
                    </a:lnTo>
                    <a:lnTo>
                      <a:pt x="1235" y="210"/>
                    </a:lnTo>
                    <a:lnTo>
                      <a:pt x="1193" y="147"/>
                    </a:lnTo>
                    <a:lnTo>
                      <a:pt x="1151" y="42"/>
                    </a:lnTo>
                    <a:lnTo>
                      <a:pt x="1005" y="0"/>
                    </a:lnTo>
                    <a:lnTo>
                      <a:pt x="900" y="42"/>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78"/>
              <p:cNvSpPr/>
              <p:nvPr/>
            </p:nvSpPr>
            <p:spPr>
              <a:xfrm>
                <a:off x="2605050" y="1520200"/>
                <a:ext cx="42400" cy="26175"/>
              </a:xfrm>
              <a:custGeom>
                <a:avLst/>
                <a:gdLst/>
                <a:ahLst/>
                <a:cxnLst/>
                <a:rect l="l" t="t" r="r" b="b"/>
                <a:pathLst>
                  <a:path w="1696" h="1047" extrusionOk="0">
                    <a:moveTo>
                      <a:pt x="1570" y="1"/>
                    </a:moveTo>
                    <a:lnTo>
                      <a:pt x="1486" y="64"/>
                    </a:lnTo>
                    <a:lnTo>
                      <a:pt x="1256" y="64"/>
                    </a:lnTo>
                    <a:lnTo>
                      <a:pt x="1130" y="168"/>
                    </a:lnTo>
                    <a:lnTo>
                      <a:pt x="963" y="168"/>
                    </a:lnTo>
                    <a:lnTo>
                      <a:pt x="921" y="189"/>
                    </a:lnTo>
                    <a:lnTo>
                      <a:pt x="816" y="105"/>
                    </a:lnTo>
                    <a:lnTo>
                      <a:pt x="712" y="84"/>
                    </a:lnTo>
                    <a:lnTo>
                      <a:pt x="356" y="189"/>
                    </a:lnTo>
                    <a:lnTo>
                      <a:pt x="126" y="189"/>
                    </a:lnTo>
                    <a:lnTo>
                      <a:pt x="105" y="273"/>
                    </a:lnTo>
                    <a:lnTo>
                      <a:pt x="0" y="377"/>
                    </a:lnTo>
                    <a:lnTo>
                      <a:pt x="0" y="482"/>
                    </a:lnTo>
                    <a:lnTo>
                      <a:pt x="105" y="461"/>
                    </a:lnTo>
                    <a:lnTo>
                      <a:pt x="231" y="461"/>
                    </a:lnTo>
                    <a:lnTo>
                      <a:pt x="314" y="419"/>
                    </a:lnTo>
                    <a:lnTo>
                      <a:pt x="398" y="461"/>
                    </a:lnTo>
                    <a:lnTo>
                      <a:pt x="503" y="461"/>
                    </a:lnTo>
                    <a:lnTo>
                      <a:pt x="565" y="503"/>
                    </a:lnTo>
                    <a:lnTo>
                      <a:pt x="503" y="587"/>
                    </a:lnTo>
                    <a:lnTo>
                      <a:pt x="544" y="712"/>
                    </a:lnTo>
                    <a:lnTo>
                      <a:pt x="628" y="817"/>
                    </a:lnTo>
                    <a:lnTo>
                      <a:pt x="712" y="712"/>
                    </a:lnTo>
                    <a:lnTo>
                      <a:pt x="712" y="628"/>
                    </a:lnTo>
                    <a:lnTo>
                      <a:pt x="754" y="587"/>
                    </a:lnTo>
                    <a:lnTo>
                      <a:pt x="858" y="712"/>
                    </a:lnTo>
                    <a:lnTo>
                      <a:pt x="837" y="838"/>
                    </a:lnTo>
                    <a:lnTo>
                      <a:pt x="984" y="1005"/>
                    </a:lnTo>
                    <a:lnTo>
                      <a:pt x="1088" y="984"/>
                    </a:lnTo>
                    <a:lnTo>
                      <a:pt x="1151" y="1047"/>
                    </a:lnTo>
                    <a:lnTo>
                      <a:pt x="1360" y="1047"/>
                    </a:lnTo>
                    <a:lnTo>
                      <a:pt x="1465" y="942"/>
                    </a:lnTo>
                    <a:lnTo>
                      <a:pt x="1591" y="900"/>
                    </a:lnTo>
                    <a:lnTo>
                      <a:pt x="1674" y="670"/>
                    </a:lnTo>
                    <a:lnTo>
                      <a:pt x="1591" y="503"/>
                    </a:lnTo>
                    <a:lnTo>
                      <a:pt x="1695" y="356"/>
                    </a:lnTo>
                    <a:lnTo>
                      <a:pt x="1695" y="273"/>
                    </a:lnTo>
                    <a:lnTo>
                      <a:pt x="1612" y="147"/>
                    </a:lnTo>
                    <a:lnTo>
                      <a:pt x="1653" y="64"/>
                    </a:lnTo>
                    <a:lnTo>
                      <a:pt x="157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78"/>
              <p:cNvSpPr/>
              <p:nvPr/>
            </p:nvSpPr>
            <p:spPr>
              <a:xfrm>
                <a:off x="2443425" y="1547400"/>
                <a:ext cx="109875" cy="60700"/>
              </a:xfrm>
              <a:custGeom>
                <a:avLst/>
                <a:gdLst/>
                <a:ahLst/>
                <a:cxnLst/>
                <a:rect l="l" t="t" r="r" b="b"/>
                <a:pathLst>
                  <a:path w="4395" h="2428" extrusionOk="0">
                    <a:moveTo>
                      <a:pt x="4268" y="1"/>
                    </a:moveTo>
                    <a:lnTo>
                      <a:pt x="4185" y="43"/>
                    </a:lnTo>
                    <a:lnTo>
                      <a:pt x="4059" y="105"/>
                    </a:lnTo>
                    <a:lnTo>
                      <a:pt x="4059" y="252"/>
                    </a:lnTo>
                    <a:lnTo>
                      <a:pt x="4038" y="336"/>
                    </a:lnTo>
                    <a:lnTo>
                      <a:pt x="4059" y="377"/>
                    </a:lnTo>
                    <a:lnTo>
                      <a:pt x="3955" y="419"/>
                    </a:lnTo>
                    <a:lnTo>
                      <a:pt x="3934" y="315"/>
                    </a:lnTo>
                    <a:lnTo>
                      <a:pt x="3892" y="315"/>
                    </a:lnTo>
                    <a:lnTo>
                      <a:pt x="3871" y="377"/>
                    </a:lnTo>
                    <a:lnTo>
                      <a:pt x="3829" y="440"/>
                    </a:lnTo>
                    <a:lnTo>
                      <a:pt x="3766" y="357"/>
                    </a:lnTo>
                    <a:lnTo>
                      <a:pt x="3745" y="168"/>
                    </a:lnTo>
                    <a:lnTo>
                      <a:pt x="3641" y="64"/>
                    </a:lnTo>
                    <a:lnTo>
                      <a:pt x="3578" y="64"/>
                    </a:lnTo>
                    <a:lnTo>
                      <a:pt x="3557" y="126"/>
                    </a:lnTo>
                    <a:lnTo>
                      <a:pt x="3432" y="126"/>
                    </a:lnTo>
                    <a:lnTo>
                      <a:pt x="3306" y="64"/>
                    </a:lnTo>
                    <a:lnTo>
                      <a:pt x="3222" y="64"/>
                    </a:lnTo>
                    <a:lnTo>
                      <a:pt x="2992" y="43"/>
                    </a:lnTo>
                    <a:lnTo>
                      <a:pt x="2846" y="126"/>
                    </a:lnTo>
                    <a:lnTo>
                      <a:pt x="2804" y="231"/>
                    </a:lnTo>
                    <a:lnTo>
                      <a:pt x="2741" y="315"/>
                    </a:lnTo>
                    <a:lnTo>
                      <a:pt x="2699" y="273"/>
                    </a:lnTo>
                    <a:lnTo>
                      <a:pt x="2636" y="273"/>
                    </a:lnTo>
                    <a:lnTo>
                      <a:pt x="2364" y="482"/>
                    </a:lnTo>
                    <a:lnTo>
                      <a:pt x="2281" y="566"/>
                    </a:lnTo>
                    <a:lnTo>
                      <a:pt x="2197" y="566"/>
                    </a:lnTo>
                    <a:lnTo>
                      <a:pt x="2051" y="670"/>
                    </a:lnTo>
                    <a:lnTo>
                      <a:pt x="1946" y="691"/>
                    </a:lnTo>
                    <a:lnTo>
                      <a:pt x="1862" y="775"/>
                    </a:lnTo>
                    <a:lnTo>
                      <a:pt x="1841" y="859"/>
                    </a:lnTo>
                    <a:lnTo>
                      <a:pt x="1653" y="859"/>
                    </a:lnTo>
                    <a:lnTo>
                      <a:pt x="1590" y="880"/>
                    </a:lnTo>
                    <a:lnTo>
                      <a:pt x="1465" y="859"/>
                    </a:lnTo>
                    <a:lnTo>
                      <a:pt x="1423" y="901"/>
                    </a:lnTo>
                    <a:lnTo>
                      <a:pt x="1339" y="901"/>
                    </a:lnTo>
                    <a:lnTo>
                      <a:pt x="1151" y="1068"/>
                    </a:lnTo>
                    <a:lnTo>
                      <a:pt x="1025" y="1152"/>
                    </a:lnTo>
                    <a:lnTo>
                      <a:pt x="900" y="1089"/>
                    </a:lnTo>
                    <a:lnTo>
                      <a:pt x="795" y="1152"/>
                    </a:lnTo>
                    <a:lnTo>
                      <a:pt x="523" y="1193"/>
                    </a:lnTo>
                    <a:lnTo>
                      <a:pt x="398" y="1382"/>
                    </a:lnTo>
                    <a:lnTo>
                      <a:pt x="314" y="1382"/>
                    </a:lnTo>
                    <a:lnTo>
                      <a:pt x="167" y="1403"/>
                    </a:lnTo>
                    <a:lnTo>
                      <a:pt x="105" y="1528"/>
                    </a:lnTo>
                    <a:lnTo>
                      <a:pt x="209" y="1528"/>
                    </a:lnTo>
                    <a:lnTo>
                      <a:pt x="272" y="1591"/>
                    </a:lnTo>
                    <a:lnTo>
                      <a:pt x="167" y="1591"/>
                    </a:lnTo>
                    <a:lnTo>
                      <a:pt x="126" y="1633"/>
                    </a:lnTo>
                    <a:lnTo>
                      <a:pt x="209" y="1717"/>
                    </a:lnTo>
                    <a:lnTo>
                      <a:pt x="188" y="1779"/>
                    </a:lnTo>
                    <a:lnTo>
                      <a:pt x="0" y="1842"/>
                    </a:lnTo>
                    <a:lnTo>
                      <a:pt x="0" y="1905"/>
                    </a:lnTo>
                    <a:lnTo>
                      <a:pt x="126" y="1926"/>
                    </a:lnTo>
                    <a:lnTo>
                      <a:pt x="230" y="1905"/>
                    </a:lnTo>
                    <a:lnTo>
                      <a:pt x="293" y="1821"/>
                    </a:lnTo>
                    <a:lnTo>
                      <a:pt x="377" y="1800"/>
                    </a:lnTo>
                    <a:lnTo>
                      <a:pt x="481" y="1842"/>
                    </a:lnTo>
                    <a:lnTo>
                      <a:pt x="586" y="1989"/>
                    </a:lnTo>
                    <a:lnTo>
                      <a:pt x="586" y="2114"/>
                    </a:lnTo>
                    <a:lnTo>
                      <a:pt x="691" y="2156"/>
                    </a:lnTo>
                    <a:lnTo>
                      <a:pt x="732" y="2114"/>
                    </a:lnTo>
                    <a:lnTo>
                      <a:pt x="732" y="2009"/>
                    </a:lnTo>
                    <a:lnTo>
                      <a:pt x="753" y="1989"/>
                    </a:lnTo>
                    <a:lnTo>
                      <a:pt x="816" y="1821"/>
                    </a:lnTo>
                    <a:lnTo>
                      <a:pt x="858" y="1821"/>
                    </a:lnTo>
                    <a:lnTo>
                      <a:pt x="1004" y="1779"/>
                    </a:lnTo>
                    <a:lnTo>
                      <a:pt x="1067" y="1800"/>
                    </a:lnTo>
                    <a:lnTo>
                      <a:pt x="1046" y="1884"/>
                    </a:lnTo>
                    <a:lnTo>
                      <a:pt x="942" y="1926"/>
                    </a:lnTo>
                    <a:lnTo>
                      <a:pt x="900" y="2093"/>
                    </a:lnTo>
                    <a:lnTo>
                      <a:pt x="942" y="2156"/>
                    </a:lnTo>
                    <a:lnTo>
                      <a:pt x="858" y="2240"/>
                    </a:lnTo>
                    <a:lnTo>
                      <a:pt x="816" y="2323"/>
                    </a:lnTo>
                    <a:lnTo>
                      <a:pt x="858" y="2407"/>
                    </a:lnTo>
                    <a:lnTo>
                      <a:pt x="921" y="2323"/>
                    </a:lnTo>
                    <a:lnTo>
                      <a:pt x="1004" y="2344"/>
                    </a:lnTo>
                    <a:lnTo>
                      <a:pt x="1004" y="2428"/>
                    </a:lnTo>
                    <a:lnTo>
                      <a:pt x="1046" y="2428"/>
                    </a:lnTo>
                    <a:lnTo>
                      <a:pt x="1235" y="2323"/>
                    </a:lnTo>
                    <a:lnTo>
                      <a:pt x="1318" y="2219"/>
                    </a:lnTo>
                    <a:lnTo>
                      <a:pt x="1381" y="2240"/>
                    </a:lnTo>
                    <a:lnTo>
                      <a:pt x="1444" y="2135"/>
                    </a:lnTo>
                    <a:lnTo>
                      <a:pt x="1444" y="2009"/>
                    </a:lnTo>
                    <a:lnTo>
                      <a:pt x="1527" y="2009"/>
                    </a:lnTo>
                    <a:lnTo>
                      <a:pt x="1590" y="1905"/>
                    </a:lnTo>
                    <a:lnTo>
                      <a:pt x="1590" y="1779"/>
                    </a:lnTo>
                    <a:lnTo>
                      <a:pt x="1653" y="1717"/>
                    </a:lnTo>
                    <a:lnTo>
                      <a:pt x="1674" y="1779"/>
                    </a:lnTo>
                    <a:lnTo>
                      <a:pt x="1653" y="1842"/>
                    </a:lnTo>
                    <a:lnTo>
                      <a:pt x="1674" y="1926"/>
                    </a:lnTo>
                    <a:lnTo>
                      <a:pt x="1653" y="2051"/>
                    </a:lnTo>
                    <a:lnTo>
                      <a:pt x="1674" y="2198"/>
                    </a:lnTo>
                    <a:lnTo>
                      <a:pt x="1737" y="2198"/>
                    </a:lnTo>
                    <a:lnTo>
                      <a:pt x="1841" y="2051"/>
                    </a:lnTo>
                    <a:lnTo>
                      <a:pt x="1862" y="1926"/>
                    </a:lnTo>
                    <a:lnTo>
                      <a:pt x="1883" y="1884"/>
                    </a:lnTo>
                    <a:lnTo>
                      <a:pt x="1967" y="1842"/>
                    </a:lnTo>
                    <a:lnTo>
                      <a:pt x="2092" y="1696"/>
                    </a:lnTo>
                    <a:lnTo>
                      <a:pt x="2113" y="1570"/>
                    </a:lnTo>
                    <a:lnTo>
                      <a:pt x="2092" y="1465"/>
                    </a:lnTo>
                    <a:lnTo>
                      <a:pt x="2155" y="1361"/>
                    </a:lnTo>
                    <a:lnTo>
                      <a:pt x="2197" y="1486"/>
                    </a:lnTo>
                    <a:lnTo>
                      <a:pt x="2406" y="1361"/>
                    </a:lnTo>
                    <a:lnTo>
                      <a:pt x="2469" y="1193"/>
                    </a:lnTo>
                    <a:lnTo>
                      <a:pt x="2490" y="1089"/>
                    </a:lnTo>
                    <a:lnTo>
                      <a:pt x="2595" y="1068"/>
                    </a:lnTo>
                    <a:lnTo>
                      <a:pt x="2636" y="1047"/>
                    </a:lnTo>
                    <a:lnTo>
                      <a:pt x="2720" y="1089"/>
                    </a:lnTo>
                    <a:lnTo>
                      <a:pt x="2825" y="984"/>
                    </a:lnTo>
                    <a:lnTo>
                      <a:pt x="2888" y="1047"/>
                    </a:lnTo>
                    <a:lnTo>
                      <a:pt x="2825" y="1256"/>
                    </a:lnTo>
                    <a:lnTo>
                      <a:pt x="2678" y="1403"/>
                    </a:lnTo>
                    <a:lnTo>
                      <a:pt x="2636" y="1507"/>
                    </a:lnTo>
                    <a:lnTo>
                      <a:pt x="2574" y="1591"/>
                    </a:lnTo>
                    <a:lnTo>
                      <a:pt x="2574" y="1633"/>
                    </a:lnTo>
                    <a:lnTo>
                      <a:pt x="2469" y="1696"/>
                    </a:lnTo>
                    <a:lnTo>
                      <a:pt x="2323" y="1926"/>
                    </a:lnTo>
                    <a:lnTo>
                      <a:pt x="2323" y="1989"/>
                    </a:lnTo>
                    <a:lnTo>
                      <a:pt x="2385" y="2093"/>
                    </a:lnTo>
                    <a:lnTo>
                      <a:pt x="2364" y="2198"/>
                    </a:lnTo>
                    <a:lnTo>
                      <a:pt x="2427" y="2219"/>
                    </a:lnTo>
                    <a:lnTo>
                      <a:pt x="2532" y="2261"/>
                    </a:lnTo>
                    <a:lnTo>
                      <a:pt x="2616" y="2198"/>
                    </a:lnTo>
                    <a:lnTo>
                      <a:pt x="2720" y="2135"/>
                    </a:lnTo>
                    <a:lnTo>
                      <a:pt x="2741" y="2030"/>
                    </a:lnTo>
                    <a:lnTo>
                      <a:pt x="2741" y="1926"/>
                    </a:lnTo>
                    <a:lnTo>
                      <a:pt x="2825" y="1842"/>
                    </a:lnTo>
                    <a:lnTo>
                      <a:pt x="2888" y="1737"/>
                    </a:lnTo>
                    <a:lnTo>
                      <a:pt x="2950" y="1737"/>
                    </a:lnTo>
                    <a:lnTo>
                      <a:pt x="3013" y="1717"/>
                    </a:lnTo>
                    <a:lnTo>
                      <a:pt x="3097" y="1779"/>
                    </a:lnTo>
                    <a:lnTo>
                      <a:pt x="3201" y="1779"/>
                    </a:lnTo>
                    <a:lnTo>
                      <a:pt x="3243" y="1717"/>
                    </a:lnTo>
                    <a:lnTo>
                      <a:pt x="3432" y="1717"/>
                    </a:lnTo>
                    <a:lnTo>
                      <a:pt x="3515" y="1612"/>
                    </a:lnTo>
                    <a:lnTo>
                      <a:pt x="3557" y="1403"/>
                    </a:lnTo>
                    <a:lnTo>
                      <a:pt x="3662" y="1256"/>
                    </a:lnTo>
                    <a:lnTo>
                      <a:pt x="3662" y="1152"/>
                    </a:lnTo>
                    <a:lnTo>
                      <a:pt x="3683" y="1089"/>
                    </a:lnTo>
                    <a:lnTo>
                      <a:pt x="3766" y="1214"/>
                    </a:lnTo>
                    <a:lnTo>
                      <a:pt x="3871" y="1256"/>
                    </a:lnTo>
                    <a:lnTo>
                      <a:pt x="3892" y="1193"/>
                    </a:lnTo>
                    <a:lnTo>
                      <a:pt x="3892" y="1110"/>
                    </a:lnTo>
                    <a:lnTo>
                      <a:pt x="3787" y="963"/>
                    </a:lnTo>
                    <a:lnTo>
                      <a:pt x="3787" y="880"/>
                    </a:lnTo>
                    <a:lnTo>
                      <a:pt x="3934" y="775"/>
                    </a:lnTo>
                    <a:lnTo>
                      <a:pt x="4038" y="754"/>
                    </a:lnTo>
                    <a:lnTo>
                      <a:pt x="4143" y="691"/>
                    </a:lnTo>
                    <a:lnTo>
                      <a:pt x="4206" y="733"/>
                    </a:lnTo>
                    <a:lnTo>
                      <a:pt x="4289" y="733"/>
                    </a:lnTo>
                    <a:lnTo>
                      <a:pt x="4394" y="587"/>
                    </a:lnTo>
                    <a:lnTo>
                      <a:pt x="4373" y="524"/>
                    </a:lnTo>
                    <a:lnTo>
                      <a:pt x="4352" y="273"/>
                    </a:lnTo>
                    <a:lnTo>
                      <a:pt x="4373" y="231"/>
                    </a:lnTo>
                    <a:lnTo>
                      <a:pt x="4352" y="168"/>
                    </a:lnTo>
                    <a:lnTo>
                      <a:pt x="4352" y="22"/>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1" name="Google Shape;2811;p78"/>
              <p:cNvSpPr/>
              <p:nvPr/>
            </p:nvSpPr>
            <p:spPr>
              <a:xfrm>
                <a:off x="2580975" y="1547400"/>
                <a:ext cx="48150" cy="32475"/>
              </a:xfrm>
              <a:custGeom>
                <a:avLst/>
                <a:gdLst/>
                <a:ahLst/>
                <a:cxnLst/>
                <a:rect l="l" t="t" r="r" b="b"/>
                <a:pathLst>
                  <a:path w="1926" h="1299" extrusionOk="0">
                    <a:moveTo>
                      <a:pt x="796" y="1"/>
                    </a:moveTo>
                    <a:lnTo>
                      <a:pt x="524" y="43"/>
                    </a:lnTo>
                    <a:lnTo>
                      <a:pt x="440" y="43"/>
                    </a:lnTo>
                    <a:lnTo>
                      <a:pt x="336" y="126"/>
                    </a:lnTo>
                    <a:lnTo>
                      <a:pt x="231" y="168"/>
                    </a:lnTo>
                    <a:lnTo>
                      <a:pt x="210" y="315"/>
                    </a:lnTo>
                    <a:lnTo>
                      <a:pt x="64" y="419"/>
                    </a:lnTo>
                    <a:lnTo>
                      <a:pt x="64" y="524"/>
                    </a:lnTo>
                    <a:lnTo>
                      <a:pt x="1" y="629"/>
                    </a:lnTo>
                    <a:lnTo>
                      <a:pt x="22" y="754"/>
                    </a:lnTo>
                    <a:lnTo>
                      <a:pt x="22" y="880"/>
                    </a:lnTo>
                    <a:lnTo>
                      <a:pt x="106" y="880"/>
                    </a:lnTo>
                    <a:lnTo>
                      <a:pt x="231" y="963"/>
                    </a:lnTo>
                    <a:lnTo>
                      <a:pt x="315" y="1110"/>
                    </a:lnTo>
                    <a:lnTo>
                      <a:pt x="231" y="1193"/>
                    </a:lnTo>
                    <a:lnTo>
                      <a:pt x="252" y="1214"/>
                    </a:lnTo>
                    <a:lnTo>
                      <a:pt x="378" y="1214"/>
                    </a:lnTo>
                    <a:lnTo>
                      <a:pt x="524" y="1256"/>
                    </a:lnTo>
                    <a:lnTo>
                      <a:pt x="566" y="1214"/>
                    </a:lnTo>
                    <a:lnTo>
                      <a:pt x="691" y="1298"/>
                    </a:lnTo>
                    <a:lnTo>
                      <a:pt x="838" y="1298"/>
                    </a:lnTo>
                    <a:lnTo>
                      <a:pt x="943" y="1256"/>
                    </a:lnTo>
                    <a:lnTo>
                      <a:pt x="1068" y="1256"/>
                    </a:lnTo>
                    <a:lnTo>
                      <a:pt x="1110" y="1152"/>
                    </a:lnTo>
                    <a:lnTo>
                      <a:pt x="1110" y="1089"/>
                    </a:lnTo>
                    <a:lnTo>
                      <a:pt x="1215" y="1068"/>
                    </a:lnTo>
                    <a:lnTo>
                      <a:pt x="1256" y="984"/>
                    </a:lnTo>
                    <a:lnTo>
                      <a:pt x="1403" y="796"/>
                    </a:lnTo>
                    <a:lnTo>
                      <a:pt x="1382" y="733"/>
                    </a:lnTo>
                    <a:lnTo>
                      <a:pt x="1319" y="754"/>
                    </a:lnTo>
                    <a:lnTo>
                      <a:pt x="1215" y="733"/>
                    </a:lnTo>
                    <a:lnTo>
                      <a:pt x="1215" y="670"/>
                    </a:lnTo>
                    <a:lnTo>
                      <a:pt x="1361" y="545"/>
                    </a:lnTo>
                    <a:lnTo>
                      <a:pt x="1466" y="545"/>
                    </a:lnTo>
                    <a:lnTo>
                      <a:pt x="1738" y="440"/>
                    </a:lnTo>
                    <a:lnTo>
                      <a:pt x="1821" y="461"/>
                    </a:lnTo>
                    <a:lnTo>
                      <a:pt x="1926" y="273"/>
                    </a:lnTo>
                    <a:lnTo>
                      <a:pt x="1905" y="231"/>
                    </a:lnTo>
                    <a:lnTo>
                      <a:pt x="1779" y="210"/>
                    </a:lnTo>
                    <a:lnTo>
                      <a:pt x="1717" y="147"/>
                    </a:lnTo>
                    <a:lnTo>
                      <a:pt x="1591" y="126"/>
                    </a:lnTo>
                    <a:lnTo>
                      <a:pt x="1424" y="126"/>
                    </a:lnTo>
                    <a:lnTo>
                      <a:pt x="1403" y="105"/>
                    </a:lnTo>
                    <a:lnTo>
                      <a:pt x="1256" y="43"/>
                    </a:lnTo>
                    <a:lnTo>
                      <a:pt x="1173" y="64"/>
                    </a:lnTo>
                    <a:lnTo>
                      <a:pt x="1047" y="64"/>
                    </a:lnTo>
                    <a:lnTo>
                      <a:pt x="963" y="43"/>
                    </a:lnTo>
                    <a:lnTo>
                      <a:pt x="859" y="43"/>
                    </a:lnTo>
                    <a:lnTo>
                      <a:pt x="79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2" name="Google Shape;2812;p78"/>
              <p:cNvSpPr/>
              <p:nvPr/>
            </p:nvSpPr>
            <p:spPr>
              <a:xfrm>
                <a:off x="2474800" y="1600250"/>
                <a:ext cx="142825" cy="88425"/>
              </a:xfrm>
              <a:custGeom>
                <a:avLst/>
                <a:gdLst/>
                <a:ahLst/>
                <a:cxnLst/>
                <a:rect l="l" t="t" r="r" b="b"/>
                <a:pathLst>
                  <a:path w="5713" h="3537" extrusionOk="0">
                    <a:moveTo>
                      <a:pt x="2177" y="0"/>
                    </a:moveTo>
                    <a:lnTo>
                      <a:pt x="1863" y="84"/>
                    </a:lnTo>
                    <a:lnTo>
                      <a:pt x="1800" y="126"/>
                    </a:lnTo>
                    <a:lnTo>
                      <a:pt x="1863" y="188"/>
                    </a:lnTo>
                    <a:lnTo>
                      <a:pt x="1863" y="293"/>
                    </a:lnTo>
                    <a:lnTo>
                      <a:pt x="1988" y="356"/>
                    </a:lnTo>
                    <a:lnTo>
                      <a:pt x="2051" y="460"/>
                    </a:lnTo>
                    <a:lnTo>
                      <a:pt x="1967" y="439"/>
                    </a:lnTo>
                    <a:lnTo>
                      <a:pt x="1842" y="335"/>
                    </a:lnTo>
                    <a:lnTo>
                      <a:pt x="1758" y="335"/>
                    </a:lnTo>
                    <a:lnTo>
                      <a:pt x="1695" y="293"/>
                    </a:lnTo>
                    <a:lnTo>
                      <a:pt x="1591" y="293"/>
                    </a:lnTo>
                    <a:lnTo>
                      <a:pt x="1465" y="335"/>
                    </a:lnTo>
                    <a:lnTo>
                      <a:pt x="1381" y="335"/>
                    </a:lnTo>
                    <a:lnTo>
                      <a:pt x="1319" y="398"/>
                    </a:lnTo>
                    <a:lnTo>
                      <a:pt x="1256" y="502"/>
                    </a:lnTo>
                    <a:lnTo>
                      <a:pt x="1130" y="607"/>
                    </a:lnTo>
                    <a:lnTo>
                      <a:pt x="1214" y="711"/>
                    </a:lnTo>
                    <a:lnTo>
                      <a:pt x="1444" y="753"/>
                    </a:lnTo>
                    <a:lnTo>
                      <a:pt x="1549" y="753"/>
                    </a:lnTo>
                    <a:lnTo>
                      <a:pt x="1653" y="837"/>
                    </a:lnTo>
                    <a:lnTo>
                      <a:pt x="1737" y="837"/>
                    </a:lnTo>
                    <a:lnTo>
                      <a:pt x="1758" y="879"/>
                    </a:lnTo>
                    <a:lnTo>
                      <a:pt x="1695" y="921"/>
                    </a:lnTo>
                    <a:lnTo>
                      <a:pt x="1570" y="879"/>
                    </a:lnTo>
                    <a:lnTo>
                      <a:pt x="1319" y="858"/>
                    </a:lnTo>
                    <a:lnTo>
                      <a:pt x="1109" y="879"/>
                    </a:lnTo>
                    <a:lnTo>
                      <a:pt x="1026" y="858"/>
                    </a:lnTo>
                    <a:lnTo>
                      <a:pt x="921" y="879"/>
                    </a:lnTo>
                    <a:lnTo>
                      <a:pt x="754" y="1046"/>
                    </a:lnTo>
                    <a:lnTo>
                      <a:pt x="607" y="1193"/>
                    </a:lnTo>
                    <a:lnTo>
                      <a:pt x="628" y="1256"/>
                    </a:lnTo>
                    <a:lnTo>
                      <a:pt x="754" y="1256"/>
                    </a:lnTo>
                    <a:lnTo>
                      <a:pt x="942" y="1297"/>
                    </a:lnTo>
                    <a:lnTo>
                      <a:pt x="1068" y="1276"/>
                    </a:lnTo>
                    <a:lnTo>
                      <a:pt x="1214" y="1276"/>
                    </a:lnTo>
                    <a:lnTo>
                      <a:pt x="1256" y="1339"/>
                    </a:lnTo>
                    <a:lnTo>
                      <a:pt x="1340" y="1381"/>
                    </a:lnTo>
                    <a:lnTo>
                      <a:pt x="1214" y="1486"/>
                    </a:lnTo>
                    <a:lnTo>
                      <a:pt x="1068" y="1486"/>
                    </a:lnTo>
                    <a:lnTo>
                      <a:pt x="963" y="1569"/>
                    </a:lnTo>
                    <a:lnTo>
                      <a:pt x="837" y="1548"/>
                    </a:lnTo>
                    <a:lnTo>
                      <a:pt x="712" y="1465"/>
                    </a:lnTo>
                    <a:lnTo>
                      <a:pt x="503" y="1465"/>
                    </a:lnTo>
                    <a:lnTo>
                      <a:pt x="419" y="1444"/>
                    </a:lnTo>
                    <a:lnTo>
                      <a:pt x="314" y="1465"/>
                    </a:lnTo>
                    <a:lnTo>
                      <a:pt x="84" y="1611"/>
                    </a:lnTo>
                    <a:lnTo>
                      <a:pt x="126" y="1674"/>
                    </a:lnTo>
                    <a:lnTo>
                      <a:pt x="126" y="1800"/>
                    </a:lnTo>
                    <a:lnTo>
                      <a:pt x="0" y="1800"/>
                    </a:lnTo>
                    <a:lnTo>
                      <a:pt x="0" y="1862"/>
                    </a:lnTo>
                    <a:lnTo>
                      <a:pt x="189" y="1988"/>
                    </a:lnTo>
                    <a:lnTo>
                      <a:pt x="314" y="2134"/>
                    </a:lnTo>
                    <a:lnTo>
                      <a:pt x="377" y="2134"/>
                    </a:lnTo>
                    <a:lnTo>
                      <a:pt x="398" y="2030"/>
                    </a:lnTo>
                    <a:lnTo>
                      <a:pt x="482" y="2072"/>
                    </a:lnTo>
                    <a:lnTo>
                      <a:pt x="419" y="2134"/>
                    </a:lnTo>
                    <a:lnTo>
                      <a:pt x="544" y="2239"/>
                    </a:lnTo>
                    <a:lnTo>
                      <a:pt x="544" y="2385"/>
                    </a:lnTo>
                    <a:lnTo>
                      <a:pt x="649" y="2427"/>
                    </a:lnTo>
                    <a:lnTo>
                      <a:pt x="733" y="2344"/>
                    </a:lnTo>
                    <a:lnTo>
                      <a:pt x="733" y="2218"/>
                    </a:lnTo>
                    <a:lnTo>
                      <a:pt x="796" y="2239"/>
                    </a:lnTo>
                    <a:lnTo>
                      <a:pt x="900" y="2239"/>
                    </a:lnTo>
                    <a:lnTo>
                      <a:pt x="837" y="2323"/>
                    </a:lnTo>
                    <a:lnTo>
                      <a:pt x="837" y="2427"/>
                    </a:lnTo>
                    <a:lnTo>
                      <a:pt x="963" y="2511"/>
                    </a:lnTo>
                    <a:lnTo>
                      <a:pt x="1068" y="2490"/>
                    </a:lnTo>
                    <a:lnTo>
                      <a:pt x="1109" y="2406"/>
                    </a:lnTo>
                    <a:lnTo>
                      <a:pt x="1277" y="2323"/>
                    </a:lnTo>
                    <a:lnTo>
                      <a:pt x="1319" y="2197"/>
                    </a:lnTo>
                    <a:lnTo>
                      <a:pt x="1340" y="2176"/>
                    </a:lnTo>
                    <a:lnTo>
                      <a:pt x="1423" y="2281"/>
                    </a:lnTo>
                    <a:lnTo>
                      <a:pt x="1465" y="2197"/>
                    </a:lnTo>
                    <a:lnTo>
                      <a:pt x="1591" y="2176"/>
                    </a:lnTo>
                    <a:lnTo>
                      <a:pt x="1674" y="2176"/>
                    </a:lnTo>
                    <a:lnTo>
                      <a:pt x="1549" y="2281"/>
                    </a:lnTo>
                    <a:lnTo>
                      <a:pt x="1423" y="2344"/>
                    </a:lnTo>
                    <a:lnTo>
                      <a:pt x="1423" y="2448"/>
                    </a:lnTo>
                    <a:lnTo>
                      <a:pt x="1570" y="2511"/>
                    </a:lnTo>
                    <a:lnTo>
                      <a:pt x="1674" y="2490"/>
                    </a:lnTo>
                    <a:lnTo>
                      <a:pt x="1737" y="2532"/>
                    </a:lnTo>
                    <a:lnTo>
                      <a:pt x="1842" y="2511"/>
                    </a:lnTo>
                    <a:lnTo>
                      <a:pt x="1946" y="2490"/>
                    </a:lnTo>
                    <a:lnTo>
                      <a:pt x="2009" y="2406"/>
                    </a:lnTo>
                    <a:lnTo>
                      <a:pt x="2093" y="2490"/>
                    </a:lnTo>
                    <a:lnTo>
                      <a:pt x="2093" y="2553"/>
                    </a:lnTo>
                    <a:lnTo>
                      <a:pt x="2260" y="2553"/>
                    </a:lnTo>
                    <a:lnTo>
                      <a:pt x="2407" y="2490"/>
                    </a:lnTo>
                    <a:lnTo>
                      <a:pt x="2407" y="2553"/>
                    </a:lnTo>
                    <a:lnTo>
                      <a:pt x="2574" y="2553"/>
                    </a:lnTo>
                    <a:lnTo>
                      <a:pt x="2637" y="2490"/>
                    </a:lnTo>
                    <a:lnTo>
                      <a:pt x="2700" y="2532"/>
                    </a:lnTo>
                    <a:lnTo>
                      <a:pt x="2616" y="2595"/>
                    </a:lnTo>
                    <a:lnTo>
                      <a:pt x="2595" y="2657"/>
                    </a:lnTo>
                    <a:lnTo>
                      <a:pt x="2323" y="2657"/>
                    </a:lnTo>
                    <a:lnTo>
                      <a:pt x="2218" y="2741"/>
                    </a:lnTo>
                    <a:lnTo>
                      <a:pt x="2156" y="2720"/>
                    </a:lnTo>
                    <a:lnTo>
                      <a:pt x="2009" y="2720"/>
                    </a:lnTo>
                    <a:lnTo>
                      <a:pt x="1842" y="2657"/>
                    </a:lnTo>
                    <a:lnTo>
                      <a:pt x="1653" y="2657"/>
                    </a:lnTo>
                    <a:lnTo>
                      <a:pt x="1486" y="2741"/>
                    </a:lnTo>
                    <a:lnTo>
                      <a:pt x="1381" y="2741"/>
                    </a:lnTo>
                    <a:lnTo>
                      <a:pt x="1256" y="2720"/>
                    </a:lnTo>
                    <a:lnTo>
                      <a:pt x="1172" y="2762"/>
                    </a:lnTo>
                    <a:lnTo>
                      <a:pt x="1005" y="2720"/>
                    </a:lnTo>
                    <a:lnTo>
                      <a:pt x="837" y="2762"/>
                    </a:lnTo>
                    <a:lnTo>
                      <a:pt x="816" y="2950"/>
                    </a:lnTo>
                    <a:lnTo>
                      <a:pt x="837" y="3034"/>
                    </a:lnTo>
                    <a:lnTo>
                      <a:pt x="796" y="3160"/>
                    </a:lnTo>
                    <a:lnTo>
                      <a:pt x="921" y="3285"/>
                    </a:lnTo>
                    <a:lnTo>
                      <a:pt x="963" y="3390"/>
                    </a:lnTo>
                    <a:lnTo>
                      <a:pt x="1130" y="3432"/>
                    </a:lnTo>
                    <a:lnTo>
                      <a:pt x="1319" y="3494"/>
                    </a:lnTo>
                    <a:lnTo>
                      <a:pt x="1465" y="3494"/>
                    </a:lnTo>
                    <a:lnTo>
                      <a:pt x="1633" y="3452"/>
                    </a:lnTo>
                    <a:lnTo>
                      <a:pt x="1779" y="3452"/>
                    </a:lnTo>
                    <a:lnTo>
                      <a:pt x="1800" y="3536"/>
                    </a:lnTo>
                    <a:lnTo>
                      <a:pt x="1946" y="3536"/>
                    </a:lnTo>
                    <a:lnTo>
                      <a:pt x="2072" y="3473"/>
                    </a:lnTo>
                    <a:lnTo>
                      <a:pt x="2093" y="3473"/>
                    </a:lnTo>
                    <a:lnTo>
                      <a:pt x="2218" y="3452"/>
                    </a:lnTo>
                    <a:lnTo>
                      <a:pt x="2260" y="3369"/>
                    </a:lnTo>
                    <a:lnTo>
                      <a:pt x="2386" y="3369"/>
                    </a:lnTo>
                    <a:lnTo>
                      <a:pt x="2428" y="3348"/>
                    </a:lnTo>
                    <a:lnTo>
                      <a:pt x="2469" y="3243"/>
                    </a:lnTo>
                    <a:lnTo>
                      <a:pt x="2532" y="3222"/>
                    </a:lnTo>
                    <a:lnTo>
                      <a:pt x="2616" y="3222"/>
                    </a:lnTo>
                    <a:lnTo>
                      <a:pt x="2679" y="3139"/>
                    </a:lnTo>
                    <a:lnTo>
                      <a:pt x="2741" y="3180"/>
                    </a:lnTo>
                    <a:lnTo>
                      <a:pt x="2909" y="3180"/>
                    </a:lnTo>
                    <a:lnTo>
                      <a:pt x="2930" y="3222"/>
                    </a:lnTo>
                    <a:lnTo>
                      <a:pt x="3055" y="3222"/>
                    </a:lnTo>
                    <a:lnTo>
                      <a:pt x="3118" y="3160"/>
                    </a:lnTo>
                    <a:lnTo>
                      <a:pt x="3306" y="3076"/>
                    </a:lnTo>
                    <a:lnTo>
                      <a:pt x="3369" y="3076"/>
                    </a:lnTo>
                    <a:lnTo>
                      <a:pt x="3453" y="3055"/>
                    </a:lnTo>
                    <a:lnTo>
                      <a:pt x="3453" y="2971"/>
                    </a:lnTo>
                    <a:lnTo>
                      <a:pt x="3537" y="3013"/>
                    </a:lnTo>
                    <a:lnTo>
                      <a:pt x="3557" y="3076"/>
                    </a:lnTo>
                    <a:lnTo>
                      <a:pt x="3516" y="3160"/>
                    </a:lnTo>
                    <a:lnTo>
                      <a:pt x="3516" y="3222"/>
                    </a:lnTo>
                    <a:lnTo>
                      <a:pt x="3662" y="3264"/>
                    </a:lnTo>
                    <a:lnTo>
                      <a:pt x="3746" y="3243"/>
                    </a:lnTo>
                    <a:lnTo>
                      <a:pt x="3767" y="3160"/>
                    </a:lnTo>
                    <a:lnTo>
                      <a:pt x="3892" y="3118"/>
                    </a:lnTo>
                    <a:lnTo>
                      <a:pt x="3934" y="3118"/>
                    </a:lnTo>
                    <a:lnTo>
                      <a:pt x="3955" y="3180"/>
                    </a:lnTo>
                    <a:lnTo>
                      <a:pt x="3871" y="3264"/>
                    </a:lnTo>
                    <a:lnTo>
                      <a:pt x="3892" y="3348"/>
                    </a:lnTo>
                    <a:lnTo>
                      <a:pt x="4039" y="3390"/>
                    </a:lnTo>
                    <a:lnTo>
                      <a:pt x="4206" y="3369"/>
                    </a:lnTo>
                    <a:lnTo>
                      <a:pt x="4394" y="3285"/>
                    </a:lnTo>
                    <a:lnTo>
                      <a:pt x="4478" y="3285"/>
                    </a:lnTo>
                    <a:lnTo>
                      <a:pt x="4583" y="3264"/>
                    </a:lnTo>
                    <a:lnTo>
                      <a:pt x="4666" y="3327"/>
                    </a:lnTo>
                    <a:lnTo>
                      <a:pt x="4708" y="3285"/>
                    </a:lnTo>
                    <a:lnTo>
                      <a:pt x="4708" y="3243"/>
                    </a:lnTo>
                    <a:lnTo>
                      <a:pt x="4771" y="3222"/>
                    </a:lnTo>
                    <a:lnTo>
                      <a:pt x="4834" y="3222"/>
                    </a:lnTo>
                    <a:lnTo>
                      <a:pt x="4876" y="3139"/>
                    </a:lnTo>
                    <a:lnTo>
                      <a:pt x="4876" y="3055"/>
                    </a:lnTo>
                    <a:lnTo>
                      <a:pt x="4980" y="2971"/>
                    </a:lnTo>
                    <a:lnTo>
                      <a:pt x="5085" y="2971"/>
                    </a:lnTo>
                    <a:lnTo>
                      <a:pt x="5190" y="2804"/>
                    </a:lnTo>
                    <a:lnTo>
                      <a:pt x="5190" y="2720"/>
                    </a:lnTo>
                    <a:lnTo>
                      <a:pt x="5210" y="2657"/>
                    </a:lnTo>
                    <a:lnTo>
                      <a:pt x="5294" y="2657"/>
                    </a:lnTo>
                    <a:lnTo>
                      <a:pt x="5399" y="2616"/>
                    </a:lnTo>
                    <a:lnTo>
                      <a:pt x="5524" y="2490"/>
                    </a:lnTo>
                    <a:lnTo>
                      <a:pt x="5650" y="2218"/>
                    </a:lnTo>
                    <a:lnTo>
                      <a:pt x="5713" y="2072"/>
                    </a:lnTo>
                    <a:lnTo>
                      <a:pt x="5650" y="1967"/>
                    </a:lnTo>
                    <a:lnTo>
                      <a:pt x="5566" y="1779"/>
                    </a:lnTo>
                    <a:lnTo>
                      <a:pt x="5441" y="1695"/>
                    </a:lnTo>
                    <a:lnTo>
                      <a:pt x="5357" y="1695"/>
                    </a:lnTo>
                    <a:lnTo>
                      <a:pt x="5190" y="1820"/>
                    </a:lnTo>
                    <a:lnTo>
                      <a:pt x="5190" y="1925"/>
                    </a:lnTo>
                    <a:lnTo>
                      <a:pt x="5106" y="2072"/>
                    </a:lnTo>
                    <a:lnTo>
                      <a:pt x="5127" y="2092"/>
                    </a:lnTo>
                    <a:lnTo>
                      <a:pt x="5106" y="2134"/>
                    </a:lnTo>
                    <a:lnTo>
                      <a:pt x="5022" y="2134"/>
                    </a:lnTo>
                    <a:lnTo>
                      <a:pt x="4918" y="2239"/>
                    </a:lnTo>
                    <a:lnTo>
                      <a:pt x="4897" y="2197"/>
                    </a:lnTo>
                    <a:lnTo>
                      <a:pt x="4980" y="2009"/>
                    </a:lnTo>
                    <a:lnTo>
                      <a:pt x="5001" y="1883"/>
                    </a:lnTo>
                    <a:lnTo>
                      <a:pt x="4834" y="1800"/>
                    </a:lnTo>
                    <a:lnTo>
                      <a:pt x="4771" y="1820"/>
                    </a:lnTo>
                    <a:lnTo>
                      <a:pt x="4687" y="1904"/>
                    </a:lnTo>
                    <a:lnTo>
                      <a:pt x="4499" y="2009"/>
                    </a:lnTo>
                    <a:lnTo>
                      <a:pt x="4457" y="2113"/>
                    </a:lnTo>
                    <a:lnTo>
                      <a:pt x="4394" y="2030"/>
                    </a:lnTo>
                    <a:lnTo>
                      <a:pt x="4415" y="1925"/>
                    </a:lnTo>
                    <a:lnTo>
                      <a:pt x="4583" y="1800"/>
                    </a:lnTo>
                    <a:lnTo>
                      <a:pt x="4771" y="1695"/>
                    </a:lnTo>
                    <a:lnTo>
                      <a:pt x="4834" y="1569"/>
                    </a:lnTo>
                    <a:lnTo>
                      <a:pt x="4813" y="1507"/>
                    </a:lnTo>
                    <a:lnTo>
                      <a:pt x="4666" y="1507"/>
                    </a:lnTo>
                    <a:lnTo>
                      <a:pt x="4562" y="1548"/>
                    </a:lnTo>
                    <a:lnTo>
                      <a:pt x="4499" y="1548"/>
                    </a:lnTo>
                    <a:lnTo>
                      <a:pt x="4499" y="1486"/>
                    </a:lnTo>
                    <a:lnTo>
                      <a:pt x="4583" y="1402"/>
                    </a:lnTo>
                    <a:lnTo>
                      <a:pt x="4771" y="1276"/>
                    </a:lnTo>
                    <a:lnTo>
                      <a:pt x="4813" y="1276"/>
                    </a:lnTo>
                    <a:lnTo>
                      <a:pt x="4876" y="1235"/>
                    </a:lnTo>
                    <a:lnTo>
                      <a:pt x="4876" y="942"/>
                    </a:lnTo>
                    <a:lnTo>
                      <a:pt x="4834" y="921"/>
                    </a:lnTo>
                    <a:lnTo>
                      <a:pt x="4834" y="753"/>
                    </a:lnTo>
                    <a:lnTo>
                      <a:pt x="4876" y="649"/>
                    </a:lnTo>
                    <a:lnTo>
                      <a:pt x="4876" y="565"/>
                    </a:lnTo>
                    <a:lnTo>
                      <a:pt x="4938" y="502"/>
                    </a:lnTo>
                    <a:lnTo>
                      <a:pt x="5022" y="502"/>
                    </a:lnTo>
                    <a:lnTo>
                      <a:pt x="5085" y="419"/>
                    </a:lnTo>
                    <a:lnTo>
                      <a:pt x="5022" y="335"/>
                    </a:lnTo>
                    <a:lnTo>
                      <a:pt x="5043" y="251"/>
                    </a:lnTo>
                    <a:lnTo>
                      <a:pt x="4897" y="188"/>
                    </a:lnTo>
                    <a:lnTo>
                      <a:pt x="4813" y="188"/>
                    </a:lnTo>
                    <a:lnTo>
                      <a:pt x="4562" y="419"/>
                    </a:lnTo>
                    <a:lnTo>
                      <a:pt x="4415" y="460"/>
                    </a:lnTo>
                    <a:lnTo>
                      <a:pt x="4374" y="565"/>
                    </a:lnTo>
                    <a:lnTo>
                      <a:pt x="4394" y="628"/>
                    </a:lnTo>
                    <a:lnTo>
                      <a:pt x="4290" y="628"/>
                    </a:lnTo>
                    <a:lnTo>
                      <a:pt x="4248" y="607"/>
                    </a:lnTo>
                    <a:lnTo>
                      <a:pt x="4143" y="649"/>
                    </a:lnTo>
                    <a:lnTo>
                      <a:pt x="4039" y="816"/>
                    </a:lnTo>
                    <a:lnTo>
                      <a:pt x="4081" y="942"/>
                    </a:lnTo>
                    <a:lnTo>
                      <a:pt x="4081" y="1067"/>
                    </a:lnTo>
                    <a:lnTo>
                      <a:pt x="4143" y="1130"/>
                    </a:lnTo>
                    <a:lnTo>
                      <a:pt x="4206" y="1297"/>
                    </a:lnTo>
                    <a:lnTo>
                      <a:pt x="4143" y="1465"/>
                    </a:lnTo>
                    <a:lnTo>
                      <a:pt x="4039" y="1465"/>
                    </a:lnTo>
                    <a:lnTo>
                      <a:pt x="3871" y="1507"/>
                    </a:lnTo>
                    <a:lnTo>
                      <a:pt x="3788" y="1507"/>
                    </a:lnTo>
                    <a:lnTo>
                      <a:pt x="3746" y="1569"/>
                    </a:lnTo>
                    <a:lnTo>
                      <a:pt x="3788" y="1674"/>
                    </a:lnTo>
                    <a:lnTo>
                      <a:pt x="3788" y="1758"/>
                    </a:lnTo>
                    <a:lnTo>
                      <a:pt x="3892" y="1883"/>
                    </a:lnTo>
                    <a:lnTo>
                      <a:pt x="3955" y="2072"/>
                    </a:lnTo>
                    <a:lnTo>
                      <a:pt x="3767" y="2134"/>
                    </a:lnTo>
                    <a:lnTo>
                      <a:pt x="3788" y="2197"/>
                    </a:lnTo>
                    <a:lnTo>
                      <a:pt x="3829" y="2239"/>
                    </a:lnTo>
                    <a:lnTo>
                      <a:pt x="3746" y="2281"/>
                    </a:lnTo>
                    <a:lnTo>
                      <a:pt x="3662" y="2134"/>
                    </a:lnTo>
                    <a:lnTo>
                      <a:pt x="3453" y="2092"/>
                    </a:lnTo>
                    <a:lnTo>
                      <a:pt x="3411" y="2113"/>
                    </a:lnTo>
                    <a:lnTo>
                      <a:pt x="3265" y="2092"/>
                    </a:lnTo>
                    <a:lnTo>
                      <a:pt x="3244" y="2009"/>
                    </a:lnTo>
                    <a:lnTo>
                      <a:pt x="3202" y="1967"/>
                    </a:lnTo>
                    <a:lnTo>
                      <a:pt x="3118" y="2030"/>
                    </a:lnTo>
                    <a:lnTo>
                      <a:pt x="2993" y="2092"/>
                    </a:lnTo>
                    <a:lnTo>
                      <a:pt x="2930" y="2030"/>
                    </a:lnTo>
                    <a:lnTo>
                      <a:pt x="2930" y="1820"/>
                    </a:lnTo>
                    <a:lnTo>
                      <a:pt x="3034" y="1758"/>
                    </a:lnTo>
                    <a:lnTo>
                      <a:pt x="3118" y="1507"/>
                    </a:lnTo>
                    <a:lnTo>
                      <a:pt x="3034" y="1507"/>
                    </a:lnTo>
                    <a:lnTo>
                      <a:pt x="2909" y="1465"/>
                    </a:lnTo>
                    <a:lnTo>
                      <a:pt x="2804" y="1486"/>
                    </a:lnTo>
                    <a:lnTo>
                      <a:pt x="2783" y="1402"/>
                    </a:lnTo>
                    <a:lnTo>
                      <a:pt x="2888" y="1381"/>
                    </a:lnTo>
                    <a:lnTo>
                      <a:pt x="2993" y="1402"/>
                    </a:lnTo>
                    <a:lnTo>
                      <a:pt x="3034" y="1339"/>
                    </a:lnTo>
                    <a:lnTo>
                      <a:pt x="3013" y="1088"/>
                    </a:lnTo>
                    <a:lnTo>
                      <a:pt x="2909" y="963"/>
                    </a:lnTo>
                    <a:lnTo>
                      <a:pt x="2951" y="879"/>
                    </a:lnTo>
                    <a:lnTo>
                      <a:pt x="3013" y="858"/>
                    </a:lnTo>
                    <a:lnTo>
                      <a:pt x="3034" y="774"/>
                    </a:lnTo>
                    <a:lnTo>
                      <a:pt x="2951" y="711"/>
                    </a:lnTo>
                    <a:lnTo>
                      <a:pt x="2951" y="649"/>
                    </a:lnTo>
                    <a:lnTo>
                      <a:pt x="2909" y="565"/>
                    </a:lnTo>
                    <a:lnTo>
                      <a:pt x="2825" y="565"/>
                    </a:lnTo>
                    <a:lnTo>
                      <a:pt x="2783" y="523"/>
                    </a:lnTo>
                    <a:lnTo>
                      <a:pt x="2700" y="565"/>
                    </a:lnTo>
                    <a:lnTo>
                      <a:pt x="2490" y="565"/>
                    </a:lnTo>
                    <a:lnTo>
                      <a:pt x="2428" y="502"/>
                    </a:lnTo>
                    <a:lnTo>
                      <a:pt x="2532" y="335"/>
                    </a:lnTo>
                    <a:lnTo>
                      <a:pt x="2616" y="293"/>
                    </a:lnTo>
                    <a:lnTo>
                      <a:pt x="2574" y="126"/>
                    </a:lnTo>
                    <a:lnTo>
                      <a:pt x="2469" y="21"/>
                    </a:lnTo>
                    <a:lnTo>
                      <a:pt x="2281" y="21"/>
                    </a:lnTo>
                    <a:lnTo>
                      <a:pt x="217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78"/>
              <p:cNvSpPr/>
              <p:nvPr/>
            </p:nvSpPr>
            <p:spPr>
              <a:xfrm>
                <a:off x="2638000" y="1637900"/>
                <a:ext cx="69075" cy="67500"/>
              </a:xfrm>
              <a:custGeom>
                <a:avLst/>
                <a:gdLst/>
                <a:ahLst/>
                <a:cxnLst/>
                <a:rect l="l" t="t" r="r" b="b"/>
                <a:pathLst>
                  <a:path w="2763" h="2700" extrusionOk="0">
                    <a:moveTo>
                      <a:pt x="1884" y="1"/>
                    </a:moveTo>
                    <a:lnTo>
                      <a:pt x="1758" y="84"/>
                    </a:lnTo>
                    <a:lnTo>
                      <a:pt x="1654" y="84"/>
                    </a:lnTo>
                    <a:lnTo>
                      <a:pt x="1612" y="126"/>
                    </a:lnTo>
                    <a:lnTo>
                      <a:pt x="1507" y="126"/>
                    </a:lnTo>
                    <a:lnTo>
                      <a:pt x="1423" y="189"/>
                    </a:lnTo>
                    <a:lnTo>
                      <a:pt x="1423" y="335"/>
                    </a:lnTo>
                    <a:lnTo>
                      <a:pt x="1403" y="398"/>
                    </a:lnTo>
                    <a:lnTo>
                      <a:pt x="1423" y="545"/>
                    </a:lnTo>
                    <a:lnTo>
                      <a:pt x="1528" y="649"/>
                    </a:lnTo>
                    <a:lnTo>
                      <a:pt x="1549" y="733"/>
                    </a:lnTo>
                    <a:lnTo>
                      <a:pt x="1549" y="733"/>
                    </a:lnTo>
                    <a:lnTo>
                      <a:pt x="1444" y="691"/>
                    </a:lnTo>
                    <a:lnTo>
                      <a:pt x="1361" y="691"/>
                    </a:lnTo>
                    <a:lnTo>
                      <a:pt x="1340" y="733"/>
                    </a:lnTo>
                    <a:lnTo>
                      <a:pt x="1528" y="858"/>
                    </a:lnTo>
                    <a:lnTo>
                      <a:pt x="1528" y="963"/>
                    </a:lnTo>
                    <a:lnTo>
                      <a:pt x="1423" y="1005"/>
                    </a:lnTo>
                    <a:lnTo>
                      <a:pt x="1403" y="1151"/>
                    </a:lnTo>
                    <a:lnTo>
                      <a:pt x="1444" y="1235"/>
                    </a:lnTo>
                    <a:lnTo>
                      <a:pt x="1340" y="1319"/>
                    </a:lnTo>
                    <a:lnTo>
                      <a:pt x="1235" y="1256"/>
                    </a:lnTo>
                    <a:lnTo>
                      <a:pt x="1235" y="1214"/>
                    </a:lnTo>
                    <a:lnTo>
                      <a:pt x="1256" y="1110"/>
                    </a:lnTo>
                    <a:lnTo>
                      <a:pt x="1235" y="796"/>
                    </a:lnTo>
                    <a:lnTo>
                      <a:pt x="1151" y="712"/>
                    </a:lnTo>
                    <a:lnTo>
                      <a:pt x="1131" y="628"/>
                    </a:lnTo>
                    <a:lnTo>
                      <a:pt x="1151" y="586"/>
                    </a:lnTo>
                    <a:lnTo>
                      <a:pt x="1151" y="482"/>
                    </a:lnTo>
                    <a:lnTo>
                      <a:pt x="1110" y="419"/>
                    </a:lnTo>
                    <a:lnTo>
                      <a:pt x="1089" y="314"/>
                    </a:lnTo>
                    <a:lnTo>
                      <a:pt x="1026" y="273"/>
                    </a:lnTo>
                    <a:lnTo>
                      <a:pt x="900" y="314"/>
                    </a:lnTo>
                    <a:lnTo>
                      <a:pt x="879" y="377"/>
                    </a:lnTo>
                    <a:lnTo>
                      <a:pt x="775" y="461"/>
                    </a:lnTo>
                    <a:lnTo>
                      <a:pt x="733" y="524"/>
                    </a:lnTo>
                    <a:lnTo>
                      <a:pt x="796" y="566"/>
                    </a:lnTo>
                    <a:lnTo>
                      <a:pt x="838" y="566"/>
                    </a:lnTo>
                    <a:lnTo>
                      <a:pt x="900" y="628"/>
                    </a:lnTo>
                    <a:lnTo>
                      <a:pt x="796" y="670"/>
                    </a:lnTo>
                    <a:lnTo>
                      <a:pt x="775" y="733"/>
                    </a:lnTo>
                    <a:lnTo>
                      <a:pt x="670" y="796"/>
                    </a:lnTo>
                    <a:lnTo>
                      <a:pt x="628" y="942"/>
                    </a:lnTo>
                    <a:lnTo>
                      <a:pt x="733" y="984"/>
                    </a:lnTo>
                    <a:lnTo>
                      <a:pt x="733" y="1026"/>
                    </a:lnTo>
                    <a:lnTo>
                      <a:pt x="607" y="1068"/>
                    </a:lnTo>
                    <a:lnTo>
                      <a:pt x="587" y="1172"/>
                    </a:lnTo>
                    <a:lnTo>
                      <a:pt x="628" y="1256"/>
                    </a:lnTo>
                    <a:lnTo>
                      <a:pt x="670" y="1361"/>
                    </a:lnTo>
                    <a:lnTo>
                      <a:pt x="607" y="1423"/>
                    </a:lnTo>
                    <a:lnTo>
                      <a:pt x="566" y="1382"/>
                    </a:lnTo>
                    <a:lnTo>
                      <a:pt x="566" y="1235"/>
                    </a:lnTo>
                    <a:lnTo>
                      <a:pt x="503" y="1214"/>
                    </a:lnTo>
                    <a:lnTo>
                      <a:pt x="503" y="1110"/>
                    </a:lnTo>
                    <a:lnTo>
                      <a:pt x="461" y="1130"/>
                    </a:lnTo>
                    <a:lnTo>
                      <a:pt x="294" y="1130"/>
                    </a:lnTo>
                    <a:lnTo>
                      <a:pt x="273" y="1214"/>
                    </a:lnTo>
                    <a:lnTo>
                      <a:pt x="335" y="1256"/>
                    </a:lnTo>
                    <a:lnTo>
                      <a:pt x="252" y="1298"/>
                    </a:lnTo>
                    <a:lnTo>
                      <a:pt x="168" y="1235"/>
                    </a:lnTo>
                    <a:lnTo>
                      <a:pt x="84" y="1298"/>
                    </a:lnTo>
                    <a:lnTo>
                      <a:pt x="1" y="1256"/>
                    </a:lnTo>
                    <a:lnTo>
                      <a:pt x="1" y="1402"/>
                    </a:lnTo>
                    <a:lnTo>
                      <a:pt x="63" y="1444"/>
                    </a:lnTo>
                    <a:lnTo>
                      <a:pt x="147" y="1444"/>
                    </a:lnTo>
                    <a:lnTo>
                      <a:pt x="189" y="1465"/>
                    </a:lnTo>
                    <a:lnTo>
                      <a:pt x="252" y="1444"/>
                    </a:lnTo>
                    <a:lnTo>
                      <a:pt x="356" y="1444"/>
                    </a:lnTo>
                    <a:lnTo>
                      <a:pt x="419" y="1465"/>
                    </a:lnTo>
                    <a:lnTo>
                      <a:pt x="503" y="1444"/>
                    </a:lnTo>
                    <a:lnTo>
                      <a:pt x="628" y="1507"/>
                    </a:lnTo>
                    <a:lnTo>
                      <a:pt x="796" y="1465"/>
                    </a:lnTo>
                    <a:lnTo>
                      <a:pt x="879" y="1528"/>
                    </a:lnTo>
                    <a:lnTo>
                      <a:pt x="984" y="1528"/>
                    </a:lnTo>
                    <a:lnTo>
                      <a:pt x="1444" y="1612"/>
                    </a:lnTo>
                    <a:lnTo>
                      <a:pt x="1507" y="1654"/>
                    </a:lnTo>
                    <a:lnTo>
                      <a:pt x="1423" y="1695"/>
                    </a:lnTo>
                    <a:lnTo>
                      <a:pt x="1298" y="1674"/>
                    </a:lnTo>
                    <a:lnTo>
                      <a:pt x="1151" y="1674"/>
                    </a:lnTo>
                    <a:lnTo>
                      <a:pt x="1047" y="1737"/>
                    </a:lnTo>
                    <a:lnTo>
                      <a:pt x="879" y="1758"/>
                    </a:lnTo>
                    <a:lnTo>
                      <a:pt x="921" y="1758"/>
                    </a:lnTo>
                    <a:lnTo>
                      <a:pt x="984" y="1800"/>
                    </a:lnTo>
                    <a:lnTo>
                      <a:pt x="921" y="1842"/>
                    </a:lnTo>
                    <a:lnTo>
                      <a:pt x="754" y="1779"/>
                    </a:lnTo>
                    <a:lnTo>
                      <a:pt x="670" y="1758"/>
                    </a:lnTo>
                    <a:lnTo>
                      <a:pt x="587" y="1800"/>
                    </a:lnTo>
                    <a:lnTo>
                      <a:pt x="607" y="1863"/>
                    </a:lnTo>
                    <a:lnTo>
                      <a:pt x="587" y="1905"/>
                    </a:lnTo>
                    <a:lnTo>
                      <a:pt x="524" y="1863"/>
                    </a:lnTo>
                    <a:lnTo>
                      <a:pt x="482" y="1863"/>
                    </a:lnTo>
                    <a:lnTo>
                      <a:pt x="503" y="1905"/>
                    </a:lnTo>
                    <a:lnTo>
                      <a:pt x="503" y="1967"/>
                    </a:lnTo>
                    <a:lnTo>
                      <a:pt x="566" y="2009"/>
                    </a:lnTo>
                    <a:lnTo>
                      <a:pt x="649" y="2051"/>
                    </a:lnTo>
                    <a:lnTo>
                      <a:pt x="607" y="2114"/>
                    </a:lnTo>
                    <a:lnTo>
                      <a:pt x="670" y="2198"/>
                    </a:lnTo>
                    <a:lnTo>
                      <a:pt x="607" y="2198"/>
                    </a:lnTo>
                    <a:lnTo>
                      <a:pt x="566" y="2114"/>
                    </a:lnTo>
                    <a:lnTo>
                      <a:pt x="503" y="2114"/>
                    </a:lnTo>
                    <a:lnTo>
                      <a:pt x="461" y="2218"/>
                    </a:lnTo>
                    <a:lnTo>
                      <a:pt x="461" y="2281"/>
                    </a:lnTo>
                    <a:lnTo>
                      <a:pt x="440" y="2323"/>
                    </a:lnTo>
                    <a:lnTo>
                      <a:pt x="440" y="2428"/>
                    </a:lnTo>
                    <a:lnTo>
                      <a:pt x="503" y="2491"/>
                    </a:lnTo>
                    <a:lnTo>
                      <a:pt x="607" y="2491"/>
                    </a:lnTo>
                    <a:lnTo>
                      <a:pt x="670" y="2532"/>
                    </a:lnTo>
                    <a:lnTo>
                      <a:pt x="712" y="2532"/>
                    </a:lnTo>
                    <a:lnTo>
                      <a:pt x="775" y="2470"/>
                    </a:lnTo>
                    <a:lnTo>
                      <a:pt x="900" y="2407"/>
                    </a:lnTo>
                    <a:lnTo>
                      <a:pt x="817" y="2511"/>
                    </a:lnTo>
                    <a:lnTo>
                      <a:pt x="859" y="2595"/>
                    </a:lnTo>
                    <a:lnTo>
                      <a:pt x="921" y="2595"/>
                    </a:lnTo>
                    <a:lnTo>
                      <a:pt x="1005" y="2511"/>
                    </a:lnTo>
                    <a:lnTo>
                      <a:pt x="1026" y="2574"/>
                    </a:lnTo>
                    <a:lnTo>
                      <a:pt x="1068" y="2679"/>
                    </a:lnTo>
                    <a:lnTo>
                      <a:pt x="1382" y="2700"/>
                    </a:lnTo>
                    <a:lnTo>
                      <a:pt x="1444" y="2595"/>
                    </a:lnTo>
                    <a:lnTo>
                      <a:pt x="1423" y="2511"/>
                    </a:lnTo>
                    <a:lnTo>
                      <a:pt x="1444" y="2407"/>
                    </a:lnTo>
                    <a:lnTo>
                      <a:pt x="1507" y="2365"/>
                    </a:lnTo>
                    <a:lnTo>
                      <a:pt x="1528" y="2407"/>
                    </a:lnTo>
                    <a:lnTo>
                      <a:pt x="1528" y="2511"/>
                    </a:lnTo>
                    <a:lnTo>
                      <a:pt x="1570" y="2616"/>
                    </a:lnTo>
                    <a:lnTo>
                      <a:pt x="1612" y="2574"/>
                    </a:lnTo>
                    <a:lnTo>
                      <a:pt x="1612" y="2470"/>
                    </a:lnTo>
                    <a:lnTo>
                      <a:pt x="1612" y="2407"/>
                    </a:lnTo>
                    <a:lnTo>
                      <a:pt x="1654" y="2323"/>
                    </a:lnTo>
                    <a:lnTo>
                      <a:pt x="1675" y="2281"/>
                    </a:lnTo>
                    <a:lnTo>
                      <a:pt x="1570" y="2302"/>
                    </a:lnTo>
                    <a:lnTo>
                      <a:pt x="1486" y="2344"/>
                    </a:lnTo>
                    <a:lnTo>
                      <a:pt x="1528" y="2239"/>
                    </a:lnTo>
                    <a:lnTo>
                      <a:pt x="1633" y="2198"/>
                    </a:lnTo>
                    <a:lnTo>
                      <a:pt x="1695" y="2135"/>
                    </a:lnTo>
                    <a:lnTo>
                      <a:pt x="1758" y="2072"/>
                    </a:lnTo>
                    <a:lnTo>
                      <a:pt x="1758" y="1988"/>
                    </a:lnTo>
                    <a:lnTo>
                      <a:pt x="1821" y="1967"/>
                    </a:lnTo>
                    <a:lnTo>
                      <a:pt x="1905" y="1988"/>
                    </a:lnTo>
                    <a:lnTo>
                      <a:pt x="1905" y="2072"/>
                    </a:lnTo>
                    <a:lnTo>
                      <a:pt x="1905" y="2156"/>
                    </a:lnTo>
                    <a:lnTo>
                      <a:pt x="1947" y="2093"/>
                    </a:lnTo>
                    <a:lnTo>
                      <a:pt x="2072" y="1926"/>
                    </a:lnTo>
                    <a:lnTo>
                      <a:pt x="2072" y="1863"/>
                    </a:lnTo>
                    <a:lnTo>
                      <a:pt x="1947" y="1779"/>
                    </a:lnTo>
                    <a:lnTo>
                      <a:pt x="1947" y="1737"/>
                    </a:lnTo>
                    <a:lnTo>
                      <a:pt x="1988" y="1674"/>
                    </a:lnTo>
                    <a:lnTo>
                      <a:pt x="2051" y="1716"/>
                    </a:lnTo>
                    <a:lnTo>
                      <a:pt x="2135" y="1716"/>
                    </a:lnTo>
                    <a:lnTo>
                      <a:pt x="2156" y="1612"/>
                    </a:lnTo>
                    <a:lnTo>
                      <a:pt x="2156" y="1549"/>
                    </a:lnTo>
                    <a:lnTo>
                      <a:pt x="2260" y="1423"/>
                    </a:lnTo>
                    <a:lnTo>
                      <a:pt x="2281" y="1340"/>
                    </a:lnTo>
                    <a:lnTo>
                      <a:pt x="2407" y="1214"/>
                    </a:lnTo>
                    <a:lnTo>
                      <a:pt x="2511" y="1151"/>
                    </a:lnTo>
                    <a:lnTo>
                      <a:pt x="2553" y="1089"/>
                    </a:lnTo>
                    <a:lnTo>
                      <a:pt x="2511" y="942"/>
                    </a:lnTo>
                    <a:lnTo>
                      <a:pt x="2616" y="775"/>
                    </a:lnTo>
                    <a:lnTo>
                      <a:pt x="2742" y="691"/>
                    </a:lnTo>
                    <a:lnTo>
                      <a:pt x="2763" y="586"/>
                    </a:lnTo>
                    <a:lnTo>
                      <a:pt x="2700" y="482"/>
                    </a:lnTo>
                    <a:lnTo>
                      <a:pt x="2595" y="461"/>
                    </a:lnTo>
                    <a:lnTo>
                      <a:pt x="2553" y="356"/>
                    </a:lnTo>
                    <a:lnTo>
                      <a:pt x="2595" y="356"/>
                    </a:lnTo>
                    <a:lnTo>
                      <a:pt x="2616" y="294"/>
                    </a:lnTo>
                    <a:lnTo>
                      <a:pt x="2595" y="252"/>
                    </a:lnTo>
                    <a:lnTo>
                      <a:pt x="2616" y="168"/>
                    </a:lnTo>
                    <a:lnTo>
                      <a:pt x="2595" y="84"/>
                    </a:lnTo>
                    <a:lnTo>
                      <a:pt x="2511" y="84"/>
                    </a:lnTo>
                    <a:lnTo>
                      <a:pt x="2553" y="147"/>
                    </a:lnTo>
                    <a:lnTo>
                      <a:pt x="2553" y="252"/>
                    </a:lnTo>
                    <a:lnTo>
                      <a:pt x="2470" y="273"/>
                    </a:lnTo>
                    <a:lnTo>
                      <a:pt x="2386" y="189"/>
                    </a:lnTo>
                    <a:lnTo>
                      <a:pt x="2302" y="273"/>
                    </a:lnTo>
                    <a:lnTo>
                      <a:pt x="2302" y="461"/>
                    </a:lnTo>
                    <a:lnTo>
                      <a:pt x="2260" y="503"/>
                    </a:lnTo>
                    <a:lnTo>
                      <a:pt x="2198" y="503"/>
                    </a:lnTo>
                    <a:lnTo>
                      <a:pt x="2156" y="566"/>
                    </a:lnTo>
                    <a:lnTo>
                      <a:pt x="2093" y="566"/>
                    </a:lnTo>
                    <a:lnTo>
                      <a:pt x="2093" y="482"/>
                    </a:lnTo>
                    <a:lnTo>
                      <a:pt x="2177" y="398"/>
                    </a:lnTo>
                    <a:lnTo>
                      <a:pt x="2219" y="168"/>
                    </a:lnTo>
                    <a:lnTo>
                      <a:pt x="2156" y="105"/>
                    </a:lnTo>
                    <a:lnTo>
                      <a:pt x="2072" y="126"/>
                    </a:lnTo>
                    <a:lnTo>
                      <a:pt x="1988" y="84"/>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78"/>
              <p:cNvSpPr/>
              <p:nvPr/>
            </p:nvSpPr>
            <p:spPr>
              <a:xfrm>
                <a:off x="2686125" y="1510800"/>
                <a:ext cx="62275" cy="87900"/>
              </a:xfrm>
              <a:custGeom>
                <a:avLst/>
                <a:gdLst/>
                <a:ahLst/>
                <a:cxnLst/>
                <a:rect l="l" t="t" r="r" b="b"/>
                <a:pathLst>
                  <a:path w="2491" h="3516" extrusionOk="0">
                    <a:moveTo>
                      <a:pt x="1026" y="0"/>
                    </a:moveTo>
                    <a:lnTo>
                      <a:pt x="921" y="63"/>
                    </a:lnTo>
                    <a:lnTo>
                      <a:pt x="879" y="147"/>
                    </a:lnTo>
                    <a:lnTo>
                      <a:pt x="754" y="230"/>
                    </a:lnTo>
                    <a:lnTo>
                      <a:pt x="733" y="335"/>
                    </a:lnTo>
                    <a:lnTo>
                      <a:pt x="607" y="481"/>
                    </a:lnTo>
                    <a:lnTo>
                      <a:pt x="607" y="586"/>
                    </a:lnTo>
                    <a:lnTo>
                      <a:pt x="712" y="649"/>
                    </a:lnTo>
                    <a:lnTo>
                      <a:pt x="754" y="586"/>
                    </a:lnTo>
                    <a:lnTo>
                      <a:pt x="879" y="565"/>
                    </a:lnTo>
                    <a:lnTo>
                      <a:pt x="921" y="628"/>
                    </a:lnTo>
                    <a:lnTo>
                      <a:pt x="775" y="753"/>
                    </a:lnTo>
                    <a:lnTo>
                      <a:pt x="649" y="837"/>
                    </a:lnTo>
                    <a:lnTo>
                      <a:pt x="545" y="984"/>
                    </a:lnTo>
                    <a:lnTo>
                      <a:pt x="545" y="1046"/>
                    </a:lnTo>
                    <a:lnTo>
                      <a:pt x="712" y="963"/>
                    </a:lnTo>
                    <a:lnTo>
                      <a:pt x="858" y="837"/>
                    </a:lnTo>
                    <a:lnTo>
                      <a:pt x="942" y="837"/>
                    </a:lnTo>
                    <a:lnTo>
                      <a:pt x="1026" y="774"/>
                    </a:lnTo>
                    <a:lnTo>
                      <a:pt x="1068" y="858"/>
                    </a:lnTo>
                    <a:lnTo>
                      <a:pt x="1047" y="984"/>
                    </a:lnTo>
                    <a:lnTo>
                      <a:pt x="963" y="984"/>
                    </a:lnTo>
                    <a:lnTo>
                      <a:pt x="838" y="1109"/>
                    </a:lnTo>
                    <a:lnTo>
                      <a:pt x="775" y="1193"/>
                    </a:lnTo>
                    <a:lnTo>
                      <a:pt x="838" y="1276"/>
                    </a:lnTo>
                    <a:lnTo>
                      <a:pt x="984" y="1256"/>
                    </a:lnTo>
                    <a:lnTo>
                      <a:pt x="1089" y="1297"/>
                    </a:lnTo>
                    <a:lnTo>
                      <a:pt x="963" y="1381"/>
                    </a:lnTo>
                    <a:lnTo>
                      <a:pt x="817" y="1465"/>
                    </a:lnTo>
                    <a:lnTo>
                      <a:pt x="712" y="1402"/>
                    </a:lnTo>
                    <a:lnTo>
                      <a:pt x="712" y="1486"/>
                    </a:lnTo>
                    <a:lnTo>
                      <a:pt x="838" y="1528"/>
                    </a:lnTo>
                    <a:lnTo>
                      <a:pt x="838" y="1590"/>
                    </a:lnTo>
                    <a:lnTo>
                      <a:pt x="649" y="1779"/>
                    </a:lnTo>
                    <a:lnTo>
                      <a:pt x="607" y="1779"/>
                    </a:lnTo>
                    <a:lnTo>
                      <a:pt x="545" y="1611"/>
                    </a:lnTo>
                    <a:lnTo>
                      <a:pt x="440" y="1569"/>
                    </a:lnTo>
                    <a:lnTo>
                      <a:pt x="335" y="1423"/>
                    </a:lnTo>
                    <a:lnTo>
                      <a:pt x="126" y="1528"/>
                    </a:lnTo>
                    <a:lnTo>
                      <a:pt x="126" y="1590"/>
                    </a:lnTo>
                    <a:lnTo>
                      <a:pt x="1" y="1800"/>
                    </a:lnTo>
                    <a:lnTo>
                      <a:pt x="105" y="1925"/>
                    </a:lnTo>
                    <a:lnTo>
                      <a:pt x="105" y="2051"/>
                    </a:lnTo>
                    <a:lnTo>
                      <a:pt x="189" y="2093"/>
                    </a:lnTo>
                    <a:lnTo>
                      <a:pt x="294" y="2009"/>
                    </a:lnTo>
                    <a:lnTo>
                      <a:pt x="356" y="2009"/>
                    </a:lnTo>
                    <a:lnTo>
                      <a:pt x="545" y="2051"/>
                    </a:lnTo>
                    <a:lnTo>
                      <a:pt x="733" y="2051"/>
                    </a:lnTo>
                    <a:lnTo>
                      <a:pt x="754" y="2113"/>
                    </a:lnTo>
                    <a:lnTo>
                      <a:pt x="942" y="2051"/>
                    </a:lnTo>
                    <a:lnTo>
                      <a:pt x="942" y="2134"/>
                    </a:lnTo>
                    <a:lnTo>
                      <a:pt x="838" y="2155"/>
                    </a:lnTo>
                    <a:lnTo>
                      <a:pt x="775" y="2239"/>
                    </a:lnTo>
                    <a:lnTo>
                      <a:pt x="817" y="2344"/>
                    </a:lnTo>
                    <a:lnTo>
                      <a:pt x="963" y="2323"/>
                    </a:lnTo>
                    <a:lnTo>
                      <a:pt x="1089" y="2427"/>
                    </a:lnTo>
                    <a:lnTo>
                      <a:pt x="1172" y="2616"/>
                    </a:lnTo>
                    <a:lnTo>
                      <a:pt x="1256" y="2616"/>
                    </a:lnTo>
                    <a:lnTo>
                      <a:pt x="1298" y="2657"/>
                    </a:lnTo>
                    <a:lnTo>
                      <a:pt x="1256" y="2741"/>
                    </a:lnTo>
                    <a:lnTo>
                      <a:pt x="1256" y="2867"/>
                    </a:lnTo>
                    <a:lnTo>
                      <a:pt x="1068" y="3201"/>
                    </a:lnTo>
                    <a:lnTo>
                      <a:pt x="1130" y="3390"/>
                    </a:lnTo>
                    <a:lnTo>
                      <a:pt x="1172" y="3494"/>
                    </a:lnTo>
                    <a:lnTo>
                      <a:pt x="1256" y="3494"/>
                    </a:lnTo>
                    <a:lnTo>
                      <a:pt x="1361" y="3473"/>
                    </a:lnTo>
                    <a:lnTo>
                      <a:pt x="1403" y="3515"/>
                    </a:lnTo>
                    <a:lnTo>
                      <a:pt x="1486" y="3515"/>
                    </a:lnTo>
                    <a:lnTo>
                      <a:pt x="1654" y="3411"/>
                    </a:lnTo>
                    <a:lnTo>
                      <a:pt x="1654" y="3348"/>
                    </a:lnTo>
                    <a:lnTo>
                      <a:pt x="1758" y="3285"/>
                    </a:lnTo>
                    <a:lnTo>
                      <a:pt x="1821" y="3160"/>
                    </a:lnTo>
                    <a:lnTo>
                      <a:pt x="1863" y="3034"/>
                    </a:lnTo>
                    <a:lnTo>
                      <a:pt x="1884" y="2846"/>
                    </a:lnTo>
                    <a:lnTo>
                      <a:pt x="1988" y="2678"/>
                    </a:lnTo>
                    <a:lnTo>
                      <a:pt x="1905" y="2657"/>
                    </a:lnTo>
                    <a:lnTo>
                      <a:pt x="1905" y="2574"/>
                    </a:lnTo>
                    <a:lnTo>
                      <a:pt x="1988" y="2532"/>
                    </a:lnTo>
                    <a:lnTo>
                      <a:pt x="2072" y="2365"/>
                    </a:lnTo>
                    <a:lnTo>
                      <a:pt x="2135" y="2365"/>
                    </a:lnTo>
                    <a:lnTo>
                      <a:pt x="2219" y="2260"/>
                    </a:lnTo>
                    <a:lnTo>
                      <a:pt x="2344" y="2197"/>
                    </a:lnTo>
                    <a:lnTo>
                      <a:pt x="2386" y="2030"/>
                    </a:lnTo>
                    <a:lnTo>
                      <a:pt x="2386" y="1925"/>
                    </a:lnTo>
                    <a:lnTo>
                      <a:pt x="2491" y="1841"/>
                    </a:lnTo>
                    <a:lnTo>
                      <a:pt x="2491" y="1800"/>
                    </a:lnTo>
                    <a:lnTo>
                      <a:pt x="2428" y="1695"/>
                    </a:lnTo>
                    <a:lnTo>
                      <a:pt x="2407" y="1569"/>
                    </a:lnTo>
                    <a:lnTo>
                      <a:pt x="2344" y="1569"/>
                    </a:lnTo>
                    <a:lnTo>
                      <a:pt x="2239" y="1507"/>
                    </a:lnTo>
                    <a:lnTo>
                      <a:pt x="2114" y="1507"/>
                    </a:lnTo>
                    <a:lnTo>
                      <a:pt x="2093" y="1465"/>
                    </a:lnTo>
                    <a:lnTo>
                      <a:pt x="2135" y="1360"/>
                    </a:lnTo>
                    <a:lnTo>
                      <a:pt x="2302" y="1276"/>
                    </a:lnTo>
                    <a:lnTo>
                      <a:pt x="2302" y="1193"/>
                    </a:lnTo>
                    <a:lnTo>
                      <a:pt x="2239" y="1109"/>
                    </a:lnTo>
                    <a:lnTo>
                      <a:pt x="2239" y="984"/>
                    </a:lnTo>
                    <a:lnTo>
                      <a:pt x="2281" y="879"/>
                    </a:lnTo>
                    <a:lnTo>
                      <a:pt x="2177" y="774"/>
                    </a:lnTo>
                    <a:lnTo>
                      <a:pt x="2093" y="774"/>
                    </a:lnTo>
                    <a:lnTo>
                      <a:pt x="1967" y="858"/>
                    </a:lnTo>
                    <a:lnTo>
                      <a:pt x="1779" y="900"/>
                    </a:lnTo>
                    <a:lnTo>
                      <a:pt x="1758" y="984"/>
                    </a:lnTo>
                    <a:lnTo>
                      <a:pt x="1675" y="1088"/>
                    </a:lnTo>
                    <a:lnTo>
                      <a:pt x="1591" y="1067"/>
                    </a:lnTo>
                    <a:lnTo>
                      <a:pt x="1570" y="963"/>
                    </a:lnTo>
                    <a:lnTo>
                      <a:pt x="1695" y="900"/>
                    </a:lnTo>
                    <a:lnTo>
                      <a:pt x="1758" y="837"/>
                    </a:lnTo>
                    <a:lnTo>
                      <a:pt x="1758" y="670"/>
                    </a:lnTo>
                    <a:lnTo>
                      <a:pt x="1800" y="460"/>
                    </a:lnTo>
                    <a:lnTo>
                      <a:pt x="1758" y="356"/>
                    </a:lnTo>
                    <a:lnTo>
                      <a:pt x="1695" y="272"/>
                    </a:lnTo>
                    <a:lnTo>
                      <a:pt x="1654" y="168"/>
                    </a:lnTo>
                    <a:lnTo>
                      <a:pt x="1507" y="105"/>
                    </a:lnTo>
                    <a:lnTo>
                      <a:pt x="1403" y="147"/>
                    </a:lnTo>
                    <a:lnTo>
                      <a:pt x="1277" y="105"/>
                    </a:lnTo>
                    <a:lnTo>
                      <a:pt x="1130" y="230"/>
                    </a:lnTo>
                    <a:lnTo>
                      <a:pt x="1047" y="209"/>
                    </a:lnTo>
                    <a:lnTo>
                      <a:pt x="1047" y="21"/>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5" name="Google Shape;2815;p78"/>
              <p:cNvSpPr/>
              <p:nvPr/>
            </p:nvSpPr>
            <p:spPr>
              <a:xfrm>
                <a:off x="2799125" y="1455875"/>
                <a:ext cx="96775" cy="158525"/>
              </a:xfrm>
              <a:custGeom>
                <a:avLst/>
                <a:gdLst/>
                <a:ahLst/>
                <a:cxnLst/>
                <a:rect l="l" t="t" r="r" b="b"/>
                <a:pathLst>
                  <a:path w="3871" h="6341" extrusionOk="0">
                    <a:moveTo>
                      <a:pt x="2385" y="0"/>
                    </a:moveTo>
                    <a:lnTo>
                      <a:pt x="2385" y="126"/>
                    </a:lnTo>
                    <a:lnTo>
                      <a:pt x="2302" y="272"/>
                    </a:lnTo>
                    <a:lnTo>
                      <a:pt x="2385" y="356"/>
                    </a:lnTo>
                    <a:lnTo>
                      <a:pt x="2490" y="356"/>
                    </a:lnTo>
                    <a:lnTo>
                      <a:pt x="2595" y="314"/>
                    </a:lnTo>
                    <a:lnTo>
                      <a:pt x="2741" y="377"/>
                    </a:lnTo>
                    <a:lnTo>
                      <a:pt x="2783" y="460"/>
                    </a:lnTo>
                    <a:lnTo>
                      <a:pt x="2888" y="481"/>
                    </a:lnTo>
                    <a:lnTo>
                      <a:pt x="2888" y="565"/>
                    </a:lnTo>
                    <a:lnTo>
                      <a:pt x="2699" y="733"/>
                    </a:lnTo>
                    <a:lnTo>
                      <a:pt x="2616" y="733"/>
                    </a:lnTo>
                    <a:lnTo>
                      <a:pt x="2490" y="649"/>
                    </a:lnTo>
                    <a:lnTo>
                      <a:pt x="2385" y="649"/>
                    </a:lnTo>
                    <a:lnTo>
                      <a:pt x="2281" y="628"/>
                    </a:lnTo>
                    <a:lnTo>
                      <a:pt x="2281" y="628"/>
                    </a:lnTo>
                    <a:lnTo>
                      <a:pt x="2323" y="733"/>
                    </a:lnTo>
                    <a:lnTo>
                      <a:pt x="2406" y="753"/>
                    </a:lnTo>
                    <a:lnTo>
                      <a:pt x="2323" y="837"/>
                    </a:lnTo>
                    <a:lnTo>
                      <a:pt x="2218" y="858"/>
                    </a:lnTo>
                    <a:lnTo>
                      <a:pt x="2072" y="691"/>
                    </a:lnTo>
                    <a:lnTo>
                      <a:pt x="1904" y="774"/>
                    </a:lnTo>
                    <a:lnTo>
                      <a:pt x="1862" y="942"/>
                    </a:lnTo>
                    <a:lnTo>
                      <a:pt x="1779" y="1005"/>
                    </a:lnTo>
                    <a:lnTo>
                      <a:pt x="1779" y="1088"/>
                    </a:lnTo>
                    <a:lnTo>
                      <a:pt x="1883" y="1109"/>
                    </a:lnTo>
                    <a:lnTo>
                      <a:pt x="1904" y="1256"/>
                    </a:lnTo>
                    <a:lnTo>
                      <a:pt x="2051" y="1318"/>
                    </a:lnTo>
                    <a:lnTo>
                      <a:pt x="2051" y="1381"/>
                    </a:lnTo>
                    <a:lnTo>
                      <a:pt x="1946" y="1381"/>
                    </a:lnTo>
                    <a:lnTo>
                      <a:pt x="1946" y="1465"/>
                    </a:lnTo>
                    <a:lnTo>
                      <a:pt x="1988" y="1528"/>
                    </a:lnTo>
                    <a:lnTo>
                      <a:pt x="1988" y="1611"/>
                    </a:lnTo>
                    <a:lnTo>
                      <a:pt x="1904" y="1590"/>
                    </a:lnTo>
                    <a:lnTo>
                      <a:pt x="1841" y="1528"/>
                    </a:lnTo>
                    <a:lnTo>
                      <a:pt x="1695" y="1507"/>
                    </a:lnTo>
                    <a:lnTo>
                      <a:pt x="1590" y="1423"/>
                    </a:lnTo>
                    <a:lnTo>
                      <a:pt x="1528" y="1402"/>
                    </a:lnTo>
                    <a:lnTo>
                      <a:pt x="1423" y="1486"/>
                    </a:lnTo>
                    <a:lnTo>
                      <a:pt x="1381" y="1569"/>
                    </a:lnTo>
                    <a:lnTo>
                      <a:pt x="1465" y="1674"/>
                    </a:lnTo>
                    <a:lnTo>
                      <a:pt x="1423" y="1779"/>
                    </a:lnTo>
                    <a:lnTo>
                      <a:pt x="1360" y="1737"/>
                    </a:lnTo>
                    <a:lnTo>
                      <a:pt x="1360" y="1674"/>
                    </a:lnTo>
                    <a:lnTo>
                      <a:pt x="1276" y="1611"/>
                    </a:lnTo>
                    <a:lnTo>
                      <a:pt x="1151" y="1569"/>
                    </a:lnTo>
                    <a:lnTo>
                      <a:pt x="1109" y="1569"/>
                    </a:lnTo>
                    <a:lnTo>
                      <a:pt x="1025" y="1486"/>
                    </a:lnTo>
                    <a:lnTo>
                      <a:pt x="942" y="1465"/>
                    </a:lnTo>
                    <a:lnTo>
                      <a:pt x="921" y="1528"/>
                    </a:lnTo>
                    <a:lnTo>
                      <a:pt x="963" y="1674"/>
                    </a:lnTo>
                    <a:lnTo>
                      <a:pt x="963" y="1800"/>
                    </a:lnTo>
                    <a:lnTo>
                      <a:pt x="1004" y="1946"/>
                    </a:lnTo>
                    <a:lnTo>
                      <a:pt x="1109" y="2009"/>
                    </a:lnTo>
                    <a:lnTo>
                      <a:pt x="1235" y="2030"/>
                    </a:lnTo>
                    <a:lnTo>
                      <a:pt x="1276" y="2093"/>
                    </a:lnTo>
                    <a:lnTo>
                      <a:pt x="1256" y="2113"/>
                    </a:lnTo>
                    <a:lnTo>
                      <a:pt x="1130" y="2113"/>
                    </a:lnTo>
                    <a:lnTo>
                      <a:pt x="1256" y="2197"/>
                    </a:lnTo>
                    <a:lnTo>
                      <a:pt x="1318" y="2260"/>
                    </a:lnTo>
                    <a:lnTo>
                      <a:pt x="1423" y="2344"/>
                    </a:lnTo>
                    <a:lnTo>
                      <a:pt x="1548" y="2344"/>
                    </a:lnTo>
                    <a:lnTo>
                      <a:pt x="1632" y="2260"/>
                    </a:lnTo>
                    <a:lnTo>
                      <a:pt x="1674" y="2260"/>
                    </a:lnTo>
                    <a:lnTo>
                      <a:pt x="1674" y="2344"/>
                    </a:lnTo>
                    <a:lnTo>
                      <a:pt x="1590" y="2427"/>
                    </a:lnTo>
                    <a:lnTo>
                      <a:pt x="1548" y="2616"/>
                    </a:lnTo>
                    <a:lnTo>
                      <a:pt x="1486" y="2616"/>
                    </a:lnTo>
                    <a:lnTo>
                      <a:pt x="1339" y="2469"/>
                    </a:lnTo>
                    <a:lnTo>
                      <a:pt x="1025" y="2427"/>
                    </a:lnTo>
                    <a:lnTo>
                      <a:pt x="921" y="2260"/>
                    </a:lnTo>
                    <a:lnTo>
                      <a:pt x="837" y="2239"/>
                    </a:lnTo>
                    <a:lnTo>
                      <a:pt x="795" y="2155"/>
                    </a:lnTo>
                    <a:lnTo>
                      <a:pt x="753" y="2155"/>
                    </a:lnTo>
                    <a:lnTo>
                      <a:pt x="712" y="2302"/>
                    </a:lnTo>
                    <a:lnTo>
                      <a:pt x="712" y="2344"/>
                    </a:lnTo>
                    <a:lnTo>
                      <a:pt x="649" y="2406"/>
                    </a:lnTo>
                    <a:lnTo>
                      <a:pt x="712" y="2574"/>
                    </a:lnTo>
                    <a:lnTo>
                      <a:pt x="628" y="2637"/>
                    </a:lnTo>
                    <a:lnTo>
                      <a:pt x="544" y="2616"/>
                    </a:lnTo>
                    <a:lnTo>
                      <a:pt x="544" y="2762"/>
                    </a:lnTo>
                    <a:lnTo>
                      <a:pt x="502" y="2783"/>
                    </a:lnTo>
                    <a:lnTo>
                      <a:pt x="502" y="3034"/>
                    </a:lnTo>
                    <a:lnTo>
                      <a:pt x="586" y="3097"/>
                    </a:lnTo>
                    <a:lnTo>
                      <a:pt x="732" y="3097"/>
                    </a:lnTo>
                    <a:lnTo>
                      <a:pt x="837" y="3160"/>
                    </a:lnTo>
                    <a:lnTo>
                      <a:pt x="942" y="3139"/>
                    </a:lnTo>
                    <a:lnTo>
                      <a:pt x="942" y="3181"/>
                    </a:lnTo>
                    <a:lnTo>
                      <a:pt x="858" y="3243"/>
                    </a:lnTo>
                    <a:lnTo>
                      <a:pt x="753" y="3181"/>
                    </a:lnTo>
                    <a:lnTo>
                      <a:pt x="586" y="3181"/>
                    </a:lnTo>
                    <a:lnTo>
                      <a:pt x="523" y="3160"/>
                    </a:lnTo>
                    <a:lnTo>
                      <a:pt x="419" y="3181"/>
                    </a:lnTo>
                    <a:lnTo>
                      <a:pt x="272" y="3369"/>
                    </a:lnTo>
                    <a:lnTo>
                      <a:pt x="230" y="3473"/>
                    </a:lnTo>
                    <a:lnTo>
                      <a:pt x="314" y="3557"/>
                    </a:lnTo>
                    <a:lnTo>
                      <a:pt x="293" y="3599"/>
                    </a:lnTo>
                    <a:lnTo>
                      <a:pt x="209" y="3620"/>
                    </a:lnTo>
                    <a:lnTo>
                      <a:pt x="209" y="3725"/>
                    </a:lnTo>
                    <a:lnTo>
                      <a:pt x="293" y="3787"/>
                    </a:lnTo>
                    <a:lnTo>
                      <a:pt x="335" y="3725"/>
                    </a:lnTo>
                    <a:lnTo>
                      <a:pt x="502" y="3725"/>
                    </a:lnTo>
                    <a:lnTo>
                      <a:pt x="586" y="3662"/>
                    </a:lnTo>
                    <a:lnTo>
                      <a:pt x="628" y="3704"/>
                    </a:lnTo>
                    <a:lnTo>
                      <a:pt x="628" y="3787"/>
                    </a:lnTo>
                    <a:lnTo>
                      <a:pt x="523" y="3808"/>
                    </a:lnTo>
                    <a:lnTo>
                      <a:pt x="440" y="3913"/>
                    </a:lnTo>
                    <a:lnTo>
                      <a:pt x="502" y="3976"/>
                    </a:lnTo>
                    <a:lnTo>
                      <a:pt x="586" y="3976"/>
                    </a:lnTo>
                    <a:lnTo>
                      <a:pt x="691" y="3892"/>
                    </a:lnTo>
                    <a:lnTo>
                      <a:pt x="753" y="3892"/>
                    </a:lnTo>
                    <a:lnTo>
                      <a:pt x="858" y="3808"/>
                    </a:lnTo>
                    <a:lnTo>
                      <a:pt x="858" y="3871"/>
                    </a:lnTo>
                    <a:lnTo>
                      <a:pt x="816" y="3934"/>
                    </a:lnTo>
                    <a:lnTo>
                      <a:pt x="858" y="3976"/>
                    </a:lnTo>
                    <a:lnTo>
                      <a:pt x="1046" y="3976"/>
                    </a:lnTo>
                    <a:lnTo>
                      <a:pt x="1067" y="4018"/>
                    </a:lnTo>
                    <a:lnTo>
                      <a:pt x="963" y="4038"/>
                    </a:lnTo>
                    <a:lnTo>
                      <a:pt x="963" y="4122"/>
                    </a:lnTo>
                    <a:lnTo>
                      <a:pt x="1067" y="4143"/>
                    </a:lnTo>
                    <a:lnTo>
                      <a:pt x="1172" y="4122"/>
                    </a:lnTo>
                    <a:lnTo>
                      <a:pt x="1318" y="4206"/>
                    </a:lnTo>
                    <a:lnTo>
                      <a:pt x="1590" y="4290"/>
                    </a:lnTo>
                    <a:lnTo>
                      <a:pt x="1632" y="4331"/>
                    </a:lnTo>
                    <a:lnTo>
                      <a:pt x="1381" y="4310"/>
                    </a:lnTo>
                    <a:lnTo>
                      <a:pt x="1276" y="4331"/>
                    </a:lnTo>
                    <a:lnTo>
                      <a:pt x="1130" y="4227"/>
                    </a:lnTo>
                    <a:lnTo>
                      <a:pt x="963" y="4290"/>
                    </a:lnTo>
                    <a:lnTo>
                      <a:pt x="963" y="4352"/>
                    </a:lnTo>
                    <a:lnTo>
                      <a:pt x="1130" y="4415"/>
                    </a:lnTo>
                    <a:lnTo>
                      <a:pt x="1339" y="4436"/>
                    </a:lnTo>
                    <a:lnTo>
                      <a:pt x="1569" y="4436"/>
                    </a:lnTo>
                    <a:lnTo>
                      <a:pt x="1653" y="4499"/>
                    </a:lnTo>
                    <a:lnTo>
                      <a:pt x="1423" y="4541"/>
                    </a:lnTo>
                    <a:lnTo>
                      <a:pt x="1339" y="4520"/>
                    </a:lnTo>
                    <a:lnTo>
                      <a:pt x="1109" y="4499"/>
                    </a:lnTo>
                    <a:lnTo>
                      <a:pt x="942" y="4457"/>
                    </a:lnTo>
                    <a:lnTo>
                      <a:pt x="900" y="4394"/>
                    </a:lnTo>
                    <a:lnTo>
                      <a:pt x="753" y="4352"/>
                    </a:lnTo>
                    <a:lnTo>
                      <a:pt x="607" y="4206"/>
                    </a:lnTo>
                    <a:lnTo>
                      <a:pt x="544" y="4248"/>
                    </a:lnTo>
                    <a:lnTo>
                      <a:pt x="481" y="4331"/>
                    </a:lnTo>
                    <a:lnTo>
                      <a:pt x="293" y="4352"/>
                    </a:lnTo>
                    <a:lnTo>
                      <a:pt x="209" y="4415"/>
                    </a:lnTo>
                    <a:lnTo>
                      <a:pt x="188" y="4624"/>
                    </a:lnTo>
                    <a:lnTo>
                      <a:pt x="314" y="4729"/>
                    </a:lnTo>
                    <a:lnTo>
                      <a:pt x="314" y="4854"/>
                    </a:lnTo>
                    <a:lnTo>
                      <a:pt x="272" y="4917"/>
                    </a:lnTo>
                    <a:lnTo>
                      <a:pt x="188" y="4729"/>
                    </a:lnTo>
                    <a:lnTo>
                      <a:pt x="126" y="4729"/>
                    </a:lnTo>
                    <a:lnTo>
                      <a:pt x="63" y="4980"/>
                    </a:lnTo>
                    <a:lnTo>
                      <a:pt x="84" y="5126"/>
                    </a:lnTo>
                    <a:lnTo>
                      <a:pt x="168" y="5147"/>
                    </a:lnTo>
                    <a:lnTo>
                      <a:pt x="188" y="5126"/>
                    </a:lnTo>
                    <a:lnTo>
                      <a:pt x="272" y="5126"/>
                    </a:lnTo>
                    <a:lnTo>
                      <a:pt x="335" y="5252"/>
                    </a:lnTo>
                    <a:lnTo>
                      <a:pt x="419" y="5273"/>
                    </a:lnTo>
                    <a:lnTo>
                      <a:pt x="335" y="5294"/>
                    </a:lnTo>
                    <a:lnTo>
                      <a:pt x="272" y="5336"/>
                    </a:lnTo>
                    <a:lnTo>
                      <a:pt x="188" y="5231"/>
                    </a:lnTo>
                    <a:lnTo>
                      <a:pt x="21" y="5252"/>
                    </a:lnTo>
                    <a:lnTo>
                      <a:pt x="0" y="5461"/>
                    </a:lnTo>
                    <a:lnTo>
                      <a:pt x="63" y="5503"/>
                    </a:lnTo>
                    <a:lnTo>
                      <a:pt x="126" y="5482"/>
                    </a:lnTo>
                    <a:lnTo>
                      <a:pt x="84" y="5566"/>
                    </a:lnTo>
                    <a:lnTo>
                      <a:pt x="84" y="5817"/>
                    </a:lnTo>
                    <a:lnTo>
                      <a:pt x="168" y="5754"/>
                    </a:lnTo>
                    <a:lnTo>
                      <a:pt x="230" y="5775"/>
                    </a:lnTo>
                    <a:lnTo>
                      <a:pt x="230" y="5963"/>
                    </a:lnTo>
                    <a:lnTo>
                      <a:pt x="398" y="6005"/>
                    </a:lnTo>
                    <a:lnTo>
                      <a:pt x="628" y="6173"/>
                    </a:lnTo>
                    <a:lnTo>
                      <a:pt x="732" y="6110"/>
                    </a:lnTo>
                    <a:lnTo>
                      <a:pt x="795" y="6005"/>
                    </a:lnTo>
                    <a:lnTo>
                      <a:pt x="753" y="5922"/>
                    </a:lnTo>
                    <a:lnTo>
                      <a:pt x="921" y="5922"/>
                    </a:lnTo>
                    <a:lnTo>
                      <a:pt x="942" y="6026"/>
                    </a:lnTo>
                    <a:lnTo>
                      <a:pt x="921" y="6131"/>
                    </a:lnTo>
                    <a:lnTo>
                      <a:pt x="942" y="6235"/>
                    </a:lnTo>
                    <a:lnTo>
                      <a:pt x="1004" y="6214"/>
                    </a:lnTo>
                    <a:lnTo>
                      <a:pt x="1067" y="5963"/>
                    </a:lnTo>
                    <a:lnTo>
                      <a:pt x="1067" y="5712"/>
                    </a:lnTo>
                    <a:lnTo>
                      <a:pt x="1130" y="5566"/>
                    </a:lnTo>
                    <a:lnTo>
                      <a:pt x="1256" y="5440"/>
                    </a:lnTo>
                    <a:lnTo>
                      <a:pt x="1318" y="5294"/>
                    </a:lnTo>
                    <a:lnTo>
                      <a:pt x="1318" y="5461"/>
                    </a:lnTo>
                    <a:lnTo>
                      <a:pt x="1172" y="5670"/>
                    </a:lnTo>
                    <a:lnTo>
                      <a:pt x="1151" y="5817"/>
                    </a:lnTo>
                    <a:lnTo>
                      <a:pt x="1172" y="5922"/>
                    </a:lnTo>
                    <a:lnTo>
                      <a:pt x="1130" y="6131"/>
                    </a:lnTo>
                    <a:lnTo>
                      <a:pt x="1172" y="6235"/>
                    </a:lnTo>
                    <a:lnTo>
                      <a:pt x="1151" y="6319"/>
                    </a:lnTo>
                    <a:lnTo>
                      <a:pt x="1214" y="6340"/>
                    </a:lnTo>
                    <a:lnTo>
                      <a:pt x="1256" y="6298"/>
                    </a:lnTo>
                    <a:lnTo>
                      <a:pt x="1339" y="6173"/>
                    </a:lnTo>
                    <a:lnTo>
                      <a:pt x="1528" y="5984"/>
                    </a:lnTo>
                    <a:lnTo>
                      <a:pt x="1590" y="5691"/>
                    </a:lnTo>
                    <a:lnTo>
                      <a:pt x="1674" y="5650"/>
                    </a:lnTo>
                    <a:lnTo>
                      <a:pt x="1674" y="5754"/>
                    </a:lnTo>
                    <a:lnTo>
                      <a:pt x="1632" y="5880"/>
                    </a:lnTo>
                    <a:lnTo>
                      <a:pt x="1632" y="5963"/>
                    </a:lnTo>
                    <a:lnTo>
                      <a:pt x="1737" y="5984"/>
                    </a:lnTo>
                    <a:lnTo>
                      <a:pt x="1862" y="5859"/>
                    </a:lnTo>
                    <a:lnTo>
                      <a:pt x="1946" y="5775"/>
                    </a:lnTo>
                    <a:lnTo>
                      <a:pt x="1946" y="5670"/>
                    </a:lnTo>
                    <a:lnTo>
                      <a:pt x="1841" y="5650"/>
                    </a:lnTo>
                    <a:lnTo>
                      <a:pt x="1841" y="5608"/>
                    </a:lnTo>
                    <a:lnTo>
                      <a:pt x="1946" y="5566"/>
                    </a:lnTo>
                    <a:lnTo>
                      <a:pt x="1946" y="5398"/>
                    </a:lnTo>
                    <a:lnTo>
                      <a:pt x="1904" y="5336"/>
                    </a:lnTo>
                    <a:lnTo>
                      <a:pt x="1904" y="5231"/>
                    </a:lnTo>
                    <a:lnTo>
                      <a:pt x="2072" y="5126"/>
                    </a:lnTo>
                    <a:lnTo>
                      <a:pt x="2113" y="4938"/>
                    </a:lnTo>
                    <a:lnTo>
                      <a:pt x="2218" y="4875"/>
                    </a:lnTo>
                    <a:lnTo>
                      <a:pt x="2281" y="4813"/>
                    </a:lnTo>
                    <a:lnTo>
                      <a:pt x="2281" y="4917"/>
                    </a:lnTo>
                    <a:lnTo>
                      <a:pt x="2281" y="4959"/>
                    </a:lnTo>
                    <a:lnTo>
                      <a:pt x="2197" y="4980"/>
                    </a:lnTo>
                    <a:lnTo>
                      <a:pt x="2113" y="5168"/>
                    </a:lnTo>
                    <a:lnTo>
                      <a:pt x="2051" y="5294"/>
                    </a:lnTo>
                    <a:lnTo>
                      <a:pt x="2009" y="5461"/>
                    </a:lnTo>
                    <a:lnTo>
                      <a:pt x="2072" y="5566"/>
                    </a:lnTo>
                    <a:lnTo>
                      <a:pt x="2092" y="5691"/>
                    </a:lnTo>
                    <a:lnTo>
                      <a:pt x="2155" y="5650"/>
                    </a:lnTo>
                    <a:lnTo>
                      <a:pt x="2260" y="5461"/>
                    </a:lnTo>
                    <a:lnTo>
                      <a:pt x="2469" y="5273"/>
                    </a:lnTo>
                    <a:lnTo>
                      <a:pt x="2532" y="5147"/>
                    </a:lnTo>
                    <a:lnTo>
                      <a:pt x="2532" y="4980"/>
                    </a:lnTo>
                    <a:lnTo>
                      <a:pt x="2616" y="4875"/>
                    </a:lnTo>
                    <a:lnTo>
                      <a:pt x="2699" y="4854"/>
                    </a:lnTo>
                    <a:lnTo>
                      <a:pt x="2699" y="4917"/>
                    </a:lnTo>
                    <a:lnTo>
                      <a:pt x="2678" y="4959"/>
                    </a:lnTo>
                    <a:lnTo>
                      <a:pt x="2678" y="5085"/>
                    </a:lnTo>
                    <a:lnTo>
                      <a:pt x="2741" y="5064"/>
                    </a:lnTo>
                    <a:lnTo>
                      <a:pt x="2888" y="4875"/>
                    </a:lnTo>
                    <a:lnTo>
                      <a:pt x="2971" y="4875"/>
                    </a:lnTo>
                    <a:lnTo>
                      <a:pt x="3139" y="4917"/>
                    </a:lnTo>
                    <a:lnTo>
                      <a:pt x="3327" y="4854"/>
                    </a:lnTo>
                    <a:lnTo>
                      <a:pt x="3432" y="4834"/>
                    </a:lnTo>
                    <a:lnTo>
                      <a:pt x="3494" y="4750"/>
                    </a:lnTo>
                    <a:lnTo>
                      <a:pt x="3620" y="4729"/>
                    </a:lnTo>
                    <a:lnTo>
                      <a:pt x="3662" y="4624"/>
                    </a:lnTo>
                    <a:lnTo>
                      <a:pt x="3662" y="4541"/>
                    </a:lnTo>
                    <a:lnTo>
                      <a:pt x="3683" y="4457"/>
                    </a:lnTo>
                    <a:lnTo>
                      <a:pt x="3620" y="4394"/>
                    </a:lnTo>
                    <a:lnTo>
                      <a:pt x="3662" y="4227"/>
                    </a:lnTo>
                    <a:lnTo>
                      <a:pt x="3662" y="3976"/>
                    </a:lnTo>
                    <a:lnTo>
                      <a:pt x="3620" y="3976"/>
                    </a:lnTo>
                    <a:lnTo>
                      <a:pt x="3536" y="4122"/>
                    </a:lnTo>
                    <a:lnTo>
                      <a:pt x="3411" y="4290"/>
                    </a:lnTo>
                    <a:lnTo>
                      <a:pt x="3348" y="4290"/>
                    </a:lnTo>
                    <a:lnTo>
                      <a:pt x="3348" y="4206"/>
                    </a:lnTo>
                    <a:lnTo>
                      <a:pt x="3432" y="4101"/>
                    </a:lnTo>
                    <a:lnTo>
                      <a:pt x="3536" y="4018"/>
                    </a:lnTo>
                    <a:lnTo>
                      <a:pt x="3557" y="3934"/>
                    </a:lnTo>
                    <a:lnTo>
                      <a:pt x="3432" y="3829"/>
                    </a:lnTo>
                    <a:lnTo>
                      <a:pt x="3411" y="3725"/>
                    </a:lnTo>
                    <a:lnTo>
                      <a:pt x="3348" y="3725"/>
                    </a:lnTo>
                    <a:lnTo>
                      <a:pt x="3306" y="3766"/>
                    </a:lnTo>
                    <a:lnTo>
                      <a:pt x="3264" y="3829"/>
                    </a:lnTo>
                    <a:lnTo>
                      <a:pt x="3201" y="3787"/>
                    </a:lnTo>
                    <a:lnTo>
                      <a:pt x="3097" y="3808"/>
                    </a:lnTo>
                    <a:lnTo>
                      <a:pt x="3013" y="3871"/>
                    </a:lnTo>
                    <a:lnTo>
                      <a:pt x="2909" y="3829"/>
                    </a:lnTo>
                    <a:lnTo>
                      <a:pt x="2950" y="3787"/>
                    </a:lnTo>
                    <a:lnTo>
                      <a:pt x="3222" y="3683"/>
                    </a:lnTo>
                    <a:lnTo>
                      <a:pt x="3327" y="3662"/>
                    </a:lnTo>
                    <a:lnTo>
                      <a:pt x="3536" y="3453"/>
                    </a:lnTo>
                    <a:lnTo>
                      <a:pt x="3578" y="3390"/>
                    </a:lnTo>
                    <a:lnTo>
                      <a:pt x="3725" y="3160"/>
                    </a:lnTo>
                    <a:lnTo>
                      <a:pt x="3766" y="2971"/>
                    </a:lnTo>
                    <a:lnTo>
                      <a:pt x="3725" y="2950"/>
                    </a:lnTo>
                    <a:lnTo>
                      <a:pt x="3641" y="2971"/>
                    </a:lnTo>
                    <a:lnTo>
                      <a:pt x="3578" y="3034"/>
                    </a:lnTo>
                    <a:lnTo>
                      <a:pt x="3536" y="2950"/>
                    </a:lnTo>
                    <a:lnTo>
                      <a:pt x="3578" y="2888"/>
                    </a:lnTo>
                    <a:lnTo>
                      <a:pt x="3641" y="2846"/>
                    </a:lnTo>
                    <a:lnTo>
                      <a:pt x="3725" y="2867"/>
                    </a:lnTo>
                    <a:lnTo>
                      <a:pt x="3766" y="2783"/>
                    </a:lnTo>
                    <a:lnTo>
                      <a:pt x="3766" y="2657"/>
                    </a:lnTo>
                    <a:lnTo>
                      <a:pt x="3871" y="2553"/>
                    </a:lnTo>
                    <a:lnTo>
                      <a:pt x="3871" y="2427"/>
                    </a:lnTo>
                    <a:lnTo>
                      <a:pt x="3850" y="2365"/>
                    </a:lnTo>
                    <a:lnTo>
                      <a:pt x="3850" y="2302"/>
                    </a:lnTo>
                    <a:lnTo>
                      <a:pt x="3745" y="2260"/>
                    </a:lnTo>
                    <a:lnTo>
                      <a:pt x="3641" y="2302"/>
                    </a:lnTo>
                    <a:lnTo>
                      <a:pt x="3494" y="2553"/>
                    </a:lnTo>
                    <a:lnTo>
                      <a:pt x="3494" y="2678"/>
                    </a:lnTo>
                    <a:lnTo>
                      <a:pt x="3557" y="2762"/>
                    </a:lnTo>
                    <a:lnTo>
                      <a:pt x="3473" y="2846"/>
                    </a:lnTo>
                    <a:lnTo>
                      <a:pt x="3432" y="2888"/>
                    </a:lnTo>
                    <a:lnTo>
                      <a:pt x="3369" y="2867"/>
                    </a:lnTo>
                    <a:lnTo>
                      <a:pt x="3411" y="2825"/>
                    </a:lnTo>
                    <a:lnTo>
                      <a:pt x="3348" y="2762"/>
                    </a:lnTo>
                    <a:lnTo>
                      <a:pt x="3348" y="2657"/>
                    </a:lnTo>
                    <a:lnTo>
                      <a:pt x="3453" y="2448"/>
                    </a:lnTo>
                    <a:lnTo>
                      <a:pt x="3432" y="2344"/>
                    </a:lnTo>
                    <a:lnTo>
                      <a:pt x="3453" y="2302"/>
                    </a:lnTo>
                    <a:lnTo>
                      <a:pt x="3473" y="2323"/>
                    </a:lnTo>
                    <a:lnTo>
                      <a:pt x="3557" y="2302"/>
                    </a:lnTo>
                    <a:lnTo>
                      <a:pt x="3536" y="2134"/>
                    </a:lnTo>
                    <a:lnTo>
                      <a:pt x="3453" y="2030"/>
                    </a:lnTo>
                    <a:lnTo>
                      <a:pt x="3348" y="2030"/>
                    </a:lnTo>
                    <a:lnTo>
                      <a:pt x="3222" y="2051"/>
                    </a:lnTo>
                    <a:lnTo>
                      <a:pt x="3160" y="2155"/>
                    </a:lnTo>
                    <a:lnTo>
                      <a:pt x="3139" y="2113"/>
                    </a:lnTo>
                    <a:lnTo>
                      <a:pt x="3118" y="2051"/>
                    </a:lnTo>
                    <a:lnTo>
                      <a:pt x="3139" y="1904"/>
                    </a:lnTo>
                    <a:lnTo>
                      <a:pt x="3055" y="1737"/>
                    </a:lnTo>
                    <a:lnTo>
                      <a:pt x="3097" y="1507"/>
                    </a:lnTo>
                    <a:lnTo>
                      <a:pt x="3097" y="1318"/>
                    </a:lnTo>
                    <a:lnTo>
                      <a:pt x="3139" y="1193"/>
                    </a:lnTo>
                    <a:lnTo>
                      <a:pt x="3160" y="1005"/>
                    </a:lnTo>
                    <a:lnTo>
                      <a:pt x="3139" y="858"/>
                    </a:lnTo>
                    <a:lnTo>
                      <a:pt x="3243" y="670"/>
                    </a:lnTo>
                    <a:lnTo>
                      <a:pt x="3243" y="523"/>
                    </a:lnTo>
                    <a:lnTo>
                      <a:pt x="3139" y="419"/>
                    </a:lnTo>
                    <a:lnTo>
                      <a:pt x="3118" y="272"/>
                    </a:lnTo>
                    <a:lnTo>
                      <a:pt x="2950" y="147"/>
                    </a:lnTo>
                    <a:lnTo>
                      <a:pt x="2909" y="63"/>
                    </a:lnTo>
                    <a:lnTo>
                      <a:pt x="2741" y="0"/>
                    </a:lnTo>
                    <a:lnTo>
                      <a:pt x="2699" y="21"/>
                    </a:lnTo>
                    <a:lnTo>
                      <a:pt x="2699" y="105"/>
                    </a:lnTo>
                    <a:lnTo>
                      <a:pt x="2678" y="126"/>
                    </a:lnTo>
                    <a:lnTo>
                      <a:pt x="251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6" name="Google Shape;2816;p78"/>
              <p:cNvSpPr/>
              <p:nvPr/>
            </p:nvSpPr>
            <p:spPr>
              <a:xfrm>
                <a:off x="2744725" y="1557875"/>
                <a:ext cx="36625" cy="48150"/>
              </a:xfrm>
              <a:custGeom>
                <a:avLst/>
                <a:gdLst/>
                <a:ahLst/>
                <a:cxnLst/>
                <a:rect l="l" t="t" r="r" b="b"/>
                <a:pathLst>
                  <a:path w="1465" h="1926" extrusionOk="0">
                    <a:moveTo>
                      <a:pt x="711" y="0"/>
                    </a:moveTo>
                    <a:lnTo>
                      <a:pt x="586" y="105"/>
                    </a:lnTo>
                    <a:lnTo>
                      <a:pt x="502" y="168"/>
                    </a:lnTo>
                    <a:lnTo>
                      <a:pt x="502" y="356"/>
                    </a:lnTo>
                    <a:lnTo>
                      <a:pt x="419" y="419"/>
                    </a:lnTo>
                    <a:lnTo>
                      <a:pt x="356" y="377"/>
                    </a:lnTo>
                    <a:lnTo>
                      <a:pt x="272" y="544"/>
                    </a:lnTo>
                    <a:lnTo>
                      <a:pt x="272" y="733"/>
                    </a:lnTo>
                    <a:lnTo>
                      <a:pt x="188" y="837"/>
                    </a:lnTo>
                    <a:lnTo>
                      <a:pt x="272" y="963"/>
                    </a:lnTo>
                    <a:lnTo>
                      <a:pt x="147" y="963"/>
                    </a:lnTo>
                    <a:lnTo>
                      <a:pt x="167" y="1005"/>
                    </a:lnTo>
                    <a:lnTo>
                      <a:pt x="272" y="1088"/>
                    </a:lnTo>
                    <a:lnTo>
                      <a:pt x="398" y="1256"/>
                    </a:lnTo>
                    <a:lnTo>
                      <a:pt x="377" y="1360"/>
                    </a:lnTo>
                    <a:lnTo>
                      <a:pt x="356" y="1360"/>
                    </a:lnTo>
                    <a:lnTo>
                      <a:pt x="209" y="1256"/>
                    </a:lnTo>
                    <a:lnTo>
                      <a:pt x="84" y="1256"/>
                    </a:lnTo>
                    <a:lnTo>
                      <a:pt x="63" y="1318"/>
                    </a:lnTo>
                    <a:lnTo>
                      <a:pt x="0" y="1402"/>
                    </a:lnTo>
                    <a:lnTo>
                      <a:pt x="105" y="1465"/>
                    </a:lnTo>
                    <a:lnTo>
                      <a:pt x="147" y="1590"/>
                    </a:lnTo>
                    <a:lnTo>
                      <a:pt x="188" y="1632"/>
                    </a:lnTo>
                    <a:lnTo>
                      <a:pt x="105" y="1737"/>
                    </a:lnTo>
                    <a:lnTo>
                      <a:pt x="105" y="1883"/>
                    </a:lnTo>
                    <a:lnTo>
                      <a:pt x="251" y="1821"/>
                    </a:lnTo>
                    <a:lnTo>
                      <a:pt x="272" y="1737"/>
                    </a:lnTo>
                    <a:lnTo>
                      <a:pt x="356" y="1737"/>
                    </a:lnTo>
                    <a:lnTo>
                      <a:pt x="377" y="1883"/>
                    </a:lnTo>
                    <a:lnTo>
                      <a:pt x="460" y="1883"/>
                    </a:lnTo>
                    <a:lnTo>
                      <a:pt x="607" y="1842"/>
                    </a:lnTo>
                    <a:lnTo>
                      <a:pt x="711" y="1883"/>
                    </a:lnTo>
                    <a:lnTo>
                      <a:pt x="837" y="1779"/>
                    </a:lnTo>
                    <a:lnTo>
                      <a:pt x="900" y="1821"/>
                    </a:lnTo>
                    <a:lnTo>
                      <a:pt x="900" y="1925"/>
                    </a:lnTo>
                    <a:lnTo>
                      <a:pt x="983" y="1925"/>
                    </a:lnTo>
                    <a:lnTo>
                      <a:pt x="1025" y="1883"/>
                    </a:lnTo>
                    <a:lnTo>
                      <a:pt x="1235" y="1737"/>
                    </a:lnTo>
                    <a:lnTo>
                      <a:pt x="1235" y="1632"/>
                    </a:lnTo>
                    <a:lnTo>
                      <a:pt x="1214" y="1465"/>
                    </a:lnTo>
                    <a:lnTo>
                      <a:pt x="1151" y="1465"/>
                    </a:lnTo>
                    <a:lnTo>
                      <a:pt x="1109" y="1402"/>
                    </a:lnTo>
                    <a:lnTo>
                      <a:pt x="1193" y="1360"/>
                    </a:lnTo>
                    <a:lnTo>
                      <a:pt x="1297" y="1381"/>
                    </a:lnTo>
                    <a:lnTo>
                      <a:pt x="1339" y="1298"/>
                    </a:lnTo>
                    <a:lnTo>
                      <a:pt x="1465" y="1214"/>
                    </a:lnTo>
                    <a:lnTo>
                      <a:pt x="1423" y="984"/>
                    </a:lnTo>
                    <a:lnTo>
                      <a:pt x="1360" y="900"/>
                    </a:lnTo>
                    <a:lnTo>
                      <a:pt x="1360" y="837"/>
                    </a:lnTo>
                    <a:lnTo>
                      <a:pt x="1235" y="837"/>
                    </a:lnTo>
                    <a:lnTo>
                      <a:pt x="1193" y="691"/>
                    </a:lnTo>
                    <a:lnTo>
                      <a:pt x="1193" y="649"/>
                    </a:lnTo>
                    <a:lnTo>
                      <a:pt x="1130" y="586"/>
                    </a:lnTo>
                    <a:lnTo>
                      <a:pt x="1109" y="482"/>
                    </a:lnTo>
                    <a:lnTo>
                      <a:pt x="1046" y="461"/>
                    </a:lnTo>
                    <a:lnTo>
                      <a:pt x="1004" y="377"/>
                    </a:lnTo>
                    <a:lnTo>
                      <a:pt x="1025" y="272"/>
                    </a:lnTo>
                    <a:lnTo>
                      <a:pt x="983" y="168"/>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78"/>
              <p:cNvSpPr/>
              <p:nvPr/>
            </p:nvSpPr>
            <p:spPr>
              <a:xfrm>
                <a:off x="2789175" y="1410350"/>
                <a:ext cx="386600" cy="302375"/>
              </a:xfrm>
              <a:custGeom>
                <a:avLst/>
                <a:gdLst/>
                <a:ahLst/>
                <a:cxnLst/>
                <a:rect l="l" t="t" r="r" b="b"/>
                <a:pathLst>
                  <a:path w="15464" h="12095" extrusionOk="0">
                    <a:moveTo>
                      <a:pt x="9625" y="1"/>
                    </a:moveTo>
                    <a:lnTo>
                      <a:pt x="9521" y="105"/>
                    </a:lnTo>
                    <a:lnTo>
                      <a:pt x="9416" y="105"/>
                    </a:lnTo>
                    <a:lnTo>
                      <a:pt x="9353" y="168"/>
                    </a:lnTo>
                    <a:lnTo>
                      <a:pt x="9416" y="252"/>
                    </a:lnTo>
                    <a:lnTo>
                      <a:pt x="9521" y="273"/>
                    </a:lnTo>
                    <a:lnTo>
                      <a:pt x="9584" y="315"/>
                    </a:lnTo>
                    <a:lnTo>
                      <a:pt x="9458" y="315"/>
                    </a:lnTo>
                    <a:lnTo>
                      <a:pt x="9395" y="377"/>
                    </a:lnTo>
                    <a:lnTo>
                      <a:pt x="9458" y="461"/>
                    </a:lnTo>
                    <a:lnTo>
                      <a:pt x="9584" y="566"/>
                    </a:lnTo>
                    <a:lnTo>
                      <a:pt x="9563" y="629"/>
                    </a:lnTo>
                    <a:lnTo>
                      <a:pt x="9521" y="691"/>
                    </a:lnTo>
                    <a:lnTo>
                      <a:pt x="9625" y="796"/>
                    </a:lnTo>
                    <a:lnTo>
                      <a:pt x="9709" y="817"/>
                    </a:lnTo>
                    <a:lnTo>
                      <a:pt x="9709" y="880"/>
                    </a:lnTo>
                    <a:lnTo>
                      <a:pt x="9605" y="901"/>
                    </a:lnTo>
                    <a:lnTo>
                      <a:pt x="9605" y="942"/>
                    </a:lnTo>
                    <a:lnTo>
                      <a:pt x="9395" y="712"/>
                    </a:lnTo>
                    <a:lnTo>
                      <a:pt x="9353" y="712"/>
                    </a:lnTo>
                    <a:lnTo>
                      <a:pt x="9312" y="796"/>
                    </a:lnTo>
                    <a:lnTo>
                      <a:pt x="9312" y="901"/>
                    </a:lnTo>
                    <a:lnTo>
                      <a:pt x="9270" y="880"/>
                    </a:lnTo>
                    <a:lnTo>
                      <a:pt x="9249" y="691"/>
                    </a:lnTo>
                    <a:lnTo>
                      <a:pt x="9270" y="566"/>
                    </a:lnTo>
                    <a:lnTo>
                      <a:pt x="9186" y="419"/>
                    </a:lnTo>
                    <a:lnTo>
                      <a:pt x="9186" y="273"/>
                    </a:lnTo>
                    <a:lnTo>
                      <a:pt x="9123" y="210"/>
                    </a:lnTo>
                    <a:lnTo>
                      <a:pt x="9081" y="252"/>
                    </a:lnTo>
                    <a:lnTo>
                      <a:pt x="8956" y="147"/>
                    </a:lnTo>
                    <a:lnTo>
                      <a:pt x="8872" y="105"/>
                    </a:lnTo>
                    <a:lnTo>
                      <a:pt x="8851" y="252"/>
                    </a:lnTo>
                    <a:lnTo>
                      <a:pt x="8872" y="461"/>
                    </a:lnTo>
                    <a:lnTo>
                      <a:pt x="8851" y="670"/>
                    </a:lnTo>
                    <a:lnTo>
                      <a:pt x="8893" y="817"/>
                    </a:lnTo>
                    <a:lnTo>
                      <a:pt x="8935" y="984"/>
                    </a:lnTo>
                    <a:lnTo>
                      <a:pt x="8935" y="1047"/>
                    </a:lnTo>
                    <a:lnTo>
                      <a:pt x="8935" y="1193"/>
                    </a:lnTo>
                    <a:lnTo>
                      <a:pt x="8872" y="1235"/>
                    </a:lnTo>
                    <a:lnTo>
                      <a:pt x="8830" y="1131"/>
                    </a:lnTo>
                    <a:lnTo>
                      <a:pt x="8788" y="984"/>
                    </a:lnTo>
                    <a:lnTo>
                      <a:pt x="8747" y="901"/>
                    </a:lnTo>
                    <a:lnTo>
                      <a:pt x="8747" y="775"/>
                    </a:lnTo>
                    <a:lnTo>
                      <a:pt x="8726" y="629"/>
                    </a:lnTo>
                    <a:lnTo>
                      <a:pt x="8684" y="482"/>
                    </a:lnTo>
                    <a:lnTo>
                      <a:pt x="8475" y="357"/>
                    </a:lnTo>
                    <a:lnTo>
                      <a:pt x="8412" y="357"/>
                    </a:lnTo>
                    <a:lnTo>
                      <a:pt x="8370" y="482"/>
                    </a:lnTo>
                    <a:lnTo>
                      <a:pt x="8349" y="524"/>
                    </a:lnTo>
                    <a:lnTo>
                      <a:pt x="8370" y="691"/>
                    </a:lnTo>
                    <a:lnTo>
                      <a:pt x="8558" y="817"/>
                    </a:lnTo>
                    <a:lnTo>
                      <a:pt x="8558" y="901"/>
                    </a:lnTo>
                    <a:lnTo>
                      <a:pt x="8370" y="880"/>
                    </a:lnTo>
                    <a:lnTo>
                      <a:pt x="8328" y="838"/>
                    </a:lnTo>
                    <a:lnTo>
                      <a:pt x="8244" y="838"/>
                    </a:lnTo>
                    <a:lnTo>
                      <a:pt x="8161" y="921"/>
                    </a:lnTo>
                    <a:lnTo>
                      <a:pt x="8244" y="1131"/>
                    </a:lnTo>
                    <a:lnTo>
                      <a:pt x="8224" y="1193"/>
                    </a:lnTo>
                    <a:lnTo>
                      <a:pt x="8077" y="1235"/>
                    </a:lnTo>
                    <a:lnTo>
                      <a:pt x="8035" y="1340"/>
                    </a:lnTo>
                    <a:lnTo>
                      <a:pt x="7952" y="1403"/>
                    </a:lnTo>
                    <a:lnTo>
                      <a:pt x="7910" y="1319"/>
                    </a:lnTo>
                    <a:lnTo>
                      <a:pt x="7910" y="1214"/>
                    </a:lnTo>
                    <a:lnTo>
                      <a:pt x="7847" y="1214"/>
                    </a:lnTo>
                    <a:lnTo>
                      <a:pt x="7784" y="1361"/>
                    </a:lnTo>
                    <a:lnTo>
                      <a:pt x="7700" y="1403"/>
                    </a:lnTo>
                    <a:lnTo>
                      <a:pt x="7680" y="1131"/>
                    </a:lnTo>
                    <a:lnTo>
                      <a:pt x="7700" y="984"/>
                    </a:lnTo>
                    <a:lnTo>
                      <a:pt x="7700" y="921"/>
                    </a:lnTo>
                    <a:lnTo>
                      <a:pt x="7491" y="838"/>
                    </a:lnTo>
                    <a:lnTo>
                      <a:pt x="7470" y="775"/>
                    </a:lnTo>
                    <a:lnTo>
                      <a:pt x="7533" y="691"/>
                    </a:lnTo>
                    <a:lnTo>
                      <a:pt x="7554" y="608"/>
                    </a:lnTo>
                    <a:lnTo>
                      <a:pt x="7470" y="566"/>
                    </a:lnTo>
                    <a:lnTo>
                      <a:pt x="7261" y="524"/>
                    </a:lnTo>
                    <a:lnTo>
                      <a:pt x="7219" y="482"/>
                    </a:lnTo>
                    <a:lnTo>
                      <a:pt x="7073" y="524"/>
                    </a:lnTo>
                    <a:lnTo>
                      <a:pt x="7031" y="629"/>
                    </a:lnTo>
                    <a:lnTo>
                      <a:pt x="7115" y="712"/>
                    </a:lnTo>
                    <a:lnTo>
                      <a:pt x="7115" y="921"/>
                    </a:lnTo>
                    <a:lnTo>
                      <a:pt x="7073" y="984"/>
                    </a:lnTo>
                    <a:lnTo>
                      <a:pt x="6968" y="942"/>
                    </a:lnTo>
                    <a:lnTo>
                      <a:pt x="6864" y="984"/>
                    </a:lnTo>
                    <a:lnTo>
                      <a:pt x="6780" y="901"/>
                    </a:lnTo>
                    <a:lnTo>
                      <a:pt x="6654" y="901"/>
                    </a:lnTo>
                    <a:lnTo>
                      <a:pt x="6633" y="1026"/>
                    </a:lnTo>
                    <a:lnTo>
                      <a:pt x="6675" y="1089"/>
                    </a:lnTo>
                    <a:lnTo>
                      <a:pt x="6738" y="1193"/>
                    </a:lnTo>
                    <a:lnTo>
                      <a:pt x="6801" y="1256"/>
                    </a:lnTo>
                    <a:lnTo>
                      <a:pt x="6801" y="1403"/>
                    </a:lnTo>
                    <a:lnTo>
                      <a:pt x="6864" y="1465"/>
                    </a:lnTo>
                    <a:lnTo>
                      <a:pt x="6905" y="1465"/>
                    </a:lnTo>
                    <a:lnTo>
                      <a:pt x="7010" y="1633"/>
                    </a:lnTo>
                    <a:lnTo>
                      <a:pt x="7010" y="1779"/>
                    </a:lnTo>
                    <a:lnTo>
                      <a:pt x="6968" y="1842"/>
                    </a:lnTo>
                    <a:lnTo>
                      <a:pt x="6989" y="1717"/>
                    </a:lnTo>
                    <a:lnTo>
                      <a:pt x="6947" y="1717"/>
                    </a:lnTo>
                    <a:lnTo>
                      <a:pt x="6843" y="1842"/>
                    </a:lnTo>
                    <a:lnTo>
                      <a:pt x="6780" y="1758"/>
                    </a:lnTo>
                    <a:lnTo>
                      <a:pt x="6780" y="1654"/>
                    </a:lnTo>
                    <a:lnTo>
                      <a:pt x="6801" y="1633"/>
                    </a:lnTo>
                    <a:lnTo>
                      <a:pt x="6780" y="1549"/>
                    </a:lnTo>
                    <a:lnTo>
                      <a:pt x="6738" y="1612"/>
                    </a:lnTo>
                    <a:lnTo>
                      <a:pt x="6654" y="1612"/>
                    </a:lnTo>
                    <a:lnTo>
                      <a:pt x="6654" y="1758"/>
                    </a:lnTo>
                    <a:lnTo>
                      <a:pt x="6592" y="1842"/>
                    </a:lnTo>
                    <a:lnTo>
                      <a:pt x="6571" y="1758"/>
                    </a:lnTo>
                    <a:lnTo>
                      <a:pt x="6508" y="1675"/>
                    </a:lnTo>
                    <a:lnTo>
                      <a:pt x="6550" y="1570"/>
                    </a:lnTo>
                    <a:lnTo>
                      <a:pt x="6550" y="1424"/>
                    </a:lnTo>
                    <a:lnTo>
                      <a:pt x="6445" y="1298"/>
                    </a:lnTo>
                    <a:lnTo>
                      <a:pt x="6382" y="1298"/>
                    </a:lnTo>
                    <a:lnTo>
                      <a:pt x="6257" y="1465"/>
                    </a:lnTo>
                    <a:lnTo>
                      <a:pt x="6215" y="1507"/>
                    </a:lnTo>
                    <a:lnTo>
                      <a:pt x="6215" y="1633"/>
                    </a:lnTo>
                    <a:lnTo>
                      <a:pt x="6257" y="1717"/>
                    </a:lnTo>
                    <a:lnTo>
                      <a:pt x="6215" y="1758"/>
                    </a:lnTo>
                    <a:lnTo>
                      <a:pt x="6131" y="1675"/>
                    </a:lnTo>
                    <a:lnTo>
                      <a:pt x="6152" y="1612"/>
                    </a:lnTo>
                    <a:lnTo>
                      <a:pt x="6110" y="1528"/>
                    </a:lnTo>
                    <a:lnTo>
                      <a:pt x="6131" y="1424"/>
                    </a:lnTo>
                    <a:lnTo>
                      <a:pt x="6110" y="1298"/>
                    </a:lnTo>
                    <a:lnTo>
                      <a:pt x="5985" y="1235"/>
                    </a:lnTo>
                    <a:lnTo>
                      <a:pt x="5985" y="1089"/>
                    </a:lnTo>
                    <a:lnTo>
                      <a:pt x="5985" y="984"/>
                    </a:lnTo>
                    <a:lnTo>
                      <a:pt x="5943" y="984"/>
                    </a:lnTo>
                    <a:lnTo>
                      <a:pt x="5796" y="1110"/>
                    </a:lnTo>
                    <a:lnTo>
                      <a:pt x="5713" y="1131"/>
                    </a:lnTo>
                    <a:lnTo>
                      <a:pt x="5692" y="1256"/>
                    </a:lnTo>
                    <a:lnTo>
                      <a:pt x="5713" y="1340"/>
                    </a:lnTo>
                    <a:lnTo>
                      <a:pt x="5692" y="1403"/>
                    </a:lnTo>
                    <a:lnTo>
                      <a:pt x="5692" y="1465"/>
                    </a:lnTo>
                    <a:lnTo>
                      <a:pt x="5608" y="1528"/>
                    </a:lnTo>
                    <a:lnTo>
                      <a:pt x="5608" y="1445"/>
                    </a:lnTo>
                    <a:lnTo>
                      <a:pt x="5629" y="1403"/>
                    </a:lnTo>
                    <a:lnTo>
                      <a:pt x="5608" y="1340"/>
                    </a:lnTo>
                    <a:lnTo>
                      <a:pt x="5524" y="1424"/>
                    </a:lnTo>
                    <a:lnTo>
                      <a:pt x="5462" y="1570"/>
                    </a:lnTo>
                    <a:lnTo>
                      <a:pt x="5399" y="1612"/>
                    </a:lnTo>
                    <a:lnTo>
                      <a:pt x="5399" y="1340"/>
                    </a:lnTo>
                    <a:lnTo>
                      <a:pt x="5420" y="1256"/>
                    </a:lnTo>
                    <a:lnTo>
                      <a:pt x="5420" y="1193"/>
                    </a:lnTo>
                    <a:lnTo>
                      <a:pt x="5336" y="1152"/>
                    </a:lnTo>
                    <a:lnTo>
                      <a:pt x="5273" y="1214"/>
                    </a:lnTo>
                    <a:lnTo>
                      <a:pt x="5022" y="1214"/>
                    </a:lnTo>
                    <a:lnTo>
                      <a:pt x="4876" y="1319"/>
                    </a:lnTo>
                    <a:lnTo>
                      <a:pt x="4771" y="1298"/>
                    </a:lnTo>
                    <a:lnTo>
                      <a:pt x="4646" y="1361"/>
                    </a:lnTo>
                    <a:lnTo>
                      <a:pt x="4583" y="1465"/>
                    </a:lnTo>
                    <a:lnTo>
                      <a:pt x="4457" y="1465"/>
                    </a:lnTo>
                    <a:lnTo>
                      <a:pt x="4353" y="1528"/>
                    </a:lnTo>
                    <a:lnTo>
                      <a:pt x="4332" y="1654"/>
                    </a:lnTo>
                    <a:lnTo>
                      <a:pt x="4248" y="1612"/>
                    </a:lnTo>
                    <a:lnTo>
                      <a:pt x="4227" y="1633"/>
                    </a:lnTo>
                    <a:lnTo>
                      <a:pt x="4248" y="1737"/>
                    </a:lnTo>
                    <a:lnTo>
                      <a:pt x="4290" y="1758"/>
                    </a:lnTo>
                    <a:lnTo>
                      <a:pt x="4269" y="1863"/>
                    </a:lnTo>
                    <a:lnTo>
                      <a:pt x="4290" y="1968"/>
                    </a:lnTo>
                    <a:lnTo>
                      <a:pt x="4415" y="1947"/>
                    </a:lnTo>
                    <a:lnTo>
                      <a:pt x="4478" y="1863"/>
                    </a:lnTo>
                    <a:lnTo>
                      <a:pt x="4478" y="1779"/>
                    </a:lnTo>
                    <a:lnTo>
                      <a:pt x="4604" y="1758"/>
                    </a:lnTo>
                    <a:lnTo>
                      <a:pt x="4667" y="1717"/>
                    </a:lnTo>
                    <a:lnTo>
                      <a:pt x="4708" y="1675"/>
                    </a:lnTo>
                    <a:lnTo>
                      <a:pt x="4750" y="1821"/>
                    </a:lnTo>
                    <a:lnTo>
                      <a:pt x="4813" y="1758"/>
                    </a:lnTo>
                    <a:lnTo>
                      <a:pt x="4855" y="1654"/>
                    </a:lnTo>
                    <a:lnTo>
                      <a:pt x="4897" y="1633"/>
                    </a:lnTo>
                    <a:lnTo>
                      <a:pt x="4876" y="1779"/>
                    </a:lnTo>
                    <a:lnTo>
                      <a:pt x="4918" y="1842"/>
                    </a:lnTo>
                    <a:lnTo>
                      <a:pt x="5064" y="1842"/>
                    </a:lnTo>
                    <a:lnTo>
                      <a:pt x="4939" y="1884"/>
                    </a:lnTo>
                    <a:lnTo>
                      <a:pt x="4771" y="1926"/>
                    </a:lnTo>
                    <a:lnTo>
                      <a:pt x="4604" y="2051"/>
                    </a:lnTo>
                    <a:lnTo>
                      <a:pt x="4478" y="2093"/>
                    </a:lnTo>
                    <a:lnTo>
                      <a:pt x="4499" y="2198"/>
                    </a:lnTo>
                    <a:lnTo>
                      <a:pt x="4499" y="2281"/>
                    </a:lnTo>
                    <a:lnTo>
                      <a:pt x="4583" y="2281"/>
                    </a:lnTo>
                    <a:lnTo>
                      <a:pt x="4667" y="2198"/>
                    </a:lnTo>
                    <a:lnTo>
                      <a:pt x="4771" y="2198"/>
                    </a:lnTo>
                    <a:lnTo>
                      <a:pt x="4918" y="2156"/>
                    </a:lnTo>
                    <a:lnTo>
                      <a:pt x="5127" y="2135"/>
                    </a:lnTo>
                    <a:lnTo>
                      <a:pt x="5378" y="2072"/>
                    </a:lnTo>
                    <a:lnTo>
                      <a:pt x="5420" y="2135"/>
                    </a:lnTo>
                    <a:lnTo>
                      <a:pt x="5420" y="2198"/>
                    </a:lnTo>
                    <a:lnTo>
                      <a:pt x="5336" y="2240"/>
                    </a:lnTo>
                    <a:lnTo>
                      <a:pt x="5273" y="2177"/>
                    </a:lnTo>
                    <a:lnTo>
                      <a:pt x="5169" y="2177"/>
                    </a:lnTo>
                    <a:lnTo>
                      <a:pt x="5064" y="2261"/>
                    </a:lnTo>
                    <a:lnTo>
                      <a:pt x="4876" y="2261"/>
                    </a:lnTo>
                    <a:lnTo>
                      <a:pt x="4708" y="2386"/>
                    </a:lnTo>
                    <a:lnTo>
                      <a:pt x="4562" y="2386"/>
                    </a:lnTo>
                    <a:lnTo>
                      <a:pt x="4541" y="2449"/>
                    </a:lnTo>
                    <a:lnTo>
                      <a:pt x="4604" y="2554"/>
                    </a:lnTo>
                    <a:lnTo>
                      <a:pt x="4708" y="2554"/>
                    </a:lnTo>
                    <a:lnTo>
                      <a:pt x="4813" y="2616"/>
                    </a:lnTo>
                    <a:lnTo>
                      <a:pt x="4750" y="2658"/>
                    </a:lnTo>
                    <a:lnTo>
                      <a:pt x="4562" y="2658"/>
                    </a:lnTo>
                    <a:lnTo>
                      <a:pt x="4478" y="2574"/>
                    </a:lnTo>
                    <a:lnTo>
                      <a:pt x="4415" y="2574"/>
                    </a:lnTo>
                    <a:lnTo>
                      <a:pt x="4353" y="2616"/>
                    </a:lnTo>
                    <a:lnTo>
                      <a:pt x="4353" y="2763"/>
                    </a:lnTo>
                    <a:lnTo>
                      <a:pt x="4290" y="2826"/>
                    </a:lnTo>
                    <a:lnTo>
                      <a:pt x="4332" y="2909"/>
                    </a:lnTo>
                    <a:lnTo>
                      <a:pt x="4415" y="2972"/>
                    </a:lnTo>
                    <a:lnTo>
                      <a:pt x="4562" y="2909"/>
                    </a:lnTo>
                    <a:lnTo>
                      <a:pt x="4750" y="3014"/>
                    </a:lnTo>
                    <a:lnTo>
                      <a:pt x="4897" y="2993"/>
                    </a:lnTo>
                    <a:lnTo>
                      <a:pt x="4918" y="3035"/>
                    </a:lnTo>
                    <a:lnTo>
                      <a:pt x="5022" y="3035"/>
                    </a:lnTo>
                    <a:lnTo>
                      <a:pt x="5169" y="3139"/>
                    </a:lnTo>
                    <a:lnTo>
                      <a:pt x="5231" y="3139"/>
                    </a:lnTo>
                    <a:lnTo>
                      <a:pt x="5315" y="3118"/>
                    </a:lnTo>
                    <a:lnTo>
                      <a:pt x="5462" y="3139"/>
                    </a:lnTo>
                    <a:lnTo>
                      <a:pt x="5545" y="3139"/>
                    </a:lnTo>
                    <a:lnTo>
                      <a:pt x="5713" y="3035"/>
                    </a:lnTo>
                    <a:lnTo>
                      <a:pt x="5943" y="3035"/>
                    </a:lnTo>
                    <a:lnTo>
                      <a:pt x="6110" y="3014"/>
                    </a:lnTo>
                    <a:lnTo>
                      <a:pt x="6173" y="2972"/>
                    </a:lnTo>
                    <a:lnTo>
                      <a:pt x="6236" y="2930"/>
                    </a:lnTo>
                    <a:lnTo>
                      <a:pt x="6320" y="2930"/>
                    </a:lnTo>
                    <a:lnTo>
                      <a:pt x="6320" y="2993"/>
                    </a:lnTo>
                    <a:lnTo>
                      <a:pt x="6278" y="3077"/>
                    </a:lnTo>
                    <a:lnTo>
                      <a:pt x="6068" y="3098"/>
                    </a:lnTo>
                    <a:lnTo>
                      <a:pt x="5838" y="3139"/>
                    </a:lnTo>
                    <a:lnTo>
                      <a:pt x="5755" y="3202"/>
                    </a:lnTo>
                    <a:lnTo>
                      <a:pt x="5650" y="3223"/>
                    </a:lnTo>
                    <a:lnTo>
                      <a:pt x="5629" y="3244"/>
                    </a:lnTo>
                    <a:lnTo>
                      <a:pt x="5462" y="3223"/>
                    </a:lnTo>
                    <a:lnTo>
                      <a:pt x="5336" y="3286"/>
                    </a:lnTo>
                    <a:lnTo>
                      <a:pt x="5231" y="3286"/>
                    </a:lnTo>
                    <a:lnTo>
                      <a:pt x="5190" y="3223"/>
                    </a:lnTo>
                    <a:lnTo>
                      <a:pt x="5085" y="3223"/>
                    </a:lnTo>
                    <a:lnTo>
                      <a:pt x="4897" y="3118"/>
                    </a:lnTo>
                    <a:lnTo>
                      <a:pt x="4562" y="3118"/>
                    </a:lnTo>
                    <a:lnTo>
                      <a:pt x="4499" y="3077"/>
                    </a:lnTo>
                    <a:lnTo>
                      <a:pt x="4374" y="3098"/>
                    </a:lnTo>
                    <a:lnTo>
                      <a:pt x="4269" y="3077"/>
                    </a:lnTo>
                    <a:lnTo>
                      <a:pt x="4227" y="3118"/>
                    </a:lnTo>
                    <a:lnTo>
                      <a:pt x="4248" y="3286"/>
                    </a:lnTo>
                    <a:lnTo>
                      <a:pt x="4290" y="3328"/>
                    </a:lnTo>
                    <a:lnTo>
                      <a:pt x="4290" y="3516"/>
                    </a:lnTo>
                    <a:lnTo>
                      <a:pt x="4353" y="3642"/>
                    </a:lnTo>
                    <a:lnTo>
                      <a:pt x="4395" y="3704"/>
                    </a:lnTo>
                    <a:lnTo>
                      <a:pt x="4478" y="3725"/>
                    </a:lnTo>
                    <a:lnTo>
                      <a:pt x="4646" y="3934"/>
                    </a:lnTo>
                    <a:lnTo>
                      <a:pt x="4708" y="3976"/>
                    </a:lnTo>
                    <a:lnTo>
                      <a:pt x="4771" y="3955"/>
                    </a:lnTo>
                    <a:lnTo>
                      <a:pt x="4897" y="3767"/>
                    </a:lnTo>
                    <a:lnTo>
                      <a:pt x="5106" y="3662"/>
                    </a:lnTo>
                    <a:lnTo>
                      <a:pt x="5315" y="3537"/>
                    </a:lnTo>
                    <a:lnTo>
                      <a:pt x="5441" y="3432"/>
                    </a:lnTo>
                    <a:lnTo>
                      <a:pt x="5503" y="3349"/>
                    </a:lnTo>
                    <a:lnTo>
                      <a:pt x="5545" y="3349"/>
                    </a:lnTo>
                    <a:lnTo>
                      <a:pt x="5817" y="3411"/>
                    </a:lnTo>
                    <a:lnTo>
                      <a:pt x="6027" y="3390"/>
                    </a:lnTo>
                    <a:lnTo>
                      <a:pt x="6173" y="3390"/>
                    </a:lnTo>
                    <a:lnTo>
                      <a:pt x="6320" y="3495"/>
                    </a:lnTo>
                    <a:lnTo>
                      <a:pt x="6571" y="3516"/>
                    </a:lnTo>
                    <a:lnTo>
                      <a:pt x="6780" y="3516"/>
                    </a:lnTo>
                    <a:lnTo>
                      <a:pt x="6864" y="3558"/>
                    </a:lnTo>
                    <a:lnTo>
                      <a:pt x="6843" y="3600"/>
                    </a:lnTo>
                    <a:lnTo>
                      <a:pt x="6654" y="3621"/>
                    </a:lnTo>
                    <a:lnTo>
                      <a:pt x="6550" y="3600"/>
                    </a:lnTo>
                    <a:lnTo>
                      <a:pt x="6361" y="3558"/>
                    </a:lnTo>
                    <a:lnTo>
                      <a:pt x="6152" y="3453"/>
                    </a:lnTo>
                    <a:lnTo>
                      <a:pt x="6047" y="3453"/>
                    </a:lnTo>
                    <a:lnTo>
                      <a:pt x="5964" y="3495"/>
                    </a:lnTo>
                    <a:lnTo>
                      <a:pt x="5734" y="3453"/>
                    </a:lnTo>
                    <a:lnTo>
                      <a:pt x="5608" y="3432"/>
                    </a:lnTo>
                    <a:lnTo>
                      <a:pt x="5545" y="3516"/>
                    </a:lnTo>
                    <a:lnTo>
                      <a:pt x="5399" y="3600"/>
                    </a:lnTo>
                    <a:lnTo>
                      <a:pt x="5294" y="3725"/>
                    </a:lnTo>
                    <a:lnTo>
                      <a:pt x="5106" y="3830"/>
                    </a:lnTo>
                    <a:lnTo>
                      <a:pt x="5022" y="3976"/>
                    </a:lnTo>
                    <a:lnTo>
                      <a:pt x="4939" y="4060"/>
                    </a:lnTo>
                    <a:lnTo>
                      <a:pt x="4918" y="4123"/>
                    </a:lnTo>
                    <a:lnTo>
                      <a:pt x="5064" y="4227"/>
                    </a:lnTo>
                    <a:lnTo>
                      <a:pt x="5190" y="4227"/>
                    </a:lnTo>
                    <a:lnTo>
                      <a:pt x="5190" y="4290"/>
                    </a:lnTo>
                    <a:lnTo>
                      <a:pt x="5294" y="4395"/>
                    </a:lnTo>
                    <a:lnTo>
                      <a:pt x="5503" y="4395"/>
                    </a:lnTo>
                    <a:lnTo>
                      <a:pt x="5755" y="4478"/>
                    </a:lnTo>
                    <a:lnTo>
                      <a:pt x="5943" y="4478"/>
                    </a:lnTo>
                    <a:lnTo>
                      <a:pt x="6110" y="4332"/>
                    </a:lnTo>
                    <a:lnTo>
                      <a:pt x="6131" y="4144"/>
                    </a:lnTo>
                    <a:lnTo>
                      <a:pt x="6278" y="4081"/>
                    </a:lnTo>
                    <a:lnTo>
                      <a:pt x="6382" y="4123"/>
                    </a:lnTo>
                    <a:lnTo>
                      <a:pt x="6257" y="4165"/>
                    </a:lnTo>
                    <a:lnTo>
                      <a:pt x="6257" y="4269"/>
                    </a:lnTo>
                    <a:lnTo>
                      <a:pt x="6361" y="4290"/>
                    </a:lnTo>
                    <a:lnTo>
                      <a:pt x="6508" y="4248"/>
                    </a:lnTo>
                    <a:lnTo>
                      <a:pt x="6654" y="4269"/>
                    </a:lnTo>
                    <a:lnTo>
                      <a:pt x="6780" y="4186"/>
                    </a:lnTo>
                    <a:lnTo>
                      <a:pt x="6884" y="4227"/>
                    </a:lnTo>
                    <a:lnTo>
                      <a:pt x="6780" y="4332"/>
                    </a:lnTo>
                    <a:lnTo>
                      <a:pt x="6571" y="4353"/>
                    </a:lnTo>
                    <a:lnTo>
                      <a:pt x="6466" y="4374"/>
                    </a:lnTo>
                    <a:lnTo>
                      <a:pt x="6320" y="4374"/>
                    </a:lnTo>
                    <a:lnTo>
                      <a:pt x="6152" y="4541"/>
                    </a:lnTo>
                    <a:lnTo>
                      <a:pt x="6173" y="4604"/>
                    </a:lnTo>
                    <a:lnTo>
                      <a:pt x="6257" y="4646"/>
                    </a:lnTo>
                    <a:lnTo>
                      <a:pt x="6445" y="4604"/>
                    </a:lnTo>
                    <a:lnTo>
                      <a:pt x="6571" y="4771"/>
                    </a:lnTo>
                    <a:lnTo>
                      <a:pt x="7010" y="4771"/>
                    </a:lnTo>
                    <a:lnTo>
                      <a:pt x="7156" y="4750"/>
                    </a:lnTo>
                    <a:lnTo>
                      <a:pt x="7554" y="4583"/>
                    </a:lnTo>
                    <a:lnTo>
                      <a:pt x="7680" y="4562"/>
                    </a:lnTo>
                    <a:lnTo>
                      <a:pt x="7889" y="4395"/>
                    </a:lnTo>
                    <a:lnTo>
                      <a:pt x="7847" y="4353"/>
                    </a:lnTo>
                    <a:lnTo>
                      <a:pt x="7805" y="4353"/>
                    </a:lnTo>
                    <a:lnTo>
                      <a:pt x="7952" y="4165"/>
                    </a:lnTo>
                    <a:lnTo>
                      <a:pt x="8056" y="4165"/>
                    </a:lnTo>
                    <a:lnTo>
                      <a:pt x="8140" y="4039"/>
                    </a:lnTo>
                    <a:lnTo>
                      <a:pt x="8161" y="4060"/>
                    </a:lnTo>
                    <a:lnTo>
                      <a:pt x="8224" y="4165"/>
                    </a:lnTo>
                    <a:lnTo>
                      <a:pt x="8265" y="4165"/>
                    </a:lnTo>
                    <a:lnTo>
                      <a:pt x="8265" y="4060"/>
                    </a:lnTo>
                    <a:lnTo>
                      <a:pt x="8579" y="3830"/>
                    </a:lnTo>
                    <a:lnTo>
                      <a:pt x="8788" y="3809"/>
                    </a:lnTo>
                    <a:lnTo>
                      <a:pt x="9123" y="3662"/>
                    </a:lnTo>
                    <a:lnTo>
                      <a:pt x="9123" y="3746"/>
                    </a:lnTo>
                    <a:lnTo>
                      <a:pt x="8851" y="3872"/>
                    </a:lnTo>
                    <a:lnTo>
                      <a:pt x="8684" y="3872"/>
                    </a:lnTo>
                    <a:lnTo>
                      <a:pt x="8370" y="4060"/>
                    </a:lnTo>
                    <a:lnTo>
                      <a:pt x="8328" y="4227"/>
                    </a:lnTo>
                    <a:lnTo>
                      <a:pt x="8203" y="4332"/>
                    </a:lnTo>
                    <a:lnTo>
                      <a:pt x="8056" y="4332"/>
                    </a:lnTo>
                    <a:lnTo>
                      <a:pt x="8014" y="4478"/>
                    </a:lnTo>
                    <a:lnTo>
                      <a:pt x="7952" y="4541"/>
                    </a:lnTo>
                    <a:lnTo>
                      <a:pt x="7952" y="4583"/>
                    </a:lnTo>
                    <a:lnTo>
                      <a:pt x="8244" y="4562"/>
                    </a:lnTo>
                    <a:lnTo>
                      <a:pt x="8328" y="4604"/>
                    </a:lnTo>
                    <a:lnTo>
                      <a:pt x="8454" y="4604"/>
                    </a:lnTo>
                    <a:lnTo>
                      <a:pt x="8579" y="4688"/>
                    </a:lnTo>
                    <a:lnTo>
                      <a:pt x="8558" y="4750"/>
                    </a:lnTo>
                    <a:lnTo>
                      <a:pt x="8663" y="4792"/>
                    </a:lnTo>
                    <a:lnTo>
                      <a:pt x="8747" y="4792"/>
                    </a:lnTo>
                    <a:lnTo>
                      <a:pt x="8788" y="4855"/>
                    </a:lnTo>
                    <a:lnTo>
                      <a:pt x="8663" y="4876"/>
                    </a:lnTo>
                    <a:lnTo>
                      <a:pt x="8558" y="4918"/>
                    </a:lnTo>
                    <a:lnTo>
                      <a:pt x="8433" y="4813"/>
                    </a:lnTo>
                    <a:lnTo>
                      <a:pt x="8224" y="4750"/>
                    </a:lnTo>
                    <a:lnTo>
                      <a:pt x="7952" y="4771"/>
                    </a:lnTo>
                    <a:lnTo>
                      <a:pt x="7554" y="4813"/>
                    </a:lnTo>
                    <a:lnTo>
                      <a:pt x="7408" y="4876"/>
                    </a:lnTo>
                    <a:lnTo>
                      <a:pt x="7303" y="4876"/>
                    </a:lnTo>
                    <a:lnTo>
                      <a:pt x="7303" y="4918"/>
                    </a:lnTo>
                    <a:lnTo>
                      <a:pt x="7324" y="4981"/>
                    </a:lnTo>
                    <a:lnTo>
                      <a:pt x="7512" y="5022"/>
                    </a:lnTo>
                    <a:lnTo>
                      <a:pt x="7680" y="5022"/>
                    </a:lnTo>
                    <a:lnTo>
                      <a:pt x="7784" y="5085"/>
                    </a:lnTo>
                    <a:lnTo>
                      <a:pt x="7784" y="5169"/>
                    </a:lnTo>
                    <a:lnTo>
                      <a:pt x="7638" y="5190"/>
                    </a:lnTo>
                    <a:lnTo>
                      <a:pt x="7533" y="5106"/>
                    </a:lnTo>
                    <a:lnTo>
                      <a:pt x="7324" y="5085"/>
                    </a:lnTo>
                    <a:lnTo>
                      <a:pt x="7219" y="5002"/>
                    </a:lnTo>
                    <a:lnTo>
                      <a:pt x="7115" y="4981"/>
                    </a:lnTo>
                    <a:lnTo>
                      <a:pt x="6947" y="5064"/>
                    </a:lnTo>
                    <a:lnTo>
                      <a:pt x="6696" y="5085"/>
                    </a:lnTo>
                    <a:lnTo>
                      <a:pt x="6508" y="5002"/>
                    </a:lnTo>
                    <a:lnTo>
                      <a:pt x="6361" y="5002"/>
                    </a:lnTo>
                    <a:lnTo>
                      <a:pt x="6215" y="4960"/>
                    </a:lnTo>
                    <a:lnTo>
                      <a:pt x="6131" y="4897"/>
                    </a:lnTo>
                    <a:lnTo>
                      <a:pt x="5922" y="4918"/>
                    </a:lnTo>
                    <a:lnTo>
                      <a:pt x="5859" y="5064"/>
                    </a:lnTo>
                    <a:lnTo>
                      <a:pt x="5922" y="5169"/>
                    </a:lnTo>
                    <a:lnTo>
                      <a:pt x="5922" y="5587"/>
                    </a:lnTo>
                    <a:lnTo>
                      <a:pt x="5943" y="5629"/>
                    </a:lnTo>
                    <a:lnTo>
                      <a:pt x="5838" y="5755"/>
                    </a:lnTo>
                    <a:lnTo>
                      <a:pt x="5838" y="5839"/>
                    </a:lnTo>
                    <a:lnTo>
                      <a:pt x="5922" y="5901"/>
                    </a:lnTo>
                    <a:lnTo>
                      <a:pt x="5985" y="6006"/>
                    </a:lnTo>
                    <a:lnTo>
                      <a:pt x="6131" y="6006"/>
                    </a:lnTo>
                    <a:lnTo>
                      <a:pt x="6236" y="6069"/>
                    </a:lnTo>
                    <a:lnTo>
                      <a:pt x="6110" y="6048"/>
                    </a:lnTo>
                    <a:lnTo>
                      <a:pt x="6027" y="6111"/>
                    </a:lnTo>
                    <a:lnTo>
                      <a:pt x="5985" y="6173"/>
                    </a:lnTo>
                    <a:lnTo>
                      <a:pt x="5964" y="6069"/>
                    </a:lnTo>
                    <a:lnTo>
                      <a:pt x="5859" y="5964"/>
                    </a:lnTo>
                    <a:lnTo>
                      <a:pt x="5817" y="5964"/>
                    </a:lnTo>
                    <a:lnTo>
                      <a:pt x="5796" y="6027"/>
                    </a:lnTo>
                    <a:lnTo>
                      <a:pt x="5713" y="5922"/>
                    </a:lnTo>
                    <a:lnTo>
                      <a:pt x="5692" y="5734"/>
                    </a:lnTo>
                    <a:lnTo>
                      <a:pt x="5692" y="5525"/>
                    </a:lnTo>
                    <a:lnTo>
                      <a:pt x="5629" y="5232"/>
                    </a:lnTo>
                    <a:lnTo>
                      <a:pt x="5503" y="5085"/>
                    </a:lnTo>
                    <a:lnTo>
                      <a:pt x="5503" y="4981"/>
                    </a:lnTo>
                    <a:lnTo>
                      <a:pt x="5231" y="4792"/>
                    </a:lnTo>
                    <a:lnTo>
                      <a:pt x="5169" y="4792"/>
                    </a:lnTo>
                    <a:lnTo>
                      <a:pt x="5001" y="4688"/>
                    </a:lnTo>
                    <a:lnTo>
                      <a:pt x="4980" y="4583"/>
                    </a:lnTo>
                    <a:lnTo>
                      <a:pt x="4876" y="4541"/>
                    </a:lnTo>
                    <a:lnTo>
                      <a:pt x="4708" y="4583"/>
                    </a:lnTo>
                    <a:lnTo>
                      <a:pt x="4353" y="4981"/>
                    </a:lnTo>
                    <a:lnTo>
                      <a:pt x="4290" y="5106"/>
                    </a:lnTo>
                    <a:lnTo>
                      <a:pt x="4290" y="5211"/>
                    </a:lnTo>
                    <a:lnTo>
                      <a:pt x="4374" y="5274"/>
                    </a:lnTo>
                    <a:lnTo>
                      <a:pt x="4499" y="5315"/>
                    </a:lnTo>
                    <a:lnTo>
                      <a:pt x="4562" y="5441"/>
                    </a:lnTo>
                    <a:lnTo>
                      <a:pt x="4562" y="5525"/>
                    </a:lnTo>
                    <a:lnTo>
                      <a:pt x="4541" y="5546"/>
                    </a:lnTo>
                    <a:lnTo>
                      <a:pt x="4457" y="5420"/>
                    </a:lnTo>
                    <a:lnTo>
                      <a:pt x="4374" y="5399"/>
                    </a:lnTo>
                    <a:lnTo>
                      <a:pt x="4290" y="5336"/>
                    </a:lnTo>
                    <a:lnTo>
                      <a:pt x="4248" y="5378"/>
                    </a:lnTo>
                    <a:lnTo>
                      <a:pt x="4164" y="5399"/>
                    </a:lnTo>
                    <a:lnTo>
                      <a:pt x="4143" y="5483"/>
                    </a:lnTo>
                    <a:lnTo>
                      <a:pt x="4185" y="5608"/>
                    </a:lnTo>
                    <a:lnTo>
                      <a:pt x="4269" y="5650"/>
                    </a:lnTo>
                    <a:lnTo>
                      <a:pt x="4332" y="5818"/>
                    </a:lnTo>
                    <a:lnTo>
                      <a:pt x="4353" y="6131"/>
                    </a:lnTo>
                    <a:lnTo>
                      <a:pt x="4269" y="6278"/>
                    </a:lnTo>
                    <a:lnTo>
                      <a:pt x="4269" y="6445"/>
                    </a:lnTo>
                    <a:lnTo>
                      <a:pt x="4185" y="6634"/>
                    </a:lnTo>
                    <a:lnTo>
                      <a:pt x="4185" y="6759"/>
                    </a:lnTo>
                    <a:lnTo>
                      <a:pt x="4227" y="6780"/>
                    </a:lnTo>
                    <a:lnTo>
                      <a:pt x="4290" y="6759"/>
                    </a:lnTo>
                    <a:lnTo>
                      <a:pt x="4290" y="6759"/>
                    </a:lnTo>
                    <a:lnTo>
                      <a:pt x="4269" y="6906"/>
                    </a:lnTo>
                    <a:lnTo>
                      <a:pt x="4185" y="7052"/>
                    </a:lnTo>
                    <a:lnTo>
                      <a:pt x="4143" y="6968"/>
                    </a:lnTo>
                    <a:lnTo>
                      <a:pt x="4123" y="6864"/>
                    </a:lnTo>
                    <a:lnTo>
                      <a:pt x="4018" y="6780"/>
                    </a:lnTo>
                    <a:lnTo>
                      <a:pt x="3934" y="6864"/>
                    </a:lnTo>
                    <a:lnTo>
                      <a:pt x="3934" y="7052"/>
                    </a:lnTo>
                    <a:lnTo>
                      <a:pt x="4081" y="7303"/>
                    </a:lnTo>
                    <a:lnTo>
                      <a:pt x="4248" y="7282"/>
                    </a:lnTo>
                    <a:lnTo>
                      <a:pt x="4353" y="7324"/>
                    </a:lnTo>
                    <a:lnTo>
                      <a:pt x="4395" y="7408"/>
                    </a:lnTo>
                    <a:lnTo>
                      <a:pt x="4583" y="7408"/>
                    </a:lnTo>
                    <a:lnTo>
                      <a:pt x="4792" y="7491"/>
                    </a:lnTo>
                    <a:lnTo>
                      <a:pt x="4876" y="7408"/>
                    </a:lnTo>
                    <a:lnTo>
                      <a:pt x="5001" y="7324"/>
                    </a:lnTo>
                    <a:lnTo>
                      <a:pt x="5001" y="7261"/>
                    </a:lnTo>
                    <a:lnTo>
                      <a:pt x="5085" y="7219"/>
                    </a:lnTo>
                    <a:lnTo>
                      <a:pt x="5085" y="7303"/>
                    </a:lnTo>
                    <a:lnTo>
                      <a:pt x="5022" y="7408"/>
                    </a:lnTo>
                    <a:lnTo>
                      <a:pt x="5022" y="7533"/>
                    </a:lnTo>
                    <a:lnTo>
                      <a:pt x="4980" y="7596"/>
                    </a:lnTo>
                    <a:lnTo>
                      <a:pt x="4876" y="7533"/>
                    </a:lnTo>
                    <a:lnTo>
                      <a:pt x="4646" y="7533"/>
                    </a:lnTo>
                    <a:lnTo>
                      <a:pt x="4541" y="7575"/>
                    </a:lnTo>
                    <a:lnTo>
                      <a:pt x="4541" y="7680"/>
                    </a:lnTo>
                    <a:lnTo>
                      <a:pt x="4583" y="7701"/>
                    </a:lnTo>
                    <a:lnTo>
                      <a:pt x="4708" y="7701"/>
                    </a:lnTo>
                    <a:lnTo>
                      <a:pt x="4750" y="7784"/>
                    </a:lnTo>
                    <a:lnTo>
                      <a:pt x="4646" y="7784"/>
                    </a:lnTo>
                    <a:lnTo>
                      <a:pt x="4646" y="7952"/>
                    </a:lnTo>
                    <a:lnTo>
                      <a:pt x="4478" y="7722"/>
                    </a:lnTo>
                    <a:lnTo>
                      <a:pt x="4395" y="7722"/>
                    </a:lnTo>
                    <a:lnTo>
                      <a:pt x="4353" y="7617"/>
                    </a:lnTo>
                    <a:lnTo>
                      <a:pt x="4290" y="7533"/>
                    </a:lnTo>
                    <a:lnTo>
                      <a:pt x="4039" y="7366"/>
                    </a:lnTo>
                    <a:lnTo>
                      <a:pt x="3976" y="7366"/>
                    </a:lnTo>
                    <a:lnTo>
                      <a:pt x="3830" y="7199"/>
                    </a:lnTo>
                    <a:lnTo>
                      <a:pt x="3830" y="7178"/>
                    </a:lnTo>
                    <a:lnTo>
                      <a:pt x="3725" y="7178"/>
                    </a:lnTo>
                    <a:lnTo>
                      <a:pt x="3620" y="7261"/>
                    </a:lnTo>
                    <a:lnTo>
                      <a:pt x="3516" y="7261"/>
                    </a:lnTo>
                    <a:lnTo>
                      <a:pt x="3432" y="7303"/>
                    </a:lnTo>
                    <a:lnTo>
                      <a:pt x="3286" y="7261"/>
                    </a:lnTo>
                    <a:lnTo>
                      <a:pt x="3034" y="7303"/>
                    </a:lnTo>
                    <a:lnTo>
                      <a:pt x="2972" y="7282"/>
                    </a:lnTo>
                    <a:lnTo>
                      <a:pt x="2783" y="7471"/>
                    </a:lnTo>
                    <a:lnTo>
                      <a:pt x="2700" y="7617"/>
                    </a:lnTo>
                    <a:lnTo>
                      <a:pt x="2700" y="7743"/>
                    </a:lnTo>
                    <a:lnTo>
                      <a:pt x="2595" y="7784"/>
                    </a:lnTo>
                    <a:lnTo>
                      <a:pt x="2490" y="7847"/>
                    </a:lnTo>
                    <a:lnTo>
                      <a:pt x="2365" y="7910"/>
                    </a:lnTo>
                    <a:lnTo>
                      <a:pt x="2344" y="7994"/>
                    </a:lnTo>
                    <a:lnTo>
                      <a:pt x="2198" y="8098"/>
                    </a:lnTo>
                    <a:lnTo>
                      <a:pt x="2177" y="8224"/>
                    </a:lnTo>
                    <a:lnTo>
                      <a:pt x="2260" y="8224"/>
                    </a:lnTo>
                    <a:lnTo>
                      <a:pt x="2281" y="8307"/>
                    </a:lnTo>
                    <a:lnTo>
                      <a:pt x="2177" y="8307"/>
                    </a:lnTo>
                    <a:lnTo>
                      <a:pt x="2093" y="8349"/>
                    </a:lnTo>
                    <a:lnTo>
                      <a:pt x="2260" y="8475"/>
                    </a:lnTo>
                    <a:lnTo>
                      <a:pt x="2407" y="8517"/>
                    </a:lnTo>
                    <a:lnTo>
                      <a:pt x="2511" y="8433"/>
                    </a:lnTo>
                    <a:lnTo>
                      <a:pt x="2490" y="8349"/>
                    </a:lnTo>
                    <a:lnTo>
                      <a:pt x="2658" y="8370"/>
                    </a:lnTo>
                    <a:lnTo>
                      <a:pt x="2825" y="8245"/>
                    </a:lnTo>
                    <a:lnTo>
                      <a:pt x="2825" y="8349"/>
                    </a:lnTo>
                    <a:lnTo>
                      <a:pt x="2700" y="8412"/>
                    </a:lnTo>
                    <a:lnTo>
                      <a:pt x="2616" y="8538"/>
                    </a:lnTo>
                    <a:lnTo>
                      <a:pt x="2616" y="8621"/>
                    </a:lnTo>
                    <a:lnTo>
                      <a:pt x="2783" y="8621"/>
                    </a:lnTo>
                    <a:lnTo>
                      <a:pt x="2888" y="8642"/>
                    </a:lnTo>
                    <a:lnTo>
                      <a:pt x="3014" y="8475"/>
                    </a:lnTo>
                    <a:lnTo>
                      <a:pt x="3202" y="8349"/>
                    </a:lnTo>
                    <a:lnTo>
                      <a:pt x="3307" y="8119"/>
                    </a:lnTo>
                    <a:lnTo>
                      <a:pt x="3453" y="7931"/>
                    </a:lnTo>
                    <a:lnTo>
                      <a:pt x="3558" y="7910"/>
                    </a:lnTo>
                    <a:lnTo>
                      <a:pt x="3558" y="7910"/>
                    </a:lnTo>
                    <a:lnTo>
                      <a:pt x="3537" y="7994"/>
                    </a:lnTo>
                    <a:lnTo>
                      <a:pt x="3453" y="8035"/>
                    </a:lnTo>
                    <a:lnTo>
                      <a:pt x="3307" y="8245"/>
                    </a:lnTo>
                    <a:lnTo>
                      <a:pt x="3348" y="8349"/>
                    </a:lnTo>
                    <a:lnTo>
                      <a:pt x="3244" y="8349"/>
                    </a:lnTo>
                    <a:lnTo>
                      <a:pt x="3181" y="8454"/>
                    </a:lnTo>
                    <a:lnTo>
                      <a:pt x="3202" y="8538"/>
                    </a:lnTo>
                    <a:lnTo>
                      <a:pt x="3286" y="8538"/>
                    </a:lnTo>
                    <a:lnTo>
                      <a:pt x="3223" y="8580"/>
                    </a:lnTo>
                    <a:lnTo>
                      <a:pt x="3139" y="8580"/>
                    </a:lnTo>
                    <a:lnTo>
                      <a:pt x="3034" y="8684"/>
                    </a:lnTo>
                    <a:lnTo>
                      <a:pt x="3076" y="8747"/>
                    </a:lnTo>
                    <a:lnTo>
                      <a:pt x="3202" y="8747"/>
                    </a:lnTo>
                    <a:lnTo>
                      <a:pt x="3118" y="8789"/>
                    </a:lnTo>
                    <a:lnTo>
                      <a:pt x="2993" y="8747"/>
                    </a:lnTo>
                    <a:lnTo>
                      <a:pt x="2888" y="8747"/>
                    </a:lnTo>
                    <a:lnTo>
                      <a:pt x="2804" y="8789"/>
                    </a:lnTo>
                    <a:lnTo>
                      <a:pt x="2721" y="8831"/>
                    </a:lnTo>
                    <a:lnTo>
                      <a:pt x="2679" y="8872"/>
                    </a:lnTo>
                    <a:lnTo>
                      <a:pt x="2721" y="8977"/>
                    </a:lnTo>
                    <a:lnTo>
                      <a:pt x="2804" y="8977"/>
                    </a:lnTo>
                    <a:lnTo>
                      <a:pt x="2867" y="8935"/>
                    </a:lnTo>
                    <a:lnTo>
                      <a:pt x="2909" y="8956"/>
                    </a:lnTo>
                    <a:lnTo>
                      <a:pt x="3014" y="8956"/>
                    </a:lnTo>
                    <a:lnTo>
                      <a:pt x="3014" y="9040"/>
                    </a:lnTo>
                    <a:lnTo>
                      <a:pt x="2930" y="9040"/>
                    </a:lnTo>
                    <a:lnTo>
                      <a:pt x="2825" y="8998"/>
                    </a:lnTo>
                    <a:lnTo>
                      <a:pt x="2783" y="9040"/>
                    </a:lnTo>
                    <a:lnTo>
                      <a:pt x="2783" y="9082"/>
                    </a:lnTo>
                    <a:lnTo>
                      <a:pt x="2888" y="9103"/>
                    </a:lnTo>
                    <a:lnTo>
                      <a:pt x="2867" y="9144"/>
                    </a:lnTo>
                    <a:lnTo>
                      <a:pt x="2783" y="9186"/>
                    </a:lnTo>
                    <a:lnTo>
                      <a:pt x="2700" y="9186"/>
                    </a:lnTo>
                    <a:lnTo>
                      <a:pt x="2700" y="9249"/>
                    </a:lnTo>
                    <a:lnTo>
                      <a:pt x="2783" y="9396"/>
                    </a:lnTo>
                    <a:lnTo>
                      <a:pt x="2867" y="9396"/>
                    </a:lnTo>
                    <a:lnTo>
                      <a:pt x="2909" y="9312"/>
                    </a:lnTo>
                    <a:lnTo>
                      <a:pt x="3034" y="9207"/>
                    </a:lnTo>
                    <a:lnTo>
                      <a:pt x="3014" y="9312"/>
                    </a:lnTo>
                    <a:lnTo>
                      <a:pt x="2909" y="9396"/>
                    </a:lnTo>
                    <a:lnTo>
                      <a:pt x="2825" y="9479"/>
                    </a:lnTo>
                    <a:lnTo>
                      <a:pt x="2804" y="9563"/>
                    </a:lnTo>
                    <a:lnTo>
                      <a:pt x="2972" y="9626"/>
                    </a:lnTo>
                    <a:lnTo>
                      <a:pt x="3097" y="9626"/>
                    </a:lnTo>
                    <a:lnTo>
                      <a:pt x="3118" y="9605"/>
                    </a:lnTo>
                    <a:lnTo>
                      <a:pt x="3181" y="9605"/>
                    </a:lnTo>
                    <a:lnTo>
                      <a:pt x="3244" y="9668"/>
                    </a:lnTo>
                    <a:lnTo>
                      <a:pt x="3432" y="9584"/>
                    </a:lnTo>
                    <a:lnTo>
                      <a:pt x="3620" y="9416"/>
                    </a:lnTo>
                    <a:lnTo>
                      <a:pt x="3620" y="9396"/>
                    </a:lnTo>
                    <a:lnTo>
                      <a:pt x="3725" y="9312"/>
                    </a:lnTo>
                    <a:lnTo>
                      <a:pt x="3934" y="9103"/>
                    </a:lnTo>
                    <a:lnTo>
                      <a:pt x="3934" y="9040"/>
                    </a:lnTo>
                    <a:lnTo>
                      <a:pt x="4018" y="8956"/>
                    </a:lnTo>
                    <a:lnTo>
                      <a:pt x="4081" y="8956"/>
                    </a:lnTo>
                    <a:lnTo>
                      <a:pt x="4018" y="9040"/>
                    </a:lnTo>
                    <a:lnTo>
                      <a:pt x="3976" y="9144"/>
                    </a:lnTo>
                    <a:lnTo>
                      <a:pt x="3809" y="9354"/>
                    </a:lnTo>
                    <a:lnTo>
                      <a:pt x="3599" y="9479"/>
                    </a:lnTo>
                    <a:lnTo>
                      <a:pt x="3453" y="9626"/>
                    </a:lnTo>
                    <a:lnTo>
                      <a:pt x="3307" y="9709"/>
                    </a:lnTo>
                    <a:lnTo>
                      <a:pt x="3223" y="9793"/>
                    </a:lnTo>
                    <a:lnTo>
                      <a:pt x="3286" y="9877"/>
                    </a:lnTo>
                    <a:lnTo>
                      <a:pt x="3223" y="9898"/>
                    </a:lnTo>
                    <a:lnTo>
                      <a:pt x="3076" y="9772"/>
                    </a:lnTo>
                    <a:lnTo>
                      <a:pt x="2825" y="9772"/>
                    </a:lnTo>
                    <a:lnTo>
                      <a:pt x="2825" y="9835"/>
                    </a:lnTo>
                    <a:lnTo>
                      <a:pt x="2783" y="9814"/>
                    </a:lnTo>
                    <a:lnTo>
                      <a:pt x="2700" y="9688"/>
                    </a:lnTo>
                    <a:lnTo>
                      <a:pt x="2490" y="9584"/>
                    </a:lnTo>
                    <a:lnTo>
                      <a:pt x="2407" y="9605"/>
                    </a:lnTo>
                    <a:lnTo>
                      <a:pt x="2365" y="9563"/>
                    </a:lnTo>
                    <a:lnTo>
                      <a:pt x="2407" y="9416"/>
                    </a:lnTo>
                    <a:lnTo>
                      <a:pt x="2407" y="9082"/>
                    </a:lnTo>
                    <a:lnTo>
                      <a:pt x="2365" y="8872"/>
                    </a:lnTo>
                    <a:lnTo>
                      <a:pt x="2239" y="8726"/>
                    </a:lnTo>
                    <a:lnTo>
                      <a:pt x="2156" y="8726"/>
                    </a:lnTo>
                    <a:lnTo>
                      <a:pt x="2030" y="8663"/>
                    </a:lnTo>
                    <a:lnTo>
                      <a:pt x="1946" y="8684"/>
                    </a:lnTo>
                    <a:lnTo>
                      <a:pt x="1821" y="8684"/>
                    </a:lnTo>
                    <a:lnTo>
                      <a:pt x="1737" y="8726"/>
                    </a:lnTo>
                    <a:lnTo>
                      <a:pt x="1633" y="8747"/>
                    </a:lnTo>
                    <a:lnTo>
                      <a:pt x="1633" y="8831"/>
                    </a:lnTo>
                    <a:lnTo>
                      <a:pt x="1654" y="8935"/>
                    </a:lnTo>
                    <a:lnTo>
                      <a:pt x="1633" y="8977"/>
                    </a:lnTo>
                    <a:lnTo>
                      <a:pt x="1612" y="9165"/>
                    </a:lnTo>
                    <a:lnTo>
                      <a:pt x="1654" y="9249"/>
                    </a:lnTo>
                    <a:lnTo>
                      <a:pt x="1716" y="9249"/>
                    </a:lnTo>
                    <a:lnTo>
                      <a:pt x="1716" y="9312"/>
                    </a:lnTo>
                    <a:lnTo>
                      <a:pt x="1612" y="9396"/>
                    </a:lnTo>
                    <a:lnTo>
                      <a:pt x="1570" y="9458"/>
                    </a:lnTo>
                    <a:lnTo>
                      <a:pt x="1654" y="9563"/>
                    </a:lnTo>
                    <a:lnTo>
                      <a:pt x="1737" y="9563"/>
                    </a:lnTo>
                    <a:lnTo>
                      <a:pt x="1758" y="9500"/>
                    </a:lnTo>
                    <a:lnTo>
                      <a:pt x="1884" y="9563"/>
                    </a:lnTo>
                    <a:lnTo>
                      <a:pt x="1863" y="9584"/>
                    </a:lnTo>
                    <a:lnTo>
                      <a:pt x="1737" y="9584"/>
                    </a:lnTo>
                    <a:lnTo>
                      <a:pt x="1737" y="9605"/>
                    </a:lnTo>
                    <a:lnTo>
                      <a:pt x="1821" y="9668"/>
                    </a:lnTo>
                    <a:lnTo>
                      <a:pt x="1821" y="9709"/>
                    </a:lnTo>
                    <a:lnTo>
                      <a:pt x="1737" y="9772"/>
                    </a:lnTo>
                    <a:lnTo>
                      <a:pt x="1716" y="9793"/>
                    </a:lnTo>
                    <a:lnTo>
                      <a:pt x="1779" y="9814"/>
                    </a:lnTo>
                    <a:lnTo>
                      <a:pt x="1842" y="9877"/>
                    </a:lnTo>
                    <a:lnTo>
                      <a:pt x="1946" y="9877"/>
                    </a:lnTo>
                    <a:lnTo>
                      <a:pt x="1967" y="9898"/>
                    </a:lnTo>
                    <a:lnTo>
                      <a:pt x="1926" y="9940"/>
                    </a:lnTo>
                    <a:lnTo>
                      <a:pt x="1821" y="9940"/>
                    </a:lnTo>
                    <a:lnTo>
                      <a:pt x="1779" y="9981"/>
                    </a:lnTo>
                    <a:lnTo>
                      <a:pt x="1654" y="9877"/>
                    </a:lnTo>
                    <a:lnTo>
                      <a:pt x="1612" y="9898"/>
                    </a:lnTo>
                    <a:lnTo>
                      <a:pt x="1570" y="9940"/>
                    </a:lnTo>
                    <a:lnTo>
                      <a:pt x="1507" y="9940"/>
                    </a:lnTo>
                    <a:lnTo>
                      <a:pt x="1444" y="9835"/>
                    </a:lnTo>
                    <a:lnTo>
                      <a:pt x="1361" y="9814"/>
                    </a:lnTo>
                    <a:lnTo>
                      <a:pt x="1298" y="9877"/>
                    </a:lnTo>
                    <a:lnTo>
                      <a:pt x="1110" y="9877"/>
                    </a:lnTo>
                    <a:lnTo>
                      <a:pt x="984" y="9793"/>
                    </a:lnTo>
                    <a:lnTo>
                      <a:pt x="879" y="9793"/>
                    </a:lnTo>
                    <a:lnTo>
                      <a:pt x="817" y="9835"/>
                    </a:lnTo>
                    <a:lnTo>
                      <a:pt x="817" y="9919"/>
                    </a:lnTo>
                    <a:lnTo>
                      <a:pt x="733" y="9940"/>
                    </a:lnTo>
                    <a:lnTo>
                      <a:pt x="628" y="9981"/>
                    </a:lnTo>
                    <a:lnTo>
                      <a:pt x="586" y="10044"/>
                    </a:lnTo>
                    <a:lnTo>
                      <a:pt x="419" y="10086"/>
                    </a:lnTo>
                    <a:lnTo>
                      <a:pt x="377" y="10107"/>
                    </a:lnTo>
                    <a:lnTo>
                      <a:pt x="273" y="10128"/>
                    </a:lnTo>
                    <a:lnTo>
                      <a:pt x="189" y="10212"/>
                    </a:lnTo>
                    <a:lnTo>
                      <a:pt x="168" y="10316"/>
                    </a:lnTo>
                    <a:lnTo>
                      <a:pt x="168" y="10358"/>
                    </a:lnTo>
                    <a:lnTo>
                      <a:pt x="147" y="10442"/>
                    </a:lnTo>
                    <a:lnTo>
                      <a:pt x="1" y="10525"/>
                    </a:lnTo>
                    <a:lnTo>
                      <a:pt x="1" y="10609"/>
                    </a:lnTo>
                    <a:lnTo>
                      <a:pt x="42" y="10651"/>
                    </a:lnTo>
                    <a:lnTo>
                      <a:pt x="42" y="10818"/>
                    </a:lnTo>
                    <a:lnTo>
                      <a:pt x="63" y="10860"/>
                    </a:lnTo>
                    <a:lnTo>
                      <a:pt x="189" y="10860"/>
                    </a:lnTo>
                    <a:lnTo>
                      <a:pt x="252" y="10735"/>
                    </a:lnTo>
                    <a:lnTo>
                      <a:pt x="294" y="10735"/>
                    </a:lnTo>
                    <a:lnTo>
                      <a:pt x="273" y="10756"/>
                    </a:lnTo>
                    <a:lnTo>
                      <a:pt x="210" y="10860"/>
                    </a:lnTo>
                    <a:lnTo>
                      <a:pt x="273" y="10881"/>
                    </a:lnTo>
                    <a:lnTo>
                      <a:pt x="356" y="10818"/>
                    </a:lnTo>
                    <a:lnTo>
                      <a:pt x="356" y="10651"/>
                    </a:lnTo>
                    <a:lnTo>
                      <a:pt x="398" y="10421"/>
                    </a:lnTo>
                    <a:lnTo>
                      <a:pt x="482" y="10400"/>
                    </a:lnTo>
                    <a:lnTo>
                      <a:pt x="566" y="10337"/>
                    </a:lnTo>
                    <a:lnTo>
                      <a:pt x="419" y="10567"/>
                    </a:lnTo>
                    <a:lnTo>
                      <a:pt x="419" y="10672"/>
                    </a:lnTo>
                    <a:lnTo>
                      <a:pt x="398" y="10714"/>
                    </a:lnTo>
                    <a:lnTo>
                      <a:pt x="377" y="10839"/>
                    </a:lnTo>
                    <a:lnTo>
                      <a:pt x="314" y="10944"/>
                    </a:lnTo>
                    <a:lnTo>
                      <a:pt x="377" y="10986"/>
                    </a:lnTo>
                    <a:lnTo>
                      <a:pt x="419" y="10986"/>
                    </a:lnTo>
                    <a:lnTo>
                      <a:pt x="503" y="11069"/>
                    </a:lnTo>
                    <a:lnTo>
                      <a:pt x="607" y="11069"/>
                    </a:lnTo>
                    <a:lnTo>
                      <a:pt x="628" y="10965"/>
                    </a:lnTo>
                    <a:lnTo>
                      <a:pt x="607" y="10944"/>
                    </a:lnTo>
                    <a:lnTo>
                      <a:pt x="670" y="10839"/>
                    </a:lnTo>
                    <a:lnTo>
                      <a:pt x="691" y="10735"/>
                    </a:lnTo>
                    <a:lnTo>
                      <a:pt x="733" y="10672"/>
                    </a:lnTo>
                    <a:lnTo>
                      <a:pt x="733" y="10756"/>
                    </a:lnTo>
                    <a:lnTo>
                      <a:pt x="775" y="10818"/>
                    </a:lnTo>
                    <a:lnTo>
                      <a:pt x="712" y="10944"/>
                    </a:lnTo>
                    <a:lnTo>
                      <a:pt x="712" y="11028"/>
                    </a:lnTo>
                    <a:lnTo>
                      <a:pt x="712" y="11090"/>
                    </a:lnTo>
                    <a:lnTo>
                      <a:pt x="796" y="11195"/>
                    </a:lnTo>
                    <a:lnTo>
                      <a:pt x="838" y="11237"/>
                    </a:lnTo>
                    <a:lnTo>
                      <a:pt x="921" y="11153"/>
                    </a:lnTo>
                    <a:lnTo>
                      <a:pt x="900" y="11069"/>
                    </a:lnTo>
                    <a:lnTo>
                      <a:pt x="900" y="11048"/>
                    </a:lnTo>
                    <a:lnTo>
                      <a:pt x="921" y="11028"/>
                    </a:lnTo>
                    <a:lnTo>
                      <a:pt x="1005" y="11028"/>
                    </a:lnTo>
                    <a:lnTo>
                      <a:pt x="1047" y="10965"/>
                    </a:lnTo>
                    <a:lnTo>
                      <a:pt x="1026" y="10860"/>
                    </a:lnTo>
                    <a:lnTo>
                      <a:pt x="984" y="10818"/>
                    </a:lnTo>
                    <a:lnTo>
                      <a:pt x="984" y="10735"/>
                    </a:lnTo>
                    <a:lnTo>
                      <a:pt x="1026" y="10756"/>
                    </a:lnTo>
                    <a:lnTo>
                      <a:pt x="1110" y="10923"/>
                    </a:lnTo>
                    <a:lnTo>
                      <a:pt x="1110" y="10986"/>
                    </a:lnTo>
                    <a:lnTo>
                      <a:pt x="1047" y="11090"/>
                    </a:lnTo>
                    <a:lnTo>
                      <a:pt x="1005" y="11090"/>
                    </a:lnTo>
                    <a:lnTo>
                      <a:pt x="942" y="11195"/>
                    </a:lnTo>
                    <a:lnTo>
                      <a:pt x="984" y="11258"/>
                    </a:lnTo>
                    <a:lnTo>
                      <a:pt x="1026" y="11258"/>
                    </a:lnTo>
                    <a:lnTo>
                      <a:pt x="1089" y="11279"/>
                    </a:lnTo>
                    <a:lnTo>
                      <a:pt x="1110" y="11341"/>
                    </a:lnTo>
                    <a:lnTo>
                      <a:pt x="1151" y="11341"/>
                    </a:lnTo>
                    <a:lnTo>
                      <a:pt x="1340" y="11446"/>
                    </a:lnTo>
                    <a:lnTo>
                      <a:pt x="1402" y="11446"/>
                    </a:lnTo>
                    <a:lnTo>
                      <a:pt x="1402" y="11551"/>
                    </a:lnTo>
                    <a:lnTo>
                      <a:pt x="1612" y="11551"/>
                    </a:lnTo>
                    <a:lnTo>
                      <a:pt x="1674" y="11593"/>
                    </a:lnTo>
                    <a:lnTo>
                      <a:pt x="1737" y="11572"/>
                    </a:lnTo>
                    <a:lnTo>
                      <a:pt x="1779" y="11488"/>
                    </a:lnTo>
                    <a:lnTo>
                      <a:pt x="1716" y="11362"/>
                    </a:lnTo>
                    <a:lnTo>
                      <a:pt x="1654" y="11174"/>
                    </a:lnTo>
                    <a:lnTo>
                      <a:pt x="1716" y="11048"/>
                    </a:lnTo>
                    <a:lnTo>
                      <a:pt x="1758" y="10986"/>
                    </a:lnTo>
                    <a:lnTo>
                      <a:pt x="1779" y="11048"/>
                    </a:lnTo>
                    <a:lnTo>
                      <a:pt x="1821" y="11174"/>
                    </a:lnTo>
                    <a:lnTo>
                      <a:pt x="1821" y="11279"/>
                    </a:lnTo>
                    <a:lnTo>
                      <a:pt x="1842" y="11341"/>
                    </a:lnTo>
                    <a:lnTo>
                      <a:pt x="1926" y="11341"/>
                    </a:lnTo>
                    <a:lnTo>
                      <a:pt x="1946" y="11279"/>
                    </a:lnTo>
                    <a:lnTo>
                      <a:pt x="2030" y="11279"/>
                    </a:lnTo>
                    <a:lnTo>
                      <a:pt x="2051" y="11237"/>
                    </a:lnTo>
                    <a:lnTo>
                      <a:pt x="2072" y="11153"/>
                    </a:lnTo>
                    <a:lnTo>
                      <a:pt x="2135" y="11090"/>
                    </a:lnTo>
                    <a:lnTo>
                      <a:pt x="2156" y="10965"/>
                    </a:lnTo>
                    <a:lnTo>
                      <a:pt x="2177" y="10923"/>
                    </a:lnTo>
                    <a:lnTo>
                      <a:pt x="2198" y="10923"/>
                    </a:lnTo>
                    <a:lnTo>
                      <a:pt x="2260" y="11048"/>
                    </a:lnTo>
                    <a:lnTo>
                      <a:pt x="2239" y="11090"/>
                    </a:lnTo>
                    <a:lnTo>
                      <a:pt x="2177" y="11195"/>
                    </a:lnTo>
                    <a:lnTo>
                      <a:pt x="2156" y="11279"/>
                    </a:lnTo>
                    <a:lnTo>
                      <a:pt x="2198" y="11341"/>
                    </a:lnTo>
                    <a:lnTo>
                      <a:pt x="2198" y="11404"/>
                    </a:lnTo>
                    <a:lnTo>
                      <a:pt x="2302" y="11488"/>
                    </a:lnTo>
                    <a:lnTo>
                      <a:pt x="2386" y="11446"/>
                    </a:lnTo>
                    <a:lnTo>
                      <a:pt x="2490" y="11279"/>
                    </a:lnTo>
                    <a:lnTo>
                      <a:pt x="2449" y="11174"/>
                    </a:lnTo>
                    <a:lnTo>
                      <a:pt x="2470" y="11028"/>
                    </a:lnTo>
                    <a:lnTo>
                      <a:pt x="2574" y="10944"/>
                    </a:lnTo>
                    <a:lnTo>
                      <a:pt x="2679" y="10923"/>
                    </a:lnTo>
                    <a:lnTo>
                      <a:pt x="2574" y="11028"/>
                    </a:lnTo>
                    <a:lnTo>
                      <a:pt x="2553" y="11132"/>
                    </a:lnTo>
                    <a:lnTo>
                      <a:pt x="2595" y="11237"/>
                    </a:lnTo>
                    <a:lnTo>
                      <a:pt x="2511" y="11446"/>
                    </a:lnTo>
                    <a:lnTo>
                      <a:pt x="2511" y="11509"/>
                    </a:lnTo>
                    <a:lnTo>
                      <a:pt x="2595" y="11593"/>
                    </a:lnTo>
                    <a:lnTo>
                      <a:pt x="2700" y="11572"/>
                    </a:lnTo>
                    <a:lnTo>
                      <a:pt x="2783" y="11593"/>
                    </a:lnTo>
                    <a:lnTo>
                      <a:pt x="2867" y="11572"/>
                    </a:lnTo>
                    <a:lnTo>
                      <a:pt x="2867" y="11446"/>
                    </a:lnTo>
                    <a:lnTo>
                      <a:pt x="2930" y="11362"/>
                    </a:lnTo>
                    <a:lnTo>
                      <a:pt x="2909" y="11279"/>
                    </a:lnTo>
                    <a:lnTo>
                      <a:pt x="2825" y="11132"/>
                    </a:lnTo>
                    <a:lnTo>
                      <a:pt x="2909" y="10944"/>
                    </a:lnTo>
                    <a:lnTo>
                      <a:pt x="2909" y="10818"/>
                    </a:lnTo>
                    <a:lnTo>
                      <a:pt x="2972" y="10923"/>
                    </a:lnTo>
                    <a:lnTo>
                      <a:pt x="2930" y="11028"/>
                    </a:lnTo>
                    <a:lnTo>
                      <a:pt x="2909" y="11090"/>
                    </a:lnTo>
                    <a:lnTo>
                      <a:pt x="2993" y="11258"/>
                    </a:lnTo>
                    <a:lnTo>
                      <a:pt x="3076" y="11279"/>
                    </a:lnTo>
                    <a:lnTo>
                      <a:pt x="3118" y="11300"/>
                    </a:lnTo>
                    <a:lnTo>
                      <a:pt x="3034" y="11341"/>
                    </a:lnTo>
                    <a:lnTo>
                      <a:pt x="2993" y="11488"/>
                    </a:lnTo>
                    <a:lnTo>
                      <a:pt x="3014" y="11551"/>
                    </a:lnTo>
                    <a:lnTo>
                      <a:pt x="3181" y="11593"/>
                    </a:lnTo>
                    <a:lnTo>
                      <a:pt x="3244" y="11551"/>
                    </a:lnTo>
                    <a:lnTo>
                      <a:pt x="3348" y="11697"/>
                    </a:lnTo>
                    <a:lnTo>
                      <a:pt x="3348" y="11802"/>
                    </a:lnTo>
                    <a:lnTo>
                      <a:pt x="3286" y="11906"/>
                    </a:lnTo>
                    <a:lnTo>
                      <a:pt x="3181" y="11990"/>
                    </a:lnTo>
                    <a:lnTo>
                      <a:pt x="3223" y="12011"/>
                    </a:lnTo>
                    <a:lnTo>
                      <a:pt x="3286" y="12095"/>
                    </a:lnTo>
                    <a:lnTo>
                      <a:pt x="3369" y="12095"/>
                    </a:lnTo>
                    <a:lnTo>
                      <a:pt x="3495" y="12074"/>
                    </a:lnTo>
                    <a:lnTo>
                      <a:pt x="3537" y="12095"/>
                    </a:lnTo>
                    <a:lnTo>
                      <a:pt x="3725" y="11927"/>
                    </a:lnTo>
                    <a:lnTo>
                      <a:pt x="3830" y="11969"/>
                    </a:lnTo>
                    <a:lnTo>
                      <a:pt x="3871" y="11990"/>
                    </a:lnTo>
                    <a:lnTo>
                      <a:pt x="4039" y="11823"/>
                    </a:lnTo>
                    <a:lnTo>
                      <a:pt x="4123" y="11802"/>
                    </a:lnTo>
                    <a:lnTo>
                      <a:pt x="4227" y="11655"/>
                    </a:lnTo>
                    <a:lnTo>
                      <a:pt x="4290" y="11593"/>
                    </a:lnTo>
                    <a:lnTo>
                      <a:pt x="4332" y="11613"/>
                    </a:lnTo>
                    <a:lnTo>
                      <a:pt x="4290" y="11781"/>
                    </a:lnTo>
                    <a:lnTo>
                      <a:pt x="4269" y="11906"/>
                    </a:lnTo>
                    <a:lnTo>
                      <a:pt x="4290" y="11927"/>
                    </a:lnTo>
                    <a:lnTo>
                      <a:pt x="4395" y="11865"/>
                    </a:lnTo>
                    <a:lnTo>
                      <a:pt x="4478" y="11718"/>
                    </a:lnTo>
                    <a:lnTo>
                      <a:pt x="4583" y="11655"/>
                    </a:lnTo>
                    <a:lnTo>
                      <a:pt x="4687" y="11655"/>
                    </a:lnTo>
                    <a:lnTo>
                      <a:pt x="4813" y="11446"/>
                    </a:lnTo>
                    <a:lnTo>
                      <a:pt x="4876" y="11237"/>
                    </a:lnTo>
                    <a:lnTo>
                      <a:pt x="4855" y="11153"/>
                    </a:lnTo>
                    <a:lnTo>
                      <a:pt x="4876" y="11048"/>
                    </a:lnTo>
                    <a:lnTo>
                      <a:pt x="4792" y="11028"/>
                    </a:lnTo>
                    <a:lnTo>
                      <a:pt x="4750" y="11048"/>
                    </a:lnTo>
                    <a:lnTo>
                      <a:pt x="4667" y="11048"/>
                    </a:lnTo>
                    <a:lnTo>
                      <a:pt x="4541" y="11132"/>
                    </a:lnTo>
                    <a:lnTo>
                      <a:pt x="4478" y="11195"/>
                    </a:lnTo>
                    <a:lnTo>
                      <a:pt x="4374" y="11195"/>
                    </a:lnTo>
                    <a:lnTo>
                      <a:pt x="4457" y="11090"/>
                    </a:lnTo>
                    <a:lnTo>
                      <a:pt x="4478" y="11028"/>
                    </a:lnTo>
                    <a:lnTo>
                      <a:pt x="4374" y="11048"/>
                    </a:lnTo>
                    <a:lnTo>
                      <a:pt x="4353" y="10986"/>
                    </a:lnTo>
                    <a:lnTo>
                      <a:pt x="4374" y="10923"/>
                    </a:lnTo>
                    <a:lnTo>
                      <a:pt x="4457" y="10923"/>
                    </a:lnTo>
                    <a:lnTo>
                      <a:pt x="4499" y="10735"/>
                    </a:lnTo>
                    <a:lnTo>
                      <a:pt x="4562" y="10651"/>
                    </a:lnTo>
                    <a:lnTo>
                      <a:pt x="4541" y="10546"/>
                    </a:lnTo>
                    <a:lnTo>
                      <a:pt x="4395" y="10463"/>
                    </a:lnTo>
                    <a:lnTo>
                      <a:pt x="4185" y="10525"/>
                    </a:lnTo>
                    <a:lnTo>
                      <a:pt x="4060" y="10630"/>
                    </a:lnTo>
                    <a:lnTo>
                      <a:pt x="4123" y="10504"/>
                    </a:lnTo>
                    <a:lnTo>
                      <a:pt x="4039" y="10358"/>
                    </a:lnTo>
                    <a:lnTo>
                      <a:pt x="3892" y="10295"/>
                    </a:lnTo>
                    <a:lnTo>
                      <a:pt x="3830" y="10316"/>
                    </a:lnTo>
                    <a:lnTo>
                      <a:pt x="3767" y="10358"/>
                    </a:lnTo>
                    <a:lnTo>
                      <a:pt x="3725" y="10358"/>
                    </a:lnTo>
                    <a:lnTo>
                      <a:pt x="3599" y="10525"/>
                    </a:lnTo>
                    <a:lnTo>
                      <a:pt x="3495" y="10525"/>
                    </a:lnTo>
                    <a:lnTo>
                      <a:pt x="3558" y="10337"/>
                    </a:lnTo>
                    <a:lnTo>
                      <a:pt x="3453" y="10232"/>
                    </a:lnTo>
                    <a:lnTo>
                      <a:pt x="3809" y="10232"/>
                    </a:lnTo>
                    <a:lnTo>
                      <a:pt x="3830" y="10191"/>
                    </a:lnTo>
                    <a:lnTo>
                      <a:pt x="3725" y="10044"/>
                    </a:lnTo>
                    <a:lnTo>
                      <a:pt x="3767" y="9981"/>
                    </a:lnTo>
                    <a:lnTo>
                      <a:pt x="3830" y="9793"/>
                    </a:lnTo>
                    <a:lnTo>
                      <a:pt x="3830" y="9709"/>
                    </a:lnTo>
                    <a:lnTo>
                      <a:pt x="3934" y="9605"/>
                    </a:lnTo>
                    <a:lnTo>
                      <a:pt x="3934" y="9668"/>
                    </a:lnTo>
                    <a:lnTo>
                      <a:pt x="3955" y="9730"/>
                    </a:lnTo>
                    <a:lnTo>
                      <a:pt x="3934" y="9835"/>
                    </a:lnTo>
                    <a:lnTo>
                      <a:pt x="3871" y="9898"/>
                    </a:lnTo>
                    <a:lnTo>
                      <a:pt x="3934" y="10128"/>
                    </a:lnTo>
                    <a:lnTo>
                      <a:pt x="4164" y="10421"/>
                    </a:lnTo>
                    <a:lnTo>
                      <a:pt x="4332" y="10442"/>
                    </a:lnTo>
                    <a:lnTo>
                      <a:pt x="4353" y="10421"/>
                    </a:lnTo>
                    <a:lnTo>
                      <a:pt x="4478" y="10421"/>
                    </a:lnTo>
                    <a:lnTo>
                      <a:pt x="4771" y="10546"/>
                    </a:lnTo>
                    <a:lnTo>
                      <a:pt x="4813" y="10525"/>
                    </a:lnTo>
                    <a:lnTo>
                      <a:pt x="4897" y="10358"/>
                    </a:lnTo>
                    <a:lnTo>
                      <a:pt x="4980" y="10295"/>
                    </a:lnTo>
                    <a:lnTo>
                      <a:pt x="5022" y="10295"/>
                    </a:lnTo>
                    <a:lnTo>
                      <a:pt x="4980" y="10358"/>
                    </a:lnTo>
                    <a:lnTo>
                      <a:pt x="5064" y="10400"/>
                    </a:lnTo>
                    <a:lnTo>
                      <a:pt x="5169" y="10337"/>
                    </a:lnTo>
                    <a:lnTo>
                      <a:pt x="5190" y="10253"/>
                    </a:lnTo>
                    <a:lnTo>
                      <a:pt x="5211" y="10212"/>
                    </a:lnTo>
                    <a:lnTo>
                      <a:pt x="5273" y="10253"/>
                    </a:lnTo>
                    <a:lnTo>
                      <a:pt x="5399" y="10212"/>
                    </a:lnTo>
                    <a:lnTo>
                      <a:pt x="5399" y="10086"/>
                    </a:lnTo>
                    <a:lnTo>
                      <a:pt x="5545" y="9981"/>
                    </a:lnTo>
                    <a:lnTo>
                      <a:pt x="5545" y="9877"/>
                    </a:lnTo>
                    <a:lnTo>
                      <a:pt x="5524" y="9835"/>
                    </a:lnTo>
                    <a:lnTo>
                      <a:pt x="5420" y="9835"/>
                    </a:lnTo>
                    <a:lnTo>
                      <a:pt x="5524" y="9730"/>
                    </a:lnTo>
                    <a:lnTo>
                      <a:pt x="5545" y="9521"/>
                    </a:lnTo>
                    <a:lnTo>
                      <a:pt x="5713" y="9500"/>
                    </a:lnTo>
                    <a:lnTo>
                      <a:pt x="5943" y="9563"/>
                    </a:lnTo>
                    <a:lnTo>
                      <a:pt x="6027" y="9626"/>
                    </a:lnTo>
                    <a:lnTo>
                      <a:pt x="6173" y="9626"/>
                    </a:lnTo>
                    <a:lnTo>
                      <a:pt x="6278" y="9563"/>
                    </a:lnTo>
                    <a:lnTo>
                      <a:pt x="6382" y="9563"/>
                    </a:lnTo>
                    <a:lnTo>
                      <a:pt x="6466" y="9668"/>
                    </a:lnTo>
                    <a:lnTo>
                      <a:pt x="6571" y="9626"/>
                    </a:lnTo>
                    <a:lnTo>
                      <a:pt x="6675" y="9521"/>
                    </a:lnTo>
                    <a:lnTo>
                      <a:pt x="6759" y="9479"/>
                    </a:lnTo>
                    <a:lnTo>
                      <a:pt x="6759" y="9396"/>
                    </a:lnTo>
                    <a:lnTo>
                      <a:pt x="6633" y="9396"/>
                    </a:lnTo>
                    <a:lnTo>
                      <a:pt x="6278" y="9207"/>
                    </a:lnTo>
                    <a:lnTo>
                      <a:pt x="6257" y="9144"/>
                    </a:lnTo>
                    <a:lnTo>
                      <a:pt x="6340" y="9082"/>
                    </a:lnTo>
                    <a:lnTo>
                      <a:pt x="6445" y="9103"/>
                    </a:lnTo>
                    <a:lnTo>
                      <a:pt x="6487" y="9165"/>
                    </a:lnTo>
                    <a:lnTo>
                      <a:pt x="6592" y="9144"/>
                    </a:lnTo>
                    <a:lnTo>
                      <a:pt x="6780" y="9291"/>
                    </a:lnTo>
                    <a:lnTo>
                      <a:pt x="6864" y="9270"/>
                    </a:lnTo>
                    <a:lnTo>
                      <a:pt x="6989" y="9165"/>
                    </a:lnTo>
                    <a:lnTo>
                      <a:pt x="7073" y="9144"/>
                    </a:lnTo>
                    <a:lnTo>
                      <a:pt x="7115" y="9061"/>
                    </a:lnTo>
                    <a:lnTo>
                      <a:pt x="7094" y="8935"/>
                    </a:lnTo>
                    <a:lnTo>
                      <a:pt x="6968" y="8831"/>
                    </a:lnTo>
                    <a:lnTo>
                      <a:pt x="6884" y="8831"/>
                    </a:lnTo>
                    <a:lnTo>
                      <a:pt x="6864" y="8747"/>
                    </a:lnTo>
                    <a:lnTo>
                      <a:pt x="6738" y="8684"/>
                    </a:lnTo>
                    <a:lnTo>
                      <a:pt x="6738" y="8642"/>
                    </a:lnTo>
                    <a:lnTo>
                      <a:pt x="6864" y="8663"/>
                    </a:lnTo>
                    <a:lnTo>
                      <a:pt x="6947" y="8684"/>
                    </a:lnTo>
                    <a:lnTo>
                      <a:pt x="6968" y="8768"/>
                    </a:lnTo>
                    <a:lnTo>
                      <a:pt x="7031" y="8789"/>
                    </a:lnTo>
                    <a:lnTo>
                      <a:pt x="7156" y="8789"/>
                    </a:lnTo>
                    <a:lnTo>
                      <a:pt x="7198" y="8852"/>
                    </a:lnTo>
                    <a:lnTo>
                      <a:pt x="7387" y="8726"/>
                    </a:lnTo>
                    <a:lnTo>
                      <a:pt x="7428" y="8726"/>
                    </a:lnTo>
                    <a:lnTo>
                      <a:pt x="7470" y="8538"/>
                    </a:lnTo>
                    <a:lnTo>
                      <a:pt x="7596" y="8328"/>
                    </a:lnTo>
                    <a:lnTo>
                      <a:pt x="7596" y="8224"/>
                    </a:lnTo>
                    <a:lnTo>
                      <a:pt x="7512" y="8161"/>
                    </a:lnTo>
                    <a:lnTo>
                      <a:pt x="7387" y="8056"/>
                    </a:lnTo>
                    <a:lnTo>
                      <a:pt x="7198" y="8056"/>
                    </a:lnTo>
                    <a:lnTo>
                      <a:pt x="7094" y="8119"/>
                    </a:lnTo>
                    <a:lnTo>
                      <a:pt x="7094" y="8035"/>
                    </a:lnTo>
                    <a:lnTo>
                      <a:pt x="7219" y="7994"/>
                    </a:lnTo>
                    <a:lnTo>
                      <a:pt x="7366" y="7994"/>
                    </a:lnTo>
                    <a:lnTo>
                      <a:pt x="7387" y="7931"/>
                    </a:lnTo>
                    <a:lnTo>
                      <a:pt x="7198" y="7784"/>
                    </a:lnTo>
                    <a:lnTo>
                      <a:pt x="7115" y="7743"/>
                    </a:lnTo>
                    <a:lnTo>
                      <a:pt x="7010" y="7743"/>
                    </a:lnTo>
                    <a:lnTo>
                      <a:pt x="6968" y="7722"/>
                    </a:lnTo>
                    <a:lnTo>
                      <a:pt x="6947" y="7743"/>
                    </a:lnTo>
                    <a:lnTo>
                      <a:pt x="6843" y="7784"/>
                    </a:lnTo>
                    <a:lnTo>
                      <a:pt x="6801" y="7743"/>
                    </a:lnTo>
                    <a:lnTo>
                      <a:pt x="6780" y="7784"/>
                    </a:lnTo>
                    <a:lnTo>
                      <a:pt x="6675" y="7784"/>
                    </a:lnTo>
                    <a:lnTo>
                      <a:pt x="6675" y="7701"/>
                    </a:lnTo>
                    <a:lnTo>
                      <a:pt x="6696" y="7638"/>
                    </a:lnTo>
                    <a:lnTo>
                      <a:pt x="6487" y="7533"/>
                    </a:lnTo>
                    <a:lnTo>
                      <a:pt x="6466" y="7491"/>
                    </a:lnTo>
                    <a:lnTo>
                      <a:pt x="6466" y="7491"/>
                    </a:lnTo>
                    <a:lnTo>
                      <a:pt x="6571" y="7533"/>
                    </a:lnTo>
                    <a:lnTo>
                      <a:pt x="6759" y="7575"/>
                    </a:lnTo>
                    <a:lnTo>
                      <a:pt x="6843" y="7617"/>
                    </a:lnTo>
                    <a:lnTo>
                      <a:pt x="6801" y="7701"/>
                    </a:lnTo>
                    <a:lnTo>
                      <a:pt x="6801" y="7701"/>
                    </a:lnTo>
                    <a:lnTo>
                      <a:pt x="6989" y="7638"/>
                    </a:lnTo>
                    <a:lnTo>
                      <a:pt x="7198" y="7638"/>
                    </a:lnTo>
                    <a:lnTo>
                      <a:pt x="7324" y="7743"/>
                    </a:lnTo>
                    <a:lnTo>
                      <a:pt x="7366" y="7722"/>
                    </a:lnTo>
                    <a:lnTo>
                      <a:pt x="7387" y="7596"/>
                    </a:lnTo>
                    <a:lnTo>
                      <a:pt x="7115" y="7512"/>
                    </a:lnTo>
                    <a:lnTo>
                      <a:pt x="6905" y="7491"/>
                    </a:lnTo>
                    <a:lnTo>
                      <a:pt x="6759" y="7429"/>
                    </a:lnTo>
                    <a:lnTo>
                      <a:pt x="6780" y="7387"/>
                    </a:lnTo>
                    <a:lnTo>
                      <a:pt x="6884" y="7366"/>
                    </a:lnTo>
                    <a:lnTo>
                      <a:pt x="6989" y="7429"/>
                    </a:lnTo>
                    <a:lnTo>
                      <a:pt x="7219" y="7491"/>
                    </a:lnTo>
                    <a:lnTo>
                      <a:pt x="7408" y="7491"/>
                    </a:lnTo>
                    <a:lnTo>
                      <a:pt x="7470" y="7596"/>
                    </a:lnTo>
                    <a:lnTo>
                      <a:pt x="7470" y="7722"/>
                    </a:lnTo>
                    <a:lnTo>
                      <a:pt x="7491" y="7805"/>
                    </a:lnTo>
                    <a:lnTo>
                      <a:pt x="7638" y="7910"/>
                    </a:lnTo>
                    <a:lnTo>
                      <a:pt x="7805" y="7952"/>
                    </a:lnTo>
                    <a:lnTo>
                      <a:pt x="7889" y="8035"/>
                    </a:lnTo>
                    <a:lnTo>
                      <a:pt x="7910" y="8035"/>
                    </a:lnTo>
                    <a:lnTo>
                      <a:pt x="7993" y="7994"/>
                    </a:lnTo>
                    <a:lnTo>
                      <a:pt x="7952" y="7847"/>
                    </a:lnTo>
                    <a:lnTo>
                      <a:pt x="7993" y="7743"/>
                    </a:lnTo>
                    <a:lnTo>
                      <a:pt x="7952" y="7701"/>
                    </a:lnTo>
                    <a:lnTo>
                      <a:pt x="8056" y="7617"/>
                    </a:lnTo>
                    <a:lnTo>
                      <a:pt x="7993" y="7575"/>
                    </a:lnTo>
                    <a:lnTo>
                      <a:pt x="7680" y="7491"/>
                    </a:lnTo>
                    <a:lnTo>
                      <a:pt x="7554" y="7512"/>
                    </a:lnTo>
                    <a:lnTo>
                      <a:pt x="7512" y="7512"/>
                    </a:lnTo>
                    <a:lnTo>
                      <a:pt x="7408" y="7408"/>
                    </a:lnTo>
                    <a:lnTo>
                      <a:pt x="7282" y="7387"/>
                    </a:lnTo>
                    <a:lnTo>
                      <a:pt x="7198" y="7282"/>
                    </a:lnTo>
                    <a:lnTo>
                      <a:pt x="7115" y="7282"/>
                    </a:lnTo>
                    <a:lnTo>
                      <a:pt x="7073" y="7324"/>
                    </a:lnTo>
                    <a:lnTo>
                      <a:pt x="6989" y="7324"/>
                    </a:lnTo>
                    <a:lnTo>
                      <a:pt x="7010" y="7219"/>
                    </a:lnTo>
                    <a:lnTo>
                      <a:pt x="6864" y="7178"/>
                    </a:lnTo>
                    <a:lnTo>
                      <a:pt x="6843" y="7094"/>
                    </a:lnTo>
                    <a:lnTo>
                      <a:pt x="6947" y="7073"/>
                    </a:lnTo>
                    <a:lnTo>
                      <a:pt x="6989" y="7115"/>
                    </a:lnTo>
                    <a:lnTo>
                      <a:pt x="7094" y="7157"/>
                    </a:lnTo>
                    <a:lnTo>
                      <a:pt x="7156" y="7073"/>
                    </a:lnTo>
                    <a:lnTo>
                      <a:pt x="7115" y="7010"/>
                    </a:lnTo>
                    <a:lnTo>
                      <a:pt x="7156" y="6968"/>
                    </a:lnTo>
                    <a:lnTo>
                      <a:pt x="7219" y="7052"/>
                    </a:lnTo>
                    <a:lnTo>
                      <a:pt x="7219" y="7178"/>
                    </a:lnTo>
                    <a:lnTo>
                      <a:pt x="7324" y="7219"/>
                    </a:lnTo>
                    <a:lnTo>
                      <a:pt x="7638" y="7303"/>
                    </a:lnTo>
                    <a:lnTo>
                      <a:pt x="7700" y="7261"/>
                    </a:lnTo>
                    <a:lnTo>
                      <a:pt x="7554" y="7052"/>
                    </a:lnTo>
                    <a:lnTo>
                      <a:pt x="7408" y="6989"/>
                    </a:lnTo>
                    <a:lnTo>
                      <a:pt x="7303" y="6947"/>
                    </a:lnTo>
                    <a:lnTo>
                      <a:pt x="7303" y="6864"/>
                    </a:lnTo>
                    <a:lnTo>
                      <a:pt x="7324" y="6801"/>
                    </a:lnTo>
                    <a:lnTo>
                      <a:pt x="7408" y="6906"/>
                    </a:lnTo>
                    <a:lnTo>
                      <a:pt x="7554" y="6906"/>
                    </a:lnTo>
                    <a:lnTo>
                      <a:pt x="7638" y="6968"/>
                    </a:lnTo>
                    <a:lnTo>
                      <a:pt x="7680" y="7073"/>
                    </a:lnTo>
                    <a:lnTo>
                      <a:pt x="7721" y="7052"/>
                    </a:lnTo>
                    <a:lnTo>
                      <a:pt x="7805" y="7157"/>
                    </a:lnTo>
                    <a:lnTo>
                      <a:pt x="7910" y="7199"/>
                    </a:lnTo>
                    <a:lnTo>
                      <a:pt x="7952" y="7261"/>
                    </a:lnTo>
                    <a:lnTo>
                      <a:pt x="8014" y="7282"/>
                    </a:lnTo>
                    <a:lnTo>
                      <a:pt x="8077" y="7178"/>
                    </a:lnTo>
                    <a:lnTo>
                      <a:pt x="8203" y="7178"/>
                    </a:lnTo>
                    <a:lnTo>
                      <a:pt x="8307" y="7282"/>
                    </a:lnTo>
                    <a:lnTo>
                      <a:pt x="8349" y="7261"/>
                    </a:lnTo>
                    <a:lnTo>
                      <a:pt x="8349" y="7157"/>
                    </a:lnTo>
                    <a:lnTo>
                      <a:pt x="8412" y="7157"/>
                    </a:lnTo>
                    <a:lnTo>
                      <a:pt x="8516" y="7261"/>
                    </a:lnTo>
                    <a:lnTo>
                      <a:pt x="8642" y="7261"/>
                    </a:lnTo>
                    <a:lnTo>
                      <a:pt x="8684" y="7199"/>
                    </a:lnTo>
                    <a:lnTo>
                      <a:pt x="8684" y="6885"/>
                    </a:lnTo>
                    <a:lnTo>
                      <a:pt x="8433" y="6634"/>
                    </a:lnTo>
                    <a:lnTo>
                      <a:pt x="8349" y="6634"/>
                    </a:lnTo>
                    <a:lnTo>
                      <a:pt x="8307" y="6655"/>
                    </a:lnTo>
                    <a:lnTo>
                      <a:pt x="8224" y="6634"/>
                    </a:lnTo>
                    <a:lnTo>
                      <a:pt x="8244" y="6571"/>
                    </a:lnTo>
                    <a:lnTo>
                      <a:pt x="8433" y="6550"/>
                    </a:lnTo>
                    <a:lnTo>
                      <a:pt x="8516" y="6571"/>
                    </a:lnTo>
                    <a:lnTo>
                      <a:pt x="8558" y="6550"/>
                    </a:lnTo>
                    <a:lnTo>
                      <a:pt x="8642" y="6592"/>
                    </a:lnTo>
                    <a:lnTo>
                      <a:pt x="8642" y="6696"/>
                    </a:lnTo>
                    <a:lnTo>
                      <a:pt x="8684" y="6759"/>
                    </a:lnTo>
                    <a:lnTo>
                      <a:pt x="8851" y="6780"/>
                    </a:lnTo>
                    <a:lnTo>
                      <a:pt x="8851" y="6968"/>
                    </a:lnTo>
                    <a:lnTo>
                      <a:pt x="8893" y="7052"/>
                    </a:lnTo>
                    <a:lnTo>
                      <a:pt x="8998" y="7052"/>
                    </a:lnTo>
                    <a:lnTo>
                      <a:pt x="9060" y="7094"/>
                    </a:lnTo>
                    <a:lnTo>
                      <a:pt x="9353" y="7115"/>
                    </a:lnTo>
                    <a:lnTo>
                      <a:pt x="9500" y="7115"/>
                    </a:lnTo>
                    <a:lnTo>
                      <a:pt x="9688" y="6947"/>
                    </a:lnTo>
                    <a:lnTo>
                      <a:pt x="9709" y="6864"/>
                    </a:lnTo>
                    <a:lnTo>
                      <a:pt x="9605" y="6801"/>
                    </a:lnTo>
                    <a:lnTo>
                      <a:pt x="9563" y="6843"/>
                    </a:lnTo>
                    <a:lnTo>
                      <a:pt x="9500" y="6780"/>
                    </a:lnTo>
                    <a:lnTo>
                      <a:pt x="9563" y="6759"/>
                    </a:lnTo>
                    <a:lnTo>
                      <a:pt x="9709" y="6696"/>
                    </a:lnTo>
                    <a:lnTo>
                      <a:pt x="9835" y="6738"/>
                    </a:lnTo>
                    <a:lnTo>
                      <a:pt x="9981" y="6675"/>
                    </a:lnTo>
                    <a:lnTo>
                      <a:pt x="10002" y="6571"/>
                    </a:lnTo>
                    <a:lnTo>
                      <a:pt x="9918" y="6466"/>
                    </a:lnTo>
                    <a:lnTo>
                      <a:pt x="9625" y="6466"/>
                    </a:lnTo>
                    <a:lnTo>
                      <a:pt x="9395" y="6424"/>
                    </a:lnTo>
                    <a:lnTo>
                      <a:pt x="9416" y="6362"/>
                    </a:lnTo>
                    <a:lnTo>
                      <a:pt x="9521" y="6362"/>
                    </a:lnTo>
                    <a:lnTo>
                      <a:pt x="9563" y="6257"/>
                    </a:lnTo>
                    <a:lnTo>
                      <a:pt x="9605" y="6278"/>
                    </a:lnTo>
                    <a:lnTo>
                      <a:pt x="9625" y="6383"/>
                    </a:lnTo>
                    <a:lnTo>
                      <a:pt x="9709" y="6383"/>
                    </a:lnTo>
                    <a:lnTo>
                      <a:pt x="9772" y="6341"/>
                    </a:lnTo>
                    <a:lnTo>
                      <a:pt x="9981" y="6424"/>
                    </a:lnTo>
                    <a:lnTo>
                      <a:pt x="10044" y="6362"/>
                    </a:lnTo>
                    <a:lnTo>
                      <a:pt x="10149" y="6445"/>
                    </a:lnTo>
                    <a:lnTo>
                      <a:pt x="10211" y="6445"/>
                    </a:lnTo>
                    <a:lnTo>
                      <a:pt x="10316" y="6320"/>
                    </a:lnTo>
                    <a:lnTo>
                      <a:pt x="10295" y="6236"/>
                    </a:lnTo>
                    <a:lnTo>
                      <a:pt x="10149" y="6152"/>
                    </a:lnTo>
                    <a:lnTo>
                      <a:pt x="10211" y="6048"/>
                    </a:lnTo>
                    <a:lnTo>
                      <a:pt x="10253" y="6006"/>
                    </a:lnTo>
                    <a:lnTo>
                      <a:pt x="10232" y="5839"/>
                    </a:lnTo>
                    <a:lnTo>
                      <a:pt x="10316" y="5901"/>
                    </a:lnTo>
                    <a:lnTo>
                      <a:pt x="10316" y="6006"/>
                    </a:lnTo>
                    <a:lnTo>
                      <a:pt x="10253" y="6069"/>
                    </a:lnTo>
                    <a:lnTo>
                      <a:pt x="10295" y="6152"/>
                    </a:lnTo>
                    <a:lnTo>
                      <a:pt x="10358" y="6173"/>
                    </a:lnTo>
                    <a:lnTo>
                      <a:pt x="10441" y="6111"/>
                    </a:lnTo>
                    <a:lnTo>
                      <a:pt x="10734" y="6111"/>
                    </a:lnTo>
                    <a:lnTo>
                      <a:pt x="10776" y="6027"/>
                    </a:lnTo>
                    <a:lnTo>
                      <a:pt x="10923" y="5922"/>
                    </a:lnTo>
                    <a:lnTo>
                      <a:pt x="10881" y="5797"/>
                    </a:lnTo>
                    <a:lnTo>
                      <a:pt x="10944" y="5755"/>
                    </a:lnTo>
                    <a:lnTo>
                      <a:pt x="11048" y="5755"/>
                    </a:lnTo>
                    <a:lnTo>
                      <a:pt x="11132" y="5650"/>
                    </a:lnTo>
                    <a:lnTo>
                      <a:pt x="11216" y="5692"/>
                    </a:lnTo>
                    <a:lnTo>
                      <a:pt x="11299" y="5629"/>
                    </a:lnTo>
                    <a:lnTo>
                      <a:pt x="11550" y="5608"/>
                    </a:lnTo>
                    <a:lnTo>
                      <a:pt x="11613" y="5483"/>
                    </a:lnTo>
                    <a:lnTo>
                      <a:pt x="11822" y="5420"/>
                    </a:lnTo>
                    <a:lnTo>
                      <a:pt x="11927" y="5336"/>
                    </a:lnTo>
                    <a:lnTo>
                      <a:pt x="12073" y="5336"/>
                    </a:lnTo>
                    <a:lnTo>
                      <a:pt x="12136" y="5315"/>
                    </a:lnTo>
                    <a:lnTo>
                      <a:pt x="12262" y="5315"/>
                    </a:lnTo>
                    <a:lnTo>
                      <a:pt x="12429" y="5232"/>
                    </a:lnTo>
                    <a:lnTo>
                      <a:pt x="12555" y="5106"/>
                    </a:lnTo>
                    <a:lnTo>
                      <a:pt x="12659" y="5085"/>
                    </a:lnTo>
                    <a:lnTo>
                      <a:pt x="12743" y="4960"/>
                    </a:lnTo>
                    <a:lnTo>
                      <a:pt x="12952" y="4918"/>
                    </a:lnTo>
                    <a:lnTo>
                      <a:pt x="13036" y="4876"/>
                    </a:lnTo>
                    <a:lnTo>
                      <a:pt x="13224" y="4771"/>
                    </a:lnTo>
                    <a:lnTo>
                      <a:pt x="13308" y="4604"/>
                    </a:lnTo>
                    <a:lnTo>
                      <a:pt x="13371" y="4458"/>
                    </a:lnTo>
                    <a:lnTo>
                      <a:pt x="13182" y="4458"/>
                    </a:lnTo>
                    <a:lnTo>
                      <a:pt x="13057" y="4478"/>
                    </a:lnTo>
                    <a:lnTo>
                      <a:pt x="12973" y="4437"/>
                    </a:lnTo>
                    <a:lnTo>
                      <a:pt x="12848" y="4458"/>
                    </a:lnTo>
                    <a:lnTo>
                      <a:pt x="12659" y="4646"/>
                    </a:lnTo>
                    <a:lnTo>
                      <a:pt x="12387" y="4667"/>
                    </a:lnTo>
                    <a:lnTo>
                      <a:pt x="11927" y="4709"/>
                    </a:lnTo>
                    <a:lnTo>
                      <a:pt x="11801" y="4688"/>
                    </a:lnTo>
                    <a:lnTo>
                      <a:pt x="11488" y="4688"/>
                    </a:lnTo>
                    <a:lnTo>
                      <a:pt x="11299" y="4771"/>
                    </a:lnTo>
                    <a:lnTo>
                      <a:pt x="11299" y="4667"/>
                    </a:lnTo>
                    <a:lnTo>
                      <a:pt x="11174" y="4667"/>
                    </a:lnTo>
                    <a:lnTo>
                      <a:pt x="11216" y="4562"/>
                    </a:lnTo>
                    <a:lnTo>
                      <a:pt x="11362" y="4562"/>
                    </a:lnTo>
                    <a:lnTo>
                      <a:pt x="11446" y="4583"/>
                    </a:lnTo>
                    <a:lnTo>
                      <a:pt x="11550" y="4541"/>
                    </a:lnTo>
                    <a:lnTo>
                      <a:pt x="11571" y="4604"/>
                    </a:lnTo>
                    <a:lnTo>
                      <a:pt x="11718" y="4604"/>
                    </a:lnTo>
                    <a:lnTo>
                      <a:pt x="11906" y="4583"/>
                    </a:lnTo>
                    <a:lnTo>
                      <a:pt x="12032" y="4583"/>
                    </a:lnTo>
                    <a:lnTo>
                      <a:pt x="12346" y="4541"/>
                    </a:lnTo>
                    <a:lnTo>
                      <a:pt x="12848" y="4332"/>
                    </a:lnTo>
                    <a:lnTo>
                      <a:pt x="12931" y="4269"/>
                    </a:lnTo>
                    <a:lnTo>
                      <a:pt x="12848" y="4186"/>
                    </a:lnTo>
                    <a:lnTo>
                      <a:pt x="12638" y="4144"/>
                    </a:lnTo>
                    <a:lnTo>
                      <a:pt x="12262" y="4081"/>
                    </a:lnTo>
                    <a:lnTo>
                      <a:pt x="12199" y="3976"/>
                    </a:lnTo>
                    <a:lnTo>
                      <a:pt x="12199" y="3976"/>
                    </a:lnTo>
                    <a:lnTo>
                      <a:pt x="12346" y="4060"/>
                    </a:lnTo>
                    <a:lnTo>
                      <a:pt x="12450" y="4039"/>
                    </a:lnTo>
                    <a:lnTo>
                      <a:pt x="12450" y="3976"/>
                    </a:lnTo>
                    <a:lnTo>
                      <a:pt x="12325" y="3851"/>
                    </a:lnTo>
                    <a:lnTo>
                      <a:pt x="12304" y="3725"/>
                    </a:lnTo>
                    <a:lnTo>
                      <a:pt x="12408" y="3851"/>
                    </a:lnTo>
                    <a:lnTo>
                      <a:pt x="12597" y="4060"/>
                    </a:lnTo>
                    <a:lnTo>
                      <a:pt x="12638" y="4060"/>
                    </a:lnTo>
                    <a:lnTo>
                      <a:pt x="12722" y="4018"/>
                    </a:lnTo>
                    <a:lnTo>
                      <a:pt x="12764" y="4081"/>
                    </a:lnTo>
                    <a:lnTo>
                      <a:pt x="12973" y="4081"/>
                    </a:lnTo>
                    <a:lnTo>
                      <a:pt x="13057" y="4144"/>
                    </a:lnTo>
                    <a:lnTo>
                      <a:pt x="13141" y="4144"/>
                    </a:lnTo>
                    <a:lnTo>
                      <a:pt x="13287" y="4165"/>
                    </a:lnTo>
                    <a:lnTo>
                      <a:pt x="13371" y="4123"/>
                    </a:lnTo>
                    <a:lnTo>
                      <a:pt x="13308" y="4081"/>
                    </a:lnTo>
                    <a:lnTo>
                      <a:pt x="13162" y="4060"/>
                    </a:lnTo>
                    <a:lnTo>
                      <a:pt x="13162" y="3976"/>
                    </a:lnTo>
                    <a:lnTo>
                      <a:pt x="13350" y="4018"/>
                    </a:lnTo>
                    <a:lnTo>
                      <a:pt x="13475" y="4060"/>
                    </a:lnTo>
                    <a:lnTo>
                      <a:pt x="13601" y="4165"/>
                    </a:lnTo>
                    <a:lnTo>
                      <a:pt x="13664" y="4144"/>
                    </a:lnTo>
                    <a:lnTo>
                      <a:pt x="13706" y="4018"/>
                    </a:lnTo>
                    <a:lnTo>
                      <a:pt x="13810" y="4081"/>
                    </a:lnTo>
                    <a:lnTo>
                      <a:pt x="13978" y="4081"/>
                    </a:lnTo>
                    <a:lnTo>
                      <a:pt x="14124" y="4039"/>
                    </a:lnTo>
                    <a:lnTo>
                      <a:pt x="14229" y="4018"/>
                    </a:lnTo>
                    <a:lnTo>
                      <a:pt x="14354" y="3914"/>
                    </a:lnTo>
                    <a:lnTo>
                      <a:pt x="14710" y="3746"/>
                    </a:lnTo>
                    <a:lnTo>
                      <a:pt x="14794" y="3662"/>
                    </a:lnTo>
                    <a:lnTo>
                      <a:pt x="14794" y="3621"/>
                    </a:lnTo>
                    <a:lnTo>
                      <a:pt x="14877" y="3600"/>
                    </a:lnTo>
                    <a:lnTo>
                      <a:pt x="15003" y="3621"/>
                    </a:lnTo>
                    <a:lnTo>
                      <a:pt x="15045" y="3558"/>
                    </a:lnTo>
                    <a:lnTo>
                      <a:pt x="15275" y="3432"/>
                    </a:lnTo>
                    <a:lnTo>
                      <a:pt x="15400" y="3181"/>
                    </a:lnTo>
                    <a:lnTo>
                      <a:pt x="15463" y="2909"/>
                    </a:lnTo>
                    <a:lnTo>
                      <a:pt x="15442" y="2721"/>
                    </a:lnTo>
                    <a:lnTo>
                      <a:pt x="15379" y="2595"/>
                    </a:lnTo>
                    <a:lnTo>
                      <a:pt x="15233" y="2512"/>
                    </a:lnTo>
                    <a:lnTo>
                      <a:pt x="15149" y="2512"/>
                    </a:lnTo>
                    <a:lnTo>
                      <a:pt x="15128" y="2554"/>
                    </a:lnTo>
                    <a:lnTo>
                      <a:pt x="15024" y="2554"/>
                    </a:lnTo>
                    <a:lnTo>
                      <a:pt x="14961" y="2658"/>
                    </a:lnTo>
                    <a:lnTo>
                      <a:pt x="14877" y="2700"/>
                    </a:lnTo>
                    <a:lnTo>
                      <a:pt x="14835" y="2658"/>
                    </a:lnTo>
                    <a:lnTo>
                      <a:pt x="14961" y="2470"/>
                    </a:lnTo>
                    <a:lnTo>
                      <a:pt x="15003" y="2386"/>
                    </a:lnTo>
                    <a:lnTo>
                      <a:pt x="15107" y="2302"/>
                    </a:lnTo>
                    <a:lnTo>
                      <a:pt x="15128" y="2156"/>
                    </a:lnTo>
                    <a:lnTo>
                      <a:pt x="15066" y="2051"/>
                    </a:lnTo>
                    <a:lnTo>
                      <a:pt x="15024" y="2030"/>
                    </a:lnTo>
                    <a:lnTo>
                      <a:pt x="15107" y="1968"/>
                    </a:lnTo>
                    <a:lnTo>
                      <a:pt x="15170" y="1737"/>
                    </a:lnTo>
                    <a:lnTo>
                      <a:pt x="15066" y="1717"/>
                    </a:lnTo>
                    <a:lnTo>
                      <a:pt x="14940" y="1737"/>
                    </a:lnTo>
                    <a:lnTo>
                      <a:pt x="14919" y="1842"/>
                    </a:lnTo>
                    <a:lnTo>
                      <a:pt x="14856" y="1884"/>
                    </a:lnTo>
                    <a:lnTo>
                      <a:pt x="14794" y="1926"/>
                    </a:lnTo>
                    <a:lnTo>
                      <a:pt x="14731" y="1863"/>
                    </a:lnTo>
                    <a:lnTo>
                      <a:pt x="14794" y="1779"/>
                    </a:lnTo>
                    <a:lnTo>
                      <a:pt x="14794" y="1717"/>
                    </a:lnTo>
                    <a:lnTo>
                      <a:pt x="14835" y="1633"/>
                    </a:lnTo>
                    <a:lnTo>
                      <a:pt x="14814" y="1570"/>
                    </a:lnTo>
                    <a:lnTo>
                      <a:pt x="14689" y="1654"/>
                    </a:lnTo>
                    <a:lnTo>
                      <a:pt x="14626" y="1779"/>
                    </a:lnTo>
                    <a:lnTo>
                      <a:pt x="14584" y="1821"/>
                    </a:lnTo>
                    <a:lnTo>
                      <a:pt x="14522" y="1758"/>
                    </a:lnTo>
                    <a:lnTo>
                      <a:pt x="14584" y="1633"/>
                    </a:lnTo>
                    <a:lnTo>
                      <a:pt x="14542" y="1549"/>
                    </a:lnTo>
                    <a:lnTo>
                      <a:pt x="14417" y="1549"/>
                    </a:lnTo>
                    <a:lnTo>
                      <a:pt x="14270" y="1633"/>
                    </a:lnTo>
                    <a:lnTo>
                      <a:pt x="14208" y="1737"/>
                    </a:lnTo>
                    <a:lnTo>
                      <a:pt x="14082" y="1737"/>
                    </a:lnTo>
                    <a:lnTo>
                      <a:pt x="14019" y="1779"/>
                    </a:lnTo>
                    <a:lnTo>
                      <a:pt x="13978" y="1884"/>
                    </a:lnTo>
                    <a:lnTo>
                      <a:pt x="13894" y="1884"/>
                    </a:lnTo>
                    <a:lnTo>
                      <a:pt x="13789" y="1842"/>
                    </a:lnTo>
                    <a:lnTo>
                      <a:pt x="13580" y="1821"/>
                    </a:lnTo>
                    <a:lnTo>
                      <a:pt x="13308" y="1821"/>
                    </a:lnTo>
                    <a:lnTo>
                      <a:pt x="13496" y="1758"/>
                    </a:lnTo>
                    <a:lnTo>
                      <a:pt x="13559" y="1717"/>
                    </a:lnTo>
                    <a:lnTo>
                      <a:pt x="13643" y="1737"/>
                    </a:lnTo>
                    <a:lnTo>
                      <a:pt x="13747" y="1737"/>
                    </a:lnTo>
                    <a:lnTo>
                      <a:pt x="13894" y="1654"/>
                    </a:lnTo>
                    <a:lnTo>
                      <a:pt x="14019" y="1633"/>
                    </a:lnTo>
                    <a:lnTo>
                      <a:pt x="14124" y="1507"/>
                    </a:lnTo>
                    <a:lnTo>
                      <a:pt x="14333" y="1403"/>
                    </a:lnTo>
                    <a:lnTo>
                      <a:pt x="14396" y="1340"/>
                    </a:lnTo>
                    <a:lnTo>
                      <a:pt x="14354" y="1298"/>
                    </a:lnTo>
                    <a:lnTo>
                      <a:pt x="14270" y="1298"/>
                    </a:lnTo>
                    <a:lnTo>
                      <a:pt x="14061" y="1152"/>
                    </a:lnTo>
                    <a:lnTo>
                      <a:pt x="14019" y="1089"/>
                    </a:lnTo>
                    <a:lnTo>
                      <a:pt x="13978" y="1089"/>
                    </a:lnTo>
                    <a:lnTo>
                      <a:pt x="13873" y="1131"/>
                    </a:lnTo>
                    <a:lnTo>
                      <a:pt x="13810" y="1193"/>
                    </a:lnTo>
                    <a:lnTo>
                      <a:pt x="13747" y="1152"/>
                    </a:lnTo>
                    <a:lnTo>
                      <a:pt x="13706" y="1089"/>
                    </a:lnTo>
                    <a:lnTo>
                      <a:pt x="13789" y="1005"/>
                    </a:lnTo>
                    <a:lnTo>
                      <a:pt x="13768" y="921"/>
                    </a:lnTo>
                    <a:lnTo>
                      <a:pt x="13601" y="942"/>
                    </a:lnTo>
                    <a:lnTo>
                      <a:pt x="13538" y="1047"/>
                    </a:lnTo>
                    <a:lnTo>
                      <a:pt x="13454" y="1026"/>
                    </a:lnTo>
                    <a:lnTo>
                      <a:pt x="13454" y="901"/>
                    </a:lnTo>
                    <a:lnTo>
                      <a:pt x="13308" y="942"/>
                    </a:lnTo>
                    <a:lnTo>
                      <a:pt x="13266" y="1005"/>
                    </a:lnTo>
                    <a:lnTo>
                      <a:pt x="13224" y="921"/>
                    </a:lnTo>
                    <a:lnTo>
                      <a:pt x="13287" y="838"/>
                    </a:lnTo>
                    <a:lnTo>
                      <a:pt x="13245" y="775"/>
                    </a:lnTo>
                    <a:lnTo>
                      <a:pt x="13308" y="775"/>
                    </a:lnTo>
                    <a:lnTo>
                      <a:pt x="13371" y="691"/>
                    </a:lnTo>
                    <a:lnTo>
                      <a:pt x="13287" y="608"/>
                    </a:lnTo>
                    <a:lnTo>
                      <a:pt x="13078" y="587"/>
                    </a:lnTo>
                    <a:lnTo>
                      <a:pt x="12910" y="503"/>
                    </a:lnTo>
                    <a:lnTo>
                      <a:pt x="12785" y="524"/>
                    </a:lnTo>
                    <a:lnTo>
                      <a:pt x="12659" y="629"/>
                    </a:lnTo>
                    <a:lnTo>
                      <a:pt x="12638" y="733"/>
                    </a:lnTo>
                    <a:lnTo>
                      <a:pt x="12597" y="775"/>
                    </a:lnTo>
                    <a:lnTo>
                      <a:pt x="12513" y="670"/>
                    </a:lnTo>
                    <a:lnTo>
                      <a:pt x="12638" y="524"/>
                    </a:lnTo>
                    <a:lnTo>
                      <a:pt x="12659" y="461"/>
                    </a:lnTo>
                    <a:lnTo>
                      <a:pt x="12513" y="461"/>
                    </a:lnTo>
                    <a:lnTo>
                      <a:pt x="12387" y="377"/>
                    </a:lnTo>
                    <a:lnTo>
                      <a:pt x="12262" y="377"/>
                    </a:lnTo>
                    <a:lnTo>
                      <a:pt x="12199" y="482"/>
                    </a:lnTo>
                    <a:lnTo>
                      <a:pt x="12011" y="608"/>
                    </a:lnTo>
                    <a:lnTo>
                      <a:pt x="11885" y="733"/>
                    </a:lnTo>
                    <a:lnTo>
                      <a:pt x="11801" y="775"/>
                    </a:lnTo>
                    <a:lnTo>
                      <a:pt x="11781" y="712"/>
                    </a:lnTo>
                    <a:lnTo>
                      <a:pt x="11822" y="587"/>
                    </a:lnTo>
                    <a:lnTo>
                      <a:pt x="11822" y="419"/>
                    </a:lnTo>
                    <a:lnTo>
                      <a:pt x="11781" y="377"/>
                    </a:lnTo>
                    <a:lnTo>
                      <a:pt x="11739" y="273"/>
                    </a:lnTo>
                    <a:lnTo>
                      <a:pt x="11592" y="189"/>
                    </a:lnTo>
                    <a:lnTo>
                      <a:pt x="11467" y="210"/>
                    </a:lnTo>
                    <a:lnTo>
                      <a:pt x="11341" y="189"/>
                    </a:lnTo>
                    <a:lnTo>
                      <a:pt x="11278" y="85"/>
                    </a:lnTo>
                    <a:lnTo>
                      <a:pt x="11153" y="64"/>
                    </a:lnTo>
                    <a:lnTo>
                      <a:pt x="10985" y="105"/>
                    </a:lnTo>
                    <a:lnTo>
                      <a:pt x="10881" y="85"/>
                    </a:lnTo>
                    <a:lnTo>
                      <a:pt x="10818" y="64"/>
                    </a:lnTo>
                    <a:lnTo>
                      <a:pt x="10734" y="1"/>
                    </a:lnTo>
                    <a:lnTo>
                      <a:pt x="10651" y="64"/>
                    </a:lnTo>
                    <a:lnTo>
                      <a:pt x="10630" y="210"/>
                    </a:lnTo>
                    <a:lnTo>
                      <a:pt x="10734" y="461"/>
                    </a:lnTo>
                    <a:lnTo>
                      <a:pt x="10651" y="670"/>
                    </a:lnTo>
                    <a:lnTo>
                      <a:pt x="10651" y="817"/>
                    </a:lnTo>
                    <a:lnTo>
                      <a:pt x="10609" y="880"/>
                    </a:lnTo>
                    <a:lnTo>
                      <a:pt x="10525" y="838"/>
                    </a:lnTo>
                    <a:lnTo>
                      <a:pt x="10400" y="880"/>
                    </a:lnTo>
                    <a:lnTo>
                      <a:pt x="10337" y="817"/>
                    </a:lnTo>
                    <a:lnTo>
                      <a:pt x="10421" y="733"/>
                    </a:lnTo>
                    <a:lnTo>
                      <a:pt x="10358" y="566"/>
                    </a:lnTo>
                    <a:lnTo>
                      <a:pt x="10421" y="461"/>
                    </a:lnTo>
                    <a:lnTo>
                      <a:pt x="10441" y="315"/>
                    </a:lnTo>
                    <a:lnTo>
                      <a:pt x="10400" y="273"/>
                    </a:lnTo>
                    <a:lnTo>
                      <a:pt x="10232" y="398"/>
                    </a:lnTo>
                    <a:lnTo>
                      <a:pt x="10232" y="461"/>
                    </a:lnTo>
                    <a:lnTo>
                      <a:pt x="10149" y="482"/>
                    </a:lnTo>
                    <a:lnTo>
                      <a:pt x="10107" y="419"/>
                    </a:lnTo>
                    <a:lnTo>
                      <a:pt x="10149" y="273"/>
                    </a:lnTo>
                    <a:lnTo>
                      <a:pt x="10107" y="210"/>
                    </a:lnTo>
                    <a:lnTo>
                      <a:pt x="10044" y="252"/>
                    </a:lnTo>
                    <a:lnTo>
                      <a:pt x="9981" y="398"/>
                    </a:lnTo>
                    <a:lnTo>
                      <a:pt x="9897" y="398"/>
                    </a:lnTo>
                    <a:lnTo>
                      <a:pt x="9877" y="357"/>
                    </a:lnTo>
                    <a:lnTo>
                      <a:pt x="9918" y="252"/>
                    </a:lnTo>
                    <a:lnTo>
                      <a:pt x="9918" y="105"/>
                    </a:lnTo>
                    <a:lnTo>
                      <a:pt x="9897" y="64"/>
                    </a:lnTo>
                    <a:lnTo>
                      <a:pt x="962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78"/>
              <p:cNvSpPr/>
              <p:nvPr/>
            </p:nvSpPr>
            <p:spPr>
              <a:xfrm>
                <a:off x="2905300" y="2401625"/>
                <a:ext cx="91575" cy="98875"/>
              </a:xfrm>
              <a:custGeom>
                <a:avLst/>
                <a:gdLst/>
                <a:ahLst/>
                <a:cxnLst/>
                <a:rect l="l" t="t" r="r" b="b"/>
                <a:pathLst>
                  <a:path w="3663" h="3955" extrusionOk="0">
                    <a:moveTo>
                      <a:pt x="2909" y="2155"/>
                    </a:moveTo>
                    <a:lnTo>
                      <a:pt x="2872" y="2165"/>
                    </a:lnTo>
                    <a:lnTo>
                      <a:pt x="2872" y="2165"/>
                    </a:lnTo>
                    <a:lnTo>
                      <a:pt x="2878" y="2166"/>
                    </a:lnTo>
                    <a:lnTo>
                      <a:pt x="2878" y="2166"/>
                    </a:lnTo>
                    <a:lnTo>
                      <a:pt x="2930" y="2155"/>
                    </a:lnTo>
                    <a:close/>
                    <a:moveTo>
                      <a:pt x="2323" y="0"/>
                    </a:moveTo>
                    <a:lnTo>
                      <a:pt x="2260" y="42"/>
                    </a:lnTo>
                    <a:lnTo>
                      <a:pt x="2219" y="84"/>
                    </a:lnTo>
                    <a:lnTo>
                      <a:pt x="2135" y="84"/>
                    </a:lnTo>
                    <a:lnTo>
                      <a:pt x="2072" y="147"/>
                    </a:lnTo>
                    <a:lnTo>
                      <a:pt x="2009" y="188"/>
                    </a:lnTo>
                    <a:lnTo>
                      <a:pt x="1905" y="188"/>
                    </a:lnTo>
                    <a:lnTo>
                      <a:pt x="1779" y="293"/>
                    </a:lnTo>
                    <a:lnTo>
                      <a:pt x="1675" y="377"/>
                    </a:lnTo>
                    <a:lnTo>
                      <a:pt x="1675" y="460"/>
                    </a:lnTo>
                    <a:lnTo>
                      <a:pt x="1612" y="460"/>
                    </a:lnTo>
                    <a:lnTo>
                      <a:pt x="1570" y="419"/>
                    </a:lnTo>
                    <a:lnTo>
                      <a:pt x="1570" y="460"/>
                    </a:lnTo>
                    <a:lnTo>
                      <a:pt x="1591" y="481"/>
                    </a:lnTo>
                    <a:lnTo>
                      <a:pt x="1591" y="523"/>
                    </a:lnTo>
                    <a:lnTo>
                      <a:pt x="1528" y="586"/>
                    </a:lnTo>
                    <a:lnTo>
                      <a:pt x="1423" y="670"/>
                    </a:lnTo>
                    <a:lnTo>
                      <a:pt x="1382" y="691"/>
                    </a:lnTo>
                    <a:lnTo>
                      <a:pt x="1402" y="711"/>
                    </a:lnTo>
                    <a:lnTo>
                      <a:pt x="1382" y="774"/>
                    </a:lnTo>
                    <a:lnTo>
                      <a:pt x="1319" y="774"/>
                    </a:lnTo>
                    <a:lnTo>
                      <a:pt x="1319" y="816"/>
                    </a:lnTo>
                    <a:lnTo>
                      <a:pt x="1382" y="837"/>
                    </a:lnTo>
                    <a:lnTo>
                      <a:pt x="1319" y="879"/>
                    </a:lnTo>
                    <a:lnTo>
                      <a:pt x="1256" y="879"/>
                    </a:lnTo>
                    <a:lnTo>
                      <a:pt x="1193" y="942"/>
                    </a:lnTo>
                    <a:lnTo>
                      <a:pt x="1193" y="1004"/>
                    </a:lnTo>
                    <a:lnTo>
                      <a:pt x="1214" y="1004"/>
                    </a:lnTo>
                    <a:lnTo>
                      <a:pt x="1256" y="1025"/>
                    </a:lnTo>
                    <a:lnTo>
                      <a:pt x="1193" y="1046"/>
                    </a:lnTo>
                    <a:lnTo>
                      <a:pt x="1151" y="1046"/>
                    </a:lnTo>
                    <a:lnTo>
                      <a:pt x="1089" y="1151"/>
                    </a:lnTo>
                    <a:lnTo>
                      <a:pt x="1068" y="1214"/>
                    </a:lnTo>
                    <a:lnTo>
                      <a:pt x="942" y="1402"/>
                    </a:lnTo>
                    <a:lnTo>
                      <a:pt x="942" y="1444"/>
                    </a:lnTo>
                    <a:lnTo>
                      <a:pt x="984" y="1507"/>
                    </a:lnTo>
                    <a:lnTo>
                      <a:pt x="984" y="1548"/>
                    </a:lnTo>
                    <a:lnTo>
                      <a:pt x="963" y="1548"/>
                    </a:lnTo>
                    <a:lnTo>
                      <a:pt x="942" y="1527"/>
                    </a:lnTo>
                    <a:lnTo>
                      <a:pt x="900" y="1527"/>
                    </a:lnTo>
                    <a:lnTo>
                      <a:pt x="796" y="1569"/>
                    </a:lnTo>
                    <a:lnTo>
                      <a:pt x="754" y="1653"/>
                    </a:lnTo>
                    <a:lnTo>
                      <a:pt x="754" y="1716"/>
                    </a:lnTo>
                    <a:lnTo>
                      <a:pt x="796" y="1716"/>
                    </a:lnTo>
                    <a:lnTo>
                      <a:pt x="858" y="1758"/>
                    </a:lnTo>
                    <a:lnTo>
                      <a:pt x="838" y="1779"/>
                    </a:lnTo>
                    <a:lnTo>
                      <a:pt x="838" y="1841"/>
                    </a:lnTo>
                    <a:lnTo>
                      <a:pt x="775" y="1883"/>
                    </a:lnTo>
                    <a:lnTo>
                      <a:pt x="649" y="1862"/>
                    </a:lnTo>
                    <a:lnTo>
                      <a:pt x="628" y="1883"/>
                    </a:lnTo>
                    <a:lnTo>
                      <a:pt x="628" y="1946"/>
                    </a:lnTo>
                    <a:lnTo>
                      <a:pt x="545" y="2030"/>
                    </a:lnTo>
                    <a:lnTo>
                      <a:pt x="482" y="2134"/>
                    </a:lnTo>
                    <a:lnTo>
                      <a:pt x="440" y="2197"/>
                    </a:lnTo>
                    <a:lnTo>
                      <a:pt x="419" y="2197"/>
                    </a:lnTo>
                    <a:lnTo>
                      <a:pt x="419" y="2134"/>
                    </a:lnTo>
                    <a:lnTo>
                      <a:pt x="377" y="2197"/>
                    </a:lnTo>
                    <a:lnTo>
                      <a:pt x="335" y="2134"/>
                    </a:lnTo>
                    <a:lnTo>
                      <a:pt x="356" y="2072"/>
                    </a:lnTo>
                    <a:lnTo>
                      <a:pt x="440" y="2030"/>
                    </a:lnTo>
                    <a:lnTo>
                      <a:pt x="461" y="1967"/>
                    </a:lnTo>
                    <a:lnTo>
                      <a:pt x="440" y="1988"/>
                    </a:lnTo>
                    <a:lnTo>
                      <a:pt x="356" y="2051"/>
                    </a:lnTo>
                    <a:lnTo>
                      <a:pt x="231" y="2134"/>
                    </a:lnTo>
                    <a:lnTo>
                      <a:pt x="168" y="2260"/>
                    </a:lnTo>
                    <a:lnTo>
                      <a:pt x="231" y="2260"/>
                    </a:lnTo>
                    <a:lnTo>
                      <a:pt x="314" y="2239"/>
                    </a:lnTo>
                    <a:lnTo>
                      <a:pt x="461" y="2197"/>
                    </a:lnTo>
                    <a:lnTo>
                      <a:pt x="586" y="2197"/>
                    </a:lnTo>
                    <a:lnTo>
                      <a:pt x="524" y="2281"/>
                    </a:lnTo>
                    <a:lnTo>
                      <a:pt x="419" y="2406"/>
                    </a:lnTo>
                    <a:lnTo>
                      <a:pt x="335" y="2511"/>
                    </a:lnTo>
                    <a:lnTo>
                      <a:pt x="210" y="2595"/>
                    </a:lnTo>
                    <a:lnTo>
                      <a:pt x="105" y="2699"/>
                    </a:lnTo>
                    <a:lnTo>
                      <a:pt x="22" y="2699"/>
                    </a:lnTo>
                    <a:lnTo>
                      <a:pt x="1" y="2762"/>
                    </a:lnTo>
                    <a:lnTo>
                      <a:pt x="22" y="2804"/>
                    </a:lnTo>
                    <a:lnTo>
                      <a:pt x="1" y="2888"/>
                    </a:lnTo>
                    <a:lnTo>
                      <a:pt x="22" y="2929"/>
                    </a:lnTo>
                    <a:lnTo>
                      <a:pt x="63" y="2929"/>
                    </a:lnTo>
                    <a:lnTo>
                      <a:pt x="168" y="2971"/>
                    </a:lnTo>
                    <a:lnTo>
                      <a:pt x="314" y="2929"/>
                    </a:lnTo>
                    <a:lnTo>
                      <a:pt x="377" y="2888"/>
                    </a:lnTo>
                    <a:lnTo>
                      <a:pt x="482" y="2888"/>
                    </a:lnTo>
                    <a:lnTo>
                      <a:pt x="566" y="2825"/>
                    </a:lnTo>
                    <a:lnTo>
                      <a:pt x="586" y="2783"/>
                    </a:lnTo>
                    <a:lnTo>
                      <a:pt x="586" y="2804"/>
                    </a:lnTo>
                    <a:lnTo>
                      <a:pt x="545" y="2888"/>
                    </a:lnTo>
                    <a:lnTo>
                      <a:pt x="670" y="2908"/>
                    </a:lnTo>
                    <a:lnTo>
                      <a:pt x="754" y="2888"/>
                    </a:lnTo>
                    <a:lnTo>
                      <a:pt x="796" y="2929"/>
                    </a:lnTo>
                    <a:lnTo>
                      <a:pt x="963" y="2929"/>
                    </a:lnTo>
                    <a:lnTo>
                      <a:pt x="1047" y="2908"/>
                    </a:lnTo>
                    <a:lnTo>
                      <a:pt x="1068" y="2971"/>
                    </a:lnTo>
                    <a:lnTo>
                      <a:pt x="1110" y="3013"/>
                    </a:lnTo>
                    <a:lnTo>
                      <a:pt x="1214" y="3013"/>
                    </a:lnTo>
                    <a:lnTo>
                      <a:pt x="1256" y="2992"/>
                    </a:lnTo>
                    <a:lnTo>
                      <a:pt x="1277" y="3013"/>
                    </a:lnTo>
                    <a:lnTo>
                      <a:pt x="1361" y="3013"/>
                    </a:lnTo>
                    <a:lnTo>
                      <a:pt x="1402" y="2992"/>
                    </a:lnTo>
                    <a:lnTo>
                      <a:pt x="1402" y="2950"/>
                    </a:lnTo>
                    <a:lnTo>
                      <a:pt x="1486" y="2950"/>
                    </a:lnTo>
                    <a:lnTo>
                      <a:pt x="1507" y="2992"/>
                    </a:lnTo>
                    <a:lnTo>
                      <a:pt x="1570" y="2992"/>
                    </a:lnTo>
                    <a:lnTo>
                      <a:pt x="1591" y="2929"/>
                    </a:lnTo>
                    <a:lnTo>
                      <a:pt x="1633" y="2929"/>
                    </a:lnTo>
                    <a:lnTo>
                      <a:pt x="1695" y="2971"/>
                    </a:lnTo>
                    <a:lnTo>
                      <a:pt x="1716" y="2908"/>
                    </a:lnTo>
                    <a:lnTo>
                      <a:pt x="1716" y="2867"/>
                    </a:lnTo>
                    <a:lnTo>
                      <a:pt x="1716" y="2783"/>
                    </a:lnTo>
                    <a:lnTo>
                      <a:pt x="1737" y="2804"/>
                    </a:lnTo>
                    <a:lnTo>
                      <a:pt x="1779" y="2762"/>
                    </a:lnTo>
                    <a:lnTo>
                      <a:pt x="1821" y="2762"/>
                    </a:lnTo>
                    <a:lnTo>
                      <a:pt x="1800" y="2783"/>
                    </a:lnTo>
                    <a:lnTo>
                      <a:pt x="1779" y="2888"/>
                    </a:lnTo>
                    <a:lnTo>
                      <a:pt x="1800" y="2908"/>
                    </a:lnTo>
                    <a:lnTo>
                      <a:pt x="1821" y="2867"/>
                    </a:lnTo>
                    <a:lnTo>
                      <a:pt x="1884" y="2783"/>
                    </a:lnTo>
                    <a:lnTo>
                      <a:pt x="1905" y="2783"/>
                    </a:lnTo>
                    <a:lnTo>
                      <a:pt x="1905" y="2867"/>
                    </a:lnTo>
                    <a:lnTo>
                      <a:pt x="1884" y="2908"/>
                    </a:lnTo>
                    <a:lnTo>
                      <a:pt x="1884" y="2971"/>
                    </a:lnTo>
                    <a:lnTo>
                      <a:pt x="1947" y="2929"/>
                    </a:lnTo>
                    <a:lnTo>
                      <a:pt x="1988" y="2929"/>
                    </a:lnTo>
                    <a:lnTo>
                      <a:pt x="1988" y="2971"/>
                    </a:lnTo>
                    <a:lnTo>
                      <a:pt x="1884" y="3034"/>
                    </a:lnTo>
                    <a:lnTo>
                      <a:pt x="1779" y="3097"/>
                    </a:lnTo>
                    <a:lnTo>
                      <a:pt x="1800" y="3118"/>
                    </a:lnTo>
                    <a:lnTo>
                      <a:pt x="1821" y="3097"/>
                    </a:lnTo>
                    <a:lnTo>
                      <a:pt x="1884" y="3097"/>
                    </a:lnTo>
                    <a:lnTo>
                      <a:pt x="1905" y="3118"/>
                    </a:lnTo>
                    <a:lnTo>
                      <a:pt x="1947" y="3118"/>
                    </a:lnTo>
                    <a:lnTo>
                      <a:pt x="1988" y="3139"/>
                    </a:lnTo>
                    <a:lnTo>
                      <a:pt x="2030" y="3118"/>
                    </a:lnTo>
                    <a:lnTo>
                      <a:pt x="2114" y="3097"/>
                    </a:lnTo>
                    <a:lnTo>
                      <a:pt x="2135" y="3013"/>
                    </a:lnTo>
                    <a:lnTo>
                      <a:pt x="2135" y="2971"/>
                    </a:lnTo>
                    <a:lnTo>
                      <a:pt x="2198" y="2992"/>
                    </a:lnTo>
                    <a:lnTo>
                      <a:pt x="2260" y="3013"/>
                    </a:lnTo>
                    <a:lnTo>
                      <a:pt x="2323" y="3076"/>
                    </a:lnTo>
                    <a:lnTo>
                      <a:pt x="2365" y="3034"/>
                    </a:lnTo>
                    <a:lnTo>
                      <a:pt x="2428" y="3013"/>
                    </a:lnTo>
                    <a:lnTo>
                      <a:pt x="2511" y="3013"/>
                    </a:lnTo>
                    <a:lnTo>
                      <a:pt x="2449" y="3076"/>
                    </a:lnTo>
                    <a:lnTo>
                      <a:pt x="2449" y="3097"/>
                    </a:lnTo>
                    <a:lnTo>
                      <a:pt x="2344" y="3139"/>
                    </a:lnTo>
                    <a:lnTo>
                      <a:pt x="2239" y="3139"/>
                    </a:lnTo>
                    <a:lnTo>
                      <a:pt x="2198" y="3201"/>
                    </a:lnTo>
                    <a:lnTo>
                      <a:pt x="2198" y="3243"/>
                    </a:lnTo>
                    <a:lnTo>
                      <a:pt x="2156" y="3285"/>
                    </a:lnTo>
                    <a:lnTo>
                      <a:pt x="2135" y="3327"/>
                    </a:lnTo>
                    <a:lnTo>
                      <a:pt x="2051" y="3327"/>
                    </a:lnTo>
                    <a:lnTo>
                      <a:pt x="2009" y="3348"/>
                    </a:lnTo>
                    <a:lnTo>
                      <a:pt x="1988" y="3411"/>
                    </a:lnTo>
                    <a:lnTo>
                      <a:pt x="1926" y="3432"/>
                    </a:lnTo>
                    <a:lnTo>
                      <a:pt x="1821" y="3452"/>
                    </a:lnTo>
                    <a:lnTo>
                      <a:pt x="1737" y="3515"/>
                    </a:lnTo>
                    <a:lnTo>
                      <a:pt x="1716" y="3557"/>
                    </a:lnTo>
                    <a:lnTo>
                      <a:pt x="1737" y="3599"/>
                    </a:lnTo>
                    <a:lnTo>
                      <a:pt x="1779" y="3620"/>
                    </a:lnTo>
                    <a:lnTo>
                      <a:pt x="1842" y="3620"/>
                    </a:lnTo>
                    <a:lnTo>
                      <a:pt x="1884" y="3557"/>
                    </a:lnTo>
                    <a:lnTo>
                      <a:pt x="1905" y="3536"/>
                    </a:lnTo>
                    <a:lnTo>
                      <a:pt x="1947" y="3536"/>
                    </a:lnTo>
                    <a:lnTo>
                      <a:pt x="1947" y="3599"/>
                    </a:lnTo>
                    <a:lnTo>
                      <a:pt x="1988" y="3620"/>
                    </a:lnTo>
                    <a:lnTo>
                      <a:pt x="2051" y="3599"/>
                    </a:lnTo>
                    <a:lnTo>
                      <a:pt x="2114" y="3536"/>
                    </a:lnTo>
                    <a:lnTo>
                      <a:pt x="2135" y="3494"/>
                    </a:lnTo>
                    <a:lnTo>
                      <a:pt x="2156" y="3494"/>
                    </a:lnTo>
                    <a:lnTo>
                      <a:pt x="2198" y="3432"/>
                    </a:lnTo>
                    <a:lnTo>
                      <a:pt x="2219" y="3348"/>
                    </a:lnTo>
                    <a:lnTo>
                      <a:pt x="2260" y="3327"/>
                    </a:lnTo>
                    <a:lnTo>
                      <a:pt x="2365" y="3222"/>
                    </a:lnTo>
                    <a:lnTo>
                      <a:pt x="2428" y="3201"/>
                    </a:lnTo>
                    <a:lnTo>
                      <a:pt x="2470" y="3222"/>
                    </a:lnTo>
                    <a:lnTo>
                      <a:pt x="2553" y="3222"/>
                    </a:lnTo>
                    <a:lnTo>
                      <a:pt x="2511" y="3285"/>
                    </a:lnTo>
                    <a:lnTo>
                      <a:pt x="2553" y="3285"/>
                    </a:lnTo>
                    <a:lnTo>
                      <a:pt x="2616" y="3243"/>
                    </a:lnTo>
                    <a:lnTo>
                      <a:pt x="2658" y="3118"/>
                    </a:lnTo>
                    <a:lnTo>
                      <a:pt x="2721" y="3013"/>
                    </a:lnTo>
                    <a:lnTo>
                      <a:pt x="2721" y="2908"/>
                    </a:lnTo>
                    <a:lnTo>
                      <a:pt x="2742" y="2888"/>
                    </a:lnTo>
                    <a:lnTo>
                      <a:pt x="2763" y="2888"/>
                    </a:lnTo>
                    <a:lnTo>
                      <a:pt x="2825" y="2929"/>
                    </a:lnTo>
                    <a:lnTo>
                      <a:pt x="2846" y="2929"/>
                    </a:lnTo>
                    <a:lnTo>
                      <a:pt x="2888" y="2971"/>
                    </a:lnTo>
                    <a:lnTo>
                      <a:pt x="2888" y="3076"/>
                    </a:lnTo>
                    <a:lnTo>
                      <a:pt x="2867" y="3139"/>
                    </a:lnTo>
                    <a:lnTo>
                      <a:pt x="2846" y="3222"/>
                    </a:lnTo>
                    <a:lnTo>
                      <a:pt x="2867" y="3285"/>
                    </a:lnTo>
                    <a:lnTo>
                      <a:pt x="2846" y="3327"/>
                    </a:lnTo>
                    <a:lnTo>
                      <a:pt x="2763" y="3411"/>
                    </a:lnTo>
                    <a:lnTo>
                      <a:pt x="2721" y="3557"/>
                    </a:lnTo>
                    <a:lnTo>
                      <a:pt x="2721" y="3641"/>
                    </a:lnTo>
                    <a:lnTo>
                      <a:pt x="2679" y="3662"/>
                    </a:lnTo>
                    <a:lnTo>
                      <a:pt x="2679" y="3745"/>
                    </a:lnTo>
                    <a:lnTo>
                      <a:pt x="2742" y="3766"/>
                    </a:lnTo>
                    <a:lnTo>
                      <a:pt x="2825" y="3724"/>
                    </a:lnTo>
                    <a:lnTo>
                      <a:pt x="2888" y="3557"/>
                    </a:lnTo>
                    <a:lnTo>
                      <a:pt x="2951" y="3557"/>
                    </a:lnTo>
                    <a:lnTo>
                      <a:pt x="3035" y="3452"/>
                    </a:lnTo>
                    <a:lnTo>
                      <a:pt x="3076" y="3411"/>
                    </a:lnTo>
                    <a:lnTo>
                      <a:pt x="3097" y="3432"/>
                    </a:lnTo>
                    <a:lnTo>
                      <a:pt x="3202" y="3432"/>
                    </a:lnTo>
                    <a:lnTo>
                      <a:pt x="3202" y="3494"/>
                    </a:lnTo>
                    <a:lnTo>
                      <a:pt x="3139" y="3515"/>
                    </a:lnTo>
                    <a:lnTo>
                      <a:pt x="3035" y="3620"/>
                    </a:lnTo>
                    <a:lnTo>
                      <a:pt x="3035" y="3704"/>
                    </a:lnTo>
                    <a:lnTo>
                      <a:pt x="2993" y="3766"/>
                    </a:lnTo>
                    <a:lnTo>
                      <a:pt x="3035" y="3808"/>
                    </a:lnTo>
                    <a:lnTo>
                      <a:pt x="3035" y="3913"/>
                    </a:lnTo>
                    <a:lnTo>
                      <a:pt x="3076" y="3955"/>
                    </a:lnTo>
                    <a:lnTo>
                      <a:pt x="3097" y="3871"/>
                    </a:lnTo>
                    <a:lnTo>
                      <a:pt x="3160" y="3829"/>
                    </a:lnTo>
                    <a:lnTo>
                      <a:pt x="3202" y="3829"/>
                    </a:lnTo>
                    <a:lnTo>
                      <a:pt x="3265" y="3913"/>
                    </a:lnTo>
                    <a:lnTo>
                      <a:pt x="3307" y="3934"/>
                    </a:lnTo>
                    <a:lnTo>
                      <a:pt x="3390" y="3871"/>
                    </a:lnTo>
                    <a:lnTo>
                      <a:pt x="3390" y="3829"/>
                    </a:lnTo>
                    <a:lnTo>
                      <a:pt x="3411" y="3829"/>
                    </a:lnTo>
                    <a:lnTo>
                      <a:pt x="3453" y="3766"/>
                    </a:lnTo>
                    <a:lnTo>
                      <a:pt x="3453" y="3704"/>
                    </a:lnTo>
                    <a:lnTo>
                      <a:pt x="3474" y="3704"/>
                    </a:lnTo>
                    <a:lnTo>
                      <a:pt x="3495" y="3641"/>
                    </a:lnTo>
                    <a:lnTo>
                      <a:pt x="3474" y="3599"/>
                    </a:lnTo>
                    <a:lnTo>
                      <a:pt x="3495" y="3494"/>
                    </a:lnTo>
                    <a:lnTo>
                      <a:pt x="3599" y="3348"/>
                    </a:lnTo>
                    <a:lnTo>
                      <a:pt x="3662" y="3243"/>
                    </a:lnTo>
                    <a:lnTo>
                      <a:pt x="3662" y="3097"/>
                    </a:lnTo>
                    <a:lnTo>
                      <a:pt x="3662" y="3034"/>
                    </a:lnTo>
                    <a:lnTo>
                      <a:pt x="3620" y="3034"/>
                    </a:lnTo>
                    <a:lnTo>
                      <a:pt x="3620" y="3097"/>
                    </a:lnTo>
                    <a:lnTo>
                      <a:pt x="3579" y="3180"/>
                    </a:lnTo>
                    <a:lnTo>
                      <a:pt x="3495" y="3222"/>
                    </a:lnTo>
                    <a:lnTo>
                      <a:pt x="3411" y="3306"/>
                    </a:lnTo>
                    <a:lnTo>
                      <a:pt x="3369" y="3327"/>
                    </a:lnTo>
                    <a:lnTo>
                      <a:pt x="3348" y="3243"/>
                    </a:lnTo>
                    <a:lnTo>
                      <a:pt x="3369" y="3180"/>
                    </a:lnTo>
                    <a:lnTo>
                      <a:pt x="3369" y="3097"/>
                    </a:lnTo>
                    <a:lnTo>
                      <a:pt x="3474" y="3013"/>
                    </a:lnTo>
                    <a:lnTo>
                      <a:pt x="3495" y="2971"/>
                    </a:lnTo>
                    <a:lnTo>
                      <a:pt x="3579" y="2888"/>
                    </a:lnTo>
                    <a:lnTo>
                      <a:pt x="3599" y="2888"/>
                    </a:lnTo>
                    <a:lnTo>
                      <a:pt x="3662" y="2867"/>
                    </a:lnTo>
                    <a:lnTo>
                      <a:pt x="3620" y="2804"/>
                    </a:lnTo>
                    <a:lnTo>
                      <a:pt x="3579" y="2867"/>
                    </a:lnTo>
                    <a:lnTo>
                      <a:pt x="3516" y="2867"/>
                    </a:lnTo>
                    <a:lnTo>
                      <a:pt x="3453" y="2888"/>
                    </a:lnTo>
                    <a:lnTo>
                      <a:pt x="3390" y="2888"/>
                    </a:lnTo>
                    <a:lnTo>
                      <a:pt x="3307" y="2929"/>
                    </a:lnTo>
                    <a:lnTo>
                      <a:pt x="3286" y="2992"/>
                    </a:lnTo>
                    <a:lnTo>
                      <a:pt x="3181" y="3076"/>
                    </a:lnTo>
                    <a:lnTo>
                      <a:pt x="3181" y="3118"/>
                    </a:lnTo>
                    <a:lnTo>
                      <a:pt x="3139" y="3180"/>
                    </a:lnTo>
                    <a:lnTo>
                      <a:pt x="3055" y="3097"/>
                    </a:lnTo>
                    <a:lnTo>
                      <a:pt x="3055" y="3034"/>
                    </a:lnTo>
                    <a:lnTo>
                      <a:pt x="3035" y="2971"/>
                    </a:lnTo>
                    <a:lnTo>
                      <a:pt x="3035" y="2888"/>
                    </a:lnTo>
                    <a:lnTo>
                      <a:pt x="3076" y="2929"/>
                    </a:lnTo>
                    <a:lnTo>
                      <a:pt x="3097" y="2929"/>
                    </a:lnTo>
                    <a:lnTo>
                      <a:pt x="3181" y="2825"/>
                    </a:lnTo>
                    <a:lnTo>
                      <a:pt x="3139" y="2825"/>
                    </a:lnTo>
                    <a:lnTo>
                      <a:pt x="3055" y="2804"/>
                    </a:lnTo>
                    <a:lnTo>
                      <a:pt x="3181" y="2804"/>
                    </a:lnTo>
                    <a:lnTo>
                      <a:pt x="3076" y="2783"/>
                    </a:lnTo>
                    <a:lnTo>
                      <a:pt x="3035" y="2720"/>
                    </a:lnTo>
                    <a:lnTo>
                      <a:pt x="3035" y="2678"/>
                    </a:lnTo>
                    <a:lnTo>
                      <a:pt x="3055" y="2657"/>
                    </a:lnTo>
                    <a:lnTo>
                      <a:pt x="3160" y="2657"/>
                    </a:lnTo>
                    <a:lnTo>
                      <a:pt x="3181" y="2616"/>
                    </a:lnTo>
                    <a:lnTo>
                      <a:pt x="3265" y="2553"/>
                    </a:lnTo>
                    <a:lnTo>
                      <a:pt x="3286" y="2448"/>
                    </a:lnTo>
                    <a:lnTo>
                      <a:pt x="3369" y="2448"/>
                    </a:lnTo>
                    <a:lnTo>
                      <a:pt x="3390" y="2469"/>
                    </a:lnTo>
                    <a:lnTo>
                      <a:pt x="3495" y="2406"/>
                    </a:lnTo>
                    <a:lnTo>
                      <a:pt x="3516" y="2344"/>
                    </a:lnTo>
                    <a:lnTo>
                      <a:pt x="3516" y="2260"/>
                    </a:lnTo>
                    <a:lnTo>
                      <a:pt x="3495" y="2197"/>
                    </a:lnTo>
                    <a:lnTo>
                      <a:pt x="3411" y="2281"/>
                    </a:lnTo>
                    <a:lnTo>
                      <a:pt x="3369" y="2302"/>
                    </a:lnTo>
                    <a:lnTo>
                      <a:pt x="3348" y="2281"/>
                    </a:lnTo>
                    <a:lnTo>
                      <a:pt x="3286" y="2281"/>
                    </a:lnTo>
                    <a:lnTo>
                      <a:pt x="3286" y="2344"/>
                    </a:lnTo>
                    <a:lnTo>
                      <a:pt x="3286" y="2406"/>
                    </a:lnTo>
                    <a:lnTo>
                      <a:pt x="3244" y="2448"/>
                    </a:lnTo>
                    <a:lnTo>
                      <a:pt x="3181" y="2448"/>
                    </a:lnTo>
                    <a:lnTo>
                      <a:pt x="3097" y="2490"/>
                    </a:lnTo>
                    <a:lnTo>
                      <a:pt x="3055" y="2511"/>
                    </a:lnTo>
                    <a:lnTo>
                      <a:pt x="3055" y="2574"/>
                    </a:lnTo>
                    <a:lnTo>
                      <a:pt x="2993" y="2595"/>
                    </a:lnTo>
                    <a:lnTo>
                      <a:pt x="3035" y="2553"/>
                    </a:lnTo>
                    <a:lnTo>
                      <a:pt x="3035" y="2469"/>
                    </a:lnTo>
                    <a:lnTo>
                      <a:pt x="2993" y="2490"/>
                    </a:lnTo>
                    <a:lnTo>
                      <a:pt x="2951" y="2490"/>
                    </a:lnTo>
                    <a:lnTo>
                      <a:pt x="2993" y="2469"/>
                    </a:lnTo>
                    <a:lnTo>
                      <a:pt x="3055" y="2406"/>
                    </a:lnTo>
                    <a:lnTo>
                      <a:pt x="3076" y="2385"/>
                    </a:lnTo>
                    <a:lnTo>
                      <a:pt x="3035" y="2364"/>
                    </a:lnTo>
                    <a:lnTo>
                      <a:pt x="3076" y="2302"/>
                    </a:lnTo>
                    <a:lnTo>
                      <a:pt x="3097" y="2239"/>
                    </a:lnTo>
                    <a:lnTo>
                      <a:pt x="3055" y="2197"/>
                    </a:lnTo>
                    <a:lnTo>
                      <a:pt x="2993" y="2260"/>
                    </a:lnTo>
                    <a:lnTo>
                      <a:pt x="3035" y="2197"/>
                    </a:lnTo>
                    <a:lnTo>
                      <a:pt x="3035" y="2155"/>
                    </a:lnTo>
                    <a:lnTo>
                      <a:pt x="2993" y="2155"/>
                    </a:lnTo>
                    <a:lnTo>
                      <a:pt x="2930" y="2176"/>
                    </a:lnTo>
                    <a:lnTo>
                      <a:pt x="2878" y="2166"/>
                    </a:lnTo>
                    <a:lnTo>
                      <a:pt x="2878" y="2166"/>
                    </a:lnTo>
                    <a:lnTo>
                      <a:pt x="2825" y="2176"/>
                    </a:lnTo>
                    <a:lnTo>
                      <a:pt x="2872" y="2165"/>
                    </a:lnTo>
                    <a:lnTo>
                      <a:pt x="2872" y="2165"/>
                    </a:lnTo>
                    <a:lnTo>
                      <a:pt x="2825" y="2155"/>
                    </a:lnTo>
                    <a:lnTo>
                      <a:pt x="2909" y="2155"/>
                    </a:lnTo>
                    <a:lnTo>
                      <a:pt x="2993" y="2113"/>
                    </a:lnTo>
                    <a:lnTo>
                      <a:pt x="3035" y="2072"/>
                    </a:lnTo>
                    <a:lnTo>
                      <a:pt x="3076" y="2072"/>
                    </a:lnTo>
                    <a:lnTo>
                      <a:pt x="3139" y="2051"/>
                    </a:lnTo>
                    <a:lnTo>
                      <a:pt x="3139" y="1967"/>
                    </a:lnTo>
                    <a:lnTo>
                      <a:pt x="3181" y="1904"/>
                    </a:lnTo>
                    <a:lnTo>
                      <a:pt x="3181" y="1862"/>
                    </a:lnTo>
                    <a:lnTo>
                      <a:pt x="3097" y="1800"/>
                    </a:lnTo>
                    <a:lnTo>
                      <a:pt x="2993" y="1716"/>
                    </a:lnTo>
                    <a:lnTo>
                      <a:pt x="2888" y="1716"/>
                    </a:lnTo>
                    <a:lnTo>
                      <a:pt x="2783" y="1737"/>
                    </a:lnTo>
                    <a:lnTo>
                      <a:pt x="2742" y="1737"/>
                    </a:lnTo>
                    <a:lnTo>
                      <a:pt x="2742" y="1779"/>
                    </a:lnTo>
                    <a:lnTo>
                      <a:pt x="2679" y="1862"/>
                    </a:lnTo>
                    <a:lnTo>
                      <a:pt x="2658" y="1946"/>
                    </a:lnTo>
                    <a:lnTo>
                      <a:pt x="2679" y="1841"/>
                    </a:lnTo>
                    <a:lnTo>
                      <a:pt x="2658" y="1820"/>
                    </a:lnTo>
                    <a:lnTo>
                      <a:pt x="2679" y="1758"/>
                    </a:lnTo>
                    <a:lnTo>
                      <a:pt x="2742" y="1674"/>
                    </a:lnTo>
                    <a:lnTo>
                      <a:pt x="2721" y="1674"/>
                    </a:lnTo>
                    <a:lnTo>
                      <a:pt x="2637" y="1737"/>
                    </a:lnTo>
                    <a:lnTo>
                      <a:pt x="2574" y="1779"/>
                    </a:lnTo>
                    <a:lnTo>
                      <a:pt x="2553" y="1862"/>
                    </a:lnTo>
                    <a:lnTo>
                      <a:pt x="2532" y="1841"/>
                    </a:lnTo>
                    <a:lnTo>
                      <a:pt x="2491" y="1862"/>
                    </a:lnTo>
                    <a:lnTo>
                      <a:pt x="2449" y="1883"/>
                    </a:lnTo>
                    <a:lnTo>
                      <a:pt x="2428" y="1862"/>
                    </a:lnTo>
                    <a:lnTo>
                      <a:pt x="2344" y="1925"/>
                    </a:lnTo>
                    <a:lnTo>
                      <a:pt x="2323" y="2030"/>
                    </a:lnTo>
                    <a:lnTo>
                      <a:pt x="2239" y="2072"/>
                    </a:lnTo>
                    <a:lnTo>
                      <a:pt x="2239" y="2072"/>
                    </a:lnTo>
                    <a:lnTo>
                      <a:pt x="2281" y="2030"/>
                    </a:lnTo>
                    <a:lnTo>
                      <a:pt x="2323" y="1883"/>
                    </a:lnTo>
                    <a:lnTo>
                      <a:pt x="2365" y="1779"/>
                    </a:lnTo>
                    <a:lnTo>
                      <a:pt x="2344" y="1758"/>
                    </a:lnTo>
                    <a:lnTo>
                      <a:pt x="2281" y="1779"/>
                    </a:lnTo>
                    <a:lnTo>
                      <a:pt x="2260" y="1841"/>
                    </a:lnTo>
                    <a:lnTo>
                      <a:pt x="2219" y="1883"/>
                    </a:lnTo>
                    <a:lnTo>
                      <a:pt x="2177" y="1841"/>
                    </a:lnTo>
                    <a:lnTo>
                      <a:pt x="2239" y="1779"/>
                    </a:lnTo>
                    <a:lnTo>
                      <a:pt x="2260" y="1737"/>
                    </a:lnTo>
                    <a:lnTo>
                      <a:pt x="2260" y="1716"/>
                    </a:lnTo>
                    <a:lnTo>
                      <a:pt x="2177" y="1737"/>
                    </a:lnTo>
                    <a:lnTo>
                      <a:pt x="2072" y="1820"/>
                    </a:lnTo>
                    <a:lnTo>
                      <a:pt x="2030" y="1820"/>
                    </a:lnTo>
                    <a:lnTo>
                      <a:pt x="2009" y="1737"/>
                    </a:lnTo>
                    <a:lnTo>
                      <a:pt x="1967" y="1737"/>
                    </a:lnTo>
                    <a:lnTo>
                      <a:pt x="1905" y="1820"/>
                    </a:lnTo>
                    <a:lnTo>
                      <a:pt x="1842" y="1820"/>
                    </a:lnTo>
                    <a:lnTo>
                      <a:pt x="1842" y="1779"/>
                    </a:lnTo>
                    <a:lnTo>
                      <a:pt x="1947" y="1737"/>
                    </a:lnTo>
                    <a:lnTo>
                      <a:pt x="2009" y="1632"/>
                    </a:lnTo>
                    <a:lnTo>
                      <a:pt x="2030" y="1548"/>
                    </a:lnTo>
                    <a:lnTo>
                      <a:pt x="1947" y="1548"/>
                    </a:lnTo>
                    <a:lnTo>
                      <a:pt x="1863" y="1611"/>
                    </a:lnTo>
                    <a:lnTo>
                      <a:pt x="1863" y="1611"/>
                    </a:lnTo>
                    <a:lnTo>
                      <a:pt x="1926" y="1527"/>
                    </a:lnTo>
                    <a:lnTo>
                      <a:pt x="2009" y="1444"/>
                    </a:lnTo>
                    <a:lnTo>
                      <a:pt x="2114" y="1444"/>
                    </a:lnTo>
                    <a:lnTo>
                      <a:pt x="2156" y="1423"/>
                    </a:lnTo>
                    <a:lnTo>
                      <a:pt x="2239" y="1381"/>
                    </a:lnTo>
                    <a:lnTo>
                      <a:pt x="2281" y="1339"/>
                    </a:lnTo>
                    <a:lnTo>
                      <a:pt x="2281" y="1276"/>
                    </a:lnTo>
                    <a:lnTo>
                      <a:pt x="2260" y="1318"/>
                    </a:lnTo>
                    <a:lnTo>
                      <a:pt x="2156" y="1339"/>
                    </a:lnTo>
                    <a:lnTo>
                      <a:pt x="2114" y="1318"/>
                    </a:lnTo>
                    <a:lnTo>
                      <a:pt x="2030" y="1235"/>
                    </a:lnTo>
                    <a:lnTo>
                      <a:pt x="1967" y="1235"/>
                    </a:lnTo>
                    <a:lnTo>
                      <a:pt x="1926" y="1255"/>
                    </a:lnTo>
                    <a:lnTo>
                      <a:pt x="1967" y="1151"/>
                    </a:lnTo>
                    <a:lnTo>
                      <a:pt x="2009" y="1130"/>
                    </a:lnTo>
                    <a:lnTo>
                      <a:pt x="2009" y="1109"/>
                    </a:lnTo>
                    <a:lnTo>
                      <a:pt x="1947" y="1130"/>
                    </a:lnTo>
                    <a:lnTo>
                      <a:pt x="1863" y="1193"/>
                    </a:lnTo>
                    <a:lnTo>
                      <a:pt x="1821" y="1255"/>
                    </a:lnTo>
                    <a:lnTo>
                      <a:pt x="1737" y="1339"/>
                    </a:lnTo>
                    <a:lnTo>
                      <a:pt x="1695" y="1360"/>
                    </a:lnTo>
                    <a:lnTo>
                      <a:pt x="1654" y="1423"/>
                    </a:lnTo>
                    <a:lnTo>
                      <a:pt x="1591" y="1465"/>
                    </a:lnTo>
                    <a:lnTo>
                      <a:pt x="1528" y="1548"/>
                    </a:lnTo>
                    <a:lnTo>
                      <a:pt x="1528" y="1444"/>
                    </a:lnTo>
                    <a:lnTo>
                      <a:pt x="1549" y="1360"/>
                    </a:lnTo>
                    <a:lnTo>
                      <a:pt x="1612" y="1297"/>
                    </a:lnTo>
                    <a:lnTo>
                      <a:pt x="1612" y="1235"/>
                    </a:lnTo>
                    <a:lnTo>
                      <a:pt x="1654" y="1130"/>
                    </a:lnTo>
                    <a:lnTo>
                      <a:pt x="1737" y="1046"/>
                    </a:lnTo>
                    <a:lnTo>
                      <a:pt x="1737" y="1004"/>
                    </a:lnTo>
                    <a:lnTo>
                      <a:pt x="1800" y="942"/>
                    </a:lnTo>
                    <a:lnTo>
                      <a:pt x="1821" y="921"/>
                    </a:lnTo>
                    <a:lnTo>
                      <a:pt x="1863" y="816"/>
                    </a:lnTo>
                    <a:lnTo>
                      <a:pt x="1947" y="774"/>
                    </a:lnTo>
                    <a:lnTo>
                      <a:pt x="2009" y="711"/>
                    </a:lnTo>
                    <a:lnTo>
                      <a:pt x="2051" y="691"/>
                    </a:lnTo>
                    <a:lnTo>
                      <a:pt x="2072" y="670"/>
                    </a:lnTo>
                    <a:lnTo>
                      <a:pt x="2072" y="607"/>
                    </a:lnTo>
                    <a:lnTo>
                      <a:pt x="2114" y="565"/>
                    </a:lnTo>
                    <a:lnTo>
                      <a:pt x="2135" y="481"/>
                    </a:lnTo>
                    <a:lnTo>
                      <a:pt x="2135" y="523"/>
                    </a:lnTo>
                    <a:lnTo>
                      <a:pt x="2114" y="586"/>
                    </a:lnTo>
                    <a:lnTo>
                      <a:pt x="2135" y="628"/>
                    </a:lnTo>
                    <a:lnTo>
                      <a:pt x="2219" y="523"/>
                    </a:lnTo>
                    <a:lnTo>
                      <a:pt x="2323" y="419"/>
                    </a:lnTo>
                    <a:lnTo>
                      <a:pt x="2344" y="377"/>
                    </a:lnTo>
                    <a:lnTo>
                      <a:pt x="2323" y="314"/>
                    </a:lnTo>
                    <a:lnTo>
                      <a:pt x="2260" y="314"/>
                    </a:lnTo>
                    <a:lnTo>
                      <a:pt x="2219" y="377"/>
                    </a:lnTo>
                    <a:lnTo>
                      <a:pt x="2177" y="293"/>
                    </a:lnTo>
                    <a:lnTo>
                      <a:pt x="2156" y="272"/>
                    </a:lnTo>
                    <a:lnTo>
                      <a:pt x="2177" y="209"/>
                    </a:lnTo>
                    <a:lnTo>
                      <a:pt x="2239" y="188"/>
                    </a:lnTo>
                    <a:lnTo>
                      <a:pt x="2323" y="209"/>
                    </a:lnTo>
                    <a:lnTo>
                      <a:pt x="2386" y="272"/>
                    </a:lnTo>
                    <a:lnTo>
                      <a:pt x="2449" y="251"/>
                    </a:lnTo>
                    <a:lnTo>
                      <a:pt x="2491" y="188"/>
                    </a:lnTo>
                    <a:lnTo>
                      <a:pt x="2491" y="42"/>
                    </a:lnTo>
                    <a:lnTo>
                      <a:pt x="2428" y="42"/>
                    </a:lnTo>
                    <a:lnTo>
                      <a:pt x="2365" y="63"/>
                    </a:lnTo>
                    <a:lnTo>
                      <a:pt x="2365" y="105"/>
                    </a:lnTo>
                    <a:lnTo>
                      <a:pt x="2323" y="105"/>
                    </a:lnTo>
                    <a:lnTo>
                      <a:pt x="2323" y="63"/>
                    </a:lnTo>
                    <a:lnTo>
                      <a:pt x="23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78"/>
              <p:cNvSpPr/>
              <p:nvPr/>
            </p:nvSpPr>
            <p:spPr>
              <a:xfrm>
                <a:off x="1922950" y="1659350"/>
                <a:ext cx="1050900" cy="913875"/>
              </a:xfrm>
              <a:custGeom>
                <a:avLst/>
                <a:gdLst/>
                <a:ahLst/>
                <a:cxnLst/>
                <a:rect l="l" t="t" r="r" b="b"/>
                <a:pathLst>
                  <a:path w="42036" h="36555" extrusionOk="0">
                    <a:moveTo>
                      <a:pt x="4310" y="26929"/>
                    </a:moveTo>
                    <a:lnTo>
                      <a:pt x="4310" y="27055"/>
                    </a:lnTo>
                    <a:lnTo>
                      <a:pt x="4268" y="27159"/>
                    </a:lnTo>
                    <a:lnTo>
                      <a:pt x="4101" y="27264"/>
                    </a:lnTo>
                    <a:lnTo>
                      <a:pt x="4076" y="27268"/>
                    </a:lnTo>
                    <a:lnTo>
                      <a:pt x="4076" y="27268"/>
                    </a:lnTo>
                    <a:lnTo>
                      <a:pt x="4101" y="27243"/>
                    </a:lnTo>
                    <a:lnTo>
                      <a:pt x="4185" y="27117"/>
                    </a:lnTo>
                    <a:lnTo>
                      <a:pt x="4289" y="27034"/>
                    </a:lnTo>
                    <a:lnTo>
                      <a:pt x="4310" y="26929"/>
                    </a:lnTo>
                    <a:close/>
                    <a:moveTo>
                      <a:pt x="40508" y="27473"/>
                    </a:moveTo>
                    <a:lnTo>
                      <a:pt x="40299" y="27557"/>
                    </a:lnTo>
                    <a:lnTo>
                      <a:pt x="40090" y="27599"/>
                    </a:lnTo>
                    <a:lnTo>
                      <a:pt x="40132" y="27536"/>
                    </a:lnTo>
                    <a:lnTo>
                      <a:pt x="40404" y="27473"/>
                    </a:lnTo>
                    <a:close/>
                    <a:moveTo>
                      <a:pt x="19459" y="0"/>
                    </a:moveTo>
                    <a:lnTo>
                      <a:pt x="19187" y="105"/>
                    </a:lnTo>
                    <a:lnTo>
                      <a:pt x="18810" y="105"/>
                    </a:lnTo>
                    <a:lnTo>
                      <a:pt x="18727" y="63"/>
                    </a:lnTo>
                    <a:lnTo>
                      <a:pt x="18392" y="84"/>
                    </a:lnTo>
                    <a:lnTo>
                      <a:pt x="18308" y="63"/>
                    </a:lnTo>
                    <a:lnTo>
                      <a:pt x="18120" y="105"/>
                    </a:lnTo>
                    <a:lnTo>
                      <a:pt x="18078" y="210"/>
                    </a:lnTo>
                    <a:lnTo>
                      <a:pt x="18120" y="272"/>
                    </a:lnTo>
                    <a:lnTo>
                      <a:pt x="18078" y="377"/>
                    </a:lnTo>
                    <a:lnTo>
                      <a:pt x="18078" y="524"/>
                    </a:lnTo>
                    <a:lnTo>
                      <a:pt x="18036" y="775"/>
                    </a:lnTo>
                    <a:lnTo>
                      <a:pt x="18120" y="879"/>
                    </a:lnTo>
                    <a:lnTo>
                      <a:pt x="18036" y="942"/>
                    </a:lnTo>
                    <a:lnTo>
                      <a:pt x="17911" y="942"/>
                    </a:lnTo>
                    <a:lnTo>
                      <a:pt x="17764" y="1109"/>
                    </a:lnTo>
                    <a:lnTo>
                      <a:pt x="17701" y="1214"/>
                    </a:lnTo>
                    <a:lnTo>
                      <a:pt x="17471" y="1298"/>
                    </a:lnTo>
                    <a:lnTo>
                      <a:pt x="17367" y="1444"/>
                    </a:lnTo>
                    <a:lnTo>
                      <a:pt x="17095" y="1633"/>
                    </a:lnTo>
                    <a:lnTo>
                      <a:pt x="16990" y="1674"/>
                    </a:lnTo>
                    <a:lnTo>
                      <a:pt x="16990" y="1758"/>
                    </a:lnTo>
                    <a:lnTo>
                      <a:pt x="17074" y="1925"/>
                    </a:lnTo>
                    <a:lnTo>
                      <a:pt x="17074" y="2072"/>
                    </a:lnTo>
                    <a:lnTo>
                      <a:pt x="16760" y="2030"/>
                    </a:lnTo>
                    <a:lnTo>
                      <a:pt x="16739" y="1946"/>
                    </a:lnTo>
                    <a:lnTo>
                      <a:pt x="16718" y="2135"/>
                    </a:lnTo>
                    <a:lnTo>
                      <a:pt x="16613" y="2281"/>
                    </a:lnTo>
                    <a:lnTo>
                      <a:pt x="16530" y="2302"/>
                    </a:lnTo>
                    <a:lnTo>
                      <a:pt x="16509" y="2365"/>
                    </a:lnTo>
                    <a:lnTo>
                      <a:pt x="16300" y="2407"/>
                    </a:lnTo>
                    <a:lnTo>
                      <a:pt x="16237" y="2574"/>
                    </a:lnTo>
                    <a:lnTo>
                      <a:pt x="16132" y="2595"/>
                    </a:lnTo>
                    <a:lnTo>
                      <a:pt x="16028" y="2700"/>
                    </a:lnTo>
                    <a:lnTo>
                      <a:pt x="15944" y="2700"/>
                    </a:lnTo>
                    <a:lnTo>
                      <a:pt x="15923" y="2804"/>
                    </a:lnTo>
                    <a:lnTo>
                      <a:pt x="15776" y="2888"/>
                    </a:lnTo>
                    <a:lnTo>
                      <a:pt x="15672" y="2993"/>
                    </a:lnTo>
                    <a:lnTo>
                      <a:pt x="15588" y="2972"/>
                    </a:lnTo>
                    <a:lnTo>
                      <a:pt x="15588" y="3076"/>
                    </a:lnTo>
                    <a:lnTo>
                      <a:pt x="15776" y="3139"/>
                    </a:lnTo>
                    <a:lnTo>
                      <a:pt x="15986" y="3139"/>
                    </a:lnTo>
                    <a:lnTo>
                      <a:pt x="15986" y="3244"/>
                    </a:lnTo>
                    <a:lnTo>
                      <a:pt x="15839" y="3202"/>
                    </a:lnTo>
                    <a:lnTo>
                      <a:pt x="15944" y="3516"/>
                    </a:lnTo>
                    <a:lnTo>
                      <a:pt x="16028" y="3599"/>
                    </a:lnTo>
                    <a:lnTo>
                      <a:pt x="16007" y="3725"/>
                    </a:lnTo>
                    <a:lnTo>
                      <a:pt x="15944" y="3871"/>
                    </a:lnTo>
                    <a:lnTo>
                      <a:pt x="16007" y="4018"/>
                    </a:lnTo>
                    <a:lnTo>
                      <a:pt x="15902" y="4185"/>
                    </a:lnTo>
                    <a:lnTo>
                      <a:pt x="15902" y="4394"/>
                    </a:lnTo>
                    <a:lnTo>
                      <a:pt x="15902" y="4457"/>
                    </a:lnTo>
                    <a:lnTo>
                      <a:pt x="15986" y="4457"/>
                    </a:lnTo>
                    <a:lnTo>
                      <a:pt x="16028" y="4478"/>
                    </a:lnTo>
                    <a:lnTo>
                      <a:pt x="16111" y="4394"/>
                    </a:lnTo>
                    <a:lnTo>
                      <a:pt x="16237" y="4374"/>
                    </a:lnTo>
                    <a:lnTo>
                      <a:pt x="16341" y="4394"/>
                    </a:lnTo>
                    <a:lnTo>
                      <a:pt x="16509" y="4374"/>
                    </a:lnTo>
                    <a:lnTo>
                      <a:pt x="16676" y="4227"/>
                    </a:lnTo>
                    <a:lnTo>
                      <a:pt x="16760" y="4185"/>
                    </a:lnTo>
                    <a:lnTo>
                      <a:pt x="16760" y="4143"/>
                    </a:lnTo>
                    <a:lnTo>
                      <a:pt x="16864" y="4060"/>
                    </a:lnTo>
                    <a:lnTo>
                      <a:pt x="16927" y="4143"/>
                    </a:lnTo>
                    <a:lnTo>
                      <a:pt x="16927" y="4269"/>
                    </a:lnTo>
                    <a:lnTo>
                      <a:pt x="16844" y="4353"/>
                    </a:lnTo>
                    <a:lnTo>
                      <a:pt x="16927" y="4457"/>
                    </a:lnTo>
                    <a:lnTo>
                      <a:pt x="17032" y="4457"/>
                    </a:lnTo>
                    <a:lnTo>
                      <a:pt x="17178" y="4374"/>
                    </a:lnTo>
                    <a:lnTo>
                      <a:pt x="17346" y="4374"/>
                    </a:lnTo>
                    <a:lnTo>
                      <a:pt x="17450" y="4248"/>
                    </a:lnTo>
                    <a:lnTo>
                      <a:pt x="17597" y="4081"/>
                    </a:lnTo>
                    <a:lnTo>
                      <a:pt x="17576" y="4018"/>
                    </a:lnTo>
                    <a:lnTo>
                      <a:pt x="17701" y="3850"/>
                    </a:lnTo>
                    <a:lnTo>
                      <a:pt x="17722" y="3767"/>
                    </a:lnTo>
                    <a:lnTo>
                      <a:pt x="17890" y="3620"/>
                    </a:lnTo>
                    <a:lnTo>
                      <a:pt x="18015" y="3557"/>
                    </a:lnTo>
                    <a:lnTo>
                      <a:pt x="18036" y="3453"/>
                    </a:lnTo>
                    <a:lnTo>
                      <a:pt x="18099" y="3306"/>
                    </a:lnTo>
                    <a:lnTo>
                      <a:pt x="18204" y="3453"/>
                    </a:lnTo>
                    <a:lnTo>
                      <a:pt x="18350" y="3453"/>
                    </a:lnTo>
                    <a:lnTo>
                      <a:pt x="18497" y="3348"/>
                    </a:lnTo>
                    <a:lnTo>
                      <a:pt x="18643" y="3327"/>
                    </a:lnTo>
                    <a:lnTo>
                      <a:pt x="18706" y="3181"/>
                    </a:lnTo>
                    <a:lnTo>
                      <a:pt x="18769" y="3181"/>
                    </a:lnTo>
                    <a:lnTo>
                      <a:pt x="18873" y="3076"/>
                    </a:lnTo>
                    <a:lnTo>
                      <a:pt x="18936" y="2909"/>
                    </a:lnTo>
                    <a:lnTo>
                      <a:pt x="19124" y="2867"/>
                    </a:lnTo>
                    <a:lnTo>
                      <a:pt x="19187" y="2846"/>
                    </a:lnTo>
                    <a:lnTo>
                      <a:pt x="19250" y="2888"/>
                    </a:lnTo>
                    <a:lnTo>
                      <a:pt x="19333" y="2846"/>
                    </a:lnTo>
                    <a:lnTo>
                      <a:pt x="19543" y="2846"/>
                    </a:lnTo>
                    <a:lnTo>
                      <a:pt x="19668" y="2762"/>
                    </a:lnTo>
                    <a:lnTo>
                      <a:pt x="19773" y="2762"/>
                    </a:lnTo>
                    <a:lnTo>
                      <a:pt x="20024" y="2658"/>
                    </a:lnTo>
                    <a:lnTo>
                      <a:pt x="20233" y="2616"/>
                    </a:lnTo>
                    <a:lnTo>
                      <a:pt x="20296" y="2595"/>
                    </a:lnTo>
                    <a:cubicBezTo>
                      <a:pt x="20338" y="2679"/>
                      <a:pt x="20442" y="2741"/>
                      <a:pt x="20526" y="2762"/>
                    </a:cubicBezTo>
                    <a:lnTo>
                      <a:pt x="20401" y="2783"/>
                    </a:lnTo>
                    <a:lnTo>
                      <a:pt x="19877" y="2993"/>
                    </a:lnTo>
                    <a:lnTo>
                      <a:pt x="19752" y="3097"/>
                    </a:lnTo>
                    <a:lnTo>
                      <a:pt x="19438" y="3181"/>
                    </a:lnTo>
                    <a:lnTo>
                      <a:pt x="19020" y="3369"/>
                    </a:lnTo>
                    <a:lnTo>
                      <a:pt x="18852" y="3495"/>
                    </a:lnTo>
                    <a:lnTo>
                      <a:pt x="18852" y="3578"/>
                    </a:lnTo>
                    <a:lnTo>
                      <a:pt x="18957" y="3578"/>
                    </a:lnTo>
                    <a:lnTo>
                      <a:pt x="19020" y="3620"/>
                    </a:lnTo>
                    <a:lnTo>
                      <a:pt x="18915" y="3704"/>
                    </a:lnTo>
                    <a:lnTo>
                      <a:pt x="18831" y="3704"/>
                    </a:lnTo>
                    <a:lnTo>
                      <a:pt x="18643" y="3850"/>
                    </a:lnTo>
                    <a:lnTo>
                      <a:pt x="18497" y="3850"/>
                    </a:lnTo>
                    <a:lnTo>
                      <a:pt x="18413" y="3934"/>
                    </a:lnTo>
                    <a:lnTo>
                      <a:pt x="18392" y="4039"/>
                    </a:lnTo>
                    <a:lnTo>
                      <a:pt x="18225" y="4143"/>
                    </a:lnTo>
                    <a:lnTo>
                      <a:pt x="18162" y="4227"/>
                    </a:lnTo>
                    <a:lnTo>
                      <a:pt x="18162" y="4353"/>
                    </a:lnTo>
                    <a:lnTo>
                      <a:pt x="18225" y="4311"/>
                    </a:lnTo>
                    <a:lnTo>
                      <a:pt x="18308" y="4374"/>
                    </a:lnTo>
                    <a:lnTo>
                      <a:pt x="18266" y="4457"/>
                    </a:lnTo>
                    <a:lnTo>
                      <a:pt x="18287" y="4478"/>
                    </a:lnTo>
                    <a:lnTo>
                      <a:pt x="18371" y="4457"/>
                    </a:lnTo>
                    <a:lnTo>
                      <a:pt x="18476" y="4415"/>
                    </a:lnTo>
                    <a:lnTo>
                      <a:pt x="18580" y="4415"/>
                    </a:lnTo>
                    <a:lnTo>
                      <a:pt x="18643" y="4457"/>
                    </a:lnTo>
                    <a:lnTo>
                      <a:pt x="18622" y="4541"/>
                    </a:lnTo>
                    <a:lnTo>
                      <a:pt x="18497" y="4583"/>
                    </a:lnTo>
                    <a:lnTo>
                      <a:pt x="18371" y="4520"/>
                    </a:lnTo>
                    <a:lnTo>
                      <a:pt x="18287" y="4562"/>
                    </a:lnTo>
                    <a:lnTo>
                      <a:pt x="18308" y="4666"/>
                    </a:lnTo>
                    <a:lnTo>
                      <a:pt x="18517" y="4771"/>
                    </a:lnTo>
                    <a:lnTo>
                      <a:pt x="18601" y="4729"/>
                    </a:lnTo>
                    <a:lnTo>
                      <a:pt x="18622" y="4646"/>
                    </a:lnTo>
                    <a:lnTo>
                      <a:pt x="18685" y="4646"/>
                    </a:lnTo>
                    <a:lnTo>
                      <a:pt x="18727" y="4687"/>
                    </a:lnTo>
                    <a:lnTo>
                      <a:pt x="18685" y="4771"/>
                    </a:lnTo>
                    <a:lnTo>
                      <a:pt x="18789" y="4771"/>
                    </a:lnTo>
                    <a:lnTo>
                      <a:pt x="18957" y="4792"/>
                    </a:lnTo>
                    <a:lnTo>
                      <a:pt x="19145" y="4750"/>
                    </a:lnTo>
                    <a:lnTo>
                      <a:pt x="19250" y="4750"/>
                    </a:lnTo>
                    <a:lnTo>
                      <a:pt x="19417" y="4834"/>
                    </a:lnTo>
                    <a:lnTo>
                      <a:pt x="19543" y="4792"/>
                    </a:lnTo>
                    <a:lnTo>
                      <a:pt x="19647" y="4855"/>
                    </a:lnTo>
                    <a:lnTo>
                      <a:pt x="19689" y="4959"/>
                    </a:lnTo>
                    <a:lnTo>
                      <a:pt x="19773" y="4959"/>
                    </a:lnTo>
                    <a:lnTo>
                      <a:pt x="19752" y="5001"/>
                    </a:lnTo>
                    <a:lnTo>
                      <a:pt x="19668" y="5001"/>
                    </a:lnTo>
                    <a:lnTo>
                      <a:pt x="19522" y="4897"/>
                    </a:lnTo>
                    <a:lnTo>
                      <a:pt x="19313" y="4897"/>
                    </a:lnTo>
                    <a:lnTo>
                      <a:pt x="19250" y="4959"/>
                    </a:lnTo>
                    <a:lnTo>
                      <a:pt x="19375" y="5001"/>
                    </a:lnTo>
                    <a:lnTo>
                      <a:pt x="19417" y="5064"/>
                    </a:lnTo>
                    <a:lnTo>
                      <a:pt x="19229" y="5064"/>
                    </a:lnTo>
                    <a:lnTo>
                      <a:pt x="19145" y="4980"/>
                    </a:lnTo>
                    <a:lnTo>
                      <a:pt x="18894" y="5001"/>
                    </a:lnTo>
                    <a:lnTo>
                      <a:pt x="18810" y="5064"/>
                    </a:lnTo>
                    <a:lnTo>
                      <a:pt x="18727" y="5001"/>
                    </a:lnTo>
                    <a:lnTo>
                      <a:pt x="18643" y="5001"/>
                    </a:lnTo>
                    <a:lnTo>
                      <a:pt x="18580" y="5043"/>
                    </a:lnTo>
                    <a:lnTo>
                      <a:pt x="18497" y="5043"/>
                    </a:lnTo>
                    <a:lnTo>
                      <a:pt x="18225" y="5064"/>
                    </a:lnTo>
                    <a:lnTo>
                      <a:pt x="18183" y="5085"/>
                    </a:lnTo>
                    <a:lnTo>
                      <a:pt x="17973" y="5127"/>
                    </a:lnTo>
                    <a:lnTo>
                      <a:pt x="17953" y="5273"/>
                    </a:lnTo>
                    <a:lnTo>
                      <a:pt x="17973" y="5587"/>
                    </a:lnTo>
                    <a:lnTo>
                      <a:pt x="17994" y="5629"/>
                    </a:lnTo>
                    <a:lnTo>
                      <a:pt x="17994" y="5754"/>
                    </a:lnTo>
                    <a:lnTo>
                      <a:pt x="17953" y="5796"/>
                    </a:lnTo>
                    <a:lnTo>
                      <a:pt x="17953" y="5859"/>
                    </a:lnTo>
                    <a:lnTo>
                      <a:pt x="17994" y="5922"/>
                    </a:lnTo>
                    <a:lnTo>
                      <a:pt x="18099" y="5901"/>
                    </a:lnTo>
                    <a:lnTo>
                      <a:pt x="18141" y="5901"/>
                    </a:lnTo>
                    <a:lnTo>
                      <a:pt x="18225" y="5943"/>
                    </a:lnTo>
                    <a:lnTo>
                      <a:pt x="18329" y="5943"/>
                    </a:lnTo>
                    <a:lnTo>
                      <a:pt x="18371" y="5901"/>
                    </a:lnTo>
                    <a:lnTo>
                      <a:pt x="18392" y="5901"/>
                    </a:lnTo>
                    <a:lnTo>
                      <a:pt x="18476" y="5922"/>
                    </a:lnTo>
                    <a:lnTo>
                      <a:pt x="18517" y="5964"/>
                    </a:lnTo>
                    <a:lnTo>
                      <a:pt x="18559" y="5943"/>
                    </a:lnTo>
                    <a:lnTo>
                      <a:pt x="18622" y="6006"/>
                    </a:lnTo>
                    <a:lnTo>
                      <a:pt x="18622" y="6047"/>
                    </a:lnTo>
                    <a:lnTo>
                      <a:pt x="18706" y="6068"/>
                    </a:lnTo>
                    <a:lnTo>
                      <a:pt x="18789" y="6047"/>
                    </a:lnTo>
                    <a:lnTo>
                      <a:pt x="18852" y="6047"/>
                    </a:lnTo>
                    <a:lnTo>
                      <a:pt x="18915" y="6110"/>
                    </a:lnTo>
                    <a:lnTo>
                      <a:pt x="19041" y="6110"/>
                    </a:lnTo>
                    <a:lnTo>
                      <a:pt x="19124" y="6068"/>
                    </a:lnTo>
                    <a:lnTo>
                      <a:pt x="19229" y="6131"/>
                    </a:lnTo>
                    <a:lnTo>
                      <a:pt x="19333" y="6068"/>
                    </a:lnTo>
                    <a:lnTo>
                      <a:pt x="19417" y="6110"/>
                    </a:lnTo>
                    <a:lnTo>
                      <a:pt x="19543" y="6110"/>
                    </a:lnTo>
                    <a:lnTo>
                      <a:pt x="19647" y="6068"/>
                    </a:lnTo>
                    <a:lnTo>
                      <a:pt x="19752" y="6131"/>
                    </a:lnTo>
                    <a:lnTo>
                      <a:pt x="19773" y="6215"/>
                    </a:lnTo>
                    <a:lnTo>
                      <a:pt x="19857" y="6152"/>
                    </a:lnTo>
                    <a:lnTo>
                      <a:pt x="19877" y="6257"/>
                    </a:lnTo>
                    <a:lnTo>
                      <a:pt x="19982" y="6340"/>
                    </a:lnTo>
                    <a:lnTo>
                      <a:pt x="19982" y="6382"/>
                    </a:lnTo>
                    <a:lnTo>
                      <a:pt x="20003" y="6445"/>
                    </a:lnTo>
                    <a:lnTo>
                      <a:pt x="20108" y="6445"/>
                    </a:lnTo>
                    <a:lnTo>
                      <a:pt x="20191" y="6466"/>
                    </a:lnTo>
                    <a:lnTo>
                      <a:pt x="20212" y="6550"/>
                    </a:lnTo>
                    <a:lnTo>
                      <a:pt x="20275" y="6570"/>
                    </a:lnTo>
                    <a:lnTo>
                      <a:pt x="20359" y="6654"/>
                    </a:lnTo>
                    <a:lnTo>
                      <a:pt x="20317" y="6696"/>
                    </a:lnTo>
                    <a:lnTo>
                      <a:pt x="20317" y="6780"/>
                    </a:lnTo>
                    <a:lnTo>
                      <a:pt x="20422" y="6884"/>
                    </a:lnTo>
                    <a:lnTo>
                      <a:pt x="20589" y="6989"/>
                    </a:lnTo>
                    <a:lnTo>
                      <a:pt x="20589" y="7052"/>
                    </a:lnTo>
                    <a:lnTo>
                      <a:pt x="20568" y="7073"/>
                    </a:lnTo>
                    <a:lnTo>
                      <a:pt x="20589" y="7114"/>
                    </a:lnTo>
                    <a:lnTo>
                      <a:pt x="20526" y="7094"/>
                    </a:lnTo>
                    <a:lnTo>
                      <a:pt x="20317" y="7052"/>
                    </a:lnTo>
                    <a:lnTo>
                      <a:pt x="20170" y="6989"/>
                    </a:lnTo>
                    <a:lnTo>
                      <a:pt x="20087" y="7010"/>
                    </a:lnTo>
                    <a:lnTo>
                      <a:pt x="20003" y="6989"/>
                    </a:lnTo>
                    <a:lnTo>
                      <a:pt x="19982" y="7010"/>
                    </a:lnTo>
                    <a:lnTo>
                      <a:pt x="19898" y="7010"/>
                    </a:lnTo>
                    <a:lnTo>
                      <a:pt x="19836" y="6905"/>
                    </a:lnTo>
                    <a:lnTo>
                      <a:pt x="19752" y="6905"/>
                    </a:lnTo>
                    <a:lnTo>
                      <a:pt x="19689" y="6801"/>
                    </a:lnTo>
                    <a:lnTo>
                      <a:pt x="19647" y="6780"/>
                    </a:lnTo>
                    <a:lnTo>
                      <a:pt x="19522" y="6801"/>
                    </a:lnTo>
                    <a:lnTo>
                      <a:pt x="19438" y="6780"/>
                    </a:lnTo>
                    <a:lnTo>
                      <a:pt x="19375" y="6738"/>
                    </a:lnTo>
                    <a:lnTo>
                      <a:pt x="19250" y="6675"/>
                    </a:lnTo>
                    <a:lnTo>
                      <a:pt x="19229" y="6591"/>
                    </a:lnTo>
                    <a:lnTo>
                      <a:pt x="19166" y="6591"/>
                    </a:lnTo>
                    <a:lnTo>
                      <a:pt x="19124" y="6570"/>
                    </a:lnTo>
                    <a:lnTo>
                      <a:pt x="18999" y="6570"/>
                    </a:lnTo>
                    <a:lnTo>
                      <a:pt x="18936" y="6550"/>
                    </a:lnTo>
                    <a:lnTo>
                      <a:pt x="18685" y="6550"/>
                    </a:lnTo>
                    <a:lnTo>
                      <a:pt x="18517" y="6529"/>
                    </a:lnTo>
                    <a:lnTo>
                      <a:pt x="18413" y="6487"/>
                    </a:lnTo>
                    <a:lnTo>
                      <a:pt x="17973" y="6487"/>
                    </a:lnTo>
                    <a:lnTo>
                      <a:pt x="17890" y="6529"/>
                    </a:lnTo>
                    <a:lnTo>
                      <a:pt x="17764" y="6550"/>
                    </a:lnTo>
                    <a:lnTo>
                      <a:pt x="17701" y="6633"/>
                    </a:lnTo>
                    <a:lnTo>
                      <a:pt x="17701" y="6801"/>
                    </a:lnTo>
                    <a:lnTo>
                      <a:pt x="17597" y="6968"/>
                    </a:lnTo>
                    <a:lnTo>
                      <a:pt x="17639" y="7156"/>
                    </a:lnTo>
                    <a:lnTo>
                      <a:pt x="17597" y="7219"/>
                    </a:lnTo>
                    <a:lnTo>
                      <a:pt x="17639" y="7282"/>
                    </a:lnTo>
                    <a:lnTo>
                      <a:pt x="17701" y="7303"/>
                    </a:lnTo>
                    <a:lnTo>
                      <a:pt x="17681" y="7366"/>
                    </a:lnTo>
                    <a:lnTo>
                      <a:pt x="17639" y="7387"/>
                    </a:lnTo>
                    <a:lnTo>
                      <a:pt x="17701" y="7617"/>
                    </a:lnTo>
                    <a:lnTo>
                      <a:pt x="17785" y="7700"/>
                    </a:lnTo>
                    <a:lnTo>
                      <a:pt x="17806" y="7742"/>
                    </a:lnTo>
                    <a:lnTo>
                      <a:pt x="17973" y="7847"/>
                    </a:lnTo>
                    <a:lnTo>
                      <a:pt x="18015" y="7910"/>
                    </a:lnTo>
                    <a:lnTo>
                      <a:pt x="18120" y="7889"/>
                    </a:lnTo>
                    <a:lnTo>
                      <a:pt x="18183" y="7951"/>
                    </a:lnTo>
                    <a:lnTo>
                      <a:pt x="18266" y="7993"/>
                    </a:lnTo>
                    <a:lnTo>
                      <a:pt x="18392" y="7931"/>
                    </a:lnTo>
                    <a:lnTo>
                      <a:pt x="18476" y="7931"/>
                    </a:lnTo>
                    <a:lnTo>
                      <a:pt x="18538" y="8014"/>
                    </a:lnTo>
                    <a:lnTo>
                      <a:pt x="18685" y="8014"/>
                    </a:lnTo>
                    <a:lnTo>
                      <a:pt x="18748" y="8140"/>
                    </a:lnTo>
                    <a:lnTo>
                      <a:pt x="18831" y="8161"/>
                    </a:lnTo>
                    <a:lnTo>
                      <a:pt x="18852" y="8223"/>
                    </a:lnTo>
                    <a:lnTo>
                      <a:pt x="18727" y="8265"/>
                    </a:lnTo>
                    <a:lnTo>
                      <a:pt x="18727" y="8349"/>
                    </a:lnTo>
                    <a:lnTo>
                      <a:pt x="18685" y="8412"/>
                    </a:lnTo>
                    <a:lnTo>
                      <a:pt x="18685" y="8454"/>
                    </a:lnTo>
                    <a:lnTo>
                      <a:pt x="18622" y="8537"/>
                    </a:lnTo>
                    <a:lnTo>
                      <a:pt x="18497" y="8621"/>
                    </a:lnTo>
                    <a:lnTo>
                      <a:pt x="18497" y="8663"/>
                    </a:lnTo>
                    <a:lnTo>
                      <a:pt x="18434" y="8747"/>
                    </a:lnTo>
                    <a:lnTo>
                      <a:pt x="18517" y="8788"/>
                    </a:lnTo>
                    <a:lnTo>
                      <a:pt x="18517" y="8935"/>
                    </a:lnTo>
                    <a:lnTo>
                      <a:pt x="18580" y="9060"/>
                    </a:lnTo>
                    <a:lnTo>
                      <a:pt x="18580" y="9144"/>
                    </a:lnTo>
                    <a:lnTo>
                      <a:pt x="18434" y="9165"/>
                    </a:lnTo>
                    <a:lnTo>
                      <a:pt x="18497" y="9207"/>
                    </a:lnTo>
                    <a:lnTo>
                      <a:pt x="18685" y="9249"/>
                    </a:lnTo>
                    <a:lnTo>
                      <a:pt x="18748" y="9207"/>
                    </a:lnTo>
                    <a:lnTo>
                      <a:pt x="18810" y="9207"/>
                    </a:lnTo>
                    <a:lnTo>
                      <a:pt x="18831" y="9270"/>
                    </a:lnTo>
                    <a:lnTo>
                      <a:pt x="18894" y="9207"/>
                    </a:lnTo>
                    <a:lnTo>
                      <a:pt x="18936" y="9207"/>
                    </a:lnTo>
                    <a:lnTo>
                      <a:pt x="18999" y="9249"/>
                    </a:lnTo>
                    <a:lnTo>
                      <a:pt x="19145" y="9249"/>
                    </a:lnTo>
                    <a:lnTo>
                      <a:pt x="19333" y="9311"/>
                    </a:lnTo>
                    <a:lnTo>
                      <a:pt x="19417" y="9249"/>
                    </a:lnTo>
                    <a:lnTo>
                      <a:pt x="19564" y="9249"/>
                    </a:lnTo>
                    <a:lnTo>
                      <a:pt x="19585" y="9291"/>
                    </a:lnTo>
                    <a:lnTo>
                      <a:pt x="19626" y="9291"/>
                    </a:lnTo>
                    <a:lnTo>
                      <a:pt x="19668" y="9270"/>
                    </a:lnTo>
                    <a:lnTo>
                      <a:pt x="19752" y="9249"/>
                    </a:lnTo>
                    <a:lnTo>
                      <a:pt x="19794" y="9270"/>
                    </a:lnTo>
                    <a:lnTo>
                      <a:pt x="19836" y="9353"/>
                    </a:lnTo>
                    <a:lnTo>
                      <a:pt x="19877" y="9353"/>
                    </a:lnTo>
                    <a:lnTo>
                      <a:pt x="19940" y="9311"/>
                    </a:lnTo>
                    <a:lnTo>
                      <a:pt x="19982" y="9353"/>
                    </a:lnTo>
                    <a:lnTo>
                      <a:pt x="20003" y="9416"/>
                    </a:lnTo>
                    <a:lnTo>
                      <a:pt x="20066" y="9416"/>
                    </a:lnTo>
                    <a:lnTo>
                      <a:pt x="20108" y="9374"/>
                    </a:lnTo>
                    <a:lnTo>
                      <a:pt x="20254" y="9353"/>
                    </a:lnTo>
                    <a:lnTo>
                      <a:pt x="20296" y="9270"/>
                    </a:lnTo>
                    <a:lnTo>
                      <a:pt x="20401" y="9249"/>
                    </a:lnTo>
                    <a:lnTo>
                      <a:pt x="20484" y="9249"/>
                    </a:lnTo>
                    <a:lnTo>
                      <a:pt x="20589" y="9144"/>
                    </a:lnTo>
                    <a:lnTo>
                      <a:pt x="20714" y="9081"/>
                    </a:lnTo>
                    <a:lnTo>
                      <a:pt x="20819" y="9060"/>
                    </a:lnTo>
                    <a:lnTo>
                      <a:pt x="20840" y="8998"/>
                    </a:lnTo>
                    <a:lnTo>
                      <a:pt x="20924" y="8998"/>
                    </a:lnTo>
                    <a:lnTo>
                      <a:pt x="21028" y="9039"/>
                    </a:lnTo>
                    <a:lnTo>
                      <a:pt x="21112" y="9039"/>
                    </a:lnTo>
                    <a:lnTo>
                      <a:pt x="21196" y="9081"/>
                    </a:lnTo>
                    <a:lnTo>
                      <a:pt x="21405" y="9081"/>
                    </a:lnTo>
                    <a:lnTo>
                      <a:pt x="21635" y="8935"/>
                    </a:lnTo>
                    <a:lnTo>
                      <a:pt x="21656" y="8851"/>
                    </a:lnTo>
                    <a:lnTo>
                      <a:pt x="21719" y="8851"/>
                    </a:lnTo>
                    <a:lnTo>
                      <a:pt x="21740" y="8893"/>
                    </a:lnTo>
                    <a:lnTo>
                      <a:pt x="21761" y="8851"/>
                    </a:lnTo>
                    <a:lnTo>
                      <a:pt x="21844" y="8788"/>
                    </a:lnTo>
                    <a:lnTo>
                      <a:pt x="21844" y="8726"/>
                    </a:lnTo>
                    <a:lnTo>
                      <a:pt x="21865" y="8663"/>
                    </a:lnTo>
                    <a:lnTo>
                      <a:pt x="21928" y="8684"/>
                    </a:lnTo>
                    <a:lnTo>
                      <a:pt x="21991" y="8684"/>
                    </a:lnTo>
                    <a:lnTo>
                      <a:pt x="22054" y="8642"/>
                    </a:lnTo>
                    <a:lnTo>
                      <a:pt x="22054" y="8579"/>
                    </a:lnTo>
                    <a:lnTo>
                      <a:pt x="22095" y="8621"/>
                    </a:lnTo>
                    <a:lnTo>
                      <a:pt x="22158" y="8621"/>
                    </a:lnTo>
                    <a:lnTo>
                      <a:pt x="22179" y="8663"/>
                    </a:lnTo>
                    <a:lnTo>
                      <a:pt x="22179" y="8726"/>
                    </a:lnTo>
                    <a:lnTo>
                      <a:pt x="22242" y="8767"/>
                    </a:lnTo>
                    <a:lnTo>
                      <a:pt x="22158" y="8830"/>
                    </a:lnTo>
                    <a:lnTo>
                      <a:pt x="22158" y="8893"/>
                    </a:lnTo>
                    <a:lnTo>
                      <a:pt x="22095" y="8977"/>
                    </a:lnTo>
                    <a:lnTo>
                      <a:pt x="22054" y="8998"/>
                    </a:lnTo>
                    <a:lnTo>
                      <a:pt x="22054" y="9060"/>
                    </a:lnTo>
                    <a:lnTo>
                      <a:pt x="22137" y="9081"/>
                    </a:lnTo>
                    <a:lnTo>
                      <a:pt x="22200" y="9165"/>
                    </a:lnTo>
                    <a:lnTo>
                      <a:pt x="22242" y="9144"/>
                    </a:lnTo>
                    <a:lnTo>
                      <a:pt x="22305" y="9144"/>
                    </a:lnTo>
                    <a:lnTo>
                      <a:pt x="22409" y="9186"/>
                    </a:lnTo>
                    <a:lnTo>
                      <a:pt x="22409" y="9207"/>
                    </a:lnTo>
                    <a:cubicBezTo>
                      <a:pt x="22367" y="9207"/>
                      <a:pt x="22305" y="9249"/>
                      <a:pt x="22263" y="9270"/>
                    </a:cubicBezTo>
                    <a:lnTo>
                      <a:pt x="22242" y="9270"/>
                    </a:lnTo>
                    <a:cubicBezTo>
                      <a:pt x="22137" y="9291"/>
                      <a:pt x="22054" y="9353"/>
                      <a:pt x="21949" y="9374"/>
                    </a:cubicBezTo>
                    <a:cubicBezTo>
                      <a:pt x="21886" y="9374"/>
                      <a:pt x="21865" y="9395"/>
                      <a:pt x="21844" y="9458"/>
                    </a:cubicBezTo>
                    <a:lnTo>
                      <a:pt x="21551" y="9521"/>
                    </a:lnTo>
                    <a:lnTo>
                      <a:pt x="21133" y="9563"/>
                    </a:lnTo>
                    <a:lnTo>
                      <a:pt x="21007" y="9521"/>
                    </a:lnTo>
                    <a:lnTo>
                      <a:pt x="20903" y="9521"/>
                    </a:lnTo>
                    <a:lnTo>
                      <a:pt x="20735" y="9730"/>
                    </a:lnTo>
                    <a:lnTo>
                      <a:pt x="20631" y="9793"/>
                    </a:lnTo>
                    <a:lnTo>
                      <a:pt x="20589" y="9876"/>
                    </a:lnTo>
                    <a:lnTo>
                      <a:pt x="20673" y="9918"/>
                    </a:lnTo>
                    <a:lnTo>
                      <a:pt x="20735" y="9876"/>
                    </a:lnTo>
                    <a:lnTo>
                      <a:pt x="20798" y="9876"/>
                    </a:lnTo>
                    <a:lnTo>
                      <a:pt x="20777" y="9981"/>
                    </a:lnTo>
                    <a:lnTo>
                      <a:pt x="20694" y="10023"/>
                    </a:lnTo>
                    <a:lnTo>
                      <a:pt x="20714" y="10086"/>
                    </a:lnTo>
                    <a:lnTo>
                      <a:pt x="20882" y="10107"/>
                    </a:lnTo>
                    <a:lnTo>
                      <a:pt x="20903" y="10148"/>
                    </a:lnTo>
                    <a:lnTo>
                      <a:pt x="21028" y="10127"/>
                    </a:lnTo>
                    <a:lnTo>
                      <a:pt x="21028" y="10044"/>
                    </a:lnTo>
                    <a:lnTo>
                      <a:pt x="20945" y="9981"/>
                    </a:lnTo>
                    <a:lnTo>
                      <a:pt x="20945" y="9897"/>
                    </a:lnTo>
                    <a:lnTo>
                      <a:pt x="21028" y="9876"/>
                    </a:lnTo>
                    <a:lnTo>
                      <a:pt x="21049" y="9918"/>
                    </a:lnTo>
                    <a:lnTo>
                      <a:pt x="21133" y="9918"/>
                    </a:lnTo>
                    <a:lnTo>
                      <a:pt x="21238" y="10002"/>
                    </a:lnTo>
                    <a:lnTo>
                      <a:pt x="21321" y="9981"/>
                    </a:lnTo>
                    <a:lnTo>
                      <a:pt x="21342" y="9876"/>
                    </a:lnTo>
                    <a:lnTo>
                      <a:pt x="21426" y="9814"/>
                    </a:lnTo>
                    <a:lnTo>
                      <a:pt x="21426" y="9918"/>
                    </a:lnTo>
                    <a:lnTo>
                      <a:pt x="21530" y="10023"/>
                    </a:lnTo>
                    <a:lnTo>
                      <a:pt x="21551" y="9981"/>
                    </a:lnTo>
                    <a:lnTo>
                      <a:pt x="21551" y="9897"/>
                    </a:lnTo>
                    <a:lnTo>
                      <a:pt x="21656" y="9897"/>
                    </a:lnTo>
                    <a:lnTo>
                      <a:pt x="21677" y="9814"/>
                    </a:lnTo>
                    <a:lnTo>
                      <a:pt x="21761" y="9814"/>
                    </a:lnTo>
                    <a:lnTo>
                      <a:pt x="21886" y="9772"/>
                    </a:lnTo>
                    <a:cubicBezTo>
                      <a:pt x="21932" y="9802"/>
                      <a:pt x="21989" y="9822"/>
                      <a:pt x="22041" y="9822"/>
                    </a:cubicBezTo>
                    <a:cubicBezTo>
                      <a:pt x="22060" y="9822"/>
                      <a:pt x="22079" y="9819"/>
                      <a:pt x="22095" y="9814"/>
                    </a:cubicBezTo>
                    <a:cubicBezTo>
                      <a:pt x="22116" y="9814"/>
                      <a:pt x="22132" y="9808"/>
                      <a:pt x="22142" y="9803"/>
                    </a:cubicBezTo>
                    <a:lnTo>
                      <a:pt x="22142" y="9803"/>
                    </a:lnTo>
                    <a:lnTo>
                      <a:pt x="22095" y="9835"/>
                    </a:lnTo>
                    <a:lnTo>
                      <a:pt x="22158" y="9918"/>
                    </a:lnTo>
                    <a:lnTo>
                      <a:pt x="22033" y="10044"/>
                    </a:lnTo>
                    <a:lnTo>
                      <a:pt x="21949" y="10002"/>
                    </a:lnTo>
                    <a:lnTo>
                      <a:pt x="21886" y="10044"/>
                    </a:lnTo>
                    <a:lnTo>
                      <a:pt x="21782" y="10044"/>
                    </a:lnTo>
                    <a:lnTo>
                      <a:pt x="21740" y="10002"/>
                    </a:lnTo>
                    <a:lnTo>
                      <a:pt x="21656" y="10002"/>
                    </a:lnTo>
                    <a:lnTo>
                      <a:pt x="21551" y="10190"/>
                    </a:lnTo>
                    <a:lnTo>
                      <a:pt x="21572" y="10316"/>
                    </a:lnTo>
                    <a:lnTo>
                      <a:pt x="21572" y="10462"/>
                    </a:lnTo>
                    <a:lnTo>
                      <a:pt x="21551" y="10316"/>
                    </a:lnTo>
                    <a:lnTo>
                      <a:pt x="21510" y="10316"/>
                    </a:lnTo>
                    <a:lnTo>
                      <a:pt x="21468" y="10232"/>
                    </a:lnTo>
                    <a:lnTo>
                      <a:pt x="21405" y="10232"/>
                    </a:lnTo>
                    <a:lnTo>
                      <a:pt x="21342" y="10337"/>
                    </a:lnTo>
                    <a:lnTo>
                      <a:pt x="21196" y="10379"/>
                    </a:lnTo>
                    <a:lnTo>
                      <a:pt x="21133" y="10400"/>
                    </a:lnTo>
                    <a:lnTo>
                      <a:pt x="21133" y="10316"/>
                    </a:lnTo>
                    <a:lnTo>
                      <a:pt x="21091" y="10316"/>
                    </a:lnTo>
                    <a:lnTo>
                      <a:pt x="21007" y="10420"/>
                    </a:lnTo>
                    <a:lnTo>
                      <a:pt x="20924" y="10441"/>
                    </a:lnTo>
                    <a:lnTo>
                      <a:pt x="20882" y="10400"/>
                    </a:lnTo>
                    <a:lnTo>
                      <a:pt x="20798" y="10400"/>
                    </a:lnTo>
                    <a:lnTo>
                      <a:pt x="20735" y="10483"/>
                    </a:lnTo>
                    <a:lnTo>
                      <a:pt x="20735" y="10504"/>
                    </a:lnTo>
                    <a:lnTo>
                      <a:pt x="20589" y="10525"/>
                    </a:lnTo>
                    <a:lnTo>
                      <a:pt x="20505" y="10588"/>
                    </a:lnTo>
                    <a:lnTo>
                      <a:pt x="20505" y="10692"/>
                    </a:lnTo>
                    <a:lnTo>
                      <a:pt x="20526" y="10797"/>
                    </a:lnTo>
                    <a:lnTo>
                      <a:pt x="20422" y="11069"/>
                    </a:lnTo>
                    <a:lnTo>
                      <a:pt x="20380" y="11278"/>
                    </a:lnTo>
                    <a:lnTo>
                      <a:pt x="20380" y="11362"/>
                    </a:lnTo>
                    <a:lnTo>
                      <a:pt x="20484" y="11446"/>
                    </a:lnTo>
                    <a:lnTo>
                      <a:pt x="20463" y="11488"/>
                    </a:lnTo>
                    <a:lnTo>
                      <a:pt x="20359" y="11529"/>
                    </a:lnTo>
                    <a:lnTo>
                      <a:pt x="20359" y="11592"/>
                    </a:lnTo>
                    <a:lnTo>
                      <a:pt x="20422" y="11697"/>
                    </a:lnTo>
                    <a:lnTo>
                      <a:pt x="20422" y="11801"/>
                    </a:lnTo>
                    <a:lnTo>
                      <a:pt x="20380" y="11864"/>
                    </a:lnTo>
                    <a:lnTo>
                      <a:pt x="20359" y="11801"/>
                    </a:lnTo>
                    <a:lnTo>
                      <a:pt x="20275" y="11864"/>
                    </a:lnTo>
                    <a:lnTo>
                      <a:pt x="20212" y="11843"/>
                    </a:lnTo>
                    <a:lnTo>
                      <a:pt x="20254" y="11760"/>
                    </a:lnTo>
                    <a:lnTo>
                      <a:pt x="20296" y="11739"/>
                    </a:lnTo>
                    <a:lnTo>
                      <a:pt x="20296" y="11634"/>
                    </a:lnTo>
                    <a:lnTo>
                      <a:pt x="20212" y="11634"/>
                    </a:lnTo>
                    <a:lnTo>
                      <a:pt x="20087" y="11864"/>
                    </a:lnTo>
                    <a:lnTo>
                      <a:pt x="20066" y="12115"/>
                    </a:lnTo>
                    <a:lnTo>
                      <a:pt x="20108" y="12408"/>
                    </a:lnTo>
                    <a:lnTo>
                      <a:pt x="20108" y="12785"/>
                    </a:lnTo>
                    <a:lnTo>
                      <a:pt x="20087" y="12408"/>
                    </a:lnTo>
                    <a:lnTo>
                      <a:pt x="20045" y="12220"/>
                    </a:lnTo>
                    <a:lnTo>
                      <a:pt x="19982" y="12178"/>
                    </a:lnTo>
                    <a:lnTo>
                      <a:pt x="20045" y="12073"/>
                    </a:lnTo>
                    <a:lnTo>
                      <a:pt x="20045" y="11990"/>
                    </a:lnTo>
                    <a:lnTo>
                      <a:pt x="19898" y="11906"/>
                    </a:lnTo>
                    <a:lnTo>
                      <a:pt x="19961" y="11780"/>
                    </a:lnTo>
                    <a:lnTo>
                      <a:pt x="19961" y="11571"/>
                    </a:lnTo>
                    <a:lnTo>
                      <a:pt x="19877" y="11446"/>
                    </a:lnTo>
                    <a:lnTo>
                      <a:pt x="19877" y="11236"/>
                    </a:lnTo>
                    <a:lnTo>
                      <a:pt x="19961" y="11111"/>
                    </a:lnTo>
                    <a:lnTo>
                      <a:pt x="20045" y="10923"/>
                    </a:lnTo>
                    <a:lnTo>
                      <a:pt x="20045" y="10755"/>
                    </a:lnTo>
                    <a:lnTo>
                      <a:pt x="20003" y="10755"/>
                    </a:lnTo>
                    <a:lnTo>
                      <a:pt x="19961" y="10839"/>
                    </a:lnTo>
                    <a:lnTo>
                      <a:pt x="19940" y="10964"/>
                    </a:lnTo>
                    <a:lnTo>
                      <a:pt x="19857" y="11048"/>
                    </a:lnTo>
                    <a:lnTo>
                      <a:pt x="19836" y="11027"/>
                    </a:lnTo>
                    <a:lnTo>
                      <a:pt x="19794" y="10902"/>
                    </a:lnTo>
                    <a:lnTo>
                      <a:pt x="19877" y="10713"/>
                    </a:lnTo>
                    <a:lnTo>
                      <a:pt x="19898" y="10609"/>
                    </a:lnTo>
                    <a:lnTo>
                      <a:pt x="19836" y="10546"/>
                    </a:lnTo>
                    <a:lnTo>
                      <a:pt x="19752" y="10630"/>
                    </a:lnTo>
                    <a:lnTo>
                      <a:pt x="19731" y="10609"/>
                    </a:lnTo>
                    <a:lnTo>
                      <a:pt x="19689" y="10546"/>
                    </a:lnTo>
                    <a:lnTo>
                      <a:pt x="19731" y="10483"/>
                    </a:lnTo>
                    <a:lnTo>
                      <a:pt x="19731" y="10337"/>
                    </a:lnTo>
                    <a:lnTo>
                      <a:pt x="19668" y="10337"/>
                    </a:lnTo>
                    <a:lnTo>
                      <a:pt x="19668" y="10295"/>
                    </a:lnTo>
                    <a:lnTo>
                      <a:pt x="19689" y="10232"/>
                    </a:lnTo>
                    <a:lnTo>
                      <a:pt x="19689" y="10127"/>
                    </a:lnTo>
                    <a:lnTo>
                      <a:pt x="19585" y="10169"/>
                    </a:lnTo>
                    <a:lnTo>
                      <a:pt x="19271" y="10274"/>
                    </a:lnTo>
                    <a:lnTo>
                      <a:pt x="19103" y="10379"/>
                    </a:lnTo>
                    <a:lnTo>
                      <a:pt x="19041" y="10337"/>
                    </a:lnTo>
                    <a:lnTo>
                      <a:pt x="19041" y="10295"/>
                    </a:lnTo>
                    <a:lnTo>
                      <a:pt x="18999" y="10295"/>
                    </a:lnTo>
                    <a:lnTo>
                      <a:pt x="18915" y="10379"/>
                    </a:lnTo>
                    <a:lnTo>
                      <a:pt x="18831" y="10379"/>
                    </a:lnTo>
                    <a:lnTo>
                      <a:pt x="18789" y="10295"/>
                    </a:lnTo>
                    <a:lnTo>
                      <a:pt x="18622" y="10420"/>
                    </a:lnTo>
                    <a:lnTo>
                      <a:pt x="18622" y="10337"/>
                    </a:lnTo>
                    <a:lnTo>
                      <a:pt x="18517" y="10295"/>
                    </a:lnTo>
                    <a:lnTo>
                      <a:pt x="18476" y="10295"/>
                    </a:lnTo>
                    <a:lnTo>
                      <a:pt x="18476" y="10337"/>
                    </a:lnTo>
                    <a:lnTo>
                      <a:pt x="18308" y="10337"/>
                    </a:lnTo>
                    <a:lnTo>
                      <a:pt x="18078" y="10232"/>
                    </a:lnTo>
                    <a:lnTo>
                      <a:pt x="17890" y="10232"/>
                    </a:lnTo>
                    <a:lnTo>
                      <a:pt x="17701" y="10127"/>
                    </a:lnTo>
                    <a:lnTo>
                      <a:pt x="17555" y="10127"/>
                    </a:lnTo>
                    <a:lnTo>
                      <a:pt x="17555" y="10023"/>
                    </a:lnTo>
                    <a:lnTo>
                      <a:pt x="17429" y="9918"/>
                    </a:lnTo>
                    <a:lnTo>
                      <a:pt x="17346" y="9981"/>
                    </a:lnTo>
                    <a:lnTo>
                      <a:pt x="17241" y="9897"/>
                    </a:lnTo>
                    <a:lnTo>
                      <a:pt x="17220" y="9772"/>
                    </a:lnTo>
                    <a:lnTo>
                      <a:pt x="17116" y="9709"/>
                    </a:lnTo>
                    <a:lnTo>
                      <a:pt x="17053" y="9667"/>
                    </a:lnTo>
                    <a:lnTo>
                      <a:pt x="17157" y="9646"/>
                    </a:lnTo>
                    <a:lnTo>
                      <a:pt x="17283" y="9646"/>
                    </a:lnTo>
                    <a:lnTo>
                      <a:pt x="17283" y="9500"/>
                    </a:lnTo>
                    <a:lnTo>
                      <a:pt x="17388" y="9437"/>
                    </a:lnTo>
                    <a:lnTo>
                      <a:pt x="17367" y="9353"/>
                    </a:lnTo>
                    <a:lnTo>
                      <a:pt x="17471" y="9353"/>
                    </a:lnTo>
                    <a:lnTo>
                      <a:pt x="17639" y="9395"/>
                    </a:lnTo>
                    <a:lnTo>
                      <a:pt x="17681" y="9374"/>
                    </a:lnTo>
                    <a:lnTo>
                      <a:pt x="17681" y="9332"/>
                    </a:lnTo>
                    <a:lnTo>
                      <a:pt x="17806" y="9332"/>
                    </a:lnTo>
                    <a:lnTo>
                      <a:pt x="18078" y="9395"/>
                    </a:lnTo>
                    <a:lnTo>
                      <a:pt x="18183" y="9291"/>
                    </a:lnTo>
                    <a:lnTo>
                      <a:pt x="18183" y="9165"/>
                    </a:lnTo>
                    <a:lnTo>
                      <a:pt x="18225" y="9060"/>
                    </a:lnTo>
                    <a:lnTo>
                      <a:pt x="18183" y="8935"/>
                    </a:lnTo>
                    <a:lnTo>
                      <a:pt x="18183" y="8809"/>
                    </a:lnTo>
                    <a:lnTo>
                      <a:pt x="18120" y="8705"/>
                    </a:lnTo>
                    <a:lnTo>
                      <a:pt x="18078" y="8537"/>
                    </a:lnTo>
                    <a:lnTo>
                      <a:pt x="17994" y="8516"/>
                    </a:lnTo>
                    <a:lnTo>
                      <a:pt x="17973" y="8433"/>
                    </a:lnTo>
                    <a:lnTo>
                      <a:pt x="17806" y="8286"/>
                    </a:lnTo>
                    <a:lnTo>
                      <a:pt x="17764" y="8286"/>
                    </a:lnTo>
                    <a:lnTo>
                      <a:pt x="17743" y="8349"/>
                    </a:lnTo>
                    <a:lnTo>
                      <a:pt x="17681" y="8349"/>
                    </a:lnTo>
                    <a:lnTo>
                      <a:pt x="17660" y="8286"/>
                    </a:lnTo>
                    <a:lnTo>
                      <a:pt x="17492" y="8203"/>
                    </a:lnTo>
                    <a:lnTo>
                      <a:pt x="17492" y="8244"/>
                    </a:lnTo>
                    <a:lnTo>
                      <a:pt x="17597" y="8328"/>
                    </a:lnTo>
                    <a:lnTo>
                      <a:pt x="17576" y="8391"/>
                    </a:lnTo>
                    <a:lnTo>
                      <a:pt x="17639" y="8454"/>
                    </a:lnTo>
                    <a:lnTo>
                      <a:pt x="17576" y="8558"/>
                    </a:lnTo>
                    <a:lnTo>
                      <a:pt x="17492" y="8454"/>
                    </a:lnTo>
                    <a:lnTo>
                      <a:pt x="17492" y="8349"/>
                    </a:lnTo>
                    <a:lnTo>
                      <a:pt x="17388" y="8349"/>
                    </a:lnTo>
                    <a:lnTo>
                      <a:pt x="17220" y="8244"/>
                    </a:lnTo>
                    <a:lnTo>
                      <a:pt x="17178" y="8182"/>
                    </a:lnTo>
                    <a:lnTo>
                      <a:pt x="17137" y="8223"/>
                    </a:lnTo>
                    <a:lnTo>
                      <a:pt x="17053" y="8182"/>
                    </a:lnTo>
                    <a:lnTo>
                      <a:pt x="17011" y="8077"/>
                    </a:lnTo>
                    <a:lnTo>
                      <a:pt x="16906" y="7993"/>
                    </a:lnTo>
                    <a:lnTo>
                      <a:pt x="16739" y="7993"/>
                    </a:lnTo>
                    <a:lnTo>
                      <a:pt x="16551" y="7805"/>
                    </a:lnTo>
                    <a:lnTo>
                      <a:pt x="16404" y="7721"/>
                    </a:lnTo>
                    <a:lnTo>
                      <a:pt x="16383" y="7617"/>
                    </a:lnTo>
                    <a:lnTo>
                      <a:pt x="15902" y="7345"/>
                    </a:lnTo>
                    <a:lnTo>
                      <a:pt x="15776" y="7135"/>
                    </a:lnTo>
                    <a:lnTo>
                      <a:pt x="15776" y="6968"/>
                    </a:lnTo>
                    <a:lnTo>
                      <a:pt x="15672" y="6717"/>
                    </a:lnTo>
                    <a:lnTo>
                      <a:pt x="15672" y="6612"/>
                    </a:lnTo>
                    <a:lnTo>
                      <a:pt x="15567" y="6612"/>
                    </a:lnTo>
                    <a:lnTo>
                      <a:pt x="15442" y="6508"/>
                    </a:lnTo>
                    <a:lnTo>
                      <a:pt x="15337" y="6508"/>
                    </a:lnTo>
                    <a:lnTo>
                      <a:pt x="15253" y="6424"/>
                    </a:lnTo>
                    <a:lnTo>
                      <a:pt x="15149" y="6403"/>
                    </a:lnTo>
                    <a:lnTo>
                      <a:pt x="15065" y="6319"/>
                    </a:lnTo>
                    <a:lnTo>
                      <a:pt x="14940" y="6361"/>
                    </a:lnTo>
                    <a:lnTo>
                      <a:pt x="14793" y="6487"/>
                    </a:lnTo>
                    <a:lnTo>
                      <a:pt x="14688" y="6696"/>
                    </a:lnTo>
                    <a:lnTo>
                      <a:pt x="14584" y="6738"/>
                    </a:lnTo>
                    <a:lnTo>
                      <a:pt x="14479" y="6801"/>
                    </a:lnTo>
                    <a:lnTo>
                      <a:pt x="14375" y="6801"/>
                    </a:lnTo>
                    <a:lnTo>
                      <a:pt x="14312" y="6738"/>
                    </a:lnTo>
                    <a:lnTo>
                      <a:pt x="14144" y="6696"/>
                    </a:lnTo>
                    <a:lnTo>
                      <a:pt x="14061" y="6633"/>
                    </a:lnTo>
                    <a:lnTo>
                      <a:pt x="14144" y="6529"/>
                    </a:lnTo>
                    <a:lnTo>
                      <a:pt x="14207" y="6466"/>
                    </a:lnTo>
                    <a:lnTo>
                      <a:pt x="14270" y="6466"/>
                    </a:lnTo>
                    <a:lnTo>
                      <a:pt x="14375" y="6361"/>
                    </a:lnTo>
                    <a:lnTo>
                      <a:pt x="14458" y="6319"/>
                    </a:lnTo>
                    <a:lnTo>
                      <a:pt x="14479" y="6257"/>
                    </a:lnTo>
                    <a:lnTo>
                      <a:pt x="14458" y="6215"/>
                    </a:lnTo>
                    <a:lnTo>
                      <a:pt x="14375" y="6236"/>
                    </a:lnTo>
                    <a:lnTo>
                      <a:pt x="14333" y="6194"/>
                    </a:lnTo>
                    <a:lnTo>
                      <a:pt x="14354" y="6110"/>
                    </a:lnTo>
                    <a:lnTo>
                      <a:pt x="14458" y="6006"/>
                    </a:lnTo>
                    <a:lnTo>
                      <a:pt x="14437" y="5943"/>
                    </a:lnTo>
                    <a:lnTo>
                      <a:pt x="14542" y="5838"/>
                    </a:lnTo>
                    <a:lnTo>
                      <a:pt x="14542" y="5754"/>
                    </a:lnTo>
                    <a:lnTo>
                      <a:pt x="14521" y="5629"/>
                    </a:lnTo>
                    <a:lnTo>
                      <a:pt x="14375" y="5650"/>
                    </a:lnTo>
                    <a:lnTo>
                      <a:pt x="14375" y="5734"/>
                    </a:lnTo>
                    <a:lnTo>
                      <a:pt x="14165" y="5880"/>
                    </a:lnTo>
                    <a:lnTo>
                      <a:pt x="14061" y="5838"/>
                    </a:lnTo>
                    <a:lnTo>
                      <a:pt x="14165" y="6047"/>
                    </a:lnTo>
                    <a:lnTo>
                      <a:pt x="14103" y="6131"/>
                    </a:lnTo>
                    <a:lnTo>
                      <a:pt x="14061" y="6026"/>
                    </a:lnTo>
                    <a:lnTo>
                      <a:pt x="13914" y="6026"/>
                    </a:lnTo>
                    <a:lnTo>
                      <a:pt x="13810" y="6131"/>
                    </a:lnTo>
                    <a:lnTo>
                      <a:pt x="13893" y="6152"/>
                    </a:lnTo>
                    <a:lnTo>
                      <a:pt x="13851" y="6298"/>
                    </a:lnTo>
                    <a:lnTo>
                      <a:pt x="13747" y="6236"/>
                    </a:lnTo>
                    <a:lnTo>
                      <a:pt x="13642" y="6319"/>
                    </a:lnTo>
                    <a:lnTo>
                      <a:pt x="13684" y="6403"/>
                    </a:lnTo>
                    <a:lnTo>
                      <a:pt x="13789" y="6403"/>
                    </a:lnTo>
                    <a:lnTo>
                      <a:pt x="13831" y="6466"/>
                    </a:lnTo>
                    <a:lnTo>
                      <a:pt x="13642" y="6570"/>
                    </a:lnTo>
                    <a:lnTo>
                      <a:pt x="13579" y="6424"/>
                    </a:lnTo>
                    <a:lnTo>
                      <a:pt x="13433" y="6361"/>
                    </a:lnTo>
                    <a:lnTo>
                      <a:pt x="13391" y="6236"/>
                    </a:lnTo>
                    <a:lnTo>
                      <a:pt x="13391" y="5713"/>
                    </a:lnTo>
                    <a:lnTo>
                      <a:pt x="13496" y="5503"/>
                    </a:lnTo>
                    <a:lnTo>
                      <a:pt x="13475" y="5148"/>
                    </a:lnTo>
                    <a:lnTo>
                      <a:pt x="13538" y="5001"/>
                    </a:lnTo>
                    <a:lnTo>
                      <a:pt x="13517" y="4562"/>
                    </a:lnTo>
                    <a:lnTo>
                      <a:pt x="13517" y="4625"/>
                    </a:lnTo>
                    <a:lnTo>
                      <a:pt x="13370" y="4687"/>
                    </a:lnTo>
                    <a:lnTo>
                      <a:pt x="13266" y="4855"/>
                    </a:lnTo>
                    <a:lnTo>
                      <a:pt x="13349" y="4938"/>
                    </a:lnTo>
                    <a:lnTo>
                      <a:pt x="13287" y="5001"/>
                    </a:lnTo>
                    <a:lnTo>
                      <a:pt x="13349" y="5148"/>
                    </a:lnTo>
                    <a:lnTo>
                      <a:pt x="13307" y="5315"/>
                    </a:lnTo>
                    <a:lnTo>
                      <a:pt x="13245" y="5294"/>
                    </a:lnTo>
                    <a:lnTo>
                      <a:pt x="13161" y="5210"/>
                    </a:lnTo>
                    <a:lnTo>
                      <a:pt x="13119" y="5294"/>
                    </a:lnTo>
                    <a:lnTo>
                      <a:pt x="13119" y="5378"/>
                    </a:lnTo>
                    <a:lnTo>
                      <a:pt x="13056" y="5315"/>
                    </a:lnTo>
                    <a:lnTo>
                      <a:pt x="12952" y="5399"/>
                    </a:lnTo>
                    <a:lnTo>
                      <a:pt x="12952" y="5482"/>
                    </a:lnTo>
                    <a:lnTo>
                      <a:pt x="12889" y="5482"/>
                    </a:lnTo>
                    <a:lnTo>
                      <a:pt x="12638" y="5608"/>
                    </a:lnTo>
                    <a:lnTo>
                      <a:pt x="12491" y="5775"/>
                    </a:lnTo>
                    <a:lnTo>
                      <a:pt x="12429" y="5692"/>
                    </a:lnTo>
                    <a:lnTo>
                      <a:pt x="12429" y="5587"/>
                    </a:lnTo>
                    <a:lnTo>
                      <a:pt x="12575" y="5524"/>
                    </a:lnTo>
                    <a:lnTo>
                      <a:pt x="12596" y="5420"/>
                    </a:lnTo>
                    <a:lnTo>
                      <a:pt x="12491" y="5420"/>
                    </a:lnTo>
                    <a:lnTo>
                      <a:pt x="12387" y="5482"/>
                    </a:lnTo>
                    <a:lnTo>
                      <a:pt x="12178" y="5482"/>
                    </a:lnTo>
                    <a:lnTo>
                      <a:pt x="12052" y="5566"/>
                    </a:lnTo>
                    <a:lnTo>
                      <a:pt x="11780" y="5566"/>
                    </a:lnTo>
                    <a:lnTo>
                      <a:pt x="11424" y="5817"/>
                    </a:lnTo>
                    <a:lnTo>
                      <a:pt x="11257" y="5880"/>
                    </a:lnTo>
                    <a:lnTo>
                      <a:pt x="11111" y="6089"/>
                    </a:lnTo>
                    <a:lnTo>
                      <a:pt x="11090" y="5985"/>
                    </a:lnTo>
                    <a:lnTo>
                      <a:pt x="11215" y="5796"/>
                    </a:lnTo>
                    <a:lnTo>
                      <a:pt x="11173" y="5713"/>
                    </a:lnTo>
                    <a:lnTo>
                      <a:pt x="10985" y="5817"/>
                    </a:lnTo>
                    <a:lnTo>
                      <a:pt x="10964" y="5775"/>
                    </a:lnTo>
                    <a:lnTo>
                      <a:pt x="10880" y="5796"/>
                    </a:lnTo>
                    <a:lnTo>
                      <a:pt x="10797" y="5838"/>
                    </a:lnTo>
                    <a:lnTo>
                      <a:pt x="10734" y="5775"/>
                    </a:lnTo>
                    <a:lnTo>
                      <a:pt x="10629" y="5796"/>
                    </a:lnTo>
                    <a:lnTo>
                      <a:pt x="10587" y="5880"/>
                    </a:lnTo>
                    <a:lnTo>
                      <a:pt x="10315" y="6047"/>
                    </a:lnTo>
                    <a:lnTo>
                      <a:pt x="10211" y="6047"/>
                    </a:lnTo>
                    <a:lnTo>
                      <a:pt x="10022" y="6110"/>
                    </a:lnTo>
                    <a:lnTo>
                      <a:pt x="9897" y="6257"/>
                    </a:lnTo>
                    <a:lnTo>
                      <a:pt x="9939" y="6361"/>
                    </a:lnTo>
                    <a:lnTo>
                      <a:pt x="9834" y="6340"/>
                    </a:lnTo>
                    <a:lnTo>
                      <a:pt x="9792" y="6403"/>
                    </a:lnTo>
                    <a:lnTo>
                      <a:pt x="9688" y="6361"/>
                    </a:lnTo>
                    <a:lnTo>
                      <a:pt x="9657" y="6408"/>
                    </a:lnTo>
                    <a:lnTo>
                      <a:pt x="9657" y="6408"/>
                    </a:lnTo>
                    <a:lnTo>
                      <a:pt x="9583" y="6319"/>
                    </a:lnTo>
                    <a:lnTo>
                      <a:pt x="9625" y="6215"/>
                    </a:lnTo>
                    <a:lnTo>
                      <a:pt x="9709" y="6215"/>
                    </a:lnTo>
                    <a:lnTo>
                      <a:pt x="9792" y="6110"/>
                    </a:lnTo>
                    <a:lnTo>
                      <a:pt x="9897" y="6026"/>
                    </a:lnTo>
                    <a:lnTo>
                      <a:pt x="9939" y="6068"/>
                    </a:lnTo>
                    <a:lnTo>
                      <a:pt x="10022" y="6026"/>
                    </a:lnTo>
                    <a:lnTo>
                      <a:pt x="10043" y="5943"/>
                    </a:lnTo>
                    <a:lnTo>
                      <a:pt x="10169" y="5838"/>
                    </a:lnTo>
                    <a:lnTo>
                      <a:pt x="10211" y="5901"/>
                    </a:lnTo>
                    <a:lnTo>
                      <a:pt x="10462" y="5796"/>
                    </a:lnTo>
                    <a:lnTo>
                      <a:pt x="10546" y="5650"/>
                    </a:lnTo>
                    <a:lnTo>
                      <a:pt x="10671" y="5608"/>
                    </a:lnTo>
                    <a:lnTo>
                      <a:pt x="10880" y="5629"/>
                    </a:lnTo>
                    <a:lnTo>
                      <a:pt x="10901" y="5587"/>
                    </a:lnTo>
                    <a:lnTo>
                      <a:pt x="11090" y="5587"/>
                    </a:lnTo>
                    <a:lnTo>
                      <a:pt x="11278" y="5503"/>
                    </a:lnTo>
                    <a:lnTo>
                      <a:pt x="11320" y="5587"/>
                    </a:lnTo>
                    <a:lnTo>
                      <a:pt x="11383" y="5587"/>
                    </a:lnTo>
                    <a:lnTo>
                      <a:pt x="11445" y="5524"/>
                    </a:lnTo>
                    <a:lnTo>
                      <a:pt x="11529" y="5524"/>
                    </a:lnTo>
                    <a:lnTo>
                      <a:pt x="11675" y="5503"/>
                    </a:lnTo>
                    <a:lnTo>
                      <a:pt x="11738" y="5399"/>
                    </a:lnTo>
                    <a:lnTo>
                      <a:pt x="11989" y="5315"/>
                    </a:lnTo>
                    <a:lnTo>
                      <a:pt x="12240" y="5231"/>
                    </a:lnTo>
                    <a:lnTo>
                      <a:pt x="12261" y="5127"/>
                    </a:lnTo>
                    <a:lnTo>
                      <a:pt x="12324" y="5127"/>
                    </a:lnTo>
                    <a:lnTo>
                      <a:pt x="12366" y="5085"/>
                    </a:lnTo>
                    <a:lnTo>
                      <a:pt x="12324" y="5022"/>
                    </a:lnTo>
                    <a:lnTo>
                      <a:pt x="12324" y="4918"/>
                    </a:lnTo>
                    <a:lnTo>
                      <a:pt x="12240" y="4876"/>
                    </a:lnTo>
                    <a:lnTo>
                      <a:pt x="12219" y="4918"/>
                    </a:lnTo>
                    <a:lnTo>
                      <a:pt x="12219" y="5001"/>
                    </a:lnTo>
                    <a:lnTo>
                      <a:pt x="12115" y="5022"/>
                    </a:lnTo>
                    <a:lnTo>
                      <a:pt x="12073" y="4980"/>
                    </a:lnTo>
                    <a:lnTo>
                      <a:pt x="12031" y="4980"/>
                    </a:lnTo>
                    <a:lnTo>
                      <a:pt x="12010" y="4938"/>
                    </a:lnTo>
                    <a:lnTo>
                      <a:pt x="11885" y="4938"/>
                    </a:lnTo>
                    <a:lnTo>
                      <a:pt x="11696" y="5001"/>
                    </a:lnTo>
                    <a:lnTo>
                      <a:pt x="11634" y="5106"/>
                    </a:lnTo>
                    <a:lnTo>
                      <a:pt x="11571" y="5169"/>
                    </a:lnTo>
                    <a:lnTo>
                      <a:pt x="11508" y="5085"/>
                    </a:lnTo>
                    <a:lnTo>
                      <a:pt x="11466" y="5085"/>
                    </a:lnTo>
                    <a:lnTo>
                      <a:pt x="11362" y="5169"/>
                    </a:lnTo>
                    <a:lnTo>
                      <a:pt x="11090" y="5252"/>
                    </a:lnTo>
                    <a:lnTo>
                      <a:pt x="10755" y="5273"/>
                    </a:lnTo>
                    <a:lnTo>
                      <a:pt x="10692" y="5210"/>
                    </a:lnTo>
                    <a:lnTo>
                      <a:pt x="10629" y="5210"/>
                    </a:lnTo>
                    <a:lnTo>
                      <a:pt x="10650" y="5273"/>
                    </a:lnTo>
                    <a:lnTo>
                      <a:pt x="10587" y="5315"/>
                    </a:lnTo>
                    <a:lnTo>
                      <a:pt x="10483" y="5294"/>
                    </a:lnTo>
                    <a:lnTo>
                      <a:pt x="10420" y="5294"/>
                    </a:lnTo>
                    <a:lnTo>
                      <a:pt x="10357" y="5420"/>
                    </a:lnTo>
                    <a:lnTo>
                      <a:pt x="10211" y="5587"/>
                    </a:lnTo>
                    <a:lnTo>
                      <a:pt x="10148" y="5524"/>
                    </a:lnTo>
                    <a:lnTo>
                      <a:pt x="10043" y="5524"/>
                    </a:lnTo>
                    <a:lnTo>
                      <a:pt x="10022" y="5503"/>
                    </a:lnTo>
                    <a:lnTo>
                      <a:pt x="9897" y="5503"/>
                    </a:lnTo>
                    <a:lnTo>
                      <a:pt x="9813" y="5566"/>
                    </a:lnTo>
                    <a:lnTo>
                      <a:pt x="9730" y="5566"/>
                    </a:lnTo>
                    <a:lnTo>
                      <a:pt x="9688" y="5629"/>
                    </a:lnTo>
                    <a:lnTo>
                      <a:pt x="9583" y="5671"/>
                    </a:lnTo>
                    <a:lnTo>
                      <a:pt x="9478" y="5734"/>
                    </a:lnTo>
                    <a:lnTo>
                      <a:pt x="9311" y="5817"/>
                    </a:lnTo>
                    <a:lnTo>
                      <a:pt x="9123" y="5880"/>
                    </a:lnTo>
                    <a:lnTo>
                      <a:pt x="9081" y="5985"/>
                    </a:lnTo>
                    <a:lnTo>
                      <a:pt x="9081" y="6152"/>
                    </a:lnTo>
                    <a:lnTo>
                      <a:pt x="9102" y="6466"/>
                    </a:lnTo>
                    <a:lnTo>
                      <a:pt x="9081" y="6633"/>
                    </a:lnTo>
                    <a:lnTo>
                      <a:pt x="9018" y="6612"/>
                    </a:lnTo>
                    <a:lnTo>
                      <a:pt x="8955" y="6654"/>
                    </a:lnTo>
                    <a:lnTo>
                      <a:pt x="8704" y="6863"/>
                    </a:lnTo>
                    <a:lnTo>
                      <a:pt x="8788" y="6759"/>
                    </a:lnTo>
                    <a:lnTo>
                      <a:pt x="8893" y="6633"/>
                    </a:lnTo>
                    <a:lnTo>
                      <a:pt x="8914" y="6550"/>
                    </a:lnTo>
                    <a:lnTo>
                      <a:pt x="8872" y="6529"/>
                    </a:lnTo>
                    <a:lnTo>
                      <a:pt x="8872" y="6445"/>
                    </a:lnTo>
                    <a:lnTo>
                      <a:pt x="8746" y="6257"/>
                    </a:lnTo>
                    <a:lnTo>
                      <a:pt x="8662" y="6257"/>
                    </a:lnTo>
                    <a:lnTo>
                      <a:pt x="8600" y="6173"/>
                    </a:lnTo>
                    <a:lnTo>
                      <a:pt x="8537" y="6152"/>
                    </a:lnTo>
                    <a:lnTo>
                      <a:pt x="8537" y="6006"/>
                    </a:lnTo>
                    <a:lnTo>
                      <a:pt x="8390" y="5817"/>
                    </a:lnTo>
                    <a:lnTo>
                      <a:pt x="8370" y="5817"/>
                    </a:lnTo>
                    <a:lnTo>
                      <a:pt x="8286" y="5796"/>
                    </a:lnTo>
                    <a:lnTo>
                      <a:pt x="8265" y="5692"/>
                    </a:lnTo>
                    <a:lnTo>
                      <a:pt x="8181" y="5629"/>
                    </a:lnTo>
                    <a:lnTo>
                      <a:pt x="8139" y="5671"/>
                    </a:lnTo>
                    <a:lnTo>
                      <a:pt x="8035" y="5587"/>
                    </a:lnTo>
                    <a:lnTo>
                      <a:pt x="7846" y="5378"/>
                    </a:lnTo>
                    <a:lnTo>
                      <a:pt x="7805" y="5190"/>
                    </a:lnTo>
                    <a:lnTo>
                      <a:pt x="7805" y="5001"/>
                    </a:lnTo>
                    <a:lnTo>
                      <a:pt x="7763" y="4980"/>
                    </a:lnTo>
                    <a:lnTo>
                      <a:pt x="7721" y="5043"/>
                    </a:lnTo>
                    <a:lnTo>
                      <a:pt x="7658" y="5001"/>
                    </a:lnTo>
                    <a:lnTo>
                      <a:pt x="7616" y="4876"/>
                    </a:lnTo>
                    <a:lnTo>
                      <a:pt x="7658" y="4750"/>
                    </a:lnTo>
                    <a:lnTo>
                      <a:pt x="7637" y="4729"/>
                    </a:lnTo>
                    <a:lnTo>
                      <a:pt x="7658" y="4646"/>
                    </a:lnTo>
                    <a:lnTo>
                      <a:pt x="7533" y="4520"/>
                    </a:lnTo>
                    <a:lnTo>
                      <a:pt x="7533" y="4415"/>
                    </a:lnTo>
                    <a:lnTo>
                      <a:pt x="7428" y="4332"/>
                    </a:lnTo>
                    <a:lnTo>
                      <a:pt x="7386" y="4332"/>
                    </a:lnTo>
                    <a:lnTo>
                      <a:pt x="7323" y="4248"/>
                    </a:lnTo>
                    <a:lnTo>
                      <a:pt x="7219" y="4164"/>
                    </a:lnTo>
                    <a:lnTo>
                      <a:pt x="7114" y="4164"/>
                    </a:lnTo>
                    <a:lnTo>
                      <a:pt x="6800" y="3934"/>
                    </a:lnTo>
                    <a:lnTo>
                      <a:pt x="6717" y="3934"/>
                    </a:lnTo>
                    <a:lnTo>
                      <a:pt x="6696" y="3850"/>
                    </a:lnTo>
                    <a:lnTo>
                      <a:pt x="0" y="16091"/>
                    </a:lnTo>
                    <a:lnTo>
                      <a:pt x="377" y="16091"/>
                    </a:lnTo>
                    <a:lnTo>
                      <a:pt x="502" y="16153"/>
                    </a:lnTo>
                    <a:lnTo>
                      <a:pt x="711" y="16007"/>
                    </a:lnTo>
                    <a:lnTo>
                      <a:pt x="1004" y="16049"/>
                    </a:lnTo>
                    <a:lnTo>
                      <a:pt x="858" y="16300"/>
                    </a:lnTo>
                    <a:lnTo>
                      <a:pt x="921" y="16446"/>
                    </a:lnTo>
                    <a:lnTo>
                      <a:pt x="1025" y="16718"/>
                    </a:lnTo>
                    <a:lnTo>
                      <a:pt x="1172" y="17388"/>
                    </a:lnTo>
                    <a:lnTo>
                      <a:pt x="1235" y="17534"/>
                    </a:lnTo>
                    <a:lnTo>
                      <a:pt x="1130" y="17702"/>
                    </a:lnTo>
                    <a:lnTo>
                      <a:pt x="1130" y="17765"/>
                    </a:lnTo>
                    <a:lnTo>
                      <a:pt x="1172" y="17765"/>
                    </a:lnTo>
                    <a:lnTo>
                      <a:pt x="1381" y="17744"/>
                    </a:lnTo>
                    <a:lnTo>
                      <a:pt x="1569" y="17723"/>
                    </a:lnTo>
                    <a:lnTo>
                      <a:pt x="1695" y="17639"/>
                    </a:lnTo>
                    <a:lnTo>
                      <a:pt x="1862" y="17409"/>
                    </a:lnTo>
                    <a:lnTo>
                      <a:pt x="1988" y="17283"/>
                    </a:lnTo>
                    <a:lnTo>
                      <a:pt x="2197" y="17200"/>
                    </a:lnTo>
                    <a:lnTo>
                      <a:pt x="2260" y="17179"/>
                    </a:lnTo>
                    <a:lnTo>
                      <a:pt x="2469" y="17116"/>
                    </a:lnTo>
                    <a:lnTo>
                      <a:pt x="2636" y="17116"/>
                    </a:lnTo>
                    <a:lnTo>
                      <a:pt x="2783" y="17221"/>
                    </a:lnTo>
                    <a:lnTo>
                      <a:pt x="2783" y="17325"/>
                    </a:lnTo>
                    <a:lnTo>
                      <a:pt x="2804" y="17409"/>
                    </a:lnTo>
                    <a:lnTo>
                      <a:pt x="2720" y="17555"/>
                    </a:lnTo>
                    <a:lnTo>
                      <a:pt x="2699" y="17639"/>
                    </a:lnTo>
                    <a:lnTo>
                      <a:pt x="2825" y="17974"/>
                    </a:lnTo>
                    <a:lnTo>
                      <a:pt x="2804" y="18078"/>
                    </a:lnTo>
                    <a:lnTo>
                      <a:pt x="2846" y="18288"/>
                    </a:lnTo>
                    <a:lnTo>
                      <a:pt x="2992" y="18455"/>
                    </a:lnTo>
                    <a:lnTo>
                      <a:pt x="3013" y="18664"/>
                    </a:lnTo>
                    <a:lnTo>
                      <a:pt x="3055" y="18748"/>
                    </a:lnTo>
                    <a:lnTo>
                      <a:pt x="3097" y="18853"/>
                    </a:lnTo>
                    <a:lnTo>
                      <a:pt x="3034" y="18957"/>
                    </a:lnTo>
                    <a:lnTo>
                      <a:pt x="3034" y="19062"/>
                    </a:lnTo>
                    <a:lnTo>
                      <a:pt x="3055" y="19146"/>
                    </a:lnTo>
                    <a:lnTo>
                      <a:pt x="3013" y="19501"/>
                    </a:lnTo>
                    <a:lnTo>
                      <a:pt x="3013" y="19920"/>
                    </a:lnTo>
                    <a:lnTo>
                      <a:pt x="3034" y="20338"/>
                    </a:lnTo>
                    <a:lnTo>
                      <a:pt x="2929" y="20380"/>
                    </a:lnTo>
                    <a:lnTo>
                      <a:pt x="2929" y="20464"/>
                    </a:lnTo>
                    <a:lnTo>
                      <a:pt x="2971" y="20464"/>
                    </a:lnTo>
                    <a:lnTo>
                      <a:pt x="3055" y="20527"/>
                    </a:lnTo>
                    <a:lnTo>
                      <a:pt x="3076" y="20568"/>
                    </a:lnTo>
                    <a:lnTo>
                      <a:pt x="3034" y="20589"/>
                    </a:lnTo>
                    <a:lnTo>
                      <a:pt x="2971" y="20652"/>
                    </a:lnTo>
                    <a:lnTo>
                      <a:pt x="3013" y="20736"/>
                    </a:lnTo>
                    <a:lnTo>
                      <a:pt x="3055" y="20778"/>
                    </a:lnTo>
                    <a:lnTo>
                      <a:pt x="3076" y="20861"/>
                    </a:lnTo>
                    <a:lnTo>
                      <a:pt x="3055" y="20903"/>
                    </a:lnTo>
                    <a:lnTo>
                      <a:pt x="3055" y="20966"/>
                    </a:lnTo>
                    <a:lnTo>
                      <a:pt x="3160" y="20966"/>
                    </a:lnTo>
                    <a:lnTo>
                      <a:pt x="3243" y="20987"/>
                    </a:lnTo>
                    <a:lnTo>
                      <a:pt x="3348" y="21154"/>
                    </a:lnTo>
                    <a:lnTo>
                      <a:pt x="3369" y="21217"/>
                    </a:lnTo>
                    <a:lnTo>
                      <a:pt x="3452" y="21280"/>
                    </a:lnTo>
                    <a:lnTo>
                      <a:pt x="3578" y="21363"/>
                    </a:lnTo>
                    <a:lnTo>
                      <a:pt x="3641" y="21468"/>
                    </a:lnTo>
                    <a:lnTo>
                      <a:pt x="3641" y="21573"/>
                    </a:lnTo>
                    <a:lnTo>
                      <a:pt x="3683" y="21594"/>
                    </a:lnTo>
                    <a:lnTo>
                      <a:pt x="3704" y="21635"/>
                    </a:lnTo>
                    <a:lnTo>
                      <a:pt x="3683" y="21698"/>
                    </a:lnTo>
                    <a:lnTo>
                      <a:pt x="3683" y="21740"/>
                    </a:lnTo>
                    <a:lnTo>
                      <a:pt x="3641" y="21782"/>
                    </a:lnTo>
                    <a:lnTo>
                      <a:pt x="3641" y="21845"/>
                    </a:lnTo>
                    <a:lnTo>
                      <a:pt x="3641" y="21887"/>
                    </a:lnTo>
                    <a:lnTo>
                      <a:pt x="3662" y="21907"/>
                    </a:lnTo>
                    <a:lnTo>
                      <a:pt x="3599" y="22033"/>
                    </a:lnTo>
                    <a:lnTo>
                      <a:pt x="3452" y="22326"/>
                    </a:lnTo>
                    <a:lnTo>
                      <a:pt x="3432" y="22514"/>
                    </a:lnTo>
                    <a:lnTo>
                      <a:pt x="3285" y="22661"/>
                    </a:lnTo>
                    <a:lnTo>
                      <a:pt x="3285" y="22744"/>
                    </a:lnTo>
                    <a:lnTo>
                      <a:pt x="3327" y="22744"/>
                    </a:lnTo>
                    <a:lnTo>
                      <a:pt x="3494" y="22535"/>
                    </a:lnTo>
                    <a:lnTo>
                      <a:pt x="3536" y="22410"/>
                    </a:lnTo>
                    <a:lnTo>
                      <a:pt x="3662" y="22305"/>
                    </a:lnTo>
                    <a:lnTo>
                      <a:pt x="3683" y="22347"/>
                    </a:lnTo>
                    <a:lnTo>
                      <a:pt x="3766" y="22368"/>
                    </a:lnTo>
                    <a:lnTo>
                      <a:pt x="3766" y="22431"/>
                    </a:lnTo>
                    <a:lnTo>
                      <a:pt x="3599" y="22514"/>
                    </a:lnTo>
                    <a:lnTo>
                      <a:pt x="3557" y="22619"/>
                    </a:lnTo>
                    <a:lnTo>
                      <a:pt x="3390" y="22786"/>
                    </a:lnTo>
                    <a:lnTo>
                      <a:pt x="3390" y="22828"/>
                    </a:lnTo>
                    <a:lnTo>
                      <a:pt x="3473" y="22828"/>
                    </a:lnTo>
                    <a:lnTo>
                      <a:pt x="3432" y="22870"/>
                    </a:lnTo>
                    <a:lnTo>
                      <a:pt x="3285" y="22849"/>
                    </a:lnTo>
                    <a:lnTo>
                      <a:pt x="3222" y="22870"/>
                    </a:lnTo>
                    <a:lnTo>
                      <a:pt x="3160" y="23037"/>
                    </a:lnTo>
                    <a:lnTo>
                      <a:pt x="3055" y="23142"/>
                    </a:lnTo>
                    <a:lnTo>
                      <a:pt x="3076" y="23268"/>
                    </a:lnTo>
                    <a:lnTo>
                      <a:pt x="3034" y="23247"/>
                    </a:lnTo>
                    <a:lnTo>
                      <a:pt x="2971" y="23184"/>
                    </a:lnTo>
                    <a:lnTo>
                      <a:pt x="2908" y="23247"/>
                    </a:lnTo>
                    <a:lnTo>
                      <a:pt x="2908" y="23393"/>
                    </a:lnTo>
                    <a:lnTo>
                      <a:pt x="3013" y="23393"/>
                    </a:lnTo>
                    <a:lnTo>
                      <a:pt x="3034" y="23477"/>
                    </a:lnTo>
                    <a:lnTo>
                      <a:pt x="2971" y="23665"/>
                    </a:lnTo>
                    <a:lnTo>
                      <a:pt x="2950" y="23937"/>
                    </a:lnTo>
                    <a:lnTo>
                      <a:pt x="3013" y="24125"/>
                    </a:lnTo>
                    <a:lnTo>
                      <a:pt x="3076" y="24293"/>
                    </a:lnTo>
                    <a:lnTo>
                      <a:pt x="3160" y="24314"/>
                    </a:lnTo>
                    <a:lnTo>
                      <a:pt x="3180" y="24230"/>
                    </a:lnTo>
                    <a:lnTo>
                      <a:pt x="3264" y="24146"/>
                    </a:lnTo>
                    <a:lnTo>
                      <a:pt x="3452" y="24104"/>
                    </a:lnTo>
                    <a:lnTo>
                      <a:pt x="3557" y="24021"/>
                    </a:lnTo>
                    <a:lnTo>
                      <a:pt x="3662" y="23895"/>
                    </a:lnTo>
                    <a:lnTo>
                      <a:pt x="3704" y="23895"/>
                    </a:lnTo>
                    <a:lnTo>
                      <a:pt x="3704" y="24021"/>
                    </a:lnTo>
                    <a:lnTo>
                      <a:pt x="3662" y="24125"/>
                    </a:lnTo>
                    <a:lnTo>
                      <a:pt x="3599" y="24146"/>
                    </a:lnTo>
                    <a:lnTo>
                      <a:pt x="3536" y="24251"/>
                    </a:lnTo>
                    <a:lnTo>
                      <a:pt x="3536" y="24314"/>
                    </a:lnTo>
                    <a:lnTo>
                      <a:pt x="3641" y="24397"/>
                    </a:lnTo>
                    <a:lnTo>
                      <a:pt x="3704" y="24460"/>
                    </a:lnTo>
                    <a:lnTo>
                      <a:pt x="3808" y="24460"/>
                    </a:lnTo>
                    <a:lnTo>
                      <a:pt x="3892" y="24502"/>
                    </a:lnTo>
                    <a:lnTo>
                      <a:pt x="3955" y="24544"/>
                    </a:lnTo>
                    <a:lnTo>
                      <a:pt x="3808" y="24502"/>
                    </a:lnTo>
                    <a:lnTo>
                      <a:pt x="3683" y="24502"/>
                    </a:lnTo>
                    <a:lnTo>
                      <a:pt x="3578" y="24439"/>
                    </a:lnTo>
                    <a:lnTo>
                      <a:pt x="3432" y="24439"/>
                    </a:lnTo>
                    <a:lnTo>
                      <a:pt x="3369" y="24523"/>
                    </a:lnTo>
                    <a:lnTo>
                      <a:pt x="3369" y="24607"/>
                    </a:lnTo>
                    <a:lnTo>
                      <a:pt x="3432" y="24669"/>
                    </a:lnTo>
                    <a:lnTo>
                      <a:pt x="3452" y="24920"/>
                    </a:lnTo>
                    <a:lnTo>
                      <a:pt x="3494" y="24983"/>
                    </a:lnTo>
                    <a:lnTo>
                      <a:pt x="3557" y="24983"/>
                    </a:lnTo>
                    <a:lnTo>
                      <a:pt x="3641" y="24941"/>
                    </a:lnTo>
                    <a:lnTo>
                      <a:pt x="3683" y="24983"/>
                    </a:lnTo>
                    <a:lnTo>
                      <a:pt x="3641" y="25046"/>
                    </a:lnTo>
                    <a:lnTo>
                      <a:pt x="3599" y="25088"/>
                    </a:lnTo>
                    <a:lnTo>
                      <a:pt x="3683" y="25151"/>
                    </a:lnTo>
                    <a:lnTo>
                      <a:pt x="3683" y="25192"/>
                    </a:lnTo>
                    <a:lnTo>
                      <a:pt x="3662" y="25255"/>
                    </a:lnTo>
                    <a:lnTo>
                      <a:pt x="3557" y="25234"/>
                    </a:lnTo>
                    <a:lnTo>
                      <a:pt x="3411" y="25276"/>
                    </a:lnTo>
                    <a:lnTo>
                      <a:pt x="3264" y="25381"/>
                    </a:lnTo>
                    <a:lnTo>
                      <a:pt x="3243" y="25423"/>
                    </a:lnTo>
                    <a:lnTo>
                      <a:pt x="3306" y="25485"/>
                    </a:lnTo>
                    <a:lnTo>
                      <a:pt x="3452" y="25423"/>
                    </a:lnTo>
                    <a:lnTo>
                      <a:pt x="3536" y="25465"/>
                    </a:lnTo>
                    <a:lnTo>
                      <a:pt x="3452" y="25485"/>
                    </a:lnTo>
                    <a:lnTo>
                      <a:pt x="3432" y="25548"/>
                    </a:lnTo>
                    <a:lnTo>
                      <a:pt x="3515" y="25632"/>
                    </a:lnTo>
                    <a:lnTo>
                      <a:pt x="3662" y="25590"/>
                    </a:lnTo>
                    <a:lnTo>
                      <a:pt x="3829" y="25465"/>
                    </a:lnTo>
                    <a:lnTo>
                      <a:pt x="3934" y="25297"/>
                    </a:lnTo>
                    <a:lnTo>
                      <a:pt x="4038" y="25297"/>
                    </a:lnTo>
                    <a:lnTo>
                      <a:pt x="4143" y="25213"/>
                    </a:lnTo>
                    <a:lnTo>
                      <a:pt x="4164" y="25109"/>
                    </a:lnTo>
                    <a:lnTo>
                      <a:pt x="4185" y="25088"/>
                    </a:lnTo>
                    <a:lnTo>
                      <a:pt x="4206" y="25172"/>
                    </a:lnTo>
                    <a:lnTo>
                      <a:pt x="4143" y="25339"/>
                    </a:lnTo>
                    <a:lnTo>
                      <a:pt x="4038" y="25402"/>
                    </a:lnTo>
                    <a:lnTo>
                      <a:pt x="3913" y="25465"/>
                    </a:lnTo>
                    <a:lnTo>
                      <a:pt x="3892" y="25548"/>
                    </a:lnTo>
                    <a:lnTo>
                      <a:pt x="3955" y="25611"/>
                    </a:lnTo>
                    <a:lnTo>
                      <a:pt x="4038" y="25590"/>
                    </a:lnTo>
                    <a:lnTo>
                      <a:pt x="4164" y="25590"/>
                    </a:lnTo>
                    <a:lnTo>
                      <a:pt x="4268" y="25611"/>
                    </a:lnTo>
                    <a:lnTo>
                      <a:pt x="4122" y="25611"/>
                    </a:lnTo>
                    <a:lnTo>
                      <a:pt x="4017" y="25674"/>
                    </a:lnTo>
                    <a:lnTo>
                      <a:pt x="4017" y="25820"/>
                    </a:lnTo>
                    <a:lnTo>
                      <a:pt x="4059" y="25967"/>
                    </a:lnTo>
                    <a:lnTo>
                      <a:pt x="4017" y="25988"/>
                    </a:lnTo>
                    <a:lnTo>
                      <a:pt x="3976" y="25904"/>
                    </a:lnTo>
                    <a:lnTo>
                      <a:pt x="3976" y="25757"/>
                    </a:lnTo>
                    <a:lnTo>
                      <a:pt x="3913" y="25674"/>
                    </a:lnTo>
                    <a:lnTo>
                      <a:pt x="3850" y="25716"/>
                    </a:lnTo>
                    <a:lnTo>
                      <a:pt x="3578" y="25904"/>
                    </a:lnTo>
                    <a:lnTo>
                      <a:pt x="3536" y="25988"/>
                    </a:lnTo>
                    <a:lnTo>
                      <a:pt x="3369" y="26071"/>
                    </a:lnTo>
                    <a:lnTo>
                      <a:pt x="3327" y="26134"/>
                    </a:lnTo>
                    <a:lnTo>
                      <a:pt x="3348" y="26218"/>
                    </a:lnTo>
                    <a:lnTo>
                      <a:pt x="3348" y="26301"/>
                    </a:lnTo>
                    <a:lnTo>
                      <a:pt x="3369" y="26322"/>
                    </a:lnTo>
                    <a:lnTo>
                      <a:pt x="3452" y="26281"/>
                    </a:lnTo>
                    <a:lnTo>
                      <a:pt x="3557" y="26218"/>
                    </a:lnTo>
                    <a:lnTo>
                      <a:pt x="3599" y="26113"/>
                    </a:lnTo>
                    <a:lnTo>
                      <a:pt x="3662" y="26134"/>
                    </a:lnTo>
                    <a:lnTo>
                      <a:pt x="3704" y="26197"/>
                    </a:lnTo>
                    <a:lnTo>
                      <a:pt x="3892" y="26218"/>
                    </a:lnTo>
                    <a:lnTo>
                      <a:pt x="3871" y="26239"/>
                    </a:lnTo>
                    <a:lnTo>
                      <a:pt x="3766" y="26218"/>
                    </a:lnTo>
                    <a:lnTo>
                      <a:pt x="3599" y="26218"/>
                    </a:lnTo>
                    <a:lnTo>
                      <a:pt x="3536" y="26281"/>
                    </a:lnTo>
                    <a:lnTo>
                      <a:pt x="3536" y="26322"/>
                    </a:lnTo>
                    <a:lnTo>
                      <a:pt x="3557" y="26385"/>
                    </a:lnTo>
                    <a:lnTo>
                      <a:pt x="3473" y="26406"/>
                    </a:lnTo>
                    <a:lnTo>
                      <a:pt x="3432" y="26385"/>
                    </a:lnTo>
                    <a:lnTo>
                      <a:pt x="3264" y="26427"/>
                    </a:lnTo>
                    <a:lnTo>
                      <a:pt x="3264" y="26490"/>
                    </a:lnTo>
                    <a:lnTo>
                      <a:pt x="3390" y="26490"/>
                    </a:lnTo>
                    <a:lnTo>
                      <a:pt x="3473" y="26532"/>
                    </a:lnTo>
                    <a:lnTo>
                      <a:pt x="3578" y="26532"/>
                    </a:lnTo>
                    <a:lnTo>
                      <a:pt x="3515" y="26594"/>
                    </a:lnTo>
                    <a:lnTo>
                      <a:pt x="3390" y="26594"/>
                    </a:lnTo>
                    <a:lnTo>
                      <a:pt x="3327" y="26532"/>
                    </a:lnTo>
                    <a:lnTo>
                      <a:pt x="3222" y="26553"/>
                    </a:lnTo>
                    <a:lnTo>
                      <a:pt x="3180" y="26657"/>
                    </a:lnTo>
                    <a:lnTo>
                      <a:pt x="3243" y="26720"/>
                    </a:lnTo>
                    <a:lnTo>
                      <a:pt x="3327" y="26720"/>
                    </a:lnTo>
                    <a:lnTo>
                      <a:pt x="3452" y="26699"/>
                    </a:lnTo>
                    <a:lnTo>
                      <a:pt x="3536" y="26741"/>
                    </a:lnTo>
                    <a:lnTo>
                      <a:pt x="3683" y="26741"/>
                    </a:lnTo>
                    <a:lnTo>
                      <a:pt x="3662" y="26804"/>
                    </a:lnTo>
                    <a:lnTo>
                      <a:pt x="3557" y="26825"/>
                    </a:lnTo>
                    <a:lnTo>
                      <a:pt x="3452" y="26804"/>
                    </a:lnTo>
                    <a:lnTo>
                      <a:pt x="3432" y="26825"/>
                    </a:lnTo>
                    <a:lnTo>
                      <a:pt x="3452" y="26845"/>
                    </a:lnTo>
                    <a:lnTo>
                      <a:pt x="3662" y="26845"/>
                    </a:lnTo>
                    <a:lnTo>
                      <a:pt x="3662" y="26908"/>
                    </a:lnTo>
                    <a:lnTo>
                      <a:pt x="3536" y="26929"/>
                    </a:lnTo>
                    <a:lnTo>
                      <a:pt x="3390" y="26908"/>
                    </a:lnTo>
                    <a:lnTo>
                      <a:pt x="3327" y="26845"/>
                    </a:lnTo>
                    <a:lnTo>
                      <a:pt x="3264" y="26908"/>
                    </a:lnTo>
                    <a:lnTo>
                      <a:pt x="3327" y="27013"/>
                    </a:lnTo>
                    <a:lnTo>
                      <a:pt x="3452" y="27076"/>
                    </a:lnTo>
                    <a:lnTo>
                      <a:pt x="3473" y="27013"/>
                    </a:lnTo>
                    <a:lnTo>
                      <a:pt x="3557" y="27013"/>
                    </a:lnTo>
                    <a:lnTo>
                      <a:pt x="3641" y="27055"/>
                    </a:lnTo>
                    <a:lnTo>
                      <a:pt x="3787" y="27034"/>
                    </a:lnTo>
                    <a:lnTo>
                      <a:pt x="3850" y="27076"/>
                    </a:lnTo>
                    <a:lnTo>
                      <a:pt x="3766" y="27117"/>
                    </a:lnTo>
                    <a:lnTo>
                      <a:pt x="3766" y="27159"/>
                    </a:lnTo>
                    <a:lnTo>
                      <a:pt x="3871" y="27159"/>
                    </a:lnTo>
                    <a:lnTo>
                      <a:pt x="3892" y="27243"/>
                    </a:lnTo>
                    <a:lnTo>
                      <a:pt x="4026" y="27276"/>
                    </a:lnTo>
                    <a:lnTo>
                      <a:pt x="3976" y="27285"/>
                    </a:lnTo>
                    <a:lnTo>
                      <a:pt x="3871" y="27285"/>
                    </a:lnTo>
                    <a:lnTo>
                      <a:pt x="3787" y="27369"/>
                    </a:lnTo>
                    <a:lnTo>
                      <a:pt x="3787" y="27431"/>
                    </a:lnTo>
                    <a:lnTo>
                      <a:pt x="3871" y="27473"/>
                    </a:lnTo>
                    <a:lnTo>
                      <a:pt x="3913" y="27431"/>
                    </a:lnTo>
                    <a:lnTo>
                      <a:pt x="3976" y="27389"/>
                    </a:lnTo>
                    <a:lnTo>
                      <a:pt x="3996" y="27452"/>
                    </a:lnTo>
                    <a:lnTo>
                      <a:pt x="4017" y="27452"/>
                    </a:lnTo>
                    <a:lnTo>
                      <a:pt x="4080" y="27369"/>
                    </a:lnTo>
                    <a:lnTo>
                      <a:pt x="4185" y="27306"/>
                    </a:lnTo>
                    <a:lnTo>
                      <a:pt x="4185" y="27369"/>
                    </a:lnTo>
                    <a:lnTo>
                      <a:pt x="4164" y="27410"/>
                    </a:lnTo>
                    <a:lnTo>
                      <a:pt x="4164" y="27473"/>
                    </a:lnTo>
                    <a:lnTo>
                      <a:pt x="4206" y="27494"/>
                    </a:lnTo>
                    <a:lnTo>
                      <a:pt x="4289" y="27557"/>
                    </a:lnTo>
                    <a:lnTo>
                      <a:pt x="4373" y="27557"/>
                    </a:lnTo>
                    <a:lnTo>
                      <a:pt x="4499" y="27369"/>
                    </a:lnTo>
                    <a:lnTo>
                      <a:pt x="4520" y="27159"/>
                    </a:lnTo>
                    <a:lnTo>
                      <a:pt x="4582" y="27055"/>
                    </a:lnTo>
                    <a:lnTo>
                      <a:pt x="4645" y="27034"/>
                    </a:lnTo>
                    <a:lnTo>
                      <a:pt x="4645" y="27097"/>
                    </a:lnTo>
                    <a:lnTo>
                      <a:pt x="4603" y="27159"/>
                    </a:lnTo>
                    <a:lnTo>
                      <a:pt x="4603" y="27306"/>
                    </a:lnTo>
                    <a:lnTo>
                      <a:pt x="4499" y="27473"/>
                    </a:lnTo>
                    <a:lnTo>
                      <a:pt x="4415" y="27557"/>
                    </a:lnTo>
                    <a:lnTo>
                      <a:pt x="4436" y="27599"/>
                    </a:lnTo>
                    <a:lnTo>
                      <a:pt x="4582" y="27599"/>
                    </a:lnTo>
                    <a:lnTo>
                      <a:pt x="4687" y="27578"/>
                    </a:lnTo>
                    <a:lnTo>
                      <a:pt x="4708" y="27599"/>
                    </a:lnTo>
                    <a:lnTo>
                      <a:pt x="4624" y="27682"/>
                    </a:lnTo>
                    <a:lnTo>
                      <a:pt x="4582" y="27808"/>
                    </a:lnTo>
                    <a:lnTo>
                      <a:pt x="4415" y="27913"/>
                    </a:lnTo>
                    <a:lnTo>
                      <a:pt x="4415" y="27975"/>
                    </a:lnTo>
                    <a:lnTo>
                      <a:pt x="4499" y="28122"/>
                    </a:lnTo>
                    <a:lnTo>
                      <a:pt x="4624" y="28185"/>
                    </a:lnTo>
                    <a:lnTo>
                      <a:pt x="4708" y="28122"/>
                    </a:lnTo>
                    <a:lnTo>
                      <a:pt x="4792" y="28122"/>
                    </a:lnTo>
                    <a:lnTo>
                      <a:pt x="4812" y="28226"/>
                    </a:lnTo>
                    <a:lnTo>
                      <a:pt x="4875" y="28331"/>
                    </a:lnTo>
                    <a:lnTo>
                      <a:pt x="4875" y="28415"/>
                    </a:lnTo>
                    <a:lnTo>
                      <a:pt x="4812" y="28415"/>
                    </a:lnTo>
                    <a:lnTo>
                      <a:pt x="4771" y="28310"/>
                    </a:lnTo>
                    <a:lnTo>
                      <a:pt x="4708" y="28310"/>
                    </a:lnTo>
                    <a:lnTo>
                      <a:pt x="4708" y="28415"/>
                    </a:lnTo>
                    <a:lnTo>
                      <a:pt x="4812" y="28561"/>
                    </a:lnTo>
                    <a:lnTo>
                      <a:pt x="4938" y="28498"/>
                    </a:lnTo>
                    <a:lnTo>
                      <a:pt x="5085" y="28436"/>
                    </a:lnTo>
                    <a:lnTo>
                      <a:pt x="5147" y="28352"/>
                    </a:lnTo>
                    <a:lnTo>
                      <a:pt x="5147" y="28352"/>
                    </a:lnTo>
                    <a:lnTo>
                      <a:pt x="5126" y="28519"/>
                    </a:lnTo>
                    <a:lnTo>
                      <a:pt x="5022" y="28750"/>
                    </a:lnTo>
                    <a:lnTo>
                      <a:pt x="5043" y="28938"/>
                    </a:lnTo>
                    <a:lnTo>
                      <a:pt x="5126" y="28959"/>
                    </a:lnTo>
                    <a:lnTo>
                      <a:pt x="20087" y="30444"/>
                    </a:lnTo>
                    <a:lnTo>
                      <a:pt x="20212" y="30507"/>
                    </a:lnTo>
                    <a:lnTo>
                      <a:pt x="20359" y="30507"/>
                    </a:lnTo>
                    <a:lnTo>
                      <a:pt x="20484" y="30612"/>
                    </a:lnTo>
                    <a:lnTo>
                      <a:pt x="20484" y="30674"/>
                    </a:lnTo>
                    <a:lnTo>
                      <a:pt x="20568" y="30737"/>
                    </a:lnTo>
                    <a:lnTo>
                      <a:pt x="20589" y="30779"/>
                    </a:lnTo>
                    <a:lnTo>
                      <a:pt x="20694" y="30821"/>
                    </a:lnTo>
                    <a:lnTo>
                      <a:pt x="20714" y="30842"/>
                    </a:lnTo>
                    <a:lnTo>
                      <a:pt x="20840" y="30884"/>
                    </a:lnTo>
                    <a:lnTo>
                      <a:pt x="20903" y="30946"/>
                    </a:lnTo>
                    <a:lnTo>
                      <a:pt x="20945" y="30946"/>
                    </a:lnTo>
                    <a:lnTo>
                      <a:pt x="21049" y="30926"/>
                    </a:lnTo>
                    <a:lnTo>
                      <a:pt x="21133" y="30946"/>
                    </a:lnTo>
                    <a:lnTo>
                      <a:pt x="21238" y="30946"/>
                    </a:lnTo>
                    <a:lnTo>
                      <a:pt x="21363" y="31051"/>
                    </a:lnTo>
                    <a:lnTo>
                      <a:pt x="21447" y="31051"/>
                    </a:lnTo>
                    <a:lnTo>
                      <a:pt x="21510" y="31198"/>
                    </a:lnTo>
                    <a:lnTo>
                      <a:pt x="21719" y="31239"/>
                    </a:lnTo>
                    <a:lnTo>
                      <a:pt x="21823" y="31260"/>
                    </a:lnTo>
                    <a:lnTo>
                      <a:pt x="21886" y="31344"/>
                    </a:lnTo>
                    <a:lnTo>
                      <a:pt x="21970" y="31407"/>
                    </a:lnTo>
                    <a:lnTo>
                      <a:pt x="22158" y="31407"/>
                    </a:lnTo>
                    <a:lnTo>
                      <a:pt x="22263" y="31344"/>
                    </a:lnTo>
                    <a:lnTo>
                      <a:pt x="22305" y="31407"/>
                    </a:lnTo>
                    <a:lnTo>
                      <a:pt x="22367" y="31511"/>
                    </a:lnTo>
                    <a:lnTo>
                      <a:pt x="22618" y="31532"/>
                    </a:lnTo>
                    <a:lnTo>
                      <a:pt x="22681" y="31574"/>
                    </a:lnTo>
                    <a:lnTo>
                      <a:pt x="22807" y="31616"/>
                    </a:lnTo>
                    <a:lnTo>
                      <a:pt x="22890" y="31658"/>
                    </a:lnTo>
                    <a:lnTo>
                      <a:pt x="25192" y="32725"/>
                    </a:lnTo>
                    <a:lnTo>
                      <a:pt x="25339" y="32913"/>
                    </a:lnTo>
                    <a:lnTo>
                      <a:pt x="25694" y="33206"/>
                    </a:lnTo>
                    <a:lnTo>
                      <a:pt x="26050" y="34985"/>
                    </a:lnTo>
                    <a:lnTo>
                      <a:pt x="26008" y="35738"/>
                    </a:lnTo>
                    <a:lnTo>
                      <a:pt x="25945" y="35864"/>
                    </a:lnTo>
                    <a:lnTo>
                      <a:pt x="25903" y="36010"/>
                    </a:lnTo>
                    <a:lnTo>
                      <a:pt x="25820" y="36136"/>
                    </a:lnTo>
                    <a:lnTo>
                      <a:pt x="25611" y="36240"/>
                    </a:lnTo>
                    <a:lnTo>
                      <a:pt x="25506" y="36366"/>
                    </a:lnTo>
                    <a:lnTo>
                      <a:pt x="25611" y="36554"/>
                    </a:lnTo>
                    <a:lnTo>
                      <a:pt x="27598" y="36031"/>
                    </a:lnTo>
                    <a:lnTo>
                      <a:pt x="27849" y="35947"/>
                    </a:lnTo>
                    <a:lnTo>
                      <a:pt x="27912" y="35654"/>
                    </a:lnTo>
                    <a:lnTo>
                      <a:pt x="28979" y="35340"/>
                    </a:lnTo>
                    <a:lnTo>
                      <a:pt x="29461" y="34985"/>
                    </a:lnTo>
                    <a:lnTo>
                      <a:pt x="29565" y="34901"/>
                    </a:lnTo>
                    <a:lnTo>
                      <a:pt x="29712" y="34880"/>
                    </a:lnTo>
                    <a:lnTo>
                      <a:pt x="29984" y="34650"/>
                    </a:lnTo>
                    <a:lnTo>
                      <a:pt x="30088" y="34545"/>
                    </a:lnTo>
                    <a:lnTo>
                      <a:pt x="30214" y="34483"/>
                    </a:lnTo>
                    <a:lnTo>
                      <a:pt x="30318" y="34378"/>
                    </a:lnTo>
                    <a:lnTo>
                      <a:pt x="30528" y="34357"/>
                    </a:lnTo>
                    <a:lnTo>
                      <a:pt x="32202" y="34378"/>
                    </a:lnTo>
                    <a:lnTo>
                      <a:pt x="32327" y="34252"/>
                    </a:lnTo>
                    <a:lnTo>
                      <a:pt x="32390" y="34252"/>
                    </a:lnTo>
                    <a:lnTo>
                      <a:pt x="32432" y="34190"/>
                    </a:lnTo>
                    <a:lnTo>
                      <a:pt x="32515" y="34190"/>
                    </a:lnTo>
                    <a:lnTo>
                      <a:pt x="32620" y="34231"/>
                    </a:lnTo>
                    <a:lnTo>
                      <a:pt x="32704" y="34169"/>
                    </a:lnTo>
                    <a:lnTo>
                      <a:pt x="32725" y="34085"/>
                    </a:lnTo>
                    <a:lnTo>
                      <a:pt x="32913" y="33876"/>
                    </a:lnTo>
                    <a:lnTo>
                      <a:pt x="32976" y="33855"/>
                    </a:lnTo>
                    <a:lnTo>
                      <a:pt x="33143" y="33667"/>
                    </a:lnTo>
                    <a:lnTo>
                      <a:pt x="33185" y="33541"/>
                    </a:lnTo>
                    <a:lnTo>
                      <a:pt x="33227" y="33415"/>
                    </a:lnTo>
                    <a:lnTo>
                      <a:pt x="33373" y="33332"/>
                    </a:lnTo>
                    <a:lnTo>
                      <a:pt x="33373" y="33227"/>
                    </a:lnTo>
                    <a:lnTo>
                      <a:pt x="33478" y="33102"/>
                    </a:lnTo>
                    <a:lnTo>
                      <a:pt x="33687" y="32871"/>
                    </a:lnTo>
                    <a:lnTo>
                      <a:pt x="33750" y="32767"/>
                    </a:lnTo>
                    <a:lnTo>
                      <a:pt x="33854" y="32662"/>
                    </a:lnTo>
                    <a:lnTo>
                      <a:pt x="33875" y="32662"/>
                    </a:lnTo>
                    <a:lnTo>
                      <a:pt x="33959" y="32704"/>
                    </a:lnTo>
                    <a:lnTo>
                      <a:pt x="34022" y="32788"/>
                    </a:lnTo>
                    <a:lnTo>
                      <a:pt x="34168" y="32767"/>
                    </a:lnTo>
                    <a:lnTo>
                      <a:pt x="34315" y="32809"/>
                    </a:lnTo>
                    <a:lnTo>
                      <a:pt x="34378" y="32767"/>
                    </a:lnTo>
                    <a:lnTo>
                      <a:pt x="34608" y="32976"/>
                    </a:lnTo>
                    <a:lnTo>
                      <a:pt x="34608" y="33143"/>
                    </a:lnTo>
                    <a:lnTo>
                      <a:pt x="34482" y="33876"/>
                    </a:lnTo>
                    <a:lnTo>
                      <a:pt x="34440" y="33959"/>
                    </a:lnTo>
                    <a:lnTo>
                      <a:pt x="34503" y="33959"/>
                    </a:lnTo>
                    <a:lnTo>
                      <a:pt x="34524" y="34043"/>
                    </a:lnTo>
                    <a:lnTo>
                      <a:pt x="34587" y="34085"/>
                    </a:lnTo>
                    <a:lnTo>
                      <a:pt x="34587" y="34190"/>
                    </a:lnTo>
                    <a:lnTo>
                      <a:pt x="34587" y="34252"/>
                    </a:lnTo>
                    <a:lnTo>
                      <a:pt x="34587" y="34294"/>
                    </a:lnTo>
                    <a:lnTo>
                      <a:pt x="34545" y="34357"/>
                    </a:lnTo>
                    <a:lnTo>
                      <a:pt x="34587" y="34378"/>
                    </a:lnTo>
                    <a:lnTo>
                      <a:pt x="34733" y="34399"/>
                    </a:lnTo>
                    <a:lnTo>
                      <a:pt x="34859" y="34378"/>
                    </a:lnTo>
                    <a:lnTo>
                      <a:pt x="34901" y="34462"/>
                    </a:lnTo>
                    <a:lnTo>
                      <a:pt x="34963" y="34483"/>
                    </a:lnTo>
                    <a:lnTo>
                      <a:pt x="35026" y="34399"/>
                    </a:lnTo>
                    <a:lnTo>
                      <a:pt x="35110" y="34462"/>
                    </a:lnTo>
                    <a:lnTo>
                      <a:pt x="35235" y="34441"/>
                    </a:lnTo>
                    <a:lnTo>
                      <a:pt x="35277" y="34336"/>
                    </a:lnTo>
                    <a:lnTo>
                      <a:pt x="35382" y="34231"/>
                    </a:lnTo>
                    <a:lnTo>
                      <a:pt x="35382" y="34231"/>
                    </a:lnTo>
                    <a:lnTo>
                      <a:pt x="35319" y="34336"/>
                    </a:lnTo>
                    <a:lnTo>
                      <a:pt x="35340" y="34336"/>
                    </a:lnTo>
                    <a:lnTo>
                      <a:pt x="35319" y="34378"/>
                    </a:lnTo>
                    <a:lnTo>
                      <a:pt x="35361" y="34399"/>
                    </a:lnTo>
                    <a:lnTo>
                      <a:pt x="35633" y="34336"/>
                    </a:lnTo>
                    <a:lnTo>
                      <a:pt x="35675" y="34252"/>
                    </a:lnTo>
                    <a:lnTo>
                      <a:pt x="35842" y="34252"/>
                    </a:lnTo>
                    <a:lnTo>
                      <a:pt x="35968" y="34127"/>
                    </a:lnTo>
                    <a:lnTo>
                      <a:pt x="36072" y="34085"/>
                    </a:lnTo>
                    <a:lnTo>
                      <a:pt x="36198" y="33918"/>
                    </a:lnTo>
                    <a:lnTo>
                      <a:pt x="36198" y="33980"/>
                    </a:lnTo>
                    <a:lnTo>
                      <a:pt x="36282" y="33939"/>
                    </a:lnTo>
                    <a:lnTo>
                      <a:pt x="36282" y="33980"/>
                    </a:lnTo>
                    <a:lnTo>
                      <a:pt x="36156" y="34127"/>
                    </a:lnTo>
                    <a:lnTo>
                      <a:pt x="36051" y="34148"/>
                    </a:lnTo>
                    <a:lnTo>
                      <a:pt x="35947" y="34294"/>
                    </a:lnTo>
                    <a:lnTo>
                      <a:pt x="36072" y="34336"/>
                    </a:lnTo>
                    <a:lnTo>
                      <a:pt x="36156" y="34231"/>
                    </a:lnTo>
                    <a:lnTo>
                      <a:pt x="36261" y="34231"/>
                    </a:lnTo>
                    <a:lnTo>
                      <a:pt x="36323" y="34273"/>
                    </a:lnTo>
                    <a:lnTo>
                      <a:pt x="36575" y="34294"/>
                    </a:lnTo>
                    <a:lnTo>
                      <a:pt x="36742" y="34294"/>
                    </a:lnTo>
                    <a:lnTo>
                      <a:pt x="36616" y="34357"/>
                    </a:lnTo>
                    <a:lnTo>
                      <a:pt x="36470" y="34378"/>
                    </a:lnTo>
                    <a:lnTo>
                      <a:pt x="36365" y="34399"/>
                    </a:lnTo>
                    <a:lnTo>
                      <a:pt x="36323" y="34483"/>
                    </a:lnTo>
                    <a:lnTo>
                      <a:pt x="36323" y="34545"/>
                    </a:lnTo>
                    <a:lnTo>
                      <a:pt x="36261" y="34483"/>
                    </a:lnTo>
                    <a:lnTo>
                      <a:pt x="36219" y="34378"/>
                    </a:lnTo>
                    <a:lnTo>
                      <a:pt x="36156" y="34357"/>
                    </a:lnTo>
                    <a:lnTo>
                      <a:pt x="35968" y="34399"/>
                    </a:lnTo>
                    <a:lnTo>
                      <a:pt x="35779" y="34545"/>
                    </a:lnTo>
                    <a:lnTo>
                      <a:pt x="35549" y="34587"/>
                    </a:lnTo>
                    <a:lnTo>
                      <a:pt x="35340" y="34713"/>
                    </a:lnTo>
                    <a:lnTo>
                      <a:pt x="35319" y="34817"/>
                    </a:lnTo>
                    <a:lnTo>
                      <a:pt x="35173" y="34922"/>
                    </a:lnTo>
                    <a:lnTo>
                      <a:pt x="35110" y="35110"/>
                    </a:lnTo>
                    <a:lnTo>
                      <a:pt x="35110" y="35236"/>
                    </a:lnTo>
                    <a:lnTo>
                      <a:pt x="35131" y="35340"/>
                    </a:lnTo>
                    <a:lnTo>
                      <a:pt x="35152" y="35445"/>
                    </a:lnTo>
                    <a:lnTo>
                      <a:pt x="35215" y="35424"/>
                    </a:lnTo>
                    <a:lnTo>
                      <a:pt x="35256" y="35445"/>
                    </a:lnTo>
                    <a:lnTo>
                      <a:pt x="35256" y="35592"/>
                    </a:lnTo>
                    <a:lnTo>
                      <a:pt x="35361" y="35654"/>
                    </a:lnTo>
                    <a:lnTo>
                      <a:pt x="35403" y="35612"/>
                    </a:lnTo>
                    <a:lnTo>
                      <a:pt x="35466" y="35654"/>
                    </a:lnTo>
                    <a:lnTo>
                      <a:pt x="35507" y="35612"/>
                    </a:lnTo>
                    <a:lnTo>
                      <a:pt x="35507" y="35508"/>
                    </a:lnTo>
                    <a:lnTo>
                      <a:pt x="35570" y="35487"/>
                    </a:lnTo>
                    <a:lnTo>
                      <a:pt x="35654" y="35487"/>
                    </a:lnTo>
                    <a:lnTo>
                      <a:pt x="35779" y="35382"/>
                    </a:lnTo>
                    <a:lnTo>
                      <a:pt x="35884" y="35340"/>
                    </a:lnTo>
                    <a:lnTo>
                      <a:pt x="36031" y="35131"/>
                    </a:lnTo>
                    <a:lnTo>
                      <a:pt x="36219" y="35006"/>
                    </a:lnTo>
                    <a:lnTo>
                      <a:pt x="36177" y="34964"/>
                    </a:lnTo>
                    <a:lnTo>
                      <a:pt x="36240" y="34817"/>
                    </a:lnTo>
                    <a:lnTo>
                      <a:pt x="36323" y="34817"/>
                    </a:lnTo>
                    <a:lnTo>
                      <a:pt x="36386" y="34755"/>
                    </a:lnTo>
                    <a:lnTo>
                      <a:pt x="36428" y="34755"/>
                    </a:lnTo>
                    <a:lnTo>
                      <a:pt x="36491" y="34880"/>
                    </a:lnTo>
                    <a:lnTo>
                      <a:pt x="36637" y="34901"/>
                    </a:lnTo>
                    <a:lnTo>
                      <a:pt x="36637" y="34859"/>
                    </a:lnTo>
                    <a:lnTo>
                      <a:pt x="36721" y="34859"/>
                    </a:lnTo>
                    <a:lnTo>
                      <a:pt x="36909" y="34755"/>
                    </a:lnTo>
                    <a:lnTo>
                      <a:pt x="37077" y="34692"/>
                    </a:lnTo>
                    <a:lnTo>
                      <a:pt x="37286" y="34650"/>
                    </a:lnTo>
                    <a:lnTo>
                      <a:pt x="37391" y="34650"/>
                    </a:lnTo>
                    <a:lnTo>
                      <a:pt x="37663" y="34483"/>
                    </a:lnTo>
                    <a:lnTo>
                      <a:pt x="37809" y="34441"/>
                    </a:lnTo>
                    <a:lnTo>
                      <a:pt x="37914" y="34441"/>
                    </a:lnTo>
                    <a:lnTo>
                      <a:pt x="37997" y="34462"/>
                    </a:lnTo>
                    <a:lnTo>
                      <a:pt x="38081" y="34399"/>
                    </a:lnTo>
                    <a:lnTo>
                      <a:pt x="38018" y="34357"/>
                    </a:lnTo>
                    <a:lnTo>
                      <a:pt x="37935" y="34357"/>
                    </a:lnTo>
                    <a:lnTo>
                      <a:pt x="37830" y="34294"/>
                    </a:lnTo>
                    <a:lnTo>
                      <a:pt x="37872" y="34294"/>
                    </a:lnTo>
                    <a:lnTo>
                      <a:pt x="37956" y="34273"/>
                    </a:lnTo>
                    <a:lnTo>
                      <a:pt x="37956" y="34231"/>
                    </a:lnTo>
                    <a:lnTo>
                      <a:pt x="37663" y="34169"/>
                    </a:lnTo>
                    <a:lnTo>
                      <a:pt x="37537" y="34148"/>
                    </a:lnTo>
                    <a:lnTo>
                      <a:pt x="37558" y="34085"/>
                    </a:lnTo>
                    <a:lnTo>
                      <a:pt x="37537" y="33980"/>
                    </a:lnTo>
                    <a:lnTo>
                      <a:pt x="37370" y="34085"/>
                    </a:lnTo>
                    <a:lnTo>
                      <a:pt x="37349" y="34148"/>
                    </a:lnTo>
                    <a:lnTo>
                      <a:pt x="37160" y="34106"/>
                    </a:lnTo>
                    <a:lnTo>
                      <a:pt x="37139" y="34064"/>
                    </a:lnTo>
                    <a:lnTo>
                      <a:pt x="36993" y="34022"/>
                    </a:lnTo>
                    <a:lnTo>
                      <a:pt x="36930" y="34043"/>
                    </a:lnTo>
                    <a:lnTo>
                      <a:pt x="36826" y="33980"/>
                    </a:lnTo>
                    <a:lnTo>
                      <a:pt x="36637" y="33980"/>
                    </a:lnTo>
                    <a:lnTo>
                      <a:pt x="36491" y="33876"/>
                    </a:lnTo>
                    <a:lnTo>
                      <a:pt x="36616" y="33834"/>
                    </a:lnTo>
                    <a:lnTo>
                      <a:pt x="36637" y="33750"/>
                    </a:lnTo>
                    <a:lnTo>
                      <a:pt x="36491" y="33750"/>
                    </a:lnTo>
                    <a:lnTo>
                      <a:pt x="36428" y="33708"/>
                    </a:lnTo>
                    <a:lnTo>
                      <a:pt x="36323" y="33708"/>
                    </a:lnTo>
                    <a:lnTo>
                      <a:pt x="36282" y="33541"/>
                    </a:lnTo>
                    <a:lnTo>
                      <a:pt x="36219" y="33499"/>
                    </a:lnTo>
                    <a:lnTo>
                      <a:pt x="36219" y="33332"/>
                    </a:lnTo>
                    <a:lnTo>
                      <a:pt x="36261" y="33227"/>
                    </a:lnTo>
                    <a:lnTo>
                      <a:pt x="36177" y="33143"/>
                    </a:lnTo>
                    <a:lnTo>
                      <a:pt x="36261" y="33039"/>
                    </a:lnTo>
                    <a:lnTo>
                      <a:pt x="36261" y="32997"/>
                    </a:lnTo>
                    <a:lnTo>
                      <a:pt x="36051" y="32997"/>
                    </a:lnTo>
                    <a:lnTo>
                      <a:pt x="36114" y="32913"/>
                    </a:lnTo>
                    <a:lnTo>
                      <a:pt x="36198" y="32913"/>
                    </a:lnTo>
                    <a:lnTo>
                      <a:pt x="36365" y="32620"/>
                    </a:lnTo>
                    <a:lnTo>
                      <a:pt x="36470" y="32558"/>
                    </a:lnTo>
                    <a:lnTo>
                      <a:pt x="36428" y="32474"/>
                    </a:lnTo>
                    <a:lnTo>
                      <a:pt x="36365" y="32474"/>
                    </a:lnTo>
                    <a:lnTo>
                      <a:pt x="36323" y="32411"/>
                    </a:lnTo>
                    <a:lnTo>
                      <a:pt x="36219" y="32411"/>
                    </a:lnTo>
                    <a:lnTo>
                      <a:pt x="36114" y="32495"/>
                    </a:lnTo>
                    <a:lnTo>
                      <a:pt x="35989" y="32558"/>
                    </a:lnTo>
                    <a:lnTo>
                      <a:pt x="35947" y="32474"/>
                    </a:lnTo>
                    <a:lnTo>
                      <a:pt x="35905" y="32369"/>
                    </a:lnTo>
                    <a:lnTo>
                      <a:pt x="35675" y="32307"/>
                    </a:lnTo>
                    <a:lnTo>
                      <a:pt x="35528" y="32286"/>
                    </a:lnTo>
                    <a:lnTo>
                      <a:pt x="35361" y="32307"/>
                    </a:lnTo>
                    <a:lnTo>
                      <a:pt x="35528" y="32244"/>
                    </a:lnTo>
                    <a:lnTo>
                      <a:pt x="35654" y="32265"/>
                    </a:lnTo>
                    <a:lnTo>
                      <a:pt x="35779" y="32244"/>
                    </a:lnTo>
                    <a:lnTo>
                      <a:pt x="35863" y="32181"/>
                    </a:lnTo>
                    <a:lnTo>
                      <a:pt x="35989" y="32244"/>
                    </a:lnTo>
                    <a:lnTo>
                      <a:pt x="36093" y="32307"/>
                    </a:lnTo>
                    <a:lnTo>
                      <a:pt x="36219" y="32307"/>
                    </a:lnTo>
                    <a:lnTo>
                      <a:pt x="36386" y="32202"/>
                    </a:lnTo>
                    <a:lnTo>
                      <a:pt x="36470" y="32202"/>
                    </a:lnTo>
                    <a:lnTo>
                      <a:pt x="36575" y="32097"/>
                    </a:lnTo>
                    <a:lnTo>
                      <a:pt x="36700" y="32076"/>
                    </a:lnTo>
                    <a:lnTo>
                      <a:pt x="36784" y="31867"/>
                    </a:lnTo>
                    <a:lnTo>
                      <a:pt x="36721" y="31825"/>
                    </a:lnTo>
                    <a:lnTo>
                      <a:pt x="36805" y="31783"/>
                    </a:lnTo>
                    <a:lnTo>
                      <a:pt x="36742" y="31721"/>
                    </a:lnTo>
                    <a:lnTo>
                      <a:pt x="36616" y="31658"/>
                    </a:lnTo>
                    <a:lnTo>
                      <a:pt x="36533" y="31658"/>
                    </a:lnTo>
                    <a:lnTo>
                      <a:pt x="36575" y="31637"/>
                    </a:lnTo>
                    <a:lnTo>
                      <a:pt x="36575" y="31616"/>
                    </a:lnTo>
                    <a:lnTo>
                      <a:pt x="36742" y="31637"/>
                    </a:lnTo>
                    <a:lnTo>
                      <a:pt x="36742" y="31574"/>
                    </a:lnTo>
                    <a:lnTo>
                      <a:pt x="36512" y="31449"/>
                    </a:lnTo>
                    <a:lnTo>
                      <a:pt x="36303" y="31365"/>
                    </a:lnTo>
                    <a:lnTo>
                      <a:pt x="35905" y="31365"/>
                    </a:lnTo>
                    <a:lnTo>
                      <a:pt x="35800" y="31428"/>
                    </a:lnTo>
                    <a:lnTo>
                      <a:pt x="35675" y="31428"/>
                    </a:lnTo>
                    <a:lnTo>
                      <a:pt x="35319" y="31553"/>
                    </a:lnTo>
                    <a:lnTo>
                      <a:pt x="35026" y="31616"/>
                    </a:lnTo>
                    <a:lnTo>
                      <a:pt x="34859" y="31679"/>
                    </a:lnTo>
                    <a:lnTo>
                      <a:pt x="34712" y="31721"/>
                    </a:lnTo>
                    <a:lnTo>
                      <a:pt x="34440" y="31867"/>
                    </a:lnTo>
                    <a:lnTo>
                      <a:pt x="34064" y="32139"/>
                    </a:lnTo>
                    <a:lnTo>
                      <a:pt x="33771" y="32390"/>
                    </a:lnTo>
                    <a:lnTo>
                      <a:pt x="33666" y="32453"/>
                    </a:lnTo>
                    <a:lnTo>
                      <a:pt x="33541" y="32579"/>
                    </a:lnTo>
                    <a:lnTo>
                      <a:pt x="33373" y="32767"/>
                    </a:lnTo>
                    <a:lnTo>
                      <a:pt x="33185" y="32892"/>
                    </a:lnTo>
                    <a:lnTo>
                      <a:pt x="32934" y="33018"/>
                    </a:lnTo>
                    <a:lnTo>
                      <a:pt x="32641" y="33143"/>
                    </a:lnTo>
                    <a:lnTo>
                      <a:pt x="32515" y="33143"/>
                    </a:lnTo>
                    <a:lnTo>
                      <a:pt x="32704" y="33102"/>
                    </a:lnTo>
                    <a:lnTo>
                      <a:pt x="33018" y="32976"/>
                    </a:lnTo>
                    <a:lnTo>
                      <a:pt x="33038" y="32892"/>
                    </a:lnTo>
                    <a:lnTo>
                      <a:pt x="33290" y="32725"/>
                    </a:lnTo>
                    <a:lnTo>
                      <a:pt x="33373" y="32599"/>
                    </a:lnTo>
                    <a:lnTo>
                      <a:pt x="33436" y="32453"/>
                    </a:lnTo>
                    <a:lnTo>
                      <a:pt x="33541" y="32411"/>
                    </a:lnTo>
                    <a:lnTo>
                      <a:pt x="33666" y="32286"/>
                    </a:lnTo>
                    <a:lnTo>
                      <a:pt x="33813" y="32202"/>
                    </a:lnTo>
                    <a:lnTo>
                      <a:pt x="33875" y="31993"/>
                    </a:lnTo>
                    <a:lnTo>
                      <a:pt x="34106" y="31888"/>
                    </a:lnTo>
                    <a:lnTo>
                      <a:pt x="34231" y="31679"/>
                    </a:lnTo>
                    <a:lnTo>
                      <a:pt x="34294" y="31658"/>
                    </a:lnTo>
                    <a:lnTo>
                      <a:pt x="34315" y="31595"/>
                    </a:lnTo>
                    <a:lnTo>
                      <a:pt x="34440" y="31532"/>
                    </a:lnTo>
                    <a:lnTo>
                      <a:pt x="34545" y="31491"/>
                    </a:lnTo>
                    <a:lnTo>
                      <a:pt x="34608" y="31386"/>
                    </a:lnTo>
                    <a:lnTo>
                      <a:pt x="34712" y="31344"/>
                    </a:lnTo>
                    <a:lnTo>
                      <a:pt x="34754" y="31386"/>
                    </a:lnTo>
                    <a:lnTo>
                      <a:pt x="34838" y="31365"/>
                    </a:lnTo>
                    <a:lnTo>
                      <a:pt x="34922" y="31239"/>
                    </a:lnTo>
                    <a:lnTo>
                      <a:pt x="35131" y="31239"/>
                    </a:lnTo>
                    <a:lnTo>
                      <a:pt x="35235" y="31177"/>
                    </a:lnTo>
                    <a:lnTo>
                      <a:pt x="35424" y="31177"/>
                    </a:lnTo>
                    <a:lnTo>
                      <a:pt x="35487" y="31072"/>
                    </a:lnTo>
                    <a:lnTo>
                      <a:pt x="35528" y="30946"/>
                    </a:lnTo>
                    <a:lnTo>
                      <a:pt x="35570" y="30905"/>
                    </a:lnTo>
                    <a:lnTo>
                      <a:pt x="35570" y="30821"/>
                    </a:lnTo>
                    <a:lnTo>
                      <a:pt x="35696" y="30758"/>
                    </a:lnTo>
                    <a:lnTo>
                      <a:pt x="35905" y="30591"/>
                    </a:lnTo>
                    <a:lnTo>
                      <a:pt x="36010" y="30549"/>
                    </a:lnTo>
                    <a:lnTo>
                      <a:pt x="36072" y="30507"/>
                    </a:lnTo>
                    <a:lnTo>
                      <a:pt x="36010" y="30444"/>
                    </a:lnTo>
                    <a:lnTo>
                      <a:pt x="36072" y="30382"/>
                    </a:lnTo>
                    <a:lnTo>
                      <a:pt x="36156" y="30319"/>
                    </a:lnTo>
                    <a:lnTo>
                      <a:pt x="36261" y="30423"/>
                    </a:lnTo>
                    <a:lnTo>
                      <a:pt x="36386" y="30486"/>
                    </a:lnTo>
                    <a:lnTo>
                      <a:pt x="36616" y="30444"/>
                    </a:lnTo>
                    <a:lnTo>
                      <a:pt x="36805" y="30528"/>
                    </a:lnTo>
                    <a:lnTo>
                      <a:pt x="36888" y="30528"/>
                    </a:lnTo>
                    <a:lnTo>
                      <a:pt x="36951" y="30549"/>
                    </a:lnTo>
                    <a:lnTo>
                      <a:pt x="37098" y="30486"/>
                    </a:lnTo>
                    <a:lnTo>
                      <a:pt x="37160" y="30549"/>
                    </a:lnTo>
                    <a:lnTo>
                      <a:pt x="37265" y="30549"/>
                    </a:lnTo>
                    <a:lnTo>
                      <a:pt x="37349" y="30507"/>
                    </a:lnTo>
                    <a:lnTo>
                      <a:pt x="37474" y="30591"/>
                    </a:lnTo>
                    <a:lnTo>
                      <a:pt x="37663" y="30612"/>
                    </a:lnTo>
                    <a:lnTo>
                      <a:pt x="37746" y="30570"/>
                    </a:lnTo>
                    <a:lnTo>
                      <a:pt x="37788" y="30570"/>
                    </a:lnTo>
                    <a:lnTo>
                      <a:pt x="37893" y="30633"/>
                    </a:lnTo>
                    <a:lnTo>
                      <a:pt x="38039" y="30674"/>
                    </a:lnTo>
                    <a:lnTo>
                      <a:pt x="38081" y="30633"/>
                    </a:lnTo>
                    <a:lnTo>
                      <a:pt x="38248" y="30716"/>
                    </a:lnTo>
                    <a:lnTo>
                      <a:pt x="38311" y="30716"/>
                    </a:lnTo>
                    <a:lnTo>
                      <a:pt x="38416" y="30674"/>
                    </a:lnTo>
                    <a:lnTo>
                      <a:pt x="38500" y="30695"/>
                    </a:lnTo>
                    <a:lnTo>
                      <a:pt x="38479" y="30737"/>
                    </a:lnTo>
                    <a:lnTo>
                      <a:pt x="38583" y="30779"/>
                    </a:lnTo>
                    <a:lnTo>
                      <a:pt x="38834" y="30695"/>
                    </a:lnTo>
                    <a:lnTo>
                      <a:pt x="38897" y="30695"/>
                    </a:lnTo>
                    <a:lnTo>
                      <a:pt x="39023" y="30633"/>
                    </a:lnTo>
                    <a:lnTo>
                      <a:pt x="39085" y="30674"/>
                    </a:lnTo>
                    <a:lnTo>
                      <a:pt x="39253" y="30674"/>
                    </a:lnTo>
                    <a:lnTo>
                      <a:pt x="39336" y="30716"/>
                    </a:lnTo>
                    <a:lnTo>
                      <a:pt x="39441" y="30674"/>
                    </a:lnTo>
                    <a:lnTo>
                      <a:pt x="39462" y="30591"/>
                    </a:lnTo>
                    <a:lnTo>
                      <a:pt x="39608" y="30591"/>
                    </a:lnTo>
                    <a:lnTo>
                      <a:pt x="39671" y="30528"/>
                    </a:lnTo>
                    <a:lnTo>
                      <a:pt x="39734" y="30570"/>
                    </a:lnTo>
                    <a:lnTo>
                      <a:pt x="39818" y="30465"/>
                    </a:lnTo>
                    <a:lnTo>
                      <a:pt x="39922" y="30402"/>
                    </a:lnTo>
                    <a:lnTo>
                      <a:pt x="39943" y="30361"/>
                    </a:lnTo>
                    <a:lnTo>
                      <a:pt x="40048" y="30382"/>
                    </a:lnTo>
                    <a:lnTo>
                      <a:pt x="40132" y="30214"/>
                    </a:lnTo>
                    <a:lnTo>
                      <a:pt x="40132" y="30110"/>
                    </a:lnTo>
                    <a:lnTo>
                      <a:pt x="40194" y="30110"/>
                    </a:lnTo>
                    <a:lnTo>
                      <a:pt x="40278" y="30047"/>
                    </a:lnTo>
                    <a:lnTo>
                      <a:pt x="40299" y="29963"/>
                    </a:lnTo>
                    <a:lnTo>
                      <a:pt x="40257" y="29942"/>
                    </a:lnTo>
                    <a:lnTo>
                      <a:pt x="40278" y="29879"/>
                    </a:lnTo>
                    <a:lnTo>
                      <a:pt x="40383" y="29879"/>
                    </a:lnTo>
                    <a:lnTo>
                      <a:pt x="40487" y="29858"/>
                    </a:lnTo>
                    <a:lnTo>
                      <a:pt x="40487" y="29775"/>
                    </a:lnTo>
                    <a:lnTo>
                      <a:pt x="40508" y="29754"/>
                    </a:lnTo>
                    <a:lnTo>
                      <a:pt x="40571" y="29838"/>
                    </a:lnTo>
                    <a:lnTo>
                      <a:pt x="40696" y="29858"/>
                    </a:lnTo>
                    <a:lnTo>
                      <a:pt x="40801" y="29775"/>
                    </a:lnTo>
                    <a:lnTo>
                      <a:pt x="40822" y="29838"/>
                    </a:lnTo>
                    <a:lnTo>
                      <a:pt x="40906" y="29838"/>
                    </a:lnTo>
                    <a:lnTo>
                      <a:pt x="40989" y="29775"/>
                    </a:lnTo>
                    <a:lnTo>
                      <a:pt x="41031" y="29838"/>
                    </a:lnTo>
                    <a:lnTo>
                      <a:pt x="41136" y="29796"/>
                    </a:lnTo>
                    <a:lnTo>
                      <a:pt x="41178" y="29754"/>
                    </a:lnTo>
                    <a:lnTo>
                      <a:pt x="41241" y="29754"/>
                    </a:lnTo>
                    <a:lnTo>
                      <a:pt x="41324" y="29649"/>
                    </a:lnTo>
                    <a:lnTo>
                      <a:pt x="41387" y="29649"/>
                    </a:lnTo>
                    <a:lnTo>
                      <a:pt x="41492" y="29545"/>
                    </a:lnTo>
                    <a:lnTo>
                      <a:pt x="41617" y="29545"/>
                    </a:lnTo>
                    <a:lnTo>
                      <a:pt x="41764" y="29440"/>
                    </a:lnTo>
                    <a:lnTo>
                      <a:pt x="41826" y="29356"/>
                    </a:lnTo>
                    <a:lnTo>
                      <a:pt x="41910" y="29356"/>
                    </a:lnTo>
                    <a:lnTo>
                      <a:pt x="41931" y="29252"/>
                    </a:lnTo>
                    <a:lnTo>
                      <a:pt x="41973" y="29147"/>
                    </a:lnTo>
                    <a:lnTo>
                      <a:pt x="41910" y="29126"/>
                    </a:lnTo>
                    <a:lnTo>
                      <a:pt x="41805" y="29147"/>
                    </a:lnTo>
                    <a:lnTo>
                      <a:pt x="41722" y="29105"/>
                    </a:lnTo>
                    <a:lnTo>
                      <a:pt x="41764" y="29105"/>
                    </a:lnTo>
                    <a:lnTo>
                      <a:pt x="41868" y="29126"/>
                    </a:lnTo>
                    <a:lnTo>
                      <a:pt x="41952" y="29105"/>
                    </a:lnTo>
                    <a:lnTo>
                      <a:pt x="41868" y="29001"/>
                    </a:lnTo>
                    <a:lnTo>
                      <a:pt x="41764" y="29001"/>
                    </a:lnTo>
                    <a:lnTo>
                      <a:pt x="41617" y="28917"/>
                    </a:lnTo>
                    <a:lnTo>
                      <a:pt x="41554" y="28812"/>
                    </a:lnTo>
                    <a:lnTo>
                      <a:pt x="41554" y="28812"/>
                    </a:lnTo>
                    <a:lnTo>
                      <a:pt x="41701" y="28896"/>
                    </a:lnTo>
                    <a:lnTo>
                      <a:pt x="41805" y="28833"/>
                    </a:lnTo>
                    <a:lnTo>
                      <a:pt x="41826" y="28729"/>
                    </a:lnTo>
                    <a:lnTo>
                      <a:pt x="41910" y="28708"/>
                    </a:lnTo>
                    <a:lnTo>
                      <a:pt x="41952" y="28603"/>
                    </a:lnTo>
                    <a:lnTo>
                      <a:pt x="41764" y="28540"/>
                    </a:lnTo>
                    <a:lnTo>
                      <a:pt x="41847" y="28478"/>
                    </a:lnTo>
                    <a:lnTo>
                      <a:pt x="41931" y="28498"/>
                    </a:lnTo>
                    <a:lnTo>
                      <a:pt x="42015" y="28415"/>
                    </a:lnTo>
                    <a:lnTo>
                      <a:pt x="41973" y="28331"/>
                    </a:lnTo>
                    <a:lnTo>
                      <a:pt x="41826" y="28268"/>
                    </a:lnTo>
                    <a:lnTo>
                      <a:pt x="41805" y="28164"/>
                    </a:lnTo>
                    <a:lnTo>
                      <a:pt x="41847" y="28122"/>
                    </a:lnTo>
                    <a:lnTo>
                      <a:pt x="41952" y="28185"/>
                    </a:lnTo>
                    <a:lnTo>
                      <a:pt x="41931" y="28101"/>
                    </a:lnTo>
                    <a:lnTo>
                      <a:pt x="41764" y="28017"/>
                    </a:lnTo>
                    <a:lnTo>
                      <a:pt x="41617" y="28017"/>
                    </a:lnTo>
                    <a:lnTo>
                      <a:pt x="41638" y="27954"/>
                    </a:lnTo>
                    <a:lnTo>
                      <a:pt x="41701" y="27913"/>
                    </a:lnTo>
                    <a:lnTo>
                      <a:pt x="41659" y="27871"/>
                    </a:lnTo>
                    <a:lnTo>
                      <a:pt x="41533" y="27871"/>
                    </a:lnTo>
                    <a:lnTo>
                      <a:pt x="41387" y="27954"/>
                    </a:lnTo>
                    <a:lnTo>
                      <a:pt x="41345" y="28059"/>
                    </a:lnTo>
                    <a:lnTo>
                      <a:pt x="41303" y="28101"/>
                    </a:lnTo>
                    <a:lnTo>
                      <a:pt x="41241" y="27996"/>
                    </a:lnTo>
                    <a:lnTo>
                      <a:pt x="41094" y="27996"/>
                    </a:lnTo>
                    <a:lnTo>
                      <a:pt x="41157" y="27913"/>
                    </a:lnTo>
                    <a:lnTo>
                      <a:pt x="41220" y="27913"/>
                    </a:lnTo>
                    <a:lnTo>
                      <a:pt x="41345" y="27808"/>
                    </a:lnTo>
                    <a:lnTo>
                      <a:pt x="41387" y="27703"/>
                    </a:lnTo>
                    <a:lnTo>
                      <a:pt x="41303" y="27536"/>
                    </a:lnTo>
                    <a:lnTo>
                      <a:pt x="41115" y="27473"/>
                    </a:lnTo>
                    <a:lnTo>
                      <a:pt x="40885" y="27494"/>
                    </a:lnTo>
                    <a:lnTo>
                      <a:pt x="40801" y="27536"/>
                    </a:lnTo>
                    <a:lnTo>
                      <a:pt x="40822" y="27557"/>
                    </a:lnTo>
                    <a:lnTo>
                      <a:pt x="40969" y="27557"/>
                    </a:lnTo>
                    <a:lnTo>
                      <a:pt x="41010" y="27578"/>
                    </a:lnTo>
                    <a:lnTo>
                      <a:pt x="40885" y="27578"/>
                    </a:lnTo>
                    <a:lnTo>
                      <a:pt x="40717" y="27557"/>
                    </a:lnTo>
                    <a:lnTo>
                      <a:pt x="40550" y="27641"/>
                    </a:lnTo>
                    <a:lnTo>
                      <a:pt x="40404" y="27661"/>
                    </a:lnTo>
                    <a:lnTo>
                      <a:pt x="40299" y="27787"/>
                    </a:lnTo>
                    <a:lnTo>
                      <a:pt x="40257" y="27892"/>
                    </a:lnTo>
                    <a:lnTo>
                      <a:pt x="40173" y="27892"/>
                    </a:lnTo>
                    <a:lnTo>
                      <a:pt x="40048" y="27996"/>
                    </a:lnTo>
                    <a:lnTo>
                      <a:pt x="39860" y="27996"/>
                    </a:lnTo>
                    <a:lnTo>
                      <a:pt x="39755" y="28205"/>
                    </a:lnTo>
                    <a:lnTo>
                      <a:pt x="39671" y="28205"/>
                    </a:lnTo>
                    <a:lnTo>
                      <a:pt x="39629" y="28268"/>
                    </a:lnTo>
                    <a:lnTo>
                      <a:pt x="39567" y="28268"/>
                    </a:lnTo>
                    <a:lnTo>
                      <a:pt x="39525" y="28185"/>
                    </a:lnTo>
                    <a:lnTo>
                      <a:pt x="39608" y="28101"/>
                    </a:lnTo>
                    <a:lnTo>
                      <a:pt x="39671" y="28122"/>
                    </a:lnTo>
                    <a:lnTo>
                      <a:pt x="39713" y="28059"/>
                    </a:lnTo>
                    <a:lnTo>
                      <a:pt x="39462" y="27871"/>
                    </a:lnTo>
                    <a:lnTo>
                      <a:pt x="39441" y="27808"/>
                    </a:lnTo>
                    <a:lnTo>
                      <a:pt x="39357" y="27787"/>
                    </a:lnTo>
                    <a:lnTo>
                      <a:pt x="39399" y="27745"/>
                    </a:lnTo>
                    <a:lnTo>
                      <a:pt x="39399" y="27641"/>
                    </a:lnTo>
                    <a:lnTo>
                      <a:pt x="39525" y="27850"/>
                    </a:lnTo>
                    <a:lnTo>
                      <a:pt x="39734" y="27975"/>
                    </a:lnTo>
                    <a:lnTo>
                      <a:pt x="39776" y="27913"/>
                    </a:lnTo>
                    <a:lnTo>
                      <a:pt x="39818" y="27808"/>
                    </a:lnTo>
                    <a:lnTo>
                      <a:pt x="39943" y="27808"/>
                    </a:lnTo>
                    <a:lnTo>
                      <a:pt x="40027" y="27745"/>
                    </a:lnTo>
                    <a:lnTo>
                      <a:pt x="40194" y="27641"/>
                    </a:lnTo>
                    <a:lnTo>
                      <a:pt x="40404" y="27578"/>
                    </a:lnTo>
                    <a:lnTo>
                      <a:pt x="40613" y="27557"/>
                    </a:lnTo>
                    <a:lnTo>
                      <a:pt x="40592" y="27494"/>
                    </a:lnTo>
                    <a:lnTo>
                      <a:pt x="40508" y="27473"/>
                    </a:lnTo>
                    <a:lnTo>
                      <a:pt x="40613" y="27473"/>
                    </a:lnTo>
                    <a:lnTo>
                      <a:pt x="40717" y="27369"/>
                    </a:lnTo>
                    <a:lnTo>
                      <a:pt x="40906" y="27285"/>
                    </a:lnTo>
                    <a:lnTo>
                      <a:pt x="40969" y="27348"/>
                    </a:lnTo>
                    <a:lnTo>
                      <a:pt x="41199" y="27285"/>
                    </a:lnTo>
                    <a:lnTo>
                      <a:pt x="41199" y="27243"/>
                    </a:lnTo>
                    <a:lnTo>
                      <a:pt x="41387" y="27222"/>
                    </a:lnTo>
                    <a:lnTo>
                      <a:pt x="41282" y="27117"/>
                    </a:lnTo>
                    <a:lnTo>
                      <a:pt x="41010" y="27034"/>
                    </a:lnTo>
                    <a:lnTo>
                      <a:pt x="41073" y="26971"/>
                    </a:lnTo>
                    <a:lnTo>
                      <a:pt x="41136" y="26971"/>
                    </a:lnTo>
                    <a:lnTo>
                      <a:pt x="41199" y="26866"/>
                    </a:lnTo>
                    <a:lnTo>
                      <a:pt x="41115" y="26845"/>
                    </a:lnTo>
                    <a:lnTo>
                      <a:pt x="40969" y="26908"/>
                    </a:lnTo>
                    <a:lnTo>
                      <a:pt x="40885" y="27013"/>
                    </a:lnTo>
                    <a:lnTo>
                      <a:pt x="40759" y="26929"/>
                    </a:lnTo>
                    <a:lnTo>
                      <a:pt x="40613" y="26950"/>
                    </a:lnTo>
                    <a:lnTo>
                      <a:pt x="40592" y="26866"/>
                    </a:lnTo>
                    <a:lnTo>
                      <a:pt x="40676" y="26845"/>
                    </a:lnTo>
                    <a:lnTo>
                      <a:pt x="40676" y="26657"/>
                    </a:lnTo>
                    <a:lnTo>
                      <a:pt x="40696" y="26615"/>
                    </a:lnTo>
                    <a:lnTo>
                      <a:pt x="40550" y="26720"/>
                    </a:lnTo>
                    <a:lnTo>
                      <a:pt x="40550" y="26657"/>
                    </a:lnTo>
                    <a:lnTo>
                      <a:pt x="40592" y="26615"/>
                    </a:lnTo>
                    <a:lnTo>
                      <a:pt x="40550" y="26594"/>
                    </a:lnTo>
                    <a:lnTo>
                      <a:pt x="40341" y="26762"/>
                    </a:lnTo>
                    <a:lnTo>
                      <a:pt x="40257" y="26845"/>
                    </a:lnTo>
                    <a:lnTo>
                      <a:pt x="40194" y="26845"/>
                    </a:lnTo>
                    <a:lnTo>
                      <a:pt x="40278" y="26762"/>
                    </a:lnTo>
                    <a:lnTo>
                      <a:pt x="40445" y="26636"/>
                    </a:lnTo>
                    <a:lnTo>
                      <a:pt x="40383" y="26594"/>
                    </a:lnTo>
                    <a:lnTo>
                      <a:pt x="40236" y="26657"/>
                    </a:lnTo>
                    <a:lnTo>
                      <a:pt x="40194" y="26636"/>
                    </a:lnTo>
                    <a:lnTo>
                      <a:pt x="40257" y="26594"/>
                    </a:lnTo>
                    <a:lnTo>
                      <a:pt x="40341" y="26532"/>
                    </a:lnTo>
                    <a:lnTo>
                      <a:pt x="40341" y="26490"/>
                    </a:lnTo>
                    <a:lnTo>
                      <a:pt x="40194" y="26511"/>
                    </a:lnTo>
                    <a:lnTo>
                      <a:pt x="40090" y="26615"/>
                    </a:lnTo>
                    <a:lnTo>
                      <a:pt x="39985" y="26741"/>
                    </a:lnTo>
                    <a:lnTo>
                      <a:pt x="39943" y="26720"/>
                    </a:lnTo>
                    <a:lnTo>
                      <a:pt x="39985" y="26615"/>
                    </a:lnTo>
                    <a:lnTo>
                      <a:pt x="40090" y="26532"/>
                    </a:lnTo>
                    <a:lnTo>
                      <a:pt x="40090" y="26490"/>
                    </a:lnTo>
                    <a:lnTo>
                      <a:pt x="40027" y="26490"/>
                    </a:lnTo>
                    <a:lnTo>
                      <a:pt x="39818" y="26699"/>
                    </a:lnTo>
                    <a:lnTo>
                      <a:pt x="39713" y="26720"/>
                    </a:lnTo>
                    <a:lnTo>
                      <a:pt x="39608" y="26636"/>
                    </a:lnTo>
                    <a:lnTo>
                      <a:pt x="39734" y="26657"/>
                    </a:lnTo>
                    <a:lnTo>
                      <a:pt x="39839" y="26594"/>
                    </a:lnTo>
                    <a:lnTo>
                      <a:pt x="40027" y="26343"/>
                    </a:lnTo>
                    <a:lnTo>
                      <a:pt x="40152" y="26281"/>
                    </a:lnTo>
                    <a:lnTo>
                      <a:pt x="40069" y="26197"/>
                    </a:lnTo>
                    <a:lnTo>
                      <a:pt x="40090" y="26092"/>
                    </a:lnTo>
                    <a:lnTo>
                      <a:pt x="40069" y="26071"/>
                    </a:lnTo>
                    <a:lnTo>
                      <a:pt x="39964" y="26218"/>
                    </a:lnTo>
                    <a:lnTo>
                      <a:pt x="39922" y="26218"/>
                    </a:lnTo>
                    <a:lnTo>
                      <a:pt x="39922" y="26176"/>
                    </a:lnTo>
                    <a:lnTo>
                      <a:pt x="39964" y="26092"/>
                    </a:lnTo>
                    <a:lnTo>
                      <a:pt x="39964" y="25925"/>
                    </a:lnTo>
                    <a:lnTo>
                      <a:pt x="39880" y="25904"/>
                    </a:lnTo>
                    <a:lnTo>
                      <a:pt x="39860" y="25883"/>
                    </a:lnTo>
                    <a:lnTo>
                      <a:pt x="39755" y="25967"/>
                    </a:lnTo>
                    <a:lnTo>
                      <a:pt x="39734" y="25904"/>
                    </a:lnTo>
                    <a:lnTo>
                      <a:pt x="39755" y="25820"/>
                    </a:lnTo>
                    <a:lnTo>
                      <a:pt x="39734" y="25799"/>
                    </a:lnTo>
                    <a:lnTo>
                      <a:pt x="39650" y="25799"/>
                    </a:lnTo>
                    <a:lnTo>
                      <a:pt x="39713" y="25757"/>
                    </a:lnTo>
                    <a:lnTo>
                      <a:pt x="39650" y="25695"/>
                    </a:lnTo>
                    <a:lnTo>
                      <a:pt x="39650" y="25611"/>
                    </a:lnTo>
                    <a:lnTo>
                      <a:pt x="39608" y="25611"/>
                    </a:lnTo>
                    <a:lnTo>
                      <a:pt x="39441" y="25653"/>
                    </a:lnTo>
                    <a:lnTo>
                      <a:pt x="39441" y="25695"/>
                    </a:lnTo>
                    <a:lnTo>
                      <a:pt x="39357" y="25716"/>
                    </a:lnTo>
                    <a:lnTo>
                      <a:pt x="39148" y="25674"/>
                    </a:lnTo>
                    <a:lnTo>
                      <a:pt x="39316" y="25674"/>
                    </a:lnTo>
                    <a:lnTo>
                      <a:pt x="39357" y="25590"/>
                    </a:lnTo>
                    <a:lnTo>
                      <a:pt x="39504" y="25569"/>
                    </a:lnTo>
                    <a:lnTo>
                      <a:pt x="39525" y="25506"/>
                    </a:lnTo>
                    <a:lnTo>
                      <a:pt x="39462" y="25444"/>
                    </a:lnTo>
                    <a:lnTo>
                      <a:pt x="39357" y="25339"/>
                    </a:lnTo>
                    <a:lnTo>
                      <a:pt x="39357" y="25234"/>
                    </a:lnTo>
                    <a:lnTo>
                      <a:pt x="39211" y="25151"/>
                    </a:lnTo>
                    <a:lnTo>
                      <a:pt x="39357" y="25151"/>
                    </a:lnTo>
                    <a:lnTo>
                      <a:pt x="39525" y="25234"/>
                    </a:lnTo>
                    <a:lnTo>
                      <a:pt x="39650" y="25234"/>
                    </a:lnTo>
                    <a:lnTo>
                      <a:pt x="39650" y="25151"/>
                    </a:lnTo>
                    <a:lnTo>
                      <a:pt x="39546" y="25088"/>
                    </a:lnTo>
                    <a:lnTo>
                      <a:pt x="39567" y="25046"/>
                    </a:lnTo>
                    <a:lnTo>
                      <a:pt x="39650" y="25067"/>
                    </a:lnTo>
                    <a:lnTo>
                      <a:pt x="39776" y="24962"/>
                    </a:lnTo>
                    <a:lnTo>
                      <a:pt x="39860" y="24920"/>
                    </a:lnTo>
                    <a:lnTo>
                      <a:pt x="39880" y="24816"/>
                    </a:lnTo>
                    <a:lnTo>
                      <a:pt x="39776" y="24711"/>
                    </a:lnTo>
                    <a:lnTo>
                      <a:pt x="39713" y="24732"/>
                    </a:lnTo>
                    <a:lnTo>
                      <a:pt x="39608" y="24711"/>
                    </a:lnTo>
                    <a:lnTo>
                      <a:pt x="39671" y="24648"/>
                    </a:lnTo>
                    <a:lnTo>
                      <a:pt x="39713" y="24565"/>
                    </a:lnTo>
                    <a:lnTo>
                      <a:pt x="39650" y="24523"/>
                    </a:lnTo>
                    <a:lnTo>
                      <a:pt x="39525" y="24523"/>
                    </a:lnTo>
                    <a:lnTo>
                      <a:pt x="39462" y="24502"/>
                    </a:lnTo>
                    <a:lnTo>
                      <a:pt x="39399" y="24523"/>
                    </a:lnTo>
                    <a:lnTo>
                      <a:pt x="39316" y="24439"/>
                    </a:lnTo>
                    <a:lnTo>
                      <a:pt x="39420" y="24439"/>
                    </a:lnTo>
                    <a:lnTo>
                      <a:pt x="39462" y="24397"/>
                    </a:lnTo>
                    <a:lnTo>
                      <a:pt x="39546" y="24418"/>
                    </a:lnTo>
                    <a:lnTo>
                      <a:pt x="39650" y="24314"/>
                    </a:lnTo>
                    <a:lnTo>
                      <a:pt x="39608" y="24125"/>
                    </a:lnTo>
                    <a:lnTo>
                      <a:pt x="39504" y="24021"/>
                    </a:lnTo>
                    <a:lnTo>
                      <a:pt x="39441" y="24104"/>
                    </a:lnTo>
                    <a:lnTo>
                      <a:pt x="39336" y="24084"/>
                    </a:lnTo>
                    <a:lnTo>
                      <a:pt x="39253" y="24146"/>
                    </a:lnTo>
                    <a:lnTo>
                      <a:pt x="39295" y="24042"/>
                    </a:lnTo>
                    <a:lnTo>
                      <a:pt x="39420" y="23979"/>
                    </a:lnTo>
                    <a:lnTo>
                      <a:pt x="39504" y="23979"/>
                    </a:lnTo>
                    <a:lnTo>
                      <a:pt x="39504" y="23874"/>
                    </a:lnTo>
                    <a:lnTo>
                      <a:pt x="39399" y="23832"/>
                    </a:lnTo>
                    <a:lnTo>
                      <a:pt x="39316" y="23874"/>
                    </a:lnTo>
                    <a:lnTo>
                      <a:pt x="39190" y="23874"/>
                    </a:lnTo>
                    <a:lnTo>
                      <a:pt x="39002" y="23937"/>
                    </a:lnTo>
                    <a:lnTo>
                      <a:pt x="39002" y="23937"/>
                    </a:lnTo>
                    <a:lnTo>
                      <a:pt x="39148" y="23728"/>
                    </a:lnTo>
                    <a:lnTo>
                      <a:pt x="39253" y="23728"/>
                    </a:lnTo>
                    <a:lnTo>
                      <a:pt x="39357" y="23686"/>
                    </a:lnTo>
                    <a:lnTo>
                      <a:pt x="39357" y="23623"/>
                    </a:lnTo>
                    <a:lnTo>
                      <a:pt x="39441" y="23560"/>
                    </a:lnTo>
                    <a:lnTo>
                      <a:pt x="39420" y="23519"/>
                    </a:lnTo>
                    <a:lnTo>
                      <a:pt x="39295" y="23581"/>
                    </a:lnTo>
                    <a:lnTo>
                      <a:pt x="39106" y="23581"/>
                    </a:lnTo>
                    <a:lnTo>
                      <a:pt x="38939" y="23665"/>
                    </a:lnTo>
                    <a:lnTo>
                      <a:pt x="38939" y="23665"/>
                    </a:lnTo>
                    <a:lnTo>
                      <a:pt x="39002" y="23581"/>
                    </a:lnTo>
                    <a:lnTo>
                      <a:pt x="38981" y="23498"/>
                    </a:lnTo>
                    <a:lnTo>
                      <a:pt x="39023" y="23414"/>
                    </a:lnTo>
                    <a:lnTo>
                      <a:pt x="39106" y="23477"/>
                    </a:lnTo>
                    <a:lnTo>
                      <a:pt x="39295" y="23477"/>
                    </a:lnTo>
                    <a:lnTo>
                      <a:pt x="39399" y="23351"/>
                    </a:lnTo>
                    <a:lnTo>
                      <a:pt x="39399" y="23205"/>
                    </a:lnTo>
                    <a:lnTo>
                      <a:pt x="39295" y="23268"/>
                    </a:lnTo>
                    <a:lnTo>
                      <a:pt x="39211" y="23247"/>
                    </a:lnTo>
                    <a:lnTo>
                      <a:pt x="39316" y="23142"/>
                    </a:lnTo>
                    <a:lnTo>
                      <a:pt x="39336" y="23037"/>
                    </a:lnTo>
                    <a:lnTo>
                      <a:pt x="39253" y="22996"/>
                    </a:lnTo>
                    <a:lnTo>
                      <a:pt x="39002" y="23079"/>
                    </a:lnTo>
                    <a:lnTo>
                      <a:pt x="38918" y="23037"/>
                    </a:lnTo>
                    <a:lnTo>
                      <a:pt x="38981" y="22954"/>
                    </a:lnTo>
                    <a:lnTo>
                      <a:pt x="39106" y="22975"/>
                    </a:lnTo>
                    <a:lnTo>
                      <a:pt x="39211" y="22954"/>
                    </a:lnTo>
                    <a:lnTo>
                      <a:pt x="39295" y="22828"/>
                    </a:lnTo>
                    <a:lnTo>
                      <a:pt x="39211" y="22765"/>
                    </a:lnTo>
                    <a:lnTo>
                      <a:pt x="39211" y="22682"/>
                    </a:lnTo>
                    <a:lnTo>
                      <a:pt x="39127" y="22765"/>
                    </a:lnTo>
                    <a:lnTo>
                      <a:pt x="39085" y="22765"/>
                    </a:lnTo>
                    <a:lnTo>
                      <a:pt x="39044" y="22682"/>
                    </a:lnTo>
                    <a:lnTo>
                      <a:pt x="38981" y="22619"/>
                    </a:lnTo>
                    <a:lnTo>
                      <a:pt x="39044" y="22577"/>
                    </a:lnTo>
                    <a:lnTo>
                      <a:pt x="39106" y="22640"/>
                    </a:lnTo>
                    <a:lnTo>
                      <a:pt x="39148" y="22577"/>
                    </a:lnTo>
                    <a:lnTo>
                      <a:pt x="39148" y="22452"/>
                    </a:lnTo>
                    <a:lnTo>
                      <a:pt x="39044" y="22347"/>
                    </a:lnTo>
                    <a:lnTo>
                      <a:pt x="39023" y="22242"/>
                    </a:lnTo>
                    <a:lnTo>
                      <a:pt x="39106" y="22200"/>
                    </a:lnTo>
                    <a:lnTo>
                      <a:pt x="39106" y="22096"/>
                    </a:lnTo>
                    <a:lnTo>
                      <a:pt x="39023" y="22096"/>
                    </a:lnTo>
                    <a:lnTo>
                      <a:pt x="39044" y="22033"/>
                    </a:lnTo>
                    <a:lnTo>
                      <a:pt x="39085" y="21928"/>
                    </a:lnTo>
                    <a:lnTo>
                      <a:pt x="39002" y="21928"/>
                    </a:lnTo>
                    <a:lnTo>
                      <a:pt x="38918" y="21907"/>
                    </a:lnTo>
                    <a:lnTo>
                      <a:pt x="38918" y="21887"/>
                    </a:lnTo>
                    <a:lnTo>
                      <a:pt x="38981" y="21887"/>
                    </a:lnTo>
                    <a:lnTo>
                      <a:pt x="39044" y="21803"/>
                    </a:lnTo>
                    <a:lnTo>
                      <a:pt x="38981" y="21740"/>
                    </a:lnTo>
                    <a:lnTo>
                      <a:pt x="38981" y="21677"/>
                    </a:lnTo>
                    <a:lnTo>
                      <a:pt x="39044" y="21615"/>
                    </a:lnTo>
                    <a:lnTo>
                      <a:pt x="39023" y="21573"/>
                    </a:lnTo>
                    <a:lnTo>
                      <a:pt x="38918" y="21615"/>
                    </a:lnTo>
                    <a:lnTo>
                      <a:pt x="38918" y="21615"/>
                    </a:lnTo>
                    <a:lnTo>
                      <a:pt x="39023" y="21531"/>
                    </a:lnTo>
                    <a:lnTo>
                      <a:pt x="38981" y="21489"/>
                    </a:lnTo>
                    <a:lnTo>
                      <a:pt x="38876" y="21510"/>
                    </a:lnTo>
                    <a:lnTo>
                      <a:pt x="38772" y="21635"/>
                    </a:lnTo>
                    <a:lnTo>
                      <a:pt x="38792" y="21719"/>
                    </a:lnTo>
                    <a:lnTo>
                      <a:pt x="38730" y="21824"/>
                    </a:lnTo>
                    <a:lnTo>
                      <a:pt x="38604" y="21949"/>
                    </a:lnTo>
                    <a:lnTo>
                      <a:pt x="38604" y="22033"/>
                    </a:lnTo>
                    <a:lnTo>
                      <a:pt x="38520" y="22096"/>
                    </a:lnTo>
                    <a:lnTo>
                      <a:pt x="38520" y="22200"/>
                    </a:lnTo>
                    <a:lnTo>
                      <a:pt x="38458" y="22117"/>
                    </a:lnTo>
                    <a:lnTo>
                      <a:pt x="38395" y="22138"/>
                    </a:lnTo>
                    <a:lnTo>
                      <a:pt x="38311" y="22326"/>
                    </a:lnTo>
                    <a:lnTo>
                      <a:pt x="38311" y="22410"/>
                    </a:lnTo>
                    <a:lnTo>
                      <a:pt x="38416" y="22410"/>
                    </a:lnTo>
                    <a:lnTo>
                      <a:pt x="38479" y="22472"/>
                    </a:lnTo>
                    <a:lnTo>
                      <a:pt x="38479" y="22556"/>
                    </a:lnTo>
                    <a:lnTo>
                      <a:pt x="38374" y="22452"/>
                    </a:lnTo>
                    <a:lnTo>
                      <a:pt x="38311" y="22452"/>
                    </a:lnTo>
                    <a:lnTo>
                      <a:pt x="38290" y="22535"/>
                    </a:lnTo>
                    <a:lnTo>
                      <a:pt x="38207" y="22640"/>
                    </a:lnTo>
                    <a:lnTo>
                      <a:pt x="38144" y="22682"/>
                    </a:lnTo>
                    <a:lnTo>
                      <a:pt x="38102" y="22849"/>
                    </a:lnTo>
                    <a:lnTo>
                      <a:pt x="37997" y="22870"/>
                    </a:lnTo>
                    <a:lnTo>
                      <a:pt x="37935" y="22975"/>
                    </a:lnTo>
                    <a:lnTo>
                      <a:pt x="37935" y="23037"/>
                    </a:lnTo>
                    <a:lnTo>
                      <a:pt x="37872" y="23037"/>
                    </a:lnTo>
                    <a:lnTo>
                      <a:pt x="37872" y="23205"/>
                    </a:lnTo>
                    <a:lnTo>
                      <a:pt x="37788" y="23393"/>
                    </a:lnTo>
                    <a:lnTo>
                      <a:pt x="37788" y="23393"/>
                    </a:lnTo>
                    <a:lnTo>
                      <a:pt x="37830" y="23268"/>
                    </a:lnTo>
                    <a:lnTo>
                      <a:pt x="37788" y="23100"/>
                    </a:lnTo>
                    <a:lnTo>
                      <a:pt x="37725" y="23037"/>
                    </a:lnTo>
                    <a:lnTo>
                      <a:pt x="37558" y="23142"/>
                    </a:lnTo>
                    <a:lnTo>
                      <a:pt x="37474" y="23247"/>
                    </a:lnTo>
                    <a:lnTo>
                      <a:pt x="37453" y="23351"/>
                    </a:lnTo>
                    <a:lnTo>
                      <a:pt x="37349" y="23372"/>
                    </a:lnTo>
                    <a:lnTo>
                      <a:pt x="37307" y="23414"/>
                    </a:lnTo>
                    <a:lnTo>
                      <a:pt x="37265" y="23372"/>
                    </a:lnTo>
                    <a:lnTo>
                      <a:pt x="37202" y="23372"/>
                    </a:lnTo>
                    <a:lnTo>
                      <a:pt x="37098" y="23456"/>
                    </a:lnTo>
                    <a:lnTo>
                      <a:pt x="36993" y="23456"/>
                    </a:lnTo>
                    <a:lnTo>
                      <a:pt x="36847" y="23560"/>
                    </a:lnTo>
                    <a:lnTo>
                      <a:pt x="36826" y="23686"/>
                    </a:lnTo>
                    <a:lnTo>
                      <a:pt x="36700" y="23832"/>
                    </a:lnTo>
                    <a:lnTo>
                      <a:pt x="36742" y="23728"/>
                    </a:lnTo>
                    <a:lnTo>
                      <a:pt x="36742" y="23623"/>
                    </a:lnTo>
                    <a:lnTo>
                      <a:pt x="36784" y="23581"/>
                    </a:lnTo>
                    <a:lnTo>
                      <a:pt x="36784" y="23351"/>
                    </a:lnTo>
                    <a:lnTo>
                      <a:pt x="36805" y="23247"/>
                    </a:lnTo>
                    <a:lnTo>
                      <a:pt x="36784" y="23247"/>
                    </a:lnTo>
                    <a:lnTo>
                      <a:pt x="36365" y="23456"/>
                    </a:lnTo>
                    <a:lnTo>
                      <a:pt x="36198" y="23770"/>
                    </a:lnTo>
                    <a:lnTo>
                      <a:pt x="36072" y="23812"/>
                    </a:lnTo>
                    <a:lnTo>
                      <a:pt x="36156" y="23707"/>
                    </a:lnTo>
                    <a:lnTo>
                      <a:pt x="36177" y="23581"/>
                    </a:lnTo>
                    <a:lnTo>
                      <a:pt x="36303" y="23393"/>
                    </a:lnTo>
                    <a:lnTo>
                      <a:pt x="36303" y="23268"/>
                    </a:lnTo>
                    <a:lnTo>
                      <a:pt x="36323" y="23142"/>
                    </a:lnTo>
                    <a:lnTo>
                      <a:pt x="36282" y="23037"/>
                    </a:lnTo>
                    <a:lnTo>
                      <a:pt x="36177" y="22933"/>
                    </a:lnTo>
                    <a:lnTo>
                      <a:pt x="36072" y="22933"/>
                    </a:lnTo>
                    <a:lnTo>
                      <a:pt x="36093" y="23058"/>
                    </a:lnTo>
                    <a:lnTo>
                      <a:pt x="36072" y="23058"/>
                    </a:lnTo>
                    <a:lnTo>
                      <a:pt x="35968" y="22975"/>
                    </a:lnTo>
                    <a:lnTo>
                      <a:pt x="35842" y="22765"/>
                    </a:lnTo>
                    <a:lnTo>
                      <a:pt x="36051" y="22870"/>
                    </a:lnTo>
                    <a:lnTo>
                      <a:pt x="36093" y="22849"/>
                    </a:lnTo>
                    <a:lnTo>
                      <a:pt x="35989" y="22807"/>
                    </a:lnTo>
                    <a:lnTo>
                      <a:pt x="35863" y="22598"/>
                    </a:lnTo>
                    <a:lnTo>
                      <a:pt x="35842" y="22577"/>
                    </a:lnTo>
                    <a:lnTo>
                      <a:pt x="35968" y="22431"/>
                    </a:lnTo>
                    <a:lnTo>
                      <a:pt x="35989" y="22347"/>
                    </a:lnTo>
                    <a:lnTo>
                      <a:pt x="36093" y="22179"/>
                    </a:lnTo>
                    <a:lnTo>
                      <a:pt x="36093" y="21970"/>
                    </a:lnTo>
                    <a:lnTo>
                      <a:pt x="35947" y="21845"/>
                    </a:lnTo>
                    <a:lnTo>
                      <a:pt x="35738" y="21803"/>
                    </a:lnTo>
                    <a:lnTo>
                      <a:pt x="35466" y="21656"/>
                    </a:lnTo>
                    <a:lnTo>
                      <a:pt x="35466" y="21656"/>
                    </a:lnTo>
                    <a:lnTo>
                      <a:pt x="35759" y="21761"/>
                    </a:lnTo>
                    <a:lnTo>
                      <a:pt x="36010" y="21803"/>
                    </a:lnTo>
                    <a:lnTo>
                      <a:pt x="36051" y="21615"/>
                    </a:lnTo>
                    <a:lnTo>
                      <a:pt x="36093" y="21531"/>
                    </a:lnTo>
                    <a:lnTo>
                      <a:pt x="36114" y="21698"/>
                    </a:lnTo>
                    <a:lnTo>
                      <a:pt x="36177" y="21594"/>
                    </a:lnTo>
                    <a:lnTo>
                      <a:pt x="36093" y="21363"/>
                    </a:lnTo>
                    <a:lnTo>
                      <a:pt x="36198" y="21196"/>
                    </a:lnTo>
                    <a:lnTo>
                      <a:pt x="36365" y="21175"/>
                    </a:lnTo>
                    <a:lnTo>
                      <a:pt x="36386" y="20987"/>
                    </a:lnTo>
                    <a:lnTo>
                      <a:pt x="36386" y="20778"/>
                    </a:lnTo>
                    <a:lnTo>
                      <a:pt x="36303" y="20778"/>
                    </a:lnTo>
                    <a:lnTo>
                      <a:pt x="36282" y="20966"/>
                    </a:lnTo>
                    <a:lnTo>
                      <a:pt x="36156" y="21071"/>
                    </a:lnTo>
                    <a:lnTo>
                      <a:pt x="36093" y="20987"/>
                    </a:lnTo>
                    <a:lnTo>
                      <a:pt x="36114" y="20778"/>
                    </a:lnTo>
                    <a:lnTo>
                      <a:pt x="35968" y="20715"/>
                    </a:lnTo>
                    <a:lnTo>
                      <a:pt x="35842" y="20778"/>
                    </a:lnTo>
                    <a:lnTo>
                      <a:pt x="35779" y="20715"/>
                    </a:lnTo>
                    <a:lnTo>
                      <a:pt x="35696" y="20757"/>
                    </a:lnTo>
                    <a:lnTo>
                      <a:pt x="35528" y="20589"/>
                    </a:lnTo>
                    <a:lnTo>
                      <a:pt x="35424" y="20652"/>
                    </a:lnTo>
                    <a:lnTo>
                      <a:pt x="35424" y="20547"/>
                    </a:lnTo>
                    <a:lnTo>
                      <a:pt x="35319" y="20652"/>
                    </a:lnTo>
                    <a:lnTo>
                      <a:pt x="35319" y="20547"/>
                    </a:lnTo>
                    <a:lnTo>
                      <a:pt x="35173" y="20401"/>
                    </a:lnTo>
                    <a:lnTo>
                      <a:pt x="35277" y="20401"/>
                    </a:lnTo>
                    <a:lnTo>
                      <a:pt x="35340" y="20296"/>
                    </a:lnTo>
                    <a:lnTo>
                      <a:pt x="35445" y="20380"/>
                    </a:lnTo>
                    <a:lnTo>
                      <a:pt x="35466" y="20296"/>
                    </a:lnTo>
                    <a:lnTo>
                      <a:pt x="35361" y="20171"/>
                    </a:lnTo>
                    <a:lnTo>
                      <a:pt x="35277" y="20255"/>
                    </a:lnTo>
                    <a:lnTo>
                      <a:pt x="35173" y="20171"/>
                    </a:lnTo>
                    <a:lnTo>
                      <a:pt x="35277" y="20150"/>
                    </a:lnTo>
                    <a:lnTo>
                      <a:pt x="35235" y="20024"/>
                    </a:lnTo>
                    <a:lnTo>
                      <a:pt x="35110" y="19920"/>
                    </a:lnTo>
                    <a:lnTo>
                      <a:pt x="35026" y="19962"/>
                    </a:lnTo>
                    <a:lnTo>
                      <a:pt x="35026" y="19878"/>
                    </a:lnTo>
                    <a:lnTo>
                      <a:pt x="35110" y="19773"/>
                    </a:lnTo>
                    <a:lnTo>
                      <a:pt x="35110" y="19606"/>
                    </a:lnTo>
                    <a:lnTo>
                      <a:pt x="35005" y="19606"/>
                    </a:lnTo>
                    <a:lnTo>
                      <a:pt x="34859" y="19501"/>
                    </a:lnTo>
                    <a:lnTo>
                      <a:pt x="34859" y="19397"/>
                    </a:lnTo>
                    <a:lnTo>
                      <a:pt x="34650" y="19229"/>
                    </a:lnTo>
                    <a:lnTo>
                      <a:pt x="34503" y="19313"/>
                    </a:lnTo>
                    <a:lnTo>
                      <a:pt x="34398" y="19313"/>
                    </a:lnTo>
                    <a:lnTo>
                      <a:pt x="34336" y="19397"/>
                    </a:lnTo>
                    <a:lnTo>
                      <a:pt x="34210" y="19334"/>
                    </a:lnTo>
                    <a:lnTo>
                      <a:pt x="34210" y="19480"/>
                    </a:lnTo>
                    <a:lnTo>
                      <a:pt x="34126" y="19376"/>
                    </a:lnTo>
                    <a:lnTo>
                      <a:pt x="34043" y="19376"/>
                    </a:lnTo>
                    <a:lnTo>
                      <a:pt x="34001" y="19292"/>
                    </a:lnTo>
                    <a:lnTo>
                      <a:pt x="33896" y="19292"/>
                    </a:lnTo>
                    <a:lnTo>
                      <a:pt x="33729" y="19397"/>
                    </a:lnTo>
                    <a:lnTo>
                      <a:pt x="33562" y="19397"/>
                    </a:lnTo>
                    <a:lnTo>
                      <a:pt x="33708" y="19334"/>
                    </a:lnTo>
                    <a:lnTo>
                      <a:pt x="33729" y="19229"/>
                    </a:lnTo>
                    <a:lnTo>
                      <a:pt x="33603" y="19229"/>
                    </a:lnTo>
                    <a:lnTo>
                      <a:pt x="33352" y="19104"/>
                    </a:lnTo>
                    <a:lnTo>
                      <a:pt x="33164" y="18999"/>
                    </a:lnTo>
                    <a:lnTo>
                      <a:pt x="32976" y="18999"/>
                    </a:lnTo>
                    <a:lnTo>
                      <a:pt x="32913" y="18957"/>
                    </a:lnTo>
                    <a:lnTo>
                      <a:pt x="32829" y="18978"/>
                    </a:lnTo>
                    <a:lnTo>
                      <a:pt x="32746" y="18978"/>
                    </a:lnTo>
                    <a:lnTo>
                      <a:pt x="32662" y="19062"/>
                    </a:lnTo>
                    <a:lnTo>
                      <a:pt x="32662" y="19125"/>
                    </a:lnTo>
                    <a:lnTo>
                      <a:pt x="32578" y="19125"/>
                    </a:lnTo>
                    <a:lnTo>
                      <a:pt x="32536" y="19104"/>
                    </a:lnTo>
                    <a:lnTo>
                      <a:pt x="32453" y="19166"/>
                    </a:lnTo>
                    <a:lnTo>
                      <a:pt x="32453" y="19313"/>
                    </a:lnTo>
                    <a:lnTo>
                      <a:pt x="32369" y="19480"/>
                    </a:lnTo>
                    <a:lnTo>
                      <a:pt x="32369" y="19690"/>
                    </a:lnTo>
                    <a:lnTo>
                      <a:pt x="32453" y="19794"/>
                    </a:lnTo>
                    <a:lnTo>
                      <a:pt x="32515" y="19794"/>
                    </a:lnTo>
                    <a:lnTo>
                      <a:pt x="32515" y="19836"/>
                    </a:lnTo>
                    <a:lnTo>
                      <a:pt x="32557" y="19857"/>
                    </a:lnTo>
                    <a:lnTo>
                      <a:pt x="32557" y="20003"/>
                    </a:lnTo>
                    <a:lnTo>
                      <a:pt x="32515" y="20045"/>
                    </a:lnTo>
                    <a:lnTo>
                      <a:pt x="32432" y="20045"/>
                    </a:lnTo>
                    <a:lnTo>
                      <a:pt x="32411" y="20171"/>
                    </a:lnTo>
                    <a:lnTo>
                      <a:pt x="32243" y="20380"/>
                    </a:lnTo>
                    <a:lnTo>
                      <a:pt x="32013" y="20568"/>
                    </a:lnTo>
                    <a:lnTo>
                      <a:pt x="32013" y="20652"/>
                    </a:lnTo>
                    <a:lnTo>
                      <a:pt x="32055" y="20673"/>
                    </a:lnTo>
                    <a:lnTo>
                      <a:pt x="32243" y="20652"/>
                    </a:lnTo>
                    <a:lnTo>
                      <a:pt x="32327" y="20652"/>
                    </a:lnTo>
                    <a:lnTo>
                      <a:pt x="32243" y="20694"/>
                    </a:lnTo>
                    <a:lnTo>
                      <a:pt x="32202" y="20861"/>
                    </a:lnTo>
                    <a:lnTo>
                      <a:pt x="32202" y="20903"/>
                    </a:lnTo>
                    <a:lnTo>
                      <a:pt x="32327" y="20945"/>
                    </a:lnTo>
                    <a:lnTo>
                      <a:pt x="32222" y="20966"/>
                    </a:lnTo>
                    <a:lnTo>
                      <a:pt x="32139" y="21050"/>
                    </a:lnTo>
                    <a:lnTo>
                      <a:pt x="32160" y="21112"/>
                    </a:lnTo>
                    <a:lnTo>
                      <a:pt x="32222" y="21175"/>
                    </a:lnTo>
                    <a:lnTo>
                      <a:pt x="32118" y="21301"/>
                    </a:lnTo>
                    <a:lnTo>
                      <a:pt x="32118" y="21363"/>
                    </a:lnTo>
                    <a:lnTo>
                      <a:pt x="32264" y="21363"/>
                    </a:lnTo>
                    <a:lnTo>
                      <a:pt x="32306" y="21426"/>
                    </a:lnTo>
                    <a:lnTo>
                      <a:pt x="32160" y="21635"/>
                    </a:lnTo>
                    <a:lnTo>
                      <a:pt x="32034" y="21698"/>
                    </a:lnTo>
                    <a:lnTo>
                      <a:pt x="32034" y="21824"/>
                    </a:lnTo>
                    <a:lnTo>
                      <a:pt x="32097" y="21887"/>
                    </a:lnTo>
                    <a:lnTo>
                      <a:pt x="32013" y="21845"/>
                    </a:lnTo>
                    <a:lnTo>
                      <a:pt x="31930" y="21719"/>
                    </a:lnTo>
                    <a:lnTo>
                      <a:pt x="31888" y="21719"/>
                    </a:lnTo>
                    <a:lnTo>
                      <a:pt x="31741" y="21887"/>
                    </a:lnTo>
                    <a:lnTo>
                      <a:pt x="31741" y="21928"/>
                    </a:lnTo>
                    <a:lnTo>
                      <a:pt x="31804" y="21949"/>
                    </a:lnTo>
                    <a:lnTo>
                      <a:pt x="31804" y="22033"/>
                    </a:lnTo>
                    <a:lnTo>
                      <a:pt x="31720" y="22117"/>
                    </a:lnTo>
                    <a:lnTo>
                      <a:pt x="31616" y="22117"/>
                    </a:lnTo>
                    <a:lnTo>
                      <a:pt x="31302" y="22431"/>
                    </a:lnTo>
                    <a:lnTo>
                      <a:pt x="31197" y="22472"/>
                    </a:lnTo>
                    <a:lnTo>
                      <a:pt x="31113" y="22724"/>
                    </a:lnTo>
                    <a:lnTo>
                      <a:pt x="31155" y="22786"/>
                    </a:lnTo>
                    <a:lnTo>
                      <a:pt x="31260" y="22828"/>
                    </a:lnTo>
                    <a:lnTo>
                      <a:pt x="31281" y="22954"/>
                    </a:lnTo>
                    <a:lnTo>
                      <a:pt x="31406" y="23037"/>
                    </a:lnTo>
                    <a:lnTo>
                      <a:pt x="31595" y="23288"/>
                    </a:lnTo>
                    <a:lnTo>
                      <a:pt x="31616" y="23602"/>
                    </a:lnTo>
                    <a:lnTo>
                      <a:pt x="31595" y="23937"/>
                    </a:lnTo>
                    <a:lnTo>
                      <a:pt x="31678" y="24125"/>
                    </a:lnTo>
                    <a:lnTo>
                      <a:pt x="31637" y="24251"/>
                    </a:lnTo>
                    <a:lnTo>
                      <a:pt x="31637" y="24460"/>
                    </a:lnTo>
                    <a:lnTo>
                      <a:pt x="31595" y="24523"/>
                    </a:lnTo>
                    <a:lnTo>
                      <a:pt x="31490" y="24816"/>
                    </a:lnTo>
                    <a:lnTo>
                      <a:pt x="31427" y="24962"/>
                    </a:lnTo>
                    <a:lnTo>
                      <a:pt x="31490" y="24962"/>
                    </a:lnTo>
                    <a:lnTo>
                      <a:pt x="31511" y="24858"/>
                    </a:lnTo>
                    <a:lnTo>
                      <a:pt x="31595" y="24816"/>
                    </a:lnTo>
                    <a:lnTo>
                      <a:pt x="31595" y="24962"/>
                    </a:lnTo>
                    <a:lnTo>
                      <a:pt x="31699" y="25088"/>
                    </a:lnTo>
                    <a:lnTo>
                      <a:pt x="31616" y="25192"/>
                    </a:lnTo>
                    <a:lnTo>
                      <a:pt x="31511" y="25192"/>
                    </a:lnTo>
                    <a:lnTo>
                      <a:pt x="31469" y="25151"/>
                    </a:lnTo>
                    <a:lnTo>
                      <a:pt x="31385" y="25151"/>
                    </a:lnTo>
                    <a:lnTo>
                      <a:pt x="31218" y="25402"/>
                    </a:lnTo>
                    <a:lnTo>
                      <a:pt x="31093" y="25465"/>
                    </a:lnTo>
                    <a:lnTo>
                      <a:pt x="31072" y="25569"/>
                    </a:lnTo>
                    <a:lnTo>
                      <a:pt x="30800" y="25674"/>
                    </a:lnTo>
                    <a:lnTo>
                      <a:pt x="30737" y="25757"/>
                    </a:lnTo>
                    <a:lnTo>
                      <a:pt x="30737" y="25799"/>
                    </a:lnTo>
                    <a:lnTo>
                      <a:pt x="30360" y="25925"/>
                    </a:lnTo>
                    <a:lnTo>
                      <a:pt x="30130" y="26029"/>
                    </a:lnTo>
                    <a:lnTo>
                      <a:pt x="30067" y="26092"/>
                    </a:lnTo>
                    <a:lnTo>
                      <a:pt x="29942" y="26092"/>
                    </a:lnTo>
                    <a:lnTo>
                      <a:pt x="29837" y="26176"/>
                    </a:lnTo>
                    <a:lnTo>
                      <a:pt x="29607" y="26197"/>
                    </a:lnTo>
                    <a:lnTo>
                      <a:pt x="29440" y="26281"/>
                    </a:lnTo>
                    <a:lnTo>
                      <a:pt x="29481" y="26322"/>
                    </a:lnTo>
                    <a:lnTo>
                      <a:pt x="29481" y="26427"/>
                    </a:lnTo>
                    <a:lnTo>
                      <a:pt x="29523" y="26511"/>
                    </a:lnTo>
                    <a:lnTo>
                      <a:pt x="29523" y="26615"/>
                    </a:lnTo>
                    <a:lnTo>
                      <a:pt x="29586" y="26699"/>
                    </a:lnTo>
                    <a:lnTo>
                      <a:pt x="29523" y="26720"/>
                    </a:lnTo>
                    <a:lnTo>
                      <a:pt x="29544" y="26804"/>
                    </a:lnTo>
                    <a:lnTo>
                      <a:pt x="29607" y="26825"/>
                    </a:lnTo>
                    <a:lnTo>
                      <a:pt x="29523" y="26866"/>
                    </a:lnTo>
                    <a:lnTo>
                      <a:pt x="29586" y="26971"/>
                    </a:lnTo>
                    <a:lnTo>
                      <a:pt x="29523" y="27013"/>
                    </a:lnTo>
                    <a:lnTo>
                      <a:pt x="29544" y="27117"/>
                    </a:lnTo>
                    <a:lnTo>
                      <a:pt x="29502" y="27159"/>
                    </a:lnTo>
                    <a:lnTo>
                      <a:pt x="29481" y="27348"/>
                    </a:lnTo>
                    <a:lnTo>
                      <a:pt x="29502" y="27452"/>
                    </a:lnTo>
                    <a:lnTo>
                      <a:pt x="29419" y="27745"/>
                    </a:lnTo>
                    <a:lnTo>
                      <a:pt x="29440" y="27808"/>
                    </a:lnTo>
                    <a:lnTo>
                      <a:pt x="29502" y="27850"/>
                    </a:lnTo>
                    <a:lnTo>
                      <a:pt x="29502" y="27913"/>
                    </a:lnTo>
                    <a:lnTo>
                      <a:pt x="29544" y="27975"/>
                    </a:lnTo>
                    <a:lnTo>
                      <a:pt x="29440" y="28101"/>
                    </a:lnTo>
                    <a:lnTo>
                      <a:pt x="29440" y="28226"/>
                    </a:lnTo>
                    <a:lnTo>
                      <a:pt x="29523" y="28268"/>
                    </a:lnTo>
                    <a:lnTo>
                      <a:pt x="29544" y="28436"/>
                    </a:lnTo>
                    <a:lnTo>
                      <a:pt x="29607" y="28498"/>
                    </a:lnTo>
                    <a:lnTo>
                      <a:pt x="29481" y="28624"/>
                    </a:lnTo>
                    <a:lnTo>
                      <a:pt x="29419" y="28791"/>
                    </a:lnTo>
                    <a:lnTo>
                      <a:pt x="29377" y="28812"/>
                    </a:lnTo>
                    <a:lnTo>
                      <a:pt x="29314" y="28791"/>
                    </a:lnTo>
                    <a:lnTo>
                      <a:pt x="29314" y="28896"/>
                    </a:lnTo>
                    <a:lnTo>
                      <a:pt x="29377" y="28959"/>
                    </a:lnTo>
                    <a:lnTo>
                      <a:pt x="29314" y="29042"/>
                    </a:lnTo>
                    <a:lnTo>
                      <a:pt x="29293" y="29231"/>
                    </a:lnTo>
                    <a:lnTo>
                      <a:pt x="29314" y="29356"/>
                    </a:lnTo>
                    <a:lnTo>
                      <a:pt x="29419" y="29482"/>
                    </a:lnTo>
                    <a:lnTo>
                      <a:pt x="29523" y="29545"/>
                    </a:lnTo>
                    <a:lnTo>
                      <a:pt x="29335" y="29524"/>
                    </a:lnTo>
                    <a:lnTo>
                      <a:pt x="29209" y="29419"/>
                    </a:lnTo>
                    <a:lnTo>
                      <a:pt x="29230" y="29252"/>
                    </a:lnTo>
                    <a:lnTo>
                      <a:pt x="29189" y="29042"/>
                    </a:lnTo>
                    <a:lnTo>
                      <a:pt x="29105" y="29022"/>
                    </a:lnTo>
                    <a:lnTo>
                      <a:pt x="29084" y="28959"/>
                    </a:lnTo>
                    <a:lnTo>
                      <a:pt x="29105" y="28854"/>
                    </a:lnTo>
                    <a:lnTo>
                      <a:pt x="29063" y="28854"/>
                    </a:lnTo>
                    <a:lnTo>
                      <a:pt x="28875" y="29105"/>
                    </a:lnTo>
                    <a:lnTo>
                      <a:pt x="28875" y="29210"/>
                    </a:lnTo>
                    <a:lnTo>
                      <a:pt x="28854" y="29314"/>
                    </a:lnTo>
                    <a:lnTo>
                      <a:pt x="28749" y="29314"/>
                    </a:lnTo>
                    <a:lnTo>
                      <a:pt x="28644" y="29210"/>
                    </a:lnTo>
                    <a:lnTo>
                      <a:pt x="28477" y="29147"/>
                    </a:lnTo>
                    <a:lnTo>
                      <a:pt x="28352" y="29252"/>
                    </a:lnTo>
                    <a:lnTo>
                      <a:pt x="28184" y="29335"/>
                    </a:lnTo>
                    <a:lnTo>
                      <a:pt x="28184" y="29335"/>
                    </a:lnTo>
                    <a:lnTo>
                      <a:pt x="28393" y="29147"/>
                    </a:lnTo>
                    <a:lnTo>
                      <a:pt x="28456" y="29001"/>
                    </a:lnTo>
                    <a:lnTo>
                      <a:pt x="28435" y="28917"/>
                    </a:lnTo>
                    <a:lnTo>
                      <a:pt x="28393" y="28729"/>
                    </a:lnTo>
                    <a:lnTo>
                      <a:pt x="28331" y="28624"/>
                    </a:lnTo>
                    <a:lnTo>
                      <a:pt x="28289" y="28540"/>
                    </a:lnTo>
                    <a:lnTo>
                      <a:pt x="28268" y="28540"/>
                    </a:lnTo>
                    <a:lnTo>
                      <a:pt x="28142" y="28478"/>
                    </a:lnTo>
                    <a:lnTo>
                      <a:pt x="28038" y="28415"/>
                    </a:lnTo>
                    <a:lnTo>
                      <a:pt x="28038" y="28331"/>
                    </a:lnTo>
                    <a:lnTo>
                      <a:pt x="28017" y="28289"/>
                    </a:lnTo>
                    <a:lnTo>
                      <a:pt x="28038" y="28185"/>
                    </a:lnTo>
                    <a:lnTo>
                      <a:pt x="27954" y="28080"/>
                    </a:lnTo>
                    <a:lnTo>
                      <a:pt x="27870" y="28017"/>
                    </a:lnTo>
                    <a:lnTo>
                      <a:pt x="27870" y="27892"/>
                    </a:lnTo>
                    <a:lnTo>
                      <a:pt x="27766" y="27808"/>
                    </a:lnTo>
                    <a:lnTo>
                      <a:pt x="27724" y="27703"/>
                    </a:lnTo>
                    <a:lnTo>
                      <a:pt x="27766" y="27473"/>
                    </a:lnTo>
                    <a:lnTo>
                      <a:pt x="27870" y="27369"/>
                    </a:lnTo>
                    <a:lnTo>
                      <a:pt x="27933" y="27222"/>
                    </a:lnTo>
                    <a:lnTo>
                      <a:pt x="27933" y="27117"/>
                    </a:lnTo>
                    <a:lnTo>
                      <a:pt x="28080" y="26866"/>
                    </a:lnTo>
                    <a:lnTo>
                      <a:pt x="28080" y="26615"/>
                    </a:lnTo>
                    <a:lnTo>
                      <a:pt x="28059" y="26594"/>
                    </a:lnTo>
                    <a:lnTo>
                      <a:pt x="28038" y="26448"/>
                    </a:lnTo>
                    <a:lnTo>
                      <a:pt x="28121" y="26301"/>
                    </a:lnTo>
                    <a:lnTo>
                      <a:pt x="28184" y="26197"/>
                    </a:lnTo>
                    <a:lnTo>
                      <a:pt x="28184" y="26092"/>
                    </a:lnTo>
                    <a:lnTo>
                      <a:pt x="28352" y="25799"/>
                    </a:lnTo>
                    <a:lnTo>
                      <a:pt x="28331" y="25611"/>
                    </a:lnTo>
                    <a:lnTo>
                      <a:pt x="28268" y="25611"/>
                    </a:lnTo>
                    <a:lnTo>
                      <a:pt x="28247" y="25653"/>
                    </a:lnTo>
                    <a:lnTo>
                      <a:pt x="28247" y="25590"/>
                    </a:lnTo>
                    <a:lnTo>
                      <a:pt x="28163" y="25590"/>
                    </a:lnTo>
                    <a:lnTo>
                      <a:pt x="28038" y="25653"/>
                    </a:lnTo>
                    <a:lnTo>
                      <a:pt x="27849" y="25611"/>
                    </a:lnTo>
                    <a:lnTo>
                      <a:pt x="27661" y="25569"/>
                    </a:lnTo>
                    <a:lnTo>
                      <a:pt x="27619" y="25569"/>
                    </a:lnTo>
                    <a:lnTo>
                      <a:pt x="27556" y="25506"/>
                    </a:lnTo>
                    <a:lnTo>
                      <a:pt x="27326" y="25506"/>
                    </a:lnTo>
                    <a:lnTo>
                      <a:pt x="27201" y="25548"/>
                    </a:lnTo>
                    <a:lnTo>
                      <a:pt x="27138" y="25506"/>
                    </a:lnTo>
                    <a:lnTo>
                      <a:pt x="26971" y="25506"/>
                    </a:lnTo>
                    <a:lnTo>
                      <a:pt x="26929" y="25485"/>
                    </a:lnTo>
                    <a:lnTo>
                      <a:pt x="26971" y="25444"/>
                    </a:lnTo>
                    <a:lnTo>
                      <a:pt x="26803" y="25297"/>
                    </a:lnTo>
                    <a:lnTo>
                      <a:pt x="26782" y="25234"/>
                    </a:lnTo>
                    <a:lnTo>
                      <a:pt x="26594" y="25046"/>
                    </a:lnTo>
                    <a:lnTo>
                      <a:pt x="26510" y="25025"/>
                    </a:lnTo>
                    <a:lnTo>
                      <a:pt x="26343" y="24879"/>
                    </a:lnTo>
                    <a:lnTo>
                      <a:pt x="26259" y="24858"/>
                    </a:lnTo>
                    <a:lnTo>
                      <a:pt x="26029" y="24711"/>
                    </a:lnTo>
                    <a:lnTo>
                      <a:pt x="25966" y="24648"/>
                    </a:lnTo>
                    <a:lnTo>
                      <a:pt x="25903" y="24753"/>
                    </a:lnTo>
                    <a:lnTo>
                      <a:pt x="25903" y="24711"/>
                    </a:lnTo>
                    <a:lnTo>
                      <a:pt x="25820" y="24523"/>
                    </a:lnTo>
                    <a:lnTo>
                      <a:pt x="25736" y="24439"/>
                    </a:lnTo>
                    <a:lnTo>
                      <a:pt x="25736" y="24335"/>
                    </a:lnTo>
                    <a:lnTo>
                      <a:pt x="25631" y="24293"/>
                    </a:lnTo>
                    <a:lnTo>
                      <a:pt x="25527" y="24104"/>
                    </a:lnTo>
                    <a:lnTo>
                      <a:pt x="25443" y="24084"/>
                    </a:lnTo>
                    <a:lnTo>
                      <a:pt x="25255" y="23895"/>
                    </a:lnTo>
                    <a:lnTo>
                      <a:pt x="25150" y="23874"/>
                    </a:lnTo>
                    <a:lnTo>
                      <a:pt x="25087" y="23812"/>
                    </a:lnTo>
                    <a:lnTo>
                      <a:pt x="24815" y="23728"/>
                    </a:lnTo>
                    <a:lnTo>
                      <a:pt x="24627" y="23581"/>
                    </a:lnTo>
                    <a:lnTo>
                      <a:pt x="24376" y="23393"/>
                    </a:lnTo>
                    <a:lnTo>
                      <a:pt x="24167" y="23414"/>
                    </a:lnTo>
                    <a:lnTo>
                      <a:pt x="23748" y="23560"/>
                    </a:lnTo>
                    <a:lnTo>
                      <a:pt x="23330" y="23686"/>
                    </a:lnTo>
                    <a:lnTo>
                      <a:pt x="23142" y="23686"/>
                    </a:lnTo>
                    <a:lnTo>
                      <a:pt x="23016" y="23623"/>
                    </a:lnTo>
                    <a:lnTo>
                      <a:pt x="23016" y="23623"/>
                    </a:lnTo>
                    <a:lnTo>
                      <a:pt x="23142" y="23665"/>
                    </a:lnTo>
                    <a:lnTo>
                      <a:pt x="23330" y="23602"/>
                    </a:lnTo>
                    <a:lnTo>
                      <a:pt x="23665" y="23268"/>
                    </a:lnTo>
                    <a:lnTo>
                      <a:pt x="23727" y="23163"/>
                    </a:lnTo>
                    <a:lnTo>
                      <a:pt x="23665" y="22933"/>
                    </a:lnTo>
                    <a:lnTo>
                      <a:pt x="23581" y="22828"/>
                    </a:lnTo>
                    <a:lnTo>
                      <a:pt x="23665" y="22577"/>
                    </a:lnTo>
                    <a:lnTo>
                      <a:pt x="23665" y="22347"/>
                    </a:lnTo>
                    <a:lnTo>
                      <a:pt x="23581" y="22200"/>
                    </a:lnTo>
                    <a:lnTo>
                      <a:pt x="23581" y="22054"/>
                    </a:lnTo>
                    <a:lnTo>
                      <a:pt x="23644" y="21928"/>
                    </a:lnTo>
                    <a:lnTo>
                      <a:pt x="23644" y="21824"/>
                    </a:lnTo>
                    <a:lnTo>
                      <a:pt x="23539" y="21782"/>
                    </a:lnTo>
                    <a:lnTo>
                      <a:pt x="23204" y="21782"/>
                    </a:lnTo>
                    <a:lnTo>
                      <a:pt x="23037" y="22054"/>
                    </a:lnTo>
                    <a:lnTo>
                      <a:pt x="22828" y="22305"/>
                    </a:lnTo>
                    <a:lnTo>
                      <a:pt x="22577" y="22326"/>
                    </a:lnTo>
                    <a:lnTo>
                      <a:pt x="22409" y="22452"/>
                    </a:lnTo>
                    <a:lnTo>
                      <a:pt x="22472" y="22347"/>
                    </a:lnTo>
                    <a:lnTo>
                      <a:pt x="22786" y="22263"/>
                    </a:lnTo>
                    <a:lnTo>
                      <a:pt x="22932" y="22117"/>
                    </a:lnTo>
                    <a:lnTo>
                      <a:pt x="23037" y="21845"/>
                    </a:lnTo>
                    <a:lnTo>
                      <a:pt x="22995" y="21824"/>
                    </a:lnTo>
                    <a:lnTo>
                      <a:pt x="22995" y="21677"/>
                    </a:lnTo>
                    <a:lnTo>
                      <a:pt x="22932" y="21594"/>
                    </a:lnTo>
                    <a:lnTo>
                      <a:pt x="22953" y="21489"/>
                    </a:lnTo>
                    <a:lnTo>
                      <a:pt x="22932" y="21405"/>
                    </a:lnTo>
                    <a:lnTo>
                      <a:pt x="22807" y="21384"/>
                    </a:lnTo>
                    <a:lnTo>
                      <a:pt x="22849" y="21322"/>
                    </a:lnTo>
                    <a:lnTo>
                      <a:pt x="22953" y="21301"/>
                    </a:lnTo>
                    <a:lnTo>
                      <a:pt x="22995" y="21196"/>
                    </a:lnTo>
                    <a:lnTo>
                      <a:pt x="23100" y="21008"/>
                    </a:lnTo>
                    <a:lnTo>
                      <a:pt x="23100" y="20861"/>
                    </a:lnTo>
                    <a:lnTo>
                      <a:pt x="23037" y="20799"/>
                    </a:lnTo>
                    <a:lnTo>
                      <a:pt x="23121" y="20568"/>
                    </a:lnTo>
                    <a:lnTo>
                      <a:pt x="23204" y="20527"/>
                    </a:lnTo>
                    <a:lnTo>
                      <a:pt x="23246" y="20359"/>
                    </a:lnTo>
                    <a:lnTo>
                      <a:pt x="23330" y="20255"/>
                    </a:lnTo>
                    <a:lnTo>
                      <a:pt x="23372" y="20045"/>
                    </a:lnTo>
                    <a:lnTo>
                      <a:pt x="23476" y="19941"/>
                    </a:lnTo>
                    <a:lnTo>
                      <a:pt x="23435" y="19815"/>
                    </a:lnTo>
                    <a:lnTo>
                      <a:pt x="23435" y="19731"/>
                    </a:lnTo>
                    <a:lnTo>
                      <a:pt x="23560" y="19815"/>
                    </a:lnTo>
                    <a:lnTo>
                      <a:pt x="23665" y="19711"/>
                    </a:lnTo>
                    <a:lnTo>
                      <a:pt x="23665" y="19606"/>
                    </a:lnTo>
                    <a:lnTo>
                      <a:pt x="23790" y="19585"/>
                    </a:lnTo>
                    <a:lnTo>
                      <a:pt x="23958" y="19397"/>
                    </a:lnTo>
                    <a:lnTo>
                      <a:pt x="24062" y="19334"/>
                    </a:lnTo>
                    <a:lnTo>
                      <a:pt x="24041" y="19229"/>
                    </a:lnTo>
                    <a:lnTo>
                      <a:pt x="24125" y="19166"/>
                    </a:lnTo>
                    <a:lnTo>
                      <a:pt x="24188" y="19166"/>
                    </a:lnTo>
                    <a:lnTo>
                      <a:pt x="24230" y="19083"/>
                    </a:lnTo>
                    <a:lnTo>
                      <a:pt x="24167" y="18999"/>
                    </a:lnTo>
                    <a:lnTo>
                      <a:pt x="24292" y="18915"/>
                    </a:lnTo>
                    <a:lnTo>
                      <a:pt x="24376" y="18769"/>
                    </a:lnTo>
                    <a:lnTo>
                      <a:pt x="24481" y="18769"/>
                    </a:lnTo>
                    <a:lnTo>
                      <a:pt x="24481" y="18706"/>
                    </a:lnTo>
                    <a:lnTo>
                      <a:pt x="24543" y="18664"/>
                    </a:lnTo>
                    <a:lnTo>
                      <a:pt x="24397" y="18560"/>
                    </a:lnTo>
                    <a:lnTo>
                      <a:pt x="24460" y="18539"/>
                    </a:lnTo>
                    <a:lnTo>
                      <a:pt x="24460" y="18455"/>
                    </a:lnTo>
                    <a:lnTo>
                      <a:pt x="24543" y="18476"/>
                    </a:lnTo>
                    <a:lnTo>
                      <a:pt x="24669" y="18581"/>
                    </a:lnTo>
                    <a:lnTo>
                      <a:pt x="24690" y="18643"/>
                    </a:lnTo>
                    <a:lnTo>
                      <a:pt x="24753" y="18602"/>
                    </a:lnTo>
                    <a:lnTo>
                      <a:pt x="24711" y="18539"/>
                    </a:lnTo>
                    <a:lnTo>
                      <a:pt x="24606" y="18476"/>
                    </a:lnTo>
                    <a:lnTo>
                      <a:pt x="24795" y="18392"/>
                    </a:lnTo>
                    <a:lnTo>
                      <a:pt x="24836" y="18330"/>
                    </a:lnTo>
                    <a:lnTo>
                      <a:pt x="24983" y="18330"/>
                    </a:lnTo>
                    <a:lnTo>
                      <a:pt x="25004" y="18350"/>
                    </a:lnTo>
                    <a:lnTo>
                      <a:pt x="25025" y="18267"/>
                    </a:lnTo>
                    <a:lnTo>
                      <a:pt x="25004" y="18225"/>
                    </a:lnTo>
                    <a:lnTo>
                      <a:pt x="25087" y="18225"/>
                    </a:lnTo>
                    <a:lnTo>
                      <a:pt x="25108" y="18350"/>
                    </a:lnTo>
                    <a:lnTo>
                      <a:pt x="25192" y="18246"/>
                    </a:lnTo>
                    <a:lnTo>
                      <a:pt x="25192" y="18225"/>
                    </a:lnTo>
                    <a:lnTo>
                      <a:pt x="25108" y="18162"/>
                    </a:lnTo>
                    <a:lnTo>
                      <a:pt x="25108" y="18058"/>
                    </a:lnTo>
                    <a:lnTo>
                      <a:pt x="25150" y="18120"/>
                    </a:lnTo>
                    <a:lnTo>
                      <a:pt x="25359" y="18162"/>
                    </a:lnTo>
                    <a:lnTo>
                      <a:pt x="25339" y="18078"/>
                    </a:lnTo>
                    <a:lnTo>
                      <a:pt x="25234" y="18037"/>
                    </a:lnTo>
                    <a:lnTo>
                      <a:pt x="25213" y="17953"/>
                    </a:lnTo>
                    <a:lnTo>
                      <a:pt x="25255" y="17932"/>
                    </a:lnTo>
                    <a:lnTo>
                      <a:pt x="25297" y="17848"/>
                    </a:lnTo>
                    <a:lnTo>
                      <a:pt x="25318" y="18016"/>
                    </a:lnTo>
                    <a:lnTo>
                      <a:pt x="25422" y="17974"/>
                    </a:lnTo>
                    <a:lnTo>
                      <a:pt x="25506" y="18016"/>
                    </a:lnTo>
                    <a:lnTo>
                      <a:pt x="25590" y="17953"/>
                    </a:lnTo>
                    <a:lnTo>
                      <a:pt x="25464" y="17744"/>
                    </a:lnTo>
                    <a:lnTo>
                      <a:pt x="25401" y="17514"/>
                    </a:lnTo>
                    <a:lnTo>
                      <a:pt x="25297" y="17388"/>
                    </a:lnTo>
                    <a:lnTo>
                      <a:pt x="25297" y="17283"/>
                    </a:lnTo>
                    <a:lnTo>
                      <a:pt x="25255" y="17200"/>
                    </a:lnTo>
                    <a:lnTo>
                      <a:pt x="25297" y="17137"/>
                    </a:lnTo>
                    <a:lnTo>
                      <a:pt x="25359" y="17221"/>
                    </a:lnTo>
                    <a:lnTo>
                      <a:pt x="25422" y="17409"/>
                    </a:lnTo>
                    <a:lnTo>
                      <a:pt x="25569" y="17597"/>
                    </a:lnTo>
                    <a:lnTo>
                      <a:pt x="25841" y="17639"/>
                    </a:lnTo>
                    <a:lnTo>
                      <a:pt x="25945" y="17723"/>
                    </a:lnTo>
                    <a:lnTo>
                      <a:pt x="26071" y="17723"/>
                    </a:lnTo>
                    <a:lnTo>
                      <a:pt x="26155" y="17660"/>
                    </a:lnTo>
                    <a:lnTo>
                      <a:pt x="26259" y="17660"/>
                    </a:lnTo>
                    <a:lnTo>
                      <a:pt x="26406" y="17514"/>
                    </a:lnTo>
                    <a:lnTo>
                      <a:pt x="26448" y="17242"/>
                    </a:lnTo>
                    <a:lnTo>
                      <a:pt x="26238" y="16990"/>
                    </a:lnTo>
                    <a:lnTo>
                      <a:pt x="26196" y="16823"/>
                    </a:lnTo>
                    <a:lnTo>
                      <a:pt x="26134" y="16739"/>
                    </a:lnTo>
                    <a:lnTo>
                      <a:pt x="26071" y="16739"/>
                    </a:lnTo>
                    <a:lnTo>
                      <a:pt x="25945" y="16886"/>
                    </a:lnTo>
                    <a:lnTo>
                      <a:pt x="25715" y="16907"/>
                    </a:lnTo>
                    <a:lnTo>
                      <a:pt x="25652" y="16928"/>
                    </a:lnTo>
                    <a:lnTo>
                      <a:pt x="25652" y="16907"/>
                    </a:lnTo>
                    <a:lnTo>
                      <a:pt x="25631" y="16823"/>
                    </a:lnTo>
                    <a:lnTo>
                      <a:pt x="25715" y="16865"/>
                    </a:lnTo>
                    <a:lnTo>
                      <a:pt x="25841" y="16823"/>
                    </a:lnTo>
                    <a:lnTo>
                      <a:pt x="25966" y="16718"/>
                    </a:lnTo>
                    <a:lnTo>
                      <a:pt x="25945" y="16677"/>
                    </a:lnTo>
                    <a:lnTo>
                      <a:pt x="25736" y="16551"/>
                    </a:lnTo>
                    <a:lnTo>
                      <a:pt x="25506" y="16300"/>
                    </a:lnTo>
                    <a:lnTo>
                      <a:pt x="25443" y="16300"/>
                    </a:lnTo>
                    <a:lnTo>
                      <a:pt x="25422" y="16363"/>
                    </a:lnTo>
                    <a:lnTo>
                      <a:pt x="25464" y="16446"/>
                    </a:lnTo>
                    <a:lnTo>
                      <a:pt x="25443" y="16488"/>
                    </a:lnTo>
                    <a:lnTo>
                      <a:pt x="25339" y="16405"/>
                    </a:lnTo>
                    <a:lnTo>
                      <a:pt x="25297" y="16258"/>
                    </a:lnTo>
                    <a:lnTo>
                      <a:pt x="25401" y="16279"/>
                    </a:lnTo>
                    <a:lnTo>
                      <a:pt x="25401" y="16091"/>
                    </a:lnTo>
                    <a:lnTo>
                      <a:pt x="25443" y="16195"/>
                    </a:lnTo>
                    <a:lnTo>
                      <a:pt x="25611" y="16342"/>
                    </a:lnTo>
                    <a:lnTo>
                      <a:pt x="25694" y="16363"/>
                    </a:lnTo>
                    <a:lnTo>
                      <a:pt x="25757" y="16551"/>
                    </a:lnTo>
                    <a:lnTo>
                      <a:pt x="25966" y="16677"/>
                    </a:lnTo>
                    <a:lnTo>
                      <a:pt x="26217" y="16760"/>
                    </a:lnTo>
                    <a:lnTo>
                      <a:pt x="26322" y="16907"/>
                    </a:lnTo>
                    <a:lnTo>
                      <a:pt x="26427" y="16970"/>
                    </a:lnTo>
                    <a:lnTo>
                      <a:pt x="26448" y="17032"/>
                    </a:lnTo>
                    <a:lnTo>
                      <a:pt x="26573" y="17095"/>
                    </a:lnTo>
                    <a:lnTo>
                      <a:pt x="26636" y="17137"/>
                    </a:lnTo>
                    <a:lnTo>
                      <a:pt x="26636" y="17011"/>
                    </a:lnTo>
                    <a:lnTo>
                      <a:pt x="26740" y="16970"/>
                    </a:lnTo>
                    <a:lnTo>
                      <a:pt x="26657" y="16907"/>
                    </a:lnTo>
                    <a:lnTo>
                      <a:pt x="26678" y="16802"/>
                    </a:lnTo>
                    <a:lnTo>
                      <a:pt x="26761" y="16928"/>
                    </a:lnTo>
                    <a:lnTo>
                      <a:pt x="26782" y="17011"/>
                    </a:lnTo>
                    <a:lnTo>
                      <a:pt x="26866" y="17032"/>
                    </a:lnTo>
                    <a:lnTo>
                      <a:pt x="26992" y="16865"/>
                    </a:lnTo>
                    <a:lnTo>
                      <a:pt x="26992" y="16656"/>
                    </a:lnTo>
                    <a:lnTo>
                      <a:pt x="26950" y="16572"/>
                    </a:lnTo>
                    <a:lnTo>
                      <a:pt x="26992" y="16405"/>
                    </a:lnTo>
                    <a:lnTo>
                      <a:pt x="27054" y="16593"/>
                    </a:lnTo>
                    <a:lnTo>
                      <a:pt x="27054" y="16698"/>
                    </a:lnTo>
                    <a:lnTo>
                      <a:pt x="27117" y="16467"/>
                    </a:lnTo>
                    <a:lnTo>
                      <a:pt x="27222" y="16405"/>
                    </a:lnTo>
                    <a:lnTo>
                      <a:pt x="27264" y="16467"/>
                    </a:lnTo>
                    <a:lnTo>
                      <a:pt x="27284" y="16488"/>
                    </a:lnTo>
                    <a:lnTo>
                      <a:pt x="27201" y="16593"/>
                    </a:lnTo>
                    <a:lnTo>
                      <a:pt x="27264" y="16614"/>
                    </a:lnTo>
                    <a:lnTo>
                      <a:pt x="27284" y="16698"/>
                    </a:lnTo>
                    <a:lnTo>
                      <a:pt x="27368" y="16614"/>
                    </a:lnTo>
                    <a:lnTo>
                      <a:pt x="27431" y="16656"/>
                    </a:lnTo>
                    <a:lnTo>
                      <a:pt x="27577" y="16802"/>
                    </a:lnTo>
                    <a:lnTo>
                      <a:pt x="27598" y="16760"/>
                    </a:lnTo>
                    <a:lnTo>
                      <a:pt x="27682" y="16760"/>
                    </a:lnTo>
                    <a:lnTo>
                      <a:pt x="27724" y="16802"/>
                    </a:lnTo>
                    <a:lnTo>
                      <a:pt x="27828" y="16781"/>
                    </a:lnTo>
                    <a:lnTo>
                      <a:pt x="27933" y="16593"/>
                    </a:lnTo>
                    <a:lnTo>
                      <a:pt x="28100" y="16509"/>
                    </a:lnTo>
                    <a:lnTo>
                      <a:pt x="28456" y="16153"/>
                    </a:lnTo>
                    <a:lnTo>
                      <a:pt x="28477" y="16070"/>
                    </a:lnTo>
                    <a:lnTo>
                      <a:pt x="28540" y="16049"/>
                    </a:lnTo>
                    <a:lnTo>
                      <a:pt x="28561" y="16091"/>
                    </a:lnTo>
                    <a:lnTo>
                      <a:pt x="28728" y="15881"/>
                    </a:lnTo>
                    <a:lnTo>
                      <a:pt x="28833" y="15840"/>
                    </a:lnTo>
                    <a:lnTo>
                      <a:pt x="28958" y="15735"/>
                    </a:lnTo>
                    <a:lnTo>
                      <a:pt x="29000" y="15672"/>
                    </a:lnTo>
                    <a:lnTo>
                      <a:pt x="28979" y="15547"/>
                    </a:lnTo>
                    <a:lnTo>
                      <a:pt x="28561" y="15442"/>
                    </a:lnTo>
                    <a:lnTo>
                      <a:pt x="28331" y="15400"/>
                    </a:lnTo>
                    <a:lnTo>
                      <a:pt x="28121" y="15317"/>
                    </a:lnTo>
                    <a:lnTo>
                      <a:pt x="28038" y="15128"/>
                    </a:lnTo>
                    <a:lnTo>
                      <a:pt x="27912" y="14898"/>
                    </a:lnTo>
                    <a:lnTo>
                      <a:pt x="27849" y="14898"/>
                    </a:lnTo>
                    <a:lnTo>
                      <a:pt x="27828" y="14710"/>
                    </a:lnTo>
                    <a:lnTo>
                      <a:pt x="27808" y="14689"/>
                    </a:lnTo>
                    <a:lnTo>
                      <a:pt x="27828" y="14626"/>
                    </a:lnTo>
                    <a:lnTo>
                      <a:pt x="27870" y="14626"/>
                    </a:lnTo>
                    <a:lnTo>
                      <a:pt x="27912" y="14563"/>
                    </a:lnTo>
                    <a:lnTo>
                      <a:pt x="27828" y="14501"/>
                    </a:lnTo>
                    <a:lnTo>
                      <a:pt x="27598" y="14501"/>
                    </a:lnTo>
                    <a:lnTo>
                      <a:pt x="27326" y="14417"/>
                    </a:lnTo>
                    <a:lnTo>
                      <a:pt x="27243" y="14417"/>
                    </a:lnTo>
                    <a:lnTo>
                      <a:pt x="27201" y="14480"/>
                    </a:lnTo>
                    <a:lnTo>
                      <a:pt x="27117" y="14396"/>
                    </a:lnTo>
                    <a:lnTo>
                      <a:pt x="27117" y="14312"/>
                    </a:lnTo>
                    <a:lnTo>
                      <a:pt x="27222" y="14354"/>
                    </a:lnTo>
                    <a:lnTo>
                      <a:pt x="27494" y="14375"/>
                    </a:lnTo>
                    <a:lnTo>
                      <a:pt x="27640" y="14480"/>
                    </a:lnTo>
                    <a:lnTo>
                      <a:pt x="27870" y="14480"/>
                    </a:lnTo>
                    <a:lnTo>
                      <a:pt x="28017" y="14584"/>
                    </a:lnTo>
                    <a:lnTo>
                      <a:pt x="28142" y="14814"/>
                    </a:lnTo>
                    <a:lnTo>
                      <a:pt x="28247" y="14835"/>
                    </a:lnTo>
                    <a:lnTo>
                      <a:pt x="28289" y="14898"/>
                    </a:lnTo>
                    <a:lnTo>
                      <a:pt x="28247" y="14919"/>
                    </a:lnTo>
                    <a:lnTo>
                      <a:pt x="28184" y="14919"/>
                    </a:lnTo>
                    <a:lnTo>
                      <a:pt x="28184" y="14982"/>
                    </a:lnTo>
                    <a:lnTo>
                      <a:pt x="28372" y="15045"/>
                    </a:lnTo>
                    <a:lnTo>
                      <a:pt x="28435" y="15191"/>
                    </a:lnTo>
                    <a:lnTo>
                      <a:pt x="28498" y="15296"/>
                    </a:lnTo>
                    <a:lnTo>
                      <a:pt x="28875" y="15358"/>
                    </a:lnTo>
                    <a:lnTo>
                      <a:pt x="28979" y="15317"/>
                    </a:lnTo>
                    <a:lnTo>
                      <a:pt x="29021" y="15191"/>
                    </a:lnTo>
                    <a:lnTo>
                      <a:pt x="29105" y="15128"/>
                    </a:lnTo>
                    <a:lnTo>
                      <a:pt x="29189" y="15149"/>
                    </a:lnTo>
                    <a:lnTo>
                      <a:pt x="29314" y="15003"/>
                    </a:lnTo>
                    <a:lnTo>
                      <a:pt x="29335" y="14982"/>
                    </a:lnTo>
                    <a:lnTo>
                      <a:pt x="29502" y="15128"/>
                    </a:lnTo>
                    <a:lnTo>
                      <a:pt x="29481" y="15149"/>
                    </a:lnTo>
                    <a:lnTo>
                      <a:pt x="29377" y="15317"/>
                    </a:lnTo>
                    <a:lnTo>
                      <a:pt x="29377" y="15400"/>
                    </a:lnTo>
                    <a:lnTo>
                      <a:pt x="29293" y="15505"/>
                    </a:lnTo>
                    <a:lnTo>
                      <a:pt x="29293" y="15568"/>
                    </a:lnTo>
                    <a:lnTo>
                      <a:pt x="29189" y="15756"/>
                    </a:lnTo>
                    <a:lnTo>
                      <a:pt x="29230" y="15840"/>
                    </a:lnTo>
                    <a:lnTo>
                      <a:pt x="29189" y="15861"/>
                    </a:lnTo>
                    <a:lnTo>
                      <a:pt x="29168" y="15965"/>
                    </a:lnTo>
                    <a:lnTo>
                      <a:pt x="29168" y="16070"/>
                    </a:lnTo>
                    <a:lnTo>
                      <a:pt x="29000" y="16195"/>
                    </a:lnTo>
                    <a:lnTo>
                      <a:pt x="28958" y="16300"/>
                    </a:lnTo>
                    <a:lnTo>
                      <a:pt x="28958" y="16467"/>
                    </a:lnTo>
                    <a:lnTo>
                      <a:pt x="28916" y="16509"/>
                    </a:lnTo>
                    <a:lnTo>
                      <a:pt x="28916" y="16677"/>
                    </a:lnTo>
                    <a:lnTo>
                      <a:pt x="28854" y="16760"/>
                    </a:lnTo>
                    <a:lnTo>
                      <a:pt x="28707" y="16760"/>
                    </a:lnTo>
                    <a:lnTo>
                      <a:pt x="28540" y="16823"/>
                    </a:lnTo>
                    <a:lnTo>
                      <a:pt x="28540" y="16928"/>
                    </a:lnTo>
                    <a:lnTo>
                      <a:pt x="28477" y="17116"/>
                    </a:lnTo>
                    <a:lnTo>
                      <a:pt x="28498" y="17242"/>
                    </a:lnTo>
                    <a:lnTo>
                      <a:pt x="28561" y="17242"/>
                    </a:lnTo>
                    <a:lnTo>
                      <a:pt x="28582" y="17137"/>
                    </a:lnTo>
                    <a:lnTo>
                      <a:pt x="28644" y="17116"/>
                    </a:lnTo>
                    <a:lnTo>
                      <a:pt x="28686" y="17137"/>
                    </a:lnTo>
                    <a:lnTo>
                      <a:pt x="28770" y="17200"/>
                    </a:lnTo>
                    <a:lnTo>
                      <a:pt x="28854" y="17200"/>
                    </a:lnTo>
                    <a:lnTo>
                      <a:pt x="28896" y="17179"/>
                    </a:lnTo>
                    <a:lnTo>
                      <a:pt x="28958" y="17179"/>
                    </a:lnTo>
                    <a:lnTo>
                      <a:pt x="29000" y="17221"/>
                    </a:lnTo>
                    <a:lnTo>
                      <a:pt x="29021" y="17304"/>
                    </a:lnTo>
                    <a:lnTo>
                      <a:pt x="28958" y="17409"/>
                    </a:lnTo>
                    <a:lnTo>
                      <a:pt x="28979" y="17514"/>
                    </a:lnTo>
                    <a:lnTo>
                      <a:pt x="28896" y="17597"/>
                    </a:lnTo>
                    <a:lnTo>
                      <a:pt x="28896" y="17744"/>
                    </a:lnTo>
                    <a:lnTo>
                      <a:pt x="28916" y="17806"/>
                    </a:lnTo>
                    <a:lnTo>
                      <a:pt x="28979" y="17765"/>
                    </a:lnTo>
                    <a:lnTo>
                      <a:pt x="29021" y="17806"/>
                    </a:lnTo>
                    <a:lnTo>
                      <a:pt x="29105" y="17806"/>
                    </a:lnTo>
                    <a:lnTo>
                      <a:pt x="29168" y="17744"/>
                    </a:lnTo>
                    <a:lnTo>
                      <a:pt x="29272" y="17744"/>
                    </a:lnTo>
                    <a:lnTo>
                      <a:pt x="29293" y="17702"/>
                    </a:lnTo>
                    <a:lnTo>
                      <a:pt x="29377" y="17639"/>
                    </a:lnTo>
                    <a:lnTo>
                      <a:pt x="29440" y="17639"/>
                    </a:lnTo>
                    <a:lnTo>
                      <a:pt x="29544" y="17555"/>
                    </a:lnTo>
                    <a:lnTo>
                      <a:pt x="29586" y="17430"/>
                    </a:lnTo>
                    <a:lnTo>
                      <a:pt x="29649" y="17346"/>
                    </a:lnTo>
                    <a:lnTo>
                      <a:pt x="29712" y="17283"/>
                    </a:lnTo>
                    <a:lnTo>
                      <a:pt x="29753" y="17283"/>
                    </a:lnTo>
                    <a:lnTo>
                      <a:pt x="29816" y="17325"/>
                    </a:lnTo>
                    <a:lnTo>
                      <a:pt x="29900" y="17283"/>
                    </a:lnTo>
                    <a:lnTo>
                      <a:pt x="29942" y="17242"/>
                    </a:lnTo>
                    <a:lnTo>
                      <a:pt x="30025" y="17242"/>
                    </a:lnTo>
                    <a:lnTo>
                      <a:pt x="30067" y="17095"/>
                    </a:lnTo>
                    <a:lnTo>
                      <a:pt x="30067" y="16970"/>
                    </a:lnTo>
                    <a:lnTo>
                      <a:pt x="30172" y="16886"/>
                    </a:lnTo>
                    <a:lnTo>
                      <a:pt x="30214" y="16802"/>
                    </a:lnTo>
                    <a:lnTo>
                      <a:pt x="30277" y="16802"/>
                    </a:lnTo>
                    <a:lnTo>
                      <a:pt x="30339" y="16865"/>
                    </a:lnTo>
                    <a:lnTo>
                      <a:pt x="30381" y="16802"/>
                    </a:lnTo>
                    <a:lnTo>
                      <a:pt x="30444" y="16781"/>
                    </a:lnTo>
                    <a:lnTo>
                      <a:pt x="30486" y="16802"/>
                    </a:lnTo>
                    <a:lnTo>
                      <a:pt x="30528" y="16907"/>
                    </a:lnTo>
                    <a:lnTo>
                      <a:pt x="30444" y="16970"/>
                    </a:lnTo>
                    <a:lnTo>
                      <a:pt x="30381" y="17011"/>
                    </a:lnTo>
                    <a:lnTo>
                      <a:pt x="30465" y="17074"/>
                    </a:lnTo>
                    <a:lnTo>
                      <a:pt x="30632" y="17074"/>
                    </a:lnTo>
                    <a:lnTo>
                      <a:pt x="30695" y="17095"/>
                    </a:lnTo>
                    <a:lnTo>
                      <a:pt x="30737" y="17179"/>
                    </a:lnTo>
                    <a:lnTo>
                      <a:pt x="30653" y="17283"/>
                    </a:lnTo>
                    <a:lnTo>
                      <a:pt x="30569" y="17304"/>
                    </a:lnTo>
                    <a:lnTo>
                      <a:pt x="30569" y="17430"/>
                    </a:lnTo>
                    <a:lnTo>
                      <a:pt x="30653" y="17451"/>
                    </a:lnTo>
                    <a:lnTo>
                      <a:pt x="30695" y="17430"/>
                    </a:lnTo>
                    <a:lnTo>
                      <a:pt x="30779" y="17430"/>
                    </a:lnTo>
                    <a:lnTo>
                      <a:pt x="30800" y="17451"/>
                    </a:lnTo>
                    <a:lnTo>
                      <a:pt x="30883" y="17430"/>
                    </a:lnTo>
                    <a:lnTo>
                      <a:pt x="30904" y="17514"/>
                    </a:lnTo>
                    <a:lnTo>
                      <a:pt x="31009" y="17514"/>
                    </a:lnTo>
                    <a:lnTo>
                      <a:pt x="31072" y="17555"/>
                    </a:lnTo>
                    <a:lnTo>
                      <a:pt x="31113" y="17555"/>
                    </a:lnTo>
                    <a:lnTo>
                      <a:pt x="31260" y="17639"/>
                    </a:lnTo>
                    <a:lnTo>
                      <a:pt x="31302" y="17618"/>
                    </a:lnTo>
                    <a:lnTo>
                      <a:pt x="31365" y="17493"/>
                    </a:lnTo>
                    <a:lnTo>
                      <a:pt x="31406" y="17451"/>
                    </a:lnTo>
                    <a:lnTo>
                      <a:pt x="31490" y="17346"/>
                    </a:lnTo>
                    <a:lnTo>
                      <a:pt x="31595" y="17346"/>
                    </a:lnTo>
                    <a:lnTo>
                      <a:pt x="31616" y="17304"/>
                    </a:lnTo>
                    <a:lnTo>
                      <a:pt x="31532" y="17283"/>
                    </a:lnTo>
                    <a:lnTo>
                      <a:pt x="31490" y="17200"/>
                    </a:lnTo>
                    <a:lnTo>
                      <a:pt x="31574" y="17179"/>
                    </a:lnTo>
                    <a:lnTo>
                      <a:pt x="31595" y="17095"/>
                    </a:lnTo>
                    <a:lnTo>
                      <a:pt x="31511" y="17053"/>
                    </a:lnTo>
                    <a:lnTo>
                      <a:pt x="31469" y="16990"/>
                    </a:lnTo>
                    <a:lnTo>
                      <a:pt x="31406" y="17011"/>
                    </a:lnTo>
                    <a:lnTo>
                      <a:pt x="31406" y="17095"/>
                    </a:lnTo>
                    <a:lnTo>
                      <a:pt x="31365" y="17116"/>
                    </a:lnTo>
                    <a:lnTo>
                      <a:pt x="31302" y="17095"/>
                    </a:lnTo>
                    <a:lnTo>
                      <a:pt x="31197" y="17032"/>
                    </a:lnTo>
                    <a:lnTo>
                      <a:pt x="31197" y="16970"/>
                    </a:lnTo>
                    <a:lnTo>
                      <a:pt x="31155" y="16990"/>
                    </a:lnTo>
                    <a:lnTo>
                      <a:pt x="31072" y="17074"/>
                    </a:lnTo>
                    <a:lnTo>
                      <a:pt x="30883" y="17074"/>
                    </a:lnTo>
                    <a:lnTo>
                      <a:pt x="30800" y="17011"/>
                    </a:lnTo>
                    <a:lnTo>
                      <a:pt x="30904" y="16970"/>
                    </a:lnTo>
                    <a:lnTo>
                      <a:pt x="30988" y="16970"/>
                    </a:lnTo>
                    <a:lnTo>
                      <a:pt x="31072" y="16907"/>
                    </a:lnTo>
                    <a:lnTo>
                      <a:pt x="31072" y="16823"/>
                    </a:lnTo>
                    <a:lnTo>
                      <a:pt x="31051" y="16802"/>
                    </a:lnTo>
                    <a:lnTo>
                      <a:pt x="31051" y="16677"/>
                    </a:lnTo>
                    <a:lnTo>
                      <a:pt x="31072" y="16593"/>
                    </a:lnTo>
                    <a:lnTo>
                      <a:pt x="31072" y="16551"/>
                    </a:lnTo>
                    <a:lnTo>
                      <a:pt x="31009" y="16488"/>
                    </a:lnTo>
                    <a:lnTo>
                      <a:pt x="31009" y="16405"/>
                    </a:lnTo>
                    <a:lnTo>
                      <a:pt x="30862" y="16258"/>
                    </a:lnTo>
                    <a:lnTo>
                      <a:pt x="30737" y="16195"/>
                    </a:lnTo>
                    <a:lnTo>
                      <a:pt x="30737" y="16153"/>
                    </a:lnTo>
                    <a:lnTo>
                      <a:pt x="30695" y="16028"/>
                    </a:lnTo>
                    <a:lnTo>
                      <a:pt x="30632" y="16028"/>
                    </a:lnTo>
                    <a:lnTo>
                      <a:pt x="30590" y="15944"/>
                    </a:lnTo>
                    <a:lnTo>
                      <a:pt x="30632" y="15819"/>
                    </a:lnTo>
                    <a:lnTo>
                      <a:pt x="30590" y="15735"/>
                    </a:lnTo>
                    <a:lnTo>
                      <a:pt x="30465" y="15735"/>
                    </a:lnTo>
                    <a:lnTo>
                      <a:pt x="30277" y="15651"/>
                    </a:lnTo>
                    <a:lnTo>
                      <a:pt x="30235" y="15547"/>
                    </a:lnTo>
                    <a:lnTo>
                      <a:pt x="30277" y="15505"/>
                    </a:lnTo>
                    <a:lnTo>
                      <a:pt x="30277" y="15442"/>
                    </a:lnTo>
                    <a:lnTo>
                      <a:pt x="30214" y="15358"/>
                    </a:lnTo>
                    <a:lnTo>
                      <a:pt x="30172" y="15296"/>
                    </a:lnTo>
                    <a:lnTo>
                      <a:pt x="30151" y="15296"/>
                    </a:lnTo>
                    <a:lnTo>
                      <a:pt x="30046" y="15421"/>
                    </a:lnTo>
                    <a:lnTo>
                      <a:pt x="30025" y="15526"/>
                    </a:lnTo>
                    <a:lnTo>
                      <a:pt x="29963" y="15568"/>
                    </a:lnTo>
                    <a:lnTo>
                      <a:pt x="29921" y="15526"/>
                    </a:lnTo>
                    <a:lnTo>
                      <a:pt x="29921" y="15400"/>
                    </a:lnTo>
                    <a:lnTo>
                      <a:pt x="29858" y="15296"/>
                    </a:lnTo>
                    <a:lnTo>
                      <a:pt x="29900" y="15212"/>
                    </a:lnTo>
                    <a:lnTo>
                      <a:pt x="30025" y="15212"/>
                    </a:lnTo>
                    <a:lnTo>
                      <a:pt x="30005" y="15128"/>
                    </a:lnTo>
                    <a:lnTo>
                      <a:pt x="30025" y="15024"/>
                    </a:lnTo>
                    <a:lnTo>
                      <a:pt x="30005" y="14919"/>
                    </a:lnTo>
                    <a:lnTo>
                      <a:pt x="29900" y="14940"/>
                    </a:lnTo>
                    <a:lnTo>
                      <a:pt x="29900" y="14877"/>
                    </a:lnTo>
                    <a:lnTo>
                      <a:pt x="29963" y="14773"/>
                    </a:lnTo>
                    <a:lnTo>
                      <a:pt x="29921" y="14731"/>
                    </a:lnTo>
                    <a:lnTo>
                      <a:pt x="29712" y="14814"/>
                    </a:lnTo>
                    <a:cubicBezTo>
                      <a:pt x="29691" y="14773"/>
                      <a:pt x="29628" y="14731"/>
                      <a:pt x="29607" y="14689"/>
                    </a:cubicBezTo>
                    <a:lnTo>
                      <a:pt x="29712" y="14605"/>
                    </a:lnTo>
                    <a:lnTo>
                      <a:pt x="29795" y="14584"/>
                    </a:lnTo>
                    <a:lnTo>
                      <a:pt x="29858" y="14417"/>
                    </a:lnTo>
                    <a:lnTo>
                      <a:pt x="29816" y="14312"/>
                    </a:lnTo>
                    <a:lnTo>
                      <a:pt x="29691" y="14291"/>
                    </a:lnTo>
                    <a:lnTo>
                      <a:pt x="29628" y="14208"/>
                    </a:lnTo>
                    <a:lnTo>
                      <a:pt x="29628" y="14103"/>
                    </a:lnTo>
                    <a:lnTo>
                      <a:pt x="29691" y="14082"/>
                    </a:lnTo>
                    <a:lnTo>
                      <a:pt x="29649" y="13998"/>
                    </a:lnTo>
                    <a:lnTo>
                      <a:pt x="29691" y="13915"/>
                    </a:lnTo>
                    <a:lnTo>
                      <a:pt x="29816" y="13998"/>
                    </a:lnTo>
                    <a:lnTo>
                      <a:pt x="29921" y="13977"/>
                    </a:lnTo>
                    <a:lnTo>
                      <a:pt x="30025" y="14061"/>
                    </a:lnTo>
                    <a:lnTo>
                      <a:pt x="30151" y="14061"/>
                    </a:lnTo>
                    <a:lnTo>
                      <a:pt x="30318" y="13977"/>
                    </a:lnTo>
                    <a:lnTo>
                      <a:pt x="30318" y="14019"/>
                    </a:lnTo>
                    <a:lnTo>
                      <a:pt x="30360" y="14061"/>
                    </a:lnTo>
                    <a:lnTo>
                      <a:pt x="30339" y="14082"/>
                    </a:lnTo>
                    <a:lnTo>
                      <a:pt x="30277" y="14249"/>
                    </a:lnTo>
                    <a:lnTo>
                      <a:pt x="30277" y="14312"/>
                    </a:lnTo>
                    <a:lnTo>
                      <a:pt x="30360" y="14291"/>
                    </a:lnTo>
                    <a:lnTo>
                      <a:pt x="30381" y="14354"/>
                    </a:lnTo>
                    <a:lnTo>
                      <a:pt x="30465" y="14375"/>
                    </a:lnTo>
                    <a:lnTo>
                      <a:pt x="30590" y="14459"/>
                    </a:lnTo>
                    <a:lnTo>
                      <a:pt x="30632" y="14354"/>
                    </a:lnTo>
                    <a:lnTo>
                      <a:pt x="30528" y="14249"/>
                    </a:lnTo>
                    <a:lnTo>
                      <a:pt x="30590" y="14145"/>
                    </a:lnTo>
                    <a:lnTo>
                      <a:pt x="30632" y="14208"/>
                    </a:lnTo>
                    <a:lnTo>
                      <a:pt x="30695" y="14249"/>
                    </a:lnTo>
                    <a:lnTo>
                      <a:pt x="30737" y="14354"/>
                    </a:lnTo>
                    <a:lnTo>
                      <a:pt x="30904" y="14501"/>
                    </a:lnTo>
                    <a:lnTo>
                      <a:pt x="30967" y="14501"/>
                    </a:lnTo>
                    <a:lnTo>
                      <a:pt x="30967" y="14417"/>
                    </a:lnTo>
                    <a:lnTo>
                      <a:pt x="30946" y="14375"/>
                    </a:lnTo>
                    <a:lnTo>
                      <a:pt x="30988" y="14291"/>
                    </a:lnTo>
                    <a:lnTo>
                      <a:pt x="30967" y="14145"/>
                    </a:lnTo>
                    <a:lnTo>
                      <a:pt x="30904" y="14103"/>
                    </a:lnTo>
                    <a:lnTo>
                      <a:pt x="30946" y="13957"/>
                    </a:lnTo>
                    <a:lnTo>
                      <a:pt x="30862" y="13768"/>
                    </a:lnTo>
                    <a:lnTo>
                      <a:pt x="30758" y="13726"/>
                    </a:lnTo>
                    <a:lnTo>
                      <a:pt x="30758" y="13622"/>
                    </a:lnTo>
                    <a:lnTo>
                      <a:pt x="30695" y="13580"/>
                    </a:lnTo>
                    <a:lnTo>
                      <a:pt x="30549" y="13685"/>
                    </a:lnTo>
                    <a:lnTo>
                      <a:pt x="30486" y="13685"/>
                    </a:lnTo>
                    <a:lnTo>
                      <a:pt x="30590" y="13538"/>
                    </a:lnTo>
                    <a:lnTo>
                      <a:pt x="30695" y="13538"/>
                    </a:lnTo>
                    <a:lnTo>
                      <a:pt x="30737" y="13559"/>
                    </a:lnTo>
                    <a:lnTo>
                      <a:pt x="30841" y="13517"/>
                    </a:lnTo>
                    <a:lnTo>
                      <a:pt x="30925" y="13622"/>
                    </a:lnTo>
                    <a:lnTo>
                      <a:pt x="30967" y="13643"/>
                    </a:lnTo>
                    <a:lnTo>
                      <a:pt x="30967" y="13873"/>
                    </a:lnTo>
                    <a:lnTo>
                      <a:pt x="31009" y="13873"/>
                    </a:lnTo>
                    <a:lnTo>
                      <a:pt x="31155" y="13768"/>
                    </a:lnTo>
                    <a:lnTo>
                      <a:pt x="31051" y="13936"/>
                    </a:lnTo>
                    <a:lnTo>
                      <a:pt x="31051" y="13998"/>
                    </a:lnTo>
                    <a:lnTo>
                      <a:pt x="30967" y="14040"/>
                    </a:lnTo>
                    <a:lnTo>
                      <a:pt x="30967" y="14082"/>
                    </a:lnTo>
                    <a:lnTo>
                      <a:pt x="31051" y="14166"/>
                    </a:lnTo>
                    <a:lnTo>
                      <a:pt x="31072" y="14291"/>
                    </a:lnTo>
                    <a:lnTo>
                      <a:pt x="31009" y="14375"/>
                    </a:lnTo>
                    <a:lnTo>
                      <a:pt x="31072" y="14417"/>
                    </a:lnTo>
                    <a:lnTo>
                      <a:pt x="31365" y="14354"/>
                    </a:lnTo>
                    <a:lnTo>
                      <a:pt x="31406" y="14249"/>
                    </a:lnTo>
                    <a:lnTo>
                      <a:pt x="31511" y="14249"/>
                    </a:lnTo>
                    <a:lnTo>
                      <a:pt x="31574" y="14270"/>
                    </a:lnTo>
                    <a:lnTo>
                      <a:pt x="31720" y="14082"/>
                    </a:lnTo>
                    <a:lnTo>
                      <a:pt x="31804" y="14082"/>
                    </a:lnTo>
                    <a:lnTo>
                      <a:pt x="31846" y="13998"/>
                    </a:lnTo>
                    <a:lnTo>
                      <a:pt x="31950" y="13936"/>
                    </a:lnTo>
                    <a:lnTo>
                      <a:pt x="31992" y="13789"/>
                    </a:lnTo>
                    <a:lnTo>
                      <a:pt x="32055" y="13747"/>
                    </a:lnTo>
                    <a:lnTo>
                      <a:pt x="32243" y="13747"/>
                    </a:lnTo>
                    <a:lnTo>
                      <a:pt x="32348" y="13789"/>
                    </a:lnTo>
                    <a:lnTo>
                      <a:pt x="32411" y="13726"/>
                    </a:lnTo>
                    <a:lnTo>
                      <a:pt x="32369" y="13622"/>
                    </a:lnTo>
                    <a:lnTo>
                      <a:pt x="32536" y="13475"/>
                    </a:lnTo>
                    <a:lnTo>
                      <a:pt x="32557" y="13413"/>
                    </a:lnTo>
                    <a:lnTo>
                      <a:pt x="32620" y="13371"/>
                    </a:lnTo>
                    <a:lnTo>
                      <a:pt x="32641" y="13245"/>
                    </a:lnTo>
                    <a:lnTo>
                      <a:pt x="32515" y="13015"/>
                    </a:lnTo>
                    <a:lnTo>
                      <a:pt x="32536" y="12931"/>
                    </a:lnTo>
                    <a:lnTo>
                      <a:pt x="32411" y="12827"/>
                    </a:lnTo>
                    <a:lnTo>
                      <a:pt x="32369" y="12701"/>
                    </a:lnTo>
                    <a:lnTo>
                      <a:pt x="32432" y="12596"/>
                    </a:lnTo>
                    <a:lnTo>
                      <a:pt x="32557" y="12534"/>
                    </a:lnTo>
                    <a:lnTo>
                      <a:pt x="32578" y="12471"/>
                    </a:lnTo>
                    <a:lnTo>
                      <a:pt x="32557" y="12471"/>
                    </a:lnTo>
                    <a:lnTo>
                      <a:pt x="32474" y="12534"/>
                    </a:lnTo>
                    <a:lnTo>
                      <a:pt x="32453" y="12534"/>
                    </a:lnTo>
                    <a:lnTo>
                      <a:pt x="32453" y="12471"/>
                    </a:lnTo>
                    <a:lnTo>
                      <a:pt x="32536" y="12366"/>
                    </a:lnTo>
                    <a:lnTo>
                      <a:pt x="32432" y="12366"/>
                    </a:lnTo>
                    <a:lnTo>
                      <a:pt x="32515" y="12283"/>
                    </a:lnTo>
                    <a:lnTo>
                      <a:pt x="32536" y="12199"/>
                    </a:lnTo>
                    <a:lnTo>
                      <a:pt x="32453" y="12157"/>
                    </a:lnTo>
                    <a:lnTo>
                      <a:pt x="32348" y="12115"/>
                    </a:lnTo>
                    <a:lnTo>
                      <a:pt x="32411" y="12094"/>
                    </a:lnTo>
                    <a:lnTo>
                      <a:pt x="32411" y="11990"/>
                    </a:lnTo>
                    <a:lnTo>
                      <a:pt x="32474" y="11990"/>
                    </a:lnTo>
                    <a:lnTo>
                      <a:pt x="32515" y="12052"/>
                    </a:lnTo>
                    <a:lnTo>
                      <a:pt x="32620" y="12052"/>
                    </a:lnTo>
                    <a:lnTo>
                      <a:pt x="32683" y="12157"/>
                    </a:lnTo>
                    <a:lnTo>
                      <a:pt x="32766" y="12178"/>
                    </a:lnTo>
                    <a:lnTo>
                      <a:pt x="32829" y="12094"/>
                    </a:lnTo>
                    <a:lnTo>
                      <a:pt x="32892" y="12115"/>
                    </a:lnTo>
                    <a:lnTo>
                      <a:pt x="33059" y="12073"/>
                    </a:lnTo>
                    <a:lnTo>
                      <a:pt x="33185" y="11990"/>
                    </a:lnTo>
                    <a:lnTo>
                      <a:pt x="33143" y="11948"/>
                    </a:lnTo>
                    <a:lnTo>
                      <a:pt x="33206" y="11843"/>
                    </a:lnTo>
                    <a:lnTo>
                      <a:pt x="33185" y="11801"/>
                    </a:lnTo>
                    <a:lnTo>
                      <a:pt x="33143" y="11801"/>
                    </a:lnTo>
                    <a:lnTo>
                      <a:pt x="33143" y="11739"/>
                    </a:lnTo>
                    <a:lnTo>
                      <a:pt x="33080" y="11697"/>
                    </a:lnTo>
                    <a:lnTo>
                      <a:pt x="32934" y="11697"/>
                    </a:lnTo>
                    <a:lnTo>
                      <a:pt x="32997" y="11655"/>
                    </a:lnTo>
                    <a:lnTo>
                      <a:pt x="33101" y="11634"/>
                    </a:lnTo>
                    <a:lnTo>
                      <a:pt x="33290" y="11488"/>
                    </a:lnTo>
                    <a:lnTo>
                      <a:pt x="33373" y="11383"/>
                    </a:lnTo>
                    <a:lnTo>
                      <a:pt x="33352" y="11341"/>
                    </a:lnTo>
                    <a:lnTo>
                      <a:pt x="33290" y="11320"/>
                    </a:lnTo>
                    <a:lnTo>
                      <a:pt x="33269" y="11236"/>
                    </a:lnTo>
                    <a:lnTo>
                      <a:pt x="33080" y="11174"/>
                    </a:lnTo>
                    <a:lnTo>
                      <a:pt x="32976" y="11216"/>
                    </a:lnTo>
                    <a:lnTo>
                      <a:pt x="32934" y="11174"/>
                    </a:lnTo>
                    <a:lnTo>
                      <a:pt x="33038" y="11153"/>
                    </a:lnTo>
                    <a:lnTo>
                      <a:pt x="33038" y="11027"/>
                    </a:lnTo>
                    <a:lnTo>
                      <a:pt x="32808" y="10860"/>
                    </a:lnTo>
                    <a:lnTo>
                      <a:pt x="32808" y="10818"/>
                    </a:lnTo>
                    <a:lnTo>
                      <a:pt x="32871" y="10818"/>
                    </a:lnTo>
                    <a:lnTo>
                      <a:pt x="32955" y="10902"/>
                    </a:lnTo>
                    <a:lnTo>
                      <a:pt x="33038" y="10860"/>
                    </a:lnTo>
                    <a:lnTo>
                      <a:pt x="32955" y="10797"/>
                    </a:lnTo>
                    <a:lnTo>
                      <a:pt x="33018" y="10755"/>
                    </a:lnTo>
                    <a:lnTo>
                      <a:pt x="33018" y="10713"/>
                    </a:lnTo>
                    <a:lnTo>
                      <a:pt x="32871" y="10651"/>
                    </a:lnTo>
                    <a:lnTo>
                      <a:pt x="32766" y="10588"/>
                    </a:lnTo>
                    <a:lnTo>
                      <a:pt x="32662" y="10651"/>
                    </a:lnTo>
                    <a:lnTo>
                      <a:pt x="32515" y="10588"/>
                    </a:lnTo>
                    <a:cubicBezTo>
                      <a:pt x="32536" y="10546"/>
                      <a:pt x="32536" y="10525"/>
                      <a:pt x="32536" y="10504"/>
                    </a:cubicBezTo>
                    <a:lnTo>
                      <a:pt x="32599" y="10504"/>
                    </a:lnTo>
                    <a:lnTo>
                      <a:pt x="32620" y="10483"/>
                    </a:lnTo>
                    <a:lnTo>
                      <a:pt x="32599" y="10420"/>
                    </a:lnTo>
                    <a:lnTo>
                      <a:pt x="32536" y="10420"/>
                    </a:lnTo>
                    <a:cubicBezTo>
                      <a:pt x="32536" y="10400"/>
                      <a:pt x="32536" y="10339"/>
                      <a:pt x="32517" y="10317"/>
                    </a:cubicBezTo>
                    <a:lnTo>
                      <a:pt x="32517" y="10317"/>
                    </a:lnTo>
                    <a:cubicBezTo>
                      <a:pt x="32518" y="10308"/>
                      <a:pt x="32523" y="10287"/>
                      <a:pt x="32536" y="10274"/>
                    </a:cubicBezTo>
                    <a:cubicBezTo>
                      <a:pt x="32536" y="10274"/>
                      <a:pt x="32536" y="10232"/>
                      <a:pt x="32557" y="10232"/>
                    </a:cubicBezTo>
                    <a:lnTo>
                      <a:pt x="32641" y="10316"/>
                    </a:lnTo>
                    <a:lnTo>
                      <a:pt x="32746" y="10274"/>
                    </a:lnTo>
                    <a:lnTo>
                      <a:pt x="32934" y="10232"/>
                    </a:lnTo>
                    <a:lnTo>
                      <a:pt x="32976" y="10337"/>
                    </a:lnTo>
                    <a:lnTo>
                      <a:pt x="33080" y="10379"/>
                    </a:lnTo>
                    <a:lnTo>
                      <a:pt x="33143" y="10441"/>
                    </a:lnTo>
                    <a:lnTo>
                      <a:pt x="33185" y="10420"/>
                    </a:lnTo>
                    <a:lnTo>
                      <a:pt x="33352" y="10525"/>
                    </a:lnTo>
                    <a:lnTo>
                      <a:pt x="33394" y="10483"/>
                    </a:lnTo>
                    <a:lnTo>
                      <a:pt x="33457" y="10504"/>
                    </a:lnTo>
                    <a:lnTo>
                      <a:pt x="33499" y="10420"/>
                    </a:lnTo>
                    <a:lnTo>
                      <a:pt x="33478" y="10337"/>
                    </a:lnTo>
                    <a:lnTo>
                      <a:pt x="33394" y="10295"/>
                    </a:lnTo>
                    <a:lnTo>
                      <a:pt x="33310" y="10190"/>
                    </a:lnTo>
                    <a:lnTo>
                      <a:pt x="33269" y="10107"/>
                    </a:lnTo>
                    <a:lnTo>
                      <a:pt x="33059" y="9918"/>
                    </a:lnTo>
                    <a:lnTo>
                      <a:pt x="33038" y="9855"/>
                    </a:lnTo>
                    <a:lnTo>
                      <a:pt x="33038" y="9855"/>
                    </a:lnTo>
                    <a:lnTo>
                      <a:pt x="33101" y="9897"/>
                    </a:lnTo>
                    <a:lnTo>
                      <a:pt x="33143" y="9960"/>
                    </a:lnTo>
                    <a:lnTo>
                      <a:pt x="33206" y="9981"/>
                    </a:lnTo>
                    <a:lnTo>
                      <a:pt x="33310" y="10107"/>
                    </a:lnTo>
                    <a:lnTo>
                      <a:pt x="33394" y="10127"/>
                    </a:lnTo>
                    <a:lnTo>
                      <a:pt x="33415" y="10190"/>
                    </a:lnTo>
                    <a:lnTo>
                      <a:pt x="33499" y="10295"/>
                    </a:lnTo>
                    <a:lnTo>
                      <a:pt x="33603" y="10400"/>
                    </a:lnTo>
                    <a:lnTo>
                      <a:pt x="33624" y="10462"/>
                    </a:lnTo>
                    <a:lnTo>
                      <a:pt x="33687" y="10504"/>
                    </a:lnTo>
                    <a:lnTo>
                      <a:pt x="33792" y="10609"/>
                    </a:lnTo>
                    <a:lnTo>
                      <a:pt x="33834" y="10713"/>
                    </a:lnTo>
                    <a:lnTo>
                      <a:pt x="33938" y="10713"/>
                    </a:lnTo>
                    <a:lnTo>
                      <a:pt x="33980" y="10672"/>
                    </a:lnTo>
                    <a:lnTo>
                      <a:pt x="33917" y="10546"/>
                    </a:lnTo>
                    <a:lnTo>
                      <a:pt x="33834" y="10337"/>
                    </a:lnTo>
                    <a:lnTo>
                      <a:pt x="34001" y="10358"/>
                    </a:lnTo>
                    <a:lnTo>
                      <a:pt x="34189" y="10462"/>
                    </a:lnTo>
                    <a:lnTo>
                      <a:pt x="34357" y="10462"/>
                    </a:lnTo>
                    <a:lnTo>
                      <a:pt x="34357" y="10567"/>
                    </a:lnTo>
                    <a:lnTo>
                      <a:pt x="34336" y="10630"/>
                    </a:lnTo>
                    <a:lnTo>
                      <a:pt x="34440" y="10713"/>
                    </a:lnTo>
                    <a:lnTo>
                      <a:pt x="34545" y="10713"/>
                    </a:lnTo>
                    <a:lnTo>
                      <a:pt x="34566" y="10734"/>
                    </a:lnTo>
                    <a:lnTo>
                      <a:pt x="34838" y="10734"/>
                    </a:lnTo>
                    <a:lnTo>
                      <a:pt x="34922" y="10672"/>
                    </a:lnTo>
                    <a:lnTo>
                      <a:pt x="34984" y="10546"/>
                    </a:lnTo>
                    <a:lnTo>
                      <a:pt x="34984" y="10441"/>
                    </a:lnTo>
                    <a:lnTo>
                      <a:pt x="35026" y="10337"/>
                    </a:lnTo>
                    <a:lnTo>
                      <a:pt x="34963" y="10295"/>
                    </a:lnTo>
                    <a:lnTo>
                      <a:pt x="34880" y="10086"/>
                    </a:lnTo>
                    <a:lnTo>
                      <a:pt x="34838" y="10086"/>
                    </a:lnTo>
                    <a:lnTo>
                      <a:pt x="34754" y="9939"/>
                    </a:lnTo>
                    <a:lnTo>
                      <a:pt x="34775" y="9814"/>
                    </a:lnTo>
                    <a:lnTo>
                      <a:pt x="34838" y="9793"/>
                    </a:lnTo>
                    <a:lnTo>
                      <a:pt x="34838" y="9709"/>
                    </a:lnTo>
                    <a:lnTo>
                      <a:pt x="34859" y="9688"/>
                    </a:lnTo>
                    <a:lnTo>
                      <a:pt x="34922" y="9730"/>
                    </a:lnTo>
                    <a:lnTo>
                      <a:pt x="34943" y="9835"/>
                    </a:lnTo>
                    <a:lnTo>
                      <a:pt x="34984" y="9730"/>
                    </a:lnTo>
                    <a:lnTo>
                      <a:pt x="34984" y="9583"/>
                    </a:lnTo>
                    <a:lnTo>
                      <a:pt x="35047" y="9542"/>
                    </a:lnTo>
                    <a:lnTo>
                      <a:pt x="35089" y="9500"/>
                    </a:lnTo>
                    <a:lnTo>
                      <a:pt x="35089" y="9604"/>
                    </a:lnTo>
                    <a:lnTo>
                      <a:pt x="35131" y="9667"/>
                    </a:lnTo>
                    <a:lnTo>
                      <a:pt x="35089" y="9709"/>
                    </a:lnTo>
                    <a:lnTo>
                      <a:pt x="34984" y="9772"/>
                    </a:lnTo>
                    <a:lnTo>
                      <a:pt x="34963" y="9897"/>
                    </a:lnTo>
                    <a:lnTo>
                      <a:pt x="35026" y="9918"/>
                    </a:lnTo>
                    <a:lnTo>
                      <a:pt x="35068" y="10002"/>
                    </a:lnTo>
                    <a:lnTo>
                      <a:pt x="35068" y="10086"/>
                    </a:lnTo>
                    <a:lnTo>
                      <a:pt x="35194" y="10232"/>
                    </a:lnTo>
                    <a:lnTo>
                      <a:pt x="35256" y="10274"/>
                    </a:lnTo>
                    <a:lnTo>
                      <a:pt x="35256" y="10190"/>
                    </a:lnTo>
                    <a:lnTo>
                      <a:pt x="35298" y="10169"/>
                    </a:lnTo>
                    <a:lnTo>
                      <a:pt x="35361" y="10211"/>
                    </a:lnTo>
                    <a:lnTo>
                      <a:pt x="35466" y="10169"/>
                    </a:lnTo>
                    <a:lnTo>
                      <a:pt x="35487" y="10211"/>
                    </a:lnTo>
                    <a:lnTo>
                      <a:pt x="35466" y="10253"/>
                    </a:lnTo>
                    <a:lnTo>
                      <a:pt x="35466" y="10358"/>
                    </a:lnTo>
                    <a:lnTo>
                      <a:pt x="35403" y="10525"/>
                    </a:lnTo>
                    <a:lnTo>
                      <a:pt x="35403" y="10567"/>
                    </a:lnTo>
                    <a:lnTo>
                      <a:pt x="35298" y="10734"/>
                    </a:lnTo>
                    <a:lnTo>
                      <a:pt x="35235" y="10923"/>
                    </a:lnTo>
                    <a:lnTo>
                      <a:pt x="35235" y="10964"/>
                    </a:lnTo>
                    <a:lnTo>
                      <a:pt x="35256" y="10964"/>
                    </a:lnTo>
                    <a:lnTo>
                      <a:pt x="35298" y="10860"/>
                    </a:lnTo>
                    <a:lnTo>
                      <a:pt x="35403" y="10902"/>
                    </a:lnTo>
                    <a:lnTo>
                      <a:pt x="35403" y="10923"/>
                    </a:lnTo>
                    <a:lnTo>
                      <a:pt x="35487" y="10923"/>
                    </a:lnTo>
                    <a:lnTo>
                      <a:pt x="35549" y="11006"/>
                    </a:lnTo>
                    <a:lnTo>
                      <a:pt x="35696" y="11027"/>
                    </a:lnTo>
                    <a:lnTo>
                      <a:pt x="35591" y="11069"/>
                    </a:lnTo>
                    <a:lnTo>
                      <a:pt x="35570" y="11132"/>
                    </a:lnTo>
                    <a:lnTo>
                      <a:pt x="35507" y="11153"/>
                    </a:lnTo>
                    <a:lnTo>
                      <a:pt x="35466" y="11111"/>
                    </a:lnTo>
                    <a:lnTo>
                      <a:pt x="35382" y="11132"/>
                    </a:lnTo>
                    <a:lnTo>
                      <a:pt x="35403" y="11216"/>
                    </a:lnTo>
                    <a:lnTo>
                      <a:pt x="35466" y="11236"/>
                    </a:lnTo>
                    <a:lnTo>
                      <a:pt x="35487" y="11257"/>
                    </a:lnTo>
                    <a:lnTo>
                      <a:pt x="35591" y="11257"/>
                    </a:lnTo>
                    <a:lnTo>
                      <a:pt x="35591" y="11341"/>
                    </a:lnTo>
                    <a:lnTo>
                      <a:pt x="35612" y="11383"/>
                    </a:lnTo>
                    <a:lnTo>
                      <a:pt x="35612" y="11467"/>
                    </a:lnTo>
                    <a:lnTo>
                      <a:pt x="35675" y="11550"/>
                    </a:lnTo>
                    <a:lnTo>
                      <a:pt x="35779" y="11571"/>
                    </a:lnTo>
                    <a:lnTo>
                      <a:pt x="35821" y="11655"/>
                    </a:lnTo>
                    <a:lnTo>
                      <a:pt x="35863" y="11739"/>
                    </a:lnTo>
                    <a:lnTo>
                      <a:pt x="35821" y="11843"/>
                    </a:lnTo>
                    <a:lnTo>
                      <a:pt x="35759" y="11906"/>
                    </a:lnTo>
                    <a:lnTo>
                      <a:pt x="35675" y="11906"/>
                    </a:lnTo>
                    <a:lnTo>
                      <a:pt x="35612" y="11948"/>
                    </a:lnTo>
                    <a:lnTo>
                      <a:pt x="35570" y="11906"/>
                    </a:lnTo>
                    <a:lnTo>
                      <a:pt x="35487" y="11885"/>
                    </a:lnTo>
                    <a:lnTo>
                      <a:pt x="35445" y="11906"/>
                    </a:lnTo>
                    <a:lnTo>
                      <a:pt x="35361" y="12011"/>
                    </a:lnTo>
                    <a:lnTo>
                      <a:pt x="35403" y="12052"/>
                    </a:lnTo>
                    <a:lnTo>
                      <a:pt x="35403" y="12094"/>
                    </a:lnTo>
                    <a:lnTo>
                      <a:pt x="35361" y="12178"/>
                    </a:lnTo>
                    <a:lnTo>
                      <a:pt x="35382" y="12220"/>
                    </a:lnTo>
                    <a:lnTo>
                      <a:pt x="35445" y="12220"/>
                    </a:lnTo>
                    <a:lnTo>
                      <a:pt x="35466" y="12199"/>
                    </a:lnTo>
                    <a:lnTo>
                      <a:pt x="35549" y="12178"/>
                    </a:lnTo>
                    <a:lnTo>
                      <a:pt x="35654" y="12178"/>
                    </a:lnTo>
                    <a:lnTo>
                      <a:pt x="35717" y="12115"/>
                    </a:lnTo>
                    <a:lnTo>
                      <a:pt x="35800" y="12115"/>
                    </a:lnTo>
                    <a:lnTo>
                      <a:pt x="35863" y="12011"/>
                    </a:lnTo>
                    <a:lnTo>
                      <a:pt x="35905" y="11990"/>
                    </a:lnTo>
                    <a:lnTo>
                      <a:pt x="35926" y="12115"/>
                    </a:lnTo>
                    <a:lnTo>
                      <a:pt x="35989" y="12157"/>
                    </a:lnTo>
                    <a:lnTo>
                      <a:pt x="36072" y="12094"/>
                    </a:lnTo>
                    <a:lnTo>
                      <a:pt x="36135" y="11969"/>
                    </a:lnTo>
                    <a:lnTo>
                      <a:pt x="36240" y="11885"/>
                    </a:lnTo>
                    <a:lnTo>
                      <a:pt x="36303" y="11948"/>
                    </a:lnTo>
                    <a:lnTo>
                      <a:pt x="36303" y="11990"/>
                    </a:lnTo>
                    <a:lnTo>
                      <a:pt x="36219" y="12011"/>
                    </a:lnTo>
                    <a:lnTo>
                      <a:pt x="36177" y="12073"/>
                    </a:lnTo>
                    <a:lnTo>
                      <a:pt x="36219" y="12094"/>
                    </a:lnTo>
                    <a:lnTo>
                      <a:pt x="36219" y="12157"/>
                    </a:lnTo>
                    <a:lnTo>
                      <a:pt x="36093" y="12199"/>
                    </a:lnTo>
                    <a:lnTo>
                      <a:pt x="36072" y="12220"/>
                    </a:lnTo>
                    <a:lnTo>
                      <a:pt x="36219" y="12199"/>
                    </a:lnTo>
                    <a:lnTo>
                      <a:pt x="36240" y="12283"/>
                    </a:lnTo>
                    <a:lnTo>
                      <a:pt x="36135" y="12366"/>
                    </a:lnTo>
                    <a:lnTo>
                      <a:pt x="36177" y="12492"/>
                    </a:lnTo>
                    <a:lnTo>
                      <a:pt x="36219" y="12513"/>
                    </a:lnTo>
                    <a:lnTo>
                      <a:pt x="36282" y="12617"/>
                    </a:lnTo>
                    <a:lnTo>
                      <a:pt x="36407" y="12596"/>
                    </a:lnTo>
                    <a:lnTo>
                      <a:pt x="36428" y="12534"/>
                    </a:lnTo>
                    <a:lnTo>
                      <a:pt x="36407" y="12471"/>
                    </a:lnTo>
                    <a:lnTo>
                      <a:pt x="36407" y="12387"/>
                    </a:lnTo>
                    <a:lnTo>
                      <a:pt x="36449" y="12366"/>
                    </a:lnTo>
                    <a:lnTo>
                      <a:pt x="36595" y="12471"/>
                    </a:lnTo>
                    <a:lnTo>
                      <a:pt x="36595" y="12534"/>
                    </a:lnTo>
                    <a:lnTo>
                      <a:pt x="36533" y="12638"/>
                    </a:lnTo>
                    <a:lnTo>
                      <a:pt x="36616" y="12701"/>
                    </a:lnTo>
                    <a:lnTo>
                      <a:pt x="36637" y="12743"/>
                    </a:lnTo>
                    <a:lnTo>
                      <a:pt x="36491" y="12827"/>
                    </a:lnTo>
                    <a:lnTo>
                      <a:pt x="36449" y="12889"/>
                    </a:lnTo>
                    <a:lnTo>
                      <a:pt x="36533" y="12952"/>
                    </a:lnTo>
                    <a:lnTo>
                      <a:pt x="36763" y="12952"/>
                    </a:lnTo>
                    <a:lnTo>
                      <a:pt x="36826" y="12994"/>
                    </a:lnTo>
                    <a:lnTo>
                      <a:pt x="36826" y="13099"/>
                    </a:lnTo>
                    <a:lnTo>
                      <a:pt x="36826" y="13161"/>
                    </a:lnTo>
                    <a:lnTo>
                      <a:pt x="36867" y="13140"/>
                    </a:lnTo>
                    <a:lnTo>
                      <a:pt x="36867" y="13057"/>
                    </a:lnTo>
                    <a:lnTo>
                      <a:pt x="36930" y="12994"/>
                    </a:lnTo>
                    <a:lnTo>
                      <a:pt x="36972" y="12994"/>
                    </a:lnTo>
                    <a:lnTo>
                      <a:pt x="36972" y="13057"/>
                    </a:lnTo>
                    <a:lnTo>
                      <a:pt x="36930" y="13161"/>
                    </a:lnTo>
                    <a:lnTo>
                      <a:pt x="36930" y="13245"/>
                    </a:lnTo>
                    <a:lnTo>
                      <a:pt x="36847" y="13266"/>
                    </a:lnTo>
                    <a:lnTo>
                      <a:pt x="36805" y="13433"/>
                    </a:lnTo>
                    <a:lnTo>
                      <a:pt x="36805" y="13475"/>
                    </a:lnTo>
                    <a:lnTo>
                      <a:pt x="36867" y="13517"/>
                    </a:lnTo>
                    <a:lnTo>
                      <a:pt x="36867" y="13622"/>
                    </a:lnTo>
                    <a:lnTo>
                      <a:pt x="36826" y="13726"/>
                    </a:lnTo>
                    <a:lnTo>
                      <a:pt x="36826" y="13831"/>
                    </a:lnTo>
                    <a:lnTo>
                      <a:pt x="36847" y="13852"/>
                    </a:lnTo>
                    <a:lnTo>
                      <a:pt x="36847" y="13873"/>
                    </a:lnTo>
                    <a:lnTo>
                      <a:pt x="36826" y="14082"/>
                    </a:lnTo>
                    <a:lnTo>
                      <a:pt x="36763" y="14166"/>
                    </a:lnTo>
                    <a:lnTo>
                      <a:pt x="36826" y="14270"/>
                    </a:lnTo>
                    <a:lnTo>
                      <a:pt x="36805" y="14354"/>
                    </a:lnTo>
                    <a:lnTo>
                      <a:pt x="36637" y="14396"/>
                    </a:lnTo>
                    <a:lnTo>
                      <a:pt x="36491" y="14375"/>
                    </a:lnTo>
                    <a:lnTo>
                      <a:pt x="36428" y="14396"/>
                    </a:lnTo>
                    <a:lnTo>
                      <a:pt x="36407" y="14480"/>
                    </a:lnTo>
                    <a:lnTo>
                      <a:pt x="36198" y="14626"/>
                    </a:lnTo>
                    <a:lnTo>
                      <a:pt x="36198" y="14710"/>
                    </a:lnTo>
                    <a:lnTo>
                      <a:pt x="36344" y="14793"/>
                    </a:lnTo>
                    <a:lnTo>
                      <a:pt x="36303" y="14793"/>
                    </a:lnTo>
                    <a:lnTo>
                      <a:pt x="36219" y="14814"/>
                    </a:lnTo>
                    <a:lnTo>
                      <a:pt x="36303" y="14814"/>
                    </a:lnTo>
                    <a:lnTo>
                      <a:pt x="36177" y="14982"/>
                    </a:lnTo>
                    <a:lnTo>
                      <a:pt x="36093" y="15024"/>
                    </a:lnTo>
                    <a:lnTo>
                      <a:pt x="35884" y="15149"/>
                    </a:lnTo>
                    <a:lnTo>
                      <a:pt x="35738" y="15296"/>
                    </a:lnTo>
                    <a:lnTo>
                      <a:pt x="35675" y="15296"/>
                    </a:lnTo>
                    <a:lnTo>
                      <a:pt x="35633" y="15337"/>
                    </a:lnTo>
                    <a:lnTo>
                      <a:pt x="35591" y="15463"/>
                    </a:lnTo>
                    <a:lnTo>
                      <a:pt x="35675" y="15568"/>
                    </a:lnTo>
                    <a:lnTo>
                      <a:pt x="35696" y="15672"/>
                    </a:lnTo>
                    <a:lnTo>
                      <a:pt x="35800" y="15840"/>
                    </a:lnTo>
                    <a:lnTo>
                      <a:pt x="35842" y="16133"/>
                    </a:lnTo>
                    <a:lnTo>
                      <a:pt x="35779" y="16174"/>
                    </a:lnTo>
                    <a:lnTo>
                      <a:pt x="35738" y="16153"/>
                    </a:lnTo>
                    <a:lnTo>
                      <a:pt x="35675" y="16195"/>
                    </a:lnTo>
                    <a:lnTo>
                      <a:pt x="35654" y="16300"/>
                    </a:lnTo>
                    <a:lnTo>
                      <a:pt x="35633" y="16195"/>
                    </a:lnTo>
                    <a:lnTo>
                      <a:pt x="35633" y="16049"/>
                    </a:lnTo>
                    <a:lnTo>
                      <a:pt x="35570" y="15986"/>
                    </a:lnTo>
                    <a:lnTo>
                      <a:pt x="35466" y="16049"/>
                    </a:lnTo>
                    <a:lnTo>
                      <a:pt x="35424" y="16153"/>
                    </a:lnTo>
                    <a:lnTo>
                      <a:pt x="35319" y="16216"/>
                    </a:lnTo>
                    <a:lnTo>
                      <a:pt x="35235" y="16174"/>
                    </a:lnTo>
                    <a:lnTo>
                      <a:pt x="35256" y="16112"/>
                    </a:lnTo>
                    <a:lnTo>
                      <a:pt x="35256" y="16070"/>
                    </a:lnTo>
                    <a:lnTo>
                      <a:pt x="35047" y="16070"/>
                    </a:lnTo>
                    <a:lnTo>
                      <a:pt x="35005" y="16174"/>
                    </a:lnTo>
                    <a:lnTo>
                      <a:pt x="34922" y="16258"/>
                    </a:lnTo>
                    <a:lnTo>
                      <a:pt x="34796" y="16216"/>
                    </a:lnTo>
                    <a:lnTo>
                      <a:pt x="34712" y="16216"/>
                    </a:lnTo>
                    <a:lnTo>
                      <a:pt x="34650" y="16174"/>
                    </a:lnTo>
                    <a:lnTo>
                      <a:pt x="34587" y="16174"/>
                    </a:lnTo>
                    <a:lnTo>
                      <a:pt x="34503" y="16258"/>
                    </a:lnTo>
                    <a:lnTo>
                      <a:pt x="34357" y="16195"/>
                    </a:lnTo>
                    <a:lnTo>
                      <a:pt x="34315" y="16174"/>
                    </a:lnTo>
                    <a:lnTo>
                      <a:pt x="34231" y="16070"/>
                    </a:lnTo>
                    <a:lnTo>
                      <a:pt x="34106" y="15986"/>
                    </a:lnTo>
                    <a:lnTo>
                      <a:pt x="33980" y="15965"/>
                    </a:lnTo>
                    <a:lnTo>
                      <a:pt x="33834" y="15777"/>
                    </a:lnTo>
                    <a:lnTo>
                      <a:pt x="33813" y="15840"/>
                    </a:lnTo>
                    <a:lnTo>
                      <a:pt x="33813" y="15902"/>
                    </a:lnTo>
                    <a:lnTo>
                      <a:pt x="33792" y="15965"/>
                    </a:lnTo>
                    <a:lnTo>
                      <a:pt x="33750" y="15944"/>
                    </a:lnTo>
                    <a:lnTo>
                      <a:pt x="33708" y="15965"/>
                    </a:lnTo>
                    <a:lnTo>
                      <a:pt x="33708" y="16049"/>
                    </a:lnTo>
                    <a:lnTo>
                      <a:pt x="33771" y="16112"/>
                    </a:lnTo>
                    <a:lnTo>
                      <a:pt x="33750" y="16195"/>
                    </a:lnTo>
                    <a:lnTo>
                      <a:pt x="33687" y="16195"/>
                    </a:lnTo>
                    <a:lnTo>
                      <a:pt x="33582" y="16216"/>
                    </a:lnTo>
                    <a:lnTo>
                      <a:pt x="33499" y="16300"/>
                    </a:lnTo>
                    <a:lnTo>
                      <a:pt x="33373" y="16300"/>
                    </a:lnTo>
                    <a:lnTo>
                      <a:pt x="33290" y="16384"/>
                    </a:lnTo>
                    <a:lnTo>
                      <a:pt x="33290" y="16488"/>
                    </a:lnTo>
                    <a:lnTo>
                      <a:pt x="33206" y="16530"/>
                    </a:lnTo>
                    <a:lnTo>
                      <a:pt x="33164" y="16677"/>
                    </a:lnTo>
                    <a:lnTo>
                      <a:pt x="33248" y="16886"/>
                    </a:lnTo>
                    <a:lnTo>
                      <a:pt x="33352" y="16990"/>
                    </a:lnTo>
                    <a:lnTo>
                      <a:pt x="33394" y="16949"/>
                    </a:lnTo>
                    <a:lnTo>
                      <a:pt x="33499" y="17095"/>
                    </a:lnTo>
                    <a:lnTo>
                      <a:pt x="33478" y="17158"/>
                    </a:lnTo>
                    <a:lnTo>
                      <a:pt x="33666" y="17158"/>
                    </a:lnTo>
                    <a:lnTo>
                      <a:pt x="33771" y="17200"/>
                    </a:lnTo>
                    <a:lnTo>
                      <a:pt x="33813" y="17137"/>
                    </a:lnTo>
                    <a:lnTo>
                      <a:pt x="33917" y="17137"/>
                    </a:lnTo>
                    <a:lnTo>
                      <a:pt x="33980" y="17095"/>
                    </a:lnTo>
                    <a:lnTo>
                      <a:pt x="34106" y="17095"/>
                    </a:lnTo>
                    <a:lnTo>
                      <a:pt x="34189" y="17053"/>
                    </a:lnTo>
                    <a:lnTo>
                      <a:pt x="34273" y="17095"/>
                    </a:lnTo>
                    <a:lnTo>
                      <a:pt x="34315" y="17032"/>
                    </a:lnTo>
                    <a:lnTo>
                      <a:pt x="34315" y="16928"/>
                    </a:lnTo>
                    <a:lnTo>
                      <a:pt x="34336" y="16865"/>
                    </a:lnTo>
                    <a:lnTo>
                      <a:pt x="34398" y="16865"/>
                    </a:lnTo>
                    <a:lnTo>
                      <a:pt x="34503" y="17032"/>
                    </a:lnTo>
                    <a:lnTo>
                      <a:pt x="34587" y="17032"/>
                    </a:lnTo>
                    <a:lnTo>
                      <a:pt x="34650" y="17116"/>
                    </a:lnTo>
                    <a:lnTo>
                      <a:pt x="34796" y="17137"/>
                    </a:lnTo>
                    <a:lnTo>
                      <a:pt x="34817" y="17074"/>
                    </a:lnTo>
                    <a:lnTo>
                      <a:pt x="34901" y="16970"/>
                    </a:lnTo>
                    <a:lnTo>
                      <a:pt x="34943" y="16970"/>
                    </a:lnTo>
                    <a:lnTo>
                      <a:pt x="35026" y="16886"/>
                    </a:lnTo>
                    <a:lnTo>
                      <a:pt x="35131" y="16865"/>
                    </a:lnTo>
                    <a:lnTo>
                      <a:pt x="35110" y="16928"/>
                    </a:lnTo>
                    <a:lnTo>
                      <a:pt x="35110" y="17032"/>
                    </a:lnTo>
                    <a:lnTo>
                      <a:pt x="35026" y="17137"/>
                    </a:lnTo>
                    <a:lnTo>
                      <a:pt x="35026" y="17262"/>
                    </a:lnTo>
                    <a:lnTo>
                      <a:pt x="35131" y="17221"/>
                    </a:lnTo>
                    <a:lnTo>
                      <a:pt x="35173" y="17032"/>
                    </a:lnTo>
                    <a:lnTo>
                      <a:pt x="35215" y="17074"/>
                    </a:lnTo>
                    <a:lnTo>
                      <a:pt x="35256" y="17032"/>
                    </a:lnTo>
                    <a:lnTo>
                      <a:pt x="35340" y="17074"/>
                    </a:lnTo>
                    <a:lnTo>
                      <a:pt x="35256" y="17200"/>
                    </a:lnTo>
                    <a:lnTo>
                      <a:pt x="35277" y="17283"/>
                    </a:lnTo>
                    <a:lnTo>
                      <a:pt x="35277" y="17179"/>
                    </a:lnTo>
                    <a:lnTo>
                      <a:pt x="35466" y="17011"/>
                    </a:lnTo>
                    <a:lnTo>
                      <a:pt x="35487" y="17074"/>
                    </a:lnTo>
                    <a:lnTo>
                      <a:pt x="35361" y="17179"/>
                    </a:lnTo>
                    <a:lnTo>
                      <a:pt x="35361" y="17242"/>
                    </a:lnTo>
                    <a:lnTo>
                      <a:pt x="35445" y="17304"/>
                    </a:lnTo>
                    <a:lnTo>
                      <a:pt x="35487" y="17451"/>
                    </a:lnTo>
                    <a:lnTo>
                      <a:pt x="35487" y="17555"/>
                    </a:lnTo>
                    <a:lnTo>
                      <a:pt x="35507" y="17660"/>
                    </a:lnTo>
                    <a:lnTo>
                      <a:pt x="35612" y="17639"/>
                    </a:lnTo>
                    <a:lnTo>
                      <a:pt x="35612" y="17765"/>
                    </a:lnTo>
                    <a:lnTo>
                      <a:pt x="35675" y="17827"/>
                    </a:lnTo>
                    <a:lnTo>
                      <a:pt x="35759" y="17681"/>
                    </a:lnTo>
                    <a:lnTo>
                      <a:pt x="35717" y="17869"/>
                    </a:lnTo>
                    <a:lnTo>
                      <a:pt x="35654" y="17953"/>
                    </a:lnTo>
                    <a:lnTo>
                      <a:pt x="35759" y="18058"/>
                    </a:lnTo>
                    <a:lnTo>
                      <a:pt x="35759" y="17974"/>
                    </a:lnTo>
                    <a:lnTo>
                      <a:pt x="35800" y="17869"/>
                    </a:lnTo>
                    <a:lnTo>
                      <a:pt x="35863" y="17848"/>
                    </a:lnTo>
                    <a:lnTo>
                      <a:pt x="35863" y="17848"/>
                    </a:lnTo>
                    <a:lnTo>
                      <a:pt x="35821" y="17890"/>
                    </a:lnTo>
                    <a:lnTo>
                      <a:pt x="35863" y="18037"/>
                    </a:lnTo>
                    <a:lnTo>
                      <a:pt x="35926" y="18162"/>
                    </a:lnTo>
                    <a:lnTo>
                      <a:pt x="36093" y="18141"/>
                    </a:lnTo>
                    <a:lnTo>
                      <a:pt x="36031" y="18183"/>
                    </a:lnTo>
                    <a:lnTo>
                      <a:pt x="35821" y="18309"/>
                    </a:lnTo>
                    <a:lnTo>
                      <a:pt x="35675" y="18309"/>
                    </a:lnTo>
                    <a:lnTo>
                      <a:pt x="35654" y="18371"/>
                    </a:lnTo>
                    <a:lnTo>
                      <a:pt x="35759" y="18413"/>
                    </a:lnTo>
                    <a:lnTo>
                      <a:pt x="35759" y="18560"/>
                    </a:lnTo>
                    <a:lnTo>
                      <a:pt x="35821" y="18664"/>
                    </a:lnTo>
                    <a:lnTo>
                      <a:pt x="35905" y="18727"/>
                    </a:lnTo>
                    <a:lnTo>
                      <a:pt x="35989" y="18727"/>
                    </a:lnTo>
                    <a:lnTo>
                      <a:pt x="35989" y="18790"/>
                    </a:lnTo>
                    <a:lnTo>
                      <a:pt x="36093" y="18874"/>
                    </a:lnTo>
                    <a:lnTo>
                      <a:pt x="36156" y="18915"/>
                    </a:lnTo>
                    <a:lnTo>
                      <a:pt x="36219" y="18915"/>
                    </a:lnTo>
                    <a:lnTo>
                      <a:pt x="36407" y="19041"/>
                    </a:lnTo>
                    <a:lnTo>
                      <a:pt x="36512" y="19041"/>
                    </a:lnTo>
                    <a:lnTo>
                      <a:pt x="36512" y="19104"/>
                    </a:lnTo>
                    <a:lnTo>
                      <a:pt x="36575" y="19125"/>
                    </a:lnTo>
                    <a:lnTo>
                      <a:pt x="36595" y="19083"/>
                    </a:lnTo>
                    <a:lnTo>
                      <a:pt x="36616" y="19041"/>
                    </a:lnTo>
                    <a:lnTo>
                      <a:pt x="36721" y="19104"/>
                    </a:lnTo>
                    <a:lnTo>
                      <a:pt x="36679" y="19125"/>
                    </a:lnTo>
                    <a:lnTo>
                      <a:pt x="36616" y="19187"/>
                    </a:lnTo>
                    <a:lnTo>
                      <a:pt x="36679" y="19292"/>
                    </a:lnTo>
                    <a:lnTo>
                      <a:pt x="36742" y="19334"/>
                    </a:lnTo>
                    <a:lnTo>
                      <a:pt x="36805" y="19334"/>
                    </a:lnTo>
                    <a:lnTo>
                      <a:pt x="36805" y="19418"/>
                    </a:lnTo>
                    <a:lnTo>
                      <a:pt x="36930" y="19543"/>
                    </a:lnTo>
                    <a:lnTo>
                      <a:pt x="37014" y="19543"/>
                    </a:lnTo>
                    <a:lnTo>
                      <a:pt x="37056" y="19606"/>
                    </a:lnTo>
                    <a:lnTo>
                      <a:pt x="37098" y="19648"/>
                    </a:lnTo>
                    <a:lnTo>
                      <a:pt x="37265" y="19731"/>
                    </a:lnTo>
                    <a:lnTo>
                      <a:pt x="37328" y="19711"/>
                    </a:lnTo>
                    <a:lnTo>
                      <a:pt x="37370" y="19731"/>
                    </a:lnTo>
                    <a:lnTo>
                      <a:pt x="37453" y="19731"/>
                    </a:lnTo>
                    <a:lnTo>
                      <a:pt x="37537" y="19773"/>
                    </a:lnTo>
                    <a:lnTo>
                      <a:pt x="37558" y="19857"/>
                    </a:lnTo>
                    <a:lnTo>
                      <a:pt x="37725" y="19983"/>
                    </a:lnTo>
                    <a:lnTo>
                      <a:pt x="37788" y="19983"/>
                    </a:lnTo>
                    <a:lnTo>
                      <a:pt x="37872" y="20045"/>
                    </a:lnTo>
                    <a:lnTo>
                      <a:pt x="38060" y="20087"/>
                    </a:lnTo>
                    <a:lnTo>
                      <a:pt x="38165" y="20150"/>
                    </a:lnTo>
                    <a:lnTo>
                      <a:pt x="38269" y="20150"/>
                    </a:lnTo>
                    <a:lnTo>
                      <a:pt x="38290" y="20129"/>
                    </a:lnTo>
                    <a:lnTo>
                      <a:pt x="38290" y="20066"/>
                    </a:lnTo>
                    <a:lnTo>
                      <a:pt x="38207" y="19983"/>
                    </a:lnTo>
                    <a:lnTo>
                      <a:pt x="38165" y="19920"/>
                    </a:lnTo>
                    <a:lnTo>
                      <a:pt x="38207" y="19857"/>
                    </a:lnTo>
                    <a:lnTo>
                      <a:pt x="38290" y="19878"/>
                    </a:lnTo>
                    <a:lnTo>
                      <a:pt x="38311" y="19815"/>
                    </a:lnTo>
                    <a:lnTo>
                      <a:pt x="38290" y="19752"/>
                    </a:lnTo>
                    <a:lnTo>
                      <a:pt x="38248" y="19773"/>
                    </a:lnTo>
                    <a:lnTo>
                      <a:pt x="38207" y="19731"/>
                    </a:lnTo>
                    <a:lnTo>
                      <a:pt x="38248" y="19606"/>
                    </a:lnTo>
                    <a:lnTo>
                      <a:pt x="38207" y="19564"/>
                    </a:lnTo>
                    <a:lnTo>
                      <a:pt x="38102" y="19669"/>
                    </a:lnTo>
                    <a:lnTo>
                      <a:pt x="38102" y="19627"/>
                    </a:lnTo>
                    <a:lnTo>
                      <a:pt x="38081" y="19543"/>
                    </a:lnTo>
                    <a:lnTo>
                      <a:pt x="38018" y="19543"/>
                    </a:lnTo>
                    <a:lnTo>
                      <a:pt x="38123" y="19439"/>
                    </a:lnTo>
                    <a:lnTo>
                      <a:pt x="38102" y="19313"/>
                    </a:lnTo>
                    <a:lnTo>
                      <a:pt x="38060" y="19292"/>
                    </a:lnTo>
                    <a:lnTo>
                      <a:pt x="37956" y="19292"/>
                    </a:lnTo>
                    <a:lnTo>
                      <a:pt x="37976" y="19187"/>
                    </a:lnTo>
                    <a:lnTo>
                      <a:pt x="37935" y="19083"/>
                    </a:lnTo>
                    <a:lnTo>
                      <a:pt x="37893" y="18999"/>
                    </a:lnTo>
                    <a:lnTo>
                      <a:pt x="37788" y="18999"/>
                    </a:lnTo>
                    <a:lnTo>
                      <a:pt x="37851" y="18915"/>
                    </a:lnTo>
                    <a:lnTo>
                      <a:pt x="37767" y="18894"/>
                    </a:lnTo>
                    <a:lnTo>
                      <a:pt x="37725" y="18894"/>
                    </a:lnTo>
                    <a:lnTo>
                      <a:pt x="37746" y="18832"/>
                    </a:lnTo>
                    <a:lnTo>
                      <a:pt x="37663" y="18727"/>
                    </a:lnTo>
                    <a:lnTo>
                      <a:pt x="37663" y="18748"/>
                    </a:lnTo>
                    <a:lnTo>
                      <a:pt x="37621" y="18748"/>
                    </a:lnTo>
                    <a:lnTo>
                      <a:pt x="37621" y="18602"/>
                    </a:lnTo>
                    <a:lnTo>
                      <a:pt x="37621" y="18539"/>
                    </a:lnTo>
                    <a:lnTo>
                      <a:pt x="37621" y="18476"/>
                    </a:lnTo>
                    <a:lnTo>
                      <a:pt x="37453" y="18350"/>
                    </a:lnTo>
                    <a:lnTo>
                      <a:pt x="37432" y="18225"/>
                    </a:lnTo>
                    <a:lnTo>
                      <a:pt x="37432" y="18120"/>
                    </a:lnTo>
                    <a:lnTo>
                      <a:pt x="37516" y="18162"/>
                    </a:lnTo>
                    <a:lnTo>
                      <a:pt x="37558" y="18078"/>
                    </a:lnTo>
                    <a:lnTo>
                      <a:pt x="37663" y="18120"/>
                    </a:lnTo>
                    <a:lnTo>
                      <a:pt x="37663" y="18225"/>
                    </a:lnTo>
                    <a:lnTo>
                      <a:pt x="37746" y="18371"/>
                    </a:lnTo>
                    <a:lnTo>
                      <a:pt x="37872" y="18434"/>
                    </a:lnTo>
                    <a:lnTo>
                      <a:pt x="37935" y="18476"/>
                    </a:lnTo>
                    <a:lnTo>
                      <a:pt x="37935" y="18560"/>
                    </a:lnTo>
                    <a:lnTo>
                      <a:pt x="37976" y="18602"/>
                    </a:lnTo>
                    <a:lnTo>
                      <a:pt x="37976" y="18539"/>
                    </a:lnTo>
                    <a:lnTo>
                      <a:pt x="37935" y="18392"/>
                    </a:lnTo>
                    <a:lnTo>
                      <a:pt x="37935" y="18350"/>
                    </a:lnTo>
                    <a:lnTo>
                      <a:pt x="37976" y="18309"/>
                    </a:lnTo>
                    <a:lnTo>
                      <a:pt x="38018" y="18392"/>
                    </a:lnTo>
                    <a:lnTo>
                      <a:pt x="38018" y="18455"/>
                    </a:lnTo>
                    <a:lnTo>
                      <a:pt x="38081" y="18497"/>
                    </a:lnTo>
                    <a:lnTo>
                      <a:pt x="38123" y="18685"/>
                    </a:lnTo>
                    <a:lnTo>
                      <a:pt x="38207" y="18706"/>
                    </a:lnTo>
                    <a:lnTo>
                      <a:pt x="38207" y="18769"/>
                    </a:lnTo>
                    <a:lnTo>
                      <a:pt x="38290" y="18832"/>
                    </a:lnTo>
                    <a:lnTo>
                      <a:pt x="38374" y="19020"/>
                    </a:lnTo>
                    <a:lnTo>
                      <a:pt x="38416" y="18936"/>
                    </a:lnTo>
                    <a:lnTo>
                      <a:pt x="38395" y="18832"/>
                    </a:lnTo>
                    <a:lnTo>
                      <a:pt x="38395" y="18664"/>
                    </a:lnTo>
                    <a:lnTo>
                      <a:pt x="38416" y="18560"/>
                    </a:lnTo>
                    <a:lnTo>
                      <a:pt x="38416" y="18643"/>
                    </a:lnTo>
                    <a:lnTo>
                      <a:pt x="38479" y="18811"/>
                    </a:lnTo>
                    <a:lnTo>
                      <a:pt x="38479" y="18915"/>
                    </a:lnTo>
                    <a:lnTo>
                      <a:pt x="38479" y="18999"/>
                    </a:lnTo>
                    <a:lnTo>
                      <a:pt x="38520" y="19020"/>
                    </a:lnTo>
                    <a:lnTo>
                      <a:pt x="38604" y="19083"/>
                    </a:lnTo>
                    <a:lnTo>
                      <a:pt x="38625" y="18999"/>
                    </a:lnTo>
                    <a:lnTo>
                      <a:pt x="38583" y="18957"/>
                    </a:lnTo>
                    <a:lnTo>
                      <a:pt x="38583" y="18894"/>
                    </a:lnTo>
                    <a:lnTo>
                      <a:pt x="38667" y="18915"/>
                    </a:lnTo>
                    <a:lnTo>
                      <a:pt x="38688" y="19020"/>
                    </a:lnTo>
                    <a:lnTo>
                      <a:pt x="38688" y="19104"/>
                    </a:lnTo>
                    <a:lnTo>
                      <a:pt x="38709" y="19125"/>
                    </a:lnTo>
                    <a:lnTo>
                      <a:pt x="38709" y="19062"/>
                    </a:lnTo>
                    <a:lnTo>
                      <a:pt x="38772" y="19020"/>
                    </a:lnTo>
                    <a:lnTo>
                      <a:pt x="38772" y="19187"/>
                    </a:lnTo>
                    <a:lnTo>
                      <a:pt x="38813" y="19271"/>
                    </a:lnTo>
                    <a:lnTo>
                      <a:pt x="38897" y="19271"/>
                    </a:lnTo>
                    <a:lnTo>
                      <a:pt x="38939" y="19208"/>
                    </a:lnTo>
                    <a:lnTo>
                      <a:pt x="38939" y="19313"/>
                    </a:lnTo>
                    <a:lnTo>
                      <a:pt x="38918" y="19376"/>
                    </a:lnTo>
                    <a:lnTo>
                      <a:pt x="38981" y="19543"/>
                    </a:lnTo>
                    <a:lnTo>
                      <a:pt x="39023" y="19627"/>
                    </a:lnTo>
                    <a:lnTo>
                      <a:pt x="39127" y="19627"/>
                    </a:lnTo>
                    <a:lnTo>
                      <a:pt x="39127" y="19543"/>
                    </a:lnTo>
                    <a:lnTo>
                      <a:pt x="39106" y="19522"/>
                    </a:lnTo>
                    <a:lnTo>
                      <a:pt x="39106" y="19397"/>
                    </a:lnTo>
                    <a:lnTo>
                      <a:pt x="39044" y="19187"/>
                    </a:lnTo>
                    <a:lnTo>
                      <a:pt x="39127" y="19187"/>
                    </a:lnTo>
                    <a:lnTo>
                      <a:pt x="39169" y="19271"/>
                    </a:lnTo>
                    <a:lnTo>
                      <a:pt x="39274" y="19292"/>
                    </a:lnTo>
                    <a:lnTo>
                      <a:pt x="39316" y="19271"/>
                    </a:lnTo>
                    <a:lnTo>
                      <a:pt x="39253" y="19166"/>
                    </a:lnTo>
                    <a:lnTo>
                      <a:pt x="39295" y="19083"/>
                    </a:lnTo>
                    <a:lnTo>
                      <a:pt x="39295" y="18894"/>
                    </a:lnTo>
                    <a:lnTo>
                      <a:pt x="39211" y="18706"/>
                    </a:lnTo>
                    <a:lnTo>
                      <a:pt x="39232" y="18560"/>
                    </a:lnTo>
                    <a:lnTo>
                      <a:pt x="39232" y="18392"/>
                    </a:lnTo>
                    <a:lnTo>
                      <a:pt x="39253" y="18560"/>
                    </a:lnTo>
                    <a:lnTo>
                      <a:pt x="39232" y="18664"/>
                    </a:lnTo>
                    <a:lnTo>
                      <a:pt x="39253" y="18790"/>
                    </a:lnTo>
                    <a:lnTo>
                      <a:pt x="39420" y="18957"/>
                    </a:lnTo>
                    <a:lnTo>
                      <a:pt x="39441" y="18894"/>
                    </a:lnTo>
                    <a:lnTo>
                      <a:pt x="39420" y="18769"/>
                    </a:lnTo>
                    <a:lnTo>
                      <a:pt x="39462" y="18664"/>
                    </a:lnTo>
                    <a:lnTo>
                      <a:pt x="39462" y="18497"/>
                    </a:lnTo>
                    <a:lnTo>
                      <a:pt x="39546" y="18455"/>
                    </a:lnTo>
                    <a:lnTo>
                      <a:pt x="39525" y="18434"/>
                    </a:lnTo>
                    <a:lnTo>
                      <a:pt x="39399" y="18246"/>
                    </a:lnTo>
                    <a:lnTo>
                      <a:pt x="39357" y="18120"/>
                    </a:lnTo>
                    <a:lnTo>
                      <a:pt x="39316" y="18078"/>
                    </a:lnTo>
                    <a:lnTo>
                      <a:pt x="39336" y="18016"/>
                    </a:lnTo>
                    <a:lnTo>
                      <a:pt x="39253" y="17869"/>
                    </a:lnTo>
                    <a:lnTo>
                      <a:pt x="39190" y="17786"/>
                    </a:lnTo>
                    <a:lnTo>
                      <a:pt x="39316" y="17765"/>
                    </a:lnTo>
                    <a:lnTo>
                      <a:pt x="39336" y="17723"/>
                    </a:lnTo>
                    <a:lnTo>
                      <a:pt x="39420" y="17639"/>
                    </a:lnTo>
                    <a:lnTo>
                      <a:pt x="39357" y="17576"/>
                    </a:lnTo>
                    <a:lnTo>
                      <a:pt x="39295" y="17618"/>
                    </a:lnTo>
                    <a:lnTo>
                      <a:pt x="39148" y="17639"/>
                    </a:lnTo>
                    <a:lnTo>
                      <a:pt x="39106" y="17597"/>
                    </a:lnTo>
                    <a:lnTo>
                      <a:pt x="39127" y="17555"/>
                    </a:lnTo>
                    <a:lnTo>
                      <a:pt x="39148" y="17514"/>
                    </a:lnTo>
                    <a:lnTo>
                      <a:pt x="39232" y="17430"/>
                    </a:lnTo>
                    <a:lnTo>
                      <a:pt x="39253" y="17325"/>
                    </a:lnTo>
                    <a:lnTo>
                      <a:pt x="39211" y="17242"/>
                    </a:lnTo>
                    <a:lnTo>
                      <a:pt x="39148" y="17242"/>
                    </a:lnTo>
                    <a:lnTo>
                      <a:pt x="39148" y="17304"/>
                    </a:lnTo>
                    <a:lnTo>
                      <a:pt x="39106" y="17388"/>
                    </a:lnTo>
                    <a:lnTo>
                      <a:pt x="39106" y="17304"/>
                    </a:lnTo>
                    <a:lnTo>
                      <a:pt x="39085" y="17325"/>
                    </a:lnTo>
                    <a:lnTo>
                      <a:pt x="38939" y="17346"/>
                    </a:lnTo>
                    <a:lnTo>
                      <a:pt x="38918" y="17304"/>
                    </a:lnTo>
                    <a:lnTo>
                      <a:pt x="39002" y="17242"/>
                    </a:lnTo>
                    <a:lnTo>
                      <a:pt x="39023" y="17200"/>
                    </a:lnTo>
                    <a:lnTo>
                      <a:pt x="38981" y="17137"/>
                    </a:lnTo>
                    <a:lnTo>
                      <a:pt x="38939" y="17032"/>
                    </a:lnTo>
                    <a:lnTo>
                      <a:pt x="38876" y="16990"/>
                    </a:lnTo>
                    <a:lnTo>
                      <a:pt x="38813" y="17011"/>
                    </a:lnTo>
                    <a:lnTo>
                      <a:pt x="38813" y="17116"/>
                    </a:lnTo>
                    <a:lnTo>
                      <a:pt x="38792" y="17179"/>
                    </a:lnTo>
                    <a:lnTo>
                      <a:pt x="38772" y="17137"/>
                    </a:lnTo>
                    <a:lnTo>
                      <a:pt x="38772" y="17011"/>
                    </a:lnTo>
                    <a:lnTo>
                      <a:pt x="38730" y="16928"/>
                    </a:lnTo>
                    <a:lnTo>
                      <a:pt x="38688" y="16928"/>
                    </a:lnTo>
                    <a:lnTo>
                      <a:pt x="38709" y="16865"/>
                    </a:lnTo>
                    <a:lnTo>
                      <a:pt x="38667" y="16865"/>
                    </a:lnTo>
                    <a:lnTo>
                      <a:pt x="38667" y="16823"/>
                    </a:lnTo>
                    <a:lnTo>
                      <a:pt x="38688" y="16823"/>
                    </a:lnTo>
                    <a:lnTo>
                      <a:pt x="38667" y="16760"/>
                    </a:lnTo>
                    <a:lnTo>
                      <a:pt x="38604" y="16718"/>
                    </a:lnTo>
                    <a:lnTo>
                      <a:pt x="38625" y="16677"/>
                    </a:lnTo>
                    <a:lnTo>
                      <a:pt x="38730" y="16677"/>
                    </a:lnTo>
                    <a:lnTo>
                      <a:pt x="38792" y="16656"/>
                    </a:lnTo>
                    <a:lnTo>
                      <a:pt x="38730" y="16593"/>
                    </a:lnTo>
                    <a:lnTo>
                      <a:pt x="38625" y="16593"/>
                    </a:lnTo>
                    <a:lnTo>
                      <a:pt x="38583" y="16572"/>
                    </a:lnTo>
                    <a:lnTo>
                      <a:pt x="38625" y="16488"/>
                    </a:lnTo>
                    <a:lnTo>
                      <a:pt x="38730" y="16446"/>
                    </a:lnTo>
                    <a:lnTo>
                      <a:pt x="38730" y="16405"/>
                    </a:lnTo>
                    <a:lnTo>
                      <a:pt x="38688" y="16363"/>
                    </a:lnTo>
                    <a:lnTo>
                      <a:pt x="38520" y="16363"/>
                    </a:lnTo>
                    <a:lnTo>
                      <a:pt x="38500" y="16405"/>
                    </a:lnTo>
                    <a:lnTo>
                      <a:pt x="38458" y="16488"/>
                    </a:lnTo>
                    <a:lnTo>
                      <a:pt x="38248" y="16530"/>
                    </a:lnTo>
                    <a:lnTo>
                      <a:pt x="38353" y="16467"/>
                    </a:lnTo>
                    <a:lnTo>
                      <a:pt x="38500" y="16321"/>
                    </a:lnTo>
                    <a:lnTo>
                      <a:pt x="38562" y="16216"/>
                    </a:lnTo>
                    <a:lnTo>
                      <a:pt x="38562" y="16174"/>
                    </a:lnTo>
                    <a:lnTo>
                      <a:pt x="38458" y="16174"/>
                    </a:lnTo>
                    <a:lnTo>
                      <a:pt x="38395" y="16153"/>
                    </a:lnTo>
                    <a:lnTo>
                      <a:pt x="38458" y="16091"/>
                    </a:lnTo>
                    <a:lnTo>
                      <a:pt x="38416" y="16049"/>
                    </a:lnTo>
                    <a:lnTo>
                      <a:pt x="38374" y="16070"/>
                    </a:lnTo>
                    <a:lnTo>
                      <a:pt x="38374" y="15986"/>
                    </a:lnTo>
                    <a:lnTo>
                      <a:pt x="38416" y="15923"/>
                    </a:lnTo>
                    <a:lnTo>
                      <a:pt x="38416" y="15819"/>
                    </a:lnTo>
                    <a:lnTo>
                      <a:pt x="38290" y="15777"/>
                    </a:lnTo>
                    <a:lnTo>
                      <a:pt x="38207" y="15756"/>
                    </a:lnTo>
                    <a:lnTo>
                      <a:pt x="38081" y="15756"/>
                    </a:lnTo>
                    <a:lnTo>
                      <a:pt x="38039" y="15693"/>
                    </a:lnTo>
                    <a:lnTo>
                      <a:pt x="38165" y="15693"/>
                    </a:lnTo>
                    <a:lnTo>
                      <a:pt x="38269" y="15672"/>
                    </a:lnTo>
                    <a:lnTo>
                      <a:pt x="38311" y="15630"/>
                    </a:lnTo>
                    <a:lnTo>
                      <a:pt x="38374" y="15693"/>
                    </a:lnTo>
                    <a:lnTo>
                      <a:pt x="38395" y="15756"/>
                    </a:lnTo>
                    <a:lnTo>
                      <a:pt x="38500" y="15756"/>
                    </a:lnTo>
                    <a:lnTo>
                      <a:pt x="38604" y="15798"/>
                    </a:lnTo>
                    <a:lnTo>
                      <a:pt x="38625" y="15881"/>
                    </a:lnTo>
                    <a:lnTo>
                      <a:pt x="38604" y="15965"/>
                    </a:lnTo>
                    <a:lnTo>
                      <a:pt x="38625" y="16049"/>
                    </a:lnTo>
                    <a:lnTo>
                      <a:pt x="38730" y="16174"/>
                    </a:lnTo>
                    <a:lnTo>
                      <a:pt x="38772" y="16174"/>
                    </a:lnTo>
                    <a:lnTo>
                      <a:pt x="38792" y="16070"/>
                    </a:lnTo>
                    <a:lnTo>
                      <a:pt x="38834" y="16133"/>
                    </a:lnTo>
                    <a:lnTo>
                      <a:pt x="38981" y="16153"/>
                    </a:lnTo>
                    <a:lnTo>
                      <a:pt x="39023" y="16133"/>
                    </a:lnTo>
                    <a:lnTo>
                      <a:pt x="39023" y="16070"/>
                    </a:lnTo>
                    <a:lnTo>
                      <a:pt x="38981" y="16049"/>
                    </a:lnTo>
                    <a:lnTo>
                      <a:pt x="38981" y="15965"/>
                    </a:lnTo>
                    <a:lnTo>
                      <a:pt x="38939" y="15861"/>
                    </a:lnTo>
                    <a:lnTo>
                      <a:pt x="38876" y="15777"/>
                    </a:lnTo>
                    <a:lnTo>
                      <a:pt x="38792" y="15756"/>
                    </a:lnTo>
                    <a:lnTo>
                      <a:pt x="38813" y="15672"/>
                    </a:lnTo>
                    <a:lnTo>
                      <a:pt x="38813" y="15589"/>
                    </a:lnTo>
                    <a:lnTo>
                      <a:pt x="38772" y="15547"/>
                    </a:lnTo>
                    <a:lnTo>
                      <a:pt x="38792" y="15526"/>
                    </a:lnTo>
                    <a:lnTo>
                      <a:pt x="38834" y="15547"/>
                    </a:lnTo>
                    <a:lnTo>
                      <a:pt x="38876" y="15651"/>
                    </a:lnTo>
                    <a:lnTo>
                      <a:pt x="38918" y="15693"/>
                    </a:lnTo>
                    <a:lnTo>
                      <a:pt x="39002" y="15672"/>
                    </a:lnTo>
                    <a:lnTo>
                      <a:pt x="38981" y="15651"/>
                    </a:lnTo>
                    <a:lnTo>
                      <a:pt x="39002" y="15630"/>
                    </a:lnTo>
                    <a:lnTo>
                      <a:pt x="39085" y="15651"/>
                    </a:lnTo>
                    <a:lnTo>
                      <a:pt x="39044" y="15547"/>
                    </a:lnTo>
                    <a:lnTo>
                      <a:pt x="39002" y="15442"/>
                    </a:lnTo>
                    <a:lnTo>
                      <a:pt x="38897" y="15379"/>
                    </a:lnTo>
                    <a:lnTo>
                      <a:pt x="39002" y="15379"/>
                    </a:lnTo>
                    <a:lnTo>
                      <a:pt x="39044" y="15442"/>
                    </a:lnTo>
                    <a:lnTo>
                      <a:pt x="39106" y="15484"/>
                    </a:lnTo>
                    <a:lnTo>
                      <a:pt x="39190" y="15463"/>
                    </a:lnTo>
                    <a:lnTo>
                      <a:pt x="39148" y="15421"/>
                    </a:lnTo>
                    <a:lnTo>
                      <a:pt x="39148" y="15337"/>
                    </a:lnTo>
                    <a:lnTo>
                      <a:pt x="39190" y="15337"/>
                    </a:lnTo>
                    <a:lnTo>
                      <a:pt x="39232" y="15379"/>
                    </a:lnTo>
                    <a:lnTo>
                      <a:pt x="39295" y="15421"/>
                    </a:lnTo>
                    <a:lnTo>
                      <a:pt x="39295" y="15463"/>
                    </a:lnTo>
                    <a:lnTo>
                      <a:pt x="39232" y="15484"/>
                    </a:lnTo>
                    <a:lnTo>
                      <a:pt x="39232" y="15589"/>
                    </a:lnTo>
                    <a:lnTo>
                      <a:pt x="39232" y="15630"/>
                    </a:lnTo>
                    <a:lnTo>
                      <a:pt x="39295" y="15630"/>
                    </a:lnTo>
                    <a:lnTo>
                      <a:pt x="39336" y="15651"/>
                    </a:lnTo>
                    <a:lnTo>
                      <a:pt x="39336" y="15693"/>
                    </a:lnTo>
                    <a:lnTo>
                      <a:pt x="39295" y="15735"/>
                    </a:lnTo>
                    <a:lnTo>
                      <a:pt x="39253" y="15777"/>
                    </a:lnTo>
                    <a:lnTo>
                      <a:pt x="39316" y="15798"/>
                    </a:lnTo>
                    <a:lnTo>
                      <a:pt x="39357" y="15777"/>
                    </a:lnTo>
                    <a:lnTo>
                      <a:pt x="39399" y="15798"/>
                    </a:lnTo>
                    <a:lnTo>
                      <a:pt x="39357" y="15881"/>
                    </a:lnTo>
                    <a:lnTo>
                      <a:pt x="39399" y="15944"/>
                    </a:lnTo>
                    <a:lnTo>
                      <a:pt x="39441" y="15965"/>
                    </a:lnTo>
                    <a:lnTo>
                      <a:pt x="39525" y="15944"/>
                    </a:lnTo>
                    <a:lnTo>
                      <a:pt x="39734" y="15798"/>
                    </a:lnTo>
                    <a:lnTo>
                      <a:pt x="39818" y="15672"/>
                    </a:lnTo>
                    <a:lnTo>
                      <a:pt x="39818" y="15756"/>
                    </a:lnTo>
                    <a:lnTo>
                      <a:pt x="39755" y="15798"/>
                    </a:lnTo>
                    <a:lnTo>
                      <a:pt x="39734" y="15861"/>
                    </a:lnTo>
                    <a:lnTo>
                      <a:pt x="39629" y="15902"/>
                    </a:lnTo>
                    <a:lnTo>
                      <a:pt x="39462" y="16070"/>
                    </a:lnTo>
                    <a:lnTo>
                      <a:pt x="39462" y="16112"/>
                    </a:lnTo>
                    <a:lnTo>
                      <a:pt x="39546" y="16153"/>
                    </a:lnTo>
                    <a:lnTo>
                      <a:pt x="39650" y="16112"/>
                    </a:lnTo>
                    <a:lnTo>
                      <a:pt x="39818" y="16007"/>
                    </a:lnTo>
                    <a:lnTo>
                      <a:pt x="39880" y="16007"/>
                    </a:lnTo>
                    <a:lnTo>
                      <a:pt x="40027" y="15965"/>
                    </a:lnTo>
                    <a:lnTo>
                      <a:pt x="40069" y="15881"/>
                    </a:lnTo>
                    <a:lnTo>
                      <a:pt x="40132" y="15861"/>
                    </a:lnTo>
                    <a:lnTo>
                      <a:pt x="40236" y="15777"/>
                    </a:lnTo>
                    <a:lnTo>
                      <a:pt x="40278" y="15777"/>
                    </a:lnTo>
                    <a:lnTo>
                      <a:pt x="40278" y="15840"/>
                    </a:lnTo>
                    <a:lnTo>
                      <a:pt x="40236" y="15861"/>
                    </a:lnTo>
                    <a:lnTo>
                      <a:pt x="40152" y="15965"/>
                    </a:lnTo>
                    <a:lnTo>
                      <a:pt x="40090" y="16070"/>
                    </a:lnTo>
                    <a:lnTo>
                      <a:pt x="40027" y="16112"/>
                    </a:lnTo>
                    <a:lnTo>
                      <a:pt x="39943" y="16195"/>
                    </a:lnTo>
                    <a:lnTo>
                      <a:pt x="39839" y="16216"/>
                    </a:lnTo>
                    <a:lnTo>
                      <a:pt x="39776" y="16258"/>
                    </a:lnTo>
                    <a:lnTo>
                      <a:pt x="39713" y="16384"/>
                    </a:lnTo>
                    <a:lnTo>
                      <a:pt x="39713" y="16426"/>
                    </a:lnTo>
                    <a:lnTo>
                      <a:pt x="39734" y="16467"/>
                    </a:lnTo>
                    <a:lnTo>
                      <a:pt x="39776" y="16426"/>
                    </a:lnTo>
                    <a:lnTo>
                      <a:pt x="39860" y="16426"/>
                    </a:lnTo>
                    <a:lnTo>
                      <a:pt x="39943" y="16467"/>
                    </a:lnTo>
                    <a:lnTo>
                      <a:pt x="39860" y="16488"/>
                    </a:lnTo>
                    <a:lnTo>
                      <a:pt x="39776" y="16509"/>
                    </a:lnTo>
                    <a:lnTo>
                      <a:pt x="39734" y="16551"/>
                    </a:lnTo>
                    <a:lnTo>
                      <a:pt x="39734" y="16593"/>
                    </a:lnTo>
                    <a:lnTo>
                      <a:pt x="39776" y="16614"/>
                    </a:lnTo>
                    <a:lnTo>
                      <a:pt x="39860" y="16593"/>
                    </a:lnTo>
                    <a:lnTo>
                      <a:pt x="39922" y="16572"/>
                    </a:lnTo>
                    <a:lnTo>
                      <a:pt x="39839" y="16677"/>
                    </a:lnTo>
                    <a:lnTo>
                      <a:pt x="39755" y="16698"/>
                    </a:lnTo>
                    <a:lnTo>
                      <a:pt x="39734" y="16739"/>
                    </a:lnTo>
                    <a:lnTo>
                      <a:pt x="39755" y="16781"/>
                    </a:lnTo>
                    <a:lnTo>
                      <a:pt x="39839" y="16802"/>
                    </a:lnTo>
                    <a:lnTo>
                      <a:pt x="39922" y="16781"/>
                    </a:lnTo>
                    <a:lnTo>
                      <a:pt x="39985" y="16781"/>
                    </a:lnTo>
                    <a:lnTo>
                      <a:pt x="40027" y="16802"/>
                    </a:lnTo>
                    <a:lnTo>
                      <a:pt x="39964" y="16823"/>
                    </a:lnTo>
                    <a:lnTo>
                      <a:pt x="39964" y="16865"/>
                    </a:lnTo>
                    <a:lnTo>
                      <a:pt x="39860" y="16907"/>
                    </a:lnTo>
                    <a:lnTo>
                      <a:pt x="39839" y="16970"/>
                    </a:lnTo>
                    <a:lnTo>
                      <a:pt x="39860" y="17032"/>
                    </a:lnTo>
                    <a:lnTo>
                      <a:pt x="39922" y="17116"/>
                    </a:lnTo>
                    <a:lnTo>
                      <a:pt x="39922" y="17200"/>
                    </a:lnTo>
                    <a:lnTo>
                      <a:pt x="39943" y="17221"/>
                    </a:lnTo>
                    <a:lnTo>
                      <a:pt x="39985" y="17137"/>
                    </a:lnTo>
                    <a:lnTo>
                      <a:pt x="40048" y="17032"/>
                    </a:lnTo>
                    <a:lnTo>
                      <a:pt x="40090" y="16990"/>
                    </a:lnTo>
                    <a:lnTo>
                      <a:pt x="40132" y="16990"/>
                    </a:lnTo>
                    <a:lnTo>
                      <a:pt x="40090" y="17032"/>
                    </a:lnTo>
                    <a:lnTo>
                      <a:pt x="40090" y="17095"/>
                    </a:lnTo>
                    <a:lnTo>
                      <a:pt x="40048" y="17116"/>
                    </a:lnTo>
                    <a:lnTo>
                      <a:pt x="40048" y="17137"/>
                    </a:lnTo>
                    <a:lnTo>
                      <a:pt x="40090" y="17200"/>
                    </a:lnTo>
                    <a:lnTo>
                      <a:pt x="40069" y="17242"/>
                    </a:lnTo>
                    <a:lnTo>
                      <a:pt x="40132" y="17304"/>
                    </a:lnTo>
                    <a:lnTo>
                      <a:pt x="40152" y="17304"/>
                    </a:lnTo>
                    <a:lnTo>
                      <a:pt x="40173" y="17242"/>
                    </a:lnTo>
                    <a:lnTo>
                      <a:pt x="40257" y="17221"/>
                    </a:lnTo>
                    <a:lnTo>
                      <a:pt x="40278" y="17221"/>
                    </a:lnTo>
                    <a:lnTo>
                      <a:pt x="40278" y="17283"/>
                    </a:lnTo>
                    <a:lnTo>
                      <a:pt x="40236" y="17325"/>
                    </a:lnTo>
                    <a:lnTo>
                      <a:pt x="40236" y="17346"/>
                    </a:lnTo>
                    <a:lnTo>
                      <a:pt x="40278" y="17388"/>
                    </a:lnTo>
                    <a:lnTo>
                      <a:pt x="40278" y="17430"/>
                    </a:lnTo>
                    <a:lnTo>
                      <a:pt x="40299" y="17451"/>
                    </a:lnTo>
                    <a:lnTo>
                      <a:pt x="40299" y="17514"/>
                    </a:lnTo>
                    <a:lnTo>
                      <a:pt x="40362" y="17534"/>
                    </a:lnTo>
                    <a:lnTo>
                      <a:pt x="40383" y="17493"/>
                    </a:lnTo>
                    <a:lnTo>
                      <a:pt x="40487" y="17451"/>
                    </a:lnTo>
                    <a:lnTo>
                      <a:pt x="40508" y="17388"/>
                    </a:lnTo>
                    <a:lnTo>
                      <a:pt x="40508" y="17325"/>
                    </a:lnTo>
                    <a:lnTo>
                      <a:pt x="40445" y="17242"/>
                    </a:lnTo>
                    <a:lnTo>
                      <a:pt x="40466" y="17242"/>
                    </a:lnTo>
                    <a:lnTo>
                      <a:pt x="40508" y="17283"/>
                    </a:lnTo>
                    <a:lnTo>
                      <a:pt x="40550" y="17283"/>
                    </a:lnTo>
                    <a:lnTo>
                      <a:pt x="40550" y="17221"/>
                    </a:lnTo>
                    <a:lnTo>
                      <a:pt x="40508" y="17137"/>
                    </a:lnTo>
                    <a:lnTo>
                      <a:pt x="40508" y="17095"/>
                    </a:lnTo>
                    <a:lnTo>
                      <a:pt x="40571" y="17074"/>
                    </a:lnTo>
                    <a:lnTo>
                      <a:pt x="40571" y="16990"/>
                    </a:lnTo>
                    <a:lnTo>
                      <a:pt x="40571" y="16928"/>
                    </a:lnTo>
                    <a:lnTo>
                      <a:pt x="40508" y="16928"/>
                    </a:lnTo>
                    <a:lnTo>
                      <a:pt x="40466" y="16886"/>
                    </a:lnTo>
                    <a:lnTo>
                      <a:pt x="40466" y="16865"/>
                    </a:lnTo>
                    <a:lnTo>
                      <a:pt x="40487" y="16886"/>
                    </a:lnTo>
                    <a:lnTo>
                      <a:pt x="40571" y="16907"/>
                    </a:lnTo>
                    <a:lnTo>
                      <a:pt x="40613" y="16865"/>
                    </a:lnTo>
                    <a:lnTo>
                      <a:pt x="40592" y="16802"/>
                    </a:lnTo>
                    <a:lnTo>
                      <a:pt x="40550" y="16802"/>
                    </a:lnTo>
                    <a:lnTo>
                      <a:pt x="40508" y="16781"/>
                    </a:lnTo>
                    <a:lnTo>
                      <a:pt x="40592" y="16781"/>
                    </a:lnTo>
                    <a:lnTo>
                      <a:pt x="40655" y="16718"/>
                    </a:lnTo>
                    <a:lnTo>
                      <a:pt x="40655" y="16572"/>
                    </a:lnTo>
                    <a:lnTo>
                      <a:pt x="40676" y="16509"/>
                    </a:lnTo>
                    <a:lnTo>
                      <a:pt x="40696" y="16572"/>
                    </a:lnTo>
                    <a:lnTo>
                      <a:pt x="40696" y="16656"/>
                    </a:lnTo>
                    <a:lnTo>
                      <a:pt x="40717" y="16718"/>
                    </a:lnTo>
                    <a:lnTo>
                      <a:pt x="40696" y="16802"/>
                    </a:lnTo>
                    <a:lnTo>
                      <a:pt x="40759" y="16823"/>
                    </a:lnTo>
                    <a:lnTo>
                      <a:pt x="40822" y="16802"/>
                    </a:lnTo>
                    <a:lnTo>
                      <a:pt x="40864" y="16760"/>
                    </a:lnTo>
                    <a:lnTo>
                      <a:pt x="40906" y="16718"/>
                    </a:lnTo>
                    <a:lnTo>
                      <a:pt x="40906" y="16823"/>
                    </a:lnTo>
                    <a:lnTo>
                      <a:pt x="40927" y="16865"/>
                    </a:lnTo>
                    <a:lnTo>
                      <a:pt x="40989" y="16865"/>
                    </a:lnTo>
                    <a:lnTo>
                      <a:pt x="41010" y="16823"/>
                    </a:lnTo>
                    <a:lnTo>
                      <a:pt x="41010" y="16698"/>
                    </a:lnTo>
                    <a:lnTo>
                      <a:pt x="41010" y="16593"/>
                    </a:lnTo>
                    <a:lnTo>
                      <a:pt x="40969" y="16572"/>
                    </a:lnTo>
                    <a:lnTo>
                      <a:pt x="40927" y="16551"/>
                    </a:lnTo>
                    <a:lnTo>
                      <a:pt x="41010" y="16572"/>
                    </a:lnTo>
                    <a:lnTo>
                      <a:pt x="41094" y="16614"/>
                    </a:lnTo>
                    <a:lnTo>
                      <a:pt x="41115" y="16698"/>
                    </a:lnTo>
                    <a:lnTo>
                      <a:pt x="41178" y="16698"/>
                    </a:lnTo>
                    <a:lnTo>
                      <a:pt x="41199" y="16656"/>
                    </a:lnTo>
                    <a:lnTo>
                      <a:pt x="41199" y="16509"/>
                    </a:lnTo>
                    <a:lnTo>
                      <a:pt x="41136" y="16446"/>
                    </a:lnTo>
                    <a:lnTo>
                      <a:pt x="41031" y="16363"/>
                    </a:lnTo>
                    <a:lnTo>
                      <a:pt x="41010" y="16300"/>
                    </a:lnTo>
                    <a:lnTo>
                      <a:pt x="41031" y="16300"/>
                    </a:lnTo>
                    <a:lnTo>
                      <a:pt x="41094" y="16363"/>
                    </a:lnTo>
                    <a:lnTo>
                      <a:pt x="41199" y="16446"/>
                    </a:lnTo>
                    <a:lnTo>
                      <a:pt x="41220" y="16509"/>
                    </a:lnTo>
                    <a:lnTo>
                      <a:pt x="41387" y="16509"/>
                    </a:lnTo>
                    <a:lnTo>
                      <a:pt x="41408" y="16446"/>
                    </a:lnTo>
                    <a:lnTo>
                      <a:pt x="41387" y="16384"/>
                    </a:lnTo>
                    <a:lnTo>
                      <a:pt x="41324" y="16363"/>
                    </a:lnTo>
                    <a:lnTo>
                      <a:pt x="41282" y="16300"/>
                    </a:lnTo>
                    <a:lnTo>
                      <a:pt x="41178" y="16300"/>
                    </a:lnTo>
                    <a:lnTo>
                      <a:pt x="41115" y="16258"/>
                    </a:lnTo>
                    <a:lnTo>
                      <a:pt x="41136" y="16153"/>
                    </a:lnTo>
                    <a:lnTo>
                      <a:pt x="41178" y="16195"/>
                    </a:lnTo>
                    <a:lnTo>
                      <a:pt x="41241" y="16258"/>
                    </a:lnTo>
                    <a:lnTo>
                      <a:pt x="41324" y="16258"/>
                    </a:lnTo>
                    <a:lnTo>
                      <a:pt x="41345" y="16195"/>
                    </a:lnTo>
                    <a:lnTo>
                      <a:pt x="41324" y="16133"/>
                    </a:lnTo>
                    <a:lnTo>
                      <a:pt x="41282" y="16091"/>
                    </a:lnTo>
                    <a:lnTo>
                      <a:pt x="41282" y="16049"/>
                    </a:lnTo>
                    <a:lnTo>
                      <a:pt x="41324" y="16028"/>
                    </a:lnTo>
                    <a:lnTo>
                      <a:pt x="41345" y="16049"/>
                    </a:lnTo>
                    <a:lnTo>
                      <a:pt x="41429" y="16091"/>
                    </a:lnTo>
                    <a:lnTo>
                      <a:pt x="41429" y="16153"/>
                    </a:lnTo>
                    <a:lnTo>
                      <a:pt x="41408" y="16237"/>
                    </a:lnTo>
                    <a:lnTo>
                      <a:pt x="41513" y="16258"/>
                    </a:lnTo>
                    <a:lnTo>
                      <a:pt x="41617" y="16279"/>
                    </a:lnTo>
                    <a:lnTo>
                      <a:pt x="41701" y="16258"/>
                    </a:lnTo>
                    <a:lnTo>
                      <a:pt x="41764" y="16258"/>
                    </a:lnTo>
                    <a:lnTo>
                      <a:pt x="41826" y="16174"/>
                    </a:lnTo>
                    <a:lnTo>
                      <a:pt x="41826" y="16133"/>
                    </a:lnTo>
                    <a:lnTo>
                      <a:pt x="41638" y="16133"/>
                    </a:lnTo>
                    <a:lnTo>
                      <a:pt x="41617" y="16091"/>
                    </a:lnTo>
                    <a:lnTo>
                      <a:pt x="41659" y="16049"/>
                    </a:lnTo>
                    <a:lnTo>
                      <a:pt x="41743" y="16070"/>
                    </a:lnTo>
                    <a:lnTo>
                      <a:pt x="41805" y="16049"/>
                    </a:lnTo>
                    <a:lnTo>
                      <a:pt x="41764" y="15986"/>
                    </a:lnTo>
                    <a:lnTo>
                      <a:pt x="41722" y="15965"/>
                    </a:lnTo>
                    <a:lnTo>
                      <a:pt x="41743" y="15944"/>
                    </a:lnTo>
                    <a:lnTo>
                      <a:pt x="41722" y="15881"/>
                    </a:lnTo>
                    <a:lnTo>
                      <a:pt x="41659" y="15861"/>
                    </a:lnTo>
                    <a:lnTo>
                      <a:pt x="41596" y="15881"/>
                    </a:lnTo>
                    <a:lnTo>
                      <a:pt x="41638" y="15819"/>
                    </a:lnTo>
                    <a:lnTo>
                      <a:pt x="41701" y="15756"/>
                    </a:lnTo>
                    <a:lnTo>
                      <a:pt x="41722" y="15777"/>
                    </a:lnTo>
                    <a:lnTo>
                      <a:pt x="41764" y="15819"/>
                    </a:lnTo>
                    <a:lnTo>
                      <a:pt x="41826" y="15881"/>
                    </a:lnTo>
                    <a:lnTo>
                      <a:pt x="41826" y="15965"/>
                    </a:lnTo>
                    <a:lnTo>
                      <a:pt x="41952" y="15965"/>
                    </a:lnTo>
                    <a:lnTo>
                      <a:pt x="42015" y="15944"/>
                    </a:lnTo>
                    <a:lnTo>
                      <a:pt x="42036" y="15923"/>
                    </a:lnTo>
                    <a:lnTo>
                      <a:pt x="42015" y="15840"/>
                    </a:lnTo>
                    <a:lnTo>
                      <a:pt x="41931" y="15777"/>
                    </a:lnTo>
                    <a:lnTo>
                      <a:pt x="41931" y="15714"/>
                    </a:lnTo>
                    <a:lnTo>
                      <a:pt x="41910" y="15651"/>
                    </a:lnTo>
                    <a:lnTo>
                      <a:pt x="41805" y="15651"/>
                    </a:lnTo>
                    <a:lnTo>
                      <a:pt x="41847" y="15547"/>
                    </a:lnTo>
                    <a:lnTo>
                      <a:pt x="41805" y="15463"/>
                    </a:lnTo>
                    <a:lnTo>
                      <a:pt x="41701" y="15463"/>
                    </a:lnTo>
                    <a:lnTo>
                      <a:pt x="41743" y="15400"/>
                    </a:lnTo>
                    <a:lnTo>
                      <a:pt x="41722" y="15358"/>
                    </a:lnTo>
                    <a:lnTo>
                      <a:pt x="41596" y="15442"/>
                    </a:lnTo>
                    <a:lnTo>
                      <a:pt x="41533" y="15526"/>
                    </a:lnTo>
                    <a:lnTo>
                      <a:pt x="41554" y="15651"/>
                    </a:lnTo>
                    <a:lnTo>
                      <a:pt x="41533" y="15651"/>
                    </a:lnTo>
                    <a:lnTo>
                      <a:pt x="41492" y="15609"/>
                    </a:lnTo>
                    <a:lnTo>
                      <a:pt x="41492" y="15442"/>
                    </a:lnTo>
                    <a:lnTo>
                      <a:pt x="41450" y="15421"/>
                    </a:lnTo>
                    <a:lnTo>
                      <a:pt x="41408" y="15442"/>
                    </a:lnTo>
                    <a:lnTo>
                      <a:pt x="41408" y="15526"/>
                    </a:lnTo>
                    <a:lnTo>
                      <a:pt x="41324" y="15651"/>
                    </a:lnTo>
                    <a:lnTo>
                      <a:pt x="41282" y="15714"/>
                    </a:lnTo>
                    <a:lnTo>
                      <a:pt x="41282" y="15714"/>
                    </a:lnTo>
                    <a:lnTo>
                      <a:pt x="41303" y="15630"/>
                    </a:lnTo>
                    <a:lnTo>
                      <a:pt x="41303" y="15505"/>
                    </a:lnTo>
                    <a:lnTo>
                      <a:pt x="41387" y="15358"/>
                    </a:lnTo>
                    <a:lnTo>
                      <a:pt x="41387" y="15296"/>
                    </a:lnTo>
                    <a:lnTo>
                      <a:pt x="41282" y="15317"/>
                    </a:lnTo>
                    <a:lnTo>
                      <a:pt x="41178" y="15442"/>
                    </a:lnTo>
                    <a:lnTo>
                      <a:pt x="41178" y="15505"/>
                    </a:lnTo>
                    <a:lnTo>
                      <a:pt x="41094" y="15568"/>
                    </a:lnTo>
                    <a:lnTo>
                      <a:pt x="41010" y="15568"/>
                    </a:lnTo>
                    <a:lnTo>
                      <a:pt x="41010" y="15505"/>
                    </a:lnTo>
                    <a:lnTo>
                      <a:pt x="41073" y="15400"/>
                    </a:lnTo>
                    <a:lnTo>
                      <a:pt x="41199" y="15337"/>
                    </a:lnTo>
                    <a:lnTo>
                      <a:pt x="41241" y="15233"/>
                    </a:lnTo>
                    <a:lnTo>
                      <a:pt x="41303" y="15149"/>
                    </a:lnTo>
                    <a:lnTo>
                      <a:pt x="41345" y="15149"/>
                    </a:lnTo>
                    <a:lnTo>
                      <a:pt x="41429" y="15086"/>
                    </a:lnTo>
                    <a:lnTo>
                      <a:pt x="41450" y="15024"/>
                    </a:lnTo>
                    <a:lnTo>
                      <a:pt x="41387" y="15003"/>
                    </a:lnTo>
                    <a:lnTo>
                      <a:pt x="41282" y="15086"/>
                    </a:lnTo>
                    <a:lnTo>
                      <a:pt x="41199" y="15149"/>
                    </a:lnTo>
                    <a:lnTo>
                      <a:pt x="41115" y="15191"/>
                    </a:lnTo>
                    <a:lnTo>
                      <a:pt x="41010" y="15296"/>
                    </a:lnTo>
                    <a:lnTo>
                      <a:pt x="41073" y="15191"/>
                    </a:lnTo>
                    <a:lnTo>
                      <a:pt x="41136" y="15086"/>
                    </a:lnTo>
                    <a:lnTo>
                      <a:pt x="41115" y="15086"/>
                    </a:lnTo>
                    <a:lnTo>
                      <a:pt x="41010" y="15107"/>
                    </a:lnTo>
                    <a:lnTo>
                      <a:pt x="40969" y="15149"/>
                    </a:lnTo>
                    <a:lnTo>
                      <a:pt x="40801" y="15128"/>
                    </a:lnTo>
                    <a:lnTo>
                      <a:pt x="40696" y="15128"/>
                    </a:lnTo>
                    <a:lnTo>
                      <a:pt x="40655" y="15086"/>
                    </a:lnTo>
                    <a:lnTo>
                      <a:pt x="40759" y="15086"/>
                    </a:lnTo>
                    <a:lnTo>
                      <a:pt x="40969" y="15024"/>
                    </a:lnTo>
                    <a:lnTo>
                      <a:pt x="40864" y="14982"/>
                    </a:lnTo>
                    <a:lnTo>
                      <a:pt x="40780" y="14919"/>
                    </a:lnTo>
                    <a:lnTo>
                      <a:pt x="40864" y="14919"/>
                    </a:lnTo>
                    <a:lnTo>
                      <a:pt x="40927" y="14898"/>
                    </a:lnTo>
                    <a:lnTo>
                      <a:pt x="40885" y="14793"/>
                    </a:lnTo>
                    <a:lnTo>
                      <a:pt x="40801" y="14773"/>
                    </a:lnTo>
                    <a:lnTo>
                      <a:pt x="40801" y="14731"/>
                    </a:lnTo>
                    <a:lnTo>
                      <a:pt x="40885" y="14689"/>
                    </a:lnTo>
                    <a:lnTo>
                      <a:pt x="40885" y="14605"/>
                    </a:lnTo>
                    <a:lnTo>
                      <a:pt x="40864" y="14480"/>
                    </a:lnTo>
                    <a:lnTo>
                      <a:pt x="40822" y="14417"/>
                    </a:lnTo>
                    <a:lnTo>
                      <a:pt x="40696" y="14480"/>
                    </a:lnTo>
                    <a:lnTo>
                      <a:pt x="40655" y="14521"/>
                    </a:lnTo>
                    <a:lnTo>
                      <a:pt x="40592" y="14501"/>
                    </a:lnTo>
                    <a:lnTo>
                      <a:pt x="40571" y="14521"/>
                    </a:lnTo>
                    <a:lnTo>
                      <a:pt x="40550" y="14501"/>
                    </a:lnTo>
                    <a:lnTo>
                      <a:pt x="40592" y="14417"/>
                    </a:lnTo>
                    <a:lnTo>
                      <a:pt x="40613" y="14312"/>
                    </a:lnTo>
                    <a:lnTo>
                      <a:pt x="40759" y="14291"/>
                    </a:lnTo>
                    <a:lnTo>
                      <a:pt x="40801" y="14249"/>
                    </a:lnTo>
                    <a:lnTo>
                      <a:pt x="40801" y="14103"/>
                    </a:lnTo>
                    <a:lnTo>
                      <a:pt x="40780" y="14061"/>
                    </a:lnTo>
                    <a:lnTo>
                      <a:pt x="40696" y="14145"/>
                    </a:lnTo>
                    <a:lnTo>
                      <a:pt x="40571" y="14249"/>
                    </a:lnTo>
                    <a:lnTo>
                      <a:pt x="40508" y="14312"/>
                    </a:lnTo>
                    <a:lnTo>
                      <a:pt x="40445" y="14375"/>
                    </a:lnTo>
                    <a:lnTo>
                      <a:pt x="40445" y="14480"/>
                    </a:lnTo>
                    <a:lnTo>
                      <a:pt x="40445" y="14563"/>
                    </a:lnTo>
                    <a:lnTo>
                      <a:pt x="40278" y="14291"/>
                    </a:lnTo>
                    <a:lnTo>
                      <a:pt x="40278" y="14187"/>
                    </a:lnTo>
                    <a:lnTo>
                      <a:pt x="40278" y="14082"/>
                    </a:lnTo>
                    <a:lnTo>
                      <a:pt x="40341" y="13998"/>
                    </a:lnTo>
                    <a:lnTo>
                      <a:pt x="40424" y="13873"/>
                    </a:lnTo>
                    <a:lnTo>
                      <a:pt x="40466" y="13789"/>
                    </a:lnTo>
                    <a:lnTo>
                      <a:pt x="40424" y="13768"/>
                    </a:lnTo>
                    <a:lnTo>
                      <a:pt x="40362" y="13831"/>
                    </a:lnTo>
                    <a:lnTo>
                      <a:pt x="40299" y="13894"/>
                    </a:lnTo>
                    <a:lnTo>
                      <a:pt x="40299" y="13936"/>
                    </a:lnTo>
                    <a:lnTo>
                      <a:pt x="40194" y="13977"/>
                    </a:lnTo>
                    <a:lnTo>
                      <a:pt x="40152" y="14061"/>
                    </a:lnTo>
                    <a:lnTo>
                      <a:pt x="40152" y="14103"/>
                    </a:lnTo>
                    <a:lnTo>
                      <a:pt x="40069" y="14249"/>
                    </a:lnTo>
                    <a:lnTo>
                      <a:pt x="40027" y="14270"/>
                    </a:lnTo>
                    <a:lnTo>
                      <a:pt x="40027" y="14187"/>
                    </a:lnTo>
                    <a:lnTo>
                      <a:pt x="40069" y="14082"/>
                    </a:lnTo>
                    <a:lnTo>
                      <a:pt x="40173" y="13894"/>
                    </a:lnTo>
                    <a:lnTo>
                      <a:pt x="40215" y="13852"/>
                    </a:lnTo>
                    <a:lnTo>
                      <a:pt x="40194" y="13768"/>
                    </a:lnTo>
                    <a:lnTo>
                      <a:pt x="40111" y="13768"/>
                    </a:lnTo>
                    <a:lnTo>
                      <a:pt x="40048" y="13852"/>
                    </a:lnTo>
                    <a:lnTo>
                      <a:pt x="40048" y="13936"/>
                    </a:lnTo>
                    <a:lnTo>
                      <a:pt x="40006" y="13957"/>
                    </a:lnTo>
                    <a:lnTo>
                      <a:pt x="40006" y="13873"/>
                    </a:lnTo>
                    <a:lnTo>
                      <a:pt x="40069" y="13747"/>
                    </a:lnTo>
                    <a:lnTo>
                      <a:pt x="40090" y="13685"/>
                    </a:lnTo>
                    <a:lnTo>
                      <a:pt x="40048" y="13622"/>
                    </a:lnTo>
                    <a:lnTo>
                      <a:pt x="39943" y="13580"/>
                    </a:lnTo>
                    <a:lnTo>
                      <a:pt x="39964" y="13559"/>
                    </a:lnTo>
                    <a:lnTo>
                      <a:pt x="39901" y="13517"/>
                    </a:lnTo>
                    <a:lnTo>
                      <a:pt x="39776" y="13517"/>
                    </a:lnTo>
                    <a:lnTo>
                      <a:pt x="39692" y="13538"/>
                    </a:lnTo>
                    <a:lnTo>
                      <a:pt x="39734" y="13454"/>
                    </a:lnTo>
                    <a:lnTo>
                      <a:pt x="39818" y="13433"/>
                    </a:lnTo>
                    <a:lnTo>
                      <a:pt x="39713" y="13413"/>
                    </a:lnTo>
                    <a:lnTo>
                      <a:pt x="39567" y="13413"/>
                    </a:lnTo>
                    <a:lnTo>
                      <a:pt x="39504" y="13517"/>
                    </a:lnTo>
                    <a:lnTo>
                      <a:pt x="39504" y="13433"/>
                    </a:lnTo>
                    <a:lnTo>
                      <a:pt x="39671" y="13350"/>
                    </a:lnTo>
                    <a:lnTo>
                      <a:pt x="39818" y="13329"/>
                    </a:lnTo>
                    <a:lnTo>
                      <a:pt x="39860" y="13371"/>
                    </a:lnTo>
                    <a:lnTo>
                      <a:pt x="39964" y="13392"/>
                    </a:lnTo>
                    <a:lnTo>
                      <a:pt x="39985" y="13350"/>
                    </a:lnTo>
                    <a:lnTo>
                      <a:pt x="40027" y="13266"/>
                    </a:lnTo>
                    <a:lnTo>
                      <a:pt x="39943" y="13266"/>
                    </a:lnTo>
                    <a:lnTo>
                      <a:pt x="39839" y="13245"/>
                    </a:lnTo>
                    <a:lnTo>
                      <a:pt x="39734" y="13182"/>
                    </a:lnTo>
                    <a:lnTo>
                      <a:pt x="39650" y="13182"/>
                    </a:lnTo>
                    <a:lnTo>
                      <a:pt x="39650" y="13287"/>
                    </a:lnTo>
                    <a:lnTo>
                      <a:pt x="39608" y="13287"/>
                    </a:lnTo>
                    <a:lnTo>
                      <a:pt x="39608" y="13245"/>
                    </a:lnTo>
                    <a:lnTo>
                      <a:pt x="39629" y="13182"/>
                    </a:lnTo>
                    <a:lnTo>
                      <a:pt x="39629" y="13140"/>
                    </a:lnTo>
                    <a:lnTo>
                      <a:pt x="39525" y="13140"/>
                    </a:lnTo>
                    <a:lnTo>
                      <a:pt x="39525" y="13182"/>
                    </a:lnTo>
                    <a:lnTo>
                      <a:pt x="39462" y="13224"/>
                    </a:lnTo>
                    <a:lnTo>
                      <a:pt x="39441" y="13161"/>
                    </a:lnTo>
                    <a:lnTo>
                      <a:pt x="39441" y="13078"/>
                    </a:lnTo>
                    <a:lnTo>
                      <a:pt x="39399" y="13057"/>
                    </a:lnTo>
                    <a:lnTo>
                      <a:pt x="39357" y="13078"/>
                    </a:lnTo>
                    <a:lnTo>
                      <a:pt x="39316" y="13036"/>
                    </a:lnTo>
                    <a:lnTo>
                      <a:pt x="39232" y="12994"/>
                    </a:lnTo>
                    <a:lnTo>
                      <a:pt x="39148" y="12994"/>
                    </a:lnTo>
                    <a:lnTo>
                      <a:pt x="39232" y="12910"/>
                    </a:lnTo>
                    <a:lnTo>
                      <a:pt x="39295" y="12868"/>
                    </a:lnTo>
                    <a:lnTo>
                      <a:pt x="39441" y="12973"/>
                    </a:lnTo>
                    <a:lnTo>
                      <a:pt x="39504" y="12973"/>
                    </a:lnTo>
                    <a:lnTo>
                      <a:pt x="39462" y="12931"/>
                    </a:lnTo>
                    <a:lnTo>
                      <a:pt x="39169" y="12764"/>
                    </a:lnTo>
                    <a:lnTo>
                      <a:pt x="39044" y="12743"/>
                    </a:lnTo>
                    <a:lnTo>
                      <a:pt x="39023" y="12722"/>
                    </a:lnTo>
                    <a:lnTo>
                      <a:pt x="39106" y="12722"/>
                    </a:lnTo>
                    <a:lnTo>
                      <a:pt x="39316" y="12806"/>
                    </a:lnTo>
                    <a:lnTo>
                      <a:pt x="39441" y="12806"/>
                    </a:lnTo>
                    <a:lnTo>
                      <a:pt x="39650" y="12848"/>
                    </a:lnTo>
                    <a:lnTo>
                      <a:pt x="39692" y="12848"/>
                    </a:lnTo>
                    <a:lnTo>
                      <a:pt x="39671" y="12806"/>
                    </a:lnTo>
                    <a:lnTo>
                      <a:pt x="39671" y="12722"/>
                    </a:lnTo>
                    <a:lnTo>
                      <a:pt x="39629" y="12659"/>
                    </a:lnTo>
                    <a:lnTo>
                      <a:pt x="39546" y="12638"/>
                    </a:lnTo>
                    <a:lnTo>
                      <a:pt x="39462" y="12596"/>
                    </a:lnTo>
                    <a:lnTo>
                      <a:pt x="39483" y="12555"/>
                    </a:lnTo>
                    <a:lnTo>
                      <a:pt x="39546" y="12555"/>
                    </a:lnTo>
                    <a:lnTo>
                      <a:pt x="39567" y="12617"/>
                    </a:lnTo>
                    <a:lnTo>
                      <a:pt x="39629" y="12638"/>
                    </a:lnTo>
                    <a:lnTo>
                      <a:pt x="39671" y="12617"/>
                    </a:lnTo>
                    <a:lnTo>
                      <a:pt x="39776" y="12617"/>
                    </a:lnTo>
                    <a:lnTo>
                      <a:pt x="39797" y="12596"/>
                    </a:lnTo>
                    <a:lnTo>
                      <a:pt x="39797" y="12534"/>
                    </a:lnTo>
                    <a:lnTo>
                      <a:pt x="39734" y="12513"/>
                    </a:lnTo>
                    <a:lnTo>
                      <a:pt x="39734" y="12450"/>
                    </a:lnTo>
                    <a:lnTo>
                      <a:pt x="39671" y="12387"/>
                    </a:lnTo>
                    <a:lnTo>
                      <a:pt x="39588" y="12408"/>
                    </a:lnTo>
                    <a:lnTo>
                      <a:pt x="39525" y="12450"/>
                    </a:lnTo>
                    <a:lnTo>
                      <a:pt x="39378" y="12450"/>
                    </a:lnTo>
                    <a:lnTo>
                      <a:pt x="39357" y="12513"/>
                    </a:lnTo>
                    <a:lnTo>
                      <a:pt x="39316" y="12513"/>
                    </a:lnTo>
                    <a:lnTo>
                      <a:pt x="39274" y="12429"/>
                    </a:lnTo>
                    <a:lnTo>
                      <a:pt x="39378" y="12387"/>
                    </a:lnTo>
                    <a:lnTo>
                      <a:pt x="39525" y="12387"/>
                    </a:lnTo>
                    <a:lnTo>
                      <a:pt x="39567" y="12345"/>
                    </a:lnTo>
                    <a:lnTo>
                      <a:pt x="39692" y="12345"/>
                    </a:lnTo>
                    <a:lnTo>
                      <a:pt x="39734" y="12304"/>
                    </a:lnTo>
                    <a:lnTo>
                      <a:pt x="39650" y="12283"/>
                    </a:lnTo>
                    <a:lnTo>
                      <a:pt x="39546" y="12241"/>
                    </a:lnTo>
                    <a:lnTo>
                      <a:pt x="39525" y="12199"/>
                    </a:lnTo>
                    <a:lnTo>
                      <a:pt x="39588" y="12241"/>
                    </a:lnTo>
                    <a:lnTo>
                      <a:pt x="39776" y="12241"/>
                    </a:lnTo>
                    <a:lnTo>
                      <a:pt x="39839" y="12283"/>
                    </a:lnTo>
                    <a:lnTo>
                      <a:pt x="39964" y="12429"/>
                    </a:lnTo>
                    <a:lnTo>
                      <a:pt x="40048" y="12450"/>
                    </a:lnTo>
                    <a:lnTo>
                      <a:pt x="40090" y="12429"/>
                    </a:lnTo>
                    <a:lnTo>
                      <a:pt x="40111" y="12492"/>
                    </a:lnTo>
                    <a:lnTo>
                      <a:pt x="40173" y="12513"/>
                    </a:lnTo>
                    <a:lnTo>
                      <a:pt x="40215" y="12450"/>
                    </a:lnTo>
                    <a:lnTo>
                      <a:pt x="40278" y="12450"/>
                    </a:lnTo>
                    <a:lnTo>
                      <a:pt x="40320" y="12555"/>
                    </a:lnTo>
                    <a:lnTo>
                      <a:pt x="40404" y="12555"/>
                    </a:lnTo>
                    <a:lnTo>
                      <a:pt x="40466" y="12534"/>
                    </a:lnTo>
                    <a:lnTo>
                      <a:pt x="40466" y="12408"/>
                    </a:lnTo>
                    <a:lnTo>
                      <a:pt x="40404" y="12324"/>
                    </a:lnTo>
                    <a:lnTo>
                      <a:pt x="40383" y="12241"/>
                    </a:lnTo>
                    <a:lnTo>
                      <a:pt x="40278" y="12199"/>
                    </a:lnTo>
                    <a:lnTo>
                      <a:pt x="40194" y="12136"/>
                    </a:lnTo>
                    <a:lnTo>
                      <a:pt x="40152" y="12115"/>
                    </a:lnTo>
                    <a:lnTo>
                      <a:pt x="40090" y="12136"/>
                    </a:lnTo>
                    <a:lnTo>
                      <a:pt x="40048" y="12178"/>
                    </a:lnTo>
                    <a:lnTo>
                      <a:pt x="39964" y="12115"/>
                    </a:lnTo>
                    <a:lnTo>
                      <a:pt x="39797" y="11990"/>
                    </a:lnTo>
                    <a:lnTo>
                      <a:pt x="39692" y="11969"/>
                    </a:lnTo>
                    <a:lnTo>
                      <a:pt x="39483" y="11990"/>
                    </a:lnTo>
                    <a:lnTo>
                      <a:pt x="39420" y="11969"/>
                    </a:lnTo>
                    <a:lnTo>
                      <a:pt x="39588" y="11927"/>
                    </a:lnTo>
                    <a:lnTo>
                      <a:pt x="39671" y="11864"/>
                    </a:lnTo>
                    <a:lnTo>
                      <a:pt x="39755" y="11864"/>
                    </a:lnTo>
                    <a:lnTo>
                      <a:pt x="39776" y="11885"/>
                    </a:lnTo>
                    <a:lnTo>
                      <a:pt x="39860" y="11885"/>
                    </a:lnTo>
                    <a:lnTo>
                      <a:pt x="39943" y="11822"/>
                    </a:lnTo>
                    <a:lnTo>
                      <a:pt x="40006" y="11780"/>
                    </a:lnTo>
                    <a:lnTo>
                      <a:pt x="40173" y="11780"/>
                    </a:lnTo>
                    <a:lnTo>
                      <a:pt x="40257" y="11822"/>
                    </a:lnTo>
                    <a:lnTo>
                      <a:pt x="40383" y="11822"/>
                    </a:lnTo>
                    <a:lnTo>
                      <a:pt x="40424" y="11760"/>
                    </a:lnTo>
                    <a:lnTo>
                      <a:pt x="40466" y="11676"/>
                    </a:lnTo>
                    <a:lnTo>
                      <a:pt x="40404" y="11592"/>
                    </a:lnTo>
                    <a:lnTo>
                      <a:pt x="40383" y="11467"/>
                    </a:lnTo>
                    <a:lnTo>
                      <a:pt x="40278" y="11236"/>
                    </a:lnTo>
                    <a:lnTo>
                      <a:pt x="40257" y="11090"/>
                    </a:lnTo>
                    <a:lnTo>
                      <a:pt x="40194" y="11132"/>
                    </a:lnTo>
                    <a:lnTo>
                      <a:pt x="40173" y="11090"/>
                    </a:lnTo>
                    <a:lnTo>
                      <a:pt x="40090" y="11132"/>
                    </a:lnTo>
                    <a:lnTo>
                      <a:pt x="40090" y="11174"/>
                    </a:lnTo>
                    <a:lnTo>
                      <a:pt x="40048" y="11278"/>
                    </a:lnTo>
                    <a:lnTo>
                      <a:pt x="40069" y="11299"/>
                    </a:lnTo>
                    <a:lnTo>
                      <a:pt x="40069" y="11383"/>
                    </a:lnTo>
                    <a:lnTo>
                      <a:pt x="40006" y="11404"/>
                    </a:lnTo>
                    <a:lnTo>
                      <a:pt x="39901" y="11467"/>
                    </a:lnTo>
                    <a:lnTo>
                      <a:pt x="39839" y="11550"/>
                    </a:lnTo>
                    <a:lnTo>
                      <a:pt x="39734" y="11508"/>
                    </a:lnTo>
                    <a:lnTo>
                      <a:pt x="39650" y="11488"/>
                    </a:lnTo>
                    <a:lnTo>
                      <a:pt x="39546" y="11508"/>
                    </a:lnTo>
                    <a:lnTo>
                      <a:pt x="39462" y="11613"/>
                    </a:lnTo>
                    <a:lnTo>
                      <a:pt x="39357" y="11718"/>
                    </a:lnTo>
                    <a:lnTo>
                      <a:pt x="39316" y="11697"/>
                    </a:lnTo>
                    <a:lnTo>
                      <a:pt x="39232" y="11676"/>
                    </a:lnTo>
                    <a:lnTo>
                      <a:pt x="39127" y="11697"/>
                    </a:lnTo>
                    <a:lnTo>
                      <a:pt x="39085" y="11697"/>
                    </a:lnTo>
                    <a:lnTo>
                      <a:pt x="39190" y="11592"/>
                    </a:lnTo>
                    <a:lnTo>
                      <a:pt x="39232" y="11571"/>
                    </a:lnTo>
                    <a:lnTo>
                      <a:pt x="39316" y="11613"/>
                    </a:lnTo>
                    <a:lnTo>
                      <a:pt x="39420" y="11571"/>
                    </a:lnTo>
                    <a:lnTo>
                      <a:pt x="39462" y="11467"/>
                    </a:lnTo>
                    <a:lnTo>
                      <a:pt x="39546" y="11404"/>
                    </a:lnTo>
                    <a:lnTo>
                      <a:pt x="39588" y="11404"/>
                    </a:lnTo>
                    <a:lnTo>
                      <a:pt x="39692" y="11362"/>
                    </a:lnTo>
                    <a:lnTo>
                      <a:pt x="39776" y="11299"/>
                    </a:lnTo>
                    <a:lnTo>
                      <a:pt x="39776" y="11174"/>
                    </a:lnTo>
                    <a:lnTo>
                      <a:pt x="39776" y="11132"/>
                    </a:lnTo>
                    <a:lnTo>
                      <a:pt x="39692" y="11132"/>
                    </a:lnTo>
                    <a:lnTo>
                      <a:pt x="39629" y="11153"/>
                    </a:lnTo>
                    <a:lnTo>
                      <a:pt x="39546" y="11132"/>
                    </a:lnTo>
                    <a:lnTo>
                      <a:pt x="39420" y="11132"/>
                    </a:lnTo>
                    <a:lnTo>
                      <a:pt x="39253" y="11278"/>
                    </a:lnTo>
                    <a:lnTo>
                      <a:pt x="39148" y="11383"/>
                    </a:lnTo>
                    <a:lnTo>
                      <a:pt x="38960" y="11404"/>
                    </a:lnTo>
                    <a:lnTo>
                      <a:pt x="39023" y="11362"/>
                    </a:lnTo>
                    <a:lnTo>
                      <a:pt x="39148" y="11341"/>
                    </a:lnTo>
                    <a:lnTo>
                      <a:pt x="39169" y="11257"/>
                    </a:lnTo>
                    <a:lnTo>
                      <a:pt x="39127" y="11236"/>
                    </a:lnTo>
                    <a:lnTo>
                      <a:pt x="39023" y="11236"/>
                    </a:lnTo>
                    <a:lnTo>
                      <a:pt x="39190" y="11153"/>
                    </a:lnTo>
                    <a:lnTo>
                      <a:pt x="39295" y="11153"/>
                    </a:lnTo>
                    <a:lnTo>
                      <a:pt x="39441" y="11048"/>
                    </a:lnTo>
                    <a:lnTo>
                      <a:pt x="39567" y="11048"/>
                    </a:lnTo>
                    <a:lnTo>
                      <a:pt x="39650" y="11027"/>
                    </a:lnTo>
                    <a:lnTo>
                      <a:pt x="39839" y="11027"/>
                    </a:lnTo>
                    <a:lnTo>
                      <a:pt x="39922" y="10944"/>
                    </a:lnTo>
                    <a:lnTo>
                      <a:pt x="39964" y="10881"/>
                    </a:lnTo>
                    <a:lnTo>
                      <a:pt x="39985" y="10839"/>
                    </a:lnTo>
                    <a:lnTo>
                      <a:pt x="40069" y="10818"/>
                    </a:lnTo>
                    <a:lnTo>
                      <a:pt x="40069" y="10923"/>
                    </a:lnTo>
                    <a:lnTo>
                      <a:pt x="40132" y="10944"/>
                    </a:lnTo>
                    <a:lnTo>
                      <a:pt x="40236" y="10839"/>
                    </a:lnTo>
                    <a:lnTo>
                      <a:pt x="40257" y="10734"/>
                    </a:lnTo>
                    <a:lnTo>
                      <a:pt x="40236" y="10672"/>
                    </a:lnTo>
                    <a:lnTo>
                      <a:pt x="40152" y="10630"/>
                    </a:lnTo>
                    <a:lnTo>
                      <a:pt x="40090" y="10525"/>
                    </a:lnTo>
                    <a:lnTo>
                      <a:pt x="39964" y="10400"/>
                    </a:lnTo>
                    <a:lnTo>
                      <a:pt x="39922" y="10295"/>
                    </a:lnTo>
                    <a:lnTo>
                      <a:pt x="39839" y="10295"/>
                    </a:lnTo>
                    <a:lnTo>
                      <a:pt x="39755" y="10337"/>
                    </a:lnTo>
                    <a:lnTo>
                      <a:pt x="39713" y="10400"/>
                    </a:lnTo>
                    <a:lnTo>
                      <a:pt x="39629" y="10420"/>
                    </a:lnTo>
                    <a:lnTo>
                      <a:pt x="39525" y="10504"/>
                    </a:lnTo>
                    <a:lnTo>
                      <a:pt x="39420" y="10504"/>
                    </a:lnTo>
                    <a:lnTo>
                      <a:pt x="39336" y="10567"/>
                    </a:lnTo>
                    <a:lnTo>
                      <a:pt x="39316" y="10546"/>
                    </a:lnTo>
                    <a:lnTo>
                      <a:pt x="39336" y="10441"/>
                    </a:lnTo>
                    <a:lnTo>
                      <a:pt x="39420" y="10400"/>
                    </a:lnTo>
                    <a:lnTo>
                      <a:pt x="39525" y="10400"/>
                    </a:lnTo>
                    <a:lnTo>
                      <a:pt x="39650" y="10253"/>
                    </a:lnTo>
                    <a:lnTo>
                      <a:pt x="39713" y="10190"/>
                    </a:lnTo>
                    <a:lnTo>
                      <a:pt x="39713" y="10127"/>
                    </a:lnTo>
                    <a:lnTo>
                      <a:pt x="39629" y="10148"/>
                    </a:lnTo>
                    <a:lnTo>
                      <a:pt x="39462" y="10211"/>
                    </a:lnTo>
                    <a:lnTo>
                      <a:pt x="39316" y="10316"/>
                    </a:lnTo>
                    <a:lnTo>
                      <a:pt x="39253" y="10316"/>
                    </a:lnTo>
                    <a:lnTo>
                      <a:pt x="39211" y="10358"/>
                    </a:lnTo>
                    <a:lnTo>
                      <a:pt x="39169" y="10441"/>
                    </a:lnTo>
                    <a:lnTo>
                      <a:pt x="39106" y="10630"/>
                    </a:lnTo>
                    <a:lnTo>
                      <a:pt x="38918" y="10839"/>
                    </a:lnTo>
                    <a:lnTo>
                      <a:pt x="38730" y="10944"/>
                    </a:lnTo>
                    <a:lnTo>
                      <a:pt x="38730" y="10923"/>
                    </a:lnTo>
                    <a:lnTo>
                      <a:pt x="38813" y="10839"/>
                    </a:lnTo>
                    <a:lnTo>
                      <a:pt x="38939" y="10713"/>
                    </a:lnTo>
                    <a:lnTo>
                      <a:pt x="39023" y="10567"/>
                    </a:lnTo>
                    <a:lnTo>
                      <a:pt x="39064" y="10525"/>
                    </a:lnTo>
                    <a:lnTo>
                      <a:pt x="39064" y="10462"/>
                    </a:lnTo>
                    <a:lnTo>
                      <a:pt x="39023" y="10462"/>
                    </a:lnTo>
                    <a:lnTo>
                      <a:pt x="39002" y="10441"/>
                    </a:lnTo>
                    <a:lnTo>
                      <a:pt x="38939" y="10462"/>
                    </a:lnTo>
                    <a:lnTo>
                      <a:pt x="38855" y="10609"/>
                    </a:lnTo>
                    <a:lnTo>
                      <a:pt x="38730" y="10734"/>
                    </a:lnTo>
                    <a:lnTo>
                      <a:pt x="38688" y="10734"/>
                    </a:lnTo>
                    <a:lnTo>
                      <a:pt x="38709" y="10651"/>
                    </a:lnTo>
                    <a:lnTo>
                      <a:pt x="38730" y="10567"/>
                    </a:lnTo>
                    <a:lnTo>
                      <a:pt x="38834" y="10462"/>
                    </a:lnTo>
                    <a:lnTo>
                      <a:pt x="38876" y="10400"/>
                    </a:lnTo>
                    <a:lnTo>
                      <a:pt x="38918" y="10316"/>
                    </a:lnTo>
                    <a:lnTo>
                      <a:pt x="39002" y="10316"/>
                    </a:lnTo>
                    <a:lnTo>
                      <a:pt x="39044" y="10337"/>
                    </a:lnTo>
                    <a:lnTo>
                      <a:pt x="39148" y="10337"/>
                    </a:lnTo>
                    <a:lnTo>
                      <a:pt x="39190" y="10295"/>
                    </a:lnTo>
                    <a:lnTo>
                      <a:pt x="39253" y="10211"/>
                    </a:lnTo>
                    <a:lnTo>
                      <a:pt x="39357" y="10148"/>
                    </a:lnTo>
                    <a:lnTo>
                      <a:pt x="39462" y="10023"/>
                    </a:lnTo>
                    <a:lnTo>
                      <a:pt x="39525" y="9918"/>
                    </a:lnTo>
                    <a:lnTo>
                      <a:pt x="39483" y="9814"/>
                    </a:lnTo>
                    <a:lnTo>
                      <a:pt x="39525" y="9730"/>
                    </a:lnTo>
                    <a:lnTo>
                      <a:pt x="39483" y="9709"/>
                    </a:lnTo>
                    <a:lnTo>
                      <a:pt x="39336" y="9793"/>
                    </a:lnTo>
                    <a:lnTo>
                      <a:pt x="39274" y="9876"/>
                    </a:lnTo>
                    <a:lnTo>
                      <a:pt x="39274" y="9981"/>
                    </a:lnTo>
                    <a:lnTo>
                      <a:pt x="39253" y="10107"/>
                    </a:lnTo>
                    <a:lnTo>
                      <a:pt x="39211" y="10127"/>
                    </a:lnTo>
                    <a:lnTo>
                      <a:pt x="39232" y="10086"/>
                    </a:lnTo>
                    <a:lnTo>
                      <a:pt x="39232" y="10023"/>
                    </a:lnTo>
                    <a:lnTo>
                      <a:pt x="39148" y="9981"/>
                    </a:lnTo>
                    <a:lnTo>
                      <a:pt x="39044" y="9981"/>
                    </a:lnTo>
                    <a:lnTo>
                      <a:pt x="38939" y="10044"/>
                    </a:lnTo>
                    <a:lnTo>
                      <a:pt x="38855" y="10023"/>
                    </a:lnTo>
                    <a:lnTo>
                      <a:pt x="38730" y="10044"/>
                    </a:lnTo>
                    <a:lnTo>
                      <a:pt x="38625" y="10107"/>
                    </a:lnTo>
                    <a:lnTo>
                      <a:pt x="38500" y="10107"/>
                    </a:lnTo>
                    <a:lnTo>
                      <a:pt x="38583" y="10044"/>
                    </a:lnTo>
                    <a:lnTo>
                      <a:pt x="38688" y="10002"/>
                    </a:lnTo>
                    <a:lnTo>
                      <a:pt x="38772" y="9897"/>
                    </a:lnTo>
                    <a:lnTo>
                      <a:pt x="38730" y="9814"/>
                    </a:lnTo>
                    <a:lnTo>
                      <a:pt x="38688" y="9814"/>
                    </a:lnTo>
                    <a:lnTo>
                      <a:pt x="38541" y="9835"/>
                    </a:lnTo>
                    <a:lnTo>
                      <a:pt x="38604" y="9772"/>
                    </a:lnTo>
                    <a:lnTo>
                      <a:pt x="38688" y="9772"/>
                    </a:lnTo>
                    <a:lnTo>
                      <a:pt x="38772" y="9709"/>
                    </a:lnTo>
                    <a:lnTo>
                      <a:pt x="38813" y="9604"/>
                    </a:lnTo>
                    <a:lnTo>
                      <a:pt x="38897" y="9583"/>
                    </a:lnTo>
                    <a:lnTo>
                      <a:pt x="38939" y="9521"/>
                    </a:lnTo>
                    <a:lnTo>
                      <a:pt x="39002" y="9521"/>
                    </a:lnTo>
                    <a:lnTo>
                      <a:pt x="39106" y="9604"/>
                    </a:lnTo>
                    <a:lnTo>
                      <a:pt x="39169" y="9667"/>
                    </a:lnTo>
                    <a:lnTo>
                      <a:pt x="39253" y="9667"/>
                    </a:lnTo>
                    <a:lnTo>
                      <a:pt x="39357" y="9521"/>
                    </a:lnTo>
                    <a:lnTo>
                      <a:pt x="39441" y="9458"/>
                    </a:lnTo>
                    <a:lnTo>
                      <a:pt x="39441" y="9395"/>
                    </a:lnTo>
                    <a:lnTo>
                      <a:pt x="39336" y="9270"/>
                    </a:lnTo>
                    <a:lnTo>
                      <a:pt x="39316" y="9165"/>
                    </a:lnTo>
                    <a:lnTo>
                      <a:pt x="39274" y="9060"/>
                    </a:lnTo>
                    <a:lnTo>
                      <a:pt x="39169" y="8956"/>
                    </a:lnTo>
                    <a:lnTo>
                      <a:pt x="39106" y="8893"/>
                    </a:lnTo>
                    <a:lnTo>
                      <a:pt x="39023" y="8726"/>
                    </a:lnTo>
                    <a:lnTo>
                      <a:pt x="38960" y="8747"/>
                    </a:lnTo>
                    <a:lnTo>
                      <a:pt x="38960" y="8830"/>
                    </a:lnTo>
                    <a:lnTo>
                      <a:pt x="38918" y="8893"/>
                    </a:lnTo>
                    <a:lnTo>
                      <a:pt x="38855" y="8935"/>
                    </a:lnTo>
                    <a:lnTo>
                      <a:pt x="38834" y="8977"/>
                    </a:lnTo>
                    <a:lnTo>
                      <a:pt x="38834" y="9060"/>
                    </a:lnTo>
                    <a:lnTo>
                      <a:pt x="38751" y="9102"/>
                    </a:lnTo>
                    <a:lnTo>
                      <a:pt x="38709" y="9186"/>
                    </a:lnTo>
                    <a:lnTo>
                      <a:pt x="38709" y="9291"/>
                    </a:lnTo>
                    <a:lnTo>
                      <a:pt x="38583" y="9353"/>
                    </a:lnTo>
                    <a:lnTo>
                      <a:pt x="38500" y="9458"/>
                    </a:lnTo>
                    <a:lnTo>
                      <a:pt x="38479" y="9542"/>
                    </a:lnTo>
                    <a:lnTo>
                      <a:pt x="38416" y="9604"/>
                    </a:lnTo>
                    <a:lnTo>
                      <a:pt x="38374" y="9583"/>
                    </a:lnTo>
                    <a:lnTo>
                      <a:pt x="38395" y="9458"/>
                    </a:lnTo>
                    <a:lnTo>
                      <a:pt x="38500" y="9291"/>
                    </a:lnTo>
                    <a:lnTo>
                      <a:pt x="38583" y="9270"/>
                    </a:lnTo>
                    <a:lnTo>
                      <a:pt x="38583" y="9228"/>
                    </a:lnTo>
                    <a:lnTo>
                      <a:pt x="38541" y="9186"/>
                    </a:lnTo>
                    <a:lnTo>
                      <a:pt x="38500" y="9123"/>
                    </a:lnTo>
                    <a:lnTo>
                      <a:pt x="38186" y="9332"/>
                    </a:lnTo>
                    <a:lnTo>
                      <a:pt x="38060" y="9500"/>
                    </a:lnTo>
                    <a:lnTo>
                      <a:pt x="37997" y="9583"/>
                    </a:lnTo>
                    <a:lnTo>
                      <a:pt x="37893" y="9604"/>
                    </a:lnTo>
                    <a:lnTo>
                      <a:pt x="37893" y="9583"/>
                    </a:lnTo>
                    <a:lnTo>
                      <a:pt x="37956" y="9542"/>
                    </a:lnTo>
                    <a:lnTo>
                      <a:pt x="38039" y="9374"/>
                    </a:lnTo>
                    <a:lnTo>
                      <a:pt x="38060" y="9291"/>
                    </a:lnTo>
                    <a:lnTo>
                      <a:pt x="38186" y="9165"/>
                    </a:lnTo>
                    <a:lnTo>
                      <a:pt x="38248" y="9081"/>
                    </a:lnTo>
                    <a:lnTo>
                      <a:pt x="38207" y="9019"/>
                    </a:lnTo>
                    <a:lnTo>
                      <a:pt x="38207" y="8935"/>
                    </a:lnTo>
                    <a:lnTo>
                      <a:pt x="38081" y="9019"/>
                    </a:lnTo>
                    <a:lnTo>
                      <a:pt x="37935" y="9144"/>
                    </a:lnTo>
                    <a:lnTo>
                      <a:pt x="37893" y="9249"/>
                    </a:lnTo>
                    <a:lnTo>
                      <a:pt x="37809" y="9353"/>
                    </a:lnTo>
                    <a:lnTo>
                      <a:pt x="37788" y="9332"/>
                    </a:lnTo>
                    <a:lnTo>
                      <a:pt x="37809" y="9228"/>
                    </a:lnTo>
                    <a:lnTo>
                      <a:pt x="37872" y="9123"/>
                    </a:lnTo>
                    <a:lnTo>
                      <a:pt x="37809" y="9081"/>
                    </a:lnTo>
                    <a:lnTo>
                      <a:pt x="37809" y="9039"/>
                    </a:lnTo>
                    <a:lnTo>
                      <a:pt x="37893" y="9019"/>
                    </a:lnTo>
                    <a:lnTo>
                      <a:pt x="38081" y="8872"/>
                    </a:lnTo>
                    <a:lnTo>
                      <a:pt x="38269" y="8726"/>
                    </a:lnTo>
                    <a:lnTo>
                      <a:pt x="38269" y="8642"/>
                    </a:lnTo>
                    <a:lnTo>
                      <a:pt x="38186" y="8642"/>
                    </a:lnTo>
                    <a:lnTo>
                      <a:pt x="38060" y="8726"/>
                    </a:lnTo>
                    <a:lnTo>
                      <a:pt x="38018" y="8809"/>
                    </a:lnTo>
                    <a:lnTo>
                      <a:pt x="37914" y="8851"/>
                    </a:lnTo>
                    <a:lnTo>
                      <a:pt x="37914" y="8809"/>
                    </a:lnTo>
                    <a:lnTo>
                      <a:pt x="37893" y="8747"/>
                    </a:lnTo>
                    <a:lnTo>
                      <a:pt x="37704" y="8872"/>
                    </a:lnTo>
                    <a:lnTo>
                      <a:pt x="37642" y="8977"/>
                    </a:lnTo>
                    <a:lnTo>
                      <a:pt x="37558" y="9165"/>
                    </a:lnTo>
                    <a:lnTo>
                      <a:pt x="37432" y="9249"/>
                    </a:lnTo>
                    <a:lnTo>
                      <a:pt x="37349" y="9249"/>
                    </a:lnTo>
                    <a:lnTo>
                      <a:pt x="37432" y="9165"/>
                    </a:lnTo>
                    <a:lnTo>
                      <a:pt x="37558" y="9060"/>
                    </a:lnTo>
                    <a:lnTo>
                      <a:pt x="37600" y="8956"/>
                    </a:lnTo>
                    <a:lnTo>
                      <a:pt x="37579" y="8935"/>
                    </a:lnTo>
                    <a:lnTo>
                      <a:pt x="37495" y="8935"/>
                    </a:lnTo>
                    <a:lnTo>
                      <a:pt x="37600" y="8851"/>
                    </a:lnTo>
                    <a:lnTo>
                      <a:pt x="37746" y="8830"/>
                    </a:lnTo>
                    <a:lnTo>
                      <a:pt x="37788" y="8767"/>
                    </a:lnTo>
                    <a:lnTo>
                      <a:pt x="37767" y="8726"/>
                    </a:lnTo>
                    <a:lnTo>
                      <a:pt x="37683" y="8747"/>
                    </a:lnTo>
                    <a:lnTo>
                      <a:pt x="37558" y="8767"/>
                    </a:lnTo>
                    <a:lnTo>
                      <a:pt x="37474" y="8851"/>
                    </a:lnTo>
                    <a:lnTo>
                      <a:pt x="37391" y="8830"/>
                    </a:lnTo>
                    <a:lnTo>
                      <a:pt x="37600" y="8726"/>
                    </a:lnTo>
                    <a:lnTo>
                      <a:pt x="37579" y="8663"/>
                    </a:lnTo>
                    <a:lnTo>
                      <a:pt x="37474" y="8663"/>
                    </a:lnTo>
                    <a:lnTo>
                      <a:pt x="37537" y="8600"/>
                    </a:lnTo>
                    <a:lnTo>
                      <a:pt x="37642" y="8600"/>
                    </a:lnTo>
                    <a:lnTo>
                      <a:pt x="37683" y="8642"/>
                    </a:lnTo>
                    <a:lnTo>
                      <a:pt x="37809" y="8642"/>
                    </a:lnTo>
                    <a:lnTo>
                      <a:pt x="37872" y="8537"/>
                    </a:lnTo>
                    <a:lnTo>
                      <a:pt x="37997" y="8495"/>
                    </a:lnTo>
                    <a:lnTo>
                      <a:pt x="37997" y="8412"/>
                    </a:lnTo>
                    <a:lnTo>
                      <a:pt x="38060" y="8328"/>
                    </a:lnTo>
                    <a:lnTo>
                      <a:pt x="38060" y="8286"/>
                    </a:lnTo>
                    <a:lnTo>
                      <a:pt x="37976" y="8286"/>
                    </a:lnTo>
                    <a:lnTo>
                      <a:pt x="37914" y="8223"/>
                    </a:lnTo>
                    <a:lnTo>
                      <a:pt x="37809" y="8203"/>
                    </a:lnTo>
                    <a:lnTo>
                      <a:pt x="37683" y="8307"/>
                    </a:lnTo>
                    <a:lnTo>
                      <a:pt x="37537" y="8349"/>
                    </a:lnTo>
                    <a:lnTo>
                      <a:pt x="37453" y="8495"/>
                    </a:lnTo>
                    <a:lnTo>
                      <a:pt x="37244" y="8705"/>
                    </a:lnTo>
                    <a:lnTo>
                      <a:pt x="37181" y="8705"/>
                    </a:lnTo>
                    <a:lnTo>
                      <a:pt x="37223" y="8621"/>
                    </a:lnTo>
                    <a:lnTo>
                      <a:pt x="37265" y="8621"/>
                    </a:lnTo>
                    <a:lnTo>
                      <a:pt x="37370" y="8537"/>
                    </a:lnTo>
                    <a:lnTo>
                      <a:pt x="37495" y="8349"/>
                    </a:lnTo>
                    <a:lnTo>
                      <a:pt x="37642" y="8286"/>
                    </a:lnTo>
                    <a:lnTo>
                      <a:pt x="37704" y="8203"/>
                    </a:lnTo>
                    <a:lnTo>
                      <a:pt x="37683" y="8140"/>
                    </a:lnTo>
                    <a:lnTo>
                      <a:pt x="37495" y="8140"/>
                    </a:lnTo>
                    <a:lnTo>
                      <a:pt x="37328" y="8286"/>
                    </a:lnTo>
                    <a:lnTo>
                      <a:pt x="37495" y="8119"/>
                    </a:lnTo>
                    <a:lnTo>
                      <a:pt x="37663" y="8077"/>
                    </a:lnTo>
                    <a:lnTo>
                      <a:pt x="37767" y="8098"/>
                    </a:lnTo>
                    <a:lnTo>
                      <a:pt x="37851" y="8119"/>
                    </a:lnTo>
                    <a:lnTo>
                      <a:pt x="37956" y="8014"/>
                    </a:lnTo>
                    <a:lnTo>
                      <a:pt x="37956" y="7931"/>
                    </a:lnTo>
                    <a:lnTo>
                      <a:pt x="37914" y="7889"/>
                    </a:lnTo>
                    <a:lnTo>
                      <a:pt x="37914" y="7805"/>
                    </a:lnTo>
                    <a:lnTo>
                      <a:pt x="37914" y="7721"/>
                    </a:lnTo>
                    <a:lnTo>
                      <a:pt x="37788" y="7679"/>
                    </a:lnTo>
                    <a:lnTo>
                      <a:pt x="37746" y="7596"/>
                    </a:lnTo>
                    <a:lnTo>
                      <a:pt x="37642" y="7575"/>
                    </a:lnTo>
                    <a:lnTo>
                      <a:pt x="37600" y="7617"/>
                    </a:lnTo>
                    <a:lnTo>
                      <a:pt x="37558" y="7617"/>
                    </a:lnTo>
                    <a:lnTo>
                      <a:pt x="37558" y="7533"/>
                    </a:lnTo>
                    <a:lnTo>
                      <a:pt x="37474" y="7512"/>
                    </a:lnTo>
                    <a:lnTo>
                      <a:pt x="37391" y="7428"/>
                    </a:lnTo>
                    <a:lnTo>
                      <a:pt x="37391" y="7366"/>
                    </a:lnTo>
                    <a:lnTo>
                      <a:pt x="37244" y="7282"/>
                    </a:lnTo>
                    <a:lnTo>
                      <a:pt x="37181" y="7282"/>
                    </a:lnTo>
                    <a:lnTo>
                      <a:pt x="37139" y="7219"/>
                    </a:lnTo>
                    <a:lnTo>
                      <a:pt x="37014" y="7219"/>
                    </a:lnTo>
                    <a:lnTo>
                      <a:pt x="36826" y="7261"/>
                    </a:lnTo>
                    <a:lnTo>
                      <a:pt x="36721" y="7366"/>
                    </a:lnTo>
                    <a:lnTo>
                      <a:pt x="36595" y="7366"/>
                    </a:lnTo>
                    <a:lnTo>
                      <a:pt x="36491" y="7533"/>
                    </a:lnTo>
                    <a:lnTo>
                      <a:pt x="36512" y="7596"/>
                    </a:lnTo>
                    <a:lnTo>
                      <a:pt x="36595" y="7617"/>
                    </a:lnTo>
                    <a:lnTo>
                      <a:pt x="36805" y="7805"/>
                    </a:lnTo>
                    <a:lnTo>
                      <a:pt x="36826" y="7847"/>
                    </a:lnTo>
                    <a:lnTo>
                      <a:pt x="36909" y="7889"/>
                    </a:lnTo>
                    <a:lnTo>
                      <a:pt x="36951" y="7993"/>
                    </a:lnTo>
                    <a:lnTo>
                      <a:pt x="36909" y="7993"/>
                    </a:lnTo>
                    <a:lnTo>
                      <a:pt x="36826" y="7931"/>
                    </a:lnTo>
                    <a:lnTo>
                      <a:pt x="36700" y="7931"/>
                    </a:lnTo>
                    <a:lnTo>
                      <a:pt x="36700" y="7847"/>
                    </a:lnTo>
                    <a:lnTo>
                      <a:pt x="36512" y="7679"/>
                    </a:lnTo>
                    <a:lnTo>
                      <a:pt x="36428" y="7700"/>
                    </a:lnTo>
                    <a:lnTo>
                      <a:pt x="36386" y="7721"/>
                    </a:lnTo>
                    <a:lnTo>
                      <a:pt x="36386" y="7721"/>
                    </a:lnTo>
                    <a:lnTo>
                      <a:pt x="36407" y="7638"/>
                    </a:lnTo>
                    <a:lnTo>
                      <a:pt x="36428" y="7533"/>
                    </a:lnTo>
                    <a:lnTo>
                      <a:pt x="36303" y="7491"/>
                    </a:lnTo>
                    <a:lnTo>
                      <a:pt x="36240" y="7512"/>
                    </a:lnTo>
                    <a:lnTo>
                      <a:pt x="36240" y="7721"/>
                    </a:lnTo>
                    <a:lnTo>
                      <a:pt x="36303" y="7826"/>
                    </a:lnTo>
                    <a:lnTo>
                      <a:pt x="36323" y="7951"/>
                    </a:lnTo>
                    <a:lnTo>
                      <a:pt x="36303" y="8035"/>
                    </a:lnTo>
                    <a:lnTo>
                      <a:pt x="36303" y="7931"/>
                    </a:lnTo>
                    <a:lnTo>
                      <a:pt x="36219" y="7784"/>
                    </a:lnTo>
                    <a:lnTo>
                      <a:pt x="36135" y="7889"/>
                    </a:lnTo>
                    <a:lnTo>
                      <a:pt x="36093" y="7993"/>
                    </a:lnTo>
                    <a:lnTo>
                      <a:pt x="36135" y="8056"/>
                    </a:lnTo>
                    <a:lnTo>
                      <a:pt x="36072" y="8119"/>
                    </a:lnTo>
                    <a:lnTo>
                      <a:pt x="35968" y="8056"/>
                    </a:lnTo>
                    <a:lnTo>
                      <a:pt x="35863" y="8035"/>
                    </a:lnTo>
                    <a:lnTo>
                      <a:pt x="35905" y="7951"/>
                    </a:lnTo>
                    <a:lnTo>
                      <a:pt x="36010" y="7889"/>
                    </a:lnTo>
                    <a:lnTo>
                      <a:pt x="36135" y="7700"/>
                    </a:lnTo>
                    <a:lnTo>
                      <a:pt x="36177" y="7596"/>
                    </a:lnTo>
                    <a:lnTo>
                      <a:pt x="36093" y="7512"/>
                    </a:lnTo>
                    <a:lnTo>
                      <a:pt x="36072" y="7407"/>
                    </a:lnTo>
                    <a:lnTo>
                      <a:pt x="35926" y="7533"/>
                    </a:lnTo>
                    <a:lnTo>
                      <a:pt x="35884" y="7596"/>
                    </a:lnTo>
                    <a:lnTo>
                      <a:pt x="35863" y="7533"/>
                    </a:lnTo>
                    <a:lnTo>
                      <a:pt x="35884" y="7407"/>
                    </a:lnTo>
                    <a:lnTo>
                      <a:pt x="35779" y="7387"/>
                    </a:lnTo>
                    <a:lnTo>
                      <a:pt x="35717" y="7407"/>
                    </a:lnTo>
                    <a:lnTo>
                      <a:pt x="35696" y="7491"/>
                    </a:lnTo>
                    <a:lnTo>
                      <a:pt x="35717" y="7617"/>
                    </a:lnTo>
                    <a:lnTo>
                      <a:pt x="35717" y="7742"/>
                    </a:lnTo>
                    <a:lnTo>
                      <a:pt x="35675" y="7700"/>
                    </a:lnTo>
                    <a:lnTo>
                      <a:pt x="35675" y="7533"/>
                    </a:lnTo>
                    <a:lnTo>
                      <a:pt x="35654" y="7512"/>
                    </a:lnTo>
                    <a:lnTo>
                      <a:pt x="35591" y="7617"/>
                    </a:lnTo>
                    <a:lnTo>
                      <a:pt x="35487" y="7638"/>
                    </a:lnTo>
                    <a:lnTo>
                      <a:pt x="35487" y="7721"/>
                    </a:lnTo>
                    <a:lnTo>
                      <a:pt x="35403" y="7826"/>
                    </a:lnTo>
                    <a:lnTo>
                      <a:pt x="35340" y="7847"/>
                    </a:lnTo>
                    <a:lnTo>
                      <a:pt x="35277" y="7931"/>
                    </a:lnTo>
                    <a:lnTo>
                      <a:pt x="35173" y="7931"/>
                    </a:lnTo>
                    <a:lnTo>
                      <a:pt x="35256" y="7847"/>
                    </a:lnTo>
                    <a:lnTo>
                      <a:pt x="35256" y="7784"/>
                    </a:lnTo>
                    <a:lnTo>
                      <a:pt x="35194" y="7721"/>
                    </a:lnTo>
                    <a:lnTo>
                      <a:pt x="35152" y="7721"/>
                    </a:lnTo>
                    <a:lnTo>
                      <a:pt x="35152" y="7679"/>
                    </a:lnTo>
                    <a:lnTo>
                      <a:pt x="35235" y="7679"/>
                    </a:lnTo>
                    <a:lnTo>
                      <a:pt x="35277" y="7700"/>
                    </a:lnTo>
                    <a:lnTo>
                      <a:pt x="35298" y="7638"/>
                    </a:lnTo>
                    <a:lnTo>
                      <a:pt x="35298" y="7596"/>
                    </a:lnTo>
                    <a:lnTo>
                      <a:pt x="35298" y="7554"/>
                    </a:lnTo>
                    <a:lnTo>
                      <a:pt x="35403" y="7491"/>
                    </a:lnTo>
                    <a:lnTo>
                      <a:pt x="35570" y="7345"/>
                    </a:lnTo>
                    <a:lnTo>
                      <a:pt x="35591" y="7261"/>
                    </a:lnTo>
                    <a:lnTo>
                      <a:pt x="35675" y="7177"/>
                    </a:lnTo>
                    <a:lnTo>
                      <a:pt x="35570" y="7177"/>
                    </a:lnTo>
                    <a:lnTo>
                      <a:pt x="35403" y="7282"/>
                    </a:lnTo>
                    <a:lnTo>
                      <a:pt x="35277" y="7407"/>
                    </a:lnTo>
                    <a:lnTo>
                      <a:pt x="35194" y="7407"/>
                    </a:lnTo>
                    <a:lnTo>
                      <a:pt x="35277" y="7324"/>
                    </a:lnTo>
                    <a:lnTo>
                      <a:pt x="35361" y="7219"/>
                    </a:lnTo>
                    <a:lnTo>
                      <a:pt x="35445" y="7156"/>
                    </a:lnTo>
                    <a:lnTo>
                      <a:pt x="35549" y="7114"/>
                    </a:lnTo>
                    <a:lnTo>
                      <a:pt x="35612" y="7052"/>
                    </a:lnTo>
                    <a:lnTo>
                      <a:pt x="35696" y="7052"/>
                    </a:lnTo>
                    <a:lnTo>
                      <a:pt x="35779" y="6905"/>
                    </a:lnTo>
                    <a:lnTo>
                      <a:pt x="35779" y="6863"/>
                    </a:lnTo>
                    <a:lnTo>
                      <a:pt x="35696" y="6780"/>
                    </a:lnTo>
                    <a:lnTo>
                      <a:pt x="35696" y="6675"/>
                    </a:lnTo>
                    <a:lnTo>
                      <a:pt x="35717" y="6591"/>
                    </a:lnTo>
                    <a:lnTo>
                      <a:pt x="35884" y="6424"/>
                    </a:lnTo>
                    <a:lnTo>
                      <a:pt x="35905" y="6361"/>
                    </a:lnTo>
                    <a:lnTo>
                      <a:pt x="35863" y="6257"/>
                    </a:lnTo>
                    <a:lnTo>
                      <a:pt x="35842" y="6194"/>
                    </a:lnTo>
                    <a:lnTo>
                      <a:pt x="35800" y="6131"/>
                    </a:lnTo>
                    <a:lnTo>
                      <a:pt x="35884" y="6006"/>
                    </a:lnTo>
                    <a:lnTo>
                      <a:pt x="35968" y="5922"/>
                    </a:lnTo>
                    <a:lnTo>
                      <a:pt x="35989" y="5838"/>
                    </a:lnTo>
                    <a:lnTo>
                      <a:pt x="36010" y="5587"/>
                    </a:lnTo>
                    <a:lnTo>
                      <a:pt x="36051" y="5524"/>
                    </a:lnTo>
                    <a:lnTo>
                      <a:pt x="36010" y="5462"/>
                    </a:lnTo>
                    <a:lnTo>
                      <a:pt x="35842" y="5399"/>
                    </a:lnTo>
                    <a:lnTo>
                      <a:pt x="35654" y="5399"/>
                    </a:lnTo>
                    <a:lnTo>
                      <a:pt x="35487" y="5357"/>
                    </a:lnTo>
                    <a:lnTo>
                      <a:pt x="35361" y="5420"/>
                    </a:lnTo>
                    <a:lnTo>
                      <a:pt x="35235" y="5420"/>
                    </a:lnTo>
                    <a:lnTo>
                      <a:pt x="35068" y="5503"/>
                    </a:lnTo>
                    <a:lnTo>
                      <a:pt x="34796" y="5587"/>
                    </a:lnTo>
                    <a:lnTo>
                      <a:pt x="34754" y="5671"/>
                    </a:lnTo>
                    <a:lnTo>
                      <a:pt x="34859" y="5796"/>
                    </a:lnTo>
                    <a:lnTo>
                      <a:pt x="34859" y="5880"/>
                    </a:lnTo>
                    <a:lnTo>
                      <a:pt x="34817" y="5922"/>
                    </a:lnTo>
                    <a:lnTo>
                      <a:pt x="34754" y="5775"/>
                    </a:lnTo>
                    <a:lnTo>
                      <a:pt x="34712" y="5713"/>
                    </a:lnTo>
                    <a:lnTo>
                      <a:pt x="34650" y="5587"/>
                    </a:lnTo>
                    <a:lnTo>
                      <a:pt x="34524" y="5587"/>
                    </a:lnTo>
                    <a:lnTo>
                      <a:pt x="34440" y="5671"/>
                    </a:lnTo>
                    <a:lnTo>
                      <a:pt x="34440" y="5734"/>
                    </a:lnTo>
                    <a:lnTo>
                      <a:pt x="34398" y="5796"/>
                    </a:lnTo>
                    <a:lnTo>
                      <a:pt x="34378" y="5713"/>
                    </a:lnTo>
                    <a:lnTo>
                      <a:pt x="34398" y="5608"/>
                    </a:lnTo>
                    <a:lnTo>
                      <a:pt x="34336" y="5587"/>
                    </a:lnTo>
                    <a:lnTo>
                      <a:pt x="34189" y="5608"/>
                    </a:lnTo>
                    <a:lnTo>
                      <a:pt x="34126" y="5713"/>
                    </a:lnTo>
                    <a:lnTo>
                      <a:pt x="34126" y="5796"/>
                    </a:lnTo>
                    <a:lnTo>
                      <a:pt x="34273" y="5901"/>
                    </a:lnTo>
                    <a:lnTo>
                      <a:pt x="34378" y="6047"/>
                    </a:lnTo>
                    <a:lnTo>
                      <a:pt x="34503" y="6131"/>
                    </a:lnTo>
                    <a:lnTo>
                      <a:pt x="34440" y="6131"/>
                    </a:lnTo>
                    <a:lnTo>
                      <a:pt x="34294" y="6047"/>
                    </a:lnTo>
                    <a:lnTo>
                      <a:pt x="34106" y="5880"/>
                    </a:lnTo>
                    <a:lnTo>
                      <a:pt x="34064" y="5880"/>
                    </a:lnTo>
                    <a:lnTo>
                      <a:pt x="34022" y="5922"/>
                    </a:lnTo>
                    <a:lnTo>
                      <a:pt x="33854" y="5922"/>
                    </a:lnTo>
                    <a:lnTo>
                      <a:pt x="33813" y="5943"/>
                    </a:lnTo>
                    <a:lnTo>
                      <a:pt x="33875" y="6006"/>
                    </a:lnTo>
                    <a:lnTo>
                      <a:pt x="34001" y="6006"/>
                    </a:lnTo>
                    <a:lnTo>
                      <a:pt x="34022" y="6047"/>
                    </a:lnTo>
                    <a:lnTo>
                      <a:pt x="34064" y="6152"/>
                    </a:lnTo>
                    <a:lnTo>
                      <a:pt x="34210" y="6257"/>
                    </a:lnTo>
                    <a:lnTo>
                      <a:pt x="34231" y="6340"/>
                    </a:lnTo>
                    <a:lnTo>
                      <a:pt x="34315" y="6424"/>
                    </a:lnTo>
                    <a:lnTo>
                      <a:pt x="34210" y="6424"/>
                    </a:lnTo>
                    <a:lnTo>
                      <a:pt x="34126" y="6319"/>
                    </a:lnTo>
                    <a:lnTo>
                      <a:pt x="33980" y="6236"/>
                    </a:lnTo>
                    <a:lnTo>
                      <a:pt x="33980" y="6152"/>
                    </a:lnTo>
                    <a:lnTo>
                      <a:pt x="33875" y="6047"/>
                    </a:lnTo>
                    <a:lnTo>
                      <a:pt x="33750" y="6047"/>
                    </a:lnTo>
                    <a:lnTo>
                      <a:pt x="33666" y="6131"/>
                    </a:lnTo>
                    <a:lnTo>
                      <a:pt x="33666" y="6215"/>
                    </a:lnTo>
                    <a:lnTo>
                      <a:pt x="33582" y="6361"/>
                    </a:lnTo>
                    <a:lnTo>
                      <a:pt x="33541" y="6529"/>
                    </a:lnTo>
                    <a:lnTo>
                      <a:pt x="33603" y="6633"/>
                    </a:lnTo>
                    <a:lnTo>
                      <a:pt x="33478" y="6675"/>
                    </a:lnTo>
                    <a:lnTo>
                      <a:pt x="33478" y="6759"/>
                    </a:lnTo>
                    <a:lnTo>
                      <a:pt x="33541" y="6822"/>
                    </a:lnTo>
                    <a:lnTo>
                      <a:pt x="33562" y="6926"/>
                    </a:lnTo>
                    <a:lnTo>
                      <a:pt x="33645" y="6926"/>
                    </a:lnTo>
                    <a:lnTo>
                      <a:pt x="33813" y="6780"/>
                    </a:lnTo>
                    <a:lnTo>
                      <a:pt x="33896" y="6780"/>
                    </a:lnTo>
                    <a:lnTo>
                      <a:pt x="33917" y="6842"/>
                    </a:lnTo>
                    <a:lnTo>
                      <a:pt x="33813" y="6863"/>
                    </a:lnTo>
                    <a:lnTo>
                      <a:pt x="33771" y="6884"/>
                    </a:lnTo>
                    <a:lnTo>
                      <a:pt x="33771" y="6947"/>
                    </a:lnTo>
                    <a:lnTo>
                      <a:pt x="33687" y="6947"/>
                    </a:lnTo>
                    <a:lnTo>
                      <a:pt x="33603" y="7052"/>
                    </a:lnTo>
                    <a:lnTo>
                      <a:pt x="33603" y="7156"/>
                    </a:lnTo>
                    <a:lnTo>
                      <a:pt x="33541" y="7240"/>
                    </a:lnTo>
                    <a:lnTo>
                      <a:pt x="33478" y="7177"/>
                    </a:lnTo>
                    <a:lnTo>
                      <a:pt x="33499" y="7094"/>
                    </a:lnTo>
                    <a:lnTo>
                      <a:pt x="33436" y="6947"/>
                    </a:lnTo>
                    <a:lnTo>
                      <a:pt x="33352" y="6926"/>
                    </a:lnTo>
                    <a:lnTo>
                      <a:pt x="33290" y="7031"/>
                    </a:lnTo>
                    <a:lnTo>
                      <a:pt x="33331" y="7094"/>
                    </a:lnTo>
                    <a:lnTo>
                      <a:pt x="33269" y="7177"/>
                    </a:lnTo>
                    <a:lnTo>
                      <a:pt x="33164" y="7198"/>
                    </a:lnTo>
                    <a:lnTo>
                      <a:pt x="33122" y="7261"/>
                    </a:lnTo>
                    <a:lnTo>
                      <a:pt x="33080" y="7177"/>
                    </a:lnTo>
                    <a:lnTo>
                      <a:pt x="33038" y="7198"/>
                    </a:lnTo>
                    <a:lnTo>
                      <a:pt x="33059" y="7303"/>
                    </a:lnTo>
                    <a:lnTo>
                      <a:pt x="33122" y="7407"/>
                    </a:lnTo>
                    <a:lnTo>
                      <a:pt x="33122" y="7554"/>
                    </a:lnTo>
                    <a:lnTo>
                      <a:pt x="33143" y="7575"/>
                    </a:lnTo>
                    <a:lnTo>
                      <a:pt x="33143" y="7700"/>
                    </a:lnTo>
                    <a:lnTo>
                      <a:pt x="33227" y="7721"/>
                    </a:lnTo>
                    <a:lnTo>
                      <a:pt x="33290" y="7784"/>
                    </a:lnTo>
                    <a:lnTo>
                      <a:pt x="33269" y="7868"/>
                    </a:lnTo>
                    <a:lnTo>
                      <a:pt x="33290" y="7931"/>
                    </a:lnTo>
                    <a:lnTo>
                      <a:pt x="33290" y="8035"/>
                    </a:lnTo>
                    <a:lnTo>
                      <a:pt x="33185" y="8119"/>
                    </a:lnTo>
                    <a:lnTo>
                      <a:pt x="33143" y="8203"/>
                    </a:lnTo>
                    <a:lnTo>
                      <a:pt x="33122" y="8412"/>
                    </a:lnTo>
                    <a:lnTo>
                      <a:pt x="33059" y="8454"/>
                    </a:lnTo>
                    <a:lnTo>
                      <a:pt x="32934" y="8663"/>
                    </a:lnTo>
                    <a:lnTo>
                      <a:pt x="32934" y="8747"/>
                    </a:lnTo>
                    <a:lnTo>
                      <a:pt x="32808" y="8872"/>
                    </a:lnTo>
                    <a:lnTo>
                      <a:pt x="32829" y="8830"/>
                    </a:lnTo>
                    <a:lnTo>
                      <a:pt x="32829" y="8726"/>
                    </a:lnTo>
                    <a:lnTo>
                      <a:pt x="32871" y="8558"/>
                    </a:lnTo>
                    <a:lnTo>
                      <a:pt x="32955" y="8495"/>
                    </a:lnTo>
                    <a:lnTo>
                      <a:pt x="32934" y="8433"/>
                    </a:lnTo>
                    <a:lnTo>
                      <a:pt x="32913" y="8454"/>
                    </a:lnTo>
                    <a:lnTo>
                      <a:pt x="32829" y="8454"/>
                    </a:lnTo>
                    <a:lnTo>
                      <a:pt x="32746" y="8391"/>
                    </a:lnTo>
                    <a:lnTo>
                      <a:pt x="32704" y="8349"/>
                    </a:lnTo>
                    <a:lnTo>
                      <a:pt x="32746" y="8328"/>
                    </a:lnTo>
                    <a:lnTo>
                      <a:pt x="32829" y="8307"/>
                    </a:lnTo>
                    <a:lnTo>
                      <a:pt x="32913" y="8307"/>
                    </a:lnTo>
                    <a:lnTo>
                      <a:pt x="32913" y="8244"/>
                    </a:lnTo>
                    <a:lnTo>
                      <a:pt x="32955" y="8244"/>
                    </a:lnTo>
                    <a:lnTo>
                      <a:pt x="32976" y="8349"/>
                    </a:lnTo>
                    <a:lnTo>
                      <a:pt x="33038" y="8244"/>
                    </a:lnTo>
                    <a:lnTo>
                      <a:pt x="33038" y="8140"/>
                    </a:lnTo>
                    <a:lnTo>
                      <a:pt x="32934" y="8098"/>
                    </a:lnTo>
                    <a:lnTo>
                      <a:pt x="32913" y="8035"/>
                    </a:lnTo>
                    <a:lnTo>
                      <a:pt x="32808" y="7910"/>
                    </a:lnTo>
                    <a:lnTo>
                      <a:pt x="32808" y="7763"/>
                    </a:lnTo>
                    <a:lnTo>
                      <a:pt x="32746" y="7679"/>
                    </a:lnTo>
                    <a:lnTo>
                      <a:pt x="32725" y="7512"/>
                    </a:lnTo>
                    <a:lnTo>
                      <a:pt x="32704" y="7491"/>
                    </a:lnTo>
                    <a:lnTo>
                      <a:pt x="32704" y="7407"/>
                    </a:lnTo>
                    <a:lnTo>
                      <a:pt x="32746" y="7366"/>
                    </a:lnTo>
                    <a:lnTo>
                      <a:pt x="32829" y="7198"/>
                    </a:lnTo>
                    <a:lnTo>
                      <a:pt x="32829" y="7094"/>
                    </a:lnTo>
                    <a:lnTo>
                      <a:pt x="32934" y="6989"/>
                    </a:lnTo>
                    <a:lnTo>
                      <a:pt x="33018" y="6884"/>
                    </a:lnTo>
                    <a:lnTo>
                      <a:pt x="33122" y="6842"/>
                    </a:lnTo>
                    <a:lnTo>
                      <a:pt x="33122" y="6738"/>
                    </a:lnTo>
                    <a:lnTo>
                      <a:pt x="33059" y="6654"/>
                    </a:lnTo>
                    <a:lnTo>
                      <a:pt x="33018" y="6550"/>
                    </a:lnTo>
                    <a:lnTo>
                      <a:pt x="33038" y="6424"/>
                    </a:lnTo>
                    <a:lnTo>
                      <a:pt x="33143" y="6215"/>
                    </a:lnTo>
                    <a:lnTo>
                      <a:pt x="33227" y="6173"/>
                    </a:lnTo>
                    <a:lnTo>
                      <a:pt x="33394" y="6068"/>
                    </a:lnTo>
                    <a:lnTo>
                      <a:pt x="33603" y="5817"/>
                    </a:lnTo>
                    <a:lnTo>
                      <a:pt x="33813" y="5608"/>
                    </a:lnTo>
                    <a:lnTo>
                      <a:pt x="33959" y="5587"/>
                    </a:lnTo>
                    <a:lnTo>
                      <a:pt x="34064" y="5441"/>
                    </a:lnTo>
                    <a:lnTo>
                      <a:pt x="34106" y="5378"/>
                    </a:lnTo>
                    <a:lnTo>
                      <a:pt x="34210" y="5378"/>
                    </a:lnTo>
                    <a:lnTo>
                      <a:pt x="34398" y="5294"/>
                    </a:lnTo>
                    <a:lnTo>
                      <a:pt x="34545" y="5231"/>
                    </a:lnTo>
                    <a:lnTo>
                      <a:pt x="34587" y="5169"/>
                    </a:lnTo>
                    <a:lnTo>
                      <a:pt x="34545" y="5085"/>
                    </a:lnTo>
                    <a:lnTo>
                      <a:pt x="34315" y="4980"/>
                    </a:lnTo>
                    <a:lnTo>
                      <a:pt x="34189" y="4897"/>
                    </a:lnTo>
                    <a:lnTo>
                      <a:pt x="34001" y="4897"/>
                    </a:lnTo>
                    <a:lnTo>
                      <a:pt x="33959" y="4876"/>
                    </a:lnTo>
                    <a:lnTo>
                      <a:pt x="33875" y="4897"/>
                    </a:lnTo>
                    <a:lnTo>
                      <a:pt x="33708" y="4876"/>
                    </a:lnTo>
                    <a:lnTo>
                      <a:pt x="33645" y="4897"/>
                    </a:lnTo>
                    <a:lnTo>
                      <a:pt x="33436" y="4897"/>
                    </a:lnTo>
                    <a:lnTo>
                      <a:pt x="33122" y="5001"/>
                    </a:lnTo>
                    <a:lnTo>
                      <a:pt x="32934" y="5190"/>
                    </a:lnTo>
                    <a:lnTo>
                      <a:pt x="32725" y="5273"/>
                    </a:lnTo>
                    <a:lnTo>
                      <a:pt x="32704" y="5378"/>
                    </a:lnTo>
                    <a:lnTo>
                      <a:pt x="32725" y="5482"/>
                    </a:lnTo>
                    <a:lnTo>
                      <a:pt x="32641" y="5441"/>
                    </a:lnTo>
                    <a:lnTo>
                      <a:pt x="32557" y="5441"/>
                    </a:lnTo>
                    <a:lnTo>
                      <a:pt x="32494" y="5545"/>
                    </a:lnTo>
                    <a:lnTo>
                      <a:pt x="32348" y="5545"/>
                    </a:lnTo>
                    <a:lnTo>
                      <a:pt x="32243" y="5692"/>
                    </a:lnTo>
                    <a:lnTo>
                      <a:pt x="32243" y="5796"/>
                    </a:lnTo>
                    <a:lnTo>
                      <a:pt x="32181" y="5796"/>
                    </a:lnTo>
                    <a:lnTo>
                      <a:pt x="32034" y="6006"/>
                    </a:lnTo>
                    <a:lnTo>
                      <a:pt x="32097" y="6068"/>
                    </a:lnTo>
                    <a:lnTo>
                      <a:pt x="32034" y="6152"/>
                    </a:lnTo>
                    <a:lnTo>
                      <a:pt x="31992" y="6068"/>
                    </a:lnTo>
                    <a:lnTo>
                      <a:pt x="31930" y="6068"/>
                    </a:lnTo>
                    <a:lnTo>
                      <a:pt x="31888" y="6257"/>
                    </a:lnTo>
                    <a:lnTo>
                      <a:pt x="31762" y="6257"/>
                    </a:lnTo>
                    <a:lnTo>
                      <a:pt x="31678" y="6361"/>
                    </a:lnTo>
                    <a:lnTo>
                      <a:pt x="31616" y="6424"/>
                    </a:lnTo>
                    <a:lnTo>
                      <a:pt x="31553" y="6570"/>
                    </a:lnTo>
                    <a:lnTo>
                      <a:pt x="31448" y="6759"/>
                    </a:lnTo>
                    <a:lnTo>
                      <a:pt x="31448" y="6863"/>
                    </a:lnTo>
                    <a:lnTo>
                      <a:pt x="31490" y="6842"/>
                    </a:lnTo>
                    <a:lnTo>
                      <a:pt x="31511" y="6842"/>
                    </a:lnTo>
                    <a:lnTo>
                      <a:pt x="31490" y="6905"/>
                    </a:lnTo>
                    <a:lnTo>
                      <a:pt x="31406" y="6905"/>
                    </a:lnTo>
                    <a:lnTo>
                      <a:pt x="31260" y="6989"/>
                    </a:lnTo>
                    <a:lnTo>
                      <a:pt x="31239" y="7094"/>
                    </a:lnTo>
                    <a:lnTo>
                      <a:pt x="31155" y="7114"/>
                    </a:lnTo>
                    <a:lnTo>
                      <a:pt x="31134" y="7198"/>
                    </a:lnTo>
                    <a:lnTo>
                      <a:pt x="31134" y="7407"/>
                    </a:lnTo>
                    <a:lnTo>
                      <a:pt x="31072" y="7512"/>
                    </a:lnTo>
                    <a:lnTo>
                      <a:pt x="30988" y="7512"/>
                    </a:lnTo>
                    <a:lnTo>
                      <a:pt x="30967" y="7659"/>
                    </a:lnTo>
                    <a:lnTo>
                      <a:pt x="30967" y="7721"/>
                    </a:lnTo>
                    <a:lnTo>
                      <a:pt x="30862" y="7784"/>
                    </a:lnTo>
                    <a:lnTo>
                      <a:pt x="30821" y="7972"/>
                    </a:lnTo>
                    <a:lnTo>
                      <a:pt x="30862" y="8077"/>
                    </a:lnTo>
                    <a:lnTo>
                      <a:pt x="31072" y="8182"/>
                    </a:lnTo>
                    <a:lnTo>
                      <a:pt x="31176" y="8182"/>
                    </a:lnTo>
                    <a:lnTo>
                      <a:pt x="31302" y="8244"/>
                    </a:lnTo>
                    <a:lnTo>
                      <a:pt x="31385" y="8244"/>
                    </a:lnTo>
                    <a:lnTo>
                      <a:pt x="31511" y="8328"/>
                    </a:lnTo>
                    <a:lnTo>
                      <a:pt x="31678" y="8328"/>
                    </a:lnTo>
                    <a:lnTo>
                      <a:pt x="31699" y="8495"/>
                    </a:lnTo>
                    <a:lnTo>
                      <a:pt x="31867" y="8558"/>
                    </a:lnTo>
                    <a:lnTo>
                      <a:pt x="31888" y="8642"/>
                    </a:lnTo>
                    <a:lnTo>
                      <a:pt x="31971" y="8705"/>
                    </a:lnTo>
                    <a:lnTo>
                      <a:pt x="31804" y="8705"/>
                    </a:lnTo>
                    <a:lnTo>
                      <a:pt x="31762" y="8726"/>
                    </a:lnTo>
                    <a:lnTo>
                      <a:pt x="31574" y="8726"/>
                    </a:lnTo>
                    <a:lnTo>
                      <a:pt x="31365" y="8642"/>
                    </a:lnTo>
                    <a:lnTo>
                      <a:pt x="31344" y="8537"/>
                    </a:lnTo>
                    <a:lnTo>
                      <a:pt x="31239" y="8454"/>
                    </a:lnTo>
                    <a:lnTo>
                      <a:pt x="31051" y="8454"/>
                    </a:lnTo>
                    <a:lnTo>
                      <a:pt x="30988" y="8412"/>
                    </a:lnTo>
                    <a:lnTo>
                      <a:pt x="30883" y="8391"/>
                    </a:lnTo>
                    <a:lnTo>
                      <a:pt x="30862" y="8433"/>
                    </a:lnTo>
                    <a:lnTo>
                      <a:pt x="30925" y="8558"/>
                    </a:lnTo>
                    <a:lnTo>
                      <a:pt x="30925" y="8642"/>
                    </a:lnTo>
                    <a:lnTo>
                      <a:pt x="30841" y="8642"/>
                    </a:lnTo>
                    <a:lnTo>
                      <a:pt x="30821" y="8726"/>
                    </a:lnTo>
                    <a:lnTo>
                      <a:pt x="30862" y="8914"/>
                    </a:lnTo>
                    <a:lnTo>
                      <a:pt x="30883" y="9039"/>
                    </a:lnTo>
                    <a:lnTo>
                      <a:pt x="30862" y="9165"/>
                    </a:lnTo>
                    <a:lnTo>
                      <a:pt x="30883" y="9270"/>
                    </a:lnTo>
                    <a:lnTo>
                      <a:pt x="31030" y="9353"/>
                    </a:lnTo>
                    <a:lnTo>
                      <a:pt x="31134" y="9458"/>
                    </a:lnTo>
                    <a:lnTo>
                      <a:pt x="31134" y="9500"/>
                    </a:lnTo>
                    <a:lnTo>
                      <a:pt x="31072" y="9458"/>
                    </a:lnTo>
                    <a:lnTo>
                      <a:pt x="31051" y="9458"/>
                    </a:lnTo>
                    <a:lnTo>
                      <a:pt x="31072" y="9563"/>
                    </a:lnTo>
                    <a:lnTo>
                      <a:pt x="31155" y="9667"/>
                    </a:lnTo>
                    <a:lnTo>
                      <a:pt x="31197" y="9667"/>
                    </a:lnTo>
                    <a:lnTo>
                      <a:pt x="31197" y="9583"/>
                    </a:lnTo>
                    <a:lnTo>
                      <a:pt x="31281" y="9563"/>
                    </a:lnTo>
                    <a:lnTo>
                      <a:pt x="31385" y="9583"/>
                    </a:lnTo>
                    <a:lnTo>
                      <a:pt x="31469" y="9667"/>
                    </a:lnTo>
                    <a:lnTo>
                      <a:pt x="31553" y="9688"/>
                    </a:lnTo>
                    <a:lnTo>
                      <a:pt x="31574" y="9646"/>
                    </a:lnTo>
                    <a:lnTo>
                      <a:pt x="31553" y="9583"/>
                    </a:lnTo>
                    <a:lnTo>
                      <a:pt x="31574" y="9500"/>
                    </a:lnTo>
                    <a:lnTo>
                      <a:pt x="31616" y="9479"/>
                    </a:lnTo>
                    <a:lnTo>
                      <a:pt x="31678" y="9542"/>
                    </a:lnTo>
                    <a:lnTo>
                      <a:pt x="31657" y="9646"/>
                    </a:lnTo>
                    <a:lnTo>
                      <a:pt x="31678" y="9709"/>
                    </a:lnTo>
                    <a:lnTo>
                      <a:pt x="31720" y="9709"/>
                    </a:lnTo>
                    <a:lnTo>
                      <a:pt x="31783" y="9583"/>
                    </a:lnTo>
                    <a:lnTo>
                      <a:pt x="31909" y="9563"/>
                    </a:lnTo>
                    <a:lnTo>
                      <a:pt x="31992" y="9479"/>
                    </a:lnTo>
                    <a:lnTo>
                      <a:pt x="32013" y="9500"/>
                    </a:lnTo>
                    <a:lnTo>
                      <a:pt x="31971" y="9583"/>
                    </a:lnTo>
                    <a:lnTo>
                      <a:pt x="31783" y="9688"/>
                    </a:lnTo>
                    <a:lnTo>
                      <a:pt x="31762" y="9793"/>
                    </a:lnTo>
                    <a:lnTo>
                      <a:pt x="31867" y="9876"/>
                    </a:lnTo>
                    <a:lnTo>
                      <a:pt x="31888" y="10023"/>
                    </a:lnTo>
                    <a:lnTo>
                      <a:pt x="32013" y="10169"/>
                    </a:lnTo>
                    <a:lnTo>
                      <a:pt x="32181" y="10169"/>
                    </a:lnTo>
                    <a:lnTo>
                      <a:pt x="32222" y="10107"/>
                    </a:lnTo>
                    <a:lnTo>
                      <a:pt x="32118" y="10023"/>
                    </a:lnTo>
                    <a:lnTo>
                      <a:pt x="32181" y="10002"/>
                    </a:lnTo>
                    <a:lnTo>
                      <a:pt x="32285" y="10023"/>
                    </a:lnTo>
                    <a:lnTo>
                      <a:pt x="32348" y="10107"/>
                    </a:lnTo>
                    <a:lnTo>
                      <a:pt x="32411" y="10086"/>
                    </a:lnTo>
                    <a:lnTo>
                      <a:pt x="32494" y="10002"/>
                    </a:lnTo>
                    <a:lnTo>
                      <a:pt x="32599" y="9897"/>
                    </a:lnTo>
                    <a:lnTo>
                      <a:pt x="32662" y="9897"/>
                    </a:lnTo>
                    <a:lnTo>
                      <a:pt x="32662" y="9960"/>
                    </a:lnTo>
                    <a:lnTo>
                      <a:pt x="32599" y="9981"/>
                    </a:lnTo>
                    <a:lnTo>
                      <a:pt x="32432" y="10127"/>
                    </a:lnTo>
                    <a:lnTo>
                      <a:pt x="32432" y="10211"/>
                    </a:lnTo>
                    <a:lnTo>
                      <a:pt x="32453" y="10232"/>
                    </a:lnTo>
                    <a:cubicBezTo>
                      <a:pt x="32411" y="10295"/>
                      <a:pt x="32390" y="10379"/>
                      <a:pt x="32348" y="10441"/>
                    </a:cubicBezTo>
                    <a:lnTo>
                      <a:pt x="32306" y="10441"/>
                    </a:lnTo>
                    <a:lnTo>
                      <a:pt x="32222" y="10504"/>
                    </a:lnTo>
                    <a:lnTo>
                      <a:pt x="32139" y="10504"/>
                    </a:lnTo>
                    <a:lnTo>
                      <a:pt x="32097" y="10420"/>
                    </a:lnTo>
                    <a:lnTo>
                      <a:pt x="31992" y="10400"/>
                    </a:lnTo>
                    <a:lnTo>
                      <a:pt x="32013" y="10441"/>
                    </a:lnTo>
                    <a:lnTo>
                      <a:pt x="32097" y="10504"/>
                    </a:lnTo>
                    <a:lnTo>
                      <a:pt x="32076" y="10609"/>
                    </a:lnTo>
                    <a:lnTo>
                      <a:pt x="31971" y="10609"/>
                    </a:lnTo>
                    <a:lnTo>
                      <a:pt x="31971" y="10630"/>
                    </a:lnTo>
                    <a:lnTo>
                      <a:pt x="31992" y="10692"/>
                    </a:lnTo>
                    <a:lnTo>
                      <a:pt x="31909" y="10755"/>
                    </a:lnTo>
                    <a:lnTo>
                      <a:pt x="31909" y="10839"/>
                    </a:lnTo>
                    <a:lnTo>
                      <a:pt x="31971" y="10923"/>
                    </a:lnTo>
                    <a:lnTo>
                      <a:pt x="31888" y="10923"/>
                    </a:lnTo>
                    <a:lnTo>
                      <a:pt x="31888" y="11027"/>
                    </a:lnTo>
                    <a:lnTo>
                      <a:pt x="31804" y="11111"/>
                    </a:lnTo>
                    <a:lnTo>
                      <a:pt x="31804" y="11278"/>
                    </a:lnTo>
                    <a:lnTo>
                      <a:pt x="31867" y="11278"/>
                    </a:lnTo>
                    <a:lnTo>
                      <a:pt x="31909" y="11383"/>
                    </a:lnTo>
                    <a:lnTo>
                      <a:pt x="31950" y="11383"/>
                    </a:lnTo>
                    <a:lnTo>
                      <a:pt x="32013" y="11488"/>
                    </a:lnTo>
                    <a:lnTo>
                      <a:pt x="31950" y="11508"/>
                    </a:lnTo>
                    <a:lnTo>
                      <a:pt x="31888" y="11508"/>
                    </a:lnTo>
                    <a:lnTo>
                      <a:pt x="31825" y="11571"/>
                    </a:lnTo>
                    <a:lnTo>
                      <a:pt x="31783" y="11508"/>
                    </a:lnTo>
                    <a:lnTo>
                      <a:pt x="31637" y="11550"/>
                    </a:lnTo>
                    <a:lnTo>
                      <a:pt x="31595" y="11634"/>
                    </a:lnTo>
                    <a:lnTo>
                      <a:pt x="31699" y="11739"/>
                    </a:lnTo>
                    <a:lnTo>
                      <a:pt x="31741" y="11739"/>
                    </a:lnTo>
                    <a:lnTo>
                      <a:pt x="31741" y="11801"/>
                    </a:lnTo>
                    <a:lnTo>
                      <a:pt x="31637" y="11843"/>
                    </a:lnTo>
                    <a:lnTo>
                      <a:pt x="31595" y="11780"/>
                    </a:lnTo>
                    <a:lnTo>
                      <a:pt x="31511" y="11864"/>
                    </a:lnTo>
                    <a:lnTo>
                      <a:pt x="31427" y="11739"/>
                    </a:lnTo>
                    <a:lnTo>
                      <a:pt x="31323" y="11801"/>
                    </a:lnTo>
                    <a:lnTo>
                      <a:pt x="31218" y="12011"/>
                    </a:lnTo>
                    <a:lnTo>
                      <a:pt x="31113" y="12262"/>
                    </a:lnTo>
                    <a:lnTo>
                      <a:pt x="30988" y="12492"/>
                    </a:lnTo>
                    <a:lnTo>
                      <a:pt x="30779" y="12638"/>
                    </a:lnTo>
                    <a:lnTo>
                      <a:pt x="30737" y="12743"/>
                    </a:lnTo>
                    <a:lnTo>
                      <a:pt x="30674" y="12743"/>
                    </a:lnTo>
                    <a:lnTo>
                      <a:pt x="30569" y="12910"/>
                    </a:lnTo>
                    <a:lnTo>
                      <a:pt x="30465" y="12952"/>
                    </a:lnTo>
                    <a:lnTo>
                      <a:pt x="30444" y="13140"/>
                    </a:lnTo>
                    <a:lnTo>
                      <a:pt x="30360" y="13224"/>
                    </a:lnTo>
                    <a:lnTo>
                      <a:pt x="30339" y="13350"/>
                    </a:lnTo>
                    <a:lnTo>
                      <a:pt x="30277" y="13350"/>
                    </a:lnTo>
                    <a:lnTo>
                      <a:pt x="30235" y="13224"/>
                    </a:lnTo>
                    <a:lnTo>
                      <a:pt x="30151" y="13224"/>
                    </a:lnTo>
                    <a:lnTo>
                      <a:pt x="30067" y="13308"/>
                    </a:lnTo>
                    <a:lnTo>
                      <a:pt x="30109" y="13350"/>
                    </a:lnTo>
                    <a:lnTo>
                      <a:pt x="30130" y="13475"/>
                    </a:lnTo>
                    <a:lnTo>
                      <a:pt x="30046" y="13475"/>
                    </a:lnTo>
                    <a:lnTo>
                      <a:pt x="29963" y="13413"/>
                    </a:lnTo>
                    <a:lnTo>
                      <a:pt x="30005" y="13308"/>
                    </a:lnTo>
                    <a:lnTo>
                      <a:pt x="29921" y="13140"/>
                    </a:lnTo>
                    <a:lnTo>
                      <a:pt x="29837" y="12743"/>
                    </a:lnTo>
                    <a:lnTo>
                      <a:pt x="29837" y="12576"/>
                    </a:lnTo>
                    <a:lnTo>
                      <a:pt x="29816" y="12492"/>
                    </a:lnTo>
                    <a:lnTo>
                      <a:pt x="29858" y="12366"/>
                    </a:lnTo>
                    <a:lnTo>
                      <a:pt x="29942" y="12262"/>
                    </a:lnTo>
                    <a:lnTo>
                      <a:pt x="29921" y="12115"/>
                    </a:lnTo>
                    <a:lnTo>
                      <a:pt x="29963" y="12011"/>
                    </a:lnTo>
                    <a:lnTo>
                      <a:pt x="30046" y="11969"/>
                    </a:lnTo>
                    <a:lnTo>
                      <a:pt x="30130" y="12011"/>
                    </a:lnTo>
                    <a:lnTo>
                      <a:pt x="30214" y="11990"/>
                    </a:lnTo>
                    <a:lnTo>
                      <a:pt x="30277" y="11885"/>
                    </a:lnTo>
                    <a:lnTo>
                      <a:pt x="30256" y="11655"/>
                    </a:lnTo>
                    <a:lnTo>
                      <a:pt x="30318" y="11550"/>
                    </a:lnTo>
                    <a:lnTo>
                      <a:pt x="30318" y="11153"/>
                    </a:lnTo>
                    <a:lnTo>
                      <a:pt x="30214" y="11027"/>
                    </a:lnTo>
                    <a:lnTo>
                      <a:pt x="30172" y="10860"/>
                    </a:lnTo>
                    <a:lnTo>
                      <a:pt x="30109" y="10692"/>
                    </a:lnTo>
                    <a:lnTo>
                      <a:pt x="30067" y="10588"/>
                    </a:lnTo>
                    <a:lnTo>
                      <a:pt x="30025" y="10525"/>
                    </a:lnTo>
                    <a:lnTo>
                      <a:pt x="29963" y="10525"/>
                    </a:lnTo>
                    <a:lnTo>
                      <a:pt x="29921" y="10630"/>
                    </a:lnTo>
                    <a:lnTo>
                      <a:pt x="29795" y="10839"/>
                    </a:lnTo>
                    <a:lnTo>
                      <a:pt x="29628" y="10964"/>
                    </a:lnTo>
                    <a:lnTo>
                      <a:pt x="29607" y="11069"/>
                    </a:lnTo>
                    <a:lnTo>
                      <a:pt x="29607" y="11278"/>
                    </a:lnTo>
                    <a:lnTo>
                      <a:pt x="29544" y="11341"/>
                    </a:lnTo>
                    <a:lnTo>
                      <a:pt x="29481" y="11278"/>
                    </a:lnTo>
                    <a:lnTo>
                      <a:pt x="29398" y="11362"/>
                    </a:lnTo>
                    <a:lnTo>
                      <a:pt x="29419" y="11383"/>
                    </a:lnTo>
                    <a:lnTo>
                      <a:pt x="29398" y="11446"/>
                    </a:lnTo>
                    <a:lnTo>
                      <a:pt x="29230" y="11529"/>
                    </a:lnTo>
                    <a:lnTo>
                      <a:pt x="29189" y="11592"/>
                    </a:lnTo>
                    <a:lnTo>
                      <a:pt x="29084" y="11697"/>
                    </a:lnTo>
                    <a:lnTo>
                      <a:pt x="29000" y="11697"/>
                    </a:lnTo>
                    <a:lnTo>
                      <a:pt x="29000" y="11634"/>
                    </a:lnTo>
                    <a:lnTo>
                      <a:pt x="29084" y="11592"/>
                    </a:lnTo>
                    <a:lnTo>
                      <a:pt x="29084" y="11467"/>
                    </a:lnTo>
                    <a:lnTo>
                      <a:pt x="29042" y="11425"/>
                    </a:lnTo>
                    <a:lnTo>
                      <a:pt x="29147" y="11278"/>
                    </a:lnTo>
                    <a:lnTo>
                      <a:pt x="29168" y="11174"/>
                    </a:lnTo>
                    <a:lnTo>
                      <a:pt x="29168" y="11069"/>
                    </a:lnTo>
                    <a:lnTo>
                      <a:pt x="29251" y="11027"/>
                    </a:lnTo>
                    <a:lnTo>
                      <a:pt x="29251" y="10923"/>
                    </a:lnTo>
                    <a:lnTo>
                      <a:pt x="29209" y="10902"/>
                    </a:lnTo>
                    <a:lnTo>
                      <a:pt x="29251" y="10755"/>
                    </a:lnTo>
                    <a:lnTo>
                      <a:pt x="29147" y="10609"/>
                    </a:lnTo>
                    <a:lnTo>
                      <a:pt x="29147" y="10525"/>
                    </a:lnTo>
                    <a:lnTo>
                      <a:pt x="29084" y="10420"/>
                    </a:lnTo>
                    <a:lnTo>
                      <a:pt x="29084" y="10379"/>
                    </a:lnTo>
                    <a:lnTo>
                      <a:pt x="29147" y="10400"/>
                    </a:lnTo>
                    <a:lnTo>
                      <a:pt x="29189" y="10400"/>
                    </a:lnTo>
                    <a:lnTo>
                      <a:pt x="29209" y="10525"/>
                    </a:lnTo>
                    <a:lnTo>
                      <a:pt x="29272" y="10504"/>
                    </a:lnTo>
                    <a:lnTo>
                      <a:pt x="29377" y="10379"/>
                    </a:lnTo>
                    <a:lnTo>
                      <a:pt x="29481" y="10379"/>
                    </a:lnTo>
                    <a:lnTo>
                      <a:pt x="29565" y="10295"/>
                    </a:lnTo>
                    <a:lnTo>
                      <a:pt x="29481" y="10232"/>
                    </a:lnTo>
                    <a:lnTo>
                      <a:pt x="29377" y="10316"/>
                    </a:lnTo>
                    <a:lnTo>
                      <a:pt x="29293" y="10232"/>
                    </a:lnTo>
                    <a:lnTo>
                      <a:pt x="29189" y="10211"/>
                    </a:lnTo>
                    <a:lnTo>
                      <a:pt x="29189" y="10107"/>
                    </a:lnTo>
                    <a:lnTo>
                      <a:pt x="29230" y="10065"/>
                    </a:lnTo>
                    <a:lnTo>
                      <a:pt x="29209" y="10002"/>
                    </a:lnTo>
                    <a:lnTo>
                      <a:pt x="29126" y="10023"/>
                    </a:lnTo>
                    <a:lnTo>
                      <a:pt x="29105" y="10107"/>
                    </a:lnTo>
                    <a:lnTo>
                      <a:pt x="28958" y="10169"/>
                    </a:lnTo>
                    <a:lnTo>
                      <a:pt x="28854" y="10065"/>
                    </a:lnTo>
                    <a:lnTo>
                      <a:pt x="28854" y="9939"/>
                    </a:lnTo>
                    <a:lnTo>
                      <a:pt x="28770" y="9918"/>
                    </a:lnTo>
                    <a:lnTo>
                      <a:pt x="28665" y="9939"/>
                    </a:lnTo>
                    <a:lnTo>
                      <a:pt x="28603" y="9897"/>
                    </a:lnTo>
                    <a:lnTo>
                      <a:pt x="28644" y="9793"/>
                    </a:lnTo>
                    <a:lnTo>
                      <a:pt x="28707" y="9772"/>
                    </a:lnTo>
                    <a:lnTo>
                      <a:pt x="28749" y="9709"/>
                    </a:lnTo>
                    <a:lnTo>
                      <a:pt x="28812" y="9709"/>
                    </a:lnTo>
                    <a:lnTo>
                      <a:pt x="29126" y="9500"/>
                    </a:lnTo>
                    <a:lnTo>
                      <a:pt x="29168" y="9458"/>
                    </a:lnTo>
                    <a:lnTo>
                      <a:pt x="29042" y="9332"/>
                    </a:lnTo>
                    <a:lnTo>
                      <a:pt x="28875" y="9353"/>
                    </a:lnTo>
                    <a:lnTo>
                      <a:pt x="28875" y="9332"/>
                    </a:lnTo>
                    <a:lnTo>
                      <a:pt x="28979" y="9270"/>
                    </a:lnTo>
                    <a:lnTo>
                      <a:pt x="29042" y="9144"/>
                    </a:lnTo>
                    <a:lnTo>
                      <a:pt x="29168" y="9081"/>
                    </a:lnTo>
                    <a:lnTo>
                      <a:pt x="29147" y="9228"/>
                    </a:lnTo>
                    <a:lnTo>
                      <a:pt x="29189" y="9332"/>
                    </a:lnTo>
                    <a:lnTo>
                      <a:pt x="29293" y="9291"/>
                    </a:lnTo>
                    <a:lnTo>
                      <a:pt x="29377" y="9332"/>
                    </a:lnTo>
                    <a:lnTo>
                      <a:pt x="29461" y="9249"/>
                    </a:lnTo>
                    <a:lnTo>
                      <a:pt x="29461" y="9144"/>
                    </a:lnTo>
                    <a:lnTo>
                      <a:pt x="29377" y="9039"/>
                    </a:lnTo>
                    <a:lnTo>
                      <a:pt x="29293" y="9019"/>
                    </a:lnTo>
                    <a:lnTo>
                      <a:pt x="29293" y="8935"/>
                    </a:lnTo>
                    <a:lnTo>
                      <a:pt x="29314" y="8830"/>
                    </a:lnTo>
                    <a:lnTo>
                      <a:pt x="29293" y="8726"/>
                    </a:lnTo>
                    <a:lnTo>
                      <a:pt x="29314" y="8663"/>
                    </a:lnTo>
                    <a:lnTo>
                      <a:pt x="29314" y="8600"/>
                    </a:lnTo>
                    <a:lnTo>
                      <a:pt x="29209" y="8454"/>
                    </a:lnTo>
                    <a:lnTo>
                      <a:pt x="29272" y="8349"/>
                    </a:lnTo>
                    <a:lnTo>
                      <a:pt x="29209" y="8244"/>
                    </a:lnTo>
                    <a:lnTo>
                      <a:pt x="29272" y="8223"/>
                    </a:lnTo>
                    <a:lnTo>
                      <a:pt x="29272" y="8077"/>
                    </a:lnTo>
                    <a:lnTo>
                      <a:pt x="29356" y="7931"/>
                    </a:lnTo>
                    <a:lnTo>
                      <a:pt x="29356" y="7847"/>
                    </a:lnTo>
                    <a:lnTo>
                      <a:pt x="29419" y="7742"/>
                    </a:lnTo>
                    <a:lnTo>
                      <a:pt x="29419" y="7700"/>
                    </a:lnTo>
                    <a:lnTo>
                      <a:pt x="29356" y="7659"/>
                    </a:lnTo>
                    <a:lnTo>
                      <a:pt x="29377" y="7449"/>
                    </a:lnTo>
                    <a:lnTo>
                      <a:pt x="29356" y="7324"/>
                    </a:lnTo>
                    <a:lnTo>
                      <a:pt x="29251" y="7261"/>
                    </a:lnTo>
                    <a:lnTo>
                      <a:pt x="29272" y="7177"/>
                    </a:lnTo>
                    <a:lnTo>
                      <a:pt x="29251" y="7073"/>
                    </a:lnTo>
                    <a:lnTo>
                      <a:pt x="29293" y="7052"/>
                    </a:lnTo>
                    <a:lnTo>
                      <a:pt x="29335" y="6947"/>
                    </a:lnTo>
                    <a:lnTo>
                      <a:pt x="29272" y="6884"/>
                    </a:lnTo>
                    <a:lnTo>
                      <a:pt x="29230" y="6863"/>
                    </a:lnTo>
                    <a:cubicBezTo>
                      <a:pt x="29272" y="6842"/>
                      <a:pt x="29293" y="6801"/>
                      <a:pt x="29293" y="6759"/>
                    </a:cubicBezTo>
                    <a:cubicBezTo>
                      <a:pt x="29314" y="6696"/>
                      <a:pt x="29335" y="6654"/>
                      <a:pt x="29335" y="6591"/>
                    </a:cubicBezTo>
                    <a:lnTo>
                      <a:pt x="29377" y="6550"/>
                    </a:lnTo>
                    <a:lnTo>
                      <a:pt x="29377" y="6445"/>
                    </a:lnTo>
                    <a:lnTo>
                      <a:pt x="29440" y="6445"/>
                    </a:lnTo>
                    <a:lnTo>
                      <a:pt x="29523" y="6361"/>
                    </a:lnTo>
                    <a:lnTo>
                      <a:pt x="29586" y="6257"/>
                    </a:lnTo>
                    <a:lnTo>
                      <a:pt x="29649" y="6215"/>
                    </a:lnTo>
                    <a:lnTo>
                      <a:pt x="29753" y="6215"/>
                    </a:lnTo>
                    <a:lnTo>
                      <a:pt x="29816" y="6131"/>
                    </a:lnTo>
                    <a:lnTo>
                      <a:pt x="29900" y="6068"/>
                    </a:lnTo>
                    <a:lnTo>
                      <a:pt x="29942" y="5964"/>
                    </a:lnTo>
                    <a:lnTo>
                      <a:pt x="29942" y="5838"/>
                    </a:lnTo>
                    <a:lnTo>
                      <a:pt x="29900" y="5796"/>
                    </a:lnTo>
                    <a:lnTo>
                      <a:pt x="29963" y="5713"/>
                    </a:lnTo>
                    <a:lnTo>
                      <a:pt x="30005" y="5629"/>
                    </a:lnTo>
                    <a:lnTo>
                      <a:pt x="29795" y="5629"/>
                    </a:lnTo>
                    <a:lnTo>
                      <a:pt x="29733" y="5587"/>
                    </a:lnTo>
                    <a:lnTo>
                      <a:pt x="29753" y="5503"/>
                    </a:lnTo>
                    <a:lnTo>
                      <a:pt x="29837" y="5503"/>
                    </a:lnTo>
                    <a:lnTo>
                      <a:pt x="29921" y="5545"/>
                    </a:lnTo>
                    <a:lnTo>
                      <a:pt x="30025" y="5545"/>
                    </a:lnTo>
                    <a:lnTo>
                      <a:pt x="30130" y="5587"/>
                    </a:lnTo>
                    <a:lnTo>
                      <a:pt x="30214" y="5524"/>
                    </a:lnTo>
                    <a:lnTo>
                      <a:pt x="30297" y="5545"/>
                    </a:lnTo>
                    <a:lnTo>
                      <a:pt x="30318" y="5650"/>
                    </a:lnTo>
                    <a:lnTo>
                      <a:pt x="30465" y="5796"/>
                    </a:lnTo>
                    <a:lnTo>
                      <a:pt x="30549" y="5796"/>
                    </a:lnTo>
                    <a:lnTo>
                      <a:pt x="30569" y="5838"/>
                    </a:lnTo>
                    <a:lnTo>
                      <a:pt x="30653" y="5859"/>
                    </a:lnTo>
                    <a:lnTo>
                      <a:pt x="30779" y="5817"/>
                    </a:lnTo>
                    <a:lnTo>
                      <a:pt x="30988" y="5692"/>
                    </a:lnTo>
                    <a:lnTo>
                      <a:pt x="31134" y="5524"/>
                    </a:lnTo>
                    <a:lnTo>
                      <a:pt x="31302" y="5399"/>
                    </a:lnTo>
                    <a:lnTo>
                      <a:pt x="31365" y="5315"/>
                    </a:lnTo>
                    <a:lnTo>
                      <a:pt x="31302" y="5294"/>
                    </a:lnTo>
                    <a:lnTo>
                      <a:pt x="31344" y="5231"/>
                    </a:lnTo>
                    <a:lnTo>
                      <a:pt x="31469" y="5231"/>
                    </a:lnTo>
                    <a:lnTo>
                      <a:pt x="31595" y="5085"/>
                    </a:lnTo>
                    <a:lnTo>
                      <a:pt x="31825" y="4897"/>
                    </a:lnTo>
                    <a:lnTo>
                      <a:pt x="31825" y="4855"/>
                    </a:lnTo>
                    <a:lnTo>
                      <a:pt x="31930" y="4834"/>
                    </a:lnTo>
                    <a:lnTo>
                      <a:pt x="32013" y="4687"/>
                    </a:lnTo>
                    <a:lnTo>
                      <a:pt x="32181" y="4541"/>
                    </a:lnTo>
                    <a:lnTo>
                      <a:pt x="32222" y="4415"/>
                    </a:lnTo>
                    <a:lnTo>
                      <a:pt x="32285" y="4415"/>
                    </a:lnTo>
                    <a:lnTo>
                      <a:pt x="32327" y="4436"/>
                    </a:lnTo>
                    <a:lnTo>
                      <a:pt x="32327" y="4436"/>
                    </a:lnTo>
                    <a:lnTo>
                      <a:pt x="32306" y="4353"/>
                    </a:lnTo>
                    <a:lnTo>
                      <a:pt x="32222" y="4311"/>
                    </a:lnTo>
                    <a:lnTo>
                      <a:pt x="32222" y="4227"/>
                    </a:lnTo>
                    <a:lnTo>
                      <a:pt x="32076" y="4122"/>
                    </a:lnTo>
                    <a:lnTo>
                      <a:pt x="31804" y="4081"/>
                    </a:lnTo>
                    <a:lnTo>
                      <a:pt x="31657" y="4060"/>
                    </a:lnTo>
                    <a:lnTo>
                      <a:pt x="31574" y="4081"/>
                    </a:lnTo>
                    <a:lnTo>
                      <a:pt x="31511" y="4060"/>
                    </a:lnTo>
                    <a:lnTo>
                      <a:pt x="31511" y="3976"/>
                    </a:lnTo>
                    <a:lnTo>
                      <a:pt x="31469" y="3871"/>
                    </a:lnTo>
                    <a:lnTo>
                      <a:pt x="31406" y="3871"/>
                    </a:lnTo>
                    <a:lnTo>
                      <a:pt x="31385" y="3850"/>
                    </a:lnTo>
                    <a:lnTo>
                      <a:pt x="31281" y="3829"/>
                    </a:lnTo>
                    <a:lnTo>
                      <a:pt x="31197" y="3704"/>
                    </a:lnTo>
                    <a:lnTo>
                      <a:pt x="31051" y="3704"/>
                    </a:lnTo>
                    <a:lnTo>
                      <a:pt x="30967" y="3788"/>
                    </a:lnTo>
                    <a:lnTo>
                      <a:pt x="30946" y="3704"/>
                    </a:lnTo>
                    <a:lnTo>
                      <a:pt x="30841" y="3704"/>
                    </a:lnTo>
                    <a:lnTo>
                      <a:pt x="30779" y="3641"/>
                    </a:lnTo>
                    <a:lnTo>
                      <a:pt x="30674" y="3662"/>
                    </a:lnTo>
                    <a:lnTo>
                      <a:pt x="30507" y="3662"/>
                    </a:lnTo>
                    <a:lnTo>
                      <a:pt x="30235" y="3725"/>
                    </a:lnTo>
                    <a:lnTo>
                      <a:pt x="30130" y="3871"/>
                    </a:lnTo>
                    <a:lnTo>
                      <a:pt x="30214" y="3976"/>
                    </a:lnTo>
                    <a:lnTo>
                      <a:pt x="30130" y="4018"/>
                    </a:lnTo>
                    <a:lnTo>
                      <a:pt x="30109" y="4060"/>
                    </a:lnTo>
                    <a:lnTo>
                      <a:pt x="30193" y="4164"/>
                    </a:lnTo>
                    <a:lnTo>
                      <a:pt x="30214" y="4290"/>
                    </a:lnTo>
                    <a:lnTo>
                      <a:pt x="30088" y="4290"/>
                    </a:lnTo>
                    <a:lnTo>
                      <a:pt x="30046" y="4185"/>
                    </a:lnTo>
                    <a:lnTo>
                      <a:pt x="29984" y="4060"/>
                    </a:lnTo>
                    <a:lnTo>
                      <a:pt x="29900" y="4039"/>
                    </a:lnTo>
                    <a:lnTo>
                      <a:pt x="29816" y="4164"/>
                    </a:lnTo>
                    <a:lnTo>
                      <a:pt x="29837" y="4227"/>
                    </a:lnTo>
                    <a:lnTo>
                      <a:pt x="29837" y="4290"/>
                    </a:lnTo>
                    <a:lnTo>
                      <a:pt x="29733" y="4332"/>
                    </a:lnTo>
                    <a:lnTo>
                      <a:pt x="29712" y="4478"/>
                    </a:lnTo>
                    <a:lnTo>
                      <a:pt x="29565" y="4646"/>
                    </a:lnTo>
                    <a:lnTo>
                      <a:pt x="29523" y="4771"/>
                    </a:lnTo>
                    <a:lnTo>
                      <a:pt x="29502" y="4855"/>
                    </a:lnTo>
                    <a:lnTo>
                      <a:pt x="29565" y="4876"/>
                    </a:lnTo>
                    <a:lnTo>
                      <a:pt x="29461" y="4959"/>
                    </a:lnTo>
                    <a:lnTo>
                      <a:pt x="29461" y="5064"/>
                    </a:lnTo>
                    <a:lnTo>
                      <a:pt x="29377" y="5106"/>
                    </a:lnTo>
                    <a:lnTo>
                      <a:pt x="29272" y="5357"/>
                    </a:lnTo>
                    <a:lnTo>
                      <a:pt x="29272" y="5482"/>
                    </a:lnTo>
                    <a:lnTo>
                      <a:pt x="29209" y="5566"/>
                    </a:lnTo>
                    <a:lnTo>
                      <a:pt x="29293" y="5629"/>
                    </a:lnTo>
                    <a:lnTo>
                      <a:pt x="29293" y="5713"/>
                    </a:lnTo>
                    <a:lnTo>
                      <a:pt x="29251" y="5734"/>
                    </a:lnTo>
                    <a:lnTo>
                      <a:pt x="29251" y="5838"/>
                    </a:lnTo>
                    <a:lnTo>
                      <a:pt x="29189" y="6026"/>
                    </a:lnTo>
                    <a:lnTo>
                      <a:pt x="29063" y="6215"/>
                    </a:lnTo>
                    <a:lnTo>
                      <a:pt x="29084" y="6257"/>
                    </a:lnTo>
                    <a:lnTo>
                      <a:pt x="29189" y="6257"/>
                    </a:lnTo>
                    <a:lnTo>
                      <a:pt x="29209" y="6319"/>
                    </a:lnTo>
                    <a:cubicBezTo>
                      <a:pt x="29189" y="6319"/>
                      <a:pt x="29168" y="6340"/>
                      <a:pt x="29168" y="6340"/>
                    </a:cubicBezTo>
                    <a:lnTo>
                      <a:pt x="29105" y="6319"/>
                    </a:lnTo>
                    <a:lnTo>
                      <a:pt x="29042" y="6361"/>
                    </a:lnTo>
                    <a:lnTo>
                      <a:pt x="28958" y="6508"/>
                    </a:lnTo>
                    <a:lnTo>
                      <a:pt x="29042" y="6508"/>
                    </a:lnTo>
                    <a:cubicBezTo>
                      <a:pt x="29000" y="6529"/>
                      <a:pt x="28979" y="6550"/>
                      <a:pt x="28979" y="6612"/>
                    </a:cubicBezTo>
                    <a:lnTo>
                      <a:pt x="28875" y="6570"/>
                    </a:lnTo>
                    <a:lnTo>
                      <a:pt x="28791" y="6633"/>
                    </a:lnTo>
                    <a:lnTo>
                      <a:pt x="28791" y="6738"/>
                    </a:lnTo>
                    <a:lnTo>
                      <a:pt x="28644" y="6842"/>
                    </a:lnTo>
                    <a:lnTo>
                      <a:pt x="28582" y="6884"/>
                    </a:lnTo>
                    <a:cubicBezTo>
                      <a:pt x="28665" y="6612"/>
                      <a:pt x="28728" y="6257"/>
                      <a:pt x="28749" y="5943"/>
                    </a:cubicBezTo>
                    <a:lnTo>
                      <a:pt x="28937" y="5838"/>
                    </a:lnTo>
                    <a:lnTo>
                      <a:pt x="28937" y="5734"/>
                    </a:lnTo>
                    <a:lnTo>
                      <a:pt x="29000" y="5566"/>
                    </a:lnTo>
                    <a:lnTo>
                      <a:pt x="29000" y="5399"/>
                    </a:lnTo>
                    <a:lnTo>
                      <a:pt x="29063" y="5315"/>
                    </a:lnTo>
                    <a:lnTo>
                      <a:pt x="28979" y="5315"/>
                    </a:lnTo>
                    <a:lnTo>
                      <a:pt x="28937" y="5378"/>
                    </a:lnTo>
                    <a:lnTo>
                      <a:pt x="28791" y="5420"/>
                    </a:lnTo>
                    <a:lnTo>
                      <a:pt x="28728" y="5545"/>
                    </a:lnTo>
                    <a:lnTo>
                      <a:pt x="28686" y="5503"/>
                    </a:lnTo>
                    <a:lnTo>
                      <a:pt x="28686" y="5399"/>
                    </a:lnTo>
                    <a:lnTo>
                      <a:pt x="28770" y="5357"/>
                    </a:lnTo>
                    <a:lnTo>
                      <a:pt x="28770" y="5231"/>
                    </a:lnTo>
                    <a:lnTo>
                      <a:pt x="28749" y="5169"/>
                    </a:lnTo>
                    <a:lnTo>
                      <a:pt x="28665" y="5127"/>
                    </a:lnTo>
                    <a:lnTo>
                      <a:pt x="28749" y="5127"/>
                    </a:lnTo>
                    <a:lnTo>
                      <a:pt x="28791" y="5106"/>
                    </a:lnTo>
                    <a:lnTo>
                      <a:pt x="28770" y="4980"/>
                    </a:lnTo>
                    <a:lnTo>
                      <a:pt x="28582" y="4876"/>
                    </a:lnTo>
                    <a:lnTo>
                      <a:pt x="28540" y="4897"/>
                    </a:lnTo>
                    <a:lnTo>
                      <a:pt x="28352" y="4918"/>
                    </a:lnTo>
                    <a:lnTo>
                      <a:pt x="28331" y="4980"/>
                    </a:lnTo>
                    <a:lnTo>
                      <a:pt x="28247" y="4980"/>
                    </a:lnTo>
                    <a:lnTo>
                      <a:pt x="28247" y="4897"/>
                    </a:lnTo>
                    <a:lnTo>
                      <a:pt x="28331" y="4771"/>
                    </a:lnTo>
                    <a:lnTo>
                      <a:pt x="28414" y="4771"/>
                    </a:lnTo>
                    <a:lnTo>
                      <a:pt x="28540" y="4666"/>
                    </a:lnTo>
                    <a:lnTo>
                      <a:pt x="28749" y="4604"/>
                    </a:lnTo>
                    <a:lnTo>
                      <a:pt x="28791" y="4562"/>
                    </a:lnTo>
                    <a:lnTo>
                      <a:pt x="28937" y="4541"/>
                    </a:lnTo>
                    <a:lnTo>
                      <a:pt x="29000" y="4541"/>
                    </a:lnTo>
                    <a:lnTo>
                      <a:pt x="29063" y="4583"/>
                    </a:lnTo>
                    <a:lnTo>
                      <a:pt x="29105" y="4562"/>
                    </a:lnTo>
                    <a:lnTo>
                      <a:pt x="29147" y="4394"/>
                    </a:lnTo>
                    <a:lnTo>
                      <a:pt x="29189" y="4332"/>
                    </a:lnTo>
                    <a:lnTo>
                      <a:pt x="29063" y="4248"/>
                    </a:lnTo>
                    <a:lnTo>
                      <a:pt x="29042" y="4185"/>
                    </a:lnTo>
                    <a:lnTo>
                      <a:pt x="29105" y="4164"/>
                    </a:lnTo>
                    <a:lnTo>
                      <a:pt x="29168" y="4122"/>
                    </a:lnTo>
                    <a:lnTo>
                      <a:pt x="29189" y="4164"/>
                    </a:lnTo>
                    <a:lnTo>
                      <a:pt x="29272" y="4185"/>
                    </a:lnTo>
                    <a:lnTo>
                      <a:pt x="29419" y="4122"/>
                    </a:lnTo>
                    <a:lnTo>
                      <a:pt x="29481" y="4039"/>
                    </a:lnTo>
                    <a:lnTo>
                      <a:pt x="29461" y="3955"/>
                    </a:lnTo>
                    <a:lnTo>
                      <a:pt x="29481" y="3913"/>
                    </a:lnTo>
                    <a:lnTo>
                      <a:pt x="29461" y="3829"/>
                    </a:lnTo>
                    <a:lnTo>
                      <a:pt x="29377" y="3850"/>
                    </a:lnTo>
                    <a:lnTo>
                      <a:pt x="29293" y="3746"/>
                    </a:lnTo>
                    <a:lnTo>
                      <a:pt x="29042" y="3746"/>
                    </a:lnTo>
                    <a:lnTo>
                      <a:pt x="28958" y="3725"/>
                    </a:lnTo>
                    <a:lnTo>
                      <a:pt x="28896" y="3767"/>
                    </a:lnTo>
                    <a:lnTo>
                      <a:pt x="28770" y="3767"/>
                    </a:lnTo>
                    <a:lnTo>
                      <a:pt x="28665" y="3725"/>
                    </a:lnTo>
                    <a:lnTo>
                      <a:pt x="28582" y="3746"/>
                    </a:lnTo>
                    <a:lnTo>
                      <a:pt x="28519" y="3641"/>
                    </a:lnTo>
                    <a:lnTo>
                      <a:pt x="28435" y="3599"/>
                    </a:lnTo>
                    <a:lnTo>
                      <a:pt x="28435" y="3516"/>
                    </a:lnTo>
                    <a:lnTo>
                      <a:pt x="28477" y="3453"/>
                    </a:lnTo>
                    <a:lnTo>
                      <a:pt x="28456" y="3411"/>
                    </a:lnTo>
                    <a:lnTo>
                      <a:pt x="28310" y="3390"/>
                    </a:lnTo>
                    <a:lnTo>
                      <a:pt x="28226" y="3432"/>
                    </a:lnTo>
                    <a:lnTo>
                      <a:pt x="28163" y="3495"/>
                    </a:lnTo>
                    <a:lnTo>
                      <a:pt x="28226" y="3537"/>
                    </a:lnTo>
                    <a:lnTo>
                      <a:pt x="28331" y="3537"/>
                    </a:lnTo>
                    <a:lnTo>
                      <a:pt x="28268" y="3641"/>
                    </a:lnTo>
                    <a:lnTo>
                      <a:pt x="28142" y="3620"/>
                    </a:lnTo>
                    <a:lnTo>
                      <a:pt x="28059" y="3495"/>
                    </a:lnTo>
                    <a:lnTo>
                      <a:pt x="28017" y="3516"/>
                    </a:lnTo>
                    <a:lnTo>
                      <a:pt x="27954" y="3495"/>
                    </a:lnTo>
                    <a:lnTo>
                      <a:pt x="27849" y="3537"/>
                    </a:lnTo>
                    <a:lnTo>
                      <a:pt x="27828" y="3641"/>
                    </a:lnTo>
                    <a:lnTo>
                      <a:pt x="27787" y="3662"/>
                    </a:lnTo>
                    <a:lnTo>
                      <a:pt x="27808" y="3767"/>
                    </a:lnTo>
                    <a:lnTo>
                      <a:pt x="27808" y="3871"/>
                    </a:lnTo>
                    <a:lnTo>
                      <a:pt x="27891" y="3934"/>
                    </a:lnTo>
                    <a:lnTo>
                      <a:pt x="27891" y="4060"/>
                    </a:lnTo>
                    <a:lnTo>
                      <a:pt x="27828" y="4122"/>
                    </a:lnTo>
                    <a:lnTo>
                      <a:pt x="27808" y="4248"/>
                    </a:lnTo>
                    <a:lnTo>
                      <a:pt x="27787" y="4248"/>
                    </a:lnTo>
                    <a:lnTo>
                      <a:pt x="27745" y="4018"/>
                    </a:lnTo>
                    <a:lnTo>
                      <a:pt x="27703" y="3913"/>
                    </a:lnTo>
                    <a:lnTo>
                      <a:pt x="27619" y="3850"/>
                    </a:lnTo>
                    <a:lnTo>
                      <a:pt x="27598" y="3934"/>
                    </a:lnTo>
                    <a:lnTo>
                      <a:pt x="27515" y="3934"/>
                    </a:lnTo>
                    <a:lnTo>
                      <a:pt x="27431" y="4018"/>
                    </a:lnTo>
                    <a:lnTo>
                      <a:pt x="27431" y="4143"/>
                    </a:lnTo>
                    <a:lnTo>
                      <a:pt x="27515" y="4248"/>
                    </a:lnTo>
                    <a:lnTo>
                      <a:pt x="27515" y="4332"/>
                    </a:lnTo>
                    <a:lnTo>
                      <a:pt x="27619" y="4457"/>
                    </a:lnTo>
                    <a:lnTo>
                      <a:pt x="27745" y="4457"/>
                    </a:lnTo>
                    <a:lnTo>
                      <a:pt x="27808" y="4353"/>
                    </a:lnTo>
                    <a:lnTo>
                      <a:pt x="27828" y="4353"/>
                    </a:lnTo>
                    <a:lnTo>
                      <a:pt x="27849" y="4457"/>
                    </a:lnTo>
                    <a:lnTo>
                      <a:pt x="27933" y="4583"/>
                    </a:lnTo>
                    <a:lnTo>
                      <a:pt x="27933" y="4666"/>
                    </a:lnTo>
                    <a:lnTo>
                      <a:pt x="27849" y="4666"/>
                    </a:lnTo>
                    <a:lnTo>
                      <a:pt x="27808" y="4562"/>
                    </a:lnTo>
                    <a:lnTo>
                      <a:pt x="27724" y="4541"/>
                    </a:lnTo>
                    <a:lnTo>
                      <a:pt x="27619" y="4562"/>
                    </a:lnTo>
                    <a:lnTo>
                      <a:pt x="27577" y="4604"/>
                    </a:lnTo>
                    <a:lnTo>
                      <a:pt x="27619" y="4708"/>
                    </a:lnTo>
                    <a:lnTo>
                      <a:pt x="27598" y="4792"/>
                    </a:lnTo>
                    <a:lnTo>
                      <a:pt x="27515" y="4876"/>
                    </a:lnTo>
                    <a:lnTo>
                      <a:pt x="27536" y="4959"/>
                    </a:lnTo>
                    <a:lnTo>
                      <a:pt x="27473" y="5085"/>
                    </a:lnTo>
                    <a:lnTo>
                      <a:pt x="27410" y="5127"/>
                    </a:lnTo>
                    <a:lnTo>
                      <a:pt x="27431" y="5231"/>
                    </a:lnTo>
                    <a:lnTo>
                      <a:pt x="27389" y="5294"/>
                    </a:lnTo>
                    <a:lnTo>
                      <a:pt x="27284" y="5273"/>
                    </a:lnTo>
                    <a:lnTo>
                      <a:pt x="27201" y="5169"/>
                    </a:lnTo>
                    <a:lnTo>
                      <a:pt x="27201" y="5064"/>
                    </a:lnTo>
                    <a:lnTo>
                      <a:pt x="27075" y="4897"/>
                    </a:lnTo>
                    <a:lnTo>
                      <a:pt x="27075" y="4792"/>
                    </a:lnTo>
                    <a:lnTo>
                      <a:pt x="27054" y="4708"/>
                    </a:lnTo>
                    <a:lnTo>
                      <a:pt x="26950" y="4687"/>
                    </a:lnTo>
                    <a:lnTo>
                      <a:pt x="26950" y="4646"/>
                    </a:lnTo>
                    <a:lnTo>
                      <a:pt x="26992" y="4604"/>
                    </a:lnTo>
                    <a:lnTo>
                      <a:pt x="27033" y="4562"/>
                    </a:lnTo>
                    <a:lnTo>
                      <a:pt x="26992" y="4478"/>
                    </a:lnTo>
                    <a:lnTo>
                      <a:pt x="26887" y="4457"/>
                    </a:lnTo>
                    <a:lnTo>
                      <a:pt x="26740" y="4499"/>
                    </a:lnTo>
                    <a:lnTo>
                      <a:pt x="26699" y="4457"/>
                    </a:lnTo>
                    <a:lnTo>
                      <a:pt x="26657" y="4478"/>
                    </a:lnTo>
                    <a:lnTo>
                      <a:pt x="26594" y="4562"/>
                    </a:lnTo>
                    <a:lnTo>
                      <a:pt x="26489" y="4604"/>
                    </a:lnTo>
                    <a:lnTo>
                      <a:pt x="26364" y="4792"/>
                    </a:lnTo>
                    <a:lnTo>
                      <a:pt x="26427" y="4876"/>
                    </a:lnTo>
                    <a:lnTo>
                      <a:pt x="26427" y="5064"/>
                    </a:lnTo>
                    <a:lnTo>
                      <a:pt x="26385" y="5127"/>
                    </a:lnTo>
                    <a:lnTo>
                      <a:pt x="26448" y="5210"/>
                    </a:lnTo>
                    <a:lnTo>
                      <a:pt x="26427" y="5378"/>
                    </a:lnTo>
                    <a:lnTo>
                      <a:pt x="26322" y="5420"/>
                    </a:lnTo>
                    <a:lnTo>
                      <a:pt x="26322" y="5545"/>
                    </a:lnTo>
                    <a:lnTo>
                      <a:pt x="26364" y="5608"/>
                    </a:lnTo>
                    <a:lnTo>
                      <a:pt x="26448" y="5587"/>
                    </a:lnTo>
                    <a:lnTo>
                      <a:pt x="26489" y="5629"/>
                    </a:lnTo>
                    <a:lnTo>
                      <a:pt x="26573" y="5587"/>
                    </a:lnTo>
                    <a:lnTo>
                      <a:pt x="26636" y="5608"/>
                    </a:lnTo>
                    <a:lnTo>
                      <a:pt x="26636" y="5734"/>
                    </a:lnTo>
                    <a:lnTo>
                      <a:pt x="26657" y="5796"/>
                    </a:lnTo>
                    <a:lnTo>
                      <a:pt x="26699" y="5796"/>
                    </a:lnTo>
                    <a:lnTo>
                      <a:pt x="26782" y="5922"/>
                    </a:lnTo>
                    <a:lnTo>
                      <a:pt x="26782" y="6110"/>
                    </a:lnTo>
                    <a:lnTo>
                      <a:pt x="26887" y="6236"/>
                    </a:lnTo>
                    <a:lnTo>
                      <a:pt x="26887" y="6319"/>
                    </a:lnTo>
                    <a:lnTo>
                      <a:pt x="26929" y="6424"/>
                    </a:lnTo>
                    <a:lnTo>
                      <a:pt x="27012" y="6466"/>
                    </a:lnTo>
                    <a:lnTo>
                      <a:pt x="26992" y="6550"/>
                    </a:lnTo>
                    <a:lnTo>
                      <a:pt x="27012" y="6696"/>
                    </a:lnTo>
                    <a:lnTo>
                      <a:pt x="26929" y="6842"/>
                    </a:lnTo>
                    <a:lnTo>
                      <a:pt x="27012" y="6905"/>
                    </a:lnTo>
                    <a:lnTo>
                      <a:pt x="27033" y="7052"/>
                    </a:lnTo>
                    <a:lnTo>
                      <a:pt x="27012" y="7156"/>
                    </a:lnTo>
                    <a:lnTo>
                      <a:pt x="27033" y="7198"/>
                    </a:lnTo>
                    <a:lnTo>
                      <a:pt x="27117" y="7156"/>
                    </a:lnTo>
                    <a:lnTo>
                      <a:pt x="27180" y="7198"/>
                    </a:lnTo>
                    <a:lnTo>
                      <a:pt x="27180" y="7324"/>
                    </a:lnTo>
                    <a:lnTo>
                      <a:pt x="27264" y="7387"/>
                    </a:lnTo>
                    <a:lnTo>
                      <a:pt x="27410" y="7324"/>
                    </a:lnTo>
                    <a:lnTo>
                      <a:pt x="27452" y="7198"/>
                    </a:lnTo>
                    <a:lnTo>
                      <a:pt x="27598" y="7114"/>
                    </a:lnTo>
                    <a:lnTo>
                      <a:pt x="27619" y="7010"/>
                    </a:lnTo>
                    <a:lnTo>
                      <a:pt x="27556" y="6968"/>
                    </a:lnTo>
                    <a:lnTo>
                      <a:pt x="27494" y="6759"/>
                    </a:lnTo>
                    <a:lnTo>
                      <a:pt x="27515" y="6654"/>
                    </a:lnTo>
                    <a:lnTo>
                      <a:pt x="27703" y="6466"/>
                    </a:lnTo>
                    <a:lnTo>
                      <a:pt x="27703" y="6550"/>
                    </a:lnTo>
                    <a:lnTo>
                      <a:pt x="27598" y="6675"/>
                    </a:lnTo>
                    <a:lnTo>
                      <a:pt x="27640" y="6905"/>
                    </a:lnTo>
                    <a:lnTo>
                      <a:pt x="27724" y="6947"/>
                    </a:lnTo>
                    <a:lnTo>
                      <a:pt x="27828" y="6884"/>
                    </a:lnTo>
                    <a:lnTo>
                      <a:pt x="27954" y="6968"/>
                    </a:lnTo>
                    <a:lnTo>
                      <a:pt x="28121" y="6905"/>
                    </a:lnTo>
                    <a:lnTo>
                      <a:pt x="28121" y="6842"/>
                    </a:lnTo>
                    <a:lnTo>
                      <a:pt x="28247" y="6780"/>
                    </a:lnTo>
                    <a:lnTo>
                      <a:pt x="28352" y="6780"/>
                    </a:lnTo>
                    <a:lnTo>
                      <a:pt x="28435" y="6738"/>
                    </a:lnTo>
                    <a:lnTo>
                      <a:pt x="28477" y="6780"/>
                    </a:lnTo>
                    <a:lnTo>
                      <a:pt x="28498" y="6759"/>
                    </a:lnTo>
                    <a:lnTo>
                      <a:pt x="28498" y="6759"/>
                    </a:lnTo>
                    <a:cubicBezTo>
                      <a:pt x="28477" y="6863"/>
                      <a:pt x="28456" y="6989"/>
                      <a:pt x="28456" y="7094"/>
                    </a:cubicBezTo>
                    <a:lnTo>
                      <a:pt x="28435" y="7114"/>
                    </a:lnTo>
                    <a:lnTo>
                      <a:pt x="28456" y="7156"/>
                    </a:lnTo>
                    <a:lnTo>
                      <a:pt x="28456" y="7219"/>
                    </a:lnTo>
                    <a:cubicBezTo>
                      <a:pt x="28456" y="7283"/>
                      <a:pt x="28503" y="7308"/>
                      <a:pt x="28554" y="7308"/>
                    </a:cubicBezTo>
                    <a:cubicBezTo>
                      <a:pt x="28586" y="7308"/>
                      <a:pt x="28620" y="7298"/>
                      <a:pt x="28644" y="7282"/>
                    </a:cubicBezTo>
                    <a:lnTo>
                      <a:pt x="28707" y="7282"/>
                    </a:lnTo>
                    <a:lnTo>
                      <a:pt x="28707" y="7324"/>
                    </a:lnTo>
                    <a:lnTo>
                      <a:pt x="28582" y="7533"/>
                    </a:lnTo>
                    <a:lnTo>
                      <a:pt x="28561" y="7617"/>
                    </a:lnTo>
                    <a:lnTo>
                      <a:pt x="28456" y="7679"/>
                    </a:lnTo>
                    <a:lnTo>
                      <a:pt x="28477" y="7596"/>
                    </a:lnTo>
                    <a:lnTo>
                      <a:pt x="28435" y="7533"/>
                    </a:lnTo>
                    <a:lnTo>
                      <a:pt x="28477" y="7407"/>
                    </a:lnTo>
                    <a:lnTo>
                      <a:pt x="28393" y="7324"/>
                    </a:lnTo>
                    <a:lnTo>
                      <a:pt x="28268" y="7387"/>
                    </a:lnTo>
                    <a:lnTo>
                      <a:pt x="28184" y="7512"/>
                    </a:lnTo>
                    <a:lnTo>
                      <a:pt x="28121" y="7512"/>
                    </a:lnTo>
                    <a:lnTo>
                      <a:pt x="28038" y="7679"/>
                    </a:lnTo>
                    <a:lnTo>
                      <a:pt x="27954" y="7700"/>
                    </a:lnTo>
                    <a:lnTo>
                      <a:pt x="27870" y="7910"/>
                    </a:lnTo>
                    <a:lnTo>
                      <a:pt x="27724" y="8056"/>
                    </a:lnTo>
                    <a:lnTo>
                      <a:pt x="27703" y="8203"/>
                    </a:lnTo>
                    <a:lnTo>
                      <a:pt x="27745" y="8328"/>
                    </a:lnTo>
                    <a:lnTo>
                      <a:pt x="27745" y="8412"/>
                    </a:lnTo>
                    <a:lnTo>
                      <a:pt x="27808" y="8433"/>
                    </a:lnTo>
                    <a:lnTo>
                      <a:pt x="27870" y="8370"/>
                    </a:lnTo>
                    <a:lnTo>
                      <a:pt x="27933" y="8370"/>
                    </a:lnTo>
                    <a:lnTo>
                      <a:pt x="27933" y="8454"/>
                    </a:lnTo>
                    <a:lnTo>
                      <a:pt x="27828" y="8537"/>
                    </a:lnTo>
                    <a:lnTo>
                      <a:pt x="27828" y="8579"/>
                    </a:lnTo>
                    <a:lnTo>
                      <a:pt x="27724" y="8579"/>
                    </a:lnTo>
                    <a:lnTo>
                      <a:pt x="27619" y="8642"/>
                    </a:lnTo>
                    <a:lnTo>
                      <a:pt x="27431" y="8830"/>
                    </a:lnTo>
                    <a:lnTo>
                      <a:pt x="27347" y="8935"/>
                    </a:lnTo>
                    <a:lnTo>
                      <a:pt x="27326" y="9207"/>
                    </a:lnTo>
                    <a:lnTo>
                      <a:pt x="27389" y="9311"/>
                    </a:lnTo>
                    <a:lnTo>
                      <a:pt x="27389" y="9395"/>
                    </a:lnTo>
                    <a:lnTo>
                      <a:pt x="27326" y="9500"/>
                    </a:lnTo>
                    <a:lnTo>
                      <a:pt x="27347" y="9563"/>
                    </a:lnTo>
                    <a:lnTo>
                      <a:pt x="27389" y="9625"/>
                    </a:lnTo>
                    <a:lnTo>
                      <a:pt x="27452" y="9625"/>
                    </a:lnTo>
                    <a:lnTo>
                      <a:pt x="27515" y="9667"/>
                    </a:lnTo>
                    <a:lnTo>
                      <a:pt x="27536" y="9793"/>
                    </a:lnTo>
                    <a:lnTo>
                      <a:pt x="27640" y="9835"/>
                    </a:lnTo>
                    <a:lnTo>
                      <a:pt x="27703" y="9939"/>
                    </a:lnTo>
                    <a:lnTo>
                      <a:pt x="27745" y="9939"/>
                    </a:lnTo>
                    <a:lnTo>
                      <a:pt x="27828" y="9814"/>
                    </a:lnTo>
                    <a:lnTo>
                      <a:pt x="27808" y="9939"/>
                    </a:lnTo>
                    <a:lnTo>
                      <a:pt x="27849" y="10107"/>
                    </a:lnTo>
                    <a:lnTo>
                      <a:pt x="28017" y="10127"/>
                    </a:lnTo>
                    <a:lnTo>
                      <a:pt x="28080" y="10190"/>
                    </a:lnTo>
                    <a:lnTo>
                      <a:pt x="28184" y="10190"/>
                    </a:lnTo>
                    <a:lnTo>
                      <a:pt x="28331" y="10211"/>
                    </a:lnTo>
                    <a:lnTo>
                      <a:pt x="28331" y="10295"/>
                    </a:lnTo>
                    <a:lnTo>
                      <a:pt x="28226" y="10504"/>
                    </a:lnTo>
                    <a:lnTo>
                      <a:pt x="28121" y="10546"/>
                    </a:lnTo>
                    <a:lnTo>
                      <a:pt x="28080" y="10525"/>
                    </a:lnTo>
                    <a:lnTo>
                      <a:pt x="28121" y="10420"/>
                    </a:lnTo>
                    <a:lnTo>
                      <a:pt x="28226" y="10379"/>
                    </a:lnTo>
                    <a:lnTo>
                      <a:pt x="28080" y="10337"/>
                    </a:lnTo>
                    <a:lnTo>
                      <a:pt x="27954" y="10379"/>
                    </a:lnTo>
                    <a:lnTo>
                      <a:pt x="27849" y="10504"/>
                    </a:lnTo>
                    <a:lnTo>
                      <a:pt x="27912" y="10546"/>
                    </a:lnTo>
                    <a:lnTo>
                      <a:pt x="27912" y="10630"/>
                    </a:lnTo>
                    <a:lnTo>
                      <a:pt x="27745" y="10713"/>
                    </a:lnTo>
                    <a:lnTo>
                      <a:pt x="27661" y="10797"/>
                    </a:lnTo>
                    <a:lnTo>
                      <a:pt x="27598" y="10797"/>
                    </a:lnTo>
                    <a:lnTo>
                      <a:pt x="27515" y="10944"/>
                    </a:lnTo>
                    <a:lnTo>
                      <a:pt x="27536" y="11006"/>
                    </a:lnTo>
                    <a:lnTo>
                      <a:pt x="27619" y="11006"/>
                    </a:lnTo>
                    <a:lnTo>
                      <a:pt x="27661" y="11048"/>
                    </a:lnTo>
                    <a:lnTo>
                      <a:pt x="27766" y="11027"/>
                    </a:lnTo>
                    <a:lnTo>
                      <a:pt x="27828" y="10923"/>
                    </a:lnTo>
                    <a:lnTo>
                      <a:pt x="27808" y="10860"/>
                    </a:lnTo>
                    <a:lnTo>
                      <a:pt x="27870" y="10839"/>
                    </a:lnTo>
                    <a:lnTo>
                      <a:pt x="27954" y="10797"/>
                    </a:lnTo>
                    <a:lnTo>
                      <a:pt x="28017" y="10839"/>
                    </a:lnTo>
                    <a:lnTo>
                      <a:pt x="27975" y="10944"/>
                    </a:lnTo>
                    <a:lnTo>
                      <a:pt x="27912" y="11069"/>
                    </a:lnTo>
                    <a:lnTo>
                      <a:pt x="27870" y="11236"/>
                    </a:lnTo>
                    <a:lnTo>
                      <a:pt x="27870" y="11320"/>
                    </a:lnTo>
                    <a:lnTo>
                      <a:pt x="27808" y="11383"/>
                    </a:lnTo>
                    <a:lnTo>
                      <a:pt x="27640" y="11425"/>
                    </a:lnTo>
                    <a:lnTo>
                      <a:pt x="27536" y="11529"/>
                    </a:lnTo>
                    <a:lnTo>
                      <a:pt x="27452" y="11550"/>
                    </a:lnTo>
                    <a:lnTo>
                      <a:pt x="27452" y="11592"/>
                    </a:lnTo>
                    <a:lnTo>
                      <a:pt x="27410" y="11697"/>
                    </a:lnTo>
                    <a:lnTo>
                      <a:pt x="27138" y="11801"/>
                    </a:lnTo>
                    <a:lnTo>
                      <a:pt x="27075" y="11906"/>
                    </a:lnTo>
                    <a:lnTo>
                      <a:pt x="26971" y="11948"/>
                    </a:lnTo>
                    <a:lnTo>
                      <a:pt x="26929" y="11885"/>
                    </a:lnTo>
                    <a:lnTo>
                      <a:pt x="26887" y="11885"/>
                    </a:lnTo>
                    <a:lnTo>
                      <a:pt x="26866" y="11843"/>
                    </a:lnTo>
                    <a:lnTo>
                      <a:pt x="26803" y="11906"/>
                    </a:lnTo>
                    <a:lnTo>
                      <a:pt x="26720" y="11948"/>
                    </a:lnTo>
                    <a:lnTo>
                      <a:pt x="26720" y="11948"/>
                    </a:lnTo>
                    <a:lnTo>
                      <a:pt x="26761" y="11885"/>
                    </a:lnTo>
                    <a:lnTo>
                      <a:pt x="26720" y="11843"/>
                    </a:lnTo>
                    <a:lnTo>
                      <a:pt x="26615" y="11948"/>
                    </a:lnTo>
                    <a:lnTo>
                      <a:pt x="26573" y="12094"/>
                    </a:lnTo>
                    <a:lnTo>
                      <a:pt x="26468" y="12262"/>
                    </a:lnTo>
                    <a:lnTo>
                      <a:pt x="26448" y="12304"/>
                    </a:lnTo>
                    <a:lnTo>
                      <a:pt x="26489" y="12387"/>
                    </a:lnTo>
                    <a:lnTo>
                      <a:pt x="26489" y="12471"/>
                    </a:lnTo>
                    <a:lnTo>
                      <a:pt x="26406" y="12617"/>
                    </a:lnTo>
                    <a:lnTo>
                      <a:pt x="26406" y="12701"/>
                    </a:lnTo>
                    <a:lnTo>
                      <a:pt x="26468" y="12785"/>
                    </a:lnTo>
                    <a:lnTo>
                      <a:pt x="26385" y="12827"/>
                    </a:lnTo>
                    <a:lnTo>
                      <a:pt x="26343" y="12952"/>
                    </a:lnTo>
                    <a:lnTo>
                      <a:pt x="26364" y="12952"/>
                    </a:lnTo>
                    <a:lnTo>
                      <a:pt x="26448" y="12931"/>
                    </a:lnTo>
                    <a:lnTo>
                      <a:pt x="26489" y="12848"/>
                    </a:lnTo>
                    <a:lnTo>
                      <a:pt x="26594" y="12889"/>
                    </a:lnTo>
                    <a:lnTo>
                      <a:pt x="26699" y="12806"/>
                    </a:lnTo>
                    <a:lnTo>
                      <a:pt x="26615" y="12910"/>
                    </a:lnTo>
                    <a:lnTo>
                      <a:pt x="26510" y="12910"/>
                    </a:lnTo>
                    <a:lnTo>
                      <a:pt x="26406" y="13015"/>
                    </a:lnTo>
                    <a:lnTo>
                      <a:pt x="26259" y="13057"/>
                    </a:lnTo>
                    <a:lnTo>
                      <a:pt x="26259" y="13203"/>
                    </a:lnTo>
                    <a:lnTo>
                      <a:pt x="26176" y="13266"/>
                    </a:lnTo>
                    <a:lnTo>
                      <a:pt x="26071" y="13203"/>
                    </a:lnTo>
                    <a:lnTo>
                      <a:pt x="25945" y="13203"/>
                    </a:lnTo>
                    <a:lnTo>
                      <a:pt x="25862" y="13120"/>
                    </a:lnTo>
                    <a:lnTo>
                      <a:pt x="25778" y="13161"/>
                    </a:lnTo>
                    <a:lnTo>
                      <a:pt x="25820" y="13350"/>
                    </a:lnTo>
                    <a:lnTo>
                      <a:pt x="25631" y="13245"/>
                    </a:lnTo>
                    <a:lnTo>
                      <a:pt x="25694" y="12994"/>
                    </a:lnTo>
                    <a:lnTo>
                      <a:pt x="25631" y="12827"/>
                    </a:lnTo>
                    <a:lnTo>
                      <a:pt x="25548" y="12722"/>
                    </a:lnTo>
                    <a:lnTo>
                      <a:pt x="25590" y="12555"/>
                    </a:lnTo>
                    <a:lnTo>
                      <a:pt x="25631" y="12555"/>
                    </a:lnTo>
                    <a:lnTo>
                      <a:pt x="25673" y="12722"/>
                    </a:lnTo>
                    <a:lnTo>
                      <a:pt x="25820" y="12638"/>
                    </a:lnTo>
                    <a:lnTo>
                      <a:pt x="25862" y="12743"/>
                    </a:lnTo>
                    <a:lnTo>
                      <a:pt x="25987" y="12806"/>
                    </a:lnTo>
                    <a:lnTo>
                      <a:pt x="26071" y="12722"/>
                    </a:lnTo>
                    <a:lnTo>
                      <a:pt x="26071" y="12638"/>
                    </a:lnTo>
                    <a:lnTo>
                      <a:pt x="26134" y="12492"/>
                    </a:lnTo>
                    <a:lnTo>
                      <a:pt x="26029" y="12513"/>
                    </a:lnTo>
                    <a:lnTo>
                      <a:pt x="25945" y="12492"/>
                    </a:lnTo>
                    <a:lnTo>
                      <a:pt x="26029" y="12429"/>
                    </a:lnTo>
                    <a:lnTo>
                      <a:pt x="26092" y="12304"/>
                    </a:lnTo>
                    <a:lnTo>
                      <a:pt x="26029" y="12304"/>
                    </a:lnTo>
                    <a:lnTo>
                      <a:pt x="25945" y="12387"/>
                    </a:lnTo>
                    <a:lnTo>
                      <a:pt x="25778" y="12429"/>
                    </a:lnTo>
                    <a:lnTo>
                      <a:pt x="25778" y="12345"/>
                    </a:lnTo>
                    <a:lnTo>
                      <a:pt x="25924" y="12283"/>
                    </a:lnTo>
                    <a:lnTo>
                      <a:pt x="25924" y="12178"/>
                    </a:lnTo>
                    <a:lnTo>
                      <a:pt x="25841" y="12178"/>
                    </a:lnTo>
                    <a:lnTo>
                      <a:pt x="25736" y="12220"/>
                    </a:lnTo>
                    <a:lnTo>
                      <a:pt x="25736" y="12136"/>
                    </a:lnTo>
                    <a:lnTo>
                      <a:pt x="25778" y="11969"/>
                    </a:lnTo>
                    <a:lnTo>
                      <a:pt x="25862" y="11864"/>
                    </a:lnTo>
                    <a:lnTo>
                      <a:pt x="25883" y="11969"/>
                    </a:lnTo>
                    <a:lnTo>
                      <a:pt x="25945" y="11906"/>
                    </a:lnTo>
                    <a:lnTo>
                      <a:pt x="25945" y="11822"/>
                    </a:lnTo>
                    <a:lnTo>
                      <a:pt x="26092" y="11676"/>
                    </a:lnTo>
                    <a:lnTo>
                      <a:pt x="26092" y="11592"/>
                    </a:lnTo>
                    <a:lnTo>
                      <a:pt x="26280" y="11488"/>
                    </a:lnTo>
                    <a:lnTo>
                      <a:pt x="26280" y="11362"/>
                    </a:lnTo>
                    <a:lnTo>
                      <a:pt x="26364" y="11299"/>
                    </a:lnTo>
                    <a:lnTo>
                      <a:pt x="26448" y="11278"/>
                    </a:lnTo>
                    <a:lnTo>
                      <a:pt x="26448" y="11236"/>
                    </a:lnTo>
                    <a:lnTo>
                      <a:pt x="26343" y="11236"/>
                    </a:lnTo>
                    <a:lnTo>
                      <a:pt x="26196" y="11257"/>
                    </a:lnTo>
                    <a:lnTo>
                      <a:pt x="26155" y="11425"/>
                    </a:lnTo>
                    <a:lnTo>
                      <a:pt x="26029" y="11488"/>
                    </a:lnTo>
                    <a:lnTo>
                      <a:pt x="25945" y="11467"/>
                    </a:lnTo>
                    <a:lnTo>
                      <a:pt x="25966" y="11425"/>
                    </a:lnTo>
                    <a:lnTo>
                      <a:pt x="26113" y="11362"/>
                    </a:lnTo>
                    <a:lnTo>
                      <a:pt x="26134" y="11257"/>
                    </a:lnTo>
                    <a:lnTo>
                      <a:pt x="26050" y="11216"/>
                    </a:lnTo>
                    <a:lnTo>
                      <a:pt x="25966" y="11236"/>
                    </a:lnTo>
                    <a:lnTo>
                      <a:pt x="25883" y="11153"/>
                    </a:lnTo>
                    <a:lnTo>
                      <a:pt x="25924" y="11069"/>
                    </a:lnTo>
                    <a:lnTo>
                      <a:pt x="25945" y="10944"/>
                    </a:lnTo>
                    <a:lnTo>
                      <a:pt x="25862" y="10860"/>
                    </a:lnTo>
                    <a:lnTo>
                      <a:pt x="25820" y="10902"/>
                    </a:lnTo>
                    <a:lnTo>
                      <a:pt x="25778" y="10964"/>
                    </a:lnTo>
                    <a:lnTo>
                      <a:pt x="25778" y="10902"/>
                    </a:lnTo>
                    <a:lnTo>
                      <a:pt x="25820" y="10818"/>
                    </a:lnTo>
                    <a:lnTo>
                      <a:pt x="25757" y="10713"/>
                    </a:lnTo>
                    <a:lnTo>
                      <a:pt x="25652" y="10713"/>
                    </a:lnTo>
                    <a:lnTo>
                      <a:pt x="25631" y="10902"/>
                    </a:lnTo>
                    <a:lnTo>
                      <a:pt x="25527" y="10964"/>
                    </a:lnTo>
                    <a:lnTo>
                      <a:pt x="25506" y="11027"/>
                    </a:lnTo>
                    <a:lnTo>
                      <a:pt x="25443" y="10985"/>
                    </a:lnTo>
                    <a:lnTo>
                      <a:pt x="25443" y="10923"/>
                    </a:lnTo>
                    <a:lnTo>
                      <a:pt x="25401" y="10839"/>
                    </a:lnTo>
                    <a:lnTo>
                      <a:pt x="25318" y="10839"/>
                    </a:lnTo>
                    <a:lnTo>
                      <a:pt x="25297" y="10923"/>
                    </a:lnTo>
                    <a:lnTo>
                      <a:pt x="25318" y="10964"/>
                    </a:lnTo>
                    <a:lnTo>
                      <a:pt x="25297" y="11027"/>
                    </a:lnTo>
                    <a:lnTo>
                      <a:pt x="25339" y="11132"/>
                    </a:lnTo>
                    <a:lnTo>
                      <a:pt x="25339" y="11195"/>
                    </a:lnTo>
                    <a:lnTo>
                      <a:pt x="25297" y="11257"/>
                    </a:lnTo>
                    <a:lnTo>
                      <a:pt x="25234" y="11195"/>
                    </a:lnTo>
                    <a:lnTo>
                      <a:pt x="25234" y="11132"/>
                    </a:lnTo>
                    <a:lnTo>
                      <a:pt x="25192" y="11132"/>
                    </a:lnTo>
                    <a:lnTo>
                      <a:pt x="25171" y="11195"/>
                    </a:lnTo>
                    <a:lnTo>
                      <a:pt x="25213" y="11446"/>
                    </a:lnTo>
                    <a:lnTo>
                      <a:pt x="25234" y="11592"/>
                    </a:lnTo>
                    <a:lnTo>
                      <a:pt x="25401" y="11676"/>
                    </a:lnTo>
                    <a:lnTo>
                      <a:pt x="25443" y="11760"/>
                    </a:lnTo>
                    <a:lnTo>
                      <a:pt x="25443" y="11990"/>
                    </a:lnTo>
                    <a:lnTo>
                      <a:pt x="25422" y="11864"/>
                    </a:lnTo>
                    <a:lnTo>
                      <a:pt x="25339" y="11801"/>
                    </a:lnTo>
                    <a:lnTo>
                      <a:pt x="25192" y="11613"/>
                    </a:lnTo>
                    <a:lnTo>
                      <a:pt x="25171" y="11467"/>
                    </a:lnTo>
                    <a:lnTo>
                      <a:pt x="25108" y="11278"/>
                    </a:lnTo>
                    <a:lnTo>
                      <a:pt x="25025" y="11278"/>
                    </a:lnTo>
                    <a:lnTo>
                      <a:pt x="24983" y="11341"/>
                    </a:lnTo>
                    <a:lnTo>
                      <a:pt x="25004" y="11488"/>
                    </a:lnTo>
                    <a:lnTo>
                      <a:pt x="25087" y="11592"/>
                    </a:lnTo>
                    <a:lnTo>
                      <a:pt x="25108" y="11718"/>
                    </a:lnTo>
                    <a:lnTo>
                      <a:pt x="25067" y="11760"/>
                    </a:lnTo>
                    <a:lnTo>
                      <a:pt x="24983" y="11655"/>
                    </a:lnTo>
                    <a:lnTo>
                      <a:pt x="24774" y="11697"/>
                    </a:lnTo>
                    <a:lnTo>
                      <a:pt x="24711" y="11760"/>
                    </a:lnTo>
                    <a:lnTo>
                      <a:pt x="24648" y="11676"/>
                    </a:lnTo>
                    <a:lnTo>
                      <a:pt x="24564" y="11655"/>
                    </a:lnTo>
                    <a:lnTo>
                      <a:pt x="24376" y="11488"/>
                    </a:lnTo>
                    <a:lnTo>
                      <a:pt x="24146" y="11488"/>
                    </a:lnTo>
                    <a:lnTo>
                      <a:pt x="24125" y="11404"/>
                    </a:lnTo>
                    <a:lnTo>
                      <a:pt x="24083" y="11404"/>
                    </a:lnTo>
                    <a:lnTo>
                      <a:pt x="23937" y="11488"/>
                    </a:lnTo>
                    <a:lnTo>
                      <a:pt x="23874" y="11571"/>
                    </a:lnTo>
                    <a:lnTo>
                      <a:pt x="23707" y="11571"/>
                    </a:lnTo>
                    <a:lnTo>
                      <a:pt x="23560" y="11655"/>
                    </a:lnTo>
                    <a:lnTo>
                      <a:pt x="23435" y="11550"/>
                    </a:lnTo>
                    <a:lnTo>
                      <a:pt x="23414" y="11550"/>
                    </a:lnTo>
                    <a:lnTo>
                      <a:pt x="23393" y="11446"/>
                    </a:lnTo>
                    <a:lnTo>
                      <a:pt x="23330" y="11404"/>
                    </a:lnTo>
                    <a:lnTo>
                      <a:pt x="23204" y="11488"/>
                    </a:lnTo>
                    <a:lnTo>
                      <a:pt x="23204" y="11404"/>
                    </a:lnTo>
                    <a:lnTo>
                      <a:pt x="23037" y="11257"/>
                    </a:lnTo>
                    <a:lnTo>
                      <a:pt x="23016" y="11174"/>
                    </a:lnTo>
                    <a:lnTo>
                      <a:pt x="22974" y="11153"/>
                    </a:lnTo>
                    <a:lnTo>
                      <a:pt x="22974" y="11069"/>
                    </a:lnTo>
                    <a:lnTo>
                      <a:pt x="22995" y="11027"/>
                    </a:lnTo>
                    <a:lnTo>
                      <a:pt x="22932" y="10944"/>
                    </a:lnTo>
                    <a:lnTo>
                      <a:pt x="22890" y="10964"/>
                    </a:lnTo>
                    <a:lnTo>
                      <a:pt x="22870" y="10944"/>
                    </a:lnTo>
                    <a:lnTo>
                      <a:pt x="22870" y="10860"/>
                    </a:lnTo>
                    <a:lnTo>
                      <a:pt x="22807" y="10839"/>
                    </a:lnTo>
                    <a:lnTo>
                      <a:pt x="22702" y="10881"/>
                    </a:lnTo>
                    <a:lnTo>
                      <a:pt x="22577" y="10881"/>
                    </a:lnTo>
                    <a:lnTo>
                      <a:pt x="22493" y="10818"/>
                    </a:lnTo>
                    <a:lnTo>
                      <a:pt x="22451" y="10818"/>
                    </a:lnTo>
                    <a:lnTo>
                      <a:pt x="22409" y="10755"/>
                    </a:lnTo>
                    <a:lnTo>
                      <a:pt x="22305" y="10713"/>
                    </a:lnTo>
                    <a:lnTo>
                      <a:pt x="22200" y="10713"/>
                    </a:lnTo>
                    <a:lnTo>
                      <a:pt x="22263" y="10630"/>
                    </a:lnTo>
                    <a:lnTo>
                      <a:pt x="22263" y="10546"/>
                    </a:lnTo>
                    <a:lnTo>
                      <a:pt x="22346" y="10462"/>
                    </a:lnTo>
                    <a:lnTo>
                      <a:pt x="22346" y="10420"/>
                    </a:lnTo>
                    <a:lnTo>
                      <a:pt x="22263" y="10400"/>
                    </a:lnTo>
                    <a:lnTo>
                      <a:pt x="22179" y="10400"/>
                    </a:lnTo>
                    <a:lnTo>
                      <a:pt x="22158" y="10148"/>
                    </a:lnTo>
                    <a:lnTo>
                      <a:pt x="22095" y="10127"/>
                    </a:lnTo>
                    <a:lnTo>
                      <a:pt x="22095" y="10086"/>
                    </a:lnTo>
                    <a:lnTo>
                      <a:pt x="22179" y="10023"/>
                    </a:lnTo>
                    <a:lnTo>
                      <a:pt x="22200" y="9981"/>
                    </a:lnTo>
                    <a:lnTo>
                      <a:pt x="22158" y="9939"/>
                    </a:lnTo>
                    <a:lnTo>
                      <a:pt x="22179" y="9876"/>
                    </a:lnTo>
                    <a:lnTo>
                      <a:pt x="22179" y="9772"/>
                    </a:lnTo>
                    <a:cubicBezTo>
                      <a:pt x="22284" y="9709"/>
                      <a:pt x="22388" y="9688"/>
                      <a:pt x="22493" y="9604"/>
                    </a:cubicBezTo>
                    <a:lnTo>
                      <a:pt x="22514" y="9625"/>
                    </a:lnTo>
                    <a:lnTo>
                      <a:pt x="22598" y="9604"/>
                    </a:lnTo>
                    <a:lnTo>
                      <a:pt x="22681" y="9500"/>
                    </a:lnTo>
                    <a:lnTo>
                      <a:pt x="22702" y="9500"/>
                    </a:lnTo>
                    <a:lnTo>
                      <a:pt x="22702" y="9604"/>
                    </a:lnTo>
                    <a:lnTo>
                      <a:pt x="22765" y="9709"/>
                    </a:lnTo>
                    <a:lnTo>
                      <a:pt x="22828" y="9730"/>
                    </a:lnTo>
                    <a:lnTo>
                      <a:pt x="22911" y="9688"/>
                    </a:lnTo>
                    <a:lnTo>
                      <a:pt x="22995" y="9709"/>
                    </a:lnTo>
                    <a:lnTo>
                      <a:pt x="23037" y="9793"/>
                    </a:lnTo>
                    <a:lnTo>
                      <a:pt x="23121" y="9793"/>
                    </a:lnTo>
                    <a:lnTo>
                      <a:pt x="23183" y="9835"/>
                    </a:lnTo>
                    <a:lnTo>
                      <a:pt x="23225" y="9835"/>
                    </a:lnTo>
                    <a:lnTo>
                      <a:pt x="23225" y="9730"/>
                    </a:lnTo>
                    <a:lnTo>
                      <a:pt x="23288" y="9730"/>
                    </a:lnTo>
                    <a:lnTo>
                      <a:pt x="23351" y="9709"/>
                    </a:lnTo>
                    <a:lnTo>
                      <a:pt x="23414" y="9730"/>
                    </a:lnTo>
                    <a:lnTo>
                      <a:pt x="23414" y="9814"/>
                    </a:lnTo>
                    <a:lnTo>
                      <a:pt x="23455" y="9835"/>
                    </a:lnTo>
                    <a:lnTo>
                      <a:pt x="23539" y="9814"/>
                    </a:lnTo>
                    <a:lnTo>
                      <a:pt x="23602" y="9730"/>
                    </a:lnTo>
                    <a:lnTo>
                      <a:pt x="23644" y="9772"/>
                    </a:lnTo>
                    <a:lnTo>
                      <a:pt x="23665" y="9835"/>
                    </a:lnTo>
                    <a:lnTo>
                      <a:pt x="23727" y="9835"/>
                    </a:lnTo>
                    <a:lnTo>
                      <a:pt x="23748" y="9793"/>
                    </a:lnTo>
                    <a:lnTo>
                      <a:pt x="23769" y="9793"/>
                    </a:lnTo>
                    <a:lnTo>
                      <a:pt x="23832" y="9709"/>
                    </a:lnTo>
                    <a:lnTo>
                      <a:pt x="23916" y="9709"/>
                    </a:lnTo>
                    <a:lnTo>
                      <a:pt x="23937" y="9772"/>
                    </a:lnTo>
                    <a:lnTo>
                      <a:pt x="23979" y="9793"/>
                    </a:lnTo>
                    <a:lnTo>
                      <a:pt x="24041" y="9772"/>
                    </a:lnTo>
                    <a:lnTo>
                      <a:pt x="24041" y="9709"/>
                    </a:lnTo>
                    <a:lnTo>
                      <a:pt x="24020" y="9667"/>
                    </a:lnTo>
                    <a:lnTo>
                      <a:pt x="24083" y="9583"/>
                    </a:lnTo>
                    <a:lnTo>
                      <a:pt x="24083" y="9521"/>
                    </a:lnTo>
                    <a:lnTo>
                      <a:pt x="24146" y="9458"/>
                    </a:lnTo>
                    <a:lnTo>
                      <a:pt x="24146" y="9374"/>
                    </a:lnTo>
                    <a:lnTo>
                      <a:pt x="24062" y="9374"/>
                    </a:lnTo>
                    <a:lnTo>
                      <a:pt x="24041" y="9291"/>
                    </a:lnTo>
                    <a:lnTo>
                      <a:pt x="24062" y="9186"/>
                    </a:lnTo>
                    <a:lnTo>
                      <a:pt x="24146" y="9165"/>
                    </a:lnTo>
                    <a:lnTo>
                      <a:pt x="24146" y="9060"/>
                    </a:lnTo>
                    <a:lnTo>
                      <a:pt x="24041" y="8998"/>
                    </a:lnTo>
                    <a:lnTo>
                      <a:pt x="23958" y="9039"/>
                    </a:lnTo>
                    <a:lnTo>
                      <a:pt x="23958" y="9102"/>
                    </a:lnTo>
                    <a:lnTo>
                      <a:pt x="23916" y="9165"/>
                    </a:lnTo>
                    <a:lnTo>
                      <a:pt x="23832" y="9102"/>
                    </a:lnTo>
                    <a:lnTo>
                      <a:pt x="23707" y="9102"/>
                    </a:lnTo>
                    <a:lnTo>
                      <a:pt x="23560" y="9249"/>
                    </a:lnTo>
                    <a:lnTo>
                      <a:pt x="23455" y="9311"/>
                    </a:lnTo>
                    <a:lnTo>
                      <a:pt x="23455" y="9270"/>
                    </a:lnTo>
                    <a:lnTo>
                      <a:pt x="23602" y="9186"/>
                    </a:lnTo>
                    <a:lnTo>
                      <a:pt x="23644" y="9102"/>
                    </a:lnTo>
                    <a:lnTo>
                      <a:pt x="23644" y="8977"/>
                    </a:lnTo>
                    <a:lnTo>
                      <a:pt x="23602" y="9060"/>
                    </a:lnTo>
                    <a:lnTo>
                      <a:pt x="23539" y="9039"/>
                    </a:lnTo>
                    <a:lnTo>
                      <a:pt x="23539" y="8935"/>
                    </a:lnTo>
                    <a:lnTo>
                      <a:pt x="23644" y="8851"/>
                    </a:lnTo>
                    <a:lnTo>
                      <a:pt x="23560" y="8726"/>
                    </a:lnTo>
                    <a:lnTo>
                      <a:pt x="23644" y="8642"/>
                    </a:lnTo>
                    <a:lnTo>
                      <a:pt x="23727" y="8642"/>
                    </a:lnTo>
                    <a:lnTo>
                      <a:pt x="23707" y="8684"/>
                    </a:lnTo>
                    <a:lnTo>
                      <a:pt x="23748" y="8851"/>
                    </a:lnTo>
                    <a:lnTo>
                      <a:pt x="23832" y="8935"/>
                    </a:lnTo>
                    <a:lnTo>
                      <a:pt x="23874" y="8893"/>
                    </a:lnTo>
                    <a:lnTo>
                      <a:pt x="23979" y="8893"/>
                    </a:lnTo>
                    <a:lnTo>
                      <a:pt x="24041" y="8767"/>
                    </a:lnTo>
                    <a:lnTo>
                      <a:pt x="23979" y="8726"/>
                    </a:lnTo>
                    <a:lnTo>
                      <a:pt x="23979" y="8663"/>
                    </a:lnTo>
                    <a:lnTo>
                      <a:pt x="24062" y="8663"/>
                    </a:lnTo>
                    <a:lnTo>
                      <a:pt x="24083" y="8726"/>
                    </a:lnTo>
                    <a:lnTo>
                      <a:pt x="24146" y="8684"/>
                    </a:lnTo>
                    <a:lnTo>
                      <a:pt x="24251" y="8621"/>
                    </a:lnTo>
                    <a:lnTo>
                      <a:pt x="24271" y="8475"/>
                    </a:lnTo>
                    <a:lnTo>
                      <a:pt x="24292" y="8579"/>
                    </a:lnTo>
                    <a:lnTo>
                      <a:pt x="24355" y="8579"/>
                    </a:lnTo>
                    <a:lnTo>
                      <a:pt x="24460" y="8516"/>
                    </a:lnTo>
                    <a:lnTo>
                      <a:pt x="24376" y="8684"/>
                    </a:lnTo>
                    <a:lnTo>
                      <a:pt x="24376" y="8851"/>
                    </a:lnTo>
                    <a:lnTo>
                      <a:pt x="24439" y="8830"/>
                    </a:lnTo>
                    <a:lnTo>
                      <a:pt x="24481" y="8851"/>
                    </a:lnTo>
                    <a:lnTo>
                      <a:pt x="24439" y="8935"/>
                    </a:lnTo>
                    <a:lnTo>
                      <a:pt x="24502" y="8935"/>
                    </a:lnTo>
                    <a:lnTo>
                      <a:pt x="24564" y="8788"/>
                    </a:lnTo>
                    <a:lnTo>
                      <a:pt x="24606" y="8747"/>
                    </a:lnTo>
                    <a:lnTo>
                      <a:pt x="24690" y="8579"/>
                    </a:lnTo>
                    <a:lnTo>
                      <a:pt x="24774" y="8558"/>
                    </a:lnTo>
                    <a:lnTo>
                      <a:pt x="24753" y="8684"/>
                    </a:lnTo>
                    <a:lnTo>
                      <a:pt x="24648" y="8788"/>
                    </a:lnTo>
                    <a:lnTo>
                      <a:pt x="24669" y="8977"/>
                    </a:lnTo>
                    <a:lnTo>
                      <a:pt x="24753" y="8977"/>
                    </a:lnTo>
                    <a:lnTo>
                      <a:pt x="24815" y="9039"/>
                    </a:lnTo>
                    <a:lnTo>
                      <a:pt x="24878" y="8956"/>
                    </a:lnTo>
                    <a:lnTo>
                      <a:pt x="25004" y="8851"/>
                    </a:lnTo>
                    <a:lnTo>
                      <a:pt x="25067" y="8684"/>
                    </a:lnTo>
                    <a:lnTo>
                      <a:pt x="25108" y="8558"/>
                    </a:lnTo>
                    <a:lnTo>
                      <a:pt x="25087" y="8433"/>
                    </a:lnTo>
                    <a:lnTo>
                      <a:pt x="25129" y="8370"/>
                    </a:lnTo>
                    <a:lnTo>
                      <a:pt x="25108" y="8328"/>
                    </a:lnTo>
                    <a:lnTo>
                      <a:pt x="25025" y="8328"/>
                    </a:lnTo>
                    <a:lnTo>
                      <a:pt x="24983" y="8307"/>
                    </a:lnTo>
                    <a:lnTo>
                      <a:pt x="24899" y="8349"/>
                    </a:lnTo>
                    <a:lnTo>
                      <a:pt x="24899" y="8223"/>
                    </a:lnTo>
                    <a:lnTo>
                      <a:pt x="24941" y="8203"/>
                    </a:lnTo>
                    <a:lnTo>
                      <a:pt x="24920" y="8140"/>
                    </a:lnTo>
                    <a:lnTo>
                      <a:pt x="24815" y="8140"/>
                    </a:lnTo>
                    <a:lnTo>
                      <a:pt x="24795" y="8098"/>
                    </a:lnTo>
                    <a:lnTo>
                      <a:pt x="24690" y="8014"/>
                    </a:lnTo>
                    <a:lnTo>
                      <a:pt x="24690" y="7931"/>
                    </a:lnTo>
                    <a:lnTo>
                      <a:pt x="24606" y="7742"/>
                    </a:lnTo>
                    <a:lnTo>
                      <a:pt x="24585" y="7617"/>
                    </a:lnTo>
                    <a:lnTo>
                      <a:pt x="24627" y="7491"/>
                    </a:lnTo>
                    <a:lnTo>
                      <a:pt x="24585" y="7324"/>
                    </a:lnTo>
                    <a:lnTo>
                      <a:pt x="24502" y="7470"/>
                    </a:lnTo>
                    <a:lnTo>
                      <a:pt x="24502" y="7575"/>
                    </a:lnTo>
                    <a:lnTo>
                      <a:pt x="24418" y="7428"/>
                    </a:lnTo>
                    <a:lnTo>
                      <a:pt x="24292" y="7366"/>
                    </a:lnTo>
                    <a:lnTo>
                      <a:pt x="24271" y="7114"/>
                    </a:lnTo>
                    <a:lnTo>
                      <a:pt x="24188" y="7073"/>
                    </a:lnTo>
                    <a:lnTo>
                      <a:pt x="24167" y="6884"/>
                    </a:lnTo>
                    <a:lnTo>
                      <a:pt x="24083" y="6780"/>
                    </a:lnTo>
                    <a:lnTo>
                      <a:pt x="24083" y="6675"/>
                    </a:lnTo>
                    <a:lnTo>
                      <a:pt x="24041" y="6591"/>
                    </a:lnTo>
                    <a:lnTo>
                      <a:pt x="24041" y="6529"/>
                    </a:lnTo>
                    <a:lnTo>
                      <a:pt x="24146" y="6529"/>
                    </a:lnTo>
                    <a:lnTo>
                      <a:pt x="24167" y="6382"/>
                    </a:lnTo>
                    <a:lnTo>
                      <a:pt x="24251" y="6382"/>
                    </a:lnTo>
                    <a:lnTo>
                      <a:pt x="24271" y="6424"/>
                    </a:lnTo>
                    <a:lnTo>
                      <a:pt x="24355" y="6361"/>
                    </a:lnTo>
                    <a:lnTo>
                      <a:pt x="24355" y="6257"/>
                    </a:lnTo>
                    <a:lnTo>
                      <a:pt x="24460" y="6026"/>
                    </a:lnTo>
                    <a:lnTo>
                      <a:pt x="24460" y="5922"/>
                    </a:lnTo>
                    <a:lnTo>
                      <a:pt x="24481" y="5880"/>
                    </a:lnTo>
                    <a:lnTo>
                      <a:pt x="24397" y="5692"/>
                    </a:lnTo>
                    <a:lnTo>
                      <a:pt x="24460" y="5566"/>
                    </a:lnTo>
                    <a:lnTo>
                      <a:pt x="24523" y="5566"/>
                    </a:lnTo>
                    <a:lnTo>
                      <a:pt x="24523" y="5399"/>
                    </a:lnTo>
                    <a:lnTo>
                      <a:pt x="24627" y="5252"/>
                    </a:lnTo>
                    <a:lnTo>
                      <a:pt x="24627" y="5148"/>
                    </a:lnTo>
                    <a:lnTo>
                      <a:pt x="24690" y="5064"/>
                    </a:lnTo>
                    <a:lnTo>
                      <a:pt x="24690" y="4855"/>
                    </a:lnTo>
                    <a:lnTo>
                      <a:pt x="24774" y="4834"/>
                    </a:lnTo>
                    <a:lnTo>
                      <a:pt x="24774" y="4729"/>
                    </a:lnTo>
                    <a:lnTo>
                      <a:pt x="24899" y="4583"/>
                    </a:lnTo>
                    <a:lnTo>
                      <a:pt x="24899" y="4478"/>
                    </a:lnTo>
                    <a:cubicBezTo>
                      <a:pt x="24918" y="4516"/>
                      <a:pt x="24966" y="4536"/>
                      <a:pt x="25020" y="4536"/>
                    </a:cubicBezTo>
                    <a:cubicBezTo>
                      <a:pt x="25085" y="4536"/>
                      <a:pt x="25158" y="4505"/>
                      <a:pt x="25192" y="4436"/>
                    </a:cubicBezTo>
                    <a:lnTo>
                      <a:pt x="25255" y="4122"/>
                    </a:lnTo>
                    <a:lnTo>
                      <a:pt x="25359" y="4122"/>
                    </a:lnTo>
                    <a:lnTo>
                      <a:pt x="25506" y="3955"/>
                    </a:lnTo>
                    <a:lnTo>
                      <a:pt x="25652" y="3892"/>
                    </a:lnTo>
                    <a:lnTo>
                      <a:pt x="25820" y="3725"/>
                    </a:lnTo>
                    <a:lnTo>
                      <a:pt x="25862" y="3725"/>
                    </a:lnTo>
                    <a:lnTo>
                      <a:pt x="25987" y="3599"/>
                    </a:lnTo>
                    <a:lnTo>
                      <a:pt x="25987" y="3516"/>
                    </a:lnTo>
                    <a:lnTo>
                      <a:pt x="26050" y="3474"/>
                    </a:lnTo>
                    <a:lnTo>
                      <a:pt x="26050" y="3390"/>
                    </a:lnTo>
                    <a:lnTo>
                      <a:pt x="25966" y="3285"/>
                    </a:lnTo>
                    <a:lnTo>
                      <a:pt x="25987" y="3223"/>
                    </a:lnTo>
                    <a:lnTo>
                      <a:pt x="25987" y="3160"/>
                    </a:lnTo>
                    <a:lnTo>
                      <a:pt x="25883" y="2993"/>
                    </a:lnTo>
                    <a:lnTo>
                      <a:pt x="25820" y="2993"/>
                    </a:lnTo>
                    <a:lnTo>
                      <a:pt x="25736" y="3013"/>
                    </a:lnTo>
                    <a:lnTo>
                      <a:pt x="25631" y="2972"/>
                    </a:lnTo>
                    <a:lnTo>
                      <a:pt x="25548" y="2993"/>
                    </a:lnTo>
                    <a:lnTo>
                      <a:pt x="25443" y="2909"/>
                    </a:lnTo>
                    <a:lnTo>
                      <a:pt x="25359" y="2909"/>
                    </a:lnTo>
                    <a:lnTo>
                      <a:pt x="25297" y="2846"/>
                    </a:lnTo>
                    <a:lnTo>
                      <a:pt x="25129" y="2867"/>
                    </a:lnTo>
                    <a:lnTo>
                      <a:pt x="25025" y="2972"/>
                    </a:lnTo>
                    <a:lnTo>
                      <a:pt x="24941" y="2993"/>
                    </a:lnTo>
                    <a:lnTo>
                      <a:pt x="24774" y="3118"/>
                    </a:lnTo>
                    <a:lnTo>
                      <a:pt x="24774" y="3181"/>
                    </a:lnTo>
                    <a:lnTo>
                      <a:pt x="24878" y="3265"/>
                    </a:lnTo>
                    <a:lnTo>
                      <a:pt x="24941" y="3390"/>
                    </a:lnTo>
                    <a:lnTo>
                      <a:pt x="24941" y="3516"/>
                    </a:lnTo>
                    <a:lnTo>
                      <a:pt x="24983" y="3641"/>
                    </a:lnTo>
                    <a:lnTo>
                      <a:pt x="24941" y="3704"/>
                    </a:lnTo>
                    <a:lnTo>
                      <a:pt x="24941" y="3809"/>
                    </a:lnTo>
                    <a:lnTo>
                      <a:pt x="25025" y="3913"/>
                    </a:lnTo>
                    <a:lnTo>
                      <a:pt x="25025" y="3934"/>
                    </a:lnTo>
                    <a:lnTo>
                      <a:pt x="25004" y="3955"/>
                    </a:lnTo>
                    <a:cubicBezTo>
                      <a:pt x="24983" y="4018"/>
                      <a:pt x="24941" y="4081"/>
                      <a:pt x="24920" y="4143"/>
                    </a:cubicBezTo>
                    <a:lnTo>
                      <a:pt x="24899" y="4081"/>
                    </a:lnTo>
                    <a:lnTo>
                      <a:pt x="24920" y="4018"/>
                    </a:lnTo>
                    <a:lnTo>
                      <a:pt x="24920" y="3934"/>
                    </a:lnTo>
                    <a:lnTo>
                      <a:pt x="24815" y="3871"/>
                    </a:lnTo>
                    <a:lnTo>
                      <a:pt x="24774" y="3725"/>
                    </a:lnTo>
                    <a:lnTo>
                      <a:pt x="24795" y="3662"/>
                    </a:lnTo>
                    <a:lnTo>
                      <a:pt x="24711" y="3495"/>
                    </a:lnTo>
                    <a:lnTo>
                      <a:pt x="24606" y="3474"/>
                    </a:lnTo>
                    <a:lnTo>
                      <a:pt x="24564" y="3411"/>
                    </a:lnTo>
                    <a:lnTo>
                      <a:pt x="24502" y="3411"/>
                    </a:lnTo>
                    <a:lnTo>
                      <a:pt x="24481" y="3578"/>
                    </a:lnTo>
                    <a:lnTo>
                      <a:pt x="24418" y="3578"/>
                    </a:lnTo>
                    <a:lnTo>
                      <a:pt x="24292" y="3369"/>
                    </a:lnTo>
                    <a:lnTo>
                      <a:pt x="24209" y="3369"/>
                    </a:lnTo>
                    <a:lnTo>
                      <a:pt x="24146" y="3285"/>
                    </a:lnTo>
                    <a:lnTo>
                      <a:pt x="24062" y="3327"/>
                    </a:lnTo>
                    <a:lnTo>
                      <a:pt x="24083" y="3495"/>
                    </a:lnTo>
                    <a:lnTo>
                      <a:pt x="24041" y="3516"/>
                    </a:lnTo>
                    <a:lnTo>
                      <a:pt x="23958" y="3495"/>
                    </a:lnTo>
                    <a:lnTo>
                      <a:pt x="23895" y="3620"/>
                    </a:lnTo>
                    <a:lnTo>
                      <a:pt x="23895" y="3704"/>
                    </a:lnTo>
                    <a:lnTo>
                      <a:pt x="23832" y="3746"/>
                    </a:lnTo>
                    <a:lnTo>
                      <a:pt x="23748" y="4039"/>
                    </a:lnTo>
                    <a:lnTo>
                      <a:pt x="23748" y="4143"/>
                    </a:lnTo>
                    <a:lnTo>
                      <a:pt x="23686" y="4227"/>
                    </a:lnTo>
                    <a:lnTo>
                      <a:pt x="23686" y="4353"/>
                    </a:lnTo>
                    <a:lnTo>
                      <a:pt x="23665" y="4374"/>
                    </a:lnTo>
                    <a:lnTo>
                      <a:pt x="23665" y="4478"/>
                    </a:lnTo>
                    <a:lnTo>
                      <a:pt x="23581" y="4541"/>
                    </a:lnTo>
                    <a:lnTo>
                      <a:pt x="23581" y="4771"/>
                    </a:lnTo>
                    <a:lnTo>
                      <a:pt x="23518" y="4813"/>
                    </a:lnTo>
                    <a:lnTo>
                      <a:pt x="23455" y="4792"/>
                    </a:lnTo>
                    <a:lnTo>
                      <a:pt x="23372" y="4980"/>
                    </a:lnTo>
                    <a:lnTo>
                      <a:pt x="23414" y="5064"/>
                    </a:lnTo>
                    <a:lnTo>
                      <a:pt x="23372" y="5169"/>
                    </a:lnTo>
                    <a:lnTo>
                      <a:pt x="23372" y="5273"/>
                    </a:lnTo>
                    <a:lnTo>
                      <a:pt x="23309" y="5378"/>
                    </a:lnTo>
                    <a:lnTo>
                      <a:pt x="23351" y="5462"/>
                    </a:lnTo>
                    <a:lnTo>
                      <a:pt x="23330" y="5524"/>
                    </a:lnTo>
                    <a:lnTo>
                      <a:pt x="23204" y="5524"/>
                    </a:lnTo>
                    <a:lnTo>
                      <a:pt x="23246" y="5587"/>
                    </a:lnTo>
                    <a:lnTo>
                      <a:pt x="23351" y="5629"/>
                    </a:lnTo>
                    <a:lnTo>
                      <a:pt x="23351" y="5734"/>
                    </a:lnTo>
                    <a:lnTo>
                      <a:pt x="23267" y="5713"/>
                    </a:lnTo>
                    <a:lnTo>
                      <a:pt x="23204" y="5734"/>
                    </a:lnTo>
                    <a:lnTo>
                      <a:pt x="23121" y="5796"/>
                    </a:lnTo>
                    <a:lnTo>
                      <a:pt x="23037" y="5754"/>
                    </a:lnTo>
                    <a:lnTo>
                      <a:pt x="22995" y="5817"/>
                    </a:lnTo>
                    <a:lnTo>
                      <a:pt x="22995" y="5922"/>
                    </a:lnTo>
                    <a:lnTo>
                      <a:pt x="22932" y="5964"/>
                    </a:lnTo>
                    <a:lnTo>
                      <a:pt x="22849" y="5922"/>
                    </a:lnTo>
                    <a:lnTo>
                      <a:pt x="22849" y="5817"/>
                    </a:lnTo>
                    <a:lnTo>
                      <a:pt x="22890" y="5734"/>
                    </a:lnTo>
                    <a:lnTo>
                      <a:pt x="22828" y="5650"/>
                    </a:lnTo>
                    <a:lnTo>
                      <a:pt x="22828" y="5482"/>
                    </a:lnTo>
                    <a:lnTo>
                      <a:pt x="22911" y="5294"/>
                    </a:lnTo>
                    <a:lnTo>
                      <a:pt x="22932" y="5169"/>
                    </a:lnTo>
                    <a:lnTo>
                      <a:pt x="23016" y="5085"/>
                    </a:lnTo>
                    <a:lnTo>
                      <a:pt x="23016" y="4980"/>
                    </a:lnTo>
                    <a:lnTo>
                      <a:pt x="23037" y="4876"/>
                    </a:lnTo>
                    <a:lnTo>
                      <a:pt x="23100" y="4646"/>
                    </a:lnTo>
                    <a:lnTo>
                      <a:pt x="23225" y="4562"/>
                    </a:lnTo>
                    <a:lnTo>
                      <a:pt x="23225" y="4436"/>
                    </a:lnTo>
                    <a:lnTo>
                      <a:pt x="23100" y="4436"/>
                    </a:lnTo>
                    <a:lnTo>
                      <a:pt x="23100" y="4353"/>
                    </a:lnTo>
                    <a:lnTo>
                      <a:pt x="23163" y="4269"/>
                    </a:lnTo>
                    <a:lnTo>
                      <a:pt x="23163" y="4039"/>
                    </a:lnTo>
                    <a:lnTo>
                      <a:pt x="23121" y="3976"/>
                    </a:lnTo>
                    <a:lnTo>
                      <a:pt x="23058" y="3850"/>
                    </a:lnTo>
                    <a:lnTo>
                      <a:pt x="23100" y="3809"/>
                    </a:lnTo>
                    <a:lnTo>
                      <a:pt x="23100" y="3662"/>
                    </a:lnTo>
                    <a:lnTo>
                      <a:pt x="23016" y="3662"/>
                    </a:lnTo>
                    <a:lnTo>
                      <a:pt x="22911" y="3537"/>
                    </a:lnTo>
                    <a:lnTo>
                      <a:pt x="22744" y="3599"/>
                    </a:lnTo>
                    <a:lnTo>
                      <a:pt x="22723" y="3725"/>
                    </a:lnTo>
                    <a:lnTo>
                      <a:pt x="22828" y="3809"/>
                    </a:lnTo>
                    <a:lnTo>
                      <a:pt x="22828" y="3913"/>
                    </a:lnTo>
                    <a:lnTo>
                      <a:pt x="22890" y="3976"/>
                    </a:lnTo>
                    <a:lnTo>
                      <a:pt x="22890" y="4060"/>
                    </a:lnTo>
                    <a:lnTo>
                      <a:pt x="22807" y="4060"/>
                    </a:lnTo>
                    <a:lnTo>
                      <a:pt x="22786" y="3955"/>
                    </a:lnTo>
                    <a:lnTo>
                      <a:pt x="22702" y="3955"/>
                    </a:lnTo>
                    <a:lnTo>
                      <a:pt x="22639" y="4081"/>
                    </a:lnTo>
                    <a:lnTo>
                      <a:pt x="22702" y="4122"/>
                    </a:lnTo>
                    <a:lnTo>
                      <a:pt x="22723" y="4227"/>
                    </a:lnTo>
                    <a:lnTo>
                      <a:pt x="22786" y="4353"/>
                    </a:lnTo>
                    <a:lnTo>
                      <a:pt x="22723" y="4394"/>
                    </a:lnTo>
                    <a:lnTo>
                      <a:pt x="22702" y="4353"/>
                    </a:lnTo>
                    <a:lnTo>
                      <a:pt x="22639" y="4290"/>
                    </a:lnTo>
                    <a:lnTo>
                      <a:pt x="22618" y="4436"/>
                    </a:lnTo>
                    <a:lnTo>
                      <a:pt x="22514" y="4353"/>
                    </a:lnTo>
                    <a:lnTo>
                      <a:pt x="22514" y="4248"/>
                    </a:lnTo>
                    <a:lnTo>
                      <a:pt x="22430" y="4248"/>
                    </a:lnTo>
                    <a:lnTo>
                      <a:pt x="22388" y="4353"/>
                    </a:lnTo>
                    <a:lnTo>
                      <a:pt x="22326" y="4332"/>
                    </a:lnTo>
                    <a:lnTo>
                      <a:pt x="22326" y="4185"/>
                    </a:lnTo>
                    <a:lnTo>
                      <a:pt x="22409" y="4122"/>
                    </a:lnTo>
                    <a:lnTo>
                      <a:pt x="22388" y="4081"/>
                    </a:lnTo>
                    <a:lnTo>
                      <a:pt x="22221" y="4143"/>
                    </a:lnTo>
                    <a:lnTo>
                      <a:pt x="22095" y="4269"/>
                    </a:lnTo>
                    <a:lnTo>
                      <a:pt x="22012" y="4143"/>
                    </a:lnTo>
                    <a:lnTo>
                      <a:pt x="21949" y="4143"/>
                    </a:lnTo>
                    <a:lnTo>
                      <a:pt x="21865" y="4227"/>
                    </a:lnTo>
                    <a:lnTo>
                      <a:pt x="21740" y="4227"/>
                    </a:lnTo>
                    <a:lnTo>
                      <a:pt x="21698" y="4164"/>
                    </a:lnTo>
                    <a:lnTo>
                      <a:pt x="21572" y="4185"/>
                    </a:lnTo>
                    <a:lnTo>
                      <a:pt x="21530" y="4143"/>
                    </a:lnTo>
                    <a:lnTo>
                      <a:pt x="21635" y="4060"/>
                    </a:lnTo>
                    <a:lnTo>
                      <a:pt x="21782" y="4039"/>
                    </a:lnTo>
                    <a:lnTo>
                      <a:pt x="21865" y="4060"/>
                    </a:lnTo>
                    <a:lnTo>
                      <a:pt x="21991" y="4039"/>
                    </a:lnTo>
                    <a:lnTo>
                      <a:pt x="21991" y="3955"/>
                    </a:lnTo>
                    <a:lnTo>
                      <a:pt x="22074" y="3934"/>
                    </a:lnTo>
                    <a:lnTo>
                      <a:pt x="22158" y="3955"/>
                    </a:lnTo>
                    <a:lnTo>
                      <a:pt x="22263" y="3850"/>
                    </a:lnTo>
                    <a:lnTo>
                      <a:pt x="22263" y="3746"/>
                    </a:lnTo>
                    <a:lnTo>
                      <a:pt x="22284" y="3662"/>
                    </a:lnTo>
                    <a:lnTo>
                      <a:pt x="22200" y="3599"/>
                    </a:lnTo>
                    <a:lnTo>
                      <a:pt x="22095" y="3411"/>
                    </a:lnTo>
                    <a:lnTo>
                      <a:pt x="21970" y="3348"/>
                    </a:lnTo>
                    <a:lnTo>
                      <a:pt x="21949" y="3285"/>
                    </a:lnTo>
                    <a:lnTo>
                      <a:pt x="21761" y="3118"/>
                    </a:lnTo>
                    <a:lnTo>
                      <a:pt x="21740" y="3076"/>
                    </a:lnTo>
                    <a:lnTo>
                      <a:pt x="21635" y="3076"/>
                    </a:lnTo>
                    <a:lnTo>
                      <a:pt x="21489" y="3139"/>
                    </a:lnTo>
                    <a:lnTo>
                      <a:pt x="21426" y="3139"/>
                    </a:lnTo>
                    <a:lnTo>
                      <a:pt x="21238" y="3327"/>
                    </a:lnTo>
                    <a:lnTo>
                      <a:pt x="21279" y="3390"/>
                    </a:lnTo>
                    <a:lnTo>
                      <a:pt x="21279" y="3453"/>
                    </a:lnTo>
                    <a:lnTo>
                      <a:pt x="21217" y="3495"/>
                    </a:lnTo>
                    <a:lnTo>
                      <a:pt x="21133" y="3516"/>
                    </a:lnTo>
                    <a:lnTo>
                      <a:pt x="21133" y="3453"/>
                    </a:lnTo>
                    <a:lnTo>
                      <a:pt x="21049" y="3495"/>
                    </a:lnTo>
                    <a:lnTo>
                      <a:pt x="20966" y="3432"/>
                    </a:lnTo>
                    <a:lnTo>
                      <a:pt x="20861" y="3432"/>
                    </a:lnTo>
                    <a:lnTo>
                      <a:pt x="20819" y="3495"/>
                    </a:lnTo>
                    <a:lnTo>
                      <a:pt x="20714" y="3495"/>
                    </a:lnTo>
                    <a:lnTo>
                      <a:pt x="20652" y="3432"/>
                    </a:lnTo>
                    <a:lnTo>
                      <a:pt x="20714" y="3390"/>
                    </a:lnTo>
                    <a:lnTo>
                      <a:pt x="20861" y="3348"/>
                    </a:lnTo>
                    <a:lnTo>
                      <a:pt x="20924" y="3244"/>
                    </a:lnTo>
                    <a:lnTo>
                      <a:pt x="21028" y="3223"/>
                    </a:lnTo>
                    <a:lnTo>
                      <a:pt x="21112" y="3244"/>
                    </a:lnTo>
                    <a:lnTo>
                      <a:pt x="21175" y="3139"/>
                    </a:lnTo>
                    <a:lnTo>
                      <a:pt x="21175" y="3013"/>
                    </a:lnTo>
                    <a:lnTo>
                      <a:pt x="21238" y="2972"/>
                    </a:lnTo>
                    <a:lnTo>
                      <a:pt x="21321" y="2972"/>
                    </a:lnTo>
                    <a:lnTo>
                      <a:pt x="21384" y="2804"/>
                    </a:lnTo>
                    <a:lnTo>
                      <a:pt x="21384" y="2616"/>
                    </a:lnTo>
                    <a:lnTo>
                      <a:pt x="21426" y="2553"/>
                    </a:lnTo>
                    <a:lnTo>
                      <a:pt x="21384" y="2449"/>
                    </a:lnTo>
                    <a:lnTo>
                      <a:pt x="21279" y="2449"/>
                    </a:lnTo>
                    <a:lnTo>
                      <a:pt x="21112" y="2490"/>
                    </a:lnTo>
                    <a:lnTo>
                      <a:pt x="20903" y="2553"/>
                    </a:lnTo>
                    <a:lnTo>
                      <a:pt x="20694" y="2616"/>
                    </a:lnTo>
                    <a:lnTo>
                      <a:pt x="20547" y="2658"/>
                    </a:lnTo>
                    <a:cubicBezTo>
                      <a:pt x="20652" y="2616"/>
                      <a:pt x="20798" y="2574"/>
                      <a:pt x="20903" y="2511"/>
                    </a:cubicBezTo>
                    <a:cubicBezTo>
                      <a:pt x="20945" y="2511"/>
                      <a:pt x="21028" y="2490"/>
                      <a:pt x="21070" y="2490"/>
                    </a:cubicBezTo>
                    <a:cubicBezTo>
                      <a:pt x="21217" y="2469"/>
                      <a:pt x="21238" y="2344"/>
                      <a:pt x="21175" y="2239"/>
                    </a:cubicBezTo>
                    <a:lnTo>
                      <a:pt x="21238" y="2177"/>
                    </a:lnTo>
                    <a:lnTo>
                      <a:pt x="21217" y="2072"/>
                    </a:lnTo>
                    <a:lnTo>
                      <a:pt x="21217" y="1967"/>
                    </a:lnTo>
                    <a:lnTo>
                      <a:pt x="21154" y="1884"/>
                    </a:lnTo>
                    <a:lnTo>
                      <a:pt x="21217" y="1842"/>
                    </a:lnTo>
                    <a:lnTo>
                      <a:pt x="21217" y="1674"/>
                    </a:lnTo>
                    <a:lnTo>
                      <a:pt x="21133" y="1507"/>
                    </a:lnTo>
                    <a:lnTo>
                      <a:pt x="21175" y="1402"/>
                    </a:lnTo>
                    <a:lnTo>
                      <a:pt x="21154" y="1109"/>
                    </a:lnTo>
                    <a:lnTo>
                      <a:pt x="20945" y="879"/>
                    </a:lnTo>
                    <a:lnTo>
                      <a:pt x="20924" y="775"/>
                    </a:lnTo>
                    <a:lnTo>
                      <a:pt x="20840" y="733"/>
                    </a:lnTo>
                    <a:lnTo>
                      <a:pt x="20694" y="796"/>
                    </a:lnTo>
                    <a:lnTo>
                      <a:pt x="20526" y="775"/>
                    </a:lnTo>
                    <a:lnTo>
                      <a:pt x="20442" y="837"/>
                    </a:lnTo>
                    <a:lnTo>
                      <a:pt x="20442" y="984"/>
                    </a:lnTo>
                    <a:lnTo>
                      <a:pt x="20212" y="1109"/>
                    </a:lnTo>
                    <a:lnTo>
                      <a:pt x="20212" y="1047"/>
                    </a:lnTo>
                    <a:lnTo>
                      <a:pt x="20380" y="900"/>
                    </a:lnTo>
                    <a:lnTo>
                      <a:pt x="20422" y="754"/>
                    </a:lnTo>
                    <a:lnTo>
                      <a:pt x="20317" y="670"/>
                    </a:lnTo>
                    <a:lnTo>
                      <a:pt x="20212" y="712"/>
                    </a:lnTo>
                    <a:lnTo>
                      <a:pt x="20129" y="733"/>
                    </a:lnTo>
                    <a:lnTo>
                      <a:pt x="20212" y="670"/>
                    </a:lnTo>
                    <a:lnTo>
                      <a:pt x="20191" y="586"/>
                    </a:lnTo>
                    <a:lnTo>
                      <a:pt x="19898" y="419"/>
                    </a:lnTo>
                    <a:lnTo>
                      <a:pt x="19815" y="293"/>
                    </a:lnTo>
                    <a:lnTo>
                      <a:pt x="19752" y="252"/>
                    </a:lnTo>
                    <a:lnTo>
                      <a:pt x="19773" y="105"/>
                    </a:lnTo>
                    <a:lnTo>
                      <a:pt x="1945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grpSp>
        <p:sp>
          <p:nvSpPr>
            <p:cNvPr id="2820" name="Google Shape;2820;p78"/>
            <p:cNvSpPr/>
            <p:nvPr/>
          </p:nvSpPr>
          <p:spPr>
            <a:xfrm>
              <a:off x="3216902" y="3020658"/>
              <a:ext cx="15456" cy="5959"/>
            </a:xfrm>
            <a:custGeom>
              <a:avLst/>
              <a:gdLst/>
              <a:ahLst/>
              <a:cxnLst/>
              <a:rect l="l" t="t" r="r" b="b"/>
              <a:pathLst>
                <a:path w="1298" h="524" extrusionOk="0">
                  <a:moveTo>
                    <a:pt x="503" y="0"/>
                  </a:moveTo>
                  <a:lnTo>
                    <a:pt x="293" y="42"/>
                  </a:lnTo>
                  <a:lnTo>
                    <a:pt x="168" y="21"/>
                  </a:lnTo>
                  <a:lnTo>
                    <a:pt x="63" y="42"/>
                  </a:lnTo>
                  <a:lnTo>
                    <a:pt x="1" y="147"/>
                  </a:lnTo>
                  <a:lnTo>
                    <a:pt x="105" y="230"/>
                  </a:lnTo>
                  <a:lnTo>
                    <a:pt x="189" y="209"/>
                  </a:lnTo>
                  <a:lnTo>
                    <a:pt x="252" y="230"/>
                  </a:lnTo>
                  <a:lnTo>
                    <a:pt x="314" y="377"/>
                  </a:lnTo>
                  <a:lnTo>
                    <a:pt x="398" y="439"/>
                  </a:lnTo>
                  <a:lnTo>
                    <a:pt x="524" y="439"/>
                  </a:lnTo>
                  <a:lnTo>
                    <a:pt x="607" y="523"/>
                  </a:lnTo>
                  <a:lnTo>
                    <a:pt x="775" y="523"/>
                  </a:lnTo>
                  <a:lnTo>
                    <a:pt x="775" y="377"/>
                  </a:lnTo>
                  <a:lnTo>
                    <a:pt x="879" y="377"/>
                  </a:lnTo>
                  <a:lnTo>
                    <a:pt x="900" y="439"/>
                  </a:lnTo>
                  <a:lnTo>
                    <a:pt x="984" y="439"/>
                  </a:lnTo>
                  <a:lnTo>
                    <a:pt x="1005" y="335"/>
                  </a:lnTo>
                  <a:lnTo>
                    <a:pt x="1089" y="377"/>
                  </a:lnTo>
                  <a:lnTo>
                    <a:pt x="1298" y="377"/>
                  </a:lnTo>
                  <a:lnTo>
                    <a:pt x="1298" y="335"/>
                  </a:lnTo>
                  <a:lnTo>
                    <a:pt x="1193" y="230"/>
                  </a:lnTo>
                  <a:lnTo>
                    <a:pt x="1047" y="209"/>
                  </a:lnTo>
                  <a:lnTo>
                    <a:pt x="942" y="21"/>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78"/>
            <p:cNvSpPr/>
            <p:nvPr/>
          </p:nvSpPr>
          <p:spPr>
            <a:xfrm>
              <a:off x="3243063" y="3010423"/>
              <a:ext cx="19695" cy="13340"/>
            </a:xfrm>
            <a:custGeom>
              <a:avLst/>
              <a:gdLst/>
              <a:ahLst/>
              <a:cxnLst/>
              <a:rect l="l" t="t" r="r" b="b"/>
              <a:pathLst>
                <a:path w="1654" h="1173" extrusionOk="0">
                  <a:moveTo>
                    <a:pt x="1089" y="0"/>
                  </a:moveTo>
                  <a:lnTo>
                    <a:pt x="1005" y="63"/>
                  </a:lnTo>
                  <a:lnTo>
                    <a:pt x="900" y="21"/>
                  </a:lnTo>
                  <a:lnTo>
                    <a:pt x="691" y="21"/>
                  </a:lnTo>
                  <a:lnTo>
                    <a:pt x="649" y="84"/>
                  </a:lnTo>
                  <a:lnTo>
                    <a:pt x="754" y="168"/>
                  </a:lnTo>
                  <a:lnTo>
                    <a:pt x="1068" y="272"/>
                  </a:lnTo>
                  <a:lnTo>
                    <a:pt x="1047" y="314"/>
                  </a:lnTo>
                  <a:lnTo>
                    <a:pt x="1109" y="398"/>
                  </a:lnTo>
                  <a:lnTo>
                    <a:pt x="1047" y="544"/>
                  </a:lnTo>
                  <a:lnTo>
                    <a:pt x="1109" y="649"/>
                  </a:lnTo>
                  <a:lnTo>
                    <a:pt x="1214" y="691"/>
                  </a:lnTo>
                  <a:lnTo>
                    <a:pt x="1340" y="795"/>
                  </a:lnTo>
                  <a:lnTo>
                    <a:pt x="1319" y="858"/>
                  </a:lnTo>
                  <a:lnTo>
                    <a:pt x="1068" y="858"/>
                  </a:lnTo>
                  <a:lnTo>
                    <a:pt x="1026" y="900"/>
                  </a:lnTo>
                  <a:lnTo>
                    <a:pt x="921" y="858"/>
                  </a:lnTo>
                  <a:lnTo>
                    <a:pt x="796" y="858"/>
                  </a:lnTo>
                  <a:lnTo>
                    <a:pt x="649" y="816"/>
                  </a:lnTo>
                  <a:lnTo>
                    <a:pt x="524" y="858"/>
                  </a:lnTo>
                  <a:lnTo>
                    <a:pt x="524" y="816"/>
                  </a:lnTo>
                  <a:lnTo>
                    <a:pt x="482" y="795"/>
                  </a:lnTo>
                  <a:lnTo>
                    <a:pt x="293" y="837"/>
                  </a:lnTo>
                  <a:lnTo>
                    <a:pt x="189" y="733"/>
                  </a:lnTo>
                  <a:lnTo>
                    <a:pt x="63" y="795"/>
                  </a:lnTo>
                  <a:lnTo>
                    <a:pt x="0" y="858"/>
                  </a:lnTo>
                  <a:lnTo>
                    <a:pt x="63" y="963"/>
                  </a:lnTo>
                  <a:lnTo>
                    <a:pt x="189" y="1005"/>
                  </a:lnTo>
                  <a:lnTo>
                    <a:pt x="314" y="1151"/>
                  </a:lnTo>
                  <a:lnTo>
                    <a:pt x="377" y="1172"/>
                  </a:lnTo>
                  <a:lnTo>
                    <a:pt x="377" y="1067"/>
                  </a:lnTo>
                  <a:lnTo>
                    <a:pt x="419" y="1026"/>
                  </a:lnTo>
                  <a:lnTo>
                    <a:pt x="691" y="1026"/>
                  </a:lnTo>
                  <a:lnTo>
                    <a:pt x="796" y="1067"/>
                  </a:lnTo>
                  <a:lnTo>
                    <a:pt x="1109" y="1067"/>
                  </a:lnTo>
                  <a:lnTo>
                    <a:pt x="1151" y="1047"/>
                  </a:lnTo>
                  <a:lnTo>
                    <a:pt x="1256" y="1109"/>
                  </a:lnTo>
                  <a:lnTo>
                    <a:pt x="1340" y="1109"/>
                  </a:lnTo>
                  <a:lnTo>
                    <a:pt x="1340" y="1047"/>
                  </a:lnTo>
                  <a:lnTo>
                    <a:pt x="1570" y="921"/>
                  </a:lnTo>
                  <a:lnTo>
                    <a:pt x="1570" y="837"/>
                  </a:lnTo>
                  <a:lnTo>
                    <a:pt x="1570" y="733"/>
                  </a:lnTo>
                  <a:lnTo>
                    <a:pt x="1528" y="607"/>
                  </a:lnTo>
                  <a:lnTo>
                    <a:pt x="1549" y="544"/>
                  </a:lnTo>
                  <a:lnTo>
                    <a:pt x="1633" y="502"/>
                  </a:lnTo>
                  <a:lnTo>
                    <a:pt x="1653" y="377"/>
                  </a:lnTo>
                  <a:lnTo>
                    <a:pt x="1612" y="293"/>
                  </a:lnTo>
                  <a:lnTo>
                    <a:pt x="1653" y="189"/>
                  </a:lnTo>
                  <a:lnTo>
                    <a:pt x="1633" y="126"/>
                  </a:lnTo>
                  <a:lnTo>
                    <a:pt x="1528" y="105"/>
                  </a:lnTo>
                  <a:lnTo>
                    <a:pt x="1423" y="126"/>
                  </a:lnTo>
                  <a:lnTo>
                    <a:pt x="1319" y="21"/>
                  </a:lnTo>
                  <a:lnTo>
                    <a:pt x="10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2" name="Google Shape;2822;p78"/>
            <p:cNvSpPr/>
            <p:nvPr/>
          </p:nvSpPr>
          <p:spPr>
            <a:xfrm>
              <a:off x="3173297" y="2986859"/>
              <a:ext cx="73267" cy="24997"/>
            </a:xfrm>
            <a:custGeom>
              <a:avLst/>
              <a:gdLst/>
              <a:ahLst/>
              <a:cxnLst/>
              <a:rect l="l" t="t" r="r" b="b"/>
              <a:pathLst>
                <a:path w="6153" h="2198" extrusionOk="0">
                  <a:moveTo>
                    <a:pt x="1570" y="1"/>
                  </a:moveTo>
                  <a:lnTo>
                    <a:pt x="1445" y="106"/>
                  </a:lnTo>
                  <a:lnTo>
                    <a:pt x="1131" y="106"/>
                  </a:lnTo>
                  <a:lnTo>
                    <a:pt x="901" y="168"/>
                  </a:lnTo>
                  <a:lnTo>
                    <a:pt x="817" y="252"/>
                  </a:lnTo>
                  <a:lnTo>
                    <a:pt x="566" y="315"/>
                  </a:lnTo>
                  <a:lnTo>
                    <a:pt x="482" y="419"/>
                  </a:lnTo>
                  <a:lnTo>
                    <a:pt x="377" y="482"/>
                  </a:lnTo>
                  <a:lnTo>
                    <a:pt x="357" y="608"/>
                  </a:lnTo>
                  <a:lnTo>
                    <a:pt x="419" y="712"/>
                  </a:lnTo>
                  <a:lnTo>
                    <a:pt x="398" y="775"/>
                  </a:lnTo>
                  <a:lnTo>
                    <a:pt x="294" y="712"/>
                  </a:lnTo>
                  <a:lnTo>
                    <a:pt x="85" y="817"/>
                  </a:lnTo>
                  <a:lnTo>
                    <a:pt x="1" y="796"/>
                  </a:lnTo>
                  <a:lnTo>
                    <a:pt x="1" y="880"/>
                  </a:lnTo>
                  <a:lnTo>
                    <a:pt x="105" y="922"/>
                  </a:lnTo>
                  <a:lnTo>
                    <a:pt x="252" y="796"/>
                  </a:lnTo>
                  <a:lnTo>
                    <a:pt x="273" y="817"/>
                  </a:lnTo>
                  <a:lnTo>
                    <a:pt x="273" y="922"/>
                  </a:lnTo>
                  <a:lnTo>
                    <a:pt x="419" y="817"/>
                  </a:lnTo>
                  <a:lnTo>
                    <a:pt x="524" y="817"/>
                  </a:lnTo>
                  <a:lnTo>
                    <a:pt x="629" y="629"/>
                  </a:lnTo>
                  <a:lnTo>
                    <a:pt x="796" y="670"/>
                  </a:lnTo>
                  <a:lnTo>
                    <a:pt x="838" y="608"/>
                  </a:lnTo>
                  <a:lnTo>
                    <a:pt x="922" y="691"/>
                  </a:lnTo>
                  <a:lnTo>
                    <a:pt x="1026" y="670"/>
                  </a:lnTo>
                  <a:lnTo>
                    <a:pt x="1214" y="461"/>
                  </a:lnTo>
                  <a:lnTo>
                    <a:pt x="1319" y="419"/>
                  </a:lnTo>
                  <a:lnTo>
                    <a:pt x="1361" y="357"/>
                  </a:lnTo>
                  <a:lnTo>
                    <a:pt x="1528" y="378"/>
                  </a:lnTo>
                  <a:lnTo>
                    <a:pt x="1654" y="378"/>
                  </a:lnTo>
                  <a:lnTo>
                    <a:pt x="1884" y="398"/>
                  </a:lnTo>
                  <a:lnTo>
                    <a:pt x="1968" y="461"/>
                  </a:lnTo>
                  <a:lnTo>
                    <a:pt x="1884" y="503"/>
                  </a:lnTo>
                  <a:lnTo>
                    <a:pt x="1758" y="503"/>
                  </a:lnTo>
                  <a:lnTo>
                    <a:pt x="1675" y="566"/>
                  </a:lnTo>
                  <a:lnTo>
                    <a:pt x="1758" y="629"/>
                  </a:lnTo>
                  <a:lnTo>
                    <a:pt x="2093" y="691"/>
                  </a:lnTo>
                  <a:lnTo>
                    <a:pt x="2177" y="670"/>
                  </a:lnTo>
                  <a:lnTo>
                    <a:pt x="2282" y="670"/>
                  </a:lnTo>
                  <a:lnTo>
                    <a:pt x="2386" y="733"/>
                  </a:lnTo>
                  <a:lnTo>
                    <a:pt x="2554" y="775"/>
                  </a:lnTo>
                  <a:lnTo>
                    <a:pt x="2616" y="775"/>
                  </a:lnTo>
                  <a:lnTo>
                    <a:pt x="2658" y="691"/>
                  </a:lnTo>
                  <a:lnTo>
                    <a:pt x="2721" y="775"/>
                  </a:lnTo>
                  <a:lnTo>
                    <a:pt x="2763" y="817"/>
                  </a:lnTo>
                  <a:lnTo>
                    <a:pt x="2930" y="942"/>
                  </a:lnTo>
                  <a:lnTo>
                    <a:pt x="3077" y="984"/>
                  </a:lnTo>
                  <a:lnTo>
                    <a:pt x="3139" y="942"/>
                  </a:lnTo>
                  <a:lnTo>
                    <a:pt x="3244" y="1026"/>
                  </a:lnTo>
                  <a:lnTo>
                    <a:pt x="3349" y="1005"/>
                  </a:lnTo>
                  <a:lnTo>
                    <a:pt x="3432" y="1047"/>
                  </a:lnTo>
                  <a:lnTo>
                    <a:pt x="3600" y="1005"/>
                  </a:lnTo>
                  <a:lnTo>
                    <a:pt x="3663" y="1026"/>
                  </a:lnTo>
                  <a:lnTo>
                    <a:pt x="3746" y="1361"/>
                  </a:lnTo>
                  <a:lnTo>
                    <a:pt x="3955" y="1570"/>
                  </a:lnTo>
                  <a:lnTo>
                    <a:pt x="4039" y="1612"/>
                  </a:lnTo>
                  <a:lnTo>
                    <a:pt x="4081" y="1549"/>
                  </a:lnTo>
                  <a:lnTo>
                    <a:pt x="4227" y="1633"/>
                  </a:lnTo>
                  <a:lnTo>
                    <a:pt x="4437" y="1633"/>
                  </a:lnTo>
                  <a:lnTo>
                    <a:pt x="4458" y="1675"/>
                  </a:lnTo>
                  <a:lnTo>
                    <a:pt x="4541" y="1738"/>
                  </a:lnTo>
                  <a:lnTo>
                    <a:pt x="4541" y="1842"/>
                  </a:lnTo>
                  <a:lnTo>
                    <a:pt x="4374" y="1863"/>
                  </a:lnTo>
                  <a:lnTo>
                    <a:pt x="4186" y="2051"/>
                  </a:lnTo>
                  <a:lnTo>
                    <a:pt x="4186" y="2156"/>
                  </a:lnTo>
                  <a:lnTo>
                    <a:pt x="4374" y="2177"/>
                  </a:lnTo>
                  <a:lnTo>
                    <a:pt x="4541" y="2135"/>
                  </a:lnTo>
                  <a:lnTo>
                    <a:pt x="4604" y="2156"/>
                  </a:lnTo>
                  <a:lnTo>
                    <a:pt x="4897" y="2093"/>
                  </a:lnTo>
                  <a:lnTo>
                    <a:pt x="5064" y="2093"/>
                  </a:lnTo>
                  <a:lnTo>
                    <a:pt x="5274" y="2198"/>
                  </a:lnTo>
                  <a:lnTo>
                    <a:pt x="5546" y="2135"/>
                  </a:lnTo>
                  <a:lnTo>
                    <a:pt x="5587" y="2072"/>
                  </a:lnTo>
                  <a:lnTo>
                    <a:pt x="5650" y="2072"/>
                  </a:lnTo>
                  <a:lnTo>
                    <a:pt x="5734" y="2030"/>
                  </a:lnTo>
                  <a:lnTo>
                    <a:pt x="5943" y="2051"/>
                  </a:lnTo>
                  <a:lnTo>
                    <a:pt x="6069" y="1989"/>
                  </a:lnTo>
                  <a:lnTo>
                    <a:pt x="6152" y="1884"/>
                  </a:lnTo>
                  <a:lnTo>
                    <a:pt x="6111" y="1842"/>
                  </a:lnTo>
                  <a:lnTo>
                    <a:pt x="6006" y="1821"/>
                  </a:lnTo>
                  <a:lnTo>
                    <a:pt x="5922" y="1654"/>
                  </a:lnTo>
                  <a:lnTo>
                    <a:pt x="5692" y="1549"/>
                  </a:lnTo>
                  <a:lnTo>
                    <a:pt x="5378" y="1549"/>
                  </a:lnTo>
                  <a:lnTo>
                    <a:pt x="5295" y="1528"/>
                  </a:lnTo>
                  <a:lnTo>
                    <a:pt x="5336" y="1466"/>
                  </a:lnTo>
                  <a:lnTo>
                    <a:pt x="5399" y="1319"/>
                  </a:lnTo>
                  <a:lnTo>
                    <a:pt x="5315" y="1298"/>
                  </a:lnTo>
                  <a:lnTo>
                    <a:pt x="5232" y="1340"/>
                  </a:lnTo>
                  <a:lnTo>
                    <a:pt x="5127" y="1340"/>
                  </a:lnTo>
                  <a:lnTo>
                    <a:pt x="4918" y="1194"/>
                  </a:lnTo>
                  <a:lnTo>
                    <a:pt x="4855" y="1235"/>
                  </a:lnTo>
                  <a:lnTo>
                    <a:pt x="4771" y="1152"/>
                  </a:lnTo>
                  <a:lnTo>
                    <a:pt x="4604" y="1026"/>
                  </a:lnTo>
                  <a:lnTo>
                    <a:pt x="4541" y="1131"/>
                  </a:lnTo>
                  <a:lnTo>
                    <a:pt x="4479" y="1089"/>
                  </a:lnTo>
                  <a:lnTo>
                    <a:pt x="4499" y="1005"/>
                  </a:lnTo>
                  <a:lnTo>
                    <a:pt x="4437" y="984"/>
                  </a:lnTo>
                  <a:lnTo>
                    <a:pt x="4395" y="1047"/>
                  </a:lnTo>
                  <a:lnTo>
                    <a:pt x="4332" y="984"/>
                  </a:lnTo>
                  <a:lnTo>
                    <a:pt x="4123" y="922"/>
                  </a:lnTo>
                  <a:lnTo>
                    <a:pt x="3955" y="796"/>
                  </a:lnTo>
                  <a:lnTo>
                    <a:pt x="3830" y="712"/>
                  </a:lnTo>
                  <a:lnTo>
                    <a:pt x="3704" y="587"/>
                  </a:lnTo>
                  <a:lnTo>
                    <a:pt x="3349" y="587"/>
                  </a:lnTo>
                  <a:lnTo>
                    <a:pt x="3244" y="524"/>
                  </a:lnTo>
                  <a:lnTo>
                    <a:pt x="3202" y="398"/>
                  </a:lnTo>
                  <a:lnTo>
                    <a:pt x="3077" y="252"/>
                  </a:lnTo>
                  <a:lnTo>
                    <a:pt x="2972" y="273"/>
                  </a:lnTo>
                  <a:lnTo>
                    <a:pt x="2909" y="210"/>
                  </a:lnTo>
                  <a:lnTo>
                    <a:pt x="2491" y="147"/>
                  </a:lnTo>
                  <a:lnTo>
                    <a:pt x="2365" y="210"/>
                  </a:lnTo>
                  <a:lnTo>
                    <a:pt x="2177" y="168"/>
                  </a:lnTo>
                  <a:lnTo>
                    <a:pt x="2072" y="43"/>
                  </a:lnTo>
                  <a:lnTo>
                    <a:pt x="182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3" name="Google Shape;2823;p78"/>
            <p:cNvSpPr/>
            <p:nvPr/>
          </p:nvSpPr>
          <p:spPr>
            <a:xfrm>
              <a:off x="3371128" y="3527019"/>
              <a:ext cx="18695" cy="10247"/>
            </a:xfrm>
            <a:custGeom>
              <a:avLst/>
              <a:gdLst/>
              <a:ahLst/>
              <a:cxnLst/>
              <a:rect l="l" t="t" r="r" b="b"/>
              <a:pathLst>
                <a:path w="1570" h="901" extrusionOk="0">
                  <a:moveTo>
                    <a:pt x="1025" y="0"/>
                  </a:moveTo>
                  <a:lnTo>
                    <a:pt x="984" y="84"/>
                  </a:lnTo>
                  <a:lnTo>
                    <a:pt x="921" y="105"/>
                  </a:lnTo>
                  <a:lnTo>
                    <a:pt x="942" y="189"/>
                  </a:lnTo>
                  <a:lnTo>
                    <a:pt x="921" y="252"/>
                  </a:lnTo>
                  <a:lnTo>
                    <a:pt x="691" y="314"/>
                  </a:lnTo>
                  <a:lnTo>
                    <a:pt x="733" y="273"/>
                  </a:lnTo>
                  <a:lnTo>
                    <a:pt x="774" y="126"/>
                  </a:lnTo>
                  <a:lnTo>
                    <a:pt x="733" y="63"/>
                  </a:lnTo>
                  <a:lnTo>
                    <a:pt x="649" y="84"/>
                  </a:lnTo>
                  <a:lnTo>
                    <a:pt x="607" y="168"/>
                  </a:lnTo>
                  <a:lnTo>
                    <a:pt x="544" y="168"/>
                  </a:lnTo>
                  <a:lnTo>
                    <a:pt x="461" y="84"/>
                  </a:lnTo>
                  <a:lnTo>
                    <a:pt x="377" y="84"/>
                  </a:lnTo>
                  <a:lnTo>
                    <a:pt x="377" y="252"/>
                  </a:lnTo>
                  <a:lnTo>
                    <a:pt x="272" y="210"/>
                  </a:lnTo>
                  <a:lnTo>
                    <a:pt x="168" y="105"/>
                  </a:lnTo>
                  <a:lnTo>
                    <a:pt x="105" y="168"/>
                  </a:lnTo>
                  <a:lnTo>
                    <a:pt x="230" y="356"/>
                  </a:lnTo>
                  <a:lnTo>
                    <a:pt x="377" y="377"/>
                  </a:lnTo>
                  <a:lnTo>
                    <a:pt x="377" y="419"/>
                  </a:lnTo>
                  <a:lnTo>
                    <a:pt x="230" y="419"/>
                  </a:lnTo>
                  <a:lnTo>
                    <a:pt x="168" y="482"/>
                  </a:lnTo>
                  <a:lnTo>
                    <a:pt x="189" y="565"/>
                  </a:lnTo>
                  <a:lnTo>
                    <a:pt x="84" y="670"/>
                  </a:lnTo>
                  <a:lnTo>
                    <a:pt x="0" y="670"/>
                  </a:lnTo>
                  <a:lnTo>
                    <a:pt x="0" y="712"/>
                  </a:lnTo>
                  <a:lnTo>
                    <a:pt x="126" y="796"/>
                  </a:lnTo>
                  <a:lnTo>
                    <a:pt x="189" y="712"/>
                  </a:lnTo>
                  <a:lnTo>
                    <a:pt x="293" y="796"/>
                  </a:lnTo>
                  <a:lnTo>
                    <a:pt x="377" y="691"/>
                  </a:lnTo>
                  <a:lnTo>
                    <a:pt x="230" y="628"/>
                  </a:lnTo>
                  <a:lnTo>
                    <a:pt x="335" y="586"/>
                  </a:lnTo>
                  <a:lnTo>
                    <a:pt x="523" y="607"/>
                  </a:lnTo>
                  <a:lnTo>
                    <a:pt x="649" y="565"/>
                  </a:lnTo>
                  <a:lnTo>
                    <a:pt x="649" y="461"/>
                  </a:lnTo>
                  <a:cubicBezTo>
                    <a:pt x="649" y="461"/>
                    <a:pt x="667" y="470"/>
                    <a:pt x="680" y="470"/>
                  </a:cubicBezTo>
                  <a:cubicBezTo>
                    <a:pt x="686" y="470"/>
                    <a:pt x="691" y="468"/>
                    <a:pt x="691" y="461"/>
                  </a:cubicBezTo>
                  <a:cubicBezTo>
                    <a:pt x="795" y="398"/>
                    <a:pt x="900" y="377"/>
                    <a:pt x="1005" y="314"/>
                  </a:cubicBezTo>
                  <a:lnTo>
                    <a:pt x="1046" y="398"/>
                  </a:lnTo>
                  <a:lnTo>
                    <a:pt x="1025" y="461"/>
                  </a:lnTo>
                  <a:lnTo>
                    <a:pt x="942" y="419"/>
                  </a:lnTo>
                  <a:lnTo>
                    <a:pt x="858" y="461"/>
                  </a:lnTo>
                  <a:lnTo>
                    <a:pt x="691" y="712"/>
                  </a:lnTo>
                  <a:lnTo>
                    <a:pt x="753" y="733"/>
                  </a:lnTo>
                  <a:lnTo>
                    <a:pt x="837" y="879"/>
                  </a:lnTo>
                  <a:lnTo>
                    <a:pt x="921" y="900"/>
                  </a:lnTo>
                  <a:lnTo>
                    <a:pt x="921" y="837"/>
                  </a:lnTo>
                  <a:lnTo>
                    <a:pt x="837" y="733"/>
                  </a:lnTo>
                  <a:lnTo>
                    <a:pt x="858" y="712"/>
                  </a:lnTo>
                  <a:lnTo>
                    <a:pt x="963" y="775"/>
                  </a:lnTo>
                  <a:lnTo>
                    <a:pt x="1025" y="733"/>
                  </a:lnTo>
                  <a:lnTo>
                    <a:pt x="963" y="691"/>
                  </a:lnTo>
                  <a:lnTo>
                    <a:pt x="963" y="607"/>
                  </a:lnTo>
                  <a:lnTo>
                    <a:pt x="1067" y="628"/>
                  </a:lnTo>
                  <a:lnTo>
                    <a:pt x="1172" y="607"/>
                  </a:lnTo>
                  <a:lnTo>
                    <a:pt x="1172" y="586"/>
                  </a:lnTo>
                  <a:lnTo>
                    <a:pt x="1088" y="586"/>
                  </a:lnTo>
                  <a:lnTo>
                    <a:pt x="1046" y="524"/>
                  </a:lnTo>
                  <a:lnTo>
                    <a:pt x="1088" y="503"/>
                  </a:lnTo>
                  <a:lnTo>
                    <a:pt x="1193" y="524"/>
                  </a:lnTo>
                  <a:lnTo>
                    <a:pt x="1339" y="503"/>
                  </a:lnTo>
                  <a:lnTo>
                    <a:pt x="1444" y="419"/>
                  </a:lnTo>
                  <a:lnTo>
                    <a:pt x="1549" y="398"/>
                  </a:lnTo>
                  <a:lnTo>
                    <a:pt x="1507" y="314"/>
                  </a:lnTo>
                  <a:lnTo>
                    <a:pt x="1465" y="293"/>
                  </a:lnTo>
                  <a:lnTo>
                    <a:pt x="1444" y="273"/>
                  </a:lnTo>
                  <a:lnTo>
                    <a:pt x="1486" y="210"/>
                  </a:lnTo>
                  <a:lnTo>
                    <a:pt x="1569" y="189"/>
                  </a:lnTo>
                  <a:lnTo>
                    <a:pt x="1528" y="126"/>
                  </a:lnTo>
                  <a:lnTo>
                    <a:pt x="1381" y="105"/>
                  </a:lnTo>
                  <a:lnTo>
                    <a:pt x="1318" y="126"/>
                  </a:lnTo>
                  <a:lnTo>
                    <a:pt x="1339" y="189"/>
                  </a:lnTo>
                  <a:lnTo>
                    <a:pt x="1256" y="210"/>
                  </a:lnTo>
                  <a:lnTo>
                    <a:pt x="1172" y="105"/>
                  </a:lnTo>
                  <a:lnTo>
                    <a:pt x="1172" y="42"/>
                  </a:lnTo>
                  <a:lnTo>
                    <a:pt x="102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78"/>
            <p:cNvSpPr/>
            <p:nvPr/>
          </p:nvSpPr>
          <p:spPr>
            <a:xfrm>
              <a:off x="3183264" y="3080853"/>
              <a:ext cx="38140" cy="16672"/>
            </a:xfrm>
            <a:custGeom>
              <a:avLst/>
              <a:gdLst/>
              <a:ahLst/>
              <a:cxnLst/>
              <a:rect l="l" t="t" r="r" b="b"/>
              <a:pathLst>
                <a:path w="3203" h="1466" extrusionOk="0">
                  <a:moveTo>
                    <a:pt x="2072" y="1"/>
                  </a:moveTo>
                  <a:lnTo>
                    <a:pt x="2030" y="43"/>
                  </a:lnTo>
                  <a:lnTo>
                    <a:pt x="1863" y="147"/>
                  </a:lnTo>
                  <a:lnTo>
                    <a:pt x="1675" y="189"/>
                  </a:lnTo>
                  <a:lnTo>
                    <a:pt x="1319" y="377"/>
                  </a:lnTo>
                  <a:lnTo>
                    <a:pt x="1214" y="461"/>
                  </a:lnTo>
                  <a:lnTo>
                    <a:pt x="1131" y="482"/>
                  </a:lnTo>
                  <a:lnTo>
                    <a:pt x="921" y="482"/>
                  </a:lnTo>
                  <a:lnTo>
                    <a:pt x="733" y="315"/>
                  </a:lnTo>
                  <a:lnTo>
                    <a:pt x="608" y="273"/>
                  </a:lnTo>
                  <a:lnTo>
                    <a:pt x="566" y="294"/>
                  </a:lnTo>
                  <a:lnTo>
                    <a:pt x="629" y="356"/>
                  </a:lnTo>
                  <a:lnTo>
                    <a:pt x="629" y="398"/>
                  </a:lnTo>
                  <a:lnTo>
                    <a:pt x="566" y="419"/>
                  </a:lnTo>
                  <a:lnTo>
                    <a:pt x="461" y="377"/>
                  </a:lnTo>
                  <a:lnTo>
                    <a:pt x="419" y="315"/>
                  </a:lnTo>
                  <a:lnTo>
                    <a:pt x="461" y="294"/>
                  </a:lnTo>
                  <a:lnTo>
                    <a:pt x="482" y="294"/>
                  </a:lnTo>
                  <a:lnTo>
                    <a:pt x="461" y="252"/>
                  </a:lnTo>
                  <a:lnTo>
                    <a:pt x="398" y="252"/>
                  </a:lnTo>
                  <a:lnTo>
                    <a:pt x="315" y="210"/>
                  </a:lnTo>
                  <a:lnTo>
                    <a:pt x="273" y="168"/>
                  </a:lnTo>
                  <a:lnTo>
                    <a:pt x="252" y="84"/>
                  </a:lnTo>
                  <a:lnTo>
                    <a:pt x="147" y="84"/>
                  </a:lnTo>
                  <a:lnTo>
                    <a:pt x="85" y="147"/>
                  </a:lnTo>
                  <a:lnTo>
                    <a:pt x="85" y="252"/>
                  </a:lnTo>
                  <a:lnTo>
                    <a:pt x="43" y="315"/>
                  </a:lnTo>
                  <a:lnTo>
                    <a:pt x="1" y="398"/>
                  </a:lnTo>
                  <a:lnTo>
                    <a:pt x="85" y="419"/>
                  </a:lnTo>
                  <a:lnTo>
                    <a:pt x="147" y="524"/>
                  </a:lnTo>
                  <a:lnTo>
                    <a:pt x="64" y="587"/>
                  </a:lnTo>
                  <a:lnTo>
                    <a:pt x="43" y="691"/>
                  </a:lnTo>
                  <a:lnTo>
                    <a:pt x="43" y="733"/>
                  </a:lnTo>
                  <a:lnTo>
                    <a:pt x="64" y="796"/>
                  </a:lnTo>
                  <a:lnTo>
                    <a:pt x="168" y="796"/>
                  </a:lnTo>
                  <a:lnTo>
                    <a:pt x="252" y="817"/>
                  </a:lnTo>
                  <a:lnTo>
                    <a:pt x="357" y="796"/>
                  </a:lnTo>
                  <a:lnTo>
                    <a:pt x="398" y="733"/>
                  </a:lnTo>
                  <a:lnTo>
                    <a:pt x="461" y="796"/>
                  </a:lnTo>
                  <a:lnTo>
                    <a:pt x="461" y="838"/>
                  </a:lnTo>
                  <a:lnTo>
                    <a:pt x="524" y="880"/>
                  </a:lnTo>
                  <a:lnTo>
                    <a:pt x="733" y="900"/>
                  </a:lnTo>
                  <a:lnTo>
                    <a:pt x="775" y="1026"/>
                  </a:lnTo>
                  <a:lnTo>
                    <a:pt x="817" y="1193"/>
                  </a:lnTo>
                  <a:lnTo>
                    <a:pt x="921" y="1235"/>
                  </a:lnTo>
                  <a:lnTo>
                    <a:pt x="1026" y="1235"/>
                  </a:lnTo>
                  <a:lnTo>
                    <a:pt x="1047" y="1152"/>
                  </a:lnTo>
                  <a:lnTo>
                    <a:pt x="1005" y="1131"/>
                  </a:lnTo>
                  <a:lnTo>
                    <a:pt x="1047" y="1047"/>
                  </a:lnTo>
                  <a:lnTo>
                    <a:pt x="1131" y="1089"/>
                  </a:lnTo>
                  <a:lnTo>
                    <a:pt x="1152" y="1131"/>
                  </a:lnTo>
                  <a:lnTo>
                    <a:pt x="1131" y="1193"/>
                  </a:lnTo>
                  <a:lnTo>
                    <a:pt x="1152" y="1319"/>
                  </a:lnTo>
                  <a:lnTo>
                    <a:pt x="1152" y="1403"/>
                  </a:lnTo>
                  <a:lnTo>
                    <a:pt x="1193" y="1444"/>
                  </a:lnTo>
                  <a:lnTo>
                    <a:pt x="1340" y="1465"/>
                  </a:lnTo>
                  <a:lnTo>
                    <a:pt x="1424" y="1361"/>
                  </a:lnTo>
                  <a:lnTo>
                    <a:pt x="1507" y="1298"/>
                  </a:lnTo>
                  <a:lnTo>
                    <a:pt x="1612" y="1319"/>
                  </a:lnTo>
                  <a:lnTo>
                    <a:pt x="1654" y="1298"/>
                  </a:lnTo>
                  <a:lnTo>
                    <a:pt x="1654" y="1152"/>
                  </a:lnTo>
                  <a:lnTo>
                    <a:pt x="1570" y="1089"/>
                  </a:lnTo>
                  <a:lnTo>
                    <a:pt x="1465" y="1026"/>
                  </a:lnTo>
                  <a:lnTo>
                    <a:pt x="1445" y="921"/>
                  </a:lnTo>
                  <a:lnTo>
                    <a:pt x="1445" y="880"/>
                  </a:lnTo>
                  <a:lnTo>
                    <a:pt x="1549" y="817"/>
                  </a:lnTo>
                  <a:lnTo>
                    <a:pt x="1737" y="775"/>
                  </a:lnTo>
                  <a:lnTo>
                    <a:pt x="1884" y="628"/>
                  </a:lnTo>
                  <a:lnTo>
                    <a:pt x="1884" y="587"/>
                  </a:lnTo>
                  <a:lnTo>
                    <a:pt x="1863" y="566"/>
                  </a:lnTo>
                  <a:lnTo>
                    <a:pt x="1863" y="419"/>
                  </a:lnTo>
                  <a:lnTo>
                    <a:pt x="2051" y="356"/>
                  </a:lnTo>
                  <a:lnTo>
                    <a:pt x="2177" y="315"/>
                  </a:lnTo>
                  <a:lnTo>
                    <a:pt x="2261" y="377"/>
                  </a:lnTo>
                  <a:lnTo>
                    <a:pt x="2365" y="482"/>
                  </a:lnTo>
                  <a:lnTo>
                    <a:pt x="2449" y="482"/>
                  </a:lnTo>
                  <a:lnTo>
                    <a:pt x="2553" y="608"/>
                  </a:lnTo>
                  <a:lnTo>
                    <a:pt x="2574" y="712"/>
                  </a:lnTo>
                  <a:lnTo>
                    <a:pt x="2616" y="775"/>
                  </a:lnTo>
                  <a:lnTo>
                    <a:pt x="2679" y="733"/>
                  </a:lnTo>
                  <a:lnTo>
                    <a:pt x="2763" y="670"/>
                  </a:lnTo>
                  <a:lnTo>
                    <a:pt x="2805" y="670"/>
                  </a:lnTo>
                  <a:lnTo>
                    <a:pt x="2826" y="733"/>
                  </a:lnTo>
                  <a:lnTo>
                    <a:pt x="2784" y="796"/>
                  </a:lnTo>
                  <a:lnTo>
                    <a:pt x="2721" y="796"/>
                  </a:lnTo>
                  <a:lnTo>
                    <a:pt x="2616" y="942"/>
                  </a:lnTo>
                  <a:lnTo>
                    <a:pt x="2595" y="984"/>
                  </a:lnTo>
                  <a:lnTo>
                    <a:pt x="2616" y="1131"/>
                  </a:lnTo>
                  <a:lnTo>
                    <a:pt x="2763" y="1319"/>
                  </a:lnTo>
                  <a:lnTo>
                    <a:pt x="2888" y="1424"/>
                  </a:lnTo>
                  <a:lnTo>
                    <a:pt x="2972" y="1235"/>
                  </a:lnTo>
                  <a:lnTo>
                    <a:pt x="3014" y="1235"/>
                  </a:lnTo>
                  <a:lnTo>
                    <a:pt x="3098" y="1193"/>
                  </a:lnTo>
                  <a:lnTo>
                    <a:pt x="3118" y="1047"/>
                  </a:lnTo>
                  <a:lnTo>
                    <a:pt x="3202" y="900"/>
                  </a:lnTo>
                  <a:lnTo>
                    <a:pt x="3139" y="733"/>
                  </a:lnTo>
                  <a:lnTo>
                    <a:pt x="3139" y="691"/>
                  </a:lnTo>
                  <a:lnTo>
                    <a:pt x="3181" y="587"/>
                  </a:lnTo>
                  <a:lnTo>
                    <a:pt x="3118" y="524"/>
                  </a:lnTo>
                  <a:lnTo>
                    <a:pt x="3035" y="482"/>
                  </a:lnTo>
                  <a:lnTo>
                    <a:pt x="3014" y="419"/>
                  </a:lnTo>
                  <a:lnTo>
                    <a:pt x="2909" y="294"/>
                  </a:lnTo>
                  <a:lnTo>
                    <a:pt x="2679" y="168"/>
                  </a:lnTo>
                  <a:lnTo>
                    <a:pt x="2512" y="147"/>
                  </a:lnTo>
                  <a:lnTo>
                    <a:pt x="2281" y="147"/>
                  </a:lnTo>
                  <a:lnTo>
                    <a:pt x="2198" y="105"/>
                  </a:lnTo>
                  <a:lnTo>
                    <a:pt x="2156" y="63"/>
                  </a:lnTo>
                  <a:lnTo>
                    <a:pt x="207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78"/>
            <p:cNvSpPr/>
            <p:nvPr/>
          </p:nvSpPr>
          <p:spPr>
            <a:xfrm>
              <a:off x="3163092" y="3070629"/>
              <a:ext cx="23172" cy="20709"/>
            </a:xfrm>
            <a:custGeom>
              <a:avLst/>
              <a:gdLst/>
              <a:ahLst/>
              <a:cxnLst/>
              <a:rect l="l" t="t" r="r" b="b"/>
              <a:pathLst>
                <a:path w="1946" h="1821" extrusionOk="0">
                  <a:moveTo>
                    <a:pt x="293" y="0"/>
                  </a:moveTo>
                  <a:lnTo>
                    <a:pt x="105" y="21"/>
                  </a:lnTo>
                  <a:lnTo>
                    <a:pt x="105" y="42"/>
                  </a:lnTo>
                  <a:lnTo>
                    <a:pt x="63" y="63"/>
                  </a:lnTo>
                  <a:lnTo>
                    <a:pt x="84" y="63"/>
                  </a:lnTo>
                  <a:lnTo>
                    <a:pt x="63" y="209"/>
                  </a:lnTo>
                  <a:lnTo>
                    <a:pt x="0" y="230"/>
                  </a:lnTo>
                  <a:lnTo>
                    <a:pt x="63" y="251"/>
                  </a:lnTo>
                  <a:lnTo>
                    <a:pt x="126" y="272"/>
                  </a:lnTo>
                  <a:lnTo>
                    <a:pt x="167" y="377"/>
                  </a:lnTo>
                  <a:lnTo>
                    <a:pt x="63" y="460"/>
                  </a:lnTo>
                  <a:lnTo>
                    <a:pt x="0" y="586"/>
                  </a:lnTo>
                  <a:lnTo>
                    <a:pt x="21" y="690"/>
                  </a:lnTo>
                  <a:lnTo>
                    <a:pt x="188" y="837"/>
                  </a:lnTo>
                  <a:lnTo>
                    <a:pt x="335" y="837"/>
                  </a:lnTo>
                  <a:lnTo>
                    <a:pt x="418" y="879"/>
                  </a:lnTo>
                  <a:lnTo>
                    <a:pt x="481" y="983"/>
                  </a:lnTo>
                  <a:lnTo>
                    <a:pt x="523" y="983"/>
                  </a:lnTo>
                  <a:lnTo>
                    <a:pt x="607" y="879"/>
                  </a:lnTo>
                  <a:lnTo>
                    <a:pt x="586" y="774"/>
                  </a:lnTo>
                  <a:lnTo>
                    <a:pt x="418" y="670"/>
                  </a:lnTo>
                  <a:lnTo>
                    <a:pt x="377" y="586"/>
                  </a:lnTo>
                  <a:lnTo>
                    <a:pt x="418" y="565"/>
                  </a:lnTo>
                  <a:lnTo>
                    <a:pt x="523" y="649"/>
                  </a:lnTo>
                  <a:lnTo>
                    <a:pt x="628" y="690"/>
                  </a:lnTo>
                  <a:lnTo>
                    <a:pt x="649" y="774"/>
                  </a:lnTo>
                  <a:lnTo>
                    <a:pt x="753" y="858"/>
                  </a:lnTo>
                  <a:lnTo>
                    <a:pt x="795" y="983"/>
                  </a:lnTo>
                  <a:lnTo>
                    <a:pt x="921" y="1067"/>
                  </a:lnTo>
                  <a:lnTo>
                    <a:pt x="1025" y="1151"/>
                  </a:lnTo>
                  <a:lnTo>
                    <a:pt x="1109" y="1193"/>
                  </a:lnTo>
                  <a:lnTo>
                    <a:pt x="1234" y="1318"/>
                  </a:lnTo>
                  <a:lnTo>
                    <a:pt x="1255" y="1402"/>
                  </a:lnTo>
                  <a:lnTo>
                    <a:pt x="1172" y="1486"/>
                  </a:lnTo>
                  <a:lnTo>
                    <a:pt x="1172" y="1569"/>
                  </a:lnTo>
                  <a:lnTo>
                    <a:pt x="1234" y="1632"/>
                  </a:lnTo>
                  <a:lnTo>
                    <a:pt x="1360" y="1695"/>
                  </a:lnTo>
                  <a:lnTo>
                    <a:pt x="1444" y="1737"/>
                  </a:lnTo>
                  <a:lnTo>
                    <a:pt x="1486" y="1716"/>
                  </a:lnTo>
                  <a:lnTo>
                    <a:pt x="1527" y="1632"/>
                  </a:lnTo>
                  <a:lnTo>
                    <a:pt x="1465" y="1569"/>
                  </a:lnTo>
                  <a:lnTo>
                    <a:pt x="1360" y="1507"/>
                  </a:lnTo>
                  <a:lnTo>
                    <a:pt x="1360" y="1486"/>
                  </a:lnTo>
                  <a:lnTo>
                    <a:pt x="1381" y="1465"/>
                  </a:lnTo>
                  <a:lnTo>
                    <a:pt x="1465" y="1507"/>
                  </a:lnTo>
                  <a:lnTo>
                    <a:pt x="1548" y="1632"/>
                  </a:lnTo>
                  <a:lnTo>
                    <a:pt x="1548" y="1737"/>
                  </a:lnTo>
                  <a:lnTo>
                    <a:pt x="1590" y="1737"/>
                  </a:lnTo>
                  <a:lnTo>
                    <a:pt x="1632" y="1779"/>
                  </a:lnTo>
                  <a:lnTo>
                    <a:pt x="1674" y="1820"/>
                  </a:lnTo>
                  <a:lnTo>
                    <a:pt x="1737" y="1820"/>
                  </a:lnTo>
                  <a:lnTo>
                    <a:pt x="1758" y="1779"/>
                  </a:lnTo>
                  <a:lnTo>
                    <a:pt x="1758" y="1695"/>
                  </a:lnTo>
                  <a:lnTo>
                    <a:pt x="1737" y="1632"/>
                  </a:lnTo>
                  <a:lnTo>
                    <a:pt x="1737" y="1590"/>
                  </a:lnTo>
                  <a:lnTo>
                    <a:pt x="1758" y="1486"/>
                  </a:lnTo>
                  <a:lnTo>
                    <a:pt x="1841" y="1423"/>
                  </a:lnTo>
                  <a:lnTo>
                    <a:pt x="1779" y="1318"/>
                  </a:lnTo>
                  <a:lnTo>
                    <a:pt x="1695" y="1297"/>
                  </a:lnTo>
                  <a:lnTo>
                    <a:pt x="1737" y="1214"/>
                  </a:lnTo>
                  <a:lnTo>
                    <a:pt x="1779" y="1151"/>
                  </a:lnTo>
                  <a:lnTo>
                    <a:pt x="1779" y="1046"/>
                  </a:lnTo>
                  <a:lnTo>
                    <a:pt x="1841" y="983"/>
                  </a:lnTo>
                  <a:lnTo>
                    <a:pt x="1946" y="983"/>
                  </a:lnTo>
                  <a:lnTo>
                    <a:pt x="1946" y="962"/>
                  </a:lnTo>
                  <a:lnTo>
                    <a:pt x="1862" y="900"/>
                  </a:lnTo>
                  <a:lnTo>
                    <a:pt x="1758" y="879"/>
                  </a:lnTo>
                  <a:lnTo>
                    <a:pt x="1695" y="795"/>
                  </a:lnTo>
                  <a:lnTo>
                    <a:pt x="1653" y="732"/>
                  </a:lnTo>
                  <a:lnTo>
                    <a:pt x="1548" y="586"/>
                  </a:lnTo>
                  <a:lnTo>
                    <a:pt x="1465" y="481"/>
                  </a:lnTo>
                  <a:lnTo>
                    <a:pt x="1465" y="356"/>
                  </a:lnTo>
                  <a:lnTo>
                    <a:pt x="1423" y="251"/>
                  </a:lnTo>
                  <a:lnTo>
                    <a:pt x="1360" y="272"/>
                  </a:lnTo>
                  <a:lnTo>
                    <a:pt x="1339" y="335"/>
                  </a:lnTo>
                  <a:lnTo>
                    <a:pt x="1234" y="335"/>
                  </a:lnTo>
                  <a:lnTo>
                    <a:pt x="1255" y="272"/>
                  </a:lnTo>
                  <a:lnTo>
                    <a:pt x="1172" y="272"/>
                  </a:lnTo>
                  <a:lnTo>
                    <a:pt x="1130" y="314"/>
                  </a:lnTo>
                  <a:lnTo>
                    <a:pt x="1025" y="209"/>
                  </a:lnTo>
                  <a:lnTo>
                    <a:pt x="1025" y="146"/>
                  </a:lnTo>
                  <a:lnTo>
                    <a:pt x="942" y="126"/>
                  </a:lnTo>
                  <a:lnTo>
                    <a:pt x="858" y="42"/>
                  </a:lnTo>
                  <a:lnTo>
                    <a:pt x="711" y="42"/>
                  </a:lnTo>
                  <a:lnTo>
                    <a:pt x="607" y="63"/>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78"/>
            <p:cNvSpPr/>
            <p:nvPr/>
          </p:nvSpPr>
          <p:spPr>
            <a:xfrm>
              <a:off x="3150875" y="3043494"/>
              <a:ext cx="32150" cy="30467"/>
            </a:xfrm>
            <a:custGeom>
              <a:avLst/>
              <a:gdLst/>
              <a:ahLst/>
              <a:cxnLst/>
              <a:rect l="l" t="t" r="r" b="b"/>
              <a:pathLst>
                <a:path w="2700" h="2679" extrusionOk="0">
                  <a:moveTo>
                    <a:pt x="2470" y="1"/>
                  </a:moveTo>
                  <a:lnTo>
                    <a:pt x="2407" y="22"/>
                  </a:lnTo>
                  <a:lnTo>
                    <a:pt x="2386" y="105"/>
                  </a:lnTo>
                  <a:lnTo>
                    <a:pt x="2302" y="126"/>
                  </a:lnTo>
                  <a:lnTo>
                    <a:pt x="2198" y="210"/>
                  </a:lnTo>
                  <a:lnTo>
                    <a:pt x="2093" y="210"/>
                  </a:lnTo>
                  <a:lnTo>
                    <a:pt x="2072" y="294"/>
                  </a:lnTo>
                  <a:lnTo>
                    <a:pt x="1988" y="252"/>
                  </a:lnTo>
                  <a:lnTo>
                    <a:pt x="1884" y="294"/>
                  </a:lnTo>
                  <a:lnTo>
                    <a:pt x="1863" y="231"/>
                  </a:lnTo>
                  <a:lnTo>
                    <a:pt x="1779" y="189"/>
                  </a:lnTo>
                  <a:lnTo>
                    <a:pt x="1737" y="189"/>
                  </a:lnTo>
                  <a:lnTo>
                    <a:pt x="1696" y="294"/>
                  </a:lnTo>
                  <a:lnTo>
                    <a:pt x="1591" y="294"/>
                  </a:lnTo>
                  <a:lnTo>
                    <a:pt x="1528" y="419"/>
                  </a:lnTo>
                  <a:lnTo>
                    <a:pt x="1528" y="461"/>
                  </a:lnTo>
                  <a:lnTo>
                    <a:pt x="1465" y="503"/>
                  </a:lnTo>
                  <a:lnTo>
                    <a:pt x="1361" y="587"/>
                  </a:lnTo>
                  <a:lnTo>
                    <a:pt x="1235" y="649"/>
                  </a:lnTo>
                  <a:lnTo>
                    <a:pt x="1214" y="691"/>
                  </a:lnTo>
                  <a:lnTo>
                    <a:pt x="1131" y="670"/>
                  </a:lnTo>
                  <a:lnTo>
                    <a:pt x="1068" y="691"/>
                  </a:lnTo>
                  <a:lnTo>
                    <a:pt x="1005" y="649"/>
                  </a:lnTo>
                  <a:lnTo>
                    <a:pt x="859" y="628"/>
                  </a:lnTo>
                  <a:lnTo>
                    <a:pt x="691" y="733"/>
                  </a:lnTo>
                  <a:lnTo>
                    <a:pt x="503" y="754"/>
                  </a:lnTo>
                  <a:lnTo>
                    <a:pt x="503" y="859"/>
                  </a:lnTo>
                  <a:lnTo>
                    <a:pt x="503" y="942"/>
                  </a:lnTo>
                  <a:lnTo>
                    <a:pt x="482" y="1089"/>
                  </a:lnTo>
                  <a:lnTo>
                    <a:pt x="419" y="1172"/>
                  </a:lnTo>
                  <a:lnTo>
                    <a:pt x="294" y="1172"/>
                  </a:lnTo>
                  <a:lnTo>
                    <a:pt x="189" y="1193"/>
                  </a:lnTo>
                  <a:lnTo>
                    <a:pt x="189" y="1256"/>
                  </a:lnTo>
                  <a:lnTo>
                    <a:pt x="126" y="1256"/>
                  </a:lnTo>
                  <a:lnTo>
                    <a:pt x="22" y="1214"/>
                  </a:lnTo>
                  <a:lnTo>
                    <a:pt x="1" y="1256"/>
                  </a:lnTo>
                  <a:lnTo>
                    <a:pt x="210" y="1507"/>
                  </a:lnTo>
                  <a:lnTo>
                    <a:pt x="315" y="1591"/>
                  </a:lnTo>
                  <a:lnTo>
                    <a:pt x="315" y="1675"/>
                  </a:lnTo>
                  <a:lnTo>
                    <a:pt x="482" y="1821"/>
                  </a:lnTo>
                  <a:lnTo>
                    <a:pt x="628" y="2030"/>
                  </a:lnTo>
                  <a:lnTo>
                    <a:pt x="900" y="2323"/>
                  </a:lnTo>
                  <a:lnTo>
                    <a:pt x="963" y="2323"/>
                  </a:lnTo>
                  <a:lnTo>
                    <a:pt x="1026" y="2344"/>
                  </a:lnTo>
                  <a:lnTo>
                    <a:pt x="1068" y="2323"/>
                  </a:lnTo>
                  <a:lnTo>
                    <a:pt x="1068" y="2407"/>
                  </a:lnTo>
                  <a:lnTo>
                    <a:pt x="1131" y="2407"/>
                  </a:lnTo>
                  <a:lnTo>
                    <a:pt x="1319" y="2386"/>
                  </a:lnTo>
                  <a:lnTo>
                    <a:pt x="1633" y="2449"/>
                  </a:lnTo>
                  <a:lnTo>
                    <a:pt x="1737" y="2428"/>
                  </a:lnTo>
                  <a:lnTo>
                    <a:pt x="1884" y="2428"/>
                  </a:lnTo>
                  <a:lnTo>
                    <a:pt x="1947" y="2512"/>
                  </a:lnTo>
                  <a:lnTo>
                    <a:pt x="2009" y="2532"/>
                  </a:lnTo>
                  <a:lnTo>
                    <a:pt x="2009" y="2595"/>
                  </a:lnTo>
                  <a:lnTo>
                    <a:pt x="2156" y="2679"/>
                  </a:lnTo>
                  <a:lnTo>
                    <a:pt x="2198" y="2658"/>
                  </a:lnTo>
                  <a:lnTo>
                    <a:pt x="2260" y="2658"/>
                  </a:lnTo>
                  <a:lnTo>
                    <a:pt x="2302" y="2637"/>
                  </a:lnTo>
                  <a:lnTo>
                    <a:pt x="2281" y="2553"/>
                  </a:lnTo>
                  <a:lnTo>
                    <a:pt x="2219" y="2470"/>
                  </a:lnTo>
                  <a:lnTo>
                    <a:pt x="2198" y="2344"/>
                  </a:lnTo>
                  <a:lnTo>
                    <a:pt x="2281" y="2219"/>
                  </a:lnTo>
                  <a:lnTo>
                    <a:pt x="2302" y="2135"/>
                  </a:lnTo>
                  <a:lnTo>
                    <a:pt x="2302" y="2009"/>
                  </a:lnTo>
                  <a:lnTo>
                    <a:pt x="2281" y="2093"/>
                  </a:lnTo>
                  <a:lnTo>
                    <a:pt x="2260" y="2135"/>
                  </a:lnTo>
                  <a:lnTo>
                    <a:pt x="2198" y="2156"/>
                  </a:lnTo>
                  <a:lnTo>
                    <a:pt x="2198" y="2093"/>
                  </a:lnTo>
                  <a:lnTo>
                    <a:pt x="2219" y="2009"/>
                  </a:lnTo>
                  <a:lnTo>
                    <a:pt x="2281" y="1884"/>
                  </a:lnTo>
                  <a:lnTo>
                    <a:pt x="2260" y="1800"/>
                  </a:lnTo>
                  <a:lnTo>
                    <a:pt x="2260" y="1716"/>
                  </a:lnTo>
                  <a:lnTo>
                    <a:pt x="2344" y="1528"/>
                  </a:lnTo>
                  <a:lnTo>
                    <a:pt x="2386" y="1528"/>
                  </a:lnTo>
                  <a:lnTo>
                    <a:pt x="2365" y="1591"/>
                  </a:lnTo>
                  <a:lnTo>
                    <a:pt x="2365" y="1675"/>
                  </a:lnTo>
                  <a:lnTo>
                    <a:pt x="2365" y="1800"/>
                  </a:lnTo>
                  <a:lnTo>
                    <a:pt x="2386" y="1800"/>
                  </a:lnTo>
                  <a:lnTo>
                    <a:pt x="2428" y="1716"/>
                  </a:lnTo>
                  <a:lnTo>
                    <a:pt x="2470" y="1486"/>
                  </a:lnTo>
                  <a:lnTo>
                    <a:pt x="2470" y="1214"/>
                  </a:lnTo>
                  <a:lnTo>
                    <a:pt x="2491" y="1172"/>
                  </a:lnTo>
                  <a:lnTo>
                    <a:pt x="2428" y="1089"/>
                  </a:lnTo>
                  <a:lnTo>
                    <a:pt x="2407" y="1068"/>
                  </a:lnTo>
                  <a:lnTo>
                    <a:pt x="2407" y="1005"/>
                  </a:lnTo>
                  <a:lnTo>
                    <a:pt x="2470" y="963"/>
                  </a:lnTo>
                  <a:lnTo>
                    <a:pt x="2491" y="963"/>
                  </a:lnTo>
                  <a:lnTo>
                    <a:pt x="2512" y="984"/>
                  </a:lnTo>
                  <a:lnTo>
                    <a:pt x="2533" y="838"/>
                  </a:lnTo>
                  <a:lnTo>
                    <a:pt x="2637" y="691"/>
                  </a:lnTo>
                  <a:lnTo>
                    <a:pt x="2700" y="628"/>
                  </a:lnTo>
                  <a:lnTo>
                    <a:pt x="2700" y="566"/>
                  </a:lnTo>
                  <a:lnTo>
                    <a:pt x="2637" y="524"/>
                  </a:lnTo>
                  <a:lnTo>
                    <a:pt x="2637" y="461"/>
                  </a:lnTo>
                  <a:lnTo>
                    <a:pt x="2679" y="377"/>
                  </a:lnTo>
                  <a:lnTo>
                    <a:pt x="2637" y="273"/>
                  </a:lnTo>
                  <a:lnTo>
                    <a:pt x="2637" y="126"/>
                  </a:lnTo>
                  <a:lnTo>
                    <a:pt x="2679" y="63"/>
                  </a:lnTo>
                  <a:lnTo>
                    <a:pt x="2700" y="43"/>
                  </a:lnTo>
                  <a:lnTo>
                    <a:pt x="2533" y="43"/>
                  </a:lnTo>
                  <a:lnTo>
                    <a:pt x="25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78"/>
            <p:cNvSpPr/>
            <p:nvPr/>
          </p:nvSpPr>
          <p:spPr>
            <a:xfrm>
              <a:off x="3140409" y="3037308"/>
              <a:ext cx="43617" cy="20948"/>
            </a:xfrm>
            <a:custGeom>
              <a:avLst/>
              <a:gdLst/>
              <a:ahLst/>
              <a:cxnLst/>
              <a:rect l="l" t="t" r="r" b="b"/>
              <a:pathLst>
                <a:path w="3663" h="1842" extrusionOk="0">
                  <a:moveTo>
                    <a:pt x="1926" y="1"/>
                  </a:moveTo>
                  <a:lnTo>
                    <a:pt x="1905" y="43"/>
                  </a:lnTo>
                  <a:lnTo>
                    <a:pt x="1968" y="105"/>
                  </a:lnTo>
                  <a:lnTo>
                    <a:pt x="1863" y="126"/>
                  </a:lnTo>
                  <a:lnTo>
                    <a:pt x="1800" y="168"/>
                  </a:lnTo>
                  <a:lnTo>
                    <a:pt x="1696" y="147"/>
                  </a:lnTo>
                  <a:lnTo>
                    <a:pt x="1507" y="168"/>
                  </a:lnTo>
                  <a:lnTo>
                    <a:pt x="943" y="168"/>
                  </a:lnTo>
                  <a:lnTo>
                    <a:pt x="775" y="252"/>
                  </a:lnTo>
                  <a:lnTo>
                    <a:pt x="712" y="210"/>
                  </a:lnTo>
                  <a:lnTo>
                    <a:pt x="712" y="252"/>
                  </a:lnTo>
                  <a:lnTo>
                    <a:pt x="629" y="315"/>
                  </a:lnTo>
                  <a:lnTo>
                    <a:pt x="566" y="419"/>
                  </a:lnTo>
                  <a:lnTo>
                    <a:pt x="419" y="482"/>
                  </a:lnTo>
                  <a:lnTo>
                    <a:pt x="336" y="482"/>
                  </a:lnTo>
                  <a:lnTo>
                    <a:pt x="189" y="649"/>
                  </a:lnTo>
                  <a:lnTo>
                    <a:pt x="106" y="754"/>
                  </a:lnTo>
                  <a:lnTo>
                    <a:pt x="126" y="838"/>
                  </a:lnTo>
                  <a:lnTo>
                    <a:pt x="43" y="984"/>
                  </a:lnTo>
                  <a:lnTo>
                    <a:pt x="1" y="1047"/>
                  </a:lnTo>
                  <a:lnTo>
                    <a:pt x="43" y="1005"/>
                  </a:lnTo>
                  <a:lnTo>
                    <a:pt x="126" y="1047"/>
                  </a:lnTo>
                  <a:lnTo>
                    <a:pt x="147" y="1068"/>
                  </a:lnTo>
                  <a:lnTo>
                    <a:pt x="210" y="1089"/>
                  </a:lnTo>
                  <a:lnTo>
                    <a:pt x="252" y="1151"/>
                  </a:lnTo>
                  <a:lnTo>
                    <a:pt x="399" y="1110"/>
                  </a:lnTo>
                  <a:lnTo>
                    <a:pt x="503" y="1151"/>
                  </a:lnTo>
                  <a:lnTo>
                    <a:pt x="566" y="1256"/>
                  </a:lnTo>
                  <a:lnTo>
                    <a:pt x="608" y="1298"/>
                  </a:lnTo>
                  <a:lnTo>
                    <a:pt x="650" y="1361"/>
                  </a:lnTo>
                  <a:lnTo>
                    <a:pt x="671" y="1298"/>
                  </a:lnTo>
                  <a:lnTo>
                    <a:pt x="712" y="1256"/>
                  </a:lnTo>
                  <a:lnTo>
                    <a:pt x="817" y="1214"/>
                  </a:lnTo>
                  <a:lnTo>
                    <a:pt x="859" y="1256"/>
                  </a:lnTo>
                  <a:lnTo>
                    <a:pt x="943" y="1277"/>
                  </a:lnTo>
                  <a:lnTo>
                    <a:pt x="943" y="1382"/>
                  </a:lnTo>
                  <a:lnTo>
                    <a:pt x="922" y="1486"/>
                  </a:lnTo>
                  <a:lnTo>
                    <a:pt x="922" y="1507"/>
                  </a:lnTo>
                  <a:lnTo>
                    <a:pt x="880" y="1612"/>
                  </a:lnTo>
                  <a:lnTo>
                    <a:pt x="922" y="1675"/>
                  </a:lnTo>
                  <a:lnTo>
                    <a:pt x="963" y="1696"/>
                  </a:lnTo>
                  <a:lnTo>
                    <a:pt x="984" y="1716"/>
                  </a:lnTo>
                  <a:lnTo>
                    <a:pt x="1047" y="1716"/>
                  </a:lnTo>
                  <a:lnTo>
                    <a:pt x="1068" y="1696"/>
                  </a:lnTo>
                  <a:lnTo>
                    <a:pt x="1131" y="1716"/>
                  </a:lnTo>
                  <a:lnTo>
                    <a:pt x="1131" y="1800"/>
                  </a:lnTo>
                  <a:lnTo>
                    <a:pt x="1152" y="1842"/>
                  </a:lnTo>
                  <a:lnTo>
                    <a:pt x="1256" y="1821"/>
                  </a:lnTo>
                  <a:lnTo>
                    <a:pt x="1382" y="1821"/>
                  </a:lnTo>
                  <a:lnTo>
                    <a:pt x="1445" y="1737"/>
                  </a:lnTo>
                  <a:lnTo>
                    <a:pt x="1445" y="1591"/>
                  </a:lnTo>
                  <a:lnTo>
                    <a:pt x="1445" y="1507"/>
                  </a:lnTo>
                  <a:lnTo>
                    <a:pt x="1445" y="1403"/>
                  </a:lnTo>
                  <a:lnTo>
                    <a:pt x="1612" y="1382"/>
                  </a:lnTo>
                  <a:lnTo>
                    <a:pt x="1800" y="1277"/>
                  </a:lnTo>
                  <a:lnTo>
                    <a:pt x="1926" y="1298"/>
                  </a:lnTo>
                  <a:lnTo>
                    <a:pt x="2010" y="1361"/>
                  </a:lnTo>
                  <a:lnTo>
                    <a:pt x="2072" y="1361"/>
                  </a:lnTo>
                  <a:lnTo>
                    <a:pt x="2135" y="1382"/>
                  </a:lnTo>
                  <a:lnTo>
                    <a:pt x="2177" y="1298"/>
                  </a:lnTo>
                  <a:lnTo>
                    <a:pt x="2303" y="1277"/>
                  </a:lnTo>
                  <a:lnTo>
                    <a:pt x="2407" y="1151"/>
                  </a:lnTo>
                  <a:lnTo>
                    <a:pt x="2449" y="1110"/>
                  </a:lnTo>
                  <a:lnTo>
                    <a:pt x="2491" y="1068"/>
                  </a:lnTo>
                  <a:lnTo>
                    <a:pt x="2554" y="900"/>
                  </a:lnTo>
                  <a:lnTo>
                    <a:pt x="2658" y="900"/>
                  </a:lnTo>
                  <a:lnTo>
                    <a:pt x="2700" y="796"/>
                  </a:lnTo>
                  <a:lnTo>
                    <a:pt x="2742" y="796"/>
                  </a:lnTo>
                  <a:lnTo>
                    <a:pt x="2826" y="879"/>
                  </a:lnTo>
                  <a:lnTo>
                    <a:pt x="2847" y="900"/>
                  </a:lnTo>
                  <a:lnTo>
                    <a:pt x="2951" y="900"/>
                  </a:lnTo>
                  <a:lnTo>
                    <a:pt x="3035" y="942"/>
                  </a:lnTo>
                  <a:lnTo>
                    <a:pt x="3056" y="859"/>
                  </a:lnTo>
                  <a:lnTo>
                    <a:pt x="3139" y="859"/>
                  </a:lnTo>
                  <a:lnTo>
                    <a:pt x="3244" y="775"/>
                  </a:lnTo>
                  <a:lnTo>
                    <a:pt x="3328" y="754"/>
                  </a:lnTo>
                  <a:lnTo>
                    <a:pt x="3349" y="670"/>
                  </a:lnTo>
                  <a:lnTo>
                    <a:pt x="3391" y="649"/>
                  </a:lnTo>
                  <a:lnTo>
                    <a:pt x="3453" y="649"/>
                  </a:lnTo>
                  <a:lnTo>
                    <a:pt x="3474" y="670"/>
                  </a:lnTo>
                  <a:lnTo>
                    <a:pt x="3642" y="670"/>
                  </a:lnTo>
                  <a:lnTo>
                    <a:pt x="3663" y="628"/>
                  </a:lnTo>
                  <a:lnTo>
                    <a:pt x="3642" y="566"/>
                  </a:lnTo>
                  <a:lnTo>
                    <a:pt x="3495" y="461"/>
                  </a:lnTo>
                  <a:lnTo>
                    <a:pt x="3370" y="419"/>
                  </a:lnTo>
                  <a:lnTo>
                    <a:pt x="3370" y="419"/>
                  </a:lnTo>
                  <a:lnTo>
                    <a:pt x="3432" y="524"/>
                  </a:lnTo>
                  <a:lnTo>
                    <a:pt x="3286" y="524"/>
                  </a:lnTo>
                  <a:lnTo>
                    <a:pt x="3139" y="482"/>
                  </a:lnTo>
                  <a:lnTo>
                    <a:pt x="3077" y="461"/>
                  </a:lnTo>
                  <a:lnTo>
                    <a:pt x="2972" y="440"/>
                  </a:lnTo>
                  <a:lnTo>
                    <a:pt x="2867" y="440"/>
                  </a:lnTo>
                  <a:lnTo>
                    <a:pt x="2909" y="377"/>
                  </a:lnTo>
                  <a:lnTo>
                    <a:pt x="2972" y="377"/>
                  </a:lnTo>
                  <a:lnTo>
                    <a:pt x="2972" y="315"/>
                  </a:lnTo>
                  <a:lnTo>
                    <a:pt x="3035" y="315"/>
                  </a:lnTo>
                  <a:lnTo>
                    <a:pt x="3119" y="335"/>
                  </a:lnTo>
                  <a:lnTo>
                    <a:pt x="3265" y="377"/>
                  </a:lnTo>
                  <a:lnTo>
                    <a:pt x="3286" y="356"/>
                  </a:lnTo>
                  <a:lnTo>
                    <a:pt x="3181" y="273"/>
                  </a:lnTo>
                  <a:lnTo>
                    <a:pt x="3035" y="210"/>
                  </a:lnTo>
                  <a:lnTo>
                    <a:pt x="2951" y="168"/>
                  </a:lnTo>
                  <a:lnTo>
                    <a:pt x="2847" y="210"/>
                  </a:lnTo>
                  <a:lnTo>
                    <a:pt x="2805" y="168"/>
                  </a:lnTo>
                  <a:lnTo>
                    <a:pt x="2763" y="252"/>
                  </a:lnTo>
                  <a:lnTo>
                    <a:pt x="2700" y="210"/>
                  </a:lnTo>
                  <a:lnTo>
                    <a:pt x="2428" y="168"/>
                  </a:lnTo>
                  <a:lnTo>
                    <a:pt x="2198" y="147"/>
                  </a:lnTo>
                  <a:lnTo>
                    <a:pt x="2072" y="43"/>
                  </a:lnTo>
                  <a:lnTo>
                    <a:pt x="1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78"/>
            <p:cNvSpPr/>
            <p:nvPr/>
          </p:nvSpPr>
          <p:spPr>
            <a:xfrm>
              <a:off x="3134431" y="3048737"/>
              <a:ext cx="17206" cy="9519"/>
            </a:xfrm>
            <a:custGeom>
              <a:avLst/>
              <a:gdLst/>
              <a:ahLst/>
              <a:cxnLst/>
              <a:rect l="l" t="t" r="r" b="b"/>
              <a:pathLst>
                <a:path w="1445" h="837" extrusionOk="0">
                  <a:moveTo>
                    <a:pt x="545" y="0"/>
                  </a:moveTo>
                  <a:lnTo>
                    <a:pt x="503" y="42"/>
                  </a:lnTo>
                  <a:lnTo>
                    <a:pt x="398" y="105"/>
                  </a:lnTo>
                  <a:lnTo>
                    <a:pt x="398" y="167"/>
                  </a:lnTo>
                  <a:lnTo>
                    <a:pt x="294" y="188"/>
                  </a:lnTo>
                  <a:lnTo>
                    <a:pt x="168" y="251"/>
                  </a:lnTo>
                  <a:lnTo>
                    <a:pt x="64" y="356"/>
                  </a:lnTo>
                  <a:lnTo>
                    <a:pt x="64" y="398"/>
                  </a:lnTo>
                  <a:lnTo>
                    <a:pt x="1" y="481"/>
                  </a:lnTo>
                  <a:lnTo>
                    <a:pt x="168" y="481"/>
                  </a:lnTo>
                  <a:lnTo>
                    <a:pt x="273" y="586"/>
                  </a:lnTo>
                  <a:lnTo>
                    <a:pt x="398" y="607"/>
                  </a:lnTo>
                  <a:lnTo>
                    <a:pt x="440" y="607"/>
                  </a:lnTo>
                  <a:lnTo>
                    <a:pt x="649" y="691"/>
                  </a:lnTo>
                  <a:lnTo>
                    <a:pt x="838" y="795"/>
                  </a:lnTo>
                  <a:lnTo>
                    <a:pt x="859" y="732"/>
                  </a:lnTo>
                  <a:lnTo>
                    <a:pt x="796" y="691"/>
                  </a:lnTo>
                  <a:lnTo>
                    <a:pt x="817" y="670"/>
                  </a:lnTo>
                  <a:lnTo>
                    <a:pt x="921" y="670"/>
                  </a:lnTo>
                  <a:lnTo>
                    <a:pt x="1005" y="795"/>
                  </a:lnTo>
                  <a:lnTo>
                    <a:pt x="1068" y="837"/>
                  </a:lnTo>
                  <a:lnTo>
                    <a:pt x="1340" y="837"/>
                  </a:lnTo>
                  <a:lnTo>
                    <a:pt x="1424" y="732"/>
                  </a:lnTo>
                  <a:lnTo>
                    <a:pt x="1382" y="691"/>
                  </a:lnTo>
                  <a:lnTo>
                    <a:pt x="1424" y="670"/>
                  </a:lnTo>
                  <a:lnTo>
                    <a:pt x="1382" y="607"/>
                  </a:lnTo>
                  <a:lnTo>
                    <a:pt x="1424" y="502"/>
                  </a:lnTo>
                  <a:lnTo>
                    <a:pt x="1424" y="481"/>
                  </a:lnTo>
                  <a:lnTo>
                    <a:pt x="1445" y="377"/>
                  </a:lnTo>
                  <a:lnTo>
                    <a:pt x="1445" y="272"/>
                  </a:lnTo>
                  <a:lnTo>
                    <a:pt x="1361" y="251"/>
                  </a:lnTo>
                  <a:lnTo>
                    <a:pt x="1319" y="209"/>
                  </a:lnTo>
                  <a:lnTo>
                    <a:pt x="1214" y="251"/>
                  </a:lnTo>
                  <a:lnTo>
                    <a:pt x="1173" y="293"/>
                  </a:lnTo>
                  <a:lnTo>
                    <a:pt x="1152" y="356"/>
                  </a:lnTo>
                  <a:lnTo>
                    <a:pt x="1110" y="293"/>
                  </a:lnTo>
                  <a:lnTo>
                    <a:pt x="1068" y="251"/>
                  </a:lnTo>
                  <a:lnTo>
                    <a:pt x="1005" y="146"/>
                  </a:lnTo>
                  <a:lnTo>
                    <a:pt x="901" y="105"/>
                  </a:lnTo>
                  <a:lnTo>
                    <a:pt x="754" y="146"/>
                  </a:lnTo>
                  <a:lnTo>
                    <a:pt x="712" y="84"/>
                  </a:lnTo>
                  <a:lnTo>
                    <a:pt x="649" y="63"/>
                  </a:lnTo>
                  <a:lnTo>
                    <a:pt x="628" y="42"/>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78"/>
            <p:cNvSpPr/>
            <p:nvPr/>
          </p:nvSpPr>
          <p:spPr>
            <a:xfrm>
              <a:off x="3142159" y="3021841"/>
              <a:ext cx="7978" cy="16672"/>
            </a:xfrm>
            <a:custGeom>
              <a:avLst/>
              <a:gdLst/>
              <a:ahLst/>
              <a:cxnLst/>
              <a:rect l="l" t="t" r="r" b="b"/>
              <a:pathLst>
                <a:path w="670" h="1466" extrusionOk="0">
                  <a:moveTo>
                    <a:pt x="398" y="1"/>
                  </a:moveTo>
                  <a:lnTo>
                    <a:pt x="377" y="43"/>
                  </a:lnTo>
                  <a:lnTo>
                    <a:pt x="356" y="147"/>
                  </a:lnTo>
                  <a:lnTo>
                    <a:pt x="272" y="231"/>
                  </a:lnTo>
                  <a:lnTo>
                    <a:pt x="272" y="252"/>
                  </a:lnTo>
                  <a:lnTo>
                    <a:pt x="210" y="273"/>
                  </a:lnTo>
                  <a:lnTo>
                    <a:pt x="189" y="315"/>
                  </a:lnTo>
                  <a:lnTo>
                    <a:pt x="168" y="273"/>
                  </a:lnTo>
                  <a:lnTo>
                    <a:pt x="168" y="231"/>
                  </a:lnTo>
                  <a:lnTo>
                    <a:pt x="84" y="231"/>
                  </a:lnTo>
                  <a:lnTo>
                    <a:pt x="42" y="273"/>
                  </a:lnTo>
                  <a:lnTo>
                    <a:pt x="0" y="356"/>
                  </a:lnTo>
                  <a:lnTo>
                    <a:pt x="0" y="1423"/>
                  </a:lnTo>
                  <a:lnTo>
                    <a:pt x="84" y="1423"/>
                  </a:lnTo>
                  <a:lnTo>
                    <a:pt x="105" y="1465"/>
                  </a:lnTo>
                  <a:lnTo>
                    <a:pt x="168" y="1465"/>
                  </a:lnTo>
                  <a:lnTo>
                    <a:pt x="210" y="1361"/>
                  </a:lnTo>
                  <a:lnTo>
                    <a:pt x="314" y="1256"/>
                  </a:lnTo>
                  <a:lnTo>
                    <a:pt x="398" y="1298"/>
                  </a:lnTo>
                  <a:lnTo>
                    <a:pt x="565" y="1068"/>
                  </a:lnTo>
                  <a:lnTo>
                    <a:pt x="607" y="900"/>
                  </a:lnTo>
                  <a:lnTo>
                    <a:pt x="607" y="733"/>
                  </a:lnTo>
                  <a:lnTo>
                    <a:pt x="565" y="670"/>
                  </a:lnTo>
                  <a:lnTo>
                    <a:pt x="586" y="482"/>
                  </a:lnTo>
                  <a:lnTo>
                    <a:pt x="628" y="377"/>
                  </a:lnTo>
                  <a:lnTo>
                    <a:pt x="670" y="105"/>
                  </a:lnTo>
                  <a:lnTo>
                    <a:pt x="670" y="43"/>
                  </a:lnTo>
                  <a:lnTo>
                    <a:pt x="670" y="1"/>
                  </a:lnTo>
                  <a:lnTo>
                    <a:pt x="586" y="1"/>
                  </a:lnTo>
                  <a:lnTo>
                    <a:pt x="524" y="43"/>
                  </a:lnTo>
                  <a:lnTo>
                    <a:pt x="5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0" name="Google Shape;2830;p78"/>
            <p:cNvSpPr/>
            <p:nvPr/>
          </p:nvSpPr>
          <p:spPr>
            <a:xfrm>
              <a:off x="3120487" y="3025651"/>
              <a:ext cx="28411" cy="28568"/>
            </a:xfrm>
            <a:custGeom>
              <a:avLst/>
              <a:gdLst/>
              <a:ahLst/>
              <a:cxnLst/>
              <a:rect l="l" t="t" r="r" b="b"/>
              <a:pathLst>
                <a:path w="2386" h="2512" extrusionOk="0">
                  <a:moveTo>
                    <a:pt x="837" y="0"/>
                  </a:moveTo>
                  <a:lnTo>
                    <a:pt x="816" y="314"/>
                  </a:lnTo>
                  <a:lnTo>
                    <a:pt x="565" y="335"/>
                  </a:lnTo>
                  <a:lnTo>
                    <a:pt x="649" y="419"/>
                  </a:lnTo>
                  <a:lnTo>
                    <a:pt x="670" y="461"/>
                  </a:lnTo>
                  <a:lnTo>
                    <a:pt x="774" y="565"/>
                  </a:lnTo>
                  <a:lnTo>
                    <a:pt x="858" y="649"/>
                  </a:lnTo>
                  <a:lnTo>
                    <a:pt x="942" y="649"/>
                  </a:lnTo>
                  <a:lnTo>
                    <a:pt x="963" y="712"/>
                  </a:lnTo>
                  <a:lnTo>
                    <a:pt x="983" y="816"/>
                  </a:lnTo>
                  <a:lnTo>
                    <a:pt x="1025" y="837"/>
                  </a:lnTo>
                  <a:lnTo>
                    <a:pt x="1130" y="858"/>
                  </a:lnTo>
                  <a:lnTo>
                    <a:pt x="1193" y="879"/>
                  </a:lnTo>
                  <a:lnTo>
                    <a:pt x="1193" y="963"/>
                  </a:lnTo>
                  <a:lnTo>
                    <a:pt x="1130" y="1026"/>
                  </a:lnTo>
                  <a:lnTo>
                    <a:pt x="398" y="1026"/>
                  </a:lnTo>
                  <a:lnTo>
                    <a:pt x="42" y="1570"/>
                  </a:lnTo>
                  <a:lnTo>
                    <a:pt x="42" y="1674"/>
                  </a:lnTo>
                  <a:lnTo>
                    <a:pt x="84" y="1695"/>
                  </a:lnTo>
                  <a:lnTo>
                    <a:pt x="42" y="1758"/>
                  </a:lnTo>
                  <a:lnTo>
                    <a:pt x="84" y="1800"/>
                  </a:lnTo>
                  <a:lnTo>
                    <a:pt x="105" y="1821"/>
                  </a:lnTo>
                  <a:lnTo>
                    <a:pt x="105" y="1863"/>
                  </a:lnTo>
                  <a:lnTo>
                    <a:pt x="42" y="1904"/>
                  </a:lnTo>
                  <a:lnTo>
                    <a:pt x="21" y="1967"/>
                  </a:lnTo>
                  <a:lnTo>
                    <a:pt x="0" y="1988"/>
                  </a:lnTo>
                  <a:lnTo>
                    <a:pt x="105" y="2093"/>
                  </a:lnTo>
                  <a:lnTo>
                    <a:pt x="147" y="2218"/>
                  </a:lnTo>
                  <a:lnTo>
                    <a:pt x="251" y="2218"/>
                  </a:lnTo>
                  <a:lnTo>
                    <a:pt x="335" y="2323"/>
                  </a:lnTo>
                  <a:lnTo>
                    <a:pt x="628" y="2428"/>
                  </a:lnTo>
                  <a:lnTo>
                    <a:pt x="942" y="2428"/>
                  </a:lnTo>
                  <a:lnTo>
                    <a:pt x="1172" y="2511"/>
                  </a:lnTo>
                  <a:lnTo>
                    <a:pt x="1235" y="2428"/>
                  </a:lnTo>
                  <a:lnTo>
                    <a:pt x="1235" y="2386"/>
                  </a:lnTo>
                  <a:lnTo>
                    <a:pt x="1339" y="2281"/>
                  </a:lnTo>
                  <a:lnTo>
                    <a:pt x="1465" y="2218"/>
                  </a:lnTo>
                  <a:lnTo>
                    <a:pt x="1569" y="2197"/>
                  </a:lnTo>
                  <a:lnTo>
                    <a:pt x="1569" y="2135"/>
                  </a:lnTo>
                  <a:lnTo>
                    <a:pt x="1716" y="2009"/>
                  </a:lnTo>
                  <a:lnTo>
                    <a:pt x="1799" y="1863"/>
                  </a:lnTo>
                  <a:lnTo>
                    <a:pt x="1779" y="1779"/>
                  </a:lnTo>
                  <a:lnTo>
                    <a:pt x="1862" y="1674"/>
                  </a:lnTo>
                  <a:lnTo>
                    <a:pt x="2009" y="1507"/>
                  </a:lnTo>
                  <a:lnTo>
                    <a:pt x="2092" y="1507"/>
                  </a:lnTo>
                  <a:lnTo>
                    <a:pt x="2239" y="1444"/>
                  </a:lnTo>
                  <a:lnTo>
                    <a:pt x="2302" y="1340"/>
                  </a:lnTo>
                  <a:lnTo>
                    <a:pt x="2385" y="1277"/>
                  </a:lnTo>
                  <a:lnTo>
                    <a:pt x="2385" y="1235"/>
                  </a:lnTo>
                  <a:lnTo>
                    <a:pt x="2344" y="1172"/>
                  </a:lnTo>
                  <a:lnTo>
                    <a:pt x="2239" y="1172"/>
                  </a:lnTo>
                  <a:lnTo>
                    <a:pt x="2218" y="1256"/>
                  </a:lnTo>
                  <a:lnTo>
                    <a:pt x="2113" y="1172"/>
                  </a:lnTo>
                  <a:lnTo>
                    <a:pt x="2030" y="1172"/>
                  </a:lnTo>
                  <a:lnTo>
                    <a:pt x="1988" y="1130"/>
                  </a:lnTo>
                  <a:lnTo>
                    <a:pt x="1925" y="1130"/>
                  </a:lnTo>
                  <a:lnTo>
                    <a:pt x="1904" y="1088"/>
                  </a:lnTo>
                  <a:lnTo>
                    <a:pt x="1820" y="1088"/>
                  </a:lnTo>
                  <a:lnTo>
                    <a:pt x="1820" y="21"/>
                  </a:lnTo>
                  <a:lnTo>
                    <a:pt x="8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1" name="Google Shape;2831;p78"/>
            <p:cNvSpPr/>
            <p:nvPr/>
          </p:nvSpPr>
          <p:spPr>
            <a:xfrm>
              <a:off x="2965761" y="2909287"/>
              <a:ext cx="196343" cy="138983"/>
            </a:xfrm>
            <a:custGeom>
              <a:avLst/>
              <a:gdLst/>
              <a:ahLst/>
              <a:cxnLst/>
              <a:rect l="l" t="t" r="r" b="b"/>
              <a:pathLst>
                <a:path w="16489" h="12221" extrusionOk="0">
                  <a:moveTo>
                    <a:pt x="1381" y="1"/>
                  </a:moveTo>
                  <a:lnTo>
                    <a:pt x="1" y="22"/>
                  </a:lnTo>
                  <a:lnTo>
                    <a:pt x="21" y="168"/>
                  </a:lnTo>
                  <a:lnTo>
                    <a:pt x="105" y="482"/>
                  </a:lnTo>
                  <a:lnTo>
                    <a:pt x="168" y="587"/>
                  </a:lnTo>
                  <a:lnTo>
                    <a:pt x="231" y="691"/>
                  </a:lnTo>
                  <a:lnTo>
                    <a:pt x="168" y="712"/>
                  </a:lnTo>
                  <a:lnTo>
                    <a:pt x="168" y="796"/>
                  </a:lnTo>
                  <a:lnTo>
                    <a:pt x="189" y="901"/>
                  </a:lnTo>
                  <a:lnTo>
                    <a:pt x="356" y="1110"/>
                  </a:lnTo>
                  <a:lnTo>
                    <a:pt x="356" y="1152"/>
                  </a:lnTo>
                  <a:lnTo>
                    <a:pt x="314" y="1173"/>
                  </a:lnTo>
                  <a:lnTo>
                    <a:pt x="335" y="1256"/>
                  </a:lnTo>
                  <a:lnTo>
                    <a:pt x="461" y="1361"/>
                  </a:lnTo>
                  <a:lnTo>
                    <a:pt x="482" y="1486"/>
                  </a:lnTo>
                  <a:lnTo>
                    <a:pt x="440" y="1549"/>
                  </a:lnTo>
                  <a:lnTo>
                    <a:pt x="440" y="1654"/>
                  </a:lnTo>
                  <a:lnTo>
                    <a:pt x="524" y="1696"/>
                  </a:lnTo>
                  <a:lnTo>
                    <a:pt x="545" y="1779"/>
                  </a:lnTo>
                  <a:lnTo>
                    <a:pt x="545" y="1968"/>
                  </a:lnTo>
                  <a:lnTo>
                    <a:pt x="586" y="2114"/>
                  </a:lnTo>
                  <a:lnTo>
                    <a:pt x="691" y="2219"/>
                  </a:lnTo>
                  <a:lnTo>
                    <a:pt x="754" y="2219"/>
                  </a:lnTo>
                  <a:lnTo>
                    <a:pt x="942" y="2386"/>
                  </a:lnTo>
                  <a:lnTo>
                    <a:pt x="1005" y="2512"/>
                  </a:lnTo>
                  <a:lnTo>
                    <a:pt x="1047" y="2595"/>
                  </a:lnTo>
                  <a:lnTo>
                    <a:pt x="1172" y="2721"/>
                  </a:lnTo>
                  <a:lnTo>
                    <a:pt x="1214" y="2909"/>
                  </a:lnTo>
                  <a:lnTo>
                    <a:pt x="1277" y="2930"/>
                  </a:lnTo>
                  <a:lnTo>
                    <a:pt x="1361" y="3056"/>
                  </a:lnTo>
                  <a:lnTo>
                    <a:pt x="1298" y="3139"/>
                  </a:lnTo>
                  <a:lnTo>
                    <a:pt x="1277" y="3202"/>
                  </a:lnTo>
                  <a:lnTo>
                    <a:pt x="1319" y="3265"/>
                  </a:lnTo>
                  <a:lnTo>
                    <a:pt x="1298" y="3349"/>
                  </a:lnTo>
                  <a:lnTo>
                    <a:pt x="1214" y="3328"/>
                  </a:lnTo>
                  <a:lnTo>
                    <a:pt x="1172" y="3411"/>
                  </a:lnTo>
                  <a:lnTo>
                    <a:pt x="1193" y="3432"/>
                  </a:lnTo>
                  <a:lnTo>
                    <a:pt x="1277" y="3432"/>
                  </a:lnTo>
                  <a:lnTo>
                    <a:pt x="1277" y="3516"/>
                  </a:lnTo>
                  <a:lnTo>
                    <a:pt x="1214" y="3558"/>
                  </a:lnTo>
                  <a:lnTo>
                    <a:pt x="1151" y="3516"/>
                  </a:lnTo>
                  <a:lnTo>
                    <a:pt x="1005" y="3516"/>
                  </a:lnTo>
                  <a:lnTo>
                    <a:pt x="900" y="3453"/>
                  </a:lnTo>
                  <a:lnTo>
                    <a:pt x="775" y="3474"/>
                  </a:lnTo>
                  <a:lnTo>
                    <a:pt x="712" y="3516"/>
                  </a:lnTo>
                  <a:lnTo>
                    <a:pt x="858" y="3662"/>
                  </a:lnTo>
                  <a:lnTo>
                    <a:pt x="963" y="3725"/>
                  </a:lnTo>
                  <a:lnTo>
                    <a:pt x="963" y="3830"/>
                  </a:lnTo>
                  <a:lnTo>
                    <a:pt x="1005" y="3934"/>
                  </a:lnTo>
                  <a:lnTo>
                    <a:pt x="1109" y="3955"/>
                  </a:lnTo>
                  <a:lnTo>
                    <a:pt x="1235" y="4039"/>
                  </a:lnTo>
                  <a:lnTo>
                    <a:pt x="1235" y="4081"/>
                  </a:lnTo>
                  <a:lnTo>
                    <a:pt x="1319" y="4081"/>
                  </a:lnTo>
                  <a:lnTo>
                    <a:pt x="1402" y="4102"/>
                  </a:lnTo>
                  <a:lnTo>
                    <a:pt x="1381" y="4144"/>
                  </a:lnTo>
                  <a:lnTo>
                    <a:pt x="1423" y="4206"/>
                  </a:lnTo>
                  <a:lnTo>
                    <a:pt x="1507" y="4186"/>
                  </a:lnTo>
                  <a:lnTo>
                    <a:pt x="1591" y="4186"/>
                  </a:lnTo>
                  <a:lnTo>
                    <a:pt x="1674" y="4081"/>
                  </a:lnTo>
                  <a:lnTo>
                    <a:pt x="1716" y="4081"/>
                  </a:lnTo>
                  <a:lnTo>
                    <a:pt x="1695" y="4186"/>
                  </a:lnTo>
                  <a:lnTo>
                    <a:pt x="1716" y="4374"/>
                  </a:lnTo>
                  <a:lnTo>
                    <a:pt x="1905" y="4562"/>
                  </a:lnTo>
                  <a:lnTo>
                    <a:pt x="2009" y="4583"/>
                  </a:lnTo>
                  <a:lnTo>
                    <a:pt x="2051" y="4583"/>
                  </a:lnTo>
                  <a:lnTo>
                    <a:pt x="2114" y="4667"/>
                  </a:lnTo>
                  <a:lnTo>
                    <a:pt x="2197" y="4897"/>
                  </a:lnTo>
                  <a:lnTo>
                    <a:pt x="2197" y="5127"/>
                  </a:lnTo>
                  <a:lnTo>
                    <a:pt x="2156" y="5315"/>
                  </a:lnTo>
                  <a:lnTo>
                    <a:pt x="2051" y="5462"/>
                  </a:lnTo>
                  <a:lnTo>
                    <a:pt x="2093" y="5546"/>
                  </a:lnTo>
                  <a:lnTo>
                    <a:pt x="2197" y="5650"/>
                  </a:lnTo>
                  <a:lnTo>
                    <a:pt x="2239" y="5629"/>
                  </a:lnTo>
                  <a:lnTo>
                    <a:pt x="2260" y="5713"/>
                  </a:lnTo>
                  <a:lnTo>
                    <a:pt x="2407" y="5734"/>
                  </a:lnTo>
                  <a:lnTo>
                    <a:pt x="2449" y="5859"/>
                  </a:lnTo>
                  <a:lnTo>
                    <a:pt x="2679" y="6131"/>
                  </a:lnTo>
                  <a:lnTo>
                    <a:pt x="2762" y="6152"/>
                  </a:lnTo>
                  <a:lnTo>
                    <a:pt x="2804" y="6236"/>
                  </a:lnTo>
                  <a:lnTo>
                    <a:pt x="2888" y="6341"/>
                  </a:lnTo>
                  <a:lnTo>
                    <a:pt x="3034" y="6362"/>
                  </a:lnTo>
                  <a:lnTo>
                    <a:pt x="3076" y="6445"/>
                  </a:lnTo>
                  <a:lnTo>
                    <a:pt x="3076" y="6571"/>
                  </a:lnTo>
                  <a:lnTo>
                    <a:pt x="3160" y="6655"/>
                  </a:lnTo>
                  <a:lnTo>
                    <a:pt x="3160" y="6717"/>
                  </a:lnTo>
                  <a:lnTo>
                    <a:pt x="3202" y="6822"/>
                  </a:lnTo>
                  <a:lnTo>
                    <a:pt x="3286" y="6864"/>
                  </a:lnTo>
                  <a:lnTo>
                    <a:pt x="3474" y="6780"/>
                  </a:lnTo>
                  <a:lnTo>
                    <a:pt x="3578" y="6613"/>
                  </a:lnTo>
                  <a:lnTo>
                    <a:pt x="3578" y="6487"/>
                  </a:lnTo>
                  <a:lnTo>
                    <a:pt x="3495" y="6445"/>
                  </a:lnTo>
                  <a:lnTo>
                    <a:pt x="3474" y="6341"/>
                  </a:lnTo>
                  <a:lnTo>
                    <a:pt x="3411" y="6278"/>
                  </a:lnTo>
                  <a:lnTo>
                    <a:pt x="3390" y="6173"/>
                  </a:lnTo>
                  <a:lnTo>
                    <a:pt x="3286" y="6131"/>
                  </a:lnTo>
                  <a:lnTo>
                    <a:pt x="3265" y="6048"/>
                  </a:lnTo>
                  <a:lnTo>
                    <a:pt x="3202" y="5964"/>
                  </a:lnTo>
                  <a:lnTo>
                    <a:pt x="3139" y="5943"/>
                  </a:lnTo>
                  <a:lnTo>
                    <a:pt x="3097" y="5964"/>
                  </a:lnTo>
                  <a:lnTo>
                    <a:pt x="3097" y="6048"/>
                  </a:lnTo>
                  <a:lnTo>
                    <a:pt x="3055" y="6069"/>
                  </a:lnTo>
                  <a:lnTo>
                    <a:pt x="3055" y="5985"/>
                  </a:lnTo>
                  <a:lnTo>
                    <a:pt x="2972" y="5943"/>
                  </a:lnTo>
                  <a:lnTo>
                    <a:pt x="2867" y="5818"/>
                  </a:lnTo>
                  <a:lnTo>
                    <a:pt x="2846" y="5734"/>
                  </a:lnTo>
                  <a:lnTo>
                    <a:pt x="2888" y="5629"/>
                  </a:lnTo>
                  <a:lnTo>
                    <a:pt x="2888" y="5504"/>
                  </a:lnTo>
                  <a:lnTo>
                    <a:pt x="2804" y="5399"/>
                  </a:lnTo>
                  <a:lnTo>
                    <a:pt x="2846" y="5294"/>
                  </a:lnTo>
                  <a:lnTo>
                    <a:pt x="2846" y="5232"/>
                  </a:lnTo>
                  <a:lnTo>
                    <a:pt x="2783" y="5148"/>
                  </a:lnTo>
                  <a:lnTo>
                    <a:pt x="2783" y="5085"/>
                  </a:lnTo>
                  <a:lnTo>
                    <a:pt x="2721" y="5002"/>
                  </a:lnTo>
                  <a:lnTo>
                    <a:pt x="2721" y="4897"/>
                  </a:lnTo>
                  <a:lnTo>
                    <a:pt x="2679" y="4834"/>
                  </a:lnTo>
                  <a:lnTo>
                    <a:pt x="2679" y="4688"/>
                  </a:lnTo>
                  <a:lnTo>
                    <a:pt x="2721" y="4604"/>
                  </a:lnTo>
                  <a:lnTo>
                    <a:pt x="2658" y="4395"/>
                  </a:lnTo>
                  <a:lnTo>
                    <a:pt x="2616" y="4290"/>
                  </a:lnTo>
                  <a:lnTo>
                    <a:pt x="2553" y="4206"/>
                  </a:lnTo>
                  <a:lnTo>
                    <a:pt x="2532" y="4186"/>
                  </a:lnTo>
                  <a:lnTo>
                    <a:pt x="2532" y="4248"/>
                  </a:lnTo>
                  <a:lnTo>
                    <a:pt x="2532" y="4290"/>
                  </a:lnTo>
                  <a:lnTo>
                    <a:pt x="2469" y="4353"/>
                  </a:lnTo>
                  <a:lnTo>
                    <a:pt x="2365" y="4186"/>
                  </a:lnTo>
                  <a:lnTo>
                    <a:pt x="2365" y="4102"/>
                  </a:lnTo>
                  <a:lnTo>
                    <a:pt x="2407" y="4039"/>
                  </a:lnTo>
                  <a:lnTo>
                    <a:pt x="2365" y="3976"/>
                  </a:lnTo>
                  <a:lnTo>
                    <a:pt x="2323" y="3955"/>
                  </a:lnTo>
                  <a:lnTo>
                    <a:pt x="2281" y="3746"/>
                  </a:lnTo>
                  <a:lnTo>
                    <a:pt x="2197" y="3579"/>
                  </a:lnTo>
                  <a:lnTo>
                    <a:pt x="2135" y="3558"/>
                  </a:lnTo>
                  <a:lnTo>
                    <a:pt x="2030" y="3453"/>
                  </a:lnTo>
                  <a:lnTo>
                    <a:pt x="2030" y="3328"/>
                  </a:lnTo>
                  <a:lnTo>
                    <a:pt x="2051" y="3202"/>
                  </a:lnTo>
                  <a:lnTo>
                    <a:pt x="1946" y="3056"/>
                  </a:lnTo>
                  <a:lnTo>
                    <a:pt x="1884" y="3035"/>
                  </a:lnTo>
                  <a:lnTo>
                    <a:pt x="1821" y="2993"/>
                  </a:lnTo>
                  <a:lnTo>
                    <a:pt x="1821" y="2846"/>
                  </a:lnTo>
                  <a:lnTo>
                    <a:pt x="1737" y="2784"/>
                  </a:lnTo>
                  <a:lnTo>
                    <a:pt x="1633" y="2742"/>
                  </a:lnTo>
                  <a:lnTo>
                    <a:pt x="1612" y="2637"/>
                  </a:lnTo>
                  <a:lnTo>
                    <a:pt x="1633" y="2574"/>
                  </a:lnTo>
                  <a:lnTo>
                    <a:pt x="1612" y="2407"/>
                  </a:lnTo>
                  <a:lnTo>
                    <a:pt x="1465" y="2302"/>
                  </a:lnTo>
                  <a:lnTo>
                    <a:pt x="1402" y="2219"/>
                  </a:lnTo>
                  <a:lnTo>
                    <a:pt x="1319" y="2198"/>
                  </a:lnTo>
                  <a:lnTo>
                    <a:pt x="1319" y="2093"/>
                  </a:lnTo>
                  <a:lnTo>
                    <a:pt x="1235" y="1947"/>
                  </a:lnTo>
                  <a:lnTo>
                    <a:pt x="1193" y="1863"/>
                  </a:lnTo>
                  <a:lnTo>
                    <a:pt x="1235" y="1779"/>
                  </a:lnTo>
                  <a:lnTo>
                    <a:pt x="1214" y="1361"/>
                  </a:lnTo>
                  <a:lnTo>
                    <a:pt x="1193" y="1131"/>
                  </a:lnTo>
                  <a:lnTo>
                    <a:pt x="1235" y="1005"/>
                  </a:lnTo>
                  <a:lnTo>
                    <a:pt x="1298" y="796"/>
                  </a:lnTo>
                  <a:lnTo>
                    <a:pt x="1277" y="691"/>
                  </a:lnTo>
                  <a:lnTo>
                    <a:pt x="1235" y="545"/>
                  </a:lnTo>
                  <a:lnTo>
                    <a:pt x="1319" y="691"/>
                  </a:lnTo>
                  <a:lnTo>
                    <a:pt x="1486" y="754"/>
                  </a:lnTo>
                  <a:lnTo>
                    <a:pt x="1570" y="921"/>
                  </a:lnTo>
                  <a:lnTo>
                    <a:pt x="1633" y="963"/>
                  </a:lnTo>
                  <a:lnTo>
                    <a:pt x="1737" y="963"/>
                  </a:lnTo>
                  <a:lnTo>
                    <a:pt x="1800" y="921"/>
                  </a:lnTo>
                  <a:lnTo>
                    <a:pt x="1884" y="1026"/>
                  </a:lnTo>
                  <a:lnTo>
                    <a:pt x="1925" y="1068"/>
                  </a:lnTo>
                  <a:lnTo>
                    <a:pt x="2030" y="1068"/>
                  </a:lnTo>
                  <a:lnTo>
                    <a:pt x="2156" y="1152"/>
                  </a:lnTo>
                  <a:lnTo>
                    <a:pt x="2156" y="1214"/>
                  </a:lnTo>
                  <a:lnTo>
                    <a:pt x="2093" y="1319"/>
                  </a:lnTo>
                  <a:lnTo>
                    <a:pt x="2093" y="1382"/>
                  </a:lnTo>
                  <a:lnTo>
                    <a:pt x="2135" y="1549"/>
                  </a:lnTo>
                  <a:lnTo>
                    <a:pt x="2156" y="1737"/>
                  </a:lnTo>
                  <a:lnTo>
                    <a:pt x="2218" y="1842"/>
                  </a:lnTo>
                  <a:lnTo>
                    <a:pt x="2239" y="1968"/>
                  </a:lnTo>
                  <a:lnTo>
                    <a:pt x="2218" y="2051"/>
                  </a:lnTo>
                  <a:lnTo>
                    <a:pt x="2239" y="2156"/>
                  </a:lnTo>
                  <a:lnTo>
                    <a:pt x="2407" y="2323"/>
                  </a:lnTo>
                  <a:lnTo>
                    <a:pt x="2365" y="2386"/>
                  </a:lnTo>
                  <a:lnTo>
                    <a:pt x="2344" y="2470"/>
                  </a:lnTo>
                  <a:lnTo>
                    <a:pt x="2407" y="2533"/>
                  </a:lnTo>
                  <a:lnTo>
                    <a:pt x="2428" y="2533"/>
                  </a:lnTo>
                  <a:lnTo>
                    <a:pt x="2469" y="2595"/>
                  </a:lnTo>
                  <a:lnTo>
                    <a:pt x="2532" y="2784"/>
                  </a:lnTo>
                  <a:lnTo>
                    <a:pt x="2616" y="2805"/>
                  </a:lnTo>
                  <a:lnTo>
                    <a:pt x="2658" y="2909"/>
                  </a:lnTo>
                  <a:lnTo>
                    <a:pt x="2658" y="3035"/>
                  </a:lnTo>
                  <a:lnTo>
                    <a:pt x="2721" y="3097"/>
                  </a:lnTo>
                  <a:lnTo>
                    <a:pt x="2783" y="3118"/>
                  </a:lnTo>
                  <a:lnTo>
                    <a:pt x="2846" y="3244"/>
                  </a:lnTo>
                  <a:lnTo>
                    <a:pt x="2867" y="3349"/>
                  </a:lnTo>
                  <a:lnTo>
                    <a:pt x="2951" y="3411"/>
                  </a:lnTo>
                  <a:lnTo>
                    <a:pt x="2972" y="3453"/>
                  </a:lnTo>
                  <a:lnTo>
                    <a:pt x="3055" y="3453"/>
                  </a:lnTo>
                  <a:lnTo>
                    <a:pt x="3097" y="3516"/>
                  </a:lnTo>
                  <a:lnTo>
                    <a:pt x="3181" y="3453"/>
                  </a:lnTo>
                  <a:lnTo>
                    <a:pt x="3244" y="3516"/>
                  </a:lnTo>
                  <a:lnTo>
                    <a:pt x="3244" y="3642"/>
                  </a:lnTo>
                  <a:lnTo>
                    <a:pt x="3181" y="3725"/>
                  </a:lnTo>
                  <a:lnTo>
                    <a:pt x="3202" y="3872"/>
                  </a:lnTo>
                  <a:lnTo>
                    <a:pt x="3390" y="4060"/>
                  </a:lnTo>
                  <a:lnTo>
                    <a:pt x="3474" y="4039"/>
                  </a:lnTo>
                  <a:lnTo>
                    <a:pt x="3558" y="4060"/>
                  </a:lnTo>
                  <a:lnTo>
                    <a:pt x="3516" y="4165"/>
                  </a:lnTo>
                  <a:lnTo>
                    <a:pt x="3578" y="4269"/>
                  </a:lnTo>
                  <a:lnTo>
                    <a:pt x="3683" y="4290"/>
                  </a:lnTo>
                  <a:lnTo>
                    <a:pt x="3767" y="4290"/>
                  </a:lnTo>
                  <a:lnTo>
                    <a:pt x="3850" y="4395"/>
                  </a:lnTo>
                  <a:lnTo>
                    <a:pt x="3892" y="4499"/>
                  </a:lnTo>
                  <a:lnTo>
                    <a:pt x="3976" y="4520"/>
                  </a:lnTo>
                  <a:lnTo>
                    <a:pt x="3997" y="4499"/>
                  </a:lnTo>
                  <a:lnTo>
                    <a:pt x="4018" y="4520"/>
                  </a:lnTo>
                  <a:lnTo>
                    <a:pt x="4039" y="4604"/>
                  </a:lnTo>
                  <a:lnTo>
                    <a:pt x="3997" y="4667"/>
                  </a:lnTo>
                  <a:lnTo>
                    <a:pt x="3934" y="4604"/>
                  </a:lnTo>
                  <a:lnTo>
                    <a:pt x="3850" y="4625"/>
                  </a:lnTo>
                  <a:lnTo>
                    <a:pt x="3767" y="4730"/>
                  </a:lnTo>
                  <a:lnTo>
                    <a:pt x="3704" y="4897"/>
                  </a:lnTo>
                  <a:lnTo>
                    <a:pt x="3725" y="5002"/>
                  </a:lnTo>
                  <a:lnTo>
                    <a:pt x="3809" y="5085"/>
                  </a:lnTo>
                  <a:lnTo>
                    <a:pt x="3913" y="5085"/>
                  </a:lnTo>
                  <a:lnTo>
                    <a:pt x="3997" y="5148"/>
                  </a:lnTo>
                  <a:lnTo>
                    <a:pt x="4206" y="5315"/>
                  </a:lnTo>
                  <a:lnTo>
                    <a:pt x="4353" y="5357"/>
                  </a:lnTo>
                  <a:lnTo>
                    <a:pt x="4415" y="5357"/>
                  </a:lnTo>
                  <a:lnTo>
                    <a:pt x="4436" y="5420"/>
                  </a:lnTo>
                  <a:lnTo>
                    <a:pt x="4499" y="5525"/>
                  </a:lnTo>
                  <a:lnTo>
                    <a:pt x="4541" y="5608"/>
                  </a:lnTo>
                  <a:lnTo>
                    <a:pt x="4499" y="5713"/>
                  </a:lnTo>
                  <a:lnTo>
                    <a:pt x="4415" y="5734"/>
                  </a:lnTo>
                  <a:lnTo>
                    <a:pt x="4436" y="5776"/>
                  </a:lnTo>
                  <a:lnTo>
                    <a:pt x="4520" y="5838"/>
                  </a:lnTo>
                  <a:lnTo>
                    <a:pt x="4708" y="5880"/>
                  </a:lnTo>
                  <a:lnTo>
                    <a:pt x="4708" y="5964"/>
                  </a:lnTo>
                  <a:lnTo>
                    <a:pt x="4750" y="5985"/>
                  </a:lnTo>
                  <a:lnTo>
                    <a:pt x="4897" y="6131"/>
                  </a:lnTo>
                  <a:lnTo>
                    <a:pt x="5085" y="6362"/>
                  </a:lnTo>
                  <a:lnTo>
                    <a:pt x="5231" y="6592"/>
                  </a:lnTo>
                  <a:lnTo>
                    <a:pt x="5399" y="6801"/>
                  </a:lnTo>
                  <a:lnTo>
                    <a:pt x="5399" y="6906"/>
                  </a:lnTo>
                  <a:lnTo>
                    <a:pt x="5608" y="7178"/>
                  </a:lnTo>
                  <a:lnTo>
                    <a:pt x="5650" y="7282"/>
                  </a:lnTo>
                  <a:lnTo>
                    <a:pt x="5587" y="7408"/>
                  </a:lnTo>
                  <a:lnTo>
                    <a:pt x="5650" y="7491"/>
                  </a:lnTo>
                  <a:lnTo>
                    <a:pt x="5692" y="7638"/>
                  </a:lnTo>
                  <a:lnTo>
                    <a:pt x="5817" y="7952"/>
                  </a:lnTo>
                  <a:lnTo>
                    <a:pt x="5817" y="8077"/>
                  </a:lnTo>
                  <a:lnTo>
                    <a:pt x="5775" y="8182"/>
                  </a:lnTo>
                  <a:lnTo>
                    <a:pt x="5650" y="8287"/>
                  </a:lnTo>
                  <a:lnTo>
                    <a:pt x="5608" y="8370"/>
                  </a:lnTo>
                  <a:lnTo>
                    <a:pt x="5671" y="8370"/>
                  </a:lnTo>
                  <a:lnTo>
                    <a:pt x="5754" y="8454"/>
                  </a:lnTo>
                  <a:lnTo>
                    <a:pt x="5692" y="8496"/>
                  </a:lnTo>
                  <a:lnTo>
                    <a:pt x="5566" y="8496"/>
                  </a:lnTo>
                  <a:lnTo>
                    <a:pt x="5482" y="8538"/>
                  </a:lnTo>
                  <a:lnTo>
                    <a:pt x="5482" y="8579"/>
                  </a:lnTo>
                  <a:lnTo>
                    <a:pt x="5566" y="8789"/>
                  </a:lnTo>
                  <a:lnTo>
                    <a:pt x="5650" y="8872"/>
                  </a:lnTo>
                  <a:lnTo>
                    <a:pt x="5650" y="8956"/>
                  </a:lnTo>
                  <a:lnTo>
                    <a:pt x="5754" y="9103"/>
                  </a:lnTo>
                  <a:lnTo>
                    <a:pt x="5796" y="9228"/>
                  </a:lnTo>
                  <a:lnTo>
                    <a:pt x="5859" y="9291"/>
                  </a:lnTo>
                  <a:lnTo>
                    <a:pt x="5922" y="9291"/>
                  </a:lnTo>
                  <a:lnTo>
                    <a:pt x="5943" y="9333"/>
                  </a:lnTo>
                  <a:lnTo>
                    <a:pt x="6131" y="9395"/>
                  </a:lnTo>
                  <a:lnTo>
                    <a:pt x="6278" y="9375"/>
                  </a:lnTo>
                  <a:lnTo>
                    <a:pt x="6340" y="9375"/>
                  </a:lnTo>
                  <a:lnTo>
                    <a:pt x="6299" y="9437"/>
                  </a:lnTo>
                  <a:lnTo>
                    <a:pt x="6299" y="9500"/>
                  </a:lnTo>
                  <a:lnTo>
                    <a:pt x="6424" y="9542"/>
                  </a:lnTo>
                  <a:lnTo>
                    <a:pt x="6591" y="9688"/>
                  </a:lnTo>
                  <a:lnTo>
                    <a:pt x="6696" y="9835"/>
                  </a:lnTo>
                  <a:lnTo>
                    <a:pt x="6759" y="9960"/>
                  </a:lnTo>
                  <a:lnTo>
                    <a:pt x="6863" y="10023"/>
                  </a:lnTo>
                  <a:lnTo>
                    <a:pt x="6926" y="10002"/>
                  </a:lnTo>
                  <a:lnTo>
                    <a:pt x="7031" y="10044"/>
                  </a:lnTo>
                  <a:lnTo>
                    <a:pt x="7115" y="10044"/>
                  </a:lnTo>
                  <a:lnTo>
                    <a:pt x="7345" y="10149"/>
                  </a:lnTo>
                  <a:lnTo>
                    <a:pt x="7428" y="10149"/>
                  </a:lnTo>
                  <a:lnTo>
                    <a:pt x="7449" y="10107"/>
                  </a:lnTo>
                  <a:lnTo>
                    <a:pt x="7512" y="10107"/>
                  </a:lnTo>
                  <a:lnTo>
                    <a:pt x="7575" y="10170"/>
                  </a:lnTo>
                  <a:lnTo>
                    <a:pt x="7847" y="10442"/>
                  </a:lnTo>
                  <a:lnTo>
                    <a:pt x="7910" y="10442"/>
                  </a:lnTo>
                  <a:lnTo>
                    <a:pt x="8098" y="10630"/>
                  </a:lnTo>
                  <a:lnTo>
                    <a:pt x="8328" y="10735"/>
                  </a:lnTo>
                  <a:lnTo>
                    <a:pt x="8621" y="10756"/>
                  </a:lnTo>
                  <a:lnTo>
                    <a:pt x="8747" y="10839"/>
                  </a:lnTo>
                  <a:lnTo>
                    <a:pt x="8830" y="10965"/>
                  </a:lnTo>
                  <a:lnTo>
                    <a:pt x="8998" y="10965"/>
                  </a:lnTo>
                  <a:lnTo>
                    <a:pt x="9144" y="11048"/>
                  </a:lnTo>
                  <a:lnTo>
                    <a:pt x="9228" y="10986"/>
                  </a:lnTo>
                  <a:lnTo>
                    <a:pt x="9249" y="11007"/>
                  </a:lnTo>
                  <a:lnTo>
                    <a:pt x="9332" y="11153"/>
                  </a:lnTo>
                  <a:lnTo>
                    <a:pt x="9479" y="11216"/>
                  </a:lnTo>
                  <a:lnTo>
                    <a:pt x="9625" y="11216"/>
                  </a:lnTo>
                  <a:lnTo>
                    <a:pt x="9730" y="11279"/>
                  </a:lnTo>
                  <a:lnTo>
                    <a:pt x="9960" y="11362"/>
                  </a:lnTo>
                  <a:lnTo>
                    <a:pt x="10148" y="11362"/>
                  </a:lnTo>
                  <a:lnTo>
                    <a:pt x="10295" y="11467"/>
                  </a:lnTo>
                  <a:lnTo>
                    <a:pt x="10588" y="11572"/>
                  </a:lnTo>
                  <a:lnTo>
                    <a:pt x="10692" y="11530"/>
                  </a:lnTo>
                  <a:lnTo>
                    <a:pt x="11006" y="11404"/>
                  </a:lnTo>
                  <a:lnTo>
                    <a:pt x="11111" y="11404"/>
                  </a:lnTo>
                  <a:lnTo>
                    <a:pt x="11299" y="11300"/>
                  </a:lnTo>
                  <a:lnTo>
                    <a:pt x="11404" y="11279"/>
                  </a:lnTo>
                  <a:lnTo>
                    <a:pt x="11613" y="11279"/>
                  </a:lnTo>
                  <a:lnTo>
                    <a:pt x="11613" y="11258"/>
                  </a:lnTo>
                  <a:lnTo>
                    <a:pt x="11467" y="11216"/>
                  </a:lnTo>
                  <a:lnTo>
                    <a:pt x="11404" y="11216"/>
                  </a:lnTo>
                  <a:lnTo>
                    <a:pt x="11404" y="11174"/>
                  </a:lnTo>
                  <a:lnTo>
                    <a:pt x="11529" y="11090"/>
                  </a:lnTo>
                  <a:lnTo>
                    <a:pt x="11550" y="11111"/>
                  </a:lnTo>
                  <a:lnTo>
                    <a:pt x="11550" y="11195"/>
                  </a:lnTo>
                  <a:lnTo>
                    <a:pt x="11634" y="11153"/>
                  </a:lnTo>
                  <a:lnTo>
                    <a:pt x="11718" y="11153"/>
                  </a:lnTo>
                  <a:lnTo>
                    <a:pt x="11718" y="11195"/>
                  </a:lnTo>
                  <a:lnTo>
                    <a:pt x="11655" y="11195"/>
                  </a:lnTo>
                  <a:lnTo>
                    <a:pt x="11634" y="11216"/>
                  </a:lnTo>
                  <a:lnTo>
                    <a:pt x="11655" y="11258"/>
                  </a:lnTo>
                  <a:lnTo>
                    <a:pt x="11760" y="11258"/>
                  </a:lnTo>
                  <a:lnTo>
                    <a:pt x="11864" y="11279"/>
                  </a:lnTo>
                  <a:lnTo>
                    <a:pt x="12032" y="11404"/>
                  </a:lnTo>
                  <a:lnTo>
                    <a:pt x="12094" y="11467"/>
                  </a:lnTo>
                  <a:lnTo>
                    <a:pt x="12094" y="11425"/>
                  </a:lnTo>
                  <a:lnTo>
                    <a:pt x="11969" y="11300"/>
                  </a:lnTo>
                  <a:lnTo>
                    <a:pt x="11780" y="11216"/>
                  </a:lnTo>
                  <a:lnTo>
                    <a:pt x="11780" y="11174"/>
                  </a:lnTo>
                  <a:lnTo>
                    <a:pt x="11822" y="11174"/>
                  </a:lnTo>
                  <a:lnTo>
                    <a:pt x="11843" y="11195"/>
                  </a:lnTo>
                  <a:lnTo>
                    <a:pt x="11948" y="11216"/>
                  </a:lnTo>
                  <a:lnTo>
                    <a:pt x="12053" y="11300"/>
                  </a:lnTo>
                  <a:lnTo>
                    <a:pt x="12157" y="11425"/>
                  </a:lnTo>
                  <a:lnTo>
                    <a:pt x="12157" y="11488"/>
                  </a:lnTo>
                  <a:lnTo>
                    <a:pt x="12199" y="11530"/>
                  </a:lnTo>
                  <a:lnTo>
                    <a:pt x="12597" y="11885"/>
                  </a:lnTo>
                  <a:lnTo>
                    <a:pt x="12722" y="11906"/>
                  </a:lnTo>
                  <a:lnTo>
                    <a:pt x="12764" y="11990"/>
                  </a:lnTo>
                  <a:lnTo>
                    <a:pt x="12910" y="12116"/>
                  </a:lnTo>
                  <a:lnTo>
                    <a:pt x="12994" y="12220"/>
                  </a:lnTo>
                  <a:lnTo>
                    <a:pt x="13015" y="12199"/>
                  </a:lnTo>
                  <a:lnTo>
                    <a:pt x="13036" y="12136"/>
                  </a:lnTo>
                  <a:lnTo>
                    <a:pt x="13099" y="12095"/>
                  </a:lnTo>
                  <a:lnTo>
                    <a:pt x="13099" y="12053"/>
                  </a:lnTo>
                  <a:lnTo>
                    <a:pt x="13078" y="12032"/>
                  </a:lnTo>
                  <a:lnTo>
                    <a:pt x="13036" y="11990"/>
                  </a:lnTo>
                  <a:lnTo>
                    <a:pt x="13078" y="11927"/>
                  </a:lnTo>
                  <a:lnTo>
                    <a:pt x="13036" y="11906"/>
                  </a:lnTo>
                  <a:lnTo>
                    <a:pt x="13036" y="11802"/>
                  </a:lnTo>
                  <a:lnTo>
                    <a:pt x="13392" y="11258"/>
                  </a:lnTo>
                  <a:lnTo>
                    <a:pt x="14124" y="11258"/>
                  </a:lnTo>
                  <a:lnTo>
                    <a:pt x="14187" y="11195"/>
                  </a:lnTo>
                  <a:lnTo>
                    <a:pt x="14187" y="11111"/>
                  </a:lnTo>
                  <a:lnTo>
                    <a:pt x="14124" y="11090"/>
                  </a:lnTo>
                  <a:lnTo>
                    <a:pt x="14019" y="11069"/>
                  </a:lnTo>
                  <a:lnTo>
                    <a:pt x="13977" y="11048"/>
                  </a:lnTo>
                  <a:lnTo>
                    <a:pt x="13957" y="10944"/>
                  </a:lnTo>
                  <a:lnTo>
                    <a:pt x="13936" y="10881"/>
                  </a:lnTo>
                  <a:lnTo>
                    <a:pt x="13852" y="10881"/>
                  </a:lnTo>
                  <a:lnTo>
                    <a:pt x="13768" y="10797"/>
                  </a:lnTo>
                  <a:lnTo>
                    <a:pt x="13664" y="10693"/>
                  </a:lnTo>
                  <a:lnTo>
                    <a:pt x="13643" y="10651"/>
                  </a:lnTo>
                  <a:lnTo>
                    <a:pt x="13559" y="10567"/>
                  </a:lnTo>
                  <a:lnTo>
                    <a:pt x="13810" y="10546"/>
                  </a:lnTo>
                  <a:lnTo>
                    <a:pt x="13831" y="10232"/>
                  </a:lnTo>
                  <a:lnTo>
                    <a:pt x="14814" y="10253"/>
                  </a:lnTo>
                  <a:lnTo>
                    <a:pt x="14856" y="10170"/>
                  </a:lnTo>
                  <a:lnTo>
                    <a:pt x="14898" y="10128"/>
                  </a:lnTo>
                  <a:lnTo>
                    <a:pt x="14982" y="10128"/>
                  </a:lnTo>
                  <a:lnTo>
                    <a:pt x="14982" y="10170"/>
                  </a:lnTo>
                  <a:lnTo>
                    <a:pt x="15003" y="10212"/>
                  </a:lnTo>
                  <a:lnTo>
                    <a:pt x="15024" y="10170"/>
                  </a:lnTo>
                  <a:lnTo>
                    <a:pt x="15086" y="10149"/>
                  </a:lnTo>
                  <a:lnTo>
                    <a:pt x="15086" y="10128"/>
                  </a:lnTo>
                  <a:lnTo>
                    <a:pt x="15170" y="10044"/>
                  </a:lnTo>
                  <a:lnTo>
                    <a:pt x="15191" y="9940"/>
                  </a:lnTo>
                  <a:lnTo>
                    <a:pt x="15212" y="9898"/>
                  </a:lnTo>
                  <a:lnTo>
                    <a:pt x="15317" y="9898"/>
                  </a:lnTo>
                  <a:lnTo>
                    <a:pt x="15421" y="9793"/>
                  </a:lnTo>
                  <a:lnTo>
                    <a:pt x="15526" y="9647"/>
                  </a:lnTo>
                  <a:lnTo>
                    <a:pt x="15610" y="9626"/>
                  </a:lnTo>
                  <a:lnTo>
                    <a:pt x="15610" y="9626"/>
                  </a:lnTo>
                  <a:lnTo>
                    <a:pt x="15589" y="9730"/>
                  </a:lnTo>
                  <a:lnTo>
                    <a:pt x="15526" y="9793"/>
                  </a:lnTo>
                  <a:lnTo>
                    <a:pt x="15547" y="9835"/>
                  </a:lnTo>
                  <a:lnTo>
                    <a:pt x="15651" y="9919"/>
                  </a:lnTo>
                  <a:lnTo>
                    <a:pt x="15714" y="10023"/>
                  </a:lnTo>
                  <a:lnTo>
                    <a:pt x="15735" y="10002"/>
                  </a:lnTo>
                  <a:lnTo>
                    <a:pt x="15840" y="9814"/>
                  </a:lnTo>
                  <a:lnTo>
                    <a:pt x="15944" y="9437"/>
                  </a:lnTo>
                  <a:lnTo>
                    <a:pt x="16007" y="9333"/>
                  </a:lnTo>
                  <a:lnTo>
                    <a:pt x="15944" y="9375"/>
                  </a:lnTo>
                  <a:lnTo>
                    <a:pt x="15902" y="9416"/>
                  </a:lnTo>
                  <a:lnTo>
                    <a:pt x="15840" y="9395"/>
                  </a:lnTo>
                  <a:lnTo>
                    <a:pt x="15840" y="9333"/>
                  </a:lnTo>
                  <a:lnTo>
                    <a:pt x="15965" y="9207"/>
                  </a:lnTo>
                  <a:lnTo>
                    <a:pt x="16007" y="9123"/>
                  </a:lnTo>
                  <a:lnTo>
                    <a:pt x="15902" y="9123"/>
                  </a:lnTo>
                  <a:lnTo>
                    <a:pt x="15819" y="9061"/>
                  </a:lnTo>
                  <a:lnTo>
                    <a:pt x="15840" y="9019"/>
                  </a:lnTo>
                  <a:lnTo>
                    <a:pt x="15965" y="8956"/>
                  </a:lnTo>
                  <a:lnTo>
                    <a:pt x="15965" y="8789"/>
                  </a:lnTo>
                  <a:lnTo>
                    <a:pt x="16028" y="8705"/>
                  </a:lnTo>
                  <a:lnTo>
                    <a:pt x="16279" y="8475"/>
                  </a:lnTo>
                  <a:lnTo>
                    <a:pt x="16426" y="8266"/>
                  </a:lnTo>
                  <a:lnTo>
                    <a:pt x="16488" y="8119"/>
                  </a:lnTo>
                  <a:lnTo>
                    <a:pt x="16488" y="8015"/>
                  </a:lnTo>
                  <a:lnTo>
                    <a:pt x="16321" y="7763"/>
                  </a:lnTo>
                  <a:lnTo>
                    <a:pt x="16216" y="7805"/>
                  </a:lnTo>
                  <a:lnTo>
                    <a:pt x="16237" y="7847"/>
                  </a:lnTo>
                  <a:lnTo>
                    <a:pt x="16174" y="7868"/>
                  </a:lnTo>
                  <a:lnTo>
                    <a:pt x="15923" y="7826"/>
                  </a:lnTo>
                  <a:lnTo>
                    <a:pt x="15693" y="7826"/>
                  </a:lnTo>
                  <a:lnTo>
                    <a:pt x="15693" y="7868"/>
                  </a:lnTo>
                  <a:lnTo>
                    <a:pt x="15547" y="7952"/>
                  </a:lnTo>
                  <a:lnTo>
                    <a:pt x="15505" y="7910"/>
                  </a:lnTo>
                  <a:lnTo>
                    <a:pt x="15379" y="7931"/>
                  </a:lnTo>
                  <a:lnTo>
                    <a:pt x="15275" y="8035"/>
                  </a:lnTo>
                  <a:lnTo>
                    <a:pt x="14793" y="8035"/>
                  </a:lnTo>
                  <a:lnTo>
                    <a:pt x="14396" y="8119"/>
                  </a:lnTo>
                  <a:lnTo>
                    <a:pt x="14396" y="8182"/>
                  </a:lnTo>
                  <a:lnTo>
                    <a:pt x="14501" y="8224"/>
                  </a:lnTo>
                  <a:lnTo>
                    <a:pt x="14291" y="8454"/>
                  </a:lnTo>
                  <a:lnTo>
                    <a:pt x="14270" y="8810"/>
                  </a:lnTo>
                  <a:lnTo>
                    <a:pt x="14291" y="8851"/>
                  </a:lnTo>
                  <a:lnTo>
                    <a:pt x="14082" y="9082"/>
                  </a:lnTo>
                  <a:lnTo>
                    <a:pt x="14082" y="9270"/>
                  </a:lnTo>
                  <a:lnTo>
                    <a:pt x="13957" y="9395"/>
                  </a:lnTo>
                  <a:lnTo>
                    <a:pt x="13873" y="9416"/>
                  </a:lnTo>
                  <a:lnTo>
                    <a:pt x="13622" y="9542"/>
                  </a:lnTo>
                  <a:lnTo>
                    <a:pt x="13643" y="9584"/>
                  </a:lnTo>
                  <a:lnTo>
                    <a:pt x="13747" y="9500"/>
                  </a:lnTo>
                  <a:lnTo>
                    <a:pt x="13726" y="9605"/>
                  </a:lnTo>
                  <a:lnTo>
                    <a:pt x="13726" y="9793"/>
                  </a:lnTo>
                  <a:lnTo>
                    <a:pt x="13622" y="9919"/>
                  </a:lnTo>
                  <a:lnTo>
                    <a:pt x="13538" y="9919"/>
                  </a:lnTo>
                  <a:lnTo>
                    <a:pt x="13517" y="9960"/>
                  </a:lnTo>
                  <a:lnTo>
                    <a:pt x="13454" y="9919"/>
                  </a:lnTo>
                  <a:lnTo>
                    <a:pt x="13329" y="9835"/>
                  </a:lnTo>
                  <a:lnTo>
                    <a:pt x="13350" y="9793"/>
                  </a:lnTo>
                  <a:lnTo>
                    <a:pt x="13454" y="9730"/>
                  </a:lnTo>
                  <a:lnTo>
                    <a:pt x="13308" y="9688"/>
                  </a:lnTo>
                  <a:lnTo>
                    <a:pt x="13245" y="9730"/>
                  </a:lnTo>
                  <a:lnTo>
                    <a:pt x="13120" y="9709"/>
                  </a:lnTo>
                  <a:lnTo>
                    <a:pt x="12973" y="9709"/>
                  </a:lnTo>
                  <a:lnTo>
                    <a:pt x="12869" y="9793"/>
                  </a:lnTo>
                  <a:lnTo>
                    <a:pt x="12722" y="9814"/>
                  </a:lnTo>
                  <a:lnTo>
                    <a:pt x="12513" y="9814"/>
                  </a:lnTo>
                  <a:lnTo>
                    <a:pt x="12492" y="9856"/>
                  </a:lnTo>
                  <a:lnTo>
                    <a:pt x="12262" y="10002"/>
                  </a:lnTo>
                  <a:lnTo>
                    <a:pt x="12178" y="10002"/>
                  </a:lnTo>
                  <a:lnTo>
                    <a:pt x="12157" y="9940"/>
                  </a:lnTo>
                  <a:lnTo>
                    <a:pt x="11948" y="10002"/>
                  </a:lnTo>
                  <a:lnTo>
                    <a:pt x="11822" y="10044"/>
                  </a:lnTo>
                  <a:lnTo>
                    <a:pt x="11760" y="9919"/>
                  </a:lnTo>
                  <a:lnTo>
                    <a:pt x="11634" y="9730"/>
                  </a:lnTo>
                  <a:lnTo>
                    <a:pt x="11467" y="9647"/>
                  </a:lnTo>
                  <a:lnTo>
                    <a:pt x="11425" y="9605"/>
                  </a:lnTo>
                  <a:lnTo>
                    <a:pt x="11257" y="9605"/>
                  </a:lnTo>
                  <a:lnTo>
                    <a:pt x="11216" y="9626"/>
                  </a:lnTo>
                  <a:lnTo>
                    <a:pt x="11132" y="9521"/>
                  </a:lnTo>
                  <a:lnTo>
                    <a:pt x="10902" y="9270"/>
                  </a:lnTo>
                  <a:lnTo>
                    <a:pt x="10881" y="9165"/>
                  </a:lnTo>
                  <a:lnTo>
                    <a:pt x="10881" y="9082"/>
                  </a:lnTo>
                  <a:lnTo>
                    <a:pt x="10776" y="8914"/>
                  </a:lnTo>
                  <a:lnTo>
                    <a:pt x="10713" y="8789"/>
                  </a:lnTo>
                  <a:lnTo>
                    <a:pt x="10400" y="8454"/>
                  </a:lnTo>
                  <a:lnTo>
                    <a:pt x="10379" y="8328"/>
                  </a:lnTo>
                  <a:lnTo>
                    <a:pt x="10316" y="8245"/>
                  </a:lnTo>
                  <a:lnTo>
                    <a:pt x="10358" y="8161"/>
                  </a:lnTo>
                  <a:lnTo>
                    <a:pt x="10316" y="8077"/>
                  </a:lnTo>
                  <a:lnTo>
                    <a:pt x="10253" y="7847"/>
                  </a:lnTo>
                  <a:lnTo>
                    <a:pt x="10169" y="7763"/>
                  </a:lnTo>
                  <a:lnTo>
                    <a:pt x="10190" y="7638"/>
                  </a:lnTo>
                  <a:lnTo>
                    <a:pt x="10316" y="7805"/>
                  </a:lnTo>
                  <a:lnTo>
                    <a:pt x="10316" y="8015"/>
                  </a:lnTo>
                  <a:lnTo>
                    <a:pt x="10379" y="7973"/>
                  </a:lnTo>
                  <a:lnTo>
                    <a:pt x="10379" y="7805"/>
                  </a:lnTo>
                  <a:lnTo>
                    <a:pt x="10211" y="7554"/>
                  </a:lnTo>
                  <a:lnTo>
                    <a:pt x="10253" y="7429"/>
                  </a:lnTo>
                  <a:lnTo>
                    <a:pt x="10190" y="7219"/>
                  </a:lnTo>
                  <a:lnTo>
                    <a:pt x="10169" y="7115"/>
                  </a:lnTo>
                  <a:lnTo>
                    <a:pt x="10253" y="7010"/>
                  </a:lnTo>
                  <a:lnTo>
                    <a:pt x="10295" y="6717"/>
                  </a:lnTo>
                  <a:lnTo>
                    <a:pt x="10253" y="6571"/>
                  </a:lnTo>
                  <a:lnTo>
                    <a:pt x="10316" y="6278"/>
                  </a:lnTo>
                  <a:lnTo>
                    <a:pt x="10316" y="6173"/>
                  </a:lnTo>
                  <a:lnTo>
                    <a:pt x="10358" y="6090"/>
                  </a:lnTo>
                  <a:lnTo>
                    <a:pt x="10316" y="6048"/>
                  </a:lnTo>
                  <a:lnTo>
                    <a:pt x="10316" y="5922"/>
                  </a:lnTo>
                  <a:lnTo>
                    <a:pt x="10379" y="5859"/>
                  </a:lnTo>
                  <a:lnTo>
                    <a:pt x="10400" y="5713"/>
                  </a:lnTo>
                  <a:lnTo>
                    <a:pt x="10420" y="5650"/>
                  </a:lnTo>
                  <a:lnTo>
                    <a:pt x="10358" y="5608"/>
                  </a:lnTo>
                  <a:lnTo>
                    <a:pt x="10420" y="5504"/>
                  </a:lnTo>
                  <a:lnTo>
                    <a:pt x="10420" y="5336"/>
                  </a:lnTo>
                  <a:lnTo>
                    <a:pt x="10525" y="5336"/>
                  </a:lnTo>
                  <a:lnTo>
                    <a:pt x="10504" y="5441"/>
                  </a:lnTo>
                  <a:lnTo>
                    <a:pt x="10504" y="5525"/>
                  </a:lnTo>
                  <a:lnTo>
                    <a:pt x="10567" y="5504"/>
                  </a:lnTo>
                  <a:lnTo>
                    <a:pt x="10588" y="5399"/>
                  </a:lnTo>
                  <a:lnTo>
                    <a:pt x="10672" y="5294"/>
                  </a:lnTo>
                  <a:lnTo>
                    <a:pt x="10692" y="5148"/>
                  </a:lnTo>
                  <a:lnTo>
                    <a:pt x="10734" y="5106"/>
                  </a:lnTo>
                  <a:lnTo>
                    <a:pt x="10776" y="4939"/>
                  </a:lnTo>
                  <a:lnTo>
                    <a:pt x="10776" y="4897"/>
                  </a:lnTo>
                  <a:lnTo>
                    <a:pt x="10692" y="4939"/>
                  </a:lnTo>
                  <a:lnTo>
                    <a:pt x="10672" y="5127"/>
                  </a:lnTo>
                  <a:lnTo>
                    <a:pt x="10567" y="5190"/>
                  </a:lnTo>
                  <a:lnTo>
                    <a:pt x="10588" y="5106"/>
                  </a:lnTo>
                  <a:lnTo>
                    <a:pt x="10525" y="5085"/>
                  </a:lnTo>
                  <a:lnTo>
                    <a:pt x="10504" y="5002"/>
                  </a:lnTo>
                  <a:lnTo>
                    <a:pt x="10400" y="5002"/>
                  </a:lnTo>
                  <a:lnTo>
                    <a:pt x="10295" y="4918"/>
                  </a:lnTo>
                  <a:lnTo>
                    <a:pt x="10107" y="4876"/>
                  </a:lnTo>
                  <a:lnTo>
                    <a:pt x="10002" y="4771"/>
                  </a:lnTo>
                  <a:lnTo>
                    <a:pt x="9939" y="4730"/>
                  </a:lnTo>
                  <a:lnTo>
                    <a:pt x="9856" y="4730"/>
                  </a:lnTo>
                  <a:lnTo>
                    <a:pt x="9793" y="4709"/>
                  </a:lnTo>
                  <a:lnTo>
                    <a:pt x="9772" y="4709"/>
                  </a:lnTo>
                  <a:lnTo>
                    <a:pt x="9730" y="4667"/>
                  </a:lnTo>
                  <a:lnTo>
                    <a:pt x="9751" y="4499"/>
                  </a:lnTo>
                  <a:lnTo>
                    <a:pt x="9625" y="4165"/>
                  </a:lnTo>
                  <a:lnTo>
                    <a:pt x="9625" y="4144"/>
                  </a:lnTo>
                  <a:lnTo>
                    <a:pt x="9625" y="4081"/>
                  </a:lnTo>
                  <a:lnTo>
                    <a:pt x="9625" y="3976"/>
                  </a:lnTo>
                  <a:lnTo>
                    <a:pt x="9646" y="3872"/>
                  </a:lnTo>
                  <a:lnTo>
                    <a:pt x="9542" y="3788"/>
                  </a:lnTo>
                  <a:lnTo>
                    <a:pt x="9479" y="3683"/>
                  </a:lnTo>
                  <a:lnTo>
                    <a:pt x="9458" y="3579"/>
                  </a:lnTo>
                  <a:lnTo>
                    <a:pt x="9374" y="3537"/>
                  </a:lnTo>
                  <a:lnTo>
                    <a:pt x="9353" y="3453"/>
                  </a:lnTo>
                  <a:lnTo>
                    <a:pt x="9312" y="3432"/>
                  </a:lnTo>
                  <a:lnTo>
                    <a:pt x="9228" y="3223"/>
                  </a:lnTo>
                  <a:lnTo>
                    <a:pt x="9207" y="3139"/>
                  </a:lnTo>
                  <a:lnTo>
                    <a:pt x="9123" y="3118"/>
                  </a:lnTo>
                  <a:lnTo>
                    <a:pt x="9123" y="2951"/>
                  </a:lnTo>
                  <a:lnTo>
                    <a:pt x="9123" y="2888"/>
                  </a:lnTo>
                  <a:lnTo>
                    <a:pt x="9060" y="2825"/>
                  </a:lnTo>
                  <a:lnTo>
                    <a:pt x="9040" y="2721"/>
                  </a:lnTo>
                  <a:lnTo>
                    <a:pt x="8935" y="2574"/>
                  </a:lnTo>
                  <a:lnTo>
                    <a:pt x="8830" y="2491"/>
                  </a:lnTo>
                  <a:lnTo>
                    <a:pt x="8788" y="2386"/>
                  </a:lnTo>
                  <a:lnTo>
                    <a:pt x="8705" y="2365"/>
                  </a:lnTo>
                  <a:lnTo>
                    <a:pt x="8621" y="2365"/>
                  </a:lnTo>
                  <a:lnTo>
                    <a:pt x="8600" y="2323"/>
                  </a:lnTo>
                  <a:lnTo>
                    <a:pt x="8579" y="2302"/>
                  </a:lnTo>
                  <a:lnTo>
                    <a:pt x="8475" y="2323"/>
                  </a:lnTo>
                  <a:lnTo>
                    <a:pt x="8370" y="2302"/>
                  </a:lnTo>
                  <a:lnTo>
                    <a:pt x="8265" y="2302"/>
                  </a:lnTo>
                  <a:lnTo>
                    <a:pt x="8223" y="2386"/>
                  </a:lnTo>
                  <a:lnTo>
                    <a:pt x="8182" y="2386"/>
                  </a:lnTo>
                  <a:lnTo>
                    <a:pt x="8161" y="2365"/>
                  </a:lnTo>
                  <a:lnTo>
                    <a:pt x="8119" y="2365"/>
                  </a:lnTo>
                  <a:lnTo>
                    <a:pt x="8035" y="2386"/>
                  </a:lnTo>
                  <a:lnTo>
                    <a:pt x="7993" y="2428"/>
                  </a:lnTo>
                  <a:lnTo>
                    <a:pt x="7910" y="2595"/>
                  </a:lnTo>
                  <a:lnTo>
                    <a:pt x="7868" y="2679"/>
                  </a:lnTo>
                  <a:lnTo>
                    <a:pt x="7868" y="2700"/>
                  </a:lnTo>
                  <a:lnTo>
                    <a:pt x="7868" y="2742"/>
                  </a:lnTo>
                  <a:lnTo>
                    <a:pt x="7805" y="2742"/>
                  </a:lnTo>
                  <a:lnTo>
                    <a:pt x="7700" y="2825"/>
                  </a:lnTo>
                  <a:lnTo>
                    <a:pt x="7700" y="2846"/>
                  </a:lnTo>
                  <a:lnTo>
                    <a:pt x="7659" y="2888"/>
                  </a:lnTo>
                  <a:lnTo>
                    <a:pt x="7596" y="2888"/>
                  </a:lnTo>
                  <a:lnTo>
                    <a:pt x="7575" y="2825"/>
                  </a:lnTo>
                  <a:lnTo>
                    <a:pt x="7449" y="2784"/>
                  </a:lnTo>
                  <a:lnTo>
                    <a:pt x="7366" y="2742"/>
                  </a:lnTo>
                  <a:lnTo>
                    <a:pt x="7345" y="2700"/>
                  </a:lnTo>
                  <a:lnTo>
                    <a:pt x="7219" y="2637"/>
                  </a:lnTo>
                  <a:lnTo>
                    <a:pt x="7156" y="2637"/>
                  </a:lnTo>
                  <a:lnTo>
                    <a:pt x="7115" y="2595"/>
                  </a:lnTo>
                  <a:lnTo>
                    <a:pt x="7115" y="2574"/>
                  </a:lnTo>
                  <a:lnTo>
                    <a:pt x="7073" y="2512"/>
                  </a:lnTo>
                  <a:lnTo>
                    <a:pt x="7031" y="2491"/>
                  </a:lnTo>
                  <a:lnTo>
                    <a:pt x="6989" y="2491"/>
                  </a:lnTo>
                  <a:lnTo>
                    <a:pt x="6947" y="2470"/>
                  </a:lnTo>
                  <a:lnTo>
                    <a:pt x="6926" y="2470"/>
                  </a:lnTo>
                  <a:lnTo>
                    <a:pt x="6926" y="2428"/>
                  </a:lnTo>
                  <a:lnTo>
                    <a:pt x="6905" y="2323"/>
                  </a:lnTo>
                  <a:lnTo>
                    <a:pt x="6822" y="2261"/>
                  </a:lnTo>
                  <a:lnTo>
                    <a:pt x="6717" y="2114"/>
                  </a:lnTo>
                  <a:lnTo>
                    <a:pt x="6717" y="2093"/>
                  </a:lnTo>
                  <a:lnTo>
                    <a:pt x="6801" y="2072"/>
                  </a:lnTo>
                  <a:lnTo>
                    <a:pt x="6822" y="2051"/>
                  </a:lnTo>
                  <a:lnTo>
                    <a:pt x="6822" y="1968"/>
                  </a:lnTo>
                  <a:lnTo>
                    <a:pt x="6738" y="1884"/>
                  </a:lnTo>
                  <a:lnTo>
                    <a:pt x="6717" y="1863"/>
                  </a:lnTo>
                  <a:lnTo>
                    <a:pt x="6696" y="1842"/>
                  </a:lnTo>
                  <a:lnTo>
                    <a:pt x="6654" y="1800"/>
                  </a:lnTo>
                  <a:lnTo>
                    <a:pt x="6633" y="1675"/>
                  </a:lnTo>
                  <a:lnTo>
                    <a:pt x="6591" y="1591"/>
                  </a:lnTo>
                  <a:lnTo>
                    <a:pt x="6508" y="1549"/>
                  </a:lnTo>
                  <a:lnTo>
                    <a:pt x="6424" y="1528"/>
                  </a:lnTo>
                  <a:lnTo>
                    <a:pt x="6466" y="1465"/>
                  </a:lnTo>
                  <a:lnTo>
                    <a:pt x="6466" y="1424"/>
                  </a:lnTo>
                  <a:lnTo>
                    <a:pt x="6403" y="1340"/>
                  </a:lnTo>
                  <a:lnTo>
                    <a:pt x="6299" y="1319"/>
                  </a:lnTo>
                  <a:lnTo>
                    <a:pt x="6319" y="1256"/>
                  </a:lnTo>
                  <a:lnTo>
                    <a:pt x="6278" y="1173"/>
                  </a:lnTo>
                  <a:lnTo>
                    <a:pt x="6215" y="1173"/>
                  </a:lnTo>
                  <a:lnTo>
                    <a:pt x="6194" y="1131"/>
                  </a:lnTo>
                  <a:lnTo>
                    <a:pt x="6131" y="1068"/>
                  </a:lnTo>
                  <a:lnTo>
                    <a:pt x="6068" y="942"/>
                  </a:lnTo>
                  <a:lnTo>
                    <a:pt x="5943" y="859"/>
                  </a:lnTo>
                  <a:lnTo>
                    <a:pt x="5022" y="838"/>
                  </a:lnTo>
                  <a:lnTo>
                    <a:pt x="4980" y="1047"/>
                  </a:lnTo>
                  <a:lnTo>
                    <a:pt x="3327" y="1005"/>
                  </a:lnTo>
                  <a:lnTo>
                    <a:pt x="1402" y="105"/>
                  </a:lnTo>
                  <a:lnTo>
                    <a:pt x="1402" y="64"/>
                  </a:lnTo>
                  <a:lnTo>
                    <a:pt x="138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78"/>
            <p:cNvSpPr/>
            <p:nvPr/>
          </p:nvSpPr>
          <p:spPr>
            <a:xfrm>
              <a:off x="3378594" y="3107749"/>
              <a:ext cx="19445" cy="26657"/>
            </a:xfrm>
            <a:custGeom>
              <a:avLst/>
              <a:gdLst/>
              <a:ahLst/>
              <a:cxnLst/>
              <a:rect l="l" t="t" r="r" b="b"/>
              <a:pathLst>
                <a:path w="1633" h="2344" extrusionOk="0">
                  <a:moveTo>
                    <a:pt x="336" y="0"/>
                  </a:moveTo>
                  <a:lnTo>
                    <a:pt x="231" y="84"/>
                  </a:lnTo>
                  <a:lnTo>
                    <a:pt x="126" y="147"/>
                  </a:lnTo>
                  <a:lnTo>
                    <a:pt x="85" y="209"/>
                  </a:lnTo>
                  <a:lnTo>
                    <a:pt x="1" y="314"/>
                  </a:lnTo>
                  <a:lnTo>
                    <a:pt x="1" y="460"/>
                  </a:lnTo>
                  <a:lnTo>
                    <a:pt x="64" y="607"/>
                  </a:lnTo>
                  <a:lnTo>
                    <a:pt x="22" y="732"/>
                  </a:lnTo>
                  <a:lnTo>
                    <a:pt x="22" y="816"/>
                  </a:lnTo>
                  <a:lnTo>
                    <a:pt x="126" y="879"/>
                  </a:lnTo>
                  <a:lnTo>
                    <a:pt x="189" y="963"/>
                  </a:lnTo>
                  <a:lnTo>
                    <a:pt x="231" y="1067"/>
                  </a:lnTo>
                  <a:lnTo>
                    <a:pt x="273" y="1193"/>
                  </a:lnTo>
                  <a:lnTo>
                    <a:pt x="294" y="1256"/>
                  </a:lnTo>
                  <a:lnTo>
                    <a:pt x="273" y="1360"/>
                  </a:lnTo>
                  <a:lnTo>
                    <a:pt x="189" y="1444"/>
                  </a:lnTo>
                  <a:lnTo>
                    <a:pt x="189" y="1590"/>
                  </a:lnTo>
                  <a:lnTo>
                    <a:pt x="231" y="1653"/>
                  </a:lnTo>
                  <a:lnTo>
                    <a:pt x="189" y="1779"/>
                  </a:lnTo>
                  <a:lnTo>
                    <a:pt x="64" y="1883"/>
                  </a:lnTo>
                  <a:lnTo>
                    <a:pt x="1" y="1883"/>
                  </a:lnTo>
                  <a:lnTo>
                    <a:pt x="22" y="1925"/>
                  </a:lnTo>
                  <a:lnTo>
                    <a:pt x="85" y="2009"/>
                  </a:lnTo>
                  <a:lnTo>
                    <a:pt x="106" y="2030"/>
                  </a:lnTo>
                  <a:lnTo>
                    <a:pt x="106" y="2113"/>
                  </a:lnTo>
                  <a:lnTo>
                    <a:pt x="189" y="2197"/>
                  </a:lnTo>
                  <a:lnTo>
                    <a:pt x="294" y="2218"/>
                  </a:lnTo>
                  <a:lnTo>
                    <a:pt x="336" y="2134"/>
                  </a:lnTo>
                  <a:lnTo>
                    <a:pt x="419" y="2113"/>
                  </a:lnTo>
                  <a:lnTo>
                    <a:pt x="503" y="2113"/>
                  </a:lnTo>
                  <a:lnTo>
                    <a:pt x="503" y="2176"/>
                  </a:lnTo>
                  <a:lnTo>
                    <a:pt x="545" y="2197"/>
                  </a:lnTo>
                  <a:lnTo>
                    <a:pt x="545" y="2323"/>
                  </a:lnTo>
                  <a:lnTo>
                    <a:pt x="608" y="2344"/>
                  </a:lnTo>
                  <a:lnTo>
                    <a:pt x="712" y="2281"/>
                  </a:lnTo>
                  <a:lnTo>
                    <a:pt x="733" y="2197"/>
                  </a:lnTo>
                  <a:lnTo>
                    <a:pt x="817" y="2134"/>
                  </a:lnTo>
                  <a:lnTo>
                    <a:pt x="880" y="2113"/>
                  </a:lnTo>
                  <a:lnTo>
                    <a:pt x="963" y="1988"/>
                  </a:lnTo>
                  <a:lnTo>
                    <a:pt x="1068" y="1820"/>
                  </a:lnTo>
                  <a:lnTo>
                    <a:pt x="1173" y="1590"/>
                  </a:lnTo>
                  <a:lnTo>
                    <a:pt x="1173" y="1486"/>
                  </a:lnTo>
                  <a:lnTo>
                    <a:pt x="1340" y="1297"/>
                  </a:lnTo>
                  <a:lnTo>
                    <a:pt x="1466" y="1130"/>
                  </a:lnTo>
                  <a:lnTo>
                    <a:pt x="1528" y="1046"/>
                  </a:lnTo>
                  <a:lnTo>
                    <a:pt x="1633" y="921"/>
                  </a:lnTo>
                  <a:lnTo>
                    <a:pt x="1591" y="774"/>
                  </a:lnTo>
                  <a:lnTo>
                    <a:pt x="1487" y="649"/>
                  </a:lnTo>
                  <a:lnTo>
                    <a:pt x="1466" y="711"/>
                  </a:lnTo>
                  <a:lnTo>
                    <a:pt x="1382" y="649"/>
                  </a:lnTo>
                  <a:lnTo>
                    <a:pt x="1361" y="544"/>
                  </a:lnTo>
                  <a:lnTo>
                    <a:pt x="1173" y="335"/>
                  </a:lnTo>
                  <a:lnTo>
                    <a:pt x="1131" y="335"/>
                  </a:lnTo>
                  <a:lnTo>
                    <a:pt x="963" y="209"/>
                  </a:lnTo>
                  <a:lnTo>
                    <a:pt x="650" y="105"/>
                  </a:lnTo>
                  <a:lnTo>
                    <a:pt x="524" y="21"/>
                  </a:lnTo>
                  <a:lnTo>
                    <a:pt x="33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78"/>
            <p:cNvSpPr/>
            <p:nvPr/>
          </p:nvSpPr>
          <p:spPr>
            <a:xfrm>
              <a:off x="3354434" y="3105122"/>
              <a:ext cx="27661" cy="28807"/>
            </a:xfrm>
            <a:custGeom>
              <a:avLst/>
              <a:gdLst/>
              <a:ahLst/>
              <a:cxnLst/>
              <a:rect l="l" t="t" r="r" b="b"/>
              <a:pathLst>
                <a:path w="2323" h="2533" extrusionOk="0">
                  <a:moveTo>
                    <a:pt x="1632" y="1"/>
                  </a:moveTo>
                  <a:lnTo>
                    <a:pt x="1528" y="43"/>
                  </a:lnTo>
                  <a:lnTo>
                    <a:pt x="1339" y="22"/>
                  </a:lnTo>
                  <a:lnTo>
                    <a:pt x="1151" y="64"/>
                  </a:lnTo>
                  <a:lnTo>
                    <a:pt x="963" y="22"/>
                  </a:lnTo>
                  <a:lnTo>
                    <a:pt x="691" y="22"/>
                  </a:lnTo>
                  <a:lnTo>
                    <a:pt x="544" y="64"/>
                  </a:lnTo>
                  <a:lnTo>
                    <a:pt x="544" y="210"/>
                  </a:lnTo>
                  <a:lnTo>
                    <a:pt x="482" y="336"/>
                  </a:lnTo>
                  <a:lnTo>
                    <a:pt x="523" y="419"/>
                  </a:lnTo>
                  <a:lnTo>
                    <a:pt x="440" y="524"/>
                  </a:lnTo>
                  <a:lnTo>
                    <a:pt x="335" y="566"/>
                  </a:lnTo>
                  <a:lnTo>
                    <a:pt x="168" y="566"/>
                  </a:lnTo>
                  <a:lnTo>
                    <a:pt x="105" y="691"/>
                  </a:lnTo>
                  <a:lnTo>
                    <a:pt x="105" y="838"/>
                  </a:lnTo>
                  <a:lnTo>
                    <a:pt x="0" y="1068"/>
                  </a:lnTo>
                  <a:lnTo>
                    <a:pt x="21" y="1152"/>
                  </a:lnTo>
                  <a:lnTo>
                    <a:pt x="126" y="1194"/>
                  </a:lnTo>
                  <a:lnTo>
                    <a:pt x="168" y="1277"/>
                  </a:lnTo>
                  <a:lnTo>
                    <a:pt x="210" y="1319"/>
                  </a:lnTo>
                  <a:lnTo>
                    <a:pt x="272" y="1424"/>
                  </a:lnTo>
                  <a:lnTo>
                    <a:pt x="272" y="1507"/>
                  </a:lnTo>
                  <a:lnTo>
                    <a:pt x="335" y="1570"/>
                  </a:lnTo>
                  <a:lnTo>
                    <a:pt x="419" y="1570"/>
                  </a:lnTo>
                  <a:lnTo>
                    <a:pt x="461" y="1591"/>
                  </a:lnTo>
                  <a:lnTo>
                    <a:pt x="482" y="1696"/>
                  </a:lnTo>
                  <a:lnTo>
                    <a:pt x="523" y="1842"/>
                  </a:lnTo>
                  <a:lnTo>
                    <a:pt x="523" y="1989"/>
                  </a:lnTo>
                  <a:lnTo>
                    <a:pt x="586" y="2010"/>
                  </a:lnTo>
                  <a:lnTo>
                    <a:pt x="670" y="2135"/>
                  </a:lnTo>
                  <a:lnTo>
                    <a:pt x="691" y="2219"/>
                  </a:lnTo>
                  <a:lnTo>
                    <a:pt x="795" y="2261"/>
                  </a:lnTo>
                  <a:lnTo>
                    <a:pt x="795" y="2323"/>
                  </a:lnTo>
                  <a:lnTo>
                    <a:pt x="858" y="2407"/>
                  </a:lnTo>
                  <a:lnTo>
                    <a:pt x="942" y="2449"/>
                  </a:lnTo>
                  <a:lnTo>
                    <a:pt x="984" y="2449"/>
                  </a:lnTo>
                  <a:lnTo>
                    <a:pt x="1005" y="2470"/>
                  </a:lnTo>
                  <a:lnTo>
                    <a:pt x="1172" y="2533"/>
                  </a:lnTo>
                  <a:lnTo>
                    <a:pt x="1256" y="2533"/>
                  </a:lnTo>
                  <a:lnTo>
                    <a:pt x="1277" y="2470"/>
                  </a:lnTo>
                  <a:lnTo>
                    <a:pt x="1214" y="2344"/>
                  </a:lnTo>
                  <a:lnTo>
                    <a:pt x="1193" y="2303"/>
                  </a:lnTo>
                  <a:lnTo>
                    <a:pt x="1088" y="2198"/>
                  </a:lnTo>
                  <a:lnTo>
                    <a:pt x="1109" y="2093"/>
                  </a:lnTo>
                  <a:lnTo>
                    <a:pt x="1214" y="2010"/>
                  </a:lnTo>
                  <a:lnTo>
                    <a:pt x="1339" y="2031"/>
                  </a:lnTo>
                  <a:lnTo>
                    <a:pt x="1591" y="2031"/>
                  </a:lnTo>
                  <a:lnTo>
                    <a:pt x="1695" y="1989"/>
                  </a:lnTo>
                  <a:lnTo>
                    <a:pt x="1842" y="1989"/>
                  </a:lnTo>
                  <a:lnTo>
                    <a:pt x="1946" y="2093"/>
                  </a:lnTo>
                  <a:lnTo>
                    <a:pt x="2030" y="2114"/>
                  </a:lnTo>
                  <a:lnTo>
                    <a:pt x="2093" y="2114"/>
                  </a:lnTo>
                  <a:lnTo>
                    <a:pt x="2218" y="2010"/>
                  </a:lnTo>
                  <a:lnTo>
                    <a:pt x="2260" y="1884"/>
                  </a:lnTo>
                  <a:lnTo>
                    <a:pt x="2218" y="1821"/>
                  </a:lnTo>
                  <a:lnTo>
                    <a:pt x="2218" y="1675"/>
                  </a:lnTo>
                  <a:lnTo>
                    <a:pt x="2302" y="1591"/>
                  </a:lnTo>
                  <a:lnTo>
                    <a:pt x="2323" y="1487"/>
                  </a:lnTo>
                  <a:lnTo>
                    <a:pt x="2302" y="1424"/>
                  </a:lnTo>
                  <a:lnTo>
                    <a:pt x="2260" y="1298"/>
                  </a:lnTo>
                  <a:lnTo>
                    <a:pt x="2218" y="1194"/>
                  </a:lnTo>
                  <a:lnTo>
                    <a:pt x="2155" y="1110"/>
                  </a:lnTo>
                  <a:lnTo>
                    <a:pt x="2051" y="1047"/>
                  </a:lnTo>
                  <a:lnTo>
                    <a:pt x="2051" y="963"/>
                  </a:lnTo>
                  <a:lnTo>
                    <a:pt x="2093" y="838"/>
                  </a:lnTo>
                  <a:lnTo>
                    <a:pt x="2030" y="691"/>
                  </a:lnTo>
                  <a:lnTo>
                    <a:pt x="2030" y="545"/>
                  </a:lnTo>
                  <a:lnTo>
                    <a:pt x="2114" y="440"/>
                  </a:lnTo>
                  <a:lnTo>
                    <a:pt x="2155" y="378"/>
                  </a:lnTo>
                  <a:lnTo>
                    <a:pt x="2260" y="231"/>
                  </a:lnTo>
                  <a:lnTo>
                    <a:pt x="2260" y="147"/>
                  </a:lnTo>
                  <a:lnTo>
                    <a:pt x="2135" y="106"/>
                  </a:lnTo>
                  <a:lnTo>
                    <a:pt x="1946" y="6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78"/>
            <p:cNvSpPr/>
            <p:nvPr/>
          </p:nvSpPr>
          <p:spPr>
            <a:xfrm>
              <a:off x="3331012" y="3088711"/>
              <a:ext cx="34639" cy="49743"/>
            </a:xfrm>
            <a:custGeom>
              <a:avLst/>
              <a:gdLst/>
              <a:ahLst/>
              <a:cxnLst/>
              <a:rect l="l" t="t" r="r" b="b"/>
              <a:pathLst>
                <a:path w="2909" h="4374" extrusionOk="0">
                  <a:moveTo>
                    <a:pt x="879" y="0"/>
                  </a:moveTo>
                  <a:lnTo>
                    <a:pt x="858" y="84"/>
                  </a:lnTo>
                  <a:lnTo>
                    <a:pt x="712" y="251"/>
                  </a:lnTo>
                  <a:lnTo>
                    <a:pt x="565" y="356"/>
                  </a:lnTo>
                  <a:lnTo>
                    <a:pt x="503" y="335"/>
                  </a:lnTo>
                  <a:lnTo>
                    <a:pt x="335" y="544"/>
                  </a:lnTo>
                  <a:lnTo>
                    <a:pt x="356" y="628"/>
                  </a:lnTo>
                  <a:lnTo>
                    <a:pt x="419" y="733"/>
                  </a:lnTo>
                  <a:lnTo>
                    <a:pt x="565" y="753"/>
                  </a:lnTo>
                  <a:lnTo>
                    <a:pt x="649" y="837"/>
                  </a:lnTo>
                  <a:lnTo>
                    <a:pt x="649" y="963"/>
                  </a:lnTo>
                  <a:lnTo>
                    <a:pt x="461" y="1046"/>
                  </a:lnTo>
                  <a:lnTo>
                    <a:pt x="398" y="1025"/>
                  </a:lnTo>
                  <a:lnTo>
                    <a:pt x="293" y="1046"/>
                  </a:lnTo>
                  <a:lnTo>
                    <a:pt x="210" y="1025"/>
                  </a:lnTo>
                  <a:lnTo>
                    <a:pt x="126" y="1088"/>
                  </a:lnTo>
                  <a:lnTo>
                    <a:pt x="105" y="1277"/>
                  </a:lnTo>
                  <a:lnTo>
                    <a:pt x="1" y="1381"/>
                  </a:lnTo>
                  <a:lnTo>
                    <a:pt x="42" y="1507"/>
                  </a:lnTo>
                  <a:lnTo>
                    <a:pt x="189" y="1716"/>
                  </a:lnTo>
                  <a:lnTo>
                    <a:pt x="419" y="1904"/>
                  </a:lnTo>
                  <a:lnTo>
                    <a:pt x="419" y="1925"/>
                  </a:lnTo>
                  <a:lnTo>
                    <a:pt x="461" y="1925"/>
                  </a:lnTo>
                  <a:lnTo>
                    <a:pt x="524" y="1988"/>
                  </a:lnTo>
                  <a:lnTo>
                    <a:pt x="565" y="1925"/>
                  </a:lnTo>
                  <a:lnTo>
                    <a:pt x="712" y="1967"/>
                  </a:lnTo>
                  <a:lnTo>
                    <a:pt x="817" y="2072"/>
                  </a:lnTo>
                  <a:lnTo>
                    <a:pt x="817" y="2218"/>
                  </a:lnTo>
                  <a:lnTo>
                    <a:pt x="733" y="2344"/>
                  </a:lnTo>
                  <a:lnTo>
                    <a:pt x="670" y="2406"/>
                  </a:lnTo>
                  <a:lnTo>
                    <a:pt x="775" y="2448"/>
                  </a:lnTo>
                  <a:lnTo>
                    <a:pt x="879" y="2448"/>
                  </a:lnTo>
                  <a:lnTo>
                    <a:pt x="942" y="2532"/>
                  </a:lnTo>
                  <a:lnTo>
                    <a:pt x="984" y="2616"/>
                  </a:lnTo>
                  <a:lnTo>
                    <a:pt x="1089" y="2616"/>
                  </a:lnTo>
                  <a:lnTo>
                    <a:pt x="1089" y="2657"/>
                  </a:lnTo>
                  <a:lnTo>
                    <a:pt x="984" y="2804"/>
                  </a:lnTo>
                  <a:lnTo>
                    <a:pt x="963" y="2950"/>
                  </a:lnTo>
                  <a:lnTo>
                    <a:pt x="837" y="3160"/>
                  </a:lnTo>
                  <a:lnTo>
                    <a:pt x="858" y="3264"/>
                  </a:lnTo>
                  <a:lnTo>
                    <a:pt x="817" y="3369"/>
                  </a:lnTo>
                  <a:lnTo>
                    <a:pt x="817" y="3474"/>
                  </a:lnTo>
                  <a:lnTo>
                    <a:pt x="837" y="3536"/>
                  </a:lnTo>
                  <a:lnTo>
                    <a:pt x="817" y="3599"/>
                  </a:lnTo>
                  <a:lnTo>
                    <a:pt x="817" y="3704"/>
                  </a:lnTo>
                  <a:lnTo>
                    <a:pt x="921" y="3808"/>
                  </a:lnTo>
                  <a:lnTo>
                    <a:pt x="1047" y="3955"/>
                  </a:lnTo>
                  <a:lnTo>
                    <a:pt x="1047" y="4018"/>
                  </a:lnTo>
                  <a:lnTo>
                    <a:pt x="1130" y="4122"/>
                  </a:lnTo>
                  <a:lnTo>
                    <a:pt x="1361" y="4331"/>
                  </a:lnTo>
                  <a:lnTo>
                    <a:pt x="1444" y="4373"/>
                  </a:lnTo>
                  <a:lnTo>
                    <a:pt x="1507" y="4290"/>
                  </a:lnTo>
                  <a:lnTo>
                    <a:pt x="1591" y="4269"/>
                  </a:lnTo>
                  <a:lnTo>
                    <a:pt x="1612" y="4290"/>
                  </a:lnTo>
                  <a:lnTo>
                    <a:pt x="1758" y="4290"/>
                  </a:lnTo>
                  <a:lnTo>
                    <a:pt x="1821" y="4185"/>
                  </a:lnTo>
                  <a:lnTo>
                    <a:pt x="1863" y="4122"/>
                  </a:lnTo>
                  <a:lnTo>
                    <a:pt x="1967" y="4101"/>
                  </a:lnTo>
                  <a:lnTo>
                    <a:pt x="2198" y="4101"/>
                  </a:lnTo>
                  <a:lnTo>
                    <a:pt x="2260" y="3913"/>
                  </a:lnTo>
                  <a:lnTo>
                    <a:pt x="2386" y="3871"/>
                  </a:lnTo>
                  <a:lnTo>
                    <a:pt x="2553" y="3871"/>
                  </a:lnTo>
                  <a:lnTo>
                    <a:pt x="2616" y="3913"/>
                  </a:lnTo>
                  <a:lnTo>
                    <a:pt x="2721" y="3892"/>
                  </a:lnTo>
                  <a:lnTo>
                    <a:pt x="2909" y="3892"/>
                  </a:lnTo>
                  <a:lnTo>
                    <a:pt x="2825" y="3850"/>
                  </a:lnTo>
                  <a:lnTo>
                    <a:pt x="2762" y="3766"/>
                  </a:lnTo>
                  <a:lnTo>
                    <a:pt x="2762" y="3704"/>
                  </a:lnTo>
                  <a:lnTo>
                    <a:pt x="2658" y="3662"/>
                  </a:lnTo>
                  <a:lnTo>
                    <a:pt x="2637" y="3578"/>
                  </a:lnTo>
                  <a:lnTo>
                    <a:pt x="2553" y="3453"/>
                  </a:lnTo>
                  <a:lnTo>
                    <a:pt x="2490" y="3432"/>
                  </a:lnTo>
                  <a:lnTo>
                    <a:pt x="2490" y="3285"/>
                  </a:lnTo>
                  <a:lnTo>
                    <a:pt x="2449" y="3139"/>
                  </a:lnTo>
                  <a:lnTo>
                    <a:pt x="2428" y="3034"/>
                  </a:lnTo>
                  <a:lnTo>
                    <a:pt x="2386" y="3013"/>
                  </a:lnTo>
                  <a:lnTo>
                    <a:pt x="2302" y="3013"/>
                  </a:lnTo>
                  <a:lnTo>
                    <a:pt x="2239" y="2950"/>
                  </a:lnTo>
                  <a:lnTo>
                    <a:pt x="2239" y="2867"/>
                  </a:lnTo>
                  <a:lnTo>
                    <a:pt x="2177" y="2762"/>
                  </a:lnTo>
                  <a:lnTo>
                    <a:pt x="2135" y="2720"/>
                  </a:lnTo>
                  <a:lnTo>
                    <a:pt x="2093" y="2637"/>
                  </a:lnTo>
                  <a:lnTo>
                    <a:pt x="1988" y="2595"/>
                  </a:lnTo>
                  <a:lnTo>
                    <a:pt x="1967" y="2511"/>
                  </a:lnTo>
                  <a:lnTo>
                    <a:pt x="2072" y="2281"/>
                  </a:lnTo>
                  <a:lnTo>
                    <a:pt x="2072" y="2134"/>
                  </a:lnTo>
                  <a:lnTo>
                    <a:pt x="2135" y="2009"/>
                  </a:lnTo>
                  <a:lnTo>
                    <a:pt x="2302" y="2009"/>
                  </a:lnTo>
                  <a:lnTo>
                    <a:pt x="2407" y="1967"/>
                  </a:lnTo>
                  <a:lnTo>
                    <a:pt x="2490" y="1862"/>
                  </a:lnTo>
                  <a:lnTo>
                    <a:pt x="2449" y="1779"/>
                  </a:lnTo>
                  <a:lnTo>
                    <a:pt x="2511" y="1653"/>
                  </a:lnTo>
                  <a:lnTo>
                    <a:pt x="2449" y="1549"/>
                  </a:lnTo>
                  <a:lnTo>
                    <a:pt x="2449" y="1381"/>
                  </a:lnTo>
                  <a:lnTo>
                    <a:pt x="2428" y="1297"/>
                  </a:lnTo>
                  <a:lnTo>
                    <a:pt x="2218" y="1256"/>
                  </a:lnTo>
                  <a:lnTo>
                    <a:pt x="2009" y="1046"/>
                  </a:lnTo>
                  <a:lnTo>
                    <a:pt x="1905" y="963"/>
                  </a:lnTo>
                  <a:lnTo>
                    <a:pt x="1863" y="984"/>
                  </a:lnTo>
                  <a:lnTo>
                    <a:pt x="1716" y="1046"/>
                  </a:lnTo>
                  <a:lnTo>
                    <a:pt x="1653" y="1130"/>
                  </a:lnTo>
                  <a:lnTo>
                    <a:pt x="1612" y="1235"/>
                  </a:lnTo>
                  <a:lnTo>
                    <a:pt x="1591" y="1088"/>
                  </a:lnTo>
                  <a:lnTo>
                    <a:pt x="1612" y="921"/>
                  </a:lnTo>
                  <a:lnTo>
                    <a:pt x="1674" y="816"/>
                  </a:lnTo>
                  <a:lnTo>
                    <a:pt x="1612" y="628"/>
                  </a:lnTo>
                  <a:lnTo>
                    <a:pt x="1507" y="565"/>
                  </a:lnTo>
                  <a:lnTo>
                    <a:pt x="1298" y="419"/>
                  </a:lnTo>
                  <a:lnTo>
                    <a:pt x="1151" y="251"/>
                  </a:lnTo>
                  <a:lnTo>
                    <a:pt x="1130" y="147"/>
                  </a:lnTo>
                  <a:lnTo>
                    <a:pt x="1026" y="42"/>
                  </a:lnTo>
                  <a:lnTo>
                    <a:pt x="921" y="21"/>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5" name="Google Shape;2835;p78"/>
            <p:cNvSpPr/>
            <p:nvPr/>
          </p:nvSpPr>
          <p:spPr>
            <a:xfrm>
              <a:off x="3250041" y="3063487"/>
              <a:ext cx="91450" cy="78538"/>
            </a:xfrm>
            <a:custGeom>
              <a:avLst/>
              <a:gdLst/>
              <a:ahLst/>
              <a:cxnLst/>
              <a:rect l="l" t="t" r="r" b="b"/>
              <a:pathLst>
                <a:path w="7680" h="6906" extrusionOk="0">
                  <a:moveTo>
                    <a:pt x="1988" y="0"/>
                  </a:moveTo>
                  <a:lnTo>
                    <a:pt x="1821" y="63"/>
                  </a:lnTo>
                  <a:lnTo>
                    <a:pt x="1674" y="251"/>
                  </a:lnTo>
                  <a:lnTo>
                    <a:pt x="1695" y="377"/>
                  </a:lnTo>
                  <a:lnTo>
                    <a:pt x="1758" y="440"/>
                  </a:lnTo>
                  <a:lnTo>
                    <a:pt x="1863" y="356"/>
                  </a:lnTo>
                  <a:lnTo>
                    <a:pt x="1967" y="377"/>
                  </a:lnTo>
                  <a:lnTo>
                    <a:pt x="2072" y="461"/>
                  </a:lnTo>
                  <a:lnTo>
                    <a:pt x="2030" y="544"/>
                  </a:lnTo>
                  <a:lnTo>
                    <a:pt x="1925" y="565"/>
                  </a:lnTo>
                  <a:lnTo>
                    <a:pt x="1821" y="523"/>
                  </a:lnTo>
                  <a:lnTo>
                    <a:pt x="1779" y="482"/>
                  </a:lnTo>
                  <a:lnTo>
                    <a:pt x="1758" y="523"/>
                  </a:lnTo>
                  <a:lnTo>
                    <a:pt x="1758" y="565"/>
                  </a:lnTo>
                  <a:lnTo>
                    <a:pt x="1611" y="649"/>
                  </a:lnTo>
                  <a:lnTo>
                    <a:pt x="1360" y="670"/>
                  </a:lnTo>
                  <a:lnTo>
                    <a:pt x="1088" y="774"/>
                  </a:lnTo>
                  <a:lnTo>
                    <a:pt x="1026" y="879"/>
                  </a:lnTo>
                  <a:lnTo>
                    <a:pt x="1026" y="984"/>
                  </a:lnTo>
                  <a:lnTo>
                    <a:pt x="1088" y="1088"/>
                  </a:lnTo>
                  <a:lnTo>
                    <a:pt x="1088" y="1318"/>
                  </a:lnTo>
                  <a:lnTo>
                    <a:pt x="1130" y="1486"/>
                  </a:lnTo>
                  <a:lnTo>
                    <a:pt x="1151" y="1611"/>
                  </a:lnTo>
                  <a:lnTo>
                    <a:pt x="1067" y="1800"/>
                  </a:lnTo>
                  <a:lnTo>
                    <a:pt x="879" y="1925"/>
                  </a:lnTo>
                  <a:lnTo>
                    <a:pt x="775" y="1904"/>
                  </a:lnTo>
                  <a:lnTo>
                    <a:pt x="775" y="1737"/>
                  </a:lnTo>
                  <a:lnTo>
                    <a:pt x="649" y="1611"/>
                  </a:lnTo>
                  <a:lnTo>
                    <a:pt x="628" y="1486"/>
                  </a:lnTo>
                  <a:lnTo>
                    <a:pt x="733" y="1402"/>
                  </a:lnTo>
                  <a:lnTo>
                    <a:pt x="754" y="1318"/>
                  </a:lnTo>
                  <a:lnTo>
                    <a:pt x="963" y="1109"/>
                  </a:lnTo>
                  <a:lnTo>
                    <a:pt x="963" y="942"/>
                  </a:lnTo>
                  <a:lnTo>
                    <a:pt x="879" y="795"/>
                  </a:lnTo>
                  <a:lnTo>
                    <a:pt x="921" y="754"/>
                  </a:lnTo>
                  <a:lnTo>
                    <a:pt x="879" y="670"/>
                  </a:lnTo>
                  <a:lnTo>
                    <a:pt x="816" y="628"/>
                  </a:lnTo>
                  <a:lnTo>
                    <a:pt x="754" y="523"/>
                  </a:lnTo>
                  <a:lnTo>
                    <a:pt x="775" y="440"/>
                  </a:lnTo>
                  <a:lnTo>
                    <a:pt x="921" y="377"/>
                  </a:lnTo>
                  <a:lnTo>
                    <a:pt x="1067" y="356"/>
                  </a:lnTo>
                  <a:lnTo>
                    <a:pt x="1172" y="210"/>
                  </a:lnTo>
                  <a:lnTo>
                    <a:pt x="1130" y="210"/>
                  </a:lnTo>
                  <a:lnTo>
                    <a:pt x="1088" y="230"/>
                  </a:lnTo>
                  <a:lnTo>
                    <a:pt x="775" y="356"/>
                  </a:lnTo>
                  <a:lnTo>
                    <a:pt x="628" y="628"/>
                  </a:lnTo>
                  <a:lnTo>
                    <a:pt x="565" y="670"/>
                  </a:lnTo>
                  <a:lnTo>
                    <a:pt x="461" y="691"/>
                  </a:lnTo>
                  <a:lnTo>
                    <a:pt x="356" y="837"/>
                  </a:lnTo>
                  <a:lnTo>
                    <a:pt x="293" y="900"/>
                  </a:lnTo>
                  <a:lnTo>
                    <a:pt x="105" y="1172"/>
                  </a:lnTo>
                  <a:lnTo>
                    <a:pt x="84" y="1298"/>
                  </a:lnTo>
                  <a:lnTo>
                    <a:pt x="105" y="1402"/>
                  </a:lnTo>
                  <a:lnTo>
                    <a:pt x="84" y="1590"/>
                  </a:lnTo>
                  <a:lnTo>
                    <a:pt x="0" y="1779"/>
                  </a:lnTo>
                  <a:lnTo>
                    <a:pt x="0" y="1821"/>
                  </a:lnTo>
                  <a:lnTo>
                    <a:pt x="147" y="1821"/>
                  </a:lnTo>
                  <a:lnTo>
                    <a:pt x="398" y="2239"/>
                  </a:lnTo>
                  <a:lnTo>
                    <a:pt x="503" y="2407"/>
                  </a:lnTo>
                  <a:lnTo>
                    <a:pt x="523" y="2511"/>
                  </a:lnTo>
                  <a:lnTo>
                    <a:pt x="461" y="2637"/>
                  </a:lnTo>
                  <a:lnTo>
                    <a:pt x="461" y="2720"/>
                  </a:lnTo>
                  <a:lnTo>
                    <a:pt x="440" y="2762"/>
                  </a:lnTo>
                  <a:lnTo>
                    <a:pt x="440" y="2867"/>
                  </a:lnTo>
                  <a:lnTo>
                    <a:pt x="565" y="2971"/>
                  </a:lnTo>
                  <a:lnTo>
                    <a:pt x="733" y="3034"/>
                  </a:lnTo>
                  <a:lnTo>
                    <a:pt x="837" y="3055"/>
                  </a:lnTo>
                  <a:lnTo>
                    <a:pt x="963" y="3097"/>
                  </a:lnTo>
                  <a:lnTo>
                    <a:pt x="1047" y="3055"/>
                  </a:lnTo>
                  <a:lnTo>
                    <a:pt x="1193" y="3055"/>
                  </a:lnTo>
                  <a:lnTo>
                    <a:pt x="1339" y="3097"/>
                  </a:lnTo>
                  <a:lnTo>
                    <a:pt x="1381" y="3076"/>
                  </a:lnTo>
                  <a:lnTo>
                    <a:pt x="1549" y="3055"/>
                  </a:lnTo>
                  <a:lnTo>
                    <a:pt x="1716" y="3076"/>
                  </a:lnTo>
                  <a:lnTo>
                    <a:pt x="1821" y="3139"/>
                  </a:lnTo>
                  <a:lnTo>
                    <a:pt x="2281" y="3557"/>
                  </a:lnTo>
                  <a:lnTo>
                    <a:pt x="2427" y="3515"/>
                  </a:lnTo>
                  <a:lnTo>
                    <a:pt x="2448" y="3557"/>
                  </a:lnTo>
                  <a:lnTo>
                    <a:pt x="2511" y="3515"/>
                  </a:lnTo>
                  <a:lnTo>
                    <a:pt x="2637" y="3578"/>
                  </a:lnTo>
                  <a:lnTo>
                    <a:pt x="2699" y="3599"/>
                  </a:lnTo>
                  <a:lnTo>
                    <a:pt x="2825" y="3557"/>
                  </a:lnTo>
                  <a:lnTo>
                    <a:pt x="2930" y="3557"/>
                  </a:lnTo>
                  <a:lnTo>
                    <a:pt x="3076" y="3578"/>
                  </a:lnTo>
                  <a:lnTo>
                    <a:pt x="3118" y="3515"/>
                  </a:lnTo>
                  <a:lnTo>
                    <a:pt x="3223" y="3515"/>
                  </a:lnTo>
                  <a:lnTo>
                    <a:pt x="3285" y="3578"/>
                  </a:lnTo>
                  <a:lnTo>
                    <a:pt x="3348" y="3808"/>
                  </a:lnTo>
                  <a:lnTo>
                    <a:pt x="3285" y="3892"/>
                  </a:lnTo>
                  <a:lnTo>
                    <a:pt x="3285" y="3997"/>
                  </a:lnTo>
                  <a:lnTo>
                    <a:pt x="3264" y="4080"/>
                  </a:lnTo>
                  <a:lnTo>
                    <a:pt x="3118" y="4101"/>
                  </a:lnTo>
                  <a:lnTo>
                    <a:pt x="3055" y="4185"/>
                  </a:lnTo>
                  <a:lnTo>
                    <a:pt x="3076" y="4394"/>
                  </a:lnTo>
                  <a:lnTo>
                    <a:pt x="3118" y="4457"/>
                  </a:lnTo>
                  <a:lnTo>
                    <a:pt x="3055" y="4624"/>
                  </a:lnTo>
                  <a:lnTo>
                    <a:pt x="3055" y="4813"/>
                  </a:lnTo>
                  <a:lnTo>
                    <a:pt x="3139" y="4875"/>
                  </a:lnTo>
                  <a:lnTo>
                    <a:pt x="3139" y="4959"/>
                  </a:lnTo>
                  <a:lnTo>
                    <a:pt x="3244" y="5252"/>
                  </a:lnTo>
                  <a:lnTo>
                    <a:pt x="3055" y="5587"/>
                  </a:lnTo>
                  <a:lnTo>
                    <a:pt x="3076" y="5692"/>
                  </a:lnTo>
                  <a:lnTo>
                    <a:pt x="3139" y="5692"/>
                  </a:lnTo>
                  <a:lnTo>
                    <a:pt x="3223" y="5671"/>
                  </a:lnTo>
                  <a:lnTo>
                    <a:pt x="3223" y="5692"/>
                  </a:lnTo>
                  <a:lnTo>
                    <a:pt x="3244" y="5775"/>
                  </a:lnTo>
                  <a:lnTo>
                    <a:pt x="3327" y="5817"/>
                  </a:lnTo>
                  <a:lnTo>
                    <a:pt x="3369" y="5922"/>
                  </a:lnTo>
                  <a:lnTo>
                    <a:pt x="3348" y="5984"/>
                  </a:lnTo>
                  <a:lnTo>
                    <a:pt x="3390" y="6131"/>
                  </a:lnTo>
                  <a:lnTo>
                    <a:pt x="3536" y="6424"/>
                  </a:lnTo>
                  <a:lnTo>
                    <a:pt x="3536" y="6528"/>
                  </a:lnTo>
                  <a:lnTo>
                    <a:pt x="3746" y="6696"/>
                  </a:lnTo>
                  <a:lnTo>
                    <a:pt x="3976" y="6863"/>
                  </a:lnTo>
                  <a:lnTo>
                    <a:pt x="4101" y="6905"/>
                  </a:lnTo>
                  <a:lnTo>
                    <a:pt x="4332" y="6863"/>
                  </a:lnTo>
                  <a:lnTo>
                    <a:pt x="4478" y="6717"/>
                  </a:lnTo>
                  <a:lnTo>
                    <a:pt x="4687" y="6591"/>
                  </a:lnTo>
                  <a:lnTo>
                    <a:pt x="4750" y="6487"/>
                  </a:lnTo>
                  <a:lnTo>
                    <a:pt x="5064" y="6319"/>
                  </a:lnTo>
                  <a:lnTo>
                    <a:pt x="5127" y="6173"/>
                  </a:lnTo>
                  <a:lnTo>
                    <a:pt x="5168" y="6110"/>
                  </a:lnTo>
                  <a:lnTo>
                    <a:pt x="5210" y="6068"/>
                  </a:lnTo>
                  <a:lnTo>
                    <a:pt x="5482" y="6005"/>
                  </a:lnTo>
                  <a:lnTo>
                    <a:pt x="5629" y="5964"/>
                  </a:lnTo>
                  <a:lnTo>
                    <a:pt x="5587" y="5817"/>
                  </a:lnTo>
                  <a:lnTo>
                    <a:pt x="5440" y="5796"/>
                  </a:lnTo>
                  <a:lnTo>
                    <a:pt x="5252" y="5817"/>
                  </a:lnTo>
                  <a:lnTo>
                    <a:pt x="4959" y="5712"/>
                  </a:lnTo>
                  <a:lnTo>
                    <a:pt x="5022" y="5545"/>
                  </a:lnTo>
                  <a:lnTo>
                    <a:pt x="5001" y="5482"/>
                  </a:lnTo>
                  <a:lnTo>
                    <a:pt x="4938" y="5440"/>
                  </a:lnTo>
                  <a:lnTo>
                    <a:pt x="5127" y="5168"/>
                  </a:lnTo>
                  <a:lnTo>
                    <a:pt x="5064" y="5064"/>
                  </a:lnTo>
                  <a:lnTo>
                    <a:pt x="4938" y="4938"/>
                  </a:lnTo>
                  <a:lnTo>
                    <a:pt x="4834" y="4917"/>
                  </a:lnTo>
                  <a:lnTo>
                    <a:pt x="4750" y="4750"/>
                  </a:lnTo>
                  <a:lnTo>
                    <a:pt x="4917" y="4813"/>
                  </a:lnTo>
                  <a:lnTo>
                    <a:pt x="5106" y="4834"/>
                  </a:lnTo>
                  <a:lnTo>
                    <a:pt x="5273" y="4938"/>
                  </a:lnTo>
                  <a:lnTo>
                    <a:pt x="5461" y="4938"/>
                  </a:lnTo>
                  <a:lnTo>
                    <a:pt x="5733" y="4875"/>
                  </a:lnTo>
                  <a:lnTo>
                    <a:pt x="5796" y="4938"/>
                  </a:lnTo>
                  <a:lnTo>
                    <a:pt x="5985" y="4875"/>
                  </a:lnTo>
                  <a:lnTo>
                    <a:pt x="6173" y="4708"/>
                  </a:lnTo>
                  <a:lnTo>
                    <a:pt x="6319" y="4708"/>
                  </a:lnTo>
                  <a:lnTo>
                    <a:pt x="6424" y="4729"/>
                  </a:lnTo>
                  <a:lnTo>
                    <a:pt x="6675" y="4624"/>
                  </a:lnTo>
                  <a:lnTo>
                    <a:pt x="6884" y="4624"/>
                  </a:lnTo>
                  <a:lnTo>
                    <a:pt x="7156" y="4394"/>
                  </a:lnTo>
                  <a:lnTo>
                    <a:pt x="7219" y="4248"/>
                  </a:lnTo>
                  <a:lnTo>
                    <a:pt x="7219" y="4143"/>
                  </a:lnTo>
                  <a:lnTo>
                    <a:pt x="7219" y="4122"/>
                  </a:lnTo>
                  <a:lnTo>
                    <a:pt x="6989" y="3934"/>
                  </a:lnTo>
                  <a:lnTo>
                    <a:pt x="6842" y="3725"/>
                  </a:lnTo>
                  <a:lnTo>
                    <a:pt x="6801" y="3599"/>
                  </a:lnTo>
                  <a:lnTo>
                    <a:pt x="6905" y="3495"/>
                  </a:lnTo>
                  <a:lnTo>
                    <a:pt x="6926" y="3306"/>
                  </a:lnTo>
                  <a:lnTo>
                    <a:pt x="7010" y="3243"/>
                  </a:lnTo>
                  <a:lnTo>
                    <a:pt x="7093" y="3264"/>
                  </a:lnTo>
                  <a:lnTo>
                    <a:pt x="7198" y="3243"/>
                  </a:lnTo>
                  <a:lnTo>
                    <a:pt x="7261" y="3264"/>
                  </a:lnTo>
                  <a:lnTo>
                    <a:pt x="7449" y="3181"/>
                  </a:lnTo>
                  <a:lnTo>
                    <a:pt x="7449" y="3055"/>
                  </a:lnTo>
                  <a:lnTo>
                    <a:pt x="7365" y="2971"/>
                  </a:lnTo>
                  <a:lnTo>
                    <a:pt x="7219" y="2951"/>
                  </a:lnTo>
                  <a:lnTo>
                    <a:pt x="7156" y="2846"/>
                  </a:lnTo>
                  <a:lnTo>
                    <a:pt x="7135" y="2762"/>
                  </a:lnTo>
                  <a:lnTo>
                    <a:pt x="7303" y="2553"/>
                  </a:lnTo>
                  <a:lnTo>
                    <a:pt x="7365" y="2574"/>
                  </a:lnTo>
                  <a:lnTo>
                    <a:pt x="7512" y="2469"/>
                  </a:lnTo>
                  <a:lnTo>
                    <a:pt x="7658" y="2302"/>
                  </a:lnTo>
                  <a:lnTo>
                    <a:pt x="7679" y="2218"/>
                  </a:lnTo>
                  <a:lnTo>
                    <a:pt x="7658" y="2218"/>
                  </a:lnTo>
                  <a:lnTo>
                    <a:pt x="7428" y="2114"/>
                  </a:lnTo>
                  <a:lnTo>
                    <a:pt x="7345" y="2114"/>
                  </a:lnTo>
                  <a:lnTo>
                    <a:pt x="7261" y="2135"/>
                  </a:lnTo>
                  <a:lnTo>
                    <a:pt x="7156" y="2114"/>
                  </a:lnTo>
                  <a:lnTo>
                    <a:pt x="7093" y="2114"/>
                  </a:lnTo>
                  <a:lnTo>
                    <a:pt x="7010" y="2155"/>
                  </a:lnTo>
                  <a:lnTo>
                    <a:pt x="6821" y="2197"/>
                  </a:lnTo>
                  <a:lnTo>
                    <a:pt x="6675" y="2155"/>
                  </a:lnTo>
                  <a:lnTo>
                    <a:pt x="6612" y="2155"/>
                  </a:lnTo>
                  <a:lnTo>
                    <a:pt x="6717" y="2135"/>
                  </a:lnTo>
                  <a:lnTo>
                    <a:pt x="6801" y="2135"/>
                  </a:lnTo>
                  <a:lnTo>
                    <a:pt x="6884" y="2093"/>
                  </a:lnTo>
                  <a:lnTo>
                    <a:pt x="6926" y="2009"/>
                  </a:lnTo>
                  <a:lnTo>
                    <a:pt x="7052" y="1904"/>
                  </a:lnTo>
                  <a:lnTo>
                    <a:pt x="7093" y="1842"/>
                  </a:lnTo>
                  <a:lnTo>
                    <a:pt x="7010" y="1800"/>
                  </a:lnTo>
                  <a:lnTo>
                    <a:pt x="7010" y="1779"/>
                  </a:lnTo>
                  <a:lnTo>
                    <a:pt x="6989" y="1674"/>
                  </a:lnTo>
                  <a:lnTo>
                    <a:pt x="6821" y="1590"/>
                  </a:lnTo>
                  <a:lnTo>
                    <a:pt x="6612" y="1528"/>
                  </a:lnTo>
                  <a:lnTo>
                    <a:pt x="6570" y="1486"/>
                  </a:lnTo>
                  <a:lnTo>
                    <a:pt x="6487" y="1423"/>
                  </a:lnTo>
                  <a:lnTo>
                    <a:pt x="6382" y="1423"/>
                  </a:lnTo>
                  <a:lnTo>
                    <a:pt x="6361" y="1381"/>
                  </a:lnTo>
                  <a:lnTo>
                    <a:pt x="6215" y="1318"/>
                  </a:lnTo>
                  <a:lnTo>
                    <a:pt x="6173" y="1318"/>
                  </a:lnTo>
                  <a:lnTo>
                    <a:pt x="6173" y="1423"/>
                  </a:lnTo>
                  <a:lnTo>
                    <a:pt x="6089" y="1318"/>
                  </a:lnTo>
                  <a:lnTo>
                    <a:pt x="6047" y="1214"/>
                  </a:lnTo>
                  <a:lnTo>
                    <a:pt x="5943" y="1172"/>
                  </a:lnTo>
                  <a:lnTo>
                    <a:pt x="5901" y="1088"/>
                  </a:lnTo>
                  <a:lnTo>
                    <a:pt x="5964" y="1046"/>
                  </a:lnTo>
                  <a:lnTo>
                    <a:pt x="6215" y="1067"/>
                  </a:lnTo>
                  <a:lnTo>
                    <a:pt x="6319" y="984"/>
                  </a:lnTo>
                  <a:lnTo>
                    <a:pt x="6487" y="984"/>
                  </a:lnTo>
                  <a:lnTo>
                    <a:pt x="6487" y="879"/>
                  </a:lnTo>
                  <a:lnTo>
                    <a:pt x="6361" y="900"/>
                  </a:lnTo>
                  <a:lnTo>
                    <a:pt x="6089" y="858"/>
                  </a:lnTo>
                  <a:lnTo>
                    <a:pt x="5901" y="879"/>
                  </a:lnTo>
                  <a:lnTo>
                    <a:pt x="5775" y="879"/>
                  </a:lnTo>
                  <a:lnTo>
                    <a:pt x="5524" y="963"/>
                  </a:lnTo>
                  <a:lnTo>
                    <a:pt x="5440" y="942"/>
                  </a:lnTo>
                  <a:lnTo>
                    <a:pt x="5336" y="942"/>
                  </a:lnTo>
                  <a:lnTo>
                    <a:pt x="5127" y="1088"/>
                  </a:lnTo>
                  <a:lnTo>
                    <a:pt x="5022" y="1109"/>
                  </a:lnTo>
                  <a:lnTo>
                    <a:pt x="4896" y="1172"/>
                  </a:lnTo>
                  <a:lnTo>
                    <a:pt x="4834" y="1256"/>
                  </a:lnTo>
                  <a:lnTo>
                    <a:pt x="4645" y="1277"/>
                  </a:lnTo>
                  <a:lnTo>
                    <a:pt x="4604" y="1298"/>
                  </a:lnTo>
                  <a:lnTo>
                    <a:pt x="4520" y="1277"/>
                  </a:lnTo>
                  <a:lnTo>
                    <a:pt x="4269" y="1088"/>
                  </a:lnTo>
                  <a:lnTo>
                    <a:pt x="4206" y="984"/>
                  </a:lnTo>
                  <a:lnTo>
                    <a:pt x="3871" y="984"/>
                  </a:lnTo>
                  <a:lnTo>
                    <a:pt x="3327" y="1088"/>
                  </a:lnTo>
                  <a:lnTo>
                    <a:pt x="3055" y="1088"/>
                  </a:lnTo>
                  <a:lnTo>
                    <a:pt x="2951" y="1046"/>
                  </a:lnTo>
                  <a:lnTo>
                    <a:pt x="2909" y="963"/>
                  </a:lnTo>
                  <a:lnTo>
                    <a:pt x="2909" y="858"/>
                  </a:lnTo>
                  <a:lnTo>
                    <a:pt x="2972" y="858"/>
                  </a:lnTo>
                  <a:lnTo>
                    <a:pt x="2951" y="733"/>
                  </a:lnTo>
                  <a:lnTo>
                    <a:pt x="2846" y="565"/>
                  </a:lnTo>
                  <a:lnTo>
                    <a:pt x="2741" y="544"/>
                  </a:lnTo>
                  <a:lnTo>
                    <a:pt x="2448" y="565"/>
                  </a:lnTo>
                  <a:lnTo>
                    <a:pt x="2323" y="482"/>
                  </a:lnTo>
                  <a:lnTo>
                    <a:pt x="2239" y="482"/>
                  </a:lnTo>
                  <a:lnTo>
                    <a:pt x="2176" y="523"/>
                  </a:lnTo>
                  <a:lnTo>
                    <a:pt x="2072" y="356"/>
                  </a:lnTo>
                  <a:lnTo>
                    <a:pt x="2072" y="210"/>
                  </a:lnTo>
                  <a:lnTo>
                    <a:pt x="2030" y="21"/>
                  </a:lnTo>
                  <a:lnTo>
                    <a:pt x="19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6" name="Google Shape;2836;p78"/>
            <p:cNvSpPr/>
            <p:nvPr/>
          </p:nvSpPr>
          <p:spPr>
            <a:xfrm>
              <a:off x="3209425" y="3061815"/>
              <a:ext cx="82733" cy="112565"/>
            </a:xfrm>
            <a:custGeom>
              <a:avLst/>
              <a:gdLst/>
              <a:ahLst/>
              <a:cxnLst/>
              <a:rect l="l" t="t" r="r" b="b"/>
              <a:pathLst>
                <a:path w="6948" h="9898" extrusionOk="0">
                  <a:moveTo>
                    <a:pt x="4353" y="1"/>
                  </a:moveTo>
                  <a:lnTo>
                    <a:pt x="4332" y="64"/>
                  </a:lnTo>
                  <a:lnTo>
                    <a:pt x="4290" y="105"/>
                  </a:lnTo>
                  <a:lnTo>
                    <a:pt x="4227" y="147"/>
                  </a:lnTo>
                  <a:lnTo>
                    <a:pt x="4165" y="168"/>
                  </a:lnTo>
                  <a:lnTo>
                    <a:pt x="4060" y="168"/>
                  </a:lnTo>
                  <a:lnTo>
                    <a:pt x="3976" y="189"/>
                  </a:lnTo>
                  <a:lnTo>
                    <a:pt x="3955" y="252"/>
                  </a:lnTo>
                  <a:lnTo>
                    <a:pt x="3976" y="294"/>
                  </a:lnTo>
                  <a:lnTo>
                    <a:pt x="3955" y="357"/>
                  </a:lnTo>
                  <a:lnTo>
                    <a:pt x="3809" y="419"/>
                  </a:lnTo>
                  <a:lnTo>
                    <a:pt x="3621" y="566"/>
                  </a:lnTo>
                  <a:lnTo>
                    <a:pt x="3495" y="670"/>
                  </a:lnTo>
                  <a:lnTo>
                    <a:pt x="3328" y="691"/>
                  </a:lnTo>
                  <a:lnTo>
                    <a:pt x="2972" y="691"/>
                  </a:lnTo>
                  <a:lnTo>
                    <a:pt x="2867" y="733"/>
                  </a:lnTo>
                  <a:lnTo>
                    <a:pt x="2867" y="817"/>
                  </a:lnTo>
                  <a:lnTo>
                    <a:pt x="2888" y="901"/>
                  </a:lnTo>
                  <a:lnTo>
                    <a:pt x="2888" y="1005"/>
                  </a:lnTo>
                  <a:lnTo>
                    <a:pt x="2805" y="1089"/>
                  </a:lnTo>
                  <a:lnTo>
                    <a:pt x="2721" y="1047"/>
                  </a:lnTo>
                  <a:lnTo>
                    <a:pt x="2763" y="942"/>
                  </a:lnTo>
                  <a:lnTo>
                    <a:pt x="2763" y="921"/>
                  </a:lnTo>
                  <a:lnTo>
                    <a:pt x="2825" y="901"/>
                  </a:lnTo>
                  <a:lnTo>
                    <a:pt x="2700" y="880"/>
                  </a:lnTo>
                  <a:lnTo>
                    <a:pt x="2574" y="817"/>
                  </a:lnTo>
                  <a:lnTo>
                    <a:pt x="2491" y="817"/>
                  </a:lnTo>
                  <a:lnTo>
                    <a:pt x="2302" y="942"/>
                  </a:lnTo>
                  <a:lnTo>
                    <a:pt x="2261" y="1026"/>
                  </a:lnTo>
                  <a:lnTo>
                    <a:pt x="2135" y="1152"/>
                  </a:lnTo>
                  <a:lnTo>
                    <a:pt x="1968" y="1465"/>
                  </a:lnTo>
                  <a:lnTo>
                    <a:pt x="1947" y="1549"/>
                  </a:lnTo>
                  <a:lnTo>
                    <a:pt x="1947" y="1549"/>
                  </a:lnTo>
                  <a:lnTo>
                    <a:pt x="1989" y="1528"/>
                  </a:lnTo>
                  <a:lnTo>
                    <a:pt x="2051" y="1570"/>
                  </a:lnTo>
                  <a:lnTo>
                    <a:pt x="2051" y="1654"/>
                  </a:lnTo>
                  <a:lnTo>
                    <a:pt x="2030" y="1758"/>
                  </a:lnTo>
                  <a:lnTo>
                    <a:pt x="1947" y="1821"/>
                  </a:lnTo>
                  <a:lnTo>
                    <a:pt x="1842" y="1821"/>
                  </a:lnTo>
                  <a:lnTo>
                    <a:pt x="1737" y="1863"/>
                  </a:lnTo>
                  <a:lnTo>
                    <a:pt x="1612" y="1989"/>
                  </a:lnTo>
                  <a:lnTo>
                    <a:pt x="1528" y="2051"/>
                  </a:lnTo>
                  <a:lnTo>
                    <a:pt x="1424" y="2198"/>
                  </a:lnTo>
                  <a:lnTo>
                    <a:pt x="1340" y="2198"/>
                  </a:lnTo>
                  <a:lnTo>
                    <a:pt x="1256" y="2240"/>
                  </a:lnTo>
                  <a:lnTo>
                    <a:pt x="1298" y="2344"/>
                  </a:lnTo>
                  <a:lnTo>
                    <a:pt x="1403" y="2449"/>
                  </a:lnTo>
                  <a:lnTo>
                    <a:pt x="1403" y="2574"/>
                  </a:lnTo>
                  <a:lnTo>
                    <a:pt x="1340" y="2700"/>
                  </a:lnTo>
                  <a:lnTo>
                    <a:pt x="1256" y="2700"/>
                  </a:lnTo>
                  <a:lnTo>
                    <a:pt x="1152" y="2616"/>
                  </a:lnTo>
                  <a:lnTo>
                    <a:pt x="1193" y="2574"/>
                  </a:lnTo>
                  <a:lnTo>
                    <a:pt x="1214" y="2512"/>
                  </a:lnTo>
                  <a:lnTo>
                    <a:pt x="1131" y="2470"/>
                  </a:lnTo>
                  <a:lnTo>
                    <a:pt x="1089" y="2365"/>
                  </a:lnTo>
                  <a:lnTo>
                    <a:pt x="984" y="2261"/>
                  </a:lnTo>
                  <a:lnTo>
                    <a:pt x="942" y="2365"/>
                  </a:lnTo>
                  <a:lnTo>
                    <a:pt x="942" y="2407"/>
                  </a:lnTo>
                  <a:lnTo>
                    <a:pt x="1005" y="2574"/>
                  </a:lnTo>
                  <a:lnTo>
                    <a:pt x="921" y="2721"/>
                  </a:lnTo>
                  <a:lnTo>
                    <a:pt x="901" y="2867"/>
                  </a:lnTo>
                  <a:lnTo>
                    <a:pt x="817" y="2909"/>
                  </a:lnTo>
                  <a:lnTo>
                    <a:pt x="775" y="2909"/>
                  </a:lnTo>
                  <a:lnTo>
                    <a:pt x="691" y="3098"/>
                  </a:lnTo>
                  <a:lnTo>
                    <a:pt x="712" y="3118"/>
                  </a:lnTo>
                  <a:lnTo>
                    <a:pt x="733" y="3244"/>
                  </a:lnTo>
                  <a:lnTo>
                    <a:pt x="733" y="3390"/>
                  </a:lnTo>
                  <a:lnTo>
                    <a:pt x="880" y="3516"/>
                  </a:lnTo>
                  <a:lnTo>
                    <a:pt x="901" y="3516"/>
                  </a:lnTo>
                  <a:lnTo>
                    <a:pt x="942" y="3495"/>
                  </a:lnTo>
                  <a:lnTo>
                    <a:pt x="1005" y="3537"/>
                  </a:lnTo>
                  <a:lnTo>
                    <a:pt x="1005" y="3662"/>
                  </a:lnTo>
                  <a:lnTo>
                    <a:pt x="921" y="3746"/>
                  </a:lnTo>
                  <a:lnTo>
                    <a:pt x="921" y="3809"/>
                  </a:lnTo>
                  <a:lnTo>
                    <a:pt x="1005" y="3872"/>
                  </a:lnTo>
                  <a:lnTo>
                    <a:pt x="1005" y="4039"/>
                  </a:lnTo>
                  <a:lnTo>
                    <a:pt x="921" y="4081"/>
                  </a:lnTo>
                  <a:lnTo>
                    <a:pt x="880" y="4165"/>
                  </a:lnTo>
                  <a:lnTo>
                    <a:pt x="921" y="4186"/>
                  </a:lnTo>
                  <a:lnTo>
                    <a:pt x="984" y="4290"/>
                  </a:lnTo>
                  <a:lnTo>
                    <a:pt x="942" y="4478"/>
                  </a:lnTo>
                  <a:lnTo>
                    <a:pt x="984" y="4771"/>
                  </a:lnTo>
                  <a:lnTo>
                    <a:pt x="901" y="4855"/>
                  </a:lnTo>
                  <a:lnTo>
                    <a:pt x="880" y="4918"/>
                  </a:lnTo>
                  <a:lnTo>
                    <a:pt x="942" y="5022"/>
                  </a:lnTo>
                  <a:lnTo>
                    <a:pt x="1047" y="4981"/>
                  </a:lnTo>
                  <a:lnTo>
                    <a:pt x="1047" y="4981"/>
                  </a:lnTo>
                  <a:lnTo>
                    <a:pt x="1026" y="5064"/>
                  </a:lnTo>
                  <a:lnTo>
                    <a:pt x="1089" y="5127"/>
                  </a:lnTo>
                  <a:lnTo>
                    <a:pt x="1152" y="5127"/>
                  </a:lnTo>
                  <a:lnTo>
                    <a:pt x="1152" y="5190"/>
                  </a:lnTo>
                  <a:lnTo>
                    <a:pt x="1110" y="5274"/>
                  </a:lnTo>
                  <a:lnTo>
                    <a:pt x="1047" y="5378"/>
                  </a:lnTo>
                  <a:lnTo>
                    <a:pt x="817" y="5608"/>
                  </a:lnTo>
                  <a:lnTo>
                    <a:pt x="775" y="5713"/>
                  </a:lnTo>
                  <a:lnTo>
                    <a:pt x="608" y="5859"/>
                  </a:lnTo>
                  <a:lnTo>
                    <a:pt x="398" y="5922"/>
                  </a:lnTo>
                  <a:lnTo>
                    <a:pt x="210" y="6048"/>
                  </a:lnTo>
                  <a:lnTo>
                    <a:pt x="64" y="6278"/>
                  </a:lnTo>
                  <a:lnTo>
                    <a:pt x="43" y="6466"/>
                  </a:lnTo>
                  <a:lnTo>
                    <a:pt x="1" y="6571"/>
                  </a:lnTo>
                  <a:lnTo>
                    <a:pt x="189" y="6655"/>
                  </a:lnTo>
                  <a:lnTo>
                    <a:pt x="377" y="6780"/>
                  </a:lnTo>
                  <a:lnTo>
                    <a:pt x="629" y="6947"/>
                  </a:lnTo>
                  <a:lnTo>
                    <a:pt x="733" y="6947"/>
                  </a:lnTo>
                  <a:lnTo>
                    <a:pt x="880" y="7094"/>
                  </a:lnTo>
                  <a:lnTo>
                    <a:pt x="838" y="7178"/>
                  </a:lnTo>
                  <a:lnTo>
                    <a:pt x="880" y="7261"/>
                  </a:lnTo>
                  <a:lnTo>
                    <a:pt x="1047" y="7282"/>
                  </a:lnTo>
                  <a:lnTo>
                    <a:pt x="1256" y="7366"/>
                  </a:lnTo>
                  <a:lnTo>
                    <a:pt x="1319" y="7408"/>
                  </a:lnTo>
                  <a:lnTo>
                    <a:pt x="1507" y="7471"/>
                  </a:lnTo>
                  <a:lnTo>
                    <a:pt x="1570" y="7387"/>
                  </a:lnTo>
                  <a:lnTo>
                    <a:pt x="1570" y="7282"/>
                  </a:lnTo>
                  <a:lnTo>
                    <a:pt x="1654" y="7199"/>
                  </a:lnTo>
                  <a:lnTo>
                    <a:pt x="1717" y="7199"/>
                  </a:lnTo>
                  <a:lnTo>
                    <a:pt x="1863" y="7282"/>
                  </a:lnTo>
                  <a:lnTo>
                    <a:pt x="1968" y="7303"/>
                  </a:lnTo>
                  <a:lnTo>
                    <a:pt x="1989" y="7387"/>
                  </a:lnTo>
                  <a:lnTo>
                    <a:pt x="2072" y="7429"/>
                  </a:lnTo>
                  <a:lnTo>
                    <a:pt x="2135" y="7429"/>
                  </a:lnTo>
                  <a:lnTo>
                    <a:pt x="2177" y="7512"/>
                  </a:lnTo>
                  <a:lnTo>
                    <a:pt x="2386" y="7575"/>
                  </a:lnTo>
                  <a:lnTo>
                    <a:pt x="2512" y="7596"/>
                  </a:lnTo>
                  <a:lnTo>
                    <a:pt x="2553" y="7638"/>
                  </a:lnTo>
                  <a:lnTo>
                    <a:pt x="2700" y="7805"/>
                  </a:lnTo>
                  <a:lnTo>
                    <a:pt x="2700" y="7910"/>
                  </a:lnTo>
                  <a:lnTo>
                    <a:pt x="2805" y="8098"/>
                  </a:lnTo>
                  <a:lnTo>
                    <a:pt x="2888" y="8098"/>
                  </a:lnTo>
                  <a:lnTo>
                    <a:pt x="3139" y="8203"/>
                  </a:lnTo>
                  <a:lnTo>
                    <a:pt x="3244" y="8349"/>
                  </a:lnTo>
                  <a:lnTo>
                    <a:pt x="3244" y="8517"/>
                  </a:lnTo>
                  <a:lnTo>
                    <a:pt x="3307" y="8517"/>
                  </a:lnTo>
                  <a:lnTo>
                    <a:pt x="3411" y="8559"/>
                  </a:lnTo>
                  <a:lnTo>
                    <a:pt x="3432" y="8684"/>
                  </a:lnTo>
                  <a:lnTo>
                    <a:pt x="3411" y="8768"/>
                  </a:lnTo>
                  <a:lnTo>
                    <a:pt x="3432" y="8852"/>
                  </a:lnTo>
                  <a:lnTo>
                    <a:pt x="3537" y="8872"/>
                  </a:lnTo>
                  <a:lnTo>
                    <a:pt x="3662" y="8852"/>
                  </a:lnTo>
                  <a:lnTo>
                    <a:pt x="3767" y="8872"/>
                  </a:lnTo>
                  <a:lnTo>
                    <a:pt x="3914" y="8872"/>
                  </a:lnTo>
                  <a:lnTo>
                    <a:pt x="3955" y="8831"/>
                  </a:lnTo>
                  <a:lnTo>
                    <a:pt x="4144" y="8747"/>
                  </a:lnTo>
                  <a:lnTo>
                    <a:pt x="4290" y="8768"/>
                  </a:lnTo>
                  <a:lnTo>
                    <a:pt x="4458" y="8852"/>
                  </a:lnTo>
                  <a:lnTo>
                    <a:pt x="4646" y="8747"/>
                  </a:lnTo>
                  <a:lnTo>
                    <a:pt x="4750" y="8747"/>
                  </a:lnTo>
                  <a:lnTo>
                    <a:pt x="4792" y="8831"/>
                  </a:lnTo>
                  <a:lnTo>
                    <a:pt x="4876" y="8831"/>
                  </a:lnTo>
                  <a:lnTo>
                    <a:pt x="4981" y="8872"/>
                  </a:lnTo>
                  <a:lnTo>
                    <a:pt x="5064" y="8956"/>
                  </a:lnTo>
                  <a:lnTo>
                    <a:pt x="5169" y="8935"/>
                  </a:lnTo>
                  <a:lnTo>
                    <a:pt x="5169" y="8998"/>
                  </a:lnTo>
                  <a:lnTo>
                    <a:pt x="4792" y="9626"/>
                  </a:lnTo>
                  <a:lnTo>
                    <a:pt x="4813" y="9709"/>
                  </a:lnTo>
                  <a:lnTo>
                    <a:pt x="4960" y="9688"/>
                  </a:lnTo>
                  <a:lnTo>
                    <a:pt x="5085" y="9688"/>
                  </a:lnTo>
                  <a:lnTo>
                    <a:pt x="5190" y="9772"/>
                  </a:lnTo>
                  <a:lnTo>
                    <a:pt x="5211" y="9898"/>
                  </a:lnTo>
                  <a:lnTo>
                    <a:pt x="5294" y="9584"/>
                  </a:lnTo>
                  <a:lnTo>
                    <a:pt x="5629" y="8370"/>
                  </a:lnTo>
                  <a:lnTo>
                    <a:pt x="5629" y="8308"/>
                  </a:lnTo>
                  <a:lnTo>
                    <a:pt x="5629" y="8098"/>
                  </a:lnTo>
                  <a:lnTo>
                    <a:pt x="5504" y="7847"/>
                  </a:lnTo>
                  <a:lnTo>
                    <a:pt x="5294" y="7680"/>
                  </a:lnTo>
                  <a:lnTo>
                    <a:pt x="5190" y="7533"/>
                  </a:lnTo>
                  <a:lnTo>
                    <a:pt x="5169" y="7219"/>
                  </a:lnTo>
                  <a:lnTo>
                    <a:pt x="5546" y="7094"/>
                  </a:lnTo>
                  <a:lnTo>
                    <a:pt x="5692" y="7199"/>
                  </a:lnTo>
                  <a:lnTo>
                    <a:pt x="5713" y="7094"/>
                  </a:lnTo>
                  <a:lnTo>
                    <a:pt x="5650" y="7010"/>
                  </a:lnTo>
                  <a:lnTo>
                    <a:pt x="5713" y="6968"/>
                  </a:lnTo>
                  <a:lnTo>
                    <a:pt x="5629" y="6801"/>
                  </a:lnTo>
                  <a:lnTo>
                    <a:pt x="5420" y="6738"/>
                  </a:lnTo>
                  <a:lnTo>
                    <a:pt x="5336" y="6592"/>
                  </a:lnTo>
                  <a:lnTo>
                    <a:pt x="5399" y="6424"/>
                  </a:lnTo>
                  <a:lnTo>
                    <a:pt x="6048" y="6424"/>
                  </a:lnTo>
                  <a:lnTo>
                    <a:pt x="6131" y="6341"/>
                  </a:lnTo>
                  <a:lnTo>
                    <a:pt x="6236" y="6341"/>
                  </a:lnTo>
                  <a:lnTo>
                    <a:pt x="6278" y="6383"/>
                  </a:lnTo>
                  <a:lnTo>
                    <a:pt x="6362" y="6383"/>
                  </a:lnTo>
                  <a:lnTo>
                    <a:pt x="6466" y="6257"/>
                  </a:lnTo>
                  <a:lnTo>
                    <a:pt x="6634" y="6215"/>
                  </a:lnTo>
                  <a:lnTo>
                    <a:pt x="6675" y="6320"/>
                  </a:lnTo>
                  <a:lnTo>
                    <a:pt x="6759" y="6424"/>
                  </a:lnTo>
                  <a:lnTo>
                    <a:pt x="6780" y="6550"/>
                  </a:lnTo>
                  <a:lnTo>
                    <a:pt x="6780" y="6696"/>
                  </a:lnTo>
                  <a:lnTo>
                    <a:pt x="6947" y="6675"/>
                  </a:lnTo>
                  <a:lnTo>
                    <a:pt x="6947" y="6571"/>
                  </a:lnTo>
                  <a:lnTo>
                    <a:pt x="6801" y="6278"/>
                  </a:lnTo>
                  <a:lnTo>
                    <a:pt x="6759" y="6131"/>
                  </a:lnTo>
                  <a:lnTo>
                    <a:pt x="6780" y="6069"/>
                  </a:lnTo>
                  <a:lnTo>
                    <a:pt x="6738" y="5964"/>
                  </a:lnTo>
                  <a:lnTo>
                    <a:pt x="6655" y="5922"/>
                  </a:lnTo>
                  <a:lnTo>
                    <a:pt x="6634" y="5839"/>
                  </a:lnTo>
                  <a:lnTo>
                    <a:pt x="6634" y="5818"/>
                  </a:lnTo>
                  <a:lnTo>
                    <a:pt x="6550" y="5839"/>
                  </a:lnTo>
                  <a:lnTo>
                    <a:pt x="6487" y="5839"/>
                  </a:lnTo>
                  <a:lnTo>
                    <a:pt x="6466" y="5734"/>
                  </a:lnTo>
                  <a:lnTo>
                    <a:pt x="6655" y="5399"/>
                  </a:lnTo>
                  <a:lnTo>
                    <a:pt x="6550" y="5106"/>
                  </a:lnTo>
                  <a:lnTo>
                    <a:pt x="6550" y="5022"/>
                  </a:lnTo>
                  <a:lnTo>
                    <a:pt x="6466" y="4960"/>
                  </a:lnTo>
                  <a:lnTo>
                    <a:pt x="6466" y="4771"/>
                  </a:lnTo>
                  <a:lnTo>
                    <a:pt x="6529" y="4604"/>
                  </a:lnTo>
                  <a:lnTo>
                    <a:pt x="6487" y="4541"/>
                  </a:lnTo>
                  <a:lnTo>
                    <a:pt x="6466" y="4332"/>
                  </a:lnTo>
                  <a:lnTo>
                    <a:pt x="6529" y="4248"/>
                  </a:lnTo>
                  <a:lnTo>
                    <a:pt x="6675" y="4227"/>
                  </a:lnTo>
                  <a:lnTo>
                    <a:pt x="6696" y="4144"/>
                  </a:lnTo>
                  <a:lnTo>
                    <a:pt x="6696" y="4039"/>
                  </a:lnTo>
                  <a:lnTo>
                    <a:pt x="6759" y="3955"/>
                  </a:lnTo>
                  <a:lnTo>
                    <a:pt x="6696" y="3725"/>
                  </a:lnTo>
                  <a:lnTo>
                    <a:pt x="6634" y="3662"/>
                  </a:lnTo>
                  <a:lnTo>
                    <a:pt x="6529" y="3662"/>
                  </a:lnTo>
                  <a:lnTo>
                    <a:pt x="6487" y="3725"/>
                  </a:lnTo>
                  <a:lnTo>
                    <a:pt x="6341" y="3704"/>
                  </a:lnTo>
                  <a:lnTo>
                    <a:pt x="6236" y="3704"/>
                  </a:lnTo>
                  <a:lnTo>
                    <a:pt x="6110" y="3746"/>
                  </a:lnTo>
                  <a:lnTo>
                    <a:pt x="6048" y="3725"/>
                  </a:lnTo>
                  <a:lnTo>
                    <a:pt x="5922" y="3662"/>
                  </a:lnTo>
                  <a:lnTo>
                    <a:pt x="5859" y="3704"/>
                  </a:lnTo>
                  <a:lnTo>
                    <a:pt x="5838" y="3662"/>
                  </a:lnTo>
                  <a:lnTo>
                    <a:pt x="5692" y="3704"/>
                  </a:lnTo>
                  <a:lnTo>
                    <a:pt x="5232" y="3286"/>
                  </a:lnTo>
                  <a:lnTo>
                    <a:pt x="5127" y="3223"/>
                  </a:lnTo>
                  <a:lnTo>
                    <a:pt x="4960" y="3202"/>
                  </a:lnTo>
                  <a:lnTo>
                    <a:pt x="4792" y="3223"/>
                  </a:lnTo>
                  <a:lnTo>
                    <a:pt x="4750" y="3244"/>
                  </a:lnTo>
                  <a:lnTo>
                    <a:pt x="4604" y="3202"/>
                  </a:lnTo>
                  <a:lnTo>
                    <a:pt x="4458" y="3202"/>
                  </a:lnTo>
                  <a:lnTo>
                    <a:pt x="4374" y="3244"/>
                  </a:lnTo>
                  <a:lnTo>
                    <a:pt x="4248" y="3202"/>
                  </a:lnTo>
                  <a:lnTo>
                    <a:pt x="4144" y="3181"/>
                  </a:lnTo>
                  <a:lnTo>
                    <a:pt x="3976" y="3118"/>
                  </a:lnTo>
                  <a:lnTo>
                    <a:pt x="3851" y="3014"/>
                  </a:lnTo>
                  <a:lnTo>
                    <a:pt x="3851" y="2909"/>
                  </a:lnTo>
                  <a:lnTo>
                    <a:pt x="3872" y="2867"/>
                  </a:lnTo>
                  <a:lnTo>
                    <a:pt x="3872" y="2784"/>
                  </a:lnTo>
                  <a:lnTo>
                    <a:pt x="3934" y="2658"/>
                  </a:lnTo>
                  <a:lnTo>
                    <a:pt x="3914" y="2554"/>
                  </a:lnTo>
                  <a:lnTo>
                    <a:pt x="3809" y="2386"/>
                  </a:lnTo>
                  <a:lnTo>
                    <a:pt x="3558" y="1968"/>
                  </a:lnTo>
                  <a:lnTo>
                    <a:pt x="3411" y="1968"/>
                  </a:lnTo>
                  <a:lnTo>
                    <a:pt x="3411" y="1926"/>
                  </a:lnTo>
                  <a:lnTo>
                    <a:pt x="3495" y="1737"/>
                  </a:lnTo>
                  <a:lnTo>
                    <a:pt x="3516" y="1549"/>
                  </a:lnTo>
                  <a:lnTo>
                    <a:pt x="3495" y="1445"/>
                  </a:lnTo>
                  <a:lnTo>
                    <a:pt x="3516" y="1319"/>
                  </a:lnTo>
                  <a:lnTo>
                    <a:pt x="3704" y="1047"/>
                  </a:lnTo>
                  <a:lnTo>
                    <a:pt x="3767" y="984"/>
                  </a:lnTo>
                  <a:lnTo>
                    <a:pt x="3872" y="838"/>
                  </a:lnTo>
                  <a:lnTo>
                    <a:pt x="3976" y="817"/>
                  </a:lnTo>
                  <a:lnTo>
                    <a:pt x="4039" y="775"/>
                  </a:lnTo>
                  <a:lnTo>
                    <a:pt x="4186" y="503"/>
                  </a:lnTo>
                  <a:lnTo>
                    <a:pt x="4499" y="377"/>
                  </a:lnTo>
                  <a:lnTo>
                    <a:pt x="4541" y="357"/>
                  </a:lnTo>
                  <a:lnTo>
                    <a:pt x="4604" y="357"/>
                  </a:lnTo>
                  <a:lnTo>
                    <a:pt x="4667" y="294"/>
                  </a:lnTo>
                  <a:lnTo>
                    <a:pt x="4688" y="210"/>
                  </a:lnTo>
                  <a:lnTo>
                    <a:pt x="4646" y="147"/>
                  </a:lnTo>
                  <a:lnTo>
                    <a:pt x="4437" y="43"/>
                  </a:lnTo>
                  <a:lnTo>
                    <a:pt x="43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78"/>
            <p:cNvSpPr/>
            <p:nvPr/>
          </p:nvSpPr>
          <p:spPr>
            <a:xfrm>
              <a:off x="3195231" y="3136533"/>
              <a:ext cx="40867" cy="42852"/>
            </a:xfrm>
            <a:custGeom>
              <a:avLst/>
              <a:gdLst/>
              <a:ahLst/>
              <a:cxnLst/>
              <a:rect l="l" t="t" r="r" b="b"/>
              <a:pathLst>
                <a:path w="3432" h="3768" extrusionOk="0">
                  <a:moveTo>
                    <a:pt x="1193" y="1"/>
                  </a:moveTo>
                  <a:lnTo>
                    <a:pt x="1172" y="168"/>
                  </a:lnTo>
                  <a:lnTo>
                    <a:pt x="1025" y="168"/>
                  </a:lnTo>
                  <a:lnTo>
                    <a:pt x="732" y="336"/>
                  </a:lnTo>
                  <a:lnTo>
                    <a:pt x="607" y="377"/>
                  </a:lnTo>
                  <a:lnTo>
                    <a:pt x="440" y="440"/>
                  </a:lnTo>
                  <a:lnTo>
                    <a:pt x="523" y="587"/>
                  </a:lnTo>
                  <a:lnTo>
                    <a:pt x="523" y="649"/>
                  </a:lnTo>
                  <a:lnTo>
                    <a:pt x="565" y="733"/>
                  </a:lnTo>
                  <a:lnTo>
                    <a:pt x="544" y="901"/>
                  </a:lnTo>
                  <a:lnTo>
                    <a:pt x="335" y="1131"/>
                  </a:lnTo>
                  <a:lnTo>
                    <a:pt x="314" y="1235"/>
                  </a:lnTo>
                  <a:lnTo>
                    <a:pt x="356" y="1277"/>
                  </a:lnTo>
                  <a:lnTo>
                    <a:pt x="251" y="1445"/>
                  </a:lnTo>
                  <a:lnTo>
                    <a:pt x="126" y="1465"/>
                  </a:lnTo>
                  <a:lnTo>
                    <a:pt x="21" y="1591"/>
                  </a:lnTo>
                  <a:lnTo>
                    <a:pt x="84" y="1696"/>
                  </a:lnTo>
                  <a:lnTo>
                    <a:pt x="126" y="1800"/>
                  </a:lnTo>
                  <a:lnTo>
                    <a:pt x="105" y="1905"/>
                  </a:lnTo>
                  <a:lnTo>
                    <a:pt x="126" y="2072"/>
                  </a:lnTo>
                  <a:lnTo>
                    <a:pt x="84" y="2198"/>
                  </a:lnTo>
                  <a:lnTo>
                    <a:pt x="0" y="2261"/>
                  </a:lnTo>
                  <a:lnTo>
                    <a:pt x="84" y="2323"/>
                  </a:lnTo>
                  <a:lnTo>
                    <a:pt x="209" y="2386"/>
                  </a:lnTo>
                  <a:lnTo>
                    <a:pt x="314" y="2491"/>
                  </a:lnTo>
                  <a:lnTo>
                    <a:pt x="419" y="2574"/>
                  </a:lnTo>
                  <a:lnTo>
                    <a:pt x="440" y="2533"/>
                  </a:lnTo>
                  <a:lnTo>
                    <a:pt x="502" y="2386"/>
                  </a:lnTo>
                  <a:lnTo>
                    <a:pt x="544" y="2323"/>
                  </a:lnTo>
                  <a:lnTo>
                    <a:pt x="628" y="2219"/>
                  </a:lnTo>
                  <a:lnTo>
                    <a:pt x="628" y="2323"/>
                  </a:lnTo>
                  <a:lnTo>
                    <a:pt x="649" y="2428"/>
                  </a:lnTo>
                  <a:lnTo>
                    <a:pt x="649" y="2365"/>
                  </a:lnTo>
                  <a:lnTo>
                    <a:pt x="649" y="2282"/>
                  </a:lnTo>
                  <a:lnTo>
                    <a:pt x="712" y="2282"/>
                  </a:lnTo>
                  <a:lnTo>
                    <a:pt x="732" y="2428"/>
                  </a:lnTo>
                  <a:lnTo>
                    <a:pt x="712" y="2595"/>
                  </a:lnTo>
                  <a:lnTo>
                    <a:pt x="712" y="2700"/>
                  </a:lnTo>
                  <a:lnTo>
                    <a:pt x="649" y="2826"/>
                  </a:lnTo>
                  <a:lnTo>
                    <a:pt x="502" y="2951"/>
                  </a:lnTo>
                  <a:lnTo>
                    <a:pt x="544" y="2993"/>
                  </a:lnTo>
                  <a:lnTo>
                    <a:pt x="607" y="3139"/>
                  </a:lnTo>
                  <a:lnTo>
                    <a:pt x="502" y="3202"/>
                  </a:lnTo>
                  <a:lnTo>
                    <a:pt x="398" y="3328"/>
                  </a:lnTo>
                  <a:lnTo>
                    <a:pt x="419" y="3432"/>
                  </a:lnTo>
                  <a:lnTo>
                    <a:pt x="523" y="3432"/>
                  </a:lnTo>
                  <a:lnTo>
                    <a:pt x="649" y="3370"/>
                  </a:lnTo>
                  <a:lnTo>
                    <a:pt x="712" y="3453"/>
                  </a:lnTo>
                  <a:lnTo>
                    <a:pt x="879" y="3516"/>
                  </a:lnTo>
                  <a:lnTo>
                    <a:pt x="984" y="3537"/>
                  </a:lnTo>
                  <a:lnTo>
                    <a:pt x="1151" y="3767"/>
                  </a:lnTo>
                  <a:lnTo>
                    <a:pt x="1235" y="3767"/>
                  </a:lnTo>
                  <a:lnTo>
                    <a:pt x="1339" y="3662"/>
                  </a:lnTo>
                  <a:lnTo>
                    <a:pt x="1779" y="2721"/>
                  </a:lnTo>
                  <a:lnTo>
                    <a:pt x="1883" y="2637"/>
                  </a:lnTo>
                  <a:lnTo>
                    <a:pt x="2448" y="2470"/>
                  </a:lnTo>
                  <a:lnTo>
                    <a:pt x="2720" y="2282"/>
                  </a:lnTo>
                  <a:lnTo>
                    <a:pt x="3118" y="1905"/>
                  </a:lnTo>
                  <a:lnTo>
                    <a:pt x="3264" y="1549"/>
                  </a:lnTo>
                  <a:lnTo>
                    <a:pt x="3369" y="1549"/>
                  </a:lnTo>
                  <a:lnTo>
                    <a:pt x="3390" y="1486"/>
                  </a:lnTo>
                  <a:lnTo>
                    <a:pt x="3432" y="1361"/>
                  </a:lnTo>
                  <a:lnTo>
                    <a:pt x="3390" y="1235"/>
                  </a:lnTo>
                  <a:lnTo>
                    <a:pt x="3285" y="1026"/>
                  </a:lnTo>
                  <a:lnTo>
                    <a:pt x="3285" y="963"/>
                  </a:lnTo>
                  <a:lnTo>
                    <a:pt x="3264" y="859"/>
                  </a:lnTo>
                  <a:lnTo>
                    <a:pt x="3181" y="817"/>
                  </a:lnTo>
                  <a:lnTo>
                    <a:pt x="3160" y="733"/>
                  </a:lnTo>
                  <a:lnTo>
                    <a:pt x="3055" y="712"/>
                  </a:lnTo>
                  <a:lnTo>
                    <a:pt x="2909" y="629"/>
                  </a:lnTo>
                  <a:lnTo>
                    <a:pt x="2846" y="629"/>
                  </a:lnTo>
                  <a:lnTo>
                    <a:pt x="2762" y="712"/>
                  </a:lnTo>
                  <a:lnTo>
                    <a:pt x="2762" y="817"/>
                  </a:lnTo>
                  <a:lnTo>
                    <a:pt x="2699" y="901"/>
                  </a:lnTo>
                  <a:lnTo>
                    <a:pt x="2511" y="838"/>
                  </a:lnTo>
                  <a:lnTo>
                    <a:pt x="2448" y="796"/>
                  </a:lnTo>
                  <a:lnTo>
                    <a:pt x="2239" y="712"/>
                  </a:lnTo>
                  <a:lnTo>
                    <a:pt x="2072" y="691"/>
                  </a:lnTo>
                  <a:lnTo>
                    <a:pt x="2030" y="608"/>
                  </a:lnTo>
                  <a:lnTo>
                    <a:pt x="2072" y="524"/>
                  </a:lnTo>
                  <a:lnTo>
                    <a:pt x="1925" y="377"/>
                  </a:lnTo>
                  <a:lnTo>
                    <a:pt x="1821" y="377"/>
                  </a:lnTo>
                  <a:lnTo>
                    <a:pt x="1569" y="210"/>
                  </a:lnTo>
                  <a:lnTo>
                    <a:pt x="1381" y="85"/>
                  </a:lnTo>
                  <a:lnTo>
                    <a:pt x="11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78"/>
            <p:cNvSpPr/>
            <p:nvPr/>
          </p:nvSpPr>
          <p:spPr>
            <a:xfrm>
              <a:off x="3192980" y="3146290"/>
              <a:ext cx="88711" cy="124938"/>
            </a:xfrm>
            <a:custGeom>
              <a:avLst/>
              <a:gdLst/>
              <a:ahLst/>
              <a:cxnLst/>
              <a:rect l="l" t="t" r="r" b="b"/>
              <a:pathLst>
                <a:path w="7450" h="10986" extrusionOk="0">
                  <a:moveTo>
                    <a:pt x="3453" y="1"/>
                  </a:moveTo>
                  <a:lnTo>
                    <a:pt x="3474" y="105"/>
                  </a:lnTo>
                  <a:lnTo>
                    <a:pt x="3474" y="168"/>
                  </a:lnTo>
                  <a:lnTo>
                    <a:pt x="3579" y="377"/>
                  </a:lnTo>
                  <a:lnTo>
                    <a:pt x="3621" y="503"/>
                  </a:lnTo>
                  <a:lnTo>
                    <a:pt x="3579" y="628"/>
                  </a:lnTo>
                  <a:lnTo>
                    <a:pt x="3558" y="691"/>
                  </a:lnTo>
                  <a:lnTo>
                    <a:pt x="3453" y="691"/>
                  </a:lnTo>
                  <a:lnTo>
                    <a:pt x="3307" y="1047"/>
                  </a:lnTo>
                  <a:lnTo>
                    <a:pt x="2909" y="1424"/>
                  </a:lnTo>
                  <a:lnTo>
                    <a:pt x="2637" y="1612"/>
                  </a:lnTo>
                  <a:lnTo>
                    <a:pt x="2072" y="1779"/>
                  </a:lnTo>
                  <a:lnTo>
                    <a:pt x="1968" y="1863"/>
                  </a:lnTo>
                  <a:lnTo>
                    <a:pt x="1528" y="2804"/>
                  </a:lnTo>
                  <a:lnTo>
                    <a:pt x="1424" y="2909"/>
                  </a:lnTo>
                  <a:lnTo>
                    <a:pt x="1340" y="2909"/>
                  </a:lnTo>
                  <a:lnTo>
                    <a:pt x="1173" y="2679"/>
                  </a:lnTo>
                  <a:lnTo>
                    <a:pt x="1068" y="2658"/>
                  </a:lnTo>
                  <a:lnTo>
                    <a:pt x="901" y="2595"/>
                  </a:lnTo>
                  <a:lnTo>
                    <a:pt x="838" y="2512"/>
                  </a:lnTo>
                  <a:lnTo>
                    <a:pt x="712" y="2574"/>
                  </a:lnTo>
                  <a:lnTo>
                    <a:pt x="608" y="2574"/>
                  </a:lnTo>
                  <a:lnTo>
                    <a:pt x="587" y="2470"/>
                  </a:lnTo>
                  <a:lnTo>
                    <a:pt x="691" y="2344"/>
                  </a:lnTo>
                  <a:lnTo>
                    <a:pt x="796" y="2281"/>
                  </a:lnTo>
                  <a:lnTo>
                    <a:pt x="733" y="2135"/>
                  </a:lnTo>
                  <a:lnTo>
                    <a:pt x="691" y="2093"/>
                  </a:lnTo>
                  <a:lnTo>
                    <a:pt x="398" y="2240"/>
                  </a:lnTo>
                  <a:lnTo>
                    <a:pt x="294" y="2344"/>
                  </a:lnTo>
                  <a:lnTo>
                    <a:pt x="105" y="2512"/>
                  </a:lnTo>
                  <a:lnTo>
                    <a:pt x="64" y="2679"/>
                  </a:lnTo>
                  <a:lnTo>
                    <a:pt x="1" y="2784"/>
                  </a:lnTo>
                  <a:lnTo>
                    <a:pt x="22" y="2825"/>
                  </a:lnTo>
                  <a:lnTo>
                    <a:pt x="105" y="2909"/>
                  </a:lnTo>
                  <a:lnTo>
                    <a:pt x="126" y="2993"/>
                  </a:lnTo>
                  <a:lnTo>
                    <a:pt x="64" y="3035"/>
                  </a:lnTo>
                  <a:lnTo>
                    <a:pt x="64" y="3097"/>
                  </a:lnTo>
                  <a:lnTo>
                    <a:pt x="189" y="3202"/>
                  </a:lnTo>
                  <a:lnTo>
                    <a:pt x="273" y="3348"/>
                  </a:lnTo>
                  <a:lnTo>
                    <a:pt x="231" y="3495"/>
                  </a:lnTo>
                  <a:lnTo>
                    <a:pt x="168" y="3495"/>
                  </a:lnTo>
                  <a:lnTo>
                    <a:pt x="85" y="3516"/>
                  </a:lnTo>
                  <a:lnTo>
                    <a:pt x="22" y="3621"/>
                  </a:lnTo>
                  <a:lnTo>
                    <a:pt x="126" y="3704"/>
                  </a:lnTo>
                  <a:lnTo>
                    <a:pt x="231" y="3746"/>
                  </a:lnTo>
                  <a:lnTo>
                    <a:pt x="419" y="3872"/>
                  </a:lnTo>
                  <a:lnTo>
                    <a:pt x="587" y="3913"/>
                  </a:lnTo>
                  <a:lnTo>
                    <a:pt x="817" y="4060"/>
                  </a:lnTo>
                  <a:lnTo>
                    <a:pt x="921" y="4081"/>
                  </a:lnTo>
                  <a:lnTo>
                    <a:pt x="963" y="4185"/>
                  </a:lnTo>
                  <a:lnTo>
                    <a:pt x="1068" y="4374"/>
                  </a:lnTo>
                  <a:lnTo>
                    <a:pt x="1110" y="4541"/>
                  </a:lnTo>
                  <a:lnTo>
                    <a:pt x="1173" y="4667"/>
                  </a:lnTo>
                  <a:lnTo>
                    <a:pt x="1424" y="4771"/>
                  </a:lnTo>
                  <a:lnTo>
                    <a:pt x="1486" y="4960"/>
                  </a:lnTo>
                  <a:lnTo>
                    <a:pt x="1549" y="5106"/>
                  </a:lnTo>
                  <a:lnTo>
                    <a:pt x="1591" y="5211"/>
                  </a:lnTo>
                  <a:lnTo>
                    <a:pt x="1633" y="5399"/>
                  </a:lnTo>
                  <a:lnTo>
                    <a:pt x="1696" y="5525"/>
                  </a:lnTo>
                  <a:lnTo>
                    <a:pt x="1800" y="5587"/>
                  </a:lnTo>
                  <a:lnTo>
                    <a:pt x="1905" y="5797"/>
                  </a:lnTo>
                  <a:lnTo>
                    <a:pt x="1905" y="5922"/>
                  </a:lnTo>
                  <a:lnTo>
                    <a:pt x="1884" y="5964"/>
                  </a:lnTo>
                  <a:lnTo>
                    <a:pt x="1989" y="6152"/>
                  </a:lnTo>
                  <a:lnTo>
                    <a:pt x="2177" y="6382"/>
                  </a:lnTo>
                  <a:lnTo>
                    <a:pt x="2219" y="6487"/>
                  </a:lnTo>
                  <a:lnTo>
                    <a:pt x="2198" y="6592"/>
                  </a:lnTo>
                  <a:lnTo>
                    <a:pt x="2219" y="6675"/>
                  </a:lnTo>
                  <a:lnTo>
                    <a:pt x="2302" y="6696"/>
                  </a:lnTo>
                  <a:lnTo>
                    <a:pt x="2491" y="6885"/>
                  </a:lnTo>
                  <a:lnTo>
                    <a:pt x="2533" y="6989"/>
                  </a:lnTo>
                  <a:lnTo>
                    <a:pt x="2574" y="7157"/>
                  </a:lnTo>
                  <a:lnTo>
                    <a:pt x="2616" y="7219"/>
                  </a:lnTo>
                  <a:lnTo>
                    <a:pt x="2784" y="7282"/>
                  </a:lnTo>
                  <a:lnTo>
                    <a:pt x="2805" y="7408"/>
                  </a:lnTo>
                  <a:lnTo>
                    <a:pt x="2951" y="7680"/>
                  </a:lnTo>
                  <a:lnTo>
                    <a:pt x="3014" y="7805"/>
                  </a:lnTo>
                  <a:lnTo>
                    <a:pt x="3202" y="8056"/>
                  </a:lnTo>
                  <a:lnTo>
                    <a:pt x="3202" y="8203"/>
                  </a:lnTo>
                  <a:lnTo>
                    <a:pt x="3139" y="8203"/>
                  </a:lnTo>
                  <a:lnTo>
                    <a:pt x="3098" y="8161"/>
                  </a:lnTo>
                  <a:lnTo>
                    <a:pt x="3098" y="8224"/>
                  </a:lnTo>
                  <a:lnTo>
                    <a:pt x="3118" y="8328"/>
                  </a:lnTo>
                  <a:lnTo>
                    <a:pt x="3118" y="8412"/>
                  </a:lnTo>
                  <a:lnTo>
                    <a:pt x="3160" y="8412"/>
                  </a:lnTo>
                  <a:lnTo>
                    <a:pt x="3244" y="8454"/>
                  </a:lnTo>
                  <a:lnTo>
                    <a:pt x="3265" y="8538"/>
                  </a:lnTo>
                  <a:lnTo>
                    <a:pt x="3244" y="8579"/>
                  </a:lnTo>
                  <a:lnTo>
                    <a:pt x="3432" y="8726"/>
                  </a:lnTo>
                  <a:lnTo>
                    <a:pt x="3621" y="8789"/>
                  </a:lnTo>
                  <a:lnTo>
                    <a:pt x="3642" y="8872"/>
                  </a:lnTo>
                  <a:lnTo>
                    <a:pt x="3725" y="8977"/>
                  </a:lnTo>
                  <a:lnTo>
                    <a:pt x="3830" y="8998"/>
                  </a:lnTo>
                  <a:lnTo>
                    <a:pt x="3872" y="9061"/>
                  </a:lnTo>
                  <a:lnTo>
                    <a:pt x="3893" y="9165"/>
                  </a:lnTo>
                  <a:lnTo>
                    <a:pt x="3976" y="9207"/>
                  </a:lnTo>
                  <a:lnTo>
                    <a:pt x="4165" y="9186"/>
                  </a:lnTo>
                  <a:lnTo>
                    <a:pt x="4206" y="9144"/>
                  </a:lnTo>
                  <a:lnTo>
                    <a:pt x="4186" y="9207"/>
                  </a:lnTo>
                  <a:lnTo>
                    <a:pt x="4269" y="9354"/>
                  </a:lnTo>
                  <a:lnTo>
                    <a:pt x="4458" y="9416"/>
                  </a:lnTo>
                  <a:lnTo>
                    <a:pt x="4562" y="9500"/>
                  </a:lnTo>
                  <a:lnTo>
                    <a:pt x="4562" y="9605"/>
                  </a:lnTo>
                  <a:lnTo>
                    <a:pt x="4667" y="9667"/>
                  </a:lnTo>
                  <a:lnTo>
                    <a:pt x="4792" y="9709"/>
                  </a:lnTo>
                  <a:lnTo>
                    <a:pt x="4834" y="9688"/>
                  </a:lnTo>
                  <a:lnTo>
                    <a:pt x="4939" y="9709"/>
                  </a:lnTo>
                  <a:lnTo>
                    <a:pt x="5148" y="9835"/>
                  </a:lnTo>
                  <a:lnTo>
                    <a:pt x="5315" y="9919"/>
                  </a:lnTo>
                  <a:lnTo>
                    <a:pt x="5420" y="9919"/>
                  </a:lnTo>
                  <a:lnTo>
                    <a:pt x="5462" y="9939"/>
                  </a:lnTo>
                  <a:lnTo>
                    <a:pt x="5504" y="10023"/>
                  </a:lnTo>
                  <a:lnTo>
                    <a:pt x="5650" y="10128"/>
                  </a:lnTo>
                  <a:lnTo>
                    <a:pt x="5755" y="10191"/>
                  </a:lnTo>
                  <a:lnTo>
                    <a:pt x="5859" y="10316"/>
                  </a:lnTo>
                  <a:lnTo>
                    <a:pt x="5943" y="10337"/>
                  </a:lnTo>
                  <a:lnTo>
                    <a:pt x="5985" y="10421"/>
                  </a:lnTo>
                  <a:lnTo>
                    <a:pt x="5964" y="10463"/>
                  </a:lnTo>
                  <a:lnTo>
                    <a:pt x="5964" y="10546"/>
                  </a:lnTo>
                  <a:lnTo>
                    <a:pt x="6090" y="10567"/>
                  </a:lnTo>
                  <a:lnTo>
                    <a:pt x="6236" y="10630"/>
                  </a:lnTo>
                  <a:lnTo>
                    <a:pt x="6403" y="10776"/>
                  </a:lnTo>
                  <a:lnTo>
                    <a:pt x="6550" y="10944"/>
                  </a:lnTo>
                  <a:lnTo>
                    <a:pt x="6655" y="10965"/>
                  </a:lnTo>
                  <a:lnTo>
                    <a:pt x="6675" y="10986"/>
                  </a:lnTo>
                  <a:lnTo>
                    <a:pt x="6801" y="10923"/>
                  </a:lnTo>
                  <a:lnTo>
                    <a:pt x="6927" y="10839"/>
                  </a:lnTo>
                  <a:lnTo>
                    <a:pt x="7010" y="10839"/>
                  </a:lnTo>
                  <a:lnTo>
                    <a:pt x="7115" y="10776"/>
                  </a:lnTo>
                  <a:lnTo>
                    <a:pt x="7178" y="10672"/>
                  </a:lnTo>
                  <a:lnTo>
                    <a:pt x="7073" y="10567"/>
                  </a:lnTo>
                  <a:lnTo>
                    <a:pt x="7094" y="10463"/>
                  </a:lnTo>
                  <a:lnTo>
                    <a:pt x="7136" y="10400"/>
                  </a:lnTo>
                  <a:lnTo>
                    <a:pt x="7240" y="10421"/>
                  </a:lnTo>
                  <a:lnTo>
                    <a:pt x="7219" y="10337"/>
                  </a:lnTo>
                  <a:lnTo>
                    <a:pt x="7136" y="10316"/>
                  </a:lnTo>
                  <a:lnTo>
                    <a:pt x="7094" y="10253"/>
                  </a:lnTo>
                  <a:lnTo>
                    <a:pt x="7199" y="10086"/>
                  </a:lnTo>
                  <a:lnTo>
                    <a:pt x="7324" y="10002"/>
                  </a:lnTo>
                  <a:lnTo>
                    <a:pt x="7429" y="9835"/>
                  </a:lnTo>
                  <a:lnTo>
                    <a:pt x="7450" y="9709"/>
                  </a:lnTo>
                  <a:lnTo>
                    <a:pt x="7282" y="9312"/>
                  </a:lnTo>
                  <a:lnTo>
                    <a:pt x="7324" y="9207"/>
                  </a:lnTo>
                  <a:lnTo>
                    <a:pt x="7324" y="9082"/>
                  </a:lnTo>
                  <a:lnTo>
                    <a:pt x="7303" y="8998"/>
                  </a:lnTo>
                  <a:lnTo>
                    <a:pt x="7282" y="8872"/>
                  </a:lnTo>
                  <a:lnTo>
                    <a:pt x="7324" y="8789"/>
                  </a:lnTo>
                  <a:lnTo>
                    <a:pt x="7387" y="8621"/>
                  </a:lnTo>
                  <a:lnTo>
                    <a:pt x="7345" y="8245"/>
                  </a:lnTo>
                  <a:lnTo>
                    <a:pt x="7303" y="8098"/>
                  </a:lnTo>
                  <a:lnTo>
                    <a:pt x="7387" y="7910"/>
                  </a:lnTo>
                  <a:lnTo>
                    <a:pt x="7387" y="7491"/>
                  </a:lnTo>
                  <a:lnTo>
                    <a:pt x="7450" y="7324"/>
                  </a:lnTo>
                  <a:lnTo>
                    <a:pt x="7450" y="7261"/>
                  </a:lnTo>
                  <a:lnTo>
                    <a:pt x="6927" y="6487"/>
                  </a:lnTo>
                  <a:lnTo>
                    <a:pt x="6906" y="6487"/>
                  </a:lnTo>
                  <a:lnTo>
                    <a:pt x="6864" y="6466"/>
                  </a:lnTo>
                  <a:lnTo>
                    <a:pt x="6675" y="6466"/>
                  </a:lnTo>
                  <a:lnTo>
                    <a:pt x="6571" y="6529"/>
                  </a:lnTo>
                  <a:lnTo>
                    <a:pt x="6445" y="6529"/>
                  </a:lnTo>
                  <a:lnTo>
                    <a:pt x="6383" y="6466"/>
                  </a:lnTo>
                  <a:lnTo>
                    <a:pt x="6362" y="6341"/>
                  </a:lnTo>
                  <a:lnTo>
                    <a:pt x="6341" y="6006"/>
                  </a:lnTo>
                  <a:lnTo>
                    <a:pt x="6341" y="5797"/>
                  </a:lnTo>
                  <a:lnTo>
                    <a:pt x="6383" y="5734"/>
                  </a:lnTo>
                  <a:lnTo>
                    <a:pt x="6403" y="5608"/>
                  </a:lnTo>
                  <a:lnTo>
                    <a:pt x="6362" y="5545"/>
                  </a:lnTo>
                  <a:lnTo>
                    <a:pt x="6152" y="5650"/>
                  </a:lnTo>
                  <a:lnTo>
                    <a:pt x="5922" y="5901"/>
                  </a:lnTo>
                  <a:lnTo>
                    <a:pt x="5608" y="5859"/>
                  </a:lnTo>
                  <a:lnTo>
                    <a:pt x="5357" y="5859"/>
                  </a:lnTo>
                  <a:lnTo>
                    <a:pt x="5315" y="5713"/>
                  </a:lnTo>
                  <a:lnTo>
                    <a:pt x="5211" y="5525"/>
                  </a:lnTo>
                  <a:lnTo>
                    <a:pt x="5023" y="5483"/>
                  </a:lnTo>
                  <a:lnTo>
                    <a:pt x="4688" y="5525"/>
                  </a:lnTo>
                  <a:lnTo>
                    <a:pt x="4813" y="5336"/>
                  </a:lnTo>
                  <a:lnTo>
                    <a:pt x="4520" y="4876"/>
                  </a:lnTo>
                  <a:lnTo>
                    <a:pt x="4374" y="4709"/>
                  </a:lnTo>
                  <a:lnTo>
                    <a:pt x="4395" y="4646"/>
                  </a:lnTo>
                  <a:lnTo>
                    <a:pt x="4374" y="4541"/>
                  </a:lnTo>
                  <a:lnTo>
                    <a:pt x="4416" y="4437"/>
                  </a:lnTo>
                  <a:lnTo>
                    <a:pt x="4416" y="4290"/>
                  </a:lnTo>
                  <a:lnTo>
                    <a:pt x="4395" y="4227"/>
                  </a:lnTo>
                  <a:lnTo>
                    <a:pt x="4458" y="4165"/>
                  </a:lnTo>
                  <a:lnTo>
                    <a:pt x="4458" y="4039"/>
                  </a:lnTo>
                  <a:lnTo>
                    <a:pt x="4625" y="3934"/>
                  </a:lnTo>
                  <a:lnTo>
                    <a:pt x="4709" y="3955"/>
                  </a:lnTo>
                  <a:lnTo>
                    <a:pt x="4792" y="3851"/>
                  </a:lnTo>
                  <a:lnTo>
                    <a:pt x="4730" y="3746"/>
                  </a:lnTo>
                  <a:lnTo>
                    <a:pt x="4688" y="3558"/>
                  </a:lnTo>
                  <a:lnTo>
                    <a:pt x="4834" y="3411"/>
                  </a:lnTo>
                  <a:lnTo>
                    <a:pt x="4813" y="3307"/>
                  </a:lnTo>
                  <a:lnTo>
                    <a:pt x="4897" y="3223"/>
                  </a:lnTo>
                  <a:lnTo>
                    <a:pt x="4876" y="3076"/>
                  </a:lnTo>
                  <a:lnTo>
                    <a:pt x="4981" y="3014"/>
                  </a:lnTo>
                  <a:lnTo>
                    <a:pt x="5106" y="2930"/>
                  </a:lnTo>
                  <a:lnTo>
                    <a:pt x="5232" y="2825"/>
                  </a:lnTo>
                  <a:lnTo>
                    <a:pt x="5295" y="2804"/>
                  </a:lnTo>
                  <a:lnTo>
                    <a:pt x="5357" y="2721"/>
                  </a:lnTo>
                  <a:lnTo>
                    <a:pt x="5650" y="2679"/>
                  </a:lnTo>
                  <a:lnTo>
                    <a:pt x="6069" y="2553"/>
                  </a:lnTo>
                  <a:lnTo>
                    <a:pt x="6090" y="2449"/>
                  </a:lnTo>
                  <a:lnTo>
                    <a:pt x="6152" y="2470"/>
                  </a:lnTo>
                  <a:lnTo>
                    <a:pt x="6299" y="2470"/>
                  </a:lnTo>
                  <a:lnTo>
                    <a:pt x="6445" y="2553"/>
                  </a:lnTo>
                  <a:lnTo>
                    <a:pt x="6445" y="2574"/>
                  </a:lnTo>
                  <a:lnTo>
                    <a:pt x="6550" y="2595"/>
                  </a:lnTo>
                  <a:lnTo>
                    <a:pt x="6592" y="2512"/>
                  </a:lnTo>
                  <a:lnTo>
                    <a:pt x="6592" y="2470"/>
                  </a:lnTo>
                  <a:lnTo>
                    <a:pt x="6571" y="2344"/>
                  </a:lnTo>
                  <a:lnTo>
                    <a:pt x="6466" y="2260"/>
                  </a:lnTo>
                  <a:lnTo>
                    <a:pt x="6341" y="2260"/>
                  </a:lnTo>
                  <a:lnTo>
                    <a:pt x="6194" y="2281"/>
                  </a:lnTo>
                  <a:lnTo>
                    <a:pt x="6173" y="2198"/>
                  </a:lnTo>
                  <a:lnTo>
                    <a:pt x="6550" y="1570"/>
                  </a:lnTo>
                  <a:lnTo>
                    <a:pt x="6550" y="1507"/>
                  </a:lnTo>
                  <a:lnTo>
                    <a:pt x="6445" y="1528"/>
                  </a:lnTo>
                  <a:lnTo>
                    <a:pt x="6362" y="1444"/>
                  </a:lnTo>
                  <a:lnTo>
                    <a:pt x="6257" y="1403"/>
                  </a:lnTo>
                  <a:lnTo>
                    <a:pt x="6173" y="1403"/>
                  </a:lnTo>
                  <a:lnTo>
                    <a:pt x="6131" y="1319"/>
                  </a:lnTo>
                  <a:lnTo>
                    <a:pt x="6027" y="1319"/>
                  </a:lnTo>
                  <a:lnTo>
                    <a:pt x="5839" y="1424"/>
                  </a:lnTo>
                  <a:lnTo>
                    <a:pt x="5671" y="1340"/>
                  </a:lnTo>
                  <a:lnTo>
                    <a:pt x="5525" y="1319"/>
                  </a:lnTo>
                  <a:lnTo>
                    <a:pt x="5336" y="1403"/>
                  </a:lnTo>
                  <a:lnTo>
                    <a:pt x="5295" y="1444"/>
                  </a:lnTo>
                  <a:lnTo>
                    <a:pt x="5148" y="1444"/>
                  </a:lnTo>
                  <a:lnTo>
                    <a:pt x="5043" y="1424"/>
                  </a:lnTo>
                  <a:lnTo>
                    <a:pt x="4918" y="1444"/>
                  </a:lnTo>
                  <a:lnTo>
                    <a:pt x="4813" y="1424"/>
                  </a:lnTo>
                  <a:lnTo>
                    <a:pt x="4792" y="1340"/>
                  </a:lnTo>
                  <a:lnTo>
                    <a:pt x="4813" y="1256"/>
                  </a:lnTo>
                  <a:lnTo>
                    <a:pt x="4792" y="1131"/>
                  </a:lnTo>
                  <a:lnTo>
                    <a:pt x="4688" y="1089"/>
                  </a:lnTo>
                  <a:lnTo>
                    <a:pt x="4625" y="1089"/>
                  </a:lnTo>
                  <a:lnTo>
                    <a:pt x="4625" y="921"/>
                  </a:lnTo>
                  <a:lnTo>
                    <a:pt x="4520" y="775"/>
                  </a:lnTo>
                  <a:lnTo>
                    <a:pt x="4269" y="670"/>
                  </a:lnTo>
                  <a:lnTo>
                    <a:pt x="4186" y="670"/>
                  </a:lnTo>
                  <a:lnTo>
                    <a:pt x="4081" y="482"/>
                  </a:lnTo>
                  <a:lnTo>
                    <a:pt x="4081" y="377"/>
                  </a:lnTo>
                  <a:lnTo>
                    <a:pt x="3934" y="210"/>
                  </a:lnTo>
                  <a:lnTo>
                    <a:pt x="3893" y="168"/>
                  </a:lnTo>
                  <a:lnTo>
                    <a:pt x="3767" y="147"/>
                  </a:lnTo>
                  <a:lnTo>
                    <a:pt x="3558" y="84"/>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9" name="Google Shape;2839;p78"/>
            <p:cNvSpPr/>
            <p:nvPr/>
          </p:nvSpPr>
          <p:spPr>
            <a:xfrm>
              <a:off x="3275452" y="3211250"/>
              <a:ext cx="85722" cy="91389"/>
            </a:xfrm>
            <a:custGeom>
              <a:avLst/>
              <a:gdLst/>
              <a:ahLst/>
              <a:cxnLst/>
              <a:rect l="l" t="t" r="r" b="b"/>
              <a:pathLst>
                <a:path w="7199" h="8036" extrusionOk="0">
                  <a:moveTo>
                    <a:pt x="1967" y="1"/>
                  </a:moveTo>
                  <a:lnTo>
                    <a:pt x="1779" y="85"/>
                  </a:lnTo>
                  <a:lnTo>
                    <a:pt x="1612" y="126"/>
                  </a:lnTo>
                  <a:lnTo>
                    <a:pt x="1319" y="294"/>
                  </a:lnTo>
                  <a:lnTo>
                    <a:pt x="1235" y="545"/>
                  </a:lnTo>
                  <a:lnTo>
                    <a:pt x="1047" y="608"/>
                  </a:lnTo>
                  <a:lnTo>
                    <a:pt x="921" y="608"/>
                  </a:lnTo>
                  <a:lnTo>
                    <a:pt x="796" y="712"/>
                  </a:lnTo>
                  <a:lnTo>
                    <a:pt x="712" y="712"/>
                  </a:lnTo>
                  <a:lnTo>
                    <a:pt x="524" y="775"/>
                  </a:lnTo>
                  <a:lnTo>
                    <a:pt x="1" y="775"/>
                  </a:lnTo>
                  <a:lnTo>
                    <a:pt x="524" y="1549"/>
                  </a:lnTo>
                  <a:lnTo>
                    <a:pt x="524" y="1612"/>
                  </a:lnTo>
                  <a:lnTo>
                    <a:pt x="461" y="1779"/>
                  </a:lnTo>
                  <a:lnTo>
                    <a:pt x="461" y="2198"/>
                  </a:lnTo>
                  <a:lnTo>
                    <a:pt x="377" y="2386"/>
                  </a:lnTo>
                  <a:lnTo>
                    <a:pt x="419" y="2533"/>
                  </a:lnTo>
                  <a:lnTo>
                    <a:pt x="461" y="2909"/>
                  </a:lnTo>
                  <a:lnTo>
                    <a:pt x="398" y="3077"/>
                  </a:lnTo>
                  <a:lnTo>
                    <a:pt x="356" y="3160"/>
                  </a:lnTo>
                  <a:lnTo>
                    <a:pt x="377" y="3286"/>
                  </a:lnTo>
                  <a:lnTo>
                    <a:pt x="398" y="3370"/>
                  </a:lnTo>
                  <a:lnTo>
                    <a:pt x="398" y="3495"/>
                  </a:lnTo>
                  <a:lnTo>
                    <a:pt x="356" y="3600"/>
                  </a:lnTo>
                  <a:lnTo>
                    <a:pt x="524" y="3997"/>
                  </a:lnTo>
                  <a:lnTo>
                    <a:pt x="503" y="4123"/>
                  </a:lnTo>
                  <a:lnTo>
                    <a:pt x="398" y="4290"/>
                  </a:lnTo>
                  <a:lnTo>
                    <a:pt x="273" y="4374"/>
                  </a:lnTo>
                  <a:lnTo>
                    <a:pt x="168" y="4541"/>
                  </a:lnTo>
                  <a:lnTo>
                    <a:pt x="210" y="4604"/>
                  </a:lnTo>
                  <a:lnTo>
                    <a:pt x="293" y="4625"/>
                  </a:lnTo>
                  <a:lnTo>
                    <a:pt x="314" y="4709"/>
                  </a:lnTo>
                  <a:lnTo>
                    <a:pt x="356" y="4709"/>
                  </a:lnTo>
                  <a:lnTo>
                    <a:pt x="356" y="4834"/>
                  </a:lnTo>
                  <a:lnTo>
                    <a:pt x="482" y="4939"/>
                  </a:lnTo>
                  <a:lnTo>
                    <a:pt x="524" y="5002"/>
                  </a:lnTo>
                  <a:lnTo>
                    <a:pt x="565" y="5127"/>
                  </a:lnTo>
                  <a:lnTo>
                    <a:pt x="524" y="5232"/>
                  </a:lnTo>
                  <a:lnTo>
                    <a:pt x="524" y="5274"/>
                  </a:lnTo>
                  <a:lnTo>
                    <a:pt x="586" y="5483"/>
                  </a:lnTo>
                  <a:lnTo>
                    <a:pt x="670" y="5629"/>
                  </a:lnTo>
                  <a:lnTo>
                    <a:pt x="921" y="5839"/>
                  </a:lnTo>
                  <a:lnTo>
                    <a:pt x="942" y="5901"/>
                  </a:lnTo>
                  <a:lnTo>
                    <a:pt x="879" y="6090"/>
                  </a:lnTo>
                  <a:lnTo>
                    <a:pt x="921" y="6194"/>
                  </a:lnTo>
                  <a:lnTo>
                    <a:pt x="775" y="6508"/>
                  </a:lnTo>
                  <a:lnTo>
                    <a:pt x="879" y="6613"/>
                  </a:lnTo>
                  <a:lnTo>
                    <a:pt x="1130" y="6885"/>
                  </a:lnTo>
                  <a:lnTo>
                    <a:pt x="1570" y="8036"/>
                  </a:lnTo>
                  <a:lnTo>
                    <a:pt x="1737" y="8036"/>
                  </a:lnTo>
                  <a:lnTo>
                    <a:pt x="1758" y="7952"/>
                  </a:lnTo>
                  <a:lnTo>
                    <a:pt x="1863" y="7931"/>
                  </a:lnTo>
                  <a:lnTo>
                    <a:pt x="1863" y="7952"/>
                  </a:lnTo>
                  <a:lnTo>
                    <a:pt x="1946" y="7847"/>
                  </a:lnTo>
                  <a:lnTo>
                    <a:pt x="2051" y="7638"/>
                  </a:lnTo>
                  <a:lnTo>
                    <a:pt x="2260" y="7408"/>
                  </a:lnTo>
                  <a:lnTo>
                    <a:pt x="2407" y="7345"/>
                  </a:lnTo>
                  <a:lnTo>
                    <a:pt x="2553" y="7471"/>
                  </a:lnTo>
                  <a:lnTo>
                    <a:pt x="2721" y="7450"/>
                  </a:lnTo>
                  <a:lnTo>
                    <a:pt x="2804" y="7429"/>
                  </a:lnTo>
                  <a:lnTo>
                    <a:pt x="2930" y="7471"/>
                  </a:lnTo>
                  <a:lnTo>
                    <a:pt x="3139" y="7429"/>
                  </a:lnTo>
                  <a:lnTo>
                    <a:pt x="3244" y="7450"/>
                  </a:lnTo>
                  <a:lnTo>
                    <a:pt x="3286" y="7575"/>
                  </a:lnTo>
                  <a:lnTo>
                    <a:pt x="3348" y="7847"/>
                  </a:lnTo>
                  <a:lnTo>
                    <a:pt x="3411" y="7889"/>
                  </a:lnTo>
                  <a:lnTo>
                    <a:pt x="3453" y="7847"/>
                  </a:lnTo>
                  <a:lnTo>
                    <a:pt x="3453" y="7743"/>
                  </a:lnTo>
                  <a:lnTo>
                    <a:pt x="3516" y="7617"/>
                  </a:lnTo>
                  <a:lnTo>
                    <a:pt x="3516" y="7512"/>
                  </a:lnTo>
                  <a:lnTo>
                    <a:pt x="3620" y="7366"/>
                  </a:lnTo>
                  <a:lnTo>
                    <a:pt x="4227" y="7366"/>
                  </a:lnTo>
                  <a:lnTo>
                    <a:pt x="4353" y="7471"/>
                  </a:lnTo>
                  <a:lnTo>
                    <a:pt x="4374" y="7303"/>
                  </a:lnTo>
                  <a:lnTo>
                    <a:pt x="4541" y="6989"/>
                  </a:lnTo>
                  <a:lnTo>
                    <a:pt x="4562" y="6822"/>
                  </a:lnTo>
                  <a:lnTo>
                    <a:pt x="4541" y="6675"/>
                  </a:lnTo>
                  <a:lnTo>
                    <a:pt x="4478" y="6592"/>
                  </a:lnTo>
                  <a:lnTo>
                    <a:pt x="4667" y="6299"/>
                  </a:lnTo>
                  <a:lnTo>
                    <a:pt x="4750" y="6090"/>
                  </a:lnTo>
                  <a:lnTo>
                    <a:pt x="4750" y="5985"/>
                  </a:lnTo>
                  <a:lnTo>
                    <a:pt x="4876" y="5901"/>
                  </a:lnTo>
                  <a:lnTo>
                    <a:pt x="5650" y="5692"/>
                  </a:lnTo>
                  <a:lnTo>
                    <a:pt x="6319" y="5692"/>
                  </a:lnTo>
                  <a:lnTo>
                    <a:pt x="6696" y="5985"/>
                  </a:lnTo>
                  <a:lnTo>
                    <a:pt x="6780" y="5985"/>
                  </a:lnTo>
                  <a:lnTo>
                    <a:pt x="6864" y="6069"/>
                  </a:lnTo>
                  <a:lnTo>
                    <a:pt x="6926" y="5964"/>
                  </a:lnTo>
                  <a:lnTo>
                    <a:pt x="6905" y="5880"/>
                  </a:lnTo>
                  <a:lnTo>
                    <a:pt x="7198" y="5315"/>
                  </a:lnTo>
                  <a:lnTo>
                    <a:pt x="7177" y="5043"/>
                  </a:lnTo>
                  <a:lnTo>
                    <a:pt x="6884" y="4499"/>
                  </a:lnTo>
                  <a:lnTo>
                    <a:pt x="6571" y="4437"/>
                  </a:lnTo>
                  <a:lnTo>
                    <a:pt x="6591" y="4207"/>
                  </a:lnTo>
                  <a:lnTo>
                    <a:pt x="6550" y="3851"/>
                  </a:lnTo>
                  <a:lnTo>
                    <a:pt x="5524" y="3809"/>
                  </a:lnTo>
                  <a:lnTo>
                    <a:pt x="5545" y="3558"/>
                  </a:lnTo>
                  <a:lnTo>
                    <a:pt x="5315" y="3181"/>
                  </a:lnTo>
                  <a:lnTo>
                    <a:pt x="5399" y="3056"/>
                  </a:lnTo>
                  <a:lnTo>
                    <a:pt x="5336" y="2846"/>
                  </a:lnTo>
                  <a:lnTo>
                    <a:pt x="5378" y="2554"/>
                  </a:lnTo>
                  <a:lnTo>
                    <a:pt x="5315" y="2491"/>
                  </a:lnTo>
                  <a:lnTo>
                    <a:pt x="5106" y="2323"/>
                  </a:lnTo>
                  <a:lnTo>
                    <a:pt x="4771" y="2386"/>
                  </a:lnTo>
                  <a:lnTo>
                    <a:pt x="4604" y="2302"/>
                  </a:lnTo>
                  <a:lnTo>
                    <a:pt x="4499" y="2240"/>
                  </a:lnTo>
                  <a:lnTo>
                    <a:pt x="4457" y="2093"/>
                  </a:lnTo>
                  <a:lnTo>
                    <a:pt x="4290" y="2030"/>
                  </a:lnTo>
                  <a:lnTo>
                    <a:pt x="4060" y="1968"/>
                  </a:lnTo>
                  <a:lnTo>
                    <a:pt x="3955" y="1968"/>
                  </a:lnTo>
                  <a:lnTo>
                    <a:pt x="3746" y="1717"/>
                  </a:lnTo>
                  <a:lnTo>
                    <a:pt x="3620" y="1779"/>
                  </a:lnTo>
                  <a:lnTo>
                    <a:pt x="3411" y="1570"/>
                  </a:lnTo>
                  <a:lnTo>
                    <a:pt x="3181" y="1612"/>
                  </a:lnTo>
                  <a:lnTo>
                    <a:pt x="3118" y="1696"/>
                  </a:lnTo>
                  <a:lnTo>
                    <a:pt x="2993" y="1570"/>
                  </a:lnTo>
                  <a:lnTo>
                    <a:pt x="2804" y="1466"/>
                  </a:lnTo>
                  <a:lnTo>
                    <a:pt x="2679" y="1382"/>
                  </a:lnTo>
                  <a:lnTo>
                    <a:pt x="2616" y="1235"/>
                  </a:lnTo>
                  <a:lnTo>
                    <a:pt x="2490" y="1152"/>
                  </a:lnTo>
                  <a:lnTo>
                    <a:pt x="2407" y="942"/>
                  </a:lnTo>
                  <a:lnTo>
                    <a:pt x="2449" y="838"/>
                  </a:lnTo>
                  <a:lnTo>
                    <a:pt x="2386" y="545"/>
                  </a:lnTo>
                  <a:lnTo>
                    <a:pt x="2470" y="398"/>
                  </a:lnTo>
                  <a:lnTo>
                    <a:pt x="2407" y="189"/>
                  </a:lnTo>
                  <a:lnTo>
                    <a:pt x="2407" y="43"/>
                  </a:lnTo>
                  <a:lnTo>
                    <a:pt x="2365" y="1"/>
                  </a:lnTo>
                  <a:lnTo>
                    <a:pt x="2239" y="85"/>
                  </a:lnTo>
                  <a:lnTo>
                    <a:pt x="20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840" name="Google Shape;2840;p78"/>
            <p:cNvSpPr/>
            <p:nvPr/>
          </p:nvSpPr>
          <p:spPr>
            <a:xfrm>
              <a:off x="3327273" y="3275982"/>
              <a:ext cx="58811" cy="59262"/>
            </a:xfrm>
            <a:custGeom>
              <a:avLst/>
              <a:gdLst/>
              <a:ahLst/>
              <a:cxnLst/>
              <a:rect l="l" t="t" r="r" b="b"/>
              <a:pathLst>
                <a:path w="4939" h="5211" extrusionOk="0">
                  <a:moveTo>
                    <a:pt x="1298" y="0"/>
                  </a:moveTo>
                  <a:lnTo>
                    <a:pt x="524" y="209"/>
                  </a:lnTo>
                  <a:lnTo>
                    <a:pt x="398" y="293"/>
                  </a:lnTo>
                  <a:lnTo>
                    <a:pt x="398" y="398"/>
                  </a:lnTo>
                  <a:lnTo>
                    <a:pt x="315" y="607"/>
                  </a:lnTo>
                  <a:lnTo>
                    <a:pt x="126" y="900"/>
                  </a:lnTo>
                  <a:lnTo>
                    <a:pt x="189" y="983"/>
                  </a:lnTo>
                  <a:lnTo>
                    <a:pt x="210" y="1130"/>
                  </a:lnTo>
                  <a:lnTo>
                    <a:pt x="189" y="1297"/>
                  </a:lnTo>
                  <a:lnTo>
                    <a:pt x="22" y="1611"/>
                  </a:lnTo>
                  <a:lnTo>
                    <a:pt x="1" y="1779"/>
                  </a:lnTo>
                  <a:lnTo>
                    <a:pt x="1" y="1820"/>
                  </a:lnTo>
                  <a:lnTo>
                    <a:pt x="126" y="1946"/>
                  </a:lnTo>
                  <a:lnTo>
                    <a:pt x="231" y="1967"/>
                  </a:lnTo>
                  <a:lnTo>
                    <a:pt x="398" y="2239"/>
                  </a:lnTo>
                  <a:lnTo>
                    <a:pt x="754" y="2595"/>
                  </a:lnTo>
                  <a:lnTo>
                    <a:pt x="879" y="2595"/>
                  </a:lnTo>
                  <a:lnTo>
                    <a:pt x="1026" y="2720"/>
                  </a:lnTo>
                  <a:lnTo>
                    <a:pt x="1131" y="2888"/>
                  </a:lnTo>
                  <a:lnTo>
                    <a:pt x="1465" y="2971"/>
                  </a:lnTo>
                  <a:lnTo>
                    <a:pt x="1695" y="3097"/>
                  </a:lnTo>
                  <a:lnTo>
                    <a:pt x="1800" y="3097"/>
                  </a:lnTo>
                  <a:lnTo>
                    <a:pt x="2030" y="3327"/>
                  </a:lnTo>
                  <a:lnTo>
                    <a:pt x="2302" y="3452"/>
                  </a:lnTo>
                  <a:lnTo>
                    <a:pt x="2637" y="3515"/>
                  </a:lnTo>
                  <a:lnTo>
                    <a:pt x="2804" y="3641"/>
                  </a:lnTo>
                  <a:lnTo>
                    <a:pt x="2951" y="3808"/>
                  </a:lnTo>
                  <a:lnTo>
                    <a:pt x="3035" y="3934"/>
                  </a:lnTo>
                  <a:lnTo>
                    <a:pt x="2972" y="4059"/>
                  </a:lnTo>
                  <a:lnTo>
                    <a:pt x="2909" y="4185"/>
                  </a:lnTo>
                  <a:lnTo>
                    <a:pt x="2804" y="4269"/>
                  </a:lnTo>
                  <a:lnTo>
                    <a:pt x="2742" y="4373"/>
                  </a:lnTo>
                  <a:lnTo>
                    <a:pt x="2763" y="4478"/>
                  </a:lnTo>
                  <a:lnTo>
                    <a:pt x="2700" y="4708"/>
                  </a:lnTo>
                  <a:lnTo>
                    <a:pt x="2512" y="4896"/>
                  </a:lnTo>
                  <a:lnTo>
                    <a:pt x="2491" y="5022"/>
                  </a:lnTo>
                  <a:lnTo>
                    <a:pt x="2574" y="5022"/>
                  </a:lnTo>
                  <a:lnTo>
                    <a:pt x="2972" y="4959"/>
                  </a:lnTo>
                  <a:lnTo>
                    <a:pt x="3328" y="5064"/>
                  </a:lnTo>
                  <a:lnTo>
                    <a:pt x="3579" y="5210"/>
                  </a:lnTo>
                  <a:lnTo>
                    <a:pt x="3704" y="5168"/>
                  </a:lnTo>
                  <a:lnTo>
                    <a:pt x="3788" y="5168"/>
                  </a:lnTo>
                  <a:lnTo>
                    <a:pt x="3851" y="5210"/>
                  </a:lnTo>
                  <a:lnTo>
                    <a:pt x="3955" y="5064"/>
                  </a:lnTo>
                  <a:lnTo>
                    <a:pt x="3997" y="5022"/>
                  </a:lnTo>
                  <a:lnTo>
                    <a:pt x="4123" y="5085"/>
                  </a:lnTo>
                  <a:lnTo>
                    <a:pt x="4227" y="4959"/>
                  </a:lnTo>
                  <a:lnTo>
                    <a:pt x="4290" y="4792"/>
                  </a:lnTo>
                  <a:lnTo>
                    <a:pt x="4541" y="4603"/>
                  </a:lnTo>
                  <a:lnTo>
                    <a:pt x="4583" y="4478"/>
                  </a:lnTo>
                  <a:lnTo>
                    <a:pt x="4646" y="4352"/>
                  </a:lnTo>
                  <a:lnTo>
                    <a:pt x="4750" y="4248"/>
                  </a:lnTo>
                  <a:lnTo>
                    <a:pt x="4792" y="4038"/>
                  </a:lnTo>
                  <a:lnTo>
                    <a:pt x="4750" y="3976"/>
                  </a:lnTo>
                  <a:lnTo>
                    <a:pt x="4750" y="3829"/>
                  </a:lnTo>
                  <a:lnTo>
                    <a:pt x="4813" y="3808"/>
                  </a:lnTo>
                  <a:lnTo>
                    <a:pt x="4813" y="3724"/>
                  </a:lnTo>
                  <a:lnTo>
                    <a:pt x="4813" y="3662"/>
                  </a:lnTo>
                  <a:lnTo>
                    <a:pt x="4813" y="3599"/>
                  </a:lnTo>
                  <a:lnTo>
                    <a:pt x="4834" y="3599"/>
                  </a:lnTo>
                  <a:lnTo>
                    <a:pt x="4855" y="3515"/>
                  </a:lnTo>
                  <a:lnTo>
                    <a:pt x="4855" y="2971"/>
                  </a:lnTo>
                  <a:lnTo>
                    <a:pt x="4939" y="2888"/>
                  </a:lnTo>
                  <a:lnTo>
                    <a:pt x="4834" y="2867"/>
                  </a:lnTo>
                  <a:lnTo>
                    <a:pt x="4750" y="2783"/>
                  </a:lnTo>
                  <a:lnTo>
                    <a:pt x="4625" y="2720"/>
                  </a:lnTo>
                  <a:lnTo>
                    <a:pt x="4395" y="2867"/>
                  </a:lnTo>
                  <a:lnTo>
                    <a:pt x="4290" y="2825"/>
                  </a:lnTo>
                  <a:lnTo>
                    <a:pt x="4206" y="2616"/>
                  </a:lnTo>
                  <a:lnTo>
                    <a:pt x="4060" y="1988"/>
                  </a:lnTo>
                  <a:lnTo>
                    <a:pt x="4018" y="1862"/>
                  </a:lnTo>
                  <a:lnTo>
                    <a:pt x="3892" y="1820"/>
                  </a:lnTo>
                  <a:lnTo>
                    <a:pt x="3767" y="1716"/>
                  </a:lnTo>
                  <a:lnTo>
                    <a:pt x="3495" y="1841"/>
                  </a:lnTo>
                  <a:lnTo>
                    <a:pt x="3328" y="1758"/>
                  </a:lnTo>
                  <a:lnTo>
                    <a:pt x="3056" y="1779"/>
                  </a:lnTo>
                  <a:lnTo>
                    <a:pt x="2972" y="1737"/>
                  </a:lnTo>
                  <a:lnTo>
                    <a:pt x="2763" y="1758"/>
                  </a:lnTo>
                  <a:lnTo>
                    <a:pt x="2721" y="1632"/>
                  </a:lnTo>
                  <a:lnTo>
                    <a:pt x="2763" y="1528"/>
                  </a:lnTo>
                  <a:lnTo>
                    <a:pt x="2721" y="1360"/>
                  </a:lnTo>
                  <a:lnTo>
                    <a:pt x="2763" y="1025"/>
                  </a:lnTo>
                  <a:lnTo>
                    <a:pt x="2658" y="837"/>
                  </a:lnTo>
                  <a:lnTo>
                    <a:pt x="2658" y="670"/>
                  </a:lnTo>
                  <a:lnTo>
                    <a:pt x="2512" y="565"/>
                  </a:lnTo>
                  <a:lnTo>
                    <a:pt x="2553" y="419"/>
                  </a:lnTo>
                  <a:lnTo>
                    <a:pt x="2428" y="293"/>
                  </a:lnTo>
                  <a:lnTo>
                    <a:pt x="2344" y="293"/>
                  </a:lnTo>
                  <a:lnTo>
                    <a:pt x="196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41" name="Google Shape;2841;p78"/>
            <p:cNvSpPr/>
            <p:nvPr/>
          </p:nvSpPr>
          <p:spPr>
            <a:xfrm>
              <a:off x="3363150" y="3352838"/>
              <a:ext cx="34889" cy="37848"/>
            </a:xfrm>
            <a:custGeom>
              <a:avLst/>
              <a:gdLst/>
              <a:ahLst/>
              <a:cxnLst/>
              <a:rect l="l" t="t" r="r" b="b"/>
              <a:pathLst>
                <a:path w="2930" h="3328" extrusionOk="0">
                  <a:moveTo>
                    <a:pt x="754" y="0"/>
                  </a:moveTo>
                  <a:lnTo>
                    <a:pt x="440" y="63"/>
                  </a:lnTo>
                  <a:lnTo>
                    <a:pt x="377" y="42"/>
                  </a:lnTo>
                  <a:lnTo>
                    <a:pt x="315" y="42"/>
                  </a:lnTo>
                  <a:lnTo>
                    <a:pt x="273" y="63"/>
                  </a:lnTo>
                  <a:lnTo>
                    <a:pt x="231" y="210"/>
                  </a:lnTo>
                  <a:lnTo>
                    <a:pt x="126" y="335"/>
                  </a:lnTo>
                  <a:lnTo>
                    <a:pt x="168" y="524"/>
                  </a:lnTo>
                  <a:lnTo>
                    <a:pt x="126" y="586"/>
                  </a:lnTo>
                  <a:lnTo>
                    <a:pt x="147" y="712"/>
                  </a:lnTo>
                  <a:lnTo>
                    <a:pt x="147" y="963"/>
                  </a:lnTo>
                  <a:lnTo>
                    <a:pt x="84" y="1047"/>
                  </a:lnTo>
                  <a:lnTo>
                    <a:pt x="84" y="1151"/>
                  </a:lnTo>
                  <a:lnTo>
                    <a:pt x="43" y="1277"/>
                  </a:lnTo>
                  <a:lnTo>
                    <a:pt x="84" y="1465"/>
                  </a:lnTo>
                  <a:lnTo>
                    <a:pt x="43" y="1507"/>
                  </a:lnTo>
                  <a:lnTo>
                    <a:pt x="63" y="1779"/>
                  </a:lnTo>
                  <a:lnTo>
                    <a:pt x="126" y="1967"/>
                  </a:lnTo>
                  <a:lnTo>
                    <a:pt x="84" y="2030"/>
                  </a:lnTo>
                  <a:lnTo>
                    <a:pt x="22" y="2114"/>
                  </a:lnTo>
                  <a:lnTo>
                    <a:pt x="1" y="2156"/>
                  </a:lnTo>
                  <a:lnTo>
                    <a:pt x="1" y="2428"/>
                  </a:lnTo>
                  <a:lnTo>
                    <a:pt x="63" y="2637"/>
                  </a:lnTo>
                  <a:lnTo>
                    <a:pt x="231" y="2867"/>
                  </a:lnTo>
                  <a:lnTo>
                    <a:pt x="315" y="2867"/>
                  </a:lnTo>
                  <a:lnTo>
                    <a:pt x="461" y="3034"/>
                  </a:lnTo>
                  <a:lnTo>
                    <a:pt x="545" y="3055"/>
                  </a:lnTo>
                  <a:lnTo>
                    <a:pt x="796" y="3034"/>
                  </a:lnTo>
                  <a:lnTo>
                    <a:pt x="963" y="3055"/>
                  </a:lnTo>
                  <a:lnTo>
                    <a:pt x="1089" y="3139"/>
                  </a:lnTo>
                  <a:lnTo>
                    <a:pt x="1172" y="3160"/>
                  </a:lnTo>
                  <a:lnTo>
                    <a:pt x="1277" y="3160"/>
                  </a:lnTo>
                  <a:lnTo>
                    <a:pt x="1298" y="3181"/>
                  </a:lnTo>
                  <a:lnTo>
                    <a:pt x="1277" y="3244"/>
                  </a:lnTo>
                  <a:lnTo>
                    <a:pt x="1277" y="3285"/>
                  </a:lnTo>
                  <a:lnTo>
                    <a:pt x="1382" y="3285"/>
                  </a:lnTo>
                  <a:lnTo>
                    <a:pt x="1507" y="3202"/>
                  </a:lnTo>
                  <a:lnTo>
                    <a:pt x="1654" y="3181"/>
                  </a:lnTo>
                  <a:lnTo>
                    <a:pt x="1800" y="3244"/>
                  </a:lnTo>
                  <a:lnTo>
                    <a:pt x="1842" y="3264"/>
                  </a:lnTo>
                  <a:lnTo>
                    <a:pt x="1926" y="3264"/>
                  </a:lnTo>
                  <a:lnTo>
                    <a:pt x="2009" y="3285"/>
                  </a:lnTo>
                  <a:lnTo>
                    <a:pt x="2093" y="3327"/>
                  </a:lnTo>
                  <a:lnTo>
                    <a:pt x="2135" y="3264"/>
                  </a:lnTo>
                  <a:lnTo>
                    <a:pt x="2156" y="3181"/>
                  </a:lnTo>
                  <a:lnTo>
                    <a:pt x="2177" y="3181"/>
                  </a:lnTo>
                  <a:lnTo>
                    <a:pt x="2239" y="3202"/>
                  </a:lnTo>
                  <a:lnTo>
                    <a:pt x="2449" y="3139"/>
                  </a:lnTo>
                  <a:lnTo>
                    <a:pt x="2574" y="2972"/>
                  </a:lnTo>
                  <a:lnTo>
                    <a:pt x="2637" y="2930"/>
                  </a:lnTo>
                  <a:lnTo>
                    <a:pt x="2616" y="2909"/>
                  </a:lnTo>
                  <a:lnTo>
                    <a:pt x="2658" y="2804"/>
                  </a:lnTo>
                  <a:lnTo>
                    <a:pt x="2784" y="2720"/>
                  </a:lnTo>
                  <a:lnTo>
                    <a:pt x="2784" y="2532"/>
                  </a:lnTo>
                  <a:lnTo>
                    <a:pt x="2867" y="2428"/>
                  </a:lnTo>
                  <a:lnTo>
                    <a:pt x="2930" y="2407"/>
                  </a:lnTo>
                  <a:lnTo>
                    <a:pt x="2888" y="2386"/>
                  </a:lnTo>
                  <a:lnTo>
                    <a:pt x="2825" y="2281"/>
                  </a:lnTo>
                  <a:lnTo>
                    <a:pt x="2784" y="2239"/>
                  </a:lnTo>
                  <a:lnTo>
                    <a:pt x="2784" y="2218"/>
                  </a:lnTo>
                  <a:lnTo>
                    <a:pt x="2742" y="2030"/>
                  </a:lnTo>
                  <a:lnTo>
                    <a:pt x="2846" y="1884"/>
                  </a:lnTo>
                  <a:lnTo>
                    <a:pt x="2867" y="1716"/>
                  </a:lnTo>
                  <a:lnTo>
                    <a:pt x="2742" y="1612"/>
                  </a:lnTo>
                  <a:lnTo>
                    <a:pt x="2574" y="1402"/>
                  </a:lnTo>
                  <a:lnTo>
                    <a:pt x="2449" y="1256"/>
                  </a:lnTo>
                  <a:lnTo>
                    <a:pt x="2239" y="1151"/>
                  </a:lnTo>
                  <a:lnTo>
                    <a:pt x="2114" y="1172"/>
                  </a:lnTo>
                  <a:lnTo>
                    <a:pt x="2114" y="1026"/>
                  </a:lnTo>
                  <a:lnTo>
                    <a:pt x="1988" y="879"/>
                  </a:lnTo>
                  <a:lnTo>
                    <a:pt x="1842" y="858"/>
                  </a:lnTo>
                  <a:lnTo>
                    <a:pt x="1695" y="775"/>
                  </a:lnTo>
                  <a:lnTo>
                    <a:pt x="1570" y="565"/>
                  </a:lnTo>
                  <a:lnTo>
                    <a:pt x="1486" y="565"/>
                  </a:lnTo>
                  <a:lnTo>
                    <a:pt x="1382" y="670"/>
                  </a:lnTo>
                  <a:lnTo>
                    <a:pt x="1319" y="670"/>
                  </a:lnTo>
                  <a:lnTo>
                    <a:pt x="1172" y="461"/>
                  </a:lnTo>
                  <a:lnTo>
                    <a:pt x="1110" y="314"/>
                  </a:lnTo>
                  <a:lnTo>
                    <a:pt x="984" y="251"/>
                  </a:lnTo>
                  <a:lnTo>
                    <a:pt x="859" y="63"/>
                  </a:lnTo>
                  <a:lnTo>
                    <a:pt x="75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2" name="Google Shape;2842;p78"/>
            <p:cNvGrpSpPr/>
            <p:nvPr/>
          </p:nvGrpSpPr>
          <p:grpSpPr>
            <a:xfrm>
              <a:off x="3280929" y="3294542"/>
              <a:ext cx="109894" cy="272224"/>
              <a:chOff x="2711750" y="3572300"/>
              <a:chExt cx="230725" cy="598425"/>
            </a:xfrm>
          </p:grpSpPr>
          <p:sp>
            <p:nvSpPr>
              <p:cNvPr id="2843" name="Google Shape;2843;p78"/>
              <p:cNvSpPr/>
              <p:nvPr/>
            </p:nvSpPr>
            <p:spPr>
              <a:xfrm>
                <a:off x="2711750" y="3572300"/>
                <a:ext cx="230725" cy="538800"/>
              </a:xfrm>
              <a:custGeom>
                <a:avLst/>
                <a:gdLst/>
                <a:ahLst/>
                <a:cxnLst/>
                <a:rect l="l" t="t" r="r" b="b"/>
                <a:pathLst>
                  <a:path w="9229" h="21552" extrusionOk="0">
                    <a:moveTo>
                      <a:pt x="1947" y="0"/>
                    </a:moveTo>
                    <a:lnTo>
                      <a:pt x="1800" y="42"/>
                    </a:lnTo>
                    <a:lnTo>
                      <a:pt x="1570" y="293"/>
                    </a:lnTo>
                    <a:lnTo>
                      <a:pt x="1466" y="502"/>
                    </a:lnTo>
                    <a:lnTo>
                      <a:pt x="1382" y="607"/>
                    </a:lnTo>
                    <a:lnTo>
                      <a:pt x="1466" y="753"/>
                    </a:lnTo>
                    <a:lnTo>
                      <a:pt x="1298" y="1402"/>
                    </a:lnTo>
                    <a:lnTo>
                      <a:pt x="629" y="1779"/>
                    </a:lnTo>
                    <a:lnTo>
                      <a:pt x="566" y="1925"/>
                    </a:lnTo>
                    <a:lnTo>
                      <a:pt x="691" y="2030"/>
                    </a:lnTo>
                    <a:lnTo>
                      <a:pt x="733" y="2134"/>
                    </a:lnTo>
                    <a:lnTo>
                      <a:pt x="650" y="2281"/>
                    </a:lnTo>
                    <a:lnTo>
                      <a:pt x="670" y="2448"/>
                    </a:lnTo>
                    <a:lnTo>
                      <a:pt x="796" y="2616"/>
                    </a:lnTo>
                    <a:lnTo>
                      <a:pt x="796" y="2762"/>
                    </a:lnTo>
                    <a:lnTo>
                      <a:pt x="691" y="2846"/>
                    </a:lnTo>
                    <a:lnTo>
                      <a:pt x="670" y="2950"/>
                    </a:lnTo>
                    <a:lnTo>
                      <a:pt x="754" y="3013"/>
                    </a:lnTo>
                    <a:lnTo>
                      <a:pt x="796" y="3076"/>
                    </a:lnTo>
                    <a:lnTo>
                      <a:pt x="796" y="3243"/>
                    </a:lnTo>
                    <a:lnTo>
                      <a:pt x="859" y="3285"/>
                    </a:lnTo>
                    <a:lnTo>
                      <a:pt x="775" y="3390"/>
                    </a:lnTo>
                    <a:lnTo>
                      <a:pt x="670" y="3453"/>
                    </a:lnTo>
                    <a:lnTo>
                      <a:pt x="524" y="3599"/>
                    </a:lnTo>
                    <a:lnTo>
                      <a:pt x="357" y="3997"/>
                    </a:lnTo>
                    <a:lnTo>
                      <a:pt x="252" y="4164"/>
                    </a:lnTo>
                    <a:lnTo>
                      <a:pt x="210" y="4582"/>
                    </a:lnTo>
                    <a:lnTo>
                      <a:pt x="126" y="4645"/>
                    </a:lnTo>
                    <a:lnTo>
                      <a:pt x="147" y="5022"/>
                    </a:lnTo>
                    <a:lnTo>
                      <a:pt x="252" y="5210"/>
                    </a:lnTo>
                    <a:lnTo>
                      <a:pt x="252" y="5461"/>
                    </a:lnTo>
                    <a:lnTo>
                      <a:pt x="168" y="5566"/>
                    </a:lnTo>
                    <a:lnTo>
                      <a:pt x="168" y="5859"/>
                    </a:lnTo>
                    <a:lnTo>
                      <a:pt x="22" y="5942"/>
                    </a:lnTo>
                    <a:lnTo>
                      <a:pt x="1" y="6152"/>
                    </a:lnTo>
                    <a:lnTo>
                      <a:pt x="43" y="6424"/>
                    </a:lnTo>
                    <a:lnTo>
                      <a:pt x="147" y="6570"/>
                    </a:lnTo>
                    <a:lnTo>
                      <a:pt x="168" y="6675"/>
                    </a:lnTo>
                    <a:lnTo>
                      <a:pt x="315" y="6884"/>
                    </a:lnTo>
                    <a:lnTo>
                      <a:pt x="378" y="7051"/>
                    </a:lnTo>
                    <a:lnTo>
                      <a:pt x="461" y="7407"/>
                    </a:lnTo>
                    <a:lnTo>
                      <a:pt x="545" y="7470"/>
                    </a:lnTo>
                    <a:lnTo>
                      <a:pt x="587" y="7930"/>
                    </a:lnTo>
                    <a:lnTo>
                      <a:pt x="566" y="8181"/>
                    </a:lnTo>
                    <a:lnTo>
                      <a:pt x="461" y="8202"/>
                    </a:lnTo>
                    <a:lnTo>
                      <a:pt x="357" y="8453"/>
                    </a:lnTo>
                    <a:lnTo>
                      <a:pt x="378" y="8683"/>
                    </a:lnTo>
                    <a:lnTo>
                      <a:pt x="252" y="8872"/>
                    </a:lnTo>
                    <a:lnTo>
                      <a:pt x="336" y="8935"/>
                    </a:lnTo>
                    <a:lnTo>
                      <a:pt x="440" y="9123"/>
                    </a:lnTo>
                    <a:lnTo>
                      <a:pt x="461" y="9332"/>
                    </a:lnTo>
                    <a:lnTo>
                      <a:pt x="336" y="9458"/>
                    </a:lnTo>
                    <a:lnTo>
                      <a:pt x="210" y="9709"/>
                    </a:lnTo>
                    <a:lnTo>
                      <a:pt x="210" y="10085"/>
                    </a:lnTo>
                    <a:lnTo>
                      <a:pt x="210" y="10253"/>
                    </a:lnTo>
                    <a:lnTo>
                      <a:pt x="147" y="10483"/>
                    </a:lnTo>
                    <a:lnTo>
                      <a:pt x="482" y="11173"/>
                    </a:lnTo>
                    <a:lnTo>
                      <a:pt x="419" y="11278"/>
                    </a:lnTo>
                    <a:lnTo>
                      <a:pt x="252" y="11341"/>
                    </a:lnTo>
                    <a:lnTo>
                      <a:pt x="231" y="11655"/>
                    </a:lnTo>
                    <a:lnTo>
                      <a:pt x="22" y="11948"/>
                    </a:lnTo>
                    <a:lnTo>
                      <a:pt x="43" y="12157"/>
                    </a:lnTo>
                    <a:lnTo>
                      <a:pt x="147" y="12345"/>
                    </a:lnTo>
                    <a:lnTo>
                      <a:pt x="126" y="12764"/>
                    </a:lnTo>
                    <a:lnTo>
                      <a:pt x="147" y="13119"/>
                    </a:lnTo>
                    <a:lnTo>
                      <a:pt x="210" y="13391"/>
                    </a:lnTo>
                    <a:lnTo>
                      <a:pt x="315" y="13433"/>
                    </a:lnTo>
                    <a:lnTo>
                      <a:pt x="357" y="13538"/>
                    </a:lnTo>
                    <a:lnTo>
                      <a:pt x="336" y="13705"/>
                    </a:lnTo>
                    <a:lnTo>
                      <a:pt x="210" y="13789"/>
                    </a:lnTo>
                    <a:lnTo>
                      <a:pt x="231" y="14103"/>
                    </a:lnTo>
                    <a:cubicBezTo>
                      <a:pt x="252" y="14165"/>
                      <a:pt x="252" y="14270"/>
                      <a:pt x="273" y="14354"/>
                    </a:cubicBezTo>
                    <a:lnTo>
                      <a:pt x="273" y="14375"/>
                    </a:lnTo>
                    <a:lnTo>
                      <a:pt x="461" y="14437"/>
                    </a:lnTo>
                    <a:lnTo>
                      <a:pt x="461" y="14626"/>
                    </a:lnTo>
                    <a:lnTo>
                      <a:pt x="461" y="14772"/>
                    </a:lnTo>
                    <a:lnTo>
                      <a:pt x="566" y="15002"/>
                    </a:lnTo>
                    <a:lnTo>
                      <a:pt x="608" y="15274"/>
                    </a:lnTo>
                    <a:lnTo>
                      <a:pt x="712" y="15295"/>
                    </a:lnTo>
                    <a:lnTo>
                      <a:pt x="796" y="15253"/>
                    </a:lnTo>
                    <a:lnTo>
                      <a:pt x="880" y="15274"/>
                    </a:lnTo>
                    <a:lnTo>
                      <a:pt x="880" y="15400"/>
                    </a:lnTo>
                    <a:lnTo>
                      <a:pt x="754" y="15567"/>
                    </a:lnTo>
                    <a:lnTo>
                      <a:pt x="482" y="15567"/>
                    </a:lnTo>
                    <a:lnTo>
                      <a:pt x="440" y="15672"/>
                    </a:lnTo>
                    <a:lnTo>
                      <a:pt x="524" y="15735"/>
                    </a:lnTo>
                    <a:lnTo>
                      <a:pt x="545" y="15714"/>
                    </a:lnTo>
                    <a:lnTo>
                      <a:pt x="670" y="15714"/>
                    </a:lnTo>
                    <a:lnTo>
                      <a:pt x="859" y="15839"/>
                    </a:lnTo>
                    <a:lnTo>
                      <a:pt x="984" y="16049"/>
                    </a:lnTo>
                    <a:lnTo>
                      <a:pt x="984" y="16195"/>
                    </a:lnTo>
                    <a:lnTo>
                      <a:pt x="838" y="16321"/>
                    </a:lnTo>
                    <a:lnTo>
                      <a:pt x="838" y="16425"/>
                    </a:lnTo>
                    <a:lnTo>
                      <a:pt x="901" y="16572"/>
                    </a:lnTo>
                    <a:lnTo>
                      <a:pt x="963" y="16885"/>
                    </a:lnTo>
                    <a:lnTo>
                      <a:pt x="1047" y="17137"/>
                    </a:lnTo>
                    <a:lnTo>
                      <a:pt x="942" y="17241"/>
                    </a:lnTo>
                    <a:lnTo>
                      <a:pt x="901" y="17367"/>
                    </a:lnTo>
                    <a:lnTo>
                      <a:pt x="1005" y="17618"/>
                    </a:lnTo>
                    <a:lnTo>
                      <a:pt x="901" y="17764"/>
                    </a:lnTo>
                    <a:lnTo>
                      <a:pt x="859" y="18015"/>
                    </a:lnTo>
                    <a:lnTo>
                      <a:pt x="942" y="18246"/>
                    </a:lnTo>
                    <a:lnTo>
                      <a:pt x="984" y="18559"/>
                    </a:lnTo>
                    <a:lnTo>
                      <a:pt x="942" y="18852"/>
                    </a:lnTo>
                    <a:lnTo>
                      <a:pt x="733" y="19062"/>
                    </a:lnTo>
                    <a:lnTo>
                      <a:pt x="587" y="19250"/>
                    </a:lnTo>
                    <a:lnTo>
                      <a:pt x="524" y="19752"/>
                    </a:lnTo>
                    <a:cubicBezTo>
                      <a:pt x="545" y="19815"/>
                      <a:pt x="545" y="19898"/>
                      <a:pt x="566" y="19982"/>
                    </a:cubicBezTo>
                    <a:lnTo>
                      <a:pt x="796" y="20422"/>
                    </a:lnTo>
                    <a:lnTo>
                      <a:pt x="942" y="20422"/>
                    </a:lnTo>
                    <a:lnTo>
                      <a:pt x="1047" y="20317"/>
                    </a:lnTo>
                    <a:lnTo>
                      <a:pt x="1214" y="20233"/>
                    </a:lnTo>
                    <a:lnTo>
                      <a:pt x="1361" y="20233"/>
                    </a:lnTo>
                    <a:lnTo>
                      <a:pt x="1361" y="20401"/>
                    </a:lnTo>
                    <a:lnTo>
                      <a:pt x="1382" y="20735"/>
                    </a:lnTo>
                    <a:lnTo>
                      <a:pt x="1507" y="20840"/>
                    </a:lnTo>
                    <a:lnTo>
                      <a:pt x="1570" y="21049"/>
                    </a:lnTo>
                    <a:lnTo>
                      <a:pt x="1633" y="21279"/>
                    </a:lnTo>
                    <a:lnTo>
                      <a:pt x="1926" y="21321"/>
                    </a:lnTo>
                    <a:lnTo>
                      <a:pt x="2030" y="21363"/>
                    </a:lnTo>
                    <a:lnTo>
                      <a:pt x="2449" y="21279"/>
                    </a:lnTo>
                    <a:lnTo>
                      <a:pt x="3181" y="21279"/>
                    </a:lnTo>
                    <a:lnTo>
                      <a:pt x="3244" y="21342"/>
                    </a:lnTo>
                    <a:lnTo>
                      <a:pt x="3370" y="21363"/>
                    </a:lnTo>
                    <a:lnTo>
                      <a:pt x="3516" y="21489"/>
                    </a:lnTo>
                    <a:lnTo>
                      <a:pt x="3663" y="21551"/>
                    </a:lnTo>
                    <a:lnTo>
                      <a:pt x="3704" y="21551"/>
                    </a:lnTo>
                    <a:lnTo>
                      <a:pt x="3704" y="21447"/>
                    </a:lnTo>
                    <a:lnTo>
                      <a:pt x="3600" y="21363"/>
                    </a:lnTo>
                    <a:lnTo>
                      <a:pt x="3411" y="21238"/>
                    </a:lnTo>
                    <a:lnTo>
                      <a:pt x="3391" y="21133"/>
                    </a:lnTo>
                    <a:lnTo>
                      <a:pt x="3286" y="21028"/>
                    </a:lnTo>
                    <a:lnTo>
                      <a:pt x="3202" y="21049"/>
                    </a:lnTo>
                    <a:lnTo>
                      <a:pt x="3160" y="21007"/>
                    </a:lnTo>
                    <a:lnTo>
                      <a:pt x="3244" y="20945"/>
                    </a:lnTo>
                    <a:lnTo>
                      <a:pt x="3265" y="20861"/>
                    </a:lnTo>
                    <a:lnTo>
                      <a:pt x="3244" y="20840"/>
                    </a:lnTo>
                    <a:lnTo>
                      <a:pt x="3244" y="20756"/>
                    </a:lnTo>
                    <a:lnTo>
                      <a:pt x="3139" y="20505"/>
                    </a:lnTo>
                    <a:lnTo>
                      <a:pt x="3035" y="20317"/>
                    </a:lnTo>
                    <a:lnTo>
                      <a:pt x="2993" y="20129"/>
                    </a:lnTo>
                    <a:lnTo>
                      <a:pt x="3077" y="19961"/>
                    </a:lnTo>
                    <a:lnTo>
                      <a:pt x="3202" y="19857"/>
                    </a:lnTo>
                    <a:lnTo>
                      <a:pt x="3265" y="19752"/>
                    </a:lnTo>
                    <a:lnTo>
                      <a:pt x="3202" y="19689"/>
                    </a:lnTo>
                    <a:lnTo>
                      <a:pt x="3202" y="19585"/>
                    </a:lnTo>
                    <a:lnTo>
                      <a:pt x="3160" y="19501"/>
                    </a:lnTo>
                    <a:lnTo>
                      <a:pt x="3244" y="19564"/>
                    </a:lnTo>
                    <a:lnTo>
                      <a:pt x="3307" y="19647"/>
                    </a:lnTo>
                    <a:lnTo>
                      <a:pt x="3391" y="19668"/>
                    </a:lnTo>
                    <a:lnTo>
                      <a:pt x="3516" y="19564"/>
                    </a:lnTo>
                    <a:lnTo>
                      <a:pt x="3558" y="19480"/>
                    </a:lnTo>
                    <a:lnTo>
                      <a:pt x="3663" y="19354"/>
                    </a:lnTo>
                    <a:lnTo>
                      <a:pt x="3683" y="19250"/>
                    </a:lnTo>
                    <a:lnTo>
                      <a:pt x="3663" y="19062"/>
                    </a:lnTo>
                    <a:lnTo>
                      <a:pt x="3579" y="19041"/>
                    </a:lnTo>
                    <a:lnTo>
                      <a:pt x="3516" y="19082"/>
                    </a:lnTo>
                    <a:lnTo>
                      <a:pt x="3516" y="19082"/>
                    </a:lnTo>
                    <a:lnTo>
                      <a:pt x="3558" y="19020"/>
                    </a:lnTo>
                    <a:lnTo>
                      <a:pt x="3663" y="18915"/>
                    </a:lnTo>
                    <a:lnTo>
                      <a:pt x="3704" y="18769"/>
                    </a:lnTo>
                    <a:lnTo>
                      <a:pt x="3725" y="18643"/>
                    </a:lnTo>
                    <a:lnTo>
                      <a:pt x="3872" y="18518"/>
                    </a:lnTo>
                    <a:lnTo>
                      <a:pt x="3976" y="18518"/>
                    </a:lnTo>
                    <a:lnTo>
                      <a:pt x="4018" y="18392"/>
                    </a:lnTo>
                    <a:lnTo>
                      <a:pt x="4102" y="18287"/>
                    </a:lnTo>
                    <a:lnTo>
                      <a:pt x="4144" y="18246"/>
                    </a:lnTo>
                    <a:lnTo>
                      <a:pt x="4186" y="18141"/>
                    </a:lnTo>
                    <a:lnTo>
                      <a:pt x="4248" y="18099"/>
                    </a:lnTo>
                    <a:lnTo>
                      <a:pt x="4332" y="17994"/>
                    </a:lnTo>
                    <a:lnTo>
                      <a:pt x="4311" y="17932"/>
                    </a:lnTo>
                    <a:lnTo>
                      <a:pt x="4311" y="17869"/>
                    </a:lnTo>
                    <a:lnTo>
                      <a:pt x="4395" y="17806"/>
                    </a:lnTo>
                    <a:lnTo>
                      <a:pt x="4290" y="17702"/>
                    </a:lnTo>
                    <a:lnTo>
                      <a:pt x="4207" y="17702"/>
                    </a:lnTo>
                    <a:lnTo>
                      <a:pt x="4311" y="17597"/>
                    </a:lnTo>
                    <a:lnTo>
                      <a:pt x="4311" y="17492"/>
                    </a:lnTo>
                    <a:lnTo>
                      <a:pt x="4227" y="17367"/>
                    </a:lnTo>
                    <a:lnTo>
                      <a:pt x="4227" y="17423"/>
                    </a:lnTo>
                    <a:lnTo>
                      <a:pt x="4186" y="17409"/>
                    </a:lnTo>
                    <a:lnTo>
                      <a:pt x="4123" y="17429"/>
                    </a:lnTo>
                    <a:lnTo>
                      <a:pt x="4018" y="17429"/>
                    </a:lnTo>
                    <a:lnTo>
                      <a:pt x="3830" y="17471"/>
                    </a:lnTo>
                    <a:lnTo>
                      <a:pt x="3600" y="17262"/>
                    </a:lnTo>
                    <a:lnTo>
                      <a:pt x="3453" y="17137"/>
                    </a:lnTo>
                    <a:lnTo>
                      <a:pt x="3370" y="17095"/>
                    </a:lnTo>
                    <a:lnTo>
                      <a:pt x="3265" y="16990"/>
                    </a:lnTo>
                    <a:lnTo>
                      <a:pt x="3139" y="16781"/>
                    </a:lnTo>
                    <a:lnTo>
                      <a:pt x="3139" y="16655"/>
                    </a:lnTo>
                    <a:lnTo>
                      <a:pt x="3056" y="16551"/>
                    </a:lnTo>
                    <a:lnTo>
                      <a:pt x="3056" y="16467"/>
                    </a:lnTo>
                    <a:lnTo>
                      <a:pt x="3181" y="16362"/>
                    </a:lnTo>
                    <a:lnTo>
                      <a:pt x="3244" y="16258"/>
                    </a:lnTo>
                    <a:lnTo>
                      <a:pt x="3286" y="16132"/>
                    </a:lnTo>
                    <a:lnTo>
                      <a:pt x="3370" y="16111"/>
                    </a:lnTo>
                    <a:lnTo>
                      <a:pt x="3474" y="16007"/>
                    </a:lnTo>
                    <a:lnTo>
                      <a:pt x="3600" y="15986"/>
                    </a:lnTo>
                    <a:lnTo>
                      <a:pt x="3704" y="15881"/>
                    </a:lnTo>
                    <a:lnTo>
                      <a:pt x="3872" y="15839"/>
                    </a:lnTo>
                    <a:lnTo>
                      <a:pt x="3976" y="15881"/>
                    </a:lnTo>
                    <a:lnTo>
                      <a:pt x="4144" y="15839"/>
                    </a:lnTo>
                    <a:lnTo>
                      <a:pt x="4144" y="15797"/>
                    </a:lnTo>
                    <a:lnTo>
                      <a:pt x="4102" y="15735"/>
                    </a:lnTo>
                    <a:lnTo>
                      <a:pt x="3997" y="15693"/>
                    </a:lnTo>
                    <a:lnTo>
                      <a:pt x="4018" y="15630"/>
                    </a:lnTo>
                    <a:lnTo>
                      <a:pt x="4039" y="15567"/>
                    </a:lnTo>
                    <a:lnTo>
                      <a:pt x="4207" y="15463"/>
                    </a:lnTo>
                    <a:lnTo>
                      <a:pt x="4186" y="15421"/>
                    </a:lnTo>
                    <a:lnTo>
                      <a:pt x="4227" y="15358"/>
                    </a:lnTo>
                    <a:lnTo>
                      <a:pt x="4227" y="15295"/>
                    </a:lnTo>
                    <a:lnTo>
                      <a:pt x="4102" y="15128"/>
                    </a:lnTo>
                    <a:lnTo>
                      <a:pt x="4123" y="15065"/>
                    </a:lnTo>
                    <a:lnTo>
                      <a:pt x="4123" y="14981"/>
                    </a:lnTo>
                    <a:lnTo>
                      <a:pt x="4018" y="14940"/>
                    </a:lnTo>
                    <a:lnTo>
                      <a:pt x="3997" y="14772"/>
                    </a:lnTo>
                    <a:lnTo>
                      <a:pt x="4081" y="14668"/>
                    </a:lnTo>
                    <a:lnTo>
                      <a:pt x="4123" y="14563"/>
                    </a:lnTo>
                    <a:lnTo>
                      <a:pt x="4081" y="14521"/>
                    </a:lnTo>
                    <a:lnTo>
                      <a:pt x="4144" y="14437"/>
                    </a:lnTo>
                    <a:lnTo>
                      <a:pt x="4332" y="14354"/>
                    </a:lnTo>
                    <a:lnTo>
                      <a:pt x="4458" y="14249"/>
                    </a:lnTo>
                    <a:lnTo>
                      <a:pt x="4458" y="14207"/>
                    </a:lnTo>
                    <a:lnTo>
                      <a:pt x="4311" y="14144"/>
                    </a:lnTo>
                    <a:lnTo>
                      <a:pt x="4207" y="14144"/>
                    </a:lnTo>
                    <a:lnTo>
                      <a:pt x="4144" y="14061"/>
                    </a:lnTo>
                    <a:lnTo>
                      <a:pt x="4186" y="14019"/>
                    </a:lnTo>
                    <a:lnTo>
                      <a:pt x="4290" y="13935"/>
                    </a:lnTo>
                    <a:lnTo>
                      <a:pt x="4437" y="13893"/>
                    </a:lnTo>
                    <a:lnTo>
                      <a:pt x="4562" y="13956"/>
                    </a:lnTo>
                    <a:lnTo>
                      <a:pt x="4562" y="14040"/>
                    </a:lnTo>
                    <a:lnTo>
                      <a:pt x="4541" y="14082"/>
                    </a:lnTo>
                    <a:lnTo>
                      <a:pt x="4604" y="14186"/>
                    </a:lnTo>
                    <a:lnTo>
                      <a:pt x="4667" y="14228"/>
                    </a:lnTo>
                    <a:lnTo>
                      <a:pt x="4918" y="14082"/>
                    </a:lnTo>
                    <a:lnTo>
                      <a:pt x="4939" y="13998"/>
                    </a:lnTo>
                    <a:lnTo>
                      <a:pt x="4876" y="13852"/>
                    </a:lnTo>
                    <a:lnTo>
                      <a:pt x="4813" y="13747"/>
                    </a:lnTo>
                    <a:lnTo>
                      <a:pt x="4855" y="13726"/>
                    </a:lnTo>
                    <a:lnTo>
                      <a:pt x="4876" y="13621"/>
                    </a:lnTo>
                    <a:lnTo>
                      <a:pt x="4813" y="13496"/>
                    </a:lnTo>
                    <a:lnTo>
                      <a:pt x="4730" y="13496"/>
                    </a:lnTo>
                    <a:lnTo>
                      <a:pt x="4625" y="13559"/>
                    </a:lnTo>
                    <a:lnTo>
                      <a:pt x="4541" y="13559"/>
                    </a:lnTo>
                    <a:lnTo>
                      <a:pt x="4499" y="13621"/>
                    </a:lnTo>
                    <a:lnTo>
                      <a:pt x="4520" y="13642"/>
                    </a:lnTo>
                    <a:lnTo>
                      <a:pt x="4625" y="13684"/>
                    </a:lnTo>
                    <a:lnTo>
                      <a:pt x="4625" y="13726"/>
                    </a:lnTo>
                    <a:lnTo>
                      <a:pt x="4437" y="13789"/>
                    </a:lnTo>
                    <a:lnTo>
                      <a:pt x="4353" y="13747"/>
                    </a:lnTo>
                    <a:lnTo>
                      <a:pt x="4416" y="13705"/>
                    </a:lnTo>
                    <a:lnTo>
                      <a:pt x="4499" y="13684"/>
                    </a:lnTo>
                    <a:lnTo>
                      <a:pt x="4437" y="13642"/>
                    </a:lnTo>
                    <a:lnTo>
                      <a:pt x="4248" y="13642"/>
                    </a:lnTo>
                    <a:lnTo>
                      <a:pt x="4123" y="13580"/>
                    </a:lnTo>
                    <a:lnTo>
                      <a:pt x="4102" y="13475"/>
                    </a:lnTo>
                    <a:lnTo>
                      <a:pt x="4102" y="13203"/>
                    </a:lnTo>
                    <a:lnTo>
                      <a:pt x="4039" y="12994"/>
                    </a:lnTo>
                    <a:lnTo>
                      <a:pt x="3914" y="12889"/>
                    </a:lnTo>
                    <a:lnTo>
                      <a:pt x="3914" y="12680"/>
                    </a:lnTo>
                    <a:lnTo>
                      <a:pt x="4018" y="12575"/>
                    </a:lnTo>
                    <a:lnTo>
                      <a:pt x="4102" y="12575"/>
                    </a:lnTo>
                    <a:lnTo>
                      <a:pt x="4081" y="12659"/>
                    </a:lnTo>
                    <a:lnTo>
                      <a:pt x="4102" y="12680"/>
                    </a:lnTo>
                    <a:lnTo>
                      <a:pt x="4227" y="12680"/>
                    </a:lnTo>
                    <a:lnTo>
                      <a:pt x="4437" y="12764"/>
                    </a:lnTo>
                    <a:lnTo>
                      <a:pt x="4646" y="12910"/>
                    </a:lnTo>
                    <a:lnTo>
                      <a:pt x="4834" y="12973"/>
                    </a:lnTo>
                    <a:lnTo>
                      <a:pt x="5148" y="12973"/>
                    </a:lnTo>
                    <a:lnTo>
                      <a:pt x="5336" y="12847"/>
                    </a:lnTo>
                    <a:lnTo>
                      <a:pt x="5295" y="12805"/>
                    </a:lnTo>
                    <a:lnTo>
                      <a:pt x="5441" y="12701"/>
                    </a:lnTo>
                    <a:lnTo>
                      <a:pt x="5462" y="12596"/>
                    </a:lnTo>
                    <a:lnTo>
                      <a:pt x="5441" y="12533"/>
                    </a:lnTo>
                    <a:lnTo>
                      <a:pt x="5462" y="12471"/>
                    </a:lnTo>
                    <a:lnTo>
                      <a:pt x="5483" y="12366"/>
                    </a:lnTo>
                    <a:lnTo>
                      <a:pt x="5378" y="12345"/>
                    </a:lnTo>
                    <a:lnTo>
                      <a:pt x="5295" y="12220"/>
                    </a:lnTo>
                    <a:lnTo>
                      <a:pt x="5295" y="12115"/>
                    </a:lnTo>
                    <a:lnTo>
                      <a:pt x="5357" y="12031"/>
                    </a:lnTo>
                    <a:lnTo>
                      <a:pt x="5336" y="11968"/>
                    </a:lnTo>
                    <a:lnTo>
                      <a:pt x="5441" y="11864"/>
                    </a:lnTo>
                    <a:lnTo>
                      <a:pt x="5441" y="11843"/>
                    </a:lnTo>
                    <a:lnTo>
                      <a:pt x="5483" y="11843"/>
                    </a:lnTo>
                    <a:lnTo>
                      <a:pt x="5504" y="11759"/>
                    </a:lnTo>
                    <a:lnTo>
                      <a:pt x="5483" y="11655"/>
                    </a:lnTo>
                    <a:lnTo>
                      <a:pt x="5378" y="11655"/>
                    </a:lnTo>
                    <a:lnTo>
                      <a:pt x="5378" y="11613"/>
                    </a:lnTo>
                    <a:lnTo>
                      <a:pt x="5336" y="11529"/>
                    </a:lnTo>
                    <a:lnTo>
                      <a:pt x="5336" y="11320"/>
                    </a:lnTo>
                    <a:lnTo>
                      <a:pt x="5295" y="11236"/>
                    </a:lnTo>
                    <a:lnTo>
                      <a:pt x="5295" y="11131"/>
                    </a:lnTo>
                    <a:lnTo>
                      <a:pt x="5336" y="11111"/>
                    </a:lnTo>
                    <a:lnTo>
                      <a:pt x="5378" y="11194"/>
                    </a:lnTo>
                    <a:lnTo>
                      <a:pt x="5462" y="11194"/>
                    </a:lnTo>
                    <a:lnTo>
                      <a:pt x="5608" y="11236"/>
                    </a:lnTo>
                    <a:lnTo>
                      <a:pt x="5755" y="11320"/>
                    </a:lnTo>
                    <a:lnTo>
                      <a:pt x="5859" y="11320"/>
                    </a:lnTo>
                    <a:lnTo>
                      <a:pt x="6027" y="11299"/>
                    </a:lnTo>
                    <a:lnTo>
                      <a:pt x="6215" y="11320"/>
                    </a:lnTo>
                    <a:lnTo>
                      <a:pt x="6445" y="11320"/>
                    </a:lnTo>
                    <a:lnTo>
                      <a:pt x="6843" y="11215"/>
                    </a:lnTo>
                    <a:lnTo>
                      <a:pt x="7178" y="11069"/>
                    </a:lnTo>
                    <a:lnTo>
                      <a:pt x="7220" y="10985"/>
                    </a:lnTo>
                    <a:lnTo>
                      <a:pt x="7261" y="11027"/>
                    </a:lnTo>
                    <a:lnTo>
                      <a:pt x="7492" y="10964"/>
                    </a:lnTo>
                    <a:lnTo>
                      <a:pt x="7805" y="10776"/>
                    </a:lnTo>
                    <a:lnTo>
                      <a:pt x="7868" y="10671"/>
                    </a:lnTo>
                    <a:lnTo>
                      <a:pt x="7826" y="10546"/>
                    </a:lnTo>
                    <a:lnTo>
                      <a:pt x="7889" y="10357"/>
                    </a:lnTo>
                    <a:lnTo>
                      <a:pt x="7931" y="10336"/>
                    </a:lnTo>
                    <a:lnTo>
                      <a:pt x="7973" y="10378"/>
                    </a:lnTo>
                    <a:lnTo>
                      <a:pt x="8015" y="10336"/>
                    </a:lnTo>
                    <a:lnTo>
                      <a:pt x="8077" y="10148"/>
                    </a:lnTo>
                    <a:lnTo>
                      <a:pt x="8182" y="9960"/>
                    </a:lnTo>
                    <a:lnTo>
                      <a:pt x="8203" y="9855"/>
                    </a:lnTo>
                    <a:lnTo>
                      <a:pt x="8203" y="9625"/>
                    </a:lnTo>
                    <a:lnTo>
                      <a:pt x="8182" y="9520"/>
                    </a:lnTo>
                    <a:lnTo>
                      <a:pt x="8140" y="9520"/>
                    </a:lnTo>
                    <a:lnTo>
                      <a:pt x="8077" y="9604"/>
                    </a:lnTo>
                    <a:lnTo>
                      <a:pt x="7931" y="9604"/>
                    </a:lnTo>
                    <a:lnTo>
                      <a:pt x="7784" y="9499"/>
                    </a:lnTo>
                    <a:lnTo>
                      <a:pt x="7701" y="9332"/>
                    </a:lnTo>
                    <a:lnTo>
                      <a:pt x="7701" y="9248"/>
                    </a:lnTo>
                    <a:lnTo>
                      <a:pt x="7826" y="8976"/>
                    </a:lnTo>
                    <a:lnTo>
                      <a:pt x="7826" y="8872"/>
                    </a:lnTo>
                    <a:lnTo>
                      <a:pt x="7764" y="8788"/>
                    </a:lnTo>
                    <a:lnTo>
                      <a:pt x="7471" y="8558"/>
                    </a:lnTo>
                    <a:lnTo>
                      <a:pt x="7240" y="8453"/>
                    </a:lnTo>
                    <a:lnTo>
                      <a:pt x="6989" y="8265"/>
                    </a:lnTo>
                    <a:lnTo>
                      <a:pt x="6948" y="8160"/>
                    </a:lnTo>
                    <a:lnTo>
                      <a:pt x="6968" y="8139"/>
                    </a:lnTo>
                    <a:lnTo>
                      <a:pt x="6968" y="8035"/>
                    </a:lnTo>
                    <a:lnTo>
                      <a:pt x="6885" y="7951"/>
                    </a:lnTo>
                    <a:lnTo>
                      <a:pt x="6927" y="7888"/>
                    </a:lnTo>
                    <a:lnTo>
                      <a:pt x="6864" y="7679"/>
                    </a:lnTo>
                    <a:lnTo>
                      <a:pt x="6885" y="7449"/>
                    </a:lnTo>
                    <a:lnTo>
                      <a:pt x="6927" y="7240"/>
                    </a:lnTo>
                    <a:lnTo>
                      <a:pt x="7010" y="7156"/>
                    </a:lnTo>
                    <a:lnTo>
                      <a:pt x="7031" y="7093"/>
                    </a:lnTo>
                    <a:lnTo>
                      <a:pt x="6968" y="6905"/>
                    </a:lnTo>
                    <a:lnTo>
                      <a:pt x="6948" y="6633"/>
                    </a:lnTo>
                    <a:lnTo>
                      <a:pt x="7010" y="6591"/>
                    </a:lnTo>
                    <a:lnTo>
                      <a:pt x="6948" y="6403"/>
                    </a:lnTo>
                    <a:lnTo>
                      <a:pt x="7031" y="6277"/>
                    </a:lnTo>
                    <a:lnTo>
                      <a:pt x="7031" y="6173"/>
                    </a:lnTo>
                    <a:lnTo>
                      <a:pt x="7073" y="6089"/>
                    </a:lnTo>
                    <a:lnTo>
                      <a:pt x="7115" y="5838"/>
                    </a:lnTo>
                    <a:lnTo>
                      <a:pt x="7073" y="5733"/>
                    </a:lnTo>
                    <a:lnTo>
                      <a:pt x="7136" y="5650"/>
                    </a:lnTo>
                    <a:lnTo>
                      <a:pt x="7115" y="5461"/>
                    </a:lnTo>
                    <a:lnTo>
                      <a:pt x="7220" y="5336"/>
                    </a:lnTo>
                    <a:lnTo>
                      <a:pt x="7261" y="5210"/>
                    </a:lnTo>
                    <a:lnTo>
                      <a:pt x="7261" y="5168"/>
                    </a:lnTo>
                    <a:lnTo>
                      <a:pt x="7282" y="5126"/>
                    </a:lnTo>
                    <a:lnTo>
                      <a:pt x="7387" y="5043"/>
                    </a:lnTo>
                    <a:lnTo>
                      <a:pt x="7387" y="5001"/>
                    </a:lnTo>
                    <a:lnTo>
                      <a:pt x="7492" y="4833"/>
                    </a:lnTo>
                    <a:lnTo>
                      <a:pt x="7575" y="4750"/>
                    </a:lnTo>
                    <a:lnTo>
                      <a:pt x="7680" y="4541"/>
                    </a:lnTo>
                    <a:lnTo>
                      <a:pt x="7722" y="4478"/>
                    </a:lnTo>
                    <a:lnTo>
                      <a:pt x="7805" y="4436"/>
                    </a:lnTo>
                    <a:lnTo>
                      <a:pt x="7805" y="4310"/>
                    </a:lnTo>
                    <a:lnTo>
                      <a:pt x="7826" y="4227"/>
                    </a:lnTo>
                    <a:lnTo>
                      <a:pt x="8015" y="3997"/>
                    </a:lnTo>
                    <a:lnTo>
                      <a:pt x="8098" y="3997"/>
                    </a:lnTo>
                    <a:lnTo>
                      <a:pt x="8182" y="3976"/>
                    </a:lnTo>
                    <a:lnTo>
                      <a:pt x="8182" y="3850"/>
                    </a:lnTo>
                    <a:lnTo>
                      <a:pt x="8266" y="3808"/>
                    </a:lnTo>
                    <a:lnTo>
                      <a:pt x="8475" y="3641"/>
                    </a:lnTo>
                    <a:lnTo>
                      <a:pt x="8538" y="3599"/>
                    </a:lnTo>
                    <a:lnTo>
                      <a:pt x="8600" y="3536"/>
                    </a:lnTo>
                    <a:lnTo>
                      <a:pt x="8831" y="3369"/>
                    </a:lnTo>
                    <a:lnTo>
                      <a:pt x="8852" y="3390"/>
                    </a:lnTo>
                    <a:lnTo>
                      <a:pt x="8935" y="3327"/>
                    </a:lnTo>
                    <a:lnTo>
                      <a:pt x="8956" y="3264"/>
                    </a:lnTo>
                    <a:lnTo>
                      <a:pt x="9103" y="3181"/>
                    </a:lnTo>
                    <a:lnTo>
                      <a:pt x="9207" y="3181"/>
                    </a:lnTo>
                    <a:lnTo>
                      <a:pt x="9228" y="3118"/>
                    </a:lnTo>
                    <a:lnTo>
                      <a:pt x="9207" y="2909"/>
                    </a:lnTo>
                    <a:lnTo>
                      <a:pt x="9165" y="2657"/>
                    </a:lnTo>
                    <a:lnTo>
                      <a:pt x="9165" y="2490"/>
                    </a:lnTo>
                    <a:lnTo>
                      <a:pt x="9061" y="2239"/>
                    </a:lnTo>
                    <a:lnTo>
                      <a:pt x="9061" y="2134"/>
                    </a:lnTo>
                    <a:lnTo>
                      <a:pt x="8810" y="2113"/>
                    </a:lnTo>
                    <a:lnTo>
                      <a:pt x="8705" y="2197"/>
                    </a:lnTo>
                    <a:lnTo>
                      <a:pt x="8684" y="2218"/>
                    </a:lnTo>
                    <a:lnTo>
                      <a:pt x="8684" y="2385"/>
                    </a:lnTo>
                    <a:lnTo>
                      <a:pt x="8705" y="2427"/>
                    </a:lnTo>
                    <a:lnTo>
                      <a:pt x="8705" y="2637"/>
                    </a:lnTo>
                    <a:lnTo>
                      <a:pt x="8600" y="2720"/>
                    </a:lnTo>
                    <a:lnTo>
                      <a:pt x="8517" y="2846"/>
                    </a:lnTo>
                    <a:lnTo>
                      <a:pt x="8496" y="2971"/>
                    </a:lnTo>
                    <a:lnTo>
                      <a:pt x="8224" y="3160"/>
                    </a:lnTo>
                    <a:lnTo>
                      <a:pt x="8182" y="3327"/>
                    </a:lnTo>
                    <a:lnTo>
                      <a:pt x="8077" y="3453"/>
                    </a:lnTo>
                    <a:lnTo>
                      <a:pt x="7952" y="3432"/>
                    </a:lnTo>
                    <a:lnTo>
                      <a:pt x="7889" y="3453"/>
                    </a:lnTo>
                    <a:lnTo>
                      <a:pt x="7784" y="3599"/>
                    </a:lnTo>
                    <a:lnTo>
                      <a:pt x="7743" y="3557"/>
                    </a:lnTo>
                    <a:lnTo>
                      <a:pt x="7659" y="3557"/>
                    </a:lnTo>
                    <a:lnTo>
                      <a:pt x="7533" y="3599"/>
                    </a:lnTo>
                    <a:lnTo>
                      <a:pt x="7282" y="3453"/>
                    </a:lnTo>
                    <a:lnTo>
                      <a:pt x="6948" y="3348"/>
                    </a:lnTo>
                    <a:lnTo>
                      <a:pt x="6529" y="3390"/>
                    </a:lnTo>
                    <a:lnTo>
                      <a:pt x="6424" y="3390"/>
                    </a:lnTo>
                    <a:lnTo>
                      <a:pt x="6445" y="3264"/>
                    </a:lnTo>
                    <a:lnTo>
                      <a:pt x="6634" y="3076"/>
                    </a:lnTo>
                    <a:lnTo>
                      <a:pt x="6717" y="2846"/>
                    </a:lnTo>
                    <a:lnTo>
                      <a:pt x="6696" y="2720"/>
                    </a:lnTo>
                    <a:lnTo>
                      <a:pt x="6738" y="2616"/>
                    </a:lnTo>
                    <a:lnTo>
                      <a:pt x="6843" y="2532"/>
                    </a:lnTo>
                    <a:lnTo>
                      <a:pt x="6927" y="2406"/>
                    </a:lnTo>
                    <a:lnTo>
                      <a:pt x="6948" y="2281"/>
                    </a:lnTo>
                    <a:lnTo>
                      <a:pt x="6864" y="2134"/>
                    </a:lnTo>
                    <a:lnTo>
                      <a:pt x="6696" y="2009"/>
                    </a:lnTo>
                    <a:lnTo>
                      <a:pt x="6550" y="1862"/>
                    </a:lnTo>
                    <a:lnTo>
                      <a:pt x="6215" y="1800"/>
                    </a:lnTo>
                    <a:lnTo>
                      <a:pt x="5964" y="1674"/>
                    </a:lnTo>
                    <a:lnTo>
                      <a:pt x="5692" y="1465"/>
                    </a:lnTo>
                    <a:lnTo>
                      <a:pt x="5587" y="1444"/>
                    </a:lnTo>
                    <a:lnTo>
                      <a:pt x="5357" y="1339"/>
                    </a:lnTo>
                    <a:lnTo>
                      <a:pt x="5023" y="1256"/>
                    </a:lnTo>
                    <a:lnTo>
                      <a:pt x="4939" y="1088"/>
                    </a:lnTo>
                    <a:lnTo>
                      <a:pt x="4813" y="963"/>
                    </a:lnTo>
                    <a:lnTo>
                      <a:pt x="4667" y="942"/>
                    </a:lnTo>
                    <a:lnTo>
                      <a:pt x="4311" y="565"/>
                    </a:lnTo>
                    <a:lnTo>
                      <a:pt x="4186" y="314"/>
                    </a:lnTo>
                    <a:lnTo>
                      <a:pt x="4081" y="293"/>
                    </a:lnTo>
                    <a:lnTo>
                      <a:pt x="3935" y="147"/>
                    </a:lnTo>
                    <a:lnTo>
                      <a:pt x="3914" y="126"/>
                    </a:lnTo>
                    <a:lnTo>
                      <a:pt x="3809" y="21"/>
                    </a:lnTo>
                    <a:lnTo>
                      <a:pt x="3181" y="21"/>
                    </a:lnTo>
                    <a:lnTo>
                      <a:pt x="3077" y="147"/>
                    </a:lnTo>
                    <a:lnTo>
                      <a:pt x="3077" y="251"/>
                    </a:lnTo>
                    <a:lnTo>
                      <a:pt x="2993" y="356"/>
                    </a:lnTo>
                    <a:lnTo>
                      <a:pt x="2993" y="460"/>
                    </a:lnTo>
                    <a:lnTo>
                      <a:pt x="2951" y="544"/>
                    </a:lnTo>
                    <a:lnTo>
                      <a:pt x="2888" y="460"/>
                    </a:lnTo>
                    <a:lnTo>
                      <a:pt x="2826" y="230"/>
                    </a:lnTo>
                    <a:lnTo>
                      <a:pt x="2784" y="84"/>
                    </a:lnTo>
                    <a:lnTo>
                      <a:pt x="2679" y="42"/>
                    </a:lnTo>
                    <a:lnTo>
                      <a:pt x="2470" y="105"/>
                    </a:lnTo>
                    <a:lnTo>
                      <a:pt x="2344" y="84"/>
                    </a:lnTo>
                    <a:lnTo>
                      <a:pt x="2240" y="105"/>
                    </a:lnTo>
                    <a:lnTo>
                      <a:pt x="2093" y="126"/>
                    </a:lnTo>
                    <a:lnTo>
                      <a:pt x="19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4" name="Google Shape;2844;p78"/>
              <p:cNvSpPr/>
              <p:nvPr/>
            </p:nvSpPr>
            <p:spPr>
              <a:xfrm>
                <a:off x="2804875" y="4134625"/>
                <a:ext cx="51800" cy="36100"/>
              </a:xfrm>
              <a:custGeom>
                <a:avLst/>
                <a:gdLst/>
                <a:ahLst/>
                <a:cxnLst/>
                <a:rect l="l" t="t" r="r" b="b"/>
                <a:pathLst>
                  <a:path w="2072" h="1444" extrusionOk="0">
                    <a:moveTo>
                      <a:pt x="0" y="0"/>
                    </a:moveTo>
                    <a:lnTo>
                      <a:pt x="272" y="1067"/>
                    </a:lnTo>
                    <a:lnTo>
                      <a:pt x="314" y="1067"/>
                    </a:lnTo>
                    <a:lnTo>
                      <a:pt x="502" y="1046"/>
                    </a:lnTo>
                    <a:lnTo>
                      <a:pt x="670" y="1046"/>
                    </a:lnTo>
                    <a:lnTo>
                      <a:pt x="816" y="1004"/>
                    </a:lnTo>
                    <a:lnTo>
                      <a:pt x="816" y="1046"/>
                    </a:lnTo>
                    <a:lnTo>
                      <a:pt x="712" y="1067"/>
                    </a:lnTo>
                    <a:lnTo>
                      <a:pt x="565" y="1130"/>
                    </a:lnTo>
                    <a:lnTo>
                      <a:pt x="293" y="1130"/>
                    </a:lnTo>
                    <a:lnTo>
                      <a:pt x="356" y="1360"/>
                    </a:lnTo>
                    <a:lnTo>
                      <a:pt x="398" y="1360"/>
                    </a:lnTo>
                    <a:lnTo>
                      <a:pt x="607" y="1276"/>
                    </a:lnTo>
                    <a:lnTo>
                      <a:pt x="837" y="1297"/>
                    </a:lnTo>
                    <a:lnTo>
                      <a:pt x="1005" y="1276"/>
                    </a:lnTo>
                    <a:lnTo>
                      <a:pt x="1235" y="1297"/>
                    </a:lnTo>
                    <a:lnTo>
                      <a:pt x="1360" y="1381"/>
                    </a:lnTo>
                    <a:lnTo>
                      <a:pt x="1507" y="1444"/>
                    </a:lnTo>
                    <a:lnTo>
                      <a:pt x="1632" y="1402"/>
                    </a:lnTo>
                    <a:lnTo>
                      <a:pt x="1737" y="1297"/>
                    </a:lnTo>
                    <a:lnTo>
                      <a:pt x="1758" y="1193"/>
                    </a:lnTo>
                    <a:lnTo>
                      <a:pt x="1883" y="1151"/>
                    </a:lnTo>
                    <a:lnTo>
                      <a:pt x="1946" y="1193"/>
                    </a:lnTo>
                    <a:lnTo>
                      <a:pt x="2072" y="1130"/>
                    </a:lnTo>
                    <a:lnTo>
                      <a:pt x="2072" y="1004"/>
                    </a:lnTo>
                    <a:lnTo>
                      <a:pt x="1967" y="983"/>
                    </a:lnTo>
                    <a:lnTo>
                      <a:pt x="1758" y="1046"/>
                    </a:lnTo>
                    <a:lnTo>
                      <a:pt x="1632" y="1004"/>
                    </a:lnTo>
                    <a:lnTo>
                      <a:pt x="1507" y="879"/>
                    </a:lnTo>
                    <a:lnTo>
                      <a:pt x="1318" y="837"/>
                    </a:lnTo>
                    <a:lnTo>
                      <a:pt x="1256" y="774"/>
                    </a:lnTo>
                    <a:lnTo>
                      <a:pt x="816" y="628"/>
                    </a:lnTo>
                    <a:lnTo>
                      <a:pt x="691" y="607"/>
                    </a:lnTo>
                    <a:lnTo>
                      <a:pt x="691" y="460"/>
                    </a:lnTo>
                    <a:lnTo>
                      <a:pt x="565" y="335"/>
                    </a:lnTo>
                    <a:lnTo>
                      <a:pt x="398" y="314"/>
                    </a:lnTo>
                    <a:lnTo>
                      <a:pt x="314" y="126"/>
                    </a:lnTo>
                    <a:lnTo>
                      <a:pt x="272" y="21"/>
                    </a:lnTo>
                    <a:lnTo>
                      <a:pt x="105" y="42"/>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5" name="Google Shape;2845;p78"/>
            <p:cNvSpPr/>
            <p:nvPr/>
          </p:nvSpPr>
          <p:spPr>
            <a:xfrm>
              <a:off x="4563295" y="2964728"/>
              <a:ext cx="12467" cy="27863"/>
            </a:xfrm>
            <a:custGeom>
              <a:avLst/>
              <a:gdLst/>
              <a:ahLst/>
              <a:cxnLst/>
              <a:rect l="l" t="t" r="r" b="b"/>
              <a:pathLst>
                <a:path w="1047" h="2450" extrusionOk="0">
                  <a:moveTo>
                    <a:pt x="691" y="1"/>
                  </a:moveTo>
                  <a:lnTo>
                    <a:pt x="628" y="43"/>
                  </a:lnTo>
                  <a:lnTo>
                    <a:pt x="628" y="127"/>
                  </a:lnTo>
                  <a:lnTo>
                    <a:pt x="524" y="147"/>
                  </a:lnTo>
                  <a:lnTo>
                    <a:pt x="398" y="315"/>
                  </a:lnTo>
                  <a:lnTo>
                    <a:pt x="294" y="482"/>
                  </a:lnTo>
                  <a:lnTo>
                    <a:pt x="315" y="545"/>
                  </a:lnTo>
                  <a:lnTo>
                    <a:pt x="294" y="629"/>
                  </a:lnTo>
                  <a:lnTo>
                    <a:pt x="231" y="671"/>
                  </a:lnTo>
                  <a:lnTo>
                    <a:pt x="105" y="880"/>
                  </a:lnTo>
                  <a:lnTo>
                    <a:pt x="63" y="1110"/>
                  </a:lnTo>
                  <a:lnTo>
                    <a:pt x="1" y="1152"/>
                  </a:lnTo>
                  <a:lnTo>
                    <a:pt x="63" y="1194"/>
                  </a:lnTo>
                  <a:lnTo>
                    <a:pt x="63" y="1424"/>
                  </a:lnTo>
                  <a:lnTo>
                    <a:pt x="84" y="1675"/>
                  </a:lnTo>
                  <a:lnTo>
                    <a:pt x="126" y="1696"/>
                  </a:lnTo>
                  <a:lnTo>
                    <a:pt x="168" y="1780"/>
                  </a:lnTo>
                  <a:lnTo>
                    <a:pt x="126" y="1780"/>
                  </a:lnTo>
                  <a:lnTo>
                    <a:pt x="105" y="1842"/>
                  </a:lnTo>
                  <a:lnTo>
                    <a:pt x="189" y="1947"/>
                  </a:lnTo>
                  <a:lnTo>
                    <a:pt x="231" y="1947"/>
                  </a:lnTo>
                  <a:lnTo>
                    <a:pt x="273" y="2031"/>
                  </a:lnTo>
                  <a:lnTo>
                    <a:pt x="419" y="2093"/>
                  </a:lnTo>
                  <a:lnTo>
                    <a:pt x="503" y="2219"/>
                  </a:lnTo>
                  <a:lnTo>
                    <a:pt x="503" y="2344"/>
                  </a:lnTo>
                  <a:lnTo>
                    <a:pt x="503" y="2449"/>
                  </a:lnTo>
                  <a:lnTo>
                    <a:pt x="587" y="2407"/>
                  </a:lnTo>
                  <a:lnTo>
                    <a:pt x="691" y="2449"/>
                  </a:lnTo>
                  <a:lnTo>
                    <a:pt x="691" y="2449"/>
                  </a:lnTo>
                  <a:lnTo>
                    <a:pt x="649" y="2324"/>
                  </a:lnTo>
                  <a:lnTo>
                    <a:pt x="691" y="2198"/>
                  </a:lnTo>
                  <a:lnTo>
                    <a:pt x="628" y="2010"/>
                  </a:lnTo>
                  <a:lnTo>
                    <a:pt x="712" y="1884"/>
                  </a:lnTo>
                  <a:lnTo>
                    <a:pt x="859" y="1675"/>
                  </a:lnTo>
                  <a:lnTo>
                    <a:pt x="859" y="1528"/>
                  </a:lnTo>
                  <a:lnTo>
                    <a:pt x="880" y="1487"/>
                  </a:lnTo>
                  <a:lnTo>
                    <a:pt x="838" y="1466"/>
                  </a:lnTo>
                  <a:lnTo>
                    <a:pt x="880" y="1256"/>
                  </a:lnTo>
                  <a:lnTo>
                    <a:pt x="880" y="1089"/>
                  </a:lnTo>
                  <a:lnTo>
                    <a:pt x="859" y="943"/>
                  </a:lnTo>
                  <a:lnTo>
                    <a:pt x="942" y="796"/>
                  </a:lnTo>
                  <a:lnTo>
                    <a:pt x="963" y="524"/>
                  </a:lnTo>
                  <a:lnTo>
                    <a:pt x="1005" y="357"/>
                  </a:lnTo>
                  <a:lnTo>
                    <a:pt x="1047" y="336"/>
                  </a:lnTo>
                  <a:lnTo>
                    <a:pt x="1026" y="252"/>
                  </a:lnTo>
                  <a:lnTo>
                    <a:pt x="921" y="168"/>
                  </a:lnTo>
                  <a:lnTo>
                    <a:pt x="880" y="168"/>
                  </a:lnTo>
                  <a:lnTo>
                    <a:pt x="817" y="43"/>
                  </a:lnTo>
                  <a:lnTo>
                    <a:pt x="69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6" name="Google Shape;2846;p78"/>
            <p:cNvGrpSpPr/>
            <p:nvPr/>
          </p:nvGrpSpPr>
          <p:grpSpPr>
            <a:xfrm>
              <a:off x="3790439" y="2408636"/>
              <a:ext cx="73017" cy="75684"/>
              <a:chOff x="3781475" y="1624825"/>
              <a:chExt cx="153300" cy="166375"/>
            </a:xfrm>
          </p:grpSpPr>
          <p:sp>
            <p:nvSpPr>
              <p:cNvPr id="2847" name="Google Shape;2847;p78"/>
              <p:cNvSpPr/>
              <p:nvPr/>
            </p:nvSpPr>
            <p:spPr>
              <a:xfrm>
                <a:off x="3845300" y="1624825"/>
                <a:ext cx="89475" cy="60700"/>
              </a:xfrm>
              <a:custGeom>
                <a:avLst/>
                <a:gdLst/>
                <a:ahLst/>
                <a:cxnLst/>
                <a:rect l="l" t="t" r="r" b="b"/>
                <a:pathLst>
                  <a:path w="3579" h="2428" extrusionOk="0">
                    <a:moveTo>
                      <a:pt x="1695" y="1"/>
                    </a:moveTo>
                    <a:lnTo>
                      <a:pt x="1674" y="84"/>
                    </a:lnTo>
                    <a:lnTo>
                      <a:pt x="1716" y="168"/>
                    </a:lnTo>
                    <a:lnTo>
                      <a:pt x="1758" y="252"/>
                    </a:lnTo>
                    <a:lnTo>
                      <a:pt x="1674" y="210"/>
                    </a:lnTo>
                    <a:lnTo>
                      <a:pt x="1611" y="168"/>
                    </a:lnTo>
                    <a:lnTo>
                      <a:pt x="1570" y="189"/>
                    </a:lnTo>
                    <a:lnTo>
                      <a:pt x="1570" y="293"/>
                    </a:lnTo>
                    <a:lnTo>
                      <a:pt x="1653" y="377"/>
                    </a:lnTo>
                    <a:lnTo>
                      <a:pt x="1653" y="482"/>
                    </a:lnTo>
                    <a:lnTo>
                      <a:pt x="1611" y="586"/>
                    </a:lnTo>
                    <a:lnTo>
                      <a:pt x="1611" y="712"/>
                    </a:lnTo>
                    <a:lnTo>
                      <a:pt x="1674" y="879"/>
                    </a:lnTo>
                    <a:lnTo>
                      <a:pt x="1653" y="984"/>
                    </a:lnTo>
                    <a:lnTo>
                      <a:pt x="1591" y="984"/>
                    </a:lnTo>
                    <a:lnTo>
                      <a:pt x="1570" y="879"/>
                    </a:lnTo>
                    <a:lnTo>
                      <a:pt x="1465" y="796"/>
                    </a:lnTo>
                    <a:lnTo>
                      <a:pt x="1360" y="733"/>
                    </a:lnTo>
                    <a:lnTo>
                      <a:pt x="1339" y="670"/>
                    </a:lnTo>
                    <a:lnTo>
                      <a:pt x="1381" y="586"/>
                    </a:lnTo>
                    <a:lnTo>
                      <a:pt x="1381" y="524"/>
                    </a:lnTo>
                    <a:lnTo>
                      <a:pt x="1298" y="503"/>
                    </a:lnTo>
                    <a:lnTo>
                      <a:pt x="1193" y="565"/>
                    </a:lnTo>
                    <a:lnTo>
                      <a:pt x="1151" y="565"/>
                    </a:lnTo>
                    <a:lnTo>
                      <a:pt x="1130" y="607"/>
                    </a:lnTo>
                    <a:lnTo>
                      <a:pt x="1026" y="670"/>
                    </a:lnTo>
                    <a:lnTo>
                      <a:pt x="942" y="628"/>
                    </a:lnTo>
                    <a:lnTo>
                      <a:pt x="942" y="586"/>
                    </a:lnTo>
                    <a:lnTo>
                      <a:pt x="942" y="524"/>
                    </a:lnTo>
                    <a:lnTo>
                      <a:pt x="879" y="524"/>
                    </a:lnTo>
                    <a:lnTo>
                      <a:pt x="816" y="461"/>
                    </a:lnTo>
                    <a:lnTo>
                      <a:pt x="775" y="356"/>
                    </a:lnTo>
                    <a:lnTo>
                      <a:pt x="712" y="314"/>
                    </a:lnTo>
                    <a:lnTo>
                      <a:pt x="649" y="356"/>
                    </a:lnTo>
                    <a:lnTo>
                      <a:pt x="565" y="273"/>
                    </a:lnTo>
                    <a:lnTo>
                      <a:pt x="607" y="189"/>
                    </a:lnTo>
                    <a:lnTo>
                      <a:pt x="565" y="84"/>
                    </a:lnTo>
                    <a:lnTo>
                      <a:pt x="523" y="63"/>
                    </a:lnTo>
                    <a:lnTo>
                      <a:pt x="461" y="147"/>
                    </a:lnTo>
                    <a:lnTo>
                      <a:pt x="440" y="293"/>
                    </a:lnTo>
                    <a:lnTo>
                      <a:pt x="461" y="419"/>
                    </a:lnTo>
                    <a:lnTo>
                      <a:pt x="544" y="565"/>
                    </a:lnTo>
                    <a:lnTo>
                      <a:pt x="565" y="712"/>
                    </a:lnTo>
                    <a:lnTo>
                      <a:pt x="523" y="733"/>
                    </a:lnTo>
                    <a:lnTo>
                      <a:pt x="440" y="649"/>
                    </a:lnTo>
                    <a:lnTo>
                      <a:pt x="419" y="545"/>
                    </a:lnTo>
                    <a:lnTo>
                      <a:pt x="398" y="524"/>
                    </a:lnTo>
                    <a:lnTo>
                      <a:pt x="398" y="628"/>
                    </a:lnTo>
                    <a:lnTo>
                      <a:pt x="419" y="754"/>
                    </a:lnTo>
                    <a:lnTo>
                      <a:pt x="461" y="837"/>
                    </a:lnTo>
                    <a:lnTo>
                      <a:pt x="461" y="921"/>
                    </a:lnTo>
                    <a:lnTo>
                      <a:pt x="440" y="1005"/>
                    </a:lnTo>
                    <a:lnTo>
                      <a:pt x="419" y="984"/>
                    </a:lnTo>
                    <a:lnTo>
                      <a:pt x="356" y="837"/>
                    </a:lnTo>
                    <a:lnTo>
                      <a:pt x="314" y="796"/>
                    </a:lnTo>
                    <a:lnTo>
                      <a:pt x="105" y="817"/>
                    </a:lnTo>
                    <a:lnTo>
                      <a:pt x="21" y="775"/>
                    </a:lnTo>
                    <a:lnTo>
                      <a:pt x="0" y="775"/>
                    </a:lnTo>
                    <a:lnTo>
                      <a:pt x="63" y="879"/>
                    </a:lnTo>
                    <a:lnTo>
                      <a:pt x="126" y="879"/>
                    </a:lnTo>
                    <a:lnTo>
                      <a:pt x="189" y="921"/>
                    </a:lnTo>
                    <a:lnTo>
                      <a:pt x="168" y="984"/>
                    </a:lnTo>
                    <a:lnTo>
                      <a:pt x="189" y="1026"/>
                    </a:lnTo>
                    <a:lnTo>
                      <a:pt x="293" y="1026"/>
                    </a:lnTo>
                    <a:lnTo>
                      <a:pt x="314" y="1068"/>
                    </a:lnTo>
                    <a:lnTo>
                      <a:pt x="168" y="1172"/>
                    </a:lnTo>
                    <a:lnTo>
                      <a:pt x="168" y="1235"/>
                    </a:lnTo>
                    <a:lnTo>
                      <a:pt x="293" y="1423"/>
                    </a:lnTo>
                    <a:lnTo>
                      <a:pt x="377" y="1444"/>
                    </a:lnTo>
                    <a:lnTo>
                      <a:pt x="461" y="1486"/>
                    </a:lnTo>
                    <a:lnTo>
                      <a:pt x="607" y="1486"/>
                    </a:lnTo>
                    <a:lnTo>
                      <a:pt x="691" y="1465"/>
                    </a:lnTo>
                    <a:lnTo>
                      <a:pt x="754" y="1528"/>
                    </a:lnTo>
                    <a:lnTo>
                      <a:pt x="816" y="1528"/>
                    </a:lnTo>
                    <a:lnTo>
                      <a:pt x="942" y="1444"/>
                    </a:lnTo>
                    <a:lnTo>
                      <a:pt x="1026" y="1423"/>
                    </a:lnTo>
                    <a:lnTo>
                      <a:pt x="1235" y="1381"/>
                    </a:lnTo>
                    <a:lnTo>
                      <a:pt x="1381" y="1381"/>
                    </a:lnTo>
                    <a:lnTo>
                      <a:pt x="1465" y="1340"/>
                    </a:lnTo>
                    <a:lnTo>
                      <a:pt x="1528" y="1340"/>
                    </a:lnTo>
                    <a:lnTo>
                      <a:pt x="1570" y="1361"/>
                    </a:lnTo>
                    <a:lnTo>
                      <a:pt x="1570" y="1423"/>
                    </a:lnTo>
                    <a:lnTo>
                      <a:pt x="1549" y="1465"/>
                    </a:lnTo>
                    <a:lnTo>
                      <a:pt x="1507" y="1549"/>
                    </a:lnTo>
                    <a:lnTo>
                      <a:pt x="1465" y="1570"/>
                    </a:lnTo>
                    <a:lnTo>
                      <a:pt x="1339" y="1549"/>
                    </a:lnTo>
                    <a:lnTo>
                      <a:pt x="1214" y="1549"/>
                    </a:lnTo>
                    <a:lnTo>
                      <a:pt x="1109" y="1528"/>
                    </a:lnTo>
                    <a:lnTo>
                      <a:pt x="1067" y="1570"/>
                    </a:lnTo>
                    <a:lnTo>
                      <a:pt x="1130" y="1591"/>
                    </a:lnTo>
                    <a:lnTo>
                      <a:pt x="1298" y="1653"/>
                    </a:lnTo>
                    <a:lnTo>
                      <a:pt x="1360" y="1695"/>
                    </a:lnTo>
                    <a:lnTo>
                      <a:pt x="1360" y="1758"/>
                    </a:lnTo>
                    <a:lnTo>
                      <a:pt x="1298" y="1758"/>
                    </a:lnTo>
                    <a:lnTo>
                      <a:pt x="1172" y="1695"/>
                    </a:lnTo>
                    <a:lnTo>
                      <a:pt x="1151" y="1758"/>
                    </a:lnTo>
                    <a:lnTo>
                      <a:pt x="1088" y="1758"/>
                    </a:lnTo>
                    <a:lnTo>
                      <a:pt x="984" y="1674"/>
                    </a:lnTo>
                    <a:lnTo>
                      <a:pt x="900" y="1653"/>
                    </a:lnTo>
                    <a:lnTo>
                      <a:pt x="754" y="1695"/>
                    </a:lnTo>
                    <a:lnTo>
                      <a:pt x="754" y="1758"/>
                    </a:lnTo>
                    <a:lnTo>
                      <a:pt x="837" y="1779"/>
                    </a:lnTo>
                    <a:lnTo>
                      <a:pt x="1047" y="1967"/>
                    </a:lnTo>
                    <a:lnTo>
                      <a:pt x="1130" y="1988"/>
                    </a:lnTo>
                    <a:lnTo>
                      <a:pt x="1235" y="1946"/>
                    </a:lnTo>
                    <a:lnTo>
                      <a:pt x="1277" y="1967"/>
                    </a:lnTo>
                    <a:lnTo>
                      <a:pt x="1339" y="2072"/>
                    </a:lnTo>
                    <a:lnTo>
                      <a:pt x="1339" y="2156"/>
                    </a:lnTo>
                    <a:lnTo>
                      <a:pt x="1423" y="2177"/>
                    </a:lnTo>
                    <a:lnTo>
                      <a:pt x="1507" y="2156"/>
                    </a:lnTo>
                    <a:lnTo>
                      <a:pt x="1674" y="2156"/>
                    </a:lnTo>
                    <a:lnTo>
                      <a:pt x="1842" y="2093"/>
                    </a:lnTo>
                    <a:lnTo>
                      <a:pt x="1946" y="2093"/>
                    </a:lnTo>
                    <a:lnTo>
                      <a:pt x="2093" y="2072"/>
                    </a:lnTo>
                    <a:lnTo>
                      <a:pt x="2093" y="2114"/>
                    </a:lnTo>
                    <a:lnTo>
                      <a:pt x="2072" y="2218"/>
                    </a:lnTo>
                    <a:lnTo>
                      <a:pt x="2093" y="2323"/>
                    </a:lnTo>
                    <a:lnTo>
                      <a:pt x="2218" y="2407"/>
                    </a:lnTo>
                    <a:lnTo>
                      <a:pt x="2365" y="2428"/>
                    </a:lnTo>
                    <a:lnTo>
                      <a:pt x="2532" y="2386"/>
                    </a:lnTo>
                    <a:lnTo>
                      <a:pt x="2574" y="2323"/>
                    </a:lnTo>
                    <a:lnTo>
                      <a:pt x="2532" y="2281"/>
                    </a:lnTo>
                    <a:lnTo>
                      <a:pt x="2532" y="2218"/>
                    </a:lnTo>
                    <a:lnTo>
                      <a:pt x="2595" y="2156"/>
                    </a:lnTo>
                    <a:lnTo>
                      <a:pt x="2699" y="2051"/>
                    </a:lnTo>
                    <a:lnTo>
                      <a:pt x="2783" y="2009"/>
                    </a:lnTo>
                    <a:lnTo>
                      <a:pt x="2846" y="2072"/>
                    </a:lnTo>
                    <a:lnTo>
                      <a:pt x="2930" y="2114"/>
                    </a:lnTo>
                    <a:lnTo>
                      <a:pt x="3034" y="2114"/>
                    </a:lnTo>
                    <a:lnTo>
                      <a:pt x="3160" y="2051"/>
                    </a:lnTo>
                    <a:lnTo>
                      <a:pt x="3202" y="1988"/>
                    </a:lnTo>
                    <a:lnTo>
                      <a:pt x="3160" y="1842"/>
                    </a:lnTo>
                    <a:lnTo>
                      <a:pt x="3139" y="1758"/>
                    </a:lnTo>
                    <a:lnTo>
                      <a:pt x="3181" y="1674"/>
                    </a:lnTo>
                    <a:lnTo>
                      <a:pt x="3264" y="1591"/>
                    </a:lnTo>
                    <a:lnTo>
                      <a:pt x="3348" y="1423"/>
                    </a:lnTo>
                    <a:lnTo>
                      <a:pt x="3432" y="1319"/>
                    </a:lnTo>
                    <a:lnTo>
                      <a:pt x="3557" y="1172"/>
                    </a:lnTo>
                    <a:lnTo>
                      <a:pt x="3578" y="1068"/>
                    </a:lnTo>
                    <a:lnTo>
                      <a:pt x="3578" y="1005"/>
                    </a:lnTo>
                    <a:lnTo>
                      <a:pt x="3557" y="900"/>
                    </a:lnTo>
                    <a:lnTo>
                      <a:pt x="3536" y="817"/>
                    </a:lnTo>
                    <a:lnTo>
                      <a:pt x="3557" y="754"/>
                    </a:lnTo>
                    <a:lnTo>
                      <a:pt x="3557" y="712"/>
                    </a:lnTo>
                    <a:lnTo>
                      <a:pt x="3516" y="691"/>
                    </a:lnTo>
                    <a:lnTo>
                      <a:pt x="3348" y="691"/>
                    </a:lnTo>
                    <a:lnTo>
                      <a:pt x="3264" y="607"/>
                    </a:lnTo>
                    <a:lnTo>
                      <a:pt x="3223" y="607"/>
                    </a:lnTo>
                    <a:lnTo>
                      <a:pt x="3034" y="628"/>
                    </a:lnTo>
                    <a:lnTo>
                      <a:pt x="2930" y="607"/>
                    </a:lnTo>
                    <a:lnTo>
                      <a:pt x="2846" y="545"/>
                    </a:lnTo>
                    <a:lnTo>
                      <a:pt x="2741" y="545"/>
                    </a:lnTo>
                    <a:lnTo>
                      <a:pt x="2679" y="503"/>
                    </a:lnTo>
                    <a:lnTo>
                      <a:pt x="2679" y="440"/>
                    </a:lnTo>
                    <a:lnTo>
                      <a:pt x="2637" y="419"/>
                    </a:lnTo>
                    <a:lnTo>
                      <a:pt x="2532" y="482"/>
                    </a:lnTo>
                    <a:lnTo>
                      <a:pt x="2532" y="419"/>
                    </a:lnTo>
                    <a:lnTo>
                      <a:pt x="2532" y="335"/>
                    </a:lnTo>
                    <a:lnTo>
                      <a:pt x="2532" y="293"/>
                    </a:lnTo>
                    <a:lnTo>
                      <a:pt x="2490" y="335"/>
                    </a:lnTo>
                    <a:lnTo>
                      <a:pt x="2469" y="440"/>
                    </a:lnTo>
                    <a:lnTo>
                      <a:pt x="2407" y="482"/>
                    </a:lnTo>
                    <a:lnTo>
                      <a:pt x="2386" y="335"/>
                    </a:lnTo>
                    <a:lnTo>
                      <a:pt x="2344" y="335"/>
                    </a:lnTo>
                    <a:lnTo>
                      <a:pt x="2302" y="398"/>
                    </a:lnTo>
                    <a:lnTo>
                      <a:pt x="2323" y="440"/>
                    </a:lnTo>
                    <a:lnTo>
                      <a:pt x="2302" y="503"/>
                    </a:lnTo>
                    <a:lnTo>
                      <a:pt x="2093" y="503"/>
                    </a:lnTo>
                    <a:lnTo>
                      <a:pt x="2093" y="607"/>
                    </a:lnTo>
                    <a:lnTo>
                      <a:pt x="2072" y="691"/>
                    </a:lnTo>
                    <a:lnTo>
                      <a:pt x="1988" y="670"/>
                    </a:lnTo>
                    <a:lnTo>
                      <a:pt x="1967" y="586"/>
                    </a:lnTo>
                    <a:lnTo>
                      <a:pt x="1925" y="586"/>
                    </a:lnTo>
                    <a:lnTo>
                      <a:pt x="1925" y="670"/>
                    </a:lnTo>
                    <a:lnTo>
                      <a:pt x="1904" y="733"/>
                    </a:lnTo>
                    <a:lnTo>
                      <a:pt x="1883" y="691"/>
                    </a:lnTo>
                    <a:lnTo>
                      <a:pt x="1883" y="607"/>
                    </a:lnTo>
                    <a:lnTo>
                      <a:pt x="1904" y="482"/>
                    </a:lnTo>
                    <a:lnTo>
                      <a:pt x="1904" y="252"/>
                    </a:lnTo>
                    <a:lnTo>
                      <a:pt x="1883" y="168"/>
                    </a:lnTo>
                    <a:lnTo>
                      <a:pt x="1779" y="84"/>
                    </a:lnTo>
                    <a:lnTo>
                      <a:pt x="17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8" name="Google Shape;2848;p78"/>
              <p:cNvSpPr/>
              <p:nvPr/>
            </p:nvSpPr>
            <p:spPr>
              <a:xfrm>
                <a:off x="3875625" y="1704850"/>
                <a:ext cx="21475" cy="18350"/>
              </a:xfrm>
              <a:custGeom>
                <a:avLst/>
                <a:gdLst/>
                <a:ahLst/>
                <a:cxnLst/>
                <a:rect l="l" t="t" r="r" b="b"/>
                <a:pathLst>
                  <a:path w="859" h="734" extrusionOk="0">
                    <a:moveTo>
                      <a:pt x="650" y="1"/>
                    </a:moveTo>
                    <a:lnTo>
                      <a:pt x="587" y="43"/>
                    </a:lnTo>
                    <a:lnTo>
                      <a:pt x="419" y="126"/>
                    </a:lnTo>
                    <a:lnTo>
                      <a:pt x="419" y="43"/>
                    </a:lnTo>
                    <a:lnTo>
                      <a:pt x="357" y="43"/>
                    </a:lnTo>
                    <a:lnTo>
                      <a:pt x="273" y="105"/>
                    </a:lnTo>
                    <a:lnTo>
                      <a:pt x="252" y="147"/>
                    </a:lnTo>
                    <a:lnTo>
                      <a:pt x="231" y="210"/>
                    </a:lnTo>
                    <a:lnTo>
                      <a:pt x="126" y="189"/>
                    </a:lnTo>
                    <a:lnTo>
                      <a:pt x="64" y="252"/>
                    </a:lnTo>
                    <a:lnTo>
                      <a:pt x="1" y="315"/>
                    </a:lnTo>
                    <a:lnTo>
                      <a:pt x="64" y="357"/>
                    </a:lnTo>
                    <a:lnTo>
                      <a:pt x="210" y="357"/>
                    </a:lnTo>
                    <a:lnTo>
                      <a:pt x="252" y="461"/>
                    </a:lnTo>
                    <a:lnTo>
                      <a:pt x="273" y="524"/>
                    </a:lnTo>
                    <a:lnTo>
                      <a:pt x="273" y="608"/>
                    </a:lnTo>
                    <a:lnTo>
                      <a:pt x="336" y="629"/>
                    </a:lnTo>
                    <a:lnTo>
                      <a:pt x="273" y="712"/>
                    </a:lnTo>
                    <a:lnTo>
                      <a:pt x="357" y="712"/>
                    </a:lnTo>
                    <a:lnTo>
                      <a:pt x="419" y="733"/>
                    </a:lnTo>
                    <a:lnTo>
                      <a:pt x="440" y="670"/>
                    </a:lnTo>
                    <a:lnTo>
                      <a:pt x="587" y="608"/>
                    </a:lnTo>
                    <a:lnTo>
                      <a:pt x="670" y="608"/>
                    </a:lnTo>
                    <a:lnTo>
                      <a:pt x="754" y="524"/>
                    </a:lnTo>
                    <a:lnTo>
                      <a:pt x="733" y="461"/>
                    </a:lnTo>
                    <a:lnTo>
                      <a:pt x="754" y="315"/>
                    </a:lnTo>
                    <a:lnTo>
                      <a:pt x="796" y="294"/>
                    </a:lnTo>
                    <a:lnTo>
                      <a:pt x="859" y="189"/>
                    </a:lnTo>
                    <a:lnTo>
                      <a:pt x="796" y="105"/>
                    </a:lnTo>
                    <a:lnTo>
                      <a:pt x="733" y="85"/>
                    </a:lnTo>
                    <a:lnTo>
                      <a:pt x="670" y="22"/>
                    </a:lnTo>
                    <a:lnTo>
                      <a:pt x="6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78"/>
              <p:cNvSpPr/>
              <p:nvPr/>
            </p:nvSpPr>
            <p:spPr>
              <a:xfrm>
                <a:off x="3883475" y="1716375"/>
                <a:ext cx="39275" cy="43425"/>
              </a:xfrm>
              <a:custGeom>
                <a:avLst/>
                <a:gdLst/>
                <a:ahLst/>
                <a:cxnLst/>
                <a:rect l="l" t="t" r="r" b="b"/>
                <a:pathLst>
                  <a:path w="1571" h="1737" extrusionOk="0">
                    <a:moveTo>
                      <a:pt x="796" y="0"/>
                    </a:moveTo>
                    <a:lnTo>
                      <a:pt x="649" y="105"/>
                    </a:lnTo>
                    <a:lnTo>
                      <a:pt x="482" y="251"/>
                    </a:lnTo>
                    <a:lnTo>
                      <a:pt x="377" y="251"/>
                    </a:lnTo>
                    <a:lnTo>
                      <a:pt x="147" y="293"/>
                    </a:lnTo>
                    <a:lnTo>
                      <a:pt x="43" y="398"/>
                    </a:lnTo>
                    <a:lnTo>
                      <a:pt x="1" y="502"/>
                    </a:lnTo>
                    <a:lnTo>
                      <a:pt x="105" y="565"/>
                    </a:lnTo>
                    <a:lnTo>
                      <a:pt x="168" y="670"/>
                    </a:lnTo>
                    <a:lnTo>
                      <a:pt x="273" y="670"/>
                    </a:lnTo>
                    <a:lnTo>
                      <a:pt x="315" y="712"/>
                    </a:lnTo>
                    <a:lnTo>
                      <a:pt x="273" y="795"/>
                    </a:lnTo>
                    <a:lnTo>
                      <a:pt x="273" y="900"/>
                    </a:lnTo>
                    <a:lnTo>
                      <a:pt x="168" y="1046"/>
                    </a:lnTo>
                    <a:lnTo>
                      <a:pt x="147" y="1235"/>
                    </a:lnTo>
                    <a:lnTo>
                      <a:pt x="64" y="1297"/>
                    </a:lnTo>
                    <a:lnTo>
                      <a:pt x="105" y="1402"/>
                    </a:lnTo>
                    <a:lnTo>
                      <a:pt x="43" y="1444"/>
                    </a:lnTo>
                    <a:lnTo>
                      <a:pt x="64" y="1548"/>
                    </a:lnTo>
                    <a:lnTo>
                      <a:pt x="126" y="1548"/>
                    </a:lnTo>
                    <a:lnTo>
                      <a:pt x="210" y="1507"/>
                    </a:lnTo>
                    <a:lnTo>
                      <a:pt x="315" y="1465"/>
                    </a:lnTo>
                    <a:lnTo>
                      <a:pt x="440" y="1402"/>
                    </a:lnTo>
                    <a:lnTo>
                      <a:pt x="524" y="1402"/>
                    </a:lnTo>
                    <a:lnTo>
                      <a:pt x="587" y="1318"/>
                    </a:lnTo>
                    <a:lnTo>
                      <a:pt x="649" y="1193"/>
                    </a:lnTo>
                    <a:lnTo>
                      <a:pt x="691" y="1151"/>
                    </a:lnTo>
                    <a:lnTo>
                      <a:pt x="796" y="1151"/>
                    </a:lnTo>
                    <a:lnTo>
                      <a:pt x="838" y="1130"/>
                    </a:lnTo>
                    <a:lnTo>
                      <a:pt x="838" y="1235"/>
                    </a:lnTo>
                    <a:lnTo>
                      <a:pt x="796" y="1423"/>
                    </a:lnTo>
                    <a:lnTo>
                      <a:pt x="796" y="1548"/>
                    </a:lnTo>
                    <a:lnTo>
                      <a:pt x="754" y="1632"/>
                    </a:lnTo>
                    <a:lnTo>
                      <a:pt x="775" y="1737"/>
                    </a:lnTo>
                    <a:lnTo>
                      <a:pt x="859" y="1737"/>
                    </a:lnTo>
                    <a:lnTo>
                      <a:pt x="942" y="1653"/>
                    </a:lnTo>
                    <a:lnTo>
                      <a:pt x="942" y="1569"/>
                    </a:lnTo>
                    <a:lnTo>
                      <a:pt x="984" y="1465"/>
                    </a:lnTo>
                    <a:lnTo>
                      <a:pt x="1089" y="1423"/>
                    </a:lnTo>
                    <a:lnTo>
                      <a:pt x="1193" y="1402"/>
                    </a:lnTo>
                    <a:lnTo>
                      <a:pt x="1277" y="1151"/>
                    </a:lnTo>
                    <a:lnTo>
                      <a:pt x="1277" y="1046"/>
                    </a:lnTo>
                    <a:lnTo>
                      <a:pt x="1382" y="900"/>
                    </a:lnTo>
                    <a:lnTo>
                      <a:pt x="1507" y="837"/>
                    </a:lnTo>
                    <a:lnTo>
                      <a:pt x="1570" y="795"/>
                    </a:lnTo>
                    <a:lnTo>
                      <a:pt x="1465" y="732"/>
                    </a:lnTo>
                    <a:lnTo>
                      <a:pt x="1403" y="691"/>
                    </a:lnTo>
                    <a:lnTo>
                      <a:pt x="1298" y="628"/>
                    </a:lnTo>
                    <a:lnTo>
                      <a:pt x="1172" y="712"/>
                    </a:lnTo>
                    <a:lnTo>
                      <a:pt x="1089" y="774"/>
                    </a:lnTo>
                    <a:lnTo>
                      <a:pt x="963" y="691"/>
                    </a:lnTo>
                    <a:lnTo>
                      <a:pt x="838" y="565"/>
                    </a:lnTo>
                    <a:lnTo>
                      <a:pt x="796" y="398"/>
                    </a:lnTo>
                    <a:lnTo>
                      <a:pt x="838" y="356"/>
                    </a:lnTo>
                    <a:lnTo>
                      <a:pt x="942" y="314"/>
                    </a:lnTo>
                    <a:lnTo>
                      <a:pt x="942" y="272"/>
                    </a:lnTo>
                    <a:lnTo>
                      <a:pt x="859" y="147"/>
                    </a:lnTo>
                    <a:lnTo>
                      <a:pt x="79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78"/>
              <p:cNvSpPr/>
              <p:nvPr/>
            </p:nvSpPr>
            <p:spPr>
              <a:xfrm>
                <a:off x="3781475" y="1649925"/>
                <a:ext cx="102550" cy="141275"/>
              </a:xfrm>
              <a:custGeom>
                <a:avLst/>
                <a:gdLst/>
                <a:ahLst/>
                <a:cxnLst/>
                <a:rect l="l" t="t" r="r" b="b"/>
                <a:pathLst>
                  <a:path w="4102" h="5651" extrusionOk="0">
                    <a:moveTo>
                      <a:pt x="1988" y="1"/>
                    </a:moveTo>
                    <a:lnTo>
                      <a:pt x="1926" y="22"/>
                    </a:lnTo>
                    <a:lnTo>
                      <a:pt x="1842" y="126"/>
                    </a:lnTo>
                    <a:lnTo>
                      <a:pt x="1884" y="315"/>
                    </a:lnTo>
                    <a:lnTo>
                      <a:pt x="1821" y="419"/>
                    </a:lnTo>
                    <a:lnTo>
                      <a:pt x="1821" y="524"/>
                    </a:lnTo>
                    <a:lnTo>
                      <a:pt x="1800" y="629"/>
                    </a:lnTo>
                    <a:lnTo>
                      <a:pt x="1842" y="649"/>
                    </a:lnTo>
                    <a:lnTo>
                      <a:pt x="1884" y="733"/>
                    </a:lnTo>
                    <a:lnTo>
                      <a:pt x="1884" y="1068"/>
                    </a:lnTo>
                    <a:lnTo>
                      <a:pt x="1884" y="1235"/>
                    </a:lnTo>
                    <a:lnTo>
                      <a:pt x="1926" y="1361"/>
                    </a:lnTo>
                    <a:lnTo>
                      <a:pt x="2030" y="1507"/>
                    </a:lnTo>
                    <a:lnTo>
                      <a:pt x="2030" y="1654"/>
                    </a:lnTo>
                    <a:lnTo>
                      <a:pt x="2135" y="1779"/>
                    </a:lnTo>
                    <a:lnTo>
                      <a:pt x="2135" y="1863"/>
                    </a:lnTo>
                    <a:lnTo>
                      <a:pt x="2051" y="1863"/>
                    </a:lnTo>
                    <a:lnTo>
                      <a:pt x="2009" y="1800"/>
                    </a:lnTo>
                    <a:lnTo>
                      <a:pt x="1926" y="1612"/>
                    </a:lnTo>
                    <a:lnTo>
                      <a:pt x="1842" y="1507"/>
                    </a:lnTo>
                    <a:lnTo>
                      <a:pt x="1800" y="1507"/>
                    </a:lnTo>
                    <a:lnTo>
                      <a:pt x="1716" y="1570"/>
                    </a:lnTo>
                    <a:lnTo>
                      <a:pt x="1675" y="1549"/>
                    </a:lnTo>
                    <a:lnTo>
                      <a:pt x="1675" y="1486"/>
                    </a:lnTo>
                    <a:lnTo>
                      <a:pt x="1737" y="1403"/>
                    </a:lnTo>
                    <a:lnTo>
                      <a:pt x="1779" y="1361"/>
                    </a:lnTo>
                    <a:lnTo>
                      <a:pt x="1779" y="1256"/>
                    </a:lnTo>
                    <a:lnTo>
                      <a:pt x="1695" y="1026"/>
                    </a:lnTo>
                    <a:lnTo>
                      <a:pt x="1695" y="817"/>
                    </a:lnTo>
                    <a:lnTo>
                      <a:pt x="1675" y="733"/>
                    </a:lnTo>
                    <a:lnTo>
                      <a:pt x="1528" y="649"/>
                    </a:lnTo>
                    <a:lnTo>
                      <a:pt x="1465" y="524"/>
                    </a:lnTo>
                    <a:lnTo>
                      <a:pt x="1382" y="503"/>
                    </a:lnTo>
                    <a:lnTo>
                      <a:pt x="1319" y="545"/>
                    </a:lnTo>
                    <a:lnTo>
                      <a:pt x="1319" y="670"/>
                    </a:lnTo>
                    <a:lnTo>
                      <a:pt x="1193" y="838"/>
                    </a:lnTo>
                    <a:lnTo>
                      <a:pt x="1172" y="963"/>
                    </a:lnTo>
                    <a:lnTo>
                      <a:pt x="1193" y="1089"/>
                    </a:lnTo>
                    <a:lnTo>
                      <a:pt x="1256" y="1235"/>
                    </a:lnTo>
                    <a:lnTo>
                      <a:pt x="1277" y="1403"/>
                    </a:lnTo>
                    <a:lnTo>
                      <a:pt x="1214" y="1382"/>
                    </a:lnTo>
                    <a:lnTo>
                      <a:pt x="1172" y="1298"/>
                    </a:lnTo>
                    <a:lnTo>
                      <a:pt x="1151" y="1173"/>
                    </a:lnTo>
                    <a:lnTo>
                      <a:pt x="1172" y="1089"/>
                    </a:lnTo>
                    <a:lnTo>
                      <a:pt x="1110" y="1068"/>
                    </a:lnTo>
                    <a:lnTo>
                      <a:pt x="1068" y="984"/>
                    </a:lnTo>
                    <a:lnTo>
                      <a:pt x="1047" y="984"/>
                    </a:lnTo>
                    <a:lnTo>
                      <a:pt x="984" y="1047"/>
                    </a:lnTo>
                    <a:lnTo>
                      <a:pt x="942" y="1026"/>
                    </a:lnTo>
                    <a:lnTo>
                      <a:pt x="942" y="942"/>
                    </a:lnTo>
                    <a:lnTo>
                      <a:pt x="1047" y="859"/>
                    </a:lnTo>
                    <a:lnTo>
                      <a:pt x="1047" y="838"/>
                    </a:lnTo>
                    <a:lnTo>
                      <a:pt x="984" y="817"/>
                    </a:lnTo>
                    <a:lnTo>
                      <a:pt x="859" y="859"/>
                    </a:lnTo>
                    <a:lnTo>
                      <a:pt x="775" y="921"/>
                    </a:lnTo>
                    <a:lnTo>
                      <a:pt x="691" y="859"/>
                    </a:lnTo>
                    <a:lnTo>
                      <a:pt x="733" y="817"/>
                    </a:lnTo>
                    <a:lnTo>
                      <a:pt x="775" y="775"/>
                    </a:lnTo>
                    <a:lnTo>
                      <a:pt x="796" y="733"/>
                    </a:lnTo>
                    <a:lnTo>
                      <a:pt x="900" y="629"/>
                    </a:lnTo>
                    <a:lnTo>
                      <a:pt x="984" y="629"/>
                    </a:lnTo>
                    <a:lnTo>
                      <a:pt x="1005" y="649"/>
                    </a:lnTo>
                    <a:lnTo>
                      <a:pt x="1089" y="670"/>
                    </a:lnTo>
                    <a:lnTo>
                      <a:pt x="1151" y="608"/>
                    </a:lnTo>
                    <a:lnTo>
                      <a:pt x="1172" y="524"/>
                    </a:lnTo>
                    <a:lnTo>
                      <a:pt x="1089" y="398"/>
                    </a:lnTo>
                    <a:lnTo>
                      <a:pt x="1047" y="336"/>
                    </a:lnTo>
                    <a:lnTo>
                      <a:pt x="900" y="357"/>
                    </a:lnTo>
                    <a:lnTo>
                      <a:pt x="670" y="545"/>
                    </a:lnTo>
                    <a:lnTo>
                      <a:pt x="587" y="566"/>
                    </a:lnTo>
                    <a:lnTo>
                      <a:pt x="545" y="545"/>
                    </a:lnTo>
                    <a:lnTo>
                      <a:pt x="545" y="461"/>
                    </a:lnTo>
                    <a:lnTo>
                      <a:pt x="461" y="419"/>
                    </a:lnTo>
                    <a:lnTo>
                      <a:pt x="419" y="440"/>
                    </a:lnTo>
                    <a:lnTo>
                      <a:pt x="419" y="566"/>
                    </a:lnTo>
                    <a:lnTo>
                      <a:pt x="545" y="712"/>
                    </a:lnTo>
                    <a:lnTo>
                      <a:pt x="524" y="754"/>
                    </a:lnTo>
                    <a:lnTo>
                      <a:pt x="419" y="754"/>
                    </a:lnTo>
                    <a:lnTo>
                      <a:pt x="377" y="649"/>
                    </a:lnTo>
                    <a:lnTo>
                      <a:pt x="315" y="503"/>
                    </a:lnTo>
                    <a:lnTo>
                      <a:pt x="231" y="503"/>
                    </a:lnTo>
                    <a:lnTo>
                      <a:pt x="126" y="608"/>
                    </a:lnTo>
                    <a:lnTo>
                      <a:pt x="147" y="733"/>
                    </a:lnTo>
                    <a:lnTo>
                      <a:pt x="168" y="775"/>
                    </a:lnTo>
                    <a:lnTo>
                      <a:pt x="168" y="880"/>
                    </a:lnTo>
                    <a:lnTo>
                      <a:pt x="147" y="880"/>
                    </a:lnTo>
                    <a:lnTo>
                      <a:pt x="43" y="963"/>
                    </a:lnTo>
                    <a:lnTo>
                      <a:pt x="1" y="984"/>
                    </a:lnTo>
                    <a:lnTo>
                      <a:pt x="1" y="1089"/>
                    </a:lnTo>
                    <a:lnTo>
                      <a:pt x="22" y="1235"/>
                    </a:lnTo>
                    <a:lnTo>
                      <a:pt x="43" y="1361"/>
                    </a:lnTo>
                    <a:lnTo>
                      <a:pt x="147" y="1549"/>
                    </a:lnTo>
                    <a:lnTo>
                      <a:pt x="147" y="1612"/>
                    </a:lnTo>
                    <a:lnTo>
                      <a:pt x="231" y="1591"/>
                    </a:lnTo>
                    <a:lnTo>
                      <a:pt x="273" y="1507"/>
                    </a:lnTo>
                    <a:lnTo>
                      <a:pt x="273" y="1403"/>
                    </a:lnTo>
                    <a:lnTo>
                      <a:pt x="273" y="1298"/>
                    </a:lnTo>
                    <a:lnTo>
                      <a:pt x="335" y="1277"/>
                    </a:lnTo>
                    <a:lnTo>
                      <a:pt x="419" y="1361"/>
                    </a:lnTo>
                    <a:lnTo>
                      <a:pt x="461" y="1298"/>
                    </a:lnTo>
                    <a:lnTo>
                      <a:pt x="482" y="1340"/>
                    </a:lnTo>
                    <a:lnTo>
                      <a:pt x="440" y="1445"/>
                    </a:lnTo>
                    <a:lnTo>
                      <a:pt x="419" y="1591"/>
                    </a:lnTo>
                    <a:lnTo>
                      <a:pt x="377" y="1612"/>
                    </a:lnTo>
                    <a:lnTo>
                      <a:pt x="377" y="1675"/>
                    </a:lnTo>
                    <a:lnTo>
                      <a:pt x="482" y="1779"/>
                    </a:lnTo>
                    <a:lnTo>
                      <a:pt x="482" y="1800"/>
                    </a:lnTo>
                    <a:lnTo>
                      <a:pt x="545" y="1821"/>
                    </a:lnTo>
                    <a:lnTo>
                      <a:pt x="628" y="1821"/>
                    </a:lnTo>
                    <a:lnTo>
                      <a:pt x="649" y="1863"/>
                    </a:lnTo>
                    <a:lnTo>
                      <a:pt x="649" y="1926"/>
                    </a:lnTo>
                    <a:lnTo>
                      <a:pt x="545" y="2010"/>
                    </a:lnTo>
                    <a:lnTo>
                      <a:pt x="482" y="2010"/>
                    </a:lnTo>
                    <a:lnTo>
                      <a:pt x="482" y="1968"/>
                    </a:lnTo>
                    <a:lnTo>
                      <a:pt x="461" y="1905"/>
                    </a:lnTo>
                    <a:lnTo>
                      <a:pt x="315" y="1800"/>
                    </a:lnTo>
                    <a:lnTo>
                      <a:pt x="273" y="1821"/>
                    </a:lnTo>
                    <a:lnTo>
                      <a:pt x="273" y="1884"/>
                    </a:lnTo>
                    <a:lnTo>
                      <a:pt x="335" y="1989"/>
                    </a:lnTo>
                    <a:lnTo>
                      <a:pt x="419" y="2030"/>
                    </a:lnTo>
                    <a:lnTo>
                      <a:pt x="482" y="2093"/>
                    </a:lnTo>
                    <a:lnTo>
                      <a:pt x="482" y="2114"/>
                    </a:lnTo>
                    <a:lnTo>
                      <a:pt x="440" y="2177"/>
                    </a:lnTo>
                    <a:lnTo>
                      <a:pt x="482" y="2240"/>
                    </a:lnTo>
                    <a:lnTo>
                      <a:pt x="587" y="2302"/>
                    </a:lnTo>
                    <a:lnTo>
                      <a:pt x="670" y="2344"/>
                    </a:lnTo>
                    <a:lnTo>
                      <a:pt x="691" y="2428"/>
                    </a:lnTo>
                    <a:lnTo>
                      <a:pt x="775" y="2449"/>
                    </a:lnTo>
                    <a:lnTo>
                      <a:pt x="900" y="2449"/>
                    </a:lnTo>
                    <a:lnTo>
                      <a:pt x="942" y="2491"/>
                    </a:lnTo>
                    <a:lnTo>
                      <a:pt x="879" y="2533"/>
                    </a:lnTo>
                    <a:lnTo>
                      <a:pt x="754" y="2533"/>
                    </a:lnTo>
                    <a:lnTo>
                      <a:pt x="754" y="2637"/>
                    </a:lnTo>
                    <a:lnTo>
                      <a:pt x="796" y="2742"/>
                    </a:lnTo>
                    <a:lnTo>
                      <a:pt x="859" y="2742"/>
                    </a:lnTo>
                    <a:lnTo>
                      <a:pt x="942" y="2763"/>
                    </a:lnTo>
                    <a:lnTo>
                      <a:pt x="1068" y="2909"/>
                    </a:lnTo>
                    <a:lnTo>
                      <a:pt x="1110" y="2972"/>
                    </a:lnTo>
                    <a:lnTo>
                      <a:pt x="1068" y="3035"/>
                    </a:lnTo>
                    <a:lnTo>
                      <a:pt x="1068" y="3077"/>
                    </a:lnTo>
                    <a:lnTo>
                      <a:pt x="1382" y="3077"/>
                    </a:lnTo>
                    <a:lnTo>
                      <a:pt x="1465" y="3014"/>
                    </a:lnTo>
                    <a:lnTo>
                      <a:pt x="1465" y="2930"/>
                    </a:lnTo>
                    <a:lnTo>
                      <a:pt x="1507" y="2805"/>
                    </a:lnTo>
                    <a:lnTo>
                      <a:pt x="1591" y="2763"/>
                    </a:lnTo>
                    <a:lnTo>
                      <a:pt x="1675" y="2805"/>
                    </a:lnTo>
                    <a:lnTo>
                      <a:pt x="1675" y="2721"/>
                    </a:lnTo>
                    <a:lnTo>
                      <a:pt x="1612" y="2616"/>
                    </a:lnTo>
                    <a:lnTo>
                      <a:pt x="1570" y="2512"/>
                    </a:lnTo>
                    <a:lnTo>
                      <a:pt x="1570" y="2386"/>
                    </a:lnTo>
                    <a:lnTo>
                      <a:pt x="1528" y="2302"/>
                    </a:lnTo>
                    <a:lnTo>
                      <a:pt x="1528" y="2219"/>
                    </a:lnTo>
                    <a:lnTo>
                      <a:pt x="1591" y="2198"/>
                    </a:lnTo>
                    <a:lnTo>
                      <a:pt x="1633" y="2219"/>
                    </a:lnTo>
                    <a:lnTo>
                      <a:pt x="1695" y="2323"/>
                    </a:lnTo>
                    <a:lnTo>
                      <a:pt x="1675" y="2344"/>
                    </a:lnTo>
                    <a:lnTo>
                      <a:pt x="1695" y="2428"/>
                    </a:lnTo>
                    <a:lnTo>
                      <a:pt x="1779" y="2344"/>
                    </a:lnTo>
                    <a:lnTo>
                      <a:pt x="1779" y="2282"/>
                    </a:lnTo>
                    <a:lnTo>
                      <a:pt x="1737" y="2093"/>
                    </a:lnTo>
                    <a:lnTo>
                      <a:pt x="1800" y="2010"/>
                    </a:lnTo>
                    <a:lnTo>
                      <a:pt x="1821" y="2010"/>
                    </a:lnTo>
                    <a:lnTo>
                      <a:pt x="1884" y="2093"/>
                    </a:lnTo>
                    <a:lnTo>
                      <a:pt x="1884" y="2219"/>
                    </a:lnTo>
                    <a:lnTo>
                      <a:pt x="1926" y="2282"/>
                    </a:lnTo>
                    <a:lnTo>
                      <a:pt x="1926" y="2344"/>
                    </a:lnTo>
                    <a:lnTo>
                      <a:pt x="1842" y="2428"/>
                    </a:lnTo>
                    <a:lnTo>
                      <a:pt x="1842" y="2491"/>
                    </a:lnTo>
                    <a:lnTo>
                      <a:pt x="1884" y="2637"/>
                    </a:lnTo>
                    <a:lnTo>
                      <a:pt x="1926" y="2658"/>
                    </a:lnTo>
                    <a:lnTo>
                      <a:pt x="2009" y="2637"/>
                    </a:lnTo>
                    <a:lnTo>
                      <a:pt x="2156" y="2491"/>
                    </a:lnTo>
                    <a:lnTo>
                      <a:pt x="2219" y="2344"/>
                    </a:lnTo>
                    <a:lnTo>
                      <a:pt x="2219" y="2240"/>
                    </a:lnTo>
                    <a:lnTo>
                      <a:pt x="2239" y="2177"/>
                    </a:lnTo>
                    <a:lnTo>
                      <a:pt x="2302" y="2198"/>
                    </a:lnTo>
                    <a:lnTo>
                      <a:pt x="2344" y="2282"/>
                    </a:lnTo>
                    <a:lnTo>
                      <a:pt x="2323" y="2407"/>
                    </a:lnTo>
                    <a:lnTo>
                      <a:pt x="2260" y="2512"/>
                    </a:lnTo>
                    <a:lnTo>
                      <a:pt x="2260" y="2595"/>
                    </a:lnTo>
                    <a:lnTo>
                      <a:pt x="2344" y="2637"/>
                    </a:lnTo>
                    <a:lnTo>
                      <a:pt x="2449" y="2616"/>
                    </a:lnTo>
                    <a:lnTo>
                      <a:pt x="2532" y="2533"/>
                    </a:lnTo>
                    <a:lnTo>
                      <a:pt x="2574" y="2533"/>
                    </a:lnTo>
                    <a:lnTo>
                      <a:pt x="2574" y="2595"/>
                    </a:lnTo>
                    <a:lnTo>
                      <a:pt x="2532" y="2637"/>
                    </a:lnTo>
                    <a:lnTo>
                      <a:pt x="2428" y="2658"/>
                    </a:lnTo>
                    <a:lnTo>
                      <a:pt x="2344" y="2763"/>
                    </a:lnTo>
                    <a:lnTo>
                      <a:pt x="2156" y="2763"/>
                    </a:lnTo>
                    <a:lnTo>
                      <a:pt x="2009" y="2826"/>
                    </a:lnTo>
                    <a:lnTo>
                      <a:pt x="1988" y="2867"/>
                    </a:lnTo>
                    <a:lnTo>
                      <a:pt x="2009" y="2951"/>
                    </a:lnTo>
                    <a:lnTo>
                      <a:pt x="1884" y="3014"/>
                    </a:lnTo>
                    <a:lnTo>
                      <a:pt x="1800" y="3118"/>
                    </a:lnTo>
                    <a:lnTo>
                      <a:pt x="1716" y="3181"/>
                    </a:lnTo>
                    <a:lnTo>
                      <a:pt x="1675" y="3181"/>
                    </a:lnTo>
                    <a:lnTo>
                      <a:pt x="1570" y="3244"/>
                    </a:lnTo>
                    <a:lnTo>
                      <a:pt x="1570" y="3328"/>
                    </a:lnTo>
                    <a:lnTo>
                      <a:pt x="1507" y="3349"/>
                    </a:lnTo>
                    <a:lnTo>
                      <a:pt x="1486" y="3265"/>
                    </a:lnTo>
                    <a:lnTo>
                      <a:pt x="1465" y="3223"/>
                    </a:lnTo>
                    <a:lnTo>
                      <a:pt x="1382" y="3265"/>
                    </a:lnTo>
                    <a:lnTo>
                      <a:pt x="1298" y="3286"/>
                    </a:lnTo>
                    <a:lnTo>
                      <a:pt x="1298" y="3349"/>
                    </a:lnTo>
                    <a:lnTo>
                      <a:pt x="1277" y="3390"/>
                    </a:lnTo>
                    <a:lnTo>
                      <a:pt x="1319" y="3579"/>
                    </a:lnTo>
                    <a:lnTo>
                      <a:pt x="1319" y="3704"/>
                    </a:lnTo>
                    <a:lnTo>
                      <a:pt x="1361" y="3746"/>
                    </a:lnTo>
                    <a:lnTo>
                      <a:pt x="1465" y="3746"/>
                    </a:lnTo>
                    <a:lnTo>
                      <a:pt x="1528" y="3704"/>
                    </a:lnTo>
                    <a:lnTo>
                      <a:pt x="1633" y="3683"/>
                    </a:lnTo>
                    <a:lnTo>
                      <a:pt x="1695" y="3662"/>
                    </a:lnTo>
                    <a:lnTo>
                      <a:pt x="1779" y="3662"/>
                    </a:lnTo>
                    <a:lnTo>
                      <a:pt x="1842" y="3642"/>
                    </a:lnTo>
                    <a:lnTo>
                      <a:pt x="1926" y="3537"/>
                    </a:lnTo>
                    <a:lnTo>
                      <a:pt x="1988" y="3537"/>
                    </a:lnTo>
                    <a:lnTo>
                      <a:pt x="2009" y="3495"/>
                    </a:lnTo>
                    <a:lnTo>
                      <a:pt x="2114" y="3495"/>
                    </a:lnTo>
                    <a:lnTo>
                      <a:pt x="2135" y="3537"/>
                    </a:lnTo>
                    <a:lnTo>
                      <a:pt x="2428" y="3537"/>
                    </a:lnTo>
                    <a:lnTo>
                      <a:pt x="2470" y="3474"/>
                    </a:lnTo>
                    <a:lnTo>
                      <a:pt x="2553" y="3432"/>
                    </a:lnTo>
                    <a:lnTo>
                      <a:pt x="2616" y="3432"/>
                    </a:lnTo>
                    <a:lnTo>
                      <a:pt x="2616" y="3495"/>
                    </a:lnTo>
                    <a:lnTo>
                      <a:pt x="2553" y="3537"/>
                    </a:lnTo>
                    <a:lnTo>
                      <a:pt x="2532" y="3600"/>
                    </a:lnTo>
                    <a:lnTo>
                      <a:pt x="2449" y="3600"/>
                    </a:lnTo>
                    <a:lnTo>
                      <a:pt x="2407" y="3642"/>
                    </a:lnTo>
                    <a:lnTo>
                      <a:pt x="2239" y="3642"/>
                    </a:lnTo>
                    <a:lnTo>
                      <a:pt x="2135" y="3683"/>
                    </a:lnTo>
                    <a:lnTo>
                      <a:pt x="1947" y="3767"/>
                    </a:lnTo>
                    <a:lnTo>
                      <a:pt x="1884" y="3767"/>
                    </a:lnTo>
                    <a:lnTo>
                      <a:pt x="1800" y="3788"/>
                    </a:lnTo>
                    <a:lnTo>
                      <a:pt x="1800" y="3809"/>
                    </a:lnTo>
                    <a:lnTo>
                      <a:pt x="1905" y="3872"/>
                    </a:lnTo>
                    <a:lnTo>
                      <a:pt x="2051" y="3893"/>
                    </a:lnTo>
                    <a:lnTo>
                      <a:pt x="2135" y="3893"/>
                    </a:lnTo>
                    <a:lnTo>
                      <a:pt x="2239" y="3976"/>
                    </a:lnTo>
                    <a:lnTo>
                      <a:pt x="2239" y="4018"/>
                    </a:lnTo>
                    <a:lnTo>
                      <a:pt x="2030" y="4018"/>
                    </a:lnTo>
                    <a:lnTo>
                      <a:pt x="1947" y="4060"/>
                    </a:lnTo>
                    <a:lnTo>
                      <a:pt x="1905" y="4018"/>
                    </a:lnTo>
                    <a:lnTo>
                      <a:pt x="1800" y="3997"/>
                    </a:lnTo>
                    <a:lnTo>
                      <a:pt x="1779" y="4060"/>
                    </a:lnTo>
                    <a:lnTo>
                      <a:pt x="1737" y="4060"/>
                    </a:lnTo>
                    <a:lnTo>
                      <a:pt x="1695" y="3997"/>
                    </a:lnTo>
                    <a:lnTo>
                      <a:pt x="1633" y="3914"/>
                    </a:lnTo>
                    <a:lnTo>
                      <a:pt x="1570" y="3893"/>
                    </a:lnTo>
                    <a:lnTo>
                      <a:pt x="1423" y="3997"/>
                    </a:lnTo>
                    <a:lnTo>
                      <a:pt x="1423" y="4018"/>
                    </a:lnTo>
                    <a:lnTo>
                      <a:pt x="1486" y="4102"/>
                    </a:lnTo>
                    <a:lnTo>
                      <a:pt x="1507" y="4165"/>
                    </a:lnTo>
                    <a:lnTo>
                      <a:pt x="1486" y="4227"/>
                    </a:lnTo>
                    <a:lnTo>
                      <a:pt x="1507" y="4227"/>
                    </a:lnTo>
                    <a:lnTo>
                      <a:pt x="1486" y="4290"/>
                    </a:lnTo>
                    <a:lnTo>
                      <a:pt x="1507" y="4332"/>
                    </a:lnTo>
                    <a:lnTo>
                      <a:pt x="1591" y="4395"/>
                    </a:lnTo>
                    <a:lnTo>
                      <a:pt x="1591" y="4437"/>
                    </a:lnTo>
                    <a:lnTo>
                      <a:pt x="1612" y="4499"/>
                    </a:lnTo>
                    <a:lnTo>
                      <a:pt x="1633" y="4478"/>
                    </a:lnTo>
                    <a:lnTo>
                      <a:pt x="1716" y="4541"/>
                    </a:lnTo>
                    <a:lnTo>
                      <a:pt x="1716" y="4604"/>
                    </a:lnTo>
                    <a:lnTo>
                      <a:pt x="1779" y="4688"/>
                    </a:lnTo>
                    <a:lnTo>
                      <a:pt x="1800" y="4646"/>
                    </a:lnTo>
                    <a:lnTo>
                      <a:pt x="1884" y="4688"/>
                    </a:lnTo>
                    <a:lnTo>
                      <a:pt x="1926" y="4751"/>
                    </a:lnTo>
                    <a:lnTo>
                      <a:pt x="1988" y="4792"/>
                    </a:lnTo>
                    <a:lnTo>
                      <a:pt x="1988" y="4855"/>
                    </a:lnTo>
                    <a:lnTo>
                      <a:pt x="2114" y="4960"/>
                    </a:lnTo>
                    <a:lnTo>
                      <a:pt x="2239" y="4918"/>
                    </a:lnTo>
                    <a:lnTo>
                      <a:pt x="2260" y="4834"/>
                    </a:lnTo>
                    <a:lnTo>
                      <a:pt x="2323" y="4834"/>
                    </a:lnTo>
                    <a:lnTo>
                      <a:pt x="2344" y="4897"/>
                    </a:lnTo>
                    <a:lnTo>
                      <a:pt x="2428" y="4855"/>
                    </a:lnTo>
                    <a:lnTo>
                      <a:pt x="2449" y="4897"/>
                    </a:lnTo>
                    <a:lnTo>
                      <a:pt x="2449" y="4960"/>
                    </a:lnTo>
                    <a:lnTo>
                      <a:pt x="2407" y="5023"/>
                    </a:lnTo>
                    <a:lnTo>
                      <a:pt x="2344" y="5023"/>
                    </a:lnTo>
                    <a:lnTo>
                      <a:pt x="2239" y="5106"/>
                    </a:lnTo>
                    <a:lnTo>
                      <a:pt x="2239" y="5148"/>
                    </a:lnTo>
                    <a:lnTo>
                      <a:pt x="2428" y="5336"/>
                    </a:lnTo>
                    <a:lnTo>
                      <a:pt x="2470" y="5357"/>
                    </a:lnTo>
                    <a:lnTo>
                      <a:pt x="2532" y="5420"/>
                    </a:lnTo>
                    <a:lnTo>
                      <a:pt x="2512" y="5567"/>
                    </a:lnTo>
                    <a:lnTo>
                      <a:pt x="2532" y="5650"/>
                    </a:lnTo>
                    <a:lnTo>
                      <a:pt x="2574" y="5650"/>
                    </a:lnTo>
                    <a:lnTo>
                      <a:pt x="2616" y="5587"/>
                    </a:lnTo>
                    <a:lnTo>
                      <a:pt x="2658" y="5567"/>
                    </a:lnTo>
                    <a:lnTo>
                      <a:pt x="2721" y="5650"/>
                    </a:lnTo>
                    <a:lnTo>
                      <a:pt x="2784" y="5629"/>
                    </a:lnTo>
                    <a:lnTo>
                      <a:pt x="2867" y="5525"/>
                    </a:lnTo>
                    <a:lnTo>
                      <a:pt x="2888" y="5420"/>
                    </a:lnTo>
                    <a:lnTo>
                      <a:pt x="2930" y="5357"/>
                    </a:lnTo>
                    <a:lnTo>
                      <a:pt x="2930" y="5315"/>
                    </a:lnTo>
                    <a:lnTo>
                      <a:pt x="2867" y="5148"/>
                    </a:lnTo>
                    <a:lnTo>
                      <a:pt x="2846" y="5023"/>
                    </a:lnTo>
                    <a:lnTo>
                      <a:pt x="2888" y="4939"/>
                    </a:lnTo>
                    <a:lnTo>
                      <a:pt x="2951" y="4855"/>
                    </a:lnTo>
                    <a:lnTo>
                      <a:pt x="2951" y="4499"/>
                    </a:lnTo>
                    <a:lnTo>
                      <a:pt x="2972" y="4395"/>
                    </a:lnTo>
                    <a:lnTo>
                      <a:pt x="2972" y="4311"/>
                    </a:lnTo>
                    <a:lnTo>
                      <a:pt x="3056" y="4227"/>
                    </a:lnTo>
                    <a:lnTo>
                      <a:pt x="3056" y="4206"/>
                    </a:lnTo>
                    <a:lnTo>
                      <a:pt x="2972" y="4165"/>
                    </a:lnTo>
                    <a:lnTo>
                      <a:pt x="3056" y="4060"/>
                    </a:lnTo>
                    <a:lnTo>
                      <a:pt x="3181" y="4081"/>
                    </a:lnTo>
                    <a:lnTo>
                      <a:pt x="3202" y="4081"/>
                    </a:lnTo>
                    <a:lnTo>
                      <a:pt x="3244" y="3976"/>
                    </a:lnTo>
                    <a:lnTo>
                      <a:pt x="3244" y="3809"/>
                    </a:lnTo>
                    <a:lnTo>
                      <a:pt x="3265" y="3683"/>
                    </a:lnTo>
                    <a:lnTo>
                      <a:pt x="3265" y="3558"/>
                    </a:lnTo>
                    <a:lnTo>
                      <a:pt x="3181" y="3432"/>
                    </a:lnTo>
                    <a:lnTo>
                      <a:pt x="3181" y="3286"/>
                    </a:lnTo>
                    <a:lnTo>
                      <a:pt x="3244" y="3265"/>
                    </a:lnTo>
                    <a:lnTo>
                      <a:pt x="3348" y="3328"/>
                    </a:lnTo>
                    <a:lnTo>
                      <a:pt x="3390" y="3223"/>
                    </a:lnTo>
                    <a:lnTo>
                      <a:pt x="3369" y="3181"/>
                    </a:lnTo>
                    <a:lnTo>
                      <a:pt x="3369" y="3056"/>
                    </a:lnTo>
                    <a:lnTo>
                      <a:pt x="3390" y="2951"/>
                    </a:lnTo>
                    <a:lnTo>
                      <a:pt x="3369" y="2742"/>
                    </a:lnTo>
                    <a:lnTo>
                      <a:pt x="3348" y="2616"/>
                    </a:lnTo>
                    <a:lnTo>
                      <a:pt x="3369" y="2554"/>
                    </a:lnTo>
                    <a:lnTo>
                      <a:pt x="3495" y="2449"/>
                    </a:lnTo>
                    <a:lnTo>
                      <a:pt x="3495" y="2386"/>
                    </a:lnTo>
                    <a:lnTo>
                      <a:pt x="3474" y="2323"/>
                    </a:lnTo>
                    <a:lnTo>
                      <a:pt x="3474" y="2282"/>
                    </a:lnTo>
                    <a:lnTo>
                      <a:pt x="3579" y="2282"/>
                    </a:lnTo>
                    <a:lnTo>
                      <a:pt x="3725" y="2135"/>
                    </a:lnTo>
                    <a:lnTo>
                      <a:pt x="3830" y="2135"/>
                    </a:lnTo>
                    <a:lnTo>
                      <a:pt x="3934" y="2114"/>
                    </a:lnTo>
                    <a:lnTo>
                      <a:pt x="3997" y="2219"/>
                    </a:lnTo>
                    <a:lnTo>
                      <a:pt x="4039" y="2198"/>
                    </a:lnTo>
                    <a:lnTo>
                      <a:pt x="4081" y="2114"/>
                    </a:lnTo>
                    <a:lnTo>
                      <a:pt x="4102" y="2072"/>
                    </a:lnTo>
                    <a:lnTo>
                      <a:pt x="4102" y="1926"/>
                    </a:lnTo>
                    <a:lnTo>
                      <a:pt x="4018" y="1905"/>
                    </a:lnTo>
                    <a:lnTo>
                      <a:pt x="3767" y="1821"/>
                    </a:lnTo>
                    <a:lnTo>
                      <a:pt x="3662" y="1779"/>
                    </a:lnTo>
                    <a:lnTo>
                      <a:pt x="3495" y="1612"/>
                    </a:lnTo>
                    <a:lnTo>
                      <a:pt x="3411" y="1570"/>
                    </a:lnTo>
                    <a:lnTo>
                      <a:pt x="3286" y="1382"/>
                    </a:lnTo>
                    <a:lnTo>
                      <a:pt x="3244" y="1361"/>
                    </a:lnTo>
                    <a:lnTo>
                      <a:pt x="3097" y="1361"/>
                    </a:lnTo>
                    <a:lnTo>
                      <a:pt x="3056" y="1277"/>
                    </a:lnTo>
                    <a:lnTo>
                      <a:pt x="3056" y="1193"/>
                    </a:lnTo>
                    <a:lnTo>
                      <a:pt x="2972" y="942"/>
                    </a:lnTo>
                    <a:lnTo>
                      <a:pt x="2888" y="733"/>
                    </a:lnTo>
                    <a:lnTo>
                      <a:pt x="2742" y="608"/>
                    </a:lnTo>
                    <a:lnTo>
                      <a:pt x="2658" y="670"/>
                    </a:lnTo>
                    <a:lnTo>
                      <a:pt x="2637" y="775"/>
                    </a:lnTo>
                    <a:lnTo>
                      <a:pt x="2658" y="984"/>
                    </a:lnTo>
                    <a:lnTo>
                      <a:pt x="2658" y="1131"/>
                    </a:lnTo>
                    <a:lnTo>
                      <a:pt x="2574" y="1193"/>
                    </a:lnTo>
                    <a:lnTo>
                      <a:pt x="2553" y="1173"/>
                    </a:lnTo>
                    <a:lnTo>
                      <a:pt x="2553" y="1131"/>
                    </a:lnTo>
                    <a:lnTo>
                      <a:pt x="2553" y="963"/>
                    </a:lnTo>
                    <a:lnTo>
                      <a:pt x="2553" y="733"/>
                    </a:lnTo>
                    <a:lnTo>
                      <a:pt x="2616" y="670"/>
                    </a:lnTo>
                    <a:lnTo>
                      <a:pt x="2616" y="545"/>
                    </a:lnTo>
                    <a:lnTo>
                      <a:pt x="2553" y="419"/>
                    </a:lnTo>
                    <a:lnTo>
                      <a:pt x="2449" y="231"/>
                    </a:lnTo>
                    <a:lnTo>
                      <a:pt x="2344" y="189"/>
                    </a:lnTo>
                    <a:lnTo>
                      <a:pt x="2260" y="231"/>
                    </a:lnTo>
                    <a:lnTo>
                      <a:pt x="2219" y="315"/>
                    </a:lnTo>
                    <a:lnTo>
                      <a:pt x="2156" y="294"/>
                    </a:lnTo>
                    <a:lnTo>
                      <a:pt x="2135" y="147"/>
                    </a:lnTo>
                    <a:lnTo>
                      <a:pt x="20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1" name="Google Shape;2851;p78"/>
            <p:cNvSpPr/>
            <p:nvPr/>
          </p:nvSpPr>
          <p:spPr>
            <a:xfrm>
              <a:off x="4614379" y="2777935"/>
              <a:ext cx="83472" cy="139700"/>
            </a:xfrm>
            <a:custGeom>
              <a:avLst/>
              <a:gdLst/>
              <a:ahLst/>
              <a:cxnLst/>
              <a:rect l="l" t="t" r="r" b="b"/>
              <a:pathLst>
                <a:path w="7010" h="12284" extrusionOk="0">
                  <a:moveTo>
                    <a:pt x="4122" y="1"/>
                  </a:moveTo>
                  <a:lnTo>
                    <a:pt x="4122" y="43"/>
                  </a:lnTo>
                  <a:lnTo>
                    <a:pt x="4080" y="126"/>
                  </a:lnTo>
                  <a:lnTo>
                    <a:pt x="4017" y="126"/>
                  </a:lnTo>
                  <a:lnTo>
                    <a:pt x="3996" y="147"/>
                  </a:lnTo>
                  <a:lnTo>
                    <a:pt x="4059" y="231"/>
                  </a:lnTo>
                  <a:lnTo>
                    <a:pt x="4080" y="357"/>
                  </a:lnTo>
                  <a:lnTo>
                    <a:pt x="4289" y="671"/>
                  </a:lnTo>
                  <a:lnTo>
                    <a:pt x="4331" y="796"/>
                  </a:lnTo>
                  <a:lnTo>
                    <a:pt x="4331" y="1005"/>
                  </a:lnTo>
                  <a:lnTo>
                    <a:pt x="4310" y="1089"/>
                  </a:lnTo>
                  <a:lnTo>
                    <a:pt x="4373" y="1277"/>
                  </a:lnTo>
                  <a:lnTo>
                    <a:pt x="4415" y="1382"/>
                  </a:lnTo>
                  <a:lnTo>
                    <a:pt x="4415" y="1424"/>
                  </a:lnTo>
                  <a:lnTo>
                    <a:pt x="4373" y="1424"/>
                  </a:lnTo>
                  <a:lnTo>
                    <a:pt x="4289" y="1528"/>
                  </a:lnTo>
                  <a:lnTo>
                    <a:pt x="4310" y="1633"/>
                  </a:lnTo>
                  <a:lnTo>
                    <a:pt x="4373" y="1738"/>
                  </a:lnTo>
                  <a:lnTo>
                    <a:pt x="4394" y="1800"/>
                  </a:lnTo>
                  <a:lnTo>
                    <a:pt x="4457" y="1821"/>
                  </a:lnTo>
                  <a:lnTo>
                    <a:pt x="4478" y="1905"/>
                  </a:lnTo>
                  <a:lnTo>
                    <a:pt x="4457" y="1926"/>
                  </a:lnTo>
                  <a:lnTo>
                    <a:pt x="4457" y="2010"/>
                  </a:lnTo>
                  <a:lnTo>
                    <a:pt x="4394" y="2051"/>
                  </a:lnTo>
                  <a:lnTo>
                    <a:pt x="4206" y="2031"/>
                  </a:lnTo>
                  <a:lnTo>
                    <a:pt x="4017" y="1926"/>
                  </a:lnTo>
                  <a:lnTo>
                    <a:pt x="3955" y="1947"/>
                  </a:lnTo>
                  <a:lnTo>
                    <a:pt x="3892" y="2031"/>
                  </a:lnTo>
                  <a:lnTo>
                    <a:pt x="3913" y="2093"/>
                  </a:lnTo>
                  <a:lnTo>
                    <a:pt x="3976" y="2093"/>
                  </a:lnTo>
                  <a:lnTo>
                    <a:pt x="4080" y="2156"/>
                  </a:lnTo>
                  <a:lnTo>
                    <a:pt x="4080" y="2219"/>
                  </a:lnTo>
                  <a:lnTo>
                    <a:pt x="4017" y="2261"/>
                  </a:lnTo>
                  <a:lnTo>
                    <a:pt x="3976" y="2365"/>
                  </a:lnTo>
                  <a:lnTo>
                    <a:pt x="3892" y="2407"/>
                  </a:lnTo>
                  <a:lnTo>
                    <a:pt x="3871" y="2449"/>
                  </a:lnTo>
                  <a:lnTo>
                    <a:pt x="3787" y="2470"/>
                  </a:lnTo>
                  <a:lnTo>
                    <a:pt x="3745" y="2575"/>
                  </a:lnTo>
                  <a:lnTo>
                    <a:pt x="3766" y="2679"/>
                  </a:lnTo>
                  <a:lnTo>
                    <a:pt x="3766" y="2847"/>
                  </a:lnTo>
                  <a:lnTo>
                    <a:pt x="3787" y="2930"/>
                  </a:lnTo>
                  <a:lnTo>
                    <a:pt x="3871" y="2930"/>
                  </a:lnTo>
                  <a:lnTo>
                    <a:pt x="3976" y="2993"/>
                  </a:lnTo>
                  <a:lnTo>
                    <a:pt x="4059" y="3077"/>
                  </a:lnTo>
                  <a:lnTo>
                    <a:pt x="4122" y="3286"/>
                  </a:lnTo>
                  <a:lnTo>
                    <a:pt x="4164" y="3495"/>
                  </a:lnTo>
                  <a:lnTo>
                    <a:pt x="4122" y="3516"/>
                  </a:lnTo>
                  <a:lnTo>
                    <a:pt x="4185" y="3621"/>
                  </a:lnTo>
                  <a:lnTo>
                    <a:pt x="4289" y="3684"/>
                  </a:lnTo>
                  <a:lnTo>
                    <a:pt x="4415" y="3516"/>
                  </a:lnTo>
                  <a:lnTo>
                    <a:pt x="4478" y="3412"/>
                  </a:lnTo>
                  <a:lnTo>
                    <a:pt x="4478" y="3349"/>
                  </a:lnTo>
                  <a:lnTo>
                    <a:pt x="4520" y="3286"/>
                  </a:lnTo>
                  <a:lnTo>
                    <a:pt x="4540" y="3286"/>
                  </a:lnTo>
                  <a:cubicBezTo>
                    <a:pt x="4624" y="3370"/>
                    <a:pt x="4708" y="3453"/>
                    <a:pt x="4729" y="3558"/>
                  </a:cubicBezTo>
                  <a:lnTo>
                    <a:pt x="4729" y="3579"/>
                  </a:lnTo>
                  <a:lnTo>
                    <a:pt x="4687" y="3704"/>
                  </a:lnTo>
                  <a:lnTo>
                    <a:pt x="4687" y="3809"/>
                  </a:lnTo>
                  <a:lnTo>
                    <a:pt x="4729" y="3872"/>
                  </a:lnTo>
                  <a:lnTo>
                    <a:pt x="4792" y="3830"/>
                  </a:lnTo>
                  <a:lnTo>
                    <a:pt x="4917" y="3725"/>
                  </a:lnTo>
                  <a:lnTo>
                    <a:pt x="4980" y="3872"/>
                  </a:lnTo>
                  <a:lnTo>
                    <a:pt x="4917" y="3976"/>
                  </a:lnTo>
                  <a:lnTo>
                    <a:pt x="4833" y="4018"/>
                  </a:lnTo>
                  <a:lnTo>
                    <a:pt x="4771" y="3976"/>
                  </a:lnTo>
                  <a:lnTo>
                    <a:pt x="4792" y="4102"/>
                  </a:lnTo>
                  <a:lnTo>
                    <a:pt x="4729" y="4144"/>
                  </a:lnTo>
                  <a:lnTo>
                    <a:pt x="4666" y="4123"/>
                  </a:lnTo>
                  <a:lnTo>
                    <a:pt x="4624" y="4018"/>
                  </a:lnTo>
                  <a:lnTo>
                    <a:pt x="4603" y="3914"/>
                  </a:lnTo>
                  <a:lnTo>
                    <a:pt x="4582" y="3872"/>
                  </a:lnTo>
                  <a:lnTo>
                    <a:pt x="4499" y="3893"/>
                  </a:lnTo>
                  <a:lnTo>
                    <a:pt x="4457" y="3872"/>
                  </a:lnTo>
                  <a:lnTo>
                    <a:pt x="4415" y="3976"/>
                  </a:lnTo>
                  <a:lnTo>
                    <a:pt x="4478" y="4123"/>
                  </a:lnTo>
                  <a:lnTo>
                    <a:pt x="4478" y="4228"/>
                  </a:lnTo>
                  <a:lnTo>
                    <a:pt x="4394" y="4248"/>
                  </a:lnTo>
                  <a:lnTo>
                    <a:pt x="4310" y="4353"/>
                  </a:lnTo>
                  <a:lnTo>
                    <a:pt x="4310" y="4416"/>
                  </a:lnTo>
                  <a:lnTo>
                    <a:pt x="4457" y="4562"/>
                  </a:lnTo>
                  <a:lnTo>
                    <a:pt x="4499" y="4646"/>
                  </a:lnTo>
                  <a:lnTo>
                    <a:pt x="4457" y="4813"/>
                  </a:lnTo>
                  <a:lnTo>
                    <a:pt x="4373" y="4855"/>
                  </a:lnTo>
                  <a:lnTo>
                    <a:pt x="4289" y="4834"/>
                  </a:lnTo>
                  <a:lnTo>
                    <a:pt x="4268" y="4876"/>
                  </a:lnTo>
                  <a:lnTo>
                    <a:pt x="4352" y="4981"/>
                  </a:lnTo>
                  <a:lnTo>
                    <a:pt x="4415" y="4960"/>
                  </a:lnTo>
                  <a:lnTo>
                    <a:pt x="4499" y="4876"/>
                  </a:lnTo>
                  <a:lnTo>
                    <a:pt x="4603" y="5148"/>
                  </a:lnTo>
                  <a:lnTo>
                    <a:pt x="4666" y="5441"/>
                  </a:lnTo>
                  <a:lnTo>
                    <a:pt x="4624" y="5588"/>
                  </a:lnTo>
                  <a:lnTo>
                    <a:pt x="4624" y="5860"/>
                  </a:lnTo>
                  <a:lnTo>
                    <a:pt x="4520" y="6236"/>
                  </a:lnTo>
                  <a:lnTo>
                    <a:pt x="4561" y="6404"/>
                  </a:lnTo>
                  <a:lnTo>
                    <a:pt x="4499" y="6592"/>
                  </a:lnTo>
                  <a:lnTo>
                    <a:pt x="4373" y="6655"/>
                  </a:lnTo>
                  <a:lnTo>
                    <a:pt x="4310" y="6843"/>
                  </a:lnTo>
                  <a:lnTo>
                    <a:pt x="4310" y="7031"/>
                  </a:lnTo>
                  <a:lnTo>
                    <a:pt x="4248" y="7136"/>
                  </a:lnTo>
                  <a:lnTo>
                    <a:pt x="4206" y="7241"/>
                  </a:lnTo>
                  <a:lnTo>
                    <a:pt x="4080" y="7366"/>
                  </a:lnTo>
                  <a:lnTo>
                    <a:pt x="3829" y="7533"/>
                  </a:lnTo>
                  <a:lnTo>
                    <a:pt x="3724" y="7554"/>
                  </a:lnTo>
                  <a:lnTo>
                    <a:pt x="3662" y="7659"/>
                  </a:lnTo>
                  <a:lnTo>
                    <a:pt x="3536" y="7575"/>
                  </a:lnTo>
                  <a:lnTo>
                    <a:pt x="3411" y="7429"/>
                  </a:lnTo>
                  <a:lnTo>
                    <a:pt x="3411" y="7345"/>
                  </a:lnTo>
                  <a:lnTo>
                    <a:pt x="3452" y="7324"/>
                  </a:lnTo>
                  <a:lnTo>
                    <a:pt x="3515" y="7220"/>
                  </a:lnTo>
                  <a:lnTo>
                    <a:pt x="3515" y="7157"/>
                  </a:lnTo>
                  <a:lnTo>
                    <a:pt x="3578" y="7073"/>
                  </a:lnTo>
                  <a:lnTo>
                    <a:pt x="3578" y="7052"/>
                  </a:lnTo>
                  <a:lnTo>
                    <a:pt x="3452" y="7073"/>
                  </a:lnTo>
                  <a:lnTo>
                    <a:pt x="3348" y="7178"/>
                  </a:lnTo>
                  <a:lnTo>
                    <a:pt x="3222" y="7241"/>
                  </a:lnTo>
                  <a:lnTo>
                    <a:pt x="3201" y="7345"/>
                  </a:lnTo>
                  <a:lnTo>
                    <a:pt x="3264" y="7471"/>
                  </a:lnTo>
                  <a:lnTo>
                    <a:pt x="3306" y="7722"/>
                  </a:lnTo>
                  <a:lnTo>
                    <a:pt x="3264" y="7868"/>
                  </a:lnTo>
                  <a:lnTo>
                    <a:pt x="3139" y="7994"/>
                  </a:lnTo>
                  <a:lnTo>
                    <a:pt x="3139" y="8077"/>
                  </a:lnTo>
                  <a:lnTo>
                    <a:pt x="3076" y="8119"/>
                  </a:lnTo>
                  <a:lnTo>
                    <a:pt x="3055" y="8329"/>
                  </a:lnTo>
                  <a:lnTo>
                    <a:pt x="3118" y="8391"/>
                  </a:lnTo>
                  <a:lnTo>
                    <a:pt x="3118" y="8475"/>
                  </a:lnTo>
                  <a:lnTo>
                    <a:pt x="3076" y="8496"/>
                  </a:lnTo>
                  <a:lnTo>
                    <a:pt x="3118" y="8517"/>
                  </a:lnTo>
                  <a:lnTo>
                    <a:pt x="3076" y="8601"/>
                  </a:lnTo>
                  <a:lnTo>
                    <a:pt x="3034" y="8601"/>
                  </a:lnTo>
                  <a:lnTo>
                    <a:pt x="3055" y="8642"/>
                  </a:lnTo>
                  <a:lnTo>
                    <a:pt x="2992" y="8684"/>
                  </a:lnTo>
                  <a:lnTo>
                    <a:pt x="2929" y="8621"/>
                  </a:lnTo>
                  <a:lnTo>
                    <a:pt x="2846" y="8684"/>
                  </a:lnTo>
                  <a:lnTo>
                    <a:pt x="2804" y="8642"/>
                  </a:lnTo>
                  <a:lnTo>
                    <a:pt x="2762" y="8517"/>
                  </a:lnTo>
                  <a:lnTo>
                    <a:pt x="2741" y="8496"/>
                  </a:lnTo>
                  <a:lnTo>
                    <a:pt x="2657" y="8538"/>
                  </a:lnTo>
                  <a:lnTo>
                    <a:pt x="2595" y="8538"/>
                  </a:lnTo>
                  <a:lnTo>
                    <a:pt x="2553" y="8517"/>
                  </a:lnTo>
                  <a:lnTo>
                    <a:pt x="2302" y="8601"/>
                  </a:lnTo>
                  <a:lnTo>
                    <a:pt x="2176" y="8642"/>
                  </a:lnTo>
                  <a:lnTo>
                    <a:pt x="2030" y="8705"/>
                  </a:lnTo>
                  <a:lnTo>
                    <a:pt x="1883" y="8705"/>
                  </a:lnTo>
                  <a:lnTo>
                    <a:pt x="1758" y="8747"/>
                  </a:lnTo>
                  <a:lnTo>
                    <a:pt x="1695" y="8726"/>
                  </a:lnTo>
                  <a:lnTo>
                    <a:pt x="1569" y="8747"/>
                  </a:lnTo>
                  <a:lnTo>
                    <a:pt x="1360" y="8914"/>
                  </a:lnTo>
                  <a:lnTo>
                    <a:pt x="1297" y="9040"/>
                  </a:lnTo>
                  <a:lnTo>
                    <a:pt x="1235" y="9082"/>
                  </a:lnTo>
                  <a:lnTo>
                    <a:pt x="1193" y="9165"/>
                  </a:lnTo>
                  <a:lnTo>
                    <a:pt x="1046" y="9354"/>
                  </a:lnTo>
                  <a:lnTo>
                    <a:pt x="942" y="9375"/>
                  </a:lnTo>
                  <a:lnTo>
                    <a:pt x="858" y="9479"/>
                  </a:lnTo>
                  <a:lnTo>
                    <a:pt x="837" y="9563"/>
                  </a:lnTo>
                  <a:lnTo>
                    <a:pt x="753" y="9647"/>
                  </a:lnTo>
                  <a:lnTo>
                    <a:pt x="607" y="9668"/>
                  </a:lnTo>
                  <a:lnTo>
                    <a:pt x="544" y="9751"/>
                  </a:lnTo>
                  <a:lnTo>
                    <a:pt x="565" y="9940"/>
                  </a:lnTo>
                  <a:lnTo>
                    <a:pt x="628" y="9961"/>
                  </a:lnTo>
                  <a:lnTo>
                    <a:pt x="649" y="10002"/>
                  </a:lnTo>
                  <a:lnTo>
                    <a:pt x="628" y="10065"/>
                  </a:lnTo>
                  <a:lnTo>
                    <a:pt x="607" y="10044"/>
                  </a:lnTo>
                  <a:lnTo>
                    <a:pt x="481" y="10149"/>
                  </a:lnTo>
                  <a:lnTo>
                    <a:pt x="439" y="10212"/>
                  </a:lnTo>
                  <a:lnTo>
                    <a:pt x="377" y="10274"/>
                  </a:lnTo>
                  <a:lnTo>
                    <a:pt x="272" y="10379"/>
                  </a:lnTo>
                  <a:lnTo>
                    <a:pt x="209" y="10463"/>
                  </a:lnTo>
                  <a:lnTo>
                    <a:pt x="105" y="10463"/>
                  </a:lnTo>
                  <a:lnTo>
                    <a:pt x="0" y="10505"/>
                  </a:lnTo>
                  <a:lnTo>
                    <a:pt x="105" y="10505"/>
                  </a:lnTo>
                  <a:lnTo>
                    <a:pt x="167" y="10609"/>
                  </a:lnTo>
                  <a:lnTo>
                    <a:pt x="209" y="10735"/>
                  </a:lnTo>
                  <a:lnTo>
                    <a:pt x="167" y="10777"/>
                  </a:lnTo>
                  <a:lnTo>
                    <a:pt x="126" y="10693"/>
                  </a:lnTo>
                  <a:lnTo>
                    <a:pt x="84" y="10609"/>
                  </a:lnTo>
                  <a:lnTo>
                    <a:pt x="63" y="10714"/>
                  </a:lnTo>
                  <a:lnTo>
                    <a:pt x="84" y="10818"/>
                  </a:lnTo>
                  <a:lnTo>
                    <a:pt x="167" y="10839"/>
                  </a:lnTo>
                  <a:lnTo>
                    <a:pt x="167" y="10923"/>
                  </a:lnTo>
                  <a:lnTo>
                    <a:pt x="126" y="11007"/>
                  </a:lnTo>
                  <a:lnTo>
                    <a:pt x="126" y="11007"/>
                  </a:lnTo>
                  <a:lnTo>
                    <a:pt x="188" y="10965"/>
                  </a:lnTo>
                  <a:lnTo>
                    <a:pt x="230" y="10902"/>
                  </a:lnTo>
                  <a:lnTo>
                    <a:pt x="314" y="10860"/>
                  </a:lnTo>
                  <a:lnTo>
                    <a:pt x="377" y="10902"/>
                  </a:lnTo>
                  <a:lnTo>
                    <a:pt x="314" y="10944"/>
                  </a:lnTo>
                  <a:lnTo>
                    <a:pt x="377" y="10965"/>
                  </a:lnTo>
                  <a:lnTo>
                    <a:pt x="439" y="10944"/>
                  </a:lnTo>
                  <a:lnTo>
                    <a:pt x="439" y="10839"/>
                  </a:lnTo>
                  <a:lnTo>
                    <a:pt x="398" y="10798"/>
                  </a:lnTo>
                  <a:lnTo>
                    <a:pt x="293" y="10818"/>
                  </a:lnTo>
                  <a:lnTo>
                    <a:pt x="293" y="10777"/>
                  </a:lnTo>
                  <a:lnTo>
                    <a:pt x="314" y="10714"/>
                  </a:lnTo>
                  <a:lnTo>
                    <a:pt x="293" y="10630"/>
                  </a:lnTo>
                  <a:lnTo>
                    <a:pt x="335" y="10588"/>
                  </a:lnTo>
                  <a:lnTo>
                    <a:pt x="439" y="10609"/>
                  </a:lnTo>
                  <a:lnTo>
                    <a:pt x="544" y="10798"/>
                  </a:lnTo>
                  <a:lnTo>
                    <a:pt x="586" y="10923"/>
                  </a:lnTo>
                  <a:lnTo>
                    <a:pt x="628" y="10986"/>
                  </a:lnTo>
                  <a:lnTo>
                    <a:pt x="628" y="11153"/>
                  </a:lnTo>
                  <a:lnTo>
                    <a:pt x="544" y="11342"/>
                  </a:lnTo>
                  <a:lnTo>
                    <a:pt x="439" y="11342"/>
                  </a:lnTo>
                  <a:lnTo>
                    <a:pt x="481" y="11383"/>
                  </a:lnTo>
                  <a:lnTo>
                    <a:pt x="544" y="11551"/>
                  </a:lnTo>
                  <a:lnTo>
                    <a:pt x="586" y="11760"/>
                  </a:lnTo>
                  <a:lnTo>
                    <a:pt x="691" y="11865"/>
                  </a:lnTo>
                  <a:lnTo>
                    <a:pt x="691" y="11969"/>
                  </a:lnTo>
                  <a:lnTo>
                    <a:pt x="628" y="12011"/>
                  </a:lnTo>
                  <a:lnTo>
                    <a:pt x="711" y="12095"/>
                  </a:lnTo>
                  <a:lnTo>
                    <a:pt x="795" y="12095"/>
                  </a:lnTo>
                  <a:lnTo>
                    <a:pt x="858" y="12158"/>
                  </a:lnTo>
                  <a:lnTo>
                    <a:pt x="900" y="12095"/>
                  </a:lnTo>
                  <a:lnTo>
                    <a:pt x="900" y="12053"/>
                  </a:lnTo>
                  <a:lnTo>
                    <a:pt x="816" y="11906"/>
                  </a:lnTo>
                  <a:lnTo>
                    <a:pt x="816" y="11739"/>
                  </a:lnTo>
                  <a:lnTo>
                    <a:pt x="858" y="11676"/>
                  </a:lnTo>
                  <a:lnTo>
                    <a:pt x="921" y="11739"/>
                  </a:lnTo>
                  <a:lnTo>
                    <a:pt x="900" y="11781"/>
                  </a:lnTo>
                  <a:lnTo>
                    <a:pt x="900" y="11844"/>
                  </a:lnTo>
                  <a:lnTo>
                    <a:pt x="963" y="11948"/>
                  </a:lnTo>
                  <a:lnTo>
                    <a:pt x="1004" y="12095"/>
                  </a:lnTo>
                  <a:lnTo>
                    <a:pt x="963" y="12199"/>
                  </a:lnTo>
                  <a:lnTo>
                    <a:pt x="1004" y="12283"/>
                  </a:lnTo>
                  <a:lnTo>
                    <a:pt x="1109" y="12220"/>
                  </a:lnTo>
                  <a:lnTo>
                    <a:pt x="1214" y="12074"/>
                  </a:lnTo>
                  <a:lnTo>
                    <a:pt x="1109" y="11969"/>
                  </a:lnTo>
                  <a:lnTo>
                    <a:pt x="1109" y="11906"/>
                  </a:lnTo>
                  <a:lnTo>
                    <a:pt x="1151" y="11886"/>
                  </a:lnTo>
                  <a:lnTo>
                    <a:pt x="1235" y="11906"/>
                  </a:lnTo>
                  <a:lnTo>
                    <a:pt x="1276" y="11948"/>
                  </a:lnTo>
                  <a:lnTo>
                    <a:pt x="1318" y="11844"/>
                  </a:lnTo>
                  <a:lnTo>
                    <a:pt x="1318" y="11655"/>
                  </a:lnTo>
                  <a:lnTo>
                    <a:pt x="1276" y="11572"/>
                  </a:lnTo>
                  <a:lnTo>
                    <a:pt x="1276" y="11237"/>
                  </a:lnTo>
                  <a:lnTo>
                    <a:pt x="1276" y="11049"/>
                  </a:lnTo>
                  <a:lnTo>
                    <a:pt x="1339" y="10944"/>
                  </a:lnTo>
                  <a:lnTo>
                    <a:pt x="1444" y="10839"/>
                  </a:lnTo>
                  <a:lnTo>
                    <a:pt x="1423" y="10777"/>
                  </a:lnTo>
                  <a:lnTo>
                    <a:pt x="1360" y="10735"/>
                  </a:lnTo>
                  <a:lnTo>
                    <a:pt x="1360" y="10630"/>
                  </a:lnTo>
                  <a:lnTo>
                    <a:pt x="1318" y="10630"/>
                  </a:lnTo>
                  <a:lnTo>
                    <a:pt x="1339" y="10567"/>
                  </a:lnTo>
                  <a:lnTo>
                    <a:pt x="1151" y="10567"/>
                  </a:lnTo>
                  <a:lnTo>
                    <a:pt x="1130" y="10505"/>
                  </a:lnTo>
                  <a:lnTo>
                    <a:pt x="1235" y="10463"/>
                  </a:lnTo>
                  <a:lnTo>
                    <a:pt x="1255" y="10379"/>
                  </a:lnTo>
                  <a:lnTo>
                    <a:pt x="1235" y="10212"/>
                  </a:lnTo>
                  <a:lnTo>
                    <a:pt x="1151" y="10170"/>
                  </a:lnTo>
                  <a:lnTo>
                    <a:pt x="1067" y="10191"/>
                  </a:lnTo>
                  <a:lnTo>
                    <a:pt x="1067" y="10212"/>
                  </a:lnTo>
                  <a:lnTo>
                    <a:pt x="1004" y="10274"/>
                  </a:lnTo>
                  <a:lnTo>
                    <a:pt x="921" y="10274"/>
                  </a:lnTo>
                  <a:lnTo>
                    <a:pt x="795" y="10149"/>
                  </a:lnTo>
                  <a:lnTo>
                    <a:pt x="816" y="10065"/>
                  </a:lnTo>
                  <a:lnTo>
                    <a:pt x="1004" y="9982"/>
                  </a:lnTo>
                  <a:lnTo>
                    <a:pt x="1151" y="9961"/>
                  </a:lnTo>
                  <a:lnTo>
                    <a:pt x="1339" y="10002"/>
                  </a:lnTo>
                  <a:lnTo>
                    <a:pt x="1423" y="10065"/>
                  </a:lnTo>
                  <a:lnTo>
                    <a:pt x="1444" y="10002"/>
                  </a:lnTo>
                  <a:lnTo>
                    <a:pt x="1444" y="9940"/>
                  </a:lnTo>
                  <a:lnTo>
                    <a:pt x="1444" y="9835"/>
                  </a:lnTo>
                  <a:lnTo>
                    <a:pt x="1423" y="9751"/>
                  </a:lnTo>
                  <a:lnTo>
                    <a:pt x="1444" y="9689"/>
                  </a:lnTo>
                  <a:lnTo>
                    <a:pt x="1527" y="9689"/>
                  </a:lnTo>
                  <a:lnTo>
                    <a:pt x="1569" y="9772"/>
                  </a:lnTo>
                  <a:lnTo>
                    <a:pt x="1653" y="9772"/>
                  </a:lnTo>
                  <a:lnTo>
                    <a:pt x="1758" y="9730"/>
                  </a:lnTo>
                  <a:lnTo>
                    <a:pt x="1946" y="9689"/>
                  </a:lnTo>
                  <a:lnTo>
                    <a:pt x="2113" y="9647"/>
                  </a:lnTo>
                  <a:lnTo>
                    <a:pt x="2218" y="9647"/>
                  </a:lnTo>
                  <a:lnTo>
                    <a:pt x="2281" y="9668"/>
                  </a:lnTo>
                  <a:lnTo>
                    <a:pt x="2323" y="9647"/>
                  </a:lnTo>
                  <a:cubicBezTo>
                    <a:pt x="2323" y="9668"/>
                    <a:pt x="2364" y="9730"/>
                    <a:pt x="2364" y="9751"/>
                  </a:cubicBezTo>
                  <a:lnTo>
                    <a:pt x="2218" y="9856"/>
                  </a:lnTo>
                  <a:lnTo>
                    <a:pt x="2218" y="9940"/>
                  </a:lnTo>
                  <a:lnTo>
                    <a:pt x="2155" y="9877"/>
                  </a:lnTo>
                  <a:lnTo>
                    <a:pt x="2051" y="9898"/>
                  </a:lnTo>
                  <a:lnTo>
                    <a:pt x="1967" y="9961"/>
                  </a:lnTo>
                  <a:lnTo>
                    <a:pt x="1904" y="9940"/>
                  </a:lnTo>
                  <a:lnTo>
                    <a:pt x="1841" y="9772"/>
                  </a:lnTo>
                  <a:lnTo>
                    <a:pt x="1779" y="9772"/>
                  </a:lnTo>
                  <a:lnTo>
                    <a:pt x="1632" y="9961"/>
                  </a:lnTo>
                  <a:lnTo>
                    <a:pt x="1632" y="10065"/>
                  </a:lnTo>
                  <a:lnTo>
                    <a:pt x="1527" y="10128"/>
                  </a:lnTo>
                  <a:lnTo>
                    <a:pt x="1486" y="10233"/>
                  </a:lnTo>
                  <a:lnTo>
                    <a:pt x="1653" y="10295"/>
                  </a:lnTo>
                  <a:lnTo>
                    <a:pt x="1674" y="10400"/>
                  </a:lnTo>
                  <a:lnTo>
                    <a:pt x="1653" y="10421"/>
                  </a:lnTo>
                  <a:lnTo>
                    <a:pt x="1653" y="10484"/>
                  </a:lnTo>
                  <a:lnTo>
                    <a:pt x="1737" y="10609"/>
                  </a:lnTo>
                  <a:lnTo>
                    <a:pt x="1862" y="10630"/>
                  </a:lnTo>
                  <a:lnTo>
                    <a:pt x="1862" y="10714"/>
                  </a:lnTo>
                  <a:lnTo>
                    <a:pt x="1904" y="10735"/>
                  </a:lnTo>
                  <a:lnTo>
                    <a:pt x="1946" y="10693"/>
                  </a:lnTo>
                  <a:lnTo>
                    <a:pt x="2009" y="10714"/>
                  </a:lnTo>
                  <a:lnTo>
                    <a:pt x="2072" y="10693"/>
                  </a:lnTo>
                  <a:lnTo>
                    <a:pt x="2072" y="10609"/>
                  </a:lnTo>
                  <a:lnTo>
                    <a:pt x="1967" y="10505"/>
                  </a:lnTo>
                  <a:lnTo>
                    <a:pt x="2009" y="10400"/>
                  </a:lnTo>
                  <a:lnTo>
                    <a:pt x="2072" y="10254"/>
                  </a:lnTo>
                  <a:lnTo>
                    <a:pt x="2197" y="10170"/>
                  </a:lnTo>
                  <a:lnTo>
                    <a:pt x="2218" y="10107"/>
                  </a:lnTo>
                  <a:lnTo>
                    <a:pt x="2364" y="10149"/>
                  </a:lnTo>
                  <a:lnTo>
                    <a:pt x="2511" y="10254"/>
                  </a:lnTo>
                  <a:lnTo>
                    <a:pt x="2574" y="10316"/>
                  </a:lnTo>
                  <a:lnTo>
                    <a:pt x="2636" y="10295"/>
                  </a:lnTo>
                  <a:lnTo>
                    <a:pt x="2699" y="10086"/>
                  </a:lnTo>
                  <a:lnTo>
                    <a:pt x="2825" y="9961"/>
                  </a:lnTo>
                  <a:lnTo>
                    <a:pt x="2825" y="9877"/>
                  </a:lnTo>
                  <a:lnTo>
                    <a:pt x="2783" y="9814"/>
                  </a:lnTo>
                  <a:lnTo>
                    <a:pt x="2741" y="9751"/>
                  </a:lnTo>
                  <a:lnTo>
                    <a:pt x="2616" y="9647"/>
                  </a:lnTo>
                  <a:lnTo>
                    <a:pt x="2532" y="9647"/>
                  </a:lnTo>
                  <a:lnTo>
                    <a:pt x="2469" y="9584"/>
                  </a:lnTo>
                  <a:lnTo>
                    <a:pt x="2302" y="9584"/>
                  </a:lnTo>
                  <a:cubicBezTo>
                    <a:pt x="2302" y="9563"/>
                    <a:pt x="2302" y="9521"/>
                    <a:pt x="2281" y="9479"/>
                  </a:cubicBezTo>
                  <a:lnTo>
                    <a:pt x="2281" y="9458"/>
                  </a:lnTo>
                  <a:lnTo>
                    <a:pt x="2406" y="9375"/>
                  </a:lnTo>
                  <a:lnTo>
                    <a:pt x="2427" y="9333"/>
                  </a:lnTo>
                  <a:lnTo>
                    <a:pt x="2574" y="9228"/>
                  </a:lnTo>
                  <a:lnTo>
                    <a:pt x="2699" y="9165"/>
                  </a:lnTo>
                  <a:lnTo>
                    <a:pt x="2888" y="9207"/>
                  </a:lnTo>
                  <a:lnTo>
                    <a:pt x="2992" y="9165"/>
                  </a:lnTo>
                  <a:lnTo>
                    <a:pt x="3034" y="9228"/>
                  </a:lnTo>
                  <a:lnTo>
                    <a:pt x="3034" y="9333"/>
                  </a:lnTo>
                  <a:lnTo>
                    <a:pt x="2950" y="9458"/>
                  </a:lnTo>
                  <a:lnTo>
                    <a:pt x="2929" y="9563"/>
                  </a:lnTo>
                  <a:lnTo>
                    <a:pt x="2992" y="9584"/>
                  </a:lnTo>
                  <a:lnTo>
                    <a:pt x="2992" y="9689"/>
                  </a:lnTo>
                  <a:lnTo>
                    <a:pt x="2992" y="9793"/>
                  </a:lnTo>
                  <a:lnTo>
                    <a:pt x="2950" y="9856"/>
                  </a:lnTo>
                  <a:lnTo>
                    <a:pt x="2992" y="9961"/>
                  </a:lnTo>
                  <a:lnTo>
                    <a:pt x="3097" y="10002"/>
                  </a:lnTo>
                  <a:lnTo>
                    <a:pt x="3243" y="10170"/>
                  </a:lnTo>
                  <a:lnTo>
                    <a:pt x="3348" y="10191"/>
                  </a:lnTo>
                  <a:lnTo>
                    <a:pt x="3432" y="10170"/>
                  </a:lnTo>
                  <a:lnTo>
                    <a:pt x="3536" y="10002"/>
                  </a:lnTo>
                  <a:lnTo>
                    <a:pt x="3536" y="9898"/>
                  </a:lnTo>
                  <a:lnTo>
                    <a:pt x="3578" y="9856"/>
                  </a:lnTo>
                  <a:lnTo>
                    <a:pt x="3620" y="9793"/>
                  </a:lnTo>
                  <a:lnTo>
                    <a:pt x="3578" y="9710"/>
                  </a:lnTo>
                  <a:lnTo>
                    <a:pt x="3662" y="9584"/>
                  </a:lnTo>
                  <a:lnTo>
                    <a:pt x="3766" y="9563"/>
                  </a:lnTo>
                  <a:lnTo>
                    <a:pt x="3850" y="9563"/>
                  </a:lnTo>
                  <a:lnTo>
                    <a:pt x="3871" y="9500"/>
                  </a:lnTo>
                  <a:lnTo>
                    <a:pt x="3850" y="9458"/>
                  </a:lnTo>
                  <a:lnTo>
                    <a:pt x="3829" y="9333"/>
                  </a:lnTo>
                  <a:lnTo>
                    <a:pt x="3620" y="9249"/>
                  </a:lnTo>
                  <a:lnTo>
                    <a:pt x="3578" y="9186"/>
                  </a:lnTo>
                  <a:lnTo>
                    <a:pt x="3641" y="9040"/>
                  </a:lnTo>
                  <a:lnTo>
                    <a:pt x="3724" y="8977"/>
                  </a:lnTo>
                  <a:lnTo>
                    <a:pt x="3766" y="8956"/>
                  </a:lnTo>
                  <a:lnTo>
                    <a:pt x="3745" y="9019"/>
                  </a:lnTo>
                  <a:lnTo>
                    <a:pt x="3745" y="9145"/>
                  </a:lnTo>
                  <a:lnTo>
                    <a:pt x="3787" y="9165"/>
                  </a:lnTo>
                  <a:lnTo>
                    <a:pt x="3850" y="9145"/>
                  </a:lnTo>
                  <a:lnTo>
                    <a:pt x="3871" y="9124"/>
                  </a:lnTo>
                  <a:lnTo>
                    <a:pt x="3955" y="9145"/>
                  </a:lnTo>
                  <a:lnTo>
                    <a:pt x="3996" y="9186"/>
                  </a:lnTo>
                  <a:lnTo>
                    <a:pt x="4059" y="9165"/>
                  </a:lnTo>
                  <a:lnTo>
                    <a:pt x="4101" y="9165"/>
                  </a:lnTo>
                  <a:lnTo>
                    <a:pt x="4080" y="9228"/>
                  </a:lnTo>
                  <a:lnTo>
                    <a:pt x="3976" y="9249"/>
                  </a:lnTo>
                  <a:lnTo>
                    <a:pt x="3976" y="9270"/>
                  </a:lnTo>
                  <a:lnTo>
                    <a:pt x="3996" y="9291"/>
                  </a:lnTo>
                  <a:lnTo>
                    <a:pt x="4080" y="9270"/>
                  </a:lnTo>
                  <a:lnTo>
                    <a:pt x="4206" y="9186"/>
                  </a:lnTo>
                  <a:lnTo>
                    <a:pt x="4499" y="9228"/>
                  </a:lnTo>
                  <a:lnTo>
                    <a:pt x="4666" y="9186"/>
                  </a:lnTo>
                  <a:lnTo>
                    <a:pt x="4603" y="9165"/>
                  </a:lnTo>
                  <a:lnTo>
                    <a:pt x="4582" y="9061"/>
                  </a:lnTo>
                  <a:lnTo>
                    <a:pt x="4603" y="8935"/>
                  </a:lnTo>
                  <a:lnTo>
                    <a:pt x="4729" y="8873"/>
                  </a:lnTo>
                  <a:lnTo>
                    <a:pt x="4833" y="8914"/>
                  </a:lnTo>
                  <a:lnTo>
                    <a:pt x="4875" y="9019"/>
                  </a:lnTo>
                  <a:lnTo>
                    <a:pt x="4833" y="9124"/>
                  </a:lnTo>
                  <a:lnTo>
                    <a:pt x="4896" y="9186"/>
                  </a:lnTo>
                  <a:lnTo>
                    <a:pt x="4980" y="9186"/>
                  </a:lnTo>
                  <a:lnTo>
                    <a:pt x="5043" y="9061"/>
                  </a:lnTo>
                  <a:lnTo>
                    <a:pt x="4980" y="8852"/>
                  </a:lnTo>
                  <a:lnTo>
                    <a:pt x="5001" y="8726"/>
                  </a:lnTo>
                  <a:lnTo>
                    <a:pt x="5126" y="8621"/>
                  </a:lnTo>
                  <a:lnTo>
                    <a:pt x="5210" y="8621"/>
                  </a:lnTo>
                  <a:lnTo>
                    <a:pt x="5231" y="8559"/>
                  </a:lnTo>
                  <a:lnTo>
                    <a:pt x="5189" y="8496"/>
                  </a:lnTo>
                  <a:lnTo>
                    <a:pt x="5210" y="8349"/>
                  </a:lnTo>
                  <a:lnTo>
                    <a:pt x="5294" y="8308"/>
                  </a:lnTo>
                  <a:lnTo>
                    <a:pt x="5398" y="8329"/>
                  </a:lnTo>
                  <a:lnTo>
                    <a:pt x="5419" y="8391"/>
                  </a:lnTo>
                  <a:lnTo>
                    <a:pt x="5357" y="8454"/>
                  </a:lnTo>
                  <a:lnTo>
                    <a:pt x="5336" y="8621"/>
                  </a:lnTo>
                  <a:lnTo>
                    <a:pt x="5357" y="8956"/>
                  </a:lnTo>
                  <a:lnTo>
                    <a:pt x="5419" y="8998"/>
                  </a:lnTo>
                  <a:lnTo>
                    <a:pt x="5503" y="8935"/>
                  </a:lnTo>
                  <a:lnTo>
                    <a:pt x="5545" y="8831"/>
                  </a:lnTo>
                  <a:lnTo>
                    <a:pt x="5649" y="8831"/>
                  </a:lnTo>
                  <a:lnTo>
                    <a:pt x="5754" y="8726"/>
                  </a:lnTo>
                  <a:lnTo>
                    <a:pt x="5817" y="8580"/>
                  </a:lnTo>
                  <a:lnTo>
                    <a:pt x="5775" y="8475"/>
                  </a:lnTo>
                  <a:lnTo>
                    <a:pt x="5921" y="8370"/>
                  </a:lnTo>
                  <a:lnTo>
                    <a:pt x="5880" y="8287"/>
                  </a:lnTo>
                  <a:lnTo>
                    <a:pt x="5838" y="8224"/>
                  </a:lnTo>
                  <a:lnTo>
                    <a:pt x="5712" y="8057"/>
                  </a:lnTo>
                  <a:lnTo>
                    <a:pt x="5649" y="7910"/>
                  </a:lnTo>
                  <a:lnTo>
                    <a:pt x="5629" y="7638"/>
                  </a:lnTo>
                  <a:lnTo>
                    <a:pt x="5670" y="7324"/>
                  </a:lnTo>
                  <a:lnTo>
                    <a:pt x="5670" y="7115"/>
                  </a:lnTo>
                  <a:lnTo>
                    <a:pt x="5566" y="6717"/>
                  </a:lnTo>
                  <a:lnTo>
                    <a:pt x="5440" y="6529"/>
                  </a:lnTo>
                  <a:lnTo>
                    <a:pt x="5440" y="6383"/>
                  </a:lnTo>
                  <a:lnTo>
                    <a:pt x="5461" y="6194"/>
                  </a:lnTo>
                  <a:lnTo>
                    <a:pt x="5649" y="6111"/>
                  </a:lnTo>
                  <a:lnTo>
                    <a:pt x="5733" y="6111"/>
                  </a:lnTo>
                  <a:lnTo>
                    <a:pt x="5775" y="6194"/>
                  </a:lnTo>
                  <a:lnTo>
                    <a:pt x="5817" y="6132"/>
                  </a:lnTo>
                  <a:lnTo>
                    <a:pt x="5775" y="6006"/>
                  </a:lnTo>
                  <a:lnTo>
                    <a:pt x="5754" y="5922"/>
                  </a:lnTo>
                  <a:lnTo>
                    <a:pt x="5733" y="5880"/>
                  </a:lnTo>
                  <a:lnTo>
                    <a:pt x="5712" y="5776"/>
                  </a:lnTo>
                  <a:lnTo>
                    <a:pt x="5712" y="5713"/>
                  </a:lnTo>
                  <a:lnTo>
                    <a:pt x="5712" y="5650"/>
                  </a:lnTo>
                  <a:lnTo>
                    <a:pt x="5754" y="5567"/>
                  </a:lnTo>
                  <a:lnTo>
                    <a:pt x="5754" y="5546"/>
                  </a:lnTo>
                  <a:lnTo>
                    <a:pt x="5754" y="5462"/>
                  </a:lnTo>
                  <a:lnTo>
                    <a:pt x="5733" y="5399"/>
                  </a:lnTo>
                  <a:lnTo>
                    <a:pt x="5733" y="5274"/>
                  </a:lnTo>
                  <a:lnTo>
                    <a:pt x="5754" y="5190"/>
                  </a:lnTo>
                  <a:lnTo>
                    <a:pt x="5712" y="5127"/>
                  </a:lnTo>
                  <a:lnTo>
                    <a:pt x="5670" y="4876"/>
                  </a:lnTo>
                  <a:lnTo>
                    <a:pt x="5566" y="4709"/>
                  </a:lnTo>
                  <a:lnTo>
                    <a:pt x="5545" y="4709"/>
                  </a:lnTo>
                  <a:lnTo>
                    <a:pt x="5503" y="4667"/>
                  </a:lnTo>
                  <a:lnTo>
                    <a:pt x="5503" y="4437"/>
                  </a:lnTo>
                  <a:lnTo>
                    <a:pt x="5398" y="4332"/>
                  </a:lnTo>
                  <a:lnTo>
                    <a:pt x="5147" y="4081"/>
                  </a:lnTo>
                  <a:lnTo>
                    <a:pt x="5105" y="3976"/>
                  </a:lnTo>
                  <a:lnTo>
                    <a:pt x="5043" y="3788"/>
                  </a:lnTo>
                  <a:lnTo>
                    <a:pt x="5043" y="3600"/>
                  </a:lnTo>
                  <a:lnTo>
                    <a:pt x="5043" y="3558"/>
                  </a:lnTo>
                  <a:lnTo>
                    <a:pt x="4980" y="3600"/>
                  </a:lnTo>
                  <a:lnTo>
                    <a:pt x="4917" y="3600"/>
                  </a:lnTo>
                  <a:lnTo>
                    <a:pt x="4896" y="3579"/>
                  </a:lnTo>
                  <a:lnTo>
                    <a:pt x="4896" y="3558"/>
                  </a:lnTo>
                  <a:cubicBezTo>
                    <a:pt x="4854" y="3474"/>
                    <a:pt x="4812" y="3412"/>
                    <a:pt x="4750" y="3349"/>
                  </a:cubicBezTo>
                  <a:lnTo>
                    <a:pt x="4792" y="3265"/>
                  </a:lnTo>
                  <a:lnTo>
                    <a:pt x="4854" y="3160"/>
                  </a:lnTo>
                  <a:lnTo>
                    <a:pt x="4812" y="3077"/>
                  </a:lnTo>
                  <a:lnTo>
                    <a:pt x="4687" y="3077"/>
                  </a:lnTo>
                  <a:lnTo>
                    <a:pt x="4540" y="3056"/>
                  </a:lnTo>
                  <a:lnTo>
                    <a:pt x="4394" y="2888"/>
                  </a:lnTo>
                  <a:lnTo>
                    <a:pt x="4268" y="2930"/>
                  </a:lnTo>
                  <a:lnTo>
                    <a:pt x="4122" y="2847"/>
                  </a:lnTo>
                  <a:lnTo>
                    <a:pt x="4101" y="2763"/>
                  </a:lnTo>
                  <a:lnTo>
                    <a:pt x="4101" y="2658"/>
                  </a:lnTo>
                  <a:lnTo>
                    <a:pt x="4185" y="2575"/>
                  </a:lnTo>
                  <a:lnTo>
                    <a:pt x="4268" y="2575"/>
                  </a:lnTo>
                  <a:lnTo>
                    <a:pt x="4415" y="2679"/>
                  </a:lnTo>
                  <a:lnTo>
                    <a:pt x="4478" y="2721"/>
                  </a:lnTo>
                  <a:lnTo>
                    <a:pt x="4603" y="2533"/>
                  </a:lnTo>
                  <a:lnTo>
                    <a:pt x="4729" y="2428"/>
                  </a:lnTo>
                  <a:lnTo>
                    <a:pt x="4833" y="2428"/>
                  </a:lnTo>
                  <a:lnTo>
                    <a:pt x="4896" y="2470"/>
                  </a:lnTo>
                  <a:lnTo>
                    <a:pt x="4959" y="2512"/>
                  </a:lnTo>
                  <a:lnTo>
                    <a:pt x="5064" y="2470"/>
                  </a:lnTo>
                  <a:lnTo>
                    <a:pt x="5168" y="2575"/>
                  </a:lnTo>
                  <a:lnTo>
                    <a:pt x="5336" y="2721"/>
                  </a:lnTo>
                  <a:lnTo>
                    <a:pt x="5524" y="2784"/>
                  </a:lnTo>
                  <a:lnTo>
                    <a:pt x="5691" y="2847"/>
                  </a:lnTo>
                  <a:lnTo>
                    <a:pt x="5754" y="2930"/>
                  </a:lnTo>
                  <a:lnTo>
                    <a:pt x="5859" y="2972"/>
                  </a:lnTo>
                  <a:lnTo>
                    <a:pt x="5859" y="2888"/>
                  </a:lnTo>
                  <a:lnTo>
                    <a:pt x="5880" y="2784"/>
                  </a:lnTo>
                  <a:lnTo>
                    <a:pt x="5859" y="2658"/>
                  </a:lnTo>
                  <a:lnTo>
                    <a:pt x="5880" y="2470"/>
                  </a:lnTo>
                  <a:lnTo>
                    <a:pt x="5942" y="2240"/>
                  </a:lnTo>
                  <a:lnTo>
                    <a:pt x="6089" y="2031"/>
                  </a:lnTo>
                  <a:lnTo>
                    <a:pt x="6193" y="2010"/>
                  </a:lnTo>
                  <a:lnTo>
                    <a:pt x="6298" y="2031"/>
                  </a:lnTo>
                  <a:lnTo>
                    <a:pt x="6465" y="2031"/>
                  </a:lnTo>
                  <a:lnTo>
                    <a:pt x="6465" y="1989"/>
                  </a:lnTo>
                  <a:lnTo>
                    <a:pt x="6528" y="1926"/>
                  </a:lnTo>
                  <a:lnTo>
                    <a:pt x="6591" y="1947"/>
                  </a:lnTo>
                  <a:lnTo>
                    <a:pt x="6675" y="1947"/>
                  </a:lnTo>
                  <a:lnTo>
                    <a:pt x="6717" y="1905"/>
                  </a:lnTo>
                  <a:lnTo>
                    <a:pt x="6737" y="1821"/>
                  </a:lnTo>
                  <a:lnTo>
                    <a:pt x="6842" y="1779"/>
                  </a:lnTo>
                  <a:lnTo>
                    <a:pt x="6926" y="1717"/>
                  </a:lnTo>
                  <a:lnTo>
                    <a:pt x="6926" y="1612"/>
                  </a:lnTo>
                  <a:lnTo>
                    <a:pt x="6989" y="1591"/>
                  </a:lnTo>
                  <a:lnTo>
                    <a:pt x="7009" y="1507"/>
                  </a:lnTo>
                  <a:lnTo>
                    <a:pt x="6926" y="1507"/>
                  </a:lnTo>
                  <a:lnTo>
                    <a:pt x="6863" y="1591"/>
                  </a:lnTo>
                  <a:lnTo>
                    <a:pt x="6800" y="1675"/>
                  </a:lnTo>
                  <a:lnTo>
                    <a:pt x="6717" y="1675"/>
                  </a:lnTo>
                  <a:lnTo>
                    <a:pt x="6717" y="1612"/>
                  </a:lnTo>
                  <a:lnTo>
                    <a:pt x="6717" y="1528"/>
                  </a:lnTo>
                  <a:lnTo>
                    <a:pt x="6612" y="1403"/>
                  </a:lnTo>
                  <a:lnTo>
                    <a:pt x="6486" y="1319"/>
                  </a:lnTo>
                  <a:lnTo>
                    <a:pt x="6445" y="1277"/>
                  </a:lnTo>
                  <a:lnTo>
                    <a:pt x="6445" y="1110"/>
                  </a:lnTo>
                  <a:lnTo>
                    <a:pt x="6486" y="943"/>
                  </a:lnTo>
                  <a:lnTo>
                    <a:pt x="6486" y="838"/>
                  </a:lnTo>
                  <a:lnTo>
                    <a:pt x="6465" y="775"/>
                  </a:lnTo>
                  <a:lnTo>
                    <a:pt x="6445" y="796"/>
                  </a:lnTo>
                  <a:lnTo>
                    <a:pt x="6403" y="901"/>
                  </a:lnTo>
                  <a:lnTo>
                    <a:pt x="6298" y="1047"/>
                  </a:lnTo>
                  <a:lnTo>
                    <a:pt x="6131" y="1173"/>
                  </a:lnTo>
                  <a:lnTo>
                    <a:pt x="5963" y="1194"/>
                  </a:lnTo>
                  <a:lnTo>
                    <a:pt x="5901" y="1173"/>
                  </a:lnTo>
                  <a:lnTo>
                    <a:pt x="5838" y="1194"/>
                  </a:lnTo>
                  <a:lnTo>
                    <a:pt x="5733" y="1089"/>
                  </a:lnTo>
                  <a:lnTo>
                    <a:pt x="5608" y="1068"/>
                  </a:lnTo>
                  <a:lnTo>
                    <a:pt x="5419" y="984"/>
                  </a:lnTo>
                  <a:lnTo>
                    <a:pt x="5315" y="880"/>
                  </a:lnTo>
                  <a:lnTo>
                    <a:pt x="5210" y="859"/>
                  </a:lnTo>
                  <a:lnTo>
                    <a:pt x="5147" y="775"/>
                  </a:lnTo>
                  <a:lnTo>
                    <a:pt x="5001" y="671"/>
                  </a:lnTo>
                  <a:lnTo>
                    <a:pt x="4729" y="419"/>
                  </a:lnTo>
                  <a:lnTo>
                    <a:pt x="4645" y="252"/>
                  </a:lnTo>
                  <a:lnTo>
                    <a:pt x="4499" y="231"/>
                  </a:lnTo>
                  <a:lnTo>
                    <a:pt x="4310" y="64"/>
                  </a:lnTo>
                  <a:lnTo>
                    <a:pt x="42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2" name="Google Shape;2852;p78"/>
            <p:cNvSpPr/>
            <p:nvPr/>
          </p:nvSpPr>
          <p:spPr>
            <a:xfrm>
              <a:off x="4580490" y="2850992"/>
              <a:ext cx="28661" cy="38087"/>
            </a:xfrm>
            <a:custGeom>
              <a:avLst/>
              <a:gdLst/>
              <a:ahLst/>
              <a:cxnLst/>
              <a:rect l="l" t="t" r="r" b="b"/>
              <a:pathLst>
                <a:path w="2407" h="3349" extrusionOk="0">
                  <a:moveTo>
                    <a:pt x="1256" y="1"/>
                  </a:moveTo>
                  <a:lnTo>
                    <a:pt x="1005" y="126"/>
                  </a:lnTo>
                  <a:lnTo>
                    <a:pt x="628" y="189"/>
                  </a:lnTo>
                  <a:lnTo>
                    <a:pt x="419" y="377"/>
                  </a:lnTo>
                  <a:lnTo>
                    <a:pt x="210" y="419"/>
                  </a:lnTo>
                  <a:lnTo>
                    <a:pt x="21" y="586"/>
                  </a:lnTo>
                  <a:lnTo>
                    <a:pt x="0" y="712"/>
                  </a:lnTo>
                  <a:lnTo>
                    <a:pt x="0" y="733"/>
                  </a:lnTo>
                  <a:lnTo>
                    <a:pt x="105" y="649"/>
                  </a:lnTo>
                  <a:lnTo>
                    <a:pt x="293" y="691"/>
                  </a:lnTo>
                  <a:lnTo>
                    <a:pt x="210" y="712"/>
                  </a:lnTo>
                  <a:lnTo>
                    <a:pt x="419" y="921"/>
                  </a:lnTo>
                  <a:lnTo>
                    <a:pt x="565" y="1130"/>
                  </a:lnTo>
                  <a:lnTo>
                    <a:pt x="649" y="1130"/>
                  </a:lnTo>
                  <a:lnTo>
                    <a:pt x="607" y="1214"/>
                  </a:lnTo>
                  <a:lnTo>
                    <a:pt x="712" y="1319"/>
                  </a:lnTo>
                  <a:lnTo>
                    <a:pt x="733" y="1423"/>
                  </a:lnTo>
                  <a:lnTo>
                    <a:pt x="544" y="1361"/>
                  </a:lnTo>
                  <a:lnTo>
                    <a:pt x="524" y="1277"/>
                  </a:lnTo>
                  <a:lnTo>
                    <a:pt x="461" y="1381"/>
                  </a:lnTo>
                  <a:lnTo>
                    <a:pt x="398" y="1361"/>
                  </a:lnTo>
                  <a:lnTo>
                    <a:pt x="252" y="1549"/>
                  </a:lnTo>
                  <a:lnTo>
                    <a:pt x="524" y="1653"/>
                  </a:lnTo>
                  <a:lnTo>
                    <a:pt x="607" y="1633"/>
                  </a:lnTo>
                  <a:lnTo>
                    <a:pt x="649" y="1758"/>
                  </a:lnTo>
                  <a:lnTo>
                    <a:pt x="649" y="1988"/>
                  </a:lnTo>
                  <a:lnTo>
                    <a:pt x="712" y="2051"/>
                  </a:lnTo>
                  <a:lnTo>
                    <a:pt x="754" y="2009"/>
                  </a:lnTo>
                  <a:lnTo>
                    <a:pt x="858" y="2197"/>
                  </a:lnTo>
                  <a:lnTo>
                    <a:pt x="670" y="2323"/>
                  </a:lnTo>
                  <a:lnTo>
                    <a:pt x="670" y="2386"/>
                  </a:lnTo>
                  <a:lnTo>
                    <a:pt x="754" y="2469"/>
                  </a:lnTo>
                  <a:lnTo>
                    <a:pt x="754" y="2574"/>
                  </a:lnTo>
                  <a:lnTo>
                    <a:pt x="670" y="2595"/>
                  </a:lnTo>
                  <a:lnTo>
                    <a:pt x="670" y="2700"/>
                  </a:lnTo>
                  <a:lnTo>
                    <a:pt x="733" y="2804"/>
                  </a:lnTo>
                  <a:lnTo>
                    <a:pt x="670" y="2804"/>
                  </a:lnTo>
                  <a:lnTo>
                    <a:pt x="816" y="3097"/>
                  </a:lnTo>
                  <a:lnTo>
                    <a:pt x="879" y="3097"/>
                  </a:lnTo>
                  <a:lnTo>
                    <a:pt x="921" y="3223"/>
                  </a:lnTo>
                  <a:lnTo>
                    <a:pt x="963" y="3244"/>
                  </a:lnTo>
                  <a:lnTo>
                    <a:pt x="963" y="3348"/>
                  </a:lnTo>
                  <a:lnTo>
                    <a:pt x="1047" y="3306"/>
                  </a:lnTo>
                  <a:lnTo>
                    <a:pt x="1047" y="3139"/>
                  </a:lnTo>
                  <a:lnTo>
                    <a:pt x="1088" y="3223"/>
                  </a:lnTo>
                  <a:lnTo>
                    <a:pt x="1172" y="3118"/>
                  </a:lnTo>
                  <a:lnTo>
                    <a:pt x="1444" y="2888"/>
                  </a:lnTo>
                  <a:lnTo>
                    <a:pt x="1549" y="2846"/>
                  </a:lnTo>
                  <a:lnTo>
                    <a:pt x="1570" y="2909"/>
                  </a:lnTo>
                  <a:lnTo>
                    <a:pt x="1653" y="2825"/>
                  </a:lnTo>
                  <a:lnTo>
                    <a:pt x="1695" y="2825"/>
                  </a:lnTo>
                  <a:lnTo>
                    <a:pt x="1758" y="2930"/>
                  </a:lnTo>
                  <a:lnTo>
                    <a:pt x="1863" y="2909"/>
                  </a:lnTo>
                  <a:lnTo>
                    <a:pt x="1905" y="2951"/>
                  </a:lnTo>
                  <a:lnTo>
                    <a:pt x="1967" y="2909"/>
                  </a:lnTo>
                  <a:lnTo>
                    <a:pt x="1925" y="2825"/>
                  </a:lnTo>
                  <a:lnTo>
                    <a:pt x="2072" y="2741"/>
                  </a:lnTo>
                  <a:lnTo>
                    <a:pt x="2197" y="2741"/>
                  </a:lnTo>
                  <a:lnTo>
                    <a:pt x="2344" y="2532"/>
                  </a:lnTo>
                  <a:lnTo>
                    <a:pt x="2323" y="2490"/>
                  </a:lnTo>
                  <a:lnTo>
                    <a:pt x="2407" y="2428"/>
                  </a:lnTo>
                  <a:lnTo>
                    <a:pt x="2344" y="1988"/>
                  </a:lnTo>
                  <a:lnTo>
                    <a:pt x="2323" y="1988"/>
                  </a:lnTo>
                  <a:lnTo>
                    <a:pt x="2281" y="2009"/>
                  </a:lnTo>
                  <a:lnTo>
                    <a:pt x="2281" y="1884"/>
                  </a:lnTo>
                  <a:lnTo>
                    <a:pt x="2197" y="1486"/>
                  </a:lnTo>
                  <a:lnTo>
                    <a:pt x="2114" y="1381"/>
                  </a:lnTo>
                  <a:lnTo>
                    <a:pt x="2114" y="1130"/>
                  </a:lnTo>
                  <a:lnTo>
                    <a:pt x="1779" y="712"/>
                  </a:lnTo>
                  <a:lnTo>
                    <a:pt x="1465" y="398"/>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3" name="Google Shape;2853;p78"/>
            <p:cNvSpPr/>
            <p:nvPr/>
          </p:nvSpPr>
          <p:spPr>
            <a:xfrm>
              <a:off x="4566534" y="2807208"/>
              <a:ext cx="32650" cy="53553"/>
            </a:xfrm>
            <a:custGeom>
              <a:avLst/>
              <a:gdLst/>
              <a:ahLst/>
              <a:cxnLst/>
              <a:rect l="l" t="t" r="r" b="b"/>
              <a:pathLst>
                <a:path w="2742" h="4709" extrusionOk="0">
                  <a:moveTo>
                    <a:pt x="2260" y="1"/>
                  </a:moveTo>
                  <a:lnTo>
                    <a:pt x="2177" y="42"/>
                  </a:lnTo>
                  <a:lnTo>
                    <a:pt x="2177" y="168"/>
                  </a:lnTo>
                  <a:lnTo>
                    <a:pt x="2177" y="273"/>
                  </a:lnTo>
                  <a:lnTo>
                    <a:pt x="2240" y="377"/>
                  </a:lnTo>
                  <a:lnTo>
                    <a:pt x="2177" y="482"/>
                  </a:lnTo>
                  <a:lnTo>
                    <a:pt x="2093" y="482"/>
                  </a:lnTo>
                  <a:lnTo>
                    <a:pt x="1988" y="607"/>
                  </a:lnTo>
                  <a:lnTo>
                    <a:pt x="1988" y="733"/>
                  </a:lnTo>
                  <a:lnTo>
                    <a:pt x="1737" y="921"/>
                  </a:lnTo>
                  <a:lnTo>
                    <a:pt x="1612" y="921"/>
                  </a:lnTo>
                  <a:lnTo>
                    <a:pt x="1528" y="1005"/>
                  </a:lnTo>
                  <a:lnTo>
                    <a:pt x="1633" y="1089"/>
                  </a:lnTo>
                  <a:lnTo>
                    <a:pt x="1779" y="1214"/>
                  </a:lnTo>
                  <a:lnTo>
                    <a:pt x="1779" y="1298"/>
                  </a:lnTo>
                  <a:lnTo>
                    <a:pt x="1716" y="1444"/>
                  </a:lnTo>
                  <a:lnTo>
                    <a:pt x="1570" y="1423"/>
                  </a:lnTo>
                  <a:lnTo>
                    <a:pt x="1319" y="1444"/>
                  </a:lnTo>
                  <a:lnTo>
                    <a:pt x="1193" y="1402"/>
                  </a:lnTo>
                  <a:lnTo>
                    <a:pt x="1089" y="1444"/>
                  </a:lnTo>
                  <a:lnTo>
                    <a:pt x="1005" y="1361"/>
                  </a:lnTo>
                  <a:lnTo>
                    <a:pt x="942" y="1319"/>
                  </a:lnTo>
                  <a:lnTo>
                    <a:pt x="838" y="1151"/>
                  </a:lnTo>
                  <a:lnTo>
                    <a:pt x="691" y="1298"/>
                  </a:lnTo>
                  <a:lnTo>
                    <a:pt x="691" y="1465"/>
                  </a:lnTo>
                  <a:lnTo>
                    <a:pt x="691" y="1528"/>
                  </a:lnTo>
                  <a:lnTo>
                    <a:pt x="649" y="1633"/>
                  </a:lnTo>
                  <a:lnTo>
                    <a:pt x="566" y="1926"/>
                  </a:lnTo>
                  <a:lnTo>
                    <a:pt x="461" y="1967"/>
                  </a:lnTo>
                  <a:lnTo>
                    <a:pt x="356" y="2156"/>
                  </a:lnTo>
                  <a:lnTo>
                    <a:pt x="210" y="2260"/>
                  </a:lnTo>
                  <a:lnTo>
                    <a:pt x="210" y="2365"/>
                  </a:lnTo>
                  <a:lnTo>
                    <a:pt x="147" y="2511"/>
                  </a:lnTo>
                  <a:lnTo>
                    <a:pt x="1" y="2616"/>
                  </a:lnTo>
                  <a:lnTo>
                    <a:pt x="1" y="2972"/>
                  </a:lnTo>
                  <a:lnTo>
                    <a:pt x="22" y="3014"/>
                  </a:lnTo>
                  <a:lnTo>
                    <a:pt x="43" y="2993"/>
                  </a:lnTo>
                  <a:lnTo>
                    <a:pt x="84" y="3202"/>
                  </a:lnTo>
                  <a:lnTo>
                    <a:pt x="168" y="3139"/>
                  </a:lnTo>
                  <a:lnTo>
                    <a:pt x="168" y="3034"/>
                  </a:lnTo>
                  <a:lnTo>
                    <a:pt x="315" y="3118"/>
                  </a:lnTo>
                  <a:lnTo>
                    <a:pt x="356" y="3202"/>
                  </a:lnTo>
                  <a:lnTo>
                    <a:pt x="545" y="3181"/>
                  </a:lnTo>
                  <a:lnTo>
                    <a:pt x="587" y="3097"/>
                  </a:lnTo>
                  <a:lnTo>
                    <a:pt x="670" y="3097"/>
                  </a:lnTo>
                  <a:lnTo>
                    <a:pt x="649" y="3181"/>
                  </a:lnTo>
                  <a:lnTo>
                    <a:pt x="566" y="3223"/>
                  </a:lnTo>
                  <a:lnTo>
                    <a:pt x="649" y="3348"/>
                  </a:lnTo>
                  <a:lnTo>
                    <a:pt x="524" y="3558"/>
                  </a:lnTo>
                  <a:lnTo>
                    <a:pt x="524" y="3851"/>
                  </a:lnTo>
                  <a:lnTo>
                    <a:pt x="545" y="3913"/>
                  </a:lnTo>
                  <a:lnTo>
                    <a:pt x="775" y="3913"/>
                  </a:lnTo>
                  <a:lnTo>
                    <a:pt x="880" y="3851"/>
                  </a:lnTo>
                  <a:lnTo>
                    <a:pt x="754" y="3955"/>
                  </a:lnTo>
                  <a:lnTo>
                    <a:pt x="608" y="3955"/>
                  </a:lnTo>
                  <a:lnTo>
                    <a:pt x="545" y="4143"/>
                  </a:lnTo>
                  <a:lnTo>
                    <a:pt x="524" y="4374"/>
                  </a:lnTo>
                  <a:lnTo>
                    <a:pt x="482" y="4478"/>
                  </a:lnTo>
                  <a:lnTo>
                    <a:pt x="545" y="4478"/>
                  </a:lnTo>
                  <a:lnTo>
                    <a:pt x="649" y="4436"/>
                  </a:lnTo>
                  <a:lnTo>
                    <a:pt x="775" y="4478"/>
                  </a:lnTo>
                  <a:lnTo>
                    <a:pt x="670" y="4646"/>
                  </a:lnTo>
                  <a:lnTo>
                    <a:pt x="691" y="4708"/>
                  </a:lnTo>
                  <a:lnTo>
                    <a:pt x="838" y="4604"/>
                  </a:lnTo>
                  <a:lnTo>
                    <a:pt x="900" y="4667"/>
                  </a:lnTo>
                  <a:lnTo>
                    <a:pt x="1005" y="4541"/>
                  </a:lnTo>
                  <a:lnTo>
                    <a:pt x="963" y="4478"/>
                  </a:lnTo>
                  <a:lnTo>
                    <a:pt x="1047" y="4436"/>
                  </a:lnTo>
                  <a:lnTo>
                    <a:pt x="1172" y="4562"/>
                  </a:lnTo>
                  <a:lnTo>
                    <a:pt x="1193" y="4436"/>
                  </a:lnTo>
                  <a:lnTo>
                    <a:pt x="1382" y="4269"/>
                  </a:lnTo>
                  <a:lnTo>
                    <a:pt x="1591" y="4227"/>
                  </a:lnTo>
                  <a:lnTo>
                    <a:pt x="1800" y="4039"/>
                  </a:lnTo>
                  <a:lnTo>
                    <a:pt x="2177" y="3976"/>
                  </a:lnTo>
                  <a:lnTo>
                    <a:pt x="2428" y="3851"/>
                  </a:lnTo>
                  <a:lnTo>
                    <a:pt x="2344" y="3725"/>
                  </a:lnTo>
                  <a:lnTo>
                    <a:pt x="1926" y="3495"/>
                  </a:lnTo>
                  <a:lnTo>
                    <a:pt x="1884" y="3390"/>
                  </a:lnTo>
                  <a:lnTo>
                    <a:pt x="1654" y="3348"/>
                  </a:lnTo>
                  <a:lnTo>
                    <a:pt x="1612" y="3202"/>
                  </a:lnTo>
                  <a:lnTo>
                    <a:pt x="1654" y="3118"/>
                  </a:lnTo>
                  <a:lnTo>
                    <a:pt x="1633" y="2993"/>
                  </a:lnTo>
                  <a:lnTo>
                    <a:pt x="1633" y="2867"/>
                  </a:lnTo>
                  <a:lnTo>
                    <a:pt x="1800" y="2762"/>
                  </a:lnTo>
                  <a:lnTo>
                    <a:pt x="1821" y="2616"/>
                  </a:lnTo>
                  <a:lnTo>
                    <a:pt x="1947" y="2574"/>
                  </a:lnTo>
                  <a:lnTo>
                    <a:pt x="2051" y="2574"/>
                  </a:lnTo>
                  <a:lnTo>
                    <a:pt x="2093" y="2490"/>
                  </a:lnTo>
                  <a:lnTo>
                    <a:pt x="2156" y="2449"/>
                  </a:lnTo>
                  <a:lnTo>
                    <a:pt x="2135" y="2344"/>
                  </a:lnTo>
                  <a:lnTo>
                    <a:pt x="2428" y="2051"/>
                  </a:lnTo>
                  <a:lnTo>
                    <a:pt x="2407" y="1988"/>
                  </a:lnTo>
                  <a:lnTo>
                    <a:pt x="2553" y="1863"/>
                  </a:lnTo>
                  <a:lnTo>
                    <a:pt x="2574" y="1737"/>
                  </a:lnTo>
                  <a:lnTo>
                    <a:pt x="2512" y="1654"/>
                  </a:lnTo>
                  <a:lnTo>
                    <a:pt x="2512" y="1361"/>
                  </a:lnTo>
                  <a:lnTo>
                    <a:pt x="2365" y="1256"/>
                  </a:lnTo>
                  <a:lnTo>
                    <a:pt x="2365" y="1110"/>
                  </a:lnTo>
                  <a:lnTo>
                    <a:pt x="2449" y="817"/>
                  </a:lnTo>
                  <a:lnTo>
                    <a:pt x="2449" y="691"/>
                  </a:lnTo>
                  <a:lnTo>
                    <a:pt x="2532" y="691"/>
                  </a:lnTo>
                  <a:lnTo>
                    <a:pt x="2721" y="482"/>
                  </a:lnTo>
                  <a:lnTo>
                    <a:pt x="2742" y="482"/>
                  </a:lnTo>
                  <a:lnTo>
                    <a:pt x="2637" y="356"/>
                  </a:lnTo>
                  <a:lnTo>
                    <a:pt x="2616" y="293"/>
                  </a:lnTo>
                  <a:lnTo>
                    <a:pt x="2428" y="273"/>
                  </a:lnTo>
                  <a:lnTo>
                    <a:pt x="2365" y="189"/>
                  </a:lnTo>
                  <a:lnTo>
                    <a:pt x="2365" y="84"/>
                  </a:lnTo>
                  <a:lnTo>
                    <a:pt x="226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78"/>
            <p:cNvSpPr/>
            <p:nvPr/>
          </p:nvSpPr>
          <p:spPr>
            <a:xfrm>
              <a:off x="4301938" y="2737722"/>
              <a:ext cx="211787" cy="95438"/>
            </a:xfrm>
            <a:custGeom>
              <a:avLst/>
              <a:gdLst/>
              <a:ahLst/>
              <a:cxnLst/>
              <a:rect l="l" t="t" r="r" b="b"/>
              <a:pathLst>
                <a:path w="17786" h="8392" extrusionOk="0">
                  <a:moveTo>
                    <a:pt x="5232" y="1"/>
                  </a:moveTo>
                  <a:lnTo>
                    <a:pt x="5169" y="85"/>
                  </a:lnTo>
                  <a:lnTo>
                    <a:pt x="5169" y="147"/>
                  </a:lnTo>
                  <a:lnTo>
                    <a:pt x="5190" y="252"/>
                  </a:lnTo>
                  <a:lnTo>
                    <a:pt x="5169" y="336"/>
                  </a:lnTo>
                  <a:lnTo>
                    <a:pt x="5085" y="336"/>
                  </a:lnTo>
                  <a:lnTo>
                    <a:pt x="5002" y="357"/>
                  </a:lnTo>
                  <a:lnTo>
                    <a:pt x="4918" y="461"/>
                  </a:lnTo>
                  <a:lnTo>
                    <a:pt x="4918" y="545"/>
                  </a:lnTo>
                  <a:lnTo>
                    <a:pt x="4813" y="670"/>
                  </a:lnTo>
                  <a:lnTo>
                    <a:pt x="4813" y="963"/>
                  </a:lnTo>
                  <a:lnTo>
                    <a:pt x="4855" y="1089"/>
                  </a:lnTo>
                  <a:lnTo>
                    <a:pt x="5023" y="1152"/>
                  </a:lnTo>
                  <a:lnTo>
                    <a:pt x="5085" y="1214"/>
                  </a:lnTo>
                  <a:lnTo>
                    <a:pt x="5190" y="1256"/>
                  </a:lnTo>
                  <a:lnTo>
                    <a:pt x="5211" y="1340"/>
                  </a:lnTo>
                  <a:lnTo>
                    <a:pt x="5190" y="1507"/>
                  </a:lnTo>
                  <a:lnTo>
                    <a:pt x="5190" y="1696"/>
                  </a:lnTo>
                  <a:lnTo>
                    <a:pt x="5295" y="1779"/>
                  </a:lnTo>
                  <a:lnTo>
                    <a:pt x="5378" y="1863"/>
                  </a:lnTo>
                  <a:lnTo>
                    <a:pt x="5232" y="2010"/>
                  </a:lnTo>
                  <a:lnTo>
                    <a:pt x="5043" y="2030"/>
                  </a:lnTo>
                  <a:lnTo>
                    <a:pt x="4960" y="2010"/>
                  </a:lnTo>
                  <a:lnTo>
                    <a:pt x="4918" y="2072"/>
                  </a:lnTo>
                  <a:lnTo>
                    <a:pt x="4813" y="2072"/>
                  </a:lnTo>
                  <a:lnTo>
                    <a:pt x="4709" y="2010"/>
                  </a:lnTo>
                  <a:lnTo>
                    <a:pt x="4479" y="2010"/>
                  </a:lnTo>
                  <a:lnTo>
                    <a:pt x="4374" y="2030"/>
                  </a:lnTo>
                  <a:lnTo>
                    <a:pt x="4290" y="1989"/>
                  </a:lnTo>
                  <a:lnTo>
                    <a:pt x="4186" y="1968"/>
                  </a:lnTo>
                  <a:lnTo>
                    <a:pt x="4081" y="1968"/>
                  </a:lnTo>
                  <a:lnTo>
                    <a:pt x="3955" y="2072"/>
                  </a:lnTo>
                  <a:lnTo>
                    <a:pt x="3851" y="2093"/>
                  </a:lnTo>
                  <a:lnTo>
                    <a:pt x="3767" y="2135"/>
                  </a:lnTo>
                  <a:lnTo>
                    <a:pt x="3558" y="2030"/>
                  </a:lnTo>
                  <a:lnTo>
                    <a:pt x="3453" y="1968"/>
                  </a:lnTo>
                  <a:lnTo>
                    <a:pt x="3181" y="1800"/>
                  </a:lnTo>
                  <a:lnTo>
                    <a:pt x="3139" y="1717"/>
                  </a:lnTo>
                  <a:lnTo>
                    <a:pt x="3118" y="1612"/>
                  </a:lnTo>
                  <a:lnTo>
                    <a:pt x="3077" y="1549"/>
                  </a:lnTo>
                  <a:lnTo>
                    <a:pt x="2888" y="1549"/>
                  </a:lnTo>
                  <a:lnTo>
                    <a:pt x="2805" y="1591"/>
                  </a:lnTo>
                  <a:lnTo>
                    <a:pt x="2700" y="1591"/>
                  </a:lnTo>
                  <a:lnTo>
                    <a:pt x="2658" y="1612"/>
                  </a:lnTo>
                  <a:lnTo>
                    <a:pt x="2512" y="1612"/>
                  </a:lnTo>
                  <a:lnTo>
                    <a:pt x="2470" y="1549"/>
                  </a:lnTo>
                  <a:lnTo>
                    <a:pt x="2428" y="1486"/>
                  </a:lnTo>
                  <a:lnTo>
                    <a:pt x="2365" y="1382"/>
                  </a:lnTo>
                  <a:lnTo>
                    <a:pt x="2344" y="1382"/>
                  </a:lnTo>
                  <a:lnTo>
                    <a:pt x="2261" y="1445"/>
                  </a:lnTo>
                  <a:lnTo>
                    <a:pt x="2030" y="1445"/>
                  </a:lnTo>
                  <a:lnTo>
                    <a:pt x="1905" y="1466"/>
                  </a:lnTo>
                  <a:lnTo>
                    <a:pt x="1717" y="1486"/>
                  </a:lnTo>
                  <a:lnTo>
                    <a:pt x="1633" y="1549"/>
                  </a:lnTo>
                  <a:lnTo>
                    <a:pt x="1549" y="1675"/>
                  </a:lnTo>
                  <a:lnTo>
                    <a:pt x="1466" y="1717"/>
                  </a:lnTo>
                  <a:lnTo>
                    <a:pt x="1298" y="1675"/>
                  </a:lnTo>
                  <a:lnTo>
                    <a:pt x="1256" y="1717"/>
                  </a:lnTo>
                  <a:lnTo>
                    <a:pt x="1256" y="1800"/>
                  </a:lnTo>
                  <a:lnTo>
                    <a:pt x="1319" y="1863"/>
                  </a:lnTo>
                  <a:lnTo>
                    <a:pt x="1256" y="1884"/>
                  </a:lnTo>
                  <a:lnTo>
                    <a:pt x="1193" y="2010"/>
                  </a:lnTo>
                  <a:lnTo>
                    <a:pt x="1110" y="2030"/>
                  </a:lnTo>
                  <a:lnTo>
                    <a:pt x="1005" y="2114"/>
                  </a:lnTo>
                  <a:lnTo>
                    <a:pt x="1005" y="2198"/>
                  </a:lnTo>
                  <a:lnTo>
                    <a:pt x="838" y="2282"/>
                  </a:lnTo>
                  <a:lnTo>
                    <a:pt x="817" y="2386"/>
                  </a:lnTo>
                  <a:lnTo>
                    <a:pt x="796" y="2512"/>
                  </a:lnTo>
                  <a:lnTo>
                    <a:pt x="608" y="2554"/>
                  </a:lnTo>
                  <a:lnTo>
                    <a:pt x="503" y="2658"/>
                  </a:lnTo>
                  <a:lnTo>
                    <a:pt x="482" y="2742"/>
                  </a:lnTo>
                  <a:lnTo>
                    <a:pt x="210" y="2721"/>
                  </a:lnTo>
                  <a:lnTo>
                    <a:pt x="105" y="2763"/>
                  </a:lnTo>
                  <a:lnTo>
                    <a:pt x="1" y="2972"/>
                  </a:lnTo>
                  <a:lnTo>
                    <a:pt x="1" y="3014"/>
                  </a:lnTo>
                  <a:lnTo>
                    <a:pt x="43" y="3056"/>
                  </a:lnTo>
                  <a:lnTo>
                    <a:pt x="43" y="3181"/>
                  </a:lnTo>
                  <a:lnTo>
                    <a:pt x="64" y="3223"/>
                  </a:lnTo>
                  <a:lnTo>
                    <a:pt x="105" y="3286"/>
                  </a:lnTo>
                  <a:lnTo>
                    <a:pt x="147" y="3286"/>
                  </a:lnTo>
                  <a:lnTo>
                    <a:pt x="147" y="3244"/>
                  </a:lnTo>
                  <a:lnTo>
                    <a:pt x="168" y="3244"/>
                  </a:lnTo>
                  <a:lnTo>
                    <a:pt x="189" y="3286"/>
                  </a:lnTo>
                  <a:lnTo>
                    <a:pt x="189" y="3370"/>
                  </a:lnTo>
                  <a:lnTo>
                    <a:pt x="210" y="3453"/>
                  </a:lnTo>
                  <a:lnTo>
                    <a:pt x="294" y="3495"/>
                  </a:lnTo>
                  <a:lnTo>
                    <a:pt x="336" y="3537"/>
                  </a:lnTo>
                  <a:lnTo>
                    <a:pt x="461" y="3642"/>
                  </a:lnTo>
                  <a:lnTo>
                    <a:pt x="566" y="3704"/>
                  </a:lnTo>
                  <a:lnTo>
                    <a:pt x="629" y="3788"/>
                  </a:lnTo>
                  <a:lnTo>
                    <a:pt x="629" y="3851"/>
                  </a:lnTo>
                  <a:lnTo>
                    <a:pt x="670" y="3914"/>
                  </a:lnTo>
                  <a:lnTo>
                    <a:pt x="796" y="3997"/>
                  </a:lnTo>
                  <a:lnTo>
                    <a:pt x="838" y="3997"/>
                  </a:lnTo>
                  <a:lnTo>
                    <a:pt x="859" y="3914"/>
                  </a:lnTo>
                  <a:lnTo>
                    <a:pt x="901" y="3872"/>
                  </a:lnTo>
                  <a:lnTo>
                    <a:pt x="1026" y="3809"/>
                  </a:lnTo>
                  <a:lnTo>
                    <a:pt x="1131" y="3809"/>
                  </a:lnTo>
                  <a:lnTo>
                    <a:pt x="1152" y="3872"/>
                  </a:lnTo>
                  <a:lnTo>
                    <a:pt x="1235" y="3976"/>
                  </a:lnTo>
                  <a:lnTo>
                    <a:pt x="1319" y="3997"/>
                  </a:lnTo>
                  <a:lnTo>
                    <a:pt x="1361" y="3976"/>
                  </a:lnTo>
                  <a:lnTo>
                    <a:pt x="1424" y="3914"/>
                  </a:lnTo>
                  <a:lnTo>
                    <a:pt x="1528" y="3914"/>
                  </a:lnTo>
                  <a:lnTo>
                    <a:pt x="1612" y="3955"/>
                  </a:lnTo>
                  <a:lnTo>
                    <a:pt x="1654" y="4018"/>
                  </a:lnTo>
                  <a:lnTo>
                    <a:pt x="1738" y="4060"/>
                  </a:lnTo>
                  <a:lnTo>
                    <a:pt x="1842" y="4123"/>
                  </a:lnTo>
                  <a:lnTo>
                    <a:pt x="1884" y="4207"/>
                  </a:lnTo>
                  <a:lnTo>
                    <a:pt x="1905" y="4311"/>
                  </a:lnTo>
                  <a:lnTo>
                    <a:pt x="1947" y="4416"/>
                  </a:lnTo>
                  <a:lnTo>
                    <a:pt x="1989" y="4499"/>
                  </a:lnTo>
                  <a:lnTo>
                    <a:pt x="2051" y="4604"/>
                  </a:lnTo>
                  <a:lnTo>
                    <a:pt x="2135" y="4646"/>
                  </a:lnTo>
                  <a:lnTo>
                    <a:pt x="2198" y="4709"/>
                  </a:lnTo>
                  <a:lnTo>
                    <a:pt x="2282" y="4834"/>
                  </a:lnTo>
                  <a:lnTo>
                    <a:pt x="2344" y="4897"/>
                  </a:lnTo>
                  <a:lnTo>
                    <a:pt x="2344" y="5023"/>
                  </a:lnTo>
                  <a:lnTo>
                    <a:pt x="2302" y="5106"/>
                  </a:lnTo>
                  <a:lnTo>
                    <a:pt x="2344" y="5232"/>
                  </a:lnTo>
                  <a:lnTo>
                    <a:pt x="2407" y="5315"/>
                  </a:lnTo>
                  <a:lnTo>
                    <a:pt x="2365" y="5420"/>
                  </a:lnTo>
                  <a:lnTo>
                    <a:pt x="2282" y="5483"/>
                  </a:lnTo>
                  <a:lnTo>
                    <a:pt x="2261" y="5546"/>
                  </a:lnTo>
                  <a:lnTo>
                    <a:pt x="2261" y="5629"/>
                  </a:lnTo>
                  <a:lnTo>
                    <a:pt x="2282" y="5734"/>
                  </a:lnTo>
                  <a:lnTo>
                    <a:pt x="2407" y="5901"/>
                  </a:lnTo>
                  <a:lnTo>
                    <a:pt x="2512" y="5985"/>
                  </a:lnTo>
                  <a:lnTo>
                    <a:pt x="3098" y="6111"/>
                  </a:lnTo>
                  <a:lnTo>
                    <a:pt x="3349" y="6090"/>
                  </a:lnTo>
                  <a:lnTo>
                    <a:pt x="3516" y="6090"/>
                  </a:lnTo>
                  <a:lnTo>
                    <a:pt x="3558" y="6048"/>
                  </a:lnTo>
                  <a:lnTo>
                    <a:pt x="3600" y="6048"/>
                  </a:lnTo>
                  <a:lnTo>
                    <a:pt x="3976" y="6111"/>
                  </a:lnTo>
                  <a:lnTo>
                    <a:pt x="4165" y="6257"/>
                  </a:lnTo>
                  <a:lnTo>
                    <a:pt x="4227" y="6299"/>
                  </a:lnTo>
                  <a:lnTo>
                    <a:pt x="4332" y="6320"/>
                  </a:lnTo>
                  <a:lnTo>
                    <a:pt x="4437" y="6320"/>
                  </a:lnTo>
                  <a:lnTo>
                    <a:pt x="4646" y="6487"/>
                  </a:lnTo>
                  <a:lnTo>
                    <a:pt x="4792" y="6571"/>
                  </a:lnTo>
                  <a:lnTo>
                    <a:pt x="5023" y="6571"/>
                  </a:lnTo>
                  <a:lnTo>
                    <a:pt x="5043" y="6675"/>
                  </a:lnTo>
                  <a:lnTo>
                    <a:pt x="5085" y="6738"/>
                  </a:lnTo>
                  <a:lnTo>
                    <a:pt x="5127" y="6738"/>
                  </a:lnTo>
                  <a:lnTo>
                    <a:pt x="5211" y="6780"/>
                  </a:lnTo>
                  <a:lnTo>
                    <a:pt x="5315" y="6885"/>
                  </a:lnTo>
                  <a:lnTo>
                    <a:pt x="5315" y="6948"/>
                  </a:lnTo>
                  <a:lnTo>
                    <a:pt x="5378" y="7115"/>
                  </a:lnTo>
                  <a:lnTo>
                    <a:pt x="5483" y="7240"/>
                  </a:lnTo>
                  <a:lnTo>
                    <a:pt x="5608" y="7408"/>
                  </a:lnTo>
                  <a:lnTo>
                    <a:pt x="5650" y="7533"/>
                  </a:lnTo>
                  <a:lnTo>
                    <a:pt x="5797" y="7784"/>
                  </a:lnTo>
                  <a:lnTo>
                    <a:pt x="5901" y="7826"/>
                  </a:lnTo>
                  <a:lnTo>
                    <a:pt x="6006" y="7784"/>
                  </a:lnTo>
                  <a:lnTo>
                    <a:pt x="6236" y="7764"/>
                  </a:lnTo>
                  <a:lnTo>
                    <a:pt x="6487" y="7784"/>
                  </a:lnTo>
                  <a:lnTo>
                    <a:pt x="6843" y="7764"/>
                  </a:lnTo>
                  <a:lnTo>
                    <a:pt x="7324" y="7826"/>
                  </a:lnTo>
                  <a:lnTo>
                    <a:pt x="7596" y="7784"/>
                  </a:lnTo>
                  <a:lnTo>
                    <a:pt x="7784" y="7722"/>
                  </a:lnTo>
                  <a:lnTo>
                    <a:pt x="7826" y="7659"/>
                  </a:lnTo>
                  <a:lnTo>
                    <a:pt x="7889" y="7617"/>
                  </a:lnTo>
                  <a:lnTo>
                    <a:pt x="7952" y="7638"/>
                  </a:lnTo>
                  <a:lnTo>
                    <a:pt x="8328" y="7638"/>
                  </a:lnTo>
                  <a:lnTo>
                    <a:pt x="8747" y="7659"/>
                  </a:lnTo>
                  <a:lnTo>
                    <a:pt x="8872" y="7680"/>
                  </a:lnTo>
                  <a:lnTo>
                    <a:pt x="9082" y="7868"/>
                  </a:lnTo>
                  <a:lnTo>
                    <a:pt x="9458" y="8036"/>
                  </a:lnTo>
                  <a:lnTo>
                    <a:pt x="9814" y="8161"/>
                  </a:lnTo>
                  <a:lnTo>
                    <a:pt x="9981" y="8182"/>
                  </a:lnTo>
                  <a:lnTo>
                    <a:pt x="10191" y="8287"/>
                  </a:lnTo>
                  <a:lnTo>
                    <a:pt x="10358" y="8266"/>
                  </a:lnTo>
                  <a:lnTo>
                    <a:pt x="10630" y="8182"/>
                  </a:lnTo>
                  <a:lnTo>
                    <a:pt x="10651" y="8287"/>
                  </a:lnTo>
                  <a:lnTo>
                    <a:pt x="10651" y="8349"/>
                  </a:lnTo>
                  <a:lnTo>
                    <a:pt x="10797" y="8391"/>
                  </a:lnTo>
                  <a:lnTo>
                    <a:pt x="10944" y="8391"/>
                  </a:lnTo>
                  <a:lnTo>
                    <a:pt x="11049" y="8287"/>
                  </a:lnTo>
                  <a:lnTo>
                    <a:pt x="11300" y="8098"/>
                  </a:lnTo>
                  <a:lnTo>
                    <a:pt x="11467" y="7931"/>
                  </a:lnTo>
                  <a:lnTo>
                    <a:pt x="11781" y="7826"/>
                  </a:lnTo>
                  <a:lnTo>
                    <a:pt x="12199" y="7659"/>
                  </a:lnTo>
                  <a:lnTo>
                    <a:pt x="12367" y="7617"/>
                  </a:lnTo>
                  <a:lnTo>
                    <a:pt x="12555" y="7554"/>
                  </a:lnTo>
                  <a:lnTo>
                    <a:pt x="12806" y="7533"/>
                  </a:lnTo>
                  <a:lnTo>
                    <a:pt x="12953" y="7533"/>
                  </a:lnTo>
                  <a:lnTo>
                    <a:pt x="13120" y="7408"/>
                  </a:lnTo>
                  <a:lnTo>
                    <a:pt x="13266" y="7303"/>
                  </a:lnTo>
                  <a:lnTo>
                    <a:pt x="13392" y="7303"/>
                  </a:lnTo>
                  <a:lnTo>
                    <a:pt x="13580" y="7240"/>
                  </a:lnTo>
                  <a:lnTo>
                    <a:pt x="13685" y="7240"/>
                  </a:lnTo>
                  <a:lnTo>
                    <a:pt x="13769" y="7031"/>
                  </a:lnTo>
                  <a:lnTo>
                    <a:pt x="13894" y="6801"/>
                  </a:lnTo>
                  <a:lnTo>
                    <a:pt x="14166" y="6508"/>
                  </a:lnTo>
                  <a:lnTo>
                    <a:pt x="14229" y="6403"/>
                  </a:lnTo>
                  <a:lnTo>
                    <a:pt x="14292" y="6299"/>
                  </a:lnTo>
                  <a:lnTo>
                    <a:pt x="14292" y="6215"/>
                  </a:lnTo>
                  <a:lnTo>
                    <a:pt x="14062" y="6090"/>
                  </a:lnTo>
                  <a:lnTo>
                    <a:pt x="13790" y="5901"/>
                  </a:lnTo>
                  <a:lnTo>
                    <a:pt x="13810" y="5839"/>
                  </a:lnTo>
                  <a:lnTo>
                    <a:pt x="13790" y="5692"/>
                  </a:lnTo>
                  <a:lnTo>
                    <a:pt x="13790" y="5462"/>
                  </a:lnTo>
                  <a:lnTo>
                    <a:pt x="13894" y="5336"/>
                  </a:lnTo>
                  <a:lnTo>
                    <a:pt x="14020" y="5232"/>
                  </a:lnTo>
                  <a:lnTo>
                    <a:pt x="14229" y="5169"/>
                  </a:lnTo>
                  <a:lnTo>
                    <a:pt x="14396" y="5211"/>
                  </a:lnTo>
                  <a:lnTo>
                    <a:pt x="14522" y="5274"/>
                  </a:lnTo>
                  <a:lnTo>
                    <a:pt x="14710" y="5357"/>
                  </a:lnTo>
                  <a:lnTo>
                    <a:pt x="14836" y="5378"/>
                  </a:lnTo>
                  <a:lnTo>
                    <a:pt x="14961" y="5441"/>
                  </a:lnTo>
                  <a:lnTo>
                    <a:pt x="15024" y="5441"/>
                  </a:lnTo>
                  <a:lnTo>
                    <a:pt x="15045" y="5336"/>
                  </a:lnTo>
                  <a:lnTo>
                    <a:pt x="15129" y="5253"/>
                  </a:lnTo>
                  <a:lnTo>
                    <a:pt x="15254" y="5148"/>
                  </a:lnTo>
                  <a:lnTo>
                    <a:pt x="15359" y="5064"/>
                  </a:lnTo>
                  <a:lnTo>
                    <a:pt x="15463" y="4855"/>
                  </a:lnTo>
                  <a:lnTo>
                    <a:pt x="15547" y="4813"/>
                  </a:lnTo>
                  <a:lnTo>
                    <a:pt x="15673" y="4834"/>
                  </a:lnTo>
                  <a:lnTo>
                    <a:pt x="15840" y="4834"/>
                  </a:lnTo>
                  <a:lnTo>
                    <a:pt x="16070" y="4646"/>
                  </a:lnTo>
                  <a:lnTo>
                    <a:pt x="16196" y="4625"/>
                  </a:lnTo>
                  <a:lnTo>
                    <a:pt x="16259" y="4541"/>
                  </a:lnTo>
                  <a:lnTo>
                    <a:pt x="16259" y="4437"/>
                  </a:lnTo>
                  <a:lnTo>
                    <a:pt x="16279" y="4269"/>
                  </a:lnTo>
                  <a:lnTo>
                    <a:pt x="16384" y="4102"/>
                  </a:lnTo>
                  <a:lnTo>
                    <a:pt x="16426" y="4018"/>
                  </a:lnTo>
                  <a:lnTo>
                    <a:pt x="16489" y="4060"/>
                  </a:lnTo>
                  <a:lnTo>
                    <a:pt x="16551" y="4018"/>
                  </a:lnTo>
                  <a:lnTo>
                    <a:pt x="16614" y="3976"/>
                  </a:lnTo>
                  <a:lnTo>
                    <a:pt x="16614" y="3872"/>
                  </a:lnTo>
                  <a:lnTo>
                    <a:pt x="16677" y="3851"/>
                  </a:lnTo>
                  <a:lnTo>
                    <a:pt x="16782" y="3914"/>
                  </a:lnTo>
                  <a:lnTo>
                    <a:pt x="16844" y="3872"/>
                  </a:lnTo>
                  <a:lnTo>
                    <a:pt x="17012" y="3746"/>
                  </a:lnTo>
                  <a:lnTo>
                    <a:pt x="17116" y="3600"/>
                  </a:lnTo>
                  <a:lnTo>
                    <a:pt x="17221" y="3579"/>
                  </a:lnTo>
                  <a:lnTo>
                    <a:pt x="17367" y="3662"/>
                  </a:lnTo>
                  <a:lnTo>
                    <a:pt x="17451" y="3600"/>
                  </a:lnTo>
                  <a:lnTo>
                    <a:pt x="17556" y="3579"/>
                  </a:lnTo>
                  <a:lnTo>
                    <a:pt x="17598" y="3642"/>
                  </a:lnTo>
                  <a:lnTo>
                    <a:pt x="17723" y="3662"/>
                  </a:lnTo>
                  <a:lnTo>
                    <a:pt x="17744" y="3579"/>
                  </a:lnTo>
                  <a:lnTo>
                    <a:pt x="17744" y="3495"/>
                  </a:lnTo>
                  <a:lnTo>
                    <a:pt x="17786" y="3453"/>
                  </a:lnTo>
                  <a:lnTo>
                    <a:pt x="17786" y="3349"/>
                  </a:lnTo>
                  <a:lnTo>
                    <a:pt x="17765" y="3265"/>
                  </a:lnTo>
                  <a:lnTo>
                    <a:pt x="17744" y="3160"/>
                  </a:lnTo>
                  <a:lnTo>
                    <a:pt x="17535" y="3014"/>
                  </a:lnTo>
                  <a:lnTo>
                    <a:pt x="17367" y="2805"/>
                  </a:lnTo>
                  <a:lnTo>
                    <a:pt x="17158" y="2616"/>
                  </a:lnTo>
                  <a:lnTo>
                    <a:pt x="17012" y="2428"/>
                  </a:lnTo>
                  <a:lnTo>
                    <a:pt x="16740" y="2344"/>
                  </a:lnTo>
                  <a:lnTo>
                    <a:pt x="16698" y="2407"/>
                  </a:lnTo>
                  <a:lnTo>
                    <a:pt x="16531" y="2449"/>
                  </a:lnTo>
                  <a:lnTo>
                    <a:pt x="16531" y="2554"/>
                  </a:lnTo>
                  <a:lnTo>
                    <a:pt x="16531" y="2700"/>
                  </a:lnTo>
                  <a:lnTo>
                    <a:pt x="16405" y="2909"/>
                  </a:lnTo>
                  <a:lnTo>
                    <a:pt x="16300" y="2805"/>
                  </a:lnTo>
                  <a:lnTo>
                    <a:pt x="16028" y="2742"/>
                  </a:lnTo>
                  <a:lnTo>
                    <a:pt x="15798" y="2742"/>
                  </a:lnTo>
                  <a:lnTo>
                    <a:pt x="15631" y="2909"/>
                  </a:lnTo>
                  <a:lnTo>
                    <a:pt x="15359" y="2763"/>
                  </a:lnTo>
                  <a:lnTo>
                    <a:pt x="15254" y="2595"/>
                  </a:lnTo>
                  <a:lnTo>
                    <a:pt x="15338" y="2323"/>
                  </a:lnTo>
                  <a:lnTo>
                    <a:pt x="15317" y="2219"/>
                  </a:lnTo>
                  <a:lnTo>
                    <a:pt x="15359" y="2030"/>
                  </a:lnTo>
                  <a:lnTo>
                    <a:pt x="15338" y="1863"/>
                  </a:lnTo>
                  <a:lnTo>
                    <a:pt x="15463" y="963"/>
                  </a:lnTo>
                  <a:lnTo>
                    <a:pt x="15463" y="942"/>
                  </a:lnTo>
                  <a:lnTo>
                    <a:pt x="15422" y="880"/>
                  </a:lnTo>
                  <a:lnTo>
                    <a:pt x="15212" y="838"/>
                  </a:lnTo>
                  <a:lnTo>
                    <a:pt x="14982" y="859"/>
                  </a:lnTo>
                  <a:lnTo>
                    <a:pt x="14982" y="922"/>
                  </a:lnTo>
                  <a:lnTo>
                    <a:pt x="14857" y="984"/>
                  </a:lnTo>
                  <a:lnTo>
                    <a:pt x="14752" y="984"/>
                  </a:lnTo>
                  <a:lnTo>
                    <a:pt x="14710" y="942"/>
                  </a:lnTo>
                  <a:lnTo>
                    <a:pt x="14606" y="1026"/>
                  </a:lnTo>
                  <a:lnTo>
                    <a:pt x="14501" y="963"/>
                  </a:lnTo>
                  <a:lnTo>
                    <a:pt x="14438" y="880"/>
                  </a:lnTo>
                  <a:lnTo>
                    <a:pt x="14313" y="775"/>
                  </a:lnTo>
                  <a:lnTo>
                    <a:pt x="14208" y="775"/>
                  </a:lnTo>
                  <a:lnTo>
                    <a:pt x="14020" y="838"/>
                  </a:lnTo>
                  <a:lnTo>
                    <a:pt x="13999" y="775"/>
                  </a:lnTo>
                  <a:lnTo>
                    <a:pt x="13894" y="775"/>
                  </a:lnTo>
                  <a:lnTo>
                    <a:pt x="13790" y="859"/>
                  </a:lnTo>
                  <a:lnTo>
                    <a:pt x="13769" y="984"/>
                  </a:lnTo>
                  <a:lnTo>
                    <a:pt x="13685" y="1068"/>
                  </a:lnTo>
                  <a:lnTo>
                    <a:pt x="13559" y="1131"/>
                  </a:lnTo>
                  <a:lnTo>
                    <a:pt x="13476" y="1256"/>
                  </a:lnTo>
                  <a:lnTo>
                    <a:pt x="13476" y="1298"/>
                  </a:lnTo>
                  <a:lnTo>
                    <a:pt x="13455" y="1403"/>
                  </a:lnTo>
                  <a:lnTo>
                    <a:pt x="13350" y="1507"/>
                  </a:lnTo>
                  <a:lnTo>
                    <a:pt x="12973" y="1507"/>
                  </a:lnTo>
                  <a:lnTo>
                    <a:pt x="12869" y="1612"/>
                  </a:lnTo>
                  <a:lnTo>
                    <a:pt x="12743" y="1612"/>
                  </a:lnTo>
                  <a:lnTo>
                    <a:pt x="12534" y="1758"/>
                  </a:lnTo>
                  <a:lnTo>
                    <a:pt x="12429" y="1905"/>
                  </a:lnTo>
                  <a:lnTo>
                    <a:pt x="12367" y="1905"/>
                  </a:lnTo>
                  <a:lnTo>
                    <a:pt x="12283" y="1863"/>
                  </a:lnTo>
                  <a:lnTo>
                    <a:pt x="12137" y="1863"/>
                  </a:lnTo>
                  <a:lnTo>
                    <a:pt x="12095" y="1884"/>
                  </a:lnTo>
                  <a:lnTo>
                    <a:pt x="11927" y="1905"/>
                  </a:lnTo>
                  <a:lnTo>
                    <a:pt x="11593" y="1905"/>
                  </a:lnTo>
                  <a:lnTo>
                    <a:pt x="11362" y="1863"/>
                  </a:lnTo>
                  <a:lnTo>
                    <a:pt x="11090" y="1884"/>
                  </a:lnTo>
                  <a:lnTo>
                    <a:pt x="11028" y="1884"/>
                  </a:lnTo>
                  <a:lnTo>
                    <a:pt x="10923" y="1758"/>
                  </a:lnTo>
                  <a:lnTo>
                    <a:pt x="10839" y="1758"/>
                  </a:lnTo>
                  <a:lnTo>
                    <a:pt x="10756" y="1696"/>
                  </a:lnTo>
                  <a:lnTo>
                    <a:pt x="10651" y="1612"/>
                  </a:lnTo>
                  <a:lnTo>
                    <a:pt x="10609" y="1445"/>
                  </a:lnTo>
                  <a:lnTo>
                    <a:pt x="10525" y="1382"/>
                  </a:lnTo>
                  <a:lnTo>
                    <a:pt x="10421" y="1403"/>
                  </a:lnTo>
                  <a:lnTo>
                    <a:pt x="10232" y="1403"/>
                  </a:lnTo>
                  <a:lnTo>
                    <a:pt x="10044" y="1340"/>
                  </a:lnTo>
                  <a:lnTo>
                    <a:pt x="9919" y="1173"/>
                  </a:lnTo>
                  <a:lnTo>
                    <a:pt x="9521" y="1173"/>
                  </a:lnTo>
                  <a:lnTo>
                    <a:pt x="9396" y="1089"/>
                  </a:lnTo>
                  <a:lnTo>
                    <a:pt x="9270" y="1131"/>
                  </a:lnTo>
                  <a:lnTo>
                    <a:pt x="9103" y="1152"/>
                  </a:lnTo>
                  <a:lnTo>
                    <a:pt x="8977" y="1194"/>
                  </a:lnTo>
                  <a:lnTo>
                    <a:pt x="8768" y="1214"/>
                  </a:lnTo>
                  <a:lnTo>
                    <a:pt x="8580" y="1277"/>
                  </a:lnTo>
                  <a:lnTo>
                    <a:pt x="8517" y="1382"/>
                  </a:lnTo>
                  <a:lnTo>
                    <a:pt x="8433" y="1403"/>
                  </a:lnTo>
                  <a:lnTo>
                    <a:pt x="8349" y="1382"/>
                  </a:lnTo>
                  <a:lnTo>
                    <a:pt x="8266" y="1382"/>
                  </a:lnTo>
                  <a:lnTo>
                    <a:pt x="8182" y="1445"/>
                  </a:lnTo>
                  <a:lnTo>
                    <a:pt x="8015" y="1445"/>
                  </a:lnTo>
                  <a:lnTo>
                    <a:pt x="7952" y="1466"/>
                  </a:lnTo>
                  <a:lnTo>
                    <a:pt x="7889" y="1466"/>
                  </a:lnTo>
                  <a:lnTo>
                    <a:pt x="7722" y="1361"/>
                  </a:lnTo>
                  <a:lnTo>
                    <a:pt x="7533" y="1340"/>
                  </a:lnTo>
                  <a:lnTo>
                    <a:pt x="7512" y="1256"/>
                  </a:lnTo>
                  <a:lnTo>
                    <a:pt x="7387" y="1152"/>
                  </a:lnTo>
                  <a:lnTo>
                    <a:pt x="7324" y="1152"/>
                  </a:lnTo>
                  <a:lnTo>
                    <a:pt x="7261" y="1089"/>
                  </a:lnTo>
                  <a:lnTo>
                    <a:pt x="7261" y="984"/>
                  </a:lnTo>
                  <a:lnTo>
                    <a:pt x="7199" y="859"/>
                  </a:lnTo>
                  <a:lnTo>
                    <a:pt x="7136" y="817"/>
                  </a:lnTo>
                  <a:lnTo>
                    <a:pt x="7136" y="691"/>
                  </a:lnTo>
                  <a:lnTo>
                    <a:pt x="7094" y="629"/>
                  </a:lnTo>
                  <a:lnTo>
                    <a:pt x="7094" y="566"/>
                  </a:lnTo>
                  <a:lnTo>
                    <a:pt x="7052" y="461"/>
                  </a:lnTo>
                  <a:lnTo>
                    <a:pt x="6947" y="440"/>
                  </a:lnTo>
                  <a:lnTo>
                    <a:pt x="6696" y="440"/>
                  </a:lnTo>
                  <a:lnTo>
                    <a:pt x="6592" y="419"/>
                  </a:lnTo>
                  <a:lnTo>
                    <a:pt x="6529" y="398"/>
                  </a:lnTo>
                  <a:lnTo>
                    <a:pt x="6383" y="357"/>
                  </a:lnTo>
                  <a:lnTo>
                    <a:pt x="6341" y="315"/>
                  </a:lnTo>
                  <a:lnTo>
                    <a:pt x="6257" y="252"/>
                  </a:lnTo>
                  <a:lnTo>
                    <a:pt x="5901" y="252"/>
                  </a:lnTo>
                  <a:lnTo>
                    <a:pt x="5755" y="210"/>
                  </a:lnTo>
                  <a:lnTo>
                    <a:pt x="5734" y="168"/>
                  </a:lnTo>
                  <a:lnTo>
                    <a:pt x="5567" y="105"/>
                  </a:lnTo>
                  <a:lnTo>
                    <a:pt x="5441" y="43"/>
                  </a:lnTo>
                  <a:lnTo>
                    <a:pt x="537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5" name="Google Shape;2855;p78"/>
            <p:cNvSpPr/>
            <p:nvPr/>
          </p:nvSpPr>
          <p:spPr>
            <a:xfrm>
              <a:off x="4718522" y="3165089"/>
              <a:ext cx="67277" cy="54986"/>
            </a:xfrm>
            <a:custGeom>
              <a:avLst/>
              <a:gdLst/>
              <a:ahLst/>
              <a:cxnLst/>
              <a:rect l="l" t="t" r="r" b="b"/>
              <a:pathLst>
                <a:path w="5650" h="4835" extrusionOk="0">
                  <a:moveTo>
                    <a:pt x="126" y="1"/>
                  </a:moveTo>
                  <a:lnTo>
                    <a:pt x="42" y="2156"/>
                  </a:lnTo>
                  <a:lnTo>
                    <a:pt x="21" y="2323"/>
                  </a:lnTo>
                  <a:lnTo>
                    <a:pt x="21" y="2407"/>
                  </a:lnTo>
                  <a:lnTo>
                    <a:pt x="21" y="2470"/>
                  </a:lnTo>
                  <a:lnTo>
                    <a:pt x="0" y="3872"/>
                  </a:lnTo>
                  <a:lnTo>
                    <a:pt x="168" y="3872"/>
                  </a:lnTo>
                  <a:lnTo>
                    <a:pt x="251" y="3892"/>
                  </a:lnTo>
                  <a:lnTo>
                    <a:pt x="356" y="3872"/>
                  </a:lnTo>
                  <a:lnTo>
                    <a:pt x="732" y="3872"/>
                  </a:lnTo>
                  <a:lnTo>
                    <a:pt x="753" y="3934"/>
                  </a:lnTo>
                  <a:lnTo>
                    <a:pt x="837" y="3997"/>
                  </a:lnTo>
                  <a:lnTo>
                    <a:pt x="942" y="4039"/>
                  </a:lnTo>
                  <a:lnTo>
                    <a:pt x="1046" y="3955"/>
                  </a:lnTo>
                  <a:lnTo>
                    <a:pt x="1256" y="3892"/>
                  </a:lnTo>
                  <a:lnTo>
                    <a:pt x="1276" y="3851"/>
                  </a:lnTo>
                  <a:lnTo>
                    <a:pt x="1318" y="3892"/>
                  </a:lnTo>
                  <a:lnTo>
                    <a:pt x="1381" y="3830"/>
                  </a:lnTo>
                  <a:lnTo>
                    <a:pt x="1360" y="3662"/>
                  </a:lnTo>
                  <a:lnTo>
                    <a:pt x="1214" y="3558"/>
                  </a:lnTo>
                  <a:lnTo>
                    <a:pt x="1046" y="3474"/>
                  </a:lnTo>
                  <a:lnTo>
                    <a:pt x="900" y="3453"/>
                  </a:lnTo>
                  <a:lnTo>
                    <a:pt x="858" y="3411"/>
                  </a:lnTo>
                  <a:lnTo>
                    <a:pt x="753" y="3369"/>
                  </a:lnTo>
                  <a:lnTo>
                    <a:pt x="732" y="3369"/>
                  </a:lnTo>
                  <a:lnTo>
                    <a:pt x="670" y="3328"/>
                  </a:lnTo>
                  <a:lnTo>
                    <a:pt x="649" y="3202"/>
                  </a:lnTo>
                  <a:lnTo>
                    <a:pt x="544" y="3056"/>
                  </a:lnTo>
                  <a:lnTo>
                    <a:pt x="440" y="3014"/>
                  </a:lnTo>
                  <a:lnTo>
                    <a:pt x="419" y="2930"/>
                  </a:lnTo>
                  <a:lnTo>
                    <a:pt x="335" y="2846"/>
                  </a:lnTo>
                  <a:lnTo>
                    <a:pt x="419" y="2909"/>
                  </a:lnTo>
                  <a:lnTo>
                    <a:pt x="440" y="3014"/>
                  </a:lnTo>
                  <a:lnTo>
                    <a:pt x="523" y="3014"/>
                  </a:lnTo>
                  <a:lnTo>
                    <a:pt x="649" y="3097"/>
                  </a:lnTo>
                  <a:lnTo>
                    <a:pt x="670" y="3202"/>
                  </a:lnTo>
                  <a:lnTo>
                    <a:pt x="670" y="3328"/>
                  </a:lnTo>
                  <a:lnTo>
                    <a:pt x="732" y="3328"/>
                  </a:lnTo>
                  <a:lnTo>
                    <a:pt x="879" y="3348"/>
                  </a:lnTo>
                  <a:lnTo>
                    <a:pt x="963" y="3432"/>
                  </a:lnTo>
                  <a:lnTo>
                    <a:pt x="1151" y="3432"/>
                  </a:lnTo>
                  <a:lnTo>
                    <a:pt x="1297" y="3369"/>
                  </a:lnTo>
                  <a:lnTo>
                    <a:pt x="1423" y="3411"/>
                  </a:lnTo>
                  <a:lnTo>
                    <a:pt x="1507" y="3348"/>
                  </a:lnTo>
                  <a:lnTo>
                    <a:pt x="1486" y="3328"/>
                  </a:lnTo>
                  <a:lnTo>
                    <a:pt x="1402" y="3244"/>
                  </a:lnTo>
                  <a:lnTo>
                    <a:pt x="1360" y="3160"/>
                  </a:lnTo>
                  <a:lnTo>
                    <a:pt x="1276" y="3202"/>
                  </a:lnTo>
                  <a:lnTo>
                    <a:pt x="1256" y="3118"/>
                  </a:lnTo>
                  <a:lnTo>
                    <a:pt x="1297" y="3160"/>
                  </a:lnTo>
                  <a:lnTo>
                    <a:pt x="1423" y="3139"/>
                  </a:lnTo>
                  <a:lnTo>
                    <a:pt x="1507" y="3244"/>
                  </a:lnTo>
                  <a:lnTo>
                    <a:pt x="1611" y="3244"/>
                  </a:lnTo>
                  <a:lnTo>
                    <a:pt x="1569" y="3202"/>
                  </a:lnTo>
                  <a:lnTo>
                    <a:pt x="1569" y="3118"/>
                  </a:lnTo>
                  <a:lnTo>
                    <a:pt x="1611" y="3056"/>
                  </a:lnTo>
                  <a:lnTo>
                    <a:pt x="1611" y="3014"/>
                  </a:lnTo>
                  <a:lnTo>
                    <a:pt x="1611" y="2930"/>
                  </a:lnTo>
                  <a:lnTo>
                    <a:pt x="1528" y="2825"/>
                  </a:lnTo>
                  <a:lnTo>
                    <a:pt x="1528" y="2804"/>
                  </a:lnTo>
                  <a:lnTo>
                    <a:pt x="1632" y="2846"/>
                  </a:lnTo>
                  <a:lnTo>
                    <a:pt x="1674" y="2909"/>
                  </a:lnTo>
                  <a:lnTo>
                    <a:pt x="1779" y="3014"/>
                  </a:lnTo>
                  <a:lnTo>
                    <a:pt x="1883" y="3035"/>
                  </a:lnTo>
                  <a:lnTo>
                    <a:pt x="1883" y="2993"/>
                  </a:lnTo>
                  <a:lnTo>
                    <a:pt x="1841" y="2909"/>
                  </a:lnTo>
                  <a:lnTo>
                    <a:pt x="1883" y="2930"/>
                  </a:lnTo>
                  <a:lnTo>
                    <a:pt x="1904" y="3035"/>
                  </a:lnTo>
                  <a:lnTo>
                    <a:pt x="1946" y="3035"/>
                  </a:lnTo>
                  <a:lnTo>
                    <a:pt x="1946" y="2951"/>
                  </a:lnTo>
                  <a:lnTo>
                    <a:pt x="1925" y="2888"/>
                  </a:lnTo>
                  <a:lnTo>
                    <a:pt x="1946" y="2784"/>
                  </a:lnTo>
                  <a:lnTo>
                    <a:pt x="2009" y="2825"/>
                  </a:lnTo>
                  <a:lnTo>
                    <a:pt x="2155" y="2888"/>
                  </a:lnTo>
                  <a:lnTo>
                    <a:pt x="2197" y="2951"/>
                  </a:lnTo>
                  <a:lnTo>
                    <a:pt x="2260" y="2993"/>
                  </a:lnTo>
                  <a:lnTo>
                    <a:pt x="2323" y="2951"/>
                  </a:lnTo>
                  <a:lnTo>
                    <a:pt x="2365" y="2993"/>
                  </a:lnTo>
                  <a:lnTo>
                    <a:pt x="2427" y="2930"/>
                  </a:lnTo>
                  <a:lnTo>
                    <a:pt x="2427" y="3014"/>
                  </a:lnTo>
                  <a:lnTo>
                    <a:pt x="2427" y="3097"/>
                  </a:lnTo>
                  <a:lnTo>
                    <a:pt x="2469" y="3097"/>
                  </a:lnTo>
                  <a:lnTo>
                    <a:pt x="2553" y="3160"/>
                  </a:lnTo>
                  <a:lnTo>
                    <a:pt x="2867" y="3244"/>
                  </a:lnTo>
                  <a:lnTo>
                    <a:pt x="2950" y="3307"/>
                  </a:lnTo>
                  <a:lnTo>
                    <a:pt x="3055" y="3411"/>
                  </a:lnTo>
                  <a:lnTo>
                    <a:pt x="3076" y="3558"/>
                  </a:lnTo>
                  <a:lnTo>
                    <a:pt x="3243" y="3746"/>
                  </a:lnTo>
                  <a:lnTo>
                    <a:pt x="3264" y="3830"/>
                  </a:lnTo>
                  <a:lnTo>
                    <a:pt x="3369" y="3872"/>
                  </a:lnTo>
                  <a:lnTo>
                    <a:pt x="3453" y="3955"/>
                  </a:lnTo>
                  <a:lnTo>
                    <a:pt x="3473" y="4039"/>
                  </a:lnTo>
                  <a:lnTo>
                    <a:pt x="3725" y="4290"/>
                  </a:lnTo>
                  <a:lnTo>
                    <a:pt x="3725" y="4374"/>
                  </a:lnTo>
                  <a:lnTo>
                    <a:pt x="3829" y="4457"/>
                  </a:lnTo>
                  <a:lnTo>
                    <a:pt x="3997" y="4499"/>
                  </a:lnTo>
                  <a:lnTo>
                    <a:pt x="4080" y="4478"/>
                  </a:lnTo>
                  <a:lnTo>
                    <a:pt x="4122" y="4478"/>
                  </a:lnTo>
                  <a:lnTo>
                    <a:pt x="4206" y="4520"/>
                  </a:lnTo>
                  <a:lnTo>
                    <a:pt x="4394" y="4499"/>
                  </a:lnTo>
                  <a:lnTo>
                    <a:pt x="4520" y="4562"/>
                  </a:lnTo>
                  <a:lnTo>
                    <a:pt x="4624" y="4520"/>
                  </a:lnTo>
                  <a:lnTo>
                    <a:pt x="4771" y="4562"/>
                  </a:lnTo>
                  <a:lnTo>
                    <a:pt x="4875" y="4604"/>
                  </a:lnTo>
                  <a:lnTo>
                    <a:pt x="5022" y="4583"/>
                  </a:lnTo>
                  <a:lnTo>
                    <a:pt x="5064" y="4667"/>
                  </a:lnTo>
                  <a:lnTo>
                    <a:pt x="5168" y="4667"/>
                  </a:lnTo>
                  <a:lnTo>
                    <a:pt x="5189" y="4688"/>
                  </a:lnTo>
                  <a:lnTo>
                    <a:pt x="5126" y="4729"/>
                  </a:lnTo>
                  <a:lnTo>
                    <a:pt x="5252" y="4771"/>
                  </a:lnTo>
                  <a:lnTo>
                    <a:pt x="5378" y="4834"/>
                  </a:lnTo>
                  <a:lnTo>
                    <a:pt x="5503" y="4813"/>
                  </a:lnTo>
                  <a:lnTo>
                    <a:pt x="5545" y="4729"/>
                  </a:lnTo>
                  <a:lnTo>
                    <a:pt x="5398" y="4667"/>
                  </a:lnTo>
                  <a:lnTo>
                    <a:pt x="5357" y="4667"/>
                  </a:lnTo>
                  <a:lnTo>
                    <a:pt x="5357" y="4604"/>
                  </a:lnTo>
                  <a:lnTo>
                    <a:pt x="5461" y="4583"/>
                  </a:lnTo>
                  <a:lnTo>
                    <a:pt x="5545" y="4604"/>
                  </a:lnTo>
                  <a:lnTo>
                    <a:pt x="5650" y="4562"/>
                  </a:lnTo>
                  <a:lnTo>
                    <a:pt x="5440" y="4499"/>
                  </a:lnTo>
                  <a:lnTo>
                    <a:pt x="5168" y="4478"/>
                  </a:lnTo>
                  <a:lnTo>
                    <a:pt x="5043" y="4395"/>
                  </a:lnTo>
                  <a:lnTo>
                    <a:pt x="4980" y="4311"/>
                  </a:lnTo>
                  <a:lnTo>
                    <a:pt x="5126" y="4269"/>
                  </a:lnTo>
                  <a:lnTo>
                    <a:pt x="5189" y="4269"/>
                  </a:lnTo>
                  <a:lnTo>
                    <a:pt x="5252" y="4248"/>
                  </a:lnTo>
                  <a:lnTo>
                    <a:pt x="5168" y="4185"/>
                  </a:lnTo>
                  <a:lnTo>
                    <a:pt x="4959" y="4185"/>
                  </a:lnTo>
                  <a:lnTo>
                    <a:pt x="4771" y="4164"/>
                  </a:lnTo>
                  <a:lnTo>
                    <a:pt x="4708" y="4081"/>
                  </a:lnTo>
                  <a:lnTo>
                    <a:pt x="4708" y="3997"/>
                  </a:lnTo>
                  <a:lnTo>
                    <a:pt x="4771" y="3934"/>
                  </a:lnTo>
                  <a:lnTo>
                    <a:pt x="4813" y="3851"/>
                  </a:lnTo>
                  <a:lnTo>
                    <a:pt x="4750" y="3788"/>
                  </a:lnTo>
                  <a:lnTo>
                    <a:pt x="4666" y="3788"/>
                  </a:lnTo>
                  <a:lnTo>
                    <a:pt x="4624" y="3830"/>
                  </a:lnTo>
                  <a:lnTo>
                    <a:pt x="4541" y="3788"/>
                  </a:lnTo>
                  <a:lnTo>
                    <a:pt x="4457" y="3830"/>
                  </a:lnTo>
                  <a:lnTo>
                    <a:pt x="4352" y="3683"/>
                  </a:lnTo>
                  <a:lnTo>
                    <a:pt x="4352" y="3537"/>
                  </a:lnTo>
                  <a:lnTo>
                    <a:pt x="4248" y="3516"/>
                  </a:lnTo>
                  <a:lnTo>
                    <a:pt x="4143" y="3244"/>
                  </a:lnTo>
                  <a:lnTo>
                    <a:pt x="4101" y="3223"/>
                  </a:lnTo>
                  <a:lnTo>
                    <a:pt x="4080" y="3139"/>
                  </a:lnTo>
                  <a:lnTo>
                    <a:pt x="3934" y="3139"/>
                  </a:lnTo>
                  <a:lnTo>
                    <a:pt x="3871" y="3097"/>
                  </a:lnTo>
                  <a:lnTo>
                    <a:pt x="3808" y="2951"/>
                  </a:lnTo>
                  <a:lnTo>
                    <a:pt x="3683" y="2825"/>
                  </a:lnTo>
                  <a:lnTo>
                    <a:pt x="3662" y="2700"/>
                  </a:lnTo>
                  <a:lnTo>
                    <a:pt x="3578" y="2616"/>
                  </a:lnTo>
                  <a:lnTo>
                    <a:pt x="3494" y="2512"/>
                  </a:lnTo>
                  <a:lnTo>
                    <a:pt x="3515" y="2470"/>
                  </a:lnTo>
                  <a:lnTo>
                    <a:pt x="3766" y="2491"/>
                  </a:lnTo>
                  <a:lnTo>
                    <a:pt x="3976" y="2386"/>
                  </a:lnTo>
                  <a:lnTo>
                    <a:pt x="4017" y="2281"/>
                  </a:lnTo>
                  <a:lnTo>
                    <a:pt x="3997" y="2156"/>
                  </a:lnTo>
                  <a:lnTo>
                    <a:pt x="3829" y="1988"/>
                  </a:lnTo>
                  <a:lnTo>
                    <a:pt x="3704" y="1968"/>
                  </a:lnTo>
                  <a:lnTo>
                    <a:pt x="3662" y="1988"/>
                  </a:lnTo>
                  <a:lnTo>
                    <a:pt x="3557" y="1947"/>
                  </a:lnTo>
                  <a:lnTo>
                    <a:pt x="3348" y="1842"/>
                  </a:lnTo>
                  <a:lnTo>
                    <a:pt x="3243" y="1737"/>
                  </a:lnTo>
                  <a:lnTo>
                    <a:pt x="3097" y="1758"/>
                  </a:lnTo>
                  <a:lnTo>
                    <a:pt x="2846" y="1654"/>
                  </a:lnTo>
                  <a:lnTo>
                    <a:pt x="2825" y="1570"/>
                  </a:lnTo>
                  <a:lnTo>
                    <a:pt x="2867" y="1444"/>
                  </a:lnTo>
                  <a:lnTo>
                    <a:pt x="2888" y="1340"/>
                  </a:lnTo>
                  <a:lnTo>
                    <a:pt x="2825" y="1235"/>
                  </a:lnTo>
                  <a:lnTo>
                    <a:pt x="2616" y="1026"/>
                  </a:lnTo>
                  <a:lnTo>
                    <a:pt x="2553" y="1026"/>
                  </a:lnTo>
                  <a:lnTo>
                    <a:pt x="2511" y="1047"/>
                  </a:lnTo>
                  <a:lnTo>
                    <a:pt x="2448" y="963"/>
                  </a:lnTo>
                  <a:lnTo>
                    <a:pt x="2344" y="900"/>
                  </a:lnTo>
                  <a:lnTo>
                    <a:pt x="2323" y="817"/>
                  </a:lnTo>
                  <a:lnTo>
                    <a:pt x="2197" y="796"/>
                  </a:lnTo>
                  <a:lnTo>
                    <a:pt x="2134" y="712"/>
                  </a:lnTo>
                  <a:lnTo>
                    <a:pt x="2092" y="712"/>
                  </a:lnTo>
                  <a:lnTo>
                    <a:pt x="1988" y="649"/>
                  </a:lnTo>
                  <a:lnTo>
                    <a:pt x="1841" y="649"/>
                  </a:lnTo>
                  <a:lnTo>
                    <a:pt x="1716" y="545"/>
                  </a:lnTo>
                  <a:lnTo>
                    <a:pt x="1590" y="524"/>
                  </a:lnTo>
                  <a:lnTo>
                    <a:pt x="1381" y="398"/>
                  </a:lnTo>
                  <a:lnTo>
                    <a:pt x="1067" y="377"/>
                  </a:lnTo>
                  <a:lnTo>
                    <a:pt x="963" y="315"/>
                  </a:lnTo>
                  <a:lnTo>
                    <a:pt x="879" y="231"/>
                  </a:lnTo>
                  <a:lnTo>
                    <a:pt x="837" y="231"/>
                  </a:lnTo>
                  <a:lnTo>
                    <a:pt x="795" y="273"/>
                  </a:lnTo>
                  <a:lnTo>
                    <a:pt x="565" y="189"/>
                  </a:lnTo>
                  <a:lnTo>
                    <a:pt x="523" y="126"/>
                  </a:lnTo>
                  <a:lnTo>
                    <a:pt x="419" y="84"/>
                  </a:lnTo>
                  <a:lnTo>
                    <a:pt x="23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6" name="Google Shape;2856;p78"/>
            <p:cNvSpPr/>
            <p:nvPr/>
          </p:nvSpPr>
          <p:spPr>
            <a:xfrm>
              <a:off x="4567785" y="3016610"/>
              <a:ext cx="54822" cy="91389"/>
            </a:xfrm>
            <a:custGeom>
              <a:avLst/>
              <a:gdLst/>
              <a:ahLst/>
              <a:cxnLst/>
              <a:rect l="l" t="t" r="r" b="b"/>
              <a:pathLst>
                <a:path w="4604" h="8036" extrusionOk="0">
                  <a:moveTo>
                    <a:pt x="586" y="0"/>
                  </a:moveTo>
                  <a:lnTo>
                    <a:pt x="440" y="63"/>
                  </a:lnTo>
                  <a:lnTo>
                    <a:pt x="419" y="189"/>
                  </a:lnTo>
                  <a:lnTo>
                    <a:pt x="314" y="419"/>
                  </a:lnTo>
                  <a:lnTo>
                    <a:pt x="335" y="565"/>
                  </a:lnTo>
                  <a:lnTo>
                    <a:pt x="335" y="795"/>
                  </a:lnTo>
                  <a:lnTo>
                    <a:pt x="251" y="1088"/>
                  </a:lnTo>
                  <a:lnTo>
                    <a:pt x="210" y="1214"/>
                  </a:lnTo>
                  <a:lnTo>
                    <a:pt x="272" y="1402"/>
                  </a:lnTo>
                  <a:lnTo>
                    <a:pt x="272" y="1465"/>
                  </a:lnTo>
                  <a:lnTo>
                    <a:pt x="210" y="1528"/>
                  </a:lnTo>
                  <a:lnTo>
                    <a:pt x="105" y="1507"/>
                  </a:lnTo>
                  <a:lnTo>
                    <a:pt x="21" y="1402"/>
                  </a:lnTo>
                  <a:lnTo>
                    <a:pt x="0" y="1528"/>
                  </a:lnTo>
                  <a:lnTo>
                    <a:pt x="21" y="1653"/>
                  </a:lnTo>
                  <a:lnTo>
                    <a:pt x="105" y="1653"/>
                  </a:lnTo>
                  <a:lnTo>
                    <a:pt x="126" y="1716"/>
                  </a:lnTo>
                  <a:lnTo>
                    <a:pt x="63" y="1779"/>
                  </a:lnTo>
                  <a:lnTo>
                    <a:pt x="126" y="1946"/>
                  </a:lnTo>
                  <a:lnTo>
                    <a:pt x="210" y="2093"/>
                  </a:lnTo>
                  <a:lnTo>
                    <a:pt x="210" y="2302"/>
                  </a:lnTo>
                  <a:lnTo>
                    <a:pt x="251" y="2344"/>
                  </a:lnTo>
                  <a:lnTo>
                    <a:pt x="314" y="2302"/>
                  </a:lnTo>
                  <a:lnTo>
                    <a:pt x="356" y="2344"/>
                  </a:lnTo>
                  <a:lnTo>
                    <a:pt x="356" y="2448"/>
                  </a:lnTo>
                  <a:lnTo>
                    <a:pt x="461" y="2595"/>
                  </a:lnTo>
                  <a:lnTo>
                    <a:pt x="544" y="2595"/>
                  </a:lnTo>
                  <a:lnTo>
                    <a:pt x="628" y="2511"/>
                  </a:lnTo>
                  <a:lnTo>
                    <a:pt x="565" y="2448"/>
                  </a:lnTo>
                  <a:lnTo>
                    <a:pt x="565" y="2365"/>
                  </a:lnTo>
                  <a:lnTo>
                    <a:pt x="691" y="2365"/>
                  </a:lnTo>
                  <a:lnTo>
                    <a:pt x="795" y="2448"/>
                  </a:lnTo>
                  <a:lnTo>
                    <a:pt x="670" y="2595"/>
                  </a:lnTo>
                  <a:lnTo>
                    <a:pt x="628" y="2679"/>
                  </a:lnTo>
                  <a:lnTo>
                    <a:pt x="628" y="2762"/>
                  </a:lnTo>
                  <a:lnTo>
                    <a:pt x="628" y="2888"/>
                  </a:lnTo>
                  <a:lnTo>
                    <a:pt x="691" y="3013"/>
                  </a:lnTo>
                  <a:lnTo>
                    <a:pt x="733" y="2909"/>
                  </a:lnTo>
                  <a:lnTo>
                    <a:pt x="795" y="2888"/>
                  </a:lnTo>
                  <a:lnTo>
                    <a:pt x="858" y="2992"/>
                  </a:lnTo>
                  <a:lnTo>
                    <a:pt x="795" y="3097"/>
                  </a:lnTo>
                  <a:lnTo>
                    <a:pt x="795" y="3097"/>
                  </a:lnTo>
                  <a:lnTo>
                    <a:pt x="879" y="3076"/>
                  </a:lnTo>
                  <a:lnTo>
                    <a:pt x="963" y="3013"/>
                  </a:lnTo>
                  <a:cubicBezTo>
                    <a:pt x="963" y="3097"/>
                    <a:pt x="963" y="3181"/>
                    <a:pt x="984" y="3244"/>
                  </a:cubicBezTo>
                  <a:lnTo>
                    <a:pt x="900" y="3181"/>
                  </a:lnTo>
                  <a:lnTo>
                    <a:pt x="775" y="3202"/>
                  </a:lnTo>
                  <a:lnTo>
                    <a:pt x="649" y="3139"/>
                  </a:lnTo>
                  <a:lnTo>
                    <a:pt x="544" y="3202"/>
                  </a:lnTo>
                  <a:lnTo>
                    <a:pt x="565" y="3244"/>
                  </a:lnTo>
                  <a:lnTo>
                    <a:pt x="649" y="3244"/>
                  </a:lnTo>
                  <a:lnTo>
                    <a:pt x="670" y="3390"/>
                  </a:lnTo>
                  <a:lnTo>
                    <a:pt x="754" y="3411"/>
                  </a:lnTo>
                  <a:lnTo>
                    <a:pt x="816" y="3516"/>
                  </a:lnTo>
                  <a:lnTo>
                    <a:pt x="816" y="3704"/>
                  </a:lnTo>
                  <a:lnTo>
                    <a:pt x="900" y="3746"/>
                  </a:lnTo>
                  <a:lnTo>
                    <a:pt x="900" y="3850"/>
                  </a:lnTo>
                  <a:lnTo>
                    <a:pt x="1005" y="3976"/>
                  </a:lnTo>
                  <a:lnTo>
                    <a:pt x="1109" y="4018"/>
                  </a:lnTo>
                  <a:lnTo>
                    <a:pt x="1214" y="3934"/>
                  </a:lnTo>
                  <a:lnTo>
                    <a:pt x="1214" y="3850"/>
                  </a:lnTo>
                  <a:lnTo>
                    <a:pt x="1277" y="3829"/>
                  </a:lnTo>
                  <a:lnTo>
                    <a:pt x="1277" y="3725"/>
                  </a:lnTo>
                  <a:lnTo>
                    <a:pt x="1214" y="3641"/>
                  </a:lnTo>
                  <a:lnTo>
                    <a:pt x="1277" y="3557"/>
                  </a:lnTo>
                  <a:lnTo>
                    <a:pt x="1277" y="3453"/>
                  </a:lnTo>
                  <a:lnTo>
                    <a:pt x="1172" y="3411"/>
                  </a:lnTo>
                  <a:lnTo>
                    <a:pt x="1109" y="3348"/>
                  </a:lnTo>
                  <a:cubicBezTo>
                    <a:pt x="1130" y="3306"/>
                    <a:pt x="1130" y="3223"/>
                    <a:pt x="1130" y="3181"/>
                  </a:cubicBezTo>
                  <a:lnTo>
                    <a:pt x="1235" y="3097"/>
                  </a:lnTo>
                  <a:lnTo>
                    <a:pt x="1214" y="3013"/>
                  </a:lnTo>
                  <a:lnTo>
                    <a:pt x="1277" y="2930"/>
                  </a:lnTo>
                  <a:lnTo>
                    <a:pt x="1402" y="2930"/>
                  </a:lnTo>
                  <a:lnTo>
                    <a:pt x="1632" y="3034"/>
                  </a:lnTo>
                  <a:lnTo>
                    <a:pt x="1695" y="3118"/>
                  </a:lnTo>
                  <a:lnTo>
                    <a:pt x="1821" y="3202"/>
                  </a:lnTo>
                  <a:lnTo>
                    <a:pt x="1904" y="3327"/>
                  </a:lnTo>
                  <a:lnTo>
                    <a:pt x="1863" y="3306"/>
                  </a:lnTo>
                  <a:cubicBezTo>
                    <a:pt x="1800" y="3264"/>
                    <a:pt x="1716" y="3264"/>
                    <a:pt x="1632" y="3264"/>
                  </a:cubicBezTo>
                  <a:lnTo>
                    <a:pt x="1653" y="3244"/>
                  </a:lnTo>
                  <a:lnTo>
                    <a:pt x="1611" y="3139"/>
                  </a:lnTo>
                  <a:lnTo>
                    <a:pt x="1507" y="3097"/>
                  </a:lnTo>
                  <a:lnTo>
                    <a:pt x="1444" y="3181"/>
                  </a:lnTo>
                  <a:lnTo>
                    <a:pt x="1486" y="3244"/>
                  </a:lnTo>
                  <a:lnTo>
                    <a:pt x="1528" y="3285"/>
                  </a:lnTo>
                  <a:cubicBezTo>
                    <a:pt x="1507" y="3285"/>
                    <a:pt x="1486" y="3306"/>
                    <a:pt x="1444" y="3306"/>
                  </a:cubicBezTo>
                  <a:lnTo>
                    <a:pt x="1444" y="3327"/>
                  </a:lnTo>
                  <a:lnTo>
                    <a:pt x="1591" y="3327"/>
                  </a:lnTo>
                  <a:lnTo>
                    <a:pt x="1611" y="3348"/>
                  </a:lnTo>
                  <a:lnTo>
                    <a:pt x="1611" y="3327"/>
                  </a:lnTo>
                  <a:cubicBezTo>
                    <a:pt x="1695" y="3327"/>
                    <a:pt x="1758" y="3348"/>
                    <a:pt x="1842" y="3390"/>
                  </a:cubicBezTo>
                  <a:cubicBezTo>
                    <a:pt x="1850" y="3393"/>
                    <a:pt x="1858" y="3394"/>
                    <a:pt x="1866" y="3394"/>
                  </a:cubicBezTo>
                  <a:cubicBezTo>
                    <a:pt x="1915" y="3394"/>
                    <a:pt x="1946" y="3342"/>
                    <a:pt x="1946" y="3306"/>
                  </a:cubicBezTo>
                  <a:lnTo>
                    <a:pt x="1967" y="3327"/>
                  </a:lnTo>
                  <a:lnTo>
                    <a:pt x="2030" y="3327"/>
                  </a:lnTo>
                  <a:lnTo>
                    <a:pt x="2009" y="3139"/>
                  </a:lnTo>
                  <a:lnTo>
                    <a:pt x="1863" y="2930"/>
                  </a:lnTo>
                  <a:lnTo>
                    <a:pt x="1904" y="2888"/>
                  </a:lnTo>
                  <a:lnTo>
                    <a:pt x="1946" y="2888"/>
                  </a:lnTo>
                  <a:lnTo>
                    <a:pt x="2030" y="2971"/>
                  </a:lnTo>
                  <a:lnTo>
                    <a:pt x="2114" y="2992"/>
                  </a:lnTo>
                  <a:lnTo>
                    <a:pt x="2176" y="3118"/>
                  </a:lnTo>
                  <a:lnTo>
                    <a:pt x="2344" y="3181"/>
                  </a:lnTo>
                  <a:lnTo>
                    <a:pt x="2386" y="3285"/>
                  </a:lnTo>
                  <a:lnTo>
                    <a:pt x="2386" y="3411"/>
                  </a:lnTo>
                  <a:lnTo>
                    <a:pt x="2469" y="3432"/>
                  </a:lnTo>
                  <a:lnTo>
                    <a:pt x="2595" y="3599"/>
                  </a:lnTo>
                  <a:lnTo>
                    <a:pt x="2699" y="3557"/>
                  </a:lnTo>
                  <a:lnTo>
                    <a:pt x="2699" y="3516"/>
                  </a:lnTo>
                  <a:lnTo>
                    <a:pt x="2804" y="3536"/>
                  </a:lnTo>
                  <a:lnTo>
                    <a:pt x="2804" y="3599"/>
                  </a:lnTo>
                  <a:lnTo>
                    <a:pt x="2741" y="3641"/>
                  </a:lnTo>
                  <a:cubicBezTo>
                    <a:pt x="2741" y="3641"/>
                    <a:pt x="2699" y="3641"/>
                    <a:pt x="2699" y="3662"/>
                  </a:cubicBezTo>
                  <a:cubicBezTo>
                    <a:pt x="2783" y="3913"/>
                    <a:pt x="2992" y="4060"/>
                    <a:pt x="3223" y="4122"/>
                  </a:cubicBezTo>
                  <a:lnTo>
                    <a:pt x="3285" y="4122"/>
                  </a:lnTo>
                  <a:lnTo>
                    <a:pt x="3411" y="4269"/>
                  </a:lnTo>
                  <a:lnTo>
                    <a:pt x="3432" y="4290"/>
                  </a:lnTo>
                  <a:lnTo>
                    <a:pt x="3432" y="4332"/>
                  </a:lnTo>
                  <a:cubicBezTo>
                    <a:pt x="3432" y="4352"/>
                    <a:pt x="3411" y="4394"/>
                    <a:pt x="3411" y="4436"/>
                  </a:cubicBezTo>
                  <a:lnTo>
                    <a:pt x="3411" y="4436"/>
                  </a:lnTo>
                  <a:cubicBezTo>
                    <a:pt x="3411" y="4436"/>
                    <a:pt x="3411" y="4394"/>
                    <a:pt x="3453" y="4394"/>
                  </a:cubicBezTo>
                  <a:lnTo>
                    <a:pt x="3495" y="4436"/>
                  </a:lnTo>
                  <a:lnTo>
                    <a:pt x="3599" y="4478"/>
                  </a:lnTo>
                  <a:lnTo>
                    <a:pt x="3620" y="4562"/>
                  </a:lnTo>
                  <a:lnTo>
                    <a:pt x="3808" y="4562"/>
                  </a:lnTo>
                  <a:lnTo>
                    <a:pt x="3829" y="4583"/>
                  </a:lnTo>
                  <a:lnTo>
                    <a:pt x="3871" y="4562"/>
                  </a:lnTo>
                  <a:lnTo>
                    <a:pt x="3913" y="4583"/>
                  </a:lnTo>
                  <a:lnTo>
                    <a:pt x="3871" y="4499"/>
                  </a:lnTo>
                  <a:lnTo>
                    <a:pt x="3829" y="4394"/>
                  </a:lnTo>
                  <a:lnTo>
                    <a:pt x="3788" y="4352"/>
                  </a:lnTo>
                  <a:lnTo>
                    <a:pt x="3788" y="4185"/>
                  </a:lnTo>
                  <a:lnTo>
                    <a:pt x="3767" y="3976"/>
                  </a:lnTo>
                  <a:lnTo>
                    <a:pt x="3767" y="3934"/>
                  </a:lnTo>
                  <a:lnTo>
                    <a:pt x="3704" y="3913"/>
                  </a:lnTo>
                  <a:lnTo>
                    <a:pt x="3599" y="3767"/>
                  </a:lnTo>
                  <a:lnTo>
                    <a:pt x="3557" y="3662"/>
                  </a:lnTo>
                  <a:lnTo>
                    <a:pt x="3474" y="3662"/>
                  </a:lnTo>
                  <a:lnTo>
                    <a:pt x="3453" y="3704"/>
                  </a:lnTo>
                  <a:lnTo>
                    <a:pt x="3390" y="3662"/>
                  </a:lnTo>
                  <a:lnTo>
                    <a:pt x="3348" y="3662"/>
                  </a:lnTo>
                  <a:lnTo>
                    <a:pt x="3285" y="3725"/>
                  </a:lnTo>
                  <a:lnTo>
                    <a:pt x="3097" y="3725"/>
                  </a:lnTo>
                  <a:lnTo>
                    <a:pt x="3055" y="3704"/>
                  </a:lnTo>
                  <a:lnTo>
                    <a:pt x="3055" y="3767"/>
                  </a:lnTo>
                  <a:lnTo>
                    <a:pt x="3055" y="3808"/>
                  </a:lnTo>
                  <a:cubicBezTo>
                    <a:pt x="2992" y="3767"/>
                    <a:pt x="2972" y="3746"/>
                    <a:pt x="2930" y="3725"/>
                  </a:cubicBezTo>
                  <a:lnTo>
                    <a:pt x="2951" y="3620"/>
                  </a:lnTo>
                  <a:lnTo>
                    <a:pt x="2951" y="3536"/>
                  </a:lnTo>
                  <a:lnTo>
                    <a:pt x="2992" y="3495"/>
                  </a:lnTo>
                  <a:lnTo>
                    <a:pt x="2951" y="3432"/>
                  </a:lnTo>
                  <a:lnTo>
                    <a:pt x="2846" y="3432"/>
                  </a:lnTo>
                  <a:lnTo>
                    <a:pt x="2762" y="3390"/>
                  </a:lnTo>
                  <a:lnTo>
                    <a:pt x="2658" y="3390"/>
                  </a:lnTo>
                  <a:lnTo>
                    <a:pt x="2658" y="3306"/>
                  </a:lnTo>
                  <a:lnTo>
                    <a:pt x="2574" y="3097"/>
                  </a:lnTo>
                  <a:lnTo>
                    <a:pt x="2553" y="2992"/>
                  </a:lnTo>
                  <a:lnTo>
                    <a:pt x="2616" y="2971"/>
                  </a:lnTo>
                  <a:lnTo>
                    <a:pt x="2658" y="2992"/>
                  </a:lnTo>
                  <a:lnTo>
                    <a:pt x="2741" y="2992"/>
                  </a:lnTo>
                  <a:lnTo>
                    <a:pt x="2720" y="2971"/>
                  </a:lnTo>
                  <a:lnTo>
                    <a:pt x="2616" y="2888"/>
                  </a:lnTo>
                  <a:lnTo>
                    <a:pt x="2469" y="2888"/>
                  </a:lnTo>
                  <a:lnTo>
                    <a:pt x="2427" y="2783"/>
                  </a:lnTo>
                  <a:lnTo>
                    <a:pt x="2365" y="2825"/>
                  </a:lnTo>
                  <a:lnTo>
                    <a:pt x="2365" y="2930"/>
                  </a:lnTo>
                  <a:lnTo>
                    <a:pt x="2302" y="2992"/>
                  </a:lnTo>
                  <a:lnTo>
                    <a:pt x="2239" y="2930"/>
                  </a:lnTo>
                  <a:lnTo>
                    <a:pt x="2260" y="2804"/>
                  </a:lnTo>
                  <a:lnTo>
                    <a:pt x="2197" y="2679"/>
                  </a:lnTo>
                  <a:lnTo>
                    <a:pt x="2009" y="2574"/>
                  </a:lnTo>
                  <a:lnTo>
                    <a:pt x="1904" y="2574"/>
                  </a:lnTo>
                  <a:lnTo>
                    <a:pt x="1737" y="2699"/>
                  </a:lnTo>
                  <a:lnTo>
                    <a:pt x="1716" y="2783"/>
                  </a:lnTo>
                  <a:lnTo>
                    <a:pt x="1632" y="2804"/>
                  </a:lnTo>
                  <a:lnTo>
                    <a:pt x="1507" y="2762"/>
                  </a:lnTo>
                  <a:lnTo>
                    <a:pt x="1465" y="2658"/>
                  </a:lnTo>
                  <a:lnTo>
                    <a:pt x="1381" y="2574"/>
                  </a:lnTo>
                  <a:lnTo>
                    <a:pt x="1381" y="2448"/>
                  </a:lnTo>
                  <a:lnTo>
                    <a:pt x="1423" y="2365"/>
                  </a:lnTo>
                  <a:lnTo>
                    <a:pt x="1360" y="2281"/>
                  </a:lnTo>
                  <a:lnTo>
                    <a:pt x="1088" y="2239"/>
                  </a:lnTo>
                  <a:lnTo>
                    <a:pt x="1026" y="2176"/>
                  </a:lnTo>
                  <a:lnTo>
                    <a:pt x="1067" y="2051"/>
                  </a:lnTo>
                  <a:lnTo>
                    <a:pt x="1109" y="1967"/>
                  </a:lnTo>
                  <a:lnTo>
                    <a:pt x="1109" y="1842"/>
                  </a:lnTo>
                  <a:lnTo>
                    <a:pt x="1172" y="1737"/>
                  </a:lnTo>
                  <a:lnTo>
                    <a:pt x="1360" y="1549"/>
                  </a:lnTo>
                  <a:lnTo>
                    <a:pt x="1423" y="1507"/>
                  </a:lnTo>
                  <a:lnTo>
                    <a:pt x="1402" y="1570"/>
                  </a:lnTo>
                  <a:lnTo>
                    <a:pt x="1402" y="1632"/>
                  </a:lnTo>
                  <a:lnTo>
                    <a:pt x="1507" y="1465"/>
                  </a:lnTo>
                  <a:lnTo>
                    <a:pt x="1486" y="1339"/>
                  </a:lnTo>
                  <a:lnTo>
                    <a:pt x="1549" y="1193"/>
                  </a:lnTo>
                  <a:lnTo>
                    <a:pt x="1611" y="921"/>
                  </a:lnTo>
                  <a:lnTo>
                    <a:pt x="1549" y="837"/>
                  </a:lnTo>
                  <a:lnTo>
                    <a:pt x="1528" y="691"/>
                  </a:lnTo>
                  <a:lnTo>
                    <a:pt x="1465" y="649"/>
                  </a:lnTo>
                  <a:lnTo>
                    <a:pt x="1360" y="482"/>
                  </a:lnTo>
                  <a:lnTo>
                    <a:pt x="1381" y="251"/>
                  </a:lnTo>
                  <a:lnTo>
                    <a:pt x="1381" y="189"/>
                  </a:lnTo>
                  <a:lnTo>
                    <a:pt x="1381" y="105"/>
                  </a:lnTo>
                  <a:lnTo>
                    <a:pt x="1298" y="0"/>
                  </a:lnTo>
                  <a:lnTo>
                    <a:pt x="1256" y="42"/>
                  </a:lnTo>
                  <a:lnTo>
                    <a:pt x="1256" y="84"/>
                  </a:lnTo>
                  <a:lnTo>
                    <a:pt x="1172" y="168"/>
                  </a:lnTo>
                  <a:lnTo>
                    <a:pt x="1005" y="168"/>
                  </a:lnTo>
                  <a:lnTo>
                    <a:pt x="984" y="210"/>
                  </a:lnTo>
                  <a:lnTo>
                    <a:pt x="900" y="168"/>
                  </a:lnTo>
                  <a:lnTo>
                    <a:pt x="795" y="63"/>
                  </a:lnTo>
                  <a:lnTo>
                    <a:pt x="586" y="0"/>
                  </a:lnTo>
                  <a:close/>
                  <a:moveTo>
                    <a:pt x="1842" y="4060"/>
                  </a:moveTo>
                  <a:lnTo>
                    <a:pt x="1716" y="4080"/>
                  </a:lnTo>
                  <a:lnTo>
                    <a:pt x="1695" y="4164"/>
                  </a:lnTo>
                  <a:lnTo>
                    <a:pt x="1821" y="4227"/>
                  </a:lnTo>
                  <a:lnTo>
                    <a:pt x="1883" y="4248"/>
                  </a:lnTo>
                  <a:lnTo>
                    <a:pt x="1883" y="4352"/>
                  </a:lnTo>
                  <a:lnTo>
                    <a:pt x="1842" y="4457"/>
                  </a:lnTo>
                  <a:lnTo>
                    <a:pt x="1842" y="4666"/>
                  </a:lnTo>
                  <a:lnTo>
                    <a:pt x="1800" y="4792"/>
                  </a:lnTo>
                  <a:lnTo>
                    <a:pt x="1842" y="4980"/>
                  </a:lnTo>
                  <a:lnTo>
                    <a:pt x="1904" y="4959"/>
                  </a:lnTo>
                  <a:lnTo>
                    <a:pt x="1925" y="4896"/>
                  </a:lnTo>
                  <a:lnTo>
                    <a:pt x="2051" y="4813"/>
                  </a:lnTo>
                  <a:cubicBezTo>
                    <a:pt x="2093" y="4813"/>
                    <a:pt x="2114" y="4855"/>
                    <a:pt x="2135" y="4855"/>
                  </a:cubicBezTo>
                  <a:lnTo>
                    <a:pt x="2114" y="4959"/>
                  </a:lnTo>
                  <a:lnTo>
                    <a:pt x="2197" y="5001"/>
                  </a:lnTo>
                  <a:lnTo>
                    <a:pt x="2260" y="4917"/>
                  </a:lnTo>
                  <a:cubicBezTo>
                    <a:pt x="2323" y="4959"/>
                    <a:pt x="2344" y="5001"/>
                    <a:pt x="2407" y="5022"/>
                  </a:cubicBezTo>
                  <a:lnTo>
                    <a:pt x="2407" y="5106"/>
                  </a:lnTo>
                  <a:lnTo>
                    <a:pt x="2344" y="5231"/>
                  </a:lnTo>
                  <a:lnTo>
                    <a:pt x="2155" y="5294"/>
                  </a:lnTo>
                  <a:lnTo>
                    <a:pt x="2114" y="5378"/>
                  </a:lnTo>
                  <a:lnTo>
                    <a:pt x="2135" y="5545"/>
                  </a:lnTo>
                  <a:lnTo>
                    <a:pt x="2218" y="5545"/>
                  </a:lnTo>
                  <a:lnTo>
                    <a:pt x="2344" y="5629"/>
                  </a:lnTo>
                  <a:lnTo>
                    <a:pt x="2448" y="5629"/>
                  </a:lnTo>
                  <a:lnTo>
                    <a:pt x="2448" y="5754"/>
                  </a:lnTo>
                  <a:lnTo>
                    <a:pt x="2532" y="5817"/>
                  </a:lnTo>
                  <a:lnTo>
                    <a:pt x="2637" y="5754"/>
                  </a:lnTo>
                  <a:lnTo>
                    <a:pt x="2637" y="5650"/>
                  </a:lnTo>
                  <a:lnTo>
                    <a:pt x="2574" y="5587"/>
                  </a:lnTo>
                  <a:cubicBezTo>
                    <a:pt x="2616" y="5545"/>
                    <a:pt x="2637" y="5545"/>
                    <a:pt x="2658" y="5524"/>
                  </a:cubicBezTo>
                  <a:lnTo>
                    <a:pt x="2658" y="5503"/>
                  </a:lnTo>
                  <a:lnTo>
                    <a:pt x="2679" y="5587"/>
                  </a:lnTo>
                  <a:lnTo>
                    <a:pt x="2762" y="5482"/>
                  </a:lnTo>
                  <a:lnTo>
                    <a:pt x="2804" y="5231"/>
                  </a:lnTo>
                  <a:lnTo>
                    <a:pt x="2972" y="5064"/>
                  </a:lnTo>
                  <a:lnTo>
                    <a:pt x="2992" y="4959"/>
                  </a:lnTo>
                  <a:lnTo>
                    <a:pt x="2972" y="4855"/>
                  </a:lnTo>
                  <a:lnTo>
                    <a:pt x="3034" y="4771"/>
                  </a:lnTo>
                  <a:lnTo>
                    <a:pt x="3034" y="4750"/>
                  </a:lnTo>
                  <a:cubicBezTo>
                    <a:pt x="3087" y="4760"/>
                    <a:pt x="3128" y="4766"/>
                    <a:pt x="3170" y="4766"/>
                  </a:cubicBezTo>
                  <a:cubicBezTo>
                    <a:pt x="3212" y="4766"/>
                    <a:pt x="3254" y="4760"/>
                    <a:pt x="3306" y="4750"/>
                  </a:cubicBezTo>
                  <a:cubicBezTo>
                    <a:pt x="3348" y="4750"/>
                    <a:pt x="3369" y="4708"/>
                    <a:pt x="3369" y="4687"/>
                  </a:cubicBezTo>
                  <a:lnTo>
                    <a:pt x="3411" y="4750"/>
                  </a:lnTo>
                  <a:lnTo>
                    <a:pt x="3411" y="4896"/>
                  </a:lnTo>
                  <a:lnTo>
                    <a:pt x="3411" y="4917"/>
                  </a:lnTo>
                  <a:cubicBezTo>
                    <a:pt x="3390" y="4959"/>
                    <a:pt x="3390" y="4980"/>
                    <a:pt x="3411" y="4980"/>
                  </a:cubicBezTo>
                  <a:cubicBezTo>
                    <a:pt x="3453" y="5001"/>
                    <a:pt x="3453" y="5022"/>
                    <a:pt x="3474" y="5085"/>
                  </a:cubicBezTo>
                  <a:lnTo>
                    <a:pt x="3474" y="5189"/>
                  </a:lnTo>
                  <a:lnTo>
                    <a:pt x="3557" y="5231"/>
                  </a:lnTo>
                  <a:cubicBezTo>
                    <a:pt x="3599" y="5336"/>
                    <a:pt x="3683" y="5482"/>
                    <a:pt x="3704" y="5608"/>
                  </a:cubicBezTo>
                  <a:cubicBezTo>
                    <a:pt x="3716" y="5632"/>
                    <a:pt x="3750" y="5643"/>
                    <a:pt x="3780" y="5643"/>
                  </a:cubicBezTo>
                  <a:cubicBezTo>
                    <a:pt x="3801" y="5643"/>
                    <a:pt x="3821" y="5637"/>
                    <a:pt x="3829" y="5629"/>
                  </a:cubicBezTo>
                  <a:lnTo>
                    <a:pt x="3871" y="5754"/>
                  </a:lnTo>
                  <a:lnTo>
                    <a:pt x="3871" y="5838"/>
                  </a:lnTo>
                  <a:lnTo>
                    <a:pt x="3788" y="5733"/>
                  </a:lnTo>
                  <a:lnTo>
                    <a:pt x="3725" y="5733"/>
                  </a:lnTo>
                  <a:lnTo>
                    <a:pt x="3725" y="5901"/>
                  </a:lnTo>
                  <a:lnTo>
                    <a:pt x="3704" y="5943"/>
                  </a:lnTo>
                  <a:lnTo>
                    <a:pt x="3620" y="5901"/>
                  </a:lnTo>
                  <a:lnTo>
                    <a:pt x="3495" y="5838"/>
                  </a:lnTo>
                  <a:lnTo>
                    <a:pt x="3453" y="6068"/>
                  </a:lnTo>
                  <a:lnTo>
                    <a:pt x="3495" y="6110"/>
                  </a:lnTo>
                  <a:lnTo>
                    <a:pt x="3495" y="6173"/>
                  </a:lnTo>
                  <a:lnTo>
                    <a:pt x="3411" y="6215"/>
                  </a:lnTo>
                  <a:lnTo>
                    <a:pt x="3369" y="6068"/>
                  </a:lnTo>
                  <a:lnTo>
                    <a:pt x="3244" y="6131"/>
                  </a:lnTo>
                  <a:lnTo>
                    <a:pt x="3181" y="6340"/>
                  </a:lnTo>
                  <a:lnTo>
                    <a:pt x="3055" y="6424"/>
                  </a:lnTo>
                  <a:lnTo>
                    <a:pt x="2951" y="6445"/>
                  </a:lnTo>
                  <a:lnTo>
                    <a:pt x="2846" y="6549"/>
                  </a:lnTo>
                  <a:lnTo>
                    <a:pt x="2972" y="6361"/>
                  </a:lnTo>
                  <a:lnTo>
                    <a:pt x="2972" y="6173"/>
                  </a:lnTo>
                  <a:lnTo>
                    <a:pt x="2825" y="6047"/>
                  </a:lnTo>
                  <a:lnTo>
                    <a:pt x="2741" y="6047"/>
                  </a:lnTo>
                  <a:lnTo>
                    <a:pt x="2658" y="6152"/>
                  </a:lnTo>
                  <a:lnTo>
                    <a:pt x="2532" y="6215"/>
                  </a:lnTo>
                  <a:lnTo>
                    <a:pt x="2469" y="6319"/>
                  </a:lnTo>
                  <a:lnTo>
                    <a:pt x="2532" y="6424"/>
                  </a:lnTo>
                  <a:lnTo>
                    <a:pt x="2365" y="6445"/>
                  </a:lnTo>
                  <a:lnTo>
                    <a:pt x="2260" y="6424"/>
                  </a:lnTo>
                  <a:lnTo>
                    <a:pt x="2197" y="6487"/>
                  </a:lnTo>
                  <a:lnTo>
                    <a:pt x="2093" y="6529"/>
                  </a:lnTo>
                  <a:lnTo>
                    <a:pt x="1988" y="6654"/>
                  </a:lnTo>
                  <a:lnTo>
                    <a:pt x="2009" y="6738"/>
                  </a:lnTo>
                  <a:lnTo>
                    <a:pt x="1988" y="6884"/>
                  </a:lnTo>
                  <a:lnTo>
                    <a:pt x="1904" y="7052"/>
                  </a:lnTo>
                  <a:lnTo>
                    <a:pt x="2030" y="7177"/>
                  </a:lnTo>
                  <a:lnTo>
                    <a:pt x="2093" y="7093"/>
                  </a:lnTo>
                  <a:lnTo>
                    <a:pt x="2155" y="6863"/>
                  </a:lnTo>
                  <a:lnTo>
                    <a:pt x="2239" y="6801"/>
                  </a:lnTo>
                  <a:lnTo>
                    <a:pt x="2302" y="6675"/>
                  </a:lnTo>
                  <a:lnTo>
                    <a:pt x="2344" y="6654"/>
                  </a:lnTo>
                  <a:lnTo>
                    <a:pt x="2427" y="6738"/>
                  </a:lnTo>
                  <a:lnTo>
                    <a:pt x="2407" y="6863"/>
                  </a:lnTo>
                  <a:lnTo>
                    <a:pt x="2427" y="6884"/>
                  </a:lnTo>
                  <a:lnTo>
                    <a:pt x="2469" y="6863"/>
                  </a:lnTo>
                  <a:lnTo>
                    <a:pt x="2532" y="6884"/>
                  </a:lnTo>
                  <a:lnTo>
                    <a:pt x="2532" y="6780"/>
                  </a:lnTo>
                  <a:lnTo>
                    <a:pt x="2574" y="6759"/>
                  </a:lnTo>
                  <a:lnTo>
                    <a:pt x="2637" y="6780"/>
                  </a:lnTo>
                  <a:lnTo>
                    <a:pt x="2616" y="6863"/>
                  </a:lnTo>
                  <a:lnTo>
                    <a:pt x="2658" y="6863"/>
                  </a:lnTo>
                  <a:lnTo>
                    <a:pt x="2762" y="6947"/>
                  </a:lnTo>
                  <a:lnTo>
                    <a:pt x="2825" y="6947"/>
                  </a:lnTo>
                  <a:lnTo>
                    <a:pt x="2762" y="6863"/>
                  </a:lnTo>
                  <a:lnTo>
                    <a:pt x="2783" y="6801"/>
                  </a:lnTo>
                  <a:lnTo>
                    <a:pt x="2762" y="6759"/>
                  </a:lnTo>
                  <a:lnTo>
                    <a:pt x="2825" y="6696"/>
                  </a:lnTo>
                  <a:lnTo>
                    <a:pt x="2867" y="6696"/>
                  </a:lnTo>
                  <a:lnTo>
                    <a:pt x="2972" y="6801"/>
                  </a:lnTo>
                  <a:lnTo>
                    <a:pt x="3076" y="6842"/>
                  </a:lnTo>
                  <a:lnTo>
                    <a:pt x="3181" y="6905"/>
                  </a:lnTo>
                  <a:lnTo>
                    <a:pt x="3202" y="7010"/>
                  </a:lnTo>
                  <a:lnTo>
                    <a:pt x="3306" y="7093"/>
                  </a:lnTo>
                  <a:lnTo>
                    <a:pt x="3202" y="7073"/>
                  </a:lnTo>
                  <a:lnTo>
                    <a:pt x="3160" y="7093"/>
                  </a:lnTo>
                  <a:lnTo>
                    <a:pt x="3160" y="7156"/>
                  </a:lnTo>
                  <a:lnTo>
                    <a:pt x="3097" y="7219"/>
                  </a:lnTo>
                  <a:lnTo>
                    <a:pt x="3160" y="7282"/>
                  </a:lnTo>
                  <a:lnTo>
                    <a:pt x="3160" y="7365"/>
                  </a:lnTo>
                  <a:lnTo>
                    <a:pt x="3139" y="7428"/>
                  </a:lnTo>
                  <a:lnTo>
                    <a:pt x="3202" y="7533"/>
                  </a:lnTo>
                  <a:lnTo>
                    <a:pt x="3244" y="7637"/>
                  </a:lnTo>
                  <a:lnTo>
                    <a:pt x="3348" y="7784"/>
                  </a:lnTo>
                  <a:lnTo>
                    <a:pt x="3474" y="7784"/>
                  </a:lnTo>
                  <a:lnTo>
                    <a:pt x="3578" y="7847"/>
                  </a:lnTo>
                  <a:lnTo>
                    <a:pt x="3704" y="7909"/>
                  </a:lnTo>
                  <a:lnTo>
                    <a:pt x="3808" y="7847"/>
                  </a:lnTo>
                  <a:lnTo>
                    <a:pt x="3829" y="7805"/>
                  </a:lnTo>
                  <a:lnTo>
                    <a:pt x="3892" y="7742"/>
                  </a:lnTo>
                  <a:lnTo>
                    <a:pt x="3913" y="7805"/>
                  </a:lnTo>
                  <a:lnTo>
                    <a:pt x="3871" y="7889"/>
                  </a:lnTo>
                  <a:lnTo>
                    <a:pt x="3892" y="7993"/>
                  </a:lnTo>
                  <a:lnTo>
                    <a:pt x="3913" y="8035"/>
                  </a:lnTo>
                  <a:lnTo>
                    <a:pt x="3997" y="7993"/>
                  </a:lnTo>
                  <a:lnTo>
                    <a:pt x="4143" y="7784"/>
                  </a:lnTo>
                  <a:lnTo>
                    <a:pt x="4143" y="7637"/>
                  </a:lnTo>
                  <a:lnTo>
                    <a:pt x="4101" y="7575"/>
                  </a:lnTo>
                  <a:lnTo>
                    <a:pt x="4039" y="7407"/>
                  </a:lnTo>
                  <a:lnTo>
                    <a:pt x="3934" y="7324"/>
                  </a:lnTo>
                  <a:lnTo>
                    <a:pt x="3976" y="7219"/>
                  </a:lnTo>
                  <a:lnTo>
                    <a:pt x="4101" y="6989"/>
                  </a:lnTo>
                  <a:lnTo>
                    <a:pt x="4185" y="6947"/>
                  </a:lnTo>
                  <a:lnTo>
                    <a:pt x="4248" y="7052"/>
                  </a:lnTo>
                  <a:lnTo>
                    <a:pt x="4290" y="7156"/>
                  </a:lnTo>
                  <a:lnTo>
                    <a:pt x="4332" y="7219"/>
                  </a:lnTo>
                  <a:lnTo>
                    <a:pt x="4332" y="7324"/>
                  </a:lnTo>
                  <a:lnTo>
                    <a:pt x="4394" y="7512"/>
                  </a:lnTo>
                  <a:lnTo>
                    <a:pt x="4415" y="7596"/>
                  </a:lnTo>
                  <a:lnTo>
                    <a:pt x="4415" y="7512"/>
                  </a:lnTo>
                  <a:lnTo>
                    <a:pt x="4415" y="7386"/>
                  </a:lnTo>
                  <a:lnTo>
                    <a:pt x="4352" y="7219"/>
                  </a:lnTo>
                  <a:lnTo>
                    <a:pt x="4394" y="7156"/>
                  </a:lnTo>
                  <a:lnTo>
                    <a:pt x="4436" y="7156"/>
                  </a:lnTo>
                  <a:lnTo>
                    <a:pt x="4499" y="7219"/>
                  </a:lnTo>
                  <a:lnTo>
                    <a:pt x="4499" y="7156"/>
                  </a:lnTo>
                  <a:lnTo>
                    <a:pt x="4541" y="7156"/>
                  </a:lnTo>
                  <a:lnTo>
                    <a:pt x="4604" y="6989"/>
                  </a:lnTo>
                  <a:lnTo>
                    <a:pt x="4562" y="6801"/>
                  </a:lnTo>
                  <a:lnTo>
                    <a:pt x="4499" y="6696"/>
                  </a:lnTo>
                  <a:lnTo>
                    <a:pt x="4436" y="6591"/>
                  </a:lnTo>
                  <a:lnTo>
                    <a:pt x="4436" y="6466"/>
                  </a:lnTo>
                  <a:lnTo>
                    <a:pt x="4415" y="6340"/>
                  </a:lnTo>
                  <a:lnTo>
                    <a:pt x="4352" y="6424"/>
                  </a:lnTo>
                  <a:lnTo>
                    <a:pt x="4352" y="6277"/>
                  </a:lnTo>
                  <a:lnTo>
                    <a:pt x="4352" y="6215"/>
                  </a:lnTo>
                  <a:lnTo>
                    <a:pt x="4311" y="6215"/>
                  </a:lnTo>
                  <a:lnTo>
                    <a:pt x="4227" y="6131"/>
                  </a:lnTo>
                  <a:lnTo>
                    <a:pt x="4248" y="6068"/>
                  </a:lnTo>
                  <a:lnTo>
                    <a:pt x="4332" y="6068"/>
                  </a:lnTo>
                  <a:lnTo>
                    <a:pt x="4332" y="5922"/>
                  </a:lnTo>
                  <a:lnTo>
                    <a:pt x="4248" y="5796"/>
                  </a:lnTo>
                  <a:lnTo>
                    <a:pt x="4248" y="5712"/>
                  </a:lnTo>
                  <a:lnTo>
                    <a:pt x="4185" y="5796"/>
                  </a:lnTo>
                  <a:lnTo>
                    <a:pt x="4080" y="5692"/>
                  </a:lnTo>
                  <a:lnTo>
                    <a:pt x="3913" y="5545"/>
                  </a:lnTo>
                  <a:lnTo>
                    <a:pt x="3892" y="5440"/>
                  </a:lnTo>
                  <a:lnTo>
                    <a:pt x="3871" y="5440"/>
                  </a:lnTo>
                  <a:lnTo>
                    <a:pt x="3767" y="5420"/>
                  </a:lnTo>
                  <a:lnTo>
                    <a:pt x="3767" y="5503"/>
                  </a:lnTo>
                  <a:cubicBezTo>
                    <a:pt x="3725" y="5482"/>
                    <a:pt x="3725" y="5420"/>
                    <a:pt x="3704" y="5399"/>
                  </a:cubicBezTo>
                  <a:lnTo>
                    <a:pt x="3704" y="5315"/>
                  </a:lnTo>
                  <a:lnTo>
                    <a:pt x="3662" y="5210"/>
                  </a:lnTo>
                  <a:lnTo>
                    <a:pt x="3662" y="5273"/>
                  </a:lnTo>
                  <a:cubicBezTo>
                    <a:pt x="3620" y="5231"/>
                    <a:pt x="3620" y="5210"/>
                    <a:pt x="3599" y="5189"/>
                  </a:cubicBezTo>
                  <a:lnTo>
                    <a:pt x="3683" y="5168"/>
                  </a:lnTo>
                  <a:lnTo>
                    <a:pt x="3683" y="5085"/>
                  </a:lnTo>
                  <a:lnTo>
                    <a:pt x="3578" y="4896"/>
                  </a:lnTo>
                  <a:lnTo>
                    <a:pt x="3495" y="4855"/>
                  </a:lnTo>
                  <a:lnTo>
                    <a:pt x="3474" y="4666"/>
                  </a:lnTo>
                  <a:lnTo>
                    <a:pt x="3411" y="4562"/>
                  </a:lnTo>
                  <a:cubicBezTo>
                    <a:pt x="3411" y="4541"/>
                    <a:pt x="3411" y="4541"/>
                    <a:pt x="3453" y="4499"/>
                  </a:cubicBezTo>
                  <a:cubicBezTo>
                    <a:pt x="3474" y="4478"/>
                    <a:pt x="3453" y="4457"/>
                    <a:pt x="3411" y="4436"/>
                  </a:cubicBezTo>
                  <a:lnTo>
                    <a:pt x="3390" y="4457"/>
                  </a:lnTo>
                  <a:lnTo>
                    <a:pt x="3411" y="4457"/>
                  </a:lnTo>
                  <a:lnTo>
                    <a:pt x="3411" y="4478"/>
                  </a:lnTo>
                  <a:cubicBezTo>
                    <a:pt x="3411" y="4478"/>
                    <a:pt x="3390" y="4478"/>
                    <a:pt x="3390" y="4499"/>
                  </a:cubicBezTo>
                  <a:lnTo>
                    <a:pt x="3390" y="4541"/>
                  </a:lnTo>
                  <a:lnTo>
                    <a:pt x="3306" y="4562"/>
                  </a:lnTo>
                  <a:lnTo>
                    <a:pt x="3202" y="4499"/>
                  </a:lnTo>
                  <a:lnTo>
                    <a:pt x="3139" y="4499"/>
                  </a:lnTo>
                  <a:lnTo>
                    <a:pt x="3181" y="4604"/>
                  </a:lnTo>
                  <a:lnTo>
                    <a:pt x="3181" y="4666"/>
                  </a:lnTo>
                  <a:cubicBezTo>
                    <a:pt x="3097" y="4687"/>
                    <a:pt x="3055" y="4708"/>
                    <a:pt x="2972" y="4750"/>
                  </a:cubicBezTo>
                  <a:lnTo>
                    <a:pt x="2972" y="4583"/>
                  </a:lnTo>
                  <a:lnTo>
                    <a:pt x="2930" y="4604"/>
                  </a:lnTo>
                  <a:lnTo>
                    <a:pt x="2888" y="4750"/>
                  </a:lnTo>
                  <a:lnTo>
                    <a:pt x="2888" y="4792"/>
                  </a:lnTo>
                  <a:lnTo>
                    <a:pt x="2783" y="4980"/>
                  </a:lnTo>
                  <a:lnTo>
                    <a:pt x="2783" y="5106"/>
                  </a:lnTo>
                  <a:lnTo>
                    <a:pt x="2741" y="5273"/>
                  </a:lnTo>
                  <a:lnTo>
                    <a:pt x="2658" y="5378"/>
                  </a:lnTo>
                  <a:lnTo>
                    <a:pt x="2658" y="5482"/>
                  </a:lnTo>
                  <a:cubicBezTo>
                    <a:pt x="2646" y="5459"/>
                    <a:pt x="2622" y="5443"/>
                    <a:pt x="2599" y="5443"/>
                  </a:cubicBezTo>
                  <a:cubicBezTo>
                    <a:pt x="2580" y="5443"/>
                    <a:pt x="2562" y="5454"/>
                    <a:pt x="2553" y="5482"/>
                  </a:cubicBezTo>
                  <a:lnTo>
                    <a:pt x="2553" y="5315"/>
                  </a:lnTo>
                  <a:lnTo>
                    <a:pt x="2637" y="4980"/>
                  </a:lnTo>
                  <a:lnTo>
                    <a:pt x="2741" y="4876"/>
                  </a:lnTo>
                  <a:lnTo>
                    <a:pt x="2741" y="4771"/>
                  </a:lnTo>
                  <a:lnTo>
                    <a:pt x="2658" y="4687"/>
                  </a:lnTo>
                  <a:lnTo>
                    <a:pt x="2616" y="4708"/>
                  </a:lnTo>
                  <a:lnTo>
                    <a:pt x="2532" y="4687"/>
                  </a:lnTo>
                  <a:lnTo>
                    <a:pt x="2448" y="4750"/>
                  </a:lnTo>
                  <a:lnTo>
                    <a:pt x="2448" y="4855"/>
                  </a:lnTo>
                  <a:cubicBezTo>
                    <a:pt x="2427" y="4792"/>
                    <a:pt x="2365" y="4708"/>
                    <a:pt x="2323" y="4666"/>
                  </a:cubicBezTo>
                  <a:lnTo>
                    <a:pt x="2427" y="4583"/>
                  </a:lnTo>
                  <a:lnTo>
                    <a:pt x="2469" y="4457"/>
                  </a:lnTo>
                  <a:lnTo>
                    <a:pt x="2532" y="4394"/>
                  </a:lnTo>
                  <a:lnTo>
                    <a:pt x="2553" y="4290"/>
                  </a:lnTo>
                  <a:lnTo>
                    <a:pt x="2511" y="4227"/>
                  </a:lnTo>
                  <a:lnTo>
                    <a:pt x="2427" y="4269"/>
                  </a:lnTo>
                  <a:lnTo>
                    <a:pt x="2344" y="4373"/>
                  </a:lnTo>
                  <a:lnTo>
                    <a:pt x="2260" y="4269"/>
                  </a:lnTo>
                  <a:lnTo>
                    <a:pt x="2197" y="4248"/>
                  </a:lnTo>
                  <a:lnTo>
                    <a:pt x="2009" y="4248"/>
                  </a:lnTo>
                  <a:lnTo>
                    <a:pt x="2030" y="4185"/>
                  </a:lnTo>
                  <a:lnTo>
                    <a:pt x="1946" y="4164"/>
                  </a:lnTo>
                  <a:lnTo>
                    <a:pt x="1842" y="406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78"/>
            <p:cNvSpPr/>
            <p:nvPr/>
          </p:nvSpPr>
          <p:spPr>
            <a:xfrm>
              <a:off x="4595934" y="3205063"/>
              <a:ext cx="26673" cy="13340"/>
            </a:xfrm>
            <a:custGeom>
              <a:avLst/>
              <a:gdLst/>
              <a:ahLst/>
              <a:cxnLst/>
              <a:rect l="l" t="t" r="r" b="b"/>
              <a:pathLst>
                <a:path w="2240" h="1173" extrusionOk="0">
                  <a:moveTo>
                    <a:pt x="2177" y="1"/>
                  </a:moveTo>
                  <a:lnTo>
                    <a:pt x="1968" y="43"/>
                  </a:lnTo>
                  <a:lnTo>
                    <a:pt x="1821" y="43"/>
                  </a:lnTo>
                  <a:lnTo>
                    <a:pt x="1675" y="64"/>
                  </a:lnTo>
                  <a:lnTo>
                    <a:pt x="1570" y="64"/>
                  </a:lnTo>
                  <a:lnTo>
                    <a:pt x="1424" y="105"/>
                  </a:lnTo>
                  <a:lnTo>
                    <a:pt x="1193" y="105"/>
                  </a:lnTo>
                  <a:lnTo>
                    <a:pt x="1005" y="252"/>
                  </a:lnTo>
                  <a:lnTo>
                    <a:pt x="880" y="315"/>
                  </a:lnTo>
                  <a:lnTo>
                    <a:pt x="817" y="336"/>
                  </a:lnTo>
                  <a:lnTo>
                    <a:pt x="712" y="357"/>
                  </a:lnTo>
                  <a:lnTo>
                    <a:pt x="628" y="377"/>
                  </a:lnTo>
                  <a:lnTo>
                    <a:pt x="482" y="419"/>
                  </a:lnTo>
                  <a:lnTo>
                    <a:pt x="398" y="482"/>
                  </a:lnTo>
                  <a:lnTo>
                    <a:pt x="377" y="524"/>
                  </a:lnTo>
                  <a:lnTo>
                    <a:pt x="252" y="587"/>
                  </a:lnTo>
                  <a:lnTo>
                    <a:pt x="210" y="733"/>
                  </a:lnTo>
                  <a:lnTo>
                    <a:pt x="105" y="880"/>
                  </a:lnTo>
                  <a:lnTo>
                    <a:pt x="84" y="942"/>
                  </a:lnTo>
                  <a:lnTo>
                    <a:pt x="147" y="984"/>
                  </a:lnTo>
                  <a:lnTo>
                    <a:pt x="147" y="1047"/>
                  </a:lnTo>
                  <a:lnTo>
                    <a:pt x="84" y="1047"/>
                  </a:lnTo>
                  <a:lnTo>
                    <a:pt x="43" y="1005"/>
                  </a:lnTo>
                  <a:lnTo>
                    <a:pt x="1" y="1110"/>
                  </a:lnTo>
                  <a:lnTo>
                    <a:pt x="63" y="1173"/>
                  </a:lnTo>
                  <a:lnTo>
                    <a:pt x="252" y="1152"/>
                  </a:lnTo>
                  <a:lnTo>
                    <a:pt x="419" y="1047"/>
                  </a:lnTo>
                  <a:lnTo>
                    <a:pt x="503" y="1005"/>
                  </a:lnTo>
                  <a:lnTo>
                    <a:pt x="608" y="1005"/>
                  </a:lnTo>
                  <a:lnTo>
                    <a:pt x="712" y="942"/>
                  </a:lnTo>
                  <a:lnTo>
                    <a:pt x="796" y="838"/>
                  </a:lnTo>
                  <a:lnTo>
                    <a:pt x="1005" y="670"/>
                  </a:lnTo>
                  <a:lnTo>
                    <a:pt x="1047" y="587"/>
                  </a:lnTo>
                  <a:lnTo>
                    <a:pt x="1110" y="566"/>
                  </a:lnTo>
                  <a:lnTo>
                    <a:pt x="1131" y="566"/>
                  </a:lnTo>
                  <a:lnTo>
                    <a:pt x="1235" y="461"/>
                  </a:lnTo>
                  <a:lnTo>
                    <a:pt x="1340" y="440"/>
                  </a:lnTo>
                  <a:lnTo>
                    <a:pt x="1444" y="440"/>
                  </a:lnTo>
                  <a:lnTo>
                    <a:pt x="1675" y="419"/>
                  </a:lnTo>
                  <a:lnTo>
                    <a:pt x="1842" y="315"/>
                  </a:lnTo>
                  <a:lnTo>
                    <a:pt x="2030" y="252"/>
                  </a:lnTo>
                  <a:lnTo>
                    <a:pt x="2051" y="168"/>
                  </a:lnTo>
                  <a:lnTo>
                    <a:pt x="2135" y="168"/>
                  </a:lnTo>
                  <a:lnTo>
                    <a:pt x="2240" y="105"/>
                  </a:lnTo>
                  <a:lnTo>
                    <a:pt x="2240" y="43"/>
                  </a:lnTo>
                  <a:lnTo>
                    <a:pt x="217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8" name="Google Shape;2858;p78"/>
            <p:cNvGrpSpPr/>
            <p:nvPr/>
          </p:nvGrpSpPr>
          <p:grpSpPr>
            <a:xfrm>
              <a:off x="4403342" y="3107749"/>
              <a:ext cx="316680" cy="101374"/>
              <a:chOff x="5068275" y="3161675"/>
              <a:chExt cx="664875" cy="222850"/>
            </a:xfrm>
          </p:grpSpPr>
          <p:sp>
            <p:nvSpPr>
              <p:cNvPr id="2859" name="Google Shape;2859;p78"/>
              <p:cNvSpPr/>
              <p:nvPr/>
            </p:nvSpPr>
            <p:spPr>
              <a:xfrm>
                <a:off x="5408300" y="3224425"/>
                <a:ext cx="96775" cy="107800"/>
              </a:xfrm>
              <a:custGeom>
                <a:avLst/>
                <a:gdLst/>
                <a:ahLst/>
                <a:cxnLst/>
                <a:rect l="l" t="t" r="r" b="b"/>
                <a:pathLst>
                  <a:path w="3871" h="4312" extrusionOk="0">
                    <a:moveTo>
                      <a:pt x="3620" y="1"/>
                    </a:moveTo>
                    <a:lnTo>
                      <a:pt x="3515" y="43"/>
                    </a:lnTo>
                    <a:lnTo>
                      <a:pt x="3494" y="147"/>
                    </a:lnTo>
                    <a:lnTo>
                      <a:pt x="3390" y="231"/>
                    </a:lnTo>
                    <a:lnTo>
                      <a:pt x="3390" y="294"/>
                    </a:lnTo>
                    <a:lnTo>
                      <a:pt x="3285" y="357"/>
                    </a:lnTo>
                    <a:lnTo>
                      <a:pt x="3181" y="398"/>
                    </a:lnTo>
                    <a:lnTo>
                      <a:pt x="3139" y="461"/>
                    </a:lnTo>
                    <a:lnTo>
                      <a:pt x="2992" y="503"/>
                    </a:lnTo>
                    <a:lnTo>
                      <a:pt x="2720" y="440"/>
                    </a:lnTo>
                    <a:lnTo>
                      <a:pt x="2469" y="419"/>
                    </a:lnTo>
                    <a:lnTo>
                      <a:pt x="2448" y="503"/>
                    </a:lnTo>
                    <a:lnTo>
                      <a:pt x="2406" y="503"/>
                    </a:lnTo>
                    <a:lnTo>
                      <a:pt x="2260" y="398"/>
                    </a:lnTo>
                    <a:lnTo>
                      <a:pt x="2092" y="398"/>
                    </a:lnTo>
                    <a:lnTo>
                      <a:pt x="1988" y="357"/>
                    </a:lnTo>
                    <a:lnTo>
                      <a:pt x="1820" y="336"/>
                    </a:lnTo>
                    <a:lnTo>
                      <a:pt x="1737" y="398"/>
                    </a:lnTo>
                    <a:lnTo>
                      <a:pt x="1674" y="336"/>
                    </a:lnTo>
                    <a:lnTo>
                      <a:pt x="1569" y="231"/>
                    </a:lnTo>
                    <a:lnTo>
                      <a:pt x="1381" y="210"/>
                    </a:lnTo>
                    <a:lnTo>
                      <a:pt x="1276" y="210"/>
                    </a:lnTo>
                    <a:lnTo>
                      <a:pt x="1276" y="336"/>
                    </a:lnTo>
                    <a:lnTo>
                      <a:pt x="1193" y="398"/>
                    </a:lnTo>
                    <a:lnTo>
                      <a:pt x="1151" y="503"/>
                    </a:lnTo>
                    <a:lnTo>
                      <a:pt x="1067" y="566"/>
                    </a:lnTo>
                    <a:lnTo>
                      <a:pt x="900" y="524"/>
                    </a:lnTo>
                    <a:lnTo>
                      <a:pt x="774" y="545"/>
                    </a:lnTo>
                    <a:lnTo>
                      <a:pt x="712" y="608"/>
                    </a:lnTo>
                    <a:lnTo>
                      <a:pt x="753" y="650"/>
                    </a:lnTo>
                    <a:lnTo>
                      <a:pt x="586" y="775"/>
                    </a:lnTo>
                    <a:lnTo>
                      <a:pt x="586" y="942"/>
                    </a:lnTo>
                    <a:lnTo>
                      <a:pt x="628" y="1047"/>
                    </a:lnTo>
                    <a:lnTo>
                      <a:pt x="628" y="1235"/>
                    </a:lnTo>
                    <a:lnTo>
                      <a:pt x="586" y="1298"/>
                    </a:lnTo>
                    <a:lnTo>
                      <a:pt x="649" y="1445"/>
                    </a:lnTo>
                    <a:lnTo>
                      <a:pt x="670" y="1549"/>
                    </a:lnTo>
                    <a:lnTo>
                      <a:pt x="628" y="1486"/>
                    </a:lnTo>
                    <a:lnTo>
                      <a:pt x="565" y="1403"/>
                    </a:lnTo>
                    <a:lnTo>
                      <a:pt x="523" y="1445"/>
                    </a:lnTo>
                    <a:lnTo>
                      <a:pt x="440" y="1507"/>
                    </a:lnTo>
                    <a:lnTo>
                      <a:pt x="335" y="1570"/>
                    </a:lnTo>
                    <a:lnTo>
                      <a:pt x="314" y="1675"/>
                    </a:lnTo>
                    <a:lnTo>
                      <a:pt x="335" y="1800"/>
                    </a:lnTo>
                    <a:lnTo>
                      <a:pt x="314" y="1905"/>
                    </a:lnTo>
                    <a:lnTo>
                      <a:pt x="335" y="2135"/>
                    </a:lnTo>
                    <a:lnTo>
                      <a:pt x="314" y="2198"/>
                    </a:lnTo>
                    <a:lnTo>
                      <a:pt x="272" y="2303"/>
                    </a:lnTo>
                    <a:lnTo>
                      <a:pt x="188" y="2323"/>
                    </a:lnTo>
                    <a:lnTo>
                      <a:pt x="188" y="2449"/>
                    </a:lnTo>
                    <a:lnTo>
                      <a:pt x="63" y="2554"/>
                    </a:lnTo>
                    <a:lnTo>
                      <a:pt x="42" y="2721"/>
                    </a:lnTo>
                    <a:lnTo>
                      <a:pt x="42" y="2763"/>
                    </a:lnTo>
                    <a:lnTo>
                      <a:pt x="0" y="2826"/>
                    </a:lnTo>
                    <a:lnTo>
                      <a:pt x="63" y="3035"/>
                    </a:lnTo>
                    <a:lnTo>
                      <a:pt x="126" y="3139"/>
                    </a:lnTo>
                    <a:lnTo>
                      <a:pt x="168" y="3119"/>
                    </a:lnTo>
                    <a:lnTo>
                      <a:pt x="251" y="3119"/>
                    </a:lnTo>
                    <a:lnTo>
                      <a:pt x="335" y="3056"/>
                    </a:lnTo>
                    <a:lnTo>
                      <a:pt x="377" y="3077"/>
                    </a:lnTo>
                    <a:lnTo>
                      <a:pt x="419" y="3223"/>
                    </a:lnTo>
                    <a:lnTo>
                      <a:pt x="523" y="3495"/>
                    </a:lnTo>
                    <a:lnTo>
                      <a:pt x="481" y="3558"/>
                    </a:lnTo>
                    <a:lnTo>
                      <a:pt x="440" y="3704"/>
                    </a:lnTo>
                    <a:lnTo>
                      <a:pt x="356" y="3851"/>
                    </a:lnTo>
                    <a:lnTo>
                      <a:pt x="356" y="4081"/>
                    </a:lnTo>
                    <a:lnTo>
                      <a:pt x="356" y="4269"/>
                    </a:lnTo>
                    <a:lnTo>
                      <a:pt x="440" y="4269"/>
                    </a:lnTo>
                    <a:lnTo>
                      <a:pt x="523" y="4311"/>
                    </a:lnTo>
                    <a:lnTo>
                      <a:pt x="628" y="4311"/>
                    </a:lnTo>
                    <a:lnTo>
                      <a:pt x="670" y="4269"/>
                    </a:lnTo>
                    <a:lnTo>
                      <a:pt x="774" y="4290"/>
                    </a:lnTo>
                    <a:lnTo>
                      <a:pt x="879" y="4269"/>
                    </a:lnTo>
                    <a:lnTo>
                      <a:pt x="963" y="4311"/>
                    </a:lnTo>
                    <a:lnTo>
                      <a:pt x="984" y="4227"/>
                    </a:lnTo>
                    <a:lnTo>
                      <a:pt x="963" y="4102"/>
                    </a:lnTo>
                    <a:lnTo>
                      <a:pt x="879" y="4060"/>
                    </a:lnTo>
                    <a:lnTo>
                      <a:pt x="858" y="3914"/>
                    </a:lnTo>
                    <a:lnTo>
                      <a:pt x="942" y="3809"/>
                    </a:lnTo>
                    <a:lnTo>
                      <a:pt x="963" y="3600"/>
                    </a:lnTo>
                    <a:lnTo>
                      <a:pt x="942" y="3432"/>
                    </a:lnTo>
                    <a:lnTo>
                      <a:pt x="879" y="3391"/>
                    </a:lnTo>
                    <a:lnTo>
                      <a:pt x="1004" y="3223"/>
                    </a:lnTo>
                    <a:lnTo>
                      <a:pt x="1046" y="3056"/>
                    </a:lnTo>
                    <a:lnTo>
                      <a:pt x="1004" y="2909"/>
                    </a:lnTo>
                    <a:lnTo>
                      <a:pt x="942" y="2826"/>
                    </a:lnTo>
                    <a:lnTo>
                      <a:pt x="942" y="2763"/>
                    </a:lnTo>
                    <a:lnTo>
                      <a:pt x="1067" y="2700"/>
                    </a:lnTo>
                    <a:lnTo>
                      <a:pt x="1088" y="2616"/>
                    </a:lnTo>
                    <a:lnTo>
                      <a:pt x="1214" y="2595"/>
                    </a:lnTo>
                    <a:lnTo>
                      <a:pt x="1318" y="2637"/>
                    </a:lnTo>
                    <a:lnTo>
                      <a:pt x="1318" y="2700"/>
                    </a:lnTo>
                    <a:lnTo>
                      <a:pt x="1381" y="2763"/>
                    </a:lnTo>
                    <a:lnTo>
                      <a:pt x="1381" y="2909"/>
                    </a:lnTo>
                    <a:lnTo>
                      <a:pt x="1276" y="3014"/>
                    </a:lnTo>
                    <a:lnTo>
                      <a:pt x="1276" y="3119"/>
                    </a:lnTo>
                    <a:lnTo>
                      <a:pt x="1318" y="3223"/>
                    </a:lnTo>
                    <a:lnTo>
                      <a:pt x="1402" y="3244"/>
                    </a:lnTo>
                    <a:lnTo>
                      <a:pt x="1486" y="3328"/>
                    </a:lnTo>
                    <a:lnTo>
                      <a:pt x="1611" y="3391"/>
                    </a:lnTo>
                    <a:lnTo>
                      <a:pt x="1632" y="3495"/>
                    </a:lnTo>
                    <a:lnTo>
                      <a:pt x="1590" y="3495"/>
                    </a:lnTo>
                    <a:lnTo>
                      <a:pt x="1569" y="3704"/>
                    </a:lnTo>
                    <a:lnTo>
                      <a:pt x="1590" y="3851"/>
                    </a:lnTo>
                    <a:lnTo>
                      <a:pt x="1674" y="3872"/>
                    </a:lnTo>
                    <a:lnTo>
                      <a:pt x="1737" y="3851"/>
                    </a:lnTo>
                    <a:lnTo>
                      <a:pt x="1883" y="3893"/>
                    </a:lnTo>
                    <a:lnTo>
                      <a:pt x="1946" y="3872"/>
                    </a:lnTo>
                    <a:lnTo>
                      <a:pt x="1946" y="3851"/>
                    </a:lnTo>
                    <a:lnTo>
                      <a:pt x="1925" y="3746"/>
                    </a:lnTo>
                    <a:lnTo>
                      <a:pt x="2030" y="3663"/>
                    </a:lnTo>
                    <a:lnTo>
                      <a:pt x="2113" y="3642"/>
                    </a:lnTo>
                    <a:lnTo>
                      <a:pt x="2260" y="3558"/>
                    </a:lnTo>
                    <a:lnTo>
                      <a:pt x="2427" y="3579"/>
                    </a:lnTo>
                    <a:lnTo>
                      <a:pt x="2511" y="3495"/>
                    </a:lnTo>
                    <a:lnTo>
                      <a:pt x="2532" y="3537"/>
                    </a:lnTo>
                    <a:lnTo>
                      <a:pt x="2616" y="3537"/>
                    </a:lnTo>
                    <a:lnTo>
                      <a:pt x="2657" y="3453"/>
                    </a:lnTo>
                    <a:lnTo>
                      <a:pt x="2657" y="3391"/>
                    </a:lnTo>
                    <a:lnTo>
                      <a:pt x="2511" y="3370"/>
                    </a:lnTo>
                    <a:lnTo>
                      <a:pt x="2448" y="3391"/>
                    </a:lnTo>
                    <a:lnTo>
                      <a:pt x="2281" y="3391"/>
                    </a:lnTo>
                    <a:lnTo>
                      <a:pt x="2281" y="3328"/>
                    </a:lnTo>
                    <a:lnTo>
                      <a:pt x="2239" y="3328"/>
                    </a:lnTo>
                    <a:lnTo>
                      <a:pt x="2239" y="3244"/>
                    </a:lnTo>
                    <a:lnTo>
                      <a:pt x="2197" y="3244"/>
                    </a:lnTo>
                    <a:lnTo>
                      <a:pt x="2134" y="3265"/>
                    </a:lnTo>
                    <a:lnTo>
                      <a:pt x="2134" y="3223"/>
                    </a:lnTo>
                    <a:lnTo>
                      <a:pt x="2030" y="3181"/>
                    </a:lnTo>
                    <a:lnTo>
                      <a:pt x="2009" y="3119"/>
                    </a:lnTo>
                    <a:lnTo>
                      <a:pt x="2051" y="3035"/>
                    </a:lnTo>
                    <a:lnTo>
                      <a:pt x="2092" y="2972"/>
                    </a:lnTo>
                    <a:lnTo>
                      <a:pt x="2134" y="3014"/>
                    </a:lnTo>
                    <a:lnTo>
                      <a:pt x="2134" y="3014"/>
                    </a:lnTo>
                    <a:lnTo>
                      <a:pt x="2113" y="2930"/>
                    </a:lnTo>
                    <a:lnTo>
                      <a:pt x="2155" y="2930"/>
                    </a:lnTo>
                    <a:lnTo>
                      <a:pt x="2197" y="2867"/>
                    </a:lnTo>
                    <a:lnTo>
                      <a:pt x="2134" y="2826"/>
                    </a:lnTo>
                    <a:lnTo>
                      <a:pt x="2051" y="2805"/>
                    </a:lnTo>
                    <a:lnTo>
                      <a:pt x="2092" y="2742"/>
                    </a:lnTo>
                    <a:lnTo>
                      <a:pt x="2051" y="2658"/>
                    </a:lnTo>
                    <a:lnTo>
                      <a:pt x="1988" y="2616"/>
                    </a:lnTo>
                    <a:lnTo>
                      <a:pt x="1904" y="2616"/>
                    </a:lnTo>
                    <a:lnTo>
                      <a:pt x="1883" y="2491"/>
                    </a:lnTo>
                    <a:lnTo>
                      <a:pt x="1716" y="2323"/>
                    </a:lnTo>
                    <a:lnTo>
                      <a:pt x="1611" y="2240"/>
                    </a:lnTo>
                    <a:lnTo>
                      <a:pt x="1569" y="2135"/>
                    </a:lnTo>
                    <a:lnTo>
                      <a:pt x="1569" y="2093"/>
                    </a:lnTo>
                    <a:lnTo>
                      <a:pt x="1611" y="2093"/>
                    </a:lnTo>
                    <a:lnTo>
                      <a:pt x="1632" y="2177"/>
                    </a:lnTo>
                    <a:lnTo>
                      <a:pt x="1737" y="2177"/>
                    </a:lnTo>
                    <a:lnTo>
                      <a:pt x="1841" y="2093"/>
                    </a:lnTo>
                    <a:lnTo>
                      <a:pt x="1883" y="2010"/>
                    </a:lnTo>
                    <a:lnTo>
                      <a:pt x="2092" y="1926"/>
                    </a:lnTo>
                    <a:lnTo>
                      <a:pt x="2260" y="1800"/>
                    </a:lnTo>
                    <a:lnTo>
                      <a:pt x="2344" y="1675"/>
                    </a:lnTo>
                    <a:lnTo>
                      <a:pt x="2448" y="1612"/>
                    </a:lnTo>
                    <a:lnTo>
                      <a:pt x="2448" y="1549"/>
                    </a:lnTo>
                    <a:lnTo>
                      <a:pt x="2574" y="1507"/>
                    </a:lnTo>
                    <a:lnTo>
                      <a:pt x="2678" y="1570"/>
                    </a:lnTo>
                    <a:lnTo>
                      <a:pt x="2762" y="1591"/>
                    </a:lnTo>
                    <a:lnTo>
                      <a:pt x="2867" y="1445"/>
                    </a:lnTo>
                    <a:lnTo>
                      <a:pt x="2867" y="1361"/>
                    </a:lnTo>
                    <a:lnTo>
                      <a:pt x="2741" y="1298"/>
                    </a:lnTo>
                    <a:lnTo>
                      <a:pt x="2469" y="1340"/>
                    </a:lnTo>
                    <a:lnTo>
                      <a:pt x="2364" y="1403"/>
                    </a:lnTo>
                    <a:lnTo>
                      <a:pt x="2197" y="1403"/>
                    </a:lnTo>
                    <a:lnTo>
                      <a:pt x="2113" y="1445"/>
                    </a:lnTo>
                    <a:lnTo>
                      <a:pt x="2009" y="1549"/>
                    </a:lnTo>
                    <a:lnTo>
                      <a:pt x="1820" y="1549"/>
                    </a:lnTo>
                    <a:lnTo>
                      <a:pt x="1716" y="1486"/>
                    </a:lnTo>
                    <a:lnTo>
                      <a:pt x="1611" y="1466"/>
                    </a:lnTo>
                    <a:lnTo>
                      <a:pt x="1507" y="1591"/>
                    </a:lnTo>
                    <a:lnTo>
                      <a:pt x="1423" y="1800"/>
                    </a:lnTo>
                    <a:lnTo>
                      <a:pt x="1297" y="1863"/>
                    </a:lnTo>
                    <a:lnTo>
                      <a:pt x="1193" y="1821"/>
                    </a:lnTo>
                    <a:lnTo>
                      <a:pt x="1172" y="1779"/>
                    </a:lnTo>
                    <a:lnTo>
                      <a:pt x="1004" y="1612"/>
                    </a:lnTo>
                    <a:lnTo>
                      <a:pt x="858" y="1486"/>
                    </a:lnTo>
                    <a:lnTo>
                      <a:pt x="774" y="1277"/>
                    </a:lnTo>
                    <a:lnTo>
                      <a:pt x="795" y="1047"/>
                    </a:lnTo>
                    <a:lnTo>
                      <a:pt x="879" y="838"/>
                    </a:lnTo>
                    <a:lnTo>
                      <a:pt x="984" y="733"/>
                    </a:lnTo>
                    <a:lnTo>
                      <a:pt x="1109" y="670"/>
                    </a:lnTo>
                    <a:lnTo>
                      <a:pt x="1276" y="754"/>
                    </a:lnTo>
                    <a:lnTo>
                      <a:pt x="1465" y="775"/>
                    </a:lnTo>
                    <a:lnTo>
                      <a:pt x="1674" y="670"/>
                    </a:lnTo>
                    <a:lnTo>
                      <a:pt x="1820" y="670"/>
                    </a:lnTo>
                    <a:lnTo>
                      <a:pt x="1883" y="754"/>
                    </a:lnTo>
                    <a:lnTo>
                      <a:pt x="1988" y="754"/>
                    </a:lnTo>
                    <a:lnTo>
                      <a:pt x="2051" y="712"/>
                    </a:lnTo>
                    <a:lnTo>
                      <a:pt x="2281" y="733"/>
                    </a:lnTo>
                    <a:lnTo>
                      <a:pt x="2427" y="733"/>
                    </a:lnTo>
                    <a:lnTo>
                      <a:pt x="2448" y="712"/>
                    </a:lnTo>
                    <a:lnTo>
                      <a:pt x="2574" y="712"/>
                    </a:lnTo>
                    <a:lnTo>
                      <a:pt x="2678" y="754"/>
                    </a:lnTo>
                    <a:lnTo>
                      <a:pt x="2720" y="817"/>
                    </a:lnTo>
                    <a:lnTo>
                      <a:pt x="2825" y="859"/>
                    </a:lnTo>
                    <a:lnTo>
                      <a:pt x="3264" y="754"/>
                    </a:lnTo>
                    <a:lnTo>
                      <a:pt x="3453" y="629"/>
                    </a:lnTo>
                    <a:lnTo>
                      <a:pt x="3494" y="524"/>
                    </a:lnTo>
                    <a:lnTo>
                      <a:pt x="3578" y="524"/>
                    </a:lnTo>
                    <a:lnTo>
                      <a:pt x="3620" y="440"/>
                    </a:lnTo>
                    <a:lnTo>
                      <a:pt x="3704" y="398"/>
                    </a:lnTo>
                    <a:lnTo>
                      <a:pt x="3766" y="294"/>
                    </a:lnTo>
                    <a:lnTo>
                      <a:pt x="3808" y="210"/>
                    </a:lnTo>
                    <a:lnTo>
                      <a:pt x="3871" y="147"/>
                    </a:lnTo>
                    <a:lnTo>
                      <a:pt x="3808" y="106"/>
                    </a:lnTo>
                    <a:lnTo>
                      <a:pt x="3787" y="43"/>
                    </a:lnTo>
                    <a:lnTo>
                      <a:pt x="362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0" name="Google Shape;2860;p78"/>
              <p:cNvSpPr/>
              <p:nvPr/>
            </p:nvSpPr>
            <p:spPr>
              <a:xfrm>
                <a:off x="5587700" y="3253200"/>
                <a:ext cx="145450" cy="131325"/>
              </a:xfrm>
              <a:custGeom>
                <a:avLst/>
                <a:gdLst/>
                <a:ahLst/>
                <a:cxnLst/>
                <a:rect l="l" t="t" r="r" b="b"/>
                <a:pathLst>
                  <a:path w="5818" h="5253" extrusionOk="0">
                    <a:moveTo>
                      <a:pt x="922" y="1"/>
                    </a:moveTo>
                    <a:lnTo>
                      <a:pt x="775" y="22"/>
                    </a:lnTo>
                    <a:lnTo>
                      <a:pt x="712" y="84"/>
                    </a:lnTo>
                    <a:lnTo>
                      <a:pt x="566" y="189"/>
                    </a:lnTo>
                    <a:lnTo>
                      <a:pt x="482" y="210"/>
                    </a:lnTo>
                    <a:lnTo>
                      <a:pt x="398" y="294"/>
                    </a:lnTo>
                    <a:lnTo>
                      <a:pt x="252" y="294"/>
                    </a:lnTo>
                    <a:lnTo>
                      <a:pt x="147" y="356"/>
                    </a:lnTo>
                    <a:lnTo>
                      <a:pt x="189" y="440"/>
                    </a:lnTo>
                    <a:lnTo>
                      <a:pt x="168" y="524"/>
                    </a:lnTo>
                    <a:lnTo>
                      <a:pt x="43" y="608"/>
                    </a:lnTo>
                    <a:lnTo>
                      <a:pt x="1" y="670"/>
                    </a:lnTo>
                    <a:lnTo>
                      <a:pt x="147" y="712"/>
                    </a:lnTo>
                    <a:lnTo>
                      <a:pt x="252" y="649"/>
                    </a:lnTo>
                    <a:lnTo>
                      <a:pt x="273" y="608"/>
                    </a:lnTo>
                    <a:lnTo>
                      <a:pt x="315" y="670"/>
                    </a:lnTo>
                    <a:lnTo>
                      <a:pt x="503" y="754"/>
                    </a:lnTo>
                    <a:lnTo>
                      <a:pt x="566" y="859"/>
                    </a:lnTo>
                    <a:lnTo>
                      <a:pt x="524" y="921"/>
                    </a:lnTo>
                    <a:lnTo>
                      <a:pt x="566" y="1047"/>
                    </a:lnTo>
                    <a:lnTo>
                      <a:pt x="691" y="1131"/>
                    </a:lnTo>
                    <a:lnTo>
                      <a:pt x="796" y="1152"/>
                    </a:lnTo>
                    <a:lnTo>
                      <a:pt x="901" y="1131"/>
                    </a:lnTo>
                    <a:lnTo>
                      <a:pt x="984" y="1172"/>
                    </a:lnTo>
                    <a:lnTo>
                      <a:pt x="1026" y="1131"/>
                    </a:lnTo>
                    <a:lnTo>
                      <a:pt x="1110" y="1152"/>
                    </a:lnTo>
                    <a:lnTo>
                      <a:pt x="1298" y="1131"/>
                    </a:lnTo>
                    <a:lnTo>
                      <a:pt x="1340" y="1152"/>
                    </a:lnTo>
                    <a:lnTo>
                      <a:pt x="1424" y="1131"/>
                    </a:lnTo>
                    <a:lnTo>
                      <a:pt x="1361" y="1068"/>
                    </a:lnTo>
                    <a:lnTo>
                      <a:pt x="1654" y="1089"/>
                    </a:lnTo>
                    <a:lnTo>
                      <a:pt x="1717" y="1172"/>
                    </a:lnTo>
                    <a:lnTo>
                      <a:pt x="1675" y="1298"/>
                    </a:lnTo>
                    <a:lnTo>
                      <a:pt x="1633" y="1277"/>
                    </a:lnTo>
                    <a:lnTo>
                      <a:pt x="1549" y="1361"/>
                    </a:lnTo>
                    <a:lnTo>
                      <a:pt x="1507" y="1465"/>
                    </a:lnTo>
                    <a:lnTo>
                      <a:pt x="1445" y="1361"/>
                    </a:lnTo>
                    <a:lnTo>
                      <a:pt x="1256" y="1277"/>
                    </a:lnTo>
                    <a:lnTo>
                      <a:pt x="1194" y="1298"/>
                    </a:lnTo>
                    <a:lnTo>
                      <a:pt x="1131" y="1465"/>
                    </a:lnTo>
                    <a:lnTo>
                      <a:pt x="1026" y="1507"/>
                    </a:lnTo>
                    <a:lnTo>
                      <a:pt x="922" y="1465"/>
                    </a:lnTo>
                    <a:lnTo>
                      <a:pt x="817" y="1465"/>
                    </a:lnTo>
                    <a:lnTo>
                      <a:pt x="775" y="1403"/>
                    </a:lnTo>
                    <a:lnTo>
                      <a:pt x="629" y="1444"/>
                    </a:lnTo>
                    <a:lnTo>
                      <a:pt x="566" y="1507"/>
                    </a:lnTo>
                    <a:lnTo>
                      <a:pt x="608" y="1570"/>
                    </a:lnTo>
                    <a:lnTo>
                      <a:pt x="733" y="1591"/>
                    </a:lnTo>
                    <a:lnTo>
                      <a:pt x="838" y="1654"/>
                    </a:lnTo>
                    <a:lnTo>
                      <a:pt x="901" y="1779"/>
                    </a:lnTo>
                    <a:lnTo>
                      <a:pt x="942" y="1821"/>
                    </a:lnTo>
                    <a:lnTo>
                      <a:pt x="1005" y="1800"/>
                    </a:lnTo>
                    <a:lnTo>
                      <a:pt x="1026" y="1884"/>
                    </a:lnTo>
                    <a:lnTo>
                      <a:pt x="1026" y="1968"/>
                    </a:lnTo>
                    <a:lnTo>
                      <a:pt x="984" y="1988"/>
                    </a:lnTo>
                    <a:lnTo>
                      <a:pt x="942" y="2072"/>
                    </a:lnTo>
                    <a:lnTo>
                      <a:pt x="1047" y="2240"/>
                    </a:lnTo>
                    <a:lnTo>
                      <a:pt x="1152" y="2281"/>
                    </a:lnTo>
                    <a:lnTo>
                      <a:pt x="1256" y="2240"/>
                    </a:lnTo>
                    <a:lnTo>
                      <a:pt x="1403" y="2114"/>
                    </a:lnTo>
                    <a:lnTo>
                      <a:pt x="1361" y="2009"/>
                    </a:lnTo>
                    <a:lnTo>
                      <a:pt x="1466" y="1863"/>
                    </a:lnTo>
                    <a:lnTo>
                      <a:pt x="1507" y="1821"/>
                    </a:lnTo>
                    <a:lnTo>
                      <a:pt x="1528" y="1758"/>
                    </a:lnTo>
                    <a:lnTo>
                      <a:pt x="1570" y="1612"/>
                    </a:lnTo>
                    <a:lnTo>
                      <a:pt x="1633" y="1507"/>
                    </a:lnTo>
                    <a:lnTo>
                      <a:pt x="1633" y="1654"/>
                    </a:lnTo>
                    <a:lnTo>
                      <a:pt x="1549" y="1716"/>
                    </a:lnTo>
                    <a:lnTo>
                      <a:pt x="1612" y="1863"/>
                    </a:lnTo>
                    <a:lnTo>
                      <a:pt x="1654" y="1988"/>
                    </a:lnTo>
                    <a:lnTo>
                      <a:pt x="1717" y="2072"/>
                    </a:lnTo>
                    <a:lnTo>
                      <a:pt x="1738" y="2009"/>
                    </a:lnTo>
                    <a:lnTo>
                      <a:pt x="1779" y="2009"/>
                    </a:lnTo>
                    <a:lnTo>
                      <a:pt x="1842" y="2030"/>
                    </a:lnTo>
                    <a:lnTo>
                      <a:pt x="1842" y="2135"/>
                    </a:lnTo>
                    <a:lnTo>
                      <a:pt x="1884" y="2093"/>
                    </a:lnTo>
                    <a:lnTo>
                      <a:pt x="1947" y="2093"/>
                    </a:lnTo>
                    <a:lnTo>
                      <a:pt x="1968" y="2135"/>
                    </a:lnTo>
                    <a:lnTo>
                      <a:pt x="2051" y="2177"/>
                    </a:lnTo>
                    <a:lnTo>
                      <a:pt x="2156" y="2135"/>
                    </a:lnTo>
                    <a:lnTo>
                      <a:pt x="2240" y="2135"/>
                    </a:lnTo>
                    <a:lnTo>
                      <a:pt x="2240" y="2177"/>
                    </a:lnTo>
                    <a:lnTo>
                      <a:pt x="2093" y="2177"/>
                    </a:lnTo>
                    <a:lnTo>
                      <a:pt x="2093" y="2281"/>
                    </a:lnTo>
                    <a:lnTo>
                      <a:pt x="2240" y="2302"/>
                    </a:lnTo>
                    <a:lnTo>
                      <a:pt x="2240" y="2323"/>
                    </a:lnTo>
                    <a:lnTo>
                      <a:pt x="2261" y="2386"/>
                    </a:lnTo>
                    <a:lnTo>
                      <a:pt x="2407" y="2449"/>
                    </a:lnTo>
                    <a:lnTo>
                      <a:pt x="2575" y="2449"/>
                    </a:lnTo>
                    <a:lnTo>
                      <a:pt x="2930" y="2553"/>
                    </a:lnTo>
                    <a:lnTo>
                      <a:pt x="3286" y="2658"/>
                    </a:lnTo>
                    <a:lnTo>
                      <a:pt x="3391" y="2658"/>
                    </a:lnTo>
                    <a:lnTo>
                      <a:pt x="3537" y="2721"/>
                    </a:lnTo>
                    <a:lnTo>
                      <a:pt x="3558" y="2825"/>
                    </a:lnTo>
                    <a:lnTo>
                      <a:pt x="3725" y="2867"/>
                    </a:lnTo>
                    <a:lnTo>
                      <a:pt x="3830" y="2867"/>
                    </a:lnTo>
                    <a:lnTo>
                      <a:pt x="3914" y="2825"/>
                    </a:lnTo>
                    <a:lnTo>
                      <a:pt x="3914" y="2825"/>
                    </a:lnTo>
                    <a:lnTo>
                      <a:pt x="3830" y="2951"/>
                    </a:lnTo>
                    <a:lnTo>
                      <a:pt x="3851" y="2972"/>
                    </a:lnTo>
                    <a:lnTo>
                      <a:pt x="3935" y="2951"/>
                    </a:lnTo>
                    <a:lnTo>
                      <a:pt x="3955" y="3014"/>
                    </a:lnTo>
                    <a:lnTo>
                      <a:pt x="4081" y="2972"/>
                    </a:lnTo>
                    <a:lnTo>
                      <a:pt x="4018" y="3035"/>
                    </a:lnTo>
                    <a:lnTo>
                      <a:pt x="4060" y="3076"/>
                    </a:lnTo>
                    <a:lnTo>
                      <a:pt x="4039" y="3139"/>
                    </a:lnTo>
                    <a:lnTo>
                      <a:pt x="4081" y="3181"/>
                    </a:lnTo>
                    <a:lnTo>
                      <a:pt x="4186" y="3160"/>
                    </a:lnTo>
                    <a:lnTo>
                      <a:pt x="4081" y="3265"/>
                    </a:lnTo>
                    <a:lnTo>
                      <a:pt x="4081" y="3328"/>
                    </a:lnTo>
                    <a:lnTo>
                      <a:pt x="4227" y="3453"/>
                    </a:lnTo>
                    <a:lnTo>
                      <a:pt x="4186" y="3558"/>
                    </a:lnTo>
                    <a:lnTo>
                      <a:pt x="4227" y="3641"/>
                    </a:lnTo>
                    <a:lnTo>
                      <a:pt x="4332" y="3704"/>
                    </a:lnTo>
                    <a:lnTo>
                      <a:pt x="4479" y="3809"/>
                    </a:lnTo>
                    <a:lnTo>
                      <a:pt x="4499" y="3872"/>
                    </a:lnTo>
                    <a:lnTo>
                      <a:pt x="4374" y="3872"/>
                    </a:lnTo>
                    <a:lnTo>
                      <a:pt x="4353" y="3955"/>
                    </a:lnTo>
                    <a:lnTo>
                      <a:pt x="4437" y="4018"/>
                    </a:lnTo>
                    <a:lnTo>
                      <a:pt x="4541" y="4081"/>
                    </a:lnTo>
                    <a:lnTo>
                      <a:pt x="4667" y="4060"/>
                    </a:lnTo>
                    <a:lnTo>
                      <a:pt x="4751" y="4081"/>
                    </a:lnTo>
                    <a:lnTo>
                      <a:pt x="4688" y="4081"/>
                    </a:lnTo>
                    <a:lnTo>
                      <a:pt x="4562" y="4123"/>
                    </a:lnTo>
                    <a:lnTo>
                      <a:pt x="4499" y="4102"/>
                    </a:lnTo>
                    <a:lnTo>
                      <a:pt x="4458" y="4123"/>
                    </a:lnTo>
                    <a:lnTo>
                      <a:pt x="4499" y="4206"/>
                    </a:lnTo>
                    <a:lnTo>
                      <a:pt x="4583" y="4227"/>
                    </a:lnTo>
                    <a:lnTo>
                      <a:pt x="4562" y="4395"/>
                    </a:lnTo>
                    <a:lnTo>
                      <a:pt x="4541" y="4416"/>
                    </a:lnTo>
                    <a:lnTo>
                      <a:pt x="4541" y="4499"/>
                    </a:lnTo>
                    <a:lnTo>
                      <a:pt x="4499" y="4583"/>
                    </a:lnTo>
                    <a:lnTo>
                      <a:pt x="4458" y="4604"/>
                    </a:lnTo>
                    <a:lnTo>
                      <a:pt x="4541" y="4709"/>
                    </a:lnTo>
                    <a:lnTo>
                      <a:pt x="4667" y="4625"/>
                    </a:lnTo>
                    <a:lnTo>
                      <a:pt x="4709" y="4688"/>
                    </a:lnTo>
                    <a:lnTo>
                      <a:pt x="4792" y="4688"/>
                    </a:lnTo>
                    <a:lnTo>
                      <a:pt x="4897" y="4625"/>
                    </a:lnTo>
                    <a:lnTo>
                      <a:pt x="5064" y="4625"/>
                    </a:lnTo>
                    <a:lnTo>
                      <a:pt x="5127" y="4583"/>
                    </a:lnTo>
                    <a:lnTo>
                      <a:pt x="5169" y="4478"/>
                    </a:lnTo>
                    <a:lnTo>
                      <a:pt x="5169" y="4583"/>
                    </a:lnTo>
                    <a:lnTo>
                      <a:pt x="5106" y="4688"/>
                    </a:lnTo>
                    <a:lnTo>
                      <a:pt x="5127" y="4750"/>
                    </a:lnTo>
                    <a:lnTo>
                      <a:pt x="5190" y="4792"/>
                    </a:lnTo>
                    <a:lnTo>
                      <a:pt x="5316" y="4897"/>
                    </a:lnTo>
                    <a:lnTo>
                      <a:pt x="5295" y="4939"/>
                    </a:lnTo>
                    <a:lnTo>
                      <a:pt x="5336" y="5022"/>
                    </a:lnTo>
                    <a:lnTo>
                      <a:pt x="5504" y="5211"/>
                    </a:lnTo>
                    <a:lnTo>
                      <a:pt x="5629" y="5232"/>
                    </a:lnTo>
                    <a:lnTo>
                      <a:pt x="5692" y="5253"/>
                    </a:lnTo>
                    <a:lnTo>
                      <a:pt x="5713" y="3851"/>
                    </a:lnTo>
                    <a:lnTo>
                      <a:pt x="5713" y="3788"/>
                    </a:lnTo>
                    <a:lnTo>
                      <a:pt x="5713" y="3704"/>
                    </a:lnTo>
                    <a:lnTo>
                      <a:pt x="5734" y="3537"/>
                    </a:lnTo>
                    <a:lnTo>
                      <a:pt x="5818" y="1382"/>
                    </a:lnTo>
                    <a:lnTo>
                      <a:pt x="5713" y="1403"/>
                    </a:lnTo>
                    <a:lnTo>
                      <a:pt x="5629" y="1382"/>
                    </a:lnTo>
                    <a:lnTo>
                      <a:pt x="5629" y="1298"/>
                    </a:lnTo>
                    <a:lnTo>
                      <a:pt x="5650" y="1256"/>
                    </a:lnTo>
                    <a:lnTo>
                      <a:pt x="5546" y="1193"/>
                    </a:lnTo>
                    <a:lnTo>
                      <a:pt x="5441" y="1193"/>
                    </a:lnTo>
                    <a:lnTo>
                      <a:pt x="5316" y="1172"/>
                    </a:lnTo>
                    <a:lnTo>
                      <a:pt x="5232" y="1152"/>
                    </a:lnTo>
                    <a:lnTo>
                      <a:pt x="5169" y="1172"/>
                    </a:lnTo>
                    <a:lnTo>
                      <a:pt x="4813" y="1026"/>
                    </a:lnTo>
                    <a:lnTo>
                      <a:pt x="4667" y="984"/>
                    </a:lnTo>
                    <a:lnTo>
                      <a:pt x="4562" y="963"/>
                    </a:lnTo>
                    <a:lnTo>
                      <a:pt x="4458" y="880"/>
                    </a:lnTo>
                    <a:lnTo>
                      <a:pt x="4248" y="838"/>
                    </a:lnTo>
                    <a:lnTo>
                      <a:pt x="4060" y="754"/>
                    </a:lnTo>
                    <a:lnTo>
                      <a:pt x="3976" y="670"/>
                    </a:lnTo>
                    <a:lnTo>
                      <a:pt x="3830" y="649"/>
                    </a:lnTo>
                    <a:lnTo>
                      <a:pt x="3537" y="838"/>
                    </a:lnTo>
                    <a:lnTo>
                      <a:pt x="3537" y="880"/>
                    </a:lnTo>
                    <a:lnTo>
                      <a:pt x="3600" y="984"/>
                    </a:lnTo>
                    <a:lnTo>
                      <a:pt x="3558" y="1068"/>
                    </a:lnTo>
                    <a:lnTo>
                      <a:pt x="3391" y="1089"/>
                    </a:lnTo>
                    <a:lnTo>
                      <a:pt x="3286" y="1131"/>
                    </a:lnTo>
                    <a:lnTo>
                      <a:pt x="3223" y="1131"/>
                    </a:lnTo>
                    <a:lnTo>
                      <a:pt x="3181" y="1089"/>
                    </a:lnTo>
                    <a:lnTo>
                      <a:pt x="3119" y="1172"/>
                    </a:lnTo>
                    <a:lnTo>
                      <a:pt x="3119" y="1277"/>
                    </a:lnTo>
                    <a:lnTo>
                      <a:pt x="2993" y="1340"/>
                    </a:lnTo>
                    <a:lnTo>
                      <a:pt x="2888" y="1361"/>
                    </a:lnTo>
                    <a:lnTo>
                      <a:pt x="2805" y="1465"/>
                    </a:lnTo>
                    <a:lnTo>
                      <a:pt x="2805" y="1612"/>
                    </a:lnTo>
                    <a:lnTo>
                      <a:pt x="2763" y="1654"/>
                    </a:lnTo>
                    <a:lnTo>
                      <a:pt x="2700" y="1696"/>
                    </a:lnTo>
                    <a:lnTo>
                      <a:pt x="2658" y="1800"/>
                    </a:lnTo>
                    <a:lnTo>
                      <a:pt x="2554" y="1821"/>
                    </a:lnTo>
                    <a:lnTo>
                      <a:pt x="2449" y="1821"/>
                    </a:lnTo>
                    <a:lnTo>
                      <a:pt x="2386" y="1779"/>
                    </a:lnTo>
                    <a:lnTo>
                      <a:pt x="2261" y="1675"/>
                    </a:lnTo>
                    <a:lnTo>
                      <a:pt x="2240" y="1570"/>
                    </a:lnTo>
                    <a:lnTo>
                      <a:pt x="2177" y="1591"/>
                    </a:lnTo>
                    <a:lnTo>
                      <a:pt x="2156" y="1465"/>
                    </a:lnTo>
                    <a:lnTo>
                      <a:pt x="2156" y="1361"/>
                    </a:lnTo>
                    <a:lnTo>
                      <a:pt x="2072" y="1298"/>
                    </a:lnTo>
                    <a:lnTo>
                      <a:pt x="2031" y="1382"/>
                    </a:lnTo>
                    <a:lnTo>
                      <a:pt x="2051" y="1507"/>
                    </a:lnTo>
                    <a:lnTo>
                      <a:pt x="1989" y="1507"/>
                    </a:lnTo>
                    <a:lnTo>
                      <a:pt x="1926" y="1444"/>
                    </a:lnTo>
                    <a:lnTo>
                      <a:pt x="1863" y="1298"/>
                    </a:lnTo>
                    <a:lnTo>
                      <a:pt x="1842" y="1047"/>
                    </a:lnTo>
                    <a:lnTo>
                      <a:pt x="1821" y="880"/>
                    </a:lnTo>
                    <a:lnTo>
                      <a:pt x="1863" y="775"/>
                    </a:lnTo>
                    <a:lnTo>
                      <a:pt x="1947" y="670"/>
                    </a:lnTo>
                    <a:lnTo>
                      <a:pt x="1884" y="566"/>
                    </a:lnTo>
                    <a:lnTo>
                      <a:pt x="1821" y="503"/>
                    </a:lnTo>
                    <a:lnTo>
                      <a:pt x="1821" y="335"/>
                    </a:lnTo>
                    <a:lnTo>
                      <a:pt x="1842" y="294"/>
                    </a:lnTo>
                    <a:lnTo>
                      <a:pt x="1779" y="231"/>
                    </a:lnTo>
                    <a:lnTo>
                      <a:pt x="1612" y="210"/>
                    </a:lnTo>
                    <a:lnTo>
                      <a:pt x="1424" y="231"/>
                    </a:lnTo>
                    <a:lnTo>
                      <a:pt x="1235" y="105"/>
                    </a:lnTo>
                    <a:lnTo>
                      <a:pt x="9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78"/>
              <p:cNvSpPr/>
              <p:nvPr/>
            </p:nvSpPr>
            <p:spPr>
              <a:xfrm>
                <a:off x="5268100" y="3181025"/>
                <a:ext cx="143350" cy="129750"/>
              </a:xfrm>
              <a:custGeom>
                <a:avLst/>
                <a:gdLst/>
                <a:ahLst/>
                <a:cxnLst/>
                <a:rect l="l" t="t" r="r" b="b"/>
                <a:pathLst>
                  <a:path w="5734" h="5190" extrusionOk="0">
                    <a:moveTo>
                      <a:pt x="4060" y="0"/>
                    </a:moveTo>
                    <a:lnTo>
                      <a:pt x="3955" y="147"/>
                    </a:lnTo>
                    <a:lnTo>
                      <a:pt x="3955" y="209"/>
                    </a:lnTo>
                    <a:lnTo>
                      <a:pt x="3892" y="314"/>
                    </a:lnTo>
                    <a:lnTo>
                      <a:pt x="3892" y="398"/>
                    </a:lnTo>
                    <a:lnTo>
                      <a:pt x="3767" y="837"/>
                    </a:lnTo>
                    <a:lnTo>
                      <a:pt x="3579" y="1109"/>
                    </a:lnTo>
                    <a:lnTo>
                      <a:pt x="3516" y="1360"/>
                    </a:lnTo>
                    <a:lnTo>
                      <a:pt x="3265" y="1716"/>
                    </a:lnTo>
                    <a:lnTo>
                      <a:pt x="3307" y="1779"/>
                    </a:lnTo>
                    <a:lnTo>
                      <a:pt x="3014" y="1842"/>
                    </a:lnTo>
                    <a:lnTo>
                      <a:pt x="2783" y="1967"/>
                    </a:lnTo>
                    <a:lnTo>
                      <a:pt x="2637" y="1967"/>
                    </a:lnTo>
                    <a:lnTo>
                      <a:pt x="2595" y="1883"/>
                    </a:lnTo>
                    <a:lnTo>
                      <a:pt x="2470" y="1842"/>
                    </a:lnTo>
                    <a:lnTo>
                      <a:pt x="2177" y="1842"/>
                    </a:lnTo>
                    <a:lnTo>
                      <a:pt x="2093" y="1925"/>
                    </a:lnTo>
                    <a:lnTo>
                      <a:pt x="1758" y="2051"/>
                    </a:lnTo>
                    <a:lnTo>
                      <a:pt x="1444" y="2030"/>
                    </a:lnTo>
                    <a:lnTo>
                      <a:pt x="1361" y="2072"/>
                    </a:lnTo>
                    <a:lnTo>
                      <a:pt x="1235" y="2051"/>
                    </a:lnTo>
                    <a:lnTo>
                      <a:pt x="1214" y="2134"/>
                    </a:lnTo>
                    <a:lnTo>
                      <a:pt x="1047" y="2176"/>
                    </a:lnTo>
                    <a:lnTo>
                      <a:pt x="942" y="2155"/>
                    </a:lnTo>
                    <a:lnTo>
                      <a:pt x="921" y="2051"/>
                    </a:lnTo>
                    <a:lnTo>
                      <a:pt x="796" y="1946"/>
                    </a:lnTo>
                    <a:lnTo>
                      <a:pt x="754" y="1883"/>
                    </a:lnTo>
                    <a:lnTo>
                      <a:pt x="566" y="1758"/>
                    </a:lnTo>
                    <a:lnTo>
                      <a:pt x="440" y="1549"/>
                    </a:lnTo>
                    <a:lnTo>
                      <a:pt x="377" y="1570"/>
                    </a:lnTo>
                    <a:lnTo>
                      <a:pt x="314" y="1653"/>
                    </a:lnTo>
                    <a:lnTo>
                      <a:pt x="168" y="1842"/>
                    </a:lnTo>
                    <a:lnTo>
                      <a:pt x="84" y="1988"/>
                    </a:lnTo>
                    <a:lnTo>
                      <a:pt x="84" y="2072"/>
                    </a:lnTo>
                    <a:lnTo>
                      <a:pt x="105" y="2155"/>
                    </a:lnTo>
                    <a:lnTo>
                      <a:pt x="84" y="2239"/>
                    </a:lnTo>
                    <a:lnTo>
                      <a:pt x="1" y="2281"/>
                    </a:lnTo>
                    <a:lnTo>
                      <a:pt x="22" y="2490"/>
                    </a:lnTo>
                    <a:lnTo>
                      <a:pt x="210" y="2699"/>
                    </a:lnTo>
                    <a:lnTo>
                      <a:pt x="231" y="2804"/>
                    </a:lnTo>
                    <a:lnTo>
                      <a:pt x="189" y="2762"/>
                    </a:lnTo>
                    <a:lnTo>
                      <a:pt x="168" y="2804"/>
                    </a:lnTo>
                    <a:lnTo>
                      <a:pt x="210" y="2930"/>
                    </a:lnTo>
                    <a:lnTo>
                      <a:pt x="335" y="2971"/>
                    </a:lnTo>
                    <a:lnTo>
                      <a:pt x="419" y="2971"/>
                    </a:lnTo>
                    <a:lnTo>
                      <a:pt x="607" y="2909"/>
                    </a:lnTo>
                    <a:lnTo>
                      <a:pt x="733" y="2825"/>
                    </a:lnTo>
                    <a:lnTo>
                      <a:pt x="838" y="2867"/>
                    </a:lnTo>
                    <a:lnTo>
                      <a:pt x="733" y="2867"/>
                    </a:lnTo>
                    <a:lnTo>
                      <a:pt x="607" y="2971"/>
                    </a:lnTo>
                    <a:lnTo>
                      <a:pt x="398" y="3013"/>
                    </a:lnTo>
                    <a:lnTo>
                      <a:pt x="314" y="3097"/>
                    </a:lnTo>
                    <a:lnTo>
                      <a:pt x="210" y="3097"/>
                    </a:lnTo>
                    <a:lnTo>
                      <a:pt x="210" y="3139"/>
                    </a:lnTo>
                    <a:lnTo>
                      <a:pt x="335" y="3181"/>
                    </a:lnTo>
                    <a:lnTo>
                      <a:pt x="503" y="3243"/>
                    </a:lnTo>
                    <a:lnTo>
                      <a:pt x="649" y="3411"/>
                    </a:lnTo>
                    <a:lnTo>
                      <a:pt x="712" y="3515"/>
                    </a:lnTo>
                    <a:lnTo>
                      <a:pt x="733" y="3620"/>
                    </a:lnTo>
                    <a:lnTo>
                      <a:pt x="649" y="3746"/>
                    </a:lnTo>
                    <a:lnTo>
                      <a:pt x="566" y="3829"/>
                    </a:lnTo>
                    <a:lnTo>
                      <a:pt x="607" y="3871"/>
                    </a:lnTo>
                    <a:lnTo>
                      <a:pt x="712" y="3955"/>
                    </a:lnTo>
                    <a:lnTo>
                      <a:pt x="733" y="4227"/>
                    </a:lnTo>
                    <a:lnTo>
                      <a:pt x="733" y="4352"/>
                    </a:lnTo>
                    <a:lnTo>
                      <a:pt x="817" y="4499"/>
                    </a:lnTo>
                    <a:lnTo>
                      <a:pt x="858" y="4499"/>
                    </a:lnTo>
                    <a:lnTo>
                      <a:pt x="963" y="4436"/>
                    </a:lnTo>
                    <a:lnTo>
                      <a:pt x="1005" y="4499"/>
                    </a:lnTo>
                    <a:lnTo>
                      <a:pt x="1130" y="4499"/>
                    </a:lnTo>
                    <a:lnTo>
                      <a:pt x="1214" y="4541"/>
                    </a:lnTo>
                    <a:lnTo>
                      <a:pt x="1361" y="4541"/>
                    </a:lnTo>
                    <a:lnTo>
                      <a:pt x="1444" y="4457"/>
                    </a:lnTo>
                    <a:lnTo>
                      <a:pt x="1528" y="4499"/>
                    </a:lnTo>
                    <a:lnTo>
                      <a:pt x="1591" y="4457"/>
                    </a:lnTo>
                    <a:lnTo>
                      <a:pt x="1654" y="4352"/>
                    </a:lnTo>
                    <a:lnTo>
                      <a:pt x="1654" y="4290"/>
                    </a:lnTo>
                    <a:lnTo>
                      <a:pt x="1674" y="4373"/>
                    </a:lnTo>
                    <a:lnTo>
                      <a:pt x="1654" y="4478"/>
                    </a:lnTo>
                    <a:lnTo>
                      <a:pt x="1695" y="4603"/>
                    </a:lnTo>
                    <a:lnTo>
                      <a:pt x="1737" y="4792"/>
                    </a:lnTo>
                    <a:lnTo>
                      <a:pt x="1695" y="4896"/>
                    </a:lnTo>
                    <a:lnTo>
                      <a:pt x="1779" y="4896"/>
                    </a:lnTo>
                    <a:lnTo>
                      <a:pt x="1905" y="4750"/>
                    </a:lnTo>
                    <a:lnTo>
                      <a:pt x="1988" y="4708"/>
                    </a:lnTo>
                    <a:lnTo>
                      <a:pt x="2051" y="4771"/>
                    </a:lnTo>
                    <a:lnTo>
                      <a:pt x="2114" y="4750"/>
                    </a:lnTo>
                    <a:lnTo>
                      <a:pt x="2135" y="4687"/>
                    </a:lnTo>
                    <a:lnTo>
                      <a:pt x="2302" y="4687"/>
                    </a:lnTo>
                    <a:lnTo>
                      <a:pt x="2386" y="4583"/>
                    </a:lnTo>
                    <a:lnTo>
                      <a:pt x="2428" y="4583"/>
                    </a:lnTo>
                    <a:lnTo>
                      <a:pt x="2532" y="4645"/>
                    </a:lnTo>
                    <a:lnTo>
                      <a:pt x="2616" y="4583"/>
                    </a:lnTo>
                    <a:lnTo>
                      <a:pt x="2658" y="4645"/>
                    </a:lnTo>
                    <a:lnTo>
                      <a:pt x="2658" y="4750"/>
                    </a:lnTo>
                    <a:lnTo>
                      <a:pt x="2721" y="4792"/>
                    </a:lnTo>
                    <a:lnTo>
                      <a:pt x="2825" y="4813"/>
                    </a:lnTo>
                    <a:lnTo>
                      <a:pt x="2804" y="4750"/>
                    </a:lnTo>
                    <a:lnTo>
                      <a:pt x="2825" y="4666"/>
                    </a:lnTo>
                    <a:lnTo>
                      <a:pt x="2888" y="4750"/>
                    </a:lnTo>
                    <a:lnTo>
                      <a:pt x="2993" y="4771"/>
                    </a:lnTo>
                    <a:lnTo>
                      <a:pt x="3035" y="4750"/>
                    </a:lnTo>
                    <a:lnTo>
                      <a:pt x="3097" y="4813"/>
                    </a:lnTo>
                    <a:lnTo>
                      <a:pt x="3139" y="4792"/>
                    </a:lnTo>
                    <a:lnTo>
                      <a:pt x="3160" y="4855"/>
                    </a:lnTo>
                    <a:lnTo>
                      <a:pt x="3223" y="4917"/>
                    </a:lnTo>
                    <a:lnTo>
                      <a:pt x="3181" y="5022"/>
                    </a:lnTo>
                    <a:lnTo>
                      <a:pt x="3244" y="5189"/>
                    </a:lnTo>
                    <a:lnTo>
                      <a:pt x="3348" y="5168"/>
                    </a:lnTo>
                    <a:lnTo>
                      <a:pt x="3579" y="5064"/>
                    </a:lnTo>
                    <a:lnTo>
                      <a:pt x="3746" y="5022"/>
                    </a:lnTo>
                    <a:lnTo>
                      <a:pt x="3955" y="4896"/>
                    </a:lnTo>
                    <a:lnTo>
                      <a:pt x="4060" y="4666"/>
                    </a:lnTo>
                    <a:lnTo>
                      <a:pt x="4060" y="4583"/>
                    </a:lnTo>
                    <a:lnTo>
                      <a:pt x="4102" y="4457"/>
                    </a:lnTo>
                    <a:lnTo>
                      <a:pt x="4143" y="4478"/>
                    </a:lnTo>
                    <a:lnTo>
                      <a:pt x="4185" y="4478"/>
                    </a:lnTo>
                    <a:lnTo>
                      <a:pt x="4269" y="4290"/>
                    </a:lnTo>
                    <a:lnTo>
                      <a:pt x="4227" y="4269"/>
                    </a:lnTo>
                    <a:lnTo>
                      <a:pt x="4185" y="4227"/>
                    </a:lnTo>
                    <a:lnTo>
                      <a:pt x="4185" y="4164"/>
                    </a:lnTo>
                    <a:lnTo>
                      <a:pt x="4206" y="4185"/>
                    </a:lnTo>
                    <a:lnTo>
                      <a:pt x="4290" y="4227"/>
                    </a:lnTo>
                    <a:lnTo>
                      <a:pt x="4353" y="4143"/>
                    </a:lnTo>
                    <a:lnTo>
                      <a:pt x="4311" y="4059"/>
                    </a:lnTo>
                    <a:lnTo>
                      <a:pt x="4269" y="4059"/>
                    </a:lnTo>
                    <a:lnTo>
                      <a:pt x="4206" y="4039"/>
                    </a:lnTo>
                    <a:lnTo>
                      <a:pt x="4290" y="3976"/>
                    </a:lnTo>
                    <a:lnTo>
                      <a:pt x="4290" y="3871"/>
                    </a:lnTo>
                    <a:lnTo>
                      <a:pt x="4143" y="3871"/>
                    </a:lnTo>
                    <a:lnTo>
                      <a:pt x="4185" y="3808"/>
                    </a:lnTo>
                    <a:lnTo>
                      <a:pt x="4164" y="3746"/>
                    </a:lnTo>
                    <a:lnTo>
                      <a:pt x="4164" y="3746"/>
                    </a:lnTo>
                    <a:lnTo>
                      <a:pt x="4227" y="3767"/>
                    </a:lnTo>
                    <a:lnTo>
                      <a:pt x="4353" y="3725"/>
                    </a:lnTo>
                    <a:lnTo>
                      <a:pt x="4374" y="3620"/>
                    </a:lnTo>
                    <a:lnTo>
                      <a:pt x="4457" y="3515"/>
                    </a:lnTo>
                    <a:lnTo>
                      <a:pt x="4478" y="3390"/>
                    </a:lnTo>
                    <a:lnTo>
                      <a:pt x="4457" y="3306"/>
                    </a:lnTo>
                    <a:lnTo>
                      <a:pt x="4499" y="3348"/>
                    </a:lnTo>
                    <a:lnTo>
                      <a:pt x="4562" y="3453"/>
                    </a:lnTo>
                    <a:lnTo>
                      <a:pt x="4625" y="3348"/>
                    </a:lnTo>
                    <a:lnTo>
                      <a:pt x="4708" y="3243"/>
                    </a:lnTo>
                    <a:lnTo>
                      <a:pt x="4667" y="3097"/>
                    </a:lnTo>
                    <a:lnTo>
                      <a:pt x="4813" y="2971"/>
                    </a:lnTo>
                    <a:lnTo>
                      <a:pt x="4834" y="2783"/>
                    </a:lnTo>
                    <a:lnTo>
                      <a:pt x="4897" y="2699"/>
                    </a:lnTo>
                    <a:lnTo>
                      <a:pt x="4918" y="2469"/>
                    </a:lnTo>
                    <a:lnTo>
                      <a:pt x="4980" y="2406"/>
                    </a:lnTo>
                    <a:lnTo>
                      <a:pt x="4980" y="2344"/>
                    </a:lnTo>
                    <a:lnTo>
                      <a:pt x="5106" y="2197"/>
                    </a:lnTo>
                    <a:lnTo>
                      <a:pt x="5148" y="2281"/>
                    </a:lnTo>
                    <a:lnTo>
                      <a:pt x="5190" y="2239"/>
                    </a:lnTo>
                    <a:lnTo>
                      <a:pt x="5148" y="2072"/>
                    </a:lnTo>
                    <a:lnTo>
                      <a:pt x="5148" y="2072"/>
                    </a:lnTo>
                    <a:lnTo>
                      <a:pt x="5336" y="2260"/>
                    </a:lnTo>
                    <a:lnTo>
                      <a:pt x="5462" y="2260"/>
                    </a:lnTo>
                    <a:lnTo>
                      <a:pt x="5545" y="2197"/>
                    </a:lnTo>
                    <a:lnTo>
                      <a:pt x="5629" y="2239"/>
                    </a:lnTo>
                    <a:lnTo>
                      <a:pt x="5713" y="2197"/>
                    </a:lnTo>
                    <a:lnTo>
                      <a:pt x="5734" y="2093"/>
                    </a:lnTo>
                    <a:lnTo>
                      <a:pt x="5629" y="2072"/>
                    </a:lnTo>
                    <a:lnTo>
                      <a:pt x="5608" y="2030"/>
                    </a:lnTo>
                    <a:lnTo>
                      <a:pt x="5503" y="1883"/>
                    </a:lnTo>
                    <a:lnTo>
                      <a:pt x="5420" y="1883"/>
                    </a:lnTo>
                    <a:lnTo>
                      <a:pt x="5190" y="1674"/>
                    </a:lnTo>
                    <a:lnTo>
                      <a:pt x="5106" y="1632"/>
                    </a:lnTo>
                    <a:lnTo>
                      <a:pt x="5085" y="1528"/>
                    </a:lnTo>
                    <a:lnTo>
                      <a:pt x="5022" y="1465"/>
                    </a:lnTo>
                    <a:lnTo>
                      <a:pt x="5043" y="1423"/>
                    </a:lnTo>
                    <a:lnTo>
                      <a:pt x="5190" y="1360"/>
                    </a:lnTo>
                    <a:lnTo>
                      <a:pt x="5231" y="1256"/>
                    </a:lnTo>
                    <a:lnTo>
                      <a:pt x="5148" y="1193"/>
                    </a:lnTo>
                    <a:lnTo>
                      <a:pt x="4980" y="1005"/>
                    </a:lnTo>
                    <a:lnTo>
                      <a:pt x="4918" y="879"/>
                    </a:lnTo>
                    <a:lnTo>
                      <a:pt x="4834" y="795"/>
                    </a:lnTo>
                    <a:lnTo>
                      <a:pt x="4876" y="712"/>
                    </a:lnTo>
                    <a:lnTo>
                      <a:pt x="4918" y="691"/>
                    </a:lnTo>
                    <a:lnTo>
                      <a:pt x="4918" y="628"/>
                    </a:lnTo>
                    <a:lnTo>
                      <a:pt x="4876" y="607"/>
                    </a:lnTo>
                    <a:lnTo>
                      <a:pt x="4750" y="482"/>
                    </a:lnTo>
                    <a:lnTo>
                      <a:pt x="4813" y="461"/>
                    </a:lnTo>
                    <a:lnTo>
                      <a:pt x="4939" y="482"/>
                    </a:lnTo>
                    <a:lnTo>
                      <a:pt x="5085" y="461"/>
                    </a:lnTo>
                    <a:lnTo>
                      <a:pt x="4980" y="314"/>
                    </a:lnTo>
                    <a:lnTo>
                      <a:pt x="4834" y="272"/>
                    </a:lnTo>
                    <a:lnTo>
                      <a:pt x="4897" y="209"/>
                    </a:lnTo>
                    <a:lnTo>
                      <a:pt x="4876" y="168"/>
                    </a:lnTo>
                    <a:lnTo>
                      <a:pt x="4939" y="147"/>
                    </a:lnTo>
                    <a:lnTo>
                      <a:pt x="4939" y="105"/>
                    </a:lnTo>
                    <a:lnTo>
                      <a:pt x="4813" y="84"/>
                    </a:lnTo>
                    <a:lnTo>
                      <a:pt x="4667" y="84"/>
                    </a:lnTo>
                    <a:lnTo>
                      <a:pt x="4604" y="42"/>
                    </a:lnTo>
                    <a:lnTo>
                      <a:pt x="4164" y="42"/>
                    </a:lnTo>
                    <a:lnTo>
                      <a:pt x="40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2" name="Google Shape;2862;p78"/>
              <p:cNvSpPr/>
              <p:nvPr/>
            </p:nvSpPr>
            <p:spPr>
              <a:xfrm>
                <a:off x="5068275" y="3161675"/>
                <a:ext cx="431050" cy="221800"/>
              </a:xfrm>
              <a:custGeom>
                <a:avLst/>
                <a:gdLst/>
                <a:ahLst/>
                <a:cxnLst/>
                <a:rect l="l" t="t" r="r" b="b"/>
                <a:pathLst>
                  <a:path w="17242" h="8872" extrusionOk="0">
                    <a:moveTo>
                      <a:pt x="16991" y="8202"/>
                    </a:moveTo>
                    <a:lnTo>
                      <a:pt x="16886" y="8265"/>
                    </a:lnTo>
                    <a:lnTo>
                      <a:pt x="16928" y="8286"/>
                    </a:lnTo>
                    <a:lnTo>
                      <a:pt x="16907" y="8307"/>
                    </a:lnTo>
                    <a:cubicBezTo>
                      <a:pt x="16886" y="8307"/>
                      <a:pt x="16823" y="8349"/>
                      <a:pt x="16802" y="8349"/>
                    </a:cubicBezTo>
                    <a:lnTo>
                      <a:pt x="16802" y="8307"/>
                    </a:lnTo>
                    <a:lnTo>
                      <a:pt x="16782" y="8349"/>
                    </a:lnTo>
                    <a:cubicBezTo>
                      <a:pt x="16677" y="8370"/>
                      <a:pt x="16572" y="8370"/>
                      <a:pt x="16489" y="8390"/>
                    </a:cubicBezTo>
                    <a:lnTo>
                      <a:pt x="16593" y="8286"/>
                    </a:lnTo>
                    <a:lnTo>
                      <a:pt x="16551" y="8265"/>
                    </a:lnTo>
                    <a:lnTo>
                      <a:pt x="16468" y="8307"/>
                    </a:lnTo>
                    <a:lnTo>
                      <a:pt x="16384" y="8307"/>
                    </a:lnTo>
                    <a:lnTo>
                      <a:pt x="16342" y="8349"/>
                    </a:lnTo>
                    <a:lnTo>
                      <a:pt x="16363" y="8390"/>
                    </a:lnTo>
                    <a:lnTo>
                      <a:pt x="16300" y="8453"/>
                    </a:lnTo>
                    <a:lnTo>
                      <a:pt x="16196" y="8453"/>
                    </a:lnTo>
                    <a:lnTo>
                      <a:pt x="16258" y="8495"/>
                    </a:lnTo>
                    <a:lnTo>
                      <a:pt x="16384" y="8474"/>
                    </a:lnTo>
                    <a:lnTo>
                      <a:pt x="16447" y="8411"/>
                    </a:lnTo>
                    <a:cubicBezTo>
                      <a:pt x="16489" y="8411"/>
                      <a:pt x="16551" y="8411"/>
                      <a:pt x="16614" y="8390"/>
                    </a:cubicBezTo>
                    <a:lnTo>
                      <a:pt x="16614" y="8390"/>
                    </a:lnTo>
                    <a:lnTo>
                      <a:pt x="16593" y="8411"/>
                    </a:lnTo>
                    <a:lnTo>
                      <a:pt x="16677" y="8411"/>
                    </a:lnTo>
                    <a:lnTo>
                      <a:pt x="16719" y="8474"/>
                    </a:lnTo>
                    <a:lnTo>
                      <a:pt x="16802" y="8370"/>
                    </a:lnTo>
                    <a:cubicBezTo>
                      <a:pt x="16823" y="8370"/>
                      <a:pt x="16886" y="8349"/>
                      <a:pt x="16907" y="8349"/>
                    </a:cubicBezTo>
                    <a:lnTo>
                      <a:pt x="16907" y="8370"/>
                    </a:lnTo>
                    <a:lnTo>
                      <a:pt x="17012" y="8390"/>
                    </a:lnTo>
                    <a:lnTo>
                      <a:pt x="17200" y="8307"/>
                    </a:lnTo>
                    <a:lnTo>
                      <a:pt x="17242" y="8244"/>
                    </a:lnTo>
                    <a:lnTo>
                      <a:pt x="17200" y="8202"/>
                    </a:lnTo>
                    <a:lnTo>
                      <a:pt x="17033" y="8244"/>
                    </a:lnTo>
                    <a:lnTo>
                      <a:pt x="16991" y="8202"/>
                    </a:lnTo>
                    <a:close/>
                    <a:moveTo>
                      <a:pt x="16070" y="8411"/>
                    </a:moveTo>
                    <a:lnTo>
                      <a:pt x="16007" y="8443"/>
                    </a:lnTo>
                    <a:lnTo>
                      <a:pt x="16007" y="8443"/>
                    </a:lnTo>
                    <a:cubicBezTo>
                      <a:pt x="16026" y="8475"/>
                      <a:pt x="16037" y="8501"/>
                      <a:pt x="16036" y="8525"/>
                    </a:cubicBezTo>
                    <a:lnTo>
                      <a:pt x="16036" y="8525"/>
                    </a:lnTo>
                    <a:lnTo>
                      <a:pt x="16049" y="8474"/>
                    </a:lnTo>
                    <a:lnTo>
                      <a:pt x="16133" y="8453"/>
                    </a:lnTo>
                    <a:lnTo>
                      <a:pt x="16196" y="8453"/>
                    </a:lnTo>
                    <a:lnTo>
                      <a:pt x="16237" y="8411"/>
                    </a:lnTo>
                    <a:close/>
                    <a:moveTo>
                      <a:pt x="16036" y="8525"/>
                    </a:moveTo>
                    <a:lnTo>
                      <a:pt x="16028" y="8558"/>
                    </a:lnTo>
                    <a:cubicBezTo>
                      <a:pt x="16034" y="8547"/>
                      <a:pt x="16036" y="8536"/>
                      <a:pt x="16036" y="8525"/>
                    </a:cubicBezTo>
                    <a:close/>
                    <a:moveTo>
                      <a:pt x="105" y="0"/>
                    </a:moveTo>
                    <a:lnTo>
                      <a:pt x="22" y="42"/>
                    </a:lnTo>
                    <a:lnTo>
                      <a:pt x="1" y="105"/>
                    </a:lnTo>
                    <a:lnTo>
                      <a:pt x="22" y="251"/>
                    </a:lnTo>
                    <a:lnTo>
                      <a:pt x="168" y="565"/>
                    </a:lnTo>
                    <a:lnTo>
                      <a:pt x="252" y="628"/>
                    </a:lnTo>
                    <a:lnTo>
                      <a:pt x="524" y="879"/>
                    </a:lnTo>
                    <a:lnTo>
                      <a:pt x="587" y="879"/>
                    </a:lnTo>
                    <a:lnTo>
                      <a:pt x="754" y="1067"/>
                    </a:lnTo>
                    <a:lnTo>
                      <a:pt x="838" y="1088"/>
                    </a:lnTo>
                    <a:lnTo>
                      <a:pt x="900" y="1067"/>
                    </a:lnTo>
                    <a:lnTo>
                      <a:pt x="1089" y="1214"/>
                    </a:lnTo>
                    <a:lnTo>
                      <a:pt x="1298" y="1528"/>
                    </a:lnTo>
                    <a:lnTo>
                      <a:pt x="1507" y="1716"/>
                    </a:lnTo>
                    <a:lnTo>
                      <a:pt x="1570" y="1716"/>
                    </a:lnTo>
                    <a:lnTo>
                      <a:pt x="1570" y="1883"/>
                    </a:lnTo>
                    <a:lnTo>
                      <a:pt x="1612" y="1925"/>
                    </a:lnTo>
                    <a:lnTo>
                      <a:pt x="1633" y="2092"/>
                    </a:lnTo>
                    <a:lnTo>
                      <a:pt x="1716" y="2155"/>
                    </a:lnTo>
                    <a:lnTo>
                      <a:pt x="1842" y="2155"/>
                    </a:lnTo>
                    <a:lnTo>
                      <a:pt x="2009" y="2344"/>
                    </a:lnTo>
                    <a:lnTo>
                      <a:pt x="2093" y="2406"/>
                    </a:lnTo>
                    <a:lnTo>
                      <a:pt x="2156" y="2406"/>
                    </a:lnTo>
                    <a:lnTo>
                      <a:pt x="2198" y="2448"/>
                    </a:lnTo>
                    <a:lnTo>
                      <a:pt x="2135" y="2532"/>
                    </a:lnTo>
                    <a:lnTo>
                      <a:pt x="2219" y="2616"/>
                    </a:lnTo>
                    <a:lnTo>
                      <a:pt x="2261" y="2762"/>
                    </a:lnTo>
                    <a:lnTo>
                      <a:pt x="2261" y="2783"/>
                    </a:lnTo>
                    <a:lnTo>
                      <a:pt x="2365" y="3097"/>
                    </a:lnTo>
                    <a:lnTo>
                      <a:pt x="2428" y="3264"/>
                    </a:lnTo>
                    <a:lnTo>
                      <a:pt x="2574" y="3306"/>
                    </a:lnTo>
                    <a:lnTo>
                      <a:pt x="2763" y="3411"/>
                    </a:lnTo>
                    <a:lnTo>
                      <a:pt x="2763" y="3515"/>
                    </a:lnTo>
                    <a:lnTo>
                      <a:pt x="2888" y="3787"/>
                    </a:lnTo>
                    <a:lnTo>
                      <a:pt x="3035" y="3892"/>
                    </a:lnTo>
                    <a:lnTo>
                      <a:pt x="3056" y="4185"/>
                    </a:lnTo>
                    <a:lnTo>
                      <a:pt x="3265" y="4561"/>
                    </a:lnTo>
                    <a:lnTo>
                      <a:pt x="3265" y="4729"/>
                    </a:lnTo>
                    <a:lnTo>
                      <a:pt x="3307" y="4875"/>
                    </a:lnTo>
                    <a:lnTo>
                      <a:pt x="3516" y="5043"/>
                    </a:lnTo>
                    <a:lnTo>
                      <a:pt x="3725" y="5294"/>
                    </a:lnTo>
                    <a:lnTo>
                      <a:pt x="3788" y="5440"/>
                    </a:lnTo>
                    <a:lnTo>
                      <a:pt x="3934" y="5461"/>
                    </a:lnTo>
                    <a:lnTo>
                      <a:pt x="3997" y="5545"/>
                    </a:lnTo>
                    <a:lnTo>
                      <a:pt x="4123" y="5608"/>
                    </a:lnTo>
                    <a:lnTo>
                      <a:pt x="4144" y="5775"/>
                    </a:lnTo>
                    <a:lnTo>
                      <a:pt x="4290" y="5859"/>
                    </a:lnTo>
                    <a:lnTo>
                      <a:pt x="4437" y="6005"/>
                    </a:lnTo>
                    <a:lnTo>
                      <a:pt x="4709" y="6173"/>
                    </a:lnTo>
                    <a:lnTo>
                      <a:pt x="4750" y="6298"/>
                    </a:lnTo>
                    <a:lnTo>
                      <a:pt x="4918" y="6361"/>
                    </a:lnTo>
                    <a:lnTo>
                      <a:pt x="5253" y="6633"/>
                    </a:lnTo>
                    <a:lnTo>
                      <a:pt x="5274" y="6779"/>
                    </a:lnTo>
                    <a:lnTo>
                      <a:pt x="5357" y="6800"/>
                    </a:lnTo>
                    <a:lnTo>
                      <a:pt x="5441" y="6926"/>
                    </a:lnTo>
                    <a:lnTo>
                      <a:pt x="5483" y="6884"/>
                    </a:lnTo>
                    <a:lnTo>
                      <a:pt x="5483" y="6779"/>
                    </a:lnTo>
                    <a:lnTo>
                      <a:pt x="5462" y="6717"/>
                    </a:lnTo>
                    <a:lnTo>
                      <a:pt x="5462" y="6675"/>
                    </a:lnTo>
                    <a:lnTo>
                      <a:pt x="5566" y="6696"/>
                    </a:lnTo>
                    <a:lnTo>
                      <a:pt x="5797" y="6905"/>
                    </a:lnTo>
                    <a:lnTo>
                      <a:pt x="5859" y="6884"/>
                    </a:lnTo>
                    <a:lnTo>
                      <a:pt x="5859" y="6717"/>
                    </a:lnTo>
                    <a:lnTo>
                      <a:pt x="5901" y="6633"/>
                    </a:lnTo>
                    <a:lnTo>
                      <a:pt x="5985" y="6675"/>
                    </a:lnTo>
                    <a:cubicBezTo>
                      <a:pt x="5985" y="6696"/>
                      <a:pt x="6006" y="6696"/>
                      <a:pt x="6006" y="6717"/>
                    </a:cubicBezTo>
                    <a:lnTo>
                      <a:pt x="6090" y="6842"/>
                    </a:lnTo>
                    <a:lnTo>
                      <a:pt x="6110" y="6842"/>
                    </a:lnTo>
                    <a:cubicBezTo>
                      <a:pt x="6173" y="6905"/>
                      <a:pt x="6215" y="6989"/>
                      <a:pt x="6278" y="7030"/>
                    </a:cubicBezTo>
                    <a:lnTo>
                      <a:pt x="6236" y="7051"/>
                    </a:lnTo>
                    <a:lnTo>
                      <a:pt x="6236" y="7198"/>
                    </a:lnTo>
                    <a:lnTo>
                      <a:pt x="6194" y="7323"/>
                    </a:lnTo>
                    <a:lnTo>
                      <a:pt x="6069" y="7344"/>
                    </a:lnTo>
                    <a:lnTo>
                      <a:pt x="6069" y="7449"/>
                    </a:lnTo>
                    <a:lnTo>
                      <a:pt x="5985" y="7470"/>
                    </a:lnTo>
                    <a:lnTo>
                      <a:pt x="5922" y="7428"/>
                    </a:lnTo>
                    <a:lnTo>
                      <a:pt x="5880" y="7428"/>
                    </a:lnTo>
                    <a:lnTo>
                      <a:pt x="5880" y="7512"/>
                    </a:lnTo>
                    <a:lnTo>
                      <a:pt x="5964" y="7554"/>
                    </a:lnTo>
                    <a:lnTo>
                      <a:pt x="6194" y="7554"/>
                    </a:lnTo>
                    <a:lnTo>
                      <a:pt x="6320" y="7512"/>
                    </a:lnTo>
                    <a:lnTo>
                      <a:pt x="6382" y="7616"/>
                    </a:lnTo>
                    <a:lnTo>
                      <a:pt x="6445" y="7658"/>
                    </a:lnTo>
                    <a:lnTo>
                      <a:pt x="6529" y="7637"/>
                    </a:lnTo>
                    <a:lnTo>
                      <a:pt x="6613" y="7637"/>
                    </a:lnTo>
                    <a:lnTo>
                      <a:pt x="6550" y="7679"/>
                    </a:lnTo>
                    <a:lnTo>
                      <a:pt x="6466" y="7826"/>
                    </a:lnTo>
                    <a:lnTo>
                      <a:pt x="6529" y="7867"/>
                    </a:lnTo>
                    <a:lnTo>
                      <a:pt x="6696" y="7888"/>
                    </a:lnTo>
                    <a:lnTo>
                      <a:pt x="6822" y="7951"/>
                    </a:lnTo>
                    <a:lnTo>
                      <a:pt x="6926" y="7888"/>
                    </a:lnTo>
                    <a:lnTo>
                      <a:pt x="6989" y="7951"/>
                    </a:lnTo>
                    <a:lnTo>
                      <a:pt x="7178" y="7951"/>
                    </a:lnTo>
                    <a:lnTo>
                      <a:pt x="7366" y="8077"/>
                    </a:lnTo>
                    <a:lnTo>
                      <a:pt x="7638" y="8160"/>
                    </a:lnTo>
                    <a:lnTo>
                      <a:pt x="7743" y="8035"/>
                    </a:lnTo>
                    <a:lnTo>
                      <a:pt x="7805" y="8035"/>
                    </a:lnTo>
                    <a:lnTo>
                      <a:pt x="7889" y="8139"/>
                    </a:lnTo>
                    <a:lnTo>
                      <a:pt x="7994" y="8160"/>
                    </a:lnTo>
                    <a:lnTo>
                      <a:pt x="8077" y="8077"/>
                    </a:lnTo>
                    <a:lnTo>
                      <a:pt x="8140" y="8077"/>
                    </a:lnTo>
                    <a:lnTo>
                      <a:pt x="8287" y="8181"/>
                    </a:lnTo>
                    <a:lnTo>
                      <a:pt x="8454" y="8181"/>
                    </a:lnTo>
                    <a:lnTo>
                      <a:pt x="8747" y="8370"/>
                    </a:lnTo>
                    <a:lnTo>
                      <a:pt x="9061" y="8474"/>
                    </a:lnTo>
                    <a:lnTo>
                      <a:pt x="9186" y="8390"/>
                    </a:lnTo>
                    <a:lnTo>
                      <a:pt x="9395" y="8390"/>
                    </a:lnTo>
                    <a:lnTo>
                      <a:pt x="9521" y="8495"/>
                    </a:lnTo>
                    <a:lnTo>
                      <a:pt x="9647" y="8390"/>
                    </a:lnTo>
                    <a:lnTo>
                      <a:pt x="9793" y="8411"/>
                    </a:lnTo>
                    <a:lnTo>
                      <a:pt x="9960" y="8495"/>
                    </a:lnTo>
                    <a:lnTo>
                      <a:pt x="10149" y="8495"/>
                    </a:lnTo>
                    <a:lnTo>
                      <a:pt x="10295" y="8411"/>
                    </a:lnTo>
                    <a:lnTo>
                      <a:pt x="10379" y="8411"/>
                    </a:lnTo>
                    <a:lnTo>
                      <a:pt x="10483" y="8516"/>
                    </a:lnTo>
                    <a:lnTo>
                      <a:pt x="10609" y="8558"/>
                    </a:lnTo>
                    <a:lnTo>
                      <a:pt x="10776" y="8683"/>
                    </a:lnTo>
                    <a:lnTo>
                      <a:pt x="10902" y="8662"/>
                    </a:lnTo>
                    <a:lnTo>
                      <a:pt x="10986" y="8725"/>
                    </a:lnTo>
                    <a:lnTo>
                      <a:pt x="11048" y="8704"/>
                    </a:lnTo>
                    <a:lnTo>
                      <a:pt x="11028" y="8516"/>
                    </a:lnTo>
                    <a:lnTo>
                      <a:pt x="10965" y="8474"/>
                    </a:lnTo>
                    <a:lnTo>
                      <a:pt x="11007" y="8453"/>
                    </a:lnTo>
                    <a:cubicBezTo>
                      <a:pt x="11132" y="8453"/>
                      <a:pt x="11237" y="8474"/>
                      <a:pt x="11341" y="8495"/>
                    </a:cubicBezTo>
                    <a:lnTo>
                      <a:pt x="11467" y="8579"/>
                    </a:lnTo>
                    <a:lnTo>
                      <a:pt x="11488" y="8662"/>
                    </a:lnTo>
                    <a:lnTo>
                      <a:pt x="11551" y="8579"/>
                    </a:lnTo>
                    <a:lnTo>
                      <a:pt x="11634" y="8516"/>
                    </a:lnTo>
                    <a:cubicBezTo>
                      <a:pt x="11697" y="8579"/>
                      <a:pt x="11781" y="8600"/>
                      <a:pt x="11864" y="8621"/>
                    </a:cubicBezTo>
                    <a:lnTo>
                      <a:pt x="11844" y="8662"/>
                    </a:lnTo>
                    <a:lnTo>
                      <a:pt x="11864" y="8704"/>
                    </a:lnTo>
                    <a:lnTo>
                      <a:pt x="12053" y="8767"/>
                    </a:lnTo>
                    <a:lnTo>
                      <a:pt x="12157" y="8704"/>
                    </a:lnTo>
                    <a:lnTo>
                      <a:pt x="12220" y="8725"/>
                    </a:lnTo>
                    <a:lnTo>
                      <a:pt x="12220" y="8704"/>
                    </a:lnTo>
                    <a:cubicBezTo>
                      <a:pt x="12262" y="8725"/>
                      <a:pt x="12304" y="8725"/>
                      <a:pt x="12325" y="8767"/>
                    </a:cubicBezTo>
                    <a:lnTo>
                      <a:pt x="12388" y="8809"/>
                    </a:lnTo>
                    <a:lnTo>
                      <a:pt x="12492" y="8872"/>
                    </a:lnTo>
                    <a:lnTo>
                      <a:pt x="12597" y="8830"/>
                    </a:lnTo>
                    <a:lnTo>
                      <a:pt x="12680" y="8830"/>
                    </a:lnTo>
                    <a:lnTo>
                      <a:pt x="12722" y="8872"/>
                    </a:lnTo>
                    <a:lnTo>
                      <a:pt x="12848" y="8809"/>
                    </a:lnTo>
                    <a:lnTo>
                      <a:pt x="12911" y="8725"/>
                    </a:lnTo>
                    <a:lnTo>
                      <a:pt x="13015" y="8767"/>
                    </a:lnTo>
                    <a:lnTo>
                      <a:pt x="13141" y="8704"/>
                    </a:lnTo>
                    <a:lnTo>
                      <a:pt x="13245" y="8725"/>
                    </a:lnTo>
                    <a:lnTo>
                      <a:pt x="13371" y="8621"/>
                    </a:lnTo>
                    <a:lnTo>
                      <a:pt x="13413" y="8704"/>
                    </a:lnTo>
                    <a:lnTo>
                      <a:pt x="13517" y="8683"/>
                    </a:lnTo>
                    <a:lnTo>
                      <a:pt x="13664" y="8704"/>
                    </a:lnTo>
                    <a:lnTo>
                      <a:pt x="13580" y="8662"/>
                    </a:lnTo>
                    <a:lnTo>
                      <a:pt x="13894" y="8662"/>
                    </a:lnTo>
                    <a:lnTo>
                      <a:pt x="13936" y="8683"/>
                    </a:lnTo>
                    <a:lnTo>
                      <a:pt x="13936" y="8662"/>
                    </a:lnTo>
                    <a:lnTo>
                      <a:pt x="14166" y="8662"/>
                    </a:lnTo>
                    <a:lnTo>
                      <a:pt x="14250" y="8683"/>
                    </a:lnTo>
                    <a:lnTo>
                      <a:pt x="14313" y="8683"/>
                    </a:lnTo>
                    <a:lnTo>
                      <a:pt x="14396" y="8704"/>
                    </a:lnTo>
                    <a:lnTo>
                      <a:pt x="14480" y="8683"/>
                    </a:lnTo>
                    <a:lnTo>
                      <a:pt x="14564" y="8683"/>
                    </a:lnTo>
                    <a:lnTo>
                      <a:pt x="14626" y="8725"/>
                    </a:lnTo>
                    <a:lnTo>
                      <a:pt x="14731" y="8683"/>
                    </a:lnTo>
                    <a:lnTo>
                      <a:pt x="14794" y="8704"/>
                    </a:lnTo>
                    <a:lnTo>
                      <a:pt x="14877" y="8704"/>
                    </a:lnTo>
                    <a:lnTo>
                      <a:pt x="14898" y="8683"/>
                    </a:lnTo>
                    <a:lnTo>
                      <a:pt x="15024" y="8621"/>
                    </a:lnTo>
                    <a:lnTo>
                      <a:pt x="15212" y="8662"/>
                    </a:lnTo>
                    <a:lnTo>
                      <a:pt x="15359" y="8579"/>
                    </a:lnTo>
                    <a:lnTo>
                      <a:pt x="15547" y="8579"/>
                    </a:lnTo>
                    <a:lnTo>
                      <a:pt x="15631" y="8600"/>
                    </a:lnTo>
                    <a:lnTo>
                      <a:pt x="15652" y="8579"/>
                    </a:lnTo>
                    <a:cubicBezTo>
                      <a:pt x="15683" y="8589"/>
                      <a:pt x="15714" y="8594"/>
                      <a:pt x="15748" y="8594"/>
                    </a:cubicBezTo>
                    <a:cubicBezTo>
                      <a:pt x="15782" y="8594"/>
                      <a:pt x="15819" y="8589"/>
                      <a:pt x="15861" y="8579"/>
                    </a:cubicBezTo>
                    <a:cubicBezTo>
                      <a:pt x="15882" y="8579"/>
                      <a:pt x="15924" y="8558"/>
                      <a:pt x="15945" y="8516"/>
                    </a:cubicBezTo>
                    <a:lnTo>
                      <a:pt x="15986" y="8453"/>
                    </a:lnTo>
                    <a:lnTo>
                      <a:pt x="16007" y="8443"/>
                    </a:lnTo>
                    <a:lnTo>
                      <a:pt x="16007" y="8443"/>
                    </a:lnTo>
                    <a:cubicBezTo>
                      <a:pt x="16001" y="8433"/>
                      <a:pt x="15994" y="8423"/>
                      <a:pt x="15986" y="8411"/>
                    </a:cubicBezTo>
                    <a:lnTo>
                      <a:pt x="16049" y="8390"/>
                    </a:lnTo>
                    <a:lnTo>
                      <a:pt x="16091" y="8286"/>
                    </a:lnTo>
                    <a:lnTo>
                      <a:pt x="16091" y="8181"/>
                    </a:lnTo>
                    <a:lnTo>
                      <a:pt x="15965" y="8139"/>
                    </a:lnTo>
                    <a:lnTo>
                      <a:pt x="15861" y="8202"/>
                    </a:lnTo>
                    <a:lnTo>
                      <a:pt x="15924" y="8244"/>
                    </a:lnTo>
                    <a:lnTo>
                      <a:pt x="15840" y="8349"/>
                    </a:lnTo>
                    <a:lnTo>
                      <a:pt x="15735" y="8370"/>
                    </a:lnTo>
                    <a:lnTo>
                      <a:pt x="15714" y="8390"/>
                    </a:lnTo>
                    <a:lnTo>
                      <a:pt x="15673" y="8390"/>
                    </a:lnTo>
                    <a:cubicBezTo>
                      <a:pt x="15652" y="8390"/>
                      <a:pt x="15631" y="8411"/>
                      <a:pt x="15610" y="8453"/>
                    </a:cubicBezTo>
                    <a:lnTo>
                      <a:pt x="15526" y="8453"/>
                    </a:lnTo>
                    <a:lnTo>
                      <a:pt x="15442" y="8390"/>
                    </a:lnTo>
                    <a:lnTo>
                      <a:pt x="15296" y="8390"/>
                    </a:lnTo>
                    <a:lnTo>
                      <a:pt x="15149" y="8453"/>
                    </a:lnTo>
                    <a:lnTo>
                      <a:pt x="15003" y="8349"/>
                    </a:lnTo>
                    <a:lnTo>
                      <a:pt x="14836" y="8307"/>
                    </a:lnTo>
                    <a:lnTo>
                      <a:pt x="14773" y="8349"/>
                    </a:lnTo>
                    <a:lnTo>
                      <a:pt x="14626" y="8265"/>
                    </a:lnTo>
                    <a:lnTo>
                      <a:pt x="14354" y="8307"/>
                    </a:lnTo>
                    <a:lnTo>
                      <a:pt x="14166" y="8411"/>
                    </a:lnTo>
                    <a:lnTo>
                      <a:pt x="14166" y="8453"/>
                    </a:lnTo>
                    <a:lnTo>
                      <a:pt x="13999" y="8453"/>
                    </a:lnTo>
                    <a:lnTo>
                      <a:pt x="13894" y="8411"/>
                    </a:lnTo>
                    <a:lnTo>
                      <a:pt x="13894" y="8474"/>
                    </a:lnTo>
                    <a:cubicBezTo>
                      <a:pt x="13852" y="8474"/>
                      <a:pt x="13769" y="8474"/>
                      <a:pt x="13727" y="8495"/>
                    </a:cubicBezTo>
                    <a:lnTo>
                      <a:pt x="13685" y="8453"/>
                    </a:lnTo>
                    <a:lnTo>
                      <a:pt x="13685" y="8370"/>
                    </a:lnTo>
                    <a:lnTo>
                      <a:pt x="13559" y="8349"/>
                    </a:lnTo>
                    <a:lnTo>
                      <a:pt x="13580" y="8453"/>
                    </a:lnTo>
                    <a:lnTo>
                      <a:pt x="13538" y="8474"/>
                    </a:lnTo>
                    <a:lnTo>
                      <a:pt x="13538" y="8370"/>
                    </a:lnTo>
                    <a:lnTo>
                      <a:pt x="13434" y="8286"/>
                    </a:lnTo>
                    <a:lnTo>
                      <a:pt x="13329" y="8349"/>
                    </a:lnTo>
                    <a:lnTo>
                      <a:pt x="13224" y="8265"/>
                    </a:lnTo>
                    <a:lnTo>
                      <a:pt x="13120" y="8202"/>
                    </a:lnTo>
                    <a:lnTo>
                      <a:pt x="12994" y="8286"/>
                    </a:lnTo>
                    <a:lnTo>
                      <a:pt x="12994" y="8349"/>
                    </a:lnTo>
                    <a:lnTo>
                      <a:pt x="13224" y="8411"/>
                    </a:lnTo>
                    <a:lnTo>
                      <a:pt x="13308" y="8495"/>
                    </a:lnTo>
                    <a:lnTo>
                      <a:pt x="13162" y="8495"/>
                    </a:lnTo>
                    <a:lnTo>
                      <a:pt x="13162" y="8516"/>
                    </a:lnTo>
                    <a:lnTo>
                      <a:pt x="13099" y="8579"/>
                    </a:lnTo>
                    <a:lnTo>
                      <a:pt x="13057" y="8579"/>
                    </a:lnTo>
                    <a:cubicBezTo>
                      <a:pt x="13094" y="8560"/>
                      <a:pt x="13098" y="8492"/>
                      <a:pt x="13055" y="8492"/>
                    </a:cubicBezTo>
                    <a:cubicBezTo>
                      <a:pt x="13049" y="8492"/>
                      <a:pt x="13043" y="8493"/>
                      <a:pt x="13036" y="8495"/>
                    </a:cubicBezTo>
                    <a:lnTo>
                      <a:pt x="12952" y="8495"/>
                    </a:lnTo>
                    <a:lnTo>
                      <a:pt x="12932" y="8390"/>
                    </a:lnTo>
                    <a:lnTo>
                      <a:pt x="12848" y="8370"/>
                    </a:lnTo>
                    <a:lnTo>
                      <a:pt x="12743" y="8390"/>
                    </a:lnTo>
                    <a:lnTo>
                      <a:pt x="12639" y="8370"/>
                    </a:lnTo>
                    <a:lnTo>
                      <a:pt x="12492" y="8411"/>
                    </a:lnTo>
                    <a:lnTo>
                      <a:pt x="12408" y="8516"/>
                    </a:lnTo>
                    <a:lnTo>
                      <a:pt x="12388" y="8600"/>
                    </a:lnTo>
                    <a:lnTo>
                      <a:pt x="12283" y="8600"/>
                    </a:lnTo>
                    <a:lnTo>
                      <a:pt x="12283" y="8579"/>
                    </a:lnTo>
                    <a:lnTo>
                      <a:pt x="12283" y="8558"/>
                    </a:lnTo>
                    <a:lnTo>
                      <a:pt x="12304" y="8558"/>
                    </a:lnTo>
                    <a:cubicBezTo>
                      <a:pt x="12325" y="8558"/>
                      <a:pt x="12304" y="8516"/>
                      <a:pt x="12304" y="8516"/>
                    </a:cubicBezTo>
                    <a:lnTo>
                      <a:pt x="12325" y="8495"/>
                    </a:lnTo>
                    <a:lnTo>
                      <a:pt x="12367" y="8370"/>
                    </a:lnTo>
                    <a:lnTo>
                      <a:pt x="12178" y="8307"/>
                    </a:lnTo>
                    <a:lnTo>
                      <a:pt x="12053" y="8390"/>
                    </a:lnTo>
                    <a:lnTo>
                      <a:pt x="12011" y="8516"/>
                    </a:lnTo>
                    <a:cubicBezTo>
                      <a:pt x="11885" y="8495"/>
                      <a:pt x="11781" y="8474"/>
                      <a:pt x="11676" y="8453"/>
                    </a:cubicBezTo>
                    <a:lnTo>
                      <a:pt x="11781" y="8411"/>
                    </a:lnTo>
                    <a:lnTo>
                      <a:pt x="11802" y="8349"/>
                    </a:lnTo>
                    <a:lnTo>
                      <a:pt x="11676" y="8181"/>
                    </a:lnTo>
                    <a:lnTo>
                      <a:pt x="11530" y="8160"/>
                    </a:lnTo>
                    <a:lnTo>
                      <a:pt x="11362" y="8202"/>
                    </a:lnTo>
                    <a:lnTo>
                      <a:pt x="11237" y="8181"/>
                    </a:lnTo>
                    <a:lnTo>
                      <a:pt x="11111" y="8202"/>
                    </a:lnTo>
                    <a:lnTo>
                      <a:pt x="11111" y="8244"/>
                    </a:lnTo>
                    <a:cubicBezTo>
                      <a:pt x="11069" y="8244"/>
                      <a:pt x="11069" y="8244"/>
                      <a:pt x="11048" y="8202"/>
                    </a:cubicBezTo>
                    <a:lnTo>
                      <a:pt x="11069" y="8056"/>
                    </a:lnTo>
                    <a:lnTo>
                      <a:pt x="11028" y="7972"/>
                    </a:lnTo>
                    <a:lnTo>
                      <a:pt x="10923" y="7951"/>
                    </a:lnTo>
                    <a:lnTo>
                      <a:pt x="10902" y="7930"/>
                    </a:lnTo>
                    <a:lnTo>
                      <a:pt x="10797" y="7930"/>
                    </a:lnTo>
                    <a:lnTo>
                      <a:pt x="10714" y="7972"/>
                    </a:lnTo>
                    <a:lnTo>
                      <a:pt x="10609" y="7972"/>
                    </a:lnTo>
                    <a:lnTo>
                      <a:pt x="10525" y="7930"/>
                    </a:lnTo>
                    <a:lnTo>
                      <a:pt x="10400" y="7972"/>
                    </a:lnTo>
                    <a:lnTo>
                      <a:pt x="10274" y="7930"/>
                    </a:lnTo>
                    <a:lnTo>
                      <a:pt x="10191" y="7846"/>
                    </a:lnTo>
                    <a:lnTo>
                      <a:pt x="10191" y="7763"/>
                    </a:lnTo>
                    <a:lnTo>
                      <a:pt x="10086" y="7595"/>
                    </a:lnTo>
                    <a:lnTo>
                      <a:pt x="10086" y="7449"/>
                    </a:lnTo>
                    <a:lnTo>
                      <a:pt x="9939" y="7449"/>
                    </a:lnTo>
                    <a:lnTo>
                      <a:pt x="9856" y="7470"/>
                    </a:lnTo>
                    <a:lnTo>
                      <a:pt x="9772" y="7386"/>
                    </a:lnTo>
                    <a:lnTo>
                      <a:pt x="9667" y="7386"/>
                    </a:lnTo>
                    <a:lnTo>
                      <a:pt x="9542" y="7282"/>
                    </a:lnTo>
                    <a:lnTo>
                      <a:pt x="9458" y="7240"/>
                    </a:lnTo>
                    <a:lnTo>
                      <a:pt x="9354" y="7261"/>
                    </a:lnTo>
                    <a:lnTo>
                      <a:pt x="9270" y="7261"/>
                    </a:lnTo>
                    <a:lnTo>
                      <a:pt x="9144" y="7114"/>
                    </a:lnTo>
                    <a:lnTo>
                      <a:pt x="9040" y="7114"/>
                    </a:lnTo>
                    <a:lnTo>
                      <a:pt x="9019" y="7344"/>
                    </a:lnTo>
                    <a:lnTo>
                      <a:pt x="8935" y="7449"/>
                    </a:lnTo>
                    <a:lnTo>
                      <a:pt x="8684" y="7491"/>
                    </a:lnTo>
                    <a:lnTo>
                      <a:pt x="8370" y="7449"/>
                    </a:lnTo>
                    <a:lnTo>
                      <a:pt x="8015" y="7449"/>
                    </a:lnTo>
                    <a:lnTo>
                      <a:pt x="7805" y="7365"/>
                    </a:lnTo>
                    <a:lnTo>
                      <a:pt x="7763" y="7323"/>
                    </a:lnTo>
                    <a:lnTo>
                      <a:pt x="7784" y="7219"/>
                    </a:lnTo>
                    <a:lnTo>
                      <a:pt x="7701" y="7072"/>
                    </a:lnTo>
                    <a:lnTo>
                      <a:pt x="7450" y="7051"/>
                    </a:lnTo>
                    <a:lnTo>
                      <a:pt x="7240" y="7010"/>
                    </a:lnTo>
                    <a:lnTo>
                      <a:pt x="7136" y="6926"/>
                    </a:lnTo>
                    <a:lnTo>
                      <a:pt x="6947" y="6926"/>
                    </a:lnTo>
                    <a:lnTo>
                      <a:pt x="6906" y="6968"/>
                    </a:lnTo>
                    <a:lnTo>
                      <a:pt x="6843" y="7030"/>
                    </a:lnTo>
                    <a:lnTo>
                      <a:pt x="6759" y="6947"/>
                    </a:lnTo>
                    <a:lnTo>
                      <a:pt x="6592" y="6926"/>
                    </a:lnTo>
                    <a:lnTo>
                      <a:pt x="6487" y="6926"/>
                    </a:lnTo>
                    <a:cubicBezTo>
                      <a:pt x="6403" y="6842"/>
                      <a:pt x="6320" y="6758"/>
                      <a:pt x="6278" y="6654"/>
                    </a:cubicBezTo>
                    <a:lnTo>
                      <a:pt x="6278" y="6486"/>
                    </a:lnTo>
                    <a:lnTo>
                      <a:pt x="6320" y="6173"/>
                    </a:lnTo>
                    <a:lnTo>
                      <a:pt x="6278" y="5963"/>
                    </a:lnTo>
                    <a:lnTo>
                      <a:pt x="6382" y="5712"/>
                    </a:lnTo>
                    <a:lnTo>
                      <a:pt x="6320" y="5649"/>
                    </a:lnTo>
                    <a:lnTo>
                      <a:pt x="6320" y="5461"/>
                    </a:lnTo>
                    <a:lnTo>
                      <a:pt x="6424" y="5398"/>
                    </a:lnTo>
                    <a:lnTo>
                      <a:pt x="6487" y="5336"/>
                    </a:lnTo>
                    <a:lnTo>
                      <a:pt x="6445" y="5231"/>
                    </a:lnTo>
                    <a:lnTo>
                      <a:pt x="6382" y="5168"/>
                    </a:lnTo>
                    <a:lnTo>
                      <a:pt x="6278" y="5085"/>
                    </a:lnTo>
                    <a:lnTo>
                      <a:pt x="6215" y="4959"/>
                    </a:lnTo>
                    <a:lnTo>
                      <a:pt x="6131" y="4938"/>
                    </a:lnTo>
                    <a:lnTo>
                      <a:pt x="6110" y="4854"/>
                    </a:lnTo>
                    <a:lnTo>
                      <a:pt x="6006" y="4813"/>
                    </a:lnTo>
                    <a:lnTo>
                      <a:pt x="5818" y="4833"/>
                    </a:lnTo>
                    <a:lnTo>
                      <a:pt x="5713" y="4813"/>
                    </a:lnTo>
                    <a:lnTo>
                      <a:pt x="5692" y="4624"/>
                    </a:lnTo>
                    <a:lnTo>
                      <a:pt x="5608" y="4520"/>
                    </a:lnTo>
                    <a:lnTo>
                      <a:pt x="5546" y="4561"/>
                    </a:lnTo>
                    <a:lnTo>
                      <a:pt x="5587" y="4457"/>
                    </a:lnTo>
                    <a:lnTo>
                      <a:pt x="5483" y="4415"/>
                    </a:lnTo>
                    <a:lnTo>
                      <a:pt x="5462" y="4122"/>
                    </a:lnTo>
                    <a:lnTo>
                      <a:pt x="5336" y="4185"/>
                    </a:lnTo>
                    <a:lnTo>
                      <a:pt x="5274" y="4122"/>
                    </a:lnTo>
                    <a:lnTo>
                      <a:pt x="5043" y="4122"/>
                    </a:lnTo>
                    <a:lnTo>
                      <a:pt x="4855" y="3996"/>
                    </a:lnTo>
                    <a:lnTo>
                      <a:pt x="4855" y="3892"/>
                    </a:lnTo>
                    <a:lnTo>
                      <a:pt x="4960" y="3850"/>
                    </a:lnTo>
                    <a:lnTo>
                      <a:pt x="5085" y="3766"/>
                    </a:lnTo>
                    <a:lnTo>
                      <a:pt x="5002" y="3704"/>
                    </a:lnTo>
                    <a:lnTo>
                      <a:pt x="4876" y="3745"/>
                    </a:lnTo>
                    <a:lnTo>
                      <a:pt x="4813" y="3704"/>
                    </a:lnTo>
                    <a:lnTo>
                      <a:pt x="4667" y="3766"/>
                    </a:lnTo>
                    <a:lnTo>
                      <a:pt x="4750" y="3683"/>
                    </a:lnTo>
                    <a:lnTo>
                      <a:pt x="4876" y="3578"/>
                    </a:lnTo>
                    <a:lnTo>
                      <a:pt x="5064" y="3557"/>
                    </a:lnTo>
                    <a:lnTo>
                      <a:pt x="5043" y="3432"/>
                    </a:lnTo>
                    <a:lnTo>
                      <a:pt x="4855" y="3222"/>
                    </a:lnTo>
                    <a:lnTo>
                      <a:pt x="4750" y="3222"/>
                    </a:lnTo>
                    <a:lnTo>
                      <a:pt x="4625" y="3285"/>
                    </a:lnTo>
                    <a:lnTo>
                      <a:pt x="4478" y="3369"/>
                    </a:lnTo>
                    <a:lnTo>
                      <a:pt x="4332" y="3369"/>
                    </a:lnTo>
                    <a:lnTo>
                      <a:pt x="4416" y="3348"/>
                    </a:lnTo>
                    <a:lnTo>
                      <a:pt x="4457" y="3285"/>
                    </a:lnTo>
                    <a:lnTo>
                      <a:pt x="4520" y="3264"/>
                    </a:lnTo>
                    <a:lnTo>
                      <a:pt x="4562" y="3180"/>
                    </a:lnTo>
                    <a:lnTo>
                      <a:pt x="4541" y="3097"/>
                    </a:lnTo>
                    <a:lnTo>
                      <a:pt x="4416" y="3055"/>
                    </a:lnTo>
                    <a:lnTo>
                      <a:pt x="4206" y="3055"/>
                    </a:lnTo>
                    <a:lnTo>
                      <a:pt x="4081" y="2929"/>
                    </a:lnTo>
                    <a:lnTo>
                      <a:pt x="4081" y="2846"/>
                    </a:lnTo>
                    <a:lnTo>
                      <a:pt x="4039" y="2678"/>
                    </a:lnTo>
                    <a:lnTo>
                      <a:pt x="3809" y="2448"/>
                    </a:lnTo>
                    <a:lnTo>
                      <a:pt x="3725" y="2427"/>
                    </a:lnTo>
                    <a:lnTo>
                      <a:pt x="3662" y="2448"/>
                    </a:lnTo>
                    <a:lnTo>
                      <a:pt x="3558" y="2364"/>
                    </a:lnTo>
                    <a:lnTo>
                      <a:pt x="3516" y="2155"/>
                    </a:lnTo>
                    <a:lnTo>
                      <a:pt x="3369" y="2009"/>
                    </a:lnTo>
                    <a:lnTo>
                      <a:pt x="3160" y="1883"/>
                    </a:lnTo>
                    <a:lnTo>
                      <a:pt x="3035" y="1883"/>
                    </a:lnTo>
                    <a:lnTo>
                      <a:pt x="2993" y="1925"/>
                    </a:lnTo>
                    <a:lnTo>
                      <a:pt x="2930" y="1883"/>
                    </a:lnTo>
                    <a:lnTo>
                      <a:pt x="2888" y="1716"/>
                    </a:lnTo>
                    <a:lnTo>
                      <a:pt x="2825" y="1800"/>
                    </a:lnTo>
                    <a:lnTo>
                      <a:pt x="2763" y="1716"/>
                    </a:lnTo>
                    <a:lnTo>
                      <a:pt x="2763" y="1528"/>
                    </a:lnTo>
                    <a:lnTo>
                      <a:pt x="2658" y="1402"/>
                    </a:lnTo>
                    <a:lnTo>
                      <a:pt x="2533" y="1381"/>
                    </a:lnTo>
                    <a:lnTo>
                      <a:pt x="2470" y="1297"/>
                    </a:lnTo>
                    <a:lnTo>
                      <a:pt x="2135" y="1088"/>
                    </a:lnTo>
                    <a:lnTo>
                      <a:pt x="2030" y="1088"/>
                    </a:lnTo>
                    <a:lnTo>
                      <a:pt x="1905" y="942"/>
                    </a:lnTo>
                    <a:lnTo>
                      <a:pt x="1779" y="900"/>
                    </a:lnTo>
                    <a:lnTo>
                      <a:pt x="1737" y="837"/>
                    </a:lnTo>
                    <a:lnTo>
                      <a:pt x="1716" y="649"/>
                    </a:lnTo>
                    <a:lnTo>
                      <a:pt x="1612" y="586"/>
                    </a:lnTo>
                    <a:lnTo>
                      <a:pt x="1528" y="460"/>
                    </a:lnTo>
                    <a:lnTo>
                      <a:pt x="1486" y="439"/>
                    </a:lnTo>
                    <a:lnTo>
                      <a:pt x="1403" y="272"/>
                    </a:lnTo>
                    <a:lnTo>
                      <a:pt x="1277" y="230"/>
                    </a:lnTo>
                    <a:lnTo>
                      <a:pt x="1152" y="230"/>
                    </a:lnTo>
                    <a:lnTo>
                      <a:pt x="1068" y="251"/>
                    </a:lnTo>
                    <a:lnTo>
                      <a:pt x="1005" y="209"/>
                    </a:lnTo>
                    <a:lnTo>
                      <a:pt x="859" y="209"/>
                    </a:lnTo>
                    <a:lnTo>
                      <a:pt x="670" y="251"/>
                    </a:lnTo>
                    <a:lnTo>
                      <a:pt x="587" y="209"/>
                    </a:lnTo>
                    <a:lnTo>
                      <a:pt x="336" y="21"/>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63" name="Google Shape;2863;p78"/>
            <p:cNvSpPr/>
            <p:nvPr/>
          </p:nvSpPr>
          <p:spPr>
            <a:xfrm>
              <a:off x="4437231" y="3100607"/>
              <a:ext cx="29912" cy="37370"/>
            </a:xfrm>
            <a:custGeom>
              <a:avLst/>
              <a:gdLst/>
              <a:ahLst/>
              <a:cxnLst/>
              <a:rect l="l" t="t" r="r" b="b"/>
              <a:pathLst>
                <a:path w="2512" h="3286" extrusionOk="0">
                  <a:moveTo>
                    <a:pt x="126" y="0"/>
                  </a:moveTo>
                  <a:lnTo>
                    <a:pt x="42" y="84"/>
                  </a:lnTo>
                  <a:lnTo>
                    <a:pt x="0" y="210"/>
                  </a:lnTo>
                  <a:lnTo>
                    <a:pt x="126" y="419"/>
                  </a:lnTo>
                  <a:lnTo>
                    <a:pt x="189" y="879"/>
                  </a:lnTo>
                  <a:lnTo>
                    <a:pt x="251" y="1047"/>
                  </a:lnTo>
                  <a:lnTo>
                    <a:pt x="314" y="1172"/>
                  </a:lnTo>
                  <a:lnTo>
                    <a:pt x="314" y="1360"/>
                  </a:lnTo>
                  <a:lnTo>
                    <a:pt x="251" y="1402"/>
                  </a:lnTo>
                  <a:lnTo>
                    <a:pt x="293" y="1507"/>
                  </a:lnTo>
                  <a:lnTo>
                    <a:pt x="356" y="1611"/>
                  </a:lnTo>
                  <a:lnTo>
                    <a:pt x="335" y="1674"/>
                  </a:lnTo>
                  <a:lnTo>
                    <a:pt x="419" y="1758"/>
                  </a:lnTo>
                  <a:lnTo>
                    <a:pt x="565" y="1863"/>
                  </a:lnTo>
                  <a:lnTo>
                    <a:pt x="649" y="2009"/>
                  </a:lnTo>
                  <a:lnTo>
                    <a:pt x="754" y="2072"/>
                  </a:lnTo>
                  <a:lnTo>
                    <a:pt x="837" y="2176"/>
                  </a:lnTo>
                  <a:lnTo>
                    <a:pt x="754" y="2281"/>
                  </a:lnTo>
                  <a:lnTo>
                    <a:pt x="733" y="2344"/>
                  </a:lnTo>
                  <a:lnTo>
                    <a:pt x="816" y="2407"/>
                  </a:lnTo>
                  <a:lnTo>
                    <a:pt x="1005" y="2490"/>
                  </a:lnTo>
                  <a:lnTo>
                    <a:pt x="1193" y="2616"/>
                  </a:lnTo>
                  <a:lnTo>
                    <a:pt x="1172" y="2720"/>
                  </a:lnTo>
                  <a:lnTo>
                    <a:pt x="1339" y="2867"/>
                  </a:lnTo>
                  <a:lnTo>
                    <a:pt x="1486" y="2867"/>
                  </a:lnTo>
                  <a:lnTo>
                    <a:pt x="1528" y="2909"/>
                  </a:lnTo>
                  <a:lnTo>
                    <a:pt x="1611" y="3013"/>
                  </a:lnTo>
                  <a:lnTo>
                    <a:pt x="1800" y="3118"/>
                  </a:lnTo>
                  <a:lnTo>
                    <a:pt x="1988" y="3139"/>
                  </a:lnTo>
                  <a:lnTo>
                    <a:pt x="2051" y="3223"/>
                  </a:lnTo>
                  <a:lnTo>
                    <a:pt x="2197" y="3264"/>
                  </a:lnTo>
                  <a:lnTo>
                    <a:pt x="2218" y="3244"/>
                  </a:lnTo>
                  <a:lnTo>
                    <a:pt x="2281" y="3285"/>
                  </a:lnTo>
                  <a:lnTo>
                    <a:pt x="2386" y="3223"/>
                  </a:lnTo>
                  <a:lnTo>
                    <a:pt x="2386" y="3181"/>
                  </a:lnTo>
                  <a:lnTo>
                    <a:pt x="2344" y="3181"/>
                  </a:lnTo>
                  <a:lnTo>
                    <a:pt x="2386" y="3118"/>
                  </a:lnTo>
                  <a:lnTo>
                    <a:pt x="2323" y="3076"/>
                  </a:lnTo>
                  <a:lnTo>
                    <a:pt x="2407" y="3118"/>
                  </a:lnTo>
                  <a:lnTo>
                    <a:pt x="2407" y="3181"/>
                  </a:lnTo>
                  <a:lnTo>
                    <a:pt x="2407" y="3223"/>
                  </a:lnTo>
                  <a:lnTo>
                    <a:pt x="2511" y="3244"/>
                  </a:lnTo>
                  <a:lnTo>
                    <a:pt x="2511" y="3118"/>
                  </a:lnTo>
                  <a:lnTo>
                    <a:pt x="2386" y="2846"/>
                  </a:lnTo>
                  <a:lnTo>
                    <a:pt x="2344" y="2846"/>
                  </a:lnTo>
                  <a:lnTo>
                    <a:pt x="2344" y="2804"/>
                  </a:lnTo>
                  <a:lnTo>
                    <a:pt x="2323" y="2762"/>
                  </a:lnTo>
                  <a:lnTo>
                    <a:pt x="2281" y="2741"/>
                  </a:lnTo>
                  <a:lnTo>
                    <a:pt x="2239" y="2553"/>
                  </a:lnTo>
                  <a:lnTo>
                    <a:pt x="2281" y="2511"/>
                  </a:lnTo>
                  <a:lnTo>
                    <a:pt x="2239" y="2448"/>
                  </a:lnTo>
                  <a:lnTo>
                    <a:pt x="2176" y="2448"/>
                  </a:lnTo>
                  <a:lnTo>
                    <a:pt x="2009" y="2344"/>
                  </a:lnTo>
                  <a:lnTo>
                    <a:pt x="1967" y="2197"/>
                  </a:lnTo>
                  <a:lnTo>
                    <a:pt x="1967" y="1904"/>
                  </a:lnTo>
                  <a:lnTo>
                    <a:pt x="1904" y="1821"/>
                  </a:lnTo>
                  <a:lnTo>
                    <a:pt x="1904" y="1716"/>
                  </a:lnTo>
                  <a:lnTo>
                    <a:pt x="1925" y="1674"/>
                  </a:lnTo>
                  <a:lnTo>
                    <a:pt x="1904" y="1381"/>
                  </a:lnTo>
                  <a:lnTo>
                    <a:pt x="1967" y="1339"/>
                  </a:lnTo>
                  <a:lnTo>
                    <a:pt x="1904" y="1088"/>
                  </a:lnTo>
                  <a:lnTo>
                    <a:pt x="1779" y="879"/>
                  </a:lnTo>
                  <a:lnTo>
                    <a:pt x="1360" y="461"/>
                  </a:lnTo>
                  <a:lnTo>
                    <a:pt x="1277" y="314"/>
                  </a:lnTo>
                  <a:lnTo>
                    <a:pt x="1235" y="335"/>
                  </a:lnTo>
                  <a:lnTo>
                    <a:pt x="1172" y="398"/>
                  </a:lnTo>
                  <a:lnTo>
                    <a:pt x="1088" y="398"/>
                  </a:lnTo>
                  <a:lnTo>
                    <a:pt x="1067" y="419"/>
                  </a:lnTo>
                  <a:lnTo>
                    <a:pt x="1067" y="523"/>
                  </a:lnTo>
                  <a:lnTo>
                    <a:pt x="984" y="565"/>
                  </a:lnTo>
                  <a:lnTo>
                    <a:pt x="921" y="523"/>
                  </a:lnTo>
                  <a:lnTo>
                    <a:pt x="816" y="523"/>
                  </a:lnTo>
                  <a:lnTo>
                    <a:pt x="670" y="628"/>
                  </a:lnTo>
                  <a:lnTo>
                    <a:pt x="523" y="607"/>
                  </a:lnTo>
                  <a:lnTo>
                    <a:pt x="523" y="523"/>
                  </a:lnTo>
                  <a:lnTo>
                    <a:pt x="607" y="440"/>
                  </a:lnTo>
                  <a:lnTo>
                    <a:pt x="607" y="251"/>
                  </a:lnTo>
                  <a:lnTo>
                    <a:pt x="544" y="189"/>
                  </a:lnTo>
                  <a:lnTo>
                    <a:pt x="419" y="189"/>
                  </a:lnTo>
                  <a:lnTo>
                    <a:pt x="398" y="126"/>
                  </a:lnTo>
                  <a:lnTo>
                    <a:pt x="231" y="84"/>
                  </a:lnTo>
                  <a:lnTo>
                    <a:pt x="1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78"/>
            <p:cNvSpPr/>
            <p:nvPr/>
          </p:nvSpPr>
          <p:spPr>
            <a:xfrm>
              <a:off x="4503746" y="3099174"/>
              <a:ext cx="65289" cy="42135"/>
            </a:xfrm>
            <a:custGeom>
              <a:avLst/>
              <a:gdLst/>
              <a:ahLst/>
              <a:cxnLst/>
              <a:rect l="l" t="t" r="r" b="b"/>
              <a:pathLst>
                <a:path w="5483" h="3705" extrusionOk="0">
                  <a:moveTo>
                    <a:pt x="4186" y="1"/>
                  </a:moveTo>
                  <a:lnTo>
                    <a:pt x="4144" y="22"/>
                  </a:lnTo>
                  <a:lnTo>
                    <a:pt x="4165" y="126"/>
                  </a:lnTo>
                  <a:lnTo>
                    <a:pt x="4039" y="252"/>
                  </a:lnTo>
                  <a:lnTo>
                    <a:pt x="3976" y="231"/>
                  </a:lnTo>
                  <a:lnTo>
                    <a:pt x="4039" y="126"/>
                  </a:lnTo>
                  <a:lnTo>
                    <a:pt x="4018" y="43"/>
                  </a:lnTo>
                  <a:lnTo>
                    <a:pt x="3935" y="43"/>
                  </a:lnTo>
                  <a:lnTo>
                    <a:pt x="3851" y="273"/>
                  </a:lnTo>
                  <a:lnTo>
                    <a:pt x="3767" y="315"/>
                  </a:lnTo>
                  <a:lnTo>
                    <a:pt x="3642" y="587"/>
                  </a:lnTo>
                  <a:lnTo>
                    <a:pt x="3642" y="754"/>
                  </a:lnTo>
                  <a:lnTo>
                    <a:pt x="3432" y="963"/>
                  </a:lnTo>
                  <a:lnTo>
                    <a:pt x="3328" y="963"/>
                  </a:lnTo>
                  <a:lnTo>
                    <a:pt x="3140" y="1005"/>
                  </a:lnTo>
                  <a:lnTo>
                    <a:pt x="3098" y="1089"/>
                  </a:lnTo>
                  <a:lnTo>
                    <a:pt x="3181" y="1089"/>
                  </a:lnTo>
                  <a:lnTo>
                    <a:pt x="3119" y="1152"/>
                  </a:lnTo>
                  <a:lnTo>
                    <a:pt x="3181" y="1173"/>
                  </a:lnTo>
                  <a:lnTo>
                    <a:pt x="3307" y="1152"/>
                  </a:lnTo>
                  <a:lnTo>
                    <a:pt x="3244" y="1214"/>
                  </a:lnTo>
                  <a:lnTo>
                    <a:pt x="3181" y="1277"/>
                  </a:lnTo>
                  <a:lnTo>
                    <a:pt x="3140" y="1298"/>
                  </a:lnTo>
                  <a:lnTo>
                    <a:pt x="3140" y="1319"/>
                  </a:lnTo>
                  <a:lnTo>
                    <a:pt x="3223" y="1528"/>
                  </a:lnTo>
                  <a:lnTo>
                    <a:pt x="3181" y="1633"/>
                  </a:lnTo>
                  <a:lnTo>
                    <a:pt x="3098" y="1591"/>
                  </a:lnTo>
                  <a:lnTo>
                    <a:pt x="3098" y="1465"/>
                  </a:lnTo>
                  <a:lnTo>
                    <a:pt x="3077" y="1361"/>
                  </a:lnTo>
                  <a:lnTo>
                    <a:pt x="3035" y="1361"/>
                  </a:lnTo>
                  <a:lnTo>
                    <a:pt x="3035" y="1319"/>
                  </a:lnTo>
                  <a:lnTo>
                    <a:pt x="2993" y="1319"/>
                  </a:lnTo>
                  <a:lnTo>
                    <a:pt x="2930" y="1424"/>
                  </a:lnTo>
                  <a:lnTo>
                    <a:pt x="2972" y="1675"/>
                  </a:lnTo>
                  <a:lnTo>
                    <a:pt x="2909" y="1717"/>
                  </a:lnTo>
                  <a:lnTo>
                    <a:pt x="2805" y="1612"/>
                  </a:lnTo>
                  <a:lnTo>
                    <a:pt x="2700" y="1465"/>
                  </a:lnTo>
                  <a:lnTo>
                    <a:pt x="2658" y="1465"/>
                  </a:lnTo>
                  <a:lnTo>
                    <a:pt x="2554" y="1403"/>
                  </a:lnTo>
                  <a:lnTo>
                    <a:pt x="2470" y="1507"/>
                  </a:lnTo>
                  <a:lnTo>
                    <a:pt x="2470" y="1633"/>
                  </a:lnTo>
                  <a:lnTo>
                    <a:pt x="2344" y="1779"/>
                  </a:lnTo>
                  <a:lnTo>
                    <a:pt x="2261" y="1884"/>
                  </a:lnTo>
                  <a:lnTo>
                    <a:pt x="2093" y="2030"/>
                  </a:lnTo>
                  <a:lnTo>
                    <a:pt x="2072" y="2135"/>
                  </a:lnTo>
                  <a:lnTo>
                    <a:pt x="1926" y="2323"/>
                  </a:lnTo>
                  <a:lnTo>
                    <a:pt x="1779" y="2449"/>
                  </a:lnTo>
                  <a:lnTo>
                    <a:pt x="1319" y="2554"/>
                  </a:lnTo>
                  <a:lnTo>
                    <a:pt x="1256" y="2574"/>
                  </a:lnTo>
                  <a:lnTo>
                    <a:pt x="1298" y="2742"/>
                  </a:lnTo>
                  <a:lnTo>
                    <a:pt x="1340" y="2784"/>
                  </a:lnTo>
                  <a:lnTo>
                    <a:pt x="1256" y="2763"/>
                  </a:lnTo>
                  <a:lnTo>
                    <a:pt x="1173" y="2826"/>
                  </a:lnTo>
                  <a:lnTo>
                    <a:pt x="1047" y="2846"/>
                  </a:lnTo>
                  <a:lnTo>
                    <a:pt x="984" y="2888"/>
                  </a:lnTo>
                  <a:lnTo>
                    <a:pt x="943" y="3035"/>
                  </a:lnTo>
                  <a:lnTo>
                    <a:pt x="943" y="3181"/>
                  </a:lnTo>
                  <a:lnTo>
                    <a:pt x="838" y="3349"/>
                  </a:lnTo>
                  <a:lnTo>
                    <a:pt x="838" y="3370"/>
                  </a:lnTo>
                  <a:lnTo>
                    <a:pt x="629" y="3349"/>
                  </a:lnTo>
                  <a:lnTo>
                    <a:pt x="399" y="3265"/>
                  </a:lnTo>
                  <a:lnTo>
                    <a:pt x="210" y="3265"/>
                  </a:lnTo>
                  <a:lnTo>
                    <a:pt x="168" y="3181"/>
                  </a:lnTo>
                  <a:lnTo>
                    <a:pt x="64" y="3056"/>
                  </a:lnTo>
                  <a:lnTo>
                    <a:pt x="1" y="3077"/>
                  </a:lnTo>
                  <a:lnTo>
                    <a:pt x="127" y="3286"/>
                  </a:lnTo>
                  <a:lnTo>
                    <a:pt x="315" y="3411"/>
                  </a:lnTo>
                  <a:lnTo>
                    <a:pt x="357" y="3474"/>
                  </a:lnTo>
                  <a:lnTo>
                    <a:pt x="482" y="3579"/>
                  </a:lnTo>
                  <a:lnTo>
                    <a:pt x="503" y="3683"/>
                  </a:lnTo>
                  <a:lnTo>
                    <a:pt x="608" y="3704"/>
                  </a:lnTo>
                  <a:lnTo>
                    <a:pt x="775" y="3662"/>
                  </a:lnTo>
                  <a:lnTo>
                    <a:pt x="796" y="3579"/>
                  </a:lnTo>
                  <a:lnTo>
                    <a:pt x="922" y="3600"/>
                  </a:lnTo>
                  <a:lnTo>
                    <a:pt x="1005" y="3558"/>
                  </a:lnTo>
                  <a:lnTo>
                    <a:pt x="1319" y="3579"/>
                  </a:lnTo>
                  <a:lnTo>
                    <a:pt x="1654" y="3453"/>
                  </a:lnTo>
                  <a:lnTo>
                    <a:pt x="1738" y="3370"/>
                  </a:lnTo>
                  <a:lnTo>
                    <a:pt x="2031" y="3370"/>
                  </a:lnTo>
                  <a:lnTo>
                    <a:pt x="2156" y="3411"/>
                  </a:lnTo>
                  <a:lnTo>
                    <a:pt x="2198" y="3495"/>
                  </a:lnTo>
                  <a:lnTo>
                    <a:pt x="2344" y="3495"/>
                  </a:lnTo>
                  <a:lnTo>
                    <a:pt x="2575" y="3370"/>
                  </a:lnTo>
                  <a:lnTo>
                    <a:pt x="2868" y="3307"/>
                  </a:lnTo>
                  <a:lnTo>
                    <a:pt x="2826" y="3244"/>
                  </a:lnTo>
                  <a:lnTo>
                    <a:pt x="3077" y="2888"/>
                  </a:lnTo>
                  <a:lnTo>
                    <a:pt x="3140" y="2637"/>
                  </a:lnTo>
                  <a:lnTo>
                    <a:pt x="3328" y="2365"/>
                  </a:lnTo>
                  <a:lnTo>
                    <a:pt x="3453" y="1926"/>
                  </a:lnTo>
                  <a:lnTo>
                    <a:pt x="3453" y="1842"/>
                  </a:lnTo>
                  <a:lnTo>
                    <a:pt x="3516" y="1737"/>
                  </a:lnTo>
                  <a:lnTo>
                    <a:pt x="3516" y="1675"/>
                  </a:lnTo>
                  <a:lnTo>
                    <a:pt x="3621" y="1528"/>
                  </a:lnTo>
                  <a:lnTo>
                    <a:pt x="3725" y="1570"/>
                  </a:lnTo>
                  <a:lnTo>
                    <a:pt x="4165" y="1570"/>
                  </a:lnTo>
                  <a:lnTo>
                    <a:pt x="4228" y="1612"/>
                  </a:lnTo>
                  <a:lnTo>
                    <a:pt x="4374" y="1612"/>
                  </a:lnTo>
                  <a:lnTo>
                    <a:pt x="4500" y="1633"/>
                  </a:lnTo>
                  <a:lnTo>
                    <a:pt x="4500" y="1591"/>
                  </a:lnTo>
                  <a:lnTo>
                    <a:pt x="4667" y="1675"/>
                  </a:lnTo>
                  <a:lnTo>
                    <a:pt x="4751" y="1696"/>
                  </a:lnTo>
                  <a:lnTo>
                    <a:pt x="4876" y="1633"/>
                  </a:lnTo>
                  <a:lnTo>
                    <a:pt x="5023" y="1612"/>
                  </a:lnTo>
                  <a:lnTo>
                    <a:pt x="5023" y="1528"/>
                  </a:lnTo>
                  <a:lnTo>
                    <a:pt x="4876" y="1403"/>
                  </a:lnTo>
                  <a:lnTo>
                    <a:pt x="4876" y="1277"/>
                  </a:lnTo>
                  <a:lnTo>
                    <a:pt x="4918" y="1214"/>
                  </a:lnTo>
                  <a:lnTo>
                    <a:pt x="5169" y="1256"/>
                  </a:lnTo>
                  <a:lnTo>
                    <a:pt x="5357" y="1193"/>
                  </a:lnTo>
                  <a:lnTo>
                    <a:pt x="5483" y="1089"/>
                  </a:lnTo>
                  <a:lnTo>
                    <a:pt x="5441" y="1005"/>
                  </a:lnTo>
                  <a:lnTo>
                    <a:pt x="5357" y="1005"/>
                  </a:lnTo>
                  <a:lnTo>
                    <a:pt x="5232" y="984"/>
                  </a:lnTo>
                  <a:lnTo>
                    <a:pt x="5127" y="880"/>
                  </a:lnTo>
                  <a:lnTo>
                    <a:pt x="5023" y="901"/>
                  </a:lnTo>
                  <a:lnTo>
                    <a:pt x="4897" y="775"/>
                  </a:lnTo>
                  <a:lnTo>
                    <a:pt x="4813" y="775"/>
                  </a:lnTo>
                  <a:lnTo>
                    <a:pt x="4709" y="859"/>
                  </a:lnTo>
                  <a:lnTo>
                    <a:pt x="4667" y="796"/>
                  </a:lnTo>
                  <a:lnTo>
                    <a:pt x="4792" y="691"/>
                  </a:lnTo>
                  <a:lnTo>
                    <a:pt x="4709" y="629"/>
                  </a:lnTo>
                  <a:lnTo>
                    <a:pt x="4688" y="649"/>
                  </a:lnTo>
                  <a:lnTo>
                    <a:pt x="4604" y="754"/>
                  </a:lnTo>
                  <a:lnTo>
                    <a:pt x="4562" y="670"/>
                  </a:lnTo>
                  <a:lnTo>
                    <a:pt x="4500" y="670"/>
                  </a:lnTo>
                  <a:lnTo>
                    <a:pt x="4500" y="482"/>
                  </a:lnTo>
                  <a:lnTo>
                    <a:pt x="4604" y="461"/>
                  </a:lnTo>
                  <a:lnTo>
                    <a:pt x="4604" y="377"/>
                  </a:lnTo>
                  <a:lnTo>
                    <a:pt x="4458" y="273"/>
                  </a:lnTo>
                  <a:lnTo>
                    <a:pt x="4437" y="336"/>
                  </a:lnTo>
                  <a:lnTo>
                    <a:pt x="4290" y="231"/>
                  </a:lnTo>
                  <a:lnTo>
                    <a:pt x="4290" y="64"/>
                  </a:lnTo>
                  <a:lnTo>
                    <a:pt x="418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5" name="Google Shape;2865;p78"/>
            <p:cNvSpPr/>
            <p:nvPr/>
          </p:nvSpPr>
          <p:spPr>
            <a:xfrm>
              <a:off x="4442708" y="2983061"/>
              <a:ext cx="56823" cy="104945"/>
            </a:xfrm>
            <a:custGeom>
              <a:avLst/>
              <a:gdLst/>
              <a:ahLst/>
              <a:cxnLst/>
              <a:rect l="l" t="t" r="r" b="b"/>
              <a:pathLst>
                <a:path w="4772" h="9228" extrusionOk="0">
                  <a:moveTo>
                    <a:pt x="1821" y="0"/>
                  </a:moveTo>
                  <a:lnTo>
                    <a:pt x="1737" y="84"/>
                  </a:lnTo>
                  <a:lnTo>
                    <a:pt x="1591" y="84"/>
                  </a:lnTo>
                  <a:lnTo>
                    <a:pt x="1465" y="126"/>
                  </a:lnTo>
                  <a:lnTo>
                    <a:pt x="1507" y="314"/>
                  </a:lnTo>
                  <a:lnTo>
                    <a:pt x="1298" y="398"/>
                  </a:lnTo>
                  <a:lnTo>
                    <a:pt x="1193" y="314"/>
                  </a:lnTo>
                  <a:lnTo>
                    <a:pt x="1026" y="377"/>
                  </a:lnTo>
                  <a:lnTo>
                    <a:pt x="1026" y="440"/>
                  </a:lnTo>
                  <a:lnTo>
                    <a:pt x="900" y="502"/>
                  </a:lnTo>
                  <a:lnTo>
                    <a:pt x="879" y="419"/>
                  </a:lnTo>
                  <a:lnTo>
                    <a:pt x="796" y="419"/>
                  </a:lnTo>
                  <a:lnTo>
                    <a:pt x="733" y="502"/>
                  </a:lnTo>
                  <a:lnTo>
                    <a:pt x="607" y="398"/>
                  </a:lnTo>
                  <a:lnTo>
                    <a:pt x="524" y="440"/>
                  </a:lnTo>
                  <a:lnTo>
                    <a:pt x="503" y="544"/>
                  </a:lnTo>
                  <a:lnTo>
                    <a:pt x="419" y="544"/>
                  </a:lnTo>
                  <a:lnTo>
                    <a:pt x="377" y="523"/>
                  </a:lnTo>
                  <a:lnTo>
                    <a:pt x="398" y="440"/>
                  </a:lnTo>
                  <a:lnTo>
                    <a:pt x="315" y="419"/>
                  </a:lnTo>
                  <a:lnTo>
                    <a:pt x="189" y="481"/>
                  </a:lnTo>
                  <a:lnTo>
                    <a:pt x="147" y="523"/>
                  </a:lnTo>
                  <a:lnTo>
                    <a:pt x="105" y="586"/>
                  </a:lnTo>
                  <a:lnTo>
                    <a:pt x="63" y="607"/>
                  </a:lnTo>
                  <a:lnTo>
                    <a:pt x="1" y="628"/>
                  </a:lnTo>
                  <a:lnTo>
                    <a:pt x="63" y="712"/>
                  </a:lnTo>
                  <a:lnTo>
                    <a:pt x="252" y="795"/>
                  </a:lnTo>
                  <a:lnTo>
                    <a:pt x="356" y="942"/>
                  </a:lnTo>
                  <a:lnTo>
                    <a:pt x="461" y="1025"/>
                  </a:lnTo>
                  <a:lnTo>
                    <a:pt x="482" y="1151"/>
                  </a:lnTo>
                  <a:lnTo>
                    <a:pt x="419" y="1235"/>
                  </a:lnTo>
                  <a:lnTo>
                    <a:pt x="628" y="1423"/>
                  </a:lnTo>
                  <a:lnTo>
                    <a:pt x="733" y="1632"/>
                  </a:lnTo>
                  <a:lnTo>
                    <a:pt x="984" y="1632"/>
                  </a:lnTo>
                  <a:lnTo>
                    <a:pt x="1131" y="1674"/>
                  </a:lnTo>
                  <a:lnTo>
                    <a:pt x="1256" y="1590"/>
                  </a:lnTo>
                  <a:lnTo>
                    <a:pt x="1423" y="1590"/>
                  </a:lnTo>
                  <a:lnTo>
                    <a:pt x="1507" y="1695"/>
                  </a:lnTo>
                  <a:lnTo>
                    <a:pt x="1654" y="1737"/>
                  </a:lnTo>
                  <a:lnTo>
                    <a:pt x="1675" y="1841"/>
                  </a:lnTo>
                  <a:lnTo>
                    <a:pt x="1654" y="1946"/>
                  </a:lnTo>
                  <a:lnTo>
                    <a:pt x="1842" y="1988"/>
                  </a:lnTo>
                  <a:lnTo>
                    <a:pt x="1842" y="2072"/>
                  </a:lnTo>
                  <a:lnTo>
                    <a:pt x="1758" y="2092"/>
                  </a:lnTo>
                  <a:lnTo>
                    <a:pt x="1675" y="2302"/>
                  </a:lnTo>
                  <a:lnTo>
                    <a:pt x="1633" y="2385"/>
                  </a:lnTo>
                  <a:lnTo>
                    <a:pt x="1507" y="2385"/>
                  </a:lnTo>
                  <a:lnTo>
                    <a:pt x="1340" y="2469"/>
                  </a:lnTo>
                  <a:lnTo>
                    <a:pt x="1256" y="2469"/>
                  </a:lnTo>
                  <a:lnTo>
                    <a:pt x="1256" y="2532"/>
                  </a:lnTo>
                  <a:lnTo>
                    <a:pt x="1403" y="2699"/>
                  </a:lnTo>
                  <a:lnTo>
                    <a:pt x="1319" y="2783"/>
                  </a:lnTo>
                  <a:lnTo>
                    <a:pt x="1340" y="2846"/>
                  </a:lnTo>
                  <a:lnTo>
                    <a:pt x="1423" y="2846"/>
                  </a:lnTo>
                  <a:lnTo>
                    <a:pt x="1507" y="3013"/>
                  </a:lnTo>
                  <a:lnTo>
                    <a:pt x="1675" y="3013"/>
                  </a:lnTo>
                  <a:lnTo>
                    <a:pt x="1863" y="3118"/>
                  </a:lnTo>
                  <a:lnTo>
                    <a:pt x="1968" y="3118"/>
                  </a:lnTo>
                  <a:lnTo>
                    <a:pt x="2114" y="3327"/>
                  </a:lnTo>
                  <a:lnTo>
                    <a:pt x="2281" y="3411"/>
                  </a:lnTo>
                  <a:lnTo>
                    <a:pt x="2407" y="3557"/>
                  </a:lnTo>
                  <a:lnTo>
                    <a:pt x="2386" y="3641"/>
                  </a:lnTo>
                  <a:lnTo>
                    <a:pt x="2574" y="3850"/>
                  </a:lnTo>
                  <a:lnTo>
                    <a:pt x="2616" y="3976"/>
                  </a:lnTo>
                  <a:lnTo>
                    <a:pt x="2700" y="4038"/>
                  </a:lnTo>
                  <a:lnTo>
                    <a:pt x="2825" y="4038"/>
                  </a:lnTo>
                  <a:lnTo>
                    <a:pt x="2909" y="4143"/>
                  </a:lnTo>
                  <a:lnTo>
                    <a:pt x="2909" y="4206"/>
                  </a:lnTo>
                  <a:lnTo>
                    <a:pt x="2993" y="4289"/>
                  </a:lnTo>
                  <a:lnTo>
                    <a:pt x="3035" y="4289"/>
                  </a:lnTo>
                  <a:lnTo>
                    <a:pt x="3118" y="4310"/>
                  </a:lnTo>
                  <a:lnTo>
                    <a:pt x="3097" y="4415"/>
                  </a:lnTo>
                  <a:lnTo>
                    <a:pt x="3139" y="4478"/>
                  </a:lnTo>
                  <a:lnTo>
                    <a:pt x="3286" y="4478"/>
                  </a:lnTo>
                  <a:lnTo>
                    <a:pt x="3348" y="4582"/>
                  </a:lnTo>
                  <a:lnTo>
                    <a:pt x="3411" y="4603"/>
                  </a:lnTo>
                  <a:lnTo>
                    <a:pt x="3516" y="4561"/>
                  </a:lnTo>
                  <a:lnTo>
                    <a:pt x="3558" y="4624"/>
                  </a:lnTo>
                  <a:lnTo>
                    <a:pt x="3495" y="4708"/>
                  </a:lnTo>
                  <a:lnTo>
                    <a:pt x="3453" y="4875"/>
                  </a:lnTo>
                  <a:lnTo>
                    <a:pt x="3516" y="4938"/>
                  </a:lnTo>
                  <a:lnTo>
                    <a:pt x="3600" y="4938"/>
                  </a:lnTo>
                  <a:lnTo>
                    <a:pt x="3600" y="5105"/>
                  </a:lnTo>
                  <a:lnTo>
                    <a:pt x="3432" y="5231"/>
                  </a:lnTo>
                  <a:lnTo>
                    <a:pt x="3453" y="5357"/>
                  </a:lnTo>
                  <a:lnTo>
                    <a:pt x="3495" y="5440"/>
                  </a:lnTo>
                  <a:lnTo>
                    <a:pt x="3516" y="5629"/>
                  </a:lnTo>
                  <a:lnTo>
                    <a:pt x="3411" y="5670"/>
                  </a:lnTo>
                  <a:lnTo>
                    <a:pt x="3390" y="5670"/>
                  </a:lnTo>
                  <a:lnTo>
                    <a:pt x="3453" y="5859"/>
                  </a:lnTo>
                  <a:lnTo>
                    <a:pt x="3558" y="5921"/>
                  </a:lnTo>
                  <a:lnTo>
                    <a:pt x="3662" y="6152"/>
                  </a:lnTo>
                  <a:lnTo>
                    <a:pt x="3641" y="6340"/>
                  </a:lnTo>
                  <a:lnTo>
                    <a:pt x="3662" y="6445"/>
                  </a:lnTo>
                  <a:lnTo>
                    <a:pt x="3641" y="6591"/>
                  </a:lnTo>
                  <a:lnTo>
                    <a:pt x="3662" y="6717"/>
                  </a:lnTo>
                  <a:lnTo>
                    <a:pt x="3558" y="6905"/>
                  </a:lnTo>
                  <a:lnTo>
                    <a:pt x="3495" y="6926"/>
                  </a:lnTo>
                  <a:lnTo>
                    <a:pt x="3453" y="7010"/>
                  </a:lnTo>
                  <a:lnTo>
                    <a:pt x="3307" y="7072"/>
                  </a:lnTo>
                  <a:lnTo>
                    <a:pt x="3139" y="7177"/>
                  </a:lnTo>
                  <a:lnTo>
                    <a:pt x="3076" y="7282"/>
                  </a:lnTo>
                  <a:lnTo>
                    <a:pt x="2867" y="7282"/>
                  </a:lnTo>
                  <a:lnTo>
                    <a:pt x="2763" y="7344"/>
                  </a:lnTo>
                  <a:lnTo>
                    <a:pt x="2784" y="7554"/>
                  </a:lnTo>
                  <a:lnTo>
                    <a:pt x="2909" y="7595"/>
                  </a:lnTo>
                  <a:lnTo>
                    <a:pt x="3014" y="7700"/>
                  </a:lnTo>
                  <a:lnTo>
                    <a:pt x="2993" y="7763"/>
                  </a:lnTo>
                  <a:lnTo>
                    <a:pt x="3035" y="7909"/>
                  </a:lnTo>
                  <a:lnTo>
                    <a:pt x="2867" y="7909"/>
                  </a:lnTo>
                  <a:lnTo>
                    <a:pt x="2825" y="7826"/>
                  </a:lnTo>
                  <a:lnTo>
                    <a:pt x="2721" y="7763"/>
                  </a:lnTo>
                  <a:lnTo>
                    <a:pt x="2449" y="7826"/>
                  </a:lnTo>
                  <a:lnTo>
                    <a:pt x="2386" y="7805"/>
                  </a:lnTo>
                  <a:lnTo>
                    <a:pt x="2260" y="7805"/>
                  </a:lnTo>
                  <a:lnTo>
                    <a:pt x="2198" y="7951"/>
                  </a:lnTo>
                  <a:lnTo>
                    <a:pt x="2072" y="7972"/>
                  </a:lnTo>
                  <a:lnTo>
                    <a:pt x="1968" y="8118"/>
                  </a:lnTo>
                  <a:lnTo>
                    <a:pt x="1988" y="8139"/>
                  </a:lnTo>
                  <a:lnTo>
                    <a:pt x="1988" y="8244"/>
                  </a:lnTo>
                  <a:lnTo>
                    <a:pt x="1988" y="8265"/>
                  </a:lnTo>
                  <a:lnTo>
                    <a:pt x="2093" y="8286"/>
                  </a:lnTo>
                  <a:lnTo>
                    <a:pt x="2156" y="8265"/>
                  </a:lnTo>
                  <a:lnTo>
                    <a:pt x="2198" y="8286"/>
                  </a:lnTo>
                  <a:lnTo>
                    <a:pt x="2281" y="8265"/>
                  </a:lnTo>
                  <a:lnTo>
                    <a:pt x="2407" y="8286"/>
                  </a:lnTo>
                  <a:lnTo>
                    <a:pt x="2491" y="8265"/>
                  </a:lnTo>
                  <a:lnTo>
                    <a:pt x="2449" y="8328"/>
                  </a:lnTo>
                  <a:lnTo>
                    <a:pt x="2281" y="8453"/>
                  </a:lnTo>
                  <a:lnTo>
                    <a:pt x="2198" y="8579"/>
                  </a:lnTo>
                  <a:lnTo>
                    <a:pt x="2198" y="8767"/>
                  </a:lnTo>
                  <a:lnTo>
                    <a:pt x="2177" y="8851"/>
                  </a:lnTo>
                  <a:lnTo>
                    <a:pt x="2240" y="8851"/>
                  </a:lnTo>
                  <a:lnTo>
                    <a:pt x="2198" y="8872"/>
                  </a:lnTo>
                  <a:lnTo>
                    <a:pt x="2198" y="9018"/>
                  </a:lnTo>
                  <a:lnTo>
                    <a:pt x="2281" y="9081"/>
                  </a:lnTo>
                  <a:lnTo>
                    <a:pt x="2344" y="9060"/>
                  </a:lnTo>
                  <a:lnTo>
                    <a:pt x="2344" y="9060"/>
                  </a:lnTo>
                  <a:lnTo>
                    <a:pt x="2281" y="9123"/>
                  </a:lnTo>
                  <a:lnTo>
                    <a:pt x="2177" y="9165"/>
                  </a:lnTo>
                  <a:lnTo>
                    <a:pt x="2072" y="9227"/>
                  </a:lnTo>
                  <a:lnTo>
                    <a:pt x="2240" y="9227"/>
                  </a:lnTo>
                  <a:lnTo>
                    <a:pt x="2470" y="9123"/>
                  </a:lnTo>
                  <a:lnTo>
                    <a:pt x="2470" y="9102"/>
                  </a:lnTo>
                  <a:lnTo>
                    <a:pt x="2491" y="9102"/>
                  </a:lnTo>
                  <a:lnTo>
                    <a:pt x="2574" y="9018"/>
                  </a:lnTo>
                  <a:lnTo>
                    <a:pt x="2595" y="8914"/>
                  </a:lnTo>
                  <a:lnTo>
                    <a:pt x="2616" y="8851"/>
                  </a:lnTo>
                  <a:lnTo>
                    <a:pt x="2700" y="8872"/>
                  </a:lnTo>
                  <a:lnTo>
                    <a:pt x="2721" y="8851"/>
                  </a:lnTo>
                  <a:lnTo>
                    <a:pt x="2867" y="8746"/>
                  </a:lnTo>
                  <a:lnTo>
                    <a:pt x="2909" y="8746"/>
                  </a:lnTo>
                  <a:lnTo>
                    <a:pt x="2930" y="8683"/>
                  </a:lnTo>
                  <a:lnTo>
                    <a:pt x="2993" y="8662"/>
                  </a:lnTo>
                  <a:lnTo>
                    <a:pt x="2972" y="8600"/>
                  </a:lnTo>
                  <a:lnTo>
                    <a:pt x="2972" y="8579"/>
                  </a:lnTo>
                  <a:lnTo>
                    <a:pt x="2930" y="8495"/>
                  </a:lnTo>
                  <a:lnTo>
                    <a:pt x="2993" y="8495"/>
                  </a:lnTo>
                  <a:lnTo>
                    <a:pt x="3035" y="8558"/>
                  </a:lnTo>
                  <a:lnTo>
                    <a:pt x="3097" y="8579"/>
                  </a:lnTo>
                  <a:lnTo>
                    <a:pt x="3139" y="8537"/>
                  </a:lnTo>
                  <a:lnTo>
                    <a:pt x="3139" y="8453"/>
                  </a:lnTo>
                  <a:lnTo>
                    <a:pt x="3035" y="8349"/>
                  </a:lnTo>
                  <a:lnTo>
                    <a:pt x="3160" y="8453"/>
                  </a:lnTo>
                  <a:lnTo>
                    <a:pt x="3244" y="8390"/>
                  </a:lnTo>
                  <a:lnTo>
                    <a:pt x="3223" y="8286"/>
                  </a:lnTo>
                  <a:lnTo>
                    <a:pt x="3244" y="8244"/>
                  </a:lnTo>
                  <a:lnTo>
                    <a:pt x="3097" y="8181"/>
                  </a:lnTo>
                  <a:lnTo>
                    <a:pt x="3160" y="8181"/>
                  </a:lnTo>
                  <a:lnTo>
                    <a:pt x="3223" y="8160"/>
                  </a:lnTo>
                  <a:lnTo>
                    <a:pt x="3223" y="8139"/>
                  </a:lnTo>
                  <a:lnTo>
                    <a:pt x="3139" y="8077"/>
                  </a:lnTo>
                  <a:lnTo>
                    <a:pt x="3244" y="8118"/>
                  </a:lnTo>
                  <a:lnTo>
                    <a:pt x="3286" y="8077"/>
                  </a:lnTo>
                  <a:lnTo>
                    <a:pt x="3307" y="8014"/>
                  </a:lnTo>
                  <a:lnTo>
                    <a:pt x="3307" y="8077"/>
                  </a:lnTo>
                  <a:lnTo>
                    <a:pt x="3286" y="8160"/>
                  </a:lnTo>
                  <a:lnTo>
                    <a:pt x="3307" y="8160"/>
                  </a:lnTo>
                  <a:lnTo>
                    <a:pt x="3411" y="8139"/>
                  </a:lnTo>
                  <a:lnTo>
                    <a:pt x="3495" y="8181"/>
                  </a:lnTo>
                  <a:lnTo>
                    <a:pt x="3620" y="8160"/>
                  </a:lnTo>
                  <a:lnTo>
                    <a:pt x="3872" y="8014"/>
                  </a:lnTo>
                  <a:lnTo>
                    <a:pt x="3955" y="7951"/>
                  </a:lnTo>
                  <a:lnTo>
                    <a:pt x="4060" y="7951"/>
                  </a:lnTo>
                  <a:lnTo>
                    <a:pt x="4060" y="7846"/>
                  </a:lnTo>
                  <a:lnTo>
                    <a:pt x="4164" y="7763"/>
                  </a:lnTo>
                  <a:lnTo>
                    <a:pt x="4269" y="7721"/>
                  </a:lnTo>
                  <a:lnTo>
                    <a:pt x="4395" y="7595"/>
                  </a:lnTo>
                  <a:lnTo>
                    <a:pt x="4457" y="7554"/>
                  </a:lnTo>
                  <a:lnTo>
                    <a:pt x="4478" y="7428"/>
                  </a:lnTo>
                  <a:lnTo>
                    <a:pt x="4541" y="7407"/>
                  </a:lnTo>
                  <a:lnTo>
                    <a:pt x="4604" y="7323"/>
                  </a:lnTo>
                  <a:lnTo>
                    <a:pt x="4583" y="7282"/>
                  </a:lnTo>
                  <a:lnTo>
                    <a:pt x="4604" y="7177"/>
                  </a:lnTo>
                  <a:lnTo>
                    <a:pt x="4541" y="7072"/>
                  </a:lnTo>
                  <a:lnTo>
                    <a:pt x="4646" y="6989"/>
                  </a:lnTo>
                  <a:lnTo>
                    <a:pt x="4646" y="6905"/>
                  </a:lnTo>
                  <a:lnTo>
                    <a:pt x="4688" y="6884"/>
                  </a:lnTo>
                  <a:lnTo>
                    <a:pt x="4688" y="6821"/>
                  </a:lnTo>
                  <a:lnTo>
                    <a:pt x="4646" y="6758"/>
                  </a:lnTo>
                  <a:lnTo>
                    <a:pt x="4646" y="6675"/>
                  </a:lnTo>
                  <a:lnTo>
                    <a:pt x="4688" y="6654"/>
                  </a:lnTo>
                  <a:lnTo>
                    <a:pt x="4709" y="6696"/>
                  </a:lnTo>
                  <a:lnTo>
                    <a:pt x="4709" y="6717"/>
                  </a:lnTo>
                  <a:lnTo>
                    <a:pt x="4729" y="6717"/>
                  </a:lnTo>
                  <a:lnTo>
                    <a:pt x="4771" y="6654"/>
                  </a:lnTo>
                  <a:lnTo>
                    <a:pt x="4688" y="6507"/>
                  </a:lnTo>
                  <a:lnTo>
                    <a:pt x="4667" y="6445"/>
                  </a:lnTo>
                  <a:lnTo>
                    <a:pt x="4604" y="6403"/>
                  </a:lnTo>
                  <a:lnTo>
                    <a:pt x="4604" y="6361"/>
                  </a:lnTo>
                  <a:lnTo>
                    <a:pt x="4583" y="6194"/>
                  </a:lnTo>
                  <a:lnTo>
                    <a:pt x="4604" y="6173"/>
                  </a:lnTo>
                  <a:lnTo>
                    <a:pt x="4562" y="6068"/>
                  </a:lnTo>
                  <a:lnTo>
                    <a:pt x="4583" y="6026"/>
                  </a:lnTo>
                  <a:lnTo>
                    <a:pt x="4583" y="5921"/>
                  </a:lnTo>
                  <a:lnTo>
                    <a:pt x="4541" y="5859"/>
                  </a:lnTo>
                  <a:lnTo>
                    <a:pt x="4499" y="5670"/>
                  </a:lnTo>
                  <a:lnTo>
                    <a:pt x="4457" y="5649"/>
                  </a:lnTo>
                  <a:lnTo>
                    <a:pt x="4437" y="5440"/>
                  </a:lnTo>
                  <a:lnTo>
                    <a:pt x="4332" y="5315"/>
                  </a:lnTo>
                  <a:lnTo>
                    <a:pt x="4353" y="5252"/>
                  </a:lnTo>
                  <a:lnTo>
                    <a:pt x="4332" y="5210"/>
                  </a:lnTo>
                  <a:lnTo>
                    <a:pt x="4332" y="5147"/>
                  </a:lnTo>
                  <a:lnTo>
                    <a:pt x="4185" y="5022"/>
                  </a:lnTo>
                  <a:lnTo>
                    <a:pt x="4185" y="4938"/>
                  </a:lnTo>
                  <a:lnTo>
                    <a:pt x="4164" y="4938"/>
                  </a:lnTo>
                  <a:lnTo>
                    <a:pt x="4144" y="4833"/>
                  </a:lnTo>
                  <a:lnTo>
                    <a:pt x="4060" y="4708"/>
                  </a:lnTo>
                  <a:lnTo>
                    <a:pt x="3809" y="4499"/>
                  </a:lnTo>
                  <a:lnTo>
                    <a:pt x="3746" y="4394"/>
                  </a:lnTo>
                  <a:lnTo>
                    <a:pt x="3453" y="4185"/>
                  </a:lnTo>
                  <a:lnTo>
                    <a:pt x="3139" y="4038"/>
                  </a:lnTo>
                  <a:lnTo>
                    <a:pt x="3139" y="3976"/>
                  </a:lnTo>
                  <a:lnTo>
                    <a:pt x="3014" y="3934"/>
                  </a:lnTo>
                  <a:lnTo>
                    <a:pt x="2784" y="3745"/>
                  </a:lnTo>
                  <a:lnTo>
                    <a:pt x="2763" y="3662"/>
                  </a:lnTo>
                  <a:lnTo>
                    <a:pt x="2721" y="3536"/>
                  </a:lnTo>
                  <a:lnTo>
                    <a:pt x="2721" y="3473"/>
                  </a:lnTo>
                  <a:lnTo>
                    <a:pt x="2721" y="3432"/>
                  </a:lnTo>
                  <a:lnTo>
                    <a:pt x="2679" y="3306"/>
                  </a:lnTo>
                  <a:lnTo>
                    <a:pt x="2595" y="3306"/>
                  </a:lnTo>
                  <a:lnTo>
                    <a:pt x="2470" y="3139"/>
                  </a:lnTo>
                  <a:lnTo>
                    <a:pt x="2281" y="3055"/>
                  </a:lnTo>
                  <a:lnTo>
                    <a:pt x="2177" y="3034"/>
                  </a:lnTo>
                  <a:lnTo>
                    <a:pt x="2281" y="2992"/>
                  </a:lnTo>
                  <a:lnTo>
                    <a:pt x="2281" y="2929"/>
                  </a:lnTo>
                  <a:lnTo>
                    <a:pt x="2177" y="2825"/>
                  </a:lnTo>
                  <a:lnTo>
                    <a:pt x="2240" y="2720"/>
                  </a:lnTo>
                  <a:lnTo>
                    <a:pt x="2281" y="2532"/>
                  </a:lnTo>
                  <a:lnTo>
                    <a:pt x="2260" y="2490"/>
                  </a:lnTo>
                  <a:lnTo>
                    <a:pt x="2198" y="2490"/>
                  </a:lnTo>
                  <a:lnTo>
                    <a:pt x="2198" y="2385"/>
                  </a:lnTo>
                  <a:lnTo>
                    <a:pt x="2260" y="2323"/>
                  </a:lnTo>
                  <a:lnTo>
                    <a:pt x="2281" y="2218"/>
                  </a:lnTo>
                  <a:lnTo>
                    <a:pt x="2344" y="2197"/>
                  </a:lnTo>
                  <a:lnTo>
                    <a:pt x="2365" y="2155"/>
                  </a:lnTo>
                  <a:lnTo>
                    <a:pt x="2386" y="2176"/>
                  </a:lnTo>
                  <a:lnTo>
                    <a:pt x="2449" y="2176"/>
                  </a:lnTo>
                  <a:lnTo>
                    <a:pt x="2553" y="2051"/>
                  </a:lnTo>
                  <a:lnTo>
                    <a:pt x="2574" y="2051"/>
                  </a:lnTo>
                  <a:lnTo>
                    <a:pt x="2616" y="1988"/>
                  </a:lnTo>
                  <a:lnTo>
                    <a:pt x="2574" y="1904"/>
                  </a:lnTo>
                  <a:lnTo>
                    <a:pt x="2595" y="1883"/>
                  </a:lnTo>
                  <a:lnTo>
                    <a:pt x="2595" y="1800"/>
                  </a:lnTo>
                  <a:lnTo>
                    <a:pt x="2595" y="1737"/>
                  </a:lnTo>
                  <a:lnTo>
                    <a:pt x="2574" y="1674"/>
                  </a:lnTo>
                  <a:lnTo>
                    <a:pt x="2616" y="1632"/>
                  </a:lnTo>
                  <a:lnTo>
                    <a:pt x="2616" y="1548"/>
                  </a:lnTo>
                  <a:lnTo>
                    <a:pt x="2679" y="1548"/>
                  </a:lnTo>
                  <a:lnTo>
                    <a:pt x="2700" y="1590"/>
                  </a:lnTo>
                  <a:lnTo>
                    <a:pt x="2721" y="1590"/>
                  </a:lnTo>
                  <a:lnTo>
                    <a:pt x="2804" y="1548"/>
                  </a:lnTo>
                  <a:lnTo>
                    <a:pt x="2888" y="1528"/>
                  </a:lnTo>
                  <a:lnTo>
                    <a:pt x="2930" y="1548"/>
                  </a:lnTo>
                  <a:lnTo>
                    <a:pt x="2972" y="1528"/>
                  </a:lnTo>
                  <a:lnTo>
                    <a:pt x="3014" y="1465"/>
                  </a:lnTo>
                  <a:lnTo>
                    <a:pt x="2993" y="1381"/>
                  </a:lnTo>
                  <a:lnTo>
                    <a:pt x="3014" y="1339"/>
                  </a:lnTo>
                  <a:lnTo>
                    <a:pt x="3118" y="1318"/>
                  </a:lnTo>
                  <a:lnTo>
                    <a:pt x="3223" y="1339"/>
                  </a:lnTo>
                  <a:lnTo>
                    <a:pt x="3328" y="1256"/>
                  </a:lnTo>
                  <a:lnTo>
                    <a:pt x="3390" y="1256"/>
                  </a:lnTo>
                  <a:lnTo>
                    <a:pt x="3432" y="1235"/>
                  </a:lnTo>
                  <a:lnTo>
                    <a:pt x="3495" y="1172"/>
                  </a:lnTo>
                  <a:lnTo>
                    <a:pt x="3453" y="1130"/>
                  </a:lnTo>
                  <a:lnTo>
                    <a:pt x="3348" y="1067"/>
                  </a:lnTo>
                  <a:lnTo>
                    <a:pt x="3286" y="1109"/>
                  </a:lnTo>
                  <a:lnTo>
                    <a:pt x="3223" y="1046"/>
                  </a:lnTo>
                  <a:lnTo>
                    <a:pt x="3118" y="1109"/>
                  </a:lnTo>
                  <a:lnTo>
                    <a:pt x="3014" y="1025"/>
                  </a:lnTo>
                  <a:lnTo>
                    <a:pt x="2888" y="1004"/>
                  </a:lnTo>
                  <a:lnTo>
                    <a:pt x="2867" y="900"/>
                  </a:lnTo>
                  <a:lnTo>
                    <a:pt x="2616" y="816"/>
                  </a:lnTo>
                  <a:lnTo>
                    <a:pt x="2595" y="712"/>
                  </a:lnTo>
                  <a:lnTo>
                    <a:pt x="2512" y="691"/>
                  </a:lnTo>
                  <a:lnTo>
                    <a:pt x="2574" y="481"/>
                  </a:lnTo>
                  <a:lnTo>
                    <a:pt x="2679" y="440"/>
                  </a:lnTo>
                  <a:lnTo>
                    <a:pt x="2679" y="335"/>
                  </a:lnTo>
                  <a:lnTo>
                    <a:pt x="2595" y="272"/>
                  </a:lnTo>
                  <a:lnTo>
                    <a:pt x="2449" y="314"/>
                  </a:lnTo>
                  <a:lnTo>
                    <a:pt x="2386" y="272"/>
                  </a:lnTo>
                  <a:lnTo>
                    <a:pt x="2114" y="272"/>
                  </a:lnTo>
                  <a:lnTo>
                    <a:pt x="2072" y="188"/>
                  </a:lnTo>
                  <a:lnTo>
                    <a:pt x="1947" y="168"/>
                  </a:lnTo>
                  <a:lnTo>
                    <a:pt x="1947" y="84"/>
                  </a:lnTo>
                  <a:lnTo>
                    <a:pt x="182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6" name="Google Shape;2866;p78"/>
            <p:cNvSpPr/>
            <p:nvPr/>
          </p:nvSpPr>
          <p:spPr>
            <a:xfrm>
              <a:off x="4450186" y="3045644"/>
              <a:ext cx="36139" cy="29750"/>
            </a:xfrm>
            <a:custGeom>
              <a:avLst/>
              <a:gdLst/>
              <a:ahLst/>
              <a:cxnLst/>
              <a:rect l="l" t="t" r="r" b="b"/>
              <a:pathLst>
                <a:path w="3035" h="2616" extrusionOk="0">
                  <a:moveTo>
                    <a:pt x="2407" y="0"/>
                  </a:moveTo>
                  <a:lnTo>
                    <a:pt x="2239" y="42"/>
                  </a:lnTo>
                  <a:lnTo>
                    <a:pt x="2135" y="126"/>
                  </a:lnTo>
                  <a:lnTo>
                    <a:pt x="2260" y="251"/>
                  </a:lnTo>
                  <a:lnTo>
                    <a:pt x="2239" y="356"/>
                  </a:lnTo>
                  <a:lnTo>
                    <a:pt x="2260" y="460"/>
                  </a:lnTo>
                  <a:lnTo>
                    <a:pt x="2260" y="544"/>
                  </a:lnTo>
                  <a:lnTo>
                    <a:pt x="2072" y="481"/>
                  </a:lnTo>
                  <a:lnTo>
                    <a:pt x="1967" y="314"/>
                  </a:lnTo>
                  <a:lnTo>
                    <a:pt x="1821" y="314"/>
                  </a:lnTo>
                  <a:lnTo>
                    <a:pt x="1758" y="230"/>
                  </a:lnTo>
                  <a:lnTo>
                    <a:pt x="1632" y="126"/>
                  </a:lnTo>
                  <a:lnTo>
                    <a:pt x="1549" y="167"/>
                  </a:lnTo>
                  <a:lnTo>
                    <a:pt x="1444" y="105"/>
                  </a:lnTo>
                  <a:lnTo>
                    <a:pt x="1298" y="126"/>
                  </a:lnTo>
                  <a:lnTo>
                    <a:pt x="1151" y="63"/>
                  </a:lnTo>
                  <a:lnTo>
                    <a:pt x="1026" y="63"/>
                  </a:lnTo>
                  <a:lnTo>
                    <a:pt x="879" y="146"/>
                  </a:lnTo>
                  <a:lnTo>
                    <a:pt x="816" y="105"/>
                  </a:lnTo>
                  <a:lnTo>
                    <a:pt x="670" y="105"/>
                  </a:lnTo>
                  <a:lnTo>
                    <a:pt x="398" y="167"/>
                  </a:lnTo>
                  <a:lnTo>
                    <a:pt x="272" y="167"/>
                  </a:lnTo>
                  <a:lnTo>
                    <a:pt x="168" y="335"/>
                  </a:lnTo>
                  <a:lnTo>
                    <a:pt x="105" y="523"/>
                  </a:lnTo>
                  <a:lnTo>
                    <a:pt x="42" y="649"/>
                  </a:lnTo>
                  <a:lnTo>
                    <a:pt x="0" y="858"/>
                  </a:lnTo>
                  <a:lnTo>
                    <a:pt x="63" y="1088"/>
                  </a:lnTo>
                  <a:lnTo>
                    <a:pt x="168" y="1151"/>
                  </a:lnTo>
                  <a:lnTo>
                    <a:pt x="210" y="1255"/>
                  </a:lnTo>
                  <a:lnTo>
                    <a:pt x="189" y="1486"/>
                  </a:lnTo>
                  <a:lnTo>
                    <a:pt x="189" y="1569"/>
                  </a:lnTo>
                  <a:lnTo>
                    <a:pt x="272" y="1632"/>
                  </a:lnTo>
                  <a:lnTo>
                    <a:pt x="272" y="1779"/>
                  </a:lnTo>
                  <a:lnTo>
                    <a:pt x="356" y="1820"/>
                  </a:lnTo>
                  <a:lnTo>
                    <a:pt x="356" y="1925"/>
                  </a:lnTo>
                  <a:lnTo>
                    <a:pt x="419" y="2051"/>
                  </a:lnTo>
                  <a:lnTo>
                    <a:pt x="482" y="2030"/>
                  </a:lnTo>
                  <a:lnTo>
                    <a:pt x="523" y="2113"/>
                  </a:lnTo>
                  <a:lnTo>
                    <a:pt x="503" y="2218"/>
                  </a:lnTo>
                  <a:lnTo>
                    <a:pt x="565" y="2260"/>
                  </a:lnTo>
                  <a:lnTo>
                    <a:pt x="565" y="2364"/>
                  </a:lnTo>
                  <a:lnTo>
                    <a:pt x="733" y="2364"/>
                  </a:lnTo>
                  <a:lnTo>
                    <a:pt x="733" y="2260"/>
                  </a:lnTo>
                  <a:lnTo>
                    <a:pt x="795" y="2218"/>
                  </a:lnTo>
                  <a:lnTo>
                    <a:pt x="837" y="2155"/>
                  </a:lnTo>
                  <a:lnTo>
                    <a:pt x="837" y="2239"/>
                  </a:lnTo>
                  <a:lnTo>
                    <a:pt x="900" y="2323"/>
                  </a:lnTo>
                  <a:lnTo>
                    <a:pt x="879" y="2406"/>
                  </a:lnTo>
                  <a:lnTo>
                    <a:pt x="816" y="2469"/>
                  </a:lnTo>
                  <a:lnTo>
                    <a:pt x="837" y="2553"/>
                  </a:lnTo>
                  <a:lnTo>
                    <a:pt x="879" y="2574"/>
                  </a:lnTo>
                  <a:lnTo>
                    <a:pt x="921" y="2574"/>
                  </a:lnTo>
                  <a:lnTo>
                    <a:pt x="1026" y="2511"/>
                  </a:lnTo>
                  <a:lnTo>
                    <a:pt x="1026" y="2469"/>
                  </a:lnTo>
                  <a:lnTo>
                    <a:pt x="1088" y="2532"/>
                  </a:lnTo>
                  <a:lnTo>
                    <a:pt x="1214" y="2553"/>
                  </a:lnTo>
                  <a:lnTo>
                    <a:pt x="1235" y="2532"/>
                  </a:lnTo>
                  <a:lnTo>
                    <a:pt x="1340" y="2615"/>
                  </a:lnTo>
                  <a:lnTo>
                    <a:pt x="1444" y="2469"/>
                  </a:lnTo>
                  <a:lnTo>
                    <a:pt x="1570" y="2448"/>
                  </a:lnTo>
                  <a:lnTo>
                    <a:pt x="1632" y="2302"/>
                  </a:lnTo>
                  <a:lnTo>
                    <a:pt x="1758" y="2302"/>
                  </a:lnTo>
                  <a:lnTo>
                    <a:pt x="1821" y="2323"/>
                  </a:lnTo>
                  <a:lnTo>
                    <a:pt x="2093" y="2260"/>
                  </a:lnTo>
                  <a:lnTo>
                    <a:pt x="2197" y="2323"/>
                  </a:lnTo>
                  <a:lnTo>
                    <a:pt x="2239" y="2406"/>
                  </a:lnTo>
                  <a:lnTo>
                    <a:pt x="2407" y="2406"/>
                  </a:lnTo>
                  <a:lnTo>
                    <a:pt x="2365" y="2260"/>
                  </a:lnTo>
                  <a:lnTo>
                    <a:pt x="2386" y="2197"/>
                  </a:lnTo>
                  <a:lnTo>
                    <a:pt x="2281" y="2092"/>
                  </a:lnTo>
                  <a:lnTo>
                    <a:pt x="2156" y="2051"/>
                  </a:lnTo>
                  <a:lnTo>
                    <a:pt x="2135" y="1841"/>
                  </a:lnTo>
                  <a:lnTo>
                    <a:pt x="2239" y="1779"/>
                  </a:lnTo>
                  <a:lnTo>
                    <a:pt x="2448" y="1779"/>
                  </a:lnTo>
                  <a:lnTo>
                    <a:pt x="2511" y="1674"/>
                  </a:lnTo>
                  <a:lnTo>
                    <a:pt x="2679" y="1569"/>
                  </a:lnTo>
                  <a:lnTo>
                    <a:pt x="2825" y="1507"/>
                  </a:lnTo>
                  <a:lnTo>
                    <a:pt x="2867" y="1423"/>
                  </a:lnTo>
                  <a:lnTo>
                    <a:pt x="2930" y="1402"/>
                  </a:lnTo>
                  <a:lnTo>
                    <a:pt x="3034" y="1214"/>
                  </a:lnTo>
                  <a:lnTo>
                    <a:pt x="3013" y="1088"/>
                  </a:lnTo>
                  <a:lnTo>
                    <a:pt x="3034" y="942"/>
                  </a:lnTo>
                  <a:lnTo>
                    <a:pt x="3013" y="837"/>
                  </a:lnTo>
                  <a:lnTo>
                    <a:pt x="3034" y="649"/>
                  </a:lnTo>
                  <a:lnTo>
                    <a:pt x="2930" y="418"/>
                  </a:lnTo>
                  <a:lnTo>
                    <a:pt x="2825" y="356"/>
                  </a:lnTo>
                  <a:lnTo>
                    <a:pt x="2762" y="167"/>
                  </a:lnTo>
                  <a:lnTo>
                    <a:pt x="2679" y="167"/>
                  </a:lnTo>
                  <a:lnTo>
                    <a:pt x="2574" y="126"/>
                  </a:lnTo>
                  <a:lnTo>
                    <a:pt x="2469" y="105"/>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78"/>
            <p:cNvSpPr/>
            <p:nvPr/>
          </p:nvSpPr>
          <p:spPr>
            <a:xfrm>
              <a:off x="4429753" y="2990191"/>
              <a:ext cx="55822" cy="61650"/>
            </a:xfrm>
            <a:custGeom>
              <a:avLst/>
              <a:gdLst/>
              <a:ahLst/>
              <a:cxnLst/>
              <a:rect l="l" t="t" r="r" b="b"/>
              <a:pathLst>
                <a:path w="4688" h="5421" extrusionOk="0">
                  <a:moveTo>
                    <a:pt x="879" y="1"/>
                  </a:moveTo>
                  <a:lnTo>
                    <a:pt x="879" y="85"/>
                  </a:lnTo>
                  <a:lnTo>
                    <a:pt x="817" y="126"/>
                  </a:lnTo>
                  <a:lnTo>
                    <a:pt x="817" y="336"/>
                  </a:lnTo>
                  <a:lnTo>
                    <a:pt x="859" y="440"/>
                  </a:lnTo>
                  <a:lnTo>
                    <a:pt x="859" y="587"/>
                  </a:lnTo>
                  <a:lnTo>
                    <a:pt x="879" y="733"/>
                  </a:lnTo>
                  <a:lnTo>
                    <a:pt x="775" y="712"/>
                  </a:lnTo>
                  <a:lnTo>
                    <a:pt x="649" y="754"/>
                  </a:lnTo>
                  <a:lnTo>
                    <a:pt x="587" y="649"/>
                  </a:lnTo>
                  <a:lnTo>
                    <a:pt x="524" y="608"/>
                  </a:lnTo>
                  <a:lnTo>
                    <a:pt x="419" y="712"/>
                  </a:lnTo>
                  <a:lnTo>
                    <a:pt x="252" y="733"/>
                  </a:lnTo>
                  <a:lnTo>
                    <a:pt x="231" y="838"/>
                  </a:lnTo>
                  <a:lnTo>
                    <a:pt x="189" y="942"/>
                  </a:lnTo>
                  <a:lnTo>
                    <a:pt x="231" y="1026"/>
                  </a:lnTo>
                  <a:lnTo>
                    <a:pt x="105" y="1110"/>
                  </a:lnTo>
                  <a:lnTo>
                    <a:pt x="43" y="1110"/>
                  </a:lnTo>
                  <a:lnTo>
                    <a:pt x="1" y="1256"/>
                  </a:lnTo>
                  <a:lnTo>
                    <a:pt x="43" y="1382"/>
                  </a:lnTo>
                  <a:lnTo>
                    <a:pt x="210" y="1361"/>
                  </a:lnTo>
                  <a:lnTo>
                    <a:pt x="315" y="1486"/>
                  </a:lnTo>
                  <a:lnTo>
                    <a:pt x="335" y="1675"/>
                  </a:lnTo>
                  <a:lnTo>
                    <a:pt x="252" y="1758"/>
                  </a:lnTo>
                  <a:lnTo>
                    <a:pt x="335" y="1884"/>
                  </a:lnTo>
                  <a:lnTo>
                    <a:pt x="440" y="1947"/>
                  </a:lnTo>
                  <a:lnTo>
                    <a:pt x="524" y="1863"/>
                  </a:lnTo>
                  <a:lnTo>
                    <a:pt x="733" y="1863"/>
                  </a:lnTo>
                  <a:lnTo>
                    <a:pt x="754" y="1968"/>
                  </a:lnTo>
                  <a:lnTo>
                    <a:pt x="670" y="2093"/>
                  </a:lnTo>
                  <a:lnTo>
                    <a:pt x="754" y="2198"/>
                  </a:lnTo>
                  <a:lnTo>
                    <a:pt x="733" y="2281"/>
                  </a:lnTo>
                  <a:lnTo>
                    <a:pt x="670" y="2386"/>
                  </a:lnTo>
                  <a:lnTo>
                    <a:pt x="733" y="2512"/>
                  </a:lnTo>
                  <a:lnTo>
                    <a:pt x="733" y="2721"/>
                  </a:lnTo>
                  <a:lnTo>
                    <a:pt x="733" y="3014"/>
                  </a:lnTo>
                  <a:lnTo>
                    <a:pt x="879" y="2930"/>
                  </a:lnTo>
                  <a:lnTo>
                    <a:pt x="1047" y="2909"/>
                  </a:lnTo>
                  <a:lnTo>
                    <a:pt x="1047" y="2784"/>
                  </a:lnTo>
                  <a:lnTo>
                    <a:pt x="1235" y="2700"/>
                  </a:lnTo>
                  <a:lnTo>
                    <a:pt x="1444" y="2805"/>
                  </a:lnTo>
                  <a:lnTo>
                    <a:pt x="1549" y="2805"/>
                  </a:lnTo>
                  <a:lnTo>
                    <a:pt x="1633" y="2930"/>
                  </a:lnTo>
                  <a:lnTo>
                    <a:pt x="1884" y="2909"/>
                  </a:lnTo>
                  <a:lnTo>
                    <a:pt x="2009" y="2637"/>
                  </a:lnTo>
                  <a:lnTo>
                    <a:pt x="2198" y="2595"/>
                  </a:lnTo>
                  <a:lnTo>
                    <a:pt x="2449" y="2679"/>
                  </a:lnTo>
                  <a:lnTo>
                    <a:pt x="2532" y="2826"/>
                  </a:lnTo>
                  <a:lnTo>
                    <a:pt x="2804" y="3014"/>
                  </a:lnTo>
                  <a:lnTo>
                    <a:pt x="2930" y="3118"/>
                  </a:lnTo>
                  <a:lnTo>
                    <a:pt x="2972" y="3244"/>
                  </a:lnTo>
                  <a:lnTo>
                    <a:pt x="2972" y="3328"/>
                  </a:lnTo>
                  <a:lnTo>
                    <a:pt x="2930" y="3411"/>
                  </a:lnTo>
                  <a:lnTo>
                    <a:pt x="2972" y="3537"/>
                  </a:lnTo>
                  <a:lnTo>
                    <a:pt x="2972" y="3725"/>
                  </a:lnTo>
                  <a:lnTo>
                    <a:pt x="2951" y="3788"/>
                  </a:lnTo>
                  <a:lnTo>
                    <a:pt x="3056" y="3872"/>
                  </a:lnTo>
                  <a:lnTo>
                    <a:pt x="3160" y="3997"/>
                  </a:lnTo>
                  <a:lnTo>
                    <a:pt x="3286" y="3997"/>
                  </a:lnTo>
                  <a:lnTo>
                    <a:pt x="3369" y="4060"/>
                  </a:lnTo>
                  <a:lnTo>
                    <a:pt x="3348" y="4102"/>
                  </a:lnTo>
                  <a:lnTo>
                    <a:pt x="3495" y="4206"/>
                  </a:lnTo>
                  <a:lnTo>
                    <a:pt x="3495" y="4290"/>
                  </a:lnTo>
                  <a:lnTo>
                    <a:pt x="3474" y="4416"/>
                  </a:lnTo>
                  <a:lnTo>
                    <a:pt x="3474" y="4499"/>
                  </a:lnTo>
                  <a:lnTo>
                    <a:pt x="3453" y="4604"/>
                  </a:lnTo>
                  <a:lnTo>
                    <a:pt x="3474" y="4688"/>
                  </a:lnTo>
                  <a:lnTo>
                    <a:pt x="3474" y="4897"/>
                  </a:lnTo>
                  <a:lnTo>
                    <a:pt x="3390" y="4981"/>
                  </a:lnTo>
                  <a:lnTo>
                    <a:pt x="3348" y="5002"/>
                  </a:lnTo>
                  <a:lnTo>
                    <a:pt x="3474" y="5106"/>
                  </a:lnTo>
                  <a:lnTo>
                    <a:pt x="3537" y="5190"/>
                  </a:lnTo>
                  <a:lnTo>
                    <a:pt x="3683" y="5190"/>
                  </a:lnTo>
                  <a:lnTo>
                    <a:pt x="3788" y="5357"/>
                  </a:lnTo>
                  <a:lnTo>
                    <a:pt x="3976" y="5420"/>
                  </a:lnTo>
                  <a:lnTo>
                    <a:pt x="3976" y="5336"/>
                  </a:lnTo>
                  <a:lnTo>
                    <a:pt x="3955" y="5232"/>
                  </a:lnTo>
                  <a:lnTo>
                    <a:pt x="3976" y="5127"/>
                  </a:lnTo>
                  <a:lnTo>
                    <a:pt x="3851" y="5002"/>
                  </a:lnTo>
                  <a:lnTo>
                    <a:pt x="3955" y="4918"/>
                  </a:lnTo>
                  <a:lnTo>
                    <a:pt x="4123" y="4876"/>
                  </a:lnTo>
                  <a:lnTo>
                    <a:pt x="4185" y="4981"/>
                  </a:lnTo>
                  <a:lnTo>
                    <a:pt x="4290" y="5002"/>
                  </a:lnTo>
                  <a:lnTo>
                    <a:pt x="4395" y="5043"/>
                  </a:lnTo>
                  <a:lnTo>
                    <a:pt x="4499" y="5043"/>
                  </a:lnTo>
                  <a:lnTo>
                    <a:pt x="4604" y="5002"/>
                  </a:lnTo>
                  <a:lnTo>
                    <a:pt x="4583" y="4813"/>
                  </a:lnTo>
                  <a:lnTo>
                    <a:pt x="4541" y="4730"/>
                  </a:lnTo>
                  <a:lnTo>
                    <a:pt x="4520" y="4604"/>
                  </a:lnTo>
                  <a:lnTo>
                    <a:pt x="4688" y="4478"/>
                  </a:lnTo>
                  <a:lnTo>
                    <a:pt x="4688" y="4311"/>
                  </a:lnTo>
                  <a:lnTo>
                    <a:pt x="4604" y="4311"/>
                  </a:lnTo>
                  <a:lnTo>
                    <a:pt x="4541" y="4248"/>
                  </a:lnTo>
                  <a:lnTo>
                    <a:pt x="4583" y="4081"/>
                  </a:lnTo>
                  <a:lnTo>
                    <a:pt x="4646" y="3997"/>
                  </a:lnTo>
                  <a:lnTo>
                    <a:pt x="4604" y="3934"/>
                  </a:lnTo>
                  <a:lnTo>
                    <a:pt x="4499" y="3976"/>
                  </a:lnTo>
                  <a:lnTo>
                    <a:pt x="4436" y="3955"/>
                  </a:lnTo>
                  <a:lnTo>
                    <a:pt x="4374" y="3851"/>
                  </a:lnTo>
                  <a:lnTo>
                    <a:pt x="4227" y="3851"/>
                  </a:lnTo>
                  <a:lnTo>
                    <a:pt x="4185" y="3788"/>
                  </a:lnTo>
                  <a:lnTo>
                    <a:pt x="4206" y="3683"/>
                  </a:lnTo>
                  <a:lnTo>
                    <a:pt x="4123" y="3662"/>
                  </a:lnTo>
                  <a:lnTo>
                    <a:pt x="4081" y="3662"/>
                  </a:lnTo>
                  <a:lnTo>
                    <a:pt x="3997" y="3579"/>
                  </a:lnTo>
                  <a:lnTo>
                    <a:pt x="3997" y="3516"/>
                  </a:lnTo>
                  <a:lnTo>
                    <a:pt x="3913" y="3411"/>
                  </a:lnTo>
                  <a:lnTo>
                    <a:pt x="3788" y="3411"/>
                  </a:lnTo>
                  <a:lnTo>
                    <a:pt x="3704" y="3349"/>
                  </a:lnTo>
                  <a:lnTo>
                    <a:pt x="3662" y="3223"/>
                  </a:lnTo>
                  <a:lnTo>
                    <a:pt x="3474" y="3014"/>
                  </a:lnTo>
                  <a:lnTo>
                    <a:pt x="3495" y="2930"/>
                  </a:lnTo>
                  <a:lnTo>
                    <a:pt x="3369" y="2784"/>
                  </a:lnTo>
                  <a:lnTo>
                    <a:pt x="3202" y="2700"/>
                  </a:lnTo>
                  <a:lnTo>
                    <a:pt x="3056" y="2491"/>
                  </a:lnTo>
                  <a:lnTo>
                    <a:pt x="2951" y="2491"/>
                  </a:lnTo>
                  <a:lnTo>
                    <a:pt x="2763" y="2386"/>
                  </a:lnTo>
                  <a:lnTo>
                    <a:pt x="2595" y="2386"/>
                  </a:lnTo>
                  <a:lnTo>
                    <a:pt x="2511" y="2219"/>
                  </a:lnTo>
                  <a:lnTo>
                    <a:pt x="2428" y="2219"/>
                  </a:lnTo>
                  <a:lnTo>
                    <a:pt x="2407" y="2156"/>
                  </a:lnTo>
                  <a:lnTo>
                    <a:pt x="2491" y="2072"/>
                  </a:lnTo>
                  <a:lnTo>
                    <a:pt x="2344" y="1905"/>
                  </a:lnTo>
                  <a:lnTo>
                    <a:pt x="2344" y="1842"/>
                  </a:lnTo>
                  <a:lnTo>
                    <a:pt x="2428" y="1842"/>
                  </a:lnTo>
                  <a:lnTo>
                    <a:pt x="2595" y="1758"/>
                  </a:lnTo>
                  <a:lnTo>
                    <a:pt x="2721" y="1758"/>
                  </a:lnTo>
                  <a:lnTo>
                    <a:pt x="2763" y="1675"/>
                  </a:lnTo>
                  <a:lnTo>
                    <a:pt x="2846" y="1465"/>
                  </a:lnTo>
                  <a:lnTo>
                    <a:pt x="2930" y="1445"/>
                  </a:lnTo>
                  <a:lnTo>
                    <a:pt x="2930" y="1361"/>
                  </a:lnTo>
                  <a:lnTo>
                    <a:pt x="2742" y="1319"/>
                  </a:lnTo>
                  <a:lnTo>
                    <a:pt x="2763" y="1214"/>
                  </a:lnTo>
                  <a:lnTo>
                    <a:pt x="2742" y="1110"/>
                  </a:lnTo>
                  <a:lnTo>
                    <a:pt x="2595" y="1068"/>
                  </a:lnTo>
                  <a:lnTo>
                    <a:pt x="2511" y="963"/>
                  </a:lnTo>
                  <a:lnTo>
                    <a:pt x="2344" y="963"/>
                  </a:lnTo>
                  <a:lnTo>
                    <a:pt x="2219" y="1047"/>
                  </a:lnTo>
                  <a:lnTo>
                    <a:pt x="2072" y="1005"/>
                  </a:lnTo>
                  <a:lnTo>
                    <a:pt x="1821" y="1005"/>
                  </a:lnTo>
                  <a:lnTo>
                    <a:pt x="1716" y="796"/>
                  </a:lnTo>
                  <a:lnTo>
                    <a:pt x="1507" y="608"/>
                  </a:lnTo>
                  <a:lnTo>
                    <a:pt x="1570" y="524"/>
                  </a:lnTo>
                  <a:lnTo>
                    <a:pt x="1549" y="398"/>
                  </a:lnTo>
                  <a:lnTo>
                    <a:pt x="1444" y="315"/>
                  </a:lnTo>
                  <a:lnTo>
                    <a:pt x="1340" y="168"/>
                  </a:lnTo>
                  <a:lnTo>
                    <a:pt x="1151" y="85"/>
                  </a:lnTo>
                  <a:lnTo>
                    <a:pt x="10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8" name="Google Shape;2868;p78"/>
            <p:cNvSpPr/>
            <p:nvPr/>
          </p:nvSpPr>
          <p:spPr>
            <a:xfrm>
              <a:off x="4413309" y="3004475"/>
              <a:ext cx="58061" cy="103285"/>
            </a:xfrm>
            <a:custGeom>
              <a:avLst/>
              <a:gdLst/>
              <a:ahLst/>
              <a:cxnLst/>
              <a:rect l="l" t="t" r="r" b="b"/>
              <a:pathLst>
                <a:path w="4876" h="9082" extrusionOk="0">
                  <a:moveTo>
                    <a:pt x="1361" y="0"/>
                  </a:moveTo>
                  <a:lnTo>
                    <a:pt x="1193" y="21"/>
                  </a:lnTo>
                  <a:lnTo>
                    <a:pt x="1068" y="63"/>
                  </a:lnTo>
                  <a:lnTo>
                    <a:pt x="1068" y="126"/>
                  </a:lnTo>
                  <a:lnTo>
                    <a:pt x="1110" y="209"/>
                  </a:lnTo>
                  <a:lnTo>
                    <a:pt x="1089" y="293"/>
                  </a:lnTo>
                  <a:lnTo>
                    <a:pt x="921" y="272"/>
                  </a:lnTo>
                  <a:lnTo>
                    <a:pt x="859" y="314"/>
                  </a:lnTo>
                  <a:lnTo>
                    <a:pt x="859" y="481"/>
                  </a:lnTo>
                  <a:lnTo>
                    <a:pt x="838" y="523"/>
                  </a:lnTo>
                  <a:lnTo>
                    <a:pt x="691" y="523"/>
                  </a:lnTo>
                  <a:lnTo>
                    <a:pt x="566" y="628"/>
                  </a:lnTo>
                  <a:lnTo>
                    <a:pt x="335" y="544"/>
                  </a:lnTo>
                  <a:lnTo>
                    <a:pt x="252" y="691"/>
                  </a:lnTo>
                  <a:lnTo>
                    <a:pt x="273" y="858"/>
                  </a:lnTo>
                  <a:lnTo>
                    <a:pt x="210" y="942"/>
                  </a:lnTo>
                  <a:lnTo>
                    <a:pt x="210" y="1130"/>
                  </a:lnTo>
                  <a:lnTo>
                    <a:pt x="231" y="1214"/>
                  </a:lnTo>
                  <a:lnTo>
                    <a:pt x="126" y="1277"/>
                  </a:lnTo>
                  <a:lnTo>
                    <a:pt x="1" y="1360"/>
                  </a:lnTo>
                  <a:lnTo>
                    <a:pt x="1" y="1444"/>
                  </a:lnTo>
                  <a:lnTo>
                    <a:pt x="63" y="1465"/>
                  </a:lnTo>
                  <a:lnTo>
                    <a:pt x="168" y="1653"/>
                  </a:lnTo>
                  <a:lnTo>
                    <a:pt x="252" y="1737"/>
                  </a:lnTo>
                  <a:lnTo>
                    <a:pt x="315" y="1800"/>
                  </a:lnTo>
                  <a:lnTo>
                    <a:pt x="440" y="1904"/>
                  </a:lnTo>
                  <a:lnTo>
                    <a:pt x="587" y="2197"/>
                  </a:lnTo>
                  <a:lnTo>
                    <a:pt x="670" y="2260"/>
                  </a:lnTo>
                  <a:lnTo>
                    <a:pt x="754" y="2386"/>
                  </a:lnTo>
                  <a:lnTo>
                    <a:pt x="754" y="2511"/>
                  </a:lnTo>
                  <a:lnTo>
                    <a:pt x="879" y="2574"/>
                  </a:lnTo>
                  <a:lnTo>
                    <a:pt x="879" y="2699"/>
                  </a:lnTo>
                  <a:lnTo>
                    <a:pt x="775" y="2741"/>
                  </a:lnTo>
                  <a:lnTo>
                    <a:pt x="754" y="2825"/>
                  </a:lnTo>
                  <a:lnTo>
                    <a:pt x="796" y="3118"/>
                  </a:lnTo>
                  <a:lnTo>
                    <a:pt x="775" y="3222"/>
                  </a:lnTo>
                  <a:lnTo>
                    <a:pt x="670" y="3264"/>
                  </a:lnTo>
                  <a:lnTo>
                    <a:pt x="754" y="3474"/>
                  </a:lnTo>
                  <a:lnTo>
                    <a:pt x="754" y="3578"/>
                  </a:lnTo>
                  <a:lnTo>
                    <a:pt x="900" y="3766"/>
                  </a:lnTo>
                  <a:lnTo>
                    <a:pt x="1089" y="3892"/>
                  </a:lnTo>
                  <a:lnTo>
                    <a:pt x="1256" y="4059"/>
                  </a:lnTo>
                  <a:lnTo>
                    <a:pt x="1298" y="4311"/>
                  </a:lnTo>
                  <a:lnTo>
                    <a:pt x="1277" y="4394"/>
                  </a:lnTo>
                  <a:lnTo>
                    <a:pt x="1298" y="4520"/>
                  </a:lnTo>
                  <a:lnTo>
                    <a:pt x="1277" y="4624"/>
                  </a:lnTo>
                  <a:lnTo>
                    <a:pt x="1361" y="4708"/>
                  </a:lnTo>
                  <a:lnTo>
                    <a:pt x="1382" y="4896"/>
                  </a:lnTo>
                  <a:lnTo>
                    <a:pt x="1424" y="5001"/>
                  </a:lnTo>
                  <a:lnTo>
                    <a:pt x="1403" y="5147"/>
                  </a:lnTo>
                  <a:lnTo>
                    <a:pt x="1486" y="5294"/>
                  </a:lnTo>
                  <a:lnTo>
                    <a:pt x="1486" y="5461"/>
                  </a:lnTo>
                  <a:lnTo>
                    <a:pt x="1403" y="5524"/>
                  </a:lnTo>
                  <a:lnTo>
                    <a:pt x="1277" y="5880"/>
                  </a:lnTo>
                  <a:lnTo>
                    <a:pt x="1152" y="5963"/>
                  </a:lnTo>
                  <a:lnTo>
                    <a:pt x="1152" y="6131"/>
                  </a:lnTo>
                  <a:lnTo>
                    <a:pt x="1089" y="6194"/>
                  </a:lnTo>
                  <a:lnTo>
                    <a:pt x="1068" y="6298"/>
                  </a:lnTo>
                  <a:lnTo>
                    <a:pt x="1047" y="6487"/>
                  </a:lnTo>
                  <a:lnTo>
                    <a:pt x="1089" y="6487"/>
                  </a:lnTo>
                  <a:lnTo>
                    <a:pt x="1005" y="6591"/>
                  </a:lnTo>
                  <a:lnTo>
                    <a:pt x="1047" y="6654"/>
                  </a:lnTo>
                  <a:lnTo>
                    <a:pt x="963" y="6779"/>
                  </a:lnTo>
                  <a:lnTo>
                    <a:pt x="1047" y="6779"/>
                  </a:lnTo>
                  <a:lnTo>
                    <a:pt x="984" y="6863"/>
                  </a:lnTo>
                  <a:lnTo>
                    <a:pt x="921" y="6863"/>
                  </a:lnTo>
                  <a:lnTo>
                    <a:pt x="921" y="7072"/>
                  </a:lnTo>
                  <a:lnTo>
                    <a:pt x="859" y="7114"/>
                  </a:lnTo>
                  <a:lnTo>
                    <a:pt x="879" y="7282"/>
                  </a:lnTo>
                  <a:lnTo>
                    <a:pt x="859" y="7324"/>
                  </a:lnTo>
                  <a:lnTo>
                    <a:pt x="879" y="7533"/>
                  </a:lnTo>
                  <a:lnTo>
                    <a:pt x="921" y="7616"/>
                  </a:lnTo>
                  <a:lnTo>
                    <a:pt x="1005" y="7616"/>
                  </a:lnTo>
                  <a:lnTo>
                    <a:pt x="984" y="7512"/>
                  </a:lnTo>
                  <a:lnTo>
                    <a:pt x="1110" y="7449"/>
                  </a:lnTo>
                  <a:lnTo>
                    <a:pt x="1089" y="7512"/>
                  </a:lnTo>
                  <a:lnTo>
                    <a:pt x="1172" y="7554"/>
                  </a:lnTo>
                  <a:lnTo>
                    <a:pt x="1172" y="7637"/>
                  </a:lnTo>
                  <a:lnTo>
                    <a:pt x="1277" y="7658"/>
                  </a:lnTo>
                  <a:lnTo>
                    <a:pt x="1319" y="7868"/>
                  </a:lnTo>
                  <a:lnTo>
                    <a:pt x="1424" y="7868"/>
                  </a:lnTo>
                  <a:lnTo>
                    <a:pt x="1570" y="8035"/>
                  </a:lnTo>
                  <a:lnTo>
                    <a:pt x="1570" y="8119"/>
                  </a:lnTo>
                  <a:lnTo>
                    <a:pt x="1675" y="8140"/>
                  </a:lnTo>
                  <a:lnTo>
                    <a:pt x="1696" y="8244"/>
                  </a:lnTo>
                  <a:lnTo>
                    <a:pt x="1779" y="8244"/>
                  </a:lnTo>
                  <a:lnTo>
                    <a:pt x="1779" y="8286"/>
                  </a:lnTo>
                  <a:lnTo>
                    <a:pt x="1716" y="8370"/>
                  </a:lnTo>
                  <a:lnTo>
                    <a:pt x="1716" y="8391"/>
                  </a:lnTo>
                  <a:lnTo>
                    <a:pt x="1968" y="8579"/>
                  </a:lnTo>
                  <a:lnTo>
                    <a:pt x="2009" y="8663"/>
                  </a:lnTo>
                  <a:lnTo>
                    <a:pt x="2051" y="8537"/>
                  </a:lnTo>
                  <a:lnTo>
                    <a:pt x="2135" y="8453"/>
                  </a:lnTo>
                  <a:lnTo>
                    <a:pt x="2240" y="8537"/>
                  </a:lnTo>
                  <a:lnTo>
                    <a:pt x="2407" y="8579"/>
                  </a:lnTo>
                  <a:lnTo>
                    <a:pt x="2428" y="8642"/>
                  </a:lnTo>
                  <a:lnTo>
                    <a:pt x="2553" y="8642"/>
                  </a:lnTo>
                  <a:lnTo>
                    <a:pt x="2616" y="8704"/>
                  </a:lnTo>
                  <a:lnTo>
                    <a:pt x="2616" y="8893"/>
                  </a:lnTo>
                  <a:lnTo>
                    <a:pt x="2532" y="8976"/>
                  </a:lnTo>
                  <a:lnTo>
                    <a:pt x="2532" y="9060"/>
                  </a:lnTo>
                  <a:lnTo>
                    <a:pt x="2679" y="9081"/>
                  </a:lnTo>
                  <a:lnTo>
                    <a:pt x="2825" y="8976"/>
                  </a:lnTo>
                  <a:lnTo>
                    <a:pt x="2930" y="8976"/>
                  </a:lnTo>
                  <a:lnTo>
                    <a:pt x="2993" y="9018"/>
                  </a:lnTo>
                  <a:lnTo>
                    <a:pt x="3076" y="8976"/>
                  </a:lnTo>
                  <a:lnTo>
                    <a:pt x="3076" y="8872"/>
                  </a:lnTo>
                  <a:lnTo>
                    <a:pt x="3097" y="8851"/>
                  </a:lnTo>
                  <a:lnTo>
                    <a:pt x="3076" y="8788"/>
                  </a:lnTo>
                  <a:lnTo>
                    <a:pt x="2972" y="8704"/>
                  </a:lnTo>
                  <a:lnTo>
                    <a:pt x="2930" y="8642"/>
                  </a:lnTo>
                  <a:lnTo>
                    <a:pt x="2846" y="8474"/>
                  </a:lnTo>
                  <a:lnTo>
                    <a:pt x="2742" y="8432"/>
                  </a:lnTo>
                  <a:lnTo>
                    <a:pt x="2637" y="8432"/>
                  </a:lnTo>
                  <a:lnTo>
                    <a:pt x="2574" y="8453"/>
                  </a:lnTo>
                  <a:lnTo>
                    <a:pt x="2491" y="8391"/>
                  </a:lnTo>
                  <a:lnTo>
                    <a:pt x="2344" y="8244"/>
                  </a:lnTo>
                  <a:lnTo>
                    <a:pt x="2260" y="8160"/>
                  </a:lnTo>
                  <a:lnTo>
                    <a:pt x="2260" y="8056"/>
                  </a:lnTo>
                  <a:lnTo>
                    <a:pt x="2219" y="8035"/>
                  </a:lnTo>
                  <a:lnTo>
                    <a:pt x="2198" y="8140"/>
                  </a:lnTo>
                  <a:lnTo>
                    <a:pt x="2030" y="8056"/>
                  </a:lnTo>
                  <a:lnTo>
                    <a:pt x="2051" y="7972"/>
                  </a:lnTo>
                  <a:lnTo>
                    <a:pt x="2135" y="7930"/>
                  </a:lnTo>
                  <a:lnTo>
                    <a:pt x="2156" y="7951"/>
                  </a:lnTo>
                  <a:lnTo>
                    <a:pt x="2198" y="7930"/>
                  </a:lnTo>
                  <a:lnTo>
                    <a:pt x="2219" y="7868"/>
                  </a:lnTo>
                  <a:lnTo>
                    <a:pt x="2156" y="7637"/>
                  </a:lnTo>
                  <a:lnTo>
                    <a:pt x="2114" y="7616"/>
                  </a:lnTo>
                  <a:lnTo>
                    <a:pt x="2114" y="7533"/>
                  </a:lnTo>
                  <a:lnTo>
                    <a:pt x="2030" y="7428"/>
                  </a:lnTo>
                  <a:lnTo>
                    <a:pt x="2009" y="7344"/>
                  </a:lnTo>
                  <a:lnTo>
                    <a:pt x="2009" y="7386"/>
                  </a:lnTo>
                  <a:lnTo>
                    <a:pt x="2009" y="7449"/>
                  </a:lnTo>
                  <a:lnTo>
                    <a:pt x="1947" y="7449"/>
                  </a:lnTo>
                  <a:lnTo>
                    <a:pt x="1884" y="7324"/>
                  </a:lnTo>
                  <a:lnTo>
                    <a:pt x="1821" y="7303"/>
                  </a:lnTo>
                  <a:lnTo>
                    <a:pt x="1842" y="7177"/>
                  </a:lnTo>
                  <a:lnTo>
                    <a:pt x="1800" y="7114"/>
                  </a:lnTo>
                  <a:lnTo>
                    <a:pt x="1779" y="6989"/>
                  </a:lnTo>
                  <a:lnTo>
                    <a:pt x="1716" y="6926"/>
                  </a:lnTo>
                  <a:lnTo>
                    <a:pt x="1633" y="6926"/>
                  </a:lnTo>
                  <a:lnTo>
                    <a:pt x="1612" y="6905"/>
                  </a:lnTo>
                  <a:lnTo>
                    <a:pt x="1570" y="6968"/>
                  </a:lnTo>
                  <a:lnTo>
                    <a:pt x="1528" y="7010"/>
                  </a:lnTo>
                  <a:lnTo>
                    <a:pt x="1486" y="7031"/>
                  </a:lnTo>
                  <a:lnTo>
                    <a:pt x="1424" y="6989"/>
                  </a:lnTo>
                  <a:lnTo>
                    <a:pt x="1486" y="6884"/>
                  </a:lnTo>
                  <a:lnTo>
                    <a:pt x="1382" y="6717"/>
                  </a:lnTo>
                  <a:lnTo>
                    <a:pt x="1382" y="6654"/>
                  </a:lnTo>
                  <a:lnTo>
                    <a:pt x="1361" y="6507"/>
                  </a:lnTo>
                  <a:lnTo>
                    <a:pt x="1361" y="6466"/>
                  </a:lnTo>
                  <a:lnTo>
                    <a:pt x="1403" y="6382"/>
                  </a:lnTo>
                  <a:lnTo>
                    <a:pt x="1382" y="6361"/>
                  </a:lnTo>
                  <a:lnTo>
                    <a:pt x="1319" y="6361"/>
                  </a:lnTo>
                  <a:lnTo>
                    <a:pt x="1382" y="6256"/>
                  </a:lnTo>
                  <a:lnTo>
                    <a:pt x="1382" y="6131"/>
                  </a:lnTo>
                  <a:lnTo>
                    <a:pt x="1507" y="5943"/>
                  </a:lnTo>
                  <a:lnTo>
                    <a:pt x="1528" y="5503"/>
                  </a:lnTo>
                  <a:lnTo>
                    <a:pt x="1612" y="5399"/>
                  </a:lnTo>
                  <a:lnTo>
                    <a:pt x="1633" y="5252"/>
                  </a:lnTo>
                  <a:lnTo>
                    <a:pt x="1716" y="5147"/>
                  </a:lnTo>
                  <a:lnTo>
                    <a:pt x="1737" y="5001"/>
                  </a:lnTo>
                  <a:lnTo>
                    <a:pt x="1696" y="4980"/>
                  </a:lnTo>
                  <a:lnTo>
                    <a:pt x="1716" y="4896"/>
                  </a:lnTo>
                  <a:lnTo>
                    <a:pt x="1716" y="4771"/>
                  </a:lnTo>
                  <a:lnTo>
                    <a:pt x="1779" y="4666"/>
                  </a:lnTo>
                  <a:lnTo>
                    <a:pt x="1779" y="4562"/>
                  </a:lnTo>
                  <a:lnTo>
                    <a:pt x="1675" y="4520"/>
                  </a:lnTo>
                  <a:lnTo>
                    <a:pt x="1696" y="4457"/>
                  </a:lnTo>
                  <a:lnTo>
                    <a:pt x="1696" y="4415"/>
                  </a:lnTo>
                  <a:lnTo>
                    <a:pt x="1800" y="4415"/>
                  </a:lnTo>
                  <a:lnTo>
                    <a:pt x="1821" y="4394"/>
                  </a:lnTo>
                  <a:lnTo>
                    <a:pt x="1884" y="4415"/>
                  </a:lnTo>
                  <a:lnTo>
                    <a:pt x="1926" y="4415"/>
                  </a:lnTo>
                  <a:lnTo>
                    <a:pt x="2030" y="4373"/>
                  </a:lnTo>
                  <a:lnTo>
                    <a:pt x="2051" y="4394"/>
                  </a:lnTo>
                  <a:lnTo>
                    <a:pt x="2135" y="4394"/>
                  </a:lnTo>
                  <a:lnTo>
                    <a:pt x="2219" y="4415"/>
                  </a:lnTo>
                  <a:lnTo>
                    <a:pt x="2260" y="4499"/>
                  </a:lnTo>
                  <a:lnTo>
                    <a:pt x="2219" y="4520"/>
                  </a:lnTo>
                  <a:lnTo>
                    <a:pt x="2219" y="4687"/>
                  </a:lnTo>
                  <a:lnTo>
                    <a:pt x="2260" y="4792"/>
                  </a:lnTo>
                  <a:lnTo>
                    <a:pt x="2240" y="4813"/>
                  </a:lnTo>
                  <a:lnTo>
                    <a:pt x="2198" y="4917"/>
                  </a:lnTo>
                  <a:lnTo>
                    <a:pt x="2302" y="4896"/>
                  </a:lnTo>
                  <a:lnTo>
                    <a:pt x="2365" y="4917"/>
                  </a:lnTo>
                  <a:lnTo>
                    <a:pt x="2470" y="4896"/>
                  </a:lnTo>
                  <a:lnTo>
                    <a:pt x="2616" y="4917"/>
                  </a:lnTo>
                  <a:lnTo>
                    <a:pt x="2658" y="4980"/>
                  </a:lnTo>
                  <a:lnTo>
                    <a:pt x="2658" y="4938"/>
                  </a:lnTo>
                  <a:lnTo>
                    <a:pt x="2658" y="4917"/>
                  </a:lnTo>
                  <a:lnTo>
                    <a:pt x="2721" y="4875"/>
                  </a:lnTo>
                  <a:lnTo>
                    <a:pt x="2784" y="4896"/>
                  </a:lnTo>
                  <a:lnTo>
                    <a:pt x="2951" y="5043"/>
                  </a:lnTo>
                  <a:lnTo>
                    <a:pt x="3014" y="5085"/>
                  </a:lnTo>
                  <a:lnTo>
                    <a:pt x="3014" y="5127"/>
                  </a:lnTo>
                  <a:lnTo>
                    <a:pt x="3076" y="5127"/>
                  </a:lnTo>
                  <a:lnTo>
                    <a:pt x="3181" y="5231"/>
                  </a:lnTo>
                  <a:lnTo>
                    <a:pt x="3202" y="5252"/>
                  </a:lnTo>
                  <a:lnTo>
                    <a:pt x="3244" y="5252"/>
                  </a:lnTo>
                  <a:lnTo>
                    <a:pt x="3244" y="5189"/>
                  </a:lnTo>
                  <a:lnTo>
                    <a:pt x="3286" y="5189"/>
                  </a:lnTo>
                  <a:lnTo>
                    <a:pt x="3286" y="5106"/>
                  </a:lnTo>
                  <a:lnTo>
                    <a:pt x="3307" y="4875"/>
                  </a:lnTo>
                  <a:lnTo>
                    <a:pt x="3265" y="4771"/>
                  </a:lnTo>
                  <a:lnTo>
                    <a:pt x="3160" y="4708"/>
                  </a:lnTo>
                  <a:lnTo>
                    <a:pt x="3097" y="4478"/>
                  </a:lnTo>
                  <a:lnTo>
                    <a:pt x="3139" y="4269"/>
                  </a:lnTo>
                  <a:lnTo>
                    <a:pt x="3202" y="4143"/>
                  </a:lnTo>
                  <a:lnTo>
                    <a:pt x="3265" y="3955"/>
                  </a:lnTo>
                  <a:lnTo>
                    <a:pt x="3369" y="3787"/>
                  </a:lnTo>
                  <a:lnTo>
                    <a:pt x="3495" y="3787"/>
                  </a:lnTo>
                  <a:lnTo>
                    <a:pt x="3767" y="3725"/>
                  </a:lnTo>
                  <a:lnTo>
                    <a:pt x="3913" y="3725"/>
                  </a:lnTo>
                  <a:lnTo>
                    <a:pt x="3976" y="3766"/>
                  </a:lnTo>
                  <a:lnTo>
                    <a:pt x="4123" y="3683"/>
                  </a:lnTo>
                  <a:lnTo>
                    <a:pt x="4248" y="3683"/>
                  </a:lnTo>
                  <a:lnTo>
                    <a:pt x="4395" y="3746"/>
                  </a:lnTo>
                  <a:lnTo>
                    <a:pt x="4541" y="3725"/>
                  </a:lnTo>
                  <a:lnTo>
                    <a:pt x="4646" y="3787"/>
                  </a:lnTo>
                  <a:lnTo>
                    <a:pt x="4771" y="3725"/>
                  </a:lnTo>
                  <a:lnTo>
                    <a:pt x="4855" y="3641"/>
                  </a:lnTo>
                  <a:lnTo>
                    <a:pt x="4855" y="3432"/>
                  </a:lnTo>
                  <a:lnTo>
                    <a:pt x="4834" y="3348"/>
                  </a:lnTo>
                  <a:lnTo>
                    <a:pt x="4855" y="3243"/>
                  </a:lnTo>
                  <a:lnTo>
                    <a:pt x="4855" y="3160"/>
                  </a:lnTo>
                  <a:lnTo>
                    <a:pt x="4876" y="3034"/>
                  </a:lnTo>
                  <a:lnTo>
                    <a:pt x="4876" y="2950"/>
                  </a:lnTo>
                  <a:lnTo>
                    <a:pt x="4729" y="2846"/>
                  </a:lnTo>
                  <a:lnTo>
                    <a:pt x="4750" y="2804"/>
                  </a:lnTo>
                  <a:lnTo>
                    <a:pt x="4667" y="2741"/>
                  </a:lnTo>
                  <a:lnTo>
                    <a:pt x="4541" y="2741"/>
                  </a:lnTo>
                  <a:lnTo>
                    <a:pt x="4437" y="2616"/>
                  </a:lnTo>
                  <a:lnTo>
                    <a:pt x="4332" y="2532"/>
                  </a:lnTo>
                  <a:lnTo>
                    <a:pt x="4353" y="2469"/>
                  </a:lnTo>
                  <a:lnTo>
                    <a:pt x="4353" y="2281"/>
                  </a:lnTo>
                  <a:lnTo>
                    <a:pt x="4311" y="2155"/>
                  </a:lnTo>
                  <a:lnTo>
                    <a:pt x="4353" y="2072"/>
                  </a:lnTo>
                  <a:lnTo>
                    <a:pt x="4353" y="1988"/>
                  </a:lnTo>
                  <a:lnTo>
                    <a:pt x="4311" y="1862"/>
                  </a:lnTo>
                  <a:lnTo>
                    <a:pt x="4185" y="1758"/>
                  </a:lnTo>
                  <a:lnTo>
                    <a:pt x="3913" y="1570"/>
                  </a:lnTo>
                  <a:lnTo>
                    <a:pt x="3830" y="1423"/>
                  </a:lnTo>
                  <a:lnTo>
                    <a:pt x="3579" y="1339"/>
                  </a:lnTo>
                  <a:lnTo>
                    <a:pt x="3390" y="1381"/>
                  </a:lnTo>
                  <a:lnTo>
                    <a:pt x="3265" y="1653"/>
                  </a:lnTo>
                  <a:lnTo>
                    <a:pt x="3014" y="1674"/>
                  </a:lnTo>
                  <a:lnTo>
                    <a:pt x="2930" y="1549"/>
                  </a:lnTo>
                  <a:lnTo>
                    <a:pt x="2825" y="1549"/>
                  </a:lnTo>
                  <a:lnTo>
                    <a:pt x="2616" y="1444"/>
                  </a:lnTo>
                  <a:lnTo>
                    <a:pt x="2428" y="1528"/>
                  </a:lnTo>
                  <a:lnTo>
                    <a:pt x="2428" y="1653"/>
                  </a:lnTo>
                  <a:lnTo>
                    <a:pt x="2260" y="1674"/>
                  </a:lnTo>
                  <a:lnTo>
                    <a:pt x="2114" y="1758"/>
                  </a:lnTo>
                  <a:lnTo>
                    <a:pt x="2114" y="1465"/>
                  </a:lnTo>
                  <a:lnTo>
                    <a:pt x="2114" y="1256"/>
                  </a:lnTo>
                  <a:lnTo>
                    <a:pt x="2051" y="1130"/>
                  </a:lnTo>
                  <a:lnTo>
                    <a:pt x="2114" y="1025"/>
                  </a:lnTo>
                  <a:lnTo>
                    <a:pt x="2135" y="942"/>
                  </a:lnTo>
                  <a:lnTo>
                    <a:pt x="2051" y="837"/>
                  </a:lnTo>
                  <a:lnTo>
                    <a:pt x="2135" y="712"/>
                  </a:lnTo>
                  <a:lnTo>
                    <a:pt x="2114" y="607"/>
                  </a:lnTo>
                  <a:lnTo>
                    <a:pt x="1905" y="607"/>
                  </a:lnTo>
                  <a:lnTo>
                    <a:pt x="1821" y="691"/>
                  </a:lnTo>
                  <a:lnTo>
                    <a:pt x="1716" y="628"/>
                  </a:lnTo>
                  <a:lnTo>
                    <a:pt x="1633" y="502"/>
                  </a:lnTo>
                  <a:lnTo>
                    <a:pt x="1716" y="419"/>
                  </a:lnTo>
                  <a:lnTo>
                    <a:pt x="1696" y="230"/>
                  </a:lnTo>
                  <a:lnTo>
                    <a:pt x="1591" y="105"/>
                  </a:lnTo>
                  <a:lnTo>
                    <a:pt x="1424" y="126"/>
                  </a:lnTo>
                  <a:lnTo>
                    <a:pt x="138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9" name="Google Shape;2869;p78"/>
            <p:cNvSpPr/>
            <p:nvPr/>
          </p:nvSpPr>
          <p:spPr>
            <a:xfrm>
              <a:off x="4375443" y="2948079"/>
              <a:ext cx="61050" cy="131125"/>
            </a:xfrm>
            <a:custGeom>
              <a:avLst/>
              <a:gdLst/>
              <a:ahLst/>
              <a:cxnLst/>
              <a:rect l="l" t="t" r="r" b="b"/>
              <a:pathLst>
                <a:path w="5127" h="11530" extrusionOk="0">
                  <a:moveTo>
                    <a:pt x="2407" y="0"/>
                  </a:moveTo>
                  <a:lnTo>
                    <a:pt x="2302" y="42"/>
                  </a:lnTo>
                  <a:lnTo>
                    <a:pt x="2344" y="63"/>
                  </a:lnTo>
                  <a:lnTo>
                    <a:pt x="2365" y="147"/>
                  </a:lnTo>
                  <a:lnTo>
                    <a:pt x="2260" y="251"/>
                  </a:lnTo>
                  <a:lnTo>
                    <a:pt x="2260" y="419"/>
                  </a:lnTo>
                  <a:lnTo>
                    <a:pt x="2281" y="523"/>
                  </a:lnTo>
                  <a:lnTo>
                    <a:pt x="2155" y="461"/>
                  </a:lnTo>
                  <a:lnTo>
                    <a:pt x="2072" y="377"/>
                  </a:lnTo>
                  <a:lnTo>
                    <a:pt x="1925" y="482"/>
                  </a:lnTo>
                  <a:lnTo>
                    <a:pt x="1716" y="544"/>
                  </a:lnTo>
                  <a:lnTo>
                    <a:pt x="1653" y="691"/>
                  </a:lnTo>
                  <a:lnTo>
                    <a:pt x="1528" y="858"/>
                  </a:lnTo>
                  <a:lnTo>
                    <a:pt x="1402" y="900"/>
                  </a:lnTo>
                  <a:lnTo>
                    <a:pt x="1214" y="1193"/>
                  </a:lnTo>
                  <a:lnTo>
                    <a:pt x="1193" y="1360"/>
                  </a:lnTo>
                  <a:lnTo>
                    <a:pt x="1235" y="1402"/>
                  </a:lnTo>
                  <a:lnTo>
                    <a:pt x="1151" y="1632"/>
                  </a:lnTo>
                  <a:lnTo>
                    <a:pt x="1005" y="1904"/>
                  </a:lnTo>
                  <a:lnTo>
                    <a:pt x="1005" y="2009"/>
                  </a:lnTo>
                  <a:lnTo>
                    <a:pt x="1130" y="2051"/>
                  </a:lnTo>
                  <a:lnTo>
                    <a:pt x="1005" y="2365"/>
                  </a:lnTo>
                  <a:lnTo>
                    <a:pt x="942" y="2616"/>
                  </a:lnTo>
                  <a:lnTo>
                    <a:pt x="879" y="2825"/>
                  </a:lnTo>
                  <a:lnTo>
                    <a:pt x="712" y="2825"/>
                  </a:lnTo>
                  <a:lnTo>
                    <a:pt x="607" y="2783"/>
                  </a:lnTo>
                  <a:lnTo>
                    <a:pt x="502" y="2783"/>
                  </a:lnTo>
                  <a:lnTo>
                    <a:pt x="565" y="3076"/>
                  </a:lnTo>
                  <a:lnTo>
                    <a:pt x="565" y="3202"/>
                  </a:lnTo>
                  <a:lnTo>
                    <a:pt x="565" y="3411"/>
                  </a:lnTo>
                  <a:lnTo>
                    <a:pt x="419" y="3411"/>
                  </a:lnTo>
                  <a:lnTo>
                    <a:pt x="440" y="3578"/>
                  </a:lnTo>
                  <a:lnTo>
                    <a:pt x="419" y="3704"/>
                  </a:lnTo>
                  <a:lnTo>
                    <a:pt x="440" y="3808"/>
                  </a:lnTo>
                  <a:lnTo>
                    <a:pt x="398" y="4018"/>
                  </a:lnTo>
                  <a:lnTo>
                    <a:pt x="314" y="4039"/>
                  </a:lnTo>
                  <a:lnTo>
                    <a:pt x="272" y="4018"/>
                  </a:lnTo>
                  <a:lnTo>
                    <a:pt x="251" y="4122"/>
                  </a:lnTo>
                  <a:lnTo>
                    <a:pt x="251" y="4206"/>
                  </a:lnTo>
                  <a:lnTo>
                    <a:pt x="251" y="4332"/>
                  </a:lnTo>
                  <a:lnTo>
                    <a:pt x="189" y="4457"/>
                  </a:lnTo>
                  <a:lnTo>
                    <a:pt x="147" y="4436"/>
                  </a:lnTo>
                  <a:lnTo>
                    <a:pt x="42" y="4562"/>
                  </a:lnTo>
                  <a:lnTo>
                    <a:pt x="0" y="4666"/>
                  </a:lnTo>
                  <a:lnTo>
                    <a:pt x="0" y="4729"/>
                  </a:lnTo>
                  <a:lnTo>
                    <a:pt x="84" y="4834"/>
                  </a:lnTo>
                  <a:lnTo>
                    <a:pt x="105" y="4980"/>
                  </a:lnTo>
                  <a:lnTo>
                    <a:pt x="377" y="5231"/>
                  </a:lnTo>
                  <a:lnTo>
                    <a:pt x="377" y="5231"/>
                  </a:lnTo>
                  <a:lnTo>
                    <a:pt x="314" y="5127"/>
                  </a:lnTo>
                  <a:lnTo>
                    <a:pt x="314" y="5064"/>
                  </a:lnTo>
                  <a:lnTo>
                    <a:pt x="398" y="5148"/>
                  </a:lnTo>
                  <a:lnTo>
                    <a:pt x="523" y="5148"/>
                  </a:lnTo>
                  <a:lnTo>
                    <a:pt x="419" y="5231"/>
                  </a:lnTo>
                  <a:lnTo>
                    <a:pt x="440" y="5273"/>
                  </a:lnTo>
                  <a:lnTo>
                    <a:pt x="565" y="5273"/>
                  </a:lnTo>
                  <a:lnTo>
                    <a:pt x="565" y="5189"/>
                  </a:lnTo>
                  <a:lnTo>
                    <a:pt x="586" y="5273"/>
                  </a:lnTo>
                  <a:lnTo>
                    <a:pt x="691" y="5273"/>
                  </a:lnTo>
                  <a:lnTo>
                    <a:pt x="733" y="5357"/>
                  </a:lnTo>
                  <a:lnTo>
                    <a:pt x="921" y="5399"/>
                  </a:lnTo>
                  <a:lnTo>
                    <a:pt x="1026" y="5566"/>
                  </a:lnTo>
                  <a:lnTo>
                    <a:pt x="1026" y="5671"/>
                  </a:lnTo>
                  <a:lnTo>
                    <a:pt x="942" y="5692"/>
                  </a:lnTo>
                  <a:lnTo>
                    <a:pt x="900" y="5608"/>
                  </a:lnTo>
                  <a:lnTo>
                    <a:pt x="816" y="5671"/>
                  </a:lnTo>
                  <a:lnTo>
                    <a:pt x="900" y="5754"/>
                  </a:lnTo>
                  <a:lnTo>
                    <a:pt x="921" y="5775"/>
                  </a:lnTo>
                  <a:lnTo>
                    <a:pt x="900" y="5796"/>
                  </a:lnTo>
                  <a:lnTo>
                    <a:pt x="795" y="5775"/>
                  </a:lnTo>
                  <a:lnTo>
                    <a:pt x="774" y="5671"/>
                  </a:lnTo>
                  <a:lnTo>
                    <a:pt x="670" y="5671"/>
                  </a:lnTo>
                  <a:lnTo>
                    <a:pt x="670" y="5712"/>
                  </a:lnTo>
                  <a:lnTo>
                    <a:pt x="795" y="5817"/>
                  </a:lnTo>
                  <a:lnTo>
                    <a:pt x="795" y="5880"/>
                  </a:lnTo>
                  <a:lnTo>
                    <a:pt x="900" y="6005"/>
                  </a:lnTo>
                  <a:lnTo>
                    <a:pt x="1109" y="6068"/>
                  </a:lnTo>
                  <a:lnTo>
                    <a:pt x="1088" y="5880"/>
                  </a:lnTo>
                  <a:lnTo>
                    <a:pt x="1026" y="5775"/>
                  </a:lnTo>
                  <a:lnTo>
                    <a:pt x="1151" y="5859"/>
                  </a:lnTo>
                  <a:lnTo>
                    <a:pt x="1151" y="5964"/>
                  </a:lnTo>
                  <a:lnTo>
                    <a:pt x="1214" y="6068"/>
                  </a:lnTo>
                  <a:lnTo>
                    <a:pt x="1298" y="6131"/>
                  </a:lnTo>
                  <a:lnTo>
                    <a:pt x="1319" y="6298"/>
                  </a:lnTo>
                  <a:lnTo>
                    <a:pt x="1402" y="6382"/>
                  </a:lnTo>
                  <a:lnTo>
                    <a:pt x="1360" y="6403"/>
                  </a:lnTo>
                  <a:lnTo>
                    <a:pt x="1402" y="6445"/>
                  </a:lnTo>
                  <a:lnTo>
                    <a:pt x="1465" y="6487"/>
                  </a:lnTo>
                  <a:lnTo>
                    <a:pt x="1465" y="6717"/>
                  </a:lnTo>
                  <a:lnTo>
                    <a:pt x="1570" y="6947"/>
                  </a:lnTo>
                  <a:lnTo>
                    <a:pt x="1632" y="7010"/>
                  </a:lnTo>
                  <a:lnTo>
                    <a:pt x="1486" y="7114"/>
                  </a:lnTo>
                  <a:lnTo>
                    <a:pt x="1402" y="7658"/>
                  </a:lnTo>
                  <a:lnTo>
                    <a:pt x="1444" y="7784"/>
                  </a:lnTo>
                  <a:lnTo>
                    <a:pt x="1423" y="7847"/>
                  </a:lnTo>
                  <a:lnTo>
                    <a:pt x="1444" y="7889"/>
                  </a:lnTo>
                  <a:lnTo>
                    <a:pt x="1528" y="7742"/>
                  </a:lnTo>
                  <a:lnTo>
                    <a:pt x="1653" y="7637"/>
                  </a:lnTo>
                  <a:lnTo>
                    <a:pt x="1716" y="7470"/>
                  </a:lnTo>
                  <a:lnTo>
                    <a:pt x="1716" y="7658"/>
                  </a:lnTo>
                  <a:lnTo>
                    <a:pt x="1549" y="7805"/>
                  </a:lnTo>
                  <a:lnTo>
                    <a:pt x="1549" y="7972"/>
                  </a:lnTo>
                  <a:lnTo>
                    <a:pt x="1632" y="7951"/>
                  </a:lnTo>
                  <a:lnTo>
                    <a:pt x="1632" y="7868"/>
                  </a:lnTo>
                  <a:lnTo>
                    <a:pt x="1779" y="7784"/>
                  </a:lnTo>
                  <a:lnTo>
                    <a:pt x="1863" y="7868"/>
                  </a:lnTo>
                  <a:lnTo>
                    <a:pt x="1925" y="7868"/>
                  </a:lnTo>
                  <a:lnTo>
                    <a:pt x="1925" y="7805"/>
                  </a:lnTo>
                  <a:lnTo>
                    <a:pt x="1946" y="7847"/>
                  </a:lnTo>
                  <a:lnTo>
                    <a:pt x="1988" y="7847"/>
                  </a:lnTo>
                  <a:lnTo>
                    <a:pt x="2009" y="7805"/>
                  </a:lnTo>
                  <a:lnTo>
                    <a:pt x="2135" y="7805"/>
                  </a:lnTo>
                  <a:lnTo>
                    <a:pt x="2365" y="7658"/>
                  </a:lnTo>
                  <a:lnTo>
                    <a:pt x="2386" y="7575"/>
                  </a:lnTo>
                  <a:lnTo>
                    <a:pt x="2448" y="7596"/>
                  </a:lnTo>
                  <a:lnTo>
                    <a:pt x="2511" y="7596"/>
                  </a:lnTo>
                  <a:lnTo>
                    <a:pt x="2658" y="7533"/>
                  </a:lnTo>
                  <a:lnTo>
                    <a:pt x="2574" y="7491"/>
                  </a:lnTo>
                  <a:lnTo>
                    <a:pt x="2574" y="7470"/>
                  </a:lnTo>
                  <a:lnTo>
                    <a:pt x="2511" y="7365"/>
                  </a:lnTo>
                  <a:lnTo>
                    <a:pt x="2574" y="7365"/>
                  </a:lnTo>
                  <a:lnTo>
                    <a:pt x="2616" y="7449"/>
                  </a:lnTo>
                  <a:lnTo>
                    <a:pt x="2720" y="7470"/>
                  </a:lnTo>
                  <a:lnTo>
                    <a:pt x="2888" y="7345"/>
                  </a:lnTo>
                  <a:lnTo>
                    <a:pt x="2867" y="7282"/>
                  </a:lnTo>
                  <a:lnTo>
                    <a:pt x="2909" y="7240"/>
                  </a:lnTo>
                  <a:lnTo>
                    <a:pt x="2909" y="7114"/>
                  </a:lnTo>
                  <a:lnTo>
                    <a:pt x="2867" y="7052"/>
                  </a:lnTo>
                  <a:lnTo>
                    <a:pt x="2867" y="7010"/>
                  </a:lnTo>
                  <a:lnTo>
                    <a:pt x="2888" y="6947"/>
                  </a:lnTo>
                  <a:lnTo>
                    <a:pt x="2804" y="6863"/>
                  </a:lnTo>
                  <a:lnTo>
                    <a:pt x="2909" y="6947"/>
                  </a:lnTo>
                  <a:lnTo>
                    <a:pt x="2909" y="7010"/>
                  </a:lnTo>
                  <a:lnTo>
                    <a:pt x="2992" y="7010"/>
                  </a:lnTo>
                  <a:lnTo>
                    <a:pt x="2992" y="7073"/>
                  </a:lnTo>
                  <a:lnTo>
                    <a:pt x="3118" y="7282"/>
                  </a:lnTo>
                  <a:lnTo>
                    <a:pt x="3181" y="7365"/>
                  </a:lnTo>
                  <a:lnTo>
                    <a:pt x="3202" y="7491"/>
                  </a:lnTo>
                  <a:lnTo>
                    <a:pt x="3306" y="7491"/>
                  </a:lnTo>
                  <a:lnTo>
                    <a:pt x="3390" y="7470"/>
                  </a:lnTo>
                  <a:lnTo>
                    <a:pt x="3411" y="7386"/>
                  </a:lnTo>
                  <a:lnTo>
                    <a:pt x="3411" y="7470"/>
                  </a:lnTo>
                  <a:lnTo>
                    <a:pt x="3390" y="7533"/>
                  </a:lnTo>
                  <a:lnTo>
                    <a:pt x="3432" y="7658"/>
                  </a:lnTo>
                  <a:lnTo>
                    <a:pt x="3432" y="7700"/>
                  </a:lnTo>
                  <a:lnTo>
                    <a:pt x="3411" y="7742"/>
                  </a:lnTo>
                  <a:lnTo>
                    <a:pt x="3432" y="7847"/>
                  </a:lnTo>
                  <a:lnTo>
                    <a:pt x="3495" y="7889"/>
                  </a:lnTo>
                  <a:lnTo>
                    <a:pt x="3536" y="8307"/>
                  </a:lnTo>
                  <a:lnTo>
                    <a:pt x="3578" y="8328"/>
                  </a:lnTo>
                  <a:lnTo>
                    <a:pt x="3578" y="8516"/>
                  </a:lnTo>
                  <a:lnTo>
                    <a:pt x="3725" y="8600"/>
                  </a:lnTo>
                  <a:lnTo>
                    <a:pt x="3704" y="8642"/>
                  </a:lnTo>
                  <a:lnTo>
                    <a:pt x="3704" y="8788"/>
                  </a:lnTo>
                  <a:lnTo>
                    <a:pt x="3767" y="8851"/>
                  </a:lnTo>
                  <a:lnTo>
                    <a:pt x="3767" y="9123"/>
                  </a:lnTo>
                  <a:lnTo>
                    <a:pt x="3829" y="9228"/>
                  </a:lnTo>
                  <a:lnTo>
                    <a:pt x="3829" y="9332"/>
                  </a:lnTo>
                  <a:lnTo>
                    <a:pt x="3850" y="9311"/>
                  </a:lnTo>
                  <a:lnTo>
                    <a:pt x="3871" y="9123"/>
                  </a:lnTo>
                  <a:lnTo>
                    <a:pt x="3955" y="9249"/>
                  </a:lnTo>
                  <a:lnTo>
                    <a:pt x="3976" y="9374"/>
                  </a:lnTo>
                  <a:lnTo>
                    <a:pt x="4059" y="9458"/>
                  </a:lnTo>
                  <a:lnTo>
                    <a:pt x="4080" y="9793"/>
                  </a:lnTo>
                  <a:lnTo>
                    <a:pt x="4164" y="9855"/>
                  </a:lnTo>
                  <a:lnTo>
                    <a:pt x="4185" y="9960"/>
                  </a:lnTo>
                  <a:lnTo>
                    <a:pt x="4143" y="10002"/>
                  </a:lnTo>
                  <a:lnTo>
                    <a:pt x="4164" y="10169"/>
                  </a:lnTo>
                  <a:lnTo>
                    <a:pt x="4227" y="10253"/>
                  </a:lnTo>
                  <a:lnTo>
                    <a:pt x="4290" y="10316"/>
                  </a:lnTo>
                  <a:lnTo>
                    <a:pt x="4227" y="10399"/>
                  </a:lnTo>
                  <a:lnTo>
                    <a:pt x="4269" y="10567"/>
                  </a:lnTo>
                  <a:lnTo>
                    <a:pt x="4248" y="10609"/>
                  </a:lnTo>
                  <a:lnTo>
                    <a:pt x="4227" y="10630"/>
                  </a:lnTo>
                  <a:lnTo>
                    <a:pt x="4185" y="10797"/>
                  </a:lnTo>
                  <a:lnTo>
                    <a:pt x="4227" y="10818"/>
                  </a:lnTo>
                  <a:lnTo>
                    <a:pt x="4227" y="10922"/>
                  </a:lnTo>
                  <a:lnTo>
                    <a:pt x="4143" y="11027"/>
                  </a:lnTo>
                  <a:lnTo>
                    <a:pt x="4101" y="11048"/>
                  </a:lnTo>
                  <a:lnTo>
                    <a:pt x="4059" y="11048"/>
                  </a:lnTo>
                  <a:lnTo>
                    <a:pt x="4059" y="11111"/>
                  </a:lnTo>
                  <a:lnTo>
                    <a:pt x="4101" y="11194"/>
                  </a:lnTo>
                  <a:lnTo>
                    <a:pt x="4101" y="11341"/>
                  </a:lnTo>
                  <a:lnTo>
                    <a:pt x="4164" y="11529"/>
                  </a:lnTo>
                  <a:lnTo>
                    <a:pt x="4185" y="11341"/>
                  </a:lnTo>
                  <a:lnTo>
                    <a:pt x="4248" y="11236"/>
                  </a:lnTo>
                  <a:lnTo>
                    <a:pt x="4248" y="11257"/>
                  </a:lnTo>
                  <a:lnTo>
                    <a:pt x="4269" y="11153"/>
                  </a:lnTo>
                  <a:lnTo>
                    <a:pt x="4332" y="11090"/>
                  </a:lnTo>
                  <a:lnTo>
                    <a:pt x="4332" y="10922"/>
                  </a:lnTo>
                  <a:lnTo>
                    <a:pt x="4457" y="10839"/>
                  </a:lnTo>
                  <a:lnTo>
                    <a:pt x="4583" y="10483"/>
                  </a:lnTo>
                  <a:lnTo>
                    <a:pt x="4666" y="10420"/>
                  </a:lnTo>
                  <a:lnTo>
                    <a:pt x="4666" y="10253"/>
                  </a:lnTo>
                  <a:lnTo>
                    <a:pt x="4583" y="10106"/>
                  </a:lnTo>
                  <a:lnTo>
                    <a:pt x="4604" y="9960"/>
                  </a:lnTo>
                  <a:lnTo>
                    <a:pt x="4562" y="9855"/>
                  </a:lnTo>
                  <a:lnTo>
                    <a:pt x="4541" y="9667"/>
                  </a:lnTo>
                  <a:lnTo>
                    <a:pt x="4457" y="9583"/>
                  </a:lnTo>
                  <a:lnTo>
                    <a:pt x="4478" y="9479"/>
                  </a:lnTo>
                  <a:lnTo>
                    <a:pt x="4457" y="9353"/>
                  </a:lnTo>
                  <a:lnTo>
                    <a:pt x="4478" y="9270"/>
                  </a:lnTo>
                  <a:lnTo>
                    <a:pt x="4436" y="9018"/>
                  </a:lnTo>
                  <a:lnTo>
                    <a:pt x="4269" y="8851"/>
                  </a:lnTo>
                  <a:lnTo>
                    <a:pt x="4080" y="8725"/>
                  </a:lnTo>
                  <a:lnTo>
                    <a:pt x="3934" y="8537"/>
                  </a:lnTo>
                  <a:lnTo>
                    <a:pt x="3934" y="8433"/>
                  </a:lnTo>
                  <a:lnTo>
                    <a:pt x="3850" y="8223"/>
                  </a:lnTo>
                  <a:lnTo>
                    <a:pt x="3955" y="8181"/>
                  </a:lnTo>
                  <a:lnTo>
                    <a:pt x="3976" y="8077"/>
                  </a:lnTo>
                  <a:lnTo>
                    <a:pt x="3934" y="7784"/>
                  </a:lnTo>
                  <a:lnTo>
                    <a:pt x="3955" y="7700"/>
                  </a:lnTo>
                  <a:lnTo>
                    <a:pt x="4059" y="7658"/>
                  </a:lnTo>
                  <a:lnTo>
                    <a:pt x="4059" y="7533"/>
                  </a:lnTo>
                  <a:lnTo>
                    <a:pt x="3934" y="7470"/>
                  </a:lnTo>
                  <a:lnTo>
                    <a:pt x="3934" y="7345"/>
                  </a:lnTo>
                  <a:lnTo>
                    <a:pt x="3850" y="7219"/>
                  </a:lnTo>
                  <a:lnTo>
                    <a:pt x="3767" y="7156"/>
                  </a:lnTo>
                  <a:lnTo>
                    <a:pt x="3620" y="6863"/>
                  </a:lnTo>
                  <a:lnTo>
                    <a:pt x="3495" y="6759"/>
                  </a:lnTo>
                  <a:lnTo>
                    <a:pt x="3432" y="6696"/>
                  </a:lnTo>
                  <a:lnTo>
                    <a:pt x="3348" y="6612"/>
                  </a:lnTo>
                  <a:lnTo>
                    <a:pt x="3243" y="6424"/>
                  </a:lnTo>
                  <a:lnTo>
                    <a:pt x="3181" y="6403"/>
                  </a:lnTo>
                  <a:lnTo>
                    <a:pt x="3181" y="6319"/>
                  </a:lnTo>
                  <a:lnTo>
                    <a:pt x="3306" y="6236"/>
                  </a:lnTo>
                  <a:lnTo>
                    <a:pt x="3411" y="6173"/>
                  </a:lnTo>
                  <a:lnTo>
                    <a:pt x="3390" y="6089"/>
                  </a:lnTo>
                  <a:lnTo>
                    <a:pt x="3390" y="5901"/>
                  </a:lnTo>
                  <a:lnTo>
                    <a:pt x="3453" y="5817"/>
                  </a:lnTo>
                  <a:lnTo>
                    <a:pt x="3432" y="5650"/>
                  </a:lnTo>
                  <a:lnTo>
                    <a:pt x="3515" y="5503"/>
                  </a:lnTo>
                  <a:lnTo>
                    <a:pt x="3746" y="5587"/>
                  </a:lnTo>
                  <a:lnTo>
                    <a:pt x="3871" y="5482"/>
                  </a:lnTo>
                  <a:lnTo>
                    <a:pt x="4018" y="5482"/>
                  </a:lnTo>
                  <a:lnTo>
                    <a:pt x="4039" y="5440"/>
                  </a:lnTo>
                  <a:lnTo>
                    <a:pt x="4039" y="5273"/>
                  </a:lnTo>
                  <a:lnTo>
                    <a:pt x="4101" y="5231"/>
                  </a:lnTo>
                  <a:lnTo>
                    <a:pt x="4269" y="5252"/>
                  </a:lnTo>
                  <a:lnTo>
                    <a:pt x="4290" y="5168"/>
                  </a:lnTo>
                  <a:lnTo>
                    <a:pt x="4248" y="5085"/>
                  </a:lnTo>
                  <a:lnTo>
                    <a:pt x="4248" y="5022"/>
                  </a:lnTo>
                  <a:lnTo>
                    <a:pt x="4373" y="4980"/>
                  </a:lnTo>
                  <a:lnTo>
                    <a:pt x="4541" y="4959"/>
                  </a:lnTo>
                  <a:lnTo>
                    <a:pt x="4562" y="4959"/>
                  </a:lnTo>
                  <a:lnTo>
                    <a:pt x="4604" y="4813"/>
                  </a:lnTo>
                  <a:lnTo>
                    <a:pt x="4666" y="4813"/>
                  </a:lnTo>
                  <a:lnTo>
                    <a:pt x="4792" y="4729"/>
                  </a:lnTo>
                  <a:lnTo>
                    <a:pt x="4750" y="4645"/>
                  </a:lnTo>
                  <a:lnTo>
                    <a:pt x="4792" y="4541"/>
                  </a:lnTo>
                  <a:lnTo>
                    <a:pt x="4813" y="4436"/>
                  </a:lnTo>
                  <a:lnTo>
                    <a:pt x="4980" y="4415"/>
                  </a:lnTo>
                  <a:lnTo>
                    <a:pt x="5085" y="4311"/>
                  </a:lnTo>
                  <a:lnTo>
                    <a:pt x="5127" y="4290"/>
                  </a:lnTo>
                  <a:lnTo>
                    <a:pt x="5127" y="4143"/>
                  </a:lnTo>
                  <a:lnTo>
                    <a:pt x="5022" y="4122"/>
                  </a:lnTo>
                  <a:lnTo>
                    <a:pt x="4771" y="4227"/>
                  </a:lnTo>
                  <a:lnTo>
                    <a:pt x="4624" y="4227"/>
                  </a:lnTo>
                  <a:lnTo>
                    <a:pt x="4562" y="4311"/>
                  </a:lnTo>
                  <a:lnTo>
                    <a:pt x="4436" y="4248"/>
                  </a:lnTo>
                  <a:lnTo>
                    <a:pt x="4394" y="4122"/>
                  </a:lnTo>
                  <a:lnTo>
                    <a:pt x="4436" y="3997"/>
                  </a:lnTo>
                  <a:lnTo>
                    <a:pt x="4352" y="3892"/>
                  </a:lnTo>
                  <a:lnTo>
                    <a:pt x="4269" y="3976"/>
                  </a:lnTo>
                  <a:lnTo>
                    <a:pt x="4227" y="3913"/>
                  </a:lnTo>
                  <a:lnTo>
                    <a:pt x="4039" y="3913"/>
                  </a:lnTo>
                  <a:lnTo>
                    <a:pt x="3955" y="3934"/>
                  </a:lnTo>
                  <a:lnTo>
                    <a:pt x="3934" y="3871"/>
                  </a:lnTo>
                  <a:lnTo>
                    <a:pt x="4039" y="3767"/>
                  </a:lnTo>
                  <a:lnTo>
                    <a:pt x="4185" y="3578"/>
                  </a:lnTo>
                  <a:lnTo>
                    <a:pt x="4164" y="3495"/>
                  </a:lnTo>
                  <a:lnTo>
                    <a:pt x="4227" y="3390"/>
                  </a:lnTo>
                  <a:lnTo>
                    <a:pt x="4227" y="3306"/>
                  </a:lnTo>
                  <a:lnTo>
                    <a:pt x="4101" y="3244"/>
                  </a:lnTo>
                  <a:lnTo>
                    <a:pt x="3955" y="3244"/>
                  </a:lnTo>
                  <a:lnTo>
                    <a:pt x="3934" y="3285"/>
                  </a:lnTo>
                  <a:lnTo>
                    <a:pt x="3871" y="3202"/>
                  </a:lnTo>
                  <a:lnTo>
                    <a:pt x="3913" y="3160"/>
                  </a:lnTo>
                  <a:lnTo>
                    <a:pt x="3767" y="3139"/>
                  </a:lnTo>
                  <a:lnTo>
                    <a:pt x="3704" y="3055"/>
                  </a:lnTo>
                  <a:lnTo>
                    <a:pt x="3725" y="2951"/>
                  </a:lnTo>
                  <a:lnTo>
                    <a:pt x="3704" y="2846"/>
                  </a:lnTo>
                  <a:lnTo>
                    <a:pt x="3557" y="2867"/>
                  </a:lnTo>
                  <a:lnTo>
                    <a:pt x="3495" y="2825"/>
                  </a:lnTo>
                  <a:lnTo>
                    <a:pt x="3515" y="2741"/>
                  </a:lnTo>
                  <a:lnTo>
                    <a:pt x="3495" y="2658"/>
                  </a:lnTo>
                  <a:lnTo>
                    <a:pt x="3223" y="2720"/>
                  </a:lnTo>
                  <a:lnTo>
                    <a:pt x="3097" y="2825"/>
                  </a:lnTo>
                  <a:lnTo>
                    <a:pt x="3034" y="2679"/>
                  </a:lnTo>
                  <a:lnTo>
                    <a:pt x="3055" y="2532"/>
                  </a:lnTo>
                  <a:lnTo>
                    <a:pt x="2992" y="2469"/>
                  </a:lnTo>
                  <a:lnTo>
                    <a:pt x="2930" y="2407"/>
                  </a:lnTo>
                  <a:lnTo>
                    <a:pt x="2825" y="2344"/>
                  </a:lnTo>
                  <a:lnTo>
                    <a:pt x="2825" y="2239"/>
                  </a:lnTo>
                  <a:lnTo>
                    <a:pt x="2888" y="2155"/>
                  </a:lnTo>
                  <a:lnTo>
                    <a:pt x="2825" y="2093"/>
                  </a:lnTo>
                  <a:lnTo>
                    <a:pt x="2888" y="2009"/>
                  </a:lnTo>
                  <a:lnTo>
                    <a:pt x="2971" y="1904"/>
                  </a:lnTo>
                  <a:lnTo>
                    <a:pt x="3034" y="1925"/>
                  </a:lnTo>
                  <a:lnTo>
                    <a:pt x="3097" y="1883"/>
                  </a:lnTo>
                  <a:lnTo>
                    <a:pt x="3034" y="1779"/>
                  </a:lnTo>
                  <a:lnTo>
                    <a:pt x="3055" y="1695"/>
                  </a:lnTo>
                  <a:lnTo>
                    <a:pt x="3118" y="1674"/>
                  </a:lnTo>
                  <a:lnTo>
                    <a:pt x="3139" y="1570"/>
                  </a:lnTo>
                  <a:lnTo>
                    <a:pt x="3243" y="1507"/>
                  </a:lnTo>
                  <a:lnTo>
                    <a:pt x="3285" y="1423"/>
                  </a:lnTo>
                  <a:lnTo>
                    <a:pt x="3285" y="1319"/>
                  </a:lnTo>
                  <a:lnTo>
                    <a:pt x="3306" y="1067"/>
                  </a:lnTo>
                  <a:lnTo>
                    <a:pt x="3285" y="900"/>
                  </a:lnTo>
                  <a:lnTo>
                    <a:pt x="3202" y="691"/>
                  </a:lnTo>
                  <a:lnTo>
                    <a:pt x="3202" y="544"/>
                  </a:lnTo>
                  <a:lnTo>
                    <a:pt x="3097" y="419"/>
                  </a:lnTo>
                  <a:lnTo>
                    <a:pt x="2992" y="419"/>
                  </a:lnTo>
                  <a:lnTo>
                    <a:pt x="2971" y="251"/>
                  </a:lnTo>
                  <a:lnTo>
                    <a:pt x="2825" y="147"/>
                  </a:lnTo>
                  <a:lnTo>
                    <a:pt x="2783" y="0"/>
                  </a:lnTo>
                  <a:lnTo>
                    <a:pt x="2616" y="0"/>
                  </a:lnTo>
                  <a:lnTo>
                    <a:pt x="2532" y="42"/>
                  </a:lnTo>
                  <a:lnTo>
                    <a:pt x="24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78"/>
            <p:cNvSpPr/>
            <p:nvPr/>
          </p:nvSpPr>
          <p:spPr>
            <a:xfrm>
              <a:off x="4343054" y="2959975"/>
              <a:ext cx="35389" cy="43557"/>
            </a:xfrm>
            <a:custGeom>
              <a:avLst/>
              <a:gdLst/>
              <a:ahLst/>
              <a:cxnLst/>
              <a:rect l="l" t="t" r="r" b="b"/>
              <a:pathLst>
                <a:path w="2972" h="3830" extrusionOk="0">
                  <a:moveTo>
                    <a:pt x="209" y="1"/>
                  </a:moveTo>
                  <a:lnTo>
                    <a:pt x="189" y="63"/>
                  </a:lnTo>
                  <a:lnTo>
                    <a:pt x="147" y="63"/>
                  </a:lnTo>
                  <a:lnTo>
                    <a:pt x="147" y="147"/>
                  </a:lnTo>
                  <a:lnTo>
                    <a:pt x="189" y="210"/>
                  </a:lnTo>
                  <a:lnTo>
                    <a:pt x="147" y="356"/>
                  </a:lnTo>
                  <a:lnTo>
                    <a:pt x="21" y="482"/>
                  </a:lnTo>
                  <a:lnTo>
                    <a:pt x="0" y="628"/>
                  </a:lnTo>
                  <a:lnTo>
                    <a:pt x="293" y="733"/>
                  </a:lnTo>
                  <a:lnTo>
                    <a:pt x="398" y="670"/>
                  </a:lnTo>
                  <a:lnTo>
                    <a:pt x="523" y="691"/>
                  </a:lnTo>
                  <a:lnTo>
                    <a:pt x="502" y="754"/>
                  </a:lnTo>
                  <a:lnTo>
                    <a:pt x="544" y="900"/>
                  </a:lnTo>
                  <a:lnTo>
                    <a:pt x="481" y="963"/>
                  </a:lnTo>
                  <a:lnTo>
                    <a:pt x="398" y="942"/>
                  </a:lnTo>
                  <a:lnTo>
                    <a:pt x="314" y="984"/>
                  </a:lnTo>
                  <a:lnTo>
                    <a:pt x="272" y="1151"/>
                  </a:lnTo>
                  <a:lnTo>
                    <a:pt x="168" y="1172"/>
                  </a:lnTo>
                  <a:lnTo>
                    <a:pt x="168" y="1402"/>
                  </a:lnTo>
                  <a:lnTo>
                    <a:pt x="293" y="1570"/>
                  </a:lnTo>
                  <a:lnTo>
                    <a:pt x="419" y="1612"/>
                  </a:lnTo>
                  <a:lnTo>
                    <a:pt x="586" y="1800"/>
                  </a:lnTo>
                  <a:lnTo>
                    <a:pt x="586" y="1988"/>
                  </a:lnTo>
                  <a:lnTo>
                    <a:pt x="628" y="2114"/>
                  </a:lnTo>
                  <a:lnTo>
                    <a:pt x="607" y="2218"/>
                  </a:lnTo>
                  <a:lnTo>
                    <a:pt x="628" y="2407"/>
                  </a:lnTo>
                  <a:lnTo>
                    <a:pt x="816" y="2637"/>
                  </a:lnTo>
                  <a:lnTo>
                    <a:pt x="816" y="2783"/>
                  </a:lnTo>
                  <a:lnTo>
                    <a:pt x="837" y="2888"/>
                  </a:lnTo>
                  <a:lnTo>
                    <a:pt x="879" y="3076"/>
                  </a:lnTo>
                  <a:lnTo>
                    <a:pt x="921" y="3055"/>
                  </a:lnTo>
                  <a:lnTo>
                    <a:pt x="984" y="3160"/>
                  </a:lnTo>
                  <a:lnTo>
                    <a:pt x="1005" y="3202"/>
                  </a:lnTo>
                  <a:lnTo>
                    <a:pt x="1046" y="3202"/>
                  </a:lnTo>
                  <a:lnTo>
                    <a:pt x="1067" y="3139"/>
                  </a:lnTo>
                  <a:lnTo>
                    <a:pt x="1130" y="3097"/>
                  </a:lnTo>
                  <a:lnTo>
                    <a:pt x="1214" y="3160"/>
                  </a:lnTo>
                  <a:lnTo>
                    <a:pt x="1214" y="3181"/>
                  </a:lnTo>
                  <a:lnTo>
                    <a:pt x="1256" y="3160"/>
                  </a:lnTo>
                  <a:lnTo>
                    <a:pt x="1298" y="3055"/>
                  </a:lnTo>
                  <a:lnTo>
                    <a:pt x="1214" y="2930"/>
                  </a:lnTo>
                  <a:lnTo>
                    <a:pt x="1256" y="2888"/>
                  </a:lnTo>
                  <a:lnTo>
                    <a:pt x="1256" y="2783"/>
                  </a:lnTo>
                  <a:lnTo>
                    <a:pt x="1318" y="2721"/>
                  </a:lnTo>
                  <a:lnTo>
                    <a:pt x="1318" y="2742"/>
                  </a:lnTo>
                  <a:lnTo>
                    <a:pt x="1256" y="2951"/>
                  </a:lnTo>
                  <a:lnTo>
                    <a:pt x="1339" y="3055"/>
                  </a:lnTo>
                  <a:lnTo>
                    <a:pt x="1423" y="2930"/>
                  </a:lnTo>
                  <a:lnTo>
                    <a:pt x="1507" y="2888"/>
                  </a:lnTo>
                  <a:lnTo>
                    <a:pt x="1507" y="2888"/>
                  </a:lnTo>
                  <a:lnTo>
                    <a:pt x="1465" y="2951"/>
                  </a:lnTo>
                  <a:lnTo>
                    <a:pt x="1423" y="2972"/>
                  </a:lnTo>
                  <a:lnTo>
                    <a:pt x="1360" y="3076"/>
                  </a:lnTo>
                  <a:lnTo>
                    <a:pt x="1465" y="3139"/>
                  </a:lnTo>
                  <a:lnTo>
                    <a:pt x="1549" y="2951"/>
                  </a:lnTo>
                  <a:lnTo>
                    <a:pt x="1653" y="2930"/>
                  </a:lnTo>
                  <a:lnTo>
                    <a:pt x="1674" y="2762"/>
                  </a:lnTo>
                  <a:lnTo>
                    <a:pt x="1590" y="2637"/>
                  </a:lnTo>
                  <a:lnTo>
                    <a:pt x="1528" y="2616"/>
                  </a:lnTo>
                  <a:lnTo>
                    <a:pt x="1632" y="2553"/>
                  </a:lnTo>
                  <a:lnTo>
                    <a:pt x="1653" y="2511"/>
                  </a:lnTo>
                  <a:lnTo>
                    <a:pt x="1570" y="2365"/>
                  </a:lnTo>
                  <a:lnTo>
                    <a:pt x="1549" y="2156"/>
                  </a:lnTo>
                  <a:lnTo>
                    <a:pt x="1590" y="2344"/>
                  </a:lnTo>
                  <a:lnTo>
                    <a:pt x="1716" y="2449"/>
                  </a:lnTo>
                  <a:lnTo>
                    <a:pt x="1779" y="2428"/>
                  </a:lnTo>
                  <a:lnTo>
                    <a:pt x="1779" y="2470"/>
                  </a:lnTo>
                  <a:lnTo>
                    <a:pt x="1988" y="2574"/>
                  </a:lnTo>
                  <a:lnTo>
                    <a:pt x="2093" y="2511"/>
                  </a:lnTo>
                  <a:lnTo>
                    <a:pt x="2155" y="2532"/>
                  </a:lnTo>
                  <a:lnTo>
                    <a:pt x="2155" y="2470"/>
                  </a:lnTo>
                  <a:lnTo>
                    <a:pt x="2197" y="2470"/>
                  </a:lnTo>
                  <a:lnTo>
                    <a:pt x="2365" y="2888"/>
                  </a:lnTo>
                  <a:lnTo>
                    <a:pt x="2448" y="2951"/>
                  </a:lnTo>
                  <a:lnTo>
                    <a:pt x="2448" y="3034"/>
                  </a:lnTo>
                  <a:lnTo>
                    <a:pt x="2406" y="3160"/>
                  </a:lnTo>
                  <a:lnTo>
                    <a:pt x="2469" y="3181"/>
                  </a:lnTo>
                  <a:lnTo>
                    <a:pt x="2406" y="3348"/>
                  </a:lnTo>
                  <a:lnTo>
                    <a:pt x="2448" y="3369"/>
                  </a:lnTo>
                  <a:lnTo>
                    <a:pt x="2511" y="3306"/>
                  </a:lnTo>
                  <a:lnTo>
                    <a:pt x="2553" y="3265"/>
                  </a:lnTo>
                  <a:lnTo>
                    <a:pt x="2553" y="3265"/>
                  </a:lnTo>
                  <a:lnTo>
                    <a:pt x="2511" y="3369"/>
                  </a:lnTo>
                  <a:lnTo>
                    <a:pt x="2490" y="3411"/>
                  </a:lnTo>
                  <a:lnTo>
                    <a:pt x="2553" y="3495"/>
                  </a:lnTo>
                  <a:lnTo>
                    <a:pt x="2637" y="3620"/>
                  </a:lnTo>
                  <a:lnTo>
                    <a:pt x="2720" y="3830"/>
                  </a:lnTo>
                  <a:lnTo>
                    <a:pt x="2762" y="3830"/>
                  </a:lnTo>
                  <a:lnTo>
                    <a:pt x="2720" y="3683"/>
                  </a:lnTo>
                  <a:lnTo>
                    <a:pt x="2720" y="3620"/>
                  </a:lnTo>
                  <a:lnTo>
                    <a:pt x="2762" y="3516"/>
                  </a:lnTo>
                  <a:lnTo>
                    <a:pt x="2867" y="3390"/>
                  </a:lnTo>
                  <a:lnTo>
                    <a:pt x="2909" y="3411"/>
                  </a:lnTo>
                  <a:lnTo>
                    <a:pt x="2971" y="3286"/>
                  </a:lnTo>
                  <a:lnTo>
                    <a:pt x="2971" y="3160"/>
                  </a:lnTo>
                  <a:lnTo>
                    <a:pt x="2930" y="3139"/>
                  </a:lnTo>
                  <a:lnTo>
                    <a:pt x="2909" y="3076"/>
                  </a:lnTo>
                  <a:lnTo>
                    <a:pt x="2909" y="3034"/>
                  </a:lnTo>
                  <a:lnTo>
                    <a:pt x="2888" y="2972"/>
                  </a:lnTo>
                  <a:lnTo>
                    <a:pt x="2867" y="2888"/>
                  </a:lnTo>
                  <a:lnTo>
                    <a:pt x="2804" y="2742"/>
                  </a:lnTo>
                  <a:lnTo>
                    <a:pt x="2783" y="2511"/>
                  </a:lnTo>
                  <a:lnTo>
                    <a:pt x="2720" y="2428"/>
                  </a:lnTo>
                  <a:lnTo>
                    <a:pt x="2720" y="2302"/>
                  </a:lnTo>
                  <a:lnTo>
                    <a:pt x="2699" y="2135"/>
                  </a:lnTo>
                  <a:lnTo>
                    <a:pt x="2637" y="2051"/>
                  </a:lnTo>
                  <a:lnTo>
                    <a:pt x="2595" y="2009"/>
                  </a:lnTo>
                  <a:lnTo>
                    <a:pt x="2511" y="2009"/>
                  </a:lnTo>
                  <a:lnTo>
                    <a:pt x="2448" y="1946"/>
                  </a:lnTo>
                  <a:lnTo>
                    <a:pt x="2386" y="2009"/>
                  </a:lnTo>
                  <a:lnTo>
                    <a:pt x="2406" y="2051"/>
                  </a:lnTo>
                  <a:lnTo>
                    <a:pt x="2386" y="2114"/>
                  </a:lnTo>
                  <a:lnTo>
                    <a:pt x="2386" y="2156"/>
                  </a:lnTo>
                  <a:lnTo>
                    <a:pt x="2344" y="2239"/>
                  </a:lnTo>
                  <a:lnTo>
                    <a:pt x="2365" y="2302"/>
                  </a:lnTo>
                  <a:lnTo>
                    <a:pt x="2365" y="2365"/>
                  </a:lnTo>
                  <a:lnTo>
                    <a:pt x="2281" y="2365"/>
                  </a:lnTo>
                  <a:lnTo>
                    <a:pt x="2197" y="2260"/>
                  </a:lnTo>
                  <a:lnTo>
                    <a:pt x="2093" y="2156"/>
                  </a:lnTo>
                  <a:lnTo>
                    <a:pt x="2093" y="2114"/>
                  </a:lnTo>
                  <a:lnTo>
                    <a:pt x="2030" y="2051"/>
                  </a:lnTo>
                  <a:lnTo>
                    <a:pt x="1967" y="1905"/>
                  </a:lnTo>
                  <a:lnTo>
                    <a:pt x="1967" y="1821"/>
                  </a:lnTo>
                  <a:lnTo>
                    <a:pt x="2030" y="1800"/>
                  </a:lnTo>
                  <a:lnTo>
                    <a:pt x="2051" y="1716"/>
                  </a:lnTo>
                  <a:lnTo>
                    <a:pt x="2155" y="1633"/>
                  </a:lnTo>
                  <a:lnTo>
                    <a:pt x="2176" y="1695"/>
                  </a:lnTo>
                  <a:lnTo>
                    <a:pt x="2260" y="1695"/>
                  </a:lnTo>
                  <a:lnTo>
                    <a:pt x="2302" y="1633"/>
                  </a:lnTo>
                  <a:lnTo>
                    <a:pt x="2302" y="1570"/>
                  </a:lnTo>
                  <a:lnTo>
                    <a:pt x="2365" y="1528"/>
                  </a:lnTo>
                  <a:lnTo>
                    <a:pt x="2448" y="1319"/>
                  </a:lnTo>
                  <a:lnTo>
                    <a:pt x="2469" y="1193"/>
                  </a:lnTo>
                  <a:lnTo>
                    <a:pt x="2511" y="1068"/>
                  </a:lnTo>
                  <a:lnTo>
                    <a:pt x="2469" y="1047"/>
                  </a:lnTo>
                  <a:lnTo>
                    <a:pt x="2365" y="942"/>
                  </a:lnTo>
                  <a:lnTo>
                    <a:pt x="2302" y="963"/>
                  </a:lnTo>
                  <a:lnTo>
                    <a:pt x="2260" y="942"/>
                  </a:lnTo>
                  <a:lnTo>
                    <a:pt x="2176" y="942"/>
                  </a:lnTo>
                  <a:lnTo>
                    <a:pt x="1967" y="963"/>
                  </a:lnTo>
                  <a:lnTo>
                    <a:pt x="1779" y="942"/>
                  </a:lnTo>
                  <a:lnTo>
                    <a:pt x="1423" y="942"/>
                  </a:lnTo>
                  <a:lnTo>
                    <a:pt x="1298" y="879"/>
                  </a:lnTo>
                  <a:lnTo>
                    <a:pt x="1193" y="900"/>
                  </a:lnTo>
                  <a:lnTo>
                    <a:pt x="1067" y="858"/>
                  </a:lnTo>
                  <a:lnTo>
                    <a:pt x="1067" y="775"/>
                  </a:lnTo>
                  <a:lnTo>
                    <a:pt x="1026" y="649"/>
                  </a:lnTo>
                  <a:lnTo>
                    <a:pt x="1026" y="565"/>
                  </a:lnTo>
                  <a:lnTo>
                    <a:pt x="1005" y="440"/>
                  </a:lnTo>
                  <a:lnTo>
                    <a:pt x="921" y="314"/>
                  </a:lnTo>
                  <a:lnTo>
                    <a:pt x="879" y="314"/>
                  </a:lnTo>
                  <a:lnTo>
                    <a:pt x="837" y="356"/>
                  </a:lnTo>
                  <a:lnTo>
                    <a:pt x="733" y="314"/>
                  </a:lnTo>
                  <a:lnTo>
                    <a:pt x="691" y="252"/>
                  </a:lnTo>
                  <a:lnTo>
                    <a:pt x="607" y="168"/>
                  </a:lnTo>
                  <a:lnTo>
                    <a:pt x="544" y="168"/>
                  </a:lnTo>
                  <a:lnTo>
                    <a:pt x="523" y="252"/>
                  </a:lnTo>
                  <a:lnTo>
                    <a:pt x="607" y="314"/>
                  </a:lnTo>
                  <a:lnTo>
                    <a:pt x="544" y="335"/>
                  </a:lnTo>
                  <a:lnTo>
                    <a:pt x="419" y="314"/>
                  </a:lnTo>
                  <a:lnTo>
                    <a:pt x="356" y="210"/>
                  </a:lnTo>
                  <a:lnTo>
                    <a:pt x="356" y="147"/>
                  </a:lnTo>
                  <a:lnTo>
                    <a:pt x="272" y="42"/>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78"/>
            <p:cNvSpPr/>
            <p:nvPr/>
          </p:nvSpPr>
          <p:spPr>
            <a:xfrm>
              <a:off x="3793178" y="2712975"/>
              <a:ext cx="26423" cy="30945"/>
            </a:xfrm>
            <a:custGeom>
              <a:avLst/>
              <a:gdLst/>
              <a:ahLst/>
              <a:cxnLst/>
              <a:rect l="l" t="t" r="r" b="b"/>
              <a:pathLst>
                <a:path w="2219" h="2721" extrusionOk="0">
                  <a:moveTo>
                    <a:pt x="1298" y="1"/>
                  </a:moveTo>
                  <a:lnTo>
                    <a:pt x="1152" y="168"/>
                  </a:lnTo>
                  <a:lnTo>
                    <a:pt x="984" y="231"/>
                  </a:lnTo>
                  <a:lnTo>
                    <a:pt x="880" y="231"/>
                  </a:lnTo>
                  <a:lnTo>
                    <a:pt x="817" y="336"/>
                  </a:lnTo>
                  <a:lnTo>
                    <a:pt x="754" y="482"/>
                  </a:lnTo>
                  <a:lnTo>
                    <a:pt x="649" y="545"/>
                  </a:lnTo>
                  <a:lnTo>
                    <a:pt x="524" y="545"/>
                  </a:lnTo>
                  <a:lnTo>
                    <a:pt x="357" y="649"/>
                  </a:lnTo>
                  <a:lnTo>
                    <a:pt x="315" y="629"/>
                  </a:lnTo>
                  <a:lnTo>
                    <a:pt x="231" y="629"/>
                  </a:lnTo>
                  <a:lnTo>
                    <a:pt x="210" y="754"/>
                  </a:lnTo>
                  <a:lnTo>
                    <a:pt x="126" y="838"/>
                  </a:lnTo>
                  <a:lnTo>
                    <a:pt x="189" y="901"/>
                  </a:lnTo>
                  <a:lnTo>
                    <a:pt x="231" y="859"/>
                  </a:lnTo>
                  <a:lnTo>
                    <a:pt x="357" y="1005"/>
                  </a:lnTo>
                  <a:lnTo>
                    <a:pt x="336" y="838"/>
                  </a:lnTo>
                  <a:lnTo>
                    <a:pt x="357" y="754"/>
                  </a:lnTo>
                  <a:lnTo>
                    <a:pt x="545" y="629"/>
                  </a:lnTo>
                  <a:lnTo>
                    <a:pt x="566" y="649"/>
                  </a:lnTo>
                  <a:lnTo>
                    <a:pt x="670" y="629"/>
                  </a:lnTo>
                  <a:lnTo>
                    <a:pt x="817" y="649"/>
                  </a:lnTo>
                  <a:lnTo>
                    <a:pt x="859" y="629"/>
                  </a:lnTo>
                  <a:lnTo>
                    <a:pt x="859" y="629"/>
                  </a:lnTo>
                  <a:cubicBezTo>
                    <a:pt x="859" y="649"/>
                    <a:pt x="838" y="649"/>
                    <a:pt x="838" y="691"/>
                  </a:cubicBezTo>
                  <a:lnTo>
                    <a:pt x="754" y="712"/>
                  </a:lnTo>
                  <a:lnTo>
                    <a:pt x="670" y="712"/>
                  </a:lnTo>
                  <a:lnTo>
                    <a:pt x="629" y="733"/>
                  </a:lnTo>
                  <a:lnTo>
                    <a:pt x="733" y="859"/>
                  </a:lnTo>
                  <a:lnTo>
                    <a:pt x="691" y="921"/>
                  </a:lnTo>
                  <a:lnTo>
                    <a:pt x="775" y="1026"/>
                  </a:lnTo>
                  <a:lnTo>
                    <a:pt x="775" y="1047"/>
                  </a:lnTo>
                  <a:lnTo>
                    <a:pt x="691" y="1026"/>
                  </a:lnTo>
                  <a:lnTo>
                    <a:pt x="587" y="1047"/>
                  </a:lnTo>
                  <a:lnTo>
                    <a:pt x="566" y="1005"/>
                  </a:lnTo>
                  <a:lnTo>
                    <a:pt x="629" y="942"/>
                  </a:lnTo>
                  <a:lnTo>
                    <a:pt x="566" y="838"/>
                  </a:lnTo>
                  <a:lnTo>
                    <a:pt x="545" y="838"/>
                  </a:lnTo>
                  <a:lnTo>
                    <a:pt x="461" y="963"/>
                  </a:lnTo>
                  <a:lnTo>
                    <a:pt x="524" y="1047"/>
                  </a:lnTo>
                  <a:lnTo>
                    <a:pt x="419" y="1131"/>
                  </a:lnTo>
                  <a:lnTo>
                    <a:pt x="336" y="1047"/>
                  </a:lnTo>
                  <a:lnTo>
                    <a:pt x="231" y="1047"/>
                  </a:lnTo>
                  <a:lnTo>
                    <a:pt x="147" y="1026"/>
                  </a:lnTo>
                  <a:lnTo>
                    <a:pt x="64" y="1110"/>
                  </a:lnTo>
                  <a:lnTo>
                    <a:pt x="210" y="1173"/>
                  </a:lnTo>
                  <a:lnTo>
                    <a:pt x="210" y="1277"/>
                  </a:lnTo>
                  <a:lnTo>
                    <a:pt x="126" y="1235"/>
                  </a:lnTo>
                  <a:lnTo>
                    <a:pt x="64" y="1256"/>
                  </a:lnTo>
                  <a:lnTo>
                    <a:pt x="105" y="1424"/>
                  </a:lnTo>
                  <a:lnTo>
                    <a:pt x="168" y="1465"/>
                  </a:lnTo>
                  <a:lnTo>
                    <a:pt x="168" y="1591"/>
                  </a:lnTo>
                  <a:lnTo>
                    <a:pt x="231" y="1675"/>
                  </a:lnTo>
                  <a:lnTo>
                    <a:pt x="64" y="1758"/>
                  </a:lnTo>
                  <a:lnTo>
                    <a:pt x="1" y="1905"/>
                  </a:lnTo>
                  <a:lnTo>
                    <a:pt x="64" y="1968"/>
                  </a:lnTo>
                  <a:lnTo>
                    <a:pt x="168" y="1905"/>
                  </a:lnTo>
                  <a:lnTo>
                    <a:pt x="315" y="2051"/>
                  </a:lnTo>
                  <a:lnTo>
                    <a:pt x="336" y="2219"/>
                  </a:lnTo>
                  <a:lnTo>
                    <a:pt x="273" y="2261"/>
                  </a:lnTo>
                  <a:lnTo>
                    <a:pt x="315" y="2323"/>
                  </a:lnTo>
                  <a:lnTo>
                    <a:pt x="461" y="2323"/>
                  </a:lnTo>
                  <a:lnTo>
                    <a:pt x="608" y="2533"/>
                  </a:lnTo>
                  <a:lnTo>
                    <a:pt x="649" y="2574"/>
                  </a:lnTo>
                  <a:lnTo>
                    <a:pt x="754" y="2533"/>
                  </a:lnTo>
                  <a:lnTo>
                    <a:pt x="775" y="2470"/>
                  </a:lnTo>
                  <a:lnTo>
                    <a:pt x="691" y="2386"/>
                  </a:lnTo>
                  <a:lnTo>
                    <a:pt x="649" y="2386"/>
                  </a:lnTo>
                  <a:lnTo>
                    <a:pt x="649" y="2302"/>
                  </a:lnTo>
                  <a:lnTo>
                    <a:pt x="733" y="2261"/>
                  </a:lnTo>
                  <a:lnTo>
                    <a:pt x="733" y="2177"/>
                  </a:lnTo>
                  <a:lnTo>
                    <a:pt x="670" y="2135"/>
                  </a:lnTo>
                  <a:lnTo>
                    <a:pt x="670" y="2072"/>
                  </a:lnTo>
                  <a:lnTo>
                    <a:pt x="754" y="2009"/>
                  </a:lnTo>
                  <a:cubicBezTo>
                    <a:pt x="775" y="2051"/>
                    <a:pt x="817" y="2093"/>
                    <a:pt x="838" y="2135"/>
                  </a:cubicBezTo>
                  <a:lnTo>
                    <a:pt x="838" y="2177"/>
                  </a:lnTo>
                  <a:lnTo>
                    <a:pt x="880" y="2302"/>
                  </a:lnTo>
                  <a:lnTo>
                    <a:pt x="984" y="2407"/>
                  </a:lnTo>
                  <a:lnTo>
                    <a:pt x="1089" y="2407"/>
                  </a:lnTo>
                  <a:lnTo>
                    <a:pt x="1152" y="2449"/>
                  </a:lnTo>
                  <a:lnTo>
                    <a:pt x="1256" y="2428"/>
                  </a:lnTo>
                  <a:cubicBezTo>
                    <a:pt x="1277" y="2428"/>
                    <a:pt x="1298" y="2428"/>
                    <a:pt x="1298" y="2407"/>
                  </a:cubicBezTo>
                  <a:cubicBezTo>
                    <a:pt x="1319" y="2407"/>
                    <a:pt x="1319" y="2428"/>
                    <a:pt x="1361" y="2428"/>
                  </a:cubicBezTo>
                  <a:lnTo>
                    <a:pt x="1361" y="2449"/>
                  </a:lnTo>
                  <a:lnTo>
                    <a:pt x="1298" y="2533"/>
                  </a:lnTo>
                  <a:lnTo>
                    <a:pt x="1319" y="2595"/>
                  </a:lnTo>
                  <a:lnTo>
                    <a:pt x="1382" y="2512"/>
                  </a:lnTo>
                  <a:lnTo>
                    <a:pt x="1403" y="2449"/>
                  </a:lnTo>
                  <a:cubicBezTo>
                    <a:pt x="1445" y="2491"/>
                    <a:pt x="1486" y="2512"/>
                    <a:pt x="1507" y="2553"/>
                  </a:cubicBezTo>
                  <a:lnTo>
                    <a:pt x="1507" y="2595"/>
                  </a:lnTo>
                  <a:lnTo>
                    <a:pt x="1465" y="2616"/>
                  </a:lnTo>
                  <a:lnTo>
                    <a:pt x="1507" y="2658"/>
                  </a:lnTo>
                  <a:lnTo>
                    <a:pt x="1675" y="2721"/>
                  </a:lnTo>
                  <a:lnTo>
                    <a:pt x="1821" y="2700"/>
                  </a:lnTo>
                  <a:lnTo>
                    <a:pt x="1884" y="2616"/>
                  </a:lnTo>
                  <a:lnTo>
                    <a:pt x="1905" y="2700"/>
                  </a:lnTo>
                  <a:lnTo>
                    <a:pt x="1926" y="2721"/>
                  </a:lnTo>
                  <a:lnTo>
                    <a:pt x="1926" y="2616"/>
                  </a:lnTo>
                  <a:lnTo>
                    <a:pt x="1968" y="2574"/>
                  </a:lnTo>
                  <a:cubicBezTo>
                    <a:pt x="2009" y="2533"/>
                    <a:pt x="2030" y="2512"/>
                    <a:pt x="2030" y="2470"/>
                  </a:cubicBezTo>
                  <a:lnTo>
                    <a:pt x="2093" y="2386"/>
                  </a:lnTo>
                  <a:lnTo>
                    <a:pt x="2177" y="2344"/>
                  </a:lnTo>
                  <a:lnTo>
                    <a:pt x="2135" y="2302"/>
                  </a:lnTo>
                  <a:lnTo>
                    <a:pt x="2072" y="2323"/>
                  </a:lnTo>
                  <a:lnTo>
                    <a:pt x="2009" y="2407"/>
                  </a:lnTo>
                  <a:lnTo>
                    <a:pt x="2009" y="2386"/>
                  </a:lnTo>
                  <a:cubicBezTo>
                    <a:pt x="1989" y="2344"/>
                    <a:pt x="1989" y="2344"/>
                    <a:pt x="1989" y="2323"/>
                  </a:cubicBezTo>
                  <a:lnTo>
                    <a:pt x="2009" y="2302"/>
                  </a:lnTo>
                  <a:lnTo>
                    <a:pt x="2009" y="2219"/>
                  </a:lnTo>
                  <a:lnTo>
                    <a:pt x="2135" y="2177"/>
                  </a:lnTo>
                  <a:lnTo>
                    <a:pt x="2198" y="2114"/>
                  </a:lnTo>
                  <a:lnTo>
                    <a:pt x="2177" y="2051"/>
                  </a:lnTo>
                  <a:lnTo>
                    <a:pt x="2072" y="1968"/>
                  </a:lnTo>
                  <a:lnTo>
                    <a:pt x="2072" y="1905"/>
                  </a:lnTo>
                  <a:lnTo>
                    <a:pt x="2198" y="1863"/>
                  </a:lnTo>
                  <a:lnTo>
                    <a:pt x="2219" y="1737"/>
                  </a:lnTo>
                  <a:lnTo>
                    <a:pt x="2219" y="1591"/>
                  </a:lnTo>
                  <a:lnTo>
                    <a:pt x="2198" y="1486"/>
                  </a:lnTo>
                  <a:lnTo>
                    <a:pt x="2072" y="1486"/>
                  </a:lnTo>
                  <a:lnTo>
                    <a:pt x="1905" y="1528"/>
                  </a:lnTo>
                  <a:lnTo>
                    <a:pt x="1863" y="1633"/>
                  </a:lnTo>
                  <a:lnTo>
                    <a:pt x="1905" y="1675"/>
                  </a:lnTo>
                  <a:lnTo>
                    <a:pt x="1989" y="1737"/>
                  </a:lnTo>
                  <a:lnTo>
                    <a:pt x="1989" y="1779"/>
                  </a:lnTo>
                  <a:lnTo>
                    <a:pt x="1926" y="1758"/>
                  </a:lnTo>
                  <a:lnTo>
                    <a:pt x="1905" y="1779"/>
                  </a:lnTo>
                  <a:lnTo>
                    <a:pt x="1800" y="1696"/>
                  </a:lnTo>
                  <a:lnTo>
                    <a:pt x="1800" y="1654"/>
                  </a:lnTo>
                  <a:lnTo>
                    <a:pt x="1758" y="1570"/>
                  </a:lnTo>
                  <a:lnTo>
                    <a:pt x="1696" y="1591"/>
                  </a:lnTo>
                  <a:lnTo>
                    <a:pt x="1654" y="1675"/>
                  </a:lnTo>
                  <a:lnTo>
                    <a:pt x="1570" y="1696"/>
                  </a:lnTo>
                  <a:lnTo>
                    <a:pt x="1591" y="1779"/>
                  </a:lnTo>
                  <a:lnTo>
                    <a:pt x="1654" y="1863"/>
                  </a:lnTo>
                  <a:lnTo>
                    <a:pt x="1654" y="1989"/>
                  </a:lnTo>
                  <a:lnTo>
                    <a:pt x="1717" y="2072"/>
                  </a:lnTo>
                  <a:lnTo>
                    <a:pt x="1800" y="2072"/>
                  </a:lnTo>
                  <a:lnTo>
                    <a:pt x="1926" y="2093"/>
                  </a:lnTo>
                  <a:lnTo>
                    <a:pt x="1968" y="2156"/>
                  </a:lnTo>
                  <a:lnTo>
                    <a:pt x="1905" y="2198"/>
                  </a:lnTo>
                  <a:lnTo>
                    <a:pt x="1968" y="2261"/>
                  </a:lnTo>
                  <a:cubicBezTo>
                    <a:pt x="1926" y="2281"/>
                    <a:pt x="1926" y="2323"/>
                    <a:pt x="1926" y="2365"/>
                  </a:cubicBezTo>
                  <a:lnTo>
                    <a:pt x="1905" y="2386"/>
                  </a:lnTo>
                  <a:lnTo>
                    <a:pt x="1863" y="2386"/>
                  </a:lnTo>
                  <a:lnTo>
                    <a:pt x="1779" y="2407"/>
                  </a:lnTo>
                  <a:lnTo>
                    <a:pt x="1675" y="2261"/>
                  </a:lnTo>
                  <a:lnTo>
                    <a:pt x="1612" y="2281"/>
                  </a:lnTo>
                  <a:cubicBezTo>
                    <a:pt x="1591" y="2261"/>
                    <a:pt x="1570" y="2261"/>
                    <a:pt x="1549" y="2219"/>
                  </a:cubicBezTo>
                  <a:lnTo>
                    <a:pt x="1549" y="2198"/>
                  </a:lnTo>
                  <a:lnTo>
                    <a:pt x="1465" y="2114"/>
                  </a:lnTo>
                  <a:lnTo>
                    <a:pt x="1465" y="2177"/>
                  </a:lnTo>
                  <a:cubicBezTo>
                    <a:pt x="1465" y="2177"/>
                    <a:pt x="1445" y="2177"/>
                    <a:pt x="1445" y="2156"/>
                  </a:cubicBezTo>
                  <a:cubicBezTo>
                    <a:pt x="1403" y="2156"/>
                    <a:pt x="1403" y="2156"/>
                    <a:pt x="1382" y="2177"/>
                  </a:cubicBezTo>
                  <a:lnTo>
                    <a:pt x="1403" y="2093"/>
                  </a:lnTo>
                  <a:lnTo>
                    <a:pt x="1382" y="2009"/>
                  </a:lnTo>
                  <a:lnTo>
                    <a:pt x="1298" y="1863"/>
                  </a:lnTo>
                  <a:lnTo>
                    <a:pt x="1235" y="1863"/>
                  </a:lnTo>
                  <a:lnTo>
                    <a:pt x="1089" y="1779"/>
                  </a:lnTo>
                  <a:lnTo>
                    <a:pt x="1026" y="1612"/>
                  </a:lnTo>
                  <a:lnTo>
                    <a:pt x="1047" y="1654"/>
                  </a:lnTo>
                  <a:lnTo>
                    <a:pt x="1173" y="1591"/>
                  </a:lnTo>
                  <a:lnTo>
                    <a:pt x="1173" y="1445"/>
                  </a:lnTo>
                  <a:lnTo>
                    <a:pt x="1131" y="1340"/>
                  </a:lnTo>
                  <a:lnTo>
                    <a:pt x="1193" y="1256"/>
                  </a:lnTo>
                  <a:lnTo>
                    <a:pt x="1298" y="1235"/>
                  </a:lnTo>
                  <a:lnTo>
                    <a:pt x="1382" y="1298"/>
                  </a:lnTo>
                  <a:lnTo>
                    <a:pt x="1445" y="1277"/>
                  </a:lnTo>
                  <a:lnTo>
                    <a:pt x="1486" y="1298"/>
                  </a:lnTo>
                  <a:lnTo>
                    <a:pt x="1507" y="1256"/>
                  </a:lnTo>
                  <a:lnTo>
                    <a:pt x="1549" y="1152"/>
                  </a:lnTo>
                  <a:lnTo>
                    <a:pt x="1445" y="1047"/>
                  </a:lnTo>
                  <a:lnTo>
                    <a:pt x="1382" y="1110"/>
                  </a:lnTo>
                  <a:lnTo>
                    <a:pt x="1256" y="1110"/>
                  </a:lnTo>
                  <a:lnTo>
                    <a:pt x="1193" y="1026"/>
                  </a:lnTo>
                  <a:lnTo>
                    <a:pt x="1152" y="921"/>
                  </a:lnTo>
                  <a:lnTo>
                    <a:pt x="1089" y="921"/>
                  </a:lnTo>
                  <a:lnTo>
                    <a:pt x="1152" y="859"/>
                  </a:lnTo>
                  <a:lnTo>
                    <a:pt x="1152" y="754"/>
                  </a:lnTo>
                  <a:lnTo>
                    <a:pt x="1131" y="754"/>
                  </a:lnTo>
                  <a:cubicBezTo>
                    <a:pt x="1131" y="733"/>
                    <a:pt x="1152" y="712"/>
                    <a:pt x="1152" y="691"/>
                  </a:cubicBezTo>
                  <a:lnTo>
                    <a:pt x="1173" y="691"/>
                  </a:lnTo>
                  <a:lnTo>
                    <a:pt x="1277" y="503"/>
                  </a:lnTo>
                  <a:lnTo>
                    <a:pt x="1256" y="377"/>
                  </a:lnTo>
                  <a:lnTo>
                    <a:pt x="1277" y="315"/>
                  </a:lnTo>
                  <a:lnTo>
                    <a:pt x="1256" y="210"/>
                  </a:lnTo>
                  <a:lnTo>
                    <a:pt x="1340" y="64"/>
                  </a:lnTo>
                  <a:lnTo>
                    <a:pt x="129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78"/>
            <p:cNvSpPr/>
            <p:nvPr/>
          </p:nvSpPr>
          <p:spPr>
            <a:xfrm>
              <a:off x="3772256" y="2560208"/>
              <a:ext cx="138282" cy="153495"/>
            </a:xfrm>
            <a:custGeom>
              <a:avLst/>
              <a:gdLst/>
              <a:ahLst/>
              <a:cxnLst/>
              <a:rect l="l" t="t" r="r" b="b"/>
              <a:pathLst>
                <a:path w="11613" h="13497" extrusionOk="0">
                  <a:moveTo>
                    <a:pt x="9792" y="1"/>
                  </a:moveTo>
                  <a:lnTo>
                    <a:pt x="9709" y="64"/>
                  </a:lnTo>
                  <a:lnTo>
                    <a:pt x="9709" y="126"/>
                  </a:lnTo>
                  <a:lnTo>
                    <a:pt x="9792" y="231"/>
                  </a:lnTo>
                  <a:lnTo>
                    <a:pt x="9730" y="273"/>
                  </a:lnTo>
                  <a:lnTo>
                    <a:pt x="9688" y="273"/>
                  </a:lnTo>
                  <a:lnTo>
                    <a:pt x="9604" y="168"/>
                  </a:lnTo>
                  <a:lnTo>
                    <a:pt x="9541" y="231"/>
                  </a:lnTo>
                  <a:lnTo>
                    <a:pt x="9520" y="336"/>
                  </a:lnTo>
                  <a:lnTo>
                    <a:pt x="9541" y="357"/>
                  </a:lnTo>
                  <a:lnTo>
                    <a:pt x="9625" y="357"/>
                  </a:lnTo>
                  <a:lnTo>
                    <a:pt x="9688" y="419"/>
                  </a:lnTo>
                  <a:lnTo>
                    <a:pt x="9646" y="440"/>
                  </a:lnTo>
                  <a:lnTo>
                    <a:pt x="9604" y="482"/>
                  </a:lnTo>
                  <a:lnTo>
                    <a:pt x="9604" y="566"/>
                  </a:lnTo>
                  <a:lnTo>
                    <a:pt x="9520" y="587"/>
                  </a:lnTo>
                  <a:lnTo>
                    <a:pt x="9520" y="670"/>
                  </a:lnTo>
                  <a:lnTo>
                    <a:pt x="9541" y="691"/>
                  </a:lnTo>
                  <a:lnTo>
                    <a:pt x="9479" y="754"/>
                  </a:lnTo>
                  <a:lnTo>
                    <a:pt x="9520" y="859"/>
                  </a:lnTo>
                  <a:lnTo>
                    <a:pt x="9479" y="901"/>
                  </a:lnTo>
                  <a:lnTo>
                    <a:pt x="9416" y="859"/>
                  </a:lnTo>
                  <a:lnTo>
                    <a:pt x="9332" y="901"/>
                  </a:lnTo>
                  <a:lnTo>
                    <a:pt x="9332" y="942"/>
                  </a:lnTo>
                  <a:lnTo>
                    <a:pt x="9269" y="984"/>
                  </a:lnTo>
                  <a:lnTo>
                    <a:pt x="9228" y="880"/>
                  </a:lnTo>
                  <a:lnTo>
                    <a:pt x="9332" y="670"/>
                  </a:lnTo>
                  <a:lnTo>
                    <a:pt x="9269" y="649"/>
                  </a:lnTo>
                  <a:lnTo>
                    <a:pt x="9269" y="587"/>
                  </a:lnTo>
                  <a:lnTo>
                    <a:pt x="9311" y="545"/>
                  </a:lnTo>
                  <a:lnTo>
                    <a:pt x="9311" y="357"/>
                  </a:lnTo>
                  <a:lnTo>
                    <a:pt x="9290" y="315"/>
                  </a:lnTo>
                  <a:lnTo>
                    <a:pt x="9228" y="315"/>
                  </a:lnTo>
                  <a:lnTo>
                    <a:pt x="9102" y="545"/>
                  </a:lnTo>
                  <a:lnTo>
                    <a:pt x="9081" y="670"/>
                  </a:lnTo>
                  <a:lnTo>
                    <a:pt x="8956" y="880"/>
                  </a:lnTo>
                  <a:lnTo>
                    <a:pt x="8893" y="1005"/>
                  </a:lnTo>
                  <a:lnTo>
                    <a:pt x="8956" y="1068"/>
                  </a:lnTo>
                  <a:lnTo>
                    <a:pt x="8914" y="1193"/>
                  </a:lnTo>
                  <a:lnTo>
                    <a:pt x="8767" y="1361"/>
                  </a:lnTo>
                  <a:lnTo>
                    <a:pt x="8704" y="1382"/>
                  </a:lnTo>
                  <a:lnTo>
                    <a:pt x="8704" y="1298"/>
                  </a:lnTo>
                  <a:lnTo>
                    <a:pt x="8663" y="1214"/>
                  </a:lnTo>
                  <a:lnTo>
                    <a:pt x="8767" y="1068"/>
                  </a:lnTo>
                  <a:lnTo>
                    <a:pt x="8746" y="963"/>
                  </a:lnTo>
                  <a:lnTo>
                    <a:pt x="8788" y="880"/>
                  </a:lnTo>
                  <a:lnTo>
                    <a:pt x="8746" y="775"/>
                  </a:lnTo>
                  <a:lnTo>
                    <a:pt x="8893" y="587"/>
                  </a:lnTo>
                  <a:lnTo>
                    <a:pt x="8914" y="482"/>
                  </a:lnTo>
                  <a:lnTo>
                    <a:pt x="8956" y="461"/>
                  </a:lnTo>
                  <a:lnTo>
                    <a:pt x="8956" y="419"/>
                  </a:lnTo>
                  <a:lnTo>
                    <a:pt x="8851" y="419"/>
                  </a:lnTo>
                  <a:lnTo>
                    <a:pt x="8767" y="315"/>
                  </a:lnTo>
                  <a:lnTo>
                    <a:pt x="8704" y="336"/>
                  </a:lnTo>
                  <a:lnTo>
                    <a:pt x="8746" y="440"/>
                  </a:lnTo>
                  <a:lnTo>
                    <a:pt x="8663" y="482"/>
                  </a:lnTo>
                  <a:lnTo>
                    <a:pt x="8663" y="419"/>
                  </a:lnTo>
                  <a:lnTo>
                    <a:pt x="8579" y="336"/>
                  </a:lnTo>
                  <a:lnTo>
                    <a:pt x="8495" y="315"/>
                  </a:lnTo>
                  <a:lnTo>
                    <a:pt x="8432" y="336"/>
                  </a:lnTo>
                  <a:lnTo>
                    <a:pt x="8453" y="482"/>
                  </a:lnTo>
                  <a:lnTo>
                    <a:pt x="8391" y="545"/>
                  </a:lnTo>
                  <a:lnTo>
                    <a:pt x="8349" y="482"/>
                  </a:lnTo>
                  <a:lnTo>
                    <a:pt x="8286" y="461"/>
                  </a:lnTo>
                  <a:lnTo>
                    <a:pt x="8244" y="482"/>
                  </a:lnTo>
                  <a:lnTo>
                    <a:pt x="8265" y="545"/>
                  </a:lnTo>
                  <a:lnTo>
                    <a:pt x="8391" y="608"/>
                  </a:lnTo>
                  <a:lnTo>
                    <a:pt x="8432" y="733"/>
                  </a:lnTo>
                  <a:lnTo>
                    <a:pt x="8391" y="775"/>
                  </a:lnTo>
                  <a:lnTo>
                    <a:pt x="8349" y="691"/>
                  </a:lnTo>
                  <a:lnTo>
                    <a:pt x="8265" y="775"/>
                  </a:lnTo>
                  <a:lnTo>
                    <a:pt x="8265" y="838"/>
                  </a:lnTo>
                  <a:lnTo>
                    <a:pt x="8286" y="880"/>
                  </a:lnTo>
                  <a:lnTo>
                    <a:pt x="8265" y="901"/>
                  </a:lnTo>
                  <a:lnTo>
                    <a:pt x="8160" y="859"/>
                  </a:lnTo>
                  <a:lnTo>
                    <a:pt x="8119" y="859"/>
                  </a:lnTo>
                  <a:lnTo>
                    <a:pt x="8035" y="963"/>
                  </a:lnTo>
                  <a:lnTo>
                    <a:pt x="7951" y="1005"/>
                  </a:lnTo>
                  <a:lnTo>
                    <a:pt x="7951" y="1047"/>
                  </a:lnTo>
                  <a:lnTo>
                    <a:pt x="8014" y="1068"/>
                  </a:lnTo>
                  <a:lnTo>
                    <a:pt x="7909" y="1131"/>
                  </a:lnTo>
                  <a:lnTo>
                    <a:pt x="7868" y="1214"/>
                  </a:lnTo>
                  <a:lnTo>
                    <a:pt x="7972" y="1319"/>
                  </a:lnTo>
                  <a:lnTo>
                    <a:pt x="7909" y="1382"/>
                  </a:lnTo>
                  <a:lnTo>
                    <a:pt x="7972" y="1424"/>
                  </a:lnTo>
                  <a:lnTo>
                    <a:pt x="8035" y="1466"/>
                  </a:lnTo>
                  <a:lnTo>
                    <a:pt x="7972" y="1507"/>
                  </a:lnTo>
                  <a:lnTo>
                    <a:pt x="7847" y="1507"/>
                  </a:lnTo>
                  <a:lnTo>
                    <a:pt x="7805" y="1361"/>
                  </a:lnTo>
                  <a:lnTo>
                    <a:pt x="7742" y="1319"/>
                  </a:lnTo>
                  <a:lnTo>
                    <a:pt x="7805" y="1277"/>
                  </a:lnTo>
                  <a:lnTo>
                    <a:pt x="7721" y="1214"/>
                  </a:lnTo>
                  <a:lnTo>
                    <a:pt x="7491" y="1214"/>
                  </a:lnTo>
                  <a:lnTo>
                    <a:pt x="7303" y="1089"/>
                  </a:lnTo>
                  <a:lnTo>
                    <a:pt x="7240" y="1089"/>
                  </a:lnTo>
                  <a:lnTo>
                    <a:pt x="7198" y="1131"/>
                  </a:lnTo>
                  <a:lnTo>
                    <a:pt x="7177" y="1068"/>
                  </a:lnTo>
                  <a:lnTo>
                    <a:pt x="7072" y="1173"/>
                  </a:lnTo>
                  <a:lnTo>
                    <a:pt x="6968" y="1173"/>
                  </a:lnTo>
                  <a:lnTo>
                    <a:pt x="6968" y="1214"/>
                  </a:lnTo>
                  <a:lnTo>
                    <a:pt x="7093" y="1382"/>
                  </a:lnTo>
                  <a:lnTo>
                    <a:pt x="7177" y="1382"/>
                  </a:lnTo>
                  <a:lnTo>
                    <a:pt x="7219" y="1424"/>
                  </a:lnTo>
                  <a:lnTo>
                    <a:pt x="7344" y="1424"/>
                  </a:lnTo>
                  <a:lnTo>
                    <a:pt x="7303" y="1528"/>
                  </a:lnTo>
                  <a:lnTo>
                    <a:pt x="7303" y="1633"/>
                  </a:lnTo>
                  <a:lnTo>
                    <a:pt x="7407" y="1779"/>
                  </a:lnTo>
                  <a:lnTo>
                    <a:pt x="7386" y="1842"/>
                  </a:lnTo>
                  <a:lnTo>
                    <a:pt x="7303" y="1800"/>
                  </a:lnTo>
                  <a:lnTo>
                    <a:pt x="7219" y="1654"/>
                  </a:lnTo>
                  <a:lnTo>
                    <a:pt x="7114" y="1612"/>
                  </a:lnTo>
                  <a:lnTo>
                    <a:pt x="7072" y="1528"/>
                  </a:lnTo>
                  <a:lnTo>
                    <a:pt x="7031" y="1633"/>
                  </a:lnTo>
                  <a:lnTo>
                    <a:pt x="6968" y="1717"/>
                  </a:lnTo>
                  <a:lnTo>
                    <a:pt x="6926" y="1591"/>
                  </a:lnTo>
                  <a:lnTo>
                    <a:pt x="6863" y="1633"/>
                  </a:lnTo>
                  <a:lnTo>
                    <a:pt x="6863" y="1717"/>
                  </a:lnTo>
                  <a:lnTo>
                    <a:pt x="6759" y="1800"/>
                  </a:lnTo>
                  <a:lnTo>
                    <a:pt x="6759" y="1884"/>
                  </a:lnTo>
                  <a:lnTo>
                    <a:pt x="6884" y="1947"/>
                  </a:lnTo>
                  <a:lnTo>
                    <a:pt x="6926" y="2051"/>
                  </a:lnTo>
                  <a:lnTo>
                    <a:pt x="6821" y="2030"/>
                  </a:lnTo>
                  <a:lnTo>
                    <a:pt x="6779" y="1989"/>
                  </a:lnTo>
                  <a:lnTo>
                    <a:pt x="6696" y="2114"/>
                  </a:lnTo>
                  <a:lnTo>
                    <a:pt x="6675" y="2177"/>
                  </a:lnTo>
                  <a:lnTo>
                    <a:pt x="6549" y="2302"/>
                  </a:lnTo>
                  <a:lnTo>
                    <a:pt x="6549" y="2219"/>
                  </a:lnTo>
                  <a:lnTo>
                    <a:pt x="6654" y="2156"/>
                  </a:lnTo>
                  <a:lnTo>
                    <a:pt x="6591" y="2093"/>
                  </a:lnTo>
                  <a:lnTo>
                    <a:pt x="6696" y="1926"/>
                  </a:lnTo>
                  <a:lnTo>
                    <a:pt x="6612" y="1612"/>
                  </a:lnTo>
                  <a:lnTo>
                    <a:pt x="6549" y="1654"/>
                  </a:lnTo>
                  <a:lnTo>
                    <a:pt x="6403" y="1842"/>
                  </a:lnTo>
                  <a:lnTo>
                    <a:pt x="6403" y="2010"/>
                  </a:lnTo>
                  <a:lnTo>
                    <a:pt x="6445" y="2051"/>
                  </a:lnTo>
                  <a:lnTo>
                    <a:pt x="6340" y="2156"/>
                  </a:lnTo>
                  <a:lnTo>
                    <a:pt x="6340" y="2051"/>
                  </a:lnTo>
                  <a:lnTo>
                    <a:pt x="6382" y="1947"/>
                  </a:lnTo>
                  <a:lnTo>
                    <a:pt x="6340" y="1800"/>
                  </a:lnTo>
                  <a:lnTo>
                    <a:pt x="6277" y="1779"/>
                  </a:lnTo>
                  <a:lnTo>
                    <a:pt x="6173" y="1842"/>
                  </a:lnTo>
                  <a:lnTo>
                    <a:pt x="6089" y="1989"/>
                  </a:lnTo>
                  <a:lnTo>
                    <a:pt x="6152" y="2114"/>
                  </a:lnTo>
                  <a:lnTo>
                    <a:pt x="6152" y="2177"/>
                  </a:lnTo>
                  <a:lnTo>
                    <a:pt x="6298" y="2323"/>
                  </a:lnTo>
                  <a:lnTo>
                    <a:pt x="6340" y="2407"/>
                  </a:lnTo>
                  <a:lnTo>
                    <a:pt x="6277" y="2512"/>
                  </a:lnTo>
                  <a:lnTo>
                    <a:pt x="6235" y="2344"/>
                  </a:lnTo>
                  <a:lnTo>
                    <a:pt x="6131" y="2302"/>
                  </a:lnTo>
                  <a:lnTo>
                    <a:pt x="6047" y="2114"/>
                  </a:lnTo>
                  <a:lnTo>
                    <a:pt x="5984" y="2093"/>
                  </a:lnTo>
                  <a:lnTo>
                    <a:pt x="5859" y="2135"/>
                  </a:lnTo>
                  <a:lnTo>
                    <a:pt x="5838" y="2219"/>
                  </a:lnTo>
                  <a:lnTo>
                    <a:pt x="5984" y="2323"/>
                  </a:lnTo>
                  <a:lnTo>
                    <a:pt x="6047" y="2323"/>
                  </a:lnTo>
                  <a:lnTo>
                    <a:pt x="6089" y="2365"/>
                  </a:lnTo>
                  <a:lnTo>
                    <a:pt x="5984" y="2344"/>
                  </a:lnTo>
                  <a:lnTo>
                    <a:pt x="5880" y="2407"/>
                  </a:lnTo>
                  <a:lnTo>
                    <a:pt x="5963" y="2512"/>
                  </a:lnTo>
                  <a:lnTo>
                    <a:pt x="5838" y="2428"/>
                  </a:lnTo>
                  <a:lnTo>
                    <a:pt x="5838" y="2302"/>
                  </a:lnTo>
                  <a:lnTo>
                    <a:pt x="5775" y="2261"/>
                  </a:lnTo>
                  <a:lnTo>
                    <a:pt x="5754" y="2156"/>
                  </a:lnTo>
                  <a:lnTo>
                    <a:pt x="5712" y="2219"/>
                  </a:lnTo>
                  <a:lnTo>
                    <a:pt x="5671" y="2365"/>
                  </a:lnTo>
                  <a:lnTo>
                    <a:pt x="5733" y="2428"/>
                  </a:lnTo>
                  <a:lnTo>
                    <a:pt x="5712" y="2554"/>
                  </a:lnTo>
                  <a:lnTo>
                    <a:pt x="5629" y="2512"/>
                  </a:lnTo>
                  <a:lnTo>
                    <a:pt x="5545" y="2533"/>
                  </a:lnTo>
                  <a:lnTo>
                    <a:pt x="5419" y="2658"/>
                  </a:lnTo>
                  <a:lnTo>
                    <a:pt x="5440" y="2679"/>
                  </a:lnTo>
                  <a:lnTo>
                    <a:pt x="5524" y="2658"/>
                  </a:lnTo>
                  <a:lnTo>
                    <a:pt x="5608" y="2763"/>
                  </a:lnTo>
                  <a:lnTo>
                    <a:pt x="5503" y="2763"/>
                  </a:lnTo>
                  <a:lnTo>
                    <a:pt x="5440" y="2826"/>
                  </a:lnTo>
                  <a:lnTo>
                    <a:pt x="5503" y="2846"/>
                  </a:lnTo>
                  <a:lnTo>
                    <a:pt x="5461" y="2888"/>
                  </a:lnTo>
                  <a:lnTo>
                    <a:pt x="5357" y="2930"/>
                  </a:lnTo>
                  <a:lnTo>
                    <a:pt x="5357" y="2972"/>
                  </a:lnTo>
                  <a:lnTo>
                    <a:pt x="5399" y="2993"/>
                  </a:lnTo>
                  <a:lnTo>
                    <a:pt x="5336" y="2993"/>
                  </a:lnTo>
                  <a:lnTo>
                    <a:pt x="5294" y="2951"/>
                  </a:lnTo>
                  <a:lnTo>
                    <a:pt x="5210" y="2972"/>
                  </a:lnTo>
                  <a:lnTo>
                    <a:pt x="5127" y="3077"/>
                  </a:lnTo>
                  <a:lnTo>
                    <a:pt x="5147" y="3139"/>
                  </a:lnTo>
                  <a:lnTo>
                    <a:pt x="5127" y="3160"/>
                  </a:lnTo>
                  <a:lnTo>
                    <a:pt x="5022" y="3160"/>
                  </a:lnTo>
                  <a:lnTo>
                    <a:pt x="4938" y="3265"/>
                  </a:lnTo>
                  <a:lnTo>
                    <a:pt x="5043" y="3307"/>
                  </a:lnTo>
                  <a:lnTo>
                    <a:pt x="5315" y="3223"/>
                  </a:lnTo>
                  <a:lnTo>
                    <a:pt x="5357" y="3265"/>
                  </a:lnTo>
                  <a:lnTo>
                    <a:pt x="5461" y="3202"/>
                  </a:lnTo>
                  <a:lnTo>
                    <a:pt x="5524" y="3202"/>
                  </a:lnTo>
                  <a:lnTo>
                    <a:pt x="5524" y="3286"/>
                  </a:lnTo>
                  <a:lnTo>
                    <a:pt x="5461" y="3370"/>
                  </a:lnTo>
                  <a:lnTo>
                    <a:pt x="5440" y="3516"/>
                  </a:lnTo>
                  <a:lnTo>
                    <a:pt x="5419" y="3558"/>
                  </a:lnTo>
                  <a:lnTo>
                    <a:pt x="5357" y="3495"/>
                  </a:lnTo>
                  <a:lnTo>
                    <a:pt x="5336" y="3411"/>
                  </a:lnTo>
                  <a:lnTo>
                    <a:pt x="5252" y="3453"/>
                  </a:lnTo>
                  <a:lnTo>
                    <a:pt x="5210" y="3390"/>
                  </a:lnTo>
                  <a:lnTo>
                    <a:pt x="5106" y="3390"/>
                  </a:lnTo>
                  <a:lnTo>
                    <a:pt x="5127" y="3453"/>
                  </a:lnTo>
                  <a:lnTo>
                    <a:pt x="5106" y="3495"/>
                  </a:lnTo>
                  <a:lnTo>
                    <a:pt x="5022" y="3453"/>
                  </a:lnTo>
                  <a:lnTo>
                    <a:pt x="4938" y="3474"/>
                  </a:lnTo>
                  <a:lnTo>
                    <a:pt x="5043" y="3516"/>
                  </a:lnTo>
                  <a:lnTo>
                    <a:pt x="5085" y="3600"/>
                  </a:lnTo>
                  <a:lnTo>
                    <a:pt x="5022" y="3621"/>
                  </a:lnTo>
                  <a:lnTo>
                    <a:pt x="5001" y="3683"/>
                  </a:lnTo>
                  <a:lnTo>
                    <a:pt x="5001" y="3746"/>
                  </a:lnTo>
                  <a:lnTo>
                    <a:pt x="4980" y="3809"/>
                  </a:lnTo>
                  <a:lnTo>
                    <a:pt x="4938" y="3725"/>
                  </a:lnTo>
                  <a:lnTo>
                    <a:pt x="4938" y="3621"/>
                  </a:lnTo>
                  <a:lnTo>
                    <a:pt x="4875" y="3558"/>
                  </a:lnTo>
                  <a:lnTo>
                    <a:pt x="4792" y="3621"/>
                  </a:lnTo>
                  <a:lnTo>
                    <a:pt x="4708" y="3662"/>
                  </a:lnTo>
                  <a:lnTo>
                    <a:pt x="4666" y="3579"/>
                  </a:lnTo>
                  <a:lnTo>
                    <a:pt x="4687" y="3516"/>
                  </a:lnTo>
                  <a:lnTo>
                    <a:pt x="4624" y="3516"/>
                  </a:lnTo>
                  <a:lnTo>
                    <a:pt x="4520" y="3621"/>
                  </a:lnTo>
                  <a:lnTo>
                    <a:pt x="4603" y="3704"/>
                  </a:lnTo>
                  <a:lnTo>
                    <a:pt x="4729" y="3704"/>
                  </a:lnTo>
                  <a:lnTo>
                    <a:pt x="4834" y="3746"/>
                  </a:lnTo>
                  <a:lnTo>
                    <a:pt x="4792" y="3830"/>
                  </a:lnTo>
                  <a:lnTo>
                    <a:pt x="4583" y="3893"/>
                  </a:lnTo>
                  <a:lnTo>
                    <a:pt x="4520" y="3830"/>
                  </a:lnTo>
                  <a:lnTo>
                    <a:pt x="4457" y="3830"/>
                  </a:lnTo>
                  <a:lnTo>
                    <a:pt x="4394" y="3934"/>
                  </a:lnTo>
                  <a:lnTo>
                    <a:pt x="4478" y="4018"/>
                  </a:lnTo>
                  <a:lnTo>
                    <a:pt x="4394" y="4102"/>
                  </a:lnTo>
                  <a:lnTo>
                    <a:pt x="4478" y="4102"/>
                  </a:lnTo>
                  <a:lnTo>
                    <a:pt x="4583" y="3976"/>
                  </a:lnTo>
                  <a:lnTo>
                    <a:pt x="4687" y="3976"/>
                  </a:lnTo>
                  <a:lnTo>
                    <a:pt x="4729" y="4039"/>
                  </a:lnTo>
                  <a:lnTo>
                    <a:pt x="4583" y="4081"/>
                  </a:lnTo>
                  <a:lnTo>
                    <a:pt x="4562" y="4186"/>
                  </a:lnTo>
                  <a:lnTo>
                    <a:pt x="4603" y="4248"/>
                  </a:lnTo>
                  <a:lnTo>
                    <a:pt x="4729" y="4332"/>
                  </a:lnTo>
                  <a:lnTo>
                    <a:pt x="4729" y="4416"/>
                  </a:lnTo>
                  <a:lnTo>
                    <a:pt x="4666" y="4353"/>
                  </a:lnTo>
                  <a:lnTo>
                    <a:pt x="4583" y="4353"/>
                  </a:lnTo>
                  <a:lnTo>
                    <a:pt x="4499" y="4248"/>
                  </a:lnTo>
                  <a:lnTo>
                    <a:pt x="4457" y="4248"/>
                  </a:lnTo>
                  <a:lnTo>
                    <a:pt x="4373" y="4332"/>
                  </a:lnTo>
                  <a:lnTo>
                    <a:pt x="4457" y="4395"/>
                  </a:lnTo>
                  <a:lnTo>
                    <a:pt x="4352" y="4416"/>
                  </a:lnTo>
                  <a:lnTo>
                    <a:pt x="4248" y="4499"/>
                  </a:lnTo>
                  <a:lnTo>
                    <a:pt x="4248" y="4541"/>
                  </a:lnTo>
                  <a:lnTo>
                    <a:pt x="4352" y="4604"/>
                  </a:lnTo>
                  <a:lnTo>
                    <a:pt x="4457" y="4541"/>
                  </a:lnTo>
                  <a:lnTo>
                    <a:pt x="4499" y="4604"/>
                  </a:lnTo>
                  <a:lnTo>
                    <a:pt x="4603" y="4562"/>
                  </a:lnTo>
                  <a:lnTo>
                    <a:pt x="4624" y="4646"/>
                  </a:lnTo>
                  <a:lnTo>
                    <a:pt x="4708" y="4709"/>
                  </a:lnTo>
                  <a:lnTo>
                    <a:pt x="4708" y="4751"/>
                  </a:lnTo>
                  <a:lnTo>
                    <a:pt x="4562" y="4667"/>
                  </a:lnTo>
                  <a:lnTo>
                    <a:pt x="4415" y="4667"/>
                  </a:lnTo>
                  <a:lnTo>
                    <a:pt x="4373" y="4709"/>
                  </a:lnTo>
                  <a:lnTo>
                    <a:pt x="4206" y="4730"/>
                  </a:lnTo>
                  <a:lnTo>
                    <a:pt x="4206" y="4792"/>
                  </a:lnTo>
                  <a:lnTo>
                    <a:pt x="4143" y="4855"/>
                  </a:lnTo>
                  <a:lnTo>
                    <a:pt x="4080" y="4834"/>
                  </a:lnTo>
                  <a:lnTo>
                    <a:pt x="3955" y="4918"/>
                  </a:lnTo>
                  <a:lnTo>
                    <a:pt x="3871" y="4918"/>
                  </a:lnTo>
                  <a:lnTo>
                    <a:pt x="3850" y="4960"/>
                  </a:lnTo>
                  <a:lnTo>
                    <a:pt x="3955" y="4981"/>
                  </a:lnTo>
                  <a:lnTo>
                    <a:pt x="3997" y="5064"/>
                  </a:lnTo>
                  <a:lnTo>
                    <a:pt x="3934" y="5127"/>
                  </a:lnTo>
                  <a:lnTo>
                    <a:pt x="3871" y="5085"/>
                  </a:lnTo>
                  <a:lnTo>
                    <a:pt x="3850" y="5127"/>
                  </a:lnTo>
                  <a:lnTo>
                    <a:pt x="3934" y="5169"/>
                  </a:lnTo>
                  <a:lnTo>
                    <a:pt x="3892" y="5232"/>
                  </a:lnTo>
                  <a:lnTo>
                    <a:pt x="3787" y="5190"/>
                  </a:lnTo>
                  <a:lnTo>
                    <a:pt x="3766" y="5169"/>
                  </a:lnTo>
                  <a:lnTo>
                    <a:pt x="3746" y="5190"/>
                  </a:lnTo>
                  <a:lnTo>
                    <a:pt x="3829" y="5274"/>
                  </a:lnTo>
                  <a:lnTo>
                    <a:pt x="3766" y="5295"/>
                  </a:lnTo>
                  <a:lnTo>
                    <a:pt x="3787" y="5378"/>
                  </a:lnTo>
                  <a:lnTo>
                    <a:pt x="3850" y="5378"/>
                  </a:lnTo>
                  <a:lnTo>
                    <a:pt x="3787" y="5399"/>
                  </a:lnTo>
                  <a:lnTo>
                    <a:pt x="3725" y="5441"/>
                  </a:lnTo>
                  <a:lnTo>
                    <a:pt x="3662" y="5378"/>
                  </a:lnTo>
                  <a:lnTo>
                    <a:pt x="3662" y="5462"/>
                  </a:lnTo>
                  <a:lnTo>
                    <a:pt x="3641" y="5504"/>
                  </a:lnTo>
                  <a:lnTo>
                    <a:pt x="3683" y="5546"/>
                  </a:lnTo>
                  <a:lnTo>
                    <a:pt x="3850" y="5587"/>
                  </a:lnTo>
                  <a:lnTo>
                    <a:pt x="3871" y="5671"/>
                  </a:lnTo>
                  <a:lnTo>
                    <a:pt x="3934" y="5671"/>
                  </a:lnTo>
                  <a:lnTo>
                    <a:pt x="4039" y="5650"/>
                  </a:lnTo>
                  <a:lnTo>
                    <a:pt x="3955" y="5692"/>
                  </a:lnTo>
                  <a:lnTo>
                    <a:pt x="3955" y="5755"/>
                  </a:lnTo>
                  <a:lnTo>
                    <a:pt x="3850" y="5755"/>
                  </a:lnTo>
                  <a:lnTo>
                    <a:pt x="3829" y="5713"/>
                  </a:lnTo>
                  <a:lnTo>
                    <a:pt x="3662" y="5713"/>
                  </a:lnTo>
                  <a:lnTo>
                    <a:pt x="3557" y="5818"/>
                  </a:lnTo>
                  <a:lnTo>
                    <a:pt x="3578" y="5839"/>
                  </a:lnTo>
                  <a:lnTo>
                    <a:pt x="3683" y="5839"/>
                  </a:lnTo>
                  <a:lnTo>
                    <a:pt x="3725" y="5922"/>
                  </a:lnTo>
                  <a:lnTo>
                    <a:pt x="3766" y="5985"/>
                  </a:lnTo>
                  <a:lnTo>
                    <a:pt x="3766" y="6069"/>
                  </a:lnTo>
                  <a:lnTo>
                    <a:pt x="3683" y="6006"/>
                  </a:lnTo>
                  <a:lnTo>
                    <a:pt x="3641" y="6006"/>
                  </a:lnTo>
                  <a:lnTo>
                    <a:pt x="3578" y="6069"/>
                  </a:lnTo>
                  <a:lnTo>
                    <a:pt x="3578" y="6131"/>
                  </a:lnTo>
                  <a:lnTo>
                    <a:pt x="3557" y="6173"/>
                  </a:lnTo>
                  <a:lnTo>
                    <a:pt x="3620" y="6215"/>
                  </a:lnTo>
                  <a:lnTo>
                    <a:pt x="3641" y="6299"/>
                  </a:lnTo>
                  <a:lnTo>
                    <a:pt x="3578" y="6299"/>
                  </a:lnTo>
                  <a:lnTo>
                    <a:pt x="3515" y="6236"/>
                  </a:lnTo>
                  <a:lnTo>
                    <a:pt x="3474" y="6278"/>
                  </a:lnTo>
                  <a:lnTo>
                    <a:pt x="3474" y="6341"/>
                  </a:lnTo>
                  <a:lnTo>
                    <a:pt x="3578" y="6362"/>
                  </a:lnTo>
                  <a:lnTo>
                    <a:pt x="3578" y="6424"/>
                  </a:lnTo>
                  <a:lnTo>
                    <a:pt x="3578" y="6508"/>
                  </a:lnTo>
                  <a:lnTo>
                    <a:pt x="3453" y="6403"/>
                  </a:lnTo>
                  <a:lnTo>
                    <a:pt x="3411" y="6445"/>
                  </a:lnTo>
                  <a:lnTo>
                    <a:pt x="3411" y="6529"/>
                  </a:lnTo>
                  <a:lnTo>
                    <a:pt x="3432" y="6529"/>
                  </a:lnTo>
                  <a:lnTo>
                    <a:pt x="3432" y="6634"/>
                  </a:lnTo>
                  <a:lnTo>
                    <a:pt x="3474" y="6738"/>
                  </a:lnTo>
                  <a:lnTo>
                    <a:pt x="3536" y="6738"/>
                  </a:lnTo>
                  <a:lnTo>
                    <a:pt x="3578" y="6634"/>
                  </a:lnTo>
                  <a:lnTo>
                    <a:pt x="3641" y="6634"/>
                  </a:lnTo>
                  <a:lnTo>
                    <a:pt x="3578" y="6759"/>
                  </a:lnTo>
                  <a:lnTo>
                    <a:pt x="3536" y="6801"/>
                  </a:lnTo>
                  <a:lnTo>
                    <a:pt x="3432" y="6885"/>
                  </a:lnTo>
                  <a:lnTo>
                    <a:pt x="3348" y="6885"/>
                  </a:lnTo>
                  <a:lnTo>
                    <a:pt x="3264" y="6927"/>
                  </a:lnTo>
                  <a:lnTo>
                    <a:pt x="3264" y="6968"/>
                  </a:lnTo>
                  <a:lnTo>
                    <a:pt x="3202" y="7031"/>
                  </a:lnTo>
                  <a:lnTo>
                    <a:pt x="3118" y="7073"/>
                  </a:lnTo>
                  <a:lnTo>
                    <a:pt x="3202" y="7136"/>
                  </a:lnTo>
                  <a:lnTo>
                    <a:pt x="3160" y="7157"/>
                  </a:lnTo>
                  <a:lnTo>
                    <a:pt x="3013" y="7178"/>
                  </a:lnTo>
                  <a:lnTo>
                    <a:pt x="2950" y="7261"/>
                  </a:lnTo>
                  <a:lnTo>
                    <a:pt x="2950" y="7324"/>
                  </a:lnTo>
                  <a:lnTo>
                    <a:pt x="3055" y="7345"/>
                  </a:lnTo>
                  <a:lnTo>
                    <a:pt x="2992" y="7387"/>
                  </a:lnTo>
                  <a:lnTo>
                    <a:pt x="2930" y="7492"/>
                  </a:lnTo>
                  <a:lnTo>
                    <a:pt x="2846" y="7492"/>
                  </a:lnTo>
                  <a:lnTo>
                    <a:pt x="2825" y="7408"/>
                  </a:lnTo>
                  <a:lnTo>
                    <a:pt x="2783" y="7366"/>
                  </a:lnTo>
                  <a:lnTo>
                    <a:pt x="2741" y="7408"/>
                  </a:lnTo>
                  <a:lnTo>
                    <a:pt x="2678" y="7408"/>
                  </a:lnTo>
                  <a:lnTo>
                    <a:pt x="2699" y="7492"/>
                  </a:lnTo>
                  <a:lnTo>
                    <a:pt x="2637" y="7554"/>
                  </a:lnTo>
                  <a:lnTo>
                    <a:pt x="2637" y="7596"/>
                  </a:lnTo>
                  <a:lnTo>
                    <a:pt x="2678" y="7659"/>
                  </a:lnTo>
                  <a:lnTo>
                    <a:pt x="2532" y="7659"/>
                  </a:lnTo>
                  <a:lnTo>
                    <a:pt x="2490" y="7680"/>
                  </a:lnTo>
                  <a:lnTo>
                    <a:pt x="2490" y="7805"/>
                  </a:lnTo>
                  <a:lnTo>
                    <a:pt x="2386" y="7868"/>
                  </a:lnTo>
                  <a:lnTo>
                    <a:pt x="2406" y="7910"/>
                  </a:lnTo>
                  <a:lnTo>
                    <a:pt x="2386" y="8015"/>
                  </a:lnTo>
                  <a:lnTo>
                    <a:pt x="2302" y="8098"/>
                  </a:lnTo>
                  <a:lnTo>
                    <a:pt x="2197" y="8182"/>
                  </a:lnTo>
                  <a:lnTo>
                    <a:pt x="2218" y="8224"/>
                  </a:lnTo>
                  <a:lnTo>
                    <a:pt x="2365" y="8161"/>
                  </a:lnTo>
                  <a:lnTo>
                    <a:pt x="2406" y="8161"/>
                  </a:lnTo>
                  <a:lnTo>
                    <a:pt x="2406" y="8224"/>
                  </a:lnTo>
                  <a:lnTo>
                    <a:pt x="2323" y="8266"/>
                  </a:lnTo>
                  <a:lnTo>
                    <a:pt x="2323" y="8370"/>
                  </a:lnTo>
                  <a:lnTo>
                    <a:pt x="2386" y="8454"/>
                  </a:lnTo>
                  <a:lnTo>
                    <a:pt x="2511" y="8391"/>
                  </a:lnTo>
                  <a:lnTo>
                    <a:pt x="2637" y="8370"/>
                  </a:lnTo>
                  <a:lnTo>
                    <a:pt x="2804" y="8203"/>
                  </a:lnTo>
                  <a:lnTo>
                    <a:pt x="2804" y="8119"/>
                  </a:lnTo>
                  <a:lnTo>
                    <a:pt x="2720" y="8161"/>
                  </a:lnTo>
                  <a:lnTo>
                    <a:pt x="2804" y="8056"/>
                  </a:lnTo>
                  <a:lnTo>
                    <a:pt x="2825" y="7910"/>
                  </a:lnTo>
                  <a:lnTo>
                    <a:pt x="2846" y="7910"/>
                  </a:lnTo>
                  <a:lnTo>
                    <a:pt x="2909" y="7868"/>
                  </a:lnTo>
                  <a:lnTo>
                    <a:pt x="3013" y="7889"/>
                  </a:lnTo>
                  <a:lnTo>
                    <a:pt x="3055" y="7889"/>
                  </a:lnTo>
                  <a:lnTo>
                    <a:pt x="2909" y="7994"/>
                  </a:lnTo>
                  <a:lnTo>
                    <a:pt x="2909" y="8056"/>
                  </a:lnTo>
                  <a:lnTo>
                    <a:pt x="3055" y="8098"/>
                  </a:lnTo>
                  <a:lnTo>
                    <a:pt x="3013" y="8182"/>
                  </a:lnTo>
                  <a:lnTo>
                    <a:pt x="2930" y="8182"/>
                  </a:lnTo>
                  <a:lnTo>
                    <a:pt x="2783" y="8370"/>
                  </a:lnTo>
                  <a:lnTo>
                    <a:pt x="2888" y="8412"/>
                  </a:lnTo>
                  <a:lnTo>
                    <a:pt x="2804" y="8496"/>
                  </a:lnTo>
                  <a:lnTo>
                    <a:pt x="2825" y="8600"/>
                  </a:lnTo>
                  <a:lnTo>
                    <a:pt x="2720" y="8580"/>
                  </a:lnTo>
                  <a:lnTo>
                    <a:pt x="2637" y="8496"/>
                  </a:lnTo>
                  <a:lnTo>
                    <a:pt x="2511" y="8496"/>
                  </a:lnTo>
                  <a:lnTo>
                    <a:pt x="2427" y="8538"/>
                  </a:lnTo>
                  <a:lnTo>
                    <a:pt x="2427" y="8642"/>
                  </a:lnTo>
                  <a:lnTo>
                    <a:pt x="2365" y="8705"/>
                  </a:lnTo>
                  <a:lnTo>
                    <a:pt x="2260" y="8747"/>
                  </a:lnTo>
                  <a:lnTo>
                    <a:pt x="2260" y="8747"/>
                  </a:lnTo>
                  <a:lnTo>
                    <a:pt x="2323" y="8684"/>
                  </a:lnTo>
                  <a:lnTo>
                    <a:pt x="2386" y="8642"/>
                  </a:lnTo>
                  <a:lnTo>
                    <a:pt x="2302" y="8538"/>
                  </a:lnTo>
                  <a:lnTo>
                    <a:pt x="2302" y="8433"/>
                  </a:lnTo>
                  <a:lnTo>
                    <a:pt x="2218" y="8328"/>
                  </a:lnTo>
                  <a:lnTo>
                    <a:pt x="2155" y="8328"/>
                  </a:lnTo>
                  <a:lnTo>
                    <a:pt x="2093" y="8412"/>
                  </a:lnTo>
                  <a:lnTo>
                    <a:pt x="1988" y="8412"/>
                  </a:lnTo>
                  <a:lnTo>
                    <a:pt x="1988" y="8454"/>
                  </a:lnTo>
                  <a:lnTo>
                    <a:pt x="2155" y="8454"/>
                  </a:lnTo>
                  <a:lnTo>
                    <a:pt x="1988" y="8600"/>
                  </a:lnTo>
                  <a:lnTo>
                    <a:pt x="1883" y="8580"/>
                  </a:lnTo>
                  <a:lnTo>
                    <a:pt x="1800" y="8580"/>
                  </a:lnTo>
                  <a:lnTo>
                    <a:pt x="1695" y="8684"/>
                  </a:lnTo>
                  <a:lnTo>
                    <a:pt x="1758" y="8705"/>
                  </a:lnTo>
                  <a:lnTo>
                    <a:pt x="1842" y="8684"/>
                  </a:lnTo>
                  <a:lnTo>
                    <a:pt x="1862" y="8705"/>
                  </a:lnTo>
                  <a:lnTo>
                    <a:pt x="1737" y="8789"/>
                  </a:lnTo>
                  <a:lnTo>
                    <a:pt x="1674" y="8831"/>
                  </a:lnTo>
                  <a:lnTo>
                    <a:pt x="1632" y="8789"/>
                  </a:lnTo>
                  <a:lnTo>
                    <a:pt x="1549" y="8789"/>
                  </a:lnTo>
                  <a:lnTo>
                    <a:pt x="1549" y="8831"/>
                  </a:lnTo>
                  <a:lnTo>
                    <a:pt x="1674" y="8914"/>
                  </a:lnTo>
                  <a:lnTo>
                    <a:pt x="1800" y="8914"/>
                  </a:lnTo>
                  <a:lnTo>
                    <a:pt x="1779" y="8977"/>
                  </a:lnTo>
                  <a:lnTo>
                    <a:pt x="1862" y="9019"/>
                  </a:lnTo>
                  <a:lnTo>
                    <a:pt x="1842" y="9103"/>
                  </a:lnTo>
                  <a:lnTo>
                    <a:pt x="1695" y="9040"/>
                  </a:lnTo>
                  <a:lnTo>
                    <a:pt x="1695" y="8956"/>
                  </a:lnTo>
                  <a:lnTo>
                    <a:pt x="1590" y="8956"/>
                  </a:lnTo>
                  <a:lnTo>
                    <a:pt x="1486" y="8893"/>
                  </a:lnTo>
                  <a:lnTo>
                    <a:pt x="1465" y="8810"/>
                  </a:lnTo>
                  <a:lnTo>
                    <a:pt x="1444" y="8810"/>
                  </a:lnTo>
                  <a:lnTo>
                    <a:pt x="1423" y="8914"/>
                  </a:lnTo>
                  <a:lnTo>
                    <a:pt x="1528" y="9040"/>
                  </a:lnTo>
                  <a:lnTo>
                    <a:pt x="1632" y="9124"/>
                  </a:lnTo>
                  <a:lnTo>
                    <a:pt x="1695" y="9124"/>
                  </a:lnTo>
                  <a:lnTo>
                    <a:pt x="1758" y="9165"/>
                  </a:lnTo>
                  <a:lnTo>
                    <a:pt x="1653" y="9165"/>
                  </a:lnTo>
                  <a:lnTo>
                    <a:pt x="1486" y="9124"/>
                  </a:lnTo>
                  <a:lnTo>
                    <a:pt x="1360" y="8956"/>
                  </a:lnTo>
                  <a:lnTo>
                    <a:pt x="1277" y="8977"/>
                  </a:lnTo>
                  <a:lnTo>
                    <a:pt x="1214" y="8935"/>
                  </a:lnTo>
                  <a:lnTo>
                    <a:pt x="1067" y="8935"/>
                  </a:lnTo>
                  <a:lnTo>
                    <a:pt x="1026" y="8893"/>
                  </a:lnTo>
                  <a:lnTo>
                    <a:pt x="963" y="8935"/>
                  </a:lnTo>
                  <a:lnTo>
                    <a:pt x="1005" y="9019"/>
                  </a:lnTo>
                  <a:lnTo>
                    <a:pt x="942" y="9061"/>
                  </a:lnTo>
                  <a:lnTo>
                    <a:pt x="1026" y="9165"/>
                  </a:lnTo>
                  <a:lnTo>
                    <a:pt x="1214" y="9124"/>
                  </a:lnTo>
                  <a:lnTo>
                    <a:pt x="1235" y="9144"/>
                  </a:lnTo>
                  <a:lnTo>
                    <a:pt x="1151" y="9207"/>
                  </a:lnTo>
                  <a:lnTo>
                    <a:pt x="1214" y="9228"/>
                  </a:lnTo>
                  <a:lnTo>
                    <a:pt x="1339" y="9165"/>
                  </a:lnTo>
                  <a:lnTo>
                    <a:pt x="1423" y="9165"/>
                  </a:lnTo>
                  <a:lnTo>
                    <a:pt x="1381" y="9228"/>
                  </a:lnTo>
                  <a:lnTo>
                    <a:pt x="1214" y="9312"/>
                  </a:lnTo>
                  <a:lnTo>
                    <a:pt x="1151" y="9375"/>
                  </a:lnTo>
                  <a:lnTo>
                    <a:pt x="1026" y="9354"/>
                  </a:lnTo>
                  <a:lnTo>
                    <a:pt x="942" y="9228"/>
                  </a:lnTo>
                  <a:lnTo>
                    <a:pt x="900" y="9228"/>
                  </a:lnTo>
                  <a:lnTo>
                    <a:pt x="837" y="9270"/>
                  </a:lnTo>
                  <a:lnTo>
                    <a:pt x="753" y="9207"/>
                  </a:lnTo>
                  <a:lnTo>
                    <a:pt x="691" y="9249"/>
                  </a:lnTo>
                  <a:lnTo>
                    <a:pt x="628" y="9228"/>
                  </a:lnTo>
                  <a:lnTo>
                    <a:pt x="544" y="9270"/>
                  </a:lnTo>
                  <a:lnTo>
                    <a:pt x="586" y="9333"/>
                  </a:lnTo>
                  <a:lnTo>
                    <a:pt x="753" y="9354"/>
                  </a:lnTo>
                  <a:lnTo>
                    <a:pt x="858" y="9416"/>
                  </a:lnTo>
                  <a:lnTo>
                    <a:pt x="1005" y="9479"/>
                  </a:lnTo>
                  <a:lnTo>
                    <a:pt x="963" y="9584"/>
                  </a:lnTo>
                  <a:lnTo>
                    <a:pt x="1026" y="9668"/>
                  </a:lnTo>
                  <a:lnTo>
                    <a:pt x="921" y="9688"/>
                  </a:lnTo>
                  <a:lnTo>
                    <a:pt x="900" y="9668"/>
                  </a:lnTo>
                  <a:lnTo>
                    <a:pt x="900" y="9500"/>
                  </a:lnTo>
                  <a:lnTo>
                    <a:pt x="795" y="9479"/>
                  </a:lnTo>
                  <a:lnTo>
                    <a:pt x="691" y="9479"/>
                  </a:lnTo>
                  <a:lnTo>
                    <a:pt x="733" y="9563"/>
                  </a:lnTo>
                  <a:lnTo>
                    <a:pt x="712" y="9626"/>
                  </a:lnTo>
                  <a:lnTo>
                    <a:pt x="586" y="9542"/>
                  </a:lnTo>
                  <a:lnTo>
                    <a:pt x="481" y="9668"/>
                  </a:lnTo>
                  <a:lnTo>
                    <a:pt x="586" y="9730"/>
                  </a:lnTo>
                  <a:lnTo>
                    <a:pt x="502" y="9751"/>
                  </a:lnTo>
                  <a:lnTo>
                    <a:pt x="440" y="9772"/>
                  </a:lnTo>
                  <a:lnTo>
                    <a:pt x="398" y="9668"/>
                  </a:lnTo>
                  <a:lnTo>
                    <a:pt x="230" y="9647"/>
                  </a:lnTo>
                  <a:lnTo>
                    <a:pt x="293" y="9772"/>
                  </a:lnTo>
                  <a:lnTo>
                    <a:pt x="209" y="9793"/>
                  </a:lnTo>
                  <a:lnTo>
                    <a:pt x="189" y="9688"/>
                  </a:lnTo>
                  <a:lnTo>
                    <a:pt x="105" y="9626"/>
                  </a:lnTo>
                  <a:lnTo>
                    <a:pt x="63" y="9647"/>
                  </a:lnTo>
                  <a:lnTo>
                    <a:pt x="63" y="9688"/>
                  </a:lnTo>
                  <a:lnTo>
                    <a:pt x="168" y="9793"/>
                  </a:lnTo>
                  <a:lnTo>
                    <a:pt x="105" y="9856"/>
                  </a:lnTo>
                  <a:lnTo>
                    <a:pt x="168" y="9898"/>
                  </a:lnTo>
                  <a:lnTo>
                    <a:pt x="293" y="9877"/>
                  </a:lnTo>
                  <a:lnTo>
                    <a:pt x="481" y="9898"/>
                  </a:lnTo>
                  <a:lnTo>
                    <a:pt x="586" y="9981"/>
                  </a:lnTo>
                  <a:lnTo>
                    <a:pt x="733" y="9981"/>
                  </a:lnTo>
                  <a:lnTo>
                    <a:pt x="795" y="9940"/>
                  </a:lnTo>
                  <a:lnTo>
                    <a:pt x="858" y="9940"/>
                  </a:lnTo>
                  <a:lnTo>
                    <a:pt x="753" y="10023"/>
                  </a:lnTo>
                  <a:lnTo>
                    <a:pt x="607" y="10023"/>
                  </a:lnTo>
                  <a:lnTo>
                    <a:pt x="544" y="10065"/>
                  </a:lnTo>
                  <a:lnTo>
                    <a:pt x="377" y="9960"/>
                  </a:lnTo>
                  <a:lnTo>
                    <a:pt x="272" y="9981"/>
                  </a:lnTo>
                  <a:lnTo>
                    <a:pt x="209" y="9981"/>
                  </a:lnTo>
                  <a:lnTo>
                    <a:pt x="126" y="10023"/>
                  </a:lnTo>
                  <a:lnTo>
                    <a:pt x="0" y="10065"/>
                  </a:lnTo>
                  <a:lnTo>
                    <a:pt x="0" y="10107"/>
                  </a:lnTo>
                  <a:lnTo>
                    <a:pt x="189" y="10191"/>
                  </a:lnTo>
                  <a:lnTo>
                    <a:pt x="105" y="10274"/>
                  </a:lnTo>
                  <a:lnTo>
                    <a:pt x="209" y="10295"/>
                  </a:lnTo>
                  <a:lnTo>
                    <a:pt x="272" y="10253"/>
                  </a:lnTo>
                  <a:lnTo>
                    <a:pt x="419" y="10253"/>
                  </a:lnTo>
                  <a:lnTo>
                    <a:pt x="314" y="10316"/>
                  </a:lnTo>
                  <a:lnTo>
                    <a:pt x="126" y="10316"/>
                  </a:lnTo>
                  <a:lnTo>
                    <a:pt x="105" y="10358"/>
                  </a:lnTo>
                  <a:lnTo>
                    <a:pt x="63" y="10358"/>
                  </a:lnTo>
                  <a:lnTo>
                    <a:pt x="63" y="10379"/>
                  </a:lnTo>
                  <a:lnTo>
                    <a:pt x="126" y="10400"/>
                  </a:lnTo>
                  <a:lnTo>
                    <a:pt x="189" y="10400"/>
                  </a:lnTo>
                  <a:lnTo>
                    <a:pt x="105" y="10463"/>
                  </a:lnTo>
                  <a:lnTo>
                    <a:pt x="63" y="10484"/>
                  </a:lnTo>
                  <a:lnTo>
                    <a:pt x="63" y="10525"/>
                  </a:lnTo>
                  <a:lnTo>
                    <a:pt x="105" y="10546"/>
                  </a:lnTo>
                  <a:lnTo>
                    <a:pt x="168" y="10630"/>
                  </a:lnTo>
                  <a:lnTo>
                    <a:pt x="293" y="10630"/>
                  </a:lnTo>
                  <a:lnTo>
                    <a:pt x="335" y="10588"/>
                  </a:lnTo>
                  <a:lnTo>
                    <a:pt x="523" y="10546"/>
                  </a:lnTo>
                  <a:lnTo>
                    <a:pt x="649" y="10588"/>
                  </a:lnTo>
                  <a:lnTo>
                    <a:pt x="691" y="10609"/>
                  </a:lnTo>
                  <a:lnTo>
                    <a:pt x="753" y="10546"/>
                  </a:lnTo>
                  <a:lnTo>
                    <a:pt x="753" y="10484"/>
                  </a:lnTo>
                  <a:lnTo>
                    <a:pt x="837" y="10463"/>
                  </a:lnTo>
                  <a:lnTo>
                    <a:pt x="858" y="10525"/>
                  </a:lnTo>
                  <a:lnTo>
                    <a:pt x="963" y="10525"/>
                  </a:lnTo>
                  <a:lnTo>
                    <a:pt x="1067" y="10421"/>
                  </a:lnTo>
                  <a:lnTo>
                    <a:pt x="1130" y="10463"/>
                  </a:lnTo>
                  <a:lnTo>
                    <a:pt x="1130" y="10505"/>
                  </a:lnTo>
                  <a:lnTo>
                    <a:pt x="1046" y="10525"/>
                  </a:lnTo>
                  <a:lnTo>
                    <a:pt x="1151" y="10588"/>
                  </a:lnTo>
                  <a:lnTo>
                    <a:pt x="1214" y="10525"/>
                  </a:lnTo>
                  <a:lnTo>
                    <a:pt x="1214" y="10463"/>
                  </a:lnTo>
                  <a:lnTo>
                    <a:pt x="1277" y="10358"/>
                  </a:lnTo>
                  <a:lnTo>
                    <a:pt x="1256" y="10421"/>
                  </a:lnTo>
                  <a:lnTo>
                    <a:pt x="1339" y="10525"/>
                  </a:lnTo>
                  <a:lnTo>
                    <a:pt x="1277" y="10609"/>
                  </a:lnTo>
                  <a:lnTo>
                    <a:pt x="1130" y="10672"/>
                  </a:lnTo>
                  <a:lnTo>
                    <a:pt x="1046" y="10714"/>
                  </a:lnTo>
                  <a:lnTo>
                    <a:pt x="1109" y="10735"/>
                  </a:lnTo>
                  <a:lnTo>
                    <a:pt x="1046" y="10839"/>
                  </a:lnTo>
                  <a:lnTo>
                    <a:pt x="921" y="10839"/>
                  </a:lnTo>
                  <a:lnTo>
                    <a:pt x="921" y="10797"/>
                  </a:lnTo>
                  <a:lnTo>
                    <a:pt x="963" y="10735"/>
                  </a:lnTo>
                  <a:lnTo>
                    <a:pt x="942" y="10630"/>
                  </a:lnTo>
                  <a:lnTo>
                    <a:pt x="837" y="10609"/>
                  </a:lnTo>
                  <a:lnTo>
                    <a:pt x="733" y="10735"/>
                  </a:lnTo>
                  <a:lnTo>
                    <a:pt x="712" y="10797"/>
                  </a:lnTo>
                  <a:lnTo>
                    <a:pt x="628" y="10693"/>
                  </a:lnTo>
                  <a:lnTo>
                    <a:pt x="523" y="10672"/>
                  </a:lnTo>
                  <a:lnTo>
                    <a:pt x="419" y="10693"/>
                  </a:lnTo>
                  <a:lnTo>
                    <a:pt x="335" y="10672"/>
                  </a:lnTo>
                  <a:lnTo>
                    <a:pt x="209" y="10735"/>
                  </a:lnTo>
                  <a:lnTo>
                    <a:pt x="126" y="10735"/>
                  </a:lnTo>
                  <a:lnTo>
                    <a:pt x="63" y="10693"/>
                  </a:lnTo>
                  <a:lnTo>
                    <a:pt x="21" y="10693"/>
                  </a:lnTo>
                  <a:lnTo>
                    <a:pt x="63" y="10797"/>
                  </a:lnTo>
                  <a:lnTo>
                    <a:pt x="21" y="10839"/>
                  </a:lnTo>
                  <a:lnTo>
                    <a:pt x="84" y="10902"/>
                  </a:lnTo>
                  <a:lnTo>
                    <a:pt x="168" y="10881"/>
                  </a:lnTo>
                  <a:lnTo>
                    <a:pt x="209" y="10818"/>
                  </a:lnTo>
                  <a:lnTo>
                    <a:pt x="293" y="10818"/>
                  </a:lnTo>
                  <a:lnTo>
                    <a:pt x="209" y="10902"/>
                  </a:lnTo>
                  <a:lnTo>
                    <a:pt x="209" y="11007"/>
                  </a:lnTo>
                  <a:lnTo>
                    <a:pt x="168" y="11049"/>
                  </a:lnTo>
                  <a:lnTo>
                    <a:pt x="84" y="11007"/>
                  </a:lnTo>
                  <a:lnTo>
                    <a:pt x="126" y="11132"/>
                  </a:lnTo>
                  <a:lnTo>
                    <a:pt x="189" y="11195"/>
                  </a:lnTo>
                  <a:lnTo>
                    <a:pt x="335" y="11007"/>
                  </a:lnTo>
                  <a:lnTo>
                    <a:pt x="481" y="11049"/>
                  </a:lnTo>
                  <a:lnTo>
                    <a:pt x="419" y="11111"/>
                  </a:lnTo>
                  <a:lnTo>
                    <a:pt x="419" y="11195"/>
                  </a:lnTo>
                  <a:lnTo>
                    <a:pt x="293" y="11258"/>
                  </a:lnTo>
                  <a:lnTo>
                    <a:pt x="314" y="11300"/>
                  </a:lnTo>
                  <a:lnTo>
                    <a:pt x="398" y="11321"/>
                  </a:lnTo>
                  <a:lnTo>
                    <a:pt x="377" y="11404"/>
                  </a:lnTo>
                  <a:lnTo>
                    <a:pt x="419" y="11467"/>
                  </a:lnTo>
                  <a:lnTo>
                    <a:pt x="377" y="11572"/>
                  </a:lnTo>
                  <a:lnTo>
                    <a:pt x="419" y="11572"/>
                  </a:lnTo>
                  <a:lnTo>
                    <a:pt x="502" y="11446"/>
                  </a:lnTo>
                  <a:lnTo>
                    <a:pt x="586" y="11425"/>
                  </a:lnTo>
                  <a:lnTo>
                    <a:pt x="607" y="11300"/>
                  </a:lnTo>
                  <a:lnTo>
                    <a:pt x="816" y="11216"/>
                  </a:lnTo>
                  <a:lnTo>
                    <a:pt x="921" y="11216"/>
                  </a:lnTo>
                  <a:lnTo>
                    <a:pt x="1005" y="11195"/>
                  </a:lnTo>
                  <a:lnTo>
                    <a:pt x="942" y="11237"/>
                  </a:lnTo>
                  <a:lnTo>
                    <a:pt x="837" y="11321"/>
                  </a:lnTo>
                  <a:lnTo>
                    <a:pt x="837" y="11446"/>
                  </a:lnTo>
                  <a:lnTo>
                    <a:pt x="858" y="11530"/>
                  </a:lnTo>
                  <a:lnTo>
                    <a:pt x="795" y="11467"/>
                  </a:lnTo>
                  <a:lnTo>
                    <a:pt x="753" y="11341"/>
                  </a:lnTo>
                  <a:lnTo>
                    <a:pt x="712" y="11341"/>
                  </a:lnTo>
                  <a:lnTo>
                    <a:pt x="628" y="11467"/>
                  </a:lnTo>
                  <a:lnTo>
                    <a:pt x="586" y="11509"/>
                  </a:lnTo>
                  <a:lnTo>
                    <a:pt x="691" y="11530"/>
                  </a:lnTo>
                  <a:lnTo>
                    <a:pt x="586" y="11655"/>
                  </a:lnTo>
                  <a:lnTo>
                    <a:pt x="502" y="11655"/>
                  </a:lnTo>
                  <a:lnTo>
                    <a:pt x="481" y="11739"/>
                  </a:lnTo>
                  <a:lnTo>
                    <a:pt x="523" y="11760"/>
                  </a:lnTo>
                  <a:lnTo>
                    <a:pt x="691" y="11760"/>
                  </a:lnTo>
                  <a:lnTo>
                    <a:pt x="733" y="11823"/>
                  </a:lnTo>
                  <a:lnTo>
                    <a:pt x="607" y="11844"/>
                  </a:lnTo>
                  <a:lnTo>
                    <a:pt x="586" y="11885"/>
                  </a:lnTo>
                  <a:lnTo>
                    <a:pt x="544" y="11969"/>
                  </a:lnTo>
                  <a:lnTo>
                    <a:pt x="440" y="11885"/>
                  </a:lnTo>
                  <a:lnTo>
                    <a:pt x="398" y="11927"/>
                  </a:lnTo>
                  <a:lnTo>
                    <a:pt x="377" y="12032"/>
                  </a:lnTo>
                  <a:lnTo>
                    <a:pt x="335" y="11885"/>
                  </a:lnTo>
                  <a:lnTo>
                    <a:pt x="272" y="11948"/>
                  </a:lnTo>
                  <a:lnTo>
                    <a:pt x="168" y="12074"/>
                  </a:lnTo>
                  <a:lnTo>
                    <a:pt x="209" y="12178"/>
                  </a:lnTo>
                  <a:lnTo>
                    <a:pt x="335" y="12367"/>
                  </a:lnTo>
                  <a:lnTo>
                    <a:pt x="398" y="12262"/>
                  </a:lnTo>
                  <a:lnTo>
                    <a:pt x="419" y="12283"/>
                  </a:lnTo>
                  <a:lnTo>
                    <a:pt x="502" y="12262"/>
                  </a:lnTo>
                  <a:lnTo>
                    <a:pt x="481" y="12199"/>
                  </a:lnTo>
                  <a:lnTo>
                    <a:pt x="523" y="12095"/>
                  </a:lnTo>
                  <a:lnTo>
                    <a:pt x="649" y="12178"/>
                  </a:lnTo>
                  <a:lnTo>
                    <a:pt x="607" y="12241"/>
                  </a:lnTo>
                  <a:lnTo>
                    <a:pt x="649" y="12304"/>
                  </a:lnTo>
                  <a:lnTo>
                    <a:pt x="628" y="12388"/>
                  </a:lnTo>
                  <a:lnTo>
                    <a:pt x="586" y="12450"/>
                  </a:lnTo>
                  <a:lnTo>
                    <a:pt x="628" y="12597"/>
                  </a:lnTo>
                  <a:lnTo>
                    <a:pt x="691" y="12555"/>
                  </a:lnTo>
                  <a:lnTo>
                    <a:pt x="816" y="12513"/>
                  </a:lnTo>
                  <a:lnTo>
                    <a:pt x="900" y="12597"/>
                  </a:lnTo>
                  <a:lnTo>
                    <a:pt x="753" y="12597"/>
                  </a:lnTo>
                  <a:lnTo>
                    <a:pt x="712" y="12639"/>
                  </a:lnTo>
                  <a:lnTo>
                    <a:pt x="753" y="12722"/>
                  </a:lnTo>
                  <a:lnTo>
                    <a:pt x="753" y="12785"/>
                  </a:lnTo>
                  <a:lnTo>
                    <a:pt x="544" y="12618"/>
                  </a:lnTo>
                  <a:lnTo>
                    <a:pt x="481" y="12639"/>
                  </a:lnTo>
                  <a:lnTo>
                    <a:pt x="419" y="12597"/>
                  </a:lnTo>
                  <a:lnTo>
                    <a:pt x="314" y="12597"/>
                  </a:lnTo>
                  <a:lnTo>
                    <a:pt x="314" y="12701"/>
                  </a:lnTo>
                  <a:lnTo>
                    <a:pt x="272" y="12764"/>
                  </a:lnTo>
                  <a:lnTo>
                    <a:pt x="419" y="12994"/>
                  </a:lnTo>
                  <a:lnTo>
                    <a:pt x="523" y="13015"/>
                  </a:lnTo>
                  <a:lnTo>
                    <a:pt x="691" y="13141"/>
                  </a:lnTo>
                  <a:lnTo>
                    <a:pt x="900" y="13245"/>
                  </a:lnTo>
                  <a:lnTo>
                    <a:pt x="921" y="13308"/>
                  </a:lnTo>
                  <a:lnTo>
                    <a:pt x="858" y="13329"/>
                  </a:lnTo>
                  <a:lnTo>
                    <a:pt x="963" y="13413"/>
                  </a:lnTo>
                  <a:lnTo>
                    <a:pt x="1026" y="13392"/>
                  </a:lnTo>
                  <a:lnTo>
                    <a:pt x="1005" y="13287"/>
                  </a:lnTo>
                  <a:lnTo>
                    <a:pt x="1067" y="13287"/>
                  </a:lnTo>
                  <a:lnTo>
                    <a:pt x="1151" y="13329"/>
                  </a:lnTo>
                  <a:lnTo>
                    <a:pt x="1130" y="13350"/>
                  </a:lnTo>
                  <a:lnTo>
                    <a:pt x="1235" y="13497"/>
                  </a:lnTo>
                  <a:lnTo>
                    <a:pt x="1277" y="13434"/>
                  </a:lnTo>
                  <a:lnTo>
                    <a:pt x="1339" y="13455"/>
                  </a:lnTo>
                  <a:lnTo>
                    <a:pt x="1444" y="13413"/>
                  </a:lnTo>
                  <a:lnTo>
                    <a:pt x="1570" y="13308"/>
                  </a:lnTo>
                  <a:lnTo>
                    <a:pt x="1632" y="13287"/>
                  </a:lnTo>
                  <a:lnTo>
                    <a:pt x="1653" y="13225"/>
                  </a:lnTo>
                  <a:lnTo>
                    <a:pt x="1674" y="13245"/>
                  </a:lnTo>
                  <a:lnTo>
                    <a:pt x="1695" y="13329"/>
                  </a:lnTo>
                  <a:lnTo>
                    <a:pt x="1779" y="13329"/>
                  </a:lnTo>
                  <a:lnTo>
                    <a:pt x="1988" y="13120"/>
                  </a:lnTo>
                  <a:lnTo>
                    <a:pt x="1967" y="13078"/>
                  </a:lnTo>
                  <a:lnTo>
                    <a:pt x="1883" y="12932"/>
                  </a:lnTo>
                  <a:lnTo>
                    <a:pt x="2051" y="13036"/>
                  </a:lnTo>
                  <a:lnTo>
                    <a:pt x="2155" y="12911"/>
                  </a:lnTo>
                  <a:lnTo>
                    <a:pt x="2114" y="12890"/>
                  </a:lnTo>
                  <a:lnTo>
                    <a:pt x="2197" y="12827"/>
                  </a:lnTo>
                  <a:lnTo>
                    <a:pt x="2176" y="12764"/>
                  </a:lnTo>
                  <a:lnTo>
                    <a:pt x="2281" y="12701"/>
                  </a:lnTo>
                  <a:lnTo>
                    <a:pt x="2386" y="12681"/>
                  </a:lnTo>
                  <a:lnTo>
                    <a:pt x="2386" y="12597"/>
                  </a:lnTo>
                  <a:lnTo>
                    <a:pt x="2302" y="12492"/>
                  </a:lnTo>
                  <a:lnTo>
                    <a:pt x="2323" y="12409"/>
                  </a:lnTo>
                  <a:lnTo>
                    <a:pt x="2260" y="12304"/>
                  </a:lnTo>
                  <a:lnTo>
                    <a:pt x="2155" y="12241"/>
                  </a:lnTo>
                  <a:lnTo>
                    <a:pt x="2176" y="12157"/>
                  </a:lnTo>
                  <a:lnTo>
                    <a:pt x="2218" y="12178"/>
                  </a:lnTo>
                  <a:lnTo>
                    <a:pt x="2323" y="12304"/>
                  </a:lnTo>
                  <a:lnTo>
                    <a:pt x="2386" y="12471"/>
                  </a:lnTo>
                  <a:lnTo>
                    <a:pt x="2406" y="12492"/>
                  </a:lnTo>
                  <a:lnTo>
                    <a:pt x="2490" y="12513"/>
                  </a:lnTo>
                  <a:lnTo>
                    <a:pt x="2469" y="12576"/>
                  </a:lnTo>
                  <a:lnTo>
                    <a:pt x="2511" y="12639"/>
                  </a:lnTo>
                  <a:lnTo>
                    <a:pt x="2616" y="12597"/>
                  </a:lnTo>
                  <a:lnTo>
                    <a:pt x="2595" y="12513"/>
                  </a:lnTo>
                  <a:lnTo>
                    <a:pt x="2532" y="12492"/>
                  </a:lnTo>
                  <a:lnTo>
                    <a:pt x="2595" y="12409"/>
                  </a:lnTo>
                  <a:lnTo>
                    <a:pt x="2678" y="12492"/>
                  </a:lnTo>
                  <a:lnTo>
                    <a:pt x="2699" y="12555"/>
                  </a:lnTo>
                  <a:lnTo>
                    <a:pt x="2825" y="12409"/>
                  </a:lnTo>
                  <a:lnTo>
                    <a:pt x="2846" y="12283"/>
                  </a:lnTo>
                  <a:lnTo>
                    <a:pt x="2825" y="12178"/>
                  </a:lnTo>
                  <a:lnTo>
                    <a:pt x="2741" y="12157"/>
                  </a:lnTo>
                  <a:lnTo>
                    <a:pt x="2720" y="12074"/>
                  </a:lnTo>
                  <a:lnTo>
                    <a:pt x="2783" y="12053"/>
                  </a:lnTo>
                  <a:lnTo>
                    <a:pt x="2783" y="11990"/>
                  </a:lnTo>
                  <a:lnTo>
                    <a:pt x="2825" y="11990"/>
                  </a:lnTo>
                  <a:lnTo>
                    <a:pt x="2888" y="11948"/>
                  </a:lnTo>
                  <a:lnTo>
                    <a:pt x="2825" y="11865"/>
                  </a:lnTo>
                  <a:lnTo>
                    <a:pt x="2825" y="11760"/>
                  </a:lnTo>
                  <a:lnTo>
                    <a:pt x="2909" y="11718"/>
                  </a:lnTo>
                  <a:lnTo>
                    <a:pt x="2992" y="11781"/>
                  </a:lnTo>
                  <a:lnTo>
                    <a:pt x="2930" y="11885"/>
                  </a:lnTo>
                  <a:lnTo>
                    <a:pt x="2950" y="12032"/>
                  </a:lnTo>
                  <a:lnTo>
                    <a:pt x="2930" y="12095"/>
                  </a:lnTo>
                  <a:lnTo>
                    <a:pt x="2992" y="12199"/>
                  </a:lnTo>
                  <a:lnTo>
                    <a:pt x="3013" y="12283"/>
                  </a:lnTo>
                  <a:lnTo>
                    <a:pt x="3118" y="12409"/>
                  </a:lnTo>
                  <a:lnTo>
                    <a:pt x="3264" y="12409"/>
                  </a:lnTo>
                  <a:lnTo>
                    <a:pt x="3327" y="12450"/>
                  </a:lnTo>
                  <a:lnTo>
                    <a:pt x="3264" y="12492"/>
                  </a:lnTo>
                  <a:lnTo>
                    <a:pt x="3348" y="12555"/>
                  </a:lnTo>
                  <a:lnTo>
                    <a:pt x="3432" y="12639"/>
                  </a:lnTo>
                  <a:lnTo>
                    <a:pt x="3474" y="12555"/>
                  </a:lnTo>
                  <a:lnTo>
                    <a:pt x="3453" y="12178"/>
                  </a:lnTo>
                  <a:lnTo>
                    <a:pt x="3369" y="12032"/>
                  </a:lnTo>
                  <a:lnTo>
                    <a:pt x="3432" y="11948"/>
                  </a:lnTo>
                  <a:lnTo>
                    <a:pt x="3515" y="11885"/>
                  </a:lnTo>
                  <a:lnTo>
                    <a:pt x="3432" y="11781"/>
                  </a:lnTo>
                  <a:lnTo>
                    <a:pt x="3474" y="11718"/>
                  </a:lnTo>
                  <a:lnTo>
                    <a:pt x="3662" y="11676"/>
                  </a:lnTo>
                  <a:lnTo>
                    <a:pt x="3683" y="11593"/>
                  </a:lnTo>
                  <a:lnTo>
                    <a:pt x="3683" y="11467"/>
                  </a:lnTo>
                  <a:lnTo>
                    <a:pt x="3766" y="11321"/>
                  </a:lnTo>
                  <a:lnTo>
                    <a:pt x="3683" y="11195"/>
                  </a:lnTo>
                  <a:lnTo>
                    <a:pt x="3662" y="10923"/>
                  </a:lnTo>
                  <a:lnTo>
                    <a:pt x="3536" y="10714"/>
                  </a:lnTo>
                  <a:lnTo>
                    <a:pt x="3557" y="10609"/>
                  </a:lnTo>
                  <a:lnTo>
                    <a:pt x="3829" y="10525"/>
                  </a:lnTo>
                  <a:lnTo>
                    <a:pt x="3829" y="10358"/>
                  </a:lnTo>
                  <a:lnTo>
                    <a:pt x="3871" y="10212"/>
                  </a:lnTo>
                  <a:lnTo>
                    <a:pt x="3662" y="10002"/>
                  </a:lnTo>
                  <a:lnTo>
                    <a:pt x="3515" y="9898"/>
                  </a:lnTo>
                  <a:lnTo>
                    <a:pt x="3515" y="9688"/>
                  </a:lnTo>
                  <a:lnTo>
                    <a:pt x="3536" y="9479"/>
                  </a:lnTo>
                  <a:lnTo>
                    <a:pt x="3515" y="9249"/>
                  </a:lnTo>
                  <a:lnTo>
                    <a:pt x="3453" y="9103"/>
                  </a:lnTo>
                  <a:lnTo>
                    <a:pt x="3515" y="8914"/>
                  </a:lnTo>
                  <a:lnTo>
                    <a:pt x="3453" y="8621"/>
                  </a:lnTo>
                  <a:lnTo>
                    <a:pt x="3411" y="8308"/>
                  </a:lnTo>
                  <a:lnTo>
                    <a:pt x="3453" y="8077"/>
                  </a:lnTo>
                  <a:lnTo>
                    <a:pt x="3578" y="7847"/>
                  </a:lnTo>
                  <a:lnTo>
                    <a:pt x="3683" y="7764"/>
                  </a:lnTo>
                  <a:lnTo>
                    <a:pt x="3850" y="7784"/>
                  </a:lnTo>
                  <a:lnTo>
                    <a:pt x="4059" y="7805"/>
                  </a:lnTo>
                  <a:lnTo>
                    <a:pt x="4164" y="7680"/>
                  </a:lnTo>
                  <a:lnTo>
                    <a:pt x="4143" y="7450"/>
                  </a:lnTo>
                  <a:lnTo>
                    <a:pt x="4080" y="7366"/>
                  </a:lnTo>
                  <a:lnTo>
                    <a:pt x="4080" y="7240"/>
                  </a:lnTo>
                  <a:lnTo>
                    <a:pt x="4290" y="6738"/>
                  </a:lnTo>
                  <a:lnTo>
                    <a:pt x="4290" y="6487"/>
                  </a:lnTo>
                  <a:lnTo>
                    <a:pt x="4352" y="6215"/>
                  </a:lnTo>
                  <a:lnTo>
                    <a:pt x="4394" y="6069"/>
                  </a:lnTo>
                  <a:lnTo>
                    <a:pt x="4394" y="5901"/>
                  </a:lnTo>
                  <a:lnTo>
                    <a:pt x="4311" y="5818"/>
                  </a:lnTo>
                  <a:lnTo>
                    <a:pt x="4311" y="5692"/>
                  </a:lnTo>
                  <a:lnTo>
                    <a:pt x="4499" y="5587"/>
                  </a:lnTo>
                  <a:lnTo>
                    <a:pt x="4708" y="5567"/>
                  </a:lnTo>
                  <a:lnTo>
                    <a:pt x="4792" y="5483"/>
                  </a:lnTo>
                  <a:lnTo>
                    <a:pt x="4813" y="5357"/>
                  </a:lnTo>
                  <a:lnTo>
                    <a:pt x="4980" y="5064"/>
                  </a:lnTo>
                  <a:lnTo>
                    <a:pt x="5127" y="4855"/>
                  </a:lnTo>
                  <a:lnTo>
                    <a:pt x="5189" y="4730"/>
                  </a:lnTo>
                  <a:lnTo>
                    <a:pt x="5106" y="4541"/>
                  </a:lnTo>
                  <a:lnTo>
                    <a:pt x="5043" y="4458"/>
                  </a:lnTo>
                  <a:lnTo>
                    <a:pt x="5043" y="4206"/>
                  </a:lnTo>
                  <a:lnTo>
                    <a:pt x="5127" y="4186"/>
                  </a:lnTo>
                  <a:lnTo>
                    <a:pt x="5189" y="4081"/>
                  </a:lnTo>
                  <a:lnTo>
                    <a:pt x="5231" y="3934"/>
                  </a:lnTo>
                  <a:lnTo>
                    <a:pt x="5315" y="3893"/>
                  </a:lnTo>
                  <a:lnTo>
                    <a:pt x="5399" y="3704"/>
                  </a:lnTo>
                  <a:lnTo>
                    <a:pt x="5524" y="3600"/>
                  </a:lnTo>
                  <a:lnTo>
                    <a:pt x="5629" y="3683"/>
                  </a:lnTo>
                  <a:lnTo>
                    <a:pt x="5712" y="3725"/>
                  </a:lnTo>
                  <a:lnTo>
                    <a:pt x="5754" y="3725"/>
                  </a:lnTo>
                  <a:lnTo>
                    <a:pt x="5859" y="3621"/>
                  </a:lnTo>
                  <a:lnTo>
                    <a:pt x="5775" y="3516"/>
                  </a:lnTo>
                  <a:lnTo>
                    <a:pt x="5859" y="3474"/>
                  </a:lnTo>
                  <a:lnTo>
                    <a:pt x="5859" y="3390"/>
                  </a:lnTo>
                  <a:lnTo>
                    <a:pt x="5880" y="3349"/>
                  </a:lnTo>
                  <a:lnTo>
                    <a:pt x="5775" y="3181"/>
                  </a:lnTo>
                  <a:lnTo>
                    <a:pt x="5838" y="3160"/>
                  </a:lnTo>
                  <a:lnTo>
                    <a:pt x="6026" y="3160"/>
                  </a:lnTo>
                  <a:lnTo>
                    <a:pt x="6152" y="3077"/>
                  </a:lnTo>
                  <a:lnTo>
                    <a:pt x="6340" y="3139"/>
                  </a:lnTo>
                  <a:lnTo>
                    <a:pt x="6445" y="3202"/>
                  </a:lnTo>
                  <a:lnTo>
                    <a:pt x="6570" y="3223"/>
                  </a:lnTo>
                  <a:lnTo>
                    <a:pt x="6654" y="3286"/>
                  </a:lnTo>
                  <a:lnTo>
                    <a:pt x="6696" y="3265"/>
                  </a:lnTo>
                  <a:lnTo>
                    <a:pt x="6759" y="3307"/>
                  </a:lnTo>
                  <a:lnTo>
                    <a:pt x="6759" y="3160"/>
                  </a:lnTo>
                  <a:lnTo>
                    <a:pt x="6696" y="3077"/>
                  </a:lnTo>
                  <a:lnTo>
                    <a:pt x="6717" y="2888"/>
                  </a:lnTo>
                  <a:lnTo>
                    <a:pt x="6800" y="2846"/>
                  </a:lnTo>
                  <a:lnTo>
                    <a:pt x="6779" y="2700"/>
                  </a:lnTo>
                  <a:lnTo>
                    <a:pt x="6696" y="2658"/>
                  </a:lnTo>
                  <a:lnTo>
                    <a:pt x="6675" y="2554"/>
                  </a:lnTo>
                  <a:lnTo>
                    <a:pt x="6675" y="2554"/>
                  </a:lnTo>
                  <a:lnTo>
                    <a:pt x="6800" y="2616"/>
                  </a:lnTo>
                  <a:lnTo>
                    <a:pt x="6926" y="2574"/>
                  </a:lnTo>
                  <a:lnTo>
                    <a:pt x="6989" y="2554"/>
                  </a:lnTo>
                  <a:lnTo>
                    <a:pt x="7010" y="2533"/>
                  </a:lnTo>
                  <a:lnTo>
                    <a:pt x="7072" y="2533"/>
                  </a:lnTo>
                  <a:lnTo>
                    <a:pt x="7093" y="2512"/>
                  </a:lnTo>
                  <a:lnTo>
                    <a:pt x="7072" y="2428"/>
                  </a:lnTo>
                  <a:lnTo>
                    <a:pt x="7093" y="2323"/>
                  </a:lnTo>
                  <a:lnTo>
                    <a:pt x="7177" y="2261"/>
                  </a:lnTo>
                  <a:lnTo>
                    <a:pt x="7282" y="2261"/>
                  </a:lnTo>
                  <a:lnTo>
                    <a:pt x="7344" y="2407"/>
                  </a:lnTo>
                  <a:lnTo>
                    <a:pt x="7616" y="2616"/>
                  </a:lnTo>
                  <a:lnTo>
                    <a:pt x="7637" y="2742"/>
                  </a:lnTo>
                  <a:lnTo>
                    <a:pt x="7742" y="2846"/>
                  </a:lnTo>
                  <a:lnTo>
                    <a:pt x="7909" y="2930"/>
                  </a:lnTo>
                  <a:lnTo>
                    <a:pt x="8160" y="2930"/>
                  </a:lnTo>
                  <a:lnTo>
                    <a:pt x="8328" y="2784"/>
                  </a:lnTo>
                  <a:lnTo>
                    <a:pt x="8391" y="2700"/>
                  </a:lnTo>
                  <a:lnTo>
                    <a:pt x="8495" y="2700"/>
                  </a:lnTo>
                  <a:lnTo>
                    <a:pt x="8704" y="2846"/>
                  </a:lnTo>
                  <a:lnTo>
                    <a:pt x="8851" y="2867"/>
                  </a:lnTo>
                  <a:lnTo>
                    <a:pt x="8893" y="2742"/>
                  </a:lnTo>
                  <a:lnTo>
                    <a:pt x="8976" y="2679"/>
                  </a:lnTo>
                  <a:lnTo>
                    <a:pt x="9060" y="2616"/>
                  </a:lnTo>
                  <a:lnTo>
                    <a:pt x="9165" y="2616"/>
                  </a:lnTo>
                  <a:lnTo>
                    <a:pt x="9269" y="2554"/>
                  </a:lnTo>
                  <a:lnTo>
                    <a:pt x="9311" y="2470"/>
                  </a:lnTo>
                  <a:lnTo>
                    <a:pt x="9269" y="2365"/>
                  </a:lnTo>
                  <a:lnTo>
                    <a:pt x="9207" y="2219"/>
                  </a:lnTo>
                  <a:lnTo>
                    <a:pt x="9228" y="1905"/>
                  </a:lnTo>
                  <a:lnTo>
                    <a:pt x="9290" y="1821"/>
                  </a:lnTo>
                  <a:lnTo>
                    <a:pt x="9228" y="1717"/>
                  </a:lnTo>
                  <a:lnTo>
                    <a:pt x="9290" y="1696"/>
                  </a:lnTo>
                  <a:lnTo>
                    <a:pt x="9395" y="1570"/>
                  </a:lnTo>
                  <a:lnTo>
                    <a:pt x="9374" y="1507"/>
                  </a:lnTo>
                  <a:lnTo>
                    <a:pt x="9500" y="1424"/>
                  </a:lnTo>
                  <a:lnTo>
                    <a:pt x="9646" y="1486"/>
                  </a:lnTo>
                  <a:lnTo>
                    <a:pt x="9730" y="1466"/>
                  </a:lnTo>
                  <a:lnTo>
                    <a:pt x="9730" y="1403"/>
                  </a:lnTo>
                  <a:lnTo>
                    <a:pt x="9813" y="1298"/>
                  </a:lnTo>
                  <a:lnTo>
                    <a:pt x="10065" y="1298"/>
                  </a:lnTo>
                  <a:lnTo>
                    <a:pt x="10169" y="1382"/>
                  </a:lnTo>
                  <a:lnTo>
                    <a:pt x="10316" y="1528"/>
                  </a:lnTo>
                  <a:lnTo>
                    <a:pt x="10378" y="1633"/>
                  </a:lnTo>
                  <a:lnTo>
                    <a:pt x="10525" y="1654"/>
                  </a:lnTo>
                  <a:lnTo>
                    <a:pt x="10692" y="1696"/>
                  </a:lnTo>
                  <a:lnTo>
                    <a:pt x="10755" y="1800"/>
                  </a:lnTo>
                  <a:lnTo>
                    <a:pt x="10860" y="1905"/>
                  </a:lnTo>
                  <a:lnTo>
                    <a:pt x="10839" y="2030"/>
                  </a:lnTo>
                  <a:lnTo>
                    <a:pt x="10734" y="2177"/>
                  </a:lnTo>
                  <a:lnTo>
                    <a:pt x="10755" y="2428"/>
                  </a:lnTo>
                  <a:lnTo>
                    <a:pt x="10839" y="2428"/>
                  </a:lnTo>
                  <a:lnTo>
                    <a:pt x="10839" y="2219"/>
                  </a:lnTo>
                  <a:lnTo>
                    <a:pt x="10985" y="2051"/>
                  </a:lnTo>
                  <a:lnTo>
                    <a:pt x="11111" y="2030"/>
                  </a:lnTo>
                  <a:lnTo>
                    <a:pt x="11194" y="1926"/>
                  </a:lnTo>
                  <a:lnTo>
                    <a:pt x="11194" y="1779"/>
                  </a:lnTo>
                  <a:lnTo>
                    <a:pt x="11299" y="1738"/>
                  </a:lnTo>
                  <a:lnTo>
                    <a:pt x="11404" y="1800"/>
                  </a:lnTo>
                  <a:lnTo>
                    <a:pt x="11487" y="1717"/>
                  </a:lnTo>
                  <a:lnTo>
                    <a:pt x="11487" y="1591"/>
                  </a:lnTo>
                  <a:lnTo>
                    <a:pt x="11425" y="1591"/>
                  </a:lnTo>
                  <a:lnTo>
                    <a:pt x="11362" y="1507"/>
                  </a:lnTo>
                  <a:lnTo>
                    <a:pt x="11299" y="1507"/>
                  </a:lnTo>
                  <a:lnTo>
                    <a:pt x="11278" y="1528"/>
                  </a:lnTo>
                  <a:lnTo>
                    <a:pt x="11278" y="1612"/>
                  </a:lnTo>
                  <a:lnTo>
                    <a:pt x="11215" y="1570"/>
                  </a:lnTo>
                  <a:lnTo>
                    <a:pt x="11194" y="1507"/>
                  </a:lnTo>
                  <a:lnTo>
                    <a:pt x="11153" y="1507"/>
                  </a:lnTo>
                  <a:lnTo>
                    <a:pt x="11153" y="1570"/>
                  </a:lnTo>
                  <a:lnTo>
                    <a:pt x="11111" y="1696"/>
                  </a:lnTo>
                  <a:lnTo>
                    <a:pt x="11090" y="1654"/>
                  </a:lnTo>
                  <a:lnTo>
                    <a:pt x="11048" y="1591"/>
                  </a:lnTo>
                  <a:lnTo>
                    <a:pt x="10964" y="1633"/>
                  </a:lnTo>
                  <a:lnTo>
                    <a:pt x="10943" y="1696"/>
                  </a:lnTo>
                  <a:lnTo>
                    <a:pt x="10901" y="1612"/>
                  </a:lnTo>
                  <a:lnTo>
                    <a:pt x="10881" y="1486"/>
                  </a:lnTo>
                  <a:lnTo>
                    <a:pt x="10839" y="1486"/>
                  </a:lnTo>
                  <a:lnTo>
                    <a:pt x="10776" y="1361"/>
                  </a:lnTo>
                  <a:lnTo>
                    <a:pt x="10734" y="1319"/>
                  </a:lnTo>
                  <a:lnTo>
                    <a:pt x="10650" y="1319"/>
                  </a:lnTo>
                  <a:lnTo>
                    <a:pt x="10567" y="1298"/>
                  </a:lnTo>
                  <a:lnTo>
                    <a:pt x="10420" y="1277"/>
                  </a:lnTo>
                  <a:lnTo>
                    <a:pt x="10357" y="1193"/>
                  </a:lnTo>
                  <a:lnTo>
                    <a:pt x="10378" y="1173"/>
                  </a:lnTo>
                  <a:lnTo>
                    <a:pt x="10546" y="1214"/>
                  </a:lnTo>
                  <a:lnTo>
                    <a:pt x="10692" y="1193"/>
                  </a:lnTo>
                  <a:lnTo>
                    <a:pt x="10797" y="1214"/>
                  </a:lnTo>
                  <a:lnTo>
                    <a:pt x="11048" y="1256"/>
                  </a:lnTo>
                  <a:lnTo>
                    <a:pt x="11194" y="1193"/>
                  </a:lnTo>
                  <a:lnTo>
                    <a:pt x="11299" y="984"/>
                  </a:lnTo>
                  <a:lnTo>
                    <a:pt x="11508" y="942"/>
                  </a:lnTo>
                  <a:lnTo>
                    <a:pt x="11613" y="859"/>
                  </a:lnTo>
                  <a:lnTo>
                    <a:pt x="11613" y="838"/>
                  </a:lnTo>
                  <a:lnTo>
                    <a:pt x="11529" y="796"/>
                  </a:lnTo>
                  <a:lnTo>
                    <a:pt x="11508" y="754"/>
                  </a:lnTo>
                  <a:lnTo>
                    <a:pt x="11425" y="733"/>
                  </a:lnTo>
                  <a:lnTo>
                    <a:pt x="11320" y="754"/>
                  </a:lnTo>
                  <a:lnTo>
                    <a:pt x="11194" y="608"/>
                  </a:lnTo>
                  <a:lnTo>
                    <a:pt x="11111" y="608"/>
                  </a:lnTo>
                  <a:lnTo>
                    <a:pt x="11006" y="733"/>
                  </a:lnTo>
                  <a:lnTo>
                    <a:pt x="10964" y="733"/>
                  </a:lnTo>
                  <a:lnTo>
                    <a:pt x="10943" y="691"/>
                  </a:lnTo>
                  <a:lnTo>
                    <a:pt x="11048" y="649"/>
                  </a:lnTo>
                  <a:lnTo>
                    <a:pt x="11048" y="566"/>
                  </a:lnTo>
                  <a:lnTo>
                    <a:pt x="10943" y="524"/>
                  </a:lnTo>
                  <a:lnTo>
                    <a:pt x="10901" y="482"/>
                  </a:lnTo>
                  <a:lnTo>
                    <a:pt x="10839" y="482"/>
                  </a:lnTo>
                  <a:lnTo>
                    <a:pt x="10776" y="608"/>
                  </a:lnTo>
                  <a:lnTo>
                    <a:pt x="10734" y="608"/>
                  </a:lnTo>
                  <a:lnTo>
                    <a:pt x="10734" y="524"/>
                  </a:lnTo>
                  <a:lnTo>
                    <a:pt x="10671" y="545"/>
                  </a:lnTo>
                  <a:lnTo>
                    <a:pt x="10650" y="587"/>
                  </a:lnTo>
                  <a:lnTo>
                    <a:pt x="10588" y="587"/>
                  </a:lnTo>
                  <a:lnTo>
                    <a:pt x="10567" y="545"/>
                  </a:lnTo>
                  <a:lnTo>
                    <a:pt x="10650" y="482"/>
                  </a:lnTo>
                  <a:lnTo>
                    <a:pt x="10650" y="419"/>
                  </a:lnTo>
                  <a:lnTo>
                    <a:pt x="10546" y="357"/>
                  </a:lnTo>
                  <a:lnTo>
                    <a:pt x="10420" y="357"/>
                  </a:lnTo>
                  <a:lnTo>
                    <a:pt x="10357" y="377"/>
                  </a:lnTo>
                  <a:lnTo>
                    <a:pt x="10337" y="545"/>
                  </a:lnTo>
                  <a:lnTo>
                    <a:pt x="10253" y="587"/>
                  </a:lnTo>
                  <a:lnTo>
                    <a:pt x="10253" y="649"/>
                  </a:lnTo>
                  <a:lnTo>
                    <a:pt x="10316" y="796"/>
                  </a:lnTo>
                  <a:lnTo>
                    <a:pt x="10316" y="880"/>
                  </a:lnTo>
                  <a:lnTo>
                    <a:pt x="10253" y="942"/>
                  </a:lnTo>
                  <a:lnTo>
                    <a:pt x="10211" y="838"/>
                  </a:lnTo>
                  <a:lnTo>
                    <a:pt x="10127" y="838"/>
                  </a:lnTo>
                  <a:lnTo>
                    <a:pt x="10127" y="859"/>
                  </a:lnTo>
                  <a:lnTo>
                    <a:pt x="10023" y="838"/>
                  </a:lnTo>
                  <a:lnTo>
                    <a:pt x="9897" y="901"/>
                  </a:lnTo>
                  <a:lnTo>
                    <a:pt x="9897" y="901"/>
                  </a:lnTo>
                  <a:lnTo>
                    <a:pt x="10002" y="754"/>
                  </a:lnTo>
                  <a:lnTo>
                    <a:pt x="10065" y="733"/>
                  </a:lnTo>
                  <a:lnTo>
                    <a:pt x="10127" y="608"/>
                  </a:lnTo>
                  <a:lnTo>
                    <a:pt x="10127" y="566"/>
                  </a:lnTo>
                  <a:lnTo>
                    <a:pt x="10065" y="566"/>
                  </a:lnTo>
                  <a:lnTo>
                    <a:pt x="9960" y="649"/>
                  </a:lnTo>
                  <a:lnTo>
                    <a:pt x="9897" y="649"/>
                  </a:lnTo>
                  <a:lnTo>
                    <a:pt x="9918" y="587"/>
                  </a:lnTo>
                  <a:lnTo>
                    <a:pt x="10002" y="524"/>
                  </a:lnTo>
                  <a:lnTo>
                    <a:pt x="10002" y="482"/>
                  </a:lnTo>
                  <a:lnTo>
                    <a:pt x="9897" y="461"/>
                  </a:lnTo>
                  <a:lnTo>
                    <a:pt x="9855" y="419"/>
                  </a:lnTo>
                  <a:lnTo>
                    <a:pt x="9960" y="377"/>
                  </a:lnTo>
                  <a:lnTo>
                    <a:pt x="10002" y="419"/>
                  </a:lnTo>
                  <a:lnTo>
                    <a:pt x="10127" y="419"/>
                  </a:lnTo>
                  <a:lnTo>
                    <a:pt x="10169" y="231"/>
                  </a:lnTo>
                  <a:lnTo>
                    <a:pt x="10169" y="168"/>
                  </a:lnTo>
                  <a:lnTo>
                    <a:pt x="10044" y="210"/>
                  </a:lnTo>
                  <a:lnTo>
                    <a:pt x="10002" y="147"/>
                  </a:lnTo>
                  <a:lnTo>
                    <a:pt x="10023" y="64"/>
                  </a:lnTo>
                  <a:lnTo>
                    <a:pt x="10002" y="1"/>
                  </a:lnTo>
                  <a:lnTo>
                    <a:pt x="9918" y="64"/>
                  </a:lnTo>
                  <a:lnTo>
                    <a:pt x="9855" y="64"/>
                  </a:lnTo>
                  <a:lnTo>
                    <a:pt x="979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78"/>
            <p:cNvSpPr/>
            <p:nvPr/>
          </p:nvSpPr>
          <p:spPr>
            <a:xfrm>
              <a:off x="3810372" y="2589242"/>
              <a:ext cx="68528" cy="147786"/>
            </a:xfrm>
            <a:custGeom>
              <a:avLst/>
              <a:gdLst/>
              <a:ahLst/>
              <a:cxnLst/>
              <a:rect l="l" t="t" r="r" b="b"/>
              <a:pathLst>
                <a:path w="5755" h="12995" extrusionOk="0">
                  <a:moveTo>
                    <a:pt x="3788" y="1"/>
                  </a:moveTo>
                  <a:lnTo>
                    <a:pt x="3725" y="21"/>
                  </a:lnTo>
                  <a:lnTo>
                    <a:pt x="3599" y="63"/>
                  </a:lnTo>
                  <a:lnTo>
                    <a:pt x="3474" y="1"/>
                  </a:lnTo>
                  <a:lnTo>
                    <a:pt x="3474" y="1"/>
                  </a:lnTo>
                  <a:lnTo>
                    <a:pt x="3495" y="105"/>
                  </a:lnTo>
                  <a:lnTo>
                    <a:pt x="3578" y="147"/>
                  </a:lnTo>
                  <a:lnTo>
                    <a:pt x="3599" y="293"/>
                  </a:lnTo>
                  <a:lnTo>
                    <a:pt x="3516" y="335"/>
                  </a:lnTo>
                  <a:lnTo>
                    <a:pt x="3495" y="524"/>
                  </a:lnTo>
                  <a:lnTo>
                    <a:pt x="3558" y="607"/>
                  </a:lnTo>
                  <a:lnTo>
                    <a:pt x="3558" y="754"/>
                  </a:lnTo>
                  <a:lnTo>
                    <a:pt x="3495" y="712"/>
                  </a:lnTo>
                  <a:lnTo>
                    <a:pt x="3453" y="733"/>
                  </a:lnTo>
                  <a:lnTo>
                    <a:pt x="3369" y="670"/>
                  </a:lnTo>
                  <a:lnTo>
                    <a:pt x="3244" y="649"/>
                  </a:lnTo>
                  <a:lnTo>
                    <a:pt x="3139" y="586"/>
                  </a:lnTo>
                  <a:lnTo>
                    <a:pt x="2951" y="524"/>
                  </a:lnTo>
                  <a:lnTo>
                    <a:pt x="2825" y="607"/>
                  </a:lnTo>
                  <a:lnTo>
                    <a:pt x="2637" y="607"/>
                  </a:lnTo>
                  <a:lnTo>
                    <a:pt x="2574" y="628"/>
                  </a:lnTo>
                  <a:lnTo>
                    <a:pt x="2679" y="796"/>
                  </a:lnTo>
                  <a:lnTo>
                    <a:pt x="2658" y="837"/>
                  </a:lnTo>
                  <a:lnTo>
                    <a:pt x="2658" y="921"/>
                  </a:lnTo>
                  <a:lnTo>
                    <a:pt x="2574" y="963"/>
                  </a:lnTo>
                  <a:lnTo>
                    <a:pt x="2658" y="1068"/>
                  </a:lnTo>
                  <a:lnTo>
                    <a:pt x="2553" y="1172"/>
                  </a:lnTo>
                  <a:lnTo>
                    <a:pt x="2511" y="1172"/>
                  </a:lnTo>
                  <a:lnTo>
                    <a:pt x="2428" y="1130"/>
                  </a:lnTo>
                  <a:lnTo>
                    <a:pt x="2323" y="1047"/>
                  </a:lnTo>
                  <a:lnTo>
                    <a:pt x="2198" y="1151"/>
                  </a:lnTo>
                  <a:lnTo>
                    <a:pt x="2114" y="1340"/>
                  </a:lnTo>
                  <a:lnTo>
                    <a:pt x="2030" y="1381"/>
                  </a:lnTo>
                  <a:lnTo>
                    <a:pt x="1988" y="1528"/>
                  </a:lnTo>
                  <a:lnTo>
                    <a:pt x="1926" y="1633"/>
                  </a:lnTo>
                  <a:lnTo>
                    <a:pt x="1842" y="1653"/>
                  </a:lnTo>
                  <a:lnTo>
                    <a:pt x="1842" y="1905"/>
                  </a:lnTo>
                  <a:lnTo>
                    <a:pt x="1905" y="1988"/>
                  </a:lnTo>
                  <a:lnTo>
                    <a:pt x="1988" y="2177"/>
                  </a:lnTo>
                  <a:lnTo>
                    <a:pt x="1926" y="2302"/>
                  </a:lnTo>
                  <a:lnTo>
                    <a:pt x="1779" y="2511"/>
                  </a:lnTo>
                  <a:lnTo>
                    <a:pt x="1612" y="2804"/>
                  </a:lnTo>
                  <a:lnTo>
                    <a:pt x="1591" y="2930"/>
                  </a:lnTo>
                  <a:lnTo>
                    <a:pt x="1507" y="3014"/>
                  </a:lnTo>
                  <a:lnTo>
                    <a:pt x="1298" y="3034"/>
                  </a:lnTo>
                  <a:lnTo>
                    <a:pt x="1110" y="3139"/>
                  </a:lnTo>
                  <a:lnTo>
                    <a:pt x="1110" y="3265"/>
                  </a:lnTo>
                  <a:lnTo>
                    <a:pt x="1193" y="3348"/>
                  </a:lnTo>
                  <a:lnTo>
                    <a:pt x="1193" y="3516"/>
                  </a:lnTo>
                  <a:lnTo>
                    <a:pt x="1151" y="3662"/>
                  </a:lnTo>
                  <a:lnTo>
                    <a:pt x="1089" y="3934"/>
                  </a:lnTo>
                  <a:lnTo>
                    <a:pt x="1089" y="4185"/>
                  </a:lnTo>
                  <a:lnTo>
                    <a:pt x="879" y="4687"/>
                  </a:lnTo>
                  <a:lnTo>
                    <a:pt x="879" y="4813"/>
                  </a:lnTo>
                  <a:lnTo>
                    <a:pt x="942" y="4897"/>
                  </a:lnTo>
                  <a:lnTo>
                    <a:pt x="963" y="5127"/>
                  </a:lnTo>
                  <a:lnTo>
                    <a:pt x="858" y="5252"/>
                  </a:lnTo>
                  <a:lnTo>
                    <a:pt x="649" y="5231"/>
                  </a:lnTo>
                  <a:lnTo>
                    <a:pt x="482" y="5211"/>
                  </a:lnTo>
                  <a:lnTo>
                    <a:pt x="377" y="5294"/>
                  </a:lnTo>
                  <a:lnTo>
                    <a:pt x="252" y="5524"/>
                  </a:lnTo>
                  <a:lnTo>
                    <a:pt x="210" y="5755"/>
                  </a:lnTo>
                  <a:lnTo>
                    <a:pt x="252" y="6068"/>
                  </a:lnTo>
                  <a:lnTo>
                    <a:pt x="314" y="6361"/>
                  </a:lnTo>
                  <a:lnTo>
                    <a:pt x="252" y="6550"/>
                  </a:lnTo>
                  <a:lnTo>
                    <a:pt x="314" y="6696"/>
                  </a:lnTo>
                  <a:lnTo>
                    <a:pt x="335" y="6926"/>
                  </a:lnTo>
                  <a:lnTo>
                    <a:pt x="314" y="7135"/>
                  </a:lnTo>
                  <a:lnTo>
                    <a:pt x="314" y="7345"/>
                  </a:lnTo>
                  <a:lnTo>
                    <a:pt x="461" y="7449"/>
                  </a:lnTo>
                  <a:lnTo>
                    <a:pt x="670" y="7659"/>
                  </a:lnTo>
                  <a:lnTo>
                    <a:pt x="628" y="7805"/>
                  </a:lnTo>
                  <a:lnTo>
                    <a:pt x="628" y="7972"/>
                  </a:lnTo>
                  <a:lnTo>
                    <a:pt x="356" y="8056"/>
                  </a:lnTo>
                  <a:lnTo>
                    <a:pt x="335" y="8161"/>
                  </a:lnTo>
                  <a:lnTo>
                    <a:pt x="461" y="8370"/>
                  </a:lnTo>
                  <a:lnTo>
                    <a:pt x="482" y="8642"/>
                  </a:lnTo>
                  <a:lnTo>
                    <a:pt x="565" y="8768"/>
                  </a:lnTo>
                  <a:lnTo>
                    <a:pt x="482" y="8914"/>
                  </a:lnTo>
                  <a:lnTo>
                    <a:pt x="482" y="9040"/>
                  </a:lnTo>
                  <a:lnTo>
                    <a:pt x="461" y="9123"/>
                  </a:lnTo>
                  <a:lnTo>
                    <a:pt x="273" y="9165"/>
                  </a:lnTo>
                  <a:lnTo>
                    <a:pt x="231" y="9228"/>
                  </a:lnTo>
                  <a:lnTo>
                    <a:pt x="314" y="9332"/>
                  </a:lnTo>
                  <a:lnTo>
                    <a:pt x="231" y="9395"/>
                  </a:lnTo>
                  <a:lnTo>
                    <a:pt x="168" y="9479"/>
                  </a:lnTo>
                  <a:lnTo>
                    <a:pt x="252" y="9625"/>
                  </a:lnTo>
                  <a:lnTo>
                    <a:pt x="273" y="10002"/>
                  </a:lnTo>
                  <a:lnTo>
                    <a:pt x="231" y="10086"/>
                  </a:lnTo>
                  <a:lnTo>
                    <a:pt x="147" y="10002"/>
                  </a:lnTo>
                  <a:lnTo>
                    <a:pt x="63" y="9939"/>
                  </a:lnTo>
                  <a:lnTo>
                    <a:pt x="63" y="9960"/>
                  </a:lnTo>
                  <a:lnTo>
                    <a:pt x="1" y="10023"/>
                  </a:lnTo>
                  <a:lnTo>
                    <a:pt x="21" y="10253"/>
                  </a:lnTo>
                  <a:lnTo>
                    <a:pt x="42" y="10337"/>
                  </a:lnTo>
                  <a:lnTo>
                    <a:pt x="63" y="10525"/>
                  </a:lnTo>
                  <a:lnTo>
                    <a:pt x="147" y="10546"/>
                  </a:lnTo>
                  <a:lnTo>
                    <a:pt x="168" y="10588"/>
                  </a:lnTo>
                  <a:lnTo>
                    <a:pt x="147" y="10734"/>
                  </a:lnTo>
                  <a:lnTo>
                    <a:pt x="273" y="10672"/>
                  </a:lnTo>
                  <a:lnTo>
                    <a:pt x="210" y="10567"/>
                  </a:lnTo>
                  <a:lnTo>
                    <a:pt x="231" y="10483"/>
                  </a:lnTo>
                  <a:lnTo>
                    <a:pt x="273" y="10483"/>
                  </a:lnTo>
                  <a:lnTo>
                    <a:pt x="252" y="10546"/>
                  </a:lnTo>
                  <a:lnTo>
                    <a:pt x="335" y="10588"/>
                  </a:lnTo>
                  <a:lnTo>
                    <a:pt x="377" y="10672"/>
                  </a:lnTo>
                  <a:lnTo>
                    <a:pt x="252" y="10755"/>
                  </a:lnTo>
                  <a:lnTo>
                    <a:pt x="231" y="10860"/>
                  </a:lnTo>
                  <a:lnTo>
                    <a:pt x="273" y="10944"/>
                  </a:lnTo>
                  <a:lnTo>
                    <a:pt x="252" y="11069"/>
                  </a:lnTo>
                  <a:lnTo>
                    <a:pt x="210" y="11111"/>
                  </a:lnTo>
                  <a:lnTo>
                    <a:pt x="273" y="11216"/>
                  </a:lnTo>
                  <a:lnTo>
                    <a:pt x="356" y="11257"/>
                  </a:lnTo>
                  <a:lnTo>
                    <a:pt x="440" y="11383"/>
                  </a:lnTo>
                  <a:lnTo>
                    <a:pt x="482" y="11425"/>
                  </a:lnTo>
                  <a:lnTo>
                    <a:pt x="586" y="11634"/>
                  </a:lnTo>
                  <a:lnTo>
                    <a:pt x="586" y="11801"/>
                  </a:lnTo>
                  <a:lnTo>
                    <a:pt x="733" y="11843"/>
                  </a:lnTo>
                  <a:lnTo>
                    <a:pt x="754" y="11948"/>
                  </a:lnTo>
                  <a:lnTo>
                    <a:pt x="858" y="12094"/>
                  </a:lnTo>
                  <a:lnTo>
                    <a:pt x="984" y="12011"/>
                  </a:lnTo>
                  <a:lnTo>
                    <a:pt x="1005" y="12136"/>
                  </a:lnTo>
                  <a:lnTo>
                    <a:pt x="942" y="12304"/>
                  </a:lnTo>
                  <a:lnTo>
                    <a:pt x="775" y="12325"/>
                  </a:lnTo>
                  <a:lnTo>
                    <a:pt x="754" y="12366"/>
                  </a:lnTo>
                  <a:lnTo>
                    <a:pt x="838" y="12429"/>
                  </a:lnTo>
                  <a:lnTo>
                    <a:pt x="858" y="12534"/>
                  </a:lnTo>
                  <a:lnTo>
                    <a:pt x="984" y="12555"/>
                  </a:lnTo>
                  <a:lnTo>
                    <a:pt x="1047" y="12848"/>
                  </a:lnTo>
                  <a:lnTo>
                    <a:pt x="963" y="12952"/>
                  </a:lnTo>
                  <a:lnTo>
                    <a:pt x="1005" y="12994"/>
                  </a:lnTo>
                  <a:lnTo>
                    <a:pt x="1151" y="12994"/>
                  </a:lnTo>
                  <a:lnTo>
                    <a:pt x="1423" y="12931"/>
                  </a:lnTo>
                  <a:lnTo>
                    <a:pt x="1570" y="12973"/>
                  </a:lnTo>
                  <a:lnTo>
                    <a:pt x="1695" y="12869"/>
                  </a:lnTo>
                  <a:lnTo>
                    <a:pt x="1674" y="12764"/>
                  </a:lnTo>
                  <a:lnTo>
                    <a:pt x="1612" y="12701"/>
                  </a:lnTo>
                  <a:lnTo>
                    <a:pt x="1695" y="12534"/>
                  </a:lnTo>
                  <a:lnTo>
                    <a:pt x="1884" y="12513"/>
                  </a:lnTo>
                  <a:lnTo>
                    <a:pt x="1905" y="12325"/>
                  </a:lnTo>
                  <a:lnTo>
                    <a:pt x="1926" y="12408"/>
                  </a:lnTo>
                  <a:lnTo>
                    <a:pt x="2135" y="12450"/>
                  </a:lnTo>
                  <a:lnTo>
                    <a:pt x="2260" y="12366"/>
                  </a:lnTo>
                  <a:lnTo>
                    <a:pt x="2365" y="12429"/>
                  </a:lnTo>
                  <a:lnTo>
                    <a:pt x="2449" y="12513"/>
                  </a:lnTo>
                  <a:lnTo>
                    <a:pt x="2553" y="12345"/>
                  </a:lnTo>
                  <a:lnTo>
                    <a:pt x="2616" y="12115"/>
                  </a:lnTo>
                  <a:lnTo>
                    <a:pt x="2679" y="12032"/>
                  </a:lnTo>
                  <a:lnTo>
                    <a:pt x="2721" y="11739"/>
                  </a:lnTo>
                  <a:lnTo>
                    <a:pt x="2762" y="11634"/>
                  </a:lnTo>
                  <a:lnTo>
                    <a:pt x="2658" y="11571"/>
                  </a:lnTo>
                  <a:lnTo>
                    <a:pt x="2679" y="11467"/>
                  </a:lnTo>
                  <a:lnTo>
                    <a:pt x="2783" y="11320"/>
                  </a:lnTo>
                  <a:lnTo>
                    <a:pt x="2679" y="11216"/>
                  </a:lnTo>
                  <a:lnTo>
                    <a:pt x="2783" y="11111"/>
                  </a:lnTo>
                  <a:lnTo>
                    <a:pt x="2658" y="11048"/>
                  </a:lnTo>
                  <a:lnTo>
                    <a:pt x="2721" y="10965"/>
                  </a:lnTo>
                  <a:lnTo>
                    <a:pt x="2658" y="10839"/>
                  </a:lnTo>
                  <a:lnTo>
                    <a:pt x="2762" y="10881"/>
                  </a:lnTo>
                  <a:lnTo>
                    <a:pt x="2930" y="10860"/>
                  </a:lnTo>
                  <a:lnTo>
                    <a:pt x="2783" y="10755"/>
                  </a:lnTo>
                  <a:lnTo>
                    <a:pt x="2846" y="10609"/>
                  </a:lnTo>
                  <a:lnTo>
                    <a:pt x="2846" y="10546"/>
                  </a:lnTo>
                  <a:lnTo>
                    <a:pt x="2658" y="10483"/>
                  </a:lnTo>
                  <a:lnTo>
                    <a:pt x="2888" y="10483"/>
                  </a:lnTo>
                  <a:lnTo>
                    <a:pt x="2762" y="10358"/>
                  </a:lnTo>
                  <a:lnTo>
                    <a:pt x="2679" y="10358"/>
                  </a:lnTo>
                  <a:lnTo>
                    <a:pt x="2742" y="10274"/>
                  </a:lnTo>
                  <a:lnTo>
                    <a:pt x="2783" y="10274"/>
                  </a:lnTo>
                  <a:lnTo>
                    <a:pt x="2825" y="10316"/>
                  </a:lnTo>
                  <a:lnTo>
                    <a:pt x="2888" y="10232"/>
                  </a:lnTo>
                  <a:lnTo>
                    <a:pt x="2867" y="10148"/>
                  </a:lnTo>
                  <a:lnTo>
                    <a:pt x="2972" y="10232"/>
                  </a:lnTo>
                  <a:lnTo>
                    <a:pt x="2993" y="10128"/>
                  </a:lnTo>
                  <a:lnTo>
                    <a:pt x="3076" y="10023"/>
                  </a:lnTo>
                  <a:lnTo>
                    <a:pt x="3160" y="10023"/>
                  </a:lnTo>
                  <a:lnTo>
                    <a:pt x="3139" y="9939"/>
                  </a:lnTo>
                  <a:lnTo>
                    <a:pt x="3181" y="9897"/>
                  </a:lnTo>
                  <a:lnTo>
                    <a:pt x="3202" y="9939"/>
                  </a:lnTo>
                  <a:lnTo>
                    <a:pt x="3181" y="10044"/>
                  </a:lnTo>
                  <a:lnTo>
                    <a:pt x="3265" y="10044"/>
                  </a:lnTo>
                  <a:lnTo>
                    <a:pt x="3369" y="9897"/>
                  </a:lnTo>
                  <a:lnTo>
                    <a:pt x="3453" y="9897"/>
                  </a:lnTo>
                  <a:lnTo>
                    <a:pt x="3516" y="9835"/>
                  </a:lnTo>
                  <a:lnTo>
                    <a:pt x="3495" y="9730"/>
                  </a:lnTo>
                  <a:lnTo>
                    <a:pt x="3411" y="9646"/>
                  </a:lnTo>
                  <a:lnTo>
                    <a:pt x="3286" y="9625"/>
                  </a:lnTo>
                  <a:lnTo>
                    <a:pt x="3181" y="9688"/>
                  </a:lnTo>
                  <a:lnTo>
                    <a:pt x="3139" y="9646"/>
                  </a:lnTo>
                  <a:lnTo>
                    <a:pt x="3055" y="9709"/>
                  </a:lnTo>
                  <a:lnTo>
                    <a:pt x="2972" y="9604"/>
                  </a:lnTo>
                  <a:lnTo>
                    <a:pt x="2846" y="9563"/>
                  </a:lnTo>
                  <a:lnTo>
                    <a:pt x="2762" y="9521"/>
                  </a:lnTo>
                  <a:lnTo>
                    <a:pt x="2616" y="9542"/>
                  </a:lnTo>
                  <a:lnTo>
                    <a:pt x="2616" y="9604"/>
                  </a:lnTo>
                  <a:lnTo>
                    <a:pt x="2553" y="9542"/>
                  </a:lnTo>
                  <a:lnTo>
                    <a:pt x="2407" y="9542"/>
                  </a:lnTo>
                  <a:lnTo>
                    <a:pt x="2365" y="9500"/>
                  </a:lnTo>
                  <a:lnTo>
                    <a:pt x="2470" y="9479"/>
                  </a:lnTo>
                  <a:lnTo>
                    <a:pt x="2553" y="9521"/>
                  </a:lnTo>
                  <a:lnTo>
                    <a:pt x="2637" y="9395"/>
                  </a:lnTo>
                  <a:lnTo>
                    <a:pt x="2679" y="9437"/>
                  </a:lnTo>
                  <a:lnTo>
                    <a:pt x="2783" y="9416"/>
                  </a:lnTo>
                  <a:lnTo>
                    <a:pt x="2825" y="9332"/>
                  </a:lnTo>
                  <a:lnTo>
                    <a:pt x="2930" y="9374"/>
                  </a:lnTo>
                  <a:lnTo>
                    <a:pt x="2972" y="9416"/>
                  </a:lnTo>
                  <a:lnTo>
                    <a:pt x="3034" y="9416"/>
                  </a:lnTo>
                  <a:lnTo>
                    <a:pt x="3055" y="9332"/>
                  </a:lnTo>
                  <a:lnTo>
                    <a:pt x="3097" y="9416"/>
                  </a:lnTo>
                  <a:lnTo>
                    <a:pt x="3244" y="9437"/>
                  </a:lnTo>
                  <a:lnTo>
                    <a:pt x="3202" y="9521"/>
                  </a:lnTo>
                  <a:lnTo>
                    <a:pt x="3306" y="9563"/>
                  </a:lnTo>
                  <a:lnTo>
                    <a:pt x="3474" y="9542"/>
                  </a:lnTo>
                  <a:lnTo>
                    <a:pt x="3495" y="9416"/>
                  </a:lnTo>
                  <a:lnTo>
                    <a:pt x="3662" y="9270"/>
                  </a:lnTo>
                  <a:lnTo>
                    <a:pt x="3725" y="9102"/>
                  </a:lnTo>
                  <a:lnTo>
                    <a:pt x="3599" y="8977"/>
                  </a:lnTo>
                  <a:lnTo>
                    <a:pt x="3599" y="8893"/>
                  </a:lnTo>
                  <a:lnTo>
                    <a:pt x="3453" y="8788"/>
                  </a:lnTo>
                  <a:lnTo>
                    <a:pt x="3474" y="8747"/>
                  </a:lnTo>
                  <a:lnTo>
                    <a:pt x="3265" y="8579"/>
                  </a:lnTo>
                  <a:lnTo>
                    <a:pt x="3244" y="8475"/>
                  </a:lnTo>
                  <a:lnTo>
                    <a:pt x="3160" y="8391"/>
                  </a:lnTo>
                  <a:lnTo>
                    <a:pt x="3055" y="8516"/>
                  </a:lnTo>
                  <a:lnTo>
                    <a:pt x="2993" y="8433"/>
                  </a:lnTo>
                  <a:lnTo>
                    <a:pt x="2951" y="8454"/>
                  </a:lnTo>
                  <a:lnTo>
                    <a:pt x="2951" y="8349"/>
                  </a:lnTo>
                  <a:lnTo>
                    <a:pt x="2867" y="8349"/>
                  </a:lnTo>
                  <a:lnTo>
                    <a:pt x="2825" y="8244"/>
                  </a:lnTo>
                  <a:lnTo>
                    <a:pt x="2742" y="8182"/>
                  </a:lnTo>
                  <a:lnTo>
                    <a:pt x="2825" y="8077"/>
                  </a:lnTo>
                  <a:lnTo>
                    <a:pt x="2762" y="7952"/>
                  </a:lnTo>
                  <a:lnTo>
                    <a:pt x="2825" y="7931"/>
                  </a:lnTo>
                  <a:lnTo>
                    <a:pt x="2825" y="7847"/>
                  </a:lnTo>
                  <a:lnTo>
                    <a:pt x="2742" y="7826"/>
                  </a:lnTo>
                  <a:lnTo>
                    <a:pt x="2825" y="7721"/>
                  </a:lnTo>
                  <a:lnTo>
                    <a:pt x="2783" y="7533"/>
                  </a:lnTo>
                  <a:lnTo>
                    <a:pt x="2825" y="7512"/>
                  </a:lnTo>
                  <a:lnTo>
                    <a:pt x="2867" y="7554"/>
                  </a:lnTo>
                  <a:lnTo>
                    <a:pt x="2888" y="7449"/>
                  </a:lnTo>
                  <a:lnTo>
                    <a:pt x="2825" y="7345"/>
                  </a:lnTo>
                  <a:lnTo>
                    <a:pt x="2846" y="7198"/>
                  </a:lnTo>
                  <a:lnTo>
                    <a:pt x="2825" y="7073"/>
                  </a:lnTo>
                  <a:lnTo>
                    <a:pt x="2846" y="7010"/>
                  </a:lnTo>
                  <a:lnTo>
                    <a:pt x="2825" y="6884"/>
                  </a:lnTo>
                  <a:lnTo>
                    <a:pt x="2679" y="6696"/>
                  </a:lnTo>
                  <a:lnTo>
                    <a:pt x="2679" y="6696"/>
                  </a:lnTo>
                  <a:lnTo>
                    <a:pt x="2783" y="6759"/>
                  </a:lnTo>
                  <a:lnTo>
                    <a:pt x="2951" y="6717"/>
                  </a:lnTo>
                  <a:lnTo>
                    <a:pt x="3055" y="6571"/>
                  </a:lnTo>
                  <a:lnTo>
                    <a:pt x="2993" y="6466"/>
                  </a:lnTo>
                  <a:lnTo>
                    <a:pt x="3034" y="6403"/>
                  </a:lnTo>
                  <a:lnTo>
                    <a:pt x="3139" y="6424"/>
                  </a:lnTo>
                  <a:lnTo>
                    <a:pt x="3286" y="6299"/>
                  </a:lnTo>
                  <a:lnTo>
                    <a:pt x="3286" y="6236"/>
                  </a:lnTo>
                  <a:lnTo>
                    <a:pt x="3202" y="6236"/>
                  </a:lnTo>
                  <a:lnTo>
                    <a:pt x="3265" y="6131"/>
                  </a:lnTo>
                  <a:lnTo>
                    <a:pt x="3348" y="6047"/>
                  </a:lnTo>
                  <a:lnTo>
                    <a:pt x="3390" y="6089"/>
                  </a:lnTo>
                  <a:lnTo>
                    <a:pt x="3453" y="6089"/>
                  </a:lnTo>
                  <a:lnTo>
                    <a:pt x="3474" y="5964"/>
                  </a:lnTo>
                  <a:lnTo>
                    <a:pt x="3516" y="5964"/>
                  </a:lnTo>
                  <a:lnTo>
                    <a:pt x="3558" y="6047"/>
                  </a:lnTo>
                  <a:lnTo>
                    <a:pt x="3620" y="5964"/>
                  </a:lnTo>
                  <a:lnTo>
                    <a:pt x="3620" y="5838"/>
                  </a:lnTo>
                  <a:lnTo>
                    <a:pt x="3683" y="5734"/>
                  </a:lnTo>
                  <a:lnTo>
                    <a:pt x="3788" y="5734"/>
                  </a:lnTo>
                  <a:lnTo>
                    <a:pt x="3788" y="5817"/>
                  </a:lnTo>
                  <a:lnTo>
                    <a:pt x="3871" y="5817"/>
                  </a:lnTo>
                  <a:lnTo>
                    <a:pt x="3913" y="5713"/>
                  </a:lnTo>
                  <a:lnTo>
                    <a:pt x="4039" y="5629"/>
                  </a:lnTo>
                  <a:lnTo>
                    <a:pt x="4018" y="5524"/>
                  </a:lnTo>
                  <a:lnTo>
                    <a:pt x="4018" y="5420"/>
                  </a:lnTo>
                  <a:lnTo>
                    <a:pt x="4102" y="5503"/>
                  </a:lnTo>
                  <a:lnTo>
                    <a:pt x="4206" y="5378"/>
                  </a:lnTo>
                  <a:lnTo>
                    <a:pt x="4290" y="5378"/>
                  </a:lnTo>
                  <a:lnTo>
                    <a:pt x="4395" y="5190"/>
                  </a:lnTo>
                  <a:lnTo>
                    <a:pt x="4395" y="5001"/>
                  </a:lnTo>
                  <a:lnTo>
                    <a:pt x="4457" y="4897"/>
                  </a:lnTo>
                  <a:lnTo>
                    <a:pt x="4541" y="4897"/>
                  </a:lnTo>
                  <a:lnTo>
                    <a:pt x="4646" y="4771"/>
                  </a:lnTo>
                  <a:lnTo>
                    <a:pt x="4562" y="4771"/>
                  </a:lnTo>
                  <a:lnTo>
                    <a:pt x="4499" y="4666"/>
                  </a:lnTo>
                  <a:lnTo>
                    <a:pt x="4562" y="4625"/>
                  </a:lnTo>
                  <a:lnTo>
                    <a:pt x="4541" y="4562"/>
                  </a:lnTo>
                  <a:lnTo>
                    <a:pt x="4436" y="4562"/>
                  </a:lnTo>
                  <a:lnTo>
                    <a:pt x="4332" y="4457"/>
                  </a:lnTo>
                  <a:lnTo>
                    <a:pt x="4457" y="4415"/>
                  </a:lnTo>
                  <a:lnTo>
                    <a:pt x="4436" y="4332"/>
                  </a:lnTo>
                  <a:lnTo>
                    <a:pt x="4520" y="4164"/>
                  </a:lnTo>
                  <a:lnTo>
                    <a:pt x="4541" y="4081"/>
                  </a:lnTo>
                  <a:lnTo>
                    <a:pt x="4499" y="3997"/>
                  </a:lnTo>
                  <a:lnTo>
                    <a:pt x="4415" y="3997"/>
                  </a:lnTo>
                  <a:lnTo>
                    <a:pt x="4395" y="3934"/>
                  </a:lnTo>
                  <a:lnTo>
                    <a:pt x="4415" y="3892"/>
                  </a:lnTo>
                  <a:lnTo>
                    <a:pt x="4499" y="3934"/>
                  </a:lnTo>
                  <a:lnTo>
                    <a:pt x="4520" y="3955"/>
                  </a:lnTo>
                  <a:lnTo>
                    <a:pt x="4541" y="3955"/>
                  </a:lnTo>
                  <a:lnTo>
                    <a:pt x="4541" y="3871"/>
                  </a:lnTo>
                  <a:lnTo>
                    <a:pt x="4436" y="3850"/>
                  </a:lnTo>
                  <a:lnTo>
                    <a:pt x="4541" y="3788"/>
                  </a:lnTo>
                  <a:lnTo>
                    <a:pt x="4625" y="3788"/>
                  </a:lnTo>
                  <a:lnTo>
                    <a:pt x="4729" y="3725"/>
                  </a:lnTo>
                  <a:lnTo>
                    <a:pt x="4646" y="3662"/>
                  </a:lnTo>
                  <a:lnTo>
                    <a:pt x="4562" y="3516"/>
                  </a:lnTo>
                  <a:lnTo>
                    <a:pt x="4646" y="3537"/>
                  </a:lnTo>
                  <a:lnTo>
                    <a:pt x="4708" y="3620"/>
                  </a:lnTo>
                  <a:lnTo>
                    <a:pt x="4813" y="3578"/>
                  </a:lnTo>
                  <a:lnTo>
                    <a:pt x="4834" y="3474"/>
                  </a:lnTo>
                  <a:lnTo>
                    <a:pt x="4855" y="3369"/>
                  </a:lnTo>
                  <a:lnTo>
                    <a:pt x="4918" y="3327"/>
                  </a:lnTo>
                  <a:lnTo>
                    <a:pt x="4980" y="3453"/>
                  </a:lnTo>
                  <a:lnTo>
                    <a:pt x="5064" y="3348"/>
                  </a:lnTo>
                  <a:lnTo>
                    <a:pt x="5127" y="3453"/>
                  </a:lnTo>
                  <a:lnTo>
                    <a:pt x="5190" y="3474"/>
                  </a:lnTo>
                  <a:lnTo>
                    <a:pt x="5252" y="3369"/>
                  </a:lnTo>
                  <a:lnTo>
                    <a:pt x="5357" y="3432"/>
                  </a:lnTo>
                  <a:lnTo>
                    <a:pt x="5483" y="3348"/>
                  </a:lnTo>
                  <a:lnTo>
                    <a:pt x="5545" y="3432"/>
                  </a:lnTo>
                  <a:lnTo>
                    <a:pt x="5671" y="3432"/>
                  </a:lnTo>
                  <a:lnTo>
                    <a:pt x="5713" y="3369"/>
                  </a:lnTo>
                  <a:lnTo>
                    <a:pt x="5755" y="3411"/>
                  </a:lnTo>
                  <a:lnTo>
                    <a:pt x="5755" y="3265"/>
                  </a:lnTo>
                  <a:lnTo>
                    <a:pt x="5671" y="3202"/>
                  </a:lnTo>
                  <a:lnTo>
                    <a:pt x="5587" y="2993"/>
                  </a:lnTo>
                  <a:lnTo>
                    <a:pt x="5462" y="2951"/>
                  </a:lnTo>
                  <a:lnTo>
                    <a:pt x="5399" y="2762"/>
                  </a:lnTo>
                  <a:lnTo>
                    <a:pt x="5462" y="2700"/>
                  </a:lnTo>
                  <a:lnTo>
                    <a:pt x="5462" y="2490"/>
                  </a:lnTo>
                  <a:lnTo>
                    <a:pt x="5441" y="2386"/>
                  </a:lnTo>
                  <a:lnTo>
                    <a:pt x="5462" y="2302"/>
                  </a:lnTo>
                  <a:lnTo>
                    <a:pt x="5399" y="2093"/>
                  </a:lnTo>
                  <a:lnTo>
                    <a:pt x="5357" y="1988"/>
                  </a:lnTo>
                  <a:lnTo>
                    <a:pt x="5336" y="1842"/>
                  </a:lnTo>
                  <a:lnTo>
                    <a:pt x="5378" y="1758"/>
                  </a:lnTo>
                  <a:lnTo>
                    <a:pt x="5357" y="1633"/>
                  </a:lnTo>
                  <a:lnTo>
                    <a:pt x="5190" y="1591"/>
                  </a:lnTo>
                  <a:lnTo>
                    <a:pt x="5190" y="1486"/>
                  </a:lnTo>
                  <a:lnTo>
                    <a:pt x="5252" y="1361"/>
                  </a:lnTo>
                  <a:lnTo>
                    <a:pt x="5190" y="1172"/>
                  </a:lnTo>
                  <a:lnTo>
                    <a:pt x="5252" y="1068"/>
                  </a:lnTo>
                  <a:lnTo>
                    <a:pt x="5190" y="1005"/>
                  </a:lnTo>
                  <a:lnTo>
                    <a:pt x="5127" y="1005"/>
                  </a:lnTo>
                  <a:lnTo>
                    <a:pt x="5022" y="858"/>
                  </a:lnTo>
                  <a:lnTo>
                    <a:pt x="4939" y="858"/>
                  </a:lnTo>
                  <a:lnTo>
                    <a:pt x="4876" y="754"/>
                  </a:lnTo>
                  <a:lnTo>
                    <a:pt x="4771" y="628"/>
                  </a:lnTo>
                  <a:lnTo>
                    <a:pt x="4708" y="607"/>
                  </a:lnTo>
                  <a:lnTo>
                    <a:pt x="4604" y="545"/>
                  </a:lnTo>
                  <a:lnTo>
                    <a:pt x="4395" y="524"/>
                  </a:lnTo>
                  <a:lnTo>
                    <a:pt x="4227" y="419"/>
                  </a:lnTo>
                  <a:lnTo>
                    <a:pt x="4018" y="189"/>
                  </a:lnTo>
                  <a:lnTo>
                    <a:pt x="3892" y="105"/>
                  </a:lnTo>
                  <a:lnTo>
                    <a:pt x="378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78"/>
            <p:cNvSpPr/>
            <p:nvPr/>
          </p:nvSpPr>
          <p:spPr>
            <a:xfrm>
              <a:off x="3883127" y="2693471"/>
              <a:ext cx="27411" cy="23803"/>
            </a:xfrm>
            <a:custGeom>
              <a:avLst/>
              <a:gdLst/>
              <a:ahLst/>
              <a:cxnLst/>
              <a:rect l="l" t="t" r="r" b="b"/>
              <a:pathLst>
                <a:path w="2302" h="2093" extrusionOk="0">
                  <a:moveTo>
                    <a:pt x="1026" y="0"/>
                  </a:moveTo>
                  <a:lnTo>
                    <a:pt x="1026" y="63"/>
                  </a:lnTo>
                  <a:lnTo>
                    <a:pt x="942" y="63"/>
                  </a:lnTo>
                  <a:lnTo>
                    <a:pt x="942" y="105"/>
                  </a:lnTo>
                  <a:lnTo>
                    <a:pt x="1005" y="167"/>
                  </a:lnTo>
                  <a:lnTo>
                    <a:pt x="900" y="230"/>
                  </a:lnTo>
                  <a:lnTo>
                    <a:pt x="837" y="209"/>
                  </a:lnTo>
                  <a:lnTo>
                    <a:pt x="628" y="209"/>
                  </a:lnTo>
                  <a:lnTo>
                    <a:pt x="607" y="147"/>
                  </a:lnTo>
                  <a:lnTo>
                    <a:pt x="586" y="251"/>
                  </a:lnTo>
                  <a:lnTo>
                    <a:pt x="481" y="230"/>
                  </a:lnTo>
                  <a:lnTo>
                    <a:pt x="335" y="272"/>
                  </a:lnTo>
                  <a:lnTo>
                    <a:pt x="335" y="356"/>
                  </a:lnTo>
                  <a:lnTo>
                    <a:pt x="272" y="356"/>
                  </a:lnTo>
                  <a:lnTo>
                    <a:pt x="84" y="439"/>
                  </a:lnTo>
                  <a:lnTo>
                    <a:pt x="0" y="544"/>
                  </a:lnTo>
                  <a:lnTo>
                    <a:pt x="21" y="900"/>
                  </a:lnTo>
                  <a:lnTo>
                    <a:pt x="84" y="900"/>
                  </a:lnTo>
                  <a:lnTo>
                    <a:pt x="126" y="879"/>
                  </a:lnTo>
                  <a:lnTo>
                    <a:pt x="230" y="900"/>
                  </a:lnTo>
                  <a:lnTo>
                    <a:pt x="189" y="983"/>
                  </a:lnTo>
                  <a:lnTo>
                    <a:pt x="105" y="983"/>
                  </a:lnTo>
                  <a:lnTo>
                    <a:pt x="105" y="1151"/>
                  </a:lnTo>
                  <a:lnTo>
                    <a:pt x="209" y="1276"/>
                  </a:lnTo>
                  <a:lnTo>
                    <a:pt x="377" y="1423"/>
                  </a:lnTo>
                  <a:lnTo>
                    <a:pt x="419" y="1423"/>
                  </a:lnTo>
                  <a:lnTo>
                    <a:pt x="419" y="1318"/>
                  </a:lnTo>
                  <a:lnTo>
                    <a:pt x="544" y="1214"/>
                  </a:lnTo>
                  <a:lnTo>
                    <a:pt x="586" y="1318"/>
                  </a:lnTo>
                  <a:lnTo>
                    <a:pt x="523" y="1611"/>
                  </a:lnTo>
                  <a:lnTo>
                    <a:pt x="523" y="1695"/>
                  </a:lnTo>
                  <a:lnTo>
                    <a:pt x="586" y="1674"/>
                  </a:lnTo>
                  <a:lnTo>
                    <a:pt x="754" y="1569"/>
                  </a:lnTo>
                  <a:lnTo>
                    <a:pt x="900" y="1507"/>
                  </a:lnTo>
                  <a:lnTo>
                    <a:pt x="1046" y="1632"/>
                  </a:lnTo>
                  <a:lnTo>
                    <a:pt x="1130" y="1611"/>
                  </a:lnTo>
                  <a:lnTo>
                    <a:pt x="1151" y="1507"/>
                  </a:lnTo>
                  <a:lnTo>
                    <a:pt x="1235" y="1590"/>
                  </a:lnTo>
                  <a:lnTo>
                    <a:pt x="1277" y="1674"/>
                  </a:lnTo>
                  <a:lnTo>
                    <a:pt x="1339" y="1674"/>
                  </a:lnTo>
                  <a:lnTo>
                    <a:pt x="1528" y="1779"/>
                  </a:lnTo>
                  <a:lnTo>
                    <a:pt x="1570" y="1925"/>
                  </a:lnTo>
                  <a:lnTo>
                    <a:pt x="1695" y="1967"/>
                  </a:lnTo>
                  <a:lnTo>
                    <a:pt x="1779" y="2092"/>
                  </a:lnTo>
                  <a:lnTo>
                    <a:pt x="1988" y="2009"/>
                  </a:lnTo>
                  <a:lnTo>
                    <a:pt x="2155" y="2030"/>
                  </a:lnTo>
                  <a:lnTo>
                    <a:pt x="2260" y="1904"/>
                  </a:lnTo>
                  <a:lnTo>
                    <a:pt x="2218" y="1800"/>
                  </a:lnTo>
                  <a:lnTo>
                    <a:pt x="2302" y="1716"/>
                  </a:lnTo>
                  <a:lnTo>
                    <a:pt x="2302" y="1611"/>
                  </a:lnTo>
                  <a:lnTo>
                    <a:pt x="2051" y="1109"/>
                  </a:lnTo>
                  <a:lnTo>
                    <a:pt x="2093" y="691"/>
                  </a:lnTo>
                  <a:lnTo>
                    <a:pt x="2155" y="649"/>
                  </a:lnTo>
                  <a:lnTo>
                    <a:pt x="2197" y="481"/>
                  </a:lnTo>
                  <a:lnTo>
                    <a:pt x="2281" y="356"/>
                  </a:lnTo>
                  <a:lnTo>
                    <a:pt x="2302" y="335"/>
                  </a:lnTo>
                  <a:lnTo>
                    <a:pt x="2302" y="314"/>
                  </a:lnTo>
                  <a:lnTo>
                    <a:pt x="2260" y="230"/>
                  </a:lnTo>
                  <a:lnTo>
                    <a:pt x="2218" y="272"/>
                  </a:lnTo>
                  <a:lnTo>
                    <a:pt x="1758" y="251"/>
                  </a:lnTo>
                  <a:lnTo>
                    <a:pt x="1570" y="126"/>
                  </a:lnTo>
                  <a:lnTo>
                    <a:pt x="1339" y="126"/>
                  </a:lnTo>
                  <a:lnTo>
                    <a:pt x="1235" y="63"/>
                  </a:lnTo>
                  <a:lnTo>
                    <a:pt x="1130" y="105"/>
                  </a:lnTo>
                  <a:lnTo>
                    <a:pt x="10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78"/>
            <p:cNvSpPr/>
            <p:nvPr/>
          </p:nvSpPr>
          <p:spPr>
            <a:xfrm>
              <a:off x="3870422" y="2710598"/>
              <a:ext cx="43605" cy="22620"/>
            </a:xfrm>
            <a:custGeom>
              <a:avLst/>
              <a:gdLst/>
              <a:ahLst/>
              <a:cxnLst/>
              <a:rect l="l" t="t" r="r" b="b"/>
              <a:pathLst>
                <a:path w="3662" h="1989" extrusionOk="0">
                  <a:moveTo>
                    <a:pt x="1967" y="1"/>
                  </a:moveTo>
                  <a:lnTo>
                    <a:pt x="1821" y="63"/>
                  </a:lnTo>
                  <a:lnTo>
                    <a:pt x="1653" y="168"/>
                  </a:lnTo>
                  <a:lnTo>
                    <a:pt x="1590" y="189"/>
                  </a:lnTo>
                  <a:lnTo>
                    <a:pt x="1590" y="314"/>
                  </a:lnTo>
                  <a:lnTo>
                    <a:pt x="1653" y="586"/>
                  </a:lnTo>
                  <a:lnTo>
                    <a:pt x="1590" y="754"/>
                  </a:lnTo>
                  <a:lnTo>
                    <a:pt x="1402" y="963"/>
                  </a:lnTo>
                  <a:lnTo>
                    <a:pt x="1256" y="963"/>
                  </a:lnTo>
                  <a:lnTo>
                    <a:pt x="1130" y="838"/>
                  </a:lnTo>
                  <a:lnTo>
                    <a:pt x="1130" y="733"/>
                  </a:lnTo>
                  <a:lnTo>
                    <a:pt x="837" y="440"/>
                  </a:lnTo>
                  <a:lnTo>
                    <a:pt x="837" y="294"/>
                  </a:lnTo>
                  <a:lnTo>
                    <a:pt x="774" y="294"/>
                  </a:lnTo>
                  <a:lnTo>
                    <a:pt x="670" y="398"/>
                  </a:lnTo>
                  <a:lnTo>
                    <a:pt x="523" y="419"/>
                  </a:lnTo>
                  <a:lnTo>
                    <a:pt x="460" y="461"/>
                  </a:lnTo>
                  <a:lnTo>
                    <a:pt x="335" y="461"/>
                  </a:lnTo>
                  <a:lnTo>
                    <a:pt x="251" y="607"/>
                  </a:lnTo>
                  <a:lnTo>
                    <a:pt x="293" y="733"/>
                  </a:lnTo>
                  <a:lnTo>
                    <a:pt x="230" y="712"/>
                  </a:lnTo>
                  <a:lnTo>
                    <a:pt x="230" y="921"/>
                  </a:lnTo>
                  <a:lnTo>
                    <a:pt x="84" y="1110"/>
                  </a:lnTo>
                  <a:lnTo>
                    <a:pt x="84" y="1214"/>
                  </a:lnTo>
                  <a:lnTo>
                    <a:pt x="84" y="1319"/>
                  </a:lnTo>
                  <a:lnTo>
                    <a:pt x="0" y="1382"/>
                  </a:lnTo>
                  <a:lnTo>
                    <a:pt x="42" y="1674"/>
                  </a:lnTo>
                  <a:lnTo>
                    <a:pt x="126" y="1737"/>
                  </a:lnTo>
                  <a:lnTo>
                    <a:pt x="126" y="1758"/>
                  </a:lnTo>
                  <a:lnTo>
                    <a:pt x="230" y="1737"/>
                  </a:lnTo>
                  <a:lnTo>
                    <a:pt x="251" y="1591"/>
                  </a:lnTo>
                  <a:lnTo>
                    <a:pt x="440" y="1465"/>
                  </a:lnTo>
                  <a:lnTo>
                    <a:pt x="670" y="1382"/>
                  </a:lnTo>
                  <a:lnTo>
                    <a:pt x="879" y="1423"/>
                  </a:lnTo>
                  <a:lnTo>
                    <a:pt x="1025" y="1423"/>
                  </a:lnTo>
                  <a:lnTo>
                    <a:pt x="1088" y="1465"/>
                  </a:lnTo>
                  <a:lnTo>
                    <a:pt x="1235" y="1382"/>
                  </a:lnTo>
                  <a:lnTo>
                    <a:pt x="1339" y="1361"/>
                  </a:lnTo>
                  <a:lnTo>
                    <a:pt x="1360" y="1444"/>
                  </a:lnTo>
                  <a:lnTo>
                    <a:pt x="1465" y="1444"/>
                  </a:lnTo>
                  <a:lnTo>
                    <a:pt x="1548" y="1549"/>
                  </a:lnTo>
                  <a:lnTo>
                    <a:pt x="1716" y="1549"/>
                  </a:lnTo>
                  <a:lnTo>
                    <a:pt x="1779" y="1570"/>
                  </a:lnTo>
                  <a:lnTo>
                    <a:pt x="1967" y="1444"/>
                  </a:lnTo>
                  <a:lnTo>
                    <a:pt x="2176" y="1549"/>
                  </a:lnTo>
                  <a:lnTo>
                    <a:pt x="2344" y="1570"/>
                  </a:lnTo>
                  <a:lnTo>
                    <a:pt x="2511" y="1758"/>
                  </a:lnTo>
                  <a:lnTo>
                    <a:pt x="2637" y="1758"/>
                  </a:lnTo>
                  <a:lnTo>
                    <a:pt x="2762" y="1946"/>
                  </a:lnTo>
                  <a:lnTo>
                    <a:pt x="2929" y="1967"/>
                  </a:lnTo>
                  <a:lnTo>
                    <a:pt x="2971" y="1988"/>
                  </a:lnTo>
                  <a:lnTo>
                    <a:pt x="3160" y="1905"/>
                  </a:lnTo>
                  <a:lnTo>
                    <a:pt x="3390" y="1884"/>
                  </a:lnTo>
                  <a:lnTo>
                    <a:pt x="3432" y="1737"/>
                  </a:lnTo>
                  <a:lnTo>
                    <a:pt x="3536" y="1674"/>
                  </a:lnTo>
                  <a:lnTo>
                    <a:pt x="3578" y="1570"/>
                  </a:lnTo>
                  <a:lnTo>
                    <a:pt x="3662" y="1549"/>
                  </a:lnTo>
                  <a:lnTo>
                    <a:pt x="3662" y="1382"/>
                  </a:lnTo>
                  <a:lnTo>
                    <a:pt x="3578" y="1277"/>
                  </a:lnTo>
                  <a:lnTo>
                    <a:pt x="3494" y="1110"/>
                  </a:lnTo>
                  <a:lnTo>
                    <a:pt x="3473" y="1047"/>
                  </a:lnTo>
                  <a:lnTo>
                    <a:pt x="3390" y="921"/>
                  </a:lnTo>
                  <a:lnTo>
                    <a:pt x="3432" y="838"/>
                  </a:lnTo>
                  <a:lnTo>
                    <a:pt x="3369" y="733"/>
                  </a:lnTo>
                  <a:lnTo>
                    <a:pt x="3327" y="712"/>
                  </a:lnTo>
                  <a:lnTo>
                    <a:pt x="3348" y="649"/>
                  </a:lnTo>
                  <a:lnTo>
                    <a:pt x="3348" y="545"/>
                  </a:lnTo>
                  <a:lnTo>
                    <a:pt x="3055" y="503"/>
                  </a:lnTo>
                  <a:lnTo>
                    <a:pt x="2846" y="586"/>
                  </a:lnTo>
                  <a:lnTo>
                    <a:pt x="2762" y="461"/>
                  </a:lnTo>
                  <a:lnTo>
                    <a:pt x="2637" y="419"/>
                  </a:lnTo>
                  <a:lnTo>
                    <a:pt x="2595" y="273"/>
                  </a:lnTo>
                  <a:lnTo>
                    <a:pt x="2406" y="168"/>
                  </a:lnTo>
                  <a:lnTo>
                    <a:pt x="2344" y="168"/>
                  </a:lnTo>
                  <a:lnTo>
                    <a:pt x="2302" y="84"/>
                  </a:lnTo>
                  <a:lnTo>
                    <a:pt x="2218" y="1"/>
                  </a:lnTo>
                  <a:lnTo>
                    <a:pt x="2197" y="105"/>
                  </a:lnTo>
                  <a:lnTo>
                    <a:pt x="2113" y="126"/>
                  </a:lnTo>
                  <a:lnTo>
                    <a:pt x="196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78"/>
            <p:cNvSpPr/>
            <p:nvPr/>
          </p:nvSpPr>
          <p:spPr>
            <a:xfrm>
              <a:off x="3871910" y="2726065"/>
              <a:ext cx="33901" cy="23803"/>
            </a:xfrm>
            <a:custGeom>
              <a:avLst/>
              <a:gdLst/>
              <a:ahLst/>
              <a:cxnLst/>
              <a:rect l="l" t="t" r="r" b="b"/>
              <a:pathLst>
                <a:path w="2847" h="2093" extrusionOk="0">
                  <a:moveTo>
                    <a:pt x="1214" y="1"/>
                  </a:moveTo>
                  <a:lnTo>
                    <a:pt x="1110" y="22"/>
                  </a:lnTo>
                  <a:lnTo>
                    <a:pt x="963" y="105"/>
                  </a:lnTo>
                  <a:lnTo>
                    <a:pt x="900" y="63"/>
                  </a:lnTo>
                  <a:lnTo>
                    <a:pt x="754" y="63"/>
                  </a:lnTo>
                  <a:lnTo>
                    <a:pt x="545" y="22"/>
                  </a:lnTo>
                  <a:lnTo>
                    <a:pt x="315" y="105"/>
                  </a:lnTo>
                  <a:lnTo>
                    <a:pt x="126" y="231"/>
                  </a:lnTo>
                  <a:lnTo>
                    <a:pt x="105" y="377"/>
                  </a:lnTo>
                  <a:lnTo>
                    <a:pt x="1" y="398"/>
                  </a:lnTo>
                  <a:lnTo>
                    <a:pt x="1" y="586"/>
                  </a:lnTo>
                  <a:lnTo>
                    <a:pt x="63" y="712"/>
                  </a:lnTo>
                  <a:lnTo>
                    <a:pt x="1" y="796"/>
                  </a:lnTo>
                  <a:lnTo>
                    <a:pt x="22" y="817"/>
                  </a:lnTo>
                  <a:lnTo>
                    <a:pt x="231" y="754"/>
                  </a:lnTo>
                  <a:lnTo>
                    <a:pt x="398" y="1005"/>
                  </a:lnTo>
                  <a:lnTo>
                    <a:pt x="524" y="1047"/>
                  </a:lnTo>
                  <a:lnTo>
                    <a:pt x="733" y="1005"/>
                  </a:lnTo>
                  <a:lnTo>
                    <a:pt x="817" y="1047"/>
                  </a:lnTo>
                  <a:lnTo>
                    <a:pt x="838" y="1151"/>
                  </a:lnTo>
                  <a:lnTo>
                    <a:pt x="921" y="1172"/>
                  </a:lnTo>
                  <a:lnTo>
                    <a:pt x="963" y="1235"/>
                  </a:lnTo>
                  <a:lnTo>
                    <a:pt x="921" y="1340"/>
                  </a:lnTo>
                  <a:lnTo>
                    <a:pt x="921" y="1549"/>
                  </a:lnTo>
                  <a:lnTo>
                    <a:pt x="1047" y="1528"/>
                  </a:lnTo>
                  <a:lnTo>
                    <a:pt x="1172" y="1633"/>
                  </a:lnTo>
                  <a:lnTo>
                    <a:pt x="1256" y="1633"/>
                  </a:lnTo>
                  <a:lnTo>
                    <a:pt x="1319" y="1863"/>
                  </a:lnTo>
                  <a:lnTo>
                    <a:pt x="1319" y="1988"/>
                  </a:lnTo>
                  <a:lnTo>
                    <a:pt x="1361" y="2093"/>
                  </a:lnTo>
                  <a:lnTo>
                    <a:pt x="1486" y="2009"/>
                  </a:lnTo>
                  <a:lnTo>
                    <a:pt x="1696" y="1947"/>
                  </a:lnTo>
                  <a:lnTo>
                    <a:pt x="1863" y="2009"/>
                  </a:lnTo>
                  <a:lnTo>
                    <a:pt x="2009" y="1947"/>
                  </a:lnTo>
                  <a:lnTo>
                    <a:pt x="2114" y="1947"/>
                  </a:lnTo>
                  <a:lnTo>
                    <a:pt x="2051" y="1779"/>
                  </a:lnTo>
                  <a:lnTo>
                    <a:pt x="2219" y="1758"/>
                  </a:lnTo>
                  <a:lnTo>
                    <a:pt x="2281" y="1633"/>
                  </a:lnTo>
                  <a:lnTo>
                    <a:pt x="2386" y="1570"/>
                  </a:lnTo>
                  <a:lnTo>
                    <a:pt x="2407" y="1654"/>
                  </a:lnTo>
                  <a:lnTo>
                    <a:pt x="2532" y="1654"/>
                  </a:lnTo>
                  <a:lnTo>
                    <a:pt x="2532" y="1528"/>
                  </a:lnTo>
                  <a:lnTo>
                    <a:pt x="2386" y="1444"/>
                  </a:lnTo>
                  <a:lnTo>
                    <a:pt x="2428" y="1277"/>
                  </a:lnTo>
                  <a:lnTo>
                    <a:pt x="2512" y="1256"/>
                  </a:lnTo>
                  <a:lnTo>
                    <a:pt x="2616" y="1068"/>
                  </a:lnTo>
                  <a:lnTo>
                    <a:pt x="2825" y="963"/>
                  </a:lnTo>
                  <a:lnTo>
                    <a:pt x="2825" y="858"/>
                  </a:lnTo>
                  <a:lnTo>
                    <a:pt x="2721" y="817"/>
                  </a:lnTo>
                  <a:lnTo>
                    <a:pt x="2846" y="628"/>
                  </a:lnTo>
                  <a:lnTo>
                    <a:pt x="2804" y="607"/>
                  </a:lnTo>
                  <a:lnTo>
                    <a:pt x="2637" y="586"/>
                  </a:lnTo>
                  <a:lnTo>
                    <a:pt x="2512" y="398"/>
                  </a:lnTo>
                  <a:lnTo>
                    <a:pt x="2386" y="398"/>
                  </a:lnTo>
                  <a:lnTo>
                    <a:pt x="2219" y="210"/>
                  </a:lnTo>
                  <a:lnTo>
                    <a:pt x="2051" y="189"/>
                  </a:lnTo>
                  <a:lnTo>
                    <a:pt x="1842" y="84"/>
                  </a:lnTo>
                  <a:lnTo>
                    <a:pt x="1654" y="210"/>
                  </a:lnTo>
                  <a:lnTo>
                    <a:pt x="1591" y="189"/>
                  </a:lnTo>
                  <a:lnTo>
                    <a:pt x="1423" y="189"/>
                  </a:lnTo>
                  <a:lnTo>
                    <a:pt x="1340" y="84"/>
                  </a:lnTo>
                  <a:lnTo>
                    <a:pt x="1235" y="84"/>
                  </a:lnTo>
                  <a:lnTo>
                    <a:pt x="12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7" name="Google Shape;2877;p78"/>
            <p:cNvSpPr/>
            <p:nvPr/>
          </p:nvSpPr>
          <p:spPr>
            <a:xfrm>
              <a:off x="3888104" y="2727737"/>
              <a:ext cx="57573" cy="42601"/>
            </a:xfrm>
            <a:custGeom>
              <a:avLst/>
              <a:gdLst/>
              <a:ahLst/>
              <a:cxnLst/>
              <a:rect l="l" t="t" r="r" b="b"/>
              <a:pathLst>
                <a:path w="4835" h="3746" extrusionOk="0">
                  <a:moveTo>
                    <a:pt x="2470" y="0"/>
                  </a:moveTo>
                  <a:lnTo>
                    <a:pt x="2323" y="84"/>
                  </a:lnTo>
                  <a:lnTo>
                    <a:pt x="2219" y="42"/>
                  </a:lnTo>
                  <a:lnTo>
                    <a:pt x="2093" y="63"/>
                  </a:lnTo>
                  <a:lnTo>
                    <a:pt x="2051" y="167"/>
                  </a:lnTo>
                  <a:lnTo>
                    <a:pt x="1947" y="230"/>
                  </a:lnTo>
                  <a:lnTo>
                    <a:pt x="1905" y="377"/>
                  </a:lnTo>
                  <a:lnTo>
                    <a:pt x="1675" y="398"/>
                  </a:lnTo>
                  <a:lnTo>
                    <a:pt x="1486" y="481"/>
                  </a:lnTo>
                  <a:lnTo>
                    <a:pt x="1361" y="670"/>
                  </a:lnTo>
                  <a:lnTo>
                    <a:pt x="1465" y="711"/>
                  </a:lnTo>
                  <a:lnTo>
                    <a:pt x="1465" y="816"/>
                  </a:lnTo>
                  <a:lnTo>
                    <a:pt x="1256" y="921"/>
                  </a:lnTo>
                  <a:lnTo>
                    <a:pt x="1152" y="1109"/>
                  </a:lnTo>
                  <a:lnTo>
                    <a:pt x="1068" y="1130"/>
                  </a:lnTo>
                  <a:lnTo>
                    <a:pt x="1026" y="1297"/>
                  </a:lnTo>
                  <a:lnTo>
                    <a:pt x="1172" y="1381"/>
                  </a:lnTo>
                  <a:lnTo>
                    <a:pt x="1172" y="1507"/>
                  </a:lnTo>
                  <a:lnTo>
                    <a:pt x="1047" y="1507"/>
                  </a:lnTo>
                  <a:lnTo>
                    <a:pt x="1026" y="1423"/>
                  </a:lnTo>
                  <a:lnTo>
                    <a:pt x="921" y="1486"/>
                  </a:lnTo>
                  <a:lnTo>
                    <a:pt x="859" y="1611"/>
                  </a:lnTo>
                  <a:lnTo>
                    <a:pt x="691" y="1632"/>
                  </a:lnTo>
                  <a:lnTo>
                    <a:pt x="754" y="1800"/>
                  </a:lnTo>
                  <a:lnTo>
                    <a:pt x="649" y="1800"/>
                  </a:lnTo>
                  <a:lnTo>
                    <a:pt x="503" y="1862"/>
                  </a:lnTo>
                  <a:lnTo>
                    <a:pt x="336" y="1800"/>
                  </a:lnTo>
                  <a:lnTo>
                    <a:pt x="126" y="1862"/>
                  </a:lnTo>
                  <a:lnTo>
                    <a:pt x="1" y="1946"/>
                  </a:lnTo>
                  <a:lnTo>
                    <a:pt x="22" y="2009"/>
                  </a:lnTo>
                  <a:lnTo>
                    <a:pt x="126" y="2260"/>
                  </a:lnTo>
                  <a:lnTo>
                    <a:pt x="210" y="2385"/>
                  </a:lnTo>
                  <a:lnTo>
                    <a:pt x="231" y="2532"/>
                  </a:lnTo>
                  <a:lnTo>
                    <a:pt x="294" y="2574"/>
                  </a:lnTo>
                  <a:lnTo>
                    <a:pt x="294" y="2950"/>
                  </a:lnTo>
                  <a:lnTo>
                    <a:pt x="189" y="2992"/>
                  </a:lnTo>
                  <a:lnTo>
                    <a:pt x="105" y="3118"/>
                  </a:lnTo>
                  <a:lnTo>
                    <a:pt x="126" y="3306"/>
                  </a:lnTo>
                  <a:lnTo>
                    <a:pt x="273" y="3494"/>
                  </a:lnTo>
                  <a:lnTo>
                    <a:pt x="273" y="3536"/>
                  </a:lnTo>
                  <a:lnTo>
                    <a:pt x="336" y="3536"/>
                  </a:lnTo>
                  <a:lnTo>
                    <a:pt x="524" y="3620"/>
                  </a:lnTo>
                  <a:lnTo>
                    <a:pt x="628" y="3578"/>
                  </a:lnTo>
                  <a:lnTo>
                    <a:pt x="1047" y="3515"/>
                  </a:lnTo>
                  <a:lnTo>
                    <a:pt x="1235" y="3515"/>
                  </a:lnTo>
                  <a:lnTo>
                    <a:pt x="1340" y="3411"/>
                  </a:lnTo>
                  <a:lnTo>
                    <a:pt x="1424" y="3411"/>
                  </a:lnTo>
                  <a:lnTo>
                    <a:pt x="1549" y="3494"/>
                  </a:lnTo>
                  <a:lnTo>
                    <a:pt x="1884" y="3536"/>
                  </a:lnTo>
                  <a:lnTo>
                    <a:pt x="2009" y="3620"/>
                  </a:lnTo>
                  <a:lnTo>
                    <a:pt x="2051" y="3683"/>
                  </a:lnTo>
                  <a:lnTo>
                    <a:pt x="2260" y="3599"/>
                  </a:lnTo>
                  <a:lnTo>
                    <a:pt x="2365" y="3683"/>
                  </a:lnTo>
                  <a:lnTo>
                    <a:pt x="2428" y="3683"/>
                  </a:lnTo>
                  <a:lnTo>
                    <a:pt x="2470" y="3620"/>
                  </a:lnTo>
                  <a:lnTo>
                    <a:pt x="2637" y="3641"/>
                  </a:lnTo>
                  <a:lnTo>
                    <a:pt x="2721" y="3704"/>
                  </a:lnTo>
                  <a:lnTo>
                    <a:pt x="2909" y="3599"/>
                  </a:lnTo>
                  <a:lnTo>
                    <a:pt x="3056" y="3599"/>
                  </a:lnTo>
                  <a:lnTo>
                    <a:pt x="3097" y="3724"/>
                  </a:lnTo>
                  <a:lnTo>
                    <a:pt x="3202" y="3745"/>
                  </a:lnTo>
                  <a:lnTo>
                    <a:pt x="3307" y="3620"/>
                  </a:lnTo>
                  <a:lnTo>
                    <a:pt x="3411" y="3599"/>
                  </a:lnTo>
                  <a:lnTo>
                    <a:pt x="3516" y="3683"/>
                  </a:lnTo>
                  <a:lnTo>
                    <a:pt x="3662" y="3620"/>
                  </a:lnTo>
                  <a:lnTo>
                    <a:pt x="3767" y="3704"/>
                  </a:lnTo>
                  <a:lnTo>
                    <a:pt x="3893" y="3704"/>
                  </a:lnTo>
                  <a:lnTo>
                    <a:pt x="3893" y="3494"/>
                  </a:lnTo>
                  <a:lnTo>
                    <a:pt x="3997" y="3285"/>
                  </a:lnTo>
                  <a:lnTo>
                    <a:pt x="4165" y="3264"/>
                  </a:lnTo>
                  <a:lnTo>
                    <a:pt x="4395" y="3201"/>
                  </a:lnTo>
                  <a:lnTo>
                    <a:pt x="4416" y="3201"/>
                  </a:lnTo>
                  <a:lnTo>
                    <a:pt x="4416" y="3055"/>
                  </a:lnTo>
                  <a:lnTo>
                    <a:pt x="4290" y="2908"/>
                  </a:lnTo>
                  <a:lnTo>
                    <a:pt x="4311" y="2762"/>
                  </a:lnTo>
                  <a:lnTo>
                    <a:pt x="4185" y="2574"/>
                  </a:lnTo>
                  <a:lnTo>
                    <a:pt x="4185" y="2427"/>
                  </a:lnTo>
                  <a:lnTo>
                    <a:pt x="4248" y="2344"/>
                  </a:lnTo>
                  <a:lnTo>
                    <a:pt x="4374" y="2448"/>
                  </a:lnTo>
                  <a:lnTo>
                    <a:pt x="4667" y="2427"/>
                  </a:lnTo>
                  <a:lnTo>
                    <a:pt x="4771" y="2218"/>
                  </a:lnTo>
                  <a:lnTo>
                    <a:pt x="4834" y="2155"/>
                  </a:lnTo>
                  <a:lnTo>
                    <a:pt x="4688" y="2051"/>
                  </a:lnTo>
                  <a:lnTo>
                    <a:pt x="4688" y="1946"/>
                  </a:lnTo>
                  <a:lnTo>
                    <a:pt x="4457" y="1758"/>
                  </a:lnTo>
                  <a:lnTo>
                    <a:pt x="4269" y="1716"/>
                  </a:lnTo>
                  <a:lnTo>
                    <a:pt x="4206" y="1527"/>
                  </a:lnTo>
                  <a:lnTo>
                    <a:pt x="4102" y="1423"/>
                  </a:lnTo>
                  <a:lnTo>
                    <a:pt x="3955" y="1214"/>
                  </a:lnTo>
                  <a:lnTo>
                    <a:pt x="3872" y="1046"/>
                  </a:lnTo>
                  <a:lnTo>
                    <a:pt x="3746" y="921"/>
                  </a:lnTo>
                  <a:lnTo>
                    <a:pt x="3746" y="753"/>
                  </a:lnTo>
                  <a:lnTo>
                    <a:pt x="3662" y="649"/>
                  </a:lnTo>
                  <a:lnTo>
                    <a:pt x="3683" y="481"/>
                  </a:lnTo>
                  <a:lnTo>
                    <a:pt x="3662" y="356"/>
                  </a:lnTo>
                  <a:lnTo>
                    <a:pt x="3411" y="272"/>
                  </a:lnTo>
                  <a:lnTo>
                    <a:pt x="3328" y="272"/>
                  </a:lnTo>
                  <a:lnTo>
                    <a:pt x="3265" y="167"/>
                  </a:lnTo>
                  <a:lnTo>
                    <a:pt x="3097" y="230"/>
                  </a:lnTo>
                  <a:lnTo>
                    <a:pt x="2930" y="356"/>
                  </a:lnTo>
                  <a:lnTo>
                    <a:pt x="2825" y="147"/>
                  </a:lnTo>
                  <a:lnTo>
                    <a:pt x="2721" y="147"/>
                  </a:lnTo>
                  <a:lnTo>
                    <a:pt x="2574" y="188"/>
                  </a:lnTo>
                  <a:lnTo>
                    <a:pt x="24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8" name="Google Shape;2878;p78"/>
            <p:cNvSpPr/>
            <p:nvPr/>
          </p:nvSpPr>
          <p:spPr>
            <a:xfrm>
              <a:off x="3848488" y="2796972"/>
              <a:ext cx="39628" cy="24519"/>
            </a:xfrm>
            <a:custGeom>
              <a:avLst/>
              <a:gdLst/>
              <a:ahLst/>
              <a:cxnLst/>
              <a:rect l="l" t="t" r="r" b="b"/>
              <a:pathLst>
                <a:path w="3328" h="2156" extrusionOk="0">
                  <a:moveTo>
                    <a:pt x="2993" y="1"/>
                  </a:moveTo>
                  <a:lnTo>
                    <a:pt x="2867" y="64"/>
                  </a:lnTo>
                  <a:lnTo>
                    <a:pt x="2679" y="43"/>
                  </a:lnTo>
                  <a:lnTo>
                    <a:pt x="2449" y="43"/>
                  </a:lnTo>
                  <a:lnTo>
                    <a:pt x="2302" y="22"/>
                  </a:lnTo>
                  <a:lnTo>
                    <a:pt x="2135" y="43"/>
                  </a:lnTo>
                  <a:lnTo>
                    <a:pt x="2030" y="210"/>
                  </a:lnTo>
                  <a:lnTo>
                    <a:pt x="1926" y="273"/>
                  </a:lnTo>
                  <a:lnTo>
                    <a:pt x="1926" y="377"/>
                  </a:lnTo>
                  <a:lnTo>
                    <a:pt x="1758" y="210"/>
                  </a:lnTo>
                  <a:lnTo>
                    <a:pt x="1549" y="357"/>
                  </a:lnTo>
                  <a:lnTo>
                    <a:pt x="1403" y="419"/>
                  </a:lnTo>
                  <a:lnTo>
                    <a:pt x="1403" y="545"/>
                  </a:lnTo>
                  <a:lnTo>
                    <a:pt x="1089" y="566"/>
                  </a:lnTo>
                  <a:lnTo>
                    <a:pt x="880" y="629"/>
                  </a:lnTo>
                  <a:lnTo>
                    <a:pt x="691" y="587"/>
                  </a:lnTo>
                  <a:lnTo>
                    <a:pt x="294" y="357"/>
                  </a:lnTo>
                  <a:lnTo>
                    <a:pt x="294" y="440"/>
                  </a:lnTo>
                  <a:lnTo>
                    <a:pt x="315" y="566"/>
                  </a:lnTo>
                  <a:lnTo>
                    <a:pt x="294" y="670"/>
                  </a:lnTo>
                  <a:lnTo>
                    <a:pt x="64" y="670"/>
                  </a:lnTo>
                  <a:lnTo>
                    <a:pt x="43" y="733"/>
                  </a:lnTo>
                  <a:lnTo>
                    <a:pt x="147" y="838"/>
                  </a:lnTo>
                  <a:lnTo>
                    <a:pt x="85" y="984"/>
                  </a:lnTo>
                  <a:lnTo>
                    <a:pt x="64" y="1089"/>
                  </a:lnTo>
                  <a:lnTo>
                    <a:pt x="147" y="1193"/>
                  </a:lnTo>
                  <a:lnTo>
                    <a:pt x="43" y="1298"/>
                  </a:lnTo>
                  <a:lnTo>
                    <a:pt x="1" y="1298"/>
                  </a:lnTo>
                  <a:lnTo>
                    <a:pt x="168" y="1486"/>
                  </a:lnTo>
                  <a:lnTo>
                    <a:pt x="189" y="1675"/>
                  </a:lnTo>
                  <a:lnTo>
                    <a:pt x="273" y="1696"/>
                  </a:lnTo>
                  <a:lnTo>
                    <a:pt x="524" y="1905"/>
                  </a:lnTo>
                  <a:lnTo>
                    <a:pt x="629" y="1947"/>
                  </a:lnTo>
                  <a:lnTo>
                    <a:pt x="733" y="2030"/>
                  </a:lnTo>
                  <a:lnTo>
                    <a:pt x="1026" y="2093"/>
                  </a:lnTo>
                  <a:lnTo>
                    <a:pt x="1235" y="2156"/>
                  </a:lnTo>
                  <a:lnTo>
                    <a:pt x="1340" y="2030"/>
                  </a:lnTo>
                  <a:lnTo>
                    <a:pt x="1403" y="2051"/>
                  </a:lnTo>
                  <a:lnTo>
                    <a:pt x="1466" y="1989"/>
                  </a:lnTo>
                  <a:lnTo>
                    <a:pt x="1612" y="1926"/>
                  </a:lnTo>
                  <a:lnTo>
                    <a:pt x="1717" y="1926"/>
                  </a:lnTo>
                  <a:lnTo>
                    <a:pt x="1738" y="1884"/>
                  </a:lnTo>
                  <a:lnTo>
                    <a:pt x="1863" y="1779"/>
                  </a:lnTo>
                  <a:lnTo>
                    <a:pt x="1968" y="1800"/>
                  </a:lnTo>
                  <a:lnTo>
                    <a:pt x="2072" y="1821"/>
                  </a:lnTo>
                  <a:lnTo>
                    <a:pt x="2156" y="1842"/>
                  </a:lnTo>
                  <a:lnTo>
                    <a:pt x="2282" y="1717"/>
                  </a:lnTo>
                  <a:lnTo>
                    <a:pt x="2386" y="1696"/>
                  </a:lnTo>
                  <a:lnTo>
                    <a:pt x="2449" y="1591"/>
                  </a:lnTo>
                  <a:lnTo>
                    <a:pt x="2595" y="1612"/>
                  </a:lnTo>
                  <a:lnTo>
                    <a:pt x="2700" y="1507"/>
                  </a:lnTo>
                  <a:lnTo>
                    <a:pt x="2679" y="1403"/>
                  </a:lnTo>
                  <a:lnTo>
                    <a:pt x="2888" y="1089"/>
                  </a:lnTo>
                  <a:lnTo>
                    <a:pt x="3014" y="754"/>
                  </a:lnTo>
                  <a:lnTo>
                    <a:pt x="3118" y="524"/>
                  </a:lnTo>
                  <a:lnTo>
                    <a:pt x="3286" y="482"/>
                  </a:lnTo>
                  <a:lnTo>
                    <a:pt x="3328" y="357"/>
                  </a:lnTo>
                  <a:lnTo>
                    <a:pt x="3307" y="336"/>
                  </a:lnTo>
                  <a:lnTo>
                    <a:pt x="3286" y="231"/>
                  </a:lnTo>
                  <a:lnTo>
                    <a:pt x="3118" y="126"/>
                  </a:lnTo>
                  <a:lnTo>
                    <a:pt x="29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78"/>
            <p:cNvSpPr/>
            <p:nvPr/>
          </p:nvSpPr>
          <p:spPr>
            <a:xfrm>
              <a:off x="3851727" y="2789842"/>
              <a:ext cx="34151" cy="14284"/>
            </a:xfrm>
            <a:custGeom>
              <a:avLst/>
              <a:gdLst/>
              <a:ahLst/>
              <a:cxnLst/>
              <a:rect l="l" t="t" r="r" b="b"/>
              <a:pathLst>
                <a:path w="2868" h="1256" extrusionOk="0">
                  <a:moveTo>
                    <a:pt x="2240" y="0"/>
                  </a:moveTo>
                  <a:lnTo>
                    <a:pt x="2177" y="21"/>
                  </a:lnTo>
                  <a:lnTo>
                    <a:pt x="2093" y="105"/>
                  </a:lnTo>
                  <a:lnTo>
                    <a:pt x="2010" y="42"/>
                  </a:lnTo>
                  <a:lnTo>
                    <a:pt x="1884" y="42"/>
                  </a:lnTo>
                  <a:lnTo>
                    <a:pt x="1779" y="21"/>
                  </a:lnTo>
                  <a:lnTo>
                    <a:pt x="1696" y="42"/>
                  </a:lnTo>
                  <a:lnTo>
                    <a:pt x="1612" y="147"/>
                  </a:lnTo>
                  <a:lnTo>
                    <a:pt x="1507" y="168"/>
                  </a:lnTo>
                  <a:lnTo>
                    <a:pt x="1486" y="147"/>
                  </a:lnTo>
                  <a:lnTo>
                    <a:pt x="1235" y="126"/>
                  </a:lnTo>
                  <a:lnTo>
                    <a:pt x="1089" y="230"/>
                  </a:lnTo>
                  <a:lnTo>
                    <a:pt x="942" y="251"/>
                  </a:lnTo>
                  <a:lnTo>
                    <a:pt x="775" y="419"/>
                  </a:lnTo>
                  <a:lnTo>
                    <a:pt x="566" y="440"/>
                  </a:lnTo>
                  <a:lnTo>
                    <a:pt x="336" y="523"/>
                  </a:lnTo>
                  <a:lnTo>
                    <a:pt x="294" y="460"/>
                  </a:lnTo>
                  <a:lnTo>
                    <a:pt x="147" y="481"/>
                  </a:lnTo>
                  <a:lnTo>
                    <a:pt x="22" y="565"/>
                  </a:lnTo>
                  <a:lnTo>
                    <a:pt x="1" y="565"/>
                  </a:lnTo>
                  <a:lnTo>
                    <a:pt x="1" y="753"/>
                  </a:lnTo>
                  <a:lnTo>
                    <a:pt x="22" y="984"/>
                  </a:lnTo>
                  <a:lnTo>
                    <a:pt x="419" y="1214"/>
                  </a:lnTo>
                  <a:lnTo>
                    <a:pt x="608" y="1256"/>
                  </a:lnTo>
                  <a:lnTo>
                    <a:pt x="817" y="1193"/>
                  </a:lnTo>
                  <a:lnTo>
                    <a:pt x="1131" y="1172"/>
                  </a:lnTo>
                  <a:lnTo>
                    <a:pt x="1131" y="1046"/>
                  </a:lnTo>
                  <a:lnTo>
                    <a:pt x="1277" y="984"/>
                  </a:lnTo>
                  <a:lnTo>
                    <a:pt x="1486" y="837"/>
                  </a:lnTo>
                  <a:lnTo>
                    <a:pt x="1654" y="1004"/>
                  </a:lnTo>
                  <a:lnTo>
                    <a:pt x="1654" y="900"/>
                  </a:lnTo>
                  <a:lnTo>
                    <a:pt x="1758" y="837"/>
                  </a:lnTo>
                  <a:lnTo>
                    <a:pt x="1863" y="670"/>
                  </a:lnTo>
                  <a:lnTo>
                    <a:pt x="2030" y="649"/>
                  </a:lnTo>
                  <a:lnTo>
                    <a:pt x="2177" y="670"/>
                  </a:lnTo>
                  <a:lnTo>
                    <a:pt x="2407" y="670"/>
                  </a:lnTo>
                  <a:lnTo>
                    <a:pt x="2595" y="691"/>
                  </a:lnTo>
                  <a:lnTo>
                    <a:pt x="2742" y="628"/>
                  </a:lnTo>
                  <a:lnTo>
                    <a:pt x="2763" y="419"/>
                  </a:lnTo>
                  <a:lnTo>
                    <a:pt x="2867" y="147"/>
                  </a:lnTo>
                  <a:lnTo>
                    <a:pt x="2637" y="21"/>
                  </a:lnTo>
                  <a:lnTo>
                    <a:pt x="2407" y="21"/>
                  </a:lnTo>
                  <a:lnTo>
                    <a:pt x="2344" y="42"/>
                  </a:lnTo>
                  <a:lnTo>
                    <a:pt x="224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78"/>
            <p:cNvSpPr/>
            <p:nvPr/>
          </p:nvSpPr>
          <p:spPr>
            <a:xfrm>
              <a:off x="3869672" y="2845760"/>
              <a:ext cx="12967" cy="23803"/>
            </a:xfrm>
            <a:custGeom>
              <a:avLst/>
              <a:gdLst/>
              <a:ahLst/>
              <a:cxnLst/>
              <a:rect l="l" t="t" r="r" b="b"/>
              <a:pathLst>
                <a:path w="1089" h="2093" extrusionOk="0">
                  <a:moveTo>
                    <a:pt x="419" y="0"/>
                  </a:moveTo>
                  <a:lnTo>
                    <a:pt x="314" y="126"/>
                  </a:lnTo>
                  <a:lnTo>
                    <a:pt x="272" y="21"/>
                  </a:lnTo>
                  <a:lnTo>
                    <a:pt x="210" y="21"/>
                  </a:lnTo>
                  <a:lnTo>
                    <a:pt x="84" y="147"/>
                  </a:lnTo>
                  <a:lnTo>
                    <a:pt x="0" y="314"/>
                  </a:lnTo>
                  <a:lnTo>
                    <a:pt x="0" y="544"/>
                  </a:lnTo>
                  <a:lnTo>
                    <a:pt x="189" y="628"/>
                  </a:lnTo>
                  <a:lnTo>
                    <a:pt x="168" y="691"/>
                  </a:lnTo>
                  <a:lnTo>
                    <a:pt x="105" y="733"/>
                  </a:lnTo>
                  <a:lnTo>
                    <a:pt x="63" y="984"/>
                  </a:lnTo>
                  <a:lnTo>
                    <a:pt x="105" y="1172"/>
                  </a:lnTo>
                  <a:lnTo>
                    <a:pt x="63" y="1277"/>
                  </a:lnTo>
                  <a:lnTo>
                    <a:pt x="63" y="1423"/>
                  </a:lnTo>
                  <a:lnTo>
                    <a:pt x="147" y="1528"/>
                  </a:lnTo>
                  <a:lnTo>
                    <a:pt x="84" y="1674"/>
                  </a:lnTo>
                  <a:lnTo>
                    <a:pt x="147" y="1716"/>
                  </a:lnTo>
                  <a:lnTo>
                    <a:pt x="377" y="1737"/>
                  </a:lnTo>
                  <a:lnTo>
                    <a:pt x="482" y="2009"/>
                  </a:lnTo>
                  <a:lnTo>
                    <a:pt x="565" y="2093"/>
                  </a:lnTo>
                  <a:lnTo>
                    <a:pt x="628" y="2030"/>
                  </a:lnTo>
                  <a:lnTo>
                    <a:pt x="712" y="1883"/>
                  </a:lnTo>
                  <a:lnTo>
                    <a:pt x="733" y="1737"/>
                  </a:lnTo>
                  <a:lnTo>
                    <a:pt x="942" y="1674"/>
                  </a:lnTo>
                  <a:lnTo>
                    <a:pt x="1047" y="1507"/>
                  </a:lnTo>
                  <a:lnTo>
                    <a:pt x="1088" y="1360"/>
                  </a:lnTo>
                  <a:lnTo>
                    <a:pt x="942" y="1256"/>
                  </a:lnTo>
                  <a:lnTo>
                    <a:pt x="900" y="1109"/>
                  </a:lnTo>
                  <a:lnTo>
                    <a:pt x="795" y="963"/>
                  </a:lnTo>
                  <a:lnTo>
                    <a:pt x="775" y="753"/>
                  </a:lnTo>
                  <a:lnTo>
                    <a:pt x="795" y="544"/>
                  </a:lnTo>
                  <a:lnTo>
                    <a:pt x="775" y="481"/>
                  </a:lnTo>
                  <a:lnTo>
                    <a:pt x="775" y="335"/>
                  </a:lnTo>
                  <a:lnTo>
                    <a:pt x="712" y="230"/>
                  </a:lnTo>
                  <a:lnTo>
                    <a:pt x="607" y="147"/>
                  </a:lnTo>
                  <a:lnTo>
                    <a:pt x="565" y="147"/>
                  </a:lnTo>
                  <a:lnTo>
                    <a:pt x="482" y="21"/>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78"/>
            <p:cNvSpPr/>
            <p:nvPr/>
          </p:nvSpPr>
          <p:spPr>
            <a:xfrm>
              <a:off x="3863444" y="2836958"/>
              <a:ext cx="12467" cy="15000"/>
            </a:xfrm>
            <a:custGeom>
              <a:avLst/>
              <a:gdLst/>
              <a:ahLst/>
              <a:cxnLst/>
              <a:rect l="l" t="t" r="r" b="b"/>
              <a:pathLst>
                <a:path w="1047" h="1319" extrusionOk="0">
                  <a:moveTo>
                    <a:pt x="293" y="0"/>
                  </a:moveTo>
                  <a:lnTo>
                    <a:pt x="210" y="63"/>
                  </a:lnTo>
                  <a:lnTo>
                    <a:pt x="210" y="167"/>
                  </a:lnTo>
                  <a:lnTo>
                    <a:pt x="314" y="209"/>
                  </a:lnTo>
                  <a:lnTo>
                    <a:pt x="356" y="293"/>
                  </a:lnTo>
                  <a:lnTo>
                    <a:pt x="272" y="356"/>
                  </a:lnTo>
                  <a:lnTo>
                    <a:pt x="189" y="356"/>
                  </a:lnTo>
                  <a:lnTo>
                    <a:pt x="147" y="481"/>
                  </a:lnTo>
                  <a:lnTo>
                    <a:pt x="147" y="628"/>
                  </a:lnTo>
                  <a:lnTo>
                    <a:pt x="84" y="732"/>
                  </a:lnTo>
                  <a:lnTo>
                    <a:pt x="0" y="795"/>
                  </a:lnTo>
                  <a:lnTo>
                    <a:pt x="63" y="837"/>
                  </a:lnTo>
                  <a:lnTo>
                    <a:pt x="168" y="879"/>
                  </a:lnTo>
                  <a:lnTo>
                    <a:pt x="377" y="1151"/>
                  </a:lnTo>
                  <a:lnTo>
                    <a:pt x="398" y="1235"/>
                  </a:lnTo>
                  <a:lnTo>
                    <a:pt x="523" y="1318"/>
                  </a:lnTo>
                  <a:lnTo>
                    <a:pt x="523" y="1088"/>
                  </a:lnTo>
                  <a:lnTo>
                    <a:pt x="607" y="921"/>
                  </a:lnTo>
                  <a:lnTo>
                    <a:pt x="733" y="795"/>
                  </a:lnTo>
                  <a:lnTo>
                    <a:pt x="795" y="795"/>
                  </a:lnTo>
                  <a:lnTo>
                    <a:pt x="837" y="900"/>
                  </a:lnTo>
                  <a:lnTo>
                    <a:pt x="942" y="774"/>
                  </a:lnTo>
                  <a:lnTo>
                    <a:pt x="984" y="711"/>
                  </a:lnTo>
                  <a:lnTo>
                    <a:pt x="1046" y="628"/>
                  </a:lnTo>
                  <a:lnTo>
                    <a:pt x="1046" y="502"/>
                  </a:lnTo>
                  <a:lnTo>
                    <a:pt x="900" y="481"/>
                  </a:lnTo>
                  <a:lnTo>
                    <a:pt x="816" y="398"/>
                  </a:lnTo>
                  <a:lnTo>
                    <a:pt x="691" y="398"/>
                  </a:lnTo>
                  <a:lnTo>
                    <a:pt x="628" y="314"/>
                  </a:lnTo>
                  <a:lnTo>
                    <a:pt x="628" y="251"/>
                  </a:lnTo>
                  <a:lnTo>
                    <a:pt x="502" y="105"/>
                  </a:lnTo>
                  <a:lnTo>
                    <a:pt x="502" y="146"/>
                  </a:lnTo>
                  <a:lnTo>
                    <a:pt x="398" y="84"/>
                  </a:lnTo>
                  <a:lnTo>
                    <a:pt x="29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78"/>
            <p:cNvSpPr/>
            <p:nvPr/>
          </p:nvSpPr>
          <p:spPr>
            <a:xfrm>
              <a:off x="3844761" y="2824346"/>
              <a:ext cx="25923" cy="21665"/>
            </a:xfrm>
            <a:custGeom>
              <a:avLst/>
              <a:gdLst/>
              <a:ahLst/>
              <a:cxnLst/>
              <a:rect l="l" t="t" r="r" b="b"/>
              <a:pathLst>
                <a:path w="2177" h="1905" extrusionOk="0">
                  <a:moveTo>
                    <a:pt x="105" y="0"/>
                  </a:moveTo>
                  <a:lnTo>
                    <a:pt x="63" y="42"/>
                  </a:lnTo>
                  <a:lnTo>
                    <a:pt x="63" y="167"/>
                  </a:lnTo>
                  <a:lnTo>
                    <a:pt x="0" y="230"/>
                  </a:lnTo>
                  <a:lnTo>
                    <a:pt x="42" y="314"/>
                  </a:lnTo>
                  <a:lnTo>
                    <a:pt x="84" y="314"/>
                  </a:lnTo>
                  <a:lnTo>
                    <a:pt x="209" y="439"/>
                  </a:lnTo>
                  <a:lnTo>
                    <a:pt x="251" y="544"/>
                  </a:lnTo>
                  <a:lnTo>
                    <a:pt x="314" y="649"/>
                  </a:lnTo>
                  <a:lnTo>
                    <a:pt x="272" y="670"/>
                  </a:lnTo>
                  <a:lnTo>
                    <a:pt x="293" y="753"/>
                  </a:lnTo>
                  <a:lnTo>
                    <a:pt x="774" y="1151"/>
                  </a:lnTo>
                  <a:lnTo>
                    <a:pt x="1151" y="1611"/>
                  </a:lnTo>
                  <a:lnTo>
                    <a:pt x="1109" y="1695"/>
                  </a:lnTo>
                  <a:lnTo>
                    <a:pt x="1193" y="1716"/>
                  </a:lnTo>
                  <a:lnTo>
                    <a:pt x="1402" y="1737"/>
                  </a:lnTo>
                  <a:lnTo>
                    <a:pt x="1465" y="1716"/>
                  </a:lnTo>
                  <a:lnTo>
                    <a:pt x="1569" y="1904"/>
                  </a:lnTo>
                  <a:lnTo>
                    <a:pt x="1653" y="1841"/>
                  </a:lnTo>
                  <a:lnTo>
                    <a:pt x="1716" y="1737"/>
                  </a:lnTo>
                  <a:lnTo>
                    <a:pt x="1716" y="1590"/>
                  </a:lnTo>
                  <a:lnTo>
                    <a:pt x="1758" y="1465"/>
                  </a:lnTo>
                  <a:lnTo>
                    <a:pt x="1841" y="1465"/>
                  </a:lnTo>
                  <a:lnTo>
                    <a:pt x="1925" y="1402"/>
                  </a:lnTo>
                  <a:lnTo>
                    <a:pt x="1883" y="1318"/>
                  </a:lnTo>
                  <a:lnTo>
                    <a:pt x="1779" y="1276"/>
                  </a:lnTo>
                  <a:lnTo>
                    <a:pt x="1779" y="1172"/>
                  </a:lnTo>
                  <a:lnTo>
                    <a:pt x="1862" y="1109"/>
                  </a:lnTo>
                  <a:lnTo>
                    <a:pt x="1967" y="1193"/>
                  </a:lnTo>
                  <a:lnTo>
                    <a:pt x="2071" y="1255"/>
                  </a:lnTo>
                  <a:lnTo>
                    <a:pt x="2134" y="1193"/>
                  </a:lnTo>
                  <a:lnTo>
                    <a:pt x="1988" y="1046"/>
                  </a:lnTo>
                  <a:lnTo>
                    <a:pt x="1988" y="900"/>
                  </a:lnTo>
                  <a:lnTo>
                    <a:pt x="2051" y="879"/>
                  </a:lnTo>
                  <a:lnTo>
                    <a:pt x="2155" y="942"/>
                  </a:lnTo>
                  <a:lnTo>
                    <a:pt x="2176" y="858"/>
                  </a:lnTo>
                  <a:lnTo>
                    <a:pt x="2134" y="795"/>
                  </a:lnTo>
                  <a:lnTo>
                    <a:pt x="2030" y="774"/>
                  </a:lnTo>
                  <a:lnTo>
                    <a:pt x="1862" y="649"/>
                  </a:lnTo>
                  <a:lnTo>
                    <a:pt x="1862" y="565"/>
                  </a:lnTo>
                  <a:lnTo>
                    <a:pt x="1967" y="419"/>
                  </a:lnTo>
                  <a:lnTo>
                    <a:pt x="1988" y="251"/>
                  </a:lnTo>
                  <a:lnTo>
                    <a:pt x="1925" y="251"/>
                  </a:lnTo>
                  <a:lnTo>
                    <a:pt x="1862" y="272"/>
                  </a:lnTo>
                  <a:lnTo>
                    <a:pt x="1820" y="230"/>
                  </a:lnTo>
                  <a:lnTo>
                    <a:pt x="1653" y="230"/>
                  </a:lnTo>
                  <a:lnTo>
                    <a:pt x="1548" y="126"/>
                  </a:lnTo>
                  <a:lnTo>
                    <a:pt x="1465" y="147"/>
                  </a:lnTo>
                  <a:lnTo>
                    <a:pt x="1339" y="105"/>
                  </a:lnTo>
                  <a:lnTo>
                    <a:pt x="1214" y="126"/>
                  </a:lnTo>
                  <a:lnTo>
                    <a:pt x="1193" y="63"/>
                  </a:lnTo>
                  <a:lnTo>
                    <a:pt x="1088" y="126"/>
                  </a:lnTo>
                  <a:lnTo>
                    <a:pt x="942" y="63"/>
                  </a:lnTo>
                  <a:lnTo>
                    <a:pt x="900" y="126"/>
                  </a:lnTo>
                  <a:lnTo>
                    <a:pt x="837" y="21"/>
                  </a:lnTo>
                  <a:lnTo>
                    <a:pt x="732" y="0"/>
                  </a:lnTo>
                  <a:lnTo>
                    <a:pt x="690" y="42"/>
                  </a:lnTo>
                  <a:lnTo>
                    <a:pt x="607" y="0"/>
                  </a:lnTo>
                  <a:lnTo>
                    <a:pt x="565" y="63"/>
                  </a:lnTo>
                  <a:lnTo>
                    <a:pt x="481" y="42"/>
                  </a:lnTo>
                  <a:lnTo>
                    <a:pt x="377" y="63"/>
                  </a:lnTo>
                  <a:lnTo>
                    <a:pt x="377" y="147"/>
                  </a:lnTo>
                  <a:lnTo>
                    <a:pt x="293" y="167"/>
                  </a:lnTo>
                  <a:lnTo>
                    <a:pt x="251" y="105"/>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78"/>
            <p:cNvSpPr/>
            <p:nvPr/>
          </p:nvSpPr>
          <p:spPr>
            <a:xfrm>
              <a:off x="3830555" y="2811734"/>
              <a:ext cx="20195" cy="12146"/>
            </a:xfrm>
            <a:custGeom>
              <a:avLst/>
              <a:gdLst/>
              <a:ahLst/>
              <a:cxnLst/>
              <a:rect l="l" t="t" r="r" b="b"/>
              <a:pathLst>
                <a:path w="1696" h="1068" extrusionOk="0">
                  <a:moveTo>
                    <a:pt x="1507" y="0"/>
                  </a:moveTo>
                  <a:lnTo>
                    <a:pt x="1381" y="63"/>
                  </a:lnTo>
                  <a:lnTo>
                    <a:pt x="1130" y="209"/>
                  </a:lnTo>
                  <a:lnTo>
                    <a:pt x="1067" y="188"/>
                  </a:lnTo>
                  <a:lnTo>
                    <a:pt x="984" y="209"/>
                  </a:lnTo>
                  <a:lnTo>
                    <a:pt x="858" y="272"/>
                  </a:lnTo>
                  <a:lnTo>
                    <a:pt x="733" y="272"/>
                  </a:lnTo>
                  <a:lnTo>
                    <a:pt x="607" y="314"/>
                  </a:lnTo>
                  <a:lnTo>
                    <a:pt x="523" y="230"/>
                  </a:lnTo>
                  <a:lnTo>
                    <a:pt x="251" y="230"/>
                  </a:lnTo>
                  <a:lnTo>
                    <a:pt x="147" y="209"/>
                  </a:lnTo>
                  <a:lnTo>
                    <a:pt x="21" y="419"/>
                  </a:lnTo>
                  <a:lnTo>
                    <a:pt x="84" y="502"/>
                  </a:lnTo>
                  <a:lnTo>
                    <a:pt x="0" y="628"/>
                  </a:lnTo>
                  <a:lnTo>
                    <a:pt x="21" y="816"/>
                  </a:lnTo>
                  <a:lnTo>
                    <a:pt x="42" y="816"/>
                  </a:lnTo>
                  <a:lnTo>
                    <a:pt x="147" y="858"/>
                  </a:lnTo>
                  <a:lnTo>
                    <a:pt x="147" y="942"/>
                  </a:lnTo>
                  <a:lnTo>
                    <a:pt x="42" y="963"/>
                  </a:lnTo>
                  <a:lnTo>
                    <a:pt x="42" y="1067"/>
                  </a:lnTo>
                  <a:lnTo>
                    <a:pt x="251" y="1067"/>
                  </a:lnTo>
                  <a:lnTo>
                    <a:pt x="398" y="963"/>
                  </a:lnTo>
                  <a:lnTo>
                    <a:pt x="523" y="921"/>
                  </a:lnTo>
                  <a:lnTo>
                    <a:pt x="733" y="1025"/>
                  </a:lnTo>
                  <a:lnTo>
                    <a:pt x="858" y="1025"/>
                  </a:lnTo>
                  <a:lnTo>
                    <a:pt x="879" y="816"/>
                  </a:lnTo>
                  <a:lnTo>
                    <a:pt x="1067" y="732"/>
                  </a:lnTo>
                  <a:lnTo>
                    <a:pt x="1088" y="586"/>
                  </a:lnTo>
                  <a:lnTo>
                    <a:pt x="1444" y="398"/>
                  </a:lnTo>
                  <a:lnTo>
                    <a:pt x="1695" y="398"/>
                  </a:lnTo>
                  <a:lnTo>
                    <a:pt x="1674" y="188"/>
                  </a:lnTo>
                  <a:lnTo>
                    <a:pt x="1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78"/>
            <p:cNvSpPr/>
            <p:nvPr/>
          </p:nvSpPr>
          <p:spPr>
            <a:xfrm>
              <a:off x="3804645" y="2793401"/>
              <a:ext cx="47594" cy="21903"/>
            </a:xfrm>
            <a:custGeom>
              <a:avLst/>
              <a:gdLst/>
              <a:ahLst/>
              <a:cxnLst/>
              <a:rect l="l" t="t" r="r" b="b"/>
              <a:pathLst>
                <a:path w="3997" h="1926" extrusionOk="0">
                  <a:moveTo>
                    <a:pt x="2846" y="1"/>
                  </a:moveTo>
                  <a:lnTo>
                    <a:pt x="2804" y="106"/>
                  </a:lnTo>
                  <a:lnTo>
                    <a:pt x="2741" y="147"/>
                  </a:lnTo>
                  <a:lnTo>
                    <a:pt x="2720" y="252"/>
                  </a:lnTo>
                  <a:lnTo>
                    <a:pt x="2574" y="252"/>
                  </a:lnTo>
                  <a:lnTo>
                    <a:pt x="2511" y="315"/>
                  </a:lnTo>
                  <a:lnTo>
                    <a:pt x="2218" y="147"/>
                  </a:lnTo>
                  <a:lnTo>
                    <a:pt x="2155" y="147"/>
                  </a:lnTo>
                  <a:lnTo>
                    <a:pt x="2114" y="252"/>
                  </a:lnTo>
                  <a:lnTo>
                    <a:pt x="2114" y="357"/>
                  </a:lnTo>
                  <a:lnTo>
                    <a:pt x="2051" y="357"/>
                  </a:lnTo>
                  <a:lnTo>
                    <a:pt x="1967" y="461"/>
                  </a:lnTo>
                  <a:lnTo>
                    <a:pt x="1842" y="545"/>
                  </a:lnTo>
                  <a:lnTo>
                    <a:pt x="1674" y="733"/>
                  </a:lnTo>
                  <a:lnTo>
                    <a:pt x="1674" y="796"/>
                  </a:lnTo>
                  <a:lnTo>
                    <a:pt x="1842" y="880"/>
                  </a:lnTo>
                  <a:lnTo>
                    <a:pt x="1863" y="984"/>
                  </a:lnTo>
                  <a:lnTo>
                    <a:pt x="1779" y="1047"/>
                  </a:lnTo>
                  <a:lnTo>
                    <a:pt x="1653" y="963"/>
                  </a:lnTo>
                  <a:lnTo>
                    <a:pt x="1528" y="984"/>
                  </a:lnTo>
                  <a:lnTo>
                    <a:pt x="1381" y="963"/>
                  </a:lnTo>
                  <a:lnTo>
                    <a:pt x="1319" y="963"/>
                  </a:lnTo>
                  <a:lnTo>
                    <a:pt x="1130" y="1089"/>
                  </a:lnTo>
                  <a:lnTo>
                    <a:pt x="1026" y="1110"/>
                  </a:lnTo>
                  <a:lnTo>
                    <a:pt x="942" y="1089"/>
                  </a:lnTo>
                  <a:lnTo>
                    <a:pt x="837" y="1110"/>
                  </a:lnTo>
                  <a:lnTo>
                    <a:pt x="754" y="1047"/>
                  </a:lnTo>
                  <a:lnTo>
                    <a:pt x="440" y="1047"/>
                  </a:lnTo>
                  <a:lnTo>
                    <a:pt x="440" y="1110"/>
                  </a:lnTo>
                  <a:lnTo>
                    <a:pt x="419" y="1173"/>
                  </a:lnTo>
                  <a:lnTo>
                    <a:pt x="272" y="1152"/>
                  </a:lnTo>
                  <a:lnTo>
                    <a:pt x="189" y="1047"/>
                  </a:lnTo>
                  <a:lnTo>
                    <a:pt x="84" y="1089"/>
                  </a:lnTo>
                  <a:lnTo>
                    <a:pt x="21" y="1110"/>
                  </a:lnTo>
                  <a:lnTo>
                    <a:pt x="0" y="1110"/>
                  </a:lnTo>
                  <a:lnTo>
                    <a:pt x="63" y="1173"/>
                  </a:lnTo>
                  <a:lnTo>
                    <a:pt x="63" y="1256"/>
                  </a:lnTo>
                  <a:lnTo>
                    <a:pt x="105" y="1298"/>
                  </a:lnTo>
                  <a:lnTo>
                    <a:pt x="105" y="1403"/>
                  </a:lnTo>
                  <a:lnTo>
                    <a:pt x="210" y="1403"/>
                  </a:lnTo>
                  <a:lnTo>
                    <a:pt x="293" y="1382"/>
                  </a:lnTo>
                  <a:lnTo>
                    <a:pt x="398" y="1507"/>
                  </a:lnTo>
                  <a:lnTo>
                    <a:pt x="502" y="1403"/>
                  </a:lnTo>
                  <a:lnTo>
                    <a:pt x="586" y="1403"/>
                  </a:lnTo>
                  <a:lnTo>
                    <a:pt x="628" y="1507"/>
                  </a:lnTo>
                  <a:lnTo>
                    <a:pt x="837" y="1591"/>
                  </a:lnTo>
                  <a:lnTo>
                    <a:pt x="1130" y="1403"/>
                  </a:lnTo>
                  <a:lnTo>
                    <a:pt x="1256" y="1424"/>
                  </a:lnTo>
                  <a:lnTo>
                    <a:pt x="1444" y="1424"/>
                  </a:lnTo>
                  <a:lnTo>
                    <a:pt x="1444" y="1528"/>
                  </a:lnTo>
                  <a:lnTo>
                    <a:pt x="1737" y="1717"/>
                  </a:lnTo>
                  <a:lnTo>
                    <a:pt x="2072" y="1779"/>
                  </a:lnTo>
                  <a:lnTo>
                    <a:pt x="2260" y="1738"/>
                  </a:lnTo>
                  <a:lnTo>
                    <a:pt x="2323" y="1821"/>
                  </a:lnTo>
                  <a:lnTo>
                    <a:pt x="2427" y="1842"/>
                  </a:lnTo>
                  <a:lnTo>
                    <a:pt x="2699" y="1842"/>
                  </a:lnTo>
                  <a:lnTo>
                    <a:pt x="2783" y="1926"/>
                  </a:lnTo>
                  <a:lnTo>
                    <a:pt x="2909" y="1884"/>
                  </a:lnTo>
                  <a:lnTo>
                    <a:pt x="3034" y="1884"/>
                  </a:lnTo>
                  <a:lnTo>
                    <a:pt x="3160" y="1821"/>
                  </a:lnTo>
                  <a:lnTo>
                    <a:pt x="3243" y="1800"/>
                  </a:lnTo>
                  <a:lnTo>
                    <a:pt x="3306" y="1821"/>
                  </a:lnTo>
                  <a:lnTo>
                    <a:pt x="3557" y="1675"/>
                  </a:lnTo>
                  <a:lnTo>
                    <a:pt x="3683" y="1612"/>
                  </a:lnTo>
                  <a:lnTo>
                    <a:pt x="3725" y="1612"/>
                  </a:lnTo>
                  <a:lnTo>
                    <a:pt x="3829" y="1507"/>
                  </a:lnTo>
                  <a:lnTo>
                    <a:pt x="3746" y="1403"/>
                  </a:lnTo>
                  <a:lnTo>
                    <a:pt x="3767" y="1298"/>
                  </a:lnTo>
                  <a:lnTo>
                    <a:pt x="3829" y="1152"/>
                  </a:lnTo>
                  <a:lnTo>
                    <a:pt x="3725" y="1047"/>
                  </a:lnTo>
                  <a:lnTo>
                    <a:pt x="3746" y="984"/>
                  </a:lnTo>
                  <a:lnTo>
                    <a:pt x="3976" y="984"/>
                  </a:lnTo>
                  <a:lnTo>
                    <a:pt x="3997" y="880"/>
                  </a:lnTo>
                  <a:lnTo>
                    <a:pt x="3976" y="754"/>
                  </a:lnTo>
                  <a:lnTo>
                    <a:pt x="3976" y="671"/>
                  </a:lnTo>
                  <a:lnTo>
                    <a:pt x="3955" y="440"/>
                  </a:lnTo>
                  <a:lnTo>
                    <a:pt x="3955" y="252"/>
                  </a:lnTo>
                  <a:lnTo>
                    <a:pt x="3725" y="210"/>
                  </a:lnTo>
                  <a:lnTo>
                    <a:pt x="3641" y="127"/>
                  </a:lnTo>
                  <a:lnTo>
                    <a:pt x="3474" y="147"/>
                  </a:lnTo>
                  <a:lnTo>
                    <a:pt x="3327" y="147"/>
                  </a:lnTo>
                  <a:lnTo>
                    <a:pt x="3160" y="43"/>
                  </a:lnTo>
                  <a:lnTo>
                    <a:pt x="2951" y="43"/>
                  </a:lnTo>
                  <a:lnTo>
                    <a:pt x="284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78"/>
            <p:cNvSpPr/>
            <p:nvPr/>
          </p:nvSpPr>
          <p:spPr>
            <a:xfrm>
              <a:off x="3831556" y="2741054"/>
              <a:ext cx="63038" cy="50699"/>
            </a:xfrm>
            <a:custGeom>
              <a:avLst/>
              <a:gdLst/>
              <a:ahLst/>
              <a:cxnLst/>
              <a:rect l="l" t="t" r="r" b="b"/>
              <a:pathLst>
                <a:path w="5294" h="4458" extrusionOk="0">
                  <a:moveTo>
                    <a:pt x="1883" y="1"/>
                  </a:moveTo>
                  <a:lnTo>
                    <a:pt x="1632" y="105"/>
                  </a:lnTo>
                  <a:lnTo>
                    <a:pt x="1486" y="105"/>
                  </a:lnTo>
                  <a:lnTo>
                    <a:pt x="1318" y="147"/>
                  </a:lnTo>
                  <a:lnTo>
                    <a:pt x="1214" y="315"/>
                  </a:lnTo>
                  <a:lnTo>
                    <a:pt x="1046" y="315"/>
                  </a:lnTo>
                  <a:lnTo>
                    <a:pt x="942" y="398"/>
                  </a:lnTo>
                  <a:lnTo>
                    <a:pt x="942" y="524"/>
                  </a:lnTo>
                  <a:lnTo>
                    <a:pt x="753" y="524"/>
                  </a:lnTo>
                  <a:lnTo>
                    <a:pt x="481" y="670"/>
                  </a:lnTo>
                  <a:lnTo>
                    <a:pt x="314" y="670"/>
                  </a:lnTo>
                  <a:lnTo>
                    <a:pt x="251" y="796"/>
                  </a:lnTo>
                  <a:lnTo>
                    <a:pt x="209" y="963"/>
                  </a:lnTo>
                  <a:lnTo>
                    <a:pt x="147" y="984"/>
                  </a:lnTo>
                  <a:lnTo>
                    <a:pt x="167" y="1047"/>
                  </a:lnTo>
                  <a:lnTo>
                    <a:pt x="126" y="1047"/>
                  </a:lnTo>
                  <a:lnTo>
                    <a:pt x="167" y="1298"/>
                  </a:lnTo>
                  <a:lnTo>
                    <a:pt x="147" y="1486"/>
                  </a:lnTo>
                  <a:lnTo>
                    <a:pt x="0" y="1570"/>
                  </a:lnTo>
                  <a:lnTo>
                    <a:pt x="0" y="1633"/>
                  </a:lnTo>
                  <a:lnTo>
                    <a:pt x="167" y="1842"/>
                  </a:lnTo>
                  <a:lnTo>
                    <a:pt x="147" y="1947"/>
                  </a:lnTo>
                  <a:lnTo>
                    <a:pt x="230" y="2051"/>
                  </a:lnTo>
                  <a:lnTo>
                    <a:pt x="230" y="2135"/>
                  </a:lnTo>
                  <a:lnTo>
                    <a:pt x="272" y="2261"/>
                  </a:lnTo>
                  <a:lnTo>
                    <a:pt x="230" y="2365"/>
                  </a:lnTo>
                  <a:lnTo>
                    <a:pt x="335" y="2616"/>
                  </a:lnTo>
                  <a:lnTo>
                    <a:pt x="419" y="2658"/>
                  </a:lnTo>
                  <a:lnTo>
                    <a:pt x="481" y="2742"/>
                  </a:lnTo>
                  <a:lnTo>
                    <a:pt x="481" y="3056"/>
                  </a:lnTo>
                  <a:lnTo>
                    <a:pt x="460" y="3097"/>
                  </a:lnTo>
                  <a:lnTo>
                    <a:pt x="523" y="3181"/>
                  </a:lnTo>
                  <a:lnTo>
                    <a:pt x="565" y="3139"/>
                  </a:lnTo>
                  <a:lnTo>
                    <a:pt x="649" y="3160"/>
                  </a:lnTo>
                  <a:lnTo>
                    <a:pt x="732" y="3097"/>
                  </a:lnTo>
                  <a:lnTo>
                    <a:pt x="963" y="3160"/>
                  </a:lnTo>
                  <a:lnTo>
                    <a:pt x="942" y="3202"/>
                  </a:lnTo>
                  <a:lnTo>
                    <a:pt x="1046" y="3307"/>
                  </a:lnTo>
                  <a:lnTo>
                    <a:pt x="1151" y="3307"/>
                  </a:lnTo>
                  <a:lnTo>
                    <a:pt x="1214" y="3390"/>
                  </a:lnTo>
                  <a:lnTo>
                    <a:pt x="1172" y="3495"/>
                  </a:lnTo>
                  <a:lnTo>
                    <a:pt x="1193" y="3579"/>
                  </a:lnTo>
                  <a:lnTo>
                    <a:pt x="1255" y="3600"/>
                  </a:lnTo>
                  <a:lnTo>
                    <a:pt x="1255" y="3704"/>
                  </a:lnTo>
                  <a:lnTo>
                    <a:pt x="1318" y="3725"/>
                  </a:lnTo>
                  <a:lnTo>
                    <a:pt x="1381" y="3683"/>
                  </a:lnTo>
                  <a:lnTo>
                    <a:pt x="1465" y="3683"/>
                  </a:lnTo>
                  <a:lnTo>
                    <a:pt x="1318" y="3516"/>
                  </a:lnTo>
                  <a:lnTo>
                    <a:pt x="1381" y="3474"/>
                  </a:lnTo>
                  <a:lnTo>
                    <a:pt x="1632" y="3621"/>
                  </a:lnTo>
                  <a:lnTo>
                    <a:pt x="1820" y="3600"/>
                  </a:lnTo>
                  <a:lnTo>
                    <a:pt x="1779" y="3704"/>
                  </a:lnTo>
                  <a:lnTo>
                    <a:pt x="1904" y="3809"/>
                  </a:lnTo>
                  <a:lnTo>
                    <a:pt x="2134" y="3767"/>
                  </a:lnTo>
                  <a:lnTo>
                    <a:pt x="2302" y="3809"/>
                  </a:lnTo>
                  <a:lnTo>
                    <a:pt x="2636" y="4081"/>
                  </a:lnTo>
                  <a:lnTo>
                    <a:pt x="2762" y="4248"/>
                  </a:lnTo>
                  <a:lnTo>
                    <a:pt x="2846" y="4248"/>
                  </a:lnTo>
                  <a:lnTo>
                    <a:pt x="2888" y="4206"/>
                  </a:lnTo>
                  <a:lnTo>
                    <a:pt x="3055" y="4206"/>
                  </a:lnTo>
                  <a:lnTo>
                    <a:pt x="3139" y="4290"/>
                  </a:lnTo>
                  <a:lnTo>
                    <a:pt x="3180" y="4437"/>
                  </a:lnTo>
                  <a:lnTo>
                    <a:pt x="3201" y="4458"/>
                  </a:lnTo>
                  <a:lnTo>
                    <a:pt x="3306" y="4437"/>
                  </a:lnTo>
                  <a:lnTo>
                    <a:pt x="3390" y="4332"/>
                  </a:lnTo>
                  <a:lnTo>
                    <a:pt x="3473" y="4311"/>
                  </a:lnTo>
                  <a:lnTo>
                    <a:pt x="3578" y="4332"/>
                  </a:lnTo>
                  <a:lnTo>
                    <a:pt x="3704" y="4332"/>
                  </a:lnTo>
                  <a:lnTo>
                    <a:pt x="3787" y="4395"/>
                  </a:lnTo>
                  <a:lnTo>
                    <a:pt x="3871" y="4311"/>
                  </a:lnTo>
                  <a:lnTo>
                    <a:pt x="3934" y="4290"/>
                  </a:lnTo>
                  <a:lnTo>
                    <a:pt x="4038" y="4332"/>
                  </a:lnTo>
                  <a:lnTo>
                    <a:pt x="4101" y="4311"/>
                  </a:lnTo>
                  <a:lnTo>
                    <a:pt x="4331" y="4311"/>
                  </a:lnTo>
                  <a:lnTo>
                    <a:pt x="4561" y="4437"/>
                  </a:lnTo>
                  <a:lnTo>
                    <a:pt x="4708" y="4458"/>
                  </a:lnTo>
                  <a:lnTo>
                    <a:pt x="4708" y="4290"/>
                  </a:lnTo>
                  <a:lnTo>
                    <a:pt x="4666" y="4123"/>
                  </a:lnTo>
                  <a:lnTo>
                    <a:pt x="5043" y="3725"/>
                  </a:lnTo>
                  <a:lnTo>
                    <a:pt x="5064" y="3558"/>
                  </a:lnTo>
                  <a:lnTo>
                    <a:pt x="5168" y="3474"/>
                  </a:lnTo>
                  <a:lnTo>
                    <a:pt x="5252" y="3474"/>
                  </a:lnTo>
                  <a:lnTo>
                    <a:pt x="5294" y="3286"/>
                  </a:lnTo>
                  <a:lnTo>
                    <a:pt x="5252" y="3202"/>
                  </a:lnTo>
                  <a:lnTo>
                    <a:pt x="5231" y="3139"/>
                  </a:lnTo>
                  <a:lnTo>
                    <a:pt x="5273" y="3056"/>
                  </a:lnTo>
                  <a:lnTo>
                    <a:pt x="5147" y="2972"/>
                  </a:lnTo>
                  <a:lnTo>
                    <a:pt x="5064" y="2825"/>
                  </a:lnTo>
                  <a:lnTo>
                    <a:pt x="5022" y="2742"/>
                  </a:lnTo>
                  <a:lnTo>
                    <a:pt x="4980" y="2470"/>
                  </a:lnTo>
                  <a:lnTo>
                    <a:pt x="5022" y="2365"/>
                  </a:lnTo>
                  <a:lnTo>
                    <a:pt x="5022" y="2323"/>
                  </a:lnTo>
                  <a:lnTo>
                    <a:pt x="4875" y="2135"/>
                  </a:lnTo>
                  <a:lnTo>
                    <a:pt x="4854" y="1947"/>
                  </a:lnTo>
                  <a:lnTo>
                    <a:pt x="4938" y="1821"/>
                  </a:lnTo>
                  <a:lnTo>
                    <a:pt x="5043" y="1779"/>
                  </a:lnTo>
                  <a:lnTo>
                    <a:pt x="5043" y="1403"/>
                  </a:lnTo>
                  <a:lnTo>
                    <a:pt x="4980" y="1361"/>
                  </a:lnTo>
                  <a:lnTo>
                    <a:pt x="4959" y="1214"/>
                  </a:lnTo>
                  <a:lnTo>
                    <a:pt x="4875" y="1089"/>
                  </a:lnTo>
                  <a:lnTo>
                    <a:pt x="4771" y="838"/>
                  </a:lnTo>
                  <a:lnTo>
                    <a:pt x="4750" y="775"/>
                  </a:lnTo>
                  <a:lnTo>
                    <a:pt x="4708" y="670"/>
                  </a:lnTo>
                  <a:lnTo>
                    <a:pt x="4708" y="545"/>
                  </a:lnTo>
                  <a:lnTo>
                    <a:pt x="4645" y="315"/>
                  </a:lnTo>
                  <a:lnTo>
                    <a:pt x="4561" y="315"/>
                  </a:lnTo>
                  <a:lnTo>
                    <a:pt x="4436" y="210"/>
                  </a:lnTo>
                  <a:lnTo>
                    <a:pt x="4310" y="231"/>
                  </a:lnTo>
                  <a:lnTo>
                    <a:pt x="3683" y="273"/>
                  </a:lnTo>
                  <a:lnTo>
                    <a:pt x="2950" y="231"/>
                  </a:lnTo>
                  <a:lnTo>
                    <a:pt x="2867" y="252"/>
                  </a:lnTo>
                  <a:lnTo>
                    <a:pt x="2678" y="440"/>
                  </a:lnTo>
                  <a:lnTo>
                    <a:pt x="2511" y="482"/>
                  </a:lnTo>
                  <a:lnTo>
                    <a:pt x="2469" y="440"/>
                  </a:lnTo>
                  <a:lnTo>
                    <a:pt x="2636" y="356"/>
                  </a:lnTo>
                  <a:lnTo>
                    <a:pt x="2783" y="210"/>
                  </a:lnTo>
                  <a:lnTo>
                    <a:pt x="2741" y="210"/>
                  </a:lnTo>
                  <a:lnTo>
                    <a:pt x="2616" y="315"/>
                  </a:lnTo>
                  <a:lnTo>
                    <a:pt x="2406" y="398"/>
                  </a:lnTo>
                  <a:lnTo>
                    <a:pt x="2134" y="356"/>
                  </a:lnTo>
                  <a:lnTo>
                    <a:pt x="2092" y="210"/>
                  </a:lnTo>
                  <a:lnTo>
                    <a:pt x="2134" y="126"/>
                  </a:lnTo>
                  <a:lnTo>
                    <a:pt x="2260" y="126"/>
                  </a:lnTo>
                  <a:lnTo>
                    <a:pt x="2323" y="168"/>
                  </a:lnTo>
                  <a:lnTo>
                    <a:pt x="2323" y="126"/>
                  </a:lnTo>
                  <a:lnTo>
                    <a:pt x="2155" y="43"/>
                  </a:lnTo>
                  <a:lnTo>
                    <a:pt x="188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78"/>
            <p:cNvSpPr/>
            <p:nvPr/>
          </p:nvSpPr>
          <p:spPr>
            <a:xfrm>
              <a:off x="3819089" y="2776036"/>
              <a:ext cx="50345" cy="20948"/>
            </a:xfrm>
            <a:custGeom>
              <a:avLst/>
              <a:gdLst/>
              <a:ahLst/>
              <a:cxnLst/>
              <a:rect l="l" t="t" r="r" b="b"/>
              <a:pathLst>
                <a:path w="4228" h="1842" extrusionOk="0">
                  <a:moveTo>
                    <a:pt x="1403" y="1"/>
                  </a:moveTo>
                  <a:lnTo>
                    <a:pt x="1319" y="63"/>
                  </a:lnTo>
                  <a:lnTo>
                    <a:pt x="1152" y="21"/>
                  </a:lnTo>
                  <a:lnTo>
                    <a:pt x="1152" y="126"/>
                  </a:lnTo>
                  <a:lnTo>
                    <a:pt x="1068" y="189"/>
                  </a:lnTo>
                  <a:lnTo>
                    <a:pt x="984" y="168"/>
                  </a:lnTo>
                  <a:lnTo>
                    <a:pt x="775" y="168"/>
                  </a:lnTo>
                  <a:lnTo>
                    <a:pt x="733" y="273"/>
                  </a:lnTo>
                  <a:lnTo>
                    <a:pt x="587" y="273"/>
                  </a:lnTo>
                  <a:lnTo>
                    <a:pt x="482" y="398"/>
                  </a:lnTo>
                  <a:lnTo>
                    <a:pt x="378" y="398"/>
                  </a:lnTo>
                  <a:lnTo>
                    <a:pt x="168" y="586"/>
                  </a:lnTo>
                  <a:lnTo>
                    <a:pt x="106" y="545"/>
                  </a:lnTo>
                  <a:lnTo>
                    <a:pt x="22" y="503"/>
                  </a:lnTo>
                  <a:lnTo>
                    <a:pt x="1" y="524"/>
                  </a:lnTo>
                  <a:lnTo>
                    <a:pt x="1" y="628"/>
                  </a:lnTo>
                  <a:lnTo>
                    <a:pt x="147" y="712"/>
                  </a:lnTo>
                  <a:lnTo>
                    <a:pt x="252" y="900"/>
                  </a:lnTo>
                  <a:lnTo>
                    <a:pt x="252" y="1047"/>
                  </a:lnTo>
                  <a:lnTo>
                    <a:pt x="273" y="1130"/>
                  </a:lnTo>
                  <a:lnTo>
                    <a:pt x="378" y="1172"/>
                  </a:lnTo>
                  <a:lnTo>
                    <a:pt x="587" y="1319"/>
                  </a:lnTo>
                  <a:lnTo>
                    <a:pt x="691" y="1382"/>
                  </a:lnTo>
                  <a:lnTo>
                    <a:pt x="942" y="1674"/>
                  </a:lnTo>
                  <a:lnTo>
                    <a:pt x="1005" y="1674"/>
                  </a:lnTo>
                  <a:lnTo>
                    <a:pt x="1298" y="1842"/>
                  </a:lnTo>
                  <a:lnTo>
                    <a:pt x="1361" y="1779"/>
                  </a:lnTo>
                  <a:lnTo>
                    <a:pt x="1507" y="1779"/>
                  </a:lnTo>
                  <a:lnTo>
                    <a:pt x="1528" y="1674"/>
                  </a:lnTo>
                  <a:lnTo>
                    <a:pt x="1591" y="1633"/>
                  </a:lnTo>
                  <a:lnTo>
                    <a:pt x="1633" y="1528"/>
                  </a:lnTo>
                  <a:lnTo>
                    <a:pt x="1738" y="1570"/>
                  </a:lnTo>
                  <a:lnTo>
                    <a:pt x="1947" y="1570"/>
                  </a:lnTo>
                  <a:lnTo>
                    <a:pt x="2114" y="1674"/>
                  </a:lnTo>
                  <a:lnTo>
                    <a:pt x="2261" y="1674"/>
                  </a:lnTo>
                  <a:lnTo>
                    <a:pt x="2428" y="1654"/>
                  </a:lnTo>
                  <a:lnTo>
                    <a:pt x="2512" y="1737"/>
                  </a:lnTo>
                  <a:lnTo>
                    <a:pt x="2742" y="1779"/>
                  </a:lnTo>
                  <a:lnTo>
                    <a:pt x="2763" y="1779"/>
                  </a:lnTo>
                  <a:lnTo>
                    <a:pt x="2888" y="1695"/>
                  </a:lnTo>
                  <a:lnTo>
                    <a:pt x="3035" y="1674"/>
                  </a:lnTo>
                  <a:lnTo>
                    <a:pt x="3077" y="1737"/>
                  </a:lnTo>
                  <a:lnTo>
                    <a:pt x="3307" y="1654"/>
                  </a:lnTo>
                  <a:lnTo>
                    <a:pt x="3516" y="1633"/>
                  </a:lnTo>
                  <a:lnTo>
                    <a:pt x="3683" y="1465"/>
                  </a:lnTo>
                  <a:lnTo>
                    <a:pt x="3830" y="1444"/>
                  </a:lnTo>
                  <a:lnTo>
                    <a:pt x="3976" y="1340"/>
                  </a:lnTo>
                  <a:lnTo>
                    <a:pt x="4227" y="1361"/>
                  </a:lnTo>
                  <a:lnTo>
                    <a:pt x="4186" y="1214"/>
                  </a:lnTo>
                  <a:lnTo>
                    <a:pt x="4102" y="1130"/>
                  </a:lnTo>
                  <a:lnTo>
                    <a:pt x="3935" y="1130"/>
                  </a:lnTo>
                  <a:lnTo>
                    <a:pt x="3893" y="1172"/>
                  </a:lnTo>
                  <a:lnTo>
                    <a:pt x="3809" y="1172"/>
                  </a:lnTo>
                  <a:lnTo>
                    <a:pt x="3683" y="1005"/>
                  </a:lnTo>
                  <a:lnTo>
                    <a:pt x="3349" y="733"/>
                  </a:lnTo>
                  <a:lnTo>
                    <a:pt x="3181" y="691"/>
                  </a:lnTo>
                  <a:lnTo>
                    <a:pt x="2951" y="733"/>
                  </a:lnTo>
                  <a:lnTo>
                    <a:pt x="2826" y="628"/>
                  </a:lnTo>
                  <a:lnTo>
                    <a:pt x="2867" y="524"/>
                  </a:lnTo>
                  <a:lnTo>
                    <a:pt x="2679" y="545"/>
                  </a:lnTo>
                  <a:lnTo>
                    <a:pt x="2428" y="398"/>
                  </a:lnTo>
                  <a:lnTo>
                    <a:pt x="2365" y="440"/>
                  </a:lnTo>
                  <a:lnTo>
                    <a:pt x="2512" y="607"/>
                  </a:lnTo>
                  <a:lnTo>
                    <a:pt x="2428" y="607"/>
                  </a:lnTo>
                  <a:lnTo>
                    <a:pt x="2365" y="649"/>
                  </a:lnTo>
                  <a:lnTo>
                    <a:pt x="2302" y="628"/>
                  </a:lnTo>
                  <a:lnTo>
                    <a:pt x="2302" y="524"/>
                  </a:lnTo>
                  <a:lnTo>
                    <a:pt x="2240" y="503"/>
                  </a:lnTo>
                  <a:lnTo>
                    <a:pt x="2219" y="419"/>
                  </a:lnTo>
                  <a:lnTo>
                    <a:pt x="2261" y="314"/>
                  </a:lnTo>
                  <a:lnTo>
                    <a:pt x="2198" y="231"/>
                  </a:lnTo>
                  <a:lnTo>
                    <a:pt x="2093" y="231"/>
                  </a:lnTo>
                  <a:lnTo>
                    <a:pt x="1989" y="126"/>
                  </a:lnTo>
                  <a:lnTo>
                    <a:pt x="2010" y="84"/>
                  </a:lnTo>
                  <a:lnTo>
                    <a:pt x="1779" y="21"/>
                  </a:lnTo>
                  <a:lnTo>
                    <a:pt x="1696" y="84"/>
                  </a:lnTo>
                  <a:lnTo>
                    <a:pt x="1612" y="63"/>
                  </a:lnTo>
                  <a:lnTo>
                    <a:pt x="1570" y="105"/>
                  </a:lnTo>
                  <a:lnTo>
                    <a:pt x="1507" y="21"/>
                  </a:lnTo>
                  <a:lnTo>
                    <a:pt x="1486" y="63"/>
                  </a:lnTo>
                  <a:lnTo>
                    <a:pt x="140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78"/>
            <p:cNvSpPr/>
            <p:nvPr/>
          </p:nvSpPr>
          <p:spPr>
            <a:xfrm>
              <a:off x="3779972" y="2741293"/>
              <a:ext cx="57323" cy="65449"/>
            </a:xfrm>
            <a:custGeom>
              <a:avLst/>
              <a:gdLst/>
              <a:ahLst/>
              <a:cxnLst/>
              <a:rect l="l" t="t" r="r" b="b"/>
              <a:pathLst>
                <a:path w="4814" h="5755" extrusionOk="0">
                  <a:moveTo>
                    <a:pt x="1340" y="1"/>
                  </a:moveTo>
                  <a:lnTo>
                    <a:pt x="1340" y="22"/>
                  </a:lnTo>
                  <a:lnTo>
                    <a:pt x="1340" y="126"/>
                  </a:lnTo>
                  <a:lnTo>
                    <a:pt x="1424" y="189"/>
                  </a:lnTo>
                  <a:lnTo>
                    <a:pt x="1466" y="189"/>
                  </a:lnTo>
                  <a:lnTo>
                    <a:pt x="1466" y="252"/>
                  </a:lnTo>
                  <a:lnTo>
                    <a:pt x="1612" y="377"/>
                  </a:lnTo>
                  <a:lnTo>
                    <a:pt x="1507" y="419"/>
                  </a:lnTo>
                  <a:lnTo>
                    <a:pt x="1403" y="419"/>
                  </a:lnTo>
                  <a:lnTo>
                    <a:pt x="1403" y="524"/>
                  </a:lnTo>
                  <a:lnTo>
                    <a:pt x="1507" y="461"/>
                  </a:lnTo>
                  <a:lnTo>
                    <a:pt x="1507" y="628"/>
                  </a:lnTo>
                  <a:lnTo>
                    <a:pt x="1612" y="670"/>
                  </a:lnTo>
                  <a:lnTo>
                    <a:pt x="1528" y="754"/>
                  </a:lnTo>
                  <a:lnTo>
                    <a:pt x="1528" y="838"/>
                  </a:lnTo>
                  <a:lnTo>
                    <a:pt x="1612" y="880"/>
                  </a:lnTo>
                  <a:lnTo>
                    <a:pt x="1738" y="880"/>
                  </a:lnTo>
                  <a:lnTo>
                    <a:pt x="1926" y="1068"/>
                  </a:lnTo>
                  <a:lnTo>
                    <a:pt x="2156" y="1172"/>
                  </a:lnTo>
                  <a:lnTo>
                    <a:pt x="1926" y="1131"/>
                  </a:lnTo>
                  <a:lnTo>
                    <a:pt x="1738" y="942"/>
                  </a:lnTo>
                  <a:lnTo>
                    <a:pt x="1612" y="963"/>
                  </a:lnTo>
                  <a:lnTo>
                    <a:pt x="1507" y="942"/>
                  </a:lnTo>
                  <a:lnTo>
                    <a:pt x="1424" y="942"/>
                  </a:lnTo>
                  <a:lnTo>
                    <a:pt x="1340" y="1068"/>
                  </a:lnTo>
                  <a:lnTo>
                    <a:pt x="1361" y="1152"/>
                  </a:lnTo>
                  <a:lnTo>
                    <a:pt x="1361" y="1340"/>
                  </a:lnTo>
                  <a:lnTo>
                    <a:pt x="1424" y="1444"/>
                  </a:lnTo>
                  <a:lnTo>
                    <a:pt x="1298" y="1277"/>
                  </a:lnTo>
                  <a:lnTo>
                    <a:pt x="1319" y="1152"/>
                  </a:lnTo>
                  <a:lnTo>
                    <a:pt x="1235" y="1068"/>
                  </a:lnTo>
                  <a:lnTo>
                    <a:pt x="1194" y="1089"/>
                  </a:lnTo>
                  <a:lnTo>
                    <a:pt x="1194" y="1172"/>
                  </a:lnTo>
                  <a:lnTo>
                    <a:pt x="1235" y="1277"/>
                  </a:lnTo>
                  <a:lnTo>
                    <a:pt x="1152" y="1361"/>
                  </a:lnTo>
                  <a:lnTo>
                    <a:pt x="1089" y="1235"/>
                  </a:lnTo>
                  <a:lnTo>
                    <a:pt x="1089" y="1089"/>
                  </a:lnTo>
                  <a:lnTo>
                    <a:pt x="942" y="1026"/>
                  </a:lnTo>
                  <a:lnTo>
                    <a:pt x="880" y="1047"/>
                  </a:lnTo>
                  <a:lnTo>
                    <a:pt x="608" y="1131"/>
                  </a:lnTo>
                  <a:lnTo>
                    <a:pt x="587" y="1235"/>
                  </a:lnTo>
                  <a:lnTo>
                    <a:pt x="629" y="1340"/>
                  </a:lnTo>
                  <a:lnTo>
                    <a:pt x="775" y="1361"/>
                  </a:lnTo>
                  <a:lnTo>
                    <a:pt x="796" y="1465"/>
                  </a:lnTo>
                  <a:lnTo>
                    <a:pt x="796" y="1486"/>
                  </a:lnTo>
                  <a:lnTo>
                    <a:pt x="733" y="1507"/>
                  </a:lnTo>
                  <a:lnTo>
                    <a:pt x="733" y="1591"/>
                  </a:lnTo>
                  <a:lnTo>
                    <a:pt x="691" y="1696"/>
                  </a:lnTo>
                  <a:lnTo>
                    <a:pt x="691" y="1800"/>
                  </a:lnTo>
                  <a:lnTo>
                    <a:pt x="608" y="1863"/>
                  </a:lnTo>
                  <a:lnTo>
                    <a:pt x="503" y="1800"/>
                  </a:lnTo>
                  <a:lnTo>
                    <a:pt x="461" y="1926"/>
                  </a:lnTo>
                  <a:lnTo>
                    <a:pt x="482" y="1988"/>
                  </a:lnTo>
                  <a:lnTo>
                    <a:pt x="608" y="1988"/>
                  </a:lnTo>
                  <a:lnTo>
                    <a:pt x="670" y="2030"/>
                  </a:lnTo>
                  <a:lnTo>
                    <a:pt x="629" y="2114"/>
                  </a:lnTo>
                  <a:lnTo>
                    <a:pt x="608" y="2240"/>
                  </a:lnTo>
                  <a:lnTo>
                    <a:pt x="524" y="2302"/>
                  </a:lnTo>
                  <a:lnTo>
                    <a:pt x="608" y="2407"/>
                  </a:lnTo>
                  <a:lnTo>
                    <a:pt x="524" y="2449"/>
                  </a:lnTo>
                  <a:lnTo>
                    <a:pt x="378" y="2407"/>
                  </a:lnTo>
                  <a:lnTo>
                    <a:pt x="210" y="2449"/>
                  </a:lnTo>
                  <a:lnTo>
                    <a:pt x="168" y="2553"/>
                  </a:lnTo>
                  <a:lnTo>
                    <a:pt x="85" y="2658"/>
                  </a:lnTo>
                  <a:lnTo>
                    <a:pt x="105" y="2825"/>
                  </a:lnTo>
                  <a:lnTo>
                    <a:pt x="85" y="3035"/>
                  </a:lnTo>
                  <a:lnTo>
                    <a:pt x="43" y="3139"/>
                  </a:lnTo>
                  <a:lnTo>
                    <a:pt x="43" y="3160"/>
                  </a:lnTo>
                  <a:lnTo>
                    <a:pt x="1" y="3244"/>
                  </a:lnTo>
                  <a:lnTo>
                    <a:pt x="85" y="3432"/>
                  </a:lnTo>
                  <a:lnTo>
                    <a:pt x="85" y="3474"/>
                  </a:lnTo>
                  <a:lnTo>
                    <a:pt x="168" y="3579"/>
                  </a:lnTo>
                  <a:lnTo>
                    <a:pt x="85" y="3746"/>
                  </a:lnTo>
                  <a:lnTo>
                    <a:pt x="147" y="3746"/>
                  </a:lnTo>
                  <a:lnTo>
                    <a:pt x="273" y="3913"/>
                  </a:lnTo>
                  <a:lnTo>
                    <a:pt x="294" y="4060"/>
                  </a:lnTo>
                  <a:lnTo>
                    <a:pt x="357" y="4102"/>
                  </a:lnTo>
                  <a:lnTo>
                    <a:pt x="357" y="4290"/>
                  </a:lnTo>
                  <a:lnTo>
                    <a:pt x="461" y="4374"/>
                  </a:lnTo>
                  <a:lnTo>
                    <a:pt x="461" y="4437"/>
                  </a:lnTo>
                  <a:lnTo>
                    <a:pt x="566" y="4520"/>
                  </a:lnTo>
                  <a:lnTo>
                    <a:pt x="629" y="4478"/>
                  </a:lnTo>
                  <a:lnTo>
                    <a:pt x="733" y="4478"/>
                  </a:lnTo>
                  <a:lnTo>
                    <a:pt x="817" y="4520"/>
                  </a:lnTo>
                  <a:lnTo>
                    <a:pt x="922" y="4478"/>
                  </a:lnTo>
                  <a:lnTo>
                    <a:pt x="1047" y="4541"/>
                  </a:lnTo>
                  <a:lnTo>
                    <a:pt x="1152" y="4541"/>
                  </a:lnTo>
                  <a:lnTo>
                    <a:pt x="1298" y="4625"/>
                  </a:lnTo>
                  <a:lnTo>
                    <a:pt x="1152" y="4750"/>
                  </a:lnTo>
                  <a:lnTo>
                    <a:pt x="1089" y="4918"/>
                  </a:lnTo>
                  <a:lnTo>
                    <a:pt x="1089" y="5022"/>
                  </a:lnTo>
                  <a:lnTo>
                    <a:pt x="1005" y="5106"/>
                  </a:lnTo>
                  <a:lnTo>
                    <a:pt x="942" y="5273"/>
                  </a:lnTo>
                  <a:lnTo>
                    <a:pt x="942" y="5441"/>
                  </a:lnTo>
                  <a:lnTo>
                    <a:pt x="1047" y="5525"/>
                  </a:lnTo>
                  <a:lnTo>
                    <a:pt x="1110" y="5629"/>
                  </a:lnTo>
                  <a:lnTo>
                    <a:pt x="1214" y="5650"/>
                  </a:lnTo>
                  <a:lnTo>
                    <a:pt x="1319" y="5587"/>
                  </a:lnTo>
                  <a:lnTo>
                    <a:pt x="1445" y="5650"/>
                  </a:lnTo>
                  <a:lnTo>
                    <a:pt x="1507" y="5566"/>
                  </a:lnTo>
                  <a:lnTo>
                    <a:pt x="1466" y="5525"/>
                  </a:lnTo>
                  <a:lnTo>
                    <a:pt x="1612" y="5462"/>
                  </a:lnTo>
                  <a:lnTo>
                    <a:pt x="1633" y="5566"/>
                  </a:lnTo>
                  <a:lnTo>
                    <a:pt x="1717" y="5587"/>
                  </a:lnTo>
                  <a:lnTo>
                    <a:pt x="1758" y="5545"/>
                  </a:lnTo>
                  <a:lnTo>
                    <a:pt x="1842" y="5545"/>
                  </a:lnTo>
                  <a:lnTo>
                    <a:pt x="1989" y="5671"/>
                  </a:lnTo>
                  <a:lnTo>
                    <a:pt x="2072" y="5692"/>
                  </a:lnTo>
                  <a:lnTo>
                    <a:pt x="2093" y="5692"/>
                  </a:lnTo>
                  <a:lnTo>
                    <a:pt x="2156" y="5671"/>
                  </a:lnTo>
                  <a:lnTo>
                    <a:pt x="2261" y="5629"/>
                  </a:lnTo>
                  <a:lnTo>
                    <a:pt x="2344" y="5734"/>
                  </a:lnTo>
                  <a:lnTo>
                    <a:pt x="2491" y="5755"/>
                  </a:lnTo>
                  <a:lnTo>
                    <a:pt x="2512" y="5692"/>
                  </a:lnTo>
                  <a:lnTo>
                    <a:pt x="2512" y="5629"/>
                  </a:lnTo>
                  <a:lnTo>
                    <a:pt x="2826" y="5629"/>
                  </a:lnTo>
                  <a:lnTo>
                    <a:pt x="2909" y="5692"/>
                  </a:lnTo>
                  <a:lnTo>
                    <a:pt x="3014" y="5671"/>
                  </a:lnTo>
                  <a:lnTo>
                    <a:pt x="3098" y="5692"/>
                  </a:lnTo>
                  <a:lnTo>
                    <a:pt x="3202" y="5671"/>
                  </a:lnTo>
                  <a:lnTo>
                    <a:pt x="3391" y="5545"/>
                  </a:lnTo>
                  <a:lnTo>
                    <a:pt x="3453" y="5545"/>
                  </a:lnTo>
                  <a:lnTo>
                    <a:pt x="3600" y="5566"/>
                  </a:lnTo>
                  <a:lnTo>
                    <a:pt x="3725" y="5545"/>
                  </a:lnTo>
                  <a:lnTo>
                    <a:pt x="3851" y="5629"/>
                  </a:lnTo>
                  <a:lnTo>
                    <a:pt x="3935" y="5566"/>
                  </a:lnTo>
                  <a:lnTo>
                    <a:pt x="3914" y="5462"/>
                  </a:lnTo>
                  <a:lnTo>
                    <a:pt x="3746" y="5378"/>
                  </a:lnTo>
                  <a:lnTo>
                    <a:pt x="3746" y="5315"/>
                  </a:lnTo>
                  <a:lnTo>
                    <a:pt x="3914" y="5127"/>
                  </a:lnTo>
                  <a:lnTo>
                    <a:pt x="4039" y="5043"/>
                  </a:lnTo>
                  <a:lnTo>
                    <a:pt x="4123" y="4939"/>
                  </a:lnTo>
                  <a:lnTo>
                    <a:pt x="4186" y="4939"/>
                  </a:lnTo>
                  <a:lnTo>
                    <a:pt x="4186" y="4834"/>
                  </a:lnTo>
                  <a:lnTo>
                    <a:pt x="4227" y="4729"/>
                  </a:lnTo>
                  <a:lnTo>
                    <a:pt x="3976" y="4437"/>
                  </a:lnTo>
                  <a:lnTo>
                    <a:pt x="3872" y="4374"/>
                  </a:lnTo>
                  <a:lnTo>
                    <a:pt x="3663" y="4227"/>
                  </a:lnTo>
                  <a:lnTo>
                    <a:pt x="3558" y="4185"/>
                  </a:lnTo>
                  <a:lnTo>
                    <a:pt x="3537" y="4102"/>
                  </a:lnTo>
                  <a:lnTo>
                    <a:pt x="3537" y="3955"/>
                  </a:lnTo>
                  <a:lnTo>
                    <a:pt x="3432" y="3767"/>
                  </a:lnTo>
                  <a:lnTo>
                    <a:pt x="3286" y="3683"/>
                  </a:lnTo>
                  <a:lnTo>
                    <a:pt x="3286" y="3579"/>
                  </a:lnTo>
                  <a:lnTo>
                    <a:pt x="3307" y="3558"/>
                  </a:lnTo>
                  <a:lnTo>
                    <a:pt x="3391" y="3600"/>
                  </a:lnTo>
                  <a:lnTo>
                    <a:pt x="3453" y="3641"/>
                  </a:lnTo>
                  <a:lnTo>
                    <a:pt x="3663" y="3453"/>
                  </a:lnTo>
                  <a:lnTo>
                    <a:pt x="3767" y="3453"/>
                  </a:lnTo>
                  <a:lnTo>
                    <a:pt x="3872" y="3328"/>
                  </a:lnTo>
                  <a:lnTo>
                    <a:pt x="4018" y="3328"/>
                  </a:lnTo>
                  <a:lnTo>
                    <a:pt x="4060" y="3223"/>
                  </a:lnTo>
                  <a:lnTo>
                    <a:pt x="4269" y="3223"/>
                  </a:lnTo>
                  <a:lnTo>
                    <a:pt x="4353" y="3244"/>
                  </a:lnTo>
                  <a:lnTo>
                    <a:pt x="4437" y="3181"/>
                  </a:lnTo>
                  <a:lnTo>
                    <a:pt x="4437" y="3076"/>
                  </a:lnTo>
                  <a:lnTo>
                    <a:pt x="4604" y="3118"/>
                  </a:lnTo>
                  <a:lnTo>
                    <a:pt x="4688" y="3056"/>
                  </a:lnTo>
                  <a:lnTo>
                    <a:pt x="4771" y="3118"/>
                  </a:lnTo>
                  <a:lnTo>
                    <a:pt x="4792" y="3076"/>
                  </a:lnTo>
                  <a:lnTo>
                    <a:pt x="4813" y="3035"/>
                  </a:lnTo>
                  <a:lnTo>
                    <a:pt x="4813" y="2721"/>
                  </a:lnTo>
                  <a:lnTo>
                    <a:pt x="4751" y="2637"/>
                  </a:lnTo>
                  <a:lnTo>
                    <a:pt x="4667" y="2595"/>
                  </a:lnTo>
                  <a:lnTo>
                    <a:pt x="4562" y="2344"/>
                  </a:lnTo>
                  <a:lnTo>
                    <a:pt x="4604" y="2240"/>
                  </a:lnTo>
                  <a:lnTo>
                    <a:pt x="4562" y="2114"/>
                  </a:lnTo>
                  <a:lnTo>
                    <a:pt x="4562" y="2030"/>
                  </a:lnTo>
                  <a:lnTo>
                    <a:pt x="4479" y="1926"/>
                  </a:lnTo>
                  <a:lnTo>
                    <a:pt x="4499" y="1821"/>
                  </a:lnTo>
                  <a:lnTo>
                    <a:pt x="4332" y="1612"/>
                  </a:lnTo>
                  <a:lnTo>
                    <a:pt x="4332" y="1549"/>
                  </a:lnTo>
                  <a:lnTo>
                    <a:pt x="4479" y="1465"/>
                  </a:lnTo>
                  <a:lnTo>
                    <a:pt x="4499" y="1277"/>
                  </a:lnTo>
                  <a:lnTo>
                    <a:pt x="4458" y="1026"/>
                  </a:lnTo>
                  <a:lnTo>
                    <a:pt x="4353" y="1026"/>
                  </a:lnTo>
                  <a:lnTo>
                    <a:pt x="4269" y="963"/>
                  </a:lnTo>
                  <a:lnTo>
                    <a:pt x="4165" y="963"/>
                  </a:lnTo>
                  <a:lnTo>
                    <a:pt x="4060" y="880"/>
                  </a:lnTo>
                  <a:lnTo>
                    <a:pt x="4081" y="775"/>
                  </a:lnTo>
                  <a:lnTo>
                    <a:pt x="4039" y="670"/>
                  </a:lnTo>
                  <a:lnTo>
                    <a:pt x="3914" y="712"/>
                  </a:lnTo>
                  <a:lnTo>
                    <a:pt x="3767" y="545"/>
                  </a:lnTo>
                  <a:lnTo>
                    <a:pt x="3663" y="545"/>
                  </a:lnTo>
                  <a:lnTo>
                    <a:pt x="3621" y="461"/>
                  </a:lnTo>
                  <a:lnTo>
                    <a:pt x="3558" y="503"/>
                  </a:lnTo>
                  <a:lnTo>
                    <a:pt x="3432" y="524"/>
                  </a:lnTo>
                  <a:lnTo>
                    <a:pt x="3328" y="608"/>
                  </a:lnTo>
                  <a:lnTo>
                    <a:pt x="3286" y="545"/>
                  </a:lnTo>
                  <a:lnTo>
                    <a:pt x="3349" y="503"/>
                  </a:lnTo>
                  <a:lnTo>
                    <a:pt x="3349" y="524"/>
                  </a:lnTo>
                  <a:lnTo>
                    <a:pt x="3411" y="461"/>
                  </a:lnTo>
                  <a:lnTo>
                    <a:pt x="3516" y="419"/>
                  </a:lnTo>
                  <a:lnTo>
                    <a:pt x="3391" y="419"/>
                  </a:lnTo>
                  <a:lnTo>
                    <a:pt x="3328" y="440"/>
                  </a:lnTo>
                  <a:lnTo>
                    <a:pt x="3307" y="503"/>
                  </a:lnTo>
                  <a:lnTo>
                    <a:pt x="3202" y="545"/>
                  </a:lnTo>
                  <a:lnTo>
                    <a:pt x="3202" y="608"/>
                  </a:lnTo>
                  <a:lnTo>
                    <a:pt x="2993" y="628"/>
                  </a:lnTo>
                  <a:lnTo>
                    <a:pt x="2909" y="733"/>
                  </a:lnTo>
                  <a:lnTo>
                    <a:pt x="2888" y="838"/>
                  </a:lnTo>
                  <a:lnTo>
                    <a:pt x="2763" y="838"/>
                  </a:lnTo>
                  <a:lnTo>
                    <a:pt x="2721" y="775"/>
                  </a:lnTo>
                  <a:lnTo>
                    <a:pt x="2616" y="754"/>
                  </a:lnTo>
                  <a:lnTo>
                    <a:pt x="2574" y="775"/>
                  </a:lnTo>
                  <a:lnTo>
                    <a:pt x="2407" y="733"/>
                  </a:lnTo>
                  <a:lnTo>
                    <a:pt x="2512" y="670"/>
                  </a:lnTo>
                  <a:lnTo>
                    <a:pt x="2595" y="670"/>
                  </a:lnTo>
                  <a:lnTo>
                    <a:pt x="2679" y="608"/>
                  </a:lnTo>
                  <a:lnTo>
                    <a:pt x="2679" y="503"/>
                  </a:lnTo>
                  <a:lnTo>
                    <a:pt x="2616" y="461"/>
                  </a:lnTo>
                  <a:lnTo>
                    <a:pt x="2512" y="545"/>
                  </a:lnTo>
                  <a:lnTo>
                    <a:pt x="2491" y="566"/>
                  </a:lnTo>
                  <a:lnTo>
                    <a:pt x="2365" y="461"/>
                  </a:lnTo>
                  <a:lnTo>
                    <a:pt x="2302" y="419"/>
                  </a:lnTo>
                  <a:lnTo>
                    <a:pt x="2261" y="440"/>
                  </a:lnTo>
                  <a:lnTo>
                    <a:pt x="2240" y="524"/>
                  </a:lnTo>
                  <a:lnTo>
                    <a:pt x="2135" y="566"/>
                  </a:lnTo>
                  <a:lnTo>
                    <a:pt x="2093" y="461"/>
                  </a:lnTo>
                  <a:lnTo>
                    <a:pt x="2030" y="440"/>
                  </a:lnTo>
                  <a:lnTo>
                    <a:pt x="1968" y="377"/>
                  </a:lnTo>
                  <a:lnTo>
                    <a:pt x="2051" y="335"/>
                  </a:lnTo>
                  <a:lnTo>
                    <a:pt x="2093" y="210"/>
                  </a:lnTo>
                  <a:lnTo>
                    <a:pt x="1989" y="189"/>
                  </a:lnTo>
                  <a:lnTo>
                    <a:pt x="1863" y="84"/>
                  </a:lnTo>
                  <a:lnTo>
                    <a:pt x="1758" y="84"/>
                  </a:lnTo>
                  <a:lnTo>
                    <a:pt x="1717" y="43"/>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78"/>
            <p:cNvSpPr/>
            <p:nvPr/>
          </p:nvSpPr>
          <p:spPr>
            <a:xfrm>
              <a:off x="3764778" y="2755577"/>
              <a:ext cx="24672" cy="21426"/>
            </a:xfrm>
            <a:custGeom>
              <a:avLst/>
              <a:gdLst/>
              <a:ahLst/>
              <a:cxnLst/>
              <a:rect l="l" t="t" r="r" b="b"/>
              <a:pathLst>
                <a:path w="2072" h="1884" extrusionOk="0">
                  <a:moveTo>
                    <a:pt x="1695" y="0"/>
                  </a:moveTo>
                  <a:lnTo>
                    <a:pt x="1549" y="21"/>
                  </a:lnTo>
                  <a:lnTo>
                    <a:pt x="1444" y="126"/>
                  </a:lnTo>
                  <a:lnTo>
                    <a:pt x="1340" y="84"/>
                  </a:lnTo>
                  <a:lnTo>
                    <a:pt x="1277" y="126"/>
                  </a:lnTo>
                  <a:lnTo>
                    <a:pt x="1130" y="126"/>
                  </a:lnTo>
                  <a:lnTo>
                    <a:pt x="1005" y="251"/>
                  </a:lnTo>
                  <a:lnTo>
                    <a:pt x="796" y="398"/>
                  </a:lnTo>
                  <a:lnTo>
                    <a:pt x="754" y="335"/>
                  </a:lnTo>
                  <a:lnTo>
                    <a:pt x="628" y="398"/>
                  </a:lnTo>
                  <a:lnTo>
                    <a:pt x="628" y="544"/>
                  </a:lnTo>
                  <a:lnTo>
                    <a:pt x="524" y="628"/>
                  </a:lnTo>
                  <a:lnTo>
                    <a:pt x="545" y="753"/>
                  </a:lnTo>
                  <a:lnTo>
                    <a:pt x="524" y="879"/>
                  </a:lnTo>
                  <a:lnTo>
                    <a:pt x="482" y="984"/>
                  </a:lnTo>
                  <a:lnTo>
                    <a:pt x="440" y="1046"/>
                  </a:lnTo>
                  <a:lnTo>
                    <a:pt x="335" y="1130"/>
                  </a:lnTo>
                  <a:lnTo>
                    <a:pt x="335" y="1193"/>
                  </a:lnTo>
                  <a:lnTo>
                    <a:pt x="482" y="1339"/>
                  </a:lnTo>
                  <a:lnTo>
                    <a:pt x="607" y="1360"/>
                  </a:lnTo>
                  <a:lnTo>
                    <a:pt x="482" y="1360"/>
                  </a:lnTo>
                  <a:lnTo>
                    <a:pt x="419" y="1402"/>
                  </a:lnTo>
                  <a:lnTo>
                    <a:pt x="377" y="1444"/>
                  </a:lnTo>
                  <a:lnTo>
                    <a:pt x="419" y="1507"/>
                  </a:lnTo>
                  <a:lnTo>
                    <a:pt x="503" y="1507"/>
                  </a:lnTo>
                  <a:lnTo>
                    <a:pt x="503" y="1569"/>
                  </a:lnTo>
                  <a:lnTo>
                    <a:pt x="398" y="1569"/>
                  </a:lnTo>
                  <a:lnTo>
                    <a:pt x="293" y="1486"/>
                  </a:lnTo>
                  <a:lnTo>
                    <a:pt x="189" y="1444"/>
                  </a:lnTo>
                  <a:lnTo>
                    <a:pt x="105" y="1465"/>
                  </a:lnTo>
                  <a:lnTo>
                    <a:pt x="126" y="1507"/>
                  </a:lnTo>
                  <a:lnTo>
                    <a:pt x="210" y="1548"/>
                  </a:lnTo>
                  <a:lnTo>
                    <a:pt x="314" y="1611"/>
                  </a:lnTo>
                  <a:lnTo>
                    <a:pt x="335" y="1590"/>
                  </a:lnTo>
                  <a:lnTo>
                    <a:pt x="440" y="1674"/>
                  </a:lnTo>
                  <a:lnTo>
                    <a:pt x="335" y="1611"/>
                  </a:lnTo>
                  <a:lnTo>
                    <a:pt x="273" y="1653"/>
                  </a:lnTo>
                  <a:lnTo>
                    <a:pt x="105" y="1590"/>
                  </a:lnTo>
                  <a:lnTo>
                    <a:pt x="1" y="1590"/>
                  </a:lnTo>
                  <a:lnTo>
                    <a:pt x="84" y="1611"/>
                  </a:lnTo>
                  <a:lnTo>
                    <a:pt x="126" y="1695"/>
                  </a:lnTo>
                  <a:lnTo>
                    <a:pt x="210" y="1695"/>
                  </a:lnTo>
                  <a:lnTo>
                    <a:pt x="293" y="1758"/>
                  </a:lnTo>
                  <a:lnTo>
                    <a:pt x="335" y="1695"/>
                  </a:lnTo>
                  <a:lnTo>
                    <a:pt x="440" y="1674"/>
                  </a:lnTo>
                  <a:lnTo>
                    <a:pt x="482" y="1653"/>
                  </a:lnTo>
                  <a:lnTo>
                    <a:pt x="545" y="1653"/>
                  </a:lnTo>
                  <a:lnTo>
                    <a:pt x="586" y="1548"/>
                  </a:lnTo>
                  <a:lnTo>
                    <a:pt x="796" y="1548"/>
                  </a:lnTo>
                  <a:lnTo>
                    <a:pt x="837" y="1611"/>
                  </a:lnTo>
                  <a:lnTo>
                    <a:pt x="942" y="1611"/>
                  </a:lnTo>
                  <a:lnTo>
                    <a:pt x="1005" y="1695"/>
                  </a:lnTo>
                  <a:lnTo>
                    <a:pt x="1151" y="1695"/>
                  </a:lnTo>
                  <a:lnTo>
                    <a:pt x="1214" y="1779"/>
                  </a:lnTo>
                  <a:lnTo>
                    <a:pt x="1214" y="1862"/>
                  </a:lnTo>
                  <a:lnTo>
                    <a:pt x="1319" y="1883"/>
                  </a:lnTo>
                  <a:lnTo>
                    <a:pt x="1361" y="1779"/>
                  </a:lnTo>
                  <a:lnTo>
                    <a:pt x="1381" y="1569"/>
                  </a:lnTo>
                  <a:lnTo>
                    <a:pt x="1361" y="1402"/>
                  </a:lnTo>
                  <a:lnTo>
                    <a:pt x="1444" y="1297"/>
                  </a:lnTo>
                  <a:lnTo>
                    <a:pt x="1486" y="1193"/>
                  </a:lnTo>
                  <a:lnTo>
                    <a:pt x="1654" y="1151"/>
                  </a:lnTo>
                  <a:lnTo>
                    <a:pt x="1800" y="1193"/>
                  </a:lnTo>
                  <a:lnTo>
                    <a:pt x="1884" y="1151"/>
                  </a:lnTo>
                  <a:lnTo>
                    <a:pt x="1800" y="1046"/>
                  </a:lnTo>
                  <a:lnTo>
                    <a:pt x="1884" y="984"/>
                  </a:lnTo>
                  <a:lnTo>
                    <a:pt x="1905" y="858"/>
                  </a:lnTo>
                  <a:lnTo>
                    <a:pt x="1946" y="774"/>
                  </a:lnTo>
                  <a:lnTo>
                    <a:pt x="1884" y="732"/>
                  </a:lnTo>
                  <a:lnTo>
                    <a:pt x="1758" y="732"/>
                  </a:lnTo>
                  <a:lnTo>
                    <a:pt x="1737" y="670"/>
                  </a:lnTo>
                  <a:lnTo>
                    <a:pt x="1779" y="544"/>
                  </a:lnTo>
                  <a:lnTo>
                    <a:pt x="1884" y="607"/>
                  </a:lnTo>
                  <a:lnTo>
                    <a:pt x="1967" y="544"/>
                  </a:lnTo>
                  <a:lnTo>
                    <a:pt x="1967" y="440"/>
                  </a:lnTo>
                  <a:lnTo>
                    <a:pt x="2009" y="335"/>
                  </a:lnTo>
                  <a:lnTo>
                    <a:pt x="2009" y="251"/>
                  </a:lnTo>
                  <a:lnTo>
                    <a:pt x="2072" y="230"/>
                  </a:lnTo>
                  <a:lnTo>
                    <a:pt x="2072" y="209"/>
                  </a:lnTo>
                  <a:lnTo>
                    <a:pt x="1967" y="147"/>
                  </a:lnTo>
                  <a:lnTo>
                    <a:pt x="1863" y="84"/>
                  </a:lnTo>
                  <a:lnTo>
                    <a:pt x="16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78"/>
            <p:cNvSpPr/>
            <p:nvPr/>
          </p:nvSpPr>
          <p:spPr>
            <a:xfrm>
              <a:off x="3762540" y="2773181"/>
              <a:ext cx="19445" cy="15956"/>
            </a:xfrm>
            <a:custGeom>
              <a:avLst/>
              <a:gdLst/>
              <a:ahLst/>
              <a:cxnLst/>
              <a:rect l="l" t="t" r="r" b="b"/>
              <a:pathLst>
                <a:path w="1633" h="1403" extrusionOk="0">
                  <a:moveTo>
                    <a:pt x="774" y="0"/>
                  </a:moveTo>
                  <a:lnTo>
                    <a:pt x="733" y="105"/>
                  </a:lnTo>
                  <a:lnTo>
                    <a:pt x="670" y="105"/>
                  </a:lnTo>
                  <a:lnTo>
                    <a:pt x="628" y="126"/>
                  </a:lnTo>
                  <a:lnTo>
                    <a:pt x="523" y="147"/>
                  </a:lnTo>
                  <a:lnTo>
                    <a:pt x="481" y="210"/>
                  </a:lnTo>
                  <a:lnTo>
                    <a:pt x="398" y="147"/>
                  </a:lnTo>
                  <a:lnTo>
                    <a:pt x="314" y="147"/>
                  </a:lnTo>
                  <a:lnTo>
                    <a:pt x="272" y="63"/>
                  </a:lnTo>
                  <a:lnTo>
                    <a:pt x="189" y="42"/>
                  </a:lnTo>
                  <a:lnTo>
                    <a:pt x="84" y="126"/>
                  </a:lnTo>
                  <a:lnTo>
                    <a:pt x="0" y="272"/>
                  </a:lnTo>
                  <a:lnTo>
                    <a:pt x="63" y="335"/>
                  </a:lnTo>
                  <a:lnTo>
                    <a:pt x="84" y="524"/>
                  </a:lnTo>
                  <a:lnTo>
                    <a:pt x="209" y="565"/>
                  </a:lnTo>
                  <a:lnTo>
                    <a:pt x="251" y="670"/>
                  </a:lnTo>
                  <a:lnTo>
                    <a:pt x="398" y="796"/>
                  </a:lnTo>
                  <a:lnTo>
                    <a:pt x="481" y="796"/>
                  </a:lnTo>
                  <a:lnTo>
                    <a:pt x="565" y="858"/>
                  </a:lnTo>
                  <a:lnTo>
                    <a:pt x="628" y="879"/>
                  </a:lnTo>
                  <a:lnTo>
                    <a:pt x="628" y="1047"/>
                  </a:lnTo>
                  <a:lnTo>
                    <a:pt x="774" y="1109"/>
                  </a:lnTo>
                  <a:lnTo>
                    <a:pt x="816" y="1068"/>
                  </a:lnTo>
                  <a:lnTo>
                    <a:pt x="900" y="1068"/>
                  </a:lnTo>
                  <a:lnTo>
                    <a:pt x="942" y="1109"/>
                  </a:lnTo>
                  <a:lnTo>
                    <a:pt x="1025" y="1151"/>
                  </a:lnTo>
                  <a:lnTo>
                    <a:pt x="1151" y="1298"/>
                  </a:lnTo>
                  <a:lnTo>
                    <a:pt x="1256" y="1319"/>
                  </a:lnTo>
                  <a:lnTo>
                    <a:pt x="1360" y="1402"/>
                  </a:lnTo>
                  <a:lnTo>
                    <a:pt x="1423" y="1361"/>
                  </a:lnTo>
                  <a:lnTo>
                    <a:pt x="1507" y="1361"/>
                  </a:lnTo>
                  <a:lnTo>
                    <a:pt x="1507" y="1298"/>
                  </a:lnTo>
                  <a:lnTo>
                    <a:pt x="1444" y="1256"/>
                  </a:lnTo>
                  <a:lnTo>
                    <a:pt x="1444" y="1172"/>
                  </a:lnTo>
                  <a:lnTo>
                    <a:pt x="1423" y="1109"/>
                  </a:lnTo>
                  <a:lnTo>
                    <a:pt x="1465" y="1047"/>
                  </a:lnTo>
                  <a:lnTo>
                    <a:pt x="1528" y="942"/>
                  </a:lnTo>
                  <a:lnTo>
                    <a:pt x="1549" y="942"/>
                  </a:lnTo>
                  <a:lnTo>
                    <a:pt x="1632" y="775"/>
                  </a:lnTo>
                  <a:lnTo>
                    <a:pt x="1549" y="670"/>
                  </a:lnTo>
                  <a:lnTo>
                    <a:pt x="1549" y="628"/>
                  </a:lnTo>
                  <a:lnTo>
                    <a:pt x="1465" y="440"/>
                  </a:lnTo>
                  <a:lnTo>
                    <a:pt x="1507" y="356"/>
                  </a:lnTo>
                  <a:lnTo>
                    <a:pt x="1507" y="335"/>
                  </a:lnTo>
                  <a:lnTo>
                    <a:pt x="1402" y="314"/>
                  </a:lnTo>
                  <a:lnTo>
                    <a:pt x="1402" y="231"/>
                  </a:lnTo>
                  <a:lnTo>
                    <a:pt x="1339" y="147"/>
                  </a:lnTo>
                  <a:lnTo>
                    <a:pt x="1193" y="147"/>
                  </a:lnTo>
                  <a:lnTo>
                    <a:pt x="1130" y="63"/>
                  </a:lnTo>
                  <a:lnTo>
                    <a:pt x="1025" y="63"/>
                  </a:lnTo>
                  <a:lnTo>
                    <a:pt x="9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78"/>
            <p:cNvSpPr/>
            <p:nvPr/>
          </p:nvSpPr>
          <p:spPr>
            <a:xfrm>
              <a:off x="3779484" y="2783894"/>
              <a:ext cx="4739" cy="6425"/>
            </a:xfrm>
            <a:custGeom>
              <a:avLst/>
              <a:gdLst/>
              <a:ahLst/>
              <a:cxnLst/>
              <a:rect l="l" t="t" r="r" b="b"/>
              <a:pathLst>
                <a:path w="398" h="565" extrusionOk="0">
                  <a:moveTo>
                    <a:pt x="105" y="0"/>
                  </a:moveTo>
                  <a:lnTo>
                    <a:pt x="42" y="105"/>
                  </a:lnTo>
                  <a:lnTo>
                    <a:pt x="0" y="167"/>
                  </a:lnTo>
                  <a:lnTo>
                    <a:pt x="21" y="230"/>
                  </a:lnTo>
                  <a:lnTo>
                    <a:pt x="21" y="314"/>
                  </a:lnTo>
                  <a:lnTo>
                    <a:pt x="84" y="356"/>
                  </a:lnTo>
                  <a:lnTo>
                    <a:pt x="84" y="419"/>
                  </a:lnTo>
                  <a:lnTo>
                    <a:pt x="105" y="419"/>
                  </a:lnTo>
                  <a:lnTo>
                    <a:pt x="146" y="523"/>
                  </a:lnTo>
                  <a:lnTo>
                    <a:pt x="314" y="565"/>
                  </a:lnTo>
                  <a:lnTo>
                    <a:pt x="398" y="544"/>
                  </a:lnTo>
                  <a:lnTo>
                    <a:pt x="398" y="356"/>
                  </a:lnTo>
                  <a:lnTo>
                    <a:pt x="335" y="314"/>
                  </a:lnTo>
                  <a:lnTo>
                    <a:pt x="314" y="167"/>
                  </a:lnTo>
                  <a:lnTo>
                    <a:pt x="18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78"/>
            <p:cNvSpPr/>
            <p:nvPr/>
          </p:nvSpPr>
          <p:spPr>
            <a:xfrm>
              <a:off x="3681319" y="2737017"/>
              <a:ext cx="27661" cy="34982"/>
            </a:xfrm>
            <a:custGeom>
              <a:avLst/>
              <a:gdLst/>
              <a:ahLst/>
              <a:cxnLst/>
              <a:rect l="l" t="t" r="r" b="b"/>
              <a:pathLst>
                <a:path w="2323" h="3076" extrusionOk="0">
                  <a:moveTo>
                    <a:pt x="1737" y="0"/>
                  </a:moveTo>
                  <a:lnTo>
                    <a:pt x="1779" y="84"/>
                  </a:lnTo>
                  <a:lnTo>
                    <a:pt x="1653" y="84"/>
                  </a:lnTo>
                  <a:lnTo>
                    <a:pt x="1674" y="209"/>
                  </a:lnTo>
                  <a:lnTo>
                    <a:pt x="1590" y="314"/>
                  </a:lnTo>
                  <a:lnTo>
                    <a:pt x="1590" y="230"/>
                  </a:lnTo>
                  <a:lnTo>
                    <a:pt x="1653" y="188"/>
                  </a:lnTo>
                  <a:lnTo>
                    <a:pt x="1590" y="84"/>
                  </a:lnTo>
                  <a:lnTo>
                    <a:pt x="1528" y="105"/>
                  </a:lnTo>
                  <a:lnTo>
                    <a:pt x="1569" y="167"/>
                  </a:lnTo>
                  <a:lnTo>
                    <a:pt x="1465" y="188"/>
                  </a:lnTo>
                  <a:lnTo>
                    <a:pt x="1423" y="147"/>
                  </a:lnTo>
                  <a:lnTo>
                    <a:pt x="1256" y="167"/>
                  </a:lnTo>
                  <a:lnTo>
                    <a:pt x="1256" y="230"/>
                  </a:lnTo>
                  <a:lnTo>
                    <a:pt x="1214" y="230"/>
                  </a:lnTo>
                  <a:lnTo>
                    <a:pt x="1172" y="356"/>
                  </a:lnTo>
                  <a:lnTo>
                    <a:pt x="1256" y="377"/>
                  </a:lnTo>
                  <a:lnTo>
                    <a:pt x="1235" y="419"/>
                  </a:lnTo>
                  <a:lnTo>
                    <a:pt x="1151" y="419"/>
                  </a:lnTo>
                  <a:lnTo>
                    <a:pt x="1151" y="481"/>
                  </a:lnTo>
                  <a:lnTo>
                    <a:pt x="1046" y="502"/>
                  </a:lnTo>
                  <a:lnTo>
                    <a:pt x="1067" y="586"/>
                  </a:lnTo>
                  <a:lnTo>
                    <a:pt x="1214" y="586"/>
                  </a:lnTo>
                  <a:lnTo>
                    <a:pt x="1172" y="607"/>
                  </a:lnTo>
                  <a:lnTo>
                    <a:pt x="1276" y="586"/>
                  </a:lnTo>
                  <a:lnTo>
                    <a:pt x="1360" y="586"/>
                  </a:lnTo>
                  <a:lnTo>
                    <a:pt x="1235" y="711"/>
                  </a:lnTo>
                  <a:lnTo>
                    <a:pt x="1046" y="795"/>
                  </a:lnTo>
                  <a:lnTo>
                    <a:pt x="1130" y="837"/>
                  </a:lnTo>
                  <a:lnTo>
                    <a:pt x="942" y="879"/>
                  </a:lnTo>
                  <a:lnTo>
                    <a:pt x="858" y="837"/>
                  </a:lnTo>
                  <a:lnTo>
                    <a:pt x="795" y="921"/>
                  </a:lnTo>
                  <a:lnTo>
                    <a:pt x="753" y="816"/>
                  </a:lnTo>
                  <a:lnTo>
                    <a:pt x="502" y="753"/>
                  </a:lnTo>
                  <a:lnTo>
                    <a:pt x="502" y="816"/>
                  </a:lnTo>
                  <a:lnTo>
                    <a:pt x="335" y="753"/>
                  </a:lnTo>
                  <a:lnTo>
                    <a:pt x="314" y="942"/>
                  </a:lnTo>
                  <a:lnTo>
                    <a:pt x="398" y="879"/>
                  </a:lnTo>
                  <a:lnTo>
                    <a:pt x="419" y="942"/>
                  </a:lnTo>
                  <a:lnTo>
                    <a:pt x="440" y="984"/>
                  </a:lnTo>
                  <a:lnTo>
                    <a:pt x="481" y="1088"/>
                  </a:lnTo>
                  <a:lnTo>
                    <a:pt x="419" y="1088"/>
                  </a:lnTo>
                  <a:lnTo>
                    <a:pt x="398" y="1025"/>
                  </a:lnTo>
                  <a:lnTo>
                    <a:pt x="272" y="1025"/>
                  </a:lnTo>
                  <a:lnTo>
                    <a:pt x="419" y="1130"/>
                  </a:lnTo>
                  <a:lnTo>
                    <a:pt x="544" y="1109"/>
                  </a:lnTo>
                  <a:lnTo>
                    <a:pt x="586" y="1214"/>
                  </a:lnTo>
                  <a:lnTo>
                    <a:pt x="440" y="1235"/>
                  </a:lnTo>
                  <a:lnTo>
                    <a:pt x="419" y="1276"/>
                  </a:lnTo>
                  <a:lnTo>
                    <a:pt x="440" y="1339"/>
                  </a:lnTo>
                  <a:lnTo>
                    <a:pt x="293" y="1360"/>
                  </a:lnTo>
                  <a:lnTo>
                    <a:pt x="335" y="1444"/>
                  </a:lnTo>
                  <a:lnTo>
                    <a:pt x="272" y="1465"/>
                  </a:lnTo>
                  <a:lnTo>
                    <a:pt x="377" y="1528"/>
                  </a:lnTo>
                  <a:lnTo>
                    <a:pt x="419" y="1507"/>
                  </a:lnTo>
                  <a:lnTo>
                    <a:pt x="398" y="1548"/>
                  </a:lnTo>
                  <a:lnTo>
                    <a:pt x="523" y="1528"/>
                  </a:lnTo>
                  <a:lnTo>
                    <a:pt x="544" y="1674"/>
                  </a:lnTo>
                  <a:lnTo>
                    <a:pt x="858" y="1674"/>
                  </a:lnTo>
                  <a:lnTo>
                    <a:pt x="753" y="1758"/>
                  </a:lnTo>
                  <a:lnTo>
                    <a:pt x="691" y="1737"/>
                  </a:lnTo>
                  <a:lnTo>
                    <a:pt x="586" y="1925"/>
                  </a:lnTo>
                  <a:lnTo>
                    <a:pt x="628" y="1925"/>
                  </a:lnTo>
                  <a:lnTo>
                    <a:pt x="523" y="2051"/>
                  </a:lnTo>
                  <a:lnTo>
                    <a:pt x="335" y="2176"/>
                  </a:lnTo>
                  <a:lnTo>
                    <a:pt x="419" y="2176"/>
                  </a:lnTo>
                  <a:lnTo>
                    <a:pt x="523" y="2134"/>
                  </a:lnTo>
                  <a:lnTo>
                    <a:pt x="586" y="2155"/>
                  </a:lnTo>
                  <a:lnTo>
                    <a:pt x="732" y="2155"/>
                  </a:lnTo>
                  <a:lnTo>
                    <a:pt x="816" y="2072"/>
                  </a:lnTo>
                  <a:lnTo>
                    <a:pt x="816" y="2092"/>
                  </a:lnTo>
                  <a:lnTo>
                    <a:pt x="942" y="2134"/>
                  </a:lnTo>
                  <a:lnTo>
                    <a:pt x="691" y="2176"/>
                  </a:lnTo>
                  <a:lnTo>
                    <a:pt x="502" y="2197"/>
                  </a:lnTo>
                  <a:lnTo>
                    <a:pt x="440" y="2281"/>
                  </a:lnTo>
                  <a:lnTo>
                    <a:pt x="314" y="2302"/>
                  </a:lnTo>
                  <a:lnTo>
                    <a:pt x="377" y="2364"/>
                  </a:lnTo>
                  <a:lnTo>
                    <a:pt x="335" y="2406"/>
                  </a:lnTo>
                  <a:lnTo>
                    <a:pt x="398" y="2448"/>
                  </a:lnTo>
                  <a:lnTo>
                    <a:pt x="293" y="2469"/>
                  </a:lnTo>
                  <a:lnTo>
                    <a:pt x="209" y="2385"/>
                  </a:lnTo>
                  <a:lnTo>
                    <a:pt x="188" y="2448"/>
                  </a:lnTo>
                  <a:lnTo>
                    <a:pt x="168" y="2406"/>
                  </a:lnTo>
                  <a:lnTo>
                    <a:pt x="0" y="2490"/>
                  </a:lnTo>
                  <a:lnTo>
                    <a:pt x="21" y="2511"/>
                  </a:lnTo>
                  <a:lnTo>
                    <a:pt x="398" y="2511"/>
                  </a:lnTo>
                  <a:lnTo>
                    <a:pt x="272" y="2595"/>
                  </a:lnTo>
                  <a:lnTo>
                    <a:pt x="105" y="2657"/>
                  </a:lnTo>
                  <a:lnTo>
                    <a:pt x="63" y="2762"/>
                  </a:lnTo>
                  <a:lnTo>
                    <a:pt x="168" y="2762"/>
                  </a:lnTo>
                  <a:lnTo>
                    <a:pt x="188" y="2825"/>
                  </a:lnTo>
                  <a:lnTo>
                    <a:pt x="440" y="2762"/>
                  </a:lnTo>
                  <a:lnTo>
                    <a:pt x="440" y="2762"/>
                  </a:lnTo>
                  <a:lnTo>
                    <a:pt x="230" y="2888"/>
                  </a:lnTo>
                  <a:lnTo>
                    <a:pt x="168" y="2929"/>
                  </a:lnTo>
                  <a:lnTo>
                    <a:pt x="314" y="2929"/>
                  </a:lnTo>
                  <a:lnTo>
                    <a:pt x="502" y="2825"/>
                  </a:lnTo>
                  <a:lnTo>
                    <a:pt x="481" y="2908"/>
                  </a:lnTo>
                  <a:lnTo>
                    <a:pt x="314" y="2992"/>
                  </a:lnTo>
                  <a:lnTo>
                    <a:pt x="419" y="2992"/>
                  </a:lnTo>
                  <a:lnTo>
                    <a:pt x="398" y="3034"/>
                  </a:lnTo>
                  <a:lnTo>
                    <a:pt x="398" y="3034"/>
                  </a:lnTo>
                  <a:lnTo>
                    <a:pt x="523" y="3013"/>
                  </a:lnTo>
                  <a:lnTo>
                    <a:pt x="607" y="3076"/>
                  </a:lnTo>
                  <a:lnTo>
                    <a:pt x="795" y="3034"/>
                  </a:lnTo>
                  <a:lnTo>
                    <a:pt x="963" y="2992"/>
                  </a:lnTo>
                  <a:lnTo>
                    <a:pt x="1130" y="2888"/>
                  </a:lnTo>
                  <a:lnTo>
                    <a:pt x="1067" y="2783"/>
                  </a:lnTo>
                  <a:lnTo>
                    <a:pt x="1172" y="2783"/>
                  </a:lnTo>
                  <a:lnTo>
                    <a:pt x="1151" y="2867"/>
                  </a:lnTo>
                  <a:lnTo>
                    <a:pt x="1256" y="2867"/>
                  </a:lnTo>
                  <a:lnTo>
                    <a:pt x="1360" y="2720"/>
                  </a:lnTo>
                  <a:lnTo>
                    <a:pt x="1444" y="2762"/>
                  </a:lnTo>
                  <a:lnTo>
                    <a:pt x="1465" y="2657"/>
                  </a:lnTo>
                  <a:lnTo>
                    <a:pt x="1800" y="2595"/>
                  </a:lnTo>
                  <a:lnTo>
                    <a:pt x="1841" y="2511"/>
                  </a:lnTo>
                  <a:lnTo>
                    <a:pt x="1862" y="2616"/>
                  </a:lnTo>
                  <a:lnTo>
                    <a:pt x="1946" y="2553"/>
                  </a:lnTo>
                  <a:lnTo>
                    <a:pt x="2009" y="2574"/>
                  </a:lnTo>
                  <a:lnTo>
                    <a:pt x="2176" y="2574"/>
                  </a:lnTo>
                  <a:lnTo>
                    <a:pt x="2072" y="2406"/>
                  </a:lnTo>
                  <a:lnTo>
                    <a:pt x="2155" y="2385"/>
                  </a:lnTo>
                  <a:lnTo>
                    <a:pt x="2218" y="2281"/>
                  </a:lnTo>
                  <a:lnTo>
                    <a:pt x="2218" y="2176"/>
                  </a:lnTo>
                  <a:lnTo>
                    <a:pt x="2302" y="2072"/>
                  </a:lnTo>
                  <a:lnTo>
                    <a:pt x="2323" y="1967"/>
                  </a:lnTo>
                  <a:lnTo>
                    <a:pt x="2302" y="1716"/>
                  </a:lnTo>
                  <a:lnTo>
                    <a:pt x="2218" y="1674"/>
                  </a:lnTo>
                  <a:lnTo>
                    <a:pt x="2302" y="1632"/>
                  </a:lnTo>
                  <a:lnTo>
                    <a:pt x="2302" y="1507"/>
                  </a:lnTo>
                  <a:lnTo>
                    <a:pt x="2218" y="1402"/>
                  </a:lnTo>
                  <a:lnTo>
                    <a:pt x="2260" y="1256"/>
                  </a:lnTo>
                  <a:lnTo>
                    <a:pt x="2176" y="1214"/>
                  </a:lnTo>
                  <a:lnTo>
                    <a:pt x="2197" y="1130"/>
                  </a:lnTo>
                  <a:lnTo>
                    <a:pt x="2281" y="1151"/>
                  </a:lnTo>
                  <a:lnTo>
                    <a:pt x="2281" y="1151"/>
                  </a:lnTo>
                  <a:lnTo>
                    <a:pt x="2155" y="1088"/>
                  </a:lnTo>
                  <a:lnTo>
                    <a:pt x="2072" y="1046"/>
                  </a:lnTo>
                  <a:lnTo>
                    <a:pt x="1967" y="837"/>
                  </a:lnTo>
                  <a:lnTo>
                    <a:pt x="1800" y="732"/>
                  </a:lnTo>
                  <a:lnTo>
                    <a:pt x="1737" y="795"/>
                  </a:lnTo>
                  <a:lnTo>
                    <a:pt x="1695" y="942"/>
                  </a:lnTo>
                  <a:lnTo>
                    <a:pt x="1632" y="984"/>
                  </a:lnTo>
                  <a:lnTo>
                    <a:pt x="1360" y="732"/>
                  </a:lnTo>
                  <a:lnTo>
                    <a:pt x="1486" y="502"/>
                  </a:lnTo>
                  <a:lnTo>
                    <a:pt x="1632" y="481"/>
                  </a:lnTo>
                  <a:lnTo>
                    <a:pt x="1653" y="377"/>
                  </a:lnTo>
                  <a:lnTo>
                    <a:pt x="1737" y="356"/>
                  </a:lnTo>
                  <a:lnTo>
                    <a:pt x="1779" y="272"/>
                  </a:lnTo>
                  <a:lnTo>
                    <a:pt x="1737" y="293"/>
                  </a:lnTo>
                  <a:lnTo>
                    <a:pt x="1737" y="293"/>
                  </a:lnTo>
                  <a:lnTo>
                    <a:pt x="1841" y="188"/>
                  </a:lnTo>
                  <a:lnTo>
                    <a:pt x="1946" y="147"/>
                  </a:lnTo>
                  <a:lnTo>
                    <a:pt x="1841" y="84"/>
                  </a:lnTo>
                  <a:lnTo>
                    <a:pt x="173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2" name="Google Shape;2892;p78"/>
            <p:cNvGrpSpPr/>
            <p:nvPr/>
          </p:nvGrpSpPr>
          <p:grpSpPr>
            <a:xfrm>
              <a:off x="3697513" y="2707266"/>
              <a:ext cx="59549" cy="79733"/>
              <a:chOff x="3586375" y="2281300"/>
              <a:chExt cx="125025" cy="175275"/>
            </a:xfrm>
          </p:grpSpPr>
          <p:sp>
            <p:nvSpPr>
              <p:cNvPr id="2893" name="Google Shape;2893;p78"/>
              <p:cNvSpPr/>
              <p:nvPr/>
            </p:nvSpPr>
            <p:spPr>
              <a:xfrm>
                <a:off x="3609900" y="2281300"/>
                <a:ext cx="101500" cy="175275"/>
              </a:xfrm>
              <a:custGeom>
                <a:avLst/>
                <a:gdLst/>
                <a:ahLst/>
                <a:cxnLst/>
                <a:rect l="l" t="t" r="r" b="b"/>
                <a:pathLst>
                  <a:path w="4060" h="7011" extrusionOk="0">
                    <a:moveTo>
                      <a:pt x="1340" y="1"/>
                    </a:moveTo>
                    <a:lnTo>
                      <a:pt x="1277" y="63"/>
                    </a:lnTo>
                    <a:lnTo>
                      <a:pt x="1235" y="42"/>
                    </a:lnTo>
                    <a:lnTo>
                      <a:pt x="1110" y="84"/>
                    </a:lnTo>
                    <a:lnTo>
                      <a:pt x="1026" y="84"/>
                    </a:lnTo>
                    <a:lnTo>
                      <a:pt x="921" y="105"/>
                    </a:lnTo>
                    <a:lnTo>
                      <a:pt x="859" y="105"/>
                    </a:lnTo>
                    <a:lnTo>
                      <a:pt x="838" y="168"/>
                    </a:lnTo>
                    <a:lnTo>
                      <a:pt x="838" y="105"/>
                    </a:lnTo>
                    <a:lnTo>
                      <a:pt x="796" y="84"/>
                    </a:lnTo>
                    <a:lnTo>
                      <a:pt x="712" y="168"/>
                    </a:lnTo>
                    <a:lnTo>
                      <a:pt x="733" y="105"/>
                    </a:lnTo>
                    <a:lnTo>
                      <a:pt x="608" y="42"/>
                    </a:lnTo>
                    <a:lnTo>
                      <a:pt x="587" y="105"/>
                    </a:lnTo>
                    <a:lnTo>
                      <a:pt x="524" y="168"/>
                    </a:lnTo>
                    <a:lnTo>
                      <a:pt x="545" y="231"/>
                    </a:lnTo>
                    <a:lnTo>
                      <a:pt x="524" y="231"/>
                    </a:lnTo>
                    <a:lnTo>
                      <a:pt x="524" y="314"/>
                    </a:lnTo>
                    <a:lnTo>
                      <a:pt x="419" y="356"/>
                    </a:lnTo>
                    <a:lnTo>
                      <a:pt x="482" y="419"/>
                    </a:lnTo>
                    <a:lnTo>
                      <a:pt x="440" y="503"/>
                    </a:lnTo>
                    <a:lnTo>
                      <a:pt x="398" y="503"/>
                    </a:lnTo>
                    <a:lnTo>
                      <a:pt x="503" y="607"/>
                    </a:lnTo>
                    <a:lnTo>
                      <a:pt x="545" y="670"/>
                    </a:lnTo>
                    <a:lnTo>
                      <a:pt x="419" y="607"/>
                    </a:lnTo>
                    <a:lnTo>
                      <a:pt x="398" y="670"/>
                    </a:lnTo>
                    <a:lnTo>
                      <a:pt x="315" y="587"/>
                    </a:lnTo>
                    <a:lnTo>
                      <a:pt x="294" y="628"/>
                    </a:lnTo>
                    <a:lnTo>
                      <a:pt x="315" y="691"/>
                    </a:lnTo>
                    <a:lnTo>
                      <a:pt x="294" y="733"/>
                    </a:lnTo>
                    <a:lnTo>
                      <a:pt x="273" y="628"/>
                    </a:lnTo>
                    <a:lnTo>
                      <a:pt x="210" y="733"/>
                    </a:lnTo>
                    <a:lnTo>
                      <a:pt x="273" y="796"/>
                    </a:lnTo>
                    <a:lnTo>
                      <a:pt x="210" y="817"/>
                    </a:lnTo>
                    <a:lnTo>
                      <a:pt x="294" y="900"/>
                    </a:lnTo>
                    <a:lnTo>
                      <a:pt x="336" y="900"/>
                    </a:lnTo>
                    <a:lnTo>
                      <a:pt x="294" y="942"/>
                    </a:lnTo>
                    <a:lnTo>
                      <a:pt x="210" y="900"/>
                    </a:lnTo>
                    <a:lnTo>
                      <a:pt x="210" y="1026"/>
                    </a:lnTo>
                    <a:lnTo>
                      <a:pt x="210" y="1047"/>
                    </a:lnTo>
                    <a:lnTo>
                      <a:pt x="377" y="1026"/>
                    </a:lnTo>
                    <a:lnTo>
                      <a:pt x="273" y="1089"/>
                    </a:lnTo>
                    <a:lnTo>
                      <a:pt x="273" y="1110"/>
                    </a:lnTo>
                    <a:lnTo>
                      <a:pt x="294" y="1131"/>
                    </a:lnTo>
                    <a:lnTo>
                      <a:pt x="377" y="1110"/>
                    </a:lnTo>
                    <a:lnTo>
                      <a:pt x="336" y="1131"/>
                    </a:lnTo>
                    <a:lnTo>
                      <a:pt x="398" y="1151"/>
                    </a:lnTo>
                    <a:lnTo>
                      <a:pt x="398" y="1151"/>
                    </a:lnTo>
                    <a:lnTo>
                      <a:pt x="315" y="1131"/>
                    </a:lnTo>
                    <a:lnTo>
                      <a:pt x="294" y="1151"/>
                    </a:lnTo>
                    <a:lnTo>
                      <a:pt x="294" y="1214"/>
                    </a:lnTo>
                    <a:lnTo>
                      <a:pt x="315" y="1235"/>
                    </a:lnTo>
                    <a:lnTo>
                      <a:pt x="273" y="1256"/>
                    </a:lnTo>
                    <a:lnTo>
                      <a:pt x="231" y="1319"/>
                    </a:lnTo>
                    <a:lnTo>
                      <a:pt x="294" y="1319"/>
                    </a:lnTo>
                    <a:lnTo>
                      <a:pt x="294" y="1361"/>
                    </a:lnTo>
                    <a:lnTo>
                      <a:pt x="210" y="1340"/>
                    </a:lnTo>
                    <a:lnTo>
                      <a:pt x="189" y="1403"/>
                    </a:lnTo>
                    <a:lnTo>
                      <a:pt x="210" y="1444"/>
                    </a:lnTo>
                    <a:lnTo>
                      <a:pt x="189" y="1465"/>
                    </a:lnTo>
                    <a:lnTo>
                      <a:pt x="168" y="1528"/>
                    </a:lnTo>
                    <a:lnTo>
                      <a:pt x="63" y="1528"/>
                    </a:lnTo>
                    <a:lnTo>
                      <a:pt x="1" y="1549"/>
                    </a:lnTo>
                    <a:lnTo>
                      <a:pt x="63" y="1570"/>
                    </a:lnTo>
                    <a:lnTo>
                      <a:pt x="126" y="1570"/>
                    </a:lnTo>
                    <a:lnTo>
                      <a:pt x="189" y="1612"/>
                    </a:lnTo>
                    <a:lnTo>
                      <a:pt x="168" y="1633"/>
                    </a:lnTo>
                    <a:lnTo>
                      <a:pt x="105" y="1633"/>
                    </a:lnTo>
                    <a:lnTo>
                      <a:pt x="189" y="1716"/>
                    </a:lnTo>
                    <a:lnTo>
                      <a:pt x="210" y="1716"/>
                    </a:lnTo>
                    <a:lnTo>
                      <a:pt x="273" y="1737"/>
                    </a:lnTo>
                    <a:lnTo>
                      <a:pt x="503" y="1507"/>
                    </a:lnTo>
                    <a:lnTo>
                      <a:pt x="482" y="1570"/>
                    </a:lnTo>
                    <a:lnTo>
                      <a:pt x="503" y="1612"/>
                    </a:lnTo>
                    <a:lnTo>
                      <a:pt x="419" y="1633"/>
                    </a:lnTo>
                    <a:lnTo>
                      <a:pt x="377" y="1758"/>
                    </a:lnTo>
                    <a:lnTo>
                      <a:pt x="377" y="1779"/>
                    </a:lnTo>
                    <a:lnTo>
                      <a:pt x="315" y="1947"/>
                    </a:lnTo>
                    <a:lnTo>
                      <a:pt x="336" y="1947"/>
                    </a:lnTo>
                    <a:lnTo>
                      <a:pt x="294" y="2135"/>
                    </a:lnTo>
                    <a:lnTo>
                      <a:pt x="294" y="2239"/>
                    </a:lnTo>
                    <a:lnTo>
                      <a:pt x="231" y="2281"/>
                    </a:lnTo>
                    <a:lnTo>
                      <a:pt x="294" y="2323"/>
                    </a:lnTo>
                    <a:lnTo>
                      <a:pt x="315" y="2302"/>
                    </a:lnTo>
                    <a:lnTo>
                      <a:pt x="231" y="2449"/>
                    </a:lnTo>
                    <a:lnTo>
                      <a:pt x="231" y="2595"/>
                    </a:lnTo>
                    <a:lnTo>
                      <a:pt x="189" y="2658"/>
                    </a:lnTo>
                    <a:lnTo>
                      <a:pt x="189" y="2700"/>
                    </a:lnTo>
                    <a:lnTo>
                      <a:pt x="315" y="2700"/>
                    </a:lnTo>
                    <a:lnTo>
                      <a:pt x="294" y="2595"/>
                    </a:lnTo>
                    <a:lnTo>
                      <a:pt x="336" y="2491"/>
                    </a:lnTo>
                    <a:lnTo>
                      <a:pt x="336" y="2407"/>
                    </a:lnTo>
                    <a:lnTo>
                      <a:pt x="398" y="2323"/>
                    </a:lnTo>
                    <a:lnTo>
                      <a:pt x="336" y="2135"/>
                    </a:lnTo>
                    <a:lnTo>
                      <a:pt x="398" y="2135"/>
                    </a:lnTo>
                    <a:lnTo>
                      <a:pt x="545" y="1947"/>
                    </a:lnTo>
                    <a:lnTo>
                      <a:pt x="440" y="2135"/>
                    </a:lnTo>
                    <a:lnTo>
                      <a:pt x="419" y="2239"/>
                    </a:lnTo>
                    <a:lnTo>
                      <a:pt x="482" y="2260"/>
                    </a:lnTo>
                    <a:lnTo>
                      <a:pt x="482" y="2198"/>
                    </a:lnTo>
                    <a:lnTo>
                      <a:pt x="545" y="2135"/>
                    </a:lnTo>
                    <a:lnTo>
                      <a:pt x="587" y="2260"/>
                    </a:lnTo>
                    <a:lnTo>
                      <a:pt x="628" y="2135"/>
                    </a:lnTo>
                    <a:lnTo>
                      <a:pt x="628" y="2030"/>
                    </a:lnTo>
                    <a:lnTo>
                      <a:pt x="691" y="1988"/>
                    </a:lnTo>
                    <a:lnTo>
                      <a:pt x="649" y="2135"/>
                    </a:lnTo>
                    <a:lnTo>
                      <a:pt x="754" y="2198"/>
                    </a:lnTo>
                    <a:lnTo>
                      <a:pt x="649" y="2177"/>
                    </a:lnTo>
                    <a:lnTo>
                      <a:pt x="628" y="2323"/>
                    </a:lnTo>
                    <a:lnTo>
                      <a:pt x="649" y="2449"/>
                    </a:lnTo>
                    <a:lnTo>
                      <a:pt x="712" y="2470"/>
                    </a:lnTo>
                    <a:lnTo>
                      <a:pt x="754" y="2574"/>
                    </a:lnTo>
                    <a:lnTo>
                      <a:pt x="649" y="2658"/>
                    </a:lnTo>
                    <a:lnTo>
                      <a:pt x="587" y="2909"/>
                    </a:lnTo>
                    <a:lnTo>
                      <a:pt x="587" y="3014"/>
                    </a:lnTo>
                    <a:lnTo>
                      <a:pt x="503" y="2972"/>
                    </a:lnTo>
                    <a:lnTo>
                      <a:pt x="503" y="3097"/>
                    </a:lnTo>
                    <a:lnTo>
                      <a:pt x="628" y="3244"/>
                    </a:lnTo>
                    <a:lnTo>
                      <a:pt x="587" y="3097"/>
                    </a:lnTo>
                    <a:lnTo>
                      <a:pt x="649" y="3076"/>
                    </a:lnTo>
                    <a:lnTo>
                      <a:pt x="859" y="3223"/>
                    </a:lnTo>
                    <a:lnTo>
                      <a:pt x="859" y="3097"/>
                    </a:lnTo>
                    <a:lnTo>
                      <a:pt x="796" y="3035"/>
                    </a:lnTo>
                    <a:lnTo>
                      <a:pt x="838" y="3014"/>
                    </a:lnTo>
                    <a:lnTo>
                      <a:pt x="1005" y="3118"/>
                    </a:lnTo>
                    <a:lnTo>
                      <a:pt x="1131" y="3118"/>
                    </a:lnTo>
                    <a:lnTo>
                      <a:pt x="1131" y="3076"/>
                    </a:lnTo>
                    <a:lnTo>
                      <a:pt x="1235" y="3076"/>
                    </a:lnTo>
                    <a:lnTo>
                      <a:pt x="1256" y="2972"/>
                    </a:lnTo>
                    <a:lnTo>
                      <a:pt x="1549" y="2993"/>
                    </a:lnTo>
                    <a:lnTo>
                      <a:pt x="1361" y="3014"/>
                    </a:lnTo>
                    <a:lnTo>
                      <a:pt x="1235" y="3348"/>
                    </a:lnTo>
                    <a:lnTo>
                      <a:pt x="1382" y="3620"/>
                    </a:lnTo>
                    <a:lnTo>
                      <a:pt x="1444" y="3558"/>
                    </a:lnTo>
                    <a:lnTo>
                      <a:pt x="1444" y="3704"/>
                    </a:lnTo>
                    <a:lnTo>
                      <a:pt x="1549" y="3600"/>
                    </a:lnTo>
                    <a:lnTo>
                      <a:pt x="1654" y="3600"/>
                    </a:lnTo>
                    <a:lnTo>
                      <a:pt x="1633" y="3746"/>
                    </a:lnTo>
                    <a:lnTo>
                      <a:pt x="1654" y="3767"/>
                    </a:lnTo>
                    <a:lnTo>
                      <a:pt x="1549" y="3851"/>
                    </a:lnTo>
                    <a:lnTo>
                      <a:pt x="1570" y="4018"/>
                    </a:lnTo>
                    <a:lnTo>
                      <a:pt x="1528" y="4123"/>
                    </a:lnTo>
                    <a:lnTo>
                      <a:pt x="1570" y="4227"/>
                    </a:lnTo>
                    <a:lnTo>
                      <a:pt x="1654" y="4290"/>
                    </a:lnTo>
                    <a:lnTo>
                      <a:pt x="1737" y="4290"/>
                    </a:lnTo>
                    <a:lnTo>
                      <a:pt x="1675" y="4332"/>
                    </a:lnTo>
                    <a:lnTo>
                      <a:pt x="1591" y="4332"/>
                    </a:lnTo>
                    <a:lnTo>
                      <a:pt x="1549" y="4248"/>
                    </a:lnTo>
                    <a:lnTo>
                      <a:pt x="1465" y="4269"/>
                    </a:lnTo>
                    <a:lnTo>
                      <a:pt x="1528" y="4353"/>
                    </a:lnTo>
                    <a:lnTo>
                      <a:pt x="1591" y="4395"/>
                    </a:lnTo>
                    <a:lnTo>
                      <a:pt x="1486" y="4374"/>
                    </a:lnTo>
                    <a:lnTo>
                      <a:pt x="1424" y="4290"/>
                    </a:lnTo>
                    <a:lnTo>
                      <a:pt x="1235" y="4353"/>
                    </a:lnTo>
                    <a:lnTo>
                      <a:pt x="1152" y="4353"/>
                    </a:lnTo>
                    <a:lnTo>
                      <a:pt x="963" y="4436"/>
                    </a:lnTo>
                    <a:lnTo>
                      <a:pt x="859" y="4583"/>
                    </a:lnTo>
                    <a:lnTo>
                      <a:pt x="733" y="4667"/>
                    </a:lnTo>
                    <a:lnTo>
                      <a:pt x="691" y="4750"/>
                    </a:lnTo>
                    <a:lnTo>
                      <a:pt x="817" y="4750"/>
                    </a:lnTo>
                    <a:lnTo>
                      <a:pt x="817" y="4688"/>
                    </a:lnTo>
                    <a:lnTo>
                      <a:pt x="1026" y="4646"/>
                    </a:lnTo>
                    <a:lnTo>
                      <a:pt x="1005" y="4750"/>
                    </a:lnTo>
                    <a:lnTo>
                      <a:pt x="1068" y="4813"/>
                    </a:lnTo>
                    <a:lnTo>
                      <a:pt x="1005" y="4876"/>
                    </a:lnTo>
                    <a:lnTo>
                      <a:pt x="1026" y="4960"/>
                    </a:lnTo>
                    <a:lnTo>
                      <a:pt x="1068" y="4960"/>
                    </a:lnTo>
                    <a:lnTo>
                      <a:pt x="942" y="5190"/>
                    </a:lnTo>
                    <a:lnTo>
                      <a:pt x="859" y="5232"/>
                    </a:lnTo>
                    <a:lnTo>
                      <a:pt x="754" y="5294"/>
                    </a:lnTo>
                    <a:lnTo>
                      <a:pt x="733" y="5294"/>
                    </a:lnTo>
                    <a:lnTo>
                      <a:pt x="608" y="5378"/>
                    </a:lnTo>
                    <a:lnTo>
                      <a:pt x="524" y="5378"/>
                    </a:lnTo>
                    <a:lnTo>
                      <a:pt x="398" y="5483"/>
                    </a:lnTo>
                    <a:lnTo>
                      <a:pt x="503" y="5483"/>
                    </a:lnTo>
                    <a:lnTo>
                      <a:pt x="503" y="5545"/>
                    </a:lnTo>
                    <a:lnTo>
                      <a:pt x="419" y="5608"/>
                    </a:lnTo>
                    <a:lnTo>
                      <a:pt x="545" y="5629"/>
                    </a:lnTo>
                    <a:lnTo>
                      <a:pt x="524" y="5650"/>
                    </a:lnTo>
                    <a:lnTo>
                      <a:pt x="587" y="5692"/>
                    </a:lnTo>
                    <a:lnTo>
                      <a:pt x="649" y="5650"/>
                    </a:lnTo>
                    <a:lnTo>
                      <a:pt x="754" y="5608"/>
                    </a:lnTo>
                    <a:lnTo>
                      <a:pt x="900" y="5545"/>
                    </a:lnTo>
                    <a:lnTo>
                      <a:pt x="921" y="5629"/>
                    </a:lnTo>
                    <a:lnTo>
                      <a:pt x="1026" y="5650"/>
                    </a:lnTo>
                    <a:lnTo>
                      <a:pt x="942" y="5692"/>
                    </a:lnTo>
                    <a:lnTo>
                      <a:pt x="921" y="5734"/>
                    </a:lnTo>
                    <a:lnTo>
                      <a:pt x="1068" y="5734"/>
                    </a:lnTo>
                    <a:lnTo>
                      <a:pt x="1068" y="5713"/>
                    </a:lnTo>
                    <a:lnTo>
                      <a:pt x="1152" y="5692"/>
                    </a:lnTo>
                    <a:lnTo>
                      <a:pt x="1256" y="5796"/>
                    </a:lnTo>
                    <a:lnTo>
                      <a:pt x="1319" y="5859"/>
                    </a:lnTo>
                    <a:lnTo>
                      <a:pt x="1486" y="5859"/>
                    </a:lnTo>
                    <a:lnTo>
                      <a:pt x="1549" y="5796"/>
                    </a:lnTo>
                    <a:lnTo>
                      <a:pt x="1633" y="5755"/>
                    </a:lnTo>
                    <a:lnTo>
                      <a:pt x="1758" y="5713"/>
                    </a:lnTo>
                    <a:lnTo>
                      <a:pt x="1800" y="5650"/>
                    </a:lnTo>
                    <a:lnTo>
                      <a:pt x="1905" y="5608"/>
                    </a:lnTo>
                    <a:lnTo>
                      <a:pt x="1758" y="5755"/>
                    </a:lnTo>
                    <a:lnTo>
                      <a:pt x="1633" y="5901"/>
                    </a:lnTo>
                    <a:lnTo>
                      <a:pt x="1633" y="6048"/>
                    </a:lnTo>
                    <a:lnTo>
                      <a:pt x="1528" y="6048"/>
                    </a:lnTo>
                    <a:lnTo>
                      <a:pt x="1444" y="6068"/>
                    </a:lnTo>
                    <a:lnTo>
                      <a:pt x="1361" y="6027"/>
                    </a:lnTo>
                    <a:lnTo>
                      <a:pt x="1131" y="6006"/>
                    </a:lnTo>
                    <a:lnTo>
                      <a:pt x="963" y="6048"/>
                    </a:lnTo>
                    <a:lnTo>
                      <a:pt x="963" y="6131"/>
                    </a:lnTo>
                    <a:lnTo>
                      <a:pt x="900" y="6215"/>
                    </a:lnTo>
                    <a:lnTo>
                      <a:pt x="796" y="6215"/>
                    </a:lnTo>
                    <a:lnTo>
                      <a:pt x="796" y="6382"/>
                    </a:lnTo>
                    <a:lnTo>
                      <a:pt x="691" y="6487"/>
                    </a:lnTo>
                    <a:lnTo>
                      <a:pt x="649" y="6550"/>
                    </a:lnTo>
                    <a:lnTo>
                      <a:pt x="545" y="6550"/>
                    </a:lnTo>
                    <a:lnTo>
                      <a:pt x="524" y="6675"/>
                    </a:lnTo>
                    <a:lnTo>
                      <a:pt x="482" y="6675"/>
                    </a:lnTo>
                    <a:lnTo>
                      <a:pt x="440" y="6738"/>
                    </a:lnTo>
                    <a:lnTo>
                      <a:pt x="315" y="6843"/>
                    </a:lnTo>
                    <a:lnTo>
                      <a:pt x="231" y="6801"/>
                    </a:lnTo>
                    <a:lnTo>
                      <a:pt x="168" y="6864"/>
                    </a:lnTo>
                    <a:lnTo>
                      <a:pt x="168" y="6968"/>
                    </a:lnTo>
                    <a:lnTo>
                      <a:pt x="273" y="6968"/>
                    </a:lnTo>
                    <a:lnTo>
                      <a:pt x="273" y="6885"/>
                    </a:lnTo>
                    <a:lnTo>
                      <a:pt x="377" y="6905"/>
                    </a:lnTo>
                    <a:lnTo>
                      <a:pt x="419" y="7010"/>
                    </a:lnTo>
                    <a:lnTo>
                      <a:pt x="503" y="6968"/>
                    </a:lnTo>
                    <a:lnTo>
                      <a:pt x="482" y="6905"/>
                    </a:lnTo>
                    <a:lnTo>
                      <a:pt x="524" y="6843"/>
                    </a:lnTo>
                    <a:lnTo>
                      <a:pt x="545" y="6864"/>
                    </a:lnTo>
                    <a:lnTo>
                      <a:pt x="628" y="6801"/>
                    </a:lnTo>
                    <a:lnTo>
                      <a:pt x="649" y="6801"/>
                    </a:lnTo>
                    <a:lnTo>
                      <a:pt x="712" y="6696"/>
                    </a:lnTo>
                    <a:lnTo>
                      <a:pt x="817" y="6759"/>
                    </a:lnTo>
                    <a:lnTo>
                      <a:pt x="900" y="6696"/>
                    </a:lnTo>
                    <a:lnTo>
                      <a:pt x="963" y="6738"/>
                    </a:lnTo>
                    <a:lnTo>
                      <a:pt x="1005" y="6696"/>
                    </a:lnTo>
                    <a:lnTo>
                      <a:pt x="1047" y="6759"/>
                    </a:lnTo>
                    <a:lnTo>
                      <a:pt x="1110" y="6759"/>
                    </a:lnTo>
                    <a:lnTo>
                      <a:pt x="1172" y="6801"/>
                    </a:lnTo>
                    <a:lnTo>
                      <a:pt x="1277" y="6801"/>
                    </a:lnTo>
                    <a:lnTo>
                      <a:pt x="1256" y="6759"/>
                    </a:lnTo>
                    <a:lnTo>
                      <a:pt x="1340" y="6738"/>
                    </a:lnTo>
                    <a:lnTo>
                      <a:pt x="1361" y="6654"/>
                    </a:lnTo>
                    <a:lnTo>
                      <a:pt x="1340" y="6571"/>
                    </a:lnTo>
                    <a:lnTo>
                      <a:pt x="1382" y="6487"/>
                    </a:lnTo>
                    <a:lnTo>
                      <a:pt x="1444" y="6487"/>
                    </a:lnTo>
                    <a:lnTo>
                      <a:pt x="1465" y="6445"/>
                    </a:lnTo>
                    <a:lnTo>
                      <a:pt x="1675" y="6424"/>
                    </a:lnTo>
                    <a:lnTo>
                      <a:pt x="1779" y="6424"/>
                    </a:lnTo>
                    <a:lnTo>
                      <a:pt x="1905" y="6487"/>
                    </a:lnTo>
                    <a:lnTo>
                      <a:pt x="2093" y="6487"/>
                    </a:lnTo>
                    <a:lnTo>
                      <a:pt x="2177" y="6529"/>
                    </a:lnTo>
                    <a:lnTo>
                      <a:pt x="2198" y="6445"/>
                    </a:lnTo>
                    <a:lnTo>
                      <a:pt x="2323" y="6361"/>
                    </a:lnTo>
                    <a:lnTo>
                      <a:pt x="2407" y="6382"/>
                    </a:lnTo>
                    <a:lnTo>
                      <a:pt x="2512" y="6320"/>
                    </a:lnTo>
                    <a:lnTo>
                      <a:pt x="2616" y="6340"/>
                    </a:lnTo>
                    <a:lnTo>
                      <a:pt x="2637" y="6320"/>
                    </a:lnTo>
                    <a:lnTo>
                      <a:pt x="2721" y="6278"/>
                    </a:lnTo>
                    <a:lnTo>
                      <a:pt x="2721" y="6320"/>
                    </a:lnTo>
                    <a:lnTo>
                      <a:pt x="2804" y="6361"/>
                    </a:lnTo>
                    <a:lnTo>
                      <a:pt x="2888" y="6320"/>
                    </a:lnTo>
                    <a:lnTo>
                      <a:pt x="3056" y="6320"/>
                    </a:lnTo>
                    <a:lnTo>
                      <a:pt x="3202" y="6278"/>
                    </a:lnTo>
                    <a:lnTo>
                      <a:pt x="3307" y="6320"/>
                    </a:lnTo>
                    <a:lnTo>
                      <a:pt x="3349" y="6340"/>
                    </a:lnTo>
                    <a:lnTo>
                      <a:pt x="3453" y="6257"/>
                    </a:lnTo>
                    <a:lnTo>
                      <a:pt x="3537" y="6236"/>
                    </a:lnTo>
                    <a:lnTo>
                      <a:pt x="3621" y="6152"/>
                    </a:lnTo>
                    <a:lnTo>
                      <a:pt x="3683" y="6152"/>
                    </a:lnTo>
                    <a:lnTo>
                      <a:pt x="3746" y="6173"/>
                    </a:lnTo>
                    <a:lnTo>
                      <a:pt x="3725" y="6110"/>
                    </a:lnTo>
                    <a:lnTo>
                      <a:pt x="3851" y="6027"/>
                    </a:lnTo>
                    <a:lnTo>
                      <a:pt x="3955" y="6006"/>
                    </a:lnTo>
                    <a:lnTo>
                      <a:pt x="3955" y="5922"/>
                    </a:lnTo>
                    <a:lnTo>
                      <a:pt x="3934" y="5859"/>
                    </a:lnTo>
                    <a:lnTo>
                      <a:pt x="3955" y="5796"/>
                    </a:lnTo>
                    <a:lnTo>
                      <a:pt x="3788" y="5796"/>
                    </a:lnTo>
                    <a:lnTo>
                      <a:pt x="3683" y="5838"/>
                    </a:lnTo>
                    <a:lnTo>
                      <a:pt x="3641" y="5838"/>
                    </a:lnTo>
                    <a:lnTo>
                      <a:pt x="3537" y="5817"/>
                    </a:lnTo>
                    <a:lnTo>
                      <a:pt x="3474" y="5796"/>
                    </a:lnTo>
                    <a:lnTo>
                      <a:pt x="3537" y="5755"/>
                    </a:lnTo>
                    <a:lnTo>
                      <a:pt x="3558" y="5755"/>
                    </a:lnTo>
                    <a:lnTo>
                      <a:pt x="3558" y="5734"/>
                    </a:lnTo>
                    <a:lnTo>
                      <a:pt x="3474" y="5713"/>
                    </a:lnTo>
                    <a:lnTo>
                      <a:pt x="3411" y="5734"/>
                    </a:lnTo>
                    <a:lnTo>
                      <a:pt x="3516" y="5650"/>
                    </a:lnTo>
                    <a:lnTo>
                      <a:pt x="3579" y="5692"/>
                    </a:lnTo>
                    <a:lnTo>
                      <a:pt x="3662" y="5629"/>
                    </a:lnTo>
                    <a:lnTo>
                      <a:pt x="3641" y="5545"/>
                    </a:lnTo>
                    <a:lnTo>
                      <a:pt x="3558" y="5545"/>
                    </a:lnTo>
                    <a:lnTo>
                      <a:pt x="3621" y="5504"/>
                    </a:lnTo>
                    <a:lnTo>
                      <a:pt x="3662" y="5441"/>
                    </a:lnTo>
                    <a:lnTo>
                      <a:pt x="3725" y="5504"/>
                    </a:lnTo>
                    <a:lnTo>
                      <a:pt x="3788" y="5441"/>
                    </a:lnTo>
                    <a:lnTo>
                      <a:pt x="3851" y="5399"/>
                    </a:lnTo>
                    <a:lnTo>
                      <a:pt x="3788" y="5378"/>
                    </a:lnTo>
                    <a:lnTo>
                      <a:pt x="3830" y="5336"/>
                    </a:lnTo>
                    <a:lnTo>
                      <a:pt x="3725" y="5336"/>
                    </a:lnTo>
                    <a:lnTo>
                      <a:pt x="3767" y="5273"/>
                    </a:lnTo>
                    <a:lnTo>
                      <a:pt x="3830" y="5294"/>
                    </a:lnTo>
                    <a:lnTo>
                      <a:pt x="3851" y="5315"/>
                    </a:lnTo>
                    <a:lnTo>
                      <a:pt x="3893" y="5232"/>
                    </a:lnTo>
                    <a:lnTo>
                      <a:pt x="3976" y="5211"/>
                    </a:lnTo>
                    <a:lnTo>
                      <a:pt x="3976" y="5064"/>
                    </a:lnTo>
                    <a:lnTo>
                      <a:pt x="4060" y="4897"/>
                    </a:lnTo>
                    <a:lnTo>
                      <a:pt x="3997" y="4813"/>
                    </a:lnTo>
                    <a:lnTo>
                      <a:pt x="3976" y="4688"/>
                    </a:lnTo>
                    <a:lnTo>
                      <a:pt x="3767" y="4541"/>
                    </a:lnTo>
                    <a:lnTo>
                      <a:pt x="3349" y="4541"/>
                    </a:lnTo>
                    <a:lnTo>
                      <a:pt x="3328" y="4667"/>
                    </a:lnTo>
                    <a:lnTo>
                      <a:pt x="3307" y="4708"/>
                    </a:lnTo>
                    <a:lnTo>
                      <a:pt x="3202" y="4646"/>
                    </a:lnTo>
                    <a:lnTo>
                      <a:pt x="3097" y="4604"/>
                    </a:lnTo>
                    <a:lnTo>
                      <a:pt x="3265" y="4436"/>
                    </a:lnTo>
                    <a:lnTo>
                      <a:pt x="3265" y="4332"/>
                    </a:lnTo>
                    <a:lnTo>
                      <a:pt x="3139" y="4123"/>
                    </a:lnTo>
                    <a:lnTo>
                      <a:pt x="3097" y="4123"/>
                    </a:lnTo>
                    <a:lnTo>
                      <a:pt x="2951" y="4039"/>
                    </a:lnTo>
                    <a:lnTo>
                      <a:pt x="2909" y="3955"/>
                    </a:lnTo>
                    <a:lnTo>
                      <a:pt x="2846" y="3976"/>
                    </a:lnTo>
                    <a:lnTo>
                      <a:pt x="2825" y="3976"/>
                    </a:lnTo>
                    <a:lnTo>
                      <a:pt x="2742" y="3955"/>
                    </a:lnTo>
                    <a:lnTo>
                      <a:pt x="2825" y="3955"/>
                    </a:lnTo>
                    <a:lnTo>
                      <a:pt x="2930" y="3934"/>
                    </a:lnTo>
                    <a:lnTo>
                      <a:pt x="2993" y="3955"/>
                    </a:lnTo>
                    <a:lnTo>
                      <a:pt x="3014" y="4018"/>
                    </a:lnTo>
                    <a:lnTo>
                      <a:pt x="3139" y="4018"/>
                    </a:lnTo>
                    <a:lnTo>
                      <a:pt x="2993" y="3830"/>
                    </a:lnTo>
                    <a:lnTo>
                      <a:pt x="2909" y="3725"/>
                    </a:lnTo>
                    <a:lnTo>
                      <a:pt x="2951" y="3641"/>
                    </a:lnTo>
                    <a:lnTo>
                      <a:pt x="2993" y="3641"/>
                    </a:lnTo>
                    <a:lnTo>
                      <a:pt x="2909" y="3600"/>
                    </a:lnTo>
                    <a:lnTo>
                      <a:pt x="2888" y="3537"/>
                    </a:lnTo>
                    <a:lnTo>
                      <a:pt x="2846" y="3537"/>
                    </a:lnTo>
                    <a:lnTo>
                      <a:pt x="2784" y="3348"/>
                    </a:lnTo>
                    <a:lnTo>
                      <a:pt x="2616" y="3307"/>
                    </a:lnTo>
                    <a:lnTo>
                      <a:pt x="2428" y="3244"/>
                    </a:lnTo>
                    <a:lnTo>
                      <a:pt x="2428" y="3181"/>
                    </a:lnTo>
                    <a:lnTo>
                      <a:pt x="2386" y="3139"/>
                    </a:lnTo>
                    <a:lnTo>
                      <a:pt x="2323" y="2930"/>
                    </a:lnTo>
                    <a:lnTo>
                      <a:pt x="2260" y="2825"/>
                    </a:lnTo>
                    <a:lnTo>
                      <a:pt x="2198" y="2574"/>
                    </a:lnTo>
                    <a:lnTo>
                      <a:pt x="2156" y="2470"/>
                    </a:lnTo>
                    <a:lnTo>
                      <a:pt x="2093" y="2470"/>
                    </a:lnTo>
                    <a:lnTo>
                      <a:pt x="1947" y="2239"/>
                    </a:lnTo>
                    <a:lnTo>
                      <a:pt x="1842" y="2198"/>
                    </a:lnTo>
                    <a:lnTo>
                      <a:pt x="1758" y="2156"/>
                    </a:lnTo>
                    <a:lnTo>
                      <a:pt x="1654" y="2093"/>
                    </a:lnTo>
                    <a:lnTo>
                      <a:pt x="1591" y="2156"/>
                    </a:lnTo>
                    <a:lnTo>
                      <a:pt x="1486" y="2198"/>
                    </a:lnTo>
                    <a:lnTo>
                      <a:pt x="1361" y="2177"/>
                    </a:lnTo>
                    <a:lnTo>
                      <a:pt x="1277" y="2177"/>
                    </a:lnTo>
                    <a:lnTo>
                      <a:pt x="1172" y="2156"/>
                    </a:lnTo>
                    <a:lnTo>
                      <a:pt x="1152" y="2072"/>
                    </a:lnTo>
                    <a:lnTo>
                      <a:pt x="1152" y="2072"/>
                    </a:lnTo>
                    <a:lnTo>
                      <a:pt x="1214" y="2093"/>
                    </a:lnTo>
                    <a:lnTo>
                      <a:pt x="1340" y="2135"/>
                    </a:lnTo>
                    <a:lnTo>
                      <a:pt x="1465" y="2093"/>
                    </a:lnTo>
                    <a:lnTo>
                      <a:pt x="1486" y="1988"/>
                    </a:lnTo>
                    <a:lnTo>
                      <a:pt x="1591" y="1988"/>
                    </a:lnTo>
                    <a:lnTo>
                      <a:pt x="1696" y="1926"/>
                    </a:lnTo>
                    <a:lnTo>
                      <a:pt x="1591" y="1884"/>
                    </a:lnTo>
                    <a:lnTo>
                      <a:pt x="1591" y="1800"/>
                    </a:lnTo>
                    <a:lnTo>
                      <a:pt x="1549" y="1779"/>
                    </a:lnTo>
                    <a:lnTo>
                      <a:pt x="1424" y="1863"/>
                    </a:lnTo>
                    <a:lnTo>
                      <a:pt x="1382" y="1842"/>
                    </a:lnTo>
                    <a:lnTo>
                      <a:pt x="1486" y="1758"/>
                    </a:lnTo>
                    <a:lnTo>
                      <a:pt x="1633" y="1758"/>
                    </a:lnTo>
                    <a:lnTo>
                      <a:pt x="1696" y="1716"/>
                    </a:lnTo>
                    <a:lnTo>
                      <a:pt x="1696" y="1633"/>
                    </a:lnTo>
                    <a:lnTo>
                      <a:pt x="1758" y="1612"/>
                    </a:lnTo>
                    <a:lnTo>
                      <a:pt x="1842" y="1444"/>
                    </a:lnTo>
                    <a:lnTo>
                      <a:pt x="1884" y="1403"/>
                    </a:lnTo>
                    <a:lnTo>
                      <a:pt x="1884" y="1340"/>
                    </a:lnTo>
                    <a:lnTo>
                      <a:pt x="1947" y="1235"/>
                    </a:lnTo>
                    <a:lnTo>
                      <a:pt x="1905" y="1214"/>
                    </a:lnTo>
                    <a:lnTo>
                      <a:pt x="1968" y="1047"/>
                    </a:lnTo>
                    <a:lnTo>
                      <a:pt x="2072" y="984"/>
                    </a:lnTo>
                    <a:lnTo>
                      <a:pt x="2072" y="900"/>
                    </a:lnTo>
                    <a:lnTo>
                      <a:pt x="1905" y="754"/>
                    </a:lnTo>
                    <a:lnTo>
                      <a:pt x="1884" y="796"/>
                    </a:lnTo>
                    <a:lnTo>
                      <a:pt x="1675" y="796"/>
                    </a:lnTo>
                    <a:lnTo>
                      <a:pt x="1528" y="754"/>
                    </a:lnTo>
                    <a:lnTo>
                      <a:pt x="1486" y="817"/>
                    </a:lnTo>
                    <a:lnTo>
                      <a:pt x="1424" y="817"/>
                    </a:lnTo>
                    <a:lnTo>
                      <a:pt x="1340" y="754"/>
                    </a:lnTo>
                    <a:lnTo>
                      <a:pt x="1256" y="796"/>
                    </a:lnTo>
                    <a:lnTo>
                      <a:pt x="1256" y="817"/>
                    </a:lnTo>
                    <a:lnTo>
                      <a:pt x="1172" y="838"/>
                    </a:lnTo>
                    <a:lnTo>
                      <a:pt x="1068" y="900"/>
                    </a:lnTo>
                    <a:lnTo>
                      <a:pt x="1047" y="900"/>
                    </a:lnTo>
                    <a:lnTo>
                      <a:pt x="963" y="942"/>
                    </a:lnTo>
                    <a:lnTo>
                      <a:pt x="942" y="921"/>
                    </a:lnTo>
                    <a:lnTo>
                      <a:pt x="1047" y="817"/>
                    </a:lnTo>
                    <a:lnTo>
                      <a:pt x="1131" y="691"/>
                    </a:lnTo>
                    <a:lnTo>
                      <a:pt x="1131" y="691"/>
                    </a:lnTo>
                    <a:lnTo>
                      <a:pt x="1068" y="712"/>
                    </a:lnTo>
                    <a:lnTo>
                      <a:pt x="963" y="691"/>
                    </a:lnTo>
                    <a:lnTo>
                      <a:pt x="1026" y="670"/>
                    </a:lnTo>
                    <a:lnTo>
                      <a:pt x="1047" y="587"/>
                    </a:lnTo>
                    <a:lnTo>
                      <a:pt x="1277" y="419"/>
                    </a:lnTo>
                    <a:lnTo>
                      <a:pt x="1340" y="294"/>
                    </a:lnTo>
                    <a:lnTo>
                      <a:pt x="1424" y="273"/>
                    </a:lnTo>
                    <a:lnTo>
                      <a:pt x="1444" y="168"/>
                    </a:lnTo>
                    <a:lnTo>
                      <a:pt x="1424" y="147"/>
                    </a:lnTo>
                    <a:lnTo>
                      <a:pt x="1465" y="63"/>
                    </a:lnTo>
                    <a:lnTo>
                      <a:pt x="14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78"/>
              <p:cNvSpPr/>
              <p:nvPr/>
            </p:nvSpPr>
            <p:spPr>
              <a:xfrm>
                <a:off x="3586375" y="2350350"/>
                <a:ext cx="31925" cy="25125"/>
              </a:xfrm>
              <a:custGeom>
                <a:avLst/>
                <a:gdLst/>
                <a:ahLst/>
                <a:cxnLst/>
                <a:rect l="l" t="t" r="r" b="b"/>
                <a:pathLst>
                  <a:path w="1277" h="1005" extrusionOk="0">
                    <a:moveTo>
                      <a:pt x="732" y="1"/>
                    </a:moveTo>
                    <a:lnTo>
                      <a:pt x="628" y="63"/>
                    </a:lnTo>
                    <a:lnTo>
                      <a:pt x="544" y="63"/>
                    </a:lnTo>
                    <a:lnTo>
                      <a:pt x="523" y="126"/>
                    </a:lnTo>
                    <a:lnTo>
                      <a:pt x="419" y="126"/>
                    </a:lnTo>
                    <a:lnTo>
                      <a:pt x="377" y="210"/>
                    </a:lnTo>
                    <a:lnTo>
                      <a:pt x="293" y="231"/>
                    </a:lnTo>
                    <a:lnTo>
                      <a:pt x="272" y="335"/>
                    </a:lnTo>
                    <a:lnTo>
                      <a:pt x="126" y="356"/>
                    </a:lnTo>
                    <a:lnTo>
                      <a:pt x="0" y="586"/>
                    </a:lnTo>
                    <a:lnTo>
                      <a:pt x="272" y="838"/>
                    </a:lnTo>
                    <a:lnTo>
                      <a:pt x="335" y="796"/>
                    </a:lnTo>
                    <a:lnTo>
                      <a:pt x="377" y="649"/>
                    </a:lnTo>
                    <a:lnTo>
                      <a:pt x="440" y="586"/>
                    </a:lnTo>
                    <a:lnTo>
                      <a:pt x="607" y="691"/>
                    </a:lnTo>
                    <a:lnTo>
                      <a:pt x="712" y="900"/>
                    </a:lnTo>
                    <a:lnTo>
                      <a:pt x="795" y="942"/>
                    </a:lnTo>
                    <a:lnTo>
                      <a:pt x="921" y="1005"/>
                    </a:lnTo>
                    <a:lnTo>
                      <a:pt x="942" y="1005"/>
                    </a:lnTo>
                    <a:lnTo>
                      <a:pt x="942" y="942"/>
                    </a:lnTo>
                    <a:lnTo>
                      <a:pt x="1004" y="942"/>
                    </a:lnTo>
                    <a:lnTo>
                      <a:pt x="1067" y="858"/>
                    </a:lnTo>
                    <a:lnTo>
                      <a:pt x="1067" y="775"/>
                    </a:lnTo>
                    <a:lnTo>
                      <a:pt x="1214" y="796"/>
                    </a:lnTo>
                    <a:lnTo>
                      <a:pt x="1235" y="691"/>
                    </a:lnTo>
                    <a:lnTo>
                      <a:pt x="1151" y="691"/>
                    </a:lnTo>
                    <a:lnTo>
                      <a:pt x="1172" y="586"/>
                    </a:lnTo>
                    <a:lnTo>
                      <a:pt x="1151" y="545"/>
                    </a:lnTo>
                    <a:lnTo>
                      <a:pt x="1214" y="524"/>
                    </a:lnTo>
                    <a:lnTo>
                      <a:pt x="1277" y="733"/>
                    </a:lnTo>
                    <a:lnTo>
                      <a:pt x="1235" y="461"/>
                    </a:lnTo>
                    <a:lnTo>
                      <a:pt x="1109" y="461"/>
                    </a:lnTo>
                    <a:lnTo>
                      <a:pt x="1172" y="419"/>
                    </a:lnTo>
                    <a:lnTo>
                      <a:pt x="1004" y="147"/>
                    </a:lnTo>
                    <a:lnTo>
                      <a:pt x="1004" y="42"/>
                    </a:lnTo>
                    <a:lnTo>
                      <a:pt x="921" y="21"/>
                    </a:lnTo>
                    <a:lnTo>
                      <a:pt x="73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95" name="Google Shape;2895;p78"/>
            <p:cNvSpPr/>
            <p:nvPr/>
          </p:nvSpPr>
          <p:spPr>
            <a:xfrm>
              <a:off x="4037841" y="3224817"/>
              <a:ext cx="52333" cy="93527"/>
            </a:xfrm>
            <a:custGeom>
              <a:avLst/>
              <a:gdLst/>
              <a:ahLst/>
              <a:cxnLst/>
              <a:rect l="l" t="t" r="r" b="b"/>
              <a:pathLst>
                <a:path w="4395" h="8224" extrusionOk="0">
                  <a:moveTo>
                    <a:pt x="3914" y="1"/>
                  </a:moveTo>
                  <a:lnTo>
                    <a:pt x="3746" y="168"/>
                  </a:lnTo>
                  <a:lnTo>
                    <a:pt x="3809" y="252"/>
                  </a:lnTo>
                  <a:lnTo>
                    <a:pt x="3704" y="293"/>
                  </a:lnTo>
                  <a:lnTo>
                    <a:pt x="3600" y="252"/>
                  </a:lnTo>
                  <a:lnTo>
                    <a:pt x="3537" y="252"/>
                  </a:lnTo>
                  <a:lnTo>
                    <a:pt x="3621" y="377"/>
                  </a:lnTo>
                  <a:lnTo>
                    <a:pt x="3621" y="419"/>
                  </a:lnTo>
                  <a:lnTo>
                    <a:pt x="3704" y="503"/>
                  </a:lnTo>
                  <a:lnTo>
                    <a:pt x="3704" y="524"/>
                  </a:lnTo>
                  <a:lnTo>
                    <a:pt x="3600" y="670"/>
                  </a:lnTo>
                  <a:lnTo>
                    <a:pt x="3600" y="817"/>
                  </a:lnTo>
                  <a:lnTo>
                    <a:pt x="3516" y="921"/>
                  </a:lnTo>
                  <a:lnTo>
                    <a:pt x="3432" y="900"/>
                  </a:lnTo>
                  <a:lnTo>
                    <a:pt x="3328" y="1026"/>
                  </a:lnTo>
                  <a:lnTo>
                    <a:pt x="3328" y="1109"/>
                  </a:lnTo>
                  <a:lnTo>
                    <a:pt x="3244" y="1151"/>
                  </a:lnTo>
                  <a:lnTo>
                    <a:pt x="3181" y="1130"/>
                  </a:lnTo>
                  <a:lnTo>
                    <a:pt x="3181" y="1005"/>
                  </a:lnTo>
                  <a:lnTo>
                    <a:pt x="3118" y="984"/>
                  </a:lnTo>
                  <a:lnTo>
                    <a:pt x="3035" y="1047"/>
                  </a:lnTo>
                  <a:lnTo>
                    <a:pt x="3035" y="1193"/>
                  </a:lnTo>
                  <a:lnTo>
                    <a:pt x="3139" y="1298"/>
                  </a:lnTo>
                  <a:lnTo>
                    <a:pt x="3181" y="1340"/>
                  </a:lnTo>
                  <a:lnTo>
                    <a:pt x="3139" y="1402"/>
                  </a:lnTo>
                  <a:lnTo>
                    <a:pt x="3077" y="1361"/>
                  </a:lnTo>
                  <a:lnTo>
                    <a:pt x="2930" y="1402"/>
                  </a:lnTo>
                  <a:lnTo>
                    <a:pt x="2993" y="1507"/>
                  </a:lnTo>
                  <a:lnTo>
                    <a:pt x="3098" y="1549"/>
                  </a:lnTo>
                  <a:lnTo>
                    <a:pt x="3098" y="1612"/>
                  </a:lnTo>
                  <a:lnTo>
                    <a:pt x="3077" y="1674"/>
                  </a:lnTo>
                  <a:lnTo>
                    <a:pt x="2993" y="1612"/>
                  </a:lnTo>
                  <a:lnTo>
                    <a:pt x="2909" y="1633"/>
                  </a:lnTo>
                  <a:lnTo>
                    <a:pt x="2888" y="1716"/>
                  </a:lnTo>
                  <a:lnTo>
                    <a:pt x="2721" y="1842"/>
                  </a:lnTo>
                  <a:lnTo>
                    <a:pt x="2721" y="1716"/>
                  </a:lnTo>
                  <a:lnTo>
                    <a:pt x="2763" y="1674"/>
                  </a:lnTo>
                  <a:lnTo>
                    <a:pt x="2721" y="1612"/>
                  </a:lnTo>
                  <a:lnTo>
                    <a:pt x="2616" y="1716"/>
                  </a:lnTo>
                  <a:lnTo>
                    <a:pt x="2679" y="1758"/>
                  </a:lnTo>
                  <a:lnTo>
                    <a:pt x="2658" y="1821"/>
                  </a:lnTo>
                  <a:lnTo>
                    <a:pt x="2512" y="1884"/>
                  </a:lnTo>
                  <a:lnTo>
                    <a:pt x="2574" y="1988"/>
                  </a:lnTo>
                  <a:lnTo>
                    <a:pt x="2658" y="2030"/>
                  </a:lnTo>
                  <a:lnTo>
                    <a:pt x="2658" y="2072"/>
                  </a:lnTo>
                  <a:lnTo>
                    <a:pt x="2574" y="2093"/>
                  </a:lnTo>
                  <a:lnTo>
                    <a:pt x="2470" y="2156"/>
                  </a:lnTo>
                  <a:lnTo>
                    <a:pt x="2470" y="2072"/>
                  </a:lnTo>
                  <a:lnTo>
                    <a:pt x="2407" y="2072"/>
                  </a:lnTo>
                  <a:lnTo>
                    <a:pt x="2470" y="1967"/>
                  </a:lnTo>
                  <a:lnTo>
                    <a:pt x="2407" y="1946"/>
                  </a:lnTo>
                  <a:lnTo>
                    <a:pt x="2198" y="2135"/>
                  </a:lnTo>
                  <a:lnTo>
                    <a:pt x="2177" y="2281"/>
                  </a:lnTo>
                  <a:lnTo>
                    <a:pt x="2198" y="2365"/>
                  </a:lnTo>
                  <a:lnTo>
                    <a:pt x="2156" y="2407"/>
                  </a:lnTo>
                  <a:lnTo>
                    <a:pt x="2093" y="2386"/>
                  </a:lnTo>
                  <a:lnTo>
                    <a:pt x="2051" y="2365"/>
                  </a:lnTo>
                  <a:lnTo>
                    <a:pt x="2051" y="2197"/>
                  </a:lnTo>
                  <a:lnTo>
                    <a:pt x="1989" y="2197"/>
                  </a:lnTo>
                  <a:lnTo>
                    <a:pt x="1863" y="2344"/>
                  </a:lnTo>
                  <a:lnTo>
                    <a:pt x="1717" y="2239"/>
                  </a:lnTo>
                  <a:lnTo>
                    <a:pt x="1675" y="2281"/>
                  </a:lnTo>
                  <a:lnTo>
                    <a:pt x="1633" y="2281"/>
                  </a:lnTo>
                  <a:lnTo>
                    <a:pt x="1654" y="2449"/>
                  </a:lnTo>
                  <a:lnTo>
                    <a:pt x="1612" y="2449"/>
                  </a:lnTo>
                  <a:lnTo>
                    <a:pt x="1549" y="2469"/>
                  </a:lnTo>
                  <a:lnTo>
                    <a:pt x="1549" y="2365"/>
                  </a:lnTo>
                  <a:lnTo>
                    <a:pt x="1507" y="2344"/>
                  </a:lnTo>
                  <a:lnTo>
                    <a:pt x="1445" y="2449"/>
                  </a:lnTo>
                  <a:lnTo>
                    <a:pt x="1403" y="2344"/>
                  </a:lnTo>
                  <a:lnTo>
                    <a:pt x="1152" y="2553"/>
                  </a:lnTo>
                  <a:lnTo>
                    <a:pt x="1110" y="2553"/>
                  </a:lnTo>
                  <a:lnTo>
                    <a:pt x="1047" y="2511"/>
                  </a:lnTo>
                  <a:lnTo>
                    <a:pt x="921" y="2511"/>
                  </a:lnTo>
                  <a:lnTo>
                    <a:pt x="880" y="2595"/>
                  </a:lnTo>
                  <a:lnTo>
                    <a:pt x="901" y="2783"/>
                  </a:lnTo>
                  <a:lnTo>
                    <a:pt x="733" y="3034"/>
                  </a:lnTo>
                  <a:lnTo>
                    <a:pt x="733" y="3097"/>
                  </a:lnTo>
                  <a:lnTo>
                    <a:pt x="587" y="3244"/>
                  </a:lnTo>
                  <a:lnTo>
                    <a:pt x="587" y="3327"/>
                  </a:lnTo>
                  <a:lnTo>
                    <a:pt x="670" y="3411"/>
                  </a:lnTo>
                  <a:lnTo>
                    <a:pt x="587" y="3516"/>
                  </a:lnTo>
                  <a:lnTo>
                    <a:pt x="629" y="3704"/>
                  </a:lnTo>
                  <a:lnTo>
                    <a:pt x="629" y="3830"/>
                  </a:lnTo>
                  <a:lnTo>
                    <a:pt x="796" y="4143"/>
                  </a:lnTo>
                  <a:lnTo>
                    <a:pt x="796" y="4227"/>
                  </a:lnTo>
                  <a:lnTo>
                    <a:pt x="880" y="4332"/>
                  </a:lnTo>
                  <a:lnTo>
                    <a:pt x="880" y="4374"/>
                  </a:lnTo>
                  <a:lnTo>
                    <a:pt x="796" y="4457"/>
                  </a:lnTo>
                  <a:lnTo>
                    <a:pt x="817" y="4541"/>
                  </a:lnTo>
                  <a:lnTo>
                    <a:pt x="775" y="4792"/>
                  </a:lnTo>
                  <a:lnTo>
                    <a:pt x="670" y="4876"/>
                  </a:lnTo>
                  <a:lnTo>
                    <a:pt x="629" y="5022"/>
                  </a:lnTo>
                  <a:lnTo>
                    <a:pt x="566" y="5064"/>
                  </a:lnTo>
                  <a:lnTo>
                    <a:pt x="524" y="5127"/>
                  </a:lnTo>
                  <a:lnTo>
                    <a:pt x="419" y="5231"/>
                  </a:lnTo>
                  <a:lnTo>
                    <a:pt x="419" y="5441"/>
                  </a:lnTo>
                  <a:lnTo>
                    <a:pt x="357" y="5524"/>
                  </a:lnTo>
                  <a:lnTo>
                    <a:pt x="168" y="5545"/>
                  </a:lnTo>
                  <a:lnTo>
                    <a:pt x="147" y="5608"/>
                  </a:lnTo>
                  <a:lnTo>
                    <a:pt x="147" y="5796"/>
                  </a:lnTo>
                  <a:lnTo>
                    <a:pt x="43" y="5943"/>
                  </a:lnTo>
                  <a:lnTo>
                    <a:pt x="43" y="6068"/>
                  </a:lnTo>
                  <a:lnTo>
                    <a:pt x="1" y="6173"/>
                  </a:lnTo>
                  <a:lnTo>
                    <a:pt x="43" y="6236"/>
                  </a:lnTo>
                  <a:lnTo>
                    <a:pt x="43" y="6424"/>
                  </a:lnTo>
                  <a:lnTo>
                    <a:pt x="189" y="6591"/>
                  </a:lnTo>
                  <a:lnTo>
                    <a:pt x="168" y="6738"/>
                  </a:lnTo>
                  <a:lnTo>
                    <a:pt x="189" y="6843"/>
                  </a:lnTo>
                  <a:lnTo>
                    <a:pt x="273" y="6863"/>
                  </a:lnTo>
                  <a:lnTo>
                    <a:pt x="294" y="6863"/>
                  </a:lnTo>
                  <a:lnTo>
                    <a:pt x="273" y="6884"/>
                  </a:lnTo>
                  <a:lnTo>
                    <a:pt x="147" y="6905"/>
                  </a:lnTo>
                  <a:lnTo>
                    <a:pt x="147" y="7052"/>
                  </a:lnTo>
                  <a:lnTo>
                    <a:pt x="168" y="7219"/>
                  </a:lnTo>
                  <a:lnTo>
                    <a:pt x="147" y="7470"/>
                  </a:lnTo>
                  <a:lnTo>
                    <a:pt x="189" y="7512"/>
                  </a:lnTo>
                  <a:lnTo>
                    <a:pt x="189" y="7596"/>
                  </a:lnTo>
                  <a:lnTo>
                    <a:pt x="273" y="7638"/>
                  </a:lnTo>
                  <a:lnTo>
                    <a:pt x="357" y="7742"/>
                  </a:lnTo>
                  <a:lnTo>
                    <a:pt x="398" y="7784"/>
                  </a:lnTo>
                  <a:lnTo>
                    <a:pt x="461" y="7847"/>
                  </a:lnTo>
                  <a:lnTo>
                    <a:pt x="524" y="7951"/>
                  </a:lnTo>
                  <a:lnTo>
                    <a:pt x="608" y="7931"/>
                  </a:lnTo>
                  <a:lnTo>
                    <a:pt x="629" y="7951"/>
                  </a:lnTo>
                  <a:lnTo>
                    <a:pt x="733" y="7993"/>
                  </a:lnTo>
                  <a:lnTo>
                    <a:pt x="817" y="8119"/>
                  </a:lnTo>
                  <a:lnTo>
                    <a:pt x="901" y="8140"/>
                  </a:lnTo>
                  <a:lnTo>
                    <a:pt x="901" y="8161"/>
                  </a:lnTo>
                  <a:lnTo>
                    <a:pt x="921" y="8223"/>
                  </a:lnTo>
                  <a:lnTo>
                    <a:pt x="1005" y="8161"/>
                  </a:lnTo>
                  <a:lnTo>
                    <a:pt x="1131" y="8161"/>
                  </a:lnTo>
                  <a:lnTo>
                    <a:pt x="1256" y="8098"/>
                  </a:lnTo>
                  <a:lnTo>
                    <a:pt x="1361" y="7951"/>
                  </a:lnTo>
                  <a:lnTo>
                    <a:pt x="1737" y="7931"/>
                  </a:lnTo>
                  <a:lnTo>
                    <a:pt x="1842" y="7951"/>
                  </a:lnTo>
                  <a:lnTo>
                    <a:pt x="2030" y="7889"/>
                  </a:lnTo>
                  <a:lnTo>
                    <a:pt x="2093" y="7784"/>
                  </a:lnTo>
                  <a:lnTo>
                    <a:pt x="2177" y="7742"/>
                  </a:lnTo>
                  <a:lnTo>
                    <a:pt x="2240" y="7596"/>
                  </a:lnTo>
                  <a:lnTo>
                    <a:pt x="2344" y="7428"/>
                  </a:lnTo>
                  <a:lnTo>
                    <a:pt x="2344" y="7324"/>
                  </a:lnTo>
                  <a:lnTo>
                    <a:pt x="2449" y="7261"/>
                  </a:lnTo>
                  <a:lnTo>
                    <a:pt x="2449" y="7094"/>
                  </a:lnTo>
                  <a:lnTo>
                    <a:pt x="2407" y="7073"/>
                  </a:lnTo>
                  <a:lnTo>
                    <a:pt x="2491" y="6989"/>
                  </a:lnTo>
                  <a:lnTo>
                    <a:pt x="2554" y="6801"/>
                  </a:lnTo>
                  <a:lnTo>
                    <a:pt x="2512" y="6780"/>
                  </a:lnTo>
                  <a:lnTo>
                    <a:pt x="2574" y="6780"/>
                  </a:lnTo>
                  <a:lnTo>
                    <a:pt x="2679" y="6591"/>
                  </a:lnTo>
                  <a:lnTo>
                    <a:pt x="2763" y="6236"/>
                  </a:lnTo>
                  <a:lnTo>
                    <a:pt x="2805" y="6027"/>
                  </a:lnTo>
                  <a:lnTo>
                    <a:pt x="2909" y="5922"/>
                  </a:lnTo>
                  <a:lnTo>
                    <a:pt x="2972" y="5692"/>
                  </a:lnTo>
                  <a:lnTo>
                    <a:pt x="3118" y="5420"/>
                  </a:lnTo>
                  <a:lnTo>
                    <a:pt x="3286" y="4959"/>
                  </a:lnTo>
                  <a:lnTo>
                    <a:pt x="3390" y="4792"/>
                  </a:lnTo>
                  <a:lnTo>
                    <a:pt x="3390" y="4583"/>
                  </a:lnTo>
                  <a:lnTo>
                    <a:pt x="3495" y="4374"/>
                  </a:lnTo>
                  <a:lnTo>
                    <a:pt x="3516" y="4269"/>
                  </a:lnTo>
                  <a:lnTo>
                    <a:pt x="3642" y="4060"/>
                  </a:lnTo>
                  <a:lnTo>
                    <a:pt x="3704" y="3746"/>
                  </a:lnTo>
                  <a:lnTo>
                    <a:pt x="3746" y="3516"/>
                  </a:lnTo>
                  <a:lnTo>
                    <a:pt x="3809" y="3453"/>
                  </a:lnTo>
                  <a:lnTo>
                    <a:pt x="3830" y="3286"/>
                  </a:lnTo>
                  <a:lnTo>
                    <a:pt x="3809" y="3202"/>
                  </a:lnTo>
                  <a:lnTo>
                    <a:pt x="3830" y="3076"/>
                  </a:lnTo>
                  <a:lnTo>
                    <a:pt x="3934" y="2888"/>
                  </a:lnTo>
                  <a:lnTo>
                    <a:pt x="3934" y="2804"/>
                  </a:lnTo>
                  <a:lnTo>
                    <a:pt x="4018" y="2700"/>
                  </a:lnTo>
                  <a:lnTo>
                    <a:pt x="3976" y="2574"/>
                  </a:lnTo>
                  <a:lnTo>
                    <a:pt x="3934" y="2511"/>
                  </a:lnTo>
                  <a:lnTo>
                    <a:pt x="3976" y="2449"/>
                  </a:lnTo>
                  <a:lnTo>
                    <a:pt x="3976" y="2281"/>
                  </a:lnTo>
                  <a:lnTo>
                    <a:pt x="3934" y="2260"/>
                  </a:lnTo>
                  <a:lnTo>
                    <a:pt x="3934" y="2135"/>
                  </a:lnTo>
                  <a:lnTo>
                    <a:pt x="4018" y="2072"/>
                  </a:lnTo>
                  <a:lnTo>
                    <a:pt x="4060" y="2135"/>
                  </a:lnTo>
                  <a:lnTo>
                    <a:pt x="4081" y="2260"/>
                  </a:lnTo>
                  <a:lnTo>
                    <a:pt x="4186" y="2386"/>
                  </a:lnTo>
                  <a:lnTo>
                    <a:pt x="4269" y="2386"/>
                  </a:lnTo>
                  <a:lnTo>
                    <a:pt x="4290" y="2302"/>
                  </a:lnTo>
                  <a:lnTo>
                    <a:pt x="4332" y="2239"/>
                  </a:lnTo>
                  <a:lnTo>
                    <a:pt x="4353" y="2177"/>
                  </a:lnTo>
                  <a:lnTo>
                    <a:pt x="4353" y="2072"/>
                  </a:lnTo>
                  <a:lnTo>
                    <a:pt x="4395" y="2051"/>
                  </a:lnTo>
                  <a:lnTo>
                    <a:pt x="4374" y="1925"/>
                  </a:lnTo>
                  <a:lnTo>
                    <a:pt x="4269" y="1779"/>
                  </a:lnTo>
                  <a:lnTo>
                    <a:pt x="4248" y="1674"/>
                  </a:lnTo>
                  <a:lnTo>
                    <a:pt x="4269" y="1633"/>
                  </a:lnTo>
                  <a:lnTo>
                    <a:pt x="4269" y="1507"/>
                  </a:lnTo>
                  <a:lnTo>
                    <a:pt x="4248" y="1340"/>
                  </a:lnTo>
                  <a:lnTo>
                    <a:pt x="4269" y="1256"/>
                  </a:lnTo>
                  <a:lnTo>
                    <a:pt x="4269" y="984"/>
                  </a:lnTo>
                  <a:lnTo>
                    <a:pt x="4186" y="879"/>
                  </a:lnTo>
                  <a:lnTo>
                    <a:pt x="4186" y="607"/>
                  </a:lnTo>
                  <a:lnTo>
                    <a:pt x="4144" y="524"/>
                  </a:lnTo>
                  <a:lnTo>
                    <a:pt x="4081" y="524"/>
                  </a:lnTo>
                  <a:lnTo>
                    <a:pt x="3976" y="398"/>
                  </a:lnTo>
                  <a:lnTo>
                    <a:pt x="3976" y="293"/>
                  </a:lnTo>
                  <a:lnTo>
                    <a:pt x="3872" y="252"/>
                  </a:lnTo>
                  <a:lnTo>
                    <a:pt x="3934" y="147"/>
                  </a:lnTo>
                  <a:lnTo>
                    <a:pt x="39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96" name="Google Shape;2896;p78"/>
            <p:cNvGrpSpPr/>
            <p:nvPr/>
          </p:nvGrpSpPr>
          <p:grpSpPr>
            <a:xfrm>
              <a:off x="4513224" y="3221724"/>
              <a:ext cx="274563" cy="280321"/>
              <a:chOff x="5298975" y="3412225"/>
              <a:chExt cx="576450" cy="616225"/>
            </a:xfrm>
          </p:grpSpPr>
          <p:sp>
            <p:nvSpPr>
              <p:cNvPr id="2897" name="Google Shape;2897;p78"/>
              <p:cNvSpPr/>
              <p:nvPr/>
            </p:nvSpPr>
            <p:spPr>
              <a:xfrm>
                <a:off x="5298975" y="3412225"/>
                <a:ext cx="576450" cy="515275"/>
              </a:xfrm>
              <a:custGeom>
                <a:avLst/>
                <a:gdLst/>
                <a:ahLst/>
                <a:cxnLst/>
                <a:rect l="l" t="t" r="r" b="b"/>
                <a:pathLst>
                  <a:path w="23058" h="20611" extrusionOk="0">
                    <a:moveTo>
                      <a:pt x="18015" y="1"/>
                    </a:moveTo>
                    <a:lnTo>
                      <a:pt x="17890" y="42"/>
                    </a:lnTo>
                    <a:lnTo>
                      <a:pt x="17806" y="147"/>
                    </a:lnTo>
                    <a:lnTo>
                      <a:pt x="17806" y="335"/>
                    </a:lnTo>
                    <a:lnTo>
                      <a:pt x="17764" y="524"/>
                    </a:lnTo>
                    <a:lnTo>
                      <a:pt x="17764" y="565"/>
                    </a:lnTo>
                    <a:lnTo>
                      <a:pt x="17722" y="670"/>
                    </a:lnTo>
                    <a:lnTo>
                      <a:pt x="17660" y="670"/>
                    </a:lnTo>
                    <a:lnTo>
                      <a:pt x="17597" y="858"/>
                    </a:lnTo>
                    <a:lnTo>
                      <a:pt x="17492" y="1005"/>
                    </a:lnTo>
                    <a:lnTo>
                      <a:pt x="17576" y="1089"/>
                    </a:lnTo>
                    <a:lnTo>
                      <a:pt x="17681" y="1172"/>
                    </a:lnTo>
                    <a:lnTo>
                      <a:pt x="17618" y="1214"/>
                    </a:lnTo>
                    <a:lnTo>
                      <a:pt x="17555" y="1193"/>
                    </a:lnTo>
                    <a:lnTo>
                      <a:pt x="17492" y="1319"/>
                    </a:lnTo>
                    <a:lnTo>
                      <a:pt x="17450" y="1423"/>
                    </a:lnTo>
                    <a:lnTo>
                      <a:pt x="17513" y="1570"/>
                    </a:lnTo>
                    <a:lnTo>
                      <a:pt x="17513" y="1674"/>
                    </a:lnTo>
                    <a:lnTo>
                      <a:pt x="17450" y="1633"/>
                    </a:lnTo>
                    <a:lnTo>
                      <a:pt x="17367" y="1674"/>
                    </a:lnTo>
                    <a:lnTo>
                      <a:pt x="17304" y="1946"/>
                    </a:lnTo>
                    <a:lnTo>
                      <a:pt x="17367" y="2156"/>
                    </a:lnTo>
                    <a:lnTo>
                      <a:pt x="17346" y="2365"/>
                    </a:lnTo>
                    <a:lnTo>
                      <a:pt x="17388" y="2511"/>
                    </a:lnTo>
                    <a:lnTo>
                      <a:pt x="17388" y="2679"/>
                    </a:lnTo>
                    <a:lnTo>
                      <a:pt x="17262" y="2783"/>
                    </a:lnTo>
                    <a:lnTo>
                      <a:pt x="17262" y="2867"/>
                    </a:lnTo>
                    <a:lnTo>
                      <a:pt x="17157" y="3097"/>
                    </a:lnTo>
                    <a:lnTo>
                      <a:pt x="17137" y="3411"/>
                    </a:lnTo>
                    <a:lnTo>
                      <a:pt x="17032" y="3558"/>
                    </a:lnTo>
                    <a:lnTo>
                      <a:pt x="17074" y="3662"/>
                    </a:lnTo>
                    <a:lnTo>
                      <a:pt x="16990" y="3830"/>
                    </a:lnTo>
                    <a:lnTo>
                      <a:pt x="16885" y="3934"/>
                    </a:lnTo>
                    <a:lnTo>
                      <a:pt x="16885" y="4143"/>
                    </a:lnTo>
                    <a:lnTo>
                      <a:pt x="16718" y="4290"/>
                    </a:lnTo>
                    <a:lnTo>
                      <a:pt x="16341" y="4436"/>
                    </a:lnTo>
                    <a:lnTo>
                      <a:pt x="16195" y="4332"/>
                    </a:lnTo>
                    <a:lnTo>
                      <a:pt x="16028" y="4311"/>
                    </a:lnTo>
                    <a:lnTo>
                      <a:pt x="15944" y="4227"/>
                    </a:lnTo>
                    <a:lnTo>
                      <a:pt x="15818" y="4102"/>
                    </a:lnTo>
                    <a:lnTo>
                      <a:pt x="15818" y="4039"/>
                    </a:lnTo>
                    <a:lnTo>
                      <a:pt x="15776" y="3997"/>
                    </a:lnTo>
                    <a:lnTo>
                      <a:pt x="15735" y="3871"/>
                    </a:lnTo>
                    <a:lnTo>
                      <a:pt x="15609" y="3830"/>
                    </a:lnTo>
                    <a:lnTo>
                      <a:pt x="15484" y="3788"/>
                    </a:lnTo>
                    <a:lnTo>
                      <a:pt x="15316" y="3788"/>
                    </a:lnTo>
                    <a:lnTo>
                      <a:pt x="15149" y="3683"/>
                    </a:lnTo>
                    <a:lnTo>
                      <a:pt x="15107" y="3578"/>
                    </a:lnTo>
                    <a:lnTo>
                      <a:pt x="14981" y="3411"/>
                    </a:lnTo>
                    <a:lnTo>
                      <a:pt x="14835" y="3390"/>
                    </a:lnTo>
                    <a:lnTo>
                      <a:pt x="14688" y="3306"/>
                    </a:lnTo>
                    <a:lnTo>
                      <a:pt x="14688" y="3244"/>
                    </a:lnTo>
                    <a:lnTo>
                      <a:pt x="14626" y="3244"/>
                    </a:lnTo>
                    <a:lnTo>
                      <a:pt x="14563" y="3181"/>
                    </a:lnTo>
                    <a:lnTo>
                      <a:pt x="14437" y="3181"/>
                    </a:lnTo>
                    <a:lnTo>
                      <a:pt x="14333" y="3160"/>
                    </a:lnTo>
                    <a:lnTo>
                      <a:pt x="14354" y="3097"/>
                    </a:lnTo>
                    <a:lnTo>
                      <a:pt x="14207" y="2993"/>
                    </a:lnTo>
                    <a:lnTo>
                      <a:pt x="14165" y="2867"/>
                    </a:lnTo>
                    <a:lnTo>
                      <a:pt x="14040" y="2721"/>
                    </a:lnTo>
                    <a:lnTo>
                      <a:pt x="13935" y="2721"/>
                    </a:lnTo>
                    <a:lnTo>
                      <a:pt x="13810" y="2553"/>
                    </a:lnTo>
                    <a:lnTo>
                      <a:pt x="13810" y="2428"/>
                    </a:lnTo>
                    <a:lnTo>
                      <a:pt x="13914" y="2239"/>
                    </a:lnTo>
                    <a:lnTo>
                      <a:pt x="13935" y="2114"/>
                    </a:lnTo>
                    <a:lnTo>
                      <a:pt x="14061" y="2030"/>
                    </a:lnTo>
                    <a:lnTo>
                      <a:pt x="14103" y="1884"/>
                    </a:lnTo>
                    <a:lnTo>
                      <a:pt x="14144" y="1779"/>
                    </a:lnTo>
                    <a:lnTo>
                      <a:pt x="14040" y="1821"/>
                    </a:lnTo>
                    <a:lnTo>
                      <a:pt x="13956" y="1674"/>
                    </a:lnTo>
                    <a:lnTo>
                      <a:pt x="14061" y="1591"/>
                    </a:lnTo>
                    <a:lnTo>
                      <a:pt x="14040" y="1486"/>
                    </a:lnTo>
                    <a:lnTo>
                      <a:pt x="14124" y="1486"/>
                    </a:lnTo>
                    <a:lnTo>
                      <a:pt x="14165" y="1465"/>
                    </a:lnTo>
                    <a:lnTo>
                      <a:pt x="14228" y="1486"/>
                    </a:lnTo>
                    <a:lnTo>
                      <a:pt x="14333" y="1507"/>
                    </a:lnTo>
                    <a:lnTo>
                      <a:pt x="14458" y="1465"/>
                    </a:lnTo>
                    <a:lnTo>
                      <a:pt x="14521" y="1319"/>
                    </a:lnTo>
                    <a:lnTo>
                      <a:pt x="14416" y="1256"/>
                    </a:lnTo>
                    <a:lnTo>
                      <a:pt x="14479" y="1172"/>
                    </a:lnTo>
                    <a:lnTo>
                      <a:pt x="14563" y="1193"/>
                    </a:lnTo>
                    <a:lnTo>
                      <a:pt x="14626" y="1005"/>
                    </a:lnTo>
                    <a:lnTo>
                      <a:pt x="14688" y="963"/>
                    </a:lnTo>
                    <a:lnTo>
                      <a:pt x="14772" y="858"/>
                    </a:lnTo>
                    <a:lnTo>
                      <a:pt x="14772" y="796"/>
                    </a:lnTo>
                    <a:lnTo>
                      <a:pt x="14668" y="754"/>
                    </a:lnTo>
                    <a:lnTo>
                      <a:pt x="14584" y="837"/>
                    </a:lnTo>
                    <a:lnTo>
                      <a:pt x="14521" y="796"/>
                    </a:lnTo>
                    <a:lnTo>
                      <a:pt x="14521" y="586"/>
                    </a:lnTo>
                    <a:lnTo>
                      <a:pt x="14416" y="649"/>
                    </a:lnTo>
                    <a:lnTo>
                      <a:pt x="14270" y="796"/>
                    </a:lnTo>
                    <a:lnTo>
                      <a:pt x="14333" y="837"/>
                    </a:lnTo>
                    <a:lnTo>
                      <a:pt x="14333" y="900"/>
                    </a:lnTo>
                    <a:lnTo>
                      <a:pt x="14249" y="963"/>
                    </a:lnTo>
                    <a:lnTo>
                      <a:pt x="14144" y="900"/>
                    </a:lnTo>
                    <a:lnTo>
                      <a:pt x="14124" y="837"/>
                    </a:lnTo>
                    <a:lnTo>
                      <a:pt x="14103" y="775"/>
                    </a:lnTo>
                    <a:lnTo>
                      <a:pt x="14040" y="858"/>
                    </a:lnTo>
                    <a:lnTo>
                      <a:pt x="13956" y="879"/>
                    </a:lnTo>
                    <a:lnTo>
                      <a:pt x="13956" y="796"/>
                    </a:lnTo>
                    <a:lnTo>
                      <a:pt x="14040" y="733"/>
                    </a:lnTo>
                    <a:lnTo>
                      <a:pt x="14061" y="670"/>
                    </a:lnTo>
                    <a:lnTo>
                      <a:pt x="13998" y="691"/>
                    </a:lnTo>
                    <a:lnTo>
                      <a:pt x="13914" y="775"/>
                    </a:lnTo>
                    <a:lnTo>
                      <a:pt x="13789" y="837"/>
                    </a:lnTo>
                    <a:lnTo>
                      <a:pt x="13789" y="858"/>
                    </a:lnTo>
                    <a:lnTo>
                      <a:pt x="13705" y="879"/>
                    </a:lnTo>
                    <a:lnTo>
                      <a:pt x="13684" y="837"/>
                    </a:lnTo>
                    <a:lnTo>
                      <a:pt x="13538" y="837"/>
                    </a:lnTo>
                    <a:lnTo>
                      <a:pt x="13538" y="775"/>
                    </a:lnTo>
                    <a:lnTo>
                      <a:pt x="13475" y="649"/>
                    </a:lnTo>
                    <a:lnTo>
                      <a:pt x="13412" y="649"/>
                    </a:lnTo>
                    <a:lnTo>
                      <a:pt x="13287" y="691"/>
                    </a:lnTo>
                    <a:lnTo>
                      <a:pt x="13182" y="670"/>
                    </a:lnTo>
                    <a:lnTo>
                      <a:pt x="13119" y="691"/>
                    </a:lnTo>
                    <a:lnTo>
                      <a:pt x="13077" y="628"/>
                    </a:lnTo>
                    <a:lnTo>
                      <a:pt x="13015" y="628"/>
                    </a:lnTo>
                    <a:lnTo>
                      <a:pt x="12973" y="482"/>
                    </a:lnTo>
                    <a:lnTo>
                      <a:pt x="12847" y="545"/>
                    </a:lnTo>
                    <a:lnTo>
                      <a:pt x="12701" y="524"/>
                    </a:lnTo>
                    <a:lnTo>
                      <a:pt x="12575" y="461"/>
                    </a:lnTo>
                    <a:lnTo>
                      <a:pt x="12575" y="377"/>
                    </a:lnTo>
                    <a:lnTo>
                      <a:pt x="12491" y="273"/>
                    </a:lnTo>
                    <a:lnTo>
                      <a:pt x="12450" y="273"/>
                    </a:lnTo>
                    <a:lnTo>
                      <a:pt x="12450" y="335"/>
                    </a:lnTo>
                    <a:lnTo>
                      <a:pt x="12282" y="377"/>
                    </a:lnTo>
                    <a:lnTo>
                      <a:pt x="12240" y="273"/>
                    </a:lnTo>
                    <a:lnTo>
                      <a:pt x="12136" y="252"/>
                    </a:lnTo>
                    <a:lnTo>
                      <a:pt x="11968" y="168"/>
                    </a:lnTo>
                    <a:lnTo>
                      <a:pt x="11968" y="210"/>
                    </a:lnTo>
                    <a:lnTo>
                      <a:pt x="11906" y="147"/>
                    </a:lnTo>
                    <a:lnTo>
                      <a:pt x="11801" y="231"/>
                    </a:lnTo>
                    <a:lnTo>
                      <a:pt x="11906" y="314"/>
                    </a:lnTo>
                    <a:lnTo>
                      <a:pt x="11864" y="335"/>
                    </a:lnTo>
                    <a:lnTo>
                      <a:pt x="11968" y="356"/>
                    </a:lnTo>
                    <a:lnTo>
                      <a:pt x="12073" y="335"/>
                    </a:lnTo>
                    <a:lnTo>
                      <a:pt x="12240" y="461"/>
                    </a:lnTo>
                    <a:lnTo>
                      <a:pt x="12240" y="545"/>
                    </a:lnTo>
                    <a:lnTo>
                      <a:pt x="12261" y="733"/>
                    </a:lnTo>
                    <a:lnTo>
                      <a:pt x="12136" y="733"/>
                    </a:lnTo>
                    <a:lnTo>
                      <a:pt x="12115" y="858"/>
                    </a:lnTo>
                    <a:lnTo>
                      <a:pt x="12052" y="775"/>
                    </a:lnTo>
                    <a:lnTo>
                      <a:pt x="11968" y="754"/>
                    </a:lnTo>
                    <a:lnTo>
                      <a:pt x="11864" y="837"/>
                    </a:lnTo>
                    <a:lnTo>
                      <a:pt x="11550" y="837"/>
                    </a:lnTo>
                    <a:lnTo>
                      <a:pt x="11424" y="733"/>
                    </a:lnTo>
                    <a:lnTo>
                      <a:pt x="11403" y="775"/>
                    </a:lnTo>
                    <a:lnTo>
                      <a:pt x="11278" y="837"/>
                    </a:lnTo>
                    <a:lnTo>
                      <a:pt x="11299" y="942"/>
                    </a:lnTo>
                    <a:lnTo>
                      <a:pt x="11194" y="900"/>
                    </a:lnTo>
                    <a:lnTo>
                      <a:pt x="11215" y="1068"/>
                    </a:lnTo>
                    <a:lnTo>
                      <a:pt x="11173" y="1005"/>
                    </a:lnTo>
                    <a:lnTo>
                      <a:pt x="11027" y="963"/>
                    </a:lnTo>
                    <a:lnTo>
                      <a:pt x="10985" y="1047"/>
                    </a:lnTo>
                    <a:lnTo>
                      <a:pt x="11027" y="1109"/>
                    </a:lnTo>
                    <a:lnTo>
                      <a:pt x="11027" y="1172"/>
                    </a:lnTo>
                    <a:lnTo>
                      <a:pt x="10880" y="1109"/>
                    </a:lnTo>
                    <a:lnTo>
                      <a:pt x="10818" y="1193"/>
                    </a:lnTo>
                    <a:lnTo>
                      <a:pt x="10880" y="1256"/>
                    </a:lnTo>
                    <a:lnTo>
                      <a:pt x="10797" y="1298"/>
                    </a:lnTo>
                    <a:lnTo>
                      <a:pt x="10713" y="1361"/>
                    </a:lnTo>
                    <a:lnTo>
                      <a:pt x="10713" y="1402"/>
                    </a:lnTo>
                    <a:lnTo>
                      <a:pt x="10797" y="1507"/>
                    </a:lnTo>
                    <a:lnTo>
                      <a:pt x="10818" y="1570"/>
                    </a:lnTo>
                    <a:lnTo>
                      <a:pt x="10818" y="1570"/>
                    </a:lnTo>
                    <a:lnTo>
                      <a:pt x="10713" y="1507"/>
                    </a:lnTo>
                    <a:lnTo>
                      <a:pt x="10650" y="1591"/>
                    </a:lnTo>
                    <a:lnTo>
                      <a:pt x="10546" y="1591"/>
                    </a:lnTo>
                    <a:lnTo>
                      <a:pt x="10462" y="1737"/>
                    </a:lnTo>
                    <a:lnTo>
                      <a:pt x="10357" y="1925"/>
                    </a:lnTo>
                    <a:lnTo>
                      <a:pt x="10274" y="1946"/>
                    </a:lnTo>
                    <a:lnTo>
                      <a:pt x="10253" y="2114"/>
                    </a:lnTo>
                    <a:lnTo>
                      <a:pt x="10148" y="2156"/>
                    </a:lnTo>
                    <a:lnTo>
                      <a:pt x="10232" y="2239"/>
                    </a:lnTo>
                    <a:lnTo>
                      <a:pt x="10441" y="2260"/>
                    </a:lnTo>
                    <a:lnTo>
                      <a:pt x="10357" y="2302"/>
                    </a:lnTo>
                    <a:lnTo>
                      <a:pt x="10294" y="2365"/>
                    </a:lnTo>
                    <a:lnTo>
                      <a:pt x="10546" y="2449"/>
                    </a:lnTo>
                    <a:lnTo>
                      <a:pt x="10462" y="2511"/>
                    </a:lnTo>
                    <a:lnTo>
                      <a:pt x="10294" y="2469"/>
                    </a:lnTo>
                    <a:lnTo>
                      <a:pt x="10253" y="2407"/>
                    </a:lnTo>
                    <a:lnTo>
                      <a:pt x="10253" y="2407"/>
                    </a:lnTo>
                    <a:lnTo>
                      <a:pt x="10274" y="2469"/>
                    </a:lnTo>
                    <a:lnTo>
                      <a:pt x="10357" y="2553"/>
                    </a:lnTo>
                    <a:lnTo>
                      <a:pt x="10357" y="2679"/>
                    </a:lnTo>
                    <a:lnTo>
                      <a:pt x="10462" y="2825"/>
                    </a:lnTo>
                    <a:lnTo>
                      <a:pt x="10294" y="2679"/>
                    </a:lnTo>
                    <a:lnTo>
                      <a:pt x="10232" y="2532"/>
                    </a:lnTo>
                    <a:lnTo>
                      <a:pt x="10127" y="2511"/>
                    </a:lnTo>
                    <a:lnTo>
                      <a:pt x="10085" y="2574"/>
                    </a:lnTo>
                    <a:lnTo>
                      <a:pt x="10064" y="2658"/>
                    </a:lnTo>
                    <a:lnTo>
                      <a:pt x="10043" y="2574"/>
                    </a:lnTo>
                    <a:lnTo>
                      <a:pt x="9813" y="2428"/>
                    </a:lnTo>
                    <a:lnTo>
                      <a:pt x="9625" y="2449"/>
                    </a:lnTo>
                    <a:lnTo>
                      <a:pt x="9667" y="2511"/>
                    </a:lnTo>
                    <a:lnTo>
                      <a:pt x="9625" y="2574"/>
                    </a:lnTo>
                    <a:lnTo>
                      <a:pt x="9562" y="2532"/>
                    </a:lnTo>
                    <a:lnTo>
                      <a:pt x="9520" y="2532"/>
                    </a:lnTo>
                    <a:lnTo>
                      <a:pt x="9458" y="2574"/>
                    </a:lnTo>
                    <a:lnTo>
                      <a:pt x="9541" y="2721"/>
                    </a:lnTo>
                    <a:lnTo>
                      <a:pt x="9520" y="2762"/>
                    </a:lnTo>
                    <a:lnTo>
                      <a:pt x="9499" y="2721"/>
                    </a:lnTo>
                    <a:lnTo>
                      <a:pt x="9437" y="2741"/>
                    </a:lnTo>
                    <a:lnTo>
                      <a:pt x="9437" y="2783"/>
                    </a:lnTo>
                    <a:lnTo>
                      <a:pt x="9332" y="2846"/>
                    </a:lnTo>
                    <a:lnTo>
                      <a:pt x="9186" y="2888"/>
                    </a:lnTo>
                    <a:lnTo>
                      <a:pt x="9311" y="2825"/>
                    </a:lnTo>
                    <a:lnTo>
                      <a:pt x="9395" y="2721"/>
                    </a:lnTo>
                    <a:lnTo>
                      <a:pt x="9395" y="2532"/>
                    </a:lnTo>
                    <a:lnTo>
                      <a:pt x="9458" y="2428"/>
                    </a:lnTo>
                    <a:lnTo>
                      <a:pt x="9416" y="2344"/>
                    </a:lnTo>
                    <a:lnTo>
                      <a:pt x="9311" y="2323"/>
                    </a:lnTo>
                    <a:lnTo>
                      <a:pt x="9144" y="2030"/>
                    </a:lnTo>
                    <a:lnTo>
                      <a:pt x="9081" y="1905"/>
                    </a:lnTo>
                    <a:lnTo>
                      <a:pt x="8893" y="1842"/>
                    </a:lnTo>
                    <a:lnTo>
                      <a:pt x="8788" y="1800"/>
                    </a:lnTo>
                    <a:lnTo>
                      <a:pt x="8725" y="1821"/>
                    </a:lnTo>
                    <a:lnTo>
                      <a:pt x="8788" y="1884"/>
                    </a:lnTo>
                    <a:lnTo>
                      <a:pt x="8704" y="1905"/>
                    </a:lnTo>
                    <a:lnTo>
                      <a:pt x="8621" y="2030"/>
                    </a:lnTo>
                    <a:lnTo>
                      <a:pt x="8558" y="2009"/>
                    </a:lnTo>
                    <a:lnTo>
                      <a:pt x="8579" y="1946"/>
                    </a:lnTo>
                    <a:lnTo>
                      <a:pt x="8474" y="1988"/>
                    </a:lnTo>
                    <a:lnTo>
                      <a:pt x="8453" y="2051"/>
                    </a:lnTo>
                    <a:lnTo>
                      <a:pt x="8370" y="1884"/>
                    </a:lnTo>
                    <a:lnTo>
                      <a:pt x="8307" y="1884"/>
                    </a:lnTo>
                    <a:lnTo>
                      <a:pt x="8286" y="1946"/>
                    </a:lnTo>
                    <a:lnTo>
                      <a:pt x="8370" y="2009"/>
                    </a:lnTo>
                    <a:lnTo>
                      <a:pt x="8265" y="2093"/>
                    </a:lnTo>
                    <a:lnTo>
                      <a:pt x="8202" y="2218"/>
                    </a:lnTo>
                    <a:lnTo>
                      <a:pt x="8265" y="2260"/>
                    </a:lnTo>
                    <a:lnTo>
                      <a:pt x="8139" y="2344"/>
                    </a:lnTo>
                    <a:lnTo>
                      <a:pt x="8077" y="2260"/>
                    </a:lnTo>
                    <a:lnTo>
                      <a:pt x="8035" y="2260"/>
                    </a:lnTo>
                    <a:lnTo>
                      <a:pt x="7993" y="2197"/>
                    </a:lnTo>
                    <a:lnTo>
                      <a:pt x="8077" y="2114"/>
                    </a:lnTo>
                    <a:lnTo>
                      <a:pt x="7993" y="2114"/>
                    </a:lnTo>
                    <a:lnTo>
                      <a:pt x="7951" y="2239"/>
                    </a:lnTo>
                    <a:lnTo>
                      <a:pt x="7846" y="2260"/>
                    </a:lnTo>
                    <a:lnTo>
                      <a:pt x="7784" y="2323"/>
                    </a:lnTo>
                    <a:lnTo>
                      <a:pt x="7763" y="2449"/>
                    </a:lnTo>
                    <a:lnTo>
                      <a:pt x="7951" y="2511"/>
                    </a:lnTo>
                    <a:lnTo>
                      <a:pt x="7784" y="2637"/>
                    </a:lnTo>
                    <a:lnTo>
                      <a:pt x="7679" y="2574"/>
                    </a:lnTo>
                    <a:lnTo>
                      <a:pt x="7533" y="2658"/>
                    </a:lnTo>
                    <a:lnTo>
                      <a:pt x="7554" y="2741"/>
                    </a:lnTo>
                    <a:lnTo>
                      <a:pt x="7742" y="2762"/>
                    </a:lnTo>
                    <a:lnTo>
                      <a:pt x="7658" y="2846"/>
                    </a:lnTo>
                    <a:lnTo>
                      <a:pt x="7574" y="2867"/>
                    </a:lnTo>
                    <a:lnTo>
                      <a:pt x="7470" y="2741"/>
                    </a:lnTo>
                    <a:lnTo>
                      <a:pt x="7365" y="2846"/>
                    </a:lnTo>
                    <a:lnTo>
                      <a:pt x="7261" y="2867"/>
                    </a:lnTo>
                    <a:lnTo>
                      <a:pt x="7302" y="2951"/>
                    </a:lnTo>
                    <a:lnTo>
                      <a:pt x="7323" y="3034"/>
                    </a:lnTo>
                    <a:lnTo>
                      <a:pt x="7323" y="3097"/>
                    </a:lnTo>
                    <a:lnTo>
                      <a:pt x="7407" y="3076"/>
                    </a:lnTo>
                    <a:lnTo>
                      <a:pt x="7323" y="3181"/>
                    </a:lnTo>
                    <a:lnTo>
                      <a:pt x="7365" y="3286"/>
                    </a:lnTo>
                    <a:lnTo>
                      <a:pt x="7261" y="3306"/>
                    </a:lnTo>
                    <a:lnTo>
                      <a:pt x="7219" y="3390"/>
                    </a:lnTo>
                    <a:lnTo>
                      <a:pt x="7407" y="3453"/>
                    </a:lnTo>
                    <a:lnTo>
                      <a:pt x="7302" y="3495"/>
                    </a:lnTo>
                    <a:lnTo>
                      <a:pt x="7261" y="3558"/>
                    </a:lnTo>
                    <a:lnTo>
                      <a:pt x="7135" y="3516"/>
                    </a:lnTo>
                    <a:lnTo>
                      <a:pt x="7093" y="3453"/>
                    </a:lnTo>
                    <a:lnTo>
                      <a:pt x="7009" y="3390"/>
                    </a:lnTo>
                    <a:lnTo>
                      <a:pt x="6905" y="3474"/>
                    </a:lnTo>
                    <a:lnTo>
                      <a:pt x="6884" y="3369"/>
                    </a:lnTo>
                    <a:lnTo>
                      <a:pt x="6779" y="3306"/>
                    </a:lnTo>
                    <a:lnTo>
                      <a:pt x="6696" y="3369"/>
                    </a:lnTo>
                    <a:lnTo>
                      <a:pt x="6821" y="3474"/>
                    </a:lnTo>
                    <a:lnTo>
                      <a:pt x="6779" y="3495"/>
                    </a:lnTo>
                    <a:lnTo>
                      <a:pt x="6717" y="3599"/>
                    </a:lnTo>
                    <a:lnTo>
                      <a:pt x="6821" y="3704"/>
                    </a:lnTo>
                    <a:lnTo>
                      <a:pt x="6947" y="3704"/>
                    </a:lnTo>
                    <a:lnTo>
                      <a:pt x="6905" y="3809"/>
                    </a:lnTo>
                    <a:lnTo>
                      <a:pt x="6905" y="3913"/>
                    </a:lnTo>
                    <a:lnTo>
                      <a:pt x="6842" y="3871"/>
                    </a:lnTo>
                    <a:lnTo>
                      <a:pt x="6779" y="3871"/>
                    </a:lnTo>
                    <a:lnTo>
                      <a:pt x="6800" y="3997"/>
                    </a:lnTo>
                    <a:lnTo>
                      <a:pt x="6737" y="4122"/>
                    </a:lnTo>
                    <a:lnTo>
                      <a:pt x="6737" y="4248"/>
                    </a:lnTo>
                    <a:lnTo>
                      <a:pt x="6570" y="3871"/>
                    </a:lnTo>
                    <a:lnTo>
                      <a:pt x="6424" y="3620"/>
                    </a:lnTo>
                    <a:lnTo>
                      <a:pt x="6382" y="3558"/>
                    </a:lnTo>
                    <a:lnTo>
                      <a:pt x="6403" y="3390"/>
                    </a:lnTo>
                    <a:lnTo>
                      <a:pt x="6361" y="3474"/>
                    </a:lnTo>
                    <a:lnTo>
                      <a:pt x="6214" y="3558"/>
                    </a:lnTo>
                    <a:lnTo>
                      <a:pt x="6193" y="3704"/>
                    </a:lnTo>
                    <a:lnTo>
                      <a:pt x="6110" y="3725"/>
                    </a:lnTo>
                    <a:lnTo>
                      <a:pt x="6089" y="3809"/>
                    </a:lnTo>
                    <a:lnTo>
                      <a:pt x="5984" y="3788"/>
                    </a:lnTo>
                    <a:lnTo>
                      <a:pt x="5901" y="3892"/>
                    </a:lnTo>
                    <a:lnTo>
                      <a:pt x="5838" y="3976"/>
                    </a:lnTo>
                    <a:lnTo>
                      <a:pt x="5859" y="4102"/>
                    </a:lnTo>
                    <a:lnTo>
                      <a:pt x="5859" y="4415"/>
                    </a:lnTo>
                    <a:lnTo>
                      <a:pt x="5901" y="4436"/>
                    </a:lnTo>
                    <a:lnTo>
                      <a:pt x="5901" y="4541"/>
                    </a:lnTo>
                    <a:lnTo>
                      <a:pt x="5796" y="4604"/>
                    </a:lnTo>
                    <a:lnTo>
                      <a:pt x="5733" y="4708"/>
                    </a:lnTo>
                    <a:lnTo>
                      <a:pt x="5566" y="4750"/>
                    </a:lnTo>
                    <a:lnTo>
                      <a:pt x="5587" y="4834"/>
                    </a:lnTo>
                    <a:lnTo>
                      <a:pt x="5461" y="4918"/>
                    </a:lnTo>
                    <a:lnTo>
                      <a:pt x="5461" y="5064"/>
                    </a:lnTo>
                    <a:lnTo>
                      <a:pt x="5377" y="5127"/>
                    </a:lnTo>
                    <a:lnTo>
                      <a:pt x="5210" y="5378"/>
                    </a:lnTo>
                    <a:lnTo>
                      <a:pt x="4854" y="5587"/>
                    </a:lnTo>
                    <a:lnTo>
                      <a:pt x="4561" y="5608"/>
                    </a:lnTo>
                    <a:lnTo>
                      <a:pt x="4436" y="5650"/>
                    </a:lnTo>
                    <a:lnTo>
                      <a:pt x="4268" y="5671"/>
                    </a:lnTo>
                    <a:lnTo>
                      <a:pt x="4122" y="5692"/>
                    </a:lnTo>
                    <a:lnTo>
                      <a:pt x="3996" y="5671"/>
                    </a:lnTo>
                    <a:lnTo>
                      <a:pt x="3808" y="5754"/>
                    </a:lnTo>
                    <a:lnTo>
                      <a:pt x="3787" y="5859"/>
                    </a:lnTo>
                    <a:lnTo>
                      <a:pt x="3683" y="5901"/>
                    </a:lnTo>
                    <a:lnTo>
                      <a:pt x="3285" y="5880"/>
                    </a:lnTo>
                    <a:lnTo>
                      <a:pt x="3222" y="5922"/>
                    </a:lnTo>
                    <a:lnTo>
                      <a:pt x="3160" y="6027"/>
                    </a:lnTo>
                    <a:lnTo>
                      <a:pt x="2929" y="6131"/>
                    </a:lnTo>
                    <a:lnTo>
                      <a:pt x="2762" y="6131"/>
                    </a:lnTo>
                    <a:lnTo>
                      <a:pt x="2657" y="6089"/>
                    </a:lnTo>
                    <a:lnTo>
                      <a:pt x="2553" y="6110"/>
                    </a:lnTo>
                    <a:lnTo>
                      <a:pt x="2532" y="6027"/>
                    </a:lnTo>
                    <a:lnTo>
                      <a:pt x="2427" y="6089"/>
                    </a:lnTo>
                    <a:lnTo>
                      <a:pt x="2344" y="6215"/>
                    </a:lnTo>
                    <a:lnTo>
                      <a:pt x="2113" y="6278"/>
                    </a:lnTo>
                    <a:lnTo>
                      <a:pt x="2092" y="6319"/>
                    </a:lnTo>
                    <a:lnTo>
                      <a:pt x="2009" y="6319"/>
                    </a:lnTo>
                    <a:lnTo>
                      <a:pt x="1820" y="6487"/>
                    </a:lnTo>
                    <a:lnTo>
                      <a:pt x="1569" y="6612"/>
                    </a:lnTo>
                    <a:lnTo>
                      <a:pt x="1255" y="6717"/>
                    </a:lnTo>
                    <a:lnTo>
                      <a:pt x="1088" y="6905"/>
                    </a:lnTo>
                    <a:lnTo>
                      <a:pt x="1088" y="7115"/>
                    </a:lnTo>
                    <a:lnTo>
                      <a:pt x="963" y="7219"/>
                    </a:lnTo>
                    <a:lnTo>
                      <a:pt x="879" y="7156"/>
                    </a:lnTo>
                    <a:lnTo>
                      <a:pt x="900" y="7073"/>
                    </a:lnTo>
                    <a:lnTo>
                      <a:pt x="900" y="7010"/>
                    </a:lnTo>
                    <a:lnTo>
                      <a:pt x="963" y="6843"/>
                    </a:lnTo>
                    <a:lnTo>
                      <a:pt x="963" y="6738"/>
                    </a:lnTo>
                    <a:lnTo>
                      <a:pt x="774" y="6863"/>
                    </a:lnTo>
                    <a:lnTo>
                      <a:pt x="732" y="7052"/>
                    </a:lnTo>
                    <a:lnTo>
                      <a:pt x="607" y="7282"/>
                    </a:lnTo>
                    <a:lnTo>
                      <a:pt x="711" y="7470"/>
                    </a:lnTo>
                    <a:lnTo>
                      <a:pt x="628" y="7638"/>
                    </a:lnTo>
                    <a:lnTo>
                      <a:pt x="649" y="7889"/>
                    </a:lnTo>
                    <a:lnTo>
                      <a:pt x="419" y="8161"/>
                    </a:lnTo>
                    <a:lnTo>
                      <a:pt x="335" y="8537"/>
                    </a:lnTo>
                    <a:lnTo>
                      <a:pt x="377" y="8726"/>
                    </a:lnTo>
                    <a:lnTo>
                      <a:pt x="356" y="9019"/>
                    </a:lnTo>
                    <a:lnTo>
                      <a:pt x="565" y="9353"/>
                    </a:lnTo>
                    <a:lnTo>
                      <a:pt x="565" y="9479"/>
                    </a:lnTo>
                    <a:lnTo>
                      <a:pt x="649" y="9584"/>
                    </a:lnTo>
                    <a:lnTo>
                      <a:pt x="565" y="9751"/>
                    </a:lnTo>
                    <a:lnTo>
                      <a:pt x="628" y="9897"/>
                    </a:lnTo>
                    <a:lnTo>
                      <a:pt x="502" y="9960"/>
                    </a:lnTo>
                    <a:lnTo>
                      <a:pt x="439" y="9856"/>
                    </a:lnTo>
                    <a:lnTo>
                      <a:pt x="439" y="9667"/>
                    </a:lnTo>
                    <a:lnTo>
                      <a:pt x="356" y="9772"/>
                    </a:lnTo>
                    <a:lnTo>
                      <a:pt x="335" y="9730"/>
                    </a:lnTo>
                    <a:lnTo>
                      <a:pt x="335" y="9542"/>
                    </a:lnTo>
                    <a:lnTo>
                      <a:pt x="230" y="9312"/>
                    </a:lnTo>
                    <a:lnTo>
                      <a:pt x="147" y="9416"/>
                    </a:lnTo>
                    <a:lnTo>
                      <a:pt x="188" y="9667"/>
                    </a:lnTo>
                    <a:lnTo>
                      <a:pt x="335" y="9835"/>
                    </a:lnTo>
                    <a:lnTo>
                      <a:pt x="439" y="10023"/>
                    </a:lnTo>
                    <a:lnTo>
                      <a:pt x="293" y="10065"/>
                    </a:lnTo>
                    <a:lnTo>
                      <a:pt x="147" y="9897"/>
                    </a:lnTo>
                    <a:lnTo>
                      <a:pt x="126" y="9688"/>
                    </a:lnTo>
                    <a:lnTo>
                      <a:pt x="84" y="9772"/>
                    </a:lnTo>
                    <a:lnTo>
                      <a:pt x="0" y="9835"/>
                    </a:lnTo>
                    <a:lnTo>
                      <a:pt x="105" y="10002"/>
                    </a:lnTo>
                    <a:lnTo>
                      <a:pt x="314" y="10253"/>
                    </a:lnTo>
                    <a:lnTo>
                      <a:pt x="419" y="10588"/>
                    </a:lnTo>
                    <a:lnTo>
                      <a:pt x="377" y="11153"/>
                    </a:lnTo>
                    <a:lnTo>
                      <a:pt x="460" y="11257"/>
                    </a:lnTo>
                    <a:lnTo>
                      <a:pt x="544" y="11592"/>
                    </a:lnTo>
                    <a:lnTo>
                      <a:pt x="711" y="12032"/>
                    </a:lnTo>
                    <a:lnTo>
                      <a:pt x="649" y="12178"/>
                    </a:lnTo>
                    <a:lnTo>
                      <a:pt x="670" y="12827"/>
                    </a:lnTo>
                    <a:lnTo>
                      <a:pt x="649" y="12910"/>
                    </a:lnTo>
                    <a:lnTo>
                      <a:pt x="711" y="13099"/>
                    </a:lnTo>
                    <a:lnTo>
                      <a:pt x="711" y="13308"/>
                    </a:lnTo>
                    <a:lnTo>
                      <a:pt x="837" y="13559"/>
                    </a:lnTo>
                    <a:lnTo>
                      <a:pt x="837" y="13726"/>
                    </a:lnTo>
                    <a:lnTo>
                      <a:pt x="732" y="13810"/>
                    </a:lnTo>
                    <a:lnTo>
                      <a:pt x="774" y="13852"/>
                    </a:lnTo>
                    <a:lnTo>
                      <a:pt x="732" y="14019"/>
                    </a:lnTo>
                    <a:lnTo>
                      <a:pt x="711" y="14270"/>
                    </a:lnTo>
                    <a:lnTo>
                      <a:pt x="628" y="14354"/>
                    </a:lnTo>
                    <a:lnTo>
                      <a:pt x="649" y="14438"/>
                    </a:lnTo>
                    <a:lnTo>
                      <a:pt x="628" y="14584"/>
                    </a:lnTo>
                    <a:lnTo>
                      <a:pt x="523" y="14668"/>
                    </a:lnTo>
                    <a:lnTo>
                      <a:pt x="544" y="14793"/>
                    </a:lnTo>
                    <a:lnTo>
                      <a:pt x="335" y="14961"/>
                    </a:lnTo>
                    <a:lnTo>
                      <a:pt x="251" y="14877"/>
                    </a:lnTo>
                    <a:lnTo>
                      <a:pt x="126" y="15086"/>
                    </a:lnTo>
                    <a:lnTo>
                      <a:pt x="126" y="15442"/>
                    </a:lnTo>
                    <a:lnTo>
                      <a:pt x="209" y="15526"/>
                    </a:lnTo>
                    <a:lnTo>
                      <a:pt x="293" y="15526"/>
                    </a:lnTo>
                    <a:lnTo>
                      <a:pt x="544" y="15756"/>
                    </a:lnTo>
                    <a:lnTo>
                      <a:pt x="544" y="15861"/>
                    </a:lnTo>
                    <a:lnTo>
                      <a:pt x="565" y="15923"/>
                    </a:lnTo>
                    <a:lnTo>
                      <a:pt x="711" y="15944"/>
                    </a:lnTo>
                    <a:lnTo>
                      <a:pt x="753" y="16007"/>
                    </a:lnTo>
                    <a:lnTo>
                      <a:pt x="942" y="16028"/>
                    </a:lnTo>
                    <a:lnTo>
                      <a:pt x="983" y="16028"/>
                    </a:lnTo>
                    <a:lnTo>
                      <a:pt x="1025" y="16070"/>
                    </a:lnTo>
                    <a:lnTo>
                      <a:pt x="1151" y="16070"/>
                    </a:lnTo>
                    <a:lnTo>
                      <a:pt x="1297" y="16049"/>
                    </a:lnTo>
                    <a:lnTo>
                      <a:pt x="1339" y="16133"/>
                    </a:lnTo>
                    <a:lnTo>
                      <a:pt x="1402" y="16070"/>
                    </a:lnTo>
                    <a:lnTo>
                      <a:pt x="1423" y="16112"/>
                    </a:lnTo>
                    <a:lnTo>
                      <a:pt x="1611" y="16070"/>
                    </a:lnTo>
                    <a:lnTo>
                      <a:pt x="1758" y="16070"/>
                    </a:lnTo>
                    <a:lnTo>
                      <a:pt x="1779" y="16007"/>
                    </a:lnTo>
                    <a:lnTo>
                      <a:pt x="1862" y="15965"/>
                    </a:lnTo>
                    <a:lnTo>
                      <a:pt x="1946" y="15840"/>
                    </a:lnTo>
                    <a:lnTo>
                      <a:pt x="2113" y="15861"/>
                    </a:lnTo>
                    <a:lnTo>
                      <a:pt x="2113" y="15756"/>
                    </a:lnTo>
                    <a:lnTo>
                      <a:pt x="2218" y="15693"/>
                    </a:lnTo>
                    <a:lnTo>
                      <a:pt x="2323" y="15693"/>
                    </a:lnTo>
                    <a:lnTo>
                      <a:pt x="2406" y="15777"/>
                    </a:lnTo>
                    <a:lnTo>
                      <a:pt x="2511" y="15651"/>
                    </a:lnTo>
                    <a:lnTo>
                      <a:pt x="2532" y="15693"/>
                    </a:lnTo>
                    <a:lnTo>
                      <a:pt x="2616" y="15651"/>
                    </a:lnTo>
                    <a:lnTo>
                      <a:pt x="2636" y="15526"/>
                    </a:lnTo>
                    <a:lnTo>
                      <a:pt x="2950" y="15317"/>
                    </a:lnTo>
                    <a:lnTo>
                      <a:pt x="3076" y="15338"/>
                    </a:lnTo>
                    <a:lnTo>
                      <a:pt x="3160" y="15379"/>
                    </a:lnTo>
                    <a:lnTo>
                      <a:pt x="3264" y="15317"/>
                    </a:lnTo>
                    <a:lnTo>
                      <a:pt x="3557" y="15233"/>
                    </a:lnTo>
                    <a:lnTo>
                      <a:pt x="3599" y="15317"/>
                    </a:lnTo>
                    <a:lnTo>
                      <a:pt x="3787" y="15254"/>
                    </a:lnTo>
                    <a:lnTo>
                      <a:pt x="3850" y="15296"/>
                    </a:lnTo>
                    <a:lnTo>
                      <a:pt x="3955" y="15317"/>
                    </a:lnTo>
                    <a:lnTo>
                      <a:pt x="4038" y="15254"/>
                    </a:lnTo>
                    <a:lnTo>
                      <a:pt x="4101" y="15400"/>
                    </a:lnTo>
                    <a:lnTo>
                      <a:pt x="4185" y="15400"/>
                    </a:lnTo>
                    <a:lnTo>
                      <a:pt x="4268" y="15338"/>
                    </a:lnTo>
                    <a:lnTo>
                      <a:pt x="4310" y="15400"/>
                    </a:lnTo>
                    <a:lnTo>
                      <a:pt x="4415" y="15338"/>
                    </a:lnTo>
                    <a:lnTo>
                      <a:pt x="4624" y="15338"/>
                    </a:lnTo>
                    <a:lnTo>
                      <a:pt x="4624" y="15442"/>
                    </a:lnTo>
                    <a:lnTo>
                      <a:pt x="4645" y="15442"/>
                    </a:lnTo>
                    <a:lnTo>
                      <a:pt x="4792" y="15338"/>
                    </a:lnTo>
                    <a:lnTo>
                      <a:pt x="4917" y="15379"/>
                    </a:lnTo>
                    <a:lnTo>
                      <a:pt x="5064" y="15254"/>
                    </a:lnTo>
                    <a:lnTo>
                      <a:pt x="5126" y="15128"/>
                    </a:lnTo>
                    <a:lnTo>
                      <a:pt x="5168" y="15107"/>
                    </a:lnTo>
                    <a:lnTo>
                      <a:pt x="5315" y="14982"/>
                    </a:lnTo>
                    <a:lnTo>
                      <a:pt x="5377" y="14773"/>
                    </a:lnTo>
                    <a:lnTo>
                      <a:pt x="5524" y="14668"/>
                    </a:lnTo>
                    <a:lnTo>
                      <a:pt x="5670" y="14647"/>
                    </a:lnTo>
                    <a:lnTo>
                      <a:pt x="5754" y="14668"/>
                    </a:lnTo>
                    <a:lnTo>
                      <a:pt x="5984" y="14584"/>
                    </a:lnTo>
                    <a:lnTo>
                      <a:pt x="6277" y="14396"/>
                    </a:lnTo>
                    <a:lnTo>
                      <a:pt x="6486" y="14208"/>
                    </a:lnTo>
                    <a:lnTo>
                      <a:pt x="6570" y="14187"/>
                    </a:lnTo>
                    <a:lnTo>
                      <a:pt x="6737" y="14187"/>
                    </a:lnTo>
                    <a:lnTo>
                      <a:pt x="6905" y="14249"/>
                    </a:lnTo>
                    <a:lnTo>
                      <a:pt x="7051" y="14270"/>
                    </a:lnTo>
                    <a:lnTo>
                      <a:pt x="7198" y="14208"/>
                    </a:lnTo>
                    <a:lnTo>
                      <a:pt x="7407" y="14249"/>
                    </a:lnTo>
                    <a:lnTo>
                      <a:pt x="7742" y="14145"/>
                    </a:lnTo>
                    <a:lnTo>
                      <a:pt x="7930" y="14082"/>
                    </a:lnTo>
                    <a:lnTo>
                      <a:pt x="8056" y="13977"/>
                    </a:lnTo>
                    <a:lnTo>
                      <a:pt x="8139" y="13977"/>
                    </a:lnTo>
                    <a:lnTo>
                      <a:pt x="8307" y="13852"/>
                    </a:lnTo>
                    <a:lnTo>
                      <a:pt x="8558" y="13852"/>
                    </a:lnTo>
                    <a:lnTo>
                      <a:pt x="9186" y="13810"/>
                    </a:lnTo>
                    <a:lnTo>
                      <a:pt x="9395" y="13852"/>
                    </a:lnTo>
                    <a:lnTo>
                      <a:pt x="9520" y="13852"/>
                    </a:lnTo>
                    <a:lnTo>
                      <a:pt x="9709" y="13810"/>
                    </a:lnTo>
                    <a:lnTo>
                      <a:pt x="9834" y="13831"/>
                    </a:lnTo>
                    <a:lnTo>
                      <a:pt x="10022" y="13977"/>
                    </a:lnTo>
                    <a:lnTo>
                      <a:pt x="10148" y="14208"/>
                    </a:lnTo>
                    <a:lnTo>
                      <a:pt x="10253" y="14249"/>
                    </a:lnTo>
                    <a:lnTo>
                      <a:pt x="10336" y="14187"/>
                    </a:lnTo>
                    <a:lnTo>
                      <a:pt x="10378" y="14166"/>
                    </a:lnTo>
                    <a:lnTo>
                      <a:pt x="10441" y="14208"/>
                    </a:lnTo>
                    <a:lnTo>
                      <a:pt x="10504" y="14187"/>
                    </a:lnTo>
                    <a:lnTo>
                      <a:pt x="10650" y="14208"/>
                    </a:lnTo>
                    <a:lnTo>
                      <a:pt x="10755" y="14354"/>
                    </a:lnTo>
                    <a:lnTo>
                      <a:pt x="10880" y="14375"/>
                    </a:lnTo>
                    <a:lnTo>
                      <a:pt x="10964" y="14354"/>
                    </a:lnTo>
                    <a:lnTo>
                      <a:pt x="11194" y="14542"/>
                    </a:lnTo>
                    <a:lnTo>
                      <a:pt x="11194" y="14647"/>
                    </a:lnTo>
                    <a:lnTo>
                      <a:pt x="11278" y="14647"/>
                    </a:lnTo>
                    <a:lnTo>
                      <a:pt x="11341" y="14731"/>
                    </a:lnTo>
                    <a:lnTo>
                      <a:pt x="11320" y="14814"/>
                    </a:lnTo>
                    <a:lnTo>
                      <a:pt x="11215" y="14814"/>
                    </a:lnTo>
                    <a:lnTo>
                      <a:pt x="11194" y="14898"/>
                    </a:lnTo>
                    <a:lnTo>
                      <a:pt x="11299" y="15107"/>
                    </a:lnTo>
                    <a:lnTo>
                      <a:pt x="11403" y="15128"/>
                    </a:lnTo>
                    <a:lnTo>
                      <a:pt x="11508" y="15254"/>
                    </a:lnTo>
                    <a:lnTo>
                      <a:pt x="11550" y="15421"/>
                    </a:lnTo>
                    <a:lnTo>
                      <a:pt x="11529" y="15526"/>
                    </a:lnTo>
                    <a:lnTo>
                      <a:pt x="11655" y="15819"/>
                    </a:lnTo>
                    <a:lnTo>
                      <a:pt x="11613" y="15944"/>
                    </a:lnTo>
                    <a:lnTo>
                      <a:pt x="11655" y="16007"/>
                    </a:lnTo>
                    <a:lnTo>
                      <a:pt x="11634" y="16154"/>
                    </a:lnTo>
                    <a:lnTo>
                      <a:pt x="11613" y="16237"/>
                    </a:lnTo>
                    <a:lnTo>
                      <a:pt x="11529" y="16216"/>
                    </a:lnTo>
                    <a:lnTo>
                      <a:pt x="11508" y="16237"/>
                    </a:lnTo>
                    <a:lnTo>
                      <a:pt x="11592" y="16363"/>
                    </a:lnTo>
                    <a:lnTo>
                      <a:pt x="11655" y="16384"/>
                    </a:lnTo>
                    <a:lnTo>
                      <a:pt x="11717" y="16530"/>
                    </a:lnTo>
                    <a:lnTo>
                      <a:pt x="11822" y="16488"/>
                    </a:lnTo>
                    <a:lnTo>
                      <a:pt x="11927" y="16572"/>
                    </a:lnTo>
                    <a:lnTo>
                      <a:pt x="11927" y="16467"/>
                    </a:lnTo>
                    <a:lnTo>
                      <a:pt x="11864" y="16363"/>
                    </a:lnTo>
                    <a:lnTo>
                      <a:pt x="11927" y="16300"/>
                    </a:lnTo>
                    <a:lnTo>
                      <a:pt x="11968" y="16174"/>
                    </a:lnTo>
                    <a:lnTo>
                      <a:pt x="12073" y="16174"/>
                    </a:lnTo>
                    <a:lnTo>
                      <a:pt x="12136" y="16070"/>
                    </a:lnTo>
                    <a:lnTo>
                      <a:pt x="12240" y="16028"/>
                    </a:lnTo>
                    <a:lnTo>
                      <a:pt x="12261" y="15923"/>
                    </a:lnTo>
                    <a:lnTo>
                      <a:pt x="12366" y="15777"/>
                    </a:lnTo>
                    <a:lnTo>
                      <a:pt x="12596" y="15693"/>
                    </a:lnTo>
                    <a:lnTo>
                      <a:pt x="12638" y="15610"/>
                    </a:lnTo>
                    <a:lnTo>
                      <a:pt x="12680" y="15610"/>
                    </a:lnTo>
                    <a:lnTo>
                      <a:pt x="12868" y="15505"/>
                    </a:lnTo>
                    <a:lnTo>
                      <a:pt x="12910" y="15338"/>
                    </a:lnTo>
                    <a:lnTo>
                      <a:pt x="13077" y="15107"/>
                    </a:lnTo>
                    <a:lnTo>
                      <a:pt x="13224" y="15086"/>
                    </a:lnTo>
                    <a:lnTo>
                      <a:pt x="13307" y="14982"/>
                    </a:lnTo>
                    <a:lnTo>
                      <a:pt x="13266" y="14856"/>
                    </a:lnTo>
                    <a:lnTo>
                      <a:pt x="13287" y="14710"/>
                    </a:lnTo>
                    <a:lnTo>
                      <a:pt x="13370" y="14877"/>
                    </a:lnTo>
                    <a:lnTo>
                      <a:pt x="13370" y="15024"/>
                    </a:lnTo>
                    <a:lnTo>
                      <a:pt x="13370" y="15191"/>
                    </a:lnTo>
                    <a:lnTo>
                      <a:pt x="13287" y="15254"/>
                    </a:lnTo>
                    <a:lnTo>
                      <a:pt x="13266" y="15547"/>
                    </a:lnTo>
                    <a:lnTo>
                      <a:pt x="13015" y="15714"/>
                    </a:lnTo>
                    <a:lnTo>
                      <a:pt x="12973" y="15840"/>
                    </a:lnTo>
                    <a:lnTo>
                      <a:pt x="12910" y="15923"/>
                    </a:lnTo>
                    <a:lnTo>
                      <a:pt x="12910" y="16070"/>
                    </a:lnTo>
                    <a:lnTo>
                      <a:pt x="12784" y="16258"/>
                    </a:lnTo>
                    <a:lnTo>
                      <a:pt x="12805" y="16300"/>
                    </a:lnTo>
                    <a:lnTo>
                      <a:pt x="12743" y="16593"/>
                    </a:lnTo>
                    <a:lnTo>
                      <a:pt x="12450" y="16572"/>
                    </a:lnTo>
                    <a:lnTo>
                      <a:pt x="12387" y="16739"/>
                    </a:lnTo>
                    <a:lnTo>
                      <a:pt x="12324" y="16823"/>
                    </a:lnTo>
                    <a:lnTo>
                      <a:pt x="12324" y="16886"/>
                    </a:lnTo>
                    <a:lnTo>
                      <a:pt x="12491" y="16823"/>
                    </a:lnTo>
                    <a:lnTo>
                      <a:pt x="12659" y="16760"/>
                    </a:lnTo>
                    <a:lnTo>
                      <a:pt x="12868" y="16823"/>
                    </a:lnTo>
                    <a:lnTo>
                      <a:pt x="13056" y="16530"/>
                    </a:lnTo>
                    <a:lnTo>
                      <a:pt x="13098" y="16216"/>
                    </a:lnTo>
                    <a:lnTo>
                      <a:pt x="13266" y="16049"/>
                    </a:lnTo>
                    <a:lnTo>
                      <a:pt x="13307" y="16112"/>
                    </a:lnTo>
                    <a:lnTo>
                      <a:pt x="13307" y="16384"/>
                    </a:lnTo>
                    <a:lnTo>
                      <a:pt x="13370" y="16551"/>
                    </a:lnTo>
                    <a:lnTo>
                      <a:pt x="13307" y="16551"/>
                    </a:lnTo>
                    <a:lnTo>
                      <a:pt x="13328" y="16823"/>
                    </a:lnTo>
                    <a:lnTo>
                      <a:pt x="13203" y="17074"/>
                    </a:lnTo>
                    <a:lnTo>
                      <a:pt x="12994" y="17158"/>
                    </a:lnTo>
                    <a:lnTo>
                      <a:pt x="13015" y="17221"/>
                    </a:lnTo>
                    <a:lnTo>
                      <a:pt x="13161" y="17200"/>
                    </a:lnTo>
                    <a:lnTo>
                      <a:pt x="13307" y="17221"/>
                    </a:lnTo>
                    <a:lnTo>
                      <a:pt x="13391" y="17158"/>
                    </a:lnTo>
                    <a:lnTo>
                      <a:pt x="13496" y="17116"/>
                    </a:lnTo>
                    <a:lnTo>
                      <a:pt x="13600" y="17011"/>
                    </a:lnTo>
                    <a:lnTo>
                      <a:pt x="13705" y="17053"/>
                    </a:lnTo>
                    <a:lnTo>
                      <a:pt x="13789" y="17053"/>
                    </a:lnTo>
                    <a:lnTo>
                      <a:pt x="13705" y="17158"/>
                    </a:lnTo>
                    <a:lnTo>
                      <a:pt x="13642" y="17221"/>
                    </a:lnTo>
                    <a:lnTo>
                      <a:pt x="13538" y="17221"/>
                    </a:lnTo>
                    <a:lnTo>
                      <a:pt x="13517" y="17283"/>
                    </a:lnTo>
                    <a:lnTo>
                      <a:pt x="13621" y="17430"/>
                    </a:lnTo>
                    <a:lnTo>
                      <a:pt x="13684" y="17576"/>
                    </a:lnTo>
                    <a:lnTo>
                      <a:pt x="13747" y="17744"/>
                    </a:lnTo>
                    <a:lnTo>
                      <a:pt x="13747" y="17953"/>
                    </a:lnTo>
                    <a:lnTo>
                      <a:pt x="13726" y="18225"/>
                    </a:lnTo>
                    <a:lnTo>
                      <a:pt x="13600" y="18371"/>
                    </a:lnTo>
                    <a:lnTo>
                      <a:pt x="13621" y="18455"/>
                    </a:lnTo>
                    <a:lnTo>
                      <a:pt x="13600" y="18664"/>
                    </a:lnTo>
                    <a:lnTo>
                      <a:pt x="13705" y="18748"/>
                    </a:lnTo>
                    <a:lnTo>
                      <a:pt x="13789" y="18895"/>
                    </a:lnTo>
                    <a:lnTo>
                      <a:pt x="13810" y="19083"/>
                    </a:lnTo>
                    <a:lnTo>
                      <a:pt x="14019" y="19355"/>
                    </a:lnTo>
                    <a:lnTo>
                      <a:pt x="14165" y="19397"/>
                    </a:lnTo>
                    <a:lnTo>
                      <a:pt x="14270" y="19480"/>
                    </a:lnTo>
                    <a:lnTo>
                      <a:pt x="14333" y="19606"/>
                    </a:lnTo>
                    <a:lnTo>
                      <a:pt x="14437" y="19627"/>
                    </a:lnTo>
                    <a:lnTo>
                      <a:pt x="14458" y="19585"/>
                    </a:lnTo>
                    <a:lnTo>
                      <a:pt x="14542" y="19564"/>
                    </a:lnTo>
                    <a:lnTo>
                      <a:pt x="14688" y="19585"/>
                    </a:lnTo>
                    <a:lnTo>
                      <a:pt x="14835" y="19731"/>
                    </a:lnTo>
                    <a:lnTo>
                      <a:pt x="14960" y="19773"/>
                    </a:lnTo>
                    <a:lnTo>
                      <a:pt x="15086" y="19899"/>
                    </a:lnTo>
                    <a:lnTo>
                      <a:pt x="15107" y="20003"/>
                    </a:lnTo>
                    <a:lnTo>
                      <a:pt x="15212" y="20045"/>
                    </a:lnTo>
                    <a:lnTo>
                      <a:pt x="15358" y="20192"/>
                    </a:lnTo>
                    <a:lnTo>
                      <a:pt x="15421" y="20192"/>
                    </a:lnTo>
                    <a:lnTo>
                      <a:pt x="15463" y="20108"/>
                    </a:lnTo>
                    <a:lnTo>
                      <a:pt x="15693" y="20003"/>
                    </a:lnTo>
                    <a:lnTo>
                      <a:pt x="15776" y="19899"/>
                    </a:lnTo>
                    <a:lnTo>
                      <a:pt x="15902" y="19899"/>
                    </a:lnTo>
                    <a:lnTo>
                      <a:pt x="16048" y="19773"/>
                    </a:lnTo>
                    <a:lnTo>
                      <a:pt x="16153" y="19773"/>
                    </a:lnTo>
                    <a:lnTo>
                      <a:pt x="16195" y="19711"/>
                    </a:lnTo>
                    <a:lnTo>
                      <a:pt x="16153" y="19669"/>
                    </a:lnTo>
                    <a:lnTo>
                      <a:pt x="16048" y="19627"/>
                    </a:lnTo>
                    <a:lnTo>
                      <a:pt x="16090" y="19564"/>
                    </a:lnTo>
                    <a:lnTo>
                      <a:pt x="16320" y="19397"/>
                    </a:lnTo>
                    <a:lnTo>
                      <a:pt x="16509" y="19522"/>
                    </a:lnTo>
                    <a:lnTo>
                      <a:pt x="16509" y="19669"/>
                    </a:lnTo>
                    <a:lnTo>
                      <a:pt x="16258" y="19794"/>
                    </a:lnTo>
                    <a:lnTo>
                      <a:pt x="16320" y="19899"/>
                    </a:lnTo>
                    <a:lnTo>
                      <a:pt x="16404" y="19920"/>
                    </a:lnTo>
                    <a:lnTo>
                      <a:pt x="16467" y="19815"/>
                    </a:lnTo>
                    <a:lnTo>
                      <a:pt x="16572" y="19731"/>
                    </a:lnTo>
                    <a:lnTo>
                      <a:pt x="16676" y="19815"/>
                    </a:lnTo>
                    <a:lnTo>
                      <a:pt x="16676" y="19920"/>
                    </a:lnTo>
                    <a:lnTo>
                      <a:pt x="16613" y="19920"/>
                    </a:lnTo>
                    <a:lnTo>
                      <a:pt x="16509" y="20003"/>
                    </a:lnTo>
                    <a:lnTo>
                      <a:pt x="16655" y="20192"/>
                    </a:lnTo>
                    <a:lnTo>
                      <a:pt x="16676" y="20401"/>
                    </a:lnTo>
                    <a:lnTo>
                      <a:pt x="16760" y="20338"/>
                    </a:lnTo>
                    <a:lnTo>
                      <a:pt x="16844" y="20359"/>
                    </a:lnTo>
                    <a:lnTo>
                      <a:pt x="16844" y="20464"/>
                    </a:lnTo>
                    <a:lnTo>
                      <a:pt x="16927" y="20610"/>
                    </a:lnTo>
                    <a:lnTo>
                      <a:pt x="16990" y="20443"/>
                    </a:lnTo>
                    <a:lnTo>
                      <a:pt x="16990" y="20296"/>
                    </a:lnTo>
                    <a:lnTo>
                      <a:pt x="16885" y="20359"/>
                    </a:lnTo>
                    <a:lnTo>
                      <a:pt x="16885" y="20317"/>
                    </a:lnTo>
                    <a:lnTo>
                      <a:pt x="16948" y="20234"/>
                    </a:lnTo>
                    <a:lnTo>
                      <a:pt x="17241" y="20234"/>
                    </a:lnTo>
                    <a:lnTo>
                      <a:pt x="17262" y="20296"/>
                    </a:lnTo>
                    <a:lnTo>
                      <a:pt x="17304" y="20234"/>
                    </a:lnTo>
                    <a:lnTo>
                      <a:pt x="17450" y="20024"/>
                    </a:lnTo>
                    <a:lnTo>
                      <a:pt x="17764" y="19836"/>
                    </a:lnTo>
                    <a:lnTo>
                      <a:pt x="17911" y="19711"/>
                    </a:lnTo>
                    <a:lnTo>
                      <a:pt x="17827" y="19711"/>
                    </a:lnTo>
                    <a:lnTo>
                      <a:pt x="17764" y="19731"/>
                    </a:lnTo>
                    <a:lnTo>
                      <a:pt x="17785" y="19711"/>
                    </a:lnTo>
                    <a:lnTo>
                      <a:pt x="17681" y="19669"/>
                    </a:lnTo>
                    <a:lnTo>
                      <a:pt x="17932" y="19669"/>
                    </a:lnTo>
                    <a:lnTo>
                      <a:pt x="18183" y="19606"/>
                    </a:lnTo>
                    <a:lnTo>
                      <a:pt x="18622" y="19501"/>
                    </a:lnTo>
                    <a:lnTo>
                      <a:pt x="18957" y="19585"/>
                    </a:lnTo>
                    <a:lnTo>
                      <a:pt x="19124" y="19501"/>
                    </a:lnTo>
                    <a:lnTo>
                      <a:pt x="19124" y="19397"/>
                    </a:lnTo>
                    <a:lnTo>
                      <a:pt x="19229" y="19397"/>
                    </a:lnTo>
                    <a:lnTo>
                      <a:pt x="19333" y="19313"/>
                    </a:lnTo>
                    <a:lnTo>
                      <a:pt x="19438" y="19104"/>
                    </a:lnTo>
                    <a:lnTo>
                      <a:pt x="19375" y="18895"/>
                    </a:lnTo>
                    <a:lnTo>
                      <a:pt x="19375" y="18769"/>
                    </a:lnTo>
                    <a:lnTo>
                      <a:pt x="19585" y="18560"/>
                    </a:lnTo>
                    <a:lnTo>
                      <a:pt x="19585" y="18225"/>
                    </a:lnTo>
                    <a:lnTo>
                      <a:pt x="19668" y="18099"/>
                    </a:lnTo>
                    <a:lnTo>
                      <a:pt x="19710" y="17869"/>
                    </a:lnTo>
                    <a:lnTo>
                      <a:pt x="19815" y="17827"/>
                    </a:lnTo>
                    <a:lnTo>
                      <a:pt x="19815" y="17702"/>
                    </a:lnTo>
                    <a:lnTo>
                      <a:pt x="20170" y="17283"/>
                    </a:lnTo>
                    <a:lnTo>
                      <a:pt x="20275" y="17262"/>
                    </a:lnTo>
                    <a:lnTo>
                      <a:pt x="20317" y="17011"/>
                    </a:lnTo>
                    <a:lnTo>
                      <a:pt x="20442" y="16823"/>
                    </a:lnTo>
                    <a:lnTo>
                      <a:pt x="20547" y="16593"/>
                    </a:lnTo>
                    <a:lnTo>
                      <a:pt x="20694" y="16446"/>
                    </a:lnTo>
                    <a:lnTo>
                      <a:pt x="20652" y="16342"/>
                    </a:lnTo>
                    <a:lnTo>
                      <a:pt x="20756" y="16258"/>
                    </a:lnTo>
                    <a:lnTo>
                      <a:pt x="20861" y="16049"/>
                    </a:lnTo>
                    <a:lnTo>
                      <a:pt x="20798" y="15965"/>
                    </a:lnTo>
                    <a:lnTo>
                      <a:pt x="20966" y="15902"/>
                    </a:lnTo>
                    <a:lnTo>
                      <a:pt x="21070" y="15714"/>
                    </a:lnTo>
                    <a:lnTo>
                      <a:pt x="21154" y="15630"/>
                    </a:lnTo>
                    <a:lnTo>
                      <a:pt x="21258" y="15442"/>
                    </a:lnTo>
                    <a:lnTo>
                      <a:pt x="21426" y="15400"/>
                    </a:lnTo>
                    <a:lnTo>
                      <a:pt x="21530" y="15338"/>
                    </a:lnTo>
                    <a:lnTo>
                      <a:pt x="21342" y="15338"/>
                    </a:lnTo>
                    <a:lnTo>
                      <a:pt x="21384" y="15296"/>
                    </a:lnTo>
                    <a:lnTo>
                      <a:pt x="21593" y="15254"/>
                    </a:lnTo>
                    <a:lnTo>
                      <a:pt x="21782" y="15170"/>
                    </a:lnTo>
                    <a:lnTo>
                      <a:pt x="21802" y="15003"/>
                    </a:lnTo>
                    <a:lnTo>
                      <a:pt x="21782" y="14961"/>
                    </a:lnTo>
                    <a:lnTo>
                      <a:pt x="21802" y="14814"/>
                    </a:lnTo>
                    <a:lnTo>
                      <a:pt x="22012" y="14689"/>
                    </a:lnTo>
                    <a:lnTo>
                      <a:pt x="22012" y="14563"/>
                    </a:lnTo>
                    <a:lnTo>
                      <a:pt x="22158" y="14501"/>
                    </a:lnTo>
                    <a:lnTo>
                      <a:pt x="22284" y="14291"/>
                    </a:lnTo>
                    <a:lnTo>
                      <a:pt x="22263" y="14187"/>
                    </a:lnTo>
                    <a:lnTo>
                      <a:pt x="22305" y="14019"/>
                    </a:lnTo>
                    <a:lnTo>
                      <a:pt x="22284" y="13957"/>
                    </a:lnTo>
                    <a:lnTo>
                      <a:pt x="22284" y="13852"/>
                    </a:lnTo>
                    <a:lnTo>
                      <a:pt x="22430" y="13496"/>
                    </a:lnTo>
                    <a:lnTo>
                      <a:pt x="22493" y="13287"/>
                    </a:lnTo>
                    <a:lnTo>
                      <a:pt x="22702" y="12910"/>
                    </a:lnTo>
                    <a:lnTo>
                      <a:pt x="22702" y="12785"/>
                    </a:lnTo>
                    <a:lnTo>
                      <a:pt x="22807" y="12492"/>
                    </a:lnTo>
                    <a:lnTo>
                      <a:pt x="22953" y="12366"/>
                    </a:lnTo>
                    <a:lnTo>
                      <a:pt x="23016" y="12199"/>
                    </a:lnTo>
                    <a:lnTo>
                      <a:pt x="22953" y="12053"/>
                    </a:lnTo>
                    <a:lnTo>
                      <a:pt x="23058" y="11927"/>
                    </a:lnTo>
                    <a:lnTo>
                      <a:pt x="22995" y="11655"/>
                    </a:lnTo>
                    <a:lnTo>
                      <a:pt x="22995" y="11529"/>
                    </a:lnTo>
                    <a:lnTo>
                      <a:pt x="22911" y="11320"/>
                    </a:lnTo>
                    <a:lnTo>
                      <a:pt x="22891" y="11236"/>
                    </a:lnTo>
                    <a:lnTo>
                      <a:pt x="22849" y="11111"/>
                    </a:lnTo>
                    <a:lnTo>
                      <a:pt x="22911" y="11069"/>
                    </a:lnTo>
                    <a:lnTo>
                      <a:pt x="22911" y="10923"/>
                    </a:lnTo>
                    <a:lnTo>
                      <a:pt x="23016" y="10776"/>
                    </a:lnTo>
                    <a:lnTo>
                      <a:pt x="23016" y="10713"/>
                    </a:lnTo>
                    <a:lnTo>
                      <a:pt x="22995" y="10379"/>
                    </a:lnTo>
                    <a:lnTo>
                      <a:pt x="23058" y="10253"/>
                    </a:lnTo>
                    <a:lnTo>
                      <a:pt x="23016" y="10190"/>
                    </a:lnTo>
                    <a:lnTo>
                      <a:pt x="22995" y="10065"/>
                    </a:lnTo>
                    <a:lnTo>
                      <a:pt x="22995" y="9856"/>
                    </a:lnTo>
                    <a:lnTo>
                      <a:pt x="22932" y="9835"/>
                    </a:lnTo>
                    <a:lnTo>
                      <a:pt x="22995" y="9688"/>
                    </a:lnTo>
                    <a:lnTo>
                      <a:pt x="22891" y="9667"/>
                    </a:lnTo>
                    <a:lnTo>
                      <a:pt x="22828" y="9542"/>
                    </a:lnTo>
                    <a:lnTo>
                      <a:pt x="22828" y="9416"/>
                    </a:lnTo>
                    <a:lnTo>
                      <a:pt x="22702" y="9312"/>
                    </a:lnTo>
                    <a:lnTo>
                      <a:pt x="22619" y="9144"/>
                    </a:lnTo>
                    <a:lnTo>
                      <a:pt x="22598" y="8956"/>
                    </a:lnTo>
                    <a:lnTo>
                      <a:pt x="22514" y="8830"/>
                    </a:lnTo>
                    <a:lnTo>
                      <a:pt x="22430" y="8830"/>
                    </a:lnTo>
                    <a:lnTo>
                      <a:pt x="22367" y="8851"/>
                    </a:lnTo>
                    <a:lnTo>
                      <a:pt x="22284" y="8809"/>
                    </a:lnTo>
                    <a:lnTo>
                      <a:pt x="22263" y="8642"/>
                    </a:lnTo>
                    <a:lnTo>
                      <a:pt x="22200" y="8621"/>
                    </a:lnTo>
                    <a:lnTo>
                      <a:pt x="22179" y="8537"/>
                    </a:lnTo>
                    <a:lnTo>
                      <a:pt x="22054" y="8412"/>
                    </a:lnTo>
                    <a:lnTo>
                      <a:pt x="21970" y="8370"/>
                    </a:lnTo>
                    <a:lnTo>
                      <a:pt x="22012" y="8265"/>
                    </a:lnTo>
                    <a:lnTo>
                      <a:pt x="21949" y="8119"/>
                    </a:lnTo>
                    <a:lnTo>
                      <a:pt x="22054" y="7993"/>
                    </a:lnTo>
                    <a:lnTo>
                      <a:pt x="22074" y="7805"/>
                    </a:lnTo>
                    <a:lnTo>
                      <a:pt x="22012" y="7742"/>
                    </a:lnTo>
                    <a:lnTo>
                      <a:pt x="22054" y="7638"/>
                    </a:lnTo>
                    <a:lnTo>
                      <a:pt x="21970" y="7575"/>
                    </a:lnTo>
                    <a:lnTo>
                      <a:pt x="21949" y="7638"/>
                    </a:lnTo>
                    <a:lnTo>
                      <a:pt x="21991" y="7679"/>
                    </a:lnTo>
                    <a:lnTo>
                      <a:pt x="21949" y="7763"/>
                    </a:lnTo>
                    <a:lnTo>
                      <a:pt x="21677" y="7533"/>
                    </a:lnTo>
                    <a:lnTo>
                      <a:pt x="21635" y="7366"/>
                    </a:lnTo>
                    <a:lnTo>
                      <a:pt x="21572" y="7387"/>
                    </a:lnTo>
                    <a:lnTo>
                      <a:pt x="21572" y="7470"/>
                    </a:lnTo>
                    <a:lnTo>
                      <a:pt x="21551" y="7575"/>
                    </a:lnTo>
                    <a:lnTo>
                      <a:pt x="21593" y="7763"/>
                    </a:lnTo>
                    <a:lnTo>
                      <a:pt x="21468" y="7596"/>
                    </a:lnTo>
                    <a:lnTo>
                      <a:pt x="21426" y="7659"/>
                    </a:lnTo>
                    <a:lnTo>
                      <a:pt x="21426" y="7554"/>
                    </a:lnTo>
                    <a:lnTo>
                      <a:pt x="21363" y="7470"/>
                    </a:lnTo>
                    <a:lnTo>
                      <a:pt x="21342" y="7135"/>
                    </a:lnTo>
                    <a:lnTo>
                      <a:pt x="21384" y="7115"/>
                    </a:lnTo>
                    <a:lnTo>
                      <a:pt x="21384" y="7031"/>
                    </a:lnTo>
                    <a:lnTo>
                      <a:pt x="21279" y="6947"/>
                    </a:lnTo>
                    <a:lnTo>
                      <a:pt x="21321" y="6863"/>
                    </a:lnTo>
                    <a:lnTo>
                      <a:pt x="21238" y="6801"/>
                    </a:lnTo>
                    <a:lnTo>
                      <a:pt x="21258" y="6696"/>
                    </a:lnTo>
                    <a:lnTo>
                      <a:pt x="21070" y="6529"/>
                    </a:lnTo>
                    <a:lnTo>
                      <a:pt x="21028" y="6424"/>
                    </a:lnTo>
                    <a:lnTo>
                      <a:pt x="21028" y="6299"/>
                    </a:lnTo>
                    <a:lnTo>
                      <a:pt x="21133" y="6319"/>
                    </a:lnTo>
                    <a:lnTo>
                      <a:pt x="21133" y="6194"/>
                    </a:lnTo>
                    <a:lnTo>
                      <a:pt x="21028" y="6027"/>
                    </a:lnTo>
                    <a:lnTo>
                      <a:pt x="20966" y="6068"/>
                    </a:lnTo>
                    <a:lnTo>
                      <a:pt x="20861" y="6068"/>
                    </a:lnTo>
                    <a:lnTo>
                      <a:pt x="20756" y="5880"/>
                    </a:lnTo>
                    <a:lnTo>
                      <a:pt x="20694" y="5880"/>
                    </a:lnTo>
                    <a:lnTo>
                      <a:pt x="20589" y="5796"/>
                    </a:lnTo>
                    <a:lnTo>
                      <a:pt x="20505" y="5859"/>
                    </a:lnTo>
                    <a:lnTo>
                      <a:pt x="20484" y="5796"/>
                    </a:lnTo>
                    <a:lnTo>
                      <a:pt x="20338" y="5754"/>
                    </a:lnTo>
                    <a:lnTo>
                      <a:pt x="20275" y="5817"/>
                    </a:lnTo>
                    <a:lnTo>
                      <a:pt x="20317" y="5713"/>
                    </a:lnTo>
                    <a:lnTo>
                      <a:pt x="20442" y="5692"/>
                    </a:lnTo>
                    <a:lnTo>
                      <a:pt x="20442" y="5608"/>
                    </a:lnTo>
                    <a:lnTo>
                      <a:pt x="20422" y="5545"/>
                    </a:lnTo>
                    <a:lnTo>
                      <a:pt x="20296" y="5566"/>
                    </a:lnTo>
                    <a:lnTo>
                      <a:pt x="20191" y="5545"/>
                    </a:lnTo>
                    <a:lnTo>
                      <a:pt x="20170" y="5482"/>
                    </a:lnTo>
                    <a:lnTo>
                      <a:pt x="20087" y="5482"/>
                    </a:lnTo>
                    <a:lnTo>
                      <a:pt x="19857" y="5336"/>
                    </a:lnTo>
                    <a:lnTo>
                      <a:pt x="19752" y="5127"/>
                    </a:lnTo>
                    <a:lnTo>
                      <a:pt x="19710" y="4918"/>
                    </a:lnTo>
                    <a:lnTo>
                      <a:pt x="19668" y="4771"/>
                    </a:lnTo>
                    <a:lnTo>
                      <a:pt x="19668" y="4666"/>
                    </a:lnTo>
                    <a:lnTo>
                      <a:pt x="19710" y="4646"/>
                    </a:lnTo>
                    <a:lnTo>
                      <a:pt x="19773" y="4415"/>
                    </a:lnTo>
                    <a:lnTo>
                      <a:pt x="19689" y="4122"/>
                    </a:lnTo>
                    <a:lnTo>
                      <a:pt x="19647" y="3976"/>
                    </a:lnTo>
                    <a:lnTo>
                      <a:pt x="19689" y="3934"/>
                    </a:lnTo>
                    <a:lnTo>
                      <a:pt x="19606" y="3892"/>
                    </a:lnTo>
                    <a:lnTo>
                      <a:pt x="19543" y="3892"/>
                    </a:lnTo>
                    <a:lnTo>
                      <a:pt x="19438" y="3662"/>
                    </a:lnTo>
                    <a:lnTo>
                      <a:pt x="19438" y="3369"/>
                    </a:lnTo>
                    <a:lnTo>
                      <a:pt x="19459" y="3348"/>
                    </a:lnTo>
                    <a:lnTo>
                      <a:pt x="19459" y="3265"/>
                    </a:lnTo>
                    <a:lnTo>
                      <a:pt x="19396" y="3202"/>
                    </a:lnTo>
                    <a:lnTo>
                      <a:pt x="19375" y="2846"/>
                    </a:lnTo>
                    <a:lnTo>
                      <a:pt x="19438" y="2762"/>
                    </a:lnTo>
                    <a:lnTo>
                      <a:pt x="19375" y="2637"/>
                    </a:lnTo>
                    <a:lnTo>
                      <a:pt x="19438" y="2616"/>
                    </a:lnTo>
                    <a:lnTo>
                      <a:pt x="19438" y="2532"/>
                    </a:lnTo>
                    <a:lnTo>
                      <a:pt x="19250" y="2323"/>
                    </a:lnTo>
                    <a:lnTo>
                      <a:pt x="19124" y="2260"/>
                    </a:lnTo>
                    <a:lnTo>
                      <a:pt x="19145" y="2218"/>
                    </a:lnTo>
                    <a:lnTo>
                      <a:pt x="19020" y="2093"/>
                    </a:lnTo>
                    <a:lnTo>
                      <a:pt x="18915" y="2156"/>
                    </a:lnTo>
                    <a:lnTo>
                      <a:pt x="18852" y="2114"/>
                    </a:lnTo>
                    <a:lnTo>
                      <a:pt x="18769" y="2239"/>
                    </a:lnTo>
                    <a:lnTo>
                      <a:pt x="18706" y="2239"/>
                    </a:lnTo>
                    <a:lnTo>
                      <a:pt x="18559" y="2051"/>
                    </a:lnTo>
                    <a:lnTo>
                      <a:pt x="18601" y="1988"/>
                    </a:lnTo>
                    <a:lnTo>
                      <a:pt x="18517" y="1800"/>
                    </a:lnTo>
                    <a:lnTo>
                      <a:pt x="18538" y="1591"/>
                    </a:lnTo>
                    <a:lnTo>
                      <a:pt x="18517" y="1319"/>
                    </a:lnTo>
                    <a:lnTo>
                      <a:pt x="18497" y="1361"/>
                    </a:lnTo>
                    <a:lnTo>
                      <a:pt x="18434" y="1256"/>
                    </a:lnTo>
                    <a:lnTo>
                      <a:pt x="18497" y="1151"/>
                    </a:lnTo>
                    <a:lnTo>
                      <a:pt x="18413" y="1047"/>
                    </a:lnTo>
                    <a:lnTo>
                      <a:pt x="18392" y="942"/>
                    </a:lnTo>
                    <a:lnTo>
                      <a:pt x="18329" y="900"/>
                    </a:lnTo>
                    <a:lnTo>
                      <a:pt x="18329" y="754"/>
                    </a:lnTo>
                    <a:lnTo>
                      <a:pt x="18413" y="670"/>
                    </a:lnTo>
                    <a:lnTo>
                      <a:pt x="18329" y="649"/>
                    </a:lnTo>
                    <a:lnTo>
                      <a:pt x="18225" y="670"/>
                    </a:lnTo>
                    <a:lnTo>
                      <a:pt x="18141" y="586"/>
                    </a:lnTo>
                    <a:lnTo>
                      <a:pt x="18204" y="314"/>
                    </a:lnTo>
                    <a:lnTo>
                      <a:pt x="18183" y="252"/>
                    </a:lnTo>
                    <a:lnTo>
                      <a:pt x="18120" y="105"/>
                    </a:lnTo>
                    <a:lnTo>
                      <a:pt x="18015" y="63"/>
                    </a:lnTo>
                    <a:lnTo>
                      <a:pt x="1801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898" name="Google Shape;2898;p78"/>
              <p:cNvSpPr/>
              <p:nvPr/>
            </p:nvSpPr>
            <p:spPr>
              <a:xfrm>
                <a:off x="5683950" y="3957275"/>
                <a:ext cx="54950" cy="71175"/>
              </a:xfrm>
              <a:custGeom>
                <a:avLst/>
                <a:gdLst/>
                <a:ahLst/>
                <a:cxnLst/>
                <a:rect l="l" t="t" r="r" b="b"/>
                <a:pathLst>
                  <a:path w="2198" h="2847" extrusionOk="0">
                    <a:moveTo>
                      <a:pt x="168" y="1"/>
                    </a:moveTo>
                    <a:lnTo>
                      <a:pt x="126" y="64"/>
                    </a:lnTo>
                    <a:lnTo>
                      <a:pt x="126" y="189"/>
                    </a:lnTo>
                    <a:lnTo>
                      <a:pt x="105" y="210"/>
                    </a:lnTo>
                    <a:lnTo>
                      <a:pt x="105" y="336"/>
                    </a:lnTo>
                    <a:lnTo>
                      <a:pt x="126" y="587"/>
                    </a:lnTo>
                    <a:lnTo>
                      <a:pt x="105" y="733"/>
                    </a:lnTo>
                    <a:lnTo>
                      <a:pt x="126" y="1005"/>
                    </a:lnTo>
                    <a:lnTo>
                      <a:pt x="168" y="1214"/>
                    </a:lnTo>
                    <a:lnTo>
                      <a:pt x="126" y="1361"/>
                    </a:lnTo>
                    <a:lnTo>
                      <a:pt x="189" y="1382"/>
                    </a:lnTo>
                    <a:lnTo>
                      <a:pt x="189" y="1466"/>
                    </a:lnTo>
                    <a:lnTo>
                      <a:pt x="294" y="1570"/>
                    </a:lnTo>
                    <a:lnTo>
                      <a:pt x="168" y="1570"/>
                    </a:lnTo>
                    <a:lnTo>
                      <a:pt x="64" y="1466"/>
                    </a:lnTo>
                    <a:lnTo>
                      <a:pt x="1" y="1570"/>
                    </a:lnTo>
                    <a:lnTo>
                      <a:pt x="1" y="1779"/>
                    </a:lnTo>
                    <a:lnTo>
                      <a:pt x="85" y="1842"/>
                    </a:lnTo>
                    <a:lnTo>
                      <a:pt x="64" y="1884"/>
                    </a:lnTo>
                    <a:lnTo>
                      <a:pt x="64" y="2198"/>
                    </a:lnTo>
                    <a:lnTo>
                      <a:pt x="105" y="2261"/>
                    </a:lnTo>
                    <a:lnTo>
                      <a:pt x="85" y="2303"/>
                    </a:lnTo>
                    <a:lnTo>
                      <a:pt x="105" y="2470"/>
                    </a:lnTo>
                    <a:lnTo>
                      <a:pt x="210" y="2491"/>
                    </a:lnTo>
                    <a:lnTo>
                      <a:pt x="168" y="2575"/>
                    </a:lnTo>
                    <a:lnTo>
                      <a:pt x="168" y="2700"/>
                    </a:lnTo>
                    <a:lnTo>
                      <a:pt x="210" y="2721"/>
                    </a:lnTo>
                    <a:lnTo>
                      <a:pt x="315" y="2700"/>
                    </a:lnTo>
                    <a:lnTo>
                      <a:pt x="398" y="2784"/>
                    </a:lnTo>
                    <a:lnTo>
                      <a:pt x="503" y="2637"/>
                    </a:lnTo>
                    <a:lnTo>
                      <a:pt x="503" y="2742"/>
                    </a:lnTo>
                    <a:lnTo>
                      <a:pt x="545" y="2847"/>
                    </a:lnTo>
                    <a:lnTo>
                      <a:pt x="649" y="2847"/>
                    </a:lnTo>
                    <a:lnTo>
                      <a:pt x="754" y="2700"/>
                    </a:lnTo>
                    <a:lnTo>
                      <a:pt x="796" y="2595"/>
                    </a:lnTo>
                    <a:lnTo>
                      <a:pt x="838" y="2407"/>
                    </a:lnTo>
                    <a:lnTo>
                      <a:pt x="921" y="2491"/>
                    </a:lnTo>
                    <a:lnTo>
                      <a:pt x="942" y="2428"/>
                    </a:lnTo>
                    <a:lnTo>
                      <a:pt x="1047" y="2365"/>
                    </a:lnTo>
                    <a:lnTo>
                      <a:pt x="1110" y="2219"/>
                    </a:lnTo>
                    <a:lnTo>
                      <a:pt x="1110" y="2365"/>
                    </a:lnTo>
                    <a:lnTo>
                      <a:pt x="1173" y="2386"/>
                    </a:lnTo>
                    <a:lnTo>
                      <a:pt x="1235" y="2282"/>
                    </a:lnTo>
                    <a:lnTo>
                      <a:pt x="1340" y="2261"/>
                    </a:lnTo>
                    <a:lnTo>
                      <a:pt x="1382" y="2303"/>
                    </a:lnTo>
                    <a:lnTo>
                      <a:pt x="1361" y="2407"/>
                    </a:lnTo>
                    <a:lnTo>
                      <a:pt x="1256" y="2365"/>
                    </a:lnTo>
                    <a:lnTo>
                      <a:pt x="1256" y="2512"/>
                    </a:lnTo>
                    <a:lnTo>
                      <a:pt x="1361" y="2470"/>
                    </a:lnTo>
                    <a:lnTo>
                      <a:pt x="1424" y="2491"/>
                    </a:lnTo>
                    <a:lnTo>
                      <a:pt x="1549" y="2303"/>
                    </a:lnTo>
                    <a:lnTo>
                      <a:pt x="1549" y="2219"/>
                    </a:lnTo>
                    <a:lnTo>
                      <a:pt x="1466" y="2177"/>
                    </a:lnTo>
                    <a:lnTo>
                      <a:pt x="1549" y="2072"/>
                    </a:lnTo>
                    <a:lnTo>
                      <a:pt x="1549" y="1947"/>
                    </a:lnTo>
                    <a:lnTo>
                      <a:pt x="1633" y="1947"/>
                    </a:lnTo>
                    <a:lnTo>
                      <a:pt x="1675" y="1884"/>
                    </a:lnTo>
                    <a:lnTo>
                      <a:pt x="1675" y="1633"/>
                    </a:lnTo>
                    <a:lnTo>
                      <a:pt x="1758" y="1570"/>
                    </a:lnTo>
                    <a:lnTo>
                      <a:pt x="1800" y="1466"/>
                    </a:lnTo>
                    <a:lnTo>
                      <a:pt x="1842" y="1633"/>
                    </a:lnTo>
                    <a:lnTo>
                      <a:pt x="1863" y="1696"/>
                    </a:lnTo>
                    <a:lnTo>
                      <a:pt x="1905" y="1570"/>
                    </a:lnTo>
                    <a:lnTo>
                      <a:pt x="1905" y="1466"/>
                    </a:lnTo>
                    <a:lnTo>
                      <a:pt x="1947" y="1424"/>
                    </a:lnTo>
                    <a:lnTo>
                      <a:pt x="1905" y="1256"/>
                    </a:lnTo>
                    <a:lnTo>
                      <a:pt x="1989" y="1131"/>
                    </a:lnTo>
                    <a:lnTo>
                      <a:pt x="1989" y="922"/>
                    </a:lnTo>
                    <a:lnTo>
                      <a:pt x="2093" y="796"/>
                    </a:lnTo>
                    <a:lnTo>
                      <a:pt x="2156" y="503"/>
                    </a:lnTo>
                    <a:lnTo>
                      <a:pt x="2198" y="398"/>
                    </a:lnTo>
                    <a:lnTo>
                      <a:pt x="2072" y="294"/>
                    </a:lnTo>
                    <a:lnTo>
                      <a:pt x="1947" y="294"/>
                    </a:lnTo>
                    <a:lnTo>
                      <a:pt x="1947" y="315"/>
                    </a:lnTo>
                    <a:lnTo>
                      <a:pt x="1884" y="419"/>
                    </a:lnTo>
                    <a:lnTo>
                      <a:pt x="1863" y="398"/>
                    </a:lnTo>
                    <a:lnTo>
                      <a:pt x="1800" y="398"/>
                    </a:lnTo>
                    <a:lnTo>
                      <a:pt x="1738" y="440"/>
                    </a:lnTo>
                    <a:lnTo>
                      <a:pt x="1675" y="503"/>
                    </a:lnTo>
                    <a:lnTo>
                      <a:pt x="1340" y="482"/>
                    </a:lnTo>
                    <a:lnTo>
                      <a:pt x="1256" y="524"/>
                    </a:lnTo>
                    <a:lnTo>
                      <a:pt x="1256" y="629"/>
                    </a:lnTo>
                    <a:lnTo>
                      <a:pt x="1173" y="545"/>
                    </a:lnTo>
                    <a:lnTo>
                      <a:pt x="1068" y="545"/>
                    </a:lnTo>
                    <a:lnTo>
                      <a:pt x="1005" y="608"/>
                    </a:lnTo>
                    <a:lnTo>
                      <a:pt x="901" y="524"/>
                    </a:lnTo>
                    <a:lnTo>
                      <a:pt x="733" y="398"/>
                    </a:lnTo>
                    <a:lnTo>
                      <a:pt x="524" y="294"/>
                    </a:lnTo>
                    <a:lnTo>
                      <a:pt x="524" y="106"/>
                    </a:lnTo>
                    <a:lnTo>
                      <a:pt x="482" y="168"/>
                    </a:lnTo>
                    <a:lnTo>
                      <a:pt x="440" y="210"/>
                    </a:lnTo>
                    <a:lnTo>
                      <a:pt x="377" y="126"/>
                    </a:lnTo>
                    <a:lnTo>
                      <a:pt x="273" y="85"/>
                    </a:lnTo>
                    <a:lnTo>
                      <a:pt x="1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78"/>
            <p:cNvGrpSpPr/>
            <p:nvPr/>
          </p:nvGrpSpPr>
          <p:grpSpPr>
            <a:xfrm>
              <a:off x="4824403" y="3421846"/>
              <a:ext cx="110132" cy="130647"/>
              <a:chOff x="5952300" y="3852150"/>
              <a:chExt cx="231225" cy="287200"/>
            </a:xfrm>
          </p:grpSpPr>
          <p:sp>
            <p:nvSpPr>
              <p:cNvPr id="2900" name="Google Shape;2900;p78"/>
              <p:cNvSpPr/>
              <p:nvPr/>
            </p:nvSpPr>
            <p:spPr>
              <a:xfrm>
                <a:off x="5952300" y="3996525"/>
                <a:ext cx="145450" cy="142825"/>
              </a:xfrm>
              <a:custGeom>
                <a:avLst/>
                <a:gdLst/>
                <a:ahLst/>
                <a:cxnLst/>
                <a:rect l="l" t="t" r="r" b="b"/>
                <a:pathLst>
                  <a:path w="5818" h="5713" extrusionOk="0">
                    <a:moveTo>
                      <a:pt x="5064" y="0"/>
                    </a:moveTo>
                    <a:lnTo>
                      <a:pt x="4918" y="105"/>
                    </a:lnTo>
                    <a:lnTo>
                      <a:pt x="4834" y="126"/>
                    </a:lnTo>
                    <a:lnTo>
                      <a:pt x="4729" y="209"/>
                    </a:lnTo>
                    <a:lnTo>
                      <a:pt x="4729" y="377"/>
                    </a:lnTo>
                    <a:lnTo>
                      <a:pt x="4625" y="628"/>
                    </a:lnTo>
                    <a:lnTo>
                      <a:pt x="4520" y="753"/>
                    </a:lnTo>
                    <a:lnTo>
                      <a:pt x="4457" y="774"/>
                    </a:lnTo>
                    <a:lnTo>
                      <a:pt x="4332" y="942"/>
                    </a:lnTo>
                    <a:lnTo>
                      <a:pt x="4290" y="1025"/>
                    </a:lnTo>
                    <a:lnTo>
                      <a:pt x="4185" y="1067"/>
                    </a:lnTo>
                    <a:lnTo>
                      <a:pt x="4081" y="1046"/>
                    </a:lnTo>
                    <a:lnTo>
                      <a:pt x="3976" y="1130"/>
                    </a:lnTo>
                    <a:lnTo>
                      <a:pt x="3934" y="1235"/>
                    </a:lnTo>
                    <a:lnTo>
                      <a:pt x="3934" y="1339"/>
                    </a:lnTo>
                    <a:lnTo>
                      <a:pt x="3892" y="1360"/>
                    </a:lnTo>
                    <a:lnTo>
                      <a:pt x="3788" y="1465"/>
                    </a:lnTo>
                    <a:lnTo>
                      <a:pt x="3788" y="1590"/>
                    </a:lnTo>
                    <a:lnTo>
                      <a:pt x="3725" y="1674"/>
                    </a:lnTo>
                    <a:lnTo>
                      <a:pt x="3704" y="1758"/>
                    </a:lnTo>
                    <a:lnTo>
                      <a:pt x="3495" y="2009"/>
                    </a:lnTo>
                    <a:lnTo>
                      <a:pt x="3286" y="2176"/>
                    </a:lnTo>
                    <a:lnTo>
                      <a:pt x="3160" y="2197"/>
                    </a:lnTo>
                    <a:lnTo>
                      <a:pt x="2993" y="2281"/>
                    </a:lnTo>
                    <a:lnTo>
                      <a:pt x="2993" y="2344"/>
                    </a:lnTo>
                    <a:lnTo>
                      <a:pt x="2888" y="2344"/>
                    </a:lnTo>
                    <a:lnTo>
                      <a:pt x="2679" y="2469"/>
                    </a:lnTo>
                    <a:lnTo>
                      <a:pt x="2512" y="2616"/>
                    </a:lnTo>
                    <a:lnTo>
                      <a:pt x="2407" y="2637"/>
                    </a:lnTo>
                    <a:lnTo>
                      <a:pt x="2198" y="2783"/>
                    </a:lnTo>
                    <a:lnTo>
                      <a:pt x="2156" y="2846"/>
                    </a:lnTo>
                    <a:lnTo>
                      <a:pt x="2219" y="2929"/>
                    </a:lnTo>
                    <a:lnTo>
                      <a:pt x="2219" y="3055"/>
                    </a:lnTo>
                    <a:lnTo>
                      <a:pt x="2114" y="2950"/>
                    </a:lnTo>
                    <a:lnTo>
                      <a:pt x="2093" y="2929"/>
                    </a:lnTo>
                    <a:lnTo>
                      <a:pt x="1988" y="2950"/>
                    </a:lnTo>
                    <a:lnTo>
                      <a:pt x="1884" y="2992"/>
                    </a:lnTo>
                    <a:lnTo>
                      <a:pt x="1821" y="2950"/>
                    </a:lnTo>
                    <a:lnTo>
                      <a:pt x="1737" y="2950"/>
                    </a:lnTo>
                    <a:lnTo>
                      <a:pt x="1570" y="3118"/>
                    </a:lnTo>
                    <a:lnTo>
                      <a:pt x="1507" y="3201"/>
                    </a:lnTo>
                    <a:lnTo>
                      <a:pt x="1361" y="3327"/>
                    </a:lnTo>
                    <a:lnTo>
                      <a:pt x="1277" y="3348"/>
                    </a:lnTo>
                    <a:lnTo>
                      <a:pt x="1172" y="3453"/>
                    </a:lnTo>
                    <a:lnTo>
                      <a:pt x="1151" y="3620"/>
                    </a:lnTo>
                    <a:lnTo>
                      <a:pt x="1110" y="3536"/>
                    </a:lnTo>
                    <a:lnTo>
                      <a:pt x="1068" y="3473"/>
                    </a:lnTo>
                    <a:lnTo>
                      <a:pt x="1005" y="3557"/>
                    </a:lnTo>
                    <a:lnTo>
                      <a:pt x="942" y="3620"/>
                    </a:lnTo>
                    <a:lnTo>
                      <a:pt x="942" y="3746"/>
                    </a:lnTo>
                    <a:lnTo>
                      <a:pt x="879" y="3787"/>
                    </a:lnTo>
                    <a:lnTo>
                      <a:pt x="838" y="3766"/>
                    </a:lnTo>
                    <a:lnTo>
                      <a:pt x="670" y="3955"/>
                    </a:lnTo>
                    <a:lnTo>
                      <a:pt x="628" y="3955"/>
                    </a:lnTo>
                    <a:lnTo>
                      <a:pt x="566" y="4038"/>
                    </a:lnTo>
                    <a:lnTo>
                      <a:pt x="566" y="4206"/>
                    </a:lnTo>
                    <a:lnTo>
                      <a:pt x="524" y="4269"/>
                    </a:lnTo>
                    <a:lnTo>
                      <a:pt x="461" y="4164"/>
                    </a:lnTo>
                    <a:lnTo>
                      <a:pt x="419" y="4164"/>
                    </a:lnTo>
                    <a:lnTo>
                      <a:pt x="377" y="4206"/>
                    </a:lnTo>
                    <a:lnTo>
                      <a:pt x="335" y="4248"/>
                    </a:lnTo>
                    <a:lnTo>
                      <a:pt x="252" y="4415"/>
                    </a:lnTo>
                    <a:lnTo>
                      <a:pt x="252" y="4478"/>
                    </a:lnTo>
                    <a:lnTo>
                      <a:pt x="335" y="4582"/>
                    </a:lnTo>
                    <a:lnTo>
                      <a:pt x="377" y="4624"/>
                    </a:lnTo>
                    <a:lnTo>
                      <a:pt x="335" y="4666"/>
                    </a:lnTo>
                    <a:lnTo>
                      <a:pt x="252" y="4666"/>
                    </a:lnTo>
                    <a:lnTo>
                      <a:pt x="126" y="4687"/>
                    </a:lnTo>
                    <a:lnTo>
                      <a:pt x="1" y="4813"/>
                    </a:lnTo>
                    <a:lnTo>
                      <a:pt x="43" y="4834"/>
                    </a:lnTo>
                    <a:lnTo>
                      <a:pt x="126" y="4834"/>
                    </a:lnTo>
                    <a:lnTo>
                      <a:pt x="43" y="4896"/>
                    </a:lnTo>
                    <a:lnTo>
                      <a:pt x="43" y="5001"/>
                    </a:lnTo>
                    <a:lnTo>
                      <a:pt x="126" y="5085"/>
                    </a:lnTo>
                    <a:lnTo>
                      <a:pt x="168" y="5106"/>
                    </a:lnTo>
                    <a:lnTo>
                      <a:pt x="315" y="5106"/>
                    </a:lnTo>
                    <a:lnTo>
                      <a:pt x="335" y="5147"/>
                    </a:lnTo>
                    <a:lnTo>
                      <a:pt x="356" y="5147"/>
                    </a:lnTo>
                    <a:lnTo>
                      <a:pt x="377" y="5085"/>
                    </a:lnTo>
                    <a:lnTo>
                      <a:pt x="440" y="5085"/>
                    </a:lnTo>
                    <a:lnTo>
                      <a:pt x="524" y="5126"/>
                    </a:lnTo>
                    <a:lnTo>
                      <a:pt x="566" y="5210"/>
                    </a:lnTo>
                    <a:lnTo>
                      <a:pt x="545" y="5252"/>
                    </a:lnTo>
                    <a:lnTo>
                      <a:pt x="587" y="5315"/>
                    </a:lnTo>
                    <a:lnTo>
                      <a:pt x="670" y="5315"/>
                    </a:lnTo>
                    <a:lnTo>
                      <a:pt x="733" y="5336"/>
                    </a:lnTo>
                    <a:lnTo>
                      <a:pt x="754" y="5461"/>
                    </a:lnTo>
                    <a:lnTo>
                      <a:pt x="859" y="5545"/>
                    </a:lnTo>
                    <a:lnTo>
                      <a:pt x="942" y="5608"/>
                    </a:lnTo>
                    <a:lnTo>
                      <a:pt x="838" y="5670"/>
                    </a:lnTo>
                    <a:lnTo>
                      <a:pt x="879" y="5670"/>
                    </a:lnTo>
                    <a:lnTo>
                      <a:pt x="1005" y="5629"/>
                    </a:lnTo>
                    <a:lnTo>
                      <a:pt x="1005" y="5670"/>
                    </a:lnTo>
                    <a:lnTo>
                      <a:pt x="1110" y="5712"/>
                    </a:lnTo>
                    <a:lnTo>
                      <a:pt x="1256" y="5670"/>
                    </a:lnTo>
                    <a:lnTo>
                      <a:pt x="1465" y="5608"/>
                    </a:lnTo>
                    <a:lnTo>
                      <a:pt x="1612" y="5461"/>
                    </a:lnTo>
                    <a:lnTo>
                      <a:pt x="1737" y="5419"/>
                    </a:lnTo>
                    <a:lnTo>
                      <a:pt x="1737" y="5357"/>
                    </a:lnTo>
                    <a:lnTo>
                      <a:pt x="1716" y="5252"/>
                    </a:lnTo>
                    <a:lnTo>
                      <a:pt x="1800" y="5315"/>
                    </a:lnTo>
                    <a:lnTo>
                      <a:pt x="1779" y="5398"/>
                    </a:lnTo>
                    <a:lnTo>
                      <a:pt x="1905" y="5336"/>
                    </a:lnTo>
                    <a:lnTo>
                      <a:pt x="1926" y="5210"/>
                    </a:lnTo>
                    <a:lnTo>
                      <a:pt x="2009" y="5106"/>
                    </a:lnTo>
                    <a:lnTo>
                      <a:pt x="2198" y="5022"/>
                    </a:lnTo>
                    <a:lnTo>
                      <a:pt x="2323" y="5022"/>
                    </a:lnTo>
                    <a:lnTo>
                      <a:pt x="2365" y="5001"/>
                    </a:lnTo>
                    <a:lnTo>
                      <a:pt x="2365" y="4959"/>
                    </a:lnTo>
                    <a:lnTo>
                      <a:pt x="2260" y="4959"/>
                    </a:lnTo>
                    <a:lnTo>
                      <a:pt x="2323" y="4938"/>
                    </a:lnTo>
                    <a:lnTo>
                      <a:pt x="2344" y="4917"/>
                    </a:lnTo>
                    <a:lnTo>
                      <a:pt x="2323" y="4896"/>
                    </a:lnTo>
                    <a:lnTo>
                      <a:pt x="2449" y="4729"/>
                    </a:lnTo>
                    <a:lnTo>
                      <a:pt x="2532" y="4582"/>
                    </a:lnTo>
                    <a:lnTo>
                      <a:pt x="2574" y="4415"/>
                    </a:lnTo>
                    <a:lnTo>
                      <a:pt x="2658" y="4310"/>
                    </a:lnTo>
                    <a:lnTo>
                      <a:pt x="2930" y="4143"/>
                    </a:lnTo>
                    <a:lnTo>
                      <a:pt x="2972" y="4038"/>
                    </a:lnTo>
                    <a:lnTo>
                      <a:pt x="2993" y="3913"/>
                    </a:lnTo>
                    <a:lnTo>
                      <a:pt x="3097" y="3746"/>
                    </a:lnTo>
                    <a:lnTo>
                      <a:pt x="3160" y="3641"/>
                    </a:lnTo>
                    <a:lnTo>
                      <a:pt x="3181" y="3536"/>
                    </a:lnTo>
                    <a:lnTo>
                      <a:pt x="3265" y="3432"/>
                    </a:lnTo>
                    <a:lnTo>
                      <a:pt x="3369" y="3369"/>
                    </a:lnTo>
                    <a:lnTo>
                      <a:pt x="3390" y="3264"/>
                    </a:lnTo>
                    <a:lnTo>
                      <a:pt x="3474" y="3348"/>
                    </a:lnTo>
                    <a:lnTo>
                      <a:pt x="3516" y="3348"/>
                    </a:lnTo>
                    <a:lnTo>
                      <a:pt x="3558" y="3243"/>
                    </a:lnTo>
                    <a:lnTo>
                      <a:pt x="3662" y="3243"/>
                    </a:lnTo>
                    <a:lnTo>
                      <a:pt x="3725" y="3222"/>
                    </a:lnTo>
                    <a:lnTo>
                      <a:pt x="3788" y="3139"/>
                    </a:lnTo>
                    <a:lnTo>
                      <a:pt x="3788" y="3034"/>
                    </a:lnTo>
                    <a:lnTo>
                      <a:pt x="3704" y="2950"/>
                    </a:lnTo>
                    <a:lnTo>
                      <a:pt x="3704" y="2950"/>
                    </a:lnTo>
                    <a:lnTo>
                      <a:pt x="3809" y="3013"/>
                    </a:lnTo>
                    <a:lnTo>
                      <a:pt x="3830" y="3139"/>
                    </a:lnTo>
                    <a:lnTo>
                      <a:pt x="3892" y="3139"/>
                    </a:lnTo>
                    <a:lnTo>
                      <a:pt x="3976" y="3118"/>
                    </a:lnTo>
                    <a:lnTo>
                      <a:pt x="3976" y="3055"/>
                    </a:lnTo>
                    <a:lnTo>
                      <a:pt x="4039" y="3013"/>
                    </a:lnTo>
                    <a:lnTo>
                      <a:pt x="4123" y="3034"/>
                    </a:lnTo>
                    <a:lnTo>
                      <a:pt x="4123" y="3097"/>
                    </a:lnTo>
                    <a:lnTo>
                      <a:pt x="4018" y="3139"/>
                    </a:lnTo>
                    <a:lnTo>
                      <a:pt x="4123" y="3139"/>
                    </a:lnTo>
                    <a:lnTo>
                      <a:pt x="4227" y="3160"/>
                    </a:lnTo>
                    <a:lnTo>
                      <a:pt x="4248" y="3118"/>
                    </a:lnTo>
                    <a:lnTo>
                      <a:pt x="4248" y="3034"/>
                    </a:lnTo>
                    <a:lnTo>
                      <a:pt x="4290" y="2992"/>
                    </a:lnTo>
                    <a:lnTo>
                      <a:pt x="4311" y="3013"/>
                    </a:lnTo>
                    <a:lnTo>
                      <a:pt x="4311" y="3139"/>
                    </a:lnTo>
                    <a:lnTo>
                      <a:pt x="4332" y="3160"/>
                    </a:lnTo>
                    <a:lnTo>
                      <a:pt x="4395" y="3118"/>
                    </a:lnTo>
                    <a:lnTo>
                      <a:pt x="4416" y="2950"/>
                    </a:lnTo>
                    <a:lnTo>
                      <a:pt x="4353" y="2867"/>
                    </a:lnTo>
                    <a:lnTo>
                      <a:pt x="4290" y="2867"/>
                    </a:lnTo>
                    <a:lnTo>
                      <a:pt x="4311" y="2825"/>
                    </a:lnTo>
                    <a:lnTo>
                      <a:pt x="4311" y="2699"/>
                    </a:lnTo>
                    <a:lnTo>
                      <a:pt x="4332" y="2511"/>
                    </a:lnTo>
                    <a:lnTo>
                      <a:pt x="4416" y="2490"/>
                    </a:lnTo>
                    <a:lnTo>
                      <a:pt x="4562" y="2427"/>
                    </a:lnTo>
                    <a:lnTo>
                      <a:pt x="4750" y="2323"/>
                    </a:lnTo>
                    <a:lnTo>
                      <a:pt x="4771" y="2260"/>
                    </a:lnTo>
                    <a:lnTo>
                      <a:pt x="4918" y="2093"/>
                    </a:lnTo>
                    <a:lnTo>
                      <a:pt x="4918" y="1988"/>
                    </a:lnTo>
                    <a:lnTo>
                      <a:pt x="5043" y="1862"/>
                    </a:lnTo>
                    <a:lnTo>
                      <a:pt x="5127" y="1883"/>
                    </a:lnTo>
                    <a:lnTo>
                      <a:pt x="5127" y="1821"/>
                    </a:lnTo>
                    <a:lnTo>
                      <a:pt x="5336" y="1632"/>
                    </a:lnTo>
                    <a:lnTo>
                      <a:pt x="5336" y="1549"/>
                    </a:lnTo>
                    <a:lnTo>
                      <a:pt x="5650" y="1277"/>
                    </a:lnTo>
                    <a:lnTo>
                      <a:pt x="5755" y="1235"/>
                    </a:lnTo>
                    <a:lnTo>
                      <a:pt x="5692" y="1214"/>
                    </a:lnTo>
                    <a:lnTo>
                      <a:pt x="5671" y="1109"/>
                    </a:lnTo>
                    <a:lnTo>
                      <a:pt x="5608" y="1005"/>
                    </a:lnTo>
                    <a:lnTo>
                      <a:pt x="5650" y="900"/>
                    </a:lnTo>
                    <a:lnTo>
                      <a:pt x="5671" y="774"/>
                    </a:lnTo>
                    <a:lnTo>
                      <a:pt x="5692" y="816"/>
                    </a:lnTo>
                    <a:lnTo>
                      <a:pt x="5797" y="649"/>
                    </a:lnTo>
                    <a:lnTo>
                      <a:pt x="5713" y="691"/>
                    </a:lnTo>
                    <a:lnTo>
                      <a:pt x="5650" y="691"/>
                    </a:lnTo>
                    <a:lnTo>
                      <a:pt x="5755" y="628"/>
                    </a:lnTo>
                    <a:lnTo>
                      <a:pt x="5817" y="502"/>
                    </a:lnTo>
                    <a:lnTo>
                      <a:pt x="5797" y="502"/>
                    </a:lnTo>
                    <a:lnTo>
                      <a:pt x="5797" y="419"/>
                    </a:lnTo>
                    <a:lnTo>
                      <a:pt x="5713" y="419"/>
                    </a:lnTo>
                    <a:lnTo>
                      <a:pt x="5650" y="544"/>
                    </a:lnTo>
                    <a:lnTo>
                      <a:pt x="5671" y="586"/>
                    </a:lnTo>
                    <a:lnTo>
                      <a:pt x="5713" y="607"/>
                    </a:lnTo>
                    <a:lnTo>
                      <a:pt x="5608" y="649"/>
                    </a:lnTo>
                    <a:lnTo>
                      <a:pt x="5566" y="607"/>
                    </a:lnTo>
                    <a:lnTo>
                      <a:pt x="5566" y="544"/>
                    </a:lnTo>
                    <a:lnTo>
                      <a:pt x="5504" y="544"/>
                    </a:lnTo>
                    <a:lnTo>
                      <a:pt x="5441" y="523"/>
                    </a:lnTo>
                    <a:lnTo>
                      <a:pt x="5378" y="586"/>
                    </a:lnTo>
                    <a:lnTo>
                      <a:pt x="5294" y="691"/>
                    </a:lnTo>
                    <a:lnTo>
                      <a:pt x="5232" y="628"/>
                    </a:lnTo>
                    <a:lnTo>
                      <a:pt x="5169" y="481"/>
                    </a:lnTo>
                    <a:lnTo>
                      <a:pt x="5232" y="440"/>
                    </a:lnTo>
                    <a:lnTo>
                      <a:pt x="5273" y="377"/>
                    </a:lnTo>
                    <a:lnTo>
                      <a:pt x="5273" y="314"/>
                    </a:lnTo>
                    <a:lnTo>
                      <a:pt x="5252" y="293"/>
                    </a:lnTo>
                    <a:lnTo>
                      <a:pt x="5273" y="251"/>
                    </a:lnTo>
                    <a:lnTo>
                      <a:pt x="5232" y="209"/>
                    </a:lnTo>
                    <a:lnTo>
                      <a:pt x="5169" y="251"/>
                    </a:lnTo>
                    <a:lnTo>
                      <a:pt x="5127" y="230"/>
                    </a:lnTo>
                    <a:lnTo>
                      <a:pt x="5064" y="188"/>
                    </a:lnTo>
                    <a:lnTo>
                      <a:pt x="5085" y="105"/>
                    </a:lnTo>
                    <a:lnTo>
                      <a:pt x="51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78"/>
              <p:cNvSpPr/>
              <p:nvPr/>
            </p:nvSpPr>
            <p:spPr>
              <a:xfrm>
                <a:off x="6101375" y="3852150"/>
                <a:ext cx="82150" cy="171075"/>
              </a:xfrm>
              <a:custGeom>
                <a:avLst/>
                <a:gdLst/>
                <a:ahLst/>
                <a:cxnLst/>
                <a:rect l="l" t="t" r="r" b="b"/>
                <a:pathLst>
                  <a:path w="3286" h="6843" extrusionOk="0">
                    <a:moveTo>
                      <a:pt x="880" y="0"/>
                    </a:moveTo>
                    <a:lnTo>
                      <a:pt x="796" y="21"/>
                    </a:lnTo>
                    <a:lnTo>
                      <a:pt x="650" y="21"/>
                    </a:lnTo>
                    <a:lnTo>
                      <a:pt x="650" y="42"/>
                    </a:lnTo>
                    <a:lnTo>
                      <a:pt x="733" y="126"/>
                    </a:lnTo>
                    <a:lnTo>
                      <a:pt x="859" y="440"/>
                    </a:lnTo>
                    <a:lnTo>
                      <a:pt x="859" y="544"/>
                    </a:lnTo>
                    <a:lnTo>
                      <a:pt x="859" y="733"/>
                    </a:lnTo>
                    <a:lnTo>
                      <a:pt x="796" y="774"/>
                    </a:lnTo>
                    <a:lnTo>
                      <a:pt x="754" y="774"/>
                    </a:lnTo>
                    <a:lnTo>
                      <a:pt x="754" y="795"/>
                    </a:lnTo>
                    <a:lnTo>
                      <a:pt x="796" y="1046"/>
                    </a:lnTo>
                    <a:lnTo>
                      <a:pt x="838" y="1067"/>
                    </a:lnTo>
                    <a:lnTo>
                      <a:pt x="942" y="1026"/>
                    </a:lnTo>
                    <a:lnTo>
                      <a:pt x="1047" y="1026"/>
                    </a:lnTo>
                    <a:lnTo>
                      <a:pt x="963" y="1046"/>
                    </a:lnTo>
                    <a:lnTo>
                      <a:pt x="880" y="1151"/>
                    </a:lnTo>
                    <a:lnTo>
                      <a:pt x="901" y="1277"/>
                    </a:lnTo>
                    <a:lnTo>
                      <a:pt x="984" y="1444"/>
                    </a:lnTo>
                    <a:lnTo>
                      <a:pt x="1005" y="1716"/>
                    </a:lnTo>
                    <a:lnTo>
                      <a:pt x="1005" y="1904"/>
                    </a:lnTo>
                    <a:lnTo>
                      <a:pt x="1005" y="2030"/>
                    </a:lnTo>
                    <a:lnTo>
                      <a:pt x="1068" y="2009"/>
                    </a:lnTo>
                    <a:lnTo>
                      <a:pt x="1089" y="1904"/>
                    </a:lnTo>
                    <a:lnTo>
                      <a:pt x="1068" y="1821"/>
                    </a:lnTo>
                    <a:lnTo>
                      <a:pt x="1089" y="1800"/>
                    </a:lnTo>
                    <a:lnTo>
                      <a:pt x="1152" y="1842"/>
                    </a:lnTo>
                    <a:lnTo>
                      <a:pt x="1152" y="1967"/>
                    </a:lnTo>
                    <a:lnTo>
                      <a:pt x="1194" y="1967"/>
                    </a:lnTo>
                    <a:lnTo>
                      <a:pt x="1214" y="1904"/>
                    </a:lnTo>
                    <a:lnTo>
                      <a:pt x="1194" y="1842"/>
                    </a:lnTo>
                    <a:lnTo>
                      <a:pt x="1214" y="1842"/>
                    </a:lnTo>
                    <a:lnTo>
                      <a:pt x="1256" y="1925"/>
                    </a:lnTo>
                    <a:lnTo>
                      <a:pt x="1173" y="2030"/>
                    </a:lnTo>
                    <a:lnTo>
                      <a:pt x="1152" y="2134"/>
                    </a:lnTo>
                    <a:lnTo>
                      <a:pt x="1152" y="2197"/>
                    </a:lnTo>
                    <a:lnTo>
                      <a:pt x="1110" y="2218"/>
                    </a:lnTo>
                    <a:lnTo>
                      <a:pt x="1068" y="2134"/>
                    </a:lnTo>
                    <a:lnTo>
                      <a:pt x="1005" y="2134"/>
                    </a:lnTo>
                    <a:lnTo>
                      <a:pt x="1047" y="2323"/>
                    </a:lnTo>
                    <a:lnTo>
                      <a:pt x="1110" y="2532"/>
                    </a:lnTo>
                    <a:lnTo>
                      <a:pt x="1173" y="2553"/>
                    </a:lnTo>
                    <a:lnTo>
                      <a:pt x="1194" y="2532"/>
                    </a:lnTo>
                    <a:lnTo>
                      <a:pt x="1256" y="2616"/>
                    </a:lnTo>
                    <a:lnTo>
                      <a:pt x="1256" y="2658"/>
                    </a:lnTo>
                    <a:lnTo>
                      <a:pt x="1298" y="2699"/>
                    </a:lnTo>
                    <a:lnTo>
                      <a:pt x="1194" y="2762"/>
                    </a:lnTo>
                    <a:lnTo>
                      <a:pt x="1194" y="2825"/>
                    </a:lnTo>
                    <a:lnTo>
                      <a:pt x="1214" y="2867"/>
                    </a:lnTo>
                    <a:lnTo>
                      <a:pt x="1194" y="2950"/>
                    </a:lnTo>
                    <a:lnTo>
                      <a:pt x="1110" y="3139"/>
                    </a:lnTo>
                    <a:lnTo>
                      <a:pt x="1152" y="3243"/>
                    </a:lnTo>
                    <a:lnTo>
                      <a:pt x="1089" y="3264"/>
                    </a:lnTo>
                    <a:lnTo>
                      <a:pt x="1173" y="3348"/>
                    </a:lnTo>
                    <a:lnTo>
                      <a:pt x="1152" y="3369"/>
                    </a:lnTo>
                    <a:lnTo>
                      <a:pt x="1068" y="3369"/>
                    </a:lnTo>
                    <a:lnTo>
                      <a:pt x="1005" y="3474"/>
                    </a:lnTo>
                    <a:lnTo>
                      <a:pt x="1005" y="3536"/>
                    </a:lnTo>
                    <a:lnTo>
                      <a:pt x="1068" y="3599"/>
                    </a:lnTo>
                    <a:lnTo>
                      <a:pt x="1005" y="3641"/>
                    </a:lnTo>
                    <a:lnTo>
                      <a:pt x="942" y="3641"/>
                    </a:lnTo>
                    <a:lnTo>
                      <a:pt x="880" y="3767"/>
                    </a:lnTo>
                    <a:lnTo>
                      <a:pt x="796" y="4164"/>
                    </a:lnTo>
                    <a:lnTo>
                      <a:pt x="796" y="4269"/>
                    </a:lnTo>
                    <a:lnTo>
                      <a:pt x="733" y="4331"/>
                    </a:lnTo>
                    <a:lnTo>
                      <a:pt x="629" y="4331"/>
                    </a:lnTo>
                    <a:lnTo>
                      <a:pt x="545" y="4290"/>
                    </a:lnTo>
                    <a:lnTo>
                      <a:pt x="419" y="4311"/>
                    </a:lnTo>
                    <a:lnTo>
                      <a:pt x="210" y="4415"/>
                    </a:lnTo>
                    <a:lnTo>
                      <a:pt x="106" y="4520"/>
                    </a:lnTo>
                    <a:lnTo>
                      <a:pt x="64" y="4645"/>
                    </a:lnTo>
                    <a:lnTo>
                      <a:pt x="106" y="4834"/>
                    </a:lnTo>
                    <a:lnTo>
                      <a:pt x="210" y="4917"/>
                    </a:lnTo>
                    <a:lnTo>
                      <a:pt x="357" y="5022"/>
                    </a:lnTo>
                    <a:lnTo>
                      <a:pt x="440" y="5168"/>
                    </a:lnTo>
                    <a:lnTo>
                      <a:pt x="587" y="5231"/>
                    </a:lnTo>
                    <a:lnTo>
                      <a:pt x="650" y="5273"/>
                    </a:lnTo>
                    <a:lnTo>
                      <a:pt x="670" y="5545"/>
                    </a:lnTo>
                    <a:lnTo>
                      <a:pt x="691" y="5566"/>
                    </a:lnTo>
                    <a:lnTo>
                      <a:pt x="670" y="5587"/>
                    </a:lnTo>
                    <a:lnTo>
                      <a:pt x="670" y="5733"/>
                    </a:lnTo>
                    <a:lnTo>
                      <a:pt x="629" y="5838"/>
                    </a:lnTo>
                    <a:lnTo>
                      <a:pt x="378" y="6110"/>
                    </a:lnTo>
                    <a:lnTo>
                      <a:pt x="231" y="6277"/>
                    </a:lnTo>
                    <a:lnTo>
                      <a:pt x="43" y="6424"/>
                    </a:lnTo>
                    <a:lnTo>
                      <a:pt x="1" y="6508"/>
                    </a:lnTo>
                    <a:lnTo>
                      <a:pt x="22" y="6549"/>
                    </a:lnTo>
                    <a:lnTo>
                      <a:pt x="126" y="6591"/>
                    </a:lnTo>
                    <a:lnTo>
                      <a:pt x="147" y="6528"/>
                    </a:lnTo>
                    <a:lnTo>
                      <a:pt x="210" y="6528"/>
                    </a:lnTo>
                    <a:lnTo>
                      <a:pt x="210" y="6612"/>
                    </a:lnTo>
                    <a:lnTo>
                      <a:pt x="210" y="6675"/>
                    </a:lnTo>
                    <a:lnTo>
                      <a:pt x="231" y="6696"/>
                    </a:lnTo>
                    <a:lnTo>
                      <a:pt x="273" y="6675"/>
                    </a:lnTo>
                    <a:lnTo>
                      <a:pt x="315" y="6717"/>
                    </a:lnTo>
                    <a:lnTo>
                      <a:pt x="315" y="6800"/>
                    </a:lnTo>
                    <a:lnTo>
                      <a:pt x="336" y="6842"/>
                    </a:lnTo>
                    <a:lnTo>
                      <a:pt x="419" y="6821"/>
                    </a:lnTo>
                    <a:lnTo>
                      <a:pt x="629" y="6675"/>
                    </a:lnTo>
                    <a:lnTo>
                      <a:pt x="796" y="6528"/>
                    </a:lnTo>
                    <a:lnTo>
                      <a:pt x="984" y="6361"/>
                    </a:lnTo>
                    <a:lnTo>
                      <a:pt x="1152" y="6173"/>
                    </a:lnTo>
                    <a:lnTo>
                      <a:pt x="1319" y="5901"/>
                    </a:lnTo>
                    <a:lnTo>
                      <a:pt x="1424" y="5859"/>
                    </a:lnTo>
                    <a:lnTo>
                      <a:pt x="1507" y="5859"/>
                    </a:lnTo>
                    <a:lnTo>
                      <a:pt x="1570" y="5775"/>
                    </a:lnTo>
                    <a:lnTo>
                      <a:pt x="1570" y="5691"/>
                    </a:lnTo>
                    <a:lnTo>
                      <a:pt x="1612" y="5650"/>
                    </a:lnTo>
                    <a:lnTo>
                      <a:pt x="1717" y="5587"/>
                    </a:lnTo>
                    <a:lnTo>
                      <a:pt x="1800" y="5357"/>
                    </a:lnTo>
                    <a:lnTo>
                      <a:pt x="1905" y="5210"/>
                    </a:lnTo>
                    <a:lnTo>
                      <a:pt x="1905" y="5147"/>
                    </a:lnTo>
                    <a:lnTo>
                      <a:pt x="1989" y="5106"/>
                    </a:lnTo>
                    <a:lnTo>
                      <a:pt x="1884" y="4980"/>
                    </a:lnTo>
                    <a:lnTo>
                      <a:pt x="1717" y="4980"/>
                    </a:lnTo>
                    <a:lnTo>
                      <a:pt x="1800" y="4938"/>
                    </a:lnTo>
                    <a:lnTo>
                      <a:pt x="1884" y="4917"/>
                    </a:lnTo>
                    <a:lnTo>
                      <a:pt x="2114" y="4624"/>
                    </a:lnTo>
                    <a:lnTo>
                      <a:pt x="2240" y="4603"/>
                    </a:lnTo>
                    <a:lnTo>
                      <a:pt x="2428" y="4624"/>
                    </a:lnTo>
                    <a:lnTo>
                      <a:pt x="2512" y="4624"/>
                    </a:lnTo>
                    <a:lnTo>
                      <a:pt x="2512" y="4708"/>
                    </a:lnTo>
                    <a:lnTo>
                      <a:pt x="2512" y="4792"/>
                    </a:lnTo>
                    <a:lnTo>
                      <a:pt x="2616" y="4708"/>
                    </a:lnTo>
                    <a:lnTo>
                      <a:pt x="2679" y="4645"/>
                    </a:lnTo>
                    <a:lnTo>
                      <a:pt x="2533" y="4603"/>
                    </a:lnTo>
                    <a:lnTo>
                      <a:pt x="2554" y="4499"/>
                    </a:lnTo>
                    <a:lnTo>
                      <a:pt x="2637" y="4311"/>
                    </a:lnTo>
                    <a:lnTo>
                      <a:pt x="2679" y="4227"/>
                    </a:lnTo>
                    <a:lnTo>
                      <a:pt x="2784" y="4227"/>
                    </a:lnTo>
                    <a:lnTo>
                      <a:pt x="2826" y="4290"/>
                    </a:lnTo>
                    <a:lnTo>
                      <a:pt x="2867" y="4227"/>
                    </a:lnTo>
                    <a:lnTo>
                      <a:pt x="2930" y="4122"/>
                    </a:lnTo>
                    <a:lnTo>
                      <a:pt x="3077" y="3892"/>
                    </a:lnTo>
                    <a:lnTo>
                      <a:pt x="3077" y="3808"/>
                    </a:lnTo>
                    <a:lnTo>
                      <a:pt x="3077" y="3746"/>
                    </a:lnTo>
                    <a:lnTo>
                      <a:pt x="3098" y="3599"/>
                    </a:lnTo>
                    <a:lnTo>
                      <a:pt x="3202" y="3495"/>
                    </a:lnTo>
                    <a:lnTo>
                      <a:pt x="3286" y="3453"/>
                    </a:lnTo>
                    <a:lnTo>
                      <a:pt x="3286" y="3411"/>
                    </a:lnTo>
                    <a:lnTo>
                      <a:pt x="3160" y="3369"/>
                    </a:lnTo>
                    <a:lnTo>
                      <a:pt x="3098" y="3285"/>
                    </a:lnTo>
                    <a:lnTo>
                      <a:pt x="3139" y="3285"/>
                    </a:lnTo>
                    <a:lnTo>
                      <a:pt x="3160" y="3243"/>
                    </a:lnTo>
                    <a:lnTo>
                      <a:pt x="3035" y="3222"/>
                    </a:lnTo>
                    <a:lnTo>
                      <a:pt x="2888" y="3327"/>
                    </a:lnTo>
                    <a:lnTo>
                      <a:pt x="2679" y="3536"/>
                    </a:lnTo>
                    <a:lnTo>
                      <a:pt x="2554" y="3536"/>
                    </a:lnTo>
                    <a:lnTo>
                      <a:pt x="2470" y="3578"/>
                    </a:lnTo>
                    <a:lnTo>
                      <a:pt x="2365" y="3536"/>
                    </a:lnTo>
                    <a:lnTo>
                      <a:pt x="2135" y="3285"/>
                    </a:lnTo>
                    <a:lnTo>
                      <a:pt x="2051" y="3285"/>
                    </a:lnTo>
                    <a:lnTo>
                      <a:pt x="1989" y="3181"/>
                    </a:lnTo>
                    <a:lnTo>
                      <a:pt x="1947" y="3118"/>
                    </a:lnTo>
                    <a:lnTo>
                      <a:pt x="2010" y="3034"/>
                    </a:lnTo>
                    <a:lnTo>
                      <a:pt x="2030" y="2888"/>
                    </a:lnTo>
                    <a:lnTo>
                      <a:pt x="1926" y="2720"/>
                    </a:lnTo>
                    <a:lnTo>
                      <a:pt x="1926" y="2637"/>
                    </a:lnTo>
                    <a:lnTo>
                      <a:pt x="1905" y="2595"/>
                    </a:lnTo>
                    <a:lnTo>
                      <a:pt x="1905" y="2448"/>
                    </a:lnTo>
                    <a:lnTo>
                      <a:pt x="1947" y="2365"/>
                    </a:lnTo>
                    <a:lnTo>
                      <a:pt x="1884" y="2365"/>
                    </a:lnTo>
                    <a:lnTo>
                      <a:pt x="1884" y="2239"/>
                    </a:lnTo>
                    <a:lnTo>
                      <a:pt x="1842" y="2176"/>
                    </a:lnTo>
                    <a:lnTo>
                      <a:pt x="1800" y="2197"/>
                    </a:lnTo>
                    <a:lnTo>
                      <a:pt x="1717" y="2134"/>
                    </a:lnTo>
                    <a:lnTo>
                      <a:pt x="1675" y="2197"/>
                    </a:lnTo>
                    <a:lnTo>
                      <a:pt x="1779" y="2281"/>
                    </a:lnTo>
                    <a:lnTo>
                      <a:pt x="1738" y="2365"/>
                    </a:lnTo>
                    <a:lnTo>
                      <a:pt x="1779" y="2427"/>
                    </a:lnTo>
                    <a:lnTo>
                      <a:pt x="1696" y="2511"/>
                    </a:lnTo>
                    <a:lnTo>
                      <a:pt x="1696" y="2595"/>
                    </a:lnTo>
                    <a:lnTo>
                      <a:pt x="1779" y="2699"/>
                    </a:lnTo>
                    <a:lnTo>
                      <a:pt x="1779" y="2741"/>
                    </a:lnTo>
                    <a:lnTo>
                      <a:pt x="1675" y="2762"/>
                    </a:lnTo>
                    <a:lnTo>
                      <a:pt x="1612" y="2720"/>
                    </a:lnTo>
                    <a:lnTo>
                      <a:pt x="1591" y="2616"/>
                    </a:lnTo>
                    <a:lnTo>
                      <a:pt x="1486" y="2595"/>
                    </a:lnTo>
                    <a:lnTo>
                      <a:pt x="1486" y="2532"/>
                    </a:lnTo>
                    <a:lnTo>
                      <a:pt x="1382" y="2511"/>
                    </a:lnTo>
                    <a:lnTo>
                      <a:pt x="1319" y="2511"/>
                    </a:lnTo>
                    <a:lnTo>
                      <a:pt x="1298" y="2448"/>
                    </a:lnTo>
                    <a:lnTo>
                      <a:pt x="1403" y="2406"/>
                    </a:lnTo>
                    <a:lnTo>
                      <a:pt x="1424" y="2323"/>
                    </a:lnTo>
                    <a:lnTo>
                      <a:pt x="1319" y="2239"/>
                    </a:lnTo>
                    <a:lnTo>
                      <a:pt x="1403" y="2114"/>
                    </a:lnTo>
                    <a:lnTo>
                      <a:pt x="1486" y="2093"/>
                    </a:lnTo>
                    <a:lnTo>
                      <a:pt x="1507" y="1988"/>
                    </a:lnTo>
                    <a:lnTo>
                      <a:pt x="1486" y="1904"/>
                    </a:lnTo>
                    <a:lnTo>
                      <a:pt x="1507" y="1821"/>
                    </a:lnTo>
                    <a:lnTo>
                      <a:pt x="1466" y="1758"/>
                    </a:lnTo>
                    <a:lnTo>
                      <a:pt x="1486" y="1611"/>
                    </a:lnTo>
                    <a:lnTo>
                      <a:pt x="1361" y="1507"/>
                    </a:lnTo>
                    <a:lnTo>
                      <a:pt x="1361" y="1465"/>
                    </a:lnTo>
                    <a:lnTo>
                      <a:pt x="1424" y="1507"/>
                    </a:lnTo>
                    <a:lnTo>
                      <a:pt x="1528" y="1486"/>
                    </a:lnTo>
                    <a:lnTo>
                      <a:pt x="1570" y="1360"/>
                    </a:lnTo>
                    <a:lnTo>
                      <a:pt x="1591" y="1318"/>
                    </a:lnTo>
                    <a:lnTo>
                      <a:pt x="1591" y="1151"/>
                    </a:lnTo>
                    <a:lnTo>
                      <a:pt x="1570" y="1026"/>
                    </a:lnTo>
                    <a:lnTo>
                      <a:pt x="1570" y="921"/>
                    </a:lnTo>
                    <a:lnTo>
                      <a:pt x="1507" y="942"/>
                    </a:lnTo>
                    <a:lnTo>
                      <a:pt x="1382" y="984"/>
                    </a:lnTo>
                    <a:lnTo>
                      <a:pt x="1277" y="879"/>
                    </a:lnTo>
                    <a:lnTo>
                      <a:pt x="1361" y="837"/>
                    </a:lnTo>
                    <a:lnTo>
                      <a:pt x="1277" y="774"/>
                    </a:lnTo>
                    <a:lnTo>
                      <a:pt x="1214" y="754"/>
                    </a:lnTo>
                    <a:lnTo>
                      <a:pt x="1277" y="712"/>
                    </a:lnTo>
                    <a:lnTo>
                      <a:pt x="1361" y="649"/>
                    </a:lnTo>
                    <a:lnTo>
                      <a:pt x="1361" y="607"/>
                    </a:lnTo>
                    <a:lnTo>
                      <a:pt x="1256" y="565"/>
                    </a:lnTo>
                    <a:lnTo>
                      <a:pt x="1173" y="502"/>
                    </a:lnTo>
                    <a:lnTo>
                      <a:pt x="1089" y="544"/>
                    </a:lnTo>
                    <a:lnTo>
                      <a:pt x="1089" y="440"/>
                    </a:lnTo>
                    <a:lnTo>
                      <a:pt x="1110" y="440"/>
                    </a:lnTo>
                    <a:lnTo>
                      <a:pt x="1173" y="356"/>
                    </a:lnTo>
                    <a:lnTo>
                      <a:pt x="1110" y="356"/>
                    </a:lnTo>
                    <a:lnTo>
                      <a:pt x="1047" y="398"/>
                    </a:lnTo>
                    <a:lnTo>
                      <a:pt x="1047" y="461"/>
                    </a:lnTo>
                    <a:lnTo>
                      <a:pt x="1005" y="544"/>
                    </a:lnTo>
                    <a:lnTo>
                      <a:pt x="942" y="523"/>
                    </a:lnTo>
                    <a:lnTo>
                      <a:pt x="963" y="419"/>
                    </a:lnTo>
                    <a:lnTo>
                      <a:pt x="901" y="335"/>
                    </a:lnTo>
                    <a:lnTo>
                      <a:pt x="880" y="209"/>
                    </a:lnTo>
                    <a:lnTo>
                      <a:pt x="880" y="105"/>
                    </a:lnTo>
                    <a:lnTo>
                      <a:pt x="880" y="42"/>
                    </a:lnTo>
                    <a:lnTo>
                      <a:pt x="942" y="42"/>
                    </a:lnTo>
                    <a:lnTo>
                      <a:pt x="88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02" name="Google Shape;2902;p78"/>
            <p:cNvSpPr/>
            <p:nvPr/>
          </p:nvSpPr>
          <p:spPr>
            <a:xfrm>
              <a:off x="3608564" y="2619698"/>
              <a:ext cx="60550" cy="35232"/>
            </a:xfrm>
            <a:custGeom>
              <a:avLst/>
              <a:gdLst/>
              <a:ahLst/>
              <a:cxnLst/>
              <a:rect l="l" t="t" r="r" b="b"/>
              <a:pathLst>
                <a:path w="5085" h="3098" extrusionOk="0">
                  <a:moveTo>
                    <a:pt x="900" y="1"/>
                  </a:moveTo>
                  <a:lnTo>
                    <a:pt x="733" y="22"/>
                  </a:lnTo>
                  <a:lnTo>
                    <a:pt x="733" y="64"/>
                  </a:lnTo>
                  <a:lnTo>
                    <a:pt x="775" y="126"/>
                  </a:lnTo>
                  <a:lnTo>
                    <a:pt x="837" y="126"/>
                  </a:lnTo>
                  <a:lnTo>
                    <a:pt x="858" y="64"/>
                  </a:lnTo>
                  <a:lnTo>
                    <a:pt x="942" y="64"/>
                  </a:lnTo>
                  <a:lnTo>
                    <a:pt x="984" y="126"/>
                  </a:lnTo>
                  <a:lnTo>
                    <a:pt x="1088" y="147"/>
                  </a:lnTo>
                  <a:lnTo>
                    <a:pt x="1047" y="210"/>
                  </a:lnTo>
                  <a:lnTo>
                    <a:pt x="942" y="168"/>
                  </a:lnTo>
                  <a:lnTo>
                    <a:pt x="837" y="168"/>
                  </a:lnTo>
                  <a:lnTo>
                    <a:pt x="858" y="231"/>
                  </a:lnTo>
                  <a:lnTo>
                    <a:pt x="1005" y="315"/>
                  </a:lnTo>
                  <a:lnTo>
                    <a:pt x="1109" y="440"/>
                  </a:lnTo>
                  <a:lnTo>
                    <a:pt x="1088" y="524"/>
                  </a:lnTo>
                  <a:lnTo>
                    <a:pt x="1047" y="545"/>
                  </a:lnTo>
                  <a:lnTo>
                    <a:pt x="1047" y="461"/>
                  </a:lnTo>
                  <a:lnTo>
                    <a:pt x="900" y="377"/>
                  </a:lnTo>
                  <a:lnTo>
                    <a:pt x="837" y="461"/>
                  </a:lnTo>
                  <a:lnTo>
                    <a:pt x="775" y="440"/>
                  </a:lnTo>
                  <a:lnTo>
                    <a:pt x="796" y="356"/>
                  </a:lnTo>
                  <a:lnTo>
                    <a:pt x="691" y="252"/>
                  </a:lnTo>
                  <a:lnTo>
                    <a:pt x="586" y="210"/>
                  </a:lnTo>
                  <a:lnTo>
                    <a:pt x="524" y="252"/>
                  </a:lnTo>
                  <a:lnTo>
                    <a:pt x="586" y="356"/>
                  </a:lnTo>
                  <a:lnTo>
                    <a:pt x="565" y="419"/>
                  </a:lnTo>
                  <a:lnTo>
                    <a:pt x="524" y="315"/>
                  </a:lnTo>
                  <a:lnTo>
                    <a:pt x="419" y="273"/>
                  </a:lnTo>
                  <a:lnTo>
                    <a:pt x="377" y="356"/>
                  </a:lnTo>
                  <a:lnTo>
                    <a:pt x="461" y="440"/>
                  </a:lnTo>
                  <a:lnTo>
                    <a:pt x="524" y="482"/>
                  </a:lnTo>
                  <a:lnTo>
                    <a:pt x="565" y="545"/>
                  </a:lnTo>
                  <a:lnTo>
                    <a:pt x="461" y="482"/>
                  </a:lnTo>
                  <a:lnTo>
                    <a:pt x="356" y="545"/>
                  </a:lnTo>
                  <a:lnTo>
                    <a:pt x="419" y="608"/>
                  </a:lnTo>
                  <a:lnTo>
                    <a:pt x="565" y="670"/>
                  </a:lnTo>
                  <a:lnTo>
                    <a:pt x="482" y="670"/>
                  </a:lnTo>
                  <a:lnTo>
                    <a:pt x="461" y="733"/>
                  </a:lnTo>
                  <a:lnTo>
                    <a:pt x="482" y="775"/>
                  </a:lnTo>
                  <a:lnTo>
                    <a:pt x="461" y="775"/>
                  </a:lnTo>
                  <a:lnTo>
                    <a:pt x="272" y="649"/>
                  </a:lnTo>
                  <a:lnTo>
                    <a:pt x="231" y="608"/>
                  </a:lnTo>
                  <a:lnTo>
                    <a:pt x="168" y="670"/>
                  </a:lnTo>
                  <a:lnTo>
                    <a:pt x="252" y="796"/>
                  </a:lnTo>
                  <a:lnTo>
                    <a:pt x="314" y="880"/>
                  </a:lnTo>
                  <a:lnTo>
                    <a:pt x="252" y="900"/>
                  </a:lnTo>
                  <a:lnTo>
                    <a:pt x="147" y="775"/>
                  </a:lnTo>
                  <a:lnTo>
                    <a:pt x="63" y="754"/>
                  </a:lnTo>
                  <a:lnTo>
                    <a:pt x="0" y="859"/>
                  </a:lnTo>
                  <a:lnTo>
                    <a:pt x="126" y="900"/>
                  </a:lnTo>
                  <a:lnTo>
                    <a:pt x="231" y="1005"/>
                  </a:lnTo>
                  <a:lnTo>
                    <a:pt x="356" y="1047"/>
                  </a:lnTo>
                  <a:lnTo>
                    <a:pt x="440" y="942"/>
                  </a:lnTo>
                  <a:lnTo>
                    <a:pt x="565" y="900"/>
                  </a:lnTo>
                  <a:lnTo>
                    <a:pt x="628" y="796"/>
                  </a:lnTo>
                  <a:lnTo>
                    <a:pt x="649" y="859"/>
                  </a:lnTo>
                  <a:lnTo>
                    <a:pt x="649" y="900"/>
                  </a:lnTo>
                  <a:lnTo>
                    <a:pt x="691" y="900"/>
                  </a:lnTo>
                  <a:lnTo>
                    <a:pt x="775" y="880"/>
                  </a:lnTo>
                  <a:lnTo>
                    <a:pt x="796" y="984"/>
                  </a:lnTo>
                  <a:lnTo>
                    <a:pt x="858" y="984"/>
                  </a:lnTo>
                  <a:lnTo>
                    <a:pt x="942" y="900"/>
                  </a:lnTo>
                  <a:lnTo>
                    <a:pt x="963" y="859"/>
                  </a:lnTo>
                  <a:lnTo>
                    <a:pt x="984" y="963"/>
                  </a:lnTo>
                  <a:lnTo>
                    <a:pt x="1005" y="963"/>
                  </a:lnTo>
                  <a:lnTo>
                    <a:pt x="1151" y="859"/>
                  </a:lnTo>
                  <a:lnTo>
                    <a:pt x="1109" y="900"/>
                  </a:lnTo>
                  <a:lnTo>
                    <a:pt x="1088" y="1005"/>
                  </a:lnTo>
                  <a:lnTo>
                    <a:pt x="1151" y="1047"/>
                  </a:lnTo>
                  <a:lnTo>
                    <a:pt x="1214" y="984"/>
                  </a:lnTo>
                  <a:lnTo>
                    <a:pt x="1360" y="1068"/>
                  </a:lnTo>
                  <a:lnTo>
                    <a:pt x="1277" y="1089"/>
                  </a:lnTo>
                  <a:lnTo>
                    <a:pt x="1193" y="1089"/>
                  </a:lnTo>
                  <a:lnTo>
                    <a:pt x="1109" y="1131"/>
                  </a:lnTo>
                  <a:lnTo>
                    <a:pt x="1047" y="1131"/>
                  </a:lnTo>
                  <a:lnTo>
                    <a:pt x="879" y="1214"/>
                  </a:lnTo>
                  <a:lnTo>
                    <a:pt x="879" y="1256"/>
                  </a:lnTo>
                  <a:lnTo>
                    <a:pt x="1068" y="1298"/>
                  </a:lnTo>
                  <a:lnTo>
                    <a:pt x="1172" y="1298"/>
                  </a:lnTo>
                  <a:lnTo>
                    <a:pt x="1214" y="1214"/>
                  </a:lnTo>
                  <a:lnTo>
                    <a:pt x="1277" y="1193"/>
                  </a:lnTo>
                  <a:lnTo>
                    <a:pt x="1277" y="1298"/>
                  </a:lnTo>
                  <a:lnTo>
                    <a:pt x="1193" y="1382"/>
                  </a:lnTo>
                  <a:lnTo>
                    <a:pt x="1005" y="1403"/>
                  </a:lnTo>
                  <a:lnTo>
                    <a:pt x="942" y="1382"/>
                  </a:lnTo>
                  <a:lnTo>
                    <a:pt x="858" y="1486"/>
                  </a:lnTo>
                  <a:lnTo>
                    <a:pt x="796" y="1403"/>
                  </a:lnTo>
                  <a:lnTo>
                    <a:pt x="775" y="1382"/>
                  </a:lnTo>
                  <a:lnTo>
                    <a:pt x="775" y="1319"/>
                  </a:lnTo>
                  <a:lnTo>
                    <a:pt x="691" y="1319"/>
                  </a:lnTo>
                  <a:lnTo>
                    <a:pt x="691" y="1361"/>
                  </a:lnTo>
                  <a:lnTo>
                    <a:pt x="691" y="1382"/>
                  </a:lnTo>
                  <a:lnTo>
                    <a:pt x="628" y="1465"/>
                  </a:lnTo>
                  <a:lnTo>
                    <a:pt x="544" y="1403"/>
                  </a:lnTo>
                  <a:lnTo>
                    <a:pt x="461" y="1424"/>
                  </a:lnTo>
                  <a:lnTo>
                    <a:pt x="356" y="1486"/>
                  </a:lnTo>
                  <a:lnTo>
                    <a:pt x="252" y="1424"/>
                  </a:lnTo>
                  <a:lnTo>
                    <a:pt x="168" y="1465"/>
                  </a:lnTo>
                  <a:lnTo>
                    <a:pt x="126" y="1465"/>
                  </a:lnTo>
                  <a:lnTo>
                    <a:pt x="168" y="1591"/>
                  </a:lnTo>
                  <a:lnTo>
                    <a:pt x="231" y="1654"/>
                  </a:lnTo>
                  <a:lnTo>
                    <a:pt x="377" y="1696"/>
                  </a:lnTo>
                  <a:lnTo>
                    <a:pt x="377" y="1633"/>
                  </a:lnTo>
                  <a:lnTo>
                    <a:pt x="565" y="1696"/>
                  </a:lnTo>
                  <a:lnTo>
                    <a:pt x="900" y="1696"/>
                  </a:lnTo>
                  <a:lnTo>
                    <a:pt x="900" y="1737"/>
                  </a:lnTo>
                  <a:lnTo>
                    <a:pt x="837" y="1800"/>
                  </a:lnTo>
                  <a:lnTo>
                    <a:pt x="837" y="1842"/>
                  </a:lnTo>
                  <a:lnTo>
                    <a:pt x="942" y="1926"/>
                  </a:lnTo>
                  <a:lnTo>
                    <a:pt x="963" y="2009"/>
                  </a:lnTo>
                  <a:lnTo>
                    <a:pt x="1005" y="2009"/>
                  </a:lnTo>
                  <a:lnTo>
                    <a:pt x="1172" y="1905"/>
                  </a:lnTo>
                  <a:lnTo>
                    <a:pt x="1151" y="1988"/>
                  </a:lnTo>
                  <a:lnTo>
                    <a:pt x="1047" y="2030"/>
                  </a:lnTo>
                  <a:lnTo>
                    <a:pt x="984" y="2135"/>
                  </a:lnTo>
                  <a:lnTo>
                    <a:pt x="1068" y="2177"/>
                  </a:lnTo>
                  <a:lnTo>
                    <a:pt x="1214" y="2051"/>
                  </a:lnTo>
                  <a:lnTo>
                    <a:pt x="1360" y="2114"/>
                  </a:lnTo>
                  <a:lnTo>
                    <a:pt x="1381" y="2156"/>
                  </a:lnTo>
                  <a:lnTo>
                    <a:pt x="1298" y="2114"/>
                  </a:lnTo>
                  <a:lnTo>
                    <a:pt x="1193" y="2156"/>
                  </a:lnTo>
                  <a:lnTo>
                    <a:pt x="1109" y="2240"/>
                  </a:lnTo>
                  <a:lnTo>
                    <a:pt x="984" y="2240"/>
                  </a:lnTo>
                  <a:lnTo>
                    <a:pt x="984" y="2323"/>
                  </a:lnTo>
                  <a:lnTo>
                    <a:pt x="942" y="2365"/>
                  </a:lnTo>
                  <a:lnTo>
                    <a:pt x="879" y="2365"/>
                  </a:lnTo>
                  <a:lnTo>
                    <a:pt x="796" y="2407"/>
                  </a:lnTo>
                  <a:lnTo>
                    <a:pt x="775" y="2344"/>
                  </a:lnTo>
                  <a:lnTo>
                    <a:pt x="670" y="2261"/>
                  </a:lnTo>
                  <a:lnTo>
                    <a:pt x="670" y="2323"/>
                  </a:lnTo>
                  <a:lnTo>
                    <a:pt x="628" y="2323"/>
                  </a:lnTo>
                  <a:lnTo>
                    <a:pt x="649" y="2449"/>
                  </a:lnTo>
                  <a:lnTo>
                    <a:pt x="691" y="2470"/>
                  </a:lnTo>
                  <a:lnTo>
                    <a:pt x="670" y="2512"/>
                  </a:lnTo>
                  <a:lnTo>
                    <a:pt x="649" y="2700"/>
                  </a:lnTo>
                  <a:lnTo>
                    <a:pt x="775" y="2679"/>
                  </a:lnTo>
                  <a:lnTo>
                    <a:pt x="837" y="2658"/>
                  </a:lnTo>
                  <a:lnTo>
                    <a:pt x="900" y="2700"/>
                  </a:lnTo>
                  <a:lnTo>
                    <a:pt x="1088" y="2742"/>
                  </a:lnTo>
                  <a:lnTo>
                    <a:pt x="1214" y="2637"/>
                  </a:lnTo>
                  <a:lnTo>
                    <a:pt x="1360" y="2679"/>
                  </a:lnTo>
                  <a:lnTo>
                    <a:pt x="1423" y="2637"/>
                  </a:lnTo>
                  <a:lnTo>
                    <a:pt x="1465" y="2679"/>
                  </a:lnTo>
                  <a:lnTo>
                    <a:pt x="1528" y="2700"/>
                  </a:lnTo>
                  <a:lnTo>
                    <a:pt x="1632" y="2679"/>
                  </a:lnTo>
                  <a:lnTo>
                    <a:pt x="1632" y="2784"/>
                  </a:lnTo>
                  <a:lnTo>
                    <a:pt x="1779" y="2930"/>
                  </a:lnTo>
                  <a:lnTo>
                    <a:pt x="1842" y="2972"/>
                  </a:lnTo>
                  <a:lnTo>
                    <a:pt x="1946" y="2888"/>
                  </a:lnTo>
                  <a:lnTo>
                    <a:pt x="2051" y="2888"/>
                  </a:lnTo>
                  <a:lnTo>
                    <a:pt x="2239" y="3077"/>
                  </a:lnTo>
                  <a:lnTo>
                    <a:pt x="2469" y="3077"/>
                  </a:lnTo>
                  <a:lnTo>
                    <a:pt x="2574" y="3097"/>
                  </a:lnTo>
                  <a:lnTo>
                    <a:pt x="2741" y="3056"/>
                  </a:lnTo>
                  <a:lnTo>
                    <a:pt x="2721" y="2951"/>
                  </a:lnTo>
                  <a:lnTo>
                    <a:pt x="2741" y="2867"/>
                  </a:lnTo>
                  <a:lnTo>
                    <a:pt x="2762" y="2951"/>
                  </a:lnTo>
                  <a:lnTo>
                    <a:pt x="2888" y="2972"/>
                  </a:lnTo>
                  <a:lnTo>
                    <a:pt x="3034" y="2867"/>
                  </a:lnTo>
                  <a:lnTo>
                    <a:pt x="3034" y="2700"/>
                  </a:lnTo>
                  <a:lnTo>
                    <a:pt x="3181" y="2700"/>
                  </a:lnTo>
                  <a:lnTo>
                    <a:pt x="3139" y="2763"/>
                  </a:lnTo>
                  <a:lnTo>
                    <a:pt x="3181" y="2846"/>
                  </a:lnTo>
                  <a:lnTo>
                    <a:pt x="3202" y="2763"/>
                  </a:lnTo>
                  <a:lnTo>
                    <a:pt x="3306" y="2763"/>
                  </a:lnTo>
                  <a:lnTo>
                    <a:pt x="3411" y="2637"/>
                  </a:lnTo>
                  <a:lnTo>
                    <a:pt x="3474" y="2658"/>
                  </a:lnTo>
                  <a:lnTo>
                    <a:pt x="3495" y="2637"/>
                  </a:lnTo>
                  <a:lnTo>
                    <a:pt x="3599" y="2658"/>
                  </a:lnTo>
                  <a:lnTo>
                    <a:pt x="3599" y="2679"/>
                  </a:lnTo>
                  <a:lnTo>
                    <a:pt x="3662" y="2658"/>
                  </a:lnTo>
                  <a:lnTo>
                    <a:pt x="3892" y="2449"/>
                  </a:lnTo>
                  <a:lnTo>
                    <a:pt x="3976" y="2323"/>
                  </a:lnTo>
                  <a:lnTo>
                    <a:pt x="4248" y="2261"/>
                  </a:lnTo>
                  <a:lnTo>
                    <a:pt x="4332" y="2177"/>
                  </a:lnTo>
                  <a:lnTo>
                    <a:pt x="4290" y="2135"/>
                  </a:lnTo>
                  <a:lnTo>
                    <a:pt x="4311" y="2051"/>
                  </a:lnTo>
                  <a:lnTo>
                    <a:pt x="4353" y="2051"/>
                  </a:lnTo>
                  <a:lnTo>
                    <a:pt x="4394" y="2156"/>
                  </a:lnTo>
                  <a:lnTo>
                    <a:pt x="4541" y="2177"/>
                  </a:lnTo>
                  <a:lnTo>
                    <a:pt x="4625" y="2114"/>
                  </a:lnTo>
                  <a:lnTo>
                    <a:pt x="4625" y="2030"/>
                  </a:lnTo>
                  <a:lnTo>
                    <a:pt x="4604" y="2009"/>
                  </a:lnTo>
                  <a:lnTo>
                    <a:pt x="4604" y="1926"/>
                  </a:lnTo>
                  <a:lnTo>
                    <a:pt x="4666" y="1905"/>
                  </a:lnTo>
                  <a:lnTo>
                    <a:pt x="4625" y="1779"/>
                  </a:lnTo>
                  <a:lnTo>
                    <a:pt x="4666" y="1716"/>
                  </a:lnTo>
                  <a:lnTo>
                    <a:pt x="4771" y="1779"/>
                  </a:lnTo>
                  <a:lnTo>
                    <a:pt x="4771" y="1884"/>
                  </a:lnTo>
                  <a:lnTo>
                    <a:pt x="4876" y="1842"/>
                  </a:lnTo>
                  <a:lnTo>
                    <a:pt x="4938" y="1716"/>
                  </a:lnTo>
                  <a:lnTo>
                    <a:pt x="4917" y="1612"/>
                  </a:lnTo>
                  <a:lnTo>
                    <a:pt x="4813" y="1507"/>
                  </a:lnTo>
                  <a:lnTo>
                    <a:pt x="4813" y="1403"/>
                  </a:lnTo>
                  <a:lnTo>
                    <a:pt x="4855" y="1361"/>
                  </a:lnTo>
                  <a:lnTo>
                    <a:pt x="4855" y="1256"/>
                  </a:lnTo>
                  <a:lnTo>
                    <a:pt x="4959" y="1193"/>
                  </a:lnTo>
                  <a:lnTo>
                    <a:pt x="5043" y="1193"/>
                  </a:lnTo>
                  <a:lnTo>
                    <a:pt x="5085" y="1110"/>
                  </a:lnTo>
                  <a:lnTo>
                    <a:pt x="5022" y="1005"/>
                  </a:lnTo>
                  <a:lnTo>
                    <a:pt x="4771" y="984"/>
                  </a:lnTo>
                  <a:lnTo>
                    <a:pt x="4708" y="1068"/>
                  </a:lnTo>
                  <a:lnTo>
                    <a:pt x="4750" y="963"/>
                  </a:lnTo>
                  <a:lnTo>
                    <a:pt x="4750" y="859"/>
                  </a:lnTo>
                  <a:lnTo>
                    <a:pt x="4625" y="859"/>
                  </a:lnTo>
                  <a:lnTo>
                    <a:pt x="4604" y="880"/>
                  </a:lnTo>
                  <a:lnTo>
                    <a:pt x="4541" y="775"/>
                  </a:lnTo>
                  <a:lnTo>
                    <a:pt x="4625" y="670"/>
                  </a:lnTo>
                  <a:lnTo>
                    <a:pt x="4708" y="649"/>
                  </a:lnTo>
                  <a:lnTo>
                    <a:pt x="4708" y="482"/>
                  </a:lnTo>
                  <a:lnTo>
                    <a:pt x="4645" y="461"/>
                  </a:lnTo>
                  <a:lnTo>
                    <a:pt x="4562" y="545"/>
                  </a:lnTo>
                  <a:lnTo>
                    <a:pt x="4457" y="482"/>
                  </a:lnTo>
                  <a:lnTo>
                    <a:pt x="4415" y="377"/>
                  </a:lnTo>
                  <a:lnTo>
                    <a:pt x="4520" y="336"/>
                  </a:lnTo>
                  <a:lnTo>
                    <a:pt x="4541" y="252"/>
                  </a:lnTo>
                  <a:lnTo>
                    <a:pt x="4604" y="210"/>
                  </a:lnTo>
                  <a:lnTo>
                    <a:pt x="4708" y="168"/>
                  </a:lnTo>
                  <a:lnTo>
                    <a:pt x="4562" y="126"/>
                  </a:lnTo>
                  <a:lnTo>
                    <a:pt x="4499" y="147"/>
                  </a:lnTo>
                  <a:lnTo>
                    <a:pt x="4311" y="336"/>
                  </a:lnTo>
                  <a:lnTo>
                    <a:pt x="4290" y="419"/>
                  </a:lnTo>
                  <a:lnTo>
                    <a:pt x="4206" y="440"/>
                  </a:lnTo>
                  <a:lnTo>
                    <a:pt x="4122" y="315"/>
                  </a:lnTo>
                  <a:lnTo>
                    <a:pt x="4185" y="252"/>
                  </a:lnTo>
                  <a:lnTo>
                    <a:pt x="4122" y="210"/>
                  </a:lnTo>
                  <a:lnTo>
                    <a:pt x="4101" y="84"/>
                  </a:lnTo>
                  <a:lnTo>
                    <a:pt x="3997" y="64"/>
                  </a:lnTo>
                  <a:lnTo>
                    <a:pt x="3913" y="126"/>
                  </a:lnTo>
                  <a:lnTo>
                    <a:pt x="3829" y="84"/>
                  </a:lnTo>
                  <a:lnTo>
                    <a:pt x="3788" y="168"/>
                  </a:lnTo>
                  <a:lnTo>
                    <a:pt x="3829" y="315"/>
                  </a:lnTo>
                  <a:lnTo>
                    <a:pt x="3788" y="377"/>
                  </a:lnTo>
                  <a:lnTo>
                    <a:pt x="3683" y="377"/>
                  </a:lnTo>
                  <a:lnTo>
                    <a:pt x="3578" y="440"/>
                  </a:lnTo>
                  <a:lnTo>
                    <a:pt x="3557" y="336"/>
                  </a:lnTo>
                  <a:lnTo>
                    <a:pt x="3495" y="315"/>
                  </a:lnTo>
                  <a:lnTo>
                    <a:pt x="3453" y="377"/>
                  </a:lnTo>
                  <a:lnTo>
                    <a:pt x="3369" y="545"/>
                  </a:lnTo>
                  <a:lnTo>
                    <a:pt x="3265" y="545"/>
                  </a:lnTo>
                  <a:lnTo>
                    <a:pt x="3160" y="356"/>
                  </a:lnTo>
                  <a:lnTo>
                    <a:pt x="3076" y="356"/>
                  </a:lnTo>
                  <a:lnTo>
                    <a:pt x="3034" y="336"/>
                  </a:lnTo>
                  <a:lnTo>
                    <a:pt x="2951" y="356"/>
                  </a:lnTo>
                  <a:lnTo>
                    <a:pt x="2888" y="545"/>
                  </a:lnTo>
                  <a:lnTo>
                    <a:pt x="2993" y="754"/>
                  </a:lnTo>
                  <a:lnTo>
                    <a:pt x="2888" y="1047"/>
                  </a:lnTo>
                  <a:lnTo>
                    <a:pt x="2930" y="775"/>
                  </a:lnTo>
                  <a:lnTo>
                    <a:pt x="2825" y="608"/>
                  </a:lnTo>
                  <a:lnTo>
                    <a:pt x="2825" y="524"/>
                  </a:lnTo>
                  <a:lnTo>
                    <a:pt x="2762" y="482"/>
                  </a:lnTo>
                  <a:lnTo>
                    <a:pt x="2783" y="356"/>
                  </a:lnTo>
                  <a:lnTo>
                    <a:pt x="2658" y="273"/>
                  </a:lnTo>
                  <a:lnTo>
                    <a:pt x="2448" y="440"/>
                  </a:lnTo>
                  <a:lnTo>
                    <a:pt x="2428" y="566"/>
                  </a:lnTo>
                  <a:lnTo>
                    <a:pt x="2448" y="649"/>
                  </a:lnTo>
                  <a:lnTo>
                    <a:pt x="2344" y="796"/>
                  </a:lnTo>
                  <a:lnTo>
                    <a:pt x="2260" y="796"/>
                  </a:lnTo>
                  <a:lnTo>
                    <a:pt x="2260" y="649"/>
                  </a:lnTo>
                  <a:lnTo>
                    <a:pt x="2156" y="587"/>
                  </a:lnTo>
                  <a:lnTo>
                    <a:pt x="2156" y="356"/>
                  </a:lnTo>
                  <a:lnTo>
                    <a:pt x="2093" y="315"/>
                  </a:lnTo>
                  <a:lnTo>
                    <a:pt x="1925" y="440"/>
                  </a:lnTo>
                  <a:lnTo>
                    <a:pt x="1946" y="691"/>
                  </a:lnTo>
                  <a:lnTo>
                    <a:pt x="2009" y="775"/>
                  </a:lnTo>
                  <a:lnTo>
                    <a:pt x="2009" y="963"/>
                  </a:lnTo>
                  <a:lnTo>
                    <a:pt x="1925" y="1047"/>
                  </a:lnTo>
                  <a:lnTo>
                    <a:pt x="1842" y="1047"/>
                  </a:lnTo>
                  <a:lnTo>
                    <a:pt x="1821" y="900"/>
                  </a:lnTo>
                  <a:lnTo>
                    <a:pt x="1716" y="963"/>
                  </a:lnTo>
                  <a:lnTo>
                    <a:pt x="1674" y="1110"/>
                  </a:lnTo>
                  <a:lnTo>
                    <a:pt x="1612" y="1131"/>
                  </a:lnTo>
                  <a:lnTo>
                    <a:pt x="1591" y="1319"/>
                  </a:lnTo>
                  <a:lnTo>
                    <a:pt x="1507" y="1131"/>
                  </a:lnTo>
                  <a:lnTo>
                    <a:pt x="1423" y="1131"/>
                  </a:lnTo>
                  <a:lnTo>
                    <a:pt x="1465" y="1068"/>
                  </a:lnTo>
                  <a:lnTo>
                    <a:pt x="1528" y="963"/>
                  </a:lnTo>
                  <a:lnTo>
                    <a:pt x="1528" y="859"/>
                  </a:lnTo>
                  <a:lnTo>
                    <a:pt x="1402" y="859"/>
                  </a:lnTo>
                  <a:lnTo>
                    <a:pt x="1465" y="775"/>
                  </a:lnTo>
                  <a:lnTo>
                    <a:pt x="1402" y="649"/>
                  </a:lnTo>
                  <a:lnTo>
                    <a:pt x="1486" y="691"/>
                  </a:lnTo>
                  <a:lnTo>
                    <a:pt x="1570" y="608"/>
                  </a:lnTo>
                  <a:lnTo>
                    <a:pt x="1528" y="545"/>
                  </a:lnTo>
                  <a:lnTo>
                    <a:pt x="1423" y="482"/>
                  </a:lnTo>
                  <a:lnTo>
                    <a:pt x="1528" y="440"/>
                  </a:lnTo>
                  <a:lnTo>
                    <a:pt x="1465" y="336"/>
                  </a:lnTo>
                  <a:lnTo>
                    <a:pt x="1381" y="377"/>
                  </a:lnTo>
                  <a:lnTo>
                    <a:pt x="1319" y="315"/>
                  </a:lnTo>
                  <a:lnTo>
                    <a:pt x="1193" y="231"/>
                  </a:lnTo>
                  <a:lnTo>
                    <a:pt x="1193" y="126"/>
                  </a:lnTo>
                  <a:lnTo>
                    <a:pt x="1109" y="22"/>
                  </a:lnTo>
                  <a:lnTo>
                    <a:pt x="1005" y="43"/>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78"/>
            <p:cNvSpPr/>
            <p:nvPr/>
          </p:nvSpPr>
          <p:spPr>
            <a:xfrm>
              <a:off x="4188328" y="2704412"/>
              <a:ext cx="421823" cy="300791"/>
            </a:xfrm>
            <a:custGeom>
              <a:avLst/>
              <a:gdLst/>
              <a:ahLst/>
              <a:cxnLst/>
              <a:rect l="l" t="t" r="r" b="b"/>
              <a:pathLst>
                <a:path w="35425" h="26449" extrusionOk="0">
                  <a:moveTo>
                    <a:pt x="27390" y="1"/>
                  </a:moveTo>
                  <a:lnTo>
                    <a:pt x="27369" y="21"/>
                  </a:lnTo>
                  <a:lnTo>
                    <a:pt x="27180" y="42"/>
                  </a:lnTo>
                  <a:lnTo>
                    <a:pt x="27139" y="126"/>
                  </a:lnTo>
                  <a:lnTo>
                    <a:pt x="27097" y="126"/>
                  </a:lnTo>
                  <a:lnTo>
                    <a:pt x="27055" y="189"/>
                  </a:lnTo>
                  <a:lnTo>
                    <a:pt x="26867" y="189"/>
                  </a:lnTo>
                  <a:lnTo>
                    <a:pt x="26741" y="147"/>
                  </a:lnTo>
                  <a:lnTo>
                    <a:pt x="26678" y="231"/>
                  </a:lnTo>
                  <a:lnTo>
                    <a:pt x="26574" y="231"/>
                  </a:lnTo>
                  <a:lnTo>
                    <a:pt x="26532" y="335"/>
                  </a:lnTo>
                  <a:lnTo>
                    <a:pt x="26448" y="356"/>
                  </a:lnTo>
                  <a:lnTo>
                    <a:pt x="26344" y="356"/>
                  </a:lnTo>
                  <a:lnTo>
                    <a:pt x="26260" y="398"/>
                  </a:lnTo>
                  <a:lnTo>
                    <a:pt x="26176" y="419"/>
                  </a:lnTo>
                  <a:lnTo>
                    <a:pt x="26051" y="419"/>
                  </a:lnTo>
                  <a:lnTo>
                    <a:pt x="25967" y="461"/>
                  </a:lnTo>
                  <a:lnTo>
                    <a:pt x="25967" y="545"/>
                  </a:lnTo>
                  <a:lnTo>
                    <a:pt x="25904" y="649"/>
                  </a:lnTo>
                  <a:lnTo>
                    <a:pt x="25862" y="754"/>
                  </a:lnTo>
                  <a:lnTo>
                    <a:pt x="25820" y="817"/>
                  </a:lnTo>
                  <a:lnTo>
                    <a:pt x="25820" y="858"/>
                  </a:lnTo>
                  <a:lnTo>
                    <a:pt x="25800" y="921"/>
                  </a:lnTo>
                  <a:lnTo>
                    <a:pt x="25800" y="1068"/>
                  </a:lnTo>
                  <a:lnTo>
                    <a:pt x="25820" y="1089"/>
                  </a:lnTo>
                  <a:lnTo>
                    <a:pt x="25862" y="1130"/>
                  </a:lnTo>
                  <a:lnTo>
                    <a:pt x="26009" y="1047"/>
                  </a:lnTo>
                  <a:lnTo>
                    <a:pt x="26072" y="984"/>
                  </a:lnTo>
                  <a:lnTo>
                    <a:pt x="26155" y="1005"/>
                  </a:lnTo>
                  <a:lnTo>
                    <a:pt x="26239" y="1151"/>
                  </a:lnTo>
                  <a:lnTo>
                    <a:pt x="26281" y="1256"/>
                  </a:lnTo>
                  <a:lnTo>
                    <a:pt x="26364" y="1340"/>
                  </a:lnTo>
                  <a:lnTo>
                    <a:pt x="26364" y="1402"/>
                  </a:lnTo>
                  <a:lnTo>
                    <a:pt x="26385" y="1486"/>
                  </a:lnTo>
                  <a:lnTo>
                    <a:pt x="26385" y="1612"/>
                  </a:lnTo>
                  <a:lnTo>
                    <a:pt x="26323" y="1674"/>
                  </a:lnTo>
                  <a:lnTo>
                    <a:pt x="26239" y="1779"/>
                  </a:lnTo>
                  <a:lnTo>
                    <a:pt x="26218" y="1926"/>
                  </a:lnTo>
                  <a:lnTo>
                    <a:pt x="26134" y="1988"/>
                  </a:lnTo>
                  <a:lnTo>
                    <a:pt x="26072" y="2093"/>
                  </a:lnTo>
                  <a:lnTo>
                    <a:pt x="26051" y="2198"/>
                  </a:lnTo>
                  <a:lnTo>
                    <a:pt x="26134" y="2281"/>
                  </a:lnTo>
                  <a:lnTo>
                    <a:pt x="26092" y="2344"/>
                  </a:lnTo>
                  <a:lnTo>
                    <a:pt x="26134" y="2490"/>
                  </a:lnTo>
                  <a:lnTo>
                    <a:pt x="26176" y="2532"/>
                  </a:lnTo>
                  <a:lnTo>
                    <a:pt x="26176" y="2658"/>
                  </a:lnTo>
                  <a:lnTo>
                    <a:pt x="26092" y="2700"/>
                  </a:lnTo>
                  <a:lnTo>
                    <a:pt x="26072" y="2742"/>
                  </a:lnTo>
                  <a:lnTo>
                    <a:pt x="26134" y="2846"/>
                  </a:lnTo>
                  <a:lnTo>
                    <a:pt x="26134" y="3034"/>
                  </a:lnTo>
                  <a:lnTo>
                    <a:pt x="26092" y="3076"/>
                  </a:lnTo>
                  <a:lnTo>
                    <a:pt x="26092" y="3244"/>
                  </a:lnTo>
                  <a:lnTo>
                    <a:pt x="26155" y="3244"/>
                  </a:lnTo>
                  <a:lnTo>
                    <a:pt x="26218" y="3265"/>
                  </a:lnTo>
                  <a:lnTo>
                    <a:pt x="26260" y="3244"/>
                  </a:lnTo>
                  <a:lnTo>
                    <a:pt x="26281" y="3265"/>
                  </a:lnTo>
                  <a:lnTo>
                    <a:pt x="26323" y="3390"/>
                  </a:lnTo>
                  <a:lnTo>
                    <a:pt x="26281" y="3495"/>
                  </a:lnTo>
                  <a:lnTo>
                    <a:pt x="26218" y="3578"/>
                  </a:lnTo>
                  <a:lnTo>
                    <a:pt x="26009" y="3620"/>
                  </a:lnTo>
                  <a:lnTo>
                    <a:pt x="25862" y="3704"/>
                  </a:lnTo>
                  <a:lnTo>
                    <a:pt x="25569" y="3976"/>
                  </a:lnTo>
                  <a:lnTo>
                    <a:pt x="25527" y="3997"/>
                  </a:lnTo>
                  <a:lnTo>
                    <a:pt x="25444" y="3913"/>
                  </a:lnTo>
                  <a:lnTo>
                    <a:pt x="25276" y="3892"/>
                  </a:lnTo>
                  <a:lnTo>
                    <a:pt x="25172" y="3913"/>
                  </a:lnTo>
                  <a:lnTo>
                    <a:pt x="25130" y="3871"/>
                  </a:lnTo>
                  <a:lnTo>
                    <a:pt x="25004" y="3871"/>
                  </a:lnTo>
                  <a:lnTo>
                    <a:pt x="25004" y="3892"/>
                  </a:lnTo>
                  <a:lnTo>
                    <a:pt x="24879" y="4792"/>
                  </a:lnTo>
                  <a:lnTo>
                    <a:pt x="24900" y="4959"/>
                  </a:lnTo>
                  <a:lnTo>
                    <a:pt x="24858" y="5148"/>
                  </a:lnTo>
                  <a:lnTo>
                    <a:pt x="24879" y="5252"/>
                  </a:lnTo>
                  <a:lnTo>
                    <a:pt x="24795" y="5524"/>
                  </a:lnTo>
                  <a:lnTo>
                    <a:pt x="24900" y="5692"/>
                  </a:lnTo>
                  <a:lnTo>
                    <a:pt x="25172" y="5838"/>
                  </a:lnTo>
                  <a:lnTo>
                    <a:pt x="25339" y="5671"/>
                  </a:lnTo>
                  <a:lnTo>
                    <a:pt x="25569" y="5671"/>
                  </a:lnTo>
                  <a:lnTo>
                    <a:pt x="25841" y="5734"/>
                  </a:lnTo>
                  <a:lnTo>
                    <a:pt x="25946" y="5838"/>
                  </a:lnTo>
                  <a:lnTo>
                    <a:pt x="26072" y="5629"/>
                  </a:lnTo>
                  <a:lnTo>
                    <a:pt x="26072" y="5483"/>
                  </a:lnTo>
                  <a:lnTo>
                    <a:pt x="26072" y="5378"/>
                  </a:lnTo>
                  <a:lnTo>
                    <a:pt x="26239" y="5336"/>
                  </a:lnTo>
                  <a:lnTo>
                    <a:pt x="26281" y="5273"/>
                  </a:lnTo>
                  <a:lnTo>
                    <a:pt x="26553" y="5357"/>
                  </a:lnTo>
                  <a:lnTo>
                    <a:pt x="26699" y="5545"/>
                  </a:lnTo>
                  <a:lnTo>
                    <a:pt x="26908" y="5734"/>
                  </a:lnTo>
                  <a:lnTo>
                    <a:pt x="27076" y="5943"/>
                  </a:lnTo>
                  <a:lnTo>
                    <a:pt x="27285" y="6089"/>
                  </a:lnTo>
                  <a:lnTo>
                    <a:pt x="27306" y="6194"/>
                  </a:lnTo>
                  <a:lnTo>
                    <a:pt x="27327" y="6278"/>
                  </a:lnTo>
                  <a:lnTo>
                    <a:pt x="27327" y="6382"/>
                  </a:lnTo>
                  <a:lnTo>
                    <a:pt x="27285" y="6424"/>
                  </a:lnTo>
                  <a:lnTo>
                    <a:pt x="27285" y="6508"/>
                  </a:lnTo>
                  <a:lnTo>
                    <a:pt x="27264" y="6591"/>
                  </a:lnTo>
                  <a:lnTo>
                    <a:pt x="27139" y="6571"/>
                  </a:lnTo>
                  <a:lnTo>
                    <a:pt x="27097" y="6508"/>
                  </a:lnTo>
                  <a:lnTo>
                    <a:pt x="26992" y="6529"/>
                  </a:lnTo>
                  <a:lnTo>
                    <a:pt x="26908" y="6591"/>
                  </a:lnTo>
                  <a:lnTo>
                    <a:pt x="26762" y="6508"/>
                  </a:lnTo>
                  <a:lnTo>
                    <a:pt x="26657" y="6529"/>
                  </a:lnTo>
                  <a:lnTo>
                    <a:pt x="26553" y="6675"/>
                  </a:lnTo>
                  <a:lnTo>
                    <a:pt x="26385" y="6801"/>
                  </a:lnTo>
                  <a:lnTo>
                    <a:pt x="26323" y="6843"/>
                  </a:lnTo>
                  <a:lnTo>
                    <a:pt x="26218" y="6780"/>
                  </a:lnTo>
                  <a:lnTo>
                    <a:pt x="26155" y="6801"/>
                  </a:lnTo>
                  <a:lnTo>
                    <a:pt x="26155" y="6905"/>
                  </a:lnTo>
                  <a:lnTo>
                    <a:pt x="26092" y="6947"/>
                  </a:lnTo>
                  <a:lnTo>
                    <a:pt x="26030" y="6989"/>
                  </a:lnTo>
                  <a:lnTo>
                    <a:pt x="25967" y="6947"/>
                  </a:lnTo>
                  <a:lnTo>
                    <a:pt x="25925" y="7031"/>
                  </a:lnTo>
                  <a:lnTo>
                    <a:pt x="25820" y="7198"/>
                  </a:lnTo>
                  <a:lnTo>
                    <a:pt x="25800" y="7366"/>
                  </a:lnTo>
                  <a:lnTo>
                    <a:pt x="25800" y="7470"/>
                  </a:lnTo>
                  <a:lnTo>
                    <a:pt x="25737" y="7554"/>
                  </a:lnTo>
                  <a:lnTo>
                    <a:pt x="25611" y="7575"/>
                  </a:lnTo>
                  <a:lnTo>
                    <a:pt x="25381" y="7763"/>
                  </a:lnTo>
                  <a:lnTo>
                    <a:pt x="25214" y="7763"/>
                  </a:lnTo>
                  <a:lnTo>
                    <a:pt x="25088" y="7742"/>
                  </a:lnTo>
                  <a:lnTo>
                    <a:pt x="25004" y="7784"/>
                  </a:lnTo>
                  <a:lnTo>
                    <a:pt x="24900" y="7993"/>
                  </a:lnTo>
                  <a:lnTo>
                    <a:pt x="24795" y="8077"/>
                  </a:lnTo>
                  <a:lnTo>
                    <a:pt x="24670" y="8182"/>
                  </a:lnTo>
                  <a:lnTo>
                    <a:pt x="24586" y="8265"/>
                  </a:lnTo>
                  <a:lnTo>
                    <a:pt x="24565" y="8370"/>
                  </a:lnTo>
                  <a:lnTo>
                    <a:pt x="24502" y="8370"/>
                  </a:lnTo>
                  <a:lnTo>
                    <a:pt x="24377" y="8307"/>
                  </a:lnTo>
                  <a:lnTo>
                    <a:pt x="24251" y="8286"/>
                  </a:lnTo>
                  <a:lnTo>
                    <a:pt x="24063" y="8203"/>
                  </a:lnTo>
                  <a:lnTo>
                    <a:pt x="23937" y="8140"/>
                  </a:lnTo>
                  <a:lnTo>
                    <a:pt x="23770" y="8098"/>
                  </a:lnTo>
                  <a:lnTo>
                    <a:pt x="23561" y="8161"/>
                  </a:lnTo>
                  <a:lnTo>
                    <a:pt x="23435" y="8265"/>
                  </a:lnTo>
                  <a:lnTo>
                    <a:pt x="23331" y="8391"/>
                  </a:lnTo>
                  <a:lnTo>
                    <a:pt x="23331" y="8621"/>
                  </a:lnTo>
                  <a:lnTo>
                    <a:pt x="23351" y="8768"/>
                  </a:lnTo>
                  <a:lnTo>
                    <a:pt x="23331" y="8830"/>
                  </a:lnTo>
                  <a:lnTo>
                    <a:pt x="23603" y="9019"/>
                  </a:lnTo>
                  <a:lnTo>
                    <a:pt x="23833" y="9144"/>
                  </a:lnTo>
                  <a:lnTo>
                    <a:pt x="23833" y="9228"/>
                  </a:lnTo>
                  <a:lnTo>
                    <a:pt x="23770" y="9332"/>
                  </a:lnTo>
                  <a:lnTo>
                    <a:pt x="23707" y="9437"/>
                  </a:lnTo>
                  <a:lnTo>
                    <a:pt x="23435" y="9730"/>
                  </a:lnTo>
                  <a:lnTo>
                    <a:pt x="23310" y="9960"/>
                  </a:lnTo>
                  <a:lnTo>
                    <a:pt x="23226" y="10169"/>
                  </a:lnTo>
                  <a:lnTo>
                    <a:pt x="23121" y="10169"/>
                  </a:lnTo>
                  <a:lnTo>
                    <a:pt x="22933" y="10232"/>
                  </a:lnTo>
                  <a:lnTo>
                    <a:pt x="22807" y="10232"/>
                  </a:lnTo>
                  <a:lnTo>
                    <a:pt x="22661" y="10337"/>
                  </a:lnTo>
                  <a:lnTo>
                    <a:pt x="22494" y="10462"/>
                  </a:lnTo>
                  <a:lnTo>
                    <a:pt x="22347" y="10462"/>
                  </a:lnTo>
                  <a:lnTo>
                    <a:pt x="22096" y="10483"/>
                  </a:lnTo>
                  <a:lnTo>
                    <a:pt x="21908" y="10546"/>
                  </a:lnTo>
                  <a:lnTo>
                    <a:pt x="21740" y="10588"/>
                  </a:lnTo>
                  <a:lnTo>
                    <a:pt x="21322" y="10755"/>
                  </a:lnTo>
                  <a:lnTo>
                    <a:pt x="21008" y="10860"/>
                  </a:lnTo>
                  <a:lnTo>
                    <a:pt x="20841" y="11027"/>
                  </a:lnTo>
                  <a:lnTo>
                    <a:pt x="20590" y="11216"/>
                  </a:lnTo>
                  <a:lnTo>
                    <a:pt x="20485" y="11320"/>
                  </a:lnTo>
                  <a:lnTo>
                    <a:pt x="20338" y="11320"/>
                  </a:lnTo>
                  <a:lnTo>
                    <a:pt x="20192" y="11278"/>
                  </a:lnTo>
                  <a:lnTo>
                    <a:pt x="20192" y="11216"/>
                  </a:lnTo>
                  <a:lnTo>
                    <a:pt x="20171" y="11111"/>
                  </a:lnTo>
                  <a:lnTo>
                    <a:pt x="19899" y="11195"/>
                  </a:lnTo>
                  <a:lnTo>
                    <a:pt x="19732" y="11216"/>
                  </a:lnTo>
                  <a:lnTo>
                    <a:pt x="19522" y="11111"/>
                  </a:lnTo>
                  <a:lnTo>
                    <a:pt x="19355" y="11090"/>
                  </a:lnTo>
                  <a:lnTo>
                    <a:pt x="18999" y="10965"/>
                  </a:lnTo>
                  <a:lnTo>
                    <a:pt x="18623" y="10797"/>
                  </a:lnTo>
                  <a:lnTo>
                    <a:pt x="18413" y="10609"/>
                  </a:lnTo>
                  <a:lnTo>
                    <a:pt x="18288" y="10588"/>
                  </a:lnTo>
                  <a:lnTo>
                    <a:pt x="17869" y="10567"/>
                  </a:lnTo>
                  <a:lnTo>
                    <a:pt x="17493" y="10567"/>
                  </a:lnTo>
                  <a:lnTo>
                    <a:pt x="17430" y="10546"/>
                  </a:lnTo>
                  <a:lnTo>
                    <a:pt x="17367" y="10588"/>
                  </a:lnTo>
                  <a:lnTo>
                    <a:pt x="17325" y="10651"/>
                  </a:lnTo>
                  <a:lnTo>
                    <a:pt x="17137" y="10713"/>
                  </a:lnTo>
                  <a:lnTo>
                    <a:pt x="16865" y="10755"/>
                  </a:lnTo>
                  <a:lnTo>
                    <a:pt x="16384" y="10693"/>
                  </a:lnTo>
                  <a:lnTo>
                    <a:pt x="16028" y="10713"/>
                  </a:lnTo>
                  <a:lnTo>
                    <a:pt x="15777" y="10693"/>
                  </a:lnTo>
                  <a:lnTo>
                    <a:pt x="15547" y="10713"/>
                  </a:lnTo>
                  <a:lnTo>
                    <a:pt x="15442" y="10755"/>
                  </a:lnTo>
                  <a:lnTo>
                    <a:pt x="15338" y="10713"/>
                  </a:lnTo>
                  <a:lnTo>
                    <a:pt x="15191" y="10462"/>
                  </a:lnTo>
                  <a:lnTo>
                    <a:pt x="15149" y="10337"/>
                  </a:lnTo>
                  <a:lnTo>
                    <a:pt x="15024" y="10169"/>
                  </a:lnTo>
                  <a:lnTo>
                    <a:pt x="14919" y="10044"/>
                  </a:lnTo>
                  <a:lnTo>
                    <a:pt x="14856" y="9877"/>
                  </a:lnTo>
                  <a:lnTo>
                    <a:pt x="14856" y="9814"/>
                  </a:lnTo>
                  <a:lnTo>
                    <a:pt x="14752" y="9709"/>
                  </a:lnTo>
                  <a:lnTo>
                    <a:pt x="14668" y="9667"/>
                  </a:lnTo>
                  <a:lnTo>
                    <a:pt x="14626" y="9667"/>
                  </a:lnTo>
                  <a:lnTo>
                    <a:pt x="14584" y="9604"/>
                  </a:lnTo>
                  <a:lnTo>
                    <a:pt x="14564" y="9500"/>
                  </a:lnTo>
                  <a:lnTo>
                    <a:pt x="14333" y="9500"/>
                  </a:lnTo>
                  <a:lnTo>
                    <a:pt x="14187" y="9416"/>
                  </a:lnTo>
                  <a:lnTo>
                    <a:pt x="13978" y="9249"/>
                  </a:lnTo>
                  <a:lnTo>
                    <a:pt x="13873" y="9249"/>
                  </a:lnTo>
                  <a:lnTo>
                    <a:pt x="13768" y="9228"/>
                  </a:lnTo>
                  <a:lnTo>
                    <a:pt x="13706" y="9186"/>
                  </a:lnTo>
                  <a:lnTo>
                    <a:pt x="13517" y="9040"/>
                  </a:lnTo>
                  <a:lnTo>
                    <a:pt x="13141" y="8977"/>
                  </a:lnTo>
                  <a:lnTo>
                    <a:pt x="13099" y="8977"/>
                  </a:lnTo>
                  <a:lnTo>
                    <a:pt x="13057" y="9019"/>
                  </a:lnTo>
                  <a:lnTo>
                    <a:pt x="12890" y="9019"/>
                  </a:lnTo>
                  <a:lnTo>
                    <a:pt x="12639" y="9040"/>
                  </a:lnTo>
                  <a:lnTo>
                    <a:pt x="12053" y="8914"/>
                  </a:lnTo>
                  <a:lnTo>
                    <a:pt x="11948" y="8830"/>
                  </a:lnTo>
                  <a:lnTo>
                    <a:pt x="11823" y="8663"/>
                  </a:lnTo>
                  <a:lnTo>
                    <a:pt x="11802" y="8558"/>
                  </a:lnTo>
                  <a:lnTo>
                    <a:pt x="11802" y="8475"/>
                  </a:lnTo>
                  <a:lnTo>
                    <a:pt x="11823" y="8412"/>
                  </a:lnTo>
                  <a:lnTo>
                    <a:pt x="11906" y="8349"/>
                  </a:lnTo>
                  <a:lnTo>
                    <a:pt x="11948" y="8244"/>
                  </a:lnTo>
                  <a:lnTo>
                    <a:pt x="11885" y="8161"/>
                  </a:lnTo>
                  <a:lnTo>
                    <a:pt x="11843" y="8035"/>
                  </a:lnTo>
                  <a:lnTo>
                    <a:pt x="11885" y="7952"/>
                  </a:lnTo>
                  <a:lnTo>
                    <a:pt x="11885" y="7826"/>
                  </a:lnTo>
                  <a:lnTo>
                    <a:pt x="11823" y="7763"/>
                  </a:lnTo>
                  <a:lnTo>
                    <a:pt x="11739" y="7638"/>
                  </a:lnTo>
                  <a:lnTo>
                    <a:pt x="11676" y="7575"/>
                  </a:lnTo>
                  <a:lnTo>
                    <a:pt x="11592" y="7533"/>
                  </a:lnTo>
                  <a:lnTo>
                    <a:pt x="11530" y="7428"/>
                  </a:lnTo>
                  <a:lnTo>
                    <a:pt x="11488" y="7345"/>
                  </a:lnTo>
                  <a:lnTo>
                    <a:pt x="11446" y="7240"/>
                  </a:lnTo>
                  <a:lnTo>
                    <a:pt x="11425" y="7136"/>
                  </a:lnTo>
                  <a:lnTo>
                    <a:pt x="11383" y="7052"/>
                  </a:lnTo>
                  <a:lnTo>
                    <a:pt x="11279" y="6989"/>
                  </a:lnTo>
                  <a:lnTo>
                    <a:pt x="11195" y="6947"/>
                  </a:lnTo>
                  <a:lnTo>
                    <a:pt x="11153" y="6884"/>
                  </a:lnTo>
                  <a:lnTo>
                    <a:pt x="11069" y="6843"/>
                  </a:lnTo>
                  <a:lnTo>
                    <a:pt x="10965" y="6843"/>
                  </a:lnTo>
                  <a:lnTo>
                    <a:pt x="10902" y="6905"/>
                  </a:lnTo>
                  <a:lnTo>
                    <a:pt x="10860" y="6926"/>
                  </a:lnTo>
                  <a:lnTo>
                    <a:pt x="10776" y="6905"/>
                  </a:lnTo>
                  <a:lnTo>
                    <a:pt x="10693" y="6801"/>
                  </a:lnTo>
                  <a:lnTo>
                    <a:pt x="10672" y="6738"/>
                  </a:lnTo>
                  <a:lnTo>
                    <a:pt x="10567" y="6738"/>
                  </a:lnTo>
                  <a:lnTo>
                    <a:pt x="10442" y="6801"/>
                  </a:lnTo>
                  <a:lnTo>
                    <a:pt x="10400" y="6843"/>
                  </a:lnTo>
                  <a:lnTo>
                    <a:pt x="10379" y="6926"/>
                  </a:lnTo>
                  <a:lnTo>
                    <a:pt x="10337" y="6926"/>
                  </a:lnTo>
                  <a:lnTo>
                    <a:pt x="10211" y="6843"/>
                  </a:lnTo>
                  <a:lnTo>
                    <a:pt x="10170" y="6780"/>
                  </a:lnTo>
                  <a:lnTo>
                    <a:pt x="10170" y="6717"/>
                  </a:lnTo>
                  <a:lnTo>
                    <a:pt x="10107" y="6633"/>
                  </a:lnTo>
                  <a:lnTo>
                    <a:pt x="10002" y="6571"/>
                  </a:lnTo>
                  <a:lnTo>
                    <a:pt x="9877" y="6466"/>
                  </a:lnTo>
                  <a:lnTo>
                    <a:pt x="9835" y="6424"/>
                  </a:lnTo>
                  <a:lnTo>
                    <a:pt x="9751" y="6382"/>
                  </a:lnTo>
                  <a:lnTo>
                    <a:pt x="9730" y="6299"/>
                  </a:lnTo>
                  <a:lnTo>
                    <a:pt x="9730" y="6215"/>
                  </a:lnTo>
                  <a:lnTo>
                    <a:pt x="9709" y="6173"/>
                  </a:lnTo>
                  <a:lnTo>
                    <a:pt x="9688" y="6173"/>
                  </a:lnTo>
                  <a:lnTo>
                    <a:pt x="9688" y="6215"/>
                  </a:lnTo>
                  <a:lnTo>
                    <a:pt x="9646" y="6215"/>
                  </a:lnTo>
                  <a:lnTo>
                    <a:pt x="9605" y="6152"/>
                  </a:lnTo>
                  <a:lnTo>
                    <a:pt x="9584" y="6110"/>
                  </a:lnTo>
                  <a:lnTo>
                    <a:pt x="9584" y="5985"/>
                  </a:lnTo>
                  <a:lnTo>
                    <a:pt x="9542" y="5943"/>
                  </a:lnTo>
                  <a:lnTo>
                    <a:pt x="9521" y="5943"/>
                  </a:lnTo>
                  <a:lnTo>
                    <a:pt x="9395" y="5880"/>
                  </a:lnTo>
                  <a:lnTo>
                    <a:pt x="9312" y="5880"/>
                  </a:lnTo>
                  <a:lnTo>
                    <a:pt x="9333" y="5901"/>
                  </a:lnTo>
                  <a:lnTo>
                    <a:pt x="9228" y="6006"/>
                  </a:lnTo>
                  <a:lnTo>
                    <a:pt x="9123" y="6068"/>
                  </a:lnTo>
                  <a:lnTo>
                    <a:pt x="8998" y="6215"/>
                  </a:lnTo>
                  <a:lnTo>
                    <a:pt x="8977" y="6319"/>
                  </a:lnTo>
                  <a:lnTo>
                    <a:pt x="9019" y="6382"/>
                  </a:lnTo>
                  <a:lnTo>
                    <a:pt x="8956" y="6508"/>
                  </a:lnTo>
                  <a:lnTo>
                    <a:pt x="8768" y="6571"/>
                  </a:lnTo>
                  <a:lnTo>
                    <a:pt x="8684" y="6633"/>
                  </a:lnTo>
                  <a:lnTo>
                    <a:pt x="8663" y="6780"/>
                  </a:lnTo>
                  <a:lnTo>
                    <a:pt x="8663" y="7010"/>
                  </a:lnTo>
                  <a:lnTo>
                    <a:pt x="8768" y="7240"/>
                  </a:lnTo>
                  <a:lnTo>
                    <a:pt x="8872" y="7408"/>
                  </a:lnTo>
                  <a:lnTo>
                    <a:pt x="8872" y="7470"/>
                  </a:lnTo>
                  <a:lnTo>
                    <a:pt x="8705" y="7638"/>
                  </a:lnTo>
                  <a:lnTo>
                    <a:pt x="8579" y="7680"/>
                  </a:lnTo>
                  <a:lnTo>
                    <a:pt x="8496" y="7784"/>
                  </a:lnTo>
                  <a:lnTo>
                    <a:pt x="8433" y="7826"/>
                  </a:lnTo>
                  <a:lnTo>
                    <a:pt x="8349" y="7826"/>
                  </a:lnTo>
                  <a:lnTo>
                    <a:pt x="8307" y="7742"/>
                  </a:lnTo>
                  <a:lnTo>
                    <a:pt x="8245" y="7742"/>
                  </a:lnTo>
                  <a:lnTo>
                    <a:pt x="8014" y="7784"/>
                  </a:lnTo>
                  <a:lnTo>
                    <a:pt x="7847" y="7763"/>
                  </a:lnTo>
                  <a:lnTo>
                    <a:pt x="7638" y="7680"/>
                  </a:lnTo>
                  <a:lnTo>
                    <a:pt x="7429" y="7680"/>
                  </a:lnTo>
                  <a:lnTo>
                    <a:pt x="7387" y="7952"/>
                  </a:lnTo>
                  <a:lnTo>
                    <a:pt x="7324" y="8098"/>
                  </a:lnTo>
                  <a:lnTo>
                    <a:pt x="7324" y="8244"/>
                  </a:lnTo>
                  <a:lnTo>
                    <a:pt x="7261" y="8579"/>
                  </a:lnTo>
                  <a:lnTo>
                    <a:pt x="7261" y="8830"/>
                  </a:lnTo>
                  <a:lnTo>
                    <a:pt x="7240" y="8914"/>
                  </a:lnTo>
                  <a:lnTo>
                    <a:pt x="7303" y="8977"/>
                  </a:lnTo>
                  <a:lnTo>
                    <a:pt x="7429" y="9019"/>
                  </a:lnTo>
                  <a:lnTo>
                    <a:pt x="7387" y="9144"/>
                  </a:lnTo>
                  <a:lnTo>
                    <a:pt x="7387" y="9228"/>
                  </a:lnTo>
                  <a:lnTo>
                    <a:pt x="7303" y="9228"/>
                  </a:lnTo>
                  <a:lnTo>
                    <a:pt x="7219" y="9291"/>
                  </a:lnTo>
                  <a:lnTo>
                    <a:pt x="7136" y="9291"/>
                  </a:lnTo>
                  <a:lnTo>
                    <a:pt x="7073" y="9228"/>
                  </a:lnTo>
                  <a:lnTo>
                    <a:pt x="6989" y="9249"/>
                  </a:lnTo>
                  <a:lnTo>
                    <a:pt x="6864" y="9291"/>
                  </a:lnTo>
                  <a:lnTo>
                    <a:pt x="6592" y="9332"/>
                  </a:lnTo>
                  <a:lnTo>
                    <a:pt x="6445" y="9416"/>
                  </a:lnTo>
                  <a:lnTo>
                    <a:pt x="6341" y="9416"/>
                  </a:lnTo>
                  <a:lnTo>
                    <a:pt x="6278" y="9353"/>
                  </a:lnTo>
                  <a:lnTo>
                    <a:pt x="6173" y="9416"/>
                  </a:lnTo>
                  <a:lnTo>
                    <a:pt x="6069" y="9521"/>
                  </a:lnTo>
                  <a:lnTo>
                    <a:pt x="6069" y="9604"/>
                  </a:lnTo>
                  <a:lnTo>
                    <a:pt x="6173" y="9667"/>
                  </a:lnTo>
                  <a:lnTo>
                    <a:pt x="6341" y="9646"/>
                  </a:lnTo>
                  <a:lnTo>
                    <a:pt x="6466" y="9667"/>
                  </a:lnTo>
                  <a:lnTo>
                    <a:pt x="6466" y="9730"/>
                  </a:lnTo>
                  <a:lnTo>
                    <a:pt x="6382" y="9814"/>
                  </a:lnTo>
                  <a:lnTo>
                    <a:pt x="6445" y="9981"/>
                  </a:lnTo>
                  <a:lnTo>
                    <a:pt x="6445" y="10065"/>
                  </a:lnTo>
                  <a:lnTo>
                    <a:pt x="6487" y="10149"/>
                  </a:lnTo>
                  <a:lnTo>
                    <a:pt x="6508" y="10253"/>
                  </a:lnTo>
                  <a:lnTo>
                    <a:pt x="6613" y="10441"/>
                  </a:lnTo>
                  <a:lnTo>
                    <a:pt x="6654" y="10546"/>
                  </a:lnTo>
                  <a:lnTo>
                    <a:pt x="6780" y="10609"/>
                  </a:lnTo>
                  <a:lnTo>
                    <a:pt x="6822" y="10860"/>
                  </a:lnTo>
                  <a:lnTo>
                    <a:pt x="6738" y="10923"/>
                  </a:lnTo>
                  <a:lnTo>
                    <a:pt x="6696" y="11027"/>
                  </a:lnTo>
                  <a:lnTo>
                    <a:pt x="6801" y="11132"/>
                  </a:lnTo>
                  <a:lnTo>
                    <a:pt x="6738" y="11174"/>
                  </a:lnTo>
                  <a:lnTo>
                    <a:pt x="6738" y="11216"/>
                  </a:lnTo>
                  <a:lnTo>
                    <a:pt x="6613" y="11299"/>
                  </a:lnTo>
                  <a:lnTo>
                    <a:pt x="6654" y="11446"/>
                  </a:lnTo>
                  <a:lnTo>
                    <a:pt x="6508" y="11509"/>
                  </a:lnTo>
                  <a:lnTo>
                    <a:pt x="6278" y="11446"/>
                  </a:lnTo>
                  <a:lnTo>
                    <a:pt x="6027" y="11174"/>
                  </a:lnTo>
                  <a:lnTo>
                    <a:pt x="5922" y="11195"/>
                  </a:lnTo>
                  <a:lnTo>
                    <a:pt x="5671" y="11090"/>
                  </a:lnTo>
                  <a:lnTo>
                    <a:pt x="5336" y="11090"/>
                  </a:lnTo>
                  <a:lnTo>
                    <a:pt x="5148" y="11132"/>
                  </a:lnTo>
                  <a:lnTo>
                    <a:pt x="4876" y="11069"/>
                  </a:lnTo>
                  <a:lnTo>
                    <a:pt x="4583" y="11132"/>
                  </a:lnTo>
                  <a:lnTo>
                    <a:pt x="4457" y="11132"/>
                  </a:lnTo>
                  <a:lnTo>
                    <a:pt x="4311" y="11111"/>
                  </a:lnTo>
                  <a:lnTo>
                    <a:pt x="4206" y="11195"/>
                  </a:lnTo>
                  <a:lnTo>
                    <a:pt x="4102" y="11237"/>
                  </a:lnTo>
                  <a:lnTo>
                    <a:pt x="3767" y="11195"/>
                  </a:lnTo>
                  <a:lnTo>
                    <a:pt x="3558" y="11132"/>
                  </a:lnTo>
                  <a:lnTo>
                    <a:pt x="3432" y="11069"/>
                  </a:lnTo>
                  <a:lnTo>
                    <a:pt x="3244" y="11069"/>
                  </a:lnTo>
                  <a:lnTo>
                    <a:pt x="3202" y="11111"/>
                  </a:lnTo>
                  <a:lnTo>
                    <a:pt x="3035" y="11090"/>
                  </a:lnTo>
                  <a:lnTo>
                    <a:pt x="2930" y="11069"/>
                  </a:lnTo>
                  <a:lnTo>
                    <a:pt x="2888" y="11111"/>
                  </a:lnTo>
                  <a:lnTo>
                    <a:pt x="2888" y="11237"/>
                  </a:lnTo>
                  <a:lnTo>
                    <a:pt x="2909" y="11383"/>
                  </a:lnTo>
                  <a:lnTo>
                    <a:pt x="2930" y="11509"/>
                  </a:lnTo>
                  <a:lnTo>
                    <a:pt x="2742" y="11550"/>
                  </a:lnTo>
                  <a:lnTo>
                    <a:pt x="2386" y="11550"/>
                  </a:lnTo>
                  <a:lnTo>
                    <a:pt x="1968" y="11509"/>
                  </a:lnTo>
                  <a:lnTo>
                    <a:pt x="1863" y="11446"/>
                  </a:lnTo>
                  <a:lnTo>
                    <a:pt x="1675" y="11425"/>
                  </a:lnTo>
                  <a:lnTo>
                    <a:pt x="1570" y="11550"/>
                  </a:lnTo>
                  <a:lnTo>
                    <a:pt x="1591" y="11613"/>
                  </a:lnTo>
                  <a:lnTo>
                    <a:pt x="1465" y="11697"/>
                  </a:lnTo>
                  <a:lnTo>
                    <a:pt x="1465" y="11739"/>
                  </a:lnTo>
                  <a:lnTo>
                    <a:pt x="1507" y="11739"/>
                  </a:lnTo>
                  <a:lnTo>
                    <a:pt x="1507" y="11864"/>
                  </a:lnTo>
                  <a:lnTo>
                    <a:pt x="1340" y="12157"/>
                  </a:lnTo>
                  <a:lnTo>
                    <a:pt x="1256" y="12283"/>
                  </a:lnTo>
                  <a:lnTo>
                    <a:pt x="1361" y="12366"/>
                  </a:lnTo>
                  <a:lnTo>
                    <a:pt x="1633" y="12450"/>
                  </a:lnTo>
                  <a:lnTo>
                    <a:pt x="1737" y="12555"/>
                  </a:lnTo>
                  <a:lnTo>
                    <a:pt x="1842" y="12576"/>
                  </a:lnTo>
                  <a:lnTo>
                    <a:pt x="1947" y="12471"/>
                  </a:lnTo>
                  <a:lnTo>
                    <a:pt x="1947" y="12325"/>
                  </a:lnTo>
                  <a:lnTo>
                    <a:pt x="2009" y="12325"/>
                  </a:lnTo>
                  <a:lnTo>
                    <a:pt x="2302" y="12555"/>
                  </a:lnTo>
                  <a:lnTo>
                    <a:pt x="2323" y="12659"/>
                  </a:lnTo>
                  <a:lnTo>
                    <a:pt x="2177" y="12848"/>
                  </a:lnTo>
                  <a:lnTo>
                    <a:pt x="1968" y="12848"/>
                  </a:lnTo>
                  <a:lnTo>
                    <a:pt x="1675" y="12890"/>
                  </a:lnTo>
                  <a:lnTo>
                    <a:pt x="1654" y="12785"/>
                  </a:lnTo>
                  <a:lnTo>
                    <a:pt x="1507" y="12659"/>
                  </a:lnTo>
                  <a:lnTo>
                    <a:pt x="1340" y="12869"/>
                  </a:lnTo>
                  <a:lnTo>
                    <a:pt x="1235" y="12848"/>
                  </a:lnTo>
                  <a:lnTo>
                    <a:pt x="1068" y="12973"/>
                  </a:lnTo>
                  <a:lnTo>
                    <a:pt x="921" y="13015"/>
                  </a:lnTo>
                  <a:lnTo>
                    <a:pt x="921" y="13162"/>
                  </a:lnTo>
                  <a:lnTo>
                    <a:pt x="1110" y="13224"/>
                  </a:lnTo>
                  <a:lnTo>
                    <a:pt x="1068" y="13371"/>
                  </a:lnTo>
                  <a:lnTo>
                    <a:pt x="900" y="13434"/>
                  </a:lnTo>
                  <a:lnTo>
                    <a:pt x="628" y="13496"/>
                  </a:lnTo>
                  <a:lnTo>
                    <a:pt x="691" y="13538"/>
                  </a:lnTo>
                  <a:lnTo>
                    <a:pt x="733" y="13622"/>
                  </a:lnTo>
                  <a:lnTo>
                    <a:pt x="503" y="13706"/>
                  </a:lnTo>
                  <a:lnTo>
                    <a:pt x="503" y="13831"/>
                  </a:lnTo>
                  <a:lnTo>
                    <a:pt x="398" y="13852"/>
                  </a:lnTo>
                  <a:lnTo>
                    <a:pt x="126" y="13831"/>
                  </a:lnTo>
                  <a:lnTo>
                    <a:pt x="1" y="13936"/>
                  </a:lnTo>
                  <a:lnTo>
                    <a:pt x="1" y="14103"/>
                  </a:lnTo>
                  <a:lnTo>
                    <a:pt x="168" y="14333"/>
                  </a:lnTo>
                  <a:lnTo>
                    <a:pt x="273" y="14270"/>
                  </a:lnTo>
                  <a:lnTo>
                    <a:pt x="419" y="14250"/>
                  </a:lnTo>
                  <a:lnTo>
                    <a:pt x="440" y="14375"/>
                  </a:lnTo>
                  <a:lnTo>
                    <a:pt x="398" y="14522"/>
                  </a:lnTo>
                  <a:lnTo>
                    <a:pt x="461" y="14668"/>
                  </a:lnTo>
                  <a:lnTo>
                    <a:pt x="587" y="14731"/>
                  </a:lnTo>
                  <a:lnTo>
                    <a:pt x="607" y="14877"/>
                  </a:lnTo>
                  <a:lnTo>
                    <a:pt x="545" y="14940"/>
                  </a:lnTo>
                  <a:lnTo>
                    <a:pt x="419" y="15212"/>
                  </a:lnTo>
                  <a:lnTo>
                    <a:pt x="377" y="15589"/>
                  </a:lnTo>
                  <a:lnTo>
                    <a:pt x="335" y="15526"/>
                  </a:lnTo>
                  <a:lnTo>
                    <a:pt x="440" y="15693"/>
                  </a:lnTo>
                  <a:lnTo>
                    <a:pt x="545" y="15714"/>
                  </a:lnTo>
                  <a:lnTo>
                    <a:pt x="733" y="15693"/>
                  </a:lnTo>
                  <a:lnTo>
                    <a:pt x="859" y="15610"/>
                  </a:lnTo>
                  <a:lnTo>
                    <a:pt x="921" y="15526"/>
                  </a:lnTo>
                  <a:lnTo>
                    <a:pt x="984" y="15505"/>
                  </a:lnTo>
                  <a:lnTo>
                    <a:pt x="1047" y="15463"/>
                  </a:lnTo>
                  <a:lnTo>
                    <a:pt x="1110" y="15484"/>
                  </a:lnTo>
                  <a:lnTo>
                    <a:pt x="1172" y="15568"/>
                  </a:lnTo>
                  <a:lnTo>
                    <a:pt x="1361" y="15589"/>
                  </a:lnTo>
                  <a:lnTo>
                    <a:pt x="1361" y="15505"/>
                  </a:lnTo>
                  <a:lnTo>
                    <a:pt x="1319" y="15463"/>
                  </a:lnTo>
                  <a:lnTo>
                    <a:pt x="1319" y="15358"/>
                  </a:lnTo>
                  <a:lnTo>
                    <a:pt x="1444" y="15317"/>
                  </a:lnTo>
                  <a:lnTo>
                    <a:pt x="1486" y="15275"/>
                  </a:lnTo>
                  <a:lnTo>
                    <a:pt x="1549" y="15275"/>
                  </a:lnTo>
                  <a:lnTo>
                    <a:pt x="1570" y="15317"/>
                  </a:lnTo>
                  <a:lnTo>
                    <a:pt x="1695" y="15317"/>
                  </a:lnTo>
                  <a:lnTo>
                    <a:pt x="1779" y="15191"/>
                  </a:lnTo>
                  <a:lnTo>
                    <a:pt x="1758" y="15045"/>
                  </a:lnTo>
                  <a:lnTo>
                    <a:pt x="1779" y="14961"/>
                  </a:lnTo>
                  <a:lnTo>
                    <a:pt x="1863" y="14898"/>
                  </a:lnTo>
                  <a:lnTo>
                    <a:pt x="1884" y="14731"/>
                  </a:lnTo>
                  <a:lnTo>
                    <a:pt x="1947" y="14626"/>
                  </a:lnTo>
                  <a:lnTo>
                    <a:pt x="2072" y="14626"/>
                  </a:lnTo>
                  <a:lnTo>
                    <a:pt x="2177" y="14689"/>
                  </a:lnTo>
                  <a:lnTo>
                    <a:pt x="2281" y="14752"/>
                  </a:lnTo>
                  <a:lnTo>
                    <a:pt x="2281" y="14835"/>
                  </a:lnTo>
                  <a:lnTo>
                    <a:pt x="2260" y="14982"/>
                  </a:lnTo>
                  <a:lnTo>
                    <a:pt x="2281" y="15086"/>
                  </a:lnTo>
                  <a:lnTo>
                    <a:pt x="2386" y="15086"/>
                  </a:lnTo>
                  <a:lnTo>
                    <a:pt x="2428" y="15191"/>
                  </a:lnTo>
                  <a:lnTo>
                    <a:pt x="2407" y="15317"/>
                  </a:lnTo>
                  <a:lnTo>
                    <a:pt x="2428" y="15463"/>
                  </a:lnTo>
                  <a:lnTo>
                    <a:pt x="2428" y="15672"/>
                  </a:lnTo>
                  <a:lnTo>
                    <a:pt x="2532" y="15798"/>
                  </a:lnTo>
                  <a:lnTo>
                    <a:pt x="2532" y="15882"/>
                  </a:lnTo>
                  <a:lnTo>
                    <a:pt x="2637" y="15903"/>
                  </a:lnTo>
                  <a:lnTo>
                    <a:pt x="2784" y="15903"/>
                  </a:lnTo>
                  <a:lnTo>
                    <a:pt x="2888" y="15819"/>
                  </a:lnTo>
                  <a:lnTo>
                    <a:pt x="2909" y="15777"/>
                  </a:lnTo>
                  <a:lnTo>
                    <a:pt x="3076" y="15693"/>
                  </a:lnTo>
                  <a:lnTo>
                    <a:pt x="3202" y="15610"/>
                  </a:lnTo>
                  <a:lnTo>
                    <a:pt x="3223" y="15484"/>
                  </a:lnTo>
                  <a:lnTo>
                    <a:pt x="3307" y="15421"/>
                  </a:lnTo>
                  <a:lnTo>
                    <a:pt x="3558" y="15275"/>
                  </a:lnTo>
                  <a:lnTo>
                    <a:pt x="3725" y="15212"/>
                  </a:lnTo>
                  <a:lnTo>
                    <a:pt x="3746" y="15358"/>
                  </a:lnTo>
                  <a:lnTo>
                    <a:pt x="3976" y="15317"/>
                  </a:lnTo>
                  <a:lnTo>
                    <a:pt x="4039" y="15212"/>
                  </a:lnTo>
                  <a:lnTo>
                    <a:pt x="4290" y="15212"/>
                  </a:lnTo>
                  <a:lnTo>
                    <a:pt x="4311" y="15317"/>
                  </a:lnTo>
                  <a:lnTo>
                    <a:pt x="4123" y="15484"/>
                  </a:lnTo>
                  <a:lnTo>
                    <a:pt x="4248" y="15505"/>
                  </a:lnTo>
                  <a:lnTo>
                    <a:pt x="4290" y="15463"/>
                  </a:lnTo>
                  <a:lnTo>
                    <a:pt x="4374" y="15463"/>
                  </a:lnTo>
                  <a:lnTo>
                    <a:pt x="4478" y="15526"/>
                  </a:lnTo>
                  <a:lnTo>
                    <a:pt x="4520" y="15505"/>
                  </a:lnTo>
                  <a:lnTo>
                    <a:pt x="4625" y="15505"/>
                  </a:lnTo>
                  <a:lnTo>
                    <a:pt x="4688" y="15463"/>
                  </a:lnTo>
                  <a:lnTo>
                    <a:pt x="4729" y="15400"/>
                  </a:lnTo>
                  <a:lnTo>
                    <a:pt x="4813" y="15400"/>
                  </a:lnTo>
                  <a:lnTo>
                    <a:pt x="4897" y="15484"/>
                  </a:lnTo>
                  <a:lnTo>
                    <a:pt x="4981" y="15672"/>
                  </a:lnTo>
                  <a:lnTo>
                    <a:pt x="5232" y="16049"/>
                  </a:lnTo>
                  <a:lnTo>
                    <a:pt x="5357" y="16133"/>
                  </a:lnTo>
                  <a:lnTo>
                    <a:pt x="5399" y="16300"/>
                  </a:lnTo>
                  <a:lnTo>
                    <a:pt x="5462" y="16363"/>
                  </a:lnTo>
                  <a:lnTo>
                    <a:pt x="5545" y="16447"/>
                  </a:lnTo>
                  <a:lnTo>
                    <a:pt x="5776" y="16467"/>
                  </a:lnTo>
                  <a:lnTo>
                    <a:pt x="5985" y="16467"/>
                  </a:lnTo>
                  <a:lnTo>
                    <a:pt x="6089" y="16509"/>
                  </a:lnTo>
                  <a:lnTo>
                    <a:pt x="6131" y="16635"/>
                  </a:lnTo>
                  <a:lnTo>
                    <a:pt x="6361" y="16719"/>
                  </a:lnTo>
                  <a:lnTo>
                    <a:pt x="6550" y="16823"/>
                  </a:lnTo>
                  <a:lnTo>
                    <a:pt x="6654" y="17095"/>
                  </a:lnTo>
                  <a:lnTo>
                    <a:pt x="6801" y="17263"/>
                  </a:lnTo>
                  <a:lnTo>
                    <a:pt x="6989" y="17367"/>
                  </a:lnTo>
                  <a:lnTo>
                    <a:pt x="7073" y="17514"/>
                  </a:lnTo>
                  <a:lnTo>
                    <a:pt x="7073" y="17786"/>
                  </a:lnTo>
                  <a:lnTo>
                    <a:pt x="7177" y="18037"/>
                  </a:lnTo>
                  <a:lnTo>
                    <a:pt x="7324" y="18079"/>
                  </a:lnTo>
                  <a:lnTo>
                    <a:pt x="7387" y="18330"/>
                  </a:lnTo>
                  <a:lnTo>
                    <a:pt x="7429" y="18539"/>
                  </a:lnTo>
                  <a:lnTo>
                    <a:pt x="7345" y="18664"/>
                  </a:lnTo>
                  <a:lnTo>
                    <a:pt x="7324" y="18602"/>
                  </a:lnTo>
                  <a:lnTo>
                    <a:pt x="7219" y="18539"/>
                  </a:lnTo>
                  <a:lnTo>
                    <a:pt x="7073" y="18727"/>
                  </a:lnTo>
                  <a:lnTo>
                    <a:pt x="7094" y="18811"/>
                  </a:lnTo>
                  <a:lnTo>
                    <a:pt x="7115" y="18874"/>
                  </a:lnTo>
                  <a:lnTo>
                    <a:pt x="7261" y="18957"/>
                  </a:lnTo>
                  <a:lnTo>
                    <a:pt x="7240" y="19188"/>
                  </a:lnTo>
                  <a:lnTo>
                    <a:pt x="7303" y="19292"/>
                  </a:lnTo>
                  <a:lnTo>
                    <a:pt x="7261" y="19376"/>
                  </a:lnTo>
                  <a:lnTo>
                    <a:pt x="7324" y="19397"/>
                  </a:lnTo>
                  <a:lnTo>
                    <a:pt x="7408" y="19501"/>
                  </a:lnTo>
                  <a:lnTo>
                    <a:pt x="7408" y="19606"/>
                  </a:lnTo>
                  <a:lnTo>
                    <a:pt x="7449" y="19606"/>
                  </a:lnTo>
                  <a:lnTo>
                    <a:pt x="7491" y="19752"/>
                  </a:lnTo>
                  <a:lnTo>
                    <a:pt x="7617" y="19794"/>
                  </a:lnTo>
                  <a:lnTo>
                    <a:pt x="7701" y="19690"/>
                  </a:lnTo>
                  <a:lnTo>
                    <a:pt x="7826" y="19690"/>
                  </a:lnTo>
                  <a:lnTo>
                    <a:pt x="7868" y="19773"/>
                  </a:lnTo>
                  <a:lnTo>
                    <a:pt x="8014" y="19794"/>
                  </a:lnTo>
                  <a:lnTo>
                    <a:pt x="8119" y="19899"/>
                  </a:lnTo>
                  <a:lnTo>
                    <a:pt x="8182" y="19920"/>
                  </a:lnTo>
                  <a:lnTo>
                    <a:pt x="8266" y="20087"/>
                  </a:lnTo>
                  <a:lnTo>
                    <a:pt x="8370" y="20087"/>
                  </a:lnTo>
                  <a:lnTo>
                    <a:pt x="8391" y="20192"/>
                  </a:lnTo>
                  <a:lnTo>
                    <a:pt x="8433" y="20171"/>
                  </a:lnTo>
                  <a:lnTo>
                    <a:pt x="8454" y="20129"/>
                  </a:lnTo>
                  <a:lnTo>
                    <a:pt x="8600" y="20213"/>
                  </a:lnTo>
                  <a:lnTo>
                    <a:pt x="8663" y="20296"/>
                  </a:lnTo>
                  <a:lnTo>
                    <a:pt x="8768" y="20296"/>
                  </a:lnTo>
                  <a:lnTo>
                    <a:pt x="8830" y="20317"/>
                  </a:lnTo>
                  <a:lnTo>
                    <a:pt x="8893" y="20213"/>
                  </a:lnTo>
                  <a:lnTo>
                    <a:pt x="9061" y="20192"/>
                  </a:lnTo>
                  <a:lnTo>
                    <a:pt x="9270" y="20276"/>
                  </a:lnTo>
                  <a:lnTo>
                    <a:pt x="9312" y="20338"/>
                  </a:lnTo>
                  <a:lnTo>
                    <a:pt x="9437" y="20338"/>
                  </a:lnTo>
                  <a:lnTo>
                    <a:pt x="9542" y="20401"/>
                  </a:lnTo>
                  <a:lnTo>
                    <a:pt x="9709" y="20589"/>
                  </a:lnTo>
                  <a:lnTo>
                    <a:pt x="9835" y="20589"/>
                  </a:lnTo>
                  <a:lnTo>
                    <a:pt x="9960" y="20652"/>
                  </a:lnTo>
                  <a:lnTo>
                    <a:pt x="10023" y="20715"/>
                  </a:lnTo>
                  <a:lnTo>
                    <a:pt x="10128" y="20840"/>
                  </a:lnTo>
                  <a:lnTo>
                    <a:pt x="10170" y="20966"/>
                  </a:lnTo>
                  <a:lnTo>
                    <a:pt x="10232" y="20945"/>
                  </a:lnTo>
                  <a:lnTo>
                    <a:pt x="10232" y="20757"/>
                  </a:lnTo>
                  <a:lnTo>
                    <a:pt x="10316" y="20715"/>
                  </a:lnTo>
                  <a:lnTo>
                    <a:pt x="10337" y="20757"/>
                  </a:lnTo>
                  <a:lnTo>
                    <a:pt x="10462" y="20757"/>
                  </a:lnTo>
                  <a:lnTo>
                    <a:pt x="10588" y="20840"/>
                  </a:lnTo>
                  <a:lnTo>
                    <a:pt x="10588" y="21008"/>
                  </a:lnTo>
                  <a:lnTo>
                    <a:pt x="10755" y="21133"/>
                  </a:lnTo>
                  <a:lnTo>
                    <a:pt x="10923" y="21071"/>
                  </a:lnTo>
                  <a:lnTo>
                    <a:pt x="11069" y="21071"/>
                  </a:lnTo>
                  <a:lnTo>
                    <a:pt x="11048" y="21322"/>
                  </a:lnTo>
                  <a:lnTo>
                    <a:pt x="11090" y="21468"/>
                  </a:lnTo>
                  <a:lnTo>
                    <a:pt x="11195" y="21447"/>
                  </a:lnTo>
                  <a:lnTo>
                    <a:pt x="11362" y="21531"/>
                  </a:lnTo>
                  <a:lnTo>
                    <a:pt x="11425" y="21447"/>
                  </a:lnTo>
                  <a:lnTo>
                    <a:pt x="11571" y="21426"/>
                  </a:lnTo>
                  <a:lnTo>
                    <a:pt x="11676" y="21322"/>
                  </a:lnTo>
                  <a:lnTo>
                    <a:pt x="11885" y="21322"/>
                  </a:lnTo>
                  <a:lnTo>
                    <a:pt x="12011" y="21384"/>
                  </a:lnTo>
                  <a:lnTo>
                    <a:pt x="12053" y="21531"/>
                  </a:lnTo>
                  <a:lnTo>
                    <a:pt x="12220" y="21594"/>
                  </a:lnTo>
                  <a:lnTo>
                    <a:pt x="12346" y="21761"/>
                  </a:lnTo>
                  <a:lnTo>
                    <a:pt x="12429" y="21782"/>
                  </a:lnTo>
                  <a:lnTo>
                    <a:pt x="12576" y="21740"/>
                  </a:lnTo>
                  <a:lnTo>
                    <a:pt x="12639" y="21761"/>
                  </a:lnTo>
                  <a:lnTo>
                    <a:pt x="12785" y="21698"/>
                  </a:lnTo>
                  <a:lnTo>
                    <a:pt x="12931" y="21698"/>
                  </a:lnTo>
                  <a:lnTo>
                    <a:pt x="13015" y="21594"/>
                  </a:lnTo>
                  <a:lnTo>
                    <a:pt x="13162" y="21594"/>
                  </a:lnTo>
                  <a:lnTo>
                    <a:pt x="13203" y="21698"/>
                  </a:lnTo>
                  <a:lnTo>
                    <a:pt x="13245" y="21866"/>
                  </a:lnTo>
                  <a:lnTo>
                    <a:pt x="13350" y="21949"/>
                  </a:lnTo>
                  <a:lnTo>
                    <a:pt x="13475" y="21887"/>
                  </a:lnTo>
                  <a:lnTo>
                    <a:pt x="13601" y="21636"/>
                  </a:lnTo>
                  <a:lnTo>
                    <a:pt x="13873" y="21468"/>
                  </a:lnTo>
                  <a:lnTo>
                    <a:pt x="14040" y="21447"/>
                  </a:lnTo>
                  <a:lnTo>
                    <a:pt x="14124" y="21552"/>
                  </a:lnTo>
                  <a:lnTo>
                    <a:pt x="14396" y="21573"/>
                  </a:lnTo>
                  <a:lnTo>
                    <a:pt x="14501" y="21636"/>
                  </a:lnTo>
                  <a:lnTo>
                    <a:pt x="14647" y="21552"/>
                  </a:lnTo>
                  <a:lnTo>
                    <a:pt x="14815" y="21573"/>
                  </a:lnTo>
                  <a:lnTo>
                    <a:pt x="14877" y="21677"/>
                  </a:lnTo>
                  <a:lnTo>
                    <a:pt x="14982" y="21677"/>
                  </a:lnTo>
                  <a:lnTo>
                    <a:pt x="15191" y="21636"/>
                  </a:lnTo>
                  <a:lnTo>
                    <a:pt x="15296" y="21636"/>
                  </a:lnTo>
                  <a:lnTo>
                    <a:pt x="15359" y="21468"/>
                  </a:lnTo>
                  <a:lnTo>
                    <a:pt x="15442" y="21426"/>
                  </a:lnTo>
                  <a:lnTo>
                    <a:pt x="15547" y="21447"/>
                  </a:lnTo>
                  <a:lnTo>
                    <a:pt x="15547" y="21364"/>
                  </a:lnTo>
                  <a:lnTo>
                    <a:pt x="15631" y="21343"/>
                  </a:lnTo>
                  <a:lnTo>
                    <a:pt x="15693" y="21217"/>
                  </a:lnTo>
                  <a:lnTo>
                    <a:pt x="15798" y="21112"/>
                  </a:lnTo>
                  <a:lnTo>
                    <a:pt x="15903" y="21071"/>
                  </a:lnTo>
                  <a:lnTo>
                    <a:pt x="16133" y="21029"/>
                  </a:lnTo>
                  <a:lnTo>
                    <a:pt x="16237" y="20861"/>
                  </a:lnTo>
                  <a:lnTo>
                    <a:pt x="16237" y="20736"/>
                  </a:lnTo>
                  <a:lnTo>
                    <a:pt x="16321" y="20736"/>
                  </a:lnTo>
                  <a:lnTo>
                    <a:pt x="16447" y="20631"/>
                  </a:lnTo>
                  <a:lnTo>
                    <a:pt x="16551" y="20799"/>
                  </a:lnTo>
                  <a:lnTo>
                    <a:pt x="16719" y="20736"/>
                  </a:lnTo>
                  <a:lnTo>
                    <a:pt x="16928" y="20820"/>
                  </a:lnTo>
                  <a:lnTo>
                    <a:pt x="17012" y="20757"/>
                  </a:lnTo>
                  <a:lnTo>
                    <a:pt x="16970" y="20652"/>
                  </a:lnTo>
                  <a:lnTo>
                    <a:pt x="17242" y="20506"/>
                  </a:lnTo>
                  <a:lnTo>
                    <a:pt x="17325" y="20527"/>
                  </a:lnTo>
                  <a:lnTo>
                    <a:pt x="17367" y="20610"/>
                  </a:lnTo>
                  <a:lnTo>
                    <a:pt x="17451" y="20610"/>
                  </a:lnTo>
                  <a:lnTo>
                    <a:pt x="17472" y="20652"/>
                  </a:lnTo>
                  <a:lnTo>
                    <a:pt x="17388" y="20820"/>
                  </a:lnTo>
                  <a:lnTo>
                    <a:pt x="17451" y="20903"/>
                  </a:lnTo>
                  <a:lnTo>
                    <a:pt x="17535" y="20903"/>
                  </a:lnTo>
                  <a:lnTo>
                    <a:pt x="17597" y="20861"/>
                  </a:lnTo>
                  <a:lnTo>
                    <a:pt x="17639" y="20945"/>
                  </a:lnTo>
                  <a:lnTo>
                    <a:pt x="17702" y="21050"/>
                  </a:lnTo>
                  <a:lnTo>
                    <a:pt x="17702" y="21133"/>
                  </a:lnTo>
                  <a:lnTo>
                    <a:pt x="17597" y="21238"/>
                  </a:lnTo>
                  <a:lnTo>
                    <a:pt x="17639" y="21343"/>
                  </a:lnTo>
                  <a:lnTo>
                    <a:pt x="17765" y="21364"/>
                  </a:lnTo>
                  <a:lnTo>
                    <a:pt x="17849" y="21322"/>
                  </a:lnTo>
                  <a:lnTo>
                    <a:pt x="17953" y="21364"/>
                  </a:lnTo>
                  <a:lnTo>
                    <a:pt x="18016" y="21468"/>
                  </a:lnTo>
                  <a:lnTo>
                    <a:pt x="18121" y="21426"/>
                  </a:lnTo>
                  <a:lnTo>
                    <a:pt x="18246" y="21468"/>
                  </a:lnTo>
                  <a:lnTo>
                    <a:pt x="18330" y="21426"/>
                  </a:lnTo>
                  <a:lnTo>
                    <a:pt x="18497" y="21426"/>
                  </a:lnTo>
                  <a:lnTo>
                    <a:pt x="18539" y="21573"/>
                  </a:lnTo>
                  <a:lnTo>
                    <a:pt x="18685" y="21677"/>
                  </a:lnTo>
                  <a:lnTo>
                    <a:pt x="18706" y="21845"/>
                  </a:lnTo>
                  <a:lnTo>
                    <a:pt x="18811" y="21845"/>
                  </a:lnTo>
                  <a:lnTo>
                    <a:pt x="18916" y="21970"/>
                  </a:lnTo>
                  <a:lnTo>
                    <a:pt x="18916" y="22117"/>
                  </a:lnTo>
                  <a:lnTo>
                    <a:pt x="18999" y="22326"/>
                  </a:lnTo>
                  <a:lnTo>
                    <a:pt x="19020" y="22493"/>
                  </a:lnTo>
                  <a:lnTo>
                    <a:pt x="18999" y="22745"/>
                  </a:lnTo>
                  <a:lnTo>
                    <a:pt x="18999" y="22849"/>
                  </a:lnTo>
                  <a:lnTo>
                    <a:pt x="18957" y="22933"/>
                  </a:lnTo>
                  <a:lnTo>
                    <a:pt x="18853" y="22996"/>
                  </a:lnTo>
                  <a:lnTo>
                    <a:pt x="18832" y="23100"/>
                  </a:lnTo>
                  <a:lnTo>
                    <a:pt x="18769" y="23121"/>
                  </a:lnTo>
                  <a:lnTo>
                    <a:pt x="18748" y="23205"/>
                  </a:lnTo>
                  <a:lnTo>
                    <a:pt x="18811" y="23309"/>
                  </a:lnTo>
                  <a:lnTo>
                    <a:pt x="18748" y="23351"/>
                  </a:lnTo>
                  <a:lnTo>
                    <a:pt x="18685" y="23330"/>
                  </a:lnTo>
                  <a:lnTo>
                    <a:pt x="18602" y="23435"/>
                  </a:lnTo>
                  <a:lnTo>
                    <a:pt x="18539" y="23519"/>
                  </a:lnTo>
                  <a:lnTo>
                    <a:pt x="18602" y="23581"/>
                  </a:lnTo>
                  <a:lnTo>
                    <a:pt x="18539" y="23665"/>
                  </a:lnTo>
                  <a:lnTo>
                    <a:pt x="18539" y="23770"/>
                  </a:lnTo>
                  <a:lnTo>
                    <a:pt x="18644" y="23833"/>
                  </a:lnTo>
                  <a:lnTo>
                    <a:pt x="18706" y="23895"/>
                  </a:lnTo>
                  <a:lnTo>
                    <a:pt x="18769" y="23958"/>
                  </a:lnTo>
                  <a:lnTo>
                    <a:pt x="18748" y="24105"/>
                  </a:lnTo>
                  <a:lnTo>
                    <a:pt x="18811" y="24251"/>
                  </a:lnTo>
                  <a:lnTo>
                    <a:pt x="18937" y="24146"/>
                  </a:lnTo>
                  <a:lnTo>
                    <a:pt x="19209" y="24084"/>
                  </a:lnTo>
                  <a:lnTo>
                    <a:pt x="19229" y="24167"/>
                  </a:lnTo>
                  <a:lnTo>
                    <a:pt x="19209" y="24251"/>
                  </a:lnTo>
                  <a:lnTo>
                    <a:pt x="19271" y="24293"/>
                  </a:lnTo>
                  <a:lnTo>
                    <a:pt x="19418" y="24272"/>
                  </a:lnTo>
                  <a:lnTo>
                    <a:pt x="19439" y="24377"/>
                  </a:lnTo>
                  <a:lnTo>
                    <a:pt x="19418" y="24481"/>
                  </a:lnTo>
                  <a:lnTo>
                    <a:pt x="19481" y="24565"/>
                  </a:lnTo>
                  <a:lnTo>
                    <a:pt x="19627" y="24586"/>
                  </a:lnTo>
                  <a:lnTo>
                    <a:pt x="19585" y="24628"/>
                  </a:lnTo>
                  <a:lnTo>
                    <a:pt x="19648" y="24711"/>
                  </a:lnTo>
                  <a:lnTo>
                    <a:pt x="19669" y="24670"/>
                  </a:lnTo>
                  <a:lnTo>
                    <a:pt x="19815" y="24670"/>
                  </a:lnTo>
                  <a:lnTo>
                    <a:pt x="19941" y="24732"/>
                  </a:lnTo>
                  <a:lnTo>
                    <a:pt x="19941" y="24816"/>
                  </a:lnTo>
                  <a:lnTo>
                    <a:pt x="19878" y="24921"/>
                  </a:lnTo>
                  <a:lnTo>
                    <a:pt x="19899" y="25004"/>
                  </a:lnTo>
                  <a:lnTo>
                    <a:pt x="19753" y="25193"/>
                  </a:lnTo>
                  <a:lnTo>
                    <a:pt x="19648" y="25297"/>
                  </a:lnTo>
                  <a:lnTo>
                    <a:pt x="19669" y="25360"/>
                  </a:lnTo>
                  <a:lnTo>
                    <a:pt x="19753" y="25339"/>
                  </a:lnTo>
                  <a:lnTo>
                    <a:pt x="19941" y="25339"/>
                  </a:lnTo>
                  <a:lnTo>
                    <a:pt x="19983" y="25402"/>
                  </a:lnTo>
                  <a:lnTo>
                    <a:pt x="20066" y="25318"/>
                  </a:lnTo>
                  <a:lnTo>
                    <a:pt x="20150" y="25423"/>
                  </a:lnTo>
                  <a:lnTo>
                    <a:pt x="20108" y="25548"/>
                  </a:lnTo>
                  <a:lnTo>
                    <a:pt x="20150" y="25674"/>
                  </a:lnTo>
                  <a:lnTo>
                    <a:pt x="20276" y="25737"/>
                  </a:lnTo>
                  <a:lnTo>
                    <a:pt x="20338" y="25653"/>
                  </a:lnTo>
                  <a:lnTo>
                    <a:pt x="20485" y="25653"/>
                  </a:lnTo>
                  <a:lnTo>
                    <a:pt x="20736" y="25548"/>
                  </a:lnTo>
                  <a:lnTo>
                    <a:pt x="20841" y="25569"/>
                  </a:lnTo>
                  <a:lnTo>
                    <a:pt x="20841" y="25716"/>
                  </a:lnTo>
                  <a:lnTo>
                    <a:pt x="20799" y="25737"/>
                  </a:lnTo>
                  <a:lnTo>
                    <a:pt x="20862" y="25778"/>
                  </a:lnTo>
                  <a:lnTo>
                    <a:pt x="20924" y="25883"/>
                  </a:lnTo>
                  <a:lnTo>
                    <a:pt x="21050" y="25841"/>
                  </a:lnTo>
                  <a:lnTo>
                    <a:pt x="21154" y="25862"/>
                  </a:lnTo>
                  <a:lnTo>
                    <a:pt x="21134" y="25716"/>
                  </a:lnTo>
                  <a:lnTo>
                    <a:pt x="21134" y="25569"/>
                  </a:lnTo>
                  <a:lnTo>
                    <a:pt x="21092" y="25465"/>
                  </a:lnTo>
                  <a:lnTo>
                    <a:pt x="21092" y="25255"/>
                  </a:lnTo>
                  <a:lnTo>
                    <a:pt x="21154" y="25214"/>
                  </a:lnTo>
                  <a:lnTo>
                    <a:pt x="21154" y="25130"/>
                  </a:lnTo>
                  <a:lnTo>
                    <a:pt x="21364" y="25130"/>
                  </a:lnTo>
                  <a:lnTo>
                    <a:pt x="21426" y="25109"/>
                  </a:lnTo>
                  <a:lnTo>
                    <a:pt x="21468" y="25088"/>
                  </a:lnTo>
                  <a:lnTo>
                    <a:pt x="21510" y="25025"/>
                  </a:lnTo>
                  <a:lnTo>
                    <a:pt x="21552" y="24983"/>
                  </a:lnTo>
                  <a:lnTo>
                    <a:pt x="21678" y="24921"/>
                  </a:lnTo>
                  <a:lnTo>
                    <a:pt x="21761" y="24942"/>
                  </a:lnTo>
                  <a:lnTo>
                    <a:pt x="21740" y="25025"/>
                  </a:lnTo>
                  <a:lnTo>
                    <a:pt x="21782" y="25046"/>
                  </a:lnTo>
                  <a:lnTo>
                    <a:pt x="21866" y="25046"/>
                  </a:lnTo>
                  <a:lnTo>
                    <a:pt x="21887" y="24942"/>
                  </a:lnTo>
                  <a:lnTo>
                    <a:pt x="21970" y="24900"/>
                  </a:lnTo>
                  <a:lnTo>
                    <a:pt x="22096" y="25004"/>
                  </a:lnTo>
                  <a:lnTo>
                    <a:pt x="22159" y="24921"/>
                  </a:lnTo>
                  <a:lnTo>
                    <a:pt x="22242" y="24921"/>
                  </a:lnTo>
                  <a:lnTo>
                    <a:pt x="22263" y="25004"/>
                  </a:lnTo>
                  <a:lnTo>
                    <a:pt x="22389" y="24942"/>
                  </a:lnTo>
                  <a:lnTo>
                    <a:pt x="22389" y="24879"/>
                  </a:lnTo>
                  <a:lnTo>
                    <a:pt x="22556" y="24816"/>
                  </a:lnTo>
                  <a:lnTo>
                    <a:pt x="22661" y="24900"/>
                  </a:lnTo>
                  <a:lnTo>
                    <a:pt x="22870" y="24816"/>
                  </a:lnTo>
                  <a:lnTo>
                    <a:pt x="22828" y="24628"/>
                  </a:lnTo>
                  <a:lnTo>
                    <a:pt x="22954" y="24586"/>
                  </a:lnTo>
                  <a:lnTo>
                    <a:pt x="23100" y="24586"/>
                  </a:lnTo>
                  <a:lnTo>
                    <a:pt x="23184" y="24502"/>
                  </a:lnTo>
                  <a:lnTo>
                    <a:pt x="23310" y="24586"/>
                  </a:lnTo>
                  <a:lnTo>
                    <a:pt x="23310" y="24670"/>
                  </a:lnTo>
                  <a:lnTo>
                    <a:pt x="23435" y="24690"/>
                  </a:lnTo>
                  <a:lnTo>
                    <a:pt x="23477" y="24774"/>
                  </a:lnTo>
                  <a:lnTo>
                    <a:pt x="23749" y="24774"/>
                  </a:lnTo>
                  <a:lnTo>
                    <a:pt x="23812" y="24816"/>
                  </a:lnTo>
                  <a:lnTo>
                    <a:pt x="23958" y="24774"/>
                  </a:lnTo>
                  <a:lnTo>
                    <a:pt x="24042" y="24837"/>
                  </a:lnTo>
                  <a:lnTo>
                    <a:pt x="24042" y="24942"/>
                  </a:lnTo>
                  <a:lnTo>
                    <a:pt x="23937" y="24983"/>
                  </a:lnTo>
                  <a:lnTo>
                    <a:pt x="23875" y="25193"/>
                  </a:lnTo>
                  <a:lnTo>
                    <a:pt x="23958" y="25214"/>
                  </a:lnTo>
                  <a:lnTo>
                    <a:pt x="23979" y="25318"/>
                  </a:lnTo>
                  <a:lnTo>
                    <a:pt x="24230" y="25402"/>
                  </a:lnTo>
                  <a:lnTo>
                    <a:pt x="24251" y="25506"/>
                  </a:lnTo>
                  <a:lnTo>
                    <a:pt x="24377" y="25527"/>
                  </a:lnTo>
                  <a:lnTo>
                    <a:pt x="24481" y="25611"/>
                  </a:lnTo>
                  <a:lnTo>
                    <a:pt x="24586" y="25548"/>
                  </a:lnTo>
                  <a:lnTo>
                    <a:pt x="24649" y="25611"/>
                  </a:lnTo>
                  <a:lnTo>
                    <a:pt x="24711" y="25569"/>
                  </a:lnTo>
                  <a:lnTo>
                    <a:pt x="24816" y="25632"/>
                  </a:lnTo>
                  <a:lnTo>
                    <a:pt x="24858" y="25632"/>
                  </a:lnTo>
                  <a:lnTo>
                    <a:pt x="24900" y="25611"/>
                  </a:lnTo>
                  <a:lnTo>
                    <a:pt x="24963" y="25653"/>
                  </a:lnTo>
                  <a:lnTo>
                    <a:pt x="25046" y="25611"/>
                  </a:lnTo>
                  <a:lnTo>
                    <a:pt x="25046" y="25548"/>
                  </a:lnTo>
                  <a:lnTo>
                    <a:pt x="25088" y="25423"/>
                  </a:lnTo>
                  <a:lnTo>
                    <a:pt x="25130" y="25527"/>
                  </a:lnTo>
                  <a:lnTo>
                    <a:pt x="25235" y="25653"/>
                  </a:lnTo>
                  <a:lnTo>
                    <a:pt x="25297" y="25632"/>
                  </a:lnTo>
                  <a:lnTo>
                    <a:pt x="25444" y="25737"/>
                  </a:lnTo>
                  <a:lnTo>
                    <a:pt x="25569" y="25737"/>
                  </a:lnTo>
                  <a:lnTo>
                    <a:pt x="25632" y="25632"/>
                  </a:lnTo>
                  <a:lnTo>
                    <a:pt x="25716" y="25716"/>
                  </a:lnTo>
                  <a:lnTo>
                    <a:pt x="25820" y="25674"/>
                  </a:lnTo>
                  <a:lnTo>
                    <a:pt x="25862" y="25716"/>
                  </a:lnTo>
                  <a:lnTo>
                    <a:pt x="25862" y="25737"/>
                  </a:lnTo>
                  <a:lnTo>
                    <a:pt x="25800" y="25758"/>
                  </a:lnTo>
                  <a:lnTo>
                    <a:pt x="25758" y="25862"/>
                  </a:lnTo>
                  <a:lnTo>
                    <a:pt x="25695" y="25967"/>
                  </a:lnTo>
                  <a:lnTo>
                    <a:pt x="25695" y="26030"/>
                  </a:lnTo>
                  <a:lnTo>
                    <a:pt x="25820" y="26197"/>
                  </a:lnTo>
                  <a:lnTo>
                    <a:pt x="25904" y="26260"/>
                  </a:lnTo>
                  <a:lnTo>
                    <a:pt x="25904" y="26302"/>
                  </a:lnTo>
                  <a:lnTo>
                    <a:pt x="25925" y="26448"/>
                  </a:lnTo>
                  <a:lnTo>
                    <a:pt x="25946" y="26406"/>
                  </a:lnTo>
                  <a:lnTo>
                    <a:pt x="26009" y="26343"/>
                  </a:lnTo>
                  <a:lnTo>
                    <a:pt x="26092" y="26364"/>
                  </a:lnTo>
                  <a:lnTo>
                    <a:pt x="26134" y="26385"/>
                  </a:lnTo>
                  <a:lnTo>
                    <a:pt x="26176" y="26385"/>
                  </a:lnTo>
                  <a:lnTo>
                    <a:pt x="26281" y="26281"/>
                  </a:lnTo>
                  <a:lnTo>
                    <a:pt x="26260" y="26239"/>
                  </a:lnTo>
                  <a:lnTo>
                    <a:pt x="26218" y="26197"/>
                  </a:lnTo>
                  <a:lnTo>
                    <a:pt x="26218" y="26176"/>
                  </a:lnTo>
                  <a:lnTo>
                    <a:pt x="26155" y="26071"/>
                  </a:lnTo>
                  <a:lnTo>
                    <a:pt x="26072" y="26071"/>
                  </a:lnTo>
                  <a:lnTo>
                    <a:pt x="26030" y="25967"/>
                  </a:lnTo>
                  <a:lnTo>
                    <a:pt x="26051" y="25925"/>
                  </a:lnTo>
                  <a:lnTo>
                    <a:pt x="26155" y="25841"/>
                  </a:lnTo>
                  <a:lnTo>
                    <a:pt x="26155" y="25758"/>
                  </a:lnTo>
                  <a:lnTo>
                    <a:pt x="26155" y="25716"/>
                  </a:lnTo>
                  <a:lnTo>
                    <a:pt x="26176" y="25716"/>
                  </a:lnTo>
                  <a:lnTo>
                    <a:pt x="26218" y="25653"/>
                  </a:lnTo>
                  <a:lnTo>
                    <a:pt x="26239" y="25716"/>
                  </a:lnTo>
                  <a:lnTo>
                    <a:pt x="26260" y="25737"/>
                  </a:lnTo>
                  <a:lnTo>
                    <a:pt x="26281" y="25737"/>
                  </a:lnTo>
                  <a:lnTo>
                    <a:pt x="26260" y="25758"/>
                  </a:lnTo>
                  <a:lnTo>
                    <a:pt x="26260" y="25778"/>
                  </a:lnTo>
                  <a:lnTo>
                    <a:pt x="26323" y="25778"/>
                  </a:lnTo>
                  <a:lnTo>
                    <a:pt x="26281" y="25820"/>
                  </a:lnTo>
                  <a:lnTo>
                    <a:pt x="26344" y="25841"/>
                  </a:lnTo>
                  <a:lnTo>
                    <a:pt x="26385" y="25758"/>
                  </a:lnTo>
                  <a:lnTo>
                    <a:pt x="26490" y="25737"/>
                  </a:lnTo>
                  <a:lnTo>
                    <a:pt x="26553" y="25653"/>
                  </a:lnTo>
                  <a:lnTo>
                    <a:pt x="26616" y="25716"/>
                  </a:lnTo>
                  <a:lnTo>
                    <a:pt x="26741" y="25653"/>
                  </a:lnTo>
                  <a:lnTo>
                    <a:pt x="26867" y="25611"/>
                  </a:lnTo>
                  <a:lnTo>
                    <a:pt x="26804" y="25527"/>
                  </a:lnTo>
                  <a:lnTo>
                    <a:pt x="26908" y="25527"/>
                  </a:lnTo>
                  <a:lnTo>
                    <a:pt x="27013" y="25465"/>
                  </a:lnTo>
                  <a:lnTo>
                    <a:pt x="27139" y="25527"/>
                  </a:lnTo>
                  <a:lnTo>
                    <a:pt x="27201" y="25506"/>
                  </a:lnTo>
                  <a:lnTo>
                    <a:pt x="27327" y="25444"/>
                  </a:lnTo>
                  <a:lnTo>
                    <a:pt x="27432" y="25339"/>
                  </a:lnTo>
                  <a:lnTo>
                    <a:pt x="27515" y="25234"/>
                  </a:lnTo>
                  <a:lnTo>
                    <a:pt x="27536" y="25193"/>
                  </a:lnTo>
                  <a:lnTo>
                    <a:pt x="27578" y="25214"/>
                  </a:lnTo>
                  <a:lnTo>
                    <a:pt x="27620" y="25255"/>
                  </a:lnTo>
                  <a:lnTo>
                    <a:pt x="27662" y="25214"/>
                  </a:lnTo>
                  <a:lnTo>
                    <a:pt x="27724" y="25130"/>
                  </a:lnTo>
                  <a:lnTo>
                    <a:pt x="27808" y="25088"/>
                  </a:lnTo>
                  <a:lnTo>
                    <a:pt x="27787" y="24942"/>
                  </a:lnTo>
                  <a:lnTo>
                    <a:pt x="27745" y="24837"/>
                  </a:lnTo>
                  <a:lnTo>
                    <a:pt x="27787" y="24774"/>
                  </a:lnTo>
                  <a:lnTo>
                    <a:pt x="27745" y="24690"/>
                  </a:lnTo>
                  <a:lnTo>
                    <a:pt x="27808" y="24732"/>
                  </a:lnTo>
                  <a:lnTo>
                    <a:pt x="27934" y="24816"/>
                  </a:lnTo>
                  <a:lnTo>
                    <a:pt x="27955" y="24900"/>
                  </a:lnTo>
                  <a:lnTo>
                    <a:pt x="28059" y="25004"/>
                  </a:lnTo>
                  <a:lnTo>
                    <a:pt x="28143" y="24983"/>
                  </a:lnTo>
                  <a:lnTo>
                    <a:pt x="28143" y="24983"/>
                  </a:lnTo>
                  <a:lnTo>
                    <a:pt x="28101" y="25046"/>
                  </a:lnTo>
                  <a:lnTo>
                    <a:pt x="28017" y="25109"/>
                  </a:lnTo>
                  <a:lnTo>
                    <a:pt x="28038" y="25151"/>
                  </a:lnTo>
                  <a:lnTo>
                    <a:pt x="28248" y="25046"/>
                  </a:lnTo>
                  <a:lnTo>
                    <a:pt x="28248" y="24921"/>
                  </a:lnTo>
                  <a:lnTo>
                    <a:pt x="28352" y="24900"/>
                  </a:lnTo>
                  <a:lnTo>
                    <a:pt x="28415" y="24837"/>
                  </a:lnTo>
                  <a:lnTo>
                    <a:pt x="28520" y="24900"/>
                  </a:lnTo>
                  <a:lnTo>
                    <a:pt x="28582" y="24879"/>
                  </a:lnTo>
                  <a:lnTo>
                    <a:pt x="28624" y="24795"/>
                  </a:lnTo>
                  <a:lnTo>
                    <a:pt x="28687" y="24795"/>
                  </a:lnTo>
                  <a:lnTo>
                    <a:pt x="28708" y="24711"/>
                  </a:lnTo>
                  <a:lnTo>
                    <a:pt x="28771" y="24795"/>
                  </a:lnTo>
                  <a:lnTo>
                    <a:pt x="28854" y="24900"/>
                  </a:lnTo>
                  <a:lnTo>
                    <a:pt x="28896" y="24837"/>
                  </a:lnTo>
                  <a:lnTo>
                    <a:pt x="28938" y="24732"/>
                  </a:lnTo>
                  <a:lnTo>
                    <a:pt x="28980" y="24732"/>
                  </a:lnTo>
                  <a:lnTo>
                    <a:pt x="29001" y="24774"/>
                  </a:lnTo>
                  <a:lnTo>
                    <a:pt x="29085" y="24774"/>
                  </a:lnTo>
                  <a:lnTo>
                    <a:pt x="29105" y="24711"/>
                  </a:lnTo>
                  <a:lnTo>
                    <a:pt x="29231" y="24711"/>
                  </a:lnTo>
                  <a:lnTo>
                    <a:pt x="29294" y="24628"/>
                  </a:lnTo>
                  <a:lnTo>
                    <a:pt x="29357" y="24586"/>
                  </a:lnTo>
                  <a:lnTo>
                    <a:pt x="29377" y="24670"/>
                  </a:lnTo>
                  <a:lnTo>
                    <a:pt x="29398" y="24607"/>
                  </a:lnTo>
                  <a:lnTo>
                    <a:pt x="29482" y="24607"/>
                  </a:lnTo>
                  <a:lnTo>
                    <a:pt x="29566" y="24586"/>
                  </a:lnTo>
                  <a:lnTo>
                    <a:pt x="29524" y="24502"/>
                  </a:lnTo>
                  <a:lnTo>
                    <a:pt x="29587" y="24418"/>
                  </a:lnTo>
                  <a:lnTo>
                    <a:pt x="29608" y="24293"/>
                  </a:lnTo>
                  <a:lnTo>
                    <a:pt x="29566" y="24188"/>
                  </a:lnTo>
                  <a:lnTo>
                    <a:pt x="29566" y="24188"/>
                  </a:lnTo>
                  <a:lnTo>
                    <a:pt x="29608" y="24209"/>
                  </a:lnTo>
                  <a:lnTo>
                    <a:pt x="29670" y="24146"/>
                  </a:lnTo>
                  <a:lnTo>
                    <a:pt x="29796" y="24105"/>
                  </a:lnTo>
                  <a:lnTo>
                    <a:pt x="29817" y="24167"/>
                  </a:lnTo>
                  <a:lnTo>
                    <a:pt x="29921" y="24167"/>
                  </a:lnTo>
                  <a:lnTo>
                    <a:pt x="29942" y="24042"/>
                  </a:lnTo>
                  <a:lnTo>
                    <a:pt x="30005" y="24042"/>
                  </a:lnTo>
                  <a:lnTo>
                    <a:pt x="30026" y="23958"/>
                  </a:lnTo>
                  <a:lnTo>
                    <a:pt x="30089" y="23958"/>
                  </a:lnTo>
                  <a:lnTo>
                    <a:pt x="30089" y="23979"/>
                  </a:lnTo>
                  <a:lnTo>
                    <a:pt x="30110" y="23979"/>
                  </a:lnTo>
                  <a:lnTo>
                    <a:pt x="30193" y="23874"/>
                  </a:lnTo>
                  <a:lnTo>
                    <a:pt x="30256" y="23958"/>
                  </a:lnTo>
                  <a:lnTo>
                    <a:pt x="30256" y="23833"/>
                  </a:lnTo>
                  <a:lnTo>
                    <a:pt x="30340" y="23833"/>
                  </a:lnTo>
                  <a:lnTo>
                    <a:pt x="30361" y="23728"/>
                  </a:lnTo>
                  <a:lnTo>
                    <a:pt x="30277" y="23686"/>
                  </a:lnTo>
                  <a:lnTo>
                    <a:pt x="30193" y="23749"/>
                  </a:lnTo>
                  <a:lnTo>
                    <a:pt x="30047" y="23623"/>
                  </a:lnTo>
                  <a:lnTo>
                    <a:pt x="30235" y="23623"/>
                  </a:lnTo>
                  <a:lnTo>
                    <a:pt x="30340" y="23477"/>
                  </a:lnTo>
                  <a:lnTo>
                    <a:pt x="30361" y="23540"/>
                  </a:lnTo>
                  <a:lnTo>
                    <a:pt x="30445" y="23477"/>
                  </a:lnTo>
                  <a:lnTo>
                    <a:pt x="30612" y="23581"/>
                  </a:lnTo>
                  <a:lnTo>
                    <a:pt x="30633" y="23456"/>
                  </a:lnTo>
                  <a:lnTo>
                    <a:pt x="30549" y="23435"/>
                  </a:lnTo>
                  <a:lnTo>
                    <a:pt x="30507" y="23372"/>
                  </a:lnTo>
                  <a:lnTo>
                    <a:pt x="30528" y="23309"/>
                  </a:lnTo>
                  <a:lnTo>
                    <a:pt x="30633" y="23372"/>
                  </a:lnTo>
                  <a:lnTo>
                    <a:pt x="30717" y="23309"/>
                  </a:lnTo>
                  <a:lnTo>
                    <a:pt x="30675" y="23268"/>
                  </a:lnTo>
                  <a:lnTo>
                    <a:pt x="30612" y="23268"/>
                  </a:lnTo>
                  <a:lnTo>
                    <a:pt x="30612" y="23163"/>
                  </a:lnTo>
                  <a:lnTo>
                    <a:pt x="30528" y="23121"/>
                  </a:lnTo>
                  <a:lnTo>
                    <a:pt x="30612" y="23100"/>
                  </a:lnTo>
                  <a:lnTo>
                    <a:pt x="30654" y="23142"/>
                  </a:lnTo>
                  <a:lnTo>
                    <a:pt x="30717" y="23142"/>
                  </a:lnTo>
                  <a:lnTo>
                    <a:pt x="30758" y="23205"/>
                  </a:lnTo>
                  <a:lnTo>
                    <a:pt x="30758" y="23121"/>
                  </a:lnTo>
                  <a:lnTo>
                    <a:pt x="30654" y="23037"/>
                  </a:lnTo>
                  <a:lnTo>
                    <a:pt x="30654" y="22933"/>
                  </a:lnTo>
                  <a:lnTo>
                    <a:pt x="30737" y="22933"/>
                  </a:lnTo>
                  <a:lnTo>
                    <a:pt x="30758" y="22891"/>
                  </a:lnTo>
                  <a:lnTo>
                    <a:pt x="30863" y="22954"/>
                  </a:lnTo>
                  <a:lnTo>
                    <a:pt x="30863" y="23037"/>
                  </a:lnTo>
                  <a:lnTo>
                    <a:pt x="30926" y="23037"/>
                  </a:lnTo>
                  <a:lnTo>
                    <a:pt x="30968" y="23121"/>
                  </a:lnTo>
                  <a:lnTo>
                    <a:pt x="30989" y="22996"/>
                  </a:lnTo>
                  <a:lnTo>
                    <a:pt x="30947" y="22912"/>
                  </a:lnTo>
                  <a:lnTo>
                    <a:pt x="30884" y="22912"/>
                  </a:lnTo>
                  <a:lnTo>
                    <a:pt x="30863" y="22828"/>
                  </a:lnTo>
                  <a:lnTo>
                    <a:pt x="30947" y="22828"/>
                  </a:lnTo>
                  <a:lnTo>
                    <a:pt x="30947" y="22745"/>
                  </a:lnTo>
                  <a:lnTo>
                    <a:pt x="30863" y="22724"/>
                  </a:lnTo>
                  <a:lnTo>
                    <a:pt x="30989" y="22598"/>
                  </a:lnTo>
                  <a:lnTo>
                    <a:pt x="30926" y="22535"/>
                  </a:lnTo>
                  <a:lnTo>
                    <a:pt x="30842" y="22535"/>
                  </a:lnTo>
                  <a:lnTo>
                    <a:pt x="30779" y="22598"/>
                  </a:lnTo>
                  <a:lnTo>
                    <a:pt x="30800" y="22493"/>
                  </a:lnTo>
                  <a:lnTo>
                    <a:pt x="30947" y="22410"/>
                  </a:lnTo>
                  <a:lnTo>
                    <a:pt x="31135" y="22326"/>
                  </a:lnTo>
                  <a:lnTo>
                    <a:pt x="31072" y="22263"/>
                  </a:lnTo>
                  <a:lnTo>
                    <a:pt x="30989" y="22326"/>
                  </a:lnTo>
                  <a:lnTo>
                    <a:pt x="30863" y="22201"/>
                  </a:lnTo>
                  <a:lnTo>
                    <a:pt x="30968" y="22201"/>
                  </a:lnTo>
                  <a:lnTo>
                    <a:pt x="30884" y="22096"/>
                  </a:lnTo>
                  <a:lnTo>
                    <a:pt x="30800" y="22096"/>
                  </a:lnTo>
                  <a:lnTo>
                    <a:pt x="30863" y="22054"/>
                  </a:lnTo>
                  <a:lnTo>
                    <a:pt x="30800" y="21991"/>
                  </a:lnTo>
                  <a:lnTo>
                    <a:pt x="30884" y="21991"/>
                  </a:lnTo>
                  <a:lnTo>
                    <a:pt x="30926" y="21908"/>
                  </a:lnTo>
                  <a:lnTo>
                    <a:pt x="31030" y="21908"/>
                  </a:lnTo>
                  <a:lnTo>
                    <a:pt x="30989" y="22012"/>
                  </a:lnTo>
                  <a:lnTo>
                    <a:pt x="31072" y="22012"/>
                  </a:lnTo>
                  <a:lnTo>
                    <a:pt x="31240" y="21866"/>
                  </a:lnTo>
                  <a:lnTo>
                    <a:pt x="31240" y="21782"/>
                  </a:lnTo>
                  <a:lnTo>
                    <a:pt x="31365" y="21803"/>
                  </a:lnTo>
                  <a:lnTo>
                    <a:pt x="31281" y="21698"/>
                  </a:lnTo>
                  <a:lnTo>
                    <a:pt x="31198" y="21698"/>
                  </a:lnTo>
                  <a:lnTo>
                    <a:pt x="31240" y="21594"/>
                  </a:lnTo>
                  <a:lnTo>
                    <a:pt x="31302" y="21677"/>
                  </a:lnTo>
                  <a:lnTo>
                    <a:pt x="31386" y="21636"/>
                  </a:lnTo>
                  <a:lnTo>
                    <a:pt x="31386" y="21531"/>
                  </a:lnTo>
                  <a:lnTo>
                    <a:pt x="31449" y="21489"/>
                  </a:lnTo>
                  <a:lnTo>
                    <a:pt x="31386" y="21426"/>
                  </a:lnTo>
                  <a:lnTo>
                    <a:pt x="31386" y="21343"/>
                  </a:lnTo>
                  <a:lnTo>
                    <a:pt x="31470" y="21322"/>
                  </a:lnTo>
                  <a:lnTo>
                    <a:pt x="31407" y="21238"/>
                  </a:lnTo>
                  <a:lnTo>
                    <a:pt x="31407" y="21175"/>
                  </a:lnTo>
                  <a:lnTo>
                    <a:pt x="31302" y="21112"/>
                  </a:lnTo>
                  <a:lnTo>
                    <a:pt x="31470" y="21154"/>
                  </a:lnTo>
                  <a:lnTo>
                    <a:pt x="31512" y="21112"/>
                  </a:lnTo>
                  <a:lnTo>
                    <a:pt x="31616" y="20903"/>
                  </a:lnTo>
                  <a:lnTo>
                    <a:pt x="31700" y="20903"/>
                  </a:lnTo>
                  <a:lnTo>
                    <a:pt x="31721" y="20966"/>
                  </a:lnTo>
                  <a:lnTo>
                    <a:pt x="31763" y="21029"/>
                  </a:lnTo>
                  <a:lnTo>
                    <a:pt x="31784" y="20924"/>
                  </a:lnTo>
                  <a:lnTo>
                    <a:pt x="31846" y="20861"/>
                  </a:lnTo>
                  <a:lnTo>
                    <a:pt x="31805" y="20736"/>
                  </a:lnTo>
                  <a:lnTo>
                    <a:pt x="31679" y="20736"/>
                  </a:lnTo>
                  <a:lnTo>
                    <a:pt x="31616" y="20694"/>
                  </a:lnTo>
                  <a:lnTo>
                    <a:pt x="31679" y="20652"/>
                  </a:lnTo>
                  <a:lnTo>
                    <a:pt x="31763" y="20652"/>
                  </a:lnTo>
                  <a:lnTo>
                    <a:pt x="31826" y="20610"/>
                  </a:lnTo>
                  <a:lnTo>
                    <a:pt x="31784" y="20548"/>
                  </a:lnTo>
                  <a:lnTo>
                    <a:pt x="31700" y="20506"/>
                  </a:lnTo>
                  <a:lnTo>
                    <a:pt x="31784" y="20443"/>
                  </a:lnTo>
                  <a:lnTo>
                    <a:pt x="31826" y="20443"/>
                  </a:lnTo>
                  <a:lnTo>
                    <a:pt x="31826" y="20401"/>
                  </a:lnTo>
                  <a:lnTo>
                    <a:pt x="31784" y="20338"/>
                  </a:lnTo>
                  <a:lnTo>
                    <a:pt x="31574" y="20338"/>
                  </a:lnTo>
                  <a:lnTo>
                    <a:pt x="31595" y="20296"/>
                  </a:lnTo>
                  <a:lnTo>
                    <a:pt x="31721" y="20192"/>
                  </a:lnTo>
                  <a:lnTo>
                    <a:pt x="31826" y="20213"/>
                  </a:lnTo>
                  <a:lnTo>
                    <a:pt x="31846" y="20192"/>
                  </a:lnTo>
                  <a:lnTo>
                    <a:pt x="31888" y="20129"/>
                  </a:lnTo>
                  <a:lnTo>
                    <a:pt x="31930" y="20192"/>
                  </a:lnTo>
                  <a:lnTo>
                    <a:pt x="31972" y="20213"/>
                  </a:lnTo>
                  <a:lnTo>
                    <a:pt x="32014" y="20171"/>
                  </a:lnTo>
                  <a:lnTo>
                    <a:pt x="31993" y="20087"/>
                  </a:lnTo>
                  <a:lnTo>
                    <a:pt x="31972" y="19920"/>
                  </a:lnTo>
                  <a:lnTo>
                    <a:pt x="31909" y="19878"/>
                  </a:lnTo>
                  <a:lnTo>
                    <a:pt x="31826" y="19962"/>
                  </a:lnTo>
                  <a:lnTo>
                    <a:pt x="31846" y="19983"/>
                  </a:lnTo>
                  <a:lnTo>
                    <a:pt x="31846" y="20024"/>
                  </a:lnTo>
                  <a:lnTo>
                    <a:pt x="31763" y="20004"/>
                  </a:lnTo>
                  <a:lnTo>
                    <a:pt x="31595" y="20129"/>
                  </a:lnTo>
                  <a:lnTo>
                    <a:pt x="31512" y="20108"/>
                  </a:lnTo>
                  <a:lnTo>
                    <a:pt x="31512" y="20004"/>
                  </a:lnTo>
                  <a:lnTo>
                    <a:pt x="31679" y="19983"/>
                  </a:lnTo>
                  <a:lnTo>
                    <a:pt x="31930" y="19752"/>
                  </a:lnTo>
                  <a:lnTo>
                    <a:pt x="31909" y="19711"/>
                  </a:lnTo>
                  <a:lnTo>
                    <a:pt x="31805" y="19711"/>
                  </a:lnTo>
                  <a:lnTo>
                    <a:pt x="31763" y="19648"/>
                  </a:lnTo>
                  <a:lnTo>
                    <a:pt x="31721" y="19690"/>
                  </a:lnTo>
                  <a:lnTo>
                    <a:pt x="31553" y="19460"/>
                  </a:lnTo>
                  <a:lnTo>
                    <a:pt x="31386" y="19439"/>
                  </a:lnTo>
                  <a:lnTo>
                    <a:pt x="31240" y="19585"/>
                  </a:lnTo>
                  <a:lnTo>
                    <a:pt x="31135" y="19564"/>
                  </a:lnTo>
                  <a:lnTo>
                    <a:pt x="31030" y="19397"/>
                  </a:lnTo>
                  <a:lnTo>
                    <a:pt x="30884" y="19439"/>
                  </a:lnTo>
                  <a:lnTo>
                    <a:pt x="30779" y="19501"/>
                  </a:lnTo>
                  <a:lnTo>
                    <a:pt x="30737" y="19606"/>
                  </a:lnTo>
                  <a:lnTo>
                    <a:pt x="30758" y="19480"/>
                  </a:lnTo>
                  <a:lnTo>
                    <a:pt x="30884" y="19376"/>
                  </a:lnTo>
                  <a:lnTo>
                    <a:pt x="30968" y="19376"/>
                  </a:lnTo>
                  <a:lnTo>
                    <a:pt x="31051" y="19334"/>
                  </a:lnTo>
                  <a:lnTo>
                    <a:pt x="31177" y="19376"/>
                  </a:lnTo>
                  <a:lnTo>
                    <a:pt x="31281" y="19355"/>
                  </a:lnTo>
                  <a:lnTo>
                    <a:pt x="31281" y="19250"/>
                  </a:lnTo>
                  <a:lnTo>
                    <a:pt x="31323" y="19188"/>
                  </a:lnTo>
                  <a:lnTo>
                    <a:pt x="31407" y="19188"/>
                  </a:lnTo>
                  <a:lnTo>
                    <a:pt x="31553" y="19041"/>
                  </a:lnTo>
                  <a:lnTo>
                    <a:pt x="31700" y="19020"/>
                  </a:lnTo>
                  <a:lnTo>
                    <a:pt x="31700" y="18936"/>
                  </a:lnTo>
                  <a:lnTo>
                    <a:pt x="31574" y="18727"/>
                  </a:lnTo>
                  <a:lnTo>
                    <a:pt x="31281" y="18539"/>
                  </a:lnTo>
                  <a:lnTo>
                    <a:pt x="31072" y="18413"/>
                  </a:lnTo>
                  <a:lnTo>
                    <a:pt x="30842" y="18204"/>
                  </a:lnTo>
                  <a:lnTo>
                    <a:pt x="30737" y="18204"/>
                  </a:lnTo>
                  <a:lnTo>
                    <a:pt x="30549" y="18330"/>
                  </a:lnTo>
                  <a:lnTo>
                    <a:pt x="30445" y="18309"/>
                  </a:lnTo>
                  <a:lnTo>
                    <a:pt x="30319" y="18183"/>
                  </a:lnTo>
                  <a:lnTo>
                    <a:pt x="30319" y="18099"/>
                  </a:lnTo>
                  <a:lnTo>
                    <a:pt x="30235" y="18079"/>
                  </a:lnTo>
                  <a:lnTo>
                    <a:pt x="30110" y="18120"/>
                  </a:lnTo>
                  <a:lnTo>
                    <a:pt x="29984" y="18120"/>
                  </a:lnTo>
                  <a:lnTo>
                    <a:pt x="29838" y="18141"/>
                  </a:lnTo>
                  <a:lnTo>
                    <a:pt x="29691" y="18351"/>
                  </a:lnTo>
                  <a:lnTo>
                    <a:pt x="29817" y="18099"/>
                  </a:lnTo>
                  <a:lnTo>
                    <a:pt x="29921" y="18037"/>
                  </a:lnTo>
                  <a:lnTo>
                    <a:pt x="29984" y="18079"/>
                  </a:lnTo>
                  <a:lnTo>
                    <a:pt x="30047" y="18079"/>
                  </a:lnTo>
                  <a:lnTo>
                    <a:pt x="30089" y="18016"/>
                  </a:lnTo>
                  <a:lnTo>
                    <a:pt x="30193" y="18079"/>
                  </a:lnTo>
                  <a:lnTo>
                    <a:pt x="30340" y="17995"/>
                  </a:lnTo>
                  <a:lnTo>
                    <a:pt x="30403" y="18183"/>
                  </a:lnTo>
                  <a:lnTo>
                    <a:pt x="30465" y="18225"/>
                  </a:lnTo>
                  <a:lnTo>
                    <a:pt x="30570" y="18225"/>
                  </a:lnTo>
                  <a:lnTo>
                    <a:pt x="30654" y="18120"/>
                  </a:lnTo>
                  <a:lnTo>
                    <a:pt x="30842" y="18141"/>
                  </a:lnTo>
                  <a:lnTo>
                    <a:pt x="30968" y="18246"/>
                  </a:lnTo>
                  <a:lnTo>
                    <a:pt x="31051" y="18246"/>
                  </a:lnTo>
                  <a:lnTo>
                    <a:pt x="31177" y="18351"/>
                  </a:lnTo>
                  <a:lnTo>
                    <a:pt x="31323" y="18288"/>
                  </a:lnTo>
                  <a:lnTo>
                    <a:pt x="31574" y="18351"/>
                  </a:lnTo>
                  <a:lnTo>
                    <a:pt x="31658" y="18330"/>
                  </a:lnTo>
                  <a:lnTo>
                    <a:pt x="31553" y="18141"/>
                  </a:lnTo>
                  <a:lnTo>
                    <a:pt x="31491" y="18120"/>
                  </a:lnTo>
                  <a:lnTo>
                    <a:pt x="31323" y="17974"/>
                  </a:lnTo>
                  <a:lnTo>
                    <a:pt x="31323" y="17911"/>
                  </a:lnTo>
                  <a:lnTo>
                    <a:pt x="31281" y="17869"/>
                  </a:lnTo>
                  <a:lnTo>
                    <a:pt x="31177" y="17890"/>
                  </a:lnTo>
                  <a:lnTo>
                    <a:pt x="31051" y="17827"/>
                  </a:lnTo>
                  <a:lnTo>
                    <a:pt x="30884" y="17597"/>
                  </a:lnTo>
                  <a:lnTo>
                    <a:pt x="30884" y="17451"/>
                  </a:lnTo>
                  <a:lnTo>
                    <a:pt x="30675" y="17283"/>
                  </a:lnTo>
                  <a:lnTo>
                    <a:pt x="30675" y="17095"/>
                  </a:lnTo>
                  <a:lnTo>
                    <a:pt x="30549" y="17074"/>
                  </a:lnTo>
                  <a:lnTo>
                    <a:pt x="30612" y="16949"/>
                  </a:lnTo>
                  <a:lnTo>
                    <a:pt x="30570" y="16928"/>
                  </a:lnTo>
                  <a:lnTo>
                    <a:pt x="30403" y="16572"/>
                  </a:lnTo>
                  <a:lnTo>
                    <a:pt x="30089" y="16405"/>
                  </a:lnTo>
                  <a:lnTo>
                    <a:pt x="30005" y="16447"/>
                  </a:lnTo>
                  <a:lnTo>
                    <a:pt x="30005" y="16363"/>
                  </a:lnTo>
                  <a:lnTo>
                    <a:pt x="29712" y="16237"/>
                  </a:lnTo>
                  <a:lnTo>
                    <a:pt x="29670" y="16237"/>
                  </a:lnTo>
                  <a:lnTo>
                    <a:pt x="29670" y="15944"/>
                  </a:lnTo>
                  <a:lnTo>
                    <a:pt x="29712" y="15735"/>
                  </a:lnTo>
                  <a:lnTo>
                    <a:pt x="29670" y="15610"/>
                  </a:lnTo>
                  <a:lnTo>
                    <a:pt x="29691" y="15463"/>
                  </a:lnTo>
                  <a:lnTo>
                    <a:pt x="29712" y="15484"/>
                  </a:lnTo>
                  <a:lnTo>
                    <a:pt x="29817" y="15463"/>
                  </a:lnTo>
                  <a:lnTo>
                    <a:pt x="29921" y="15296"/>
                  </a:lnTo>
                  <a:lnTo>
                    <a:pt x="29984" y="15317"/>
                  </a:lnTo>
                  <a:lnTo>
                    <a:pt x="30089" y="15191"/>
                  </a:lnTo>
                  <a:lnTo>
                    <a:pt x="29984" y="15149"/>
                  </a:lnTo>
                  <a:lnTo>
                    <a:pt x="29921" y="15066"/>
                  </a:lnTo>
                  <a:lnTo>
                    <a:pt x="30005" y="14961"/>
                  </a:lnTo>
                  <a:lnTo>
                    <a:pt x="30193" y="14982"/>
                  </a:lnTo>
                  <a:lnTo>
                    <a:pt x="30193" y="14856"/>
                  </a:lnTo>
                  <a:lnTo>
                    <a:pt x="30319" y="14835"/>
                  </a:lnTo>
                  <a:lnTo>
                    <a:pt x="30319" y="14731"/>
                  </a:lnTo>
                  <a:lnTo>
                    <a:pt x="30193" y="14647"/>
                  </a:lnTo>
                  <a:lnTo>
                    <a:pt x="30319" y="14647"/>
                  </a:lnTo>
                  <a:lnTo>
                    <a:pt x="30424" y="14689"/>
                  </a:lnTo>
                  <a:lnTo>
                    <a:pt x="30445" y="14647"/>
                  </a:lnTo>
                  <a:lnTo>
                    <a:pt x="30549" y="14647"/>
                  </a:lnTo>
                  <a:lnTo>
                    <a:pt x="30654" y="14563"/>
                  </a:lnTo>
                  <a:lnTo>
                    <a:pt x="30717" y="14563"/>
                  </a:lnTo>
                  <a:lnTo>
                    <a:pt x="30842" y="14375"/>
                  </a:lnTo>
                  <a:lnTo>
                    <a:pt x="30884" y="14459"/>
                  </a:lnTo>
                  <a:lnTo>
                    <a:pt x="30947" y="14417"/>
                  </a:lnTo>
                  <a:lnTo>
                    <a:pt x="30947" y="14459"/>
                  </a:lnTo>
                  <a:lnTo>
                    <a:pt x="31093" y="14563"/>
                  </a:lnTo>
                  <a:lnTo>
                    <a:pt x="31240" y="14438"/>
                  </a:lnTo>
                  <a:lnTo>
                    <a:pt x="31240" y="14375"/>
                  </a:lnTo>
                  <a:lnTo>
                    <a:pt x="31156" y="14354"/>
                  </a:lnTo>
                  <a:lnTo>
                    <a:pt x="31135" y="14250"/>
                  </a:lnTo>
                  <a:lnTo>
                    <a:pt x="31198" y="14208"/>
                  </a:lnTo>
                  <a:lnTo>
                    <a:pt x="31261" y="14208"/>
                  </a:lnTo>
                  <a:lnTo>
                    <a:pt x="31177" y="14061"/>
                  </a:lnTo>
                  <a:lnTo>
                    <a:pt x="31177" y="13998"/>
                  </a:lnTo>
                  <a:lnTo>
                    <a:pt x="31302" y="13957"/>
                  </a:lnTo>
                  <a:lnTo>
                    <a:pt x="31240" y="13936"/>
                  </a:lnTo>
                  <a:lnTo>
                    <a:pt x="31093" y="13957"/>
                  </a:lnTo>
                  <a:lnTo>
                    <a:pt x="30947" y="13957"/>
                  </a:lnTo>
                  <a:lnTo>
                    <a:pt x="30947" y="13915"/>
                  </a:lnTo>
                  <a:lnTo>
                    <a:pt x="30800" y="13915"/>
                  </a:lnTo>
                  <a:lnTo>
                    <a:pt x="30758" y="13957"/>
                  </a:lnTo>
                  <a:lnTo>
                    <a:pt x="30403" y="13998"/>
                  </a:lnTo>
                  <a:lnTo>
                    <a:pt x="30319" y="13915"/>
                  </a:lnTo>
                  <a:lnTo>
                    <a:pt x="30256" y="13894"/>
                  </a:lnTo>
                  <a:lnTo>
                    <a:pt x="30193" y="13789"/>
                  </a:lnTo>
                  <a:lnTo>
                    <a:pt x="30131" y="13747"/>
                  </a:lnTo>
                  <a:lnTo>
                    <a:pt x="30089" y="13706"/>
                  </a:lnTo>
                  <a:lnTo>
                    <a:pt x="29817" y="13831"/>
                  </a:lnTo>
                  <a:lnTo>
                    <a:pt x="29691" y="13831"/>
                  </a:lnTo>
                  <a:lnTo>
                    <a:pt x="29733" y="13894"/>
                  </a:lnTo>
                  <a:lnTo>
                    <a:pt x="29733" y="13998"/>
                  </a:lnTo>
                  <a:lnTo>
                    <a:pt x="29670" y="14040"/>
                  </a:lnTo>
                  <a:lnTo>
                    <a:pt x="29503" y="14103"/>
                  </a:lnTo>
                  <a:lnTo>
                    <a:pt x="29524" y="14124"/>
                  </a:lnTo>
                  <a:lnTo>
                    <a:pt x="29587" y="14208"/>
                  </a:lnTo>
                  <a:lnTo>
                    <a:pt x="29524" y="14312"/>
                  </a:lnTo>
                  <a:lnTo>
                    <a:pt x="29482" y="14354"/>
                  </a:lnTo>
                  <a:lnTo>
                    <a:pt x="29357" y="14312"/>
                  </a:lnTo>
                  <a:lnTo>
                    <a:pt x="29231" y="14375"/>
                  </a:lnTo>
                  <a:lnTo>
                    <a:pt x="29085" y="14354"/>
                  </a:lnTo>
                  <a:lnTo>
                    <a:pt x="28938" y="14061"/>
                  </a:lnTo>
                  <a:lnTo>
                    <a:pt x="28938" y="13915"/>
                  </a:lnTo>
                  <a:lnTo>
                    <a:pt x="28896" y="13810"/>
                  </a:lnTo>
                  <a:lnTo>
                    <a:pt x="28750" y="13810"/>
                  </a:lnTo>
                  <a:lnTo>
                    <a:pt x="28687" y="13831"/>
                  </a:lnTo>
                  <a:lnTo>
                    <a:pt x="28687" y="13789"/>
                  </a:lnTo>
                  <a:lnTo>
                    <a:pt x="28624" y="13789"/>
                  </a:lnTo>
                  <a:lnTo>
                    <a:pt x="28561" y="13852"/>
                  </a:lnTo>
                  <a:lnTo>
                    <a:pt x="28540" y="13789"/>
                  </a:lnTo>
                  <a:lnTo>
                    <a:pt x="28540" y="13831"/>
                  </a:lnTo>
                  <a:lnTo>
                    <a:pt x="28436" y="13706"/>
                  </a:lnTo>
                  <a:lnTo>
                    <a:pt x="28436" y="13622"/>
                  </a:lnTo>
                  <a:lnTo>
                    <a:pt x="28227" y="13496"/>
                  </a:lnTo>
                  <a:lnTo>
                    <a:pt x="28122" y="13413"/>
                  </a:lnTo>
                  <a:lnTo>
                    <a:pt x="28101" y="13287"/>
                  </a:lnTo>
                  <a:lnTo>
                    <a:pt x="28038" y="13162"/>
                  </a:lnTo>
                  <a:lnTo>
                    <a:pt x="28101" y="13099"/>
                  </a:lnTo>
                  <a:lnTo>
                    <a:pt x="28101" y="13057"/>
                  </a:lnTo>
                  <a:lnTo>
                    <a:pt x="28101" y="12994"/>
                  </a:lnTo>
                  <a:lnTo>
                    <a:pt x="28122" y="12869"/>
                  </a:lnTo>
                  <a:lnTo>
                    <a:pt x="28164" y="12806"/>
                  </a:lnTo>
                  <a:lnTo>
                    <a:pt x="28185" y="12764"/>
                  </a:lnTo>
                  <a:lnTo>
                    <a:pt x="28415" y="12848"/>
                  </a:lnTo>
                  <a:lnTo>
                    <a:pt x="28750" y="12848"/>
                  </a:lnTo>
                  <a:lnTo>
                    <a:pt x="28792" y="12701"/>
                  </a:lnTo>
                  <a:lnTo>
                    <a:pt x="28771" y="12659"/>
                  </a:lnTo>
                  <a:lnTo>
                    <a:pt x="28854" y="12659"/>
                  </a:lnTo>
                  <a:lnTo>
                    <a:pt x="28833" y="12492"/>
                  </a:lnTo>
                  <a:lnTo>
                    <a:pt x="28792" y="12471"/>
                  </a:lnTo>
                  <a:lnTo>
                    <a:pt x="28854" y="12429"/>
                  </a:lnTo>
                  <a:lnTo>
                    <a:pt x="28896" y="12136"/>
                  </a:lnTo>
                  <a:lnTo>
                    <a:pt x="29105" y="12011"/>
                  </a:lnTo>
                  <a:lnTo>
                    <a:pt x="29210" y="12011"/>
                  </a:lnTo>
                  <a:lnTo>
                    <a:pt x="29315" y="11843"/>
                  </a:lnTo>
                  <a:lnTo>
                    <a:pt x="29377" y="11843"/>
                  </a:lnTo>
                  <a:lnTo>
                    <a:pt x="29398" y="11613"/>
                  </a:lnTo>
                  <a:lnTo>
                    <a:pt x="29503" y="11488"/>
                  </a:lnTo>
                  <a:lnTo>
                    <a:pt x="29524" y="11341"/>
                  </a:lnTo>
                  <a:lnTo>
                    <a:pt x="29587" y="11320"/>
                  </a:lnTo>
                  <a:lnTo>
                    <a:pt x="29670" y="11195"/>
                  </a:lnTo>
                  <a:lnTo>
                    <a:pt x="29796" y="11195"/>
                  </a:lnTo>
                  <a:lnTo>
                    <a:pt x="29838" y="11216"/>
                  </a:lnTo>
                  <a:lnTo>
                    <a:pt x="29942" y="11216"/>
                  </a:lnTo>
                  <a:lnTo>
                    <a:pt x="29984" y="11111"/>
                  </a:lnTo>
                  <a:lnTo>
                    <a:pt x="30152" y="11320"/>
                  </a:lnTo>
                  <a:lnTo>
                    <a:pt x="30424" y="11488"/>
                  </a:lnTo>
                  <a:lnTo>
                    <a:pt x="30424" y="11592"/>
                  </a:lnTo>
                  <a:lnTo>
                    <a:pt x="30361" y="11613"/>
                  </a:lnTo>
                  <a:lnTo>
                    <a:pt x="30340" y="11697"/>
                  </a:lnTo>
                  <a:lnTo>
                    <a:pt x="30214" y="11843"/>
                  </a:lnTo>
                  <a:lnTo>
                    <a:pt x="30193" y="12011"/>
                  </a:lnTo>
                  <a:lnTo>
                    <a:pt x="30089" y="12011"/>
                  </a:lnTo>
                  <a:lnTo>
                    <a:pt x="30110" y="12032"/>
                  </a:lnTo>
                  <a:lnTo>
                    <a:pt x="30089" y="12178"/>
                  </a:lnTo>
                  <a:lnTo>
                    <a:pt x="30214" y="12325"/>
                  </a:lnTo>
                  <a:lnTo>
                    <a:pt x="30193" y="12387"/>
                  </a:lnTo>
                  <a:lnTo>
                    <a:pt x="30131" y="12429"/>
                  </a:lnTo>
                  <a:lnTo>
                    <a:pt x="30131" y="12471"/>
                  </a:lnTo>
                  <a:lnTo>
                    <a:pt x="30193" y="12555"/>
                  </a:lnTo>
                  <a:lnTo>
                    <a:pt x="30319" y="12492"/>
                  </a:lnTo>
                  <a:lnTo>
                    <a:pt x="30445" y="12387"/>
                  </a:lnTo>
                  <a:lnTo>
                    <a:pt x="30403" y="12492"/>
                  </a:lnTo>
                  <a:lnTo>
                    <a:pt x="30277" y="12576"/>
                  </a:lnTo>
                  <a:lnTo>
                    <a:pt x="30319" y="12638"/>
                  </a:lnTo>
                  <a:lnTo>
                    <a:pt x="30361" y="12659"/>
                  </a:lnTo>
                  <a:lnTo>
                    <a:pt x="30361" y="12701"/>
                  </a:lnTo>
                  <a:lnTo>
                    <a:pt x="30319" y="12743"/>
                  </a:lnTo>
                  <a:lnTo>
                    <a:pt x="30193" y="12743"/>
                  </a:lnTo>
                  <a:lnTo>
                    <a:pt x="30131" y="12806"/>
                  </a:lnTo>
                  <a:lnTo>
                    <a:pt x="30026" y="12806"/>
                  </a:lnTo>
                  <a:lnTo>
                    <a:pt x="29984" y="12890"/>
                  </a:lnTo>
                  <a:lnTo>
                    <a:pt x="30089" y="12973"/>
                  </a:lnTo>
                  <a:lnTo>
                    <a:pt x="30089" y="13057"/>
                  </a:lnTo>
                  <a:lnTo>
                    <a:pt x="30152" y="13057"/>
                  </a:lnTo>
                  <a:lnTo>
                    <a:pt x="30235" y="12952"/>
                  </a:lnTo>
                  <a:lnTo>
                    <a:pt x="30277" y="12952"/>
                  </a:lnTo>
                  <a:lnTo>
                    <a:pt x="30403" y="12806"/>
                  </a:lnTo>
                  <a:lnTo>
                    <a:pt x="30549" y="12743"/>
                  </a:lnTo>
                  <a:lnTo>
                    <a:pt x="30570" y="12701"/>
                  </a:lnTo>
                  <a:lnTo>
                    <a:pt x="30528" y="12576"/>
                  </a:lnTo>
                  <a:lnTo>
                    <a:pt x="30654" y="12471"/>
                  </a:lnTo>
                  <a:lnTo>
                    <a:pt x="30926" y="12283"/>
                  </a:lnTo>
                  <a:lnTo>
                    <a:pt x="30989" y="12283"/>
                  </a:lnTo>
                  <a:lnTo>
                    <a:pt x="31030" y="12178"/>
                  </a:lnTo>
                  <a:lnTo>
                    <a:pt x="31156" y="12178"/>
                  </a:lnTo>
                  <a:lnTo>
                    <a:pt x="31302" y="12053"/>
                  </a:lnTo>
                  <a:lnTo>
                    <a:pt x="31365" y="12115"/>
                  </a:lnTo>
                  <a:lnTo>
                    <a:pt x="31407" y="12115"/>
                  </a:lnTo>
                  <a:lnTo>
                    <a:pt x="31553" y="12073"/>
                  </a:lnTo>
                  <a:lnTo>
                    <a:pt x="31721" y="11906"/>
                  </a:lnTo>
                  <a:lnTo>
                    <a:pt x="31763" y="12011"/>
                  </a:lnTo>
                  <a:lnTo>
                    <a:pt x="31763" y="11655"/>
                  </a:lnTo>
                  <a:lnTo>
                    <a:pt x="31909" y="11550"/>
                  </a:lnTo>
                  <a:lnTo>
                    <a:pt x="31972" y="11404"/>
                  </a:lnTo>
                  <a:lnTo>
                    <a:pt x="31972" y="11299"/>
                  </a:lnTo>
                  <a:lnTo>
                    <a:pt x="32118" y="11195"/>
                  </a:lnTo>
                  <a:lnTo>
                    <a:pt x="32223" y="11006"/>
                  </a:lnTo>
                  <a:lnTo>
                    <a:pt x="32328" y="10965"/>
                  </a:lnTo>
                  <a:lnTo>
                    <a:pt x="32411" y="10672"/>
                  </a:lnTo>
                  <a:lnTo>
                    <a:pt x="32453" y="10567"/>
                  </a:lnTo>
                  <a:lnTo>
                    <a:pt x="32453" y="10504"/>
                  </a:lnTo>
                  <a:lnTo>
                    <a:pt x="32453" y="10337"/>
                  </a:lnTo>
                  <a:lnTo>
                    <a:pt x="32600" y="10190"/>
                  </a:lnTo>
                  <a:lnTo>
                    <a:pt x="32704" y="10358"/>
                  </a:lnTo>
                  <a:lnTo>
                    <a:pt x="32767" y="10400"/>
                  </a:lnTo>
                  <a:lnTo>
                    <a:pt x="32851" y="10483"/>
                  </a:lnTo>
                  <a:lnTo>
                    <a:pt x="32955" y="10441"/>
                  </a:lnTo>
                  <a:lnTo>
                    <a:pt x="33081" y="10483"/>
                  </a:lnTo>
                  <a:lnTo>
                    <a:pt x="33332" y="10462"/>
                  </a:lnTo>
                  <a:lnTo>
                    <a:pt x="33478" y="10483"/>
                  </a:lnTo>
                  <a:lnTo>
                    <a:pt x="33541" y="10337"/>
                  </a:lnTo>
                  <a:lnTo>
                    <a:pt x="33541" y="10253"/>
                  </a:lnTo>
                  <a:lnTo>
                    <a:pt x="33395" y="10128"/>
                  </a:lnTo>
                  <a:lnTo>
                    <a:pt x="33290" y="10044"/>
                  </a:lnTo>
                  <a:lnTo>
                    <a:pt x="33374" y="9960"/>
                  </a:lnTo>
                  <a:lnTo>
                    <a:pt x="33499" y="9960"/>
                  </a:lnTo>
                  <a:lnTo>
                    <a:pt x="33750" y="9772"/>
                  </a:lnTo>
                  <a:lnTo>
                    <a:pt x="33750" y="9646"/>
                  </a:lnTo>
                  <a:lnTo>
                    <a:pt x="33855" y="9521"/>
                  </a:lnTo>
                  <a:lnTo>
                    <a:pt x="33939" y="9521"/>
                  </a:lnTo>
                  <a:lnTo>
                    <a:pt x="34002" y="9416"/>
                  </a:lnTo>
                  <a:lnTo>
                    <a:pt x="33939" y="9312"/>
                  </a:lnTo>
                  <a:lnTo>
                    <a:pt x="33939" y="9207"/>
                  </a:lnTo>
                  <a:lnTo>
                    <a:pt x="33939" y="9081"/>
                  </a:lnTo>
                  <a:lnTo>
                    <a:pt x="34022" y="9040"/>
                  </a:lnTo>
                  <a:lnTo>
                    <a:pt x="34127" y="9123"/>
                  </a:lnTo>
                  <a:lnTo>
                    <a:pt x="34127" y="9228"/>
                  </a:lnTo>
                  <a:lnTo>
                    <a:pt x="34190" y="9312"/>
                  </a:lnTo>
                  <a:lnTo>
                    <a:pt x="34378" y="9332"/>
                  </a:lnTo>
                  <a:lnTo>
                    <a:pt x="34399" y="9395"/>
                  </a:lnTo>
                  <a:lnTo>
                    <a:pt x="34399" y="9353"/>
                  </a:lnTo>
                  <a:lnTo>
                    <a:pt x="34399" y="9291"/>
                  </a:lnTo>
                  <a:lnTo>
                    <a:pt x="34378" y="9249"/>
                  </a:lnTo>
                  <a:lnTo>
                    <a:pt x="34336" y="9144"/>
                  </a:lnTo>
                  <a:lnTo>
                    <a:pt x="34336" y="9123"/>
                  </a:lnTo>
                  <a:lnTo>
                    <a:pt x="34420" y="9081"/>
                  </a:lnTo>
                  <a:lnTo>
                    <a:pt x="34546" y="9102"/>
                  </a:lnTo>
                  <a:lnTo>
                    <a:pt x="34608" y="9081"/>
                  </a:lnTo>
                  <a:lnTo>
                    <a:pt x="34608" y="8977"/>
                  </a:lnTo>
                  <a:lnTo>
                    <a:pt x="34587" y="8914"/>
                  </a:lnTo>
                  <a:lnTo>
                    <a:pt x="34587" y="8830"/>
                  </a:lnTo>
                  <a:lnTo>
                    <a:pt x="34608" y="8788"/>
                  </a:lnTo>
                  <a:lnTo>
                    <a:pt x="34608" y="8684"/>
                  </a:lnTo>
                  <a:lnTo>
                    <a:pt x="34608" y="8579"/>
                  </a:lnTo>
                  <a:lnTo>
                    <a:pt x="34525" y="8516"/>
                  </a:lnTo>
                  <a:lnTo>
                    <a:pt x="34525" y="8349"/>
                  </a:lnTo>
                  <a:lnTo>
                    <a:pt x="34525" y="8244"/>
                  </a:lnTo>
                  <a:lnTo>
                    <a:pt x="34504" y="8098"/>
                  </a:lnTo>
                  <a:lnTo>
                    <a:pt x="34504" y="7993"/>
                  </a:lnTo>
                  <a:lnTo>
                    <a:pt x="34441" y="7889"/>
                  </a:lnTo>
                  <a:lnTo>
                    <a:pt x="34399" y="7826"/>
                  </a:lnTo>
                  <a:lnTo>
                    <a:pt x="34378" y="7742"/>
                  </a:lnTo>
                  <a:lnTo>
                    <a:pt x="34232" y="7533"/>
                  </a:lnTo>
                  <a:lnTo>
                    <a:pt x="34190" y="7428"/>
                  </a:lnTo>
                  <a:lnTo>
                    <a:pt x="34211" y="7366"/>
                  </a:lnTo>
                  <a:lnTo>
                    <a:pt x="34294" y="7345"/>
                  </a:lnTo>
                  <a:lnTo>
                    <a:pt x="34378" y="7324"/>
                  </a:lnTo>
                  <a:lnTo>
                    <a:pt x="34420" y="7261"/>
                  </a:lnTo>
                  <a:lnTo>
                    <a:pt x="34441" y="7198"/>
                  </a:lnTo>
                  <a:lnTo>
                    <a:pt x="34546" y="7010"/>
                  </a:lnTo>
                  <a:lnTo>
                    <a:pt x="34587" y="7010"/>
                  </a:lnTo>
                  <a:lnTo>
                    <a:pt x="34692" y="7031"/>
                  </a:lnTo>
                  <a:lnTo>
                    <a:pt x="34755" y="7052"/>
                  </a:lnTo>
                  <a:lnTo>
                    <a:pt x="35131" y="7115"/>
                  </a:lnTo>
                  <a:lnTo>
                    <a:pt x="35173" y="7136"/>
                  </a:lnTo>
                  <a:lnTo>
                    <a:pt x="35236" y="7136"/>
                  </a:lnTo>
                  <a:lnTo>
                    <a:pt x="35278" y="7094"/>
                  </a:lnTo>
                  <a:lnTo>
                    <a:pt x="35257" y="7010"/>
                  </a:lnTo>
                  <a:lnTo>
                    <a:pt x="35236" y="6926"/>
                  </a:lnTo>
                  <a:lnTo>
                    <a:pt x="35236" y="6884"/>
                  </a:lnTo>
                  <a:lnTo>
                    <a:pt x="35257" y="6822"/>
                  </a:lnTo>
                  <a:lnTo>
                    <a:pt x="35236" y="6780"/>
                  </a:lnTo>
                  <a:lnTo>
                    <a:pt x="35215" y="6696"/>
                  </a:lnTo>
                  <a:lnTo>
                    <a:pt x="35257" y="6591"/>
                  </a:lnTo>
                  <a:lnTo>
                    <a:pt x="35320" y="6571"/>
                  </a:lnTo>
                  <a:lnTo>
                    <a:pt x="35278" y="6466"/>
                  </a:lnTo>
                  <a:lnTo>
                    <a:pt x="35257" y="6403"/>
                  </a:lnTo>
                  <a:lnTo>
                    <a:pt x="35257" y="6382"/>
                  </a:lnTo>
                  <a:lnTo>
                    <a:pt x="35341" y="6319"/>
                  </a:lnTo>
                  <a:lnTo>
                    <a:pt x="35320" y="6278"/>
                  </a:lnTo>
                  <a:lnTo>
                    <a:pt x="35320" y="6215"/>
                  </a:lnTo>
                  <a:lnTo>
                    <a:pt x="35278" y="6152"/>
                  </a:lnTo>
                  <a:lnTo>
                    <a:pt x="35320" y="6068"/>
                  </a:lnTo>
                  <a:lnTo>
                    <a:pt x="35362" y="6047"/>
                  </a:lnTo>
                  <a:lnTo>
                    <a:pt x="35362" y="5985"/>
                  </a:lnTo>
                  <a:lnTo>
                    <a:pt x="35341" y="5943"/>
                  </a:lnTo>
                  <a:lnTo>
                    <a:pt x="35278" y="5796"/>
                  </a:lnTo>
                  <a:lnTo>
                    <a:pt x="35278" y="5671"/>
                  </a:lnTo>
                  <a:lnTo>
                    <a:pt x="35320" y="5650"/>
                  </a:lnTo>
                  <a:lnTo>
                    <a:pt x="35341" y="5629"/>
                  </a:lnTo>
                  <a:lnTo>
                    <a:pt x="35341" y="5587"/>
                  </a:lnTo>
                  <a:lnTo>
                    <a:pt x="35320" y="5545"/>
                  </a:lnTo>
                  <a:lnTo>
                    <a:pt x="35320" y="5483"/>
                  </a:lnTo>
                  <a:lnTo>
                    <a:pt x="35257" y="5441"/>
                  </a:lnTo>
                  <a:lnTo>
                    <a:pt x="35236" y="5378"/>
                  </a:lnTo>
                  <a:lnTo>
                    <a:pt x="35257" y="5315"/>
                  </a:lnTo>
                  <a:lnTo>
                    <a:pt x="35257" y="5231"/>
                  </a:lnTo>
                  <a:lnTo>
                    <a:pt x="35236" y="5169"/>
                  </a:lnTo>
                  <a:lnTo>
                    <a:pt x="35173" y="5127"/>
                  </a:lnTo>
                  <a:lnTo>
                    <a:pt x="35173" y="5064"/>
                  </a:lnTo>
                  <a:lnTo>
                    <a:pt x="35257" y="4959"/>
                  </a:lnTo>
                  <a:lnTo>
                    <a:pt x="35362" y="4939"/>
                  </a:lnTo>
                  <a:lnTo>
                    <a:pt x="35383" y="4918"/>
                  </a:lnTo>
                  <a:lnTo>
                    <a:pt x="35383" y="4813"/>
                  </a:lnTo>
                  <a:lnTo>
                    <a:pt x="35424" y="4687"/>
                  </a:lnTo>
                  <a:lnTo>
                    <a:pt x="35341" y="4646"/>
                  </a:lnTo>
                  <a:lnTo>
                    <a:pt x="35278" y="4583"/>
                  </a:lnTo>
                  <a:lnTo>
                    <a:pt x="35257" y="4499"/>
                  </a:lnTo>
                  <a:lnTo>
                    <a:pt x="35173" y="4395"/>
                  </a:lnTo>
                  <a:lnTo>
                    <a:pt x="35152" y="4332"/>
                  </a:lnTo>
                  <a:lnTo>
                    <a:pt x="35215" y="4290"/>
                  </a:lnTo>
                  <a:lnTo>
                    <a:pt x="35152" y="4185"/>
                  </a:lnTo>
                  <a:lnTo>
                    <a:pt x="35131" y="4123"/>
                  </a:lnTo>
                  <a:lnTo>
                    <a:pt x="35027" y="4102"/>
                  </a:lnTo>
                  <a:lnTo>
                    <a:pt x="34964" y="4081"/>
                  </a:lnTo>
                  <a:lnTo>
                    <a:pt x="34859" y="4018"/>
                  </a:lnTo>
                  <a:lnTo>
                    <a:pt x="34797" y="4081"/>
                  </a:lnTo>
                  <a:lnTo>
                    <a:pt x="34713" y="4102"/>
                  </a:lnTo>
                  <a:lnTo>
                    <a:pt x="34629" y="4143"/>
                  </a:lnTo>
                  <a:lnTo>
                    <a:pt x="34629" y="4227"/>
                  </a:lnTo>
                  <a:lnTo>
                    <a:pt x="34587" y="4269"/>
                  </a:lnTo>
                  <a:lnTo>
                    <a:pt x="34504" y="4269"/>
                  </a:lnTo>
                  <a:lnTo>
                    <a:pt x="34483" y="4395"/>
                  </a:lnTo>
                  <a:lnTo>
                    <a:pt x="34294" y="4395"/>
                  </a:lnTo>
                  <a:lnTo>
                    <a:pt x="34232" y="4478"/>
                  </a:lnTo>
                  <a:lnTo>
                    <a:pt x="34232" y="4583"/>
                  </a:lnTo>
                  <a:lnTo>
                    <a:pt x="34190" y="4604"/>
                  </a:lnTo>
                  <a:lnTo>
                    <a:pt x="34169" y="4729"/>
                  </a:lnTo>
                  <a:lnTo>
                    <a:pt x="34169" y="4792"/>
                  </a:lnTo>
                  <a:lnTo>
                    <a:pt x="34106" y="4813"/>
                  </a:lnTo>
                  <a:lnTo>
                    <a:pt x="34022" y="4897"/>
                  </a:lnTo>
                  <a:lnTo>
                    <a:pt x="33876" y="4918"/>
                  </a:lnTo>
                  <a:lnTo>
                    <a:pt x="33709" y="4918"/>
                  </a:lnTo>
                  <a:lnTo>
                    <a:pt x="33667" y="4939"/>
                  </a:lnTo>
                  <a:lnTo>
                    <a:pt x="33604" y="5001"/>
                  </a:lnTo>
                  <a:lnTo>
                    <a:pt x="33583" y="4918"/>
                  </a:lnTo>
                  <a:lnTo>
                    <a:pt x="33541" y="4834"/>
                  </a:lnTo>
                  <a:lnTo>
                    <a:pt x="33458" y="4834"/>
                  </a:lnTo>
                  <a:lnTo>
                    <a:pt x="33374" y="4897"/>
                  </a:lnTo>
                  <a:lnTo>
                    <a:pt x="33269" y="4918"/>
                  </a:lnTo>
                  <a:lnTo>
                    <a:pt x="33248" y="4834"/>
                  </a:lnTo>
                  <a:lnTo>
                    <a:pt x="33165" y="4729"/>
                  </a:lnTo>
                  <a:lnTo>
                    <a:pt x="33123" y="4708"/>
                  </a:lnTo>
                  <a:lnTo>
                    <a:pt x="32976" y="4583"/>
                  </a:lnTo>
                  <a:lnTo>
                    <a:pt x="32976" y="4478"/>
                  </a:lnTo>
                  <a:lnTo>
                    <a:pt x="33018" y="4436"/>
                  </a:lnTo>
                  <a:lnTo>
                    <a:pt x="33039" y="4332"/>
                  </a:lnTo>
                  <a:lnTo>
                    <a:pt x="33018" y="4227"/>
                  </a:lnTo>
                  <a:lnTo>
                    <a:pt x="32976" y="4123"/>
                  </a:lnTo>
                  <a:lnTo>
                    <a:pt x="32872" y="4143"/>
                  </a:lnTo>
                  <a:lnTo>
                    <a:pt x="32872" y="4081"/>
                  </a:lnTo>
                  <a:lnTo>
                    <a:pt x="32872" y="3997"/>
                  </a:lnTo>
                  <a:lnTo>
                    <a:pt x="32934" y="3913"/>
                  </a:lnTo>
                  <a:lnTo>
                    <a:pt x="32934" y="3871"/>
                  </a:lnTo>
                  <a:lnTo>
                    <a:pt x="32872" y="3851"/>
                  </a:lnTo>
                  <a:lnTo>
                    <a:pt x="32851" y="3851"/>
                  </a:lnTo>
                  <a:lnTo>
                    <a:pt x="32767" y="3892"/>
                  </a:lnTo>
                  <a:lnTo>
                    <a:pt x="32725" y="3892"/>
                  </a:lnTo>
                  <a:lnTo>
                    <a:pt x="32642" y="3913"/>
                  </a:lnTo>
                  <a:lnTo>
                    <a:pt x="32558" y="3892"/>
                  </a:lnTo>
                  <a:lnTo>
                    <a:pt x="32516" y="3871"/>
                  </a:lnTo>
                  <a:lnTo>
                    <a:pt x="32453" y="3851"/>
                  </a:lnTo>
                  <a:lnTo>
                    <a:pt x="32432" y="3809"/>
                  </a:lnTo>
                  <a:lnTo>
                    <a:pt x="32307" y="3767"/>
                  </a:lnTo>
                  <a:lnTo>
                    <a:pt x="32307" y="3704"/>
                  </a:lnTo>
                  <a:lnTo>
                    <a:pt x="32244" y="3662"/>
                  </a:lnTo>
                  <a:lnTo>
                    <a:pt x="32202" y="3662"/>
                  </a:lnTo>
                  <a:lnTo>
                    <a:pt x="32139" y="3599"/>
                  </a:lnTo>
                  <a:lnTo>
                    <a:pt x="32139" y="3558"/>
                  </a:lnTo>
                  <a:lnTo>
                    <a:pt x="32077" y="3558"/>
                  </a:lnTo>
                  <a:lnTo>
                    <a:pt x="32014" y="3474"/>
                  </a:lnTo>
                  <a:lnTo>
                    <a:pt x="31993" y="3432"/>
                  </a:lnTo>
                  <a:lnTo>
                    <a:pt x="31930" y="3369"/>
                  </a:lnTo>
                  <a:lnTo>
                    <a:pt x="31888" y="3369"/>
                  </a:lnTo>
                  <a:lnTo>
                    <a:pt x="31846" y="3453"/>
                  </a:lnTo>
                  <a:lnTo>
                    <a:pt x="31805" y="3432"/>
                  </a:lnTo>
                  <a:lnTo>
                    <a:pt x="31763" y="3453"/>
                  </a:lnTo>
                  <a:lnTo>
                    <a:pt x="31721" y="3495"/>
                  </a:lnTo>
                  <a:lnTo>
                    <a:pt x="31658" y="3453"/>
                  </a:lnTo>
                  <a:lnTo>
                    <a:pt x="31616" y="3390"/>
                  </a:lnTo>
                  <a:lnTo>
                    <a:pt x="31574" y="3369"/>
                  </a:lnTo>
                  <a:lnTo>
                    <a:pt x="31449" y="3369"/>
                  </a:lnTo>
                  <a:lnTo>
                    <a:pt x="31386" y="3348"/>
                  </a:lnTo>
                  <a:lnTo>
                    <a:pt x="31449" y="3286"/>
                  </a:lnTo>
                  <a:lnTo>
                    <a:pt x="31449" y="3244"/>
                  </a:lnTo>
                  <a:lnTo>
                    <a:pt x="31365" y="3244"/>
                  </a:lnTo>
                  <a:lnTo>
                    <a:pt x="31302" y="3286"/>
                  </a:lnTo>
                  <a:lnTo>
                    <a:pt x="31177" y="3286"/>
                  </a:lnTo>
                  <a:lnTo>
                    <a:pt x="31135" y="3327"/>
                  </a:lnTo>
                  <a:lnTo>
                    <a:pt x="31072" y="3265"/>
                  </a:lnTo>
                  <a:lnTo>
                    <a:pt x="31030" y="3286"/>
                  </a:lnTo>
                  <a:lnTo>
                    <a:pt x="30947" y="3286"/>
                  </a:lnTo>
                  <a:lnTo>
                    <a:pt x="30884" y="3223"/>
                  </a:lnTo>
                  <a:lnTo>
                    <a:pt x="30800" y="3181"/>
                  </a:lnTo>
                  <a:lnTo>
                    <a:pt x="30675" y="3055"/>
                  </a:lnTo>
                  <a:lnTo>
                    <a:pt x="30633" y="2930"/>
                  </a:lnTo>
                  <a:lnTo>
                    <a:pt x="30633" y="2846"/>
                  </a:lnTo>
                  <a:lnTo>
                    <a:pt x="30612" y="2742"/>
                  </a:lnTo>
                  <a:lnTo>
                    <a:pt x="30549" y="2742"/>
                  </a:lnTo>
                  <a:lnTo>
                    <a:pt x="30465" y="2721"/>
                  </a:lnTo>
                  <a:lnTo>
                    <a:pt x="30465" y="2574"/>
                  </a:lnTo>
                  <a:lnTo>
                    <a:pt x="30424" y="2553"/>
                  </a:lnTo>
                  <a:lnTo>
                    <a:pt x="30403" y="2428"/>
                  </a:lnTo>
                  <a:lnTo>
                    <a:pt x="30361" y="2323"/>
                  </a:lnTo>
                  <a:lnTo>
                    <a:pt x="30152" y="2198"/>
                  </a:lnTo>
                  <a:lnTo>
                    <a:pt x="30047" y="2030"/>
                  </a:lnTo>
                  <a:lnTo>
                    <a:pt x="30026" y="1988"/>
                  </a:lnTo>
                  <a:lnTo>
                    <a:pt x="29984" y="1884"/>
                  </a:lnTo>
                  <a:lnTo>
                    <a:pt x="29921" y="1905"/>
                  </a:lnTo>
                  <a:lnTo>
                    <a:pt x="29901" y="1905"/>
                  </a:lnTo>
                  <a:lnTo>
                    <a:pt x="29901" y="1821"/>
                  </a:lnTo>
                  <a:lnTo>
                    <a:pt x="29921" y="1779"/>
                  </a:lnTo>
                  <a:lnTo>
                    <a:pt x="29838" y="1716"/>
                  </a:lnTo>
                  <a:lnTo>
                    <a:pt x="29796" y="1612"/>
                  </a:lnTo>
                  <a:lnTo>
                    <a:pt x="29733" y="1591"/>
                  </a:lnTo>
                  <a:lnTo>
                    <a:pt x="29712" y="1507"/>
                  </a:lnTo>
                  <a:lnTo>
                    <a:pt x="29670" y="1444"/>
                  </a:lnTo>
                  <a:lnTo>
                    <a:pt x="29608" y="1340"/>
                  </a:lnTo>
                  <a:lnTo>
                    <a:pt x="29482" y="1256"/>
                  </a:lnTo>
                  <a:lnTo>
                    <a:pt x="29461" y="1193"/>
                  </a:lnTo>
                  <a:lnTo>
                    <a:pt x="29503" y="1130"/>
                  </a:lnTo>
                  <a:lnTo>
                    <a:pt x="29482" y="1047"/>
                  </a:lnTo>
                  <a:lnTo>
                    <a:pt x="29315" y="1047"/>
                  </a:lnTo>
                  <a:lnTo>
                    <a:pt x="29294" y="984"/>
                  </a:lnTo>
                  <a:lnTo>
                    <a:pt x="29294" y="942"/>
                  </a:lnTo>
                  <a:lnTo>
                    <a:pt x="29273" y="879"/>
                  </a:lnTo>
                  <a:lnTo>
                    <a:pt x="29273" y="817"/>
                  </a:lnTo>
                  <a:lnTo>
                    <a:pt x="29231" y="733"/>
                  </a:lnTo>
                  <a:lnTo>
                    <a:pt x="29168" y="712"/>
                  </a:lnTo>
                  <a:lnTo>
                    <a:pt x="29168" y="649"/>
                  </a:lnTo>
                  <a:lnTo>
                    <a:pt x="29147" y="607"/>
                  </a:lnTo>
                  <a:lnTo>
                    <a:pt x="29085" y="628"/>
                  </a:lnTo>
                  <a:lnTo>
                    <a:pt x="28980" y="607"/>
                  </a:lnTo>
                  <a:lnTo>
                    <a:pt x="28959" y="545"/>
                  </a:lnTo>
                  <a:lnTo>
                    <a:pt x="28980" y="482"/>
                  </a:lnTo>
                  <a:lnTo>
                    <a:pt x="28959" y="440"/>
                  </a:lnTo>
                  <a:lnTo>
                    <a:pt x="28875" y="419"/>
                  </a:lnTo>
                  <a:lnTo>
                    <a:pt x="28833" y="461"/>
                  </a:lnTo>
                  <a:lnTo>
                    <a:pt x="28792" y="419"/>
                  </a:lnTo>
                  <a:lnTo>
                    <a:pt x="28750" y="419"/>
                  </a:lnTo>
                  <a:lnTo>
                    <a:pt x="28708" y="356"/>
                  </a:lnTo>
                  <a:lnTo>
                    <a:pt x="28750" y="293"/>
                  </a:lnTo>
                  <a:lnTo>
                    <a:pt x="28687" y="231"/>
                  </a:lnTo>
                  <a:lnTo>
                    <a:pt x="28624" y="210"/>
                  </a:lnTo>
                  <a:lnTo>
                    <a:pt x="28561" y="231"/>
                  </a:lnTo>
                  <a:lnTo>
                    <a:pt x="28520" y="147"/>
                  </a:lnTo>
                  <a:lnTo>
                    <a:pt x="28457" y="189"/>
                  </a:lnTo>
                  <a:lnTo>
                    <a:pt x="28373" y="189"/>
                  </a:lnTo>
                  <a:lnTo>
                    <a:pt x="28331" y="147"/>
                  </a:lnTo>
                  <a:lnTo>
                    <a:pt x="28268" y="189"/>
                  </a:lnTo>
                  <a:lnTo>
                    <a:pt x="28268" y="252"/>
                  </a:lnTo>
                  <a:lnTo>
                    <a:pt x="28248" y="293"/>
                  </a:lnTo>
                  <a:lnTo>
                    <a:pt x="28143" y="231"/>
                  </a:lnTo>
                  <a:lnTo>
                    <a:pt x="28101" y="189"/>
                  </a:lnTo>
                  <a:lnTo>
                    <a:pt x="28017" y="210"/>
                  </a:lnTo>
                  <a:lnTo>
                    <a:pt x="27892" y="210"/>
                  </a:lnTo>
                  <a:lnTo>
                    <a:pt x="27892" y="189"/>
                  </a:lnTo>
                  <a:lnTo>
                    <a:pt x="27808" y="105"/>
                  </a:lnTo>
                  <a:lnTo>
                    <a:pt x="27620" y="84"/>
                  </a:lnTo>
                  <a:lnTo>
                    <a:pt x="27536" y="21"/>
                  </a:lnTo>
                  <a:lnTo>
                    <a:pt x="27432" y="21"/>
                  </a:lnTo>
                  <a:lnTo>
                    <a:pt x="273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4" name="Google Shape;2904;p78"/>
            <p:cNvSpPr/>
            <p:nvPr/>
          </p:nvSpPr>
          <p:spPr>
            <a:xfrm>
              <a:off x="4442708" y="2990191"/>
              <a:ext cx="762" cy="967"/>
            </a:xfrm>
            <a:custGeom>
              <a:avLst/>
              <a:gdLst/>
              <a:ahLst/>
              <a:cxnLst/>
              <a:rect l="l" t="t" r="r" b="b"/>
              <a:pathLst>
                <a:path w="64" h="85" extrusionOk="0">
                  <a:moveTo>
                    <a:pt x="63" y="85"/>
                  </a:moveTo>
                  <a:lnTo>
                    <a:pt x="1" y="1"/>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5" name="Google Shape;2905;p78"/>
            <p:cNvSpPr/>
            <p:nvPr/>
          </p:nvSpPr>
          <p:spPr>
            <a:xfrm>
              <a:off x="4434742" y="2997094"/>
              <a:ext cx="1250" cy="1205"/>
            </a:xfrm>
            <a:custGeom>
              <a:avLst/>
              <a:gdLst/>
              <a:ahLst/>
              <a:cxnLst/>
              <a:rect l="l" t="t" r="r" b="b"/>
              <a:pathLst>
                <a:path w="105" h="106" extrusionOk="0">
                  <a:moveTo>
                    <a:pt x="0" y="105"/>
                  </a:moveTo>
                  <a:lnTo>
                    <a:pt x="105" y="1"/>
                  </a:lnTo>
                  <a:lnTo>
                    <a:pt x="10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78"/>
            <p:cNvSpPr/>
            <p:nvPr/>
          </p:nvSpPr>
          <p:spPr>
            <a:xfrm>
              <a:off x="4184339" y="2879787"/>
              <a:ext cx="2512" cy="728"/>
            </a:xfrm>
            <a:custGeom>
              <a:avLst/>
              <a:gdLst/>
              <a:ahLst/>
              <a:cxnLst/>
              <a:rect l="l" t="t" r="r" b="b"/>
              <a:pathLst>
                <a:path w="211" h="64" extrusionOk="0">
                  <a:moveTo>
                    <a:pt x="210" y="0"/>
                  </a:moveTo>
                  <a:lnTo>
                    <a:pt x="1" y="63"/>
                  </a:lnTo>
                  <a:lnTo>
                    <a:pt x="22"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78"/>
            <p:cNvSpPr/>
            <p:nvPr/>
          </p:nvSpPr>
          <p:spPr>
            <a:xfrm>
              <a:off x="4038591" y="2720356"/>
              <a:ext cx="260870" cy="130886"/>
            </a:xfrm>
            <a:custGeom>
              <a:avLst/>
              <a:gdLst/>
              <a:ahLst/>
              <a:cxnLst/>
              <a:rect l="l" t="t" r="r" b="b"/>
              <a:pathLst>
                <a:path w="21908" h="11509" extrusionOk="0">
                  <a:moveTo>
                    <a:pt x="10860" y="0"/>
                  </a:moveTo>
                  <a:lnTo>
                    <a:pt x="10755" y="84"/>
                  </a:lnTo>
                  <a:lnTo>
                    <a:pt x="10713" y="189"/>
                  </a:lnTo>
                  <a:lnTo>
                    <a:pt x="10567" y="189"/>
                  </a:lnTo>
                  <a:lnTo>
                    <a:pt x="10483" y="252"/>
                  </a:lnTo>
                  <a:lnTo>
                    <a:pt x="10546" y="314"/>
                  </a:lnTo>
                  <a:lnTo>
                    <a:pt x="10546" y="398"/>
                  </a:lnTo>
                  <a:lnTo>
                    <a:pt x="10400" y="419"/>
                  </a:lnTo>
                  <a:lnTo>
                    <a:pt x="10337" y="419"/>
                  </a:lnTo>
                  <a:lnTo>
                    <a:pt x="10253" y="524"/>
                  </a:lnTo>
                  <a:lnTo>
                    <a:pt x="10128" y="524"/>
                  </a:lnTo>
                  <a:lnTo>
                    <a:pt x="10044" y="586"/>
                  </a:lnTo>
                  <a:lnTo>
                    <a:pt x="9981" y="586"/>
                  </a:lnTo>
                  <a:lnTo>
                    <a:pt x="9751" y="733"/>
                  </a:lnTo>
                  <a:lnTo>
                    <a:pt x="9625" y="796"/>
                  </a:lnTo>
                  <a:lnTo>
                    <a:pt x="9521" y="837"/>
                  </a:lnTo>
                  <a:lnTo>
                    <a:pt x="9437" y="837"/>
                  </a:lnTo>
                  <a:lnTo>
                    <a:pt x="9353" y="775"/>
                  </a:lnTo>
                  <a:lnTo>
                    <a:pt x="9312" y="837"/>
                  </a:lnTo>
                  <a:lnTo>
                    <a:pt x="9291" y="921"/>
                  </a:lnTo>
                  <a:lnTo>
                    <a:pt x="9144" y="921"/>
                  </a:lnTo>
                  <a:lnTo>
                    <a:pt x="9102" y="984"/>
                  </a:lnTo>
                  <a:lnTo>
                    <a:pt x="9102" y="1088"/>
                  </a:lnTo>
                  <a:lnTo>
                    <a:pt x="9040" y="1130"/>
                  </a:lnTo>
                  <a:lnTo>
                    <a:pt x="8977" y="1109"/>
                  </a:lnTo>
                  <a:lnTo>
                    <a:pt x="8893" y="1109"/>
                  </a:lnTo>
                  <a:lnTo>
                    <a:pt x="8789" y="1151"/>
                  </a:lnTo>
                  <a:lnTo>
                    <a:pt x="8663" y="1172"/>
                  </a:lnTo>
                  <a:lnTo>
                    <a:pt x="8496" y="1256"/>
                  </a:lnTo>
                  <a:lnTo>
                    <a:pt x="8475" y="1319"/>
                  </a:lnTo>
                  <a:lnTo>
                    <a:pt x="8307" y="1340"/>
                  </a:lnTo>
                  <a:lnTo>
                    <a:pt x="8182" y="1402"/>
                  </a:lnTo>
                  <a:lnTo>
                    <a:pt x="8035" y="1423"/>
                  </a:lnTo>
                  <a:lnTo>
                    <a:pt x="7847" y="1465"/>
                  </a:lnTo>
                  <a:lnTo>
                    <a:pt x="7826" y="1549"/>
                  </a:lnTo>
                  <a:lnTo>
                    <a:pt x="7763" y="1632"/>
                  </a:lnTo>
                  <a:lnTo>
                    <a:pt x="7721" y="1528"/>
                  </a:lnTo>
                  <a:lnTo>
                    <a:pt x="7617" y="1528"/>
                  </a:lnTo>
                  <a:lnTo>
                    <a:pt x="7512" y="1570"/>
                  </a:lnTo>
                  <a:lnTo>
                    <a:pt x="7512" y="1653"/>
                  </a:lnTo>
                  <a:lnTo>
                    <a:pt x="7449" y="1695"/>
                  </a:lnTo>
                  <a:lnTo>
                    <a:pt x="7345" y="1653"/>
                  </a:lnTo>
                  <a:lnTo>
                    <a:pt x="7219" y="1653"/>
                  </a:lnTo>
                  <a:lnTo>
                    <a:pt x="7198" y="1612"/>
                  </a:lnTo>
                  <a:lnTo>
                    <a:pt x="7115" y="1612"/>
                  </a:lnTo>
                  <a:lnTo>
                    <a:pt x="7031" y="1653"/>
                  </a:lnTo>
                  <a:lnTo>
                    <a:pt x="6926" y="1674"/>
                  </a:lnTo>
                  <a:lnTo>
                    <a:pt x="6884" y="1695"/>
                  </a:lnTo>
                  <a:lnTo>
                    <a:pt x="6926" y="1842"/>
                  </a:lnTo>
                  <a:lnTo>
                    <a:pt x="6884" y="1925"/>
                  </a:lnTo>
                  <a:lnTo>
                    <a:pt x="6989" y="1946"/>
                  </a:lnTo>
                  <a:lnTo>
                    <a:pt x="7136" y="1925"/>
                  </a:lnTo>
                  <a:lnTo>
                    <a:pt x="7198" y="2051"/>
                  </a:lnTo>
                  <a:lnTo>
                    <a:pt x="7031" y="2051"/>
                  </a:lnTo>
                  <a:lnTo>
                    <a:pt x="6989" y="2093"/>
                  </a:lnTo>
                  <a:lnTo>
                    <a:pt x="6989" y="2156"/>
                  </a:lnTo>
                  <a:lnTo>
                    <a:pt x="7136" y="2176"/>
                  </a:lnTo>
                  <a:lnTo>
                    <a:pt x="7240" y="2197"/>
                  </a:lnTo>
                  <a:lnTo>
                    <a:pt x="7324" y="2156"/>
                  </a:lnTo>
                  <a:lnTo>
                    <a:pt x="7408" y="2156"/>
                  </a:lnTo>
                  <a:lnTo>
                    <a:pt x="7512" y="2260"/>
                  </a:lnTo>
                  <a:lnTo>
                    <a:pt x="7617" y="2281"/>
                  </a:lnTo>
                  <a:lnTo>
                    <a:pt x="7617" y="2386"/>
                  </a:lnTo>
                  <a:lnTo>
                    <a:pt x="7554" y="2449"/>
                  </a:lnTo>
                  <a:lnTo>
                    <a:pt x="7449" y="2407"/>
                  </a:lnTo>
                  <a:lnTo>
                    <a:pt x="7219" y="2449"/>
                  </a:lnTo>
                  <a:lnTo>
                    <a:pt x="7094" y="2553"/>
                  </a:lnTo>
                  <a:lnTo>
                    <a:pt x="6947" y="2741"/>
                  </a:lnTo>
                  <a:lnTo>
                    <a:pt x="6947" y="2867"/>
                  </a:lnTo>
                  <a:lnTo>
                    <a:pt x="7031" y="2888"/>
                  </a:lnTo>
                  <a:lnTo>
                    <a:pt x="7052" y="3013"/>
                  </a:lnTo>
                  <a:lnTo>
                    <a:pt x="6989" y="3118"/>
                  </a:lnTo>
                  <a:lnTo>
                    <a:pt x="6947" y="3244"/>
                  </a:lnTo>
                  <a:lnTo>
                    <a:pt x="6843" y="3244"/>
                  </a:lnTo>
                  <a:lnTo>
                    <a:pt x="6843" y="3306"/>
                  </a:lnTo>
                  <a:lnTo>
                    <a:pt x="6884" y="3390"/>
                  </a:lnTo>
                  <a:lnTo>
                    <a:pt x="6884" y="3453"/>
                  </a:lnTo>
                  <a:lnTo>
                    <a:pt x="7031" y="3453"/>
                  </a:lnTo>
                  <a:lnTo>
                    <a:pt x="7115" y="3537"/>
                  </a:lnTo>
                  <a:lnTo>
                    <a:pt x="7240" y="3557"/>
                  </a:lnTo>
                  <a:lnTo>
                    <a:pt x="7240" y="3620"/>
                  </a:lnTo>
                  <a:lnTo>
                    <a:pt x="7366" y="3704"/>
                  </a:lnTo>
                  <a:lnTo>
                    <a:pt x="7533" y="3725"/>
                  </a:lnTo>
                  <a:lnTo>
                    <a:pt x="7575" y="3746"/>
                  </a:lnTo>
                  <a:lnTo>
                    <a:pt x="7617" y="4227"/>
                  </a:lnTo>
                  <a:lnTo>
                    <a:pt x="7554" y="4290"/>
                  </a:lnTo>
                  <a:lnTo>
                    <a:pt x="7366" y="4373"/>
                  </a:lnTo>
                  <a:lnTo>
                    <a:pt x="7219" y="4353"/>
                  </a:lnTo>
                  <a:lnTo>
                    <a:pt x="7031" y="4248"/>
                  </a:lnTo>
                  <a:lnTo>
                    <a:pt x="6947" y="4290"/>
                  </a:lnTo>
                  <a:lnTo>
                    <a:pt x="6947" y="4394"/>
                  </a:lnTo>
                  <a:lnTo>
                    <a:pt x="6905" y="4541"/>
                  </a:lnTo>
                  <a:lnTo>
                    <a:pt x="6780" y="4562"/>
                  </a:lnTo>
                  <a:lnTo>
                    <a:pt x="6571" y="4457"/>
                  </a:lnTo>
                  <a:lnTo>
                    <a:pt x="6403" y="4457"/>
                  </a:lnTo>
                  <a:lnTo>
                    <a:pt x="6320" y="4394"/>
                  </a:lnTo>
                  <a:lnTo>
                    <a:pt x="6278" y="4436"/>
                  </a:lnTo>
                  <a:lnTo>
                    <a:pt x="6173" y="4394"/>
                  </a:lnTo>
                  <a:lnTo>
                    <a:pt x="6048" y="4269"/>
                  </a:lnTo>
                  <a:lnTo>
                    <a:pt x="6152" y="4227"/>
                  </a:lnTo>
                  <a:lnTo>
                    <a:pt x="6173" y="4143"/>
                  </a:lnTo>
                  <a:lnTo>
                    <a:pt x="6089" y="4122"/>
                  </a:lnTo>
                  <a:lnTo>
                    <a:pt x="5964" y="4039"/>
                  </a:lnTo>
                  <a:lnTo>
                    <a:pt x="5880" y="4122"/>
                  </a:lnTo>
                  <a:lnTo>
                    <a:pt x="5755" y="4081"/>
                  </a:lnTo>
                  <a:lnTo>
                    <a:pt x="5671" y="4122"/>
                  </a:lnTo>
                  <a:lnTo>
                    <a:pt x="5692" y="4269"/>
                  </a:lnTo>
                  <a:lnTo>
                    <a:pt x="5545" y="4290"/>
                  </a:lnTo>
                  <a:lnTo>
                    <a:pt x="5483" y="4227"/>
                  </a:lnTo>
                  <a:lnTo>
                    <a:pt x="5336" y="4060"/>
                  </a:lnTo>
                  <a:lnTo>
                    <a:pt x="5211" y="4081"/>
                  </a:lnTo>
                  <a:lnTo>
                    <a:pt x="5148" y="4185"/>
                  </a:lnTo>
                  <a:lnTo>
                    <a:pt x="5064" y="4081"/>
                  </a:lnTo>
                  <a:lnTo>
                    <a:pt x="5001" y="4122"/>
                  </a:lnTo>
                  <a:lnTo>
                    <a:pt x="5001" y="4248"/>
                  </a:lnTo>
                  <a:lnTo>
                    <a:pt x="4855" y="4248"/>
                  </a:lnTo>
                  <a:lnTo>
                    <a:pt x="4834" y="4457"/>
                  </a:lnTo>
                  <a:lnTo>
                    <a:pt x="4708" y="4562"/>
                  </a:lnTo>
                  <a:lnTo>
                    <a:pt x="4625" y="4541"/>
                  </a:lnTo>
                  <a:lnTo>
                    <a:pt x="4541" y="4436"/>
                  </a:lnTo>
                  <a:lnTo>
                    <a:pt x="4332" y="4394"/>
                  </a:lnTo>
                  <a:lnTo>
                    <a:pt x="4269" y="4269"/>
                  </a:lnTo>
                  <a:lnTo>
                    <a:pt x="4123" y="4353"/>
                  </a:lnTo>
                  <a:lnTo>
                    <a:pt x="4164" y="4478"/>
                  </a:lnTo>
                  <a:lnTo>
                    <a:pt x="4081" y="4604"/>
                  </a:lnTo>
                  <a:lnTo>
                    <a:pt x="3997" y="4583"/>
                  </a:lnTo>
                  <a:lnTo>
                    <a:pt x="3997" y="4457"/>
                  </a:lnTo>
                  <a:lnTo>
                    <a:pt x="3955" y="4373"/>
                  </a:lnTo>
                  <a:lnTo>
                    <a:pt x="3871" y="4373"/>
                  </a:lnTo>
                  <a:lnTo>
                    <a:pt x="3704" y="4248"/>
                  </a:lnTo>
                  <a:lnTo>
                    <a:pt x="3599" y="4122"/>
                  </a:lnTo>
                  <a:lnTo>
                    <a:pt x="3474" y="4122"/>
                  </a:lnTo>
                  <a:lnTo>
                    <a:pt x="3369" y="3976"/>
                  </a:lnTo>
                  <a:lnTo>
                    <a:pt x="3286" y="3955"/>
                  </a:lnTo>
                  <a:lnTo>
                    <a:pt x="3244" y="3871"/>
                  </a:lnTo>
                  <a:lnTo>
                    <a:pt x="3160" y="3871"/>
                  </a:lnTo>
                  <a:lnTo>
                    <a:pt x="2951" y="3955"/>
                  </a:lnTo>
                  <a:lnTo>
                    <a:pt x="2825" y="3850"/>
                  </a:lnTo>
                  <a:lnTo>
                    <a:pt x="2742" y="3704"/>
                  </a:lnTo>
                  <a:lnTo>
                    <a:pt x="2637" y="3704"/>
                  </a:lnTo>
                  <a:lnTo>
                    <a:pt x="2532" y="3809"/>
                  </a:lnTo>
                  <a:lnTo>
                    <a:pt x="2407" y="3809"/>
                  </a:lnTo>
                  <a:lnTo>
                    <a:pt x="2407" y="3871"/>
                  </a:lnTo>
                  <a:lnTo>
                    <a:pt x="2323" y="3955"/>
                  </a:lnTo>
                  <a:lnTo>
                    <a:pt x="2323" y="3850"/>
                  </a:lnTo>
                  <a:lnTo>
                    <a:pt x="2239" y="3913"/>
                  </a:lnTo>
                  <a:lnTo>
                    <a:pt x="2218" y="3976"/>
                  </a:lnTo>
                  <a:lnTo>
                    <a:pt x="2114" y="4060"/>
                  </a:lnTo>
                  <a:lnTo>
                    <a:pt x="2030" y="3976"/>
                  </a:lnTo>
                  <a:lnTo>
                    <a:pt x="2114" y="3913"/>
                  </a:lnTo>
                  <a:lnTo>
                    <a:pt x="2135" y="3829"/>
                  </a:lnTo>
                  <a:lnTo>
                    <a:pt x="2009" y="3767"/>
                  </a:lnTo>
                  <a:lnTo>
                    <a:pt x="1821" y="3662"/>
                  </a:lnTo>
                  <a:lnTo>
                    <a:pt x="1800" y="3746"/>
                  </a:lnTo>
                  <a:lnTo>
                    <a:pt x="1821" y="3850"/>
                  </a:lnTo>
                  <a:lnTo>
                    <a:pt x="1821" y="3955"/>
                  </a:lnTo>
                  <a:lnTo>
                    <a:pt x="1695" y="3913"/>
                  </a:lnTo>
                  <a:lnTo>
                    <a:pt x="1612" y="3976"/>
                  </a:lnTo>
                  <a:lnTo>
                    <a:pt x="1570" y="4143"/>
                  </a:lnTo>
                  <a:lnTo>
                    <a:pt x="1486" y="4143"/>
                  </a:lnTo>
                  <a:lnTo>
                    <a:pt x="1298" y="4248"/>
                  </a:lnTo>
                  <a:lnTo>
                    <a:pt x="1277" y="4373"/>
                  </a:lnTo>
                  <a:lnTo>
                    <a:pt x="1361" y="4478"/>
                  </a:lnTo>
                  <a:lnTo>
                    <a:pt x="1361" y="4604"/>
                  </a:lnTo>
                  <a:lnTo>
                    <a:pt x="1172" y="4604"/>
                  </a:lnTo>
                  <a:lnTo>
                    <a:pt x="984" y="4645"/>
                  </a:lnTo>
                  <a:lnTo>
                    <a:pt x="1130" y="5106"/>
                  </a:lnTo>
                  <a:lnTo>
                    <a:pt x="1047" y="5169"/>
                  </a:lnTo>
                  <a:lnTo>
                    <a:pt x="1068" y="5336"/>
                  </a:lnTo>
                  <a:lnTo>
                    <a:pt x="879" y="5336"/>
                  </a:lnTo>
                  <a:lnTo>
                    <a:pt x="733" y="5231"/>
                  </a:lnTo>
                  <a:lnTo>
                    <a:pt x="670" y="5127"/>
                  </a:lnTo>
                  <a:lnTo>
                    <a:pt x="356" y="4876"/>
                  </a:lnTo>
                  <a:lnTo>
                    <a:pt x="294" y="4980"/>
                  </a:lnTo>
                  <a:lnTo>
                    <a:pt x="294" y="5106"/>
                  </a:lnTo>
                  <a:lnTo>
                    <a:pt x="126" y="5315"/>
                  </a:lnTo>
                  <a:lnTo>
                    <a:pt x="22" y="5378"/>
                  </a:lnTo>
                  <a:lnTo>
                    <a:pt x="42" y="5629"/>
                  </a:lnTo>
                  <a:lnTo>
                    <a:pt x="126" y="5734"/>
                  </a:lnTo>
                  <a:lnTo>
                    <a:pt x="105" y="6068"/>
                  </a:lnTo>
                  <a:lnTo>
                    <a:pt x="1" y="6278"/>
                  </a:lnTo>
                  <a:lnTo>
                    <a:pt x="231" y="6382"/>
                  </a:lnTo>
                  <a:lnTo>
                    <a:pt x="335" y="6550"/>
                  </a:lnTo>
                  <a:lnTo>
                    <a:pt x="314" y="6633"/>
                  </a:lnTo>
                  <a:lnTo>
                    <a:pt x="503" y="6780"/>
                  </a:lnTo>
                  <a:lnTo>
                    <a:pt x="545" y="6696"/>
                  </a:lnTo>
                  <a:lnTo>
                    <a:pt x="921" y="6801"/>
                  </a:lnTo>
                  <a:lnTo>
                    <a:pt x="1172" y="7052"/>
                  </a:lnTo>
                  <a:lnTo>
                    <a:pt x="1402" y="7428"/>
                  </a:lnTo>
                  <a:lnTo>
                    <a:pt x="1172" y="7428"/>
                  </a:lnTo>
                  <a:lnTo>
                    <a:pt x="1172" y="7533"/>
                  </a:lnTo>
                  <a:lnTo>
                    <a:pt x="1382" y="7679"/>
                  </a:lnTo>
                  <a:lnTo>
                    <a:pt x="1549" y="7617"/>
                  </a:lnTo>
                  <a:lnTo>
                    <a:pt x="1674" y="7721"/>
                  </a:lnTo>
                  <a:lnTo>
                    <a:pt x="1716" y="7721"/>
                  </a:lnTo>
                  <a:lnTo>
                    <a:pt x="1758" y="7784"/>
                  </a:lnTo>
                  <a:lnTo>
                    <a:pt x="1821" y="7784"/>
                  </a:lnTo>
                  <a:lnTo>
                    <a:pt x="1863" y="7721"/>
                  </a:lnTo>
                  <a:lnTo>
                    <a:pt x="1905" y="7721"/>
                  </a:lnTo>
                  <a:lnTo>
                    <a:pt x="1967" y="7784"/>
                  </a:lnTo>
                  <a:lnTo>
                    <a:pt x="2009" y="7721"/>
                  </a:lnTo>
                  <a:lnTo>
                    <a:pt x="2009" y="7638"/>
                  </a:lnTo>
                  <a:lnTo>
                    <a:pt x="2072" y="7679"/>
                  </a:lnTo>
                  <a:lnTo>
                    <a:pt x="2177" y="7596"/>
                  </a:lnTo>
                  <a:lnTo>
                    <a:pt x="2218" y="7512"/>
                  </a:lnTo>
                  <a:lnTo>
                    <a:pt x="2281" y="7512"/>
                  </a:lnTo>
                  <a:lnTo>
                    <a:pt x="2344" y="7428"/>
                  </a:lnTo>
                  <a:lnTo>
                    <a:pt x="2407" y="7428"/>
                  </a:lnTo>
                  <a:lnTo>
                    <a:pt x="2428" y="7470"/>
                  </a:lnTo>
                  <a:lnTo>
                    <a:pt x="2491" y="7428"/>
                  </a:lnTo>
                  <a:lnTo>
                    <a:pt x="2511" y="7366"/>
                  </a:lnTo>
                  <a:lnTo>
                    <a:pt x="2595" y="7282"/>
                  </a:lnTo>
                  <a:lnTo>
                    <a:pt x="2721" y="7282"/>
                  </a:lnTo>
                  <a:lnTo>
                    <a:pt x="2763" y="7303"/>
                  </a:lnTo>
                  <a:lnTo>
                    <a:pt x="2846" y="7303"/>
                  </a:lnTo>
                  <a:lnTo>
                    <a:pt x="2909" y="7282"/>
                  </a:lnTo>
                  <a:lnTo>
                    <a:pt x="2930" y="7303"/>
                  </a:lnTo>
                  <a:lnTo>
                    <a:pt x="2930" y="7386"/>
                  </a:lnTo>
                  <a:lnTo>
                    <a:pt x="2972" y="7470"/>
                  </a:lnTo>
                  <a:lnTo>
                    <a:pt x="3014" y="7407"/>
                  </a:lnTo>
                  <a:lnTo>
                    <a:pt x="3076" y="7407"/>
                  </a:lnTo>
                  <a:lnTo>
                    <a:pt x="3076" y="7470"/>
                  </a:lnTo>
                  <a:lnTo>
                    <a:pt x="3160" y="7491"/>
                  </a:lnTo>
                  <a:lnTo>
                    <a:pt x="3223" y="7470"/>
                  </a:lnTo>
                  <a:lnTo>
                    <a:pt x="3244" y="7407"/>
                  </a:lnTo>
                  <a:lnTo>
                    <a:pt x="3286" y="7386"/>
                  </a:lnTo>
                  <a:lnTo>
                    <a:pt x="3286" y="7324"/>
                  </a:lnTo>
                  <a:lnTo>
                    <a:pt x="3369" y="7303"/>
                  </a:lnTo>
                  <a:lnTo>
                    <a:pt x="3453" y="7324"/>
                  </a:lnTo>
                  <a:lnTo>
                    <a:pt x="3662" y="7324"/>
                  </a:lnTo>
                  <a:lnTo>
                    <a:pt x="3662" y="7386"/>
                  </a:lnTo>
                  <a:lnTo>
                    <a:pt x="3704" y="7470"/>
                  </a:lnTo>
                  <a:lnTo>
                    <a:pt x="3788" y="7491"/>
                  </a:lnTo>
                  <a:lnTo>
                    <a:pt x="3788" y="7512"/>
                  </a:lnTo>
                  <a:lnTo>
                    <a:pt x="3746" y="7596"/>
                  </a:lnTo>
                  <a:lnTo>
                    <a:pt x="3767" y="7638"/>
                  </a:lnTo>
                  <a:lnTo>
                    <a:pt x="3871" y="7742"/>
                  </a:lnTo>
                  <a:lnTo>
                    <a:pt x="3851" y="7826"/>
                  </a:lnTo>
                  <a:lnTo>
                    <a:pt x="3788" y="7951"/>
                  </a:lnTo>
                  <a:lnTo>
                    <a:pt x="3809" y="8014"/>
                  </a:lnTo>
                  <a:lnTo>
                    <a:pt x="3851" y="8056"/>
                  </a:lnTo>
                  <a:lnTo>
                    <a:pt x="3871" y="8098"/>
                  </a:lnTo>
                  <a:lnTo>
                    <a:pt x="3851" y="8140"/>
                  </a:lnTo>
                  <a:lnTo>
                    <a:pt x="3767" y="8161"/>
                  </a:lnTo>
                  <a:lnTo>
                    <a:pt x="3746" y="8307"/>
                  </a:lnTo>
                  <a:lnTo>
                    <a:pt x="3809" y="8454"/>
                  </a:lnTo>
                  <a:lnTo>
                    <a:pt x="3913" y="8475"/>
                  </a:lnTo>
                  <a:lnTo>
                    <a:pt x="3997" y="8516"/>
                  </a:lnTo>
                  <a:lnTo>
                    <a:pt x="3997" y="8558"/>
                  </a:lnTo>
                  <a:lnTo>
                    <a:pt x="3871" y="8621"/>
                  </a:lnTo>
                  <a:lnTo>
                    <a:pt x="3788" y="8621"/>
                  </a:lnTo>
                  <a:lnTo>
                    <a:pt x="3683" y="8516"/>
                  </a:lnTo>
                  <a:lnTo>
                    <a:pt x="3599" y="8516"/>
                  </a:lnTo>
                  <a:lnTo>
                    <a:pt x="3558" y="8558"/>
                  </a:lnTo>
                  <a:lnTo>
                    <a:pt x="3495" y="8516"/>
                  </a:lnTo>
                  <a:lnTo>
                    <a:pt x="3432" y="8516"/>
                  </a:lnTo>
                  <a:lnTo>
                    <a:pt x="3286" y="8558"/>
                  </a:lnTo>
                  <a:lnTo>
                    <a:pt x="3223" y="8516"/>
                  </a:lnTo>
                  <a:lnTo>
                    <a:pt x="3118" y="8537"/>
                  </a:lnTo>
                  <a:lnTo>
                    <a:pt x="2972" y="8579"/>
                  </a:lnTo>
                  <a:lnTo>
                    <a:pt x="2930" y="8663"/>
                  </a:lnTo>
                  <a:lnTo>
                    <a:pt x="2930" y="8726"/>
                  </a:lnTo>
                  <a:lnTo>
                    <a:pt x="2930" y="8788"/>
                  </a:lnTo>
                  <a:lnTo>
                    <a:pt x="2867" y="8830"/>
                  </a:lnTo>
                  <a:lnTo>
                    <a:pt x="2867" y="8893"/>
                  </a:lnTo>
                  <a:lnTo>
                    <a:pt x="3014" y="9039"/>
                  </a:lnTo>
                  <a:lnTo>
                    <a:pt x="3014" y="9102"/>
                  </a:lnTo>
                  <a:lnTo>
                    <a:pt x="3035" y="9144"/>
                  </a:lnTo>
                  <a:lnTo>
                    <a:pt x="3139" y="9102"/>
                  </a:lnTo>
                  <a:lnTo>
                    <a:pt x="3160" y="9186"/>
                  </a:lnTo>
                  <a:lnTo>
                    <a:pt x="3139" y="9207"/>
                  </a:lnTo>
                  <a:lnTo>
                    <a:pt x="3055" y="9165"/>
                  </a:lnTo>
                  <a:lnTo>
                    <a:pt x="3014" y="9186"/>
                  </a:lnTo>
                  <a:lnTo>
                    <a:pt x="2930" y="9249"/>
                  </a:lnTo>
                  <a:lnTo>
                    <a:pt x="2867" y="9207"/>
                  </a:lnTo>
                  <a:lnTo>
                    <a:pt x="2825" y="9207"/>
                  </a:lnTo>
                  <a:lnTo>
                    <a:pt x="2763" y="9186"/>
                  </a:lnTo>
                  <a:lnTo>
                    <a:pt x="2616" y="9207"/>
                  </a:lnTo>
                  <a:lnTo>
                    <a:pt x="2532" y="9186"/>
                  </a:lnTo>
                  <a:lnTo>
                    <a:pt x="2491" y="9249"/>
                  </a:lnTo>
                  <a:lnTo>
                    <a:pt x="2491" y="9291"/>
                  </a:lnTo>
                  <a:lnTo>
                    <a:pt x="2553" y="9395"/>
                  </a:lnTo>
                  <a:lnTo>
                    <a:pt x="2637" y="9395"/>
                  </a:lnTo>
                  <a:lnTo>
                    <a:pt x="2742" y="9416"/>
                  </a:lnTo>
                  <a:lnTo>
                    <a:pt x="2804" y="9521"/>
                  </a:lnTo>
                  <a:lnTo>
                    <a:pt x="2846" y="9563"/>
                  </a:lnTo>
                  <a:lnTo>
                    <a:pt x="2909" y="9688"/>
                  </a:lnTo>
                  <a:lnTo>
                    <a:pt x="2951" y="9709"/>
                  </a:lnTo>
                  <a:lnTo>
                    <a:pt x="2972" y="9772"/>
                  </a:lnTo>
                  <a:lnTo>
                    <a:pt x="3139" y="9939"/>
                  </a:lnTo>
                  <a:lnTo>
                    <a:pt x="3139" y="10086"/>
                  </a:lnTo>
                  <a:lnTo>
                    <a:pt x="3139" y="10211"/>
                  </a:lnTo>
                  <a:lnTo>
                    <a:pt x="3181" y="10211"/>
                  </a:lnTo>
                  <a:lnTo>
                    <a:pt x="3286" y="10190"/>
                  </a:lnTo>
                  <a:lnTo>
                    <a:pt x="3327" y="10190"/>
                  </a:lnTo>
                  <a:lnTo>
                    <a:pt x="3369" y="10211"/>
                  </a:lnTo>
                  <a:lnTo>
                    <a:pt x="3432" y="10295"/>
                  </a:lnTo>
                  <a:lnTo>
                    <a:pt x="3474" y="10337"/>
                  </a:lnTo>
                  <a:lnTo>
                    <a:pt x="3537" y="10441"/>
                  </a:lnTo>
                  <a:lnTo>
                    <a:pt x="3579" y="10441"/>
                  </a:lnTo>
                  <a:lnTo>
                    <a:pt x="3662" y="10420"/>
                  </a:lnTo>
                  <a:lnTo>
                    <a:pt x="3767" y="10441"/>
                  </a:lnTo>
                  <a:lnTo>
                    <a:pt x="3871" y="10462"/>
                  </a:lnTo>
                  <a:lnTo>
                    <a:pt x="3976" y="10462"/>
                  </a:lnTo>
                  <a:lnTo>
                    <a:pt x="4018" y="10504"/>
                  </a:lnTo>
                  <a:lnTo>
                    <a:pt x="3997" y="10546"/>
                  </a:lnTo>
                  <a:lnTo>
                    <a:pt x="3997" y="10609"/>
                  </a:lnTo>
                  <a:lnTo>
                    <a:pt x="3997" y="10755"/>
                  </a:lnTo>
                  <a:lnTo>
                    <a:pt x="3913" y="10923"/>
                  </a:lnTo>
                  <a:lnTo>
                    <a:pt x="3955" y="11048"/>
                  </a:lnTo>
                  <a:lnTo>
                    <a:pt x="3976" y="11195"/>
                  </a:lnTo>
                  <a:lnTo>
                    <a:pt x="4311" y="10881"/>
                  </a:lnTo>
                  <a:lnTo>
                    <a:pt x="4604" y="10776"/>
                  </a:lnTo>
                  <a:lnTo>
                    <a:pt x="4959" y="10839"/>
                  </a:lnTo>
                  <a:lnTo>
                    <a:pt x="5378" y="11069"/>
                  </a:lnTo>
                  <a:lnTo>
                    <a:pt x="5755" y="11508"/>
                  </a:lnTo>
                  <a:lnTo>
                    <a:pt x="5985" y="11467"/>
                  </a:lnTo>
                  <a:lnTo>
                    <a:pt x="6068" y="11446"/>
                  </a:lnTo>
                  <a:lnTo>
                    <a:pt x="5629" y="8726"/>
                  </a:lnTo>
                  <a:lnTo>
                    <a:pt x="7136" y="8433"/>
                  </a:lnTo>
                  <a:lnTo>
                    <a:pt x="8056" y="9060"/>
                  </a:lnTo>
                  <a:lnTo>
                    <a:pt x="8391" y="9186"/>
                  </a:lnTo>
                  <a:lnTo>
                    <a:pt x="8893" y="9479"/>
                  </a:lnTo>
                  <a:lnTo>
                    <a:pt x="9751" y="9395"/>
                  </a:lnTo>
                  <a:lnTo>
                    <a:pt x="10693" y="9395"/>
                  </a:lnTo>
                  <a:lnTo>
                    <a:pt x="10985" y="9604"/>
                  </a:lnTo>
                  <a:lnTo>
                    <a:pt x="11132" y="9981"/>
                  </a:lnTo>
                  <a:lnTo>
                    <a:pt x="11320" y="9897"/>
                  </a:lnTo>
                  <a:lnTo>
                    <a:pt x="11341" y="10713"/>
                  </a:lnTo>
                  <a:lnTo>
                    <a:pt x="11760" y="10755"/>
                  </a:lnTo>
                  <a:lnTo>
                    <a:pt x="11990" y="11446"/>
                  </a:lnTo>
                  <a:lnTo>
                    <a:pt x="12115" y="11446"/>
                  </a:lnTo>
                  <a:lnTo>
                    <a:pt x="12366" y="11299"/>
                  </a:lnTo>
                  <a:lnTo>
                    <a:pt x="12555" y="11278"/>
                  </a:lnTo>
                  <a:lnTo>
                    <a:pt x="12743" y="11299"/>
                  </a:lnTo>
                  <a:lnTo>
                    <a:pt x="12994" y="11446"/>
                  </a:lnTo>
                  <a:lnTo>
                    <a:pt x="13078" y="11467"/>
                  </a:lnTo>
                  <a:lnTo>
                    <a:pt x="13287" y="11257"/>
                  </a:lnTo>
                  <a:lnTo>
                    <a:pt x="13413" y="11048"/>
                  </a:lnTo>
                  <a:lnTo>
                    <a:pt x="13475" y="10964"/>
                  </a:lnTo>
                  <a:lnTo>
                    <a:pt x="13538" y="10818"/>
                  </a:lnTo>
                  <a:lnTo>
                    <a:pt x="13789" y="10525"/>
                  </a:lnTo>
                  <a:lnTo>
                    <a:pt x="13894" y="10504"/>
                  </a:lnTo>
                  <a:lnTo>
                    <a:pt x="13998" y="10337"/>
                  </a:lnTo>
                  <a:lnTo>
                    <a:pt x="14040" y="10337"/>
                  </a:lnTo>
                  <a:lnTo>
                    <a:pt x="14040" y="10295"/>
                  </a:lnTo>
                  <a:lnTo>
                    <a:pt x="14166" y="10211"/>
                  </a:lnTo>
                  <a:lnTo>
                    <a:pt x="14145" y="10148"/>
                  </a:lnTo>
                  <a:lnTo>
                    <a:pt x="14250" y="10023"/>
                  </a:lnTo>
                  <a:lnTo>
                    <a:pt x="14438" y="10044"/>
                  </a:lnTo>
                  <a:lnTo>
                    <a:pt x="14543" y="10107"/>
                  </a:lnTo>
                  <a:lnTo>
                    <a:pt x="14961" y="10148"/>
                  </a:lnTo>
                  <a:lnTo>
                    <a:pt x="15317" y="10148"/>
                  </a:lnTo>
                  <a:lnTo>
                    <a:pt x="15505" y="10107"/>
                  </a:lnTo>
                  <a:lnTo>
                    <a:pt x="15484" y="9981"/>
                  </a:lnTo>
                  <a:lnTo>
                    <a:pt x="15463" y="9835"/>
                  </a:lnTo>
                  <a:lnTo>
                    <a:pt x="15463" y="9709"/>
                  </a:lnTo>
                  <a:lnTo>
                    <a:pt x="15505" y="9667"/>
                  </a:lnTo>
                  <a:lnTo>
                    <a:pt x="15610" y="9688"/>
                  </a:lnTo>
                  <a:lnTo>
                    <a:pt x="15777" y="9709"/>
                  </a:lnTo>
                  <a:lnTo>
                    <a:pt x="15819" y="9667"/>
                  </a:lnTo>
                  <a:lnTo>
                    <a:pt x="16007" y="9667"/>
                  </a:lnTo>
                  <a:lnTo>
                    <a:pt x="16133" y="9730"/>
                  </a:lnTo>
                  <a:lnTo>
                    <a:pt x="16342" y="9793"/>
                  </a:lnTo>
                  <a:lnTo>
                    <a:pt x="16677" y="9835"/>
                  </a:lnTo>
                  <a:lnTo>
                    <a:pt x="16781" y="9793"/>
                  </a:lnTo>
                  <a:lnTo>
                    <a:pt x="16886" y="9709"/>
                  </a:lnTo>
                  <a:lnTo>
                    <a:pt x="17032" y="9730"/>
                  </a:lnTo>
                  <a:lnTo>
                    <a:pt x="17158" y="9730"/>
                  </a:lnTo>
                  <a:lnTo>
                    <a:pt x="17451" y="9667"/>
                  </a:lnTo>
                  <a:lnTo>
                    <a:pt x="17723" y="9730"/>
                  </a:lnTo>
                  <a:lnTo>
                    <a:pt x="17911" y="9688"/>
                  </a:lnTo>
                  <a:lnTo>
                    <a:pt x="18246" y="9688"/>
                  </a:lnTo>
                  <a:lnTo>
                    <a:pt x="18497" y="9793"/>
                  </a:lnTo>
                  <a:lnTo>
                    <a:pt x="18602" y="9772"/>
                  </a:lnTo>
                  <a:lnTo>
                    <a:pt x="18853" y="10044"/>
                  </a:lnTo>
                  <a:lnTo>
                    <a:pt x="19083" y="10107"/>
                  </a:lnTo>
                  <a:lnTo>
                    <a:pt x="19229" y="10044"/>
                  </a:lnTo>
                  <a:lnTo>
                    <a:pt x="19188" y="9897"/>
                  </a:lnTo>
                  <a:lnTo>
                    <a:pt x="19313" y="9814"/>
                  </a:lnTo>
                  <a:lnTo>
                    <a:pt x="19313" y="9772"/>
                  </a:lnTo>
                  <a:lnTo>
                    <a:pt x="19376" y="9730"/>
                  </a:lnTo>
                  <a:lnTo>
                    <a:pt x="19271" y="9625"/>
                  </a:lnTo>
                  <a:lnTo>
                    <a:pt x="19313" y="9521"/>
                  </a:lnTo>
                  <a:lnTo>
                    <a:pt x="19397" y="9458"/>
                  </a:lnTo>
                  <a:lnTo>
                    <a:pt x="19355" y="9207"/>
                  </a:lnTo>
                  <a:lnTo>
                    <a:pt x="19229" y="9144"/>
                  </a:lnTo>
                  <a:lnTo>
                    <a:pt x="19188" y="9039"/>
                  </a:lnTo>
                  <a:lnTo>
                    <a:pt x="19083" y="8851"/>
                  </a:lnTo>
                  <a:lnTo>
                    <a:pt x="19062" y="8747"/>
                  </a:lnTo>
                  <a:lnTo>
                    <a:pt x="19020" y="8663"/>
                  </a:lnTo>
                  <a:lnTo>
                    <a:pt x="19020" y="8579"/>
                  </a:lnTo>
                  <a:lnTo>
                    <a:pt x="18957" y="8412"/>
                  </a:lnTo>
                  <a:lnTo>
                    <a:pt x="19041" y="8328"/>
                  </a:lnTo>
                  <a:lnTo>
                    <a:pt x="19041" y="8265"/>
                  </a:lnTo>
                  <a:lnTo>
                    <a:pt x="18916" y="8244"/>
                  </a:lnTo>
                  <a:lnTo>
                    <a:pt x="18748" y="8265"/>
                  </a:lnTo>
                  <a:lnTo>
                    <a:pt x="18644" y="8202"/>
                  </a:lnTo>
                  <a:lnTo>
                    <a:pt x="18644" y="8119"/>
                  </a:lnTo>
                  <a:lnTo>
                    <a:pt x="18748" y="8014"/>
                  </a:lnTo>
                  <a:lnTo>
                    <a:pt x="18853" y="7951"/>
                  </a:lnTo>
                  <a:lnTo>
                    <a:pt x="18916" y="8014"/>
                  </a:lnTo>
                  <a:lnTo>
                    <a:pt x="19020" y="8014"/>
                  </a:lnTo>
                  <a:lnTo>
                    <a:pt x="19167" y="7930"/>
                  </a:lnTo>
                  <a:lnTo>
                    <a:pt x="19439" y="7889"/>
                  </a:lnTo>
                  <a:lnTo>
                    <a:pt x="19564" y="7847"/>
                  </a:lnTo>
                  <a:lnTo>
                    <a:pt x="19648" y="7826"/>
                  </a:lnTo>
                  <a:lnTo>
                    <a:pt x="19711" y="7889"/>
                  </a:lnTo>
                  <a:lnTo>
                    <a:pt x="19794" y="7889"/>
                  </a:lnTo>
                  <a:lnTo>
                    <a:pt x="19878" y="7826"/>
                  </a:lnTo>
                  <a:lnTo>
                    <a:pt x="19962" y="7826"/>
                  </a:lnTo>
                  <a:lnTo>
                    <a:pt x="19962" y="7742"/>
                  </a:lnTo>
                  <a:lnTo>
                    <a:pt x="20004" y="7617"/>
                  </a:lnTo>
                  <a:lnTo>
                    <a:pt x="19878" y="7575"/>
                  </a:lnTo>
                  <a:lnTo>
                    <a:pt x="19815" y="7512"/>
                  </a:lnTo>
                  <a:lnTo>
                    <a:pt x="19836" y="7428"/>
                  </a:lnTo>
                  <a:lnTo>
                    <a:pt x="19836" y="7177"/>
                  </a:lnTo>
                  <a:lnTo>
                    <a:pt x="19899" y="6842"/>
                  </a:lnTo>
                  <a:lnTo>
                    <a:pt x="19899" y="6696"/>
                  </a:lnTo>
                  <a:lnTo>
                    <a:pt x="19962" y="6550"/>
                  </a:lnTo>
                  <a:lnTo>
                    <a:pt x="20004" y="6278"/>
                  </a:lnTo>
                  <a:lnTo>
                    <a:pt x="20213" y="6278"/>
                  </a:lnTo>
                  <a:lnTo>
                    <a:pt x="20422" y="6361"/>
                  </a:lnTo>
                  <a:lnTo>
                    <a:pt x="20589" y="6382"/>
                  </a:lnTo>
                  <a:lnTo>
                    <a:pt x="20820" y="6340"/>
                  </a:lnTo>
                  <a:lnTo>
                    <a:pt x="20882" y="6340"/>
                  </a:lnTo>
                  <a:lnTo>
                    <a:pt x="20924" y="6424"/>
                  </a:lnTo>
                  <a:lnTo>
                    <a:pt x="21008" y="6424"/>
                  </a:lnTo>
                  <a:lnTo>
                    <a:pt x="21071" y="6382"/>
                  </a:lnTo>
                  <a:lnTo>
                    <a:pt x="21154" y="6278"/>
                  </a:lnTo>
                  <a:lnTo>
                    <a:pt x="21280" y="6236"/>
                  </a:lnTo>
                  <a:lnTo>
                    <a:pt x="21447" y="6068"/>
                  </a:lnTo>
                  <a:lnTo>
                    <a:pt x="21447" y="6006"/>
                  </a:lnTo>
                  <a:lnTo>
                    <a:pt x="21343" y="5838"/>
                  </a:lnTo>
                  <a:lnTo>
                    <a:pt x="21238" y="5608"/>
                  </a:lnTo>
                  <a:lnTo>
                    <a:pt x="21238" y="5378"/>
                  </a:lnTo>
                  <a:lnTo>
                    <a:pt x="21259" y="5231"/>
                  </a:lnTo>
                  <a:lnTo>
                    <a:pt x="21343" y="5169"/>
                  </a:lnTo>
                  <a:lnTo>
                    <a:pt x="21531" y="5106"/>
                  </a:lnTo>
                  <a:lnTo>
                    <a:pt x="21594" y="4980"/>
                  </a:lnTo>
                  <a:lnTo>
                    <a:pt x="21552" y="4917"/>
                  </a:lnTo>
                  <a:lnTo>
                    <a:pt x="21573" y="4813"/>
                  </a:lnTo>
                  <a:lnTo>
                    <a:pt x="21698" y="4666"/>
                  </a:lnTo>
                  <a:lnTo>
                    <a:pt x="21803" y="4604"/>
                  </a:lnTo>
                  <a:lnTo>
                    <a:pt x="21908" y="4499"/>
                  </a:lnTo>
                  <a:lnTo>
                    <a:pt x="21887" y="4478"/>
                  </a:lnTo>
                  <a:lnTo>
                    <a:pt x="21866" y="4457"/>
                  </a:lnTo>
                  <a:lnTo>
                    <a:pt x="21698" y="4394"/>
                  </a:lnTo>
                  <a:lnTo>
                    <a:pt x="21573" y="4269"/>
                  </a:lnTo>
                  <a:lnTo>
                    <a:pt x="21489" y="4269"/>
                  </a:lnTo>
                  <a:lnTo>
                    <a:pt x="21447" y="4164"/>
                  </a:lnTo>
                  <a:lnTo>
                    <a:pt x="21489" y="4039"/>
                  </a:lnTo>
                  <a:lnTo>
                    <a:pt x="21447" y="3976"/>
                  </a:lnTo>
                  <a:lnTo>
                    <a:pt x="21343" y="4060"/>
                  </a:lnTo>
                  <a:lnTo>
                    <a:pt x="21259" y="4164"/>
                  </a:lnTo>
                  <a:lnTo>
                    <a:pt x="21154" y="4185"/>
                  </a:lnTo>
                  <a:lnTo>
                    <a:pt x="20861" y="4227"/>
                  </a:lnTo>
                  <a:lnTo>
                    <a:pt x="20799" y="4269"/>
                  </a:lnTo>
                  <a:lnTo>
                    <a:pt x="20757" y="4332"/>
                  </a:lnTo>
                  <a:lnTo>
                    <a:pt x="20652" y="4269"/>
                  </a:lnTo>
                  <a:lnTo>
                    <a:pt x="20548" y="4227"/>
                  </a:lnTo>
                  <a:lnTo>
                    <a:pt x="20506" y="4227"/>
                  </a:lnTo>
                  <a:lnTo>
                    <a:pt x="20485" y="4185"/>
                  </a:lnTo>
                  <a:lnTo>
                    <a:pt x="20422" y="4143"/>
                  </a:lnTo>
                  <a:lnTo>
                    <a:pt x="20401" y="4060"/>
                  </a:lnTo>
                  <a:lnTo>
                    <a:pt x="20359" y="3976"/>
                  </a:lnTo>
                  <a:lnTo>
                    <a:pt x="20401" y="3934"/>
                  </a:lnTo>
                  <a:lnTo>
                    <a:pt x="20401" y="3850"/>
                  </a:lnTo>
                  <a:lnTo>
                    <a:pt x="20317" y="3809"/>
                  </a:lnTo>
                  <a:lnTo>
                    <a:pt x="20276" y="3809"/>
                  </a:lnTo>
                  <a:lnTo>
                    <a:pt x="20129" y="3725"/>
                  </a:lnTo>
                  <a:lnTo>
                    <a:pt x="20004" y="3704"/>
                  </a:lnTo>
                  <a:lnTo>
                    <a:pt x="19962" y="3704"/>
                  </a:lnTo>
                  <a:lnTo>
                    <a:pt x="19899" y="3557"/>
                  </a:lnTo>
                  <a:lnTo>
                    <a:pt x="19794" y="3390"/>
                  </a:lnTo>
                  <a:lnTo>
                    <a:pt x="19648" y="3244"/>
                  </a:lnTo>
                  <a:lnTo>
                    <a:pt x="19460" y="3223"/>
                  </a:lnTo>
                  <a:lnTo>
                    <a:pt x="19250" y="3223"/>
                  </a:lnTo>
                  <a:lnTo>
                    <a:pt x="19062" y="3244"/>
                  </a:lnTo>
                  <a:lnTo>
                    <a:pt x="19041" y="3306"/>
                  </a:lnTo>
                  <a:lnTo>
                    <a:pt x="19083" y="3348"/>
                  </a:lnTo>
                  <a:lnTo>
                    <a:pt x="19062" y="3411"/>
                  </a:lnTo>
                  <a:lnTo>
                    <a:pt x="18936" y="3453"/>
                  </a:lnTo>
                  <a:lnTo>
                    <a:pt x="18853" y="3432"/>
                  </a:lnTo>
                  <a:lnTo>
                    <a:pt x="18727" y="3495"/>
                  </a:lnTo>
                  <a:lnTo>
                    <a:pt x="18560" y="3411"/>
                  </a:lnTo>
                  <a:lnTo>
                    <a:pt x="18497" y="3432"/>
                  </a:lnTo>
                  <a:lnTo>
                    <a:pt x="18413" y="3495"/>
                  </a:lnTo>
                  <a:lnTo>
                    <a:pt x="18309" y="3495"/>
                  </a:lnTo>
                  <a:lnTo>
                    <a:pt x="18204" y="3411"/>
                  </a:lnTo>
                  <a:lnTo>
                    <a:pt x="18079" y="3348"/>
                  </a:lnTo>
                  <a:lnTo>
                    <a:pt x="18079" y="3285"/>
                  </a:lnTo>
                  <a:lnTo>
                    <a:pt x="18100" y="3202"/>
                  </a:lnTo>
                  <a:lnTo>
                    <a:pt x="17911" y="3118"/>
                  </a:lnTo>
                  <a:lnTo>
                    <a:pt x="17828" y="3181"/>
                  </a:lnTo>
                  <a:lnTo>
                    <a:pt x="17828" y="3306"/>
                  </a:lnTo>
                  <a:lnTo>
                    <a:pt x="17869" y="3327"/>
                  </a:lnTo>
                  <a:lnTo>
                    <a:pt x="17828" y="3390"/>
                  </a:lnTo>
                  <a:lnTo>
                    <a:pt x="17744" y="3453"/>
                  </a:lnTo>
                  <a:lnTo>
                    <a:pt x="17597" y="3453"/>
                  </a:lnTo>
                  <a:lnTo>
                    <a:pt x="16175" y="1695"/>
                  </a:lnTo>
                  <a:lnTo>
                    <a:pt x="15170" y="921"/>
                  </a:lnTo>
                  <a:lnTo>
                    <a:pt x="15107" y="837"/>
                  </a:lnTo>
                  <a:lnTo>
                    <a:pt x="15191" y="816"/>
                  </a:lnTo>
                  <a:lnTo>
                    <a:pt x="15296" y="712"/>
                  </a:lnTo>
                  <a:lnTo>
                    <a:pt x="15296" y="607"/>
                  </a:lnTo>
                  <a:lnTo>
                    <a:pt x="15254" y="565"/>
                  </a:lnTo>
                  <a:lnTo>
                    <a:pt x="15087" y="607"/>
                  </a:lnTo>
                  <a:lnTo>
                    <a:pt x="14961" y="628"/>
                  </a:lnTo>
                  <a:lnTo>
                    <a:pt x="14877" y="733"/>
                  </a:lnTo>
                  <a:lnTo>
                    <a:pt x="14773" y="775"/>
                  </a:lnTo>
                  <a:lnTo>
                    <a:pt x="14647" y="900"/>
                  </a:lnTo>
                  <a:lnTo>
                    <a:pt x="14647" y="984"/>
                  </a:lnTo>
                  <a:lnTo>
                    <a:pt x="14563" y="1047"/>
                  </a:lnTo>
                  <a:lnTo>
                    <a:pt x="14522" y="1151"/>
                  </a:lnTo>
                  <a:lnTo>
                    <a:pt x="14417" y="1235"/>
                  </a:lnTo>
                  <a:lnTo>
                    <a:pt x="14229" y="1235"/>
                  </a:lnTo>
                  <a:lnTo>
                    <a:pt x="14124" y="1298"/>
                  </a:lnTo>
                  <a:lnTo>
                    <a:pt x="14145" y="1423"/>
                  </a:lnTo>
                  <a:lnTo>
                    <a:pt x="14061" y="1465"/>
                  </a:lnTo>
                  <a:lnTo>
                    <a:pt x="14019" y="1423"/>
                  </a:lnTo>
                  <a:lnTo>
                    <a:pt x="13789" y="1360"/>
                  </a:lnTo>
                  <a:lnTo>
                    <a:pt x="13643" y="1423"/>
                  </a:lnTo>
                  <a:lnTo>
                    <a:pt x="13601" y="1507"/>
                  </a:lnTo>
                  <a:lnTo>
                    <a:pt x="13517" y="1507"/>
                  </a:lnTo>
                  <a:lnTo>
                    <a:pt x="13434" y="1402"/>
                  </a:lnTo>
                  <a:lnTo>
                    <a:pt x="13434" y="1235"/>
                  </a:lnTo>
                  <a:lnTo>
                    <a:pt x="13517" y="1172"/>
                  </a:lnTo>
                  <a:lnTo>
                    <a:pt x="13538" y="1088"/>
                  </a:lnTo>
                  <a:lnTo>
                    <a:pt x="13496" y="1026"/>
                  </a:lnTo>
                  <a:lnTo>
                    <a:pt x="13413" y="1109"/>
                  </a:lnTo>
                  <a:lnTo>
                    <a:pt x="13329" y="1109"/>
                  </a:lnTo>
                  <a:lnTo>
                    <a:pt x="13120" y="1005"/>
                  </a:lnTo>
                  <a:lnTo>
                    <a:pt x="12994" y="1026"/>
                  </a:lnTo>
                  <a:lnTo>
                    <a:pt x="13015" y="1109"/>
                  </a:lnTo>
                  <a:lnTo>
                    <a:pt x="13078" y="1130"/>
                  </a:lnTo>
                  <a:lnTo>
                    <a:pt x="12994" y="1214"/>
                  </a:lnTo>
                  <a:lnTo>
                    <a:pt x="12952" y="1214"/>
                  </a:lnTo>
                  <a:lnTo>
                    <a:pt x="12869" y="1088"/>
                  </a:lnTo>
                  <a:lnTo>
                    <a:pt x="12848" y="900"/>
                  </a:lnTo>
                  <a:lnTo>
                    <a:pt x="12638" y="733"/>
                  </a:lnTo>
                  <a:lnTo>
                    <a:pt x="12597" y="775"/>
                  </a:lnTo>
                  <a:lnTo>
                    <a:pt x="12638" y="900"/>
                  </a:lnTo>
                  <a:lnTo>
                    <a:pt x="12638" y="984"/>
                  </a:lnTo>
                  <a:lnTo>
                    <a:pt x="12555" y="984"/>
                  </a:lnTo>
                  <a:lnTo>
                    <a:pt x="12513" y="879"/>
                  </a:lnTo>
                  <a:lnTo>
                    <a:pt x="12450" y="900"/>
                  </a:lnTo>
                  <a:lnTo>
                    <a:pt x="12429" y="1005"/>
                  </a:lnTo>
                  <a:lnTo>
                    <a:pt x="12366" y="1026"/>
                  </a:lnTo>
                  <a:lnTo>
                    <a:pt x="12262" y="942"/>
                  </a:lnTo>
                  <a:lnTo>
                    <a:pt x="12136" y="1026"/>
                  </a:lnTo>
                  <a:lnTo>
                    <a:pt x="12074" y="984"/>
                  </a:lnTo>
                  <a:lnTo>
                    <a:pt x="12032" y="879"/>
                  </a:lnTo>
                  <a:lnTo>
                    <a:pt x="12115" y="837"/>
                  </a:lnTo>
                  <a:lnTo>
                    <a:pt x="12136" y="796"/>
                  </a:lnTo>
                  <a:lnTo>
                    <a:pt x="12115" y="691"/>
                  </a:lnTo>
                  <a:lnTo>
                    <a:pt x="12136" y="586"/>
                  </a:lnTo>
                  <a:lnTo>
                    <a:pt x="12115" y="524"/>
                  </a:lnTo>
                  <a:lnTo>
                    <a:pt x="12032" y="482"/>
                  </a:lnTo>
                  <a:lnTo>
                    <a:pt x="11948" y="398"/>
                  </a:lnTo>
                  <a:lnTo>
                    <a:pt x="11927" y="272"/>
                  </a:lnTo>
                  <a:lnTo>
                    <a:pt x="11864" y="252"/>
                  </a:lnTo>
                  <a:lnTo>
                    <a:pt x="11822" y="84"/>
                  </a:lnTo>
                  <a:lnTo>
                    <a:pt x="11718" y="84"/>
                  </a:lnTo>
                  <a:lnTo>
                    <a:pt x="11592" y="126"/>
                  </a:lnTo>
                  <a:lnTo>
                    <a:pt x="11446" y="126"/>
                  </a:lnTo>
                  <a:lnTo>
                    <a:pt x="11299" y="42"/>
                  </a:lnTo>
                  <a:lnTo>
                    <a:pt x="11132" y="63"/>
                  </a:lnTo>
                  <a:lnTo>
                    <a:pt x="11006" y="0"/>
                  </a:lnTo>
                  <a:lnTo>
                    <a:pt x="10902" y="42"/>
                  </a:lnTo>
                  <a:lnTo>
                    <a:pt x="108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78"/>
            <p:cNvSpPr/>
            <p:nvPr/>
          </p:nvSpPr>
          <p:spPr>
            <a:xfrm>
              <a:off x="4105619" y="2816249"/>
              <a:ext cx="110383" cy="65688"/>
            </a:xfrm>
            <a:custGeom>
              <a:avLst/>
              <a:gdLst/>
              <a:ahLst/>
              <a:cxnLst/>
              <a:rect l="l" t="t" r="r" b="b"/>
              <a:pathLst>
                <a:path w="9270" h="5776" extrusionOk="0">
                  <a:moveTo>
                    <a:pt x="1507" y="1"/>
                  </a:moveTo>
                  <a:lnTo>
                    <a:pt x="0" y="294"/>
                  </a:lnTo>
                  <a:lnTo>
                    <a:pt x="439" y="3014"/>
                  </a:lnTo>
                  <a:lnTo>
                    <a:pt x="732" y="3014"/>
                  </a:lnTo>
                  <a:lnTo>
                    <a:pt x="963" y="3035"/>
                  </a:lnTo>
                  <a:lnTo>
                    <a:pt x="1004" y="2909"/>
                  </a:lnTo>
                  <a:lnTo>
                    <a:pt x="900" y="2804"/>
                  </a:lnTo>
                  <a:lnTo>
                    <a:pt x="879" y="2595"/>
                  </a:lnTo>
                  <a:lnTo>
                    <a:pt x="983" y="2344"/>
                  </a:lnTo>
                  <a:lnTo>
                    <a:pt x="1172" y="2323"/>
                  </a:lnTo>
                  <a:lnTo>
                    <a:pt x="1276" y="2198"/>
                  </a:lnTo>
                  <a:lnTo>
                    <a:pt x="1402" y="2114"/>
                  </a:lnTo>
                  <a:lnTo>
                    <a:pt x="1527" y="2198"/>
                  </a:lnTo>
                  <a:lnTo>
                    <a:pt x="1611" y="2135"/>
                  </a:lnTo>
                  <a:lnTo>
                    <a:pt x="1507" y="2009"/>
                  </a:lnTo>
                  <a:lnTo>
                    <a:pt x="1779" y="2030"/>
                  </a:lnTo>
                  <a:lnTo>
                    <a:pt x="2155" y="2219"/>
                  </a:lnTo>
                  <a:lnTo>
                    <a:pt x="2511" y="2428"/>
                  </a:lnTo>
                  <a:lnTo>
                    <a:pt x="2532" y="2553"/>
                  </a:lnTo>
                  <a:lnTo>
                    <a:pt x="2971" y="2804"/>
                  </a:lnTo>
                  <a:lnTo>
                    <a:pt x="3306" y="2951"/>
                  </a:lnTo>
                  <a:lnTo>
                    <a:pt x="3390" y="2909"/>
                  </a:lnTo>
                  <a:lnTo>
                    <a:pt x="3515" y="2930"/>
                  </a:lnTo>
                  <a:lnTo>
                    <a:pt x="3766" y="3076"/>
                  </a:lnTo>
                  <a:lnTo>
                    <a:pt x="3871" y="3432"/>
                  </a:lnTo>
                  <a:lnTo>
                    <a:pt x="3976" y="3537"/>
                  </a:lnTo>
                  <a:lnTo>
                    <a:pt x="4017" y="3662"/>
                  </a:lnTo>
                  <a:lnTo>
                    <a:pt x="4143" y="3913"/>
                  </a:lnTo>
                  <a:lnTo>
                    <a:pt x="4352" y="3997"/>
                  </a:lnTo>
                  <a:lnTo>
                    <a:pt x="4729" y="4227"/>
                  </a:lnTo>
                  <a:lnTo>
                    <a:pt x="5126" y="4520"/>
                  </a:lnTo>
                  <a:lnTo>
                    <a:pt x="5545" y="4708"/>
                  </a:lnTo>
                  <a:lnTo>
                    <a:pt x="5921" y="5001"/>
                  </a:lnTo>
                  <a:lnTo>
                    <a:pt x="6235" y="5022"/>
                  </a:lnTo>
                  <a:lnTo>
                    <a:pt x="6319" y="5106"/>
                  </a:lnTo>
                  <a:lnTo>
                    <a:pt x="6403" y="5106"/>
                  </a:lnTo>
                  <a:lnTo>
                    <a:pt x="6612" y="5232"/>
                  </a:lnTo>
                  <a:lnTo>
                    <a:pt x="6612" y="5378"/>
                  </a:lnTo>
                  <a:lnTo>
                    <a:pt x="6633" y="5650"/>
                  </a:lnTo>
                  <a:lnTo>
                    <a:pt x="6821" y="5587"/>
                  </a:lnTo>
                  <a:lnTo>
                    <a:pt x="6926" y="5671"/>
                  </a:lnTo>
                  <a:lnTo>
                    <a:pt x="7009" y="5776"/>
                  </a:lnTo>
                  <a:lnTo>
                    <a:pt x="7072" y="5776"/>
                  </a:lnTo>
                  <a:lnTo>
                    <a:pt x="7177" y="5671"/>
                  </a:lnTo>
                  <a:lnTo>
                    <a:pt x="7281" y="5692"/>
                  </a:lnTo>
                  <a:lnTo>
                    <a:pt x="7323" y="5755"/>
                  </a:lnTo>
                  <a:lnTo>
                    <a:pt x="7365" y="5378"/>
                  </a:lnTo>
                  <a:lnTo>
                    <a:pt x="7491" y="5106"/>
                  </a:lnTo>
                  <a:lnTo>
                    <a:pt x="7553" y="5043"/>
                  </a:lnTo>
                  <a:lnTo>
                    <a:pt x="7533" y="4897"/>
                  </a:lnTo>
                  <a:lnTo>
                    <a:pt x="7407" y="4834"/>
                  </a:lnTo>
                  <a:lnTo>
                    <a:pt x="7344" y="4688"/>
                  </a:lnTo>
                  <a:lnTo>
                    <a:pt x="7386" y="4541"/>
                  </a:lnTo>
                  <a:lnTo>
                    <a:pt x="7365" y="4416"/>
                  </a:lnTo>
                  <a:lnTo>
                    <a:pt x="7219" y="4436"/>
                  </a:lnTo>
                  <a:lnTo>
                    <a:pt x="7114" y="4499"/>
                  </a:lnTo>
                  <a:lnTo>
                    <a:pt x="6947" y="4269"/>
                  </a:lnTo>
                  <a:lnTo>
                    <a:pt x="6947" y="4102"/>
                  </a:lnTo>
                  <a:lnTo>
                    <a:pt x="7072" y="3997"/>
                  </a:lnTo>
                  <a:lnTo>
                    <a:pt x="7344" y="4018"/>
                  </a:lnTo>
                  <a:lnTo>
                    <a:pt x="7449" y="3997"/>
                  </a:lnTo>
                  <a:lnTo>
                    <a:pt x="7449" y="3872"/>
                  </a:lnTo>
                  <a:lnTo>
                    <a:pt x="7679" y="3788"/>
                  </a:lnTo>
                  <a:lnTo>
                    <a:pt x="7637" y="3704"/>
                  </a:lnTo>
                  <a:lnTo>
                    <a:pt x="7574" y="3662"/>
                  </a:lnTo>
                  <a:lnTo>
                    <a:pt x="7846" y="3600"/>
                  </a:lnTo>
                  <a:lnTo>
                    <a:pt x="8014" y="3537"/>
                  </a:lnTo>
                  <a:lnTo>
                    <a:pt x="8056" y="3390"/>
                  </a:lnTo>
                  <a:lnTo>
                    <a:pt x="7867" y="3328"/>
                  </a:lnTo>
                  <a:lnTo>
                    <a:pt x="7867" y="3181"/>
                  </a:lnTo>
                  <a:lnTo>
                    <a:pt x="8014" y="3139"/>
                  </a:lnTo>
                  <a:lnTo>
                    <a:pt x="8181" y="3014"/>
                  </a:lnTo>
                  <a:lnTo>
                    <a:pt x="8286" y="3035"/>
                  </a:lnTo>
                  <a:lnTo>
                    <a:pt x="8453" y="2825"/>
                  </a:lnTo>
                  <a:lnTo>
                    <a:pt x="8600" y="2951"/>
                  </a:lnTo>
                  <a:lnTo>
                    <a:pt x="8621" y="3056"/>
                  </a:lnTo>
                  <a:lnTo>
                    <a:pt x="8914" y="3014"/>
                  </a:lnTo>
                  <a:lnTo>
                    <a:pt x="9123" y="3014"/>
                  </a:lnTo>
                  <a:lnTo>
                    <a:pt x="9269" y="2825"/>
                  </a:lnTo>
                  <a:lnTo>
                    <a:pt x="9248" y="2721"/>
                  </a:lnTo>
                  <a:lnTo>
                    <a:pt x="8955" y="2491"/>
                  </a:lnTo>
                  <a:lnTo>
                    <a:pt x="8893" y="2491"/>
                  </a:lnTo>
                  <a:lnTo>
                    <a:pt x="8893" y="2637"/>
                  </a:lnTo>
                  <a:lnTo>
                    <a:pt x="8788" y="2742"/>
                  </a:lnTo>
                  <a:lnTo>
                    <a:pt x="8683" y="2721"/>
                  </a:lnTo>
                  <a:lnTo>
                    <a:pt x="8579" y="2616"/>
                  </a:lnTo>
                  <a:lnTo>
                    <a:pt x="8307" y="2532"/>
                  </a:lnTo>
                  <a:lnTo>
                    <a:pt x="8202" y="2449"/>
                  </a:lnTo>
                  <a:lnTo>
                    <a:pt x="8286" y="2323"/>
                  </a:lnTo>
                  <a:lnTo>
                    <a:pt x="8453" y="2030"/>
                  </a:lnTo>
                  <a:lnTo>
                    <a:pt x="8453" y="1905"/>
                  </a:lnTo>
                  <a:lnTo>
                    <a:pt x="8369" y="1905"/>
                  </a:lnTo>
                  <a:lnTo>
                    <a:pt x="8265" y="2072"/>
                  </a:lnTo>
                  <a:lnTo>
                    <a:pt x="8160" y="2093"/>
                  </a:lnTo>
                  <a:lnTo>
                    <a:pt x="7909" y="2386"/>
                  </a:lnTo>
                  <a:lnTo>
                    <a:pt x="7846" y="2532"/>
                  </a:lnTo>
                  <a:lnTo>
                    <a:pt x="7784" y="2616"/>
                  </a:lnTo>
                  <a:lnTo>
                    <a:pt x="7658" y="2825"/>
                  </a:lnTo>
                  <a:lnTo>
                    <a:pt x="7449" y="3035"/>
                  </a:lnTo>
                  <a:lnTo>
                    <a:pt x="7365" y="3014"/>
                  </a:lnTo>
                  <a:lnTo>
                    <a:pt x="7114" y="2867"/>
                  </a:lnTo>
                  <a:lnTo>
                    <a:pt x="6926" y="2846"/>
                  </a:lnTo>
                  <a:lnTo>
                    <a:pt x="6737" y="2867"/>
                  </a:lnTo>
                  <a:lnTo>
                    <a:pt x="6486" y="3014"/>
                  </a:lnTo>
                  <a:lnTo>
                    <a:pt x="6361" y="3014"/>
                  </a:lnTo>
                  <a:lnTo>
                    <a:pt x="6131" y="2323"/>
                  </a:lnTo>
                  <a:lnTo>
                    <a:pt x="5712" y="2281"/>
                  </a:lnTo>
                  <a:lnTo>
                    <a:pt x="5691" y="1465"/>
                  </a:lnTo>
                  <a:lnTo>
                    <a:pt x="5503" y="1549"/>
                  </a:lnTo>
                  <a:lnTo>
                    <a:pt x="5356" y="1172"/>
                  </a:lnTo>
                  <a:lnTo>
                    <a:pt x="5064" y="963"/>
                  </a:lnTo>
                  <a:lnTo>
                    <a:pt x="4122" y="963"/>
                  </a:lnTo>
                  <a:lnTo>
                    <a:pt x="3264" y="1047"/>
                  </a:lnTo>
                  <a:lnTo>
                    <a:pt x="2762" y="754"/>
                  </a:lnTo>
                  <a:lnTo>
                    <a:pt x="2427" y="628"/>
                  </a:lnTo>
                  <a:lnTo>
                    <a:pt x="15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78"/>
            <p:cNvSpPr/>
            <p:nvPr/>
          </p:nvSpPr>
          <p:spPr>
            <a:xfrm>
              <a:off x="4085936" y="2839096"/>
              <a:ext cx="98666" cy="59262"/>
            </a:xfrm>
            <a:custGeom>
              <a:avLst/>
              <a:gdLst/>
              <a:ahLst/>
              <a:cxnLst/>
              <a:rect l="l" t="t" r="r" b="b"/>
              <a:pathLst>
                <a:path w="8286" h="5211" extrusionOk="0">
                  <a:moveTo>
                    <a:pt x="3160" y="0"/>
                  </a:moveTo>
                  <a:lnTo>
                    <a:pt x="3264" y="126"/>
                  </a:lnTo>
                  <a:lnTo>
                    <a:pt x="3180" y="189"/>
                  </a:lnTo>
                  <a:lnTo>
                    <a:pt x="3055" y="105"/>
                  </a:lnTo>
                  <a:lnTo>
                    <a:pt x="2929" y="189"/>
                  </a:lnTo>
                  <a:lnTo>
                    <a:pt x="2825" y="314"/>
                  </a:lnTo>
                  <a:lnTo>
                    <a:pt x="2636" y="335"/>
                  </a:lnTo>
                  <a:lnTo>
                    <a:pt x="2532" y="586"/>
                  </a:lnTo>
                  <a:lnTo>
                    <a:pt x="2553" y="795"/>
                  </a:lnTo>
                  <a:lnTo>
                    <a:pt x="2657" y="900"/>
                  </a:lnTo>
                  <a:lnTo>
                    <a:pt x="2616" y="1026"/>
                  </a:lnTo>
                  <a:lnTo>
                    <a:pt x="2385" y="1005"/>
                  </a:lnTo>
                  <a:lnTo>
                    <a:pt x="2092" y="1005"/>
                  </a:lnTo>
                  <a:lnTo>
                    <a:pt x="2009" y="1026"/>
                  </a:lnTo>
                  <a:lnTo>
                    <a:pt x="1779" y="1067"/>
                  </a:lnTo>
                  <a:lnTo>
                    <a:pt x="1402" y="628"/>
                  </a:lnTo>
                  <a:lnTo>
                    <a:pt x="983" y="398"/>
                  </a:lnTo>
                  <a:lnTo>
                    <a:pt x="628" y="335"/>
                  </a:lnTo>
                  <a:lnTo>
                    <a:pt x="335" y="440"/>
                  </a:lnTo>
                  <a:lnTo>
                    <a:pt x="0" y="754"/>
                  </a:lnTo>
                  <a:lnTo>
                    <a:pt x="0" y="816"/>
                  </a:lnTo>
                  <a:lnTo>
                    <a:pt x="84" y="900"/>
                  </a:lnTo>
                  <a:lnTo>
                    <a:pt x="126" y="963"/>
                  </a:lnTo>
                  <a:lnTo>
                    <a:pt x="209" y="1047"/>
                  </a:lnTo>
                  <a:lnTo>
                    <a:pt x="251" y="1151"/>
                  </a:lnTo>
                  <a:lnTo>
                    <a:pt x="356" y="1360"/>
                  </a:lnTo>
                  <a:lnTo>
                    <a:pt x="335" y="1528"/>
                  </a:lnTo>
                  <a:lnTo>
                    <a:pt x="293" y="1653"/>
                  </a:lnTo>
                  <a:lnTo>
                    <a:pt x="314" y="1946"/>
                  </a:lnTo>
                  <a:lnTo>
                    <a:pt x="356" y="2009"/>
                  </a:lnTo>
                  <a:lnTo>
                    <a:pt x="398" y="2093"/>
                  </a:lnTo>
                  <a:lnTo>
                    <a:pt x="607" y="2302"/>
                  </a:lnTo>
                  <a:lnTo>
                    <a:pt x="565" y="2218"/>
                  </a:lnTo>
                  <a:lnTo>
                    <a:pt x="523" y="2155"/>
                  </a:lnTo>
                  <a:lnTo>
                    <a:pt x="544" y="2114"/>
                  </a:lnTo>
                  <a:lnTo>
                    <a:pt x="732" y="2155"/>
                  </a:lnTo>
                  <a:lnTo>
                    <a:pt x="816" y="2093"/>
                  </a:lnTo>
                  <a:lnTo>
                    <a:pt x="858" y="2114"/>
                  </a:lnTo>
                  <a:lnTo>
                    <a:pt x="837" y="2260"/>
                  </a:lnTo>
                  <a:lnTo>
                    <a:pt x="858" y="2365"/>
                  </a:lnTo>
                  <a:lnTo>
                    <a:pt x="942" y="2323"/>
                  </a:lnTo>
                  <a:lnTo>
                    <a:pt x="983" y="2427"/>
                  </a:lnTo>
                  <a:lnTo>
                    <a:pt x="963" y="2490"/>
                  </a:lnTo>
                  <a:lnTo>
                    <a:pt x="858" y="2469"/>
                  </a:lnTo>
                  <a:lnTo>
                    <a:pt x="816" y="2469"/>
                  </a:lnTo>
                  <a:lnTo>
                    <a:pt x="753" y="2427"/>
                  </a:lnTo>
                  <a:lnTo>
                    <a:pt x="649" y="2511"/>
                  </a:lnTo>
                  <a:lnTo>
                    <a:pt x="649" y="2616"/>
                  </a:lnTo>
                  <a:lnTo>
                    <a:pt x="732" y="2699"/>
                  </a:lnTo>
                  <a:lnTo>
                    <a:pt x="711" y="2574"/>
                  </a:lnTo>
                  <a:lnTo>
                    <a:pt x="774" y="2574"/>
                  </a:lnTo>
                  <a:lnTo>
                    <a:pt x="837" y="2595"/>
                  </a:lnTo>
                  <a:lnTo>
                    <a:pt x="921" y="2616"/>
                  </a:lnTo>
                  <a:lnTo>
                    <a:pt x="963" y="2720"/>
                  </a:lnTo>
                  <a:lnTo>
                    <a:pt x="1130" y="2804"/>
                  </a:lnTo>
                  <a:lnTo>
                    <a:pt x="1172" y="2909"/>
                  </a:lnTo>
                  <a:lnTo>
                    <a:pt x="1151" y="3097"/>
                  </a:lnTo>
                  <a:lnTo>
                    <a:pt x="1172" y="3160"/>
                  </a:lnTo>
                  <a:lnTo>
                    <a:pt x="1172" y="3453"/>
                  </a:lnTo>
                  <a:lnTo>
                    <a:pt x="1235" y="3662"/>
                  </a:lnTo>
                  <a:lnTo>
                    <a:pt x="1339" y="3955"/>
                  </a:lnTo>
                  <a:lnTo>
                    <a:pt x="1444" y="3871"/>
                  </a:lnTo>
                  <a:lnTo>
                    <a:pt x="1716" y="3871"/>
                  </a:lnTo>
                  <a:lnTo>
                    <a:pt x="1779" y="3725"/>
                  </a:lnTo>
                  <a:lnTo>
                    <a:pt x="1862" y="3620"/>
                  </a:lnTo>
                  <a:lnTo>
                    <a:pt x="1967" y="3620"/>
                  </a:lnTo>
                  <a:lnTo>
                    <a:pt x="2197" y="3411"/>
                  </a:lnTo>
                  <a:lnTo>
                    <a:pt x="2427" y="3348"/>
                  </a:lnTo>
                  <a:lnTo>
                    <a:pt x="2636" y="3411"/>
                  </a:lnTo>
                  <a:lnTo>
                    <a:pt x="2699" y="3264"/>
                  </a:lnTo>
                  <a:lnTo>
                    <a:pt x="2804" y="3243"/>
                  </a:lnTo>
                  <a:lnTo>
                    <a:pt x="2929" y="3306"/>
                  </a:lnTo>
                  <a:lnTo>
                    <a:pt x="3055" y="3264"/>
                  </a:lnTo>
                  <a:lnTo>
                    <a:pt x="3264" y="3453"/>
                  </a:lnTo>
                  <a:lnTo>
                    <a:pt x="3432" y="3515"/>
                  </a:lnTo>
                  <a:lnTo>
                    <a:pt x="3766" y="3725"/>
                  </a:lnTo>
                  <a:lnTo>
                    <a:pt x="3871" y="3725"/>
                  </a:lnTo>
                  <a:lnTo>
                    <a:pt x="3955" y="3641"/>
                  </a:lnTo>
                  <a:lnTo>
                    <a:pt x="4185" y="3746"/>
                  </a:lnTo>
                  <a:lnTo>
                    <a:pt x="4310" y="3767"/>
                  </a:lnTo>
                  <a:lnTo>
                    <a:pt x="4331" y="3934"/>
                  </a:lnTo>
                  <a:lnTo>
                    <a:pt x="4394" y="3976"/>
                  </a:lnTo>
                  <a:lnTo>
                    <a:pt x="4520" y="3955"/>
                  </a:lnTo>
                  <a:lnTo>
                    <a:pt x="4729" y="3997"/>
                  </a:lnTo>
                  <a:lnTo>
                    <a:pt x="4959" y="4311"/>
                  </a:lnTo>
                  <a:lnTo>
                    <a:pt x="5231" y="4352"/>
                  </a:lnTo>
                  <a:lnTo>
                    <a:pt x="5357" y="4394"/>
                  </a:lnTo>
                  <a:lnTo>
                    <a:pt x="5461" y="4562"/>
                  </a:lnTo>
                  <a:lnTo>
                    <a:pt x="5419" y="4666"/>
                  </a:lnTo>
                  <a:lnTo>
                    <a:pt x="5461" y="4792"/>
                  </a:lnTo>
                  <a:lnTo>
                    <a:pt x="5461" y="4876"/>
                  </a:lnTo>
                  <a:lnTo>
                    <a:pt x="5524" y="4980"/>
                  </a:lnTo>
                  <a:lnTo>
                    <a:pt x="5566" y="4938"/>
                  </a:lnTo>
                  <a:lnTo>
                    <a:pt x="5691" y="4980"/>
                  </a:lnTo>
                  <a:lnTo>
                    <a:pt x="5775" y="5043"/>
                  </a:lnTo>
                  <a:lnTo>
                    <a:pt x="5880" y="5043"/>
                  </a:lnTo>
                  <a:lnTo>
                    <a:pt x="5963" y="4980"/>
                  </a:lnTo>
                  <a:lnTo>
                    <a:pt x="6047" y="4980"/>
                  </a:lnTo>
                  <a:lnTo>
                    <a:pt x="6173" y="5085"/>
                  </a:lnTo>
                  <a:lnTo>
                    <a:pt x="6214" y="5148"/>
                  </a:lnTo>
                  <a:lnTo>
                    <a:pt x="6277" y="5210"/>
                  </a:lnTo>
                  <a:lnTo>
                    <a:pt x="6319" y="5148"/>
                  </a:lnTo>
                  <a:lnTo>
                    <a:pt x="6486" y="5127"/>
                  </a:lnTo>
                  <a:lnTo>
                    <a:pt x="6570" y="5022"/>
                  </a:lnTo>
                  <a:lnTo>
                    <a:pt x="6591" y="4938"/>
                  </a:lnTo>
                  <a:lnTo>
                    <a:pt x="6675" y="4896"/>
                  </a:lnTo>
                  <a:lnTo>
                    <a:pt x="6633" y="4813"/>
                  </a:lnTo>
                  <a:lnTo>
                    <a:pt x="6821" y="4708"/>
                  </a:lnTo>
                  <a:lnTo>
                    <a:pt x="7030" y="4666"/>
                  </a:lnTo>
                  <a:lnTo>
                    <a:pt x="7051" y="4604"/>
                  </a:lnTo>
                  <a:lnTo>
                    <a:pt x="7135" y="4520"/>
                  </a:lnTo>
                  <a:lnTo>
                    <a:pt x="7240" y="4499"/>
                  </a:lnTo>
                  <a:lnTo>
                    <a:pt x="7261" y="4373"/>
                  </a:lnTo>
                  <a:lnTo>
                    <a:pt x="7261" y="4206"/>
                  </a:lnTo>
                  <a:lnTo>
                    <a:pt x="7407" y="4080"/>
                  </a:lnTo>
                  <a:lnTo>
                    <a:pt x="7407" y="3955"/>
                  </a:lnTo>
                  <a:lnTo>
                    <a:pt x="7344" y="3892"/>
                  </a:lnTo>
                  <a:lnTo>
                    <a:pt x="7365" y="3850"/>
                  </a:lnTo>
                  <a:lnTo>
                    <a:pt x="7428" y="3829"/>
                  </a:lnTo>
                  <a:lnTo>
                    <a:pt x="7470" y="3767"/>
                  </a:lnTo>
                  <a:lnTo>
                    <a:pt x="7637" y="3725"/>
                  </a:lnTo>
                  <a:lnTo>
                    <a:pt x="7679" y="3725"/>
                  </a:lnTo>
                  <a:lnTo>
                    <a:pt x="7846" y="3620"/>
                  </a:lnTo>
                  <a:lnTo>
                    <a:pt x="7993" y="3557"/>
                  </a:lnTo>
                  <a:lnTo>
                    <a:pt x="8098" y="3641"/>
                  </a:lnTo>
                  <a:lnTo>
                    <a:pt x="8244" y="3620"/>
                  </a:lnTo>
                  <a:lnTo>
                    <a:pt x="8265" y="3641"/>
                  </a:lnTo>
                  <a:lnTo>
                    <a:pt x="8286" y="3641"/>
                  </a:lnTo>
                  <a:lnTo>
                    <a:pt x="8265" y="3369"/>
                  </a:lnTo>
                  <a:lnTo>
                    <a:pt x="8265" y="3223"/>
                  </a:lnTo>
                  <a:lnTo>
                    <a:pt x="8056" y="3097"/>
                  </a:lnTo>
                  <a:lnTo>
                    <a:pt x="7972" y="3097"/>
                  </a:lnTo>
                  <a:lnTo>
                    <a:pt x="7888" y="3013"/>
                  </a:lnTo>
                  <a:lnTo>
                    <a:pt x="7574" y="2992"/>
                  </a:lnTo>
                  <a:lnTo>
                    <a:pt x="7198" y="2699"/>
                  </a:lnTo>
                  <a:lnTo>
                    <a:pt x="6779" y="2511"/>
                  </a:lnTo>
                  <a:lnTo>
                    <a:pt x="6382" y="2218"/>
                  </a:lnTo>
                  <a:lnTo>
                    <a:pt x="6005" y="1988"/>
                  </a:lnTo>
                  <a:lnTo>
                    <a:pt x="5796" y="1904"/>
                  </a:lnTo>
                  <a:lnTo>
                    <a:pt x="5670" y="1653"/>
                  </a:lnTo>
                  <a:lnTo>
                    <a:pt x="5629" y="1528"/>
                  </a:lnTo>
                  <a:lnTo>
                    <a:pt x="5524" y="1423"/>
                  </a:lnTo>
                  <a:lnTo>
                    <a:pt x="5419" y="1067"/>
                  </a:lnTo>
                  <a:lnTo>
                    <a:pt x="5168" y="921"/>
                  </a:lnTo>
                  <a:lnTo>
                    <a:pt x="5043" y="900"/>
                  </a:lnTo>
                  <a:lnTo>
                    <a:pt x="4959" y="942"/>
                  </a:lnTo>
                  <a:lnTo>
                    <a:pt x="4624" y="795"/>
                  </a:lnTo>
                  <a:lnTo>
                    <a:pt x="4185" y="544"/>
                  </a:lnTo>
                  <a:lnTo>
                    <a:pt x="4164" y="419"/>
                  </a:lnTo>
                  <a:lnTo>
                    <a:pt x="3808" y="210"/>
                  </a:lnTo>
                  <a:lnTo>
                    <a:pt x="3432" y="21"/>
                  </a:lnTo>
                  <a:lnTo>
                    <a:pt x="316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10" name="Google Shape;2910;p78"/>
            <p:cNvGrpSpPr/>
            <p:nvPr/>
          </p:nvGrpSpPr>
          <p:grpSpPr>
            <a:xfrm>
              <a:off x="4295710" y="3079670"/>
              <a:ext cx="14968" cy="27135"/>
              <a:chOff x="4842300" y="3099950"/>
              <a:chExt cx="31425" cy="59650"/>
            </a:xfrm>
          </p:grpSpPr>
          <p:sp>
            <p:nvSpPr>
              <p:cNvPr id="2911" name="Google Shape;2911;p78"/>
              <p:cNvSpPr/>
              <p:nvPr/>
            </p:nvSpPr>
            <p:spPr>
              <a:xfrm>
                <a:off x="4842300" y="3122950"/>
                <a:ext cx="2125" cy="6825"/>
              </a:xfrm>
              <a:custGeom>
                <a:avLst/>
                <a:gdLst/>
                <a:ahLst/>
                <a:cxnLst/>
                <a:rect l="l" t="t" r="r" b="b"/>
                <a:pathLst>
                  <a:path w="85" h="273" extrusionOk="0">
                    <a:moveTo>
                      <a:pt x="84" y="1"/>
                    </a:moveTo>
                    <a:lnTo>
                      <a:pt x="1" y="22"/>
                    </a:lnTo>
                    <a:lnTo>
                      <a:pt x="43" y="126"/>
                    </a:lnTo>
                    <a:lnTo>
                      <a:pt x="1" y="273"/>
                    </a:lnTo>
                    <a:lnTo>
                      <a:pt x="64" y="126"/>
                    </a:lnTo>
                    <a:lnTo>
                      <a:pt x="43" y="22"/>
                    </a:lnTo>
                    <a:lnTo>
                      <a:pt x="84" y="22"/>
                    </a:lnTo>
                    <a:lnTo>
                      <a:pt x="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78"/>
              <p:cNvSpPr/>
              <p:nvPr/>
            </p:nvSpPr>
            <p:spPr>
              <a:xfrm>
                <a:off x="4842300" y="3106225"/>
                <a:ext cx="31425" cy="53375"/>
              </a:xfrm>
              <a:custGeom>
                <a:avLst/>
                <a:gdLst/>
                <a:ahLst/>
                <a:cxnLst/>
                <a:rect l="l" t="t" r="r" b="b"/>
                <a:pathLst>
                  <a:path w="1257" h="2135" extrusionOk="0">
                    <a:moveTo>
                      <a:pt x="273" y="0"/>
                    </a:moveTo>
                    <a:lnTo>
                      <a:pt x="273" y="21"/>
                    </a:lnTo>
                    <a:lnTo>
                      <a:pt x="294" y="42"/>
                    </a:lnTo>
                    <a:lnTo>
                      <a:pt x="273" y="63"/>
                    </a:lnTo>
                    <a:lnTo>
                      <a:pt x="252" y="105"/>
                    </a:lnTo>
                    <a:lnTo>
                      <a:pt x="252" y="126"/>
                    </a:lnTo>
                    <a:lnTo>
                      <a:pt x="252" y="209"/>
                    </a:lnTo>
                    <a:lnTo>
                      <a:pt x="189" y="314"/>
                    </a:lnTo>
                    <a:lnTo>
                      <a:pt x="147" y="272"/>
                    </a:lnTo>
                    <a:lnTo>
                      <a:pt x="84" y="230"/>
                    </a:lnTo>
                    <a:lnTo>
                      <a:pt x="1" y="230"/>
                    </a:lnTo>
                    <a:lnTo>
                      <a:pt x="1" y="251"/>
                    </a:lnTo>
                    <a:lnTo>
                      <a:pt x="84" y="272"/>
                    </a:lnTo>
                    <a:lnTo>
                      <a:pt x="105" y="335"/>
                    </a:lnTo>
                    <a:lnTo>
                      <a:pt x="84" y="356"/>
                    </a:lnTo>
                    <a:lnTo>
                      <a:pt x="147" y="461"/>
                    </a:lnTo>
                    <a:lnTo>
                      <a:pt x="147" y="628"/>
                    </a:lnTo>
                    <a:lnTo>
                      <a:pt x="84" y="691"/>
                    </a:lnTo>
                    <a:lnTo>
                      <a:pt x="64" y="942"/>
                    </a:lnTo>
                    <a:lnTo>
                      <a:pt x="84" y="1005"/>
                    </a:lnTo>
                    <a:lnTo>
                      <a:pt x="43" y="1046"/>
                    </a:lnTo>
                    <a:lnTo>
                      <a:pt x="84" y="1277"/>
                    </a:lnTo>
                    <a:lnTo>
                      <a:pt x="84" y="1360"/>
                    </a:lnTo>
                    <a:lnTo>
                      <a:pt x="168" y="1611"/>
                    </a:lnTo>
                    <a:lnTo>
                      <a:pt x="252" y="1925"/>
                    </a:lnTo>
                    <a:lnTo>
                      <a:pt x="315" y="2051"/>
                    </a:lnTo>
                    <a:lnTo>
                      <a:pt x="461" y="2134"/>
                    </a:lnTo>
                    <a:lnTo>
                      <a:pt x="587" y="2113"/>
                    </a:lnTo>
                    <a:lnTo>
                      <a:pt x="775" y="2093"/>
                    </a:lnTo>
                    <a:lnTo>
                      <a:pt x="942" y="2030"/>
                    </a:lnTo>
                    <a:lnTo>
                      <a:pt x="1131" y="1821"/>
                    </a:lnTo>
                    <a:lnTo>
                      <a:pt x="1214" y="1674"/>
                    </a:lnTo>
                    <a:lnTo>
                      <a:pt x="1256" y="1569"/>
                    </a:lnTo>
                    <a:lnTo>
                      <a:pt x="1235" y="1486"/>
                    </a:lnTo>
                    <a:lnTo>
                      <a:pt x="1256" y="1423"/>
                    </a:lnTo>
                    <a:lnTo>
                      <a:pt x="1256" y="1277"/>
                    </a:lnTo>
                    <a:lnTo>
                      <a:pt x="1235" y="1214"/>
                    </a:lnTo>
                    <a:lnTo>
                      <a:pt x="1256" y="1109"/>
                    </a:lnTo>
                    <a:lnTo>
                      <a:pt x="1152" y="1046"/>
                    </a:lnTo>
                    <a:lnTo>
                      <a:pt x="1089" y="795"/>
                    </a:lnTo>
                    <a:lnTo>
                      <a:pt x="1005" y="628"/>
                    </a:lnTo>
                    <a:lnTo>
                      <a:pt x="900" y="628"/>
                    </a:lnTo>
                    <a:lnTo>
                      <a:pt x="900" y="586"/>
                    </a:lnTo>
                    <a:lnTo>
                      <a:pt x="796" y="586"/>
                    </a:lnTo>
                    <a:lnTo>
                      <a:pt x="921" y="544"/>
                    </a:lnTo>
                    <a:lnTo>
                      <a:pt x="900" y="481"/>
                    </a:lnTo>
                    <a:lnTo>
                      <a:pt x="838" y="461"/>
                    </a:lnTo>
                    <a:lnTo>
                      <a:pt x="775" y="335"/>
                    </a:lnTo>
                    <a:lnTo>
                      <a:pt x="712" y="335"/>
                    </a:lnTo>
                    <a:lnTo>
                      <a:pt x="691" y="230"/>
                    </a:lnTo>
                    <a:lnTo>
                      <a:pt x="670" y="168"/>
                    </a:lnTo>
                    <a:lnTo>
                      <a:pt x="670" y="126"/>
                    </a:lnTo>
                    <a:lnTo>
                      <a:pt x="482" y="42"/>
                    </a:lnTo>
                    <a:lnTo>
                      <a:pt x="461" y="105"/>
                    </a:lnTo>
                    <a:lnTo>
                      <a:pt x="377" y="63"/>
                    </a:lnTo>
                    <a:lnTo>
                      <a:pt x="398" y="21"/>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78"/>
              <p:cNvSpPr/>
              <p:nvPr/>
            </p:nvSpPr>
            <p:spPr>
              <a:xfrm>
                <a:off x="4844400" y="3099950"/>
                <a:ext cx="5250" cy="4725"/>
              </a:xfrm>
              <a:custGeom>
                <a:avLst/>
                <a:gdLst/>
                <a:ahLst/>
                <a:cxnLst/>
                <a:rect l="l" t="t" r="r" b="b"/>
                <a:pathLst>
                  <a:path w="210" h="189" extrusionOk="0">
                    <a:moveTo>
                      <a:pt x="189" y="0"/>
                    </a:moveTo>
                    <a:lnTo>
                      <a:pt x="0" y="42"/>
                    </a:lnTo>
                    <a:lnTo>
                      <a:pt x="0" y="105"/>
                    </a:lnTo>
                    <a:lnTo>
                      <a:pt x="126" y="188"/>
                    </a:lnTo>
                    <a:lnTo>
                      <a:pt x="126" y="147"/>
                    </a:lnTo>
                    <a:lnTo>
                      <a:pt x="168" y="147"/>
                    </a:lnTo>
                    <a:lnTo>
                      <a:pt x="210" y="42"/>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78"/>
              <p:cNvSpPr/>
              <p:nvPr/>
            </p:nvSpPr>
            <p:spPr>
              <a:xfrm>
                <a:off x="4849625" y="3101500"/>
                <a:ext cx="7875" cy="6300"/>
              </a:xfrm>
              <a:custGeom>
                <a:avLst/>
                <a:gdLst/>
                <a:ahLst/>
                <a:cxnLst/>
                <a:rect l="l" t="t" r="r" b="b"/>
                <a:pathLst>
                  <a:path w="315" h="252" extrusionOk="0">
                    <a:moveTo>
                      <a:pt x="43" y="1"/>
                    </a:moveTo>
                    <a:lnTo>
                      <a:pt x="43" y="43"/>
                    </a:lnTo>
                    <a:lnTo>
                      <a:pt x="84" y="85"/>
                    </a:lnTo>
                    <a:lnTo>
                      <a:pt x="1" y="85"/>
                    </a:lnTo>
                    <a:lnTo>
                      <a:pt x="1" y="105"/>
                    </a:lnTo>
                    <a:lnTo>
                      <a:pt x="126" y="147"/>
                    </a:lnTo>
                    <a:lnTo>
                      <a:pt x="189" y="210"/>
                    </a:lnTo>
                    <a:lnTo>
                      <a:pt x="273" y="210"/>
                    </a:lnTo>
                    <a:lnTo>
                      <a:pt x="315" y="252"/>
                    </a:lnTo>
                    <a:lnTo>
                      <a:pt x="294" y="210"/>
                    </a:lnTo>
                    <a:lnTo>
                      <a:pt x="168" y="105"/>
                    </a:lnTo>
                    <a:lnTo>
                      <a:pt x="168" y="22"/>
                    </a:lnTo>
                    <a:lnTo>
                      <a:pt x="4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15" name="Google Shape;2915;p78"/>
            <p:cNvSpPr/>
            <p:nvPr/>
          </p:nvSpPr>
          <p:spPr>
            <a:xfrm>
              <a:off x="4210500" y="2911903"/>
              <a:ext cx="193104" cy="180152"/>
            </a:xfrm>
            <a:custGeom>
              <a:avLst/>
              <a:gdLst/>
              <a:ahLst/>
              <a:cxnLst/>
              <a:rect l="l" t="t" r="r" b="b"/>
              <a:pathLst>
                <a:path w="16217" h="15841" extrusionOk="0">
                  <a:moveTo>
                    <a:pt x="6906" y="15150"/>
                  </a:moveTo>
                  <a:lnTo>
                    <a:pt x="6927" y="15212"/>
                  </a:lnTo>
                  <a:lnTo>
                    <a:pt x="6927" y="15171"/>
                  </a:lnTo>
                  <a:lnTo>
                    <a:pt x="6906" y="15150"/>
                  </a:lnTo>
                  <a:close/>
                  <a:moveTo>
                    <a:pt x="3997" y="1"/>
                  </a:moveTo>
                  <a:lnTo>
                    <a:pt x="3914" y="147"/>
                  </a:lnTo>
                  <a:lnTo>
                    <a:pt x="3788" y="147"/>
                  </a:lnTo>
                  <a:lnTo>
                    <a:pt x="3600" y="294"/>
                  </a:lnTo>
                  <a:lnTo>
                    <a:pt x="3453" y="587"/>
                  </a:lnTo>
                  <a:lnTo>
                    <a:pt x="3391" y="629"/>
                  </a:lnTo>
                  <a:lnTo>
                    <a:pt x="3286" y="733"/>
                  </a:lnTo>
                  <a:lnTo>
                    <a:pt x="3223" y="733"/>
                  </a:lnTo>
                  <a:lnTo>
                    <a:pt x="3119" y="817"/>
                  </a:lnTo>
                  <a:lnTo>
                    <a:pt x="3014" y="838"/>
                  </a:lnTo>
                  <a:lnTo>
                    <a:pt x="2826" y="1026"/>
                  </a:lnTo>
                  <a:lnTo>
                    <a:pt x="2846" y="1089"/>
                  </a:lnTo>
                  <a:lnTo>
                    <a:pt x="2930" y="1298"/>
                  </a:lnTo>
                  <a:lnTo>
                    <a:pt x="2867" y="1570"/>
                  </a:lnTo>
                  <a:lnTo>
                    <a:pt x="2867" y="1717"/>
                  </a:lnTo>
                  <a:lnTo>
                    <a:pt x="2763" y="1779"/>
                  </a:lnTo>
                  <a:lnTo>
                    <a:pt x="2616" y="1968"/>
                  </a:lnTo>
                  <a:lnTo>
                    <a:pt x="2700" y="2031"/>
                  </a:lnTo>
                  <a:lnTo>
                    <a:pt x="2700" y="2135"/>
                  </a:lnTo>
                  <a:lnTo>
                    <a:pt x="2637" y="2261"/>
                  </a:lnTo>
                  <a:lnTo>
                    <a:pt x="2428" y="2365"/>
                  </a:lnTo>
                  <a:lnTo>
                    <a:pt x="2323" y="2554"/>
                  </a:lnTo>
                  <a:lnTo>
                    <a:pt x="2302" y="2721"/>
                  </a:lnTo>
                  <a:lnTo>
                    <a:pt x="2219" y="2867"/>
                  </a:lnTo>
                  <a:lnTo>
                    <a:pt x="1968" y="3035"/>
                  </a:lnTo>
                  <a:lnTo>
                    <a:pt x="1863" y="3391"/>
                  </a:lnTo>
                  <a:lnTo>
                    <a:pt x="1675" y="3600"/>
                  </a:lnTo>
                  <a:lnTo>
                    <a:pt x="1361" y="3600"/>
                  </a:lnTo>
                  <a:lnTo>
                    <a:pt x="1152" y="3725"/>
                  </a:lnTo>
                  <a:lnTo>
                    <a:pt x="1068" y="3704"/>
                  </a:lnTo>
                  <a:lnTo>
                    <a:pt x="1047" y="3600"/>
                  </a:lnTo>
                  <a:lnTo>
                    <a:pt x="922" y="3537"/>
                  </a:lnTo>
                  <a:lnTo>
                    <a:pt x="838" y="3600"/>
                  </a:lnTo>
                  <a:lnTo>
                    <a:pt x="733" y="3642"/>
                  </a:lnTo>
                  <a:lnTo>
                    <a:pt x="691" y="3746"/>
                  </a:lnTo>
                  <a:lnTo>
                    <a:pt x="545" y="3956"/>
                  </a:lnTo>
                  <a:lnTo>
                    <a:pt x="461" y="3976"/>
                  </a:lnTo>
                  <a:lnTo>
                    <a:pt x="357" y="4228"/>
                  </a:lnTo>
                  <a:lnTo>
                    <a:pt x="357" y="4374"/>
                  </a:lnTo>
                  <a:lnTo>
                    <a:pt x="461" y="4353"/>
                  </a:lnTo>
                  <a:lnTo>
                    <a:pt x="608" y="4395"/>
                  </a:lnTo>
                  <a:lnTo>
                    <a:pt x="670" y="4374"/>
                  </a:lnTo>
                  <a:lnTo>
                    <a:pt x="775" y="4374"/>
                  </a:lnTo>
                  <a:lnTo>
                    <a:pt x="859" y="4562"/>
                  </a:lnTo>
                  <a:lnTo>
                    <a:pt x="838" y="4688"/>
                  </a:lnTo>
                  <a:lnTo>
                    <a:pt x="859" y="4897"/>
                  </a:lnTo>
                  <a:lnTo>
                    <a:pt x="1068" y="5023"/>
                  </a:lnTo>
                  <a:lnTo>
                    <a:pt x="1173" y="5023"/>
                  </a:lnTo>
                  <a:lnTo>
                    <a:pt x="1256" y="5085"/>
                  </a:lnTo>
                  <a:lnTo>
                    <a:pt x="1214" y="5169"/>
                  </a:lnTo>
                  <a:lnTo>
                    <a:pt x="1340" y="5316"/>
                  </a:lnTo>
                  <a:lnTo>
                    <a:pt x="1466" y="5692"/>
                  </a:lnTo>
                  <a:lnTo>
                    <a:pt x="1445" y="5755"/>
                  </a:lnTo>
                  <a:lnTo>
                    <a:pt x="1486" y="5818"/>
                  </a:lnTo>
                  <a:lnTo>
                    <a:pt x="1382" y="5860"/>
                  </a:lnTo>
                  <a:lnTo>
                    <a:pt x="1256" y="5943"/>
                  </a:lnTo>
                  <a:lnTo>
                    <a:pt x="1194" y="5860"/>
                  </a:lnTo>
                  <a:lnTo>
                    <a:pt x="1256" y="5797"/>
                  </a:lnTo>
                  <a:lnTo>
                    <a:pt x="1256" y="5797"/>
                  </a:lnTo>
                  <a:lnTo>
                    <a:pt x="1131" y="5818"/>
                  </a:lnTo>
                  <a:lnTo>
                    <a:pt x="1068" y="5860"/>
                  </a:lnTo>
                  <a:lnTo>
                    <a:pt x="838" y="5964"/>
                  </a:lnTo>
                  <a:lnTo>
                    <a:pt x="440" y="5943"/>
                  </a:lnTo>
                  <a:lnTo>
                    <a:pt x="336" y="6006"/>
                  </a:lnTo>
                  <a:lnTo>
                    <a:pt x="252" y="5964"/>
                  </a:lnTo>
                  <a:lnTo>
                    <a:pt x="210" y="6111"/>
                  </a:lnTo>
                  <a:lnTo>
                    <a:pt x="126" y="6132"/>
                  </a:lnTo>
                  <a:lnTo>
                    <a:pt x="22" y="6215"/>
                  </a:lnTo>
                  <a:lnTo>
                    <a:pt x="1" y="6362"/>
                  </a:lnTo>
                  <a:lnTo>
                    <a:pt x="168" y="6257"/>
                  </a:lnTo>
                  <a:lnTo>
                    <a:pt x="336" y="6236"/>
                  </a:lnTo>
                  <a:lnTo>
                    <a:pt x="210" y="6320"/>
                  </a:lnTo>
                  <a:lnTo>
                    <a:pt x="106" y="6445"/>
                  </a:lnTo>
                  <a:lnTo>
                    <a:pt x="85" y="6571"/>
                  </a:lnTo>
                  <a:lnTo>
                    <a:pt x="147" y="6592"/>
                  </a:lnTo>
                  <a:lnTo>
                    <a:pt x="336" y="6780"/>
                  </a:lnTo>
                  <a:lnTo>
                    <a:pt x="691" y="6906"/>
                  </a:lnTo>
                  <a:lnTo>
                    <a:pt x="817" y="6885"/>
                  </a:lnTo>
                  <a:lnTo>
                    <a:pt x="963" y="6885"/>
                  </a:lnTo>
                  <a:lnTo>
                    <a:pt x="1194" y="6780"/>
                  </a:lnTo>
                  <a:lnTo>
                    <a:pt x="1194" y="6738"/>
                  </a:lnTo>
                  <a:lnTo>
                    <a:pt x="1194" y="6697"/>
                  </a:lnTo>
                  <a:lnTo>
                    <a:pt x="1214" y="6697"/>
                  </a:lnTo>
                  <a:lnTo>
                    <a:pt x="1340" y="6738"/>
                  </a:lnTo>
                  <a:lnTo>
                    <a:pt x="1298" y="6843"/>
                  </a:lnTo>
                  <a:lnTo>
                    <a:pt x="1256" y="6843"/>
                  </a:lnTo>
                  <a:lnTo>
                    <a:pt x="1152" y="6989"/>
                  </a:lnTo>
                  <a:lnTo>
                    <a:pt x="1068" y="6989"/>
                  </a:lnTo>
                  <a:lnTo>
                    <a:pt x="838" y="7178"/>
                  </a:lnTo>
                  <a:lnTo>
                    <a:pt x="838" y="7220"/>
                  </a:lnTo>
                  <a:lnTo>
                    <a:pt x="754" y="7199"/>
                  </a:lnTo>
                  <a:lnTo>
                    <a:pt x="733" y="7199"/>
                  </a:lnTo>
                  <a:lnTo>
                    <a:pt x="650" y="7261"/>
                  </a:lnTo>
                  <a:lnTo>
                    <a:pt x="566" y="7220"/>
                  </a:lnTo>
                  <a:lnTo>
                    <a:pt x="566" y="7115"/>
                  </a:lnTo>
                  <a:lnTo>
                    <a:pt x="503" y="7115"/>
                  </a:lnTo>
                  <a:lnTo>
                    <a:pt x="461" y="7094"/>
                  </a:lnTo>
                  <a:lnTo>
                    <a:pt x="419" y="7094"/>
                  </a:lnTo>
                  <a:lnTo>
                    <a:pt x="398" y="7178"/>
                  </a:lnTo>
                  <a:lnTo>
                    <a:pt x="419" y="7261"/>
                  </a:lnTo>
                  <a:lnTo>
                    <a:pt x="650" y="7492"/>
                  </a:lnTo>
                  <a:lnTo>
                    <a:pt x="733" y="7533"/>
                  </a:lnTo>
                  <a:lnTo>
                    <a:pt x="775" y="7533"/>
                  </a:lnTo>
                  <a:lnTo>
                    <a:pt x="817" y="7575"/>
                  </a:lnTo>
                  <a:lnTo>
                    <a:pt x="984" y="7826"/>
                  </a:lnTo>
                  <a:lnTo>
                    <a:pt x="1403" y="8161"/>
                  </a:lnTo>
                  <a:lnTo>
                    <a:pt x="1612" y="8224"/>
                  </a:lnTo>
                  <a:lnTo>
                    <a:pt x="1779" y="8161"/>
                  </a:lnTo>
                  <a:lnTo>
                    <a:pt x="2072" y="7994"/>
                  </a:lnTo>
                  <a:lnTo>
                    <a:pt x="2261" y="7889"/>
                  </a:lnTo>
                  <a:lnTo>
                    <a:pt x="2261" y="7826"/>
                  </a:lnTo>
                  <a:lnTo>
                    <a:pt x="2344" y="7722"/>
                  </a:lnTo>
                  <a:lnTo>
                    <a:pt x="2386" y="7513"/>
                  </a:lnTo>
                  <a:lnTo>
                    <a:pt x="2302" y="7408"/>
                  </a:lnTo>
                  <a:lnTo>
                    <a:pt x="2386" y="7199"/>
                  </a:lnTo>
                  <a:lnTo>
                    <a:pt x="2386" y="7094"/>
                  </a:lnTo>
                  <a:lnTo>
                    <a:pt x="2407" y="7010"/>
                  </a:lnTo>
                  <a:lnTo>
                    <a:pt x="2428" y="7094"/>
                  </a:lnTo>
                  <a:lnTo>
                    <a:pt x="2595" y="7094"/>
                  </a:lnTo>
                  <a:lnTo>
                    <a:pt x="2637" y="7115"/>
                  </a:lnTo>
                  <a:lnTo>
                    <a:pt x="2742" y="7073"/>
                  </a:lnTo>
                  <a:lnTo>
                    <a:pt x="2721" y="7115"/>
                  </a:lnTo>
                  <a:lnTo>
                    <a:pt x="2616" y="7220"/>
                  </a:lnTo>
                  <a:lnTo>
                    <a:pt x="2533" y="7199"/>
                  </a:lnTo>
                  <a:lnTo>
                    <a:pt x="2512" y="7220"/>
                  </a:lnTo>
                  <a:lnTo>
                    <a:pt x="2491" y="7366"/>
                  </a:lnTo>
                  <a:lnTo>
                    <a:pt x="2533" y="7429"/>
                  </a:lnTo>
                  <a:lnTo>
                    <a:pt x="2533" y="7533"/>
                  </a:lnTo>
                  <a:lnTo>
                    <a:pt x="2595" y="7575"/>
                  </a:lnTo>
                  <a:lnTo>
                    <a:pt x="2742" y="7533"/>
                  </a:lnTo>
                  <a:lnTo>
                    <a:pt x="2826" y="7575"/>
                  </a:lnTo>
                  <a:lnTo>
                    <a:pt x="2742" y="7575"/>
                  </a:lnTo>
                  <a:lnTo>
                    <a:pt x="2700" y="7617"/>
                  </a:lnTo>
                  <a:lnTo>
                    <a:pt x="2554" y="7701"/>
                  </a:lnTo>
                  <a:lnTo>
                    <a:pt x="2616" y="7952"/>
                  </a:lnTo>
                  <a:lnTo>
                    <a:pt x="2700" y="8015"/>
                  </a:lnTo>
                  <a:lnTo>
                    <a:pt x="2742" y="8203"/>
                  </a:lnTo>
                  <a:lnTo>
                    <a:pt x="2742" y="8349"/>
                  </a:lnTo>
                  <a:lnTo>
                    <a:pt x="2700" y="8475"/>
                  </a:lnTo>
                  <a:lnTo>
                    <a:pt x="2700" y="8580"/>
                  </a:lnTo>
                  <a:lnTo>
                    <a:pt x="2784" y="8642"/>
                  </a:lnTo>
                  <a:lnTo>
                    <a:pt x="2700" y="8684"/>
                  </a:lnTo>
                  <a:lnTo>
                    <a:pt x="2721" y="8873"/>
                  </a:lnTo>
                  <a:lnTo>
                    <a:pt x="2867" y="9186"/>
                  </a:lnTo>
                  <a:lnTo>
                    <a:pt x="2909" y="9291"/>
                  </a:lnTo>
                  <a:lnTo>
                    <a:pt x="2951" y="9375"/>
                  </a:lnTo>
                  <a:lnTo>
                    <a:pt x="2867" y="9396"/>
                  </a:lnTo>
                  <a:lnTo>
                    <a:pt x="2867" y="9521"/>
                  </a:lnTo>
                  <a:lnTo>
                    <a:pt x="3035" y="9730"/>
                  </a:lnTo>
                  <a:lnTo>
                    <a:pt x="2909" y="9730"/>
                  </a:lnTo>
                  <a:lnTo>
                    <a:pt x="3035" y="9919"/>
                  </a:lnTo>
                  <a:lnTo>
                    <a:pt x="3035" y="10086"/>
                  </a:lnTo>
                  <a:lnTo>
                    <a:pt x="3265" y="10546"/>
                  </a:lnTo>
                  <a:lnTo>
                    <a:pt x="3265" y="10860"/>
                  </a:lnTo>
                  <a:lnTo>
                    <a:pt x="3370" y="11132"/>
                  </a:lnTo>
                  <a:lnTo>
                    <a:pt x="3453" y="11174"/>
                  </a:lnTo>
                  <a:lnTo>
                    <a:pt x="3495" y="11342"/>
                  </a:lnTo>
                  <a:lnTo>
                    <a:pt x="3579" y="11383"/>
                  </a:lnTo>
                  <a:lnTo>
                    <a:pt x="3579" y="11467"/>
                  </a:lnTo>
                  <a:lnTo>
                    <a:pt x="3704" y="11697"/>
                  </a:lnTo>
                  <a:lnTo>
                    <a:pt x="3767" y="11718"/>
                  </a:lnTo>
                  <a:lnTo>
                    <a:pt x="3767" y="11781"/>
                  </a:lnTo>
                  <a:lnTo>
                    <a:pt x="3893" y="11969"/>
                  </a:lnTo>
                  <a:lnTo>
                    <a:pt x="3955" y="11969"/>
                  </a:lnTo>
                  <a:lnTo>
                    <a:pt x="3955" y="12178"/>
                  </a:lnTo>
                  <a:lnTo>
                    <a:pt x="3997" y="12241"/>
                  </a:lnTo>
                  <a:lnTo>
                    <a:pt x="4081" y="12388"/>
                  </a:lnTo>
                  <a:lnTo>
                    <a:pt x="4102" y="12555"/>
                  </a:lnTo>
                  <a:lnTo>
                    <a:pt x="4207" y="12827"/>
                  </a:lnTo>
                  <a:lnTo>
                    <a:pt x="4269" y="12932"/>
                  </a:lnTo>
                  <a:lnTo>
                    <a:pt x="4290" y="13162"/>
                  </a:lnTo>
                  <a:lnTo>
                    <a:pt x="4332" y="13225"/>
                  </a:lnTo>
                  <a:lnTo>
                    <a:pt x="4416" y="13371"/>
                  </a:lnTo>
                  <a:lnTo>
                    <a:pt x="4583" y="13539"/>
                  </a:lnTo>
                  <a:lnTo>
                    <a:pt x="4604" y="13539"/>
                  </a:lnTo>
                  <a:lnTo>
                    <a:pt x="4709" y="13685"/>
                  </a:lnTo>
                  <a:lnTo>
                    <a:pt x="4876" y="13894"/>
                  </a:lnTo>
                  <a:lnTo>
                    <a:pt x="4939" y="14083"/>
                  </a:lnTo>
                  <a:lnTo>
                    <a:pt x="5002" y="14229"/>
                  </a:lnTo>
                  <a:lnTo>
                    <a:pt x="5043" y="14271"/>
                  </a:lnTo>
                  <a:lnTo>
                    <a:pt x="5043" y="14375"/>
                  </a:lnTo>
                  <a:lnTo>
                    <a:pt x="5169" y="14606"/>
                  </a:lnTo>
                  <a:lnTo>
                    <a:pt x="5232" y="14815"/>
                  </a:lnTo>
                  <a:lnTo>
                    <a:pt x="5232" y="15045"/>
                  </a:lnTo>
                  <a:lnTo>
                    <a:pt x="5441" y="15484"/>
                  </a:lnTo>
                  <a:lnTo>
                    <a:pt x="5629" y="15673"/>
                  </a:lnTo>
                  <a:lnTo>
                    <a:pt x="5776" y="15798"/>
                  </a:lnTo>
                  <a:lnTo>
                    <a:pt x="5985" y="15840"/>
                  </a:lnTo>
                  <a:lnTo>
                    <a:pt x="6194" y="15673"/>
                  </a:lnTo>
                  <a:lnTo>
                    <a:pt x="6257" y="15547"/>
                  </a:lnTo>
                  <a:lnTo>
                    <a:pt x="6215" y="15484"/>
                  </a:lnTo>
                  <a:lnTo>
                    <a:pt x="6257" y="15464"/>
                  </a:lnTo>
                  <a:lnTo>
                    <a:pt x="6278" y="15422"/>
                  </a:lnTo>
                  <a:lnTo>
                    <a:pt x="6320" y="15317"/>
                  </a:lnTo>
                  <a:lnTo>
                    <a:pt x="6529" y="15212"/>
                  </a:lnTo>
                  <a:lnTo>
                    <a:pt x="6571" y="15212"/>
                  </a:lnTo>
                  <a:lnTo>
                    <a:pt x="6822" y="15129"/>
                  </a:lnTo>
                  <a:lnTo>
                    <a:pt x="6906" y="15150"/>
                  </a:lnTo>
                  <a:lnTo>
                    <a:pt x="6717" y="15045"/>
                  </a:lnTo>
                  <a:lnTo>
                    <a:pt x="6696" y="14961"/>
                  </a:lnTo>
                  <a:lnTo>
                    <a:pt x="6738" y="14919"/>
                  </a:lnTo>
                  <a:lnTo>
                    <a:pt x="6906" y="14710"/>
                  </a:lnTo>
                  <a:lnTo>
                    <a:pt x="6885" y="14647"/>
                  </a:lnTo>
                  <a:lnTo>
                    <a:pt x="6927" y="14543"/>
                  </a:lnTo>
                  <a:lnTo>
                    <a:pt x="7094" y="14522"/>
                  </a:lnTo>
                  <a:lnTo>
                    <a:pt x="7136" y="14543"/>
                  </a:lnTo>
                  <a:lnTo>
                    <a:pt x="7261" y="14522"/>
                  </a:lnTo>
                  <a:lnTo>
                    <a:pt x="7261" y="14375"/>
                  </a:lnTo>
                  <a:lnTo>
                    <a:pt x="7220" y="13894"/>
                  </a:lnTo>
                  <a:lnTo>
                    <a:pt x="7157" y="13811"/>
                  </a:lnTo>
                  <a:lnTo>
                    <a:pt x="7157" y="13580"/>
                  </a:lnTo>
                  <a:lnTo>
                    <a:pt x="7303" y="13329"/>
                  </a:lnTo>
                  <a:lnTo>
                    <a:pt x="7429" y="12953"/>
                  </a:lnTo>
                  <a:lnTo>
                    <a:pt x="7429" y="12660"/>
                  </a:lnTo>
                  <a:lnTo>
                    <a:pt x="7261" y="12618"/>
                  </a:lnTo>
                  <a:lnTo>
                    <a:pt x="7261" y="12178"/>
                  </a:lnTo>
                  <a:lnTo>
                    <a:pt x="7240" y="12011"/>
                  </a:lnTo>
                  <a:lnTo>
                    <a:pt x="7345" y="11906"/>
                  </a:lnTo>
                  <a:lnTo>
                    <a:pt x="7240" y="11614"/>
                  </a:lnTo>
                  <a:lnTo>
                    <a:pt x="7240" y="11404"/>
                  </a:lnTo>
                  <a:lnTo>
                    <a:pt x="7303" y="11300"/>
                  </a:lnTo>
                  <a:lnTo>
                    <a:pt x="7492" y="11132"/>
                  </a:lnTo>
                  <a:lnTo>
                    <a:pt x="7533" y="11132"/>
                  </a:lnTo>
                  <a:lnTo>
                    <a:pt x="7617" y="11195"/>
                  </a:lnTo>
                  <a:lnTo>
                    <a:pt x="7680" y="11237"/>
                  </a:lnTo>
                  <a:lnTo>
                    <a:pt x="7847" y="11028"/>
                  </a:lnTo>
                  <a:lnTo>
                    <a:pt x="7847" y="10881"/>
                  </a:lnTo>
                  <a:lnTo>
                    <a:pt x="7952" y="10818"/>
                  </a:lnTo>
                  <a:lnTo>
                    <a:pt x="8203" y="10839"/>
                  </a:lnTo>
                  <a:lnTo>
                    <a:pt x="8349" y="10756"/>
                  </a:lnTo>
                  <a:lnTo>
                    <a:pt x="8454" y="10609"/>
                  </a:lnTo>
                  <a:lnTo>
                    <a:pt x="8412" y="10463"/>
                  </a:lnTo>
                  <a:lnTo>
                    <a:pt x="8454" y="10358"/>
                  </a:lnTo>
                  <a:lnTo>
                    <a:pt x="8600" y="10212"/>
                  </a:lnTo>
                  <a:lnTo>
                    <a:pt x="8810" y="10149"/>
                  </a:lnTo>
                  <a:lnTo>
                    <a:pt x="8935" y="10023"/>
                  </a:lnTo>
                  <a:lnTo>
                    <a:pt x="9019" y="9877"/>
                  </a:lnTo>
                  <a:lnTo>
                    <a:pt x="9542" y="9479"/>
                  </a:lnTo>
                  <a:lnTo>
                    <a:pt x="9626" y="9186"/>
                  </a:lnTo>
                  <a:lnTo>
                    <a:pt x="10023" y="8852"/>
                  </a:lnTo>
                  <a:lnTo>
                    <a:pt x="9961" y="8831"/>
                  </a:lnTo>
                  <a:lnTo>
                    <a:pt x="9940" y="8852"/>
                  </a:lnTo>
                  <a:lnTo>
                    <a:pt x="9856" y="8893"/>
                  </a:lnTo>
                  <a:lnTo>
                    <a:pt x="9877" y="8747"/>
                  </a:lnTo>
                  <a:lnTo>
                    <a:pt x="9940" y="8747"/>
                  </a:lnTo>
                  <a:lnTo>
                    <a:pt x="10044" y="8663"/>
                  </a:lnTo>
                  <a:lnTo>
                    <a:pt x="10065" y="8663"/>
                  </a:lnTo>
                  <a:lnTo>
                    <a:pt x="10086" y="8684"/>
                  </a:lnTo>
                  <a:lnTo>
                    <a:pt x="10086" y="8747"/>
                  </a:lnTo>
                  <a:lnTo>
                    <a:pt x="10149" y="8789"/>
                  </a:lnTo>
                  <a:lnTo>
                    <a:pt x="10463" y="8621"/>
                  </a:lnTo>
                  <a:lnTo>
                    <a:pt x="10463" y="8559"/>
                  </a:lnTo>
                  <a:lnTo>
                    <a:pt x="10672" y="8412"/>
                  </a:lnTo>
                  <a:lnTo>
                    <a:pt x="10630" y="8329"/>
                  </a:lnTo>
                  <a:lnTo>
                    <a:pt x="10714" y="8329"/>
                  </a:lnTo>
                  <a:lnTo>
                    <a:pt x="10756" y="8224"/>
                  </a:lnTo>
                  <a:lnTo>
                    <a:pt x="10881" y="8119"/>
                  </a:lnTo>
                  <a:lnTo>
                    <a:pt x="10818" y="8098"/>
                  </a:lnTo>
                  <a:lnTo>
                    <a:pt x="10860" y="8057"/>
                  </a:lnTo>
                  <a:lnTo>
                    <a:pt x="10777" y="7931"/>
                  </a:lnTo>
                  <a:lnTo>
                    <a:pt x="10777" y="7847"/>
                  </a:lnTo>
                  <a:lnTo>
                    <a:pt x="10818" y="7743"/>
                  </a:lnTo>
                  <a:lnTo>
                    <a:pt x="10860" y="7680"/>
                  </a:lnTo>
                  <a:lnTo>
                    <a:pt x="10902" y="7617"/>
                  </a:lnTo>
                  <a:lnTo>
                    <a:pt x="11279" y="7492"/>
                  </a:lnTo>
                  <a:lnTo>
                    <a:pt x="11341" y="7387"/>
                  </a:lnTo>
                  <a:lnTo>
                    <a:pt x="11341" y="7303"/>
                  </a:lnTo>
                  <a:lnTo>
                    <a:pt x="11404" y="7220"/>
                  </a:lnTo>
                  <a:lnTo>
                    <a:pt x="11425" y="7178"/>
                  </a:lnTo>
                  <a:lnTo>
                    <a:pt x="11383" y="7115"/>
                  </a:lnTo>
                  <a:lnTo>
                    <a:pt x="11321" y="7115"/>
                  </a:lnTo>
                  <a:lnTo>
                    <a:pt x="11300" y="7073"/>
                  </a:lnTo>
                  <a:lnTo>
                    <a:pt x="11404" y="7073"/>
                  </a:lnTo>
                  <a:lnTo>
                    <a:pt x="11488" y="7157"/>
                  </a:lnTo>
                  <a:lnTo>
                    <a:pt x="11488" y="7261"/>
                  </a:lnTo>
                  <a:lnTo>
                    <a:pt x="11509" y="7387"/>
                  </a:lnTo>
                  <a:lnTo>
                    <a:pt x="11593" y="7408"/>
                  </a:lnTo>
                  <a:lnTo>
                    <a:pt x="11676" y="7408"/>
                  </a:lnTo>
                  <a:lnTo>
                    <a:pt x="11718" y="7366"/>
                  </a:lnTo>
                  <a:lnTo>
                    <a:pt x="11739" y="7387"/>
                  </a:lnTo>
                  <a:lnTo>
                    <a:pt x="11739" y="7324"/>
                  </a:lnTo>
                  <a:lnTo>
                    <a:pt x="11760" y="7282"/>
                  </a:lnTo>
                  <a:lnTo>
                    <a:pt x="11802" y="7324"/>
                  </a:lnTo>
                  <a:lnTo>
                    <a:pt x="11823" y="7492"/>
                  </a:lnTo>
                  <a:lnTo>
                    <a:pt x="11906" y="7513"/>
                  </a:lnTo>
                  <a:lnTo>
                    <a:pt x="11906" y="7429"/>
                  </a:lnTo>
                  <a:lnTo>
                    <a:pt x="11969" y="7533"/>
                  </a:lnTo>
                  <a:lnTo>
                    <a:pt x="12032" y="7429"/>
                  </a:lnTo>
                  <a:lnTo>
                    <a:pt x="11969" y="7303"/>
                  </a:lnTo>
                  <a:lnTo>
                    <a:pt x="12011" y="7303"/>
                  </a:lnTo>
                  <a:lnTo>
                    <a:pt x="11969" y="7115"/>
                  </a:lnTo>
                  <a:lnTo>
                    <a:pt x="11948" y="7010"/>
                  </a:lnTo>
                  <a:lnTo>
                    <a:pt x="11948" y="6864"/>
                  </a:lnTo>
                  <a:lnTo>
                    <a:pt x="11760" y="6634"/>
                  </a:lnTo>
                  <a:lnTo>
                    <a:pt x="11739" y="6445"/>
                  </a:lnTo>
                  <a:lnTo>
                    <a:pt x="11760" y="6341"/>
                  </a:lnTo>
                  <a:lnTo>
                    <a:pt x="11718" y="6215"/>
                  </a:lnTo>
                  <a:lnTo>
                    <a:pt x="11718" y="6027"/>
                  </a:lnTo>
                  <a:lnTo>
                    <a:pt x="11551" y="5839"/>
                  </a:lnTo>
                  <a:lnTo>
                    <a:pt x="11425" y="5797"/>
                  </a:lnTo>
                  <a:lnTo>
                    <a:pt x="11300" y="5629"/>
                  </a:lnTo>
                  <a:lnTo>
                    <a:pt x="11300" y="5399"/>
                  </a:lnTo>
                  <a:lnTo>
                    <a:pt x="11404" y="5378"/>
                  </a:lnTo>
                  <a:lnTo>
                    <a:pt x="11446" y="5211"/>
                  </a:lnTo>
                  <a:lnTo>
                    <a:pt x="11530" y="5169"/>
                  </a:lnTo>
                  <a:lnTo>
                    <a:pt x="11613" y="5190"/>
                  </a:lnTo>
                  <a:lnTo>
                    <a:pt x="11676" y="5127"/>
                  </a:lnTo>
                  <a:lnTo>
                    <a:pt x="11634" y="4981"/>
                  </a:lnTo>
                  <a:lnTo>
                    <a:pt x="11655" y="4918"/>
                  </a:lnTo>
                  <a:lnTo>
                    <a:pt x="11530" y="4897"/>
                  </a:lnTo>
                  <a:lnTo>
                    <a:pt x="11425" y="4960"/>
                  </a:lnTo>
                  <a:lnTo>
                    <a:pt x="11132" y="4855"/>
                  </a:lnTo>
                  <a:lnTo>
                    <a:pt x="11153" y="4709"/>
                  </a:lnTo>
                  <a:lnTo>
                    <a:pt x="11279" y="4583"/>
                  </a:lnTo>
                  <a:lnTo>
                    <a:pt x="11321" y="4437"/>
                  </a:lnTo>
                  <a:lnTo>
                    <a:pt x="11279" y="4374"/>
                  </a:lnTo>
                  <a:lnTo>
                    <a:pt x="11279" y="4290"/>
                  </a:lnTo>
                  <a:lnTo>
                    <a:pt x="11321" y="4290"/>
                  </a:lnTo>
                  <a:lnTo>
                    <a:pt x="11341" y="4228"/>
                  </a:lnTo>
                  <a:lnTo>
                    <a:pt x="11404" y="4269"/>
                  </a:lnTo>
                  <a:lnTo>
                    <a:pt x="11488" y="4374"/>
                  </a:lnTo>
                  <a:lnTo>
                    <a:pt x="11488" y="4437"/>
                  </a:lnTo>
                  <a:lnTo>
                    <a:pt x="11551" y="4541"/>
                  </a:lnTo>
                  <a:lnTo>
                    <a:pt x="11676" y="4562"/>
                  </a:lnTo>
                  <a:lnTo>
                    <a:pt x="11739" y="4541"/>
                  </a:lnTo>
                  <a:lnTo>
                    <a:pt x="11655" y="4479"/>
                  </a:lnTo>
                  <a:lnTo>
                    <a:pt x="11676" y="4395"/>
                  </a:lnTo>
                  <a:lnTo>
                    <a:pt x="11739" y="4395"/>
                  </a:lnTo>
                  <a:lnTo>
                    <a:pt x="11823" y="4479"/>
                  </a:lnTo>
                  <a:lnTo>
                    <a:pt x="11865" y="4541"/>
                  </a:lnTo>
                  <a:lnTo>
                    <a:pt x="11969" y="4583"/>
                  </a:lnTo>
                  <a:lnTo>
                    <a:pt x="12011" y="4541"/>
                  </a:lnTo>
                  <a:lnTo>
                    <a:pt x="12053" y="4541"/>
                  </a:lnTo>
                  <a:lnTo>
                    <a:pt x="12137" y="4667"/>
                  </a:lnTo>
                  <a:lnTo>
                    <a:pt x="12158" y="4792"/>
                  </a:lnTo>
                  <a:lnTo>
                    <a:pt x="12158" y="4876"/>
                  </a:lnTo>
                  <a:lnTo>
                    <a:pt x="12199" y="5002"/>
                  </a:lnTo>
                  <a:lnTo>
                    <a:pt x="12199" y="5085"/>
                  </a:lnTo>
                  <a:lnTo>
                    <a:pt x="12325" y="5127"/>
                  </a:lnTo>
                  <a:lnTo>
                    <a:pt x="12430" y="5106"/>
                  </a:lnTo>
                  <a:lnTo>
                    <a:pt x="12555" y="5169"/>
                  </a:lnTo>
                  <a:lnTo>
                    <a:pt x="12911" y="5169"/>
                  </a:lnTo>
                  <a:lnTo>
                    <a:pt x="13099" y="5190"/>
                  </a:lnTo>
                  <a:lnTo>
                    <a:pt x="13308" y="5169"/>
                  </a:lnTo>
                  <a:lnTo>
                    <a:pt x="13392" y="5169"/>
                  </a:lnTo>
                  <a:lnTo>
                    <a:pt x="13434" y="5190"/>
                  </a:lnTo>
                  <a:lnTo>
                    <a:pt x="13497" y="5169"/>
                  </a:lnTo>
                  <a:lnTo>
                    <a:pt x="13601" y="5274"/>
                  </a:lnTo>
                  <a:lnTo>
                    <a:pt x="13643" y="5295"/>
                  </a:lnTo>
                  <a:lnTo>
                    <a:pt x="13601" y="5420"/>
                  </a:lnTo>
                  <a:lnTo>
                    <a:pt x="13580" y="5546"/>
                  </a:lnTo>
                  <a:lnTo>
                    <a:pt x="13497" y="5755"/>
                  </a:lnTo>
                  <a:lnTo>
                    <a:pt x="13434" y="5797"/>
                  </a:lnTo>
                  <a:lnTo>
                    <a:pt x="13434" y="5860"/>
                  </a:lnTo>
                  <a:lnTo>
                    <a:pt x="13392" y="5922"/>
                  </a:lnTo>
                  <a:lnTo>
                    <a:pt x="13308" y="5922"/>
                  </a:lnTo>
                  <a:lnTo>
                    <a:pt x="13287" y="5860"/>
                  </a:lnTo>
                  <a:lnTo>
                    <a:pt x="13183" y="5943"/>
                  </a:lnTo>
                  <a:lnTo>
                    <a:pt x="13162" y="6027"/>
                  </a:lnTo>
                  <a:lnTo>
                    <a:pt x="13099" y="6048"/>
                  </a:lnTo>
                  <a:lnTo>
                    <a:pt x="13099" y="6132"/>
                  </a:lnTo>
                  <a:lnTo>
                    <a:pt x="13162" y="6278"/>
                  </a:lnTo>
                  <a:lnTo>
                    <a:pt x="13225" y="6341"/>
                  </a:lnTo>
                  <a:lnTo>
                    <a:pt x="13225" y="6383"/>
                  </a:lnTo>
                  <a:lnTo>
                    <a:pt x="13329" y="6487"/>
                  </a:lnTo>
                  <a:lnTo>
                    <a:pt x="13413" y="6592"/>
                  </a:lnTo>
                  <a:lnTo>
                    <a:pt x="13497" y="6592"/>
                  </a:lnTo>
                  <a:lnTo>
                    <a:pt x="13497" y="6529"/>
                  </a:lnTo>
                  <a:lnTo>
                    <a:pt x="13476" y="6466"/>
                  </a:lnTo>
                  <a:lnTo>
                    <a:pt x="13518" y="6383"/>
                  </a:lnTo>
                  <a:lnTo>
                    <a:pt x="13518" y="6341"/>
                  </a:lnTo>
                  <a:lnTo>
                    <a:pt x="13538" y="6278"/>
                  </a:lnTo>
                  <a:lnTo>
                    <a:pt x="13518" y="6236"/>
                  </a:lnTo>
                  <a:lnTo>
                    <a:pt x="13580" y="6173"/>
                  </a:lnTo>
                  <a:lnTo>
                    <a:pt x="13643" y="6236"/>
                  </a:lnTo>
                  <a:lnTo>
                    <a:pt x="13727" y="6236"/>
                  </a:lnTo>
                  <a:lnTo>
                    <a:pt x="13769" y="6278"/>
                  </a:lnTo>
                  <a:lnTo>
                    <a:pt x="13831" y="6362"/>
                  </a:lnTo>
                  <a:lnTo>
                    <a:pt x="13852" y="6529"/>
                  </a:lnTo>
                  <a:lnTo>
                    <a:pt x="13852" y="6655"/>
                  </a:lnTo>
                  <a:lnTo>
                    <a:pt x="13915" y="6738"/>
                  </a:lnTo>
                  <a:lnTo>
                    <a:pt x="13936" y="6969"/>
                  </a:lnTo>
                  <a:lnTo>
                    <a:pt x="13999" y="7115"/>
                  </a:lnTo>
                  <a:lnTo>
                    <a:pt x="14020" y="7199"/>
                  </a:lnTo>
                  <a:lnTo>
                    <a:pt x="14041" y="7261"/>
                  </a:lnTo>
                  <a:lnTo>
                    <a:pt x="14041" y="7303"/>
                  </a:lnTo>
                  <a:lnTo>
                    <a:pt x="14062" y="7366"/>
                  </a:lnTo>
                  <a:lnTo>
                    <a:pt x="14103" y="7387"/>
                  </a:lnTo>
                  <a:lnTo>
                    <a:pt x="14103" y="7303"/>
                  </a:lnTo>
                  <a:lnTo>
                    <a:pt x="14124" y="7199"/>
                  </a:lnTo>
                  <a:lnTo>
                    <a:pt x="14166" y="7220"/>
                  </a:lnTo>
                  <a:lnTo>
                    <a:pt x="14250" y="7199"/>
                  </a:lnTo>
                  <a:lnTo>
                    <a:pt x="14292" y="6989"/>
                  </a:lnTo>
                  <a:lnTo>
                    <a:pt x="14271" y="6885"/>
                  </a:lnTo>
                  <a:lnTo>
                    <a:pt x="14292" y="6759"/>
                  </a:lnTo>
                  <a:lnTo>
                    <a:pt x="14271" y="6592"/>
                  </a:lnTo>
                  <a:lnTo>
                    <a:pt x="14417" y="6592"/>
                  </a:lnTo>
                  <a:lnTo>
                    <a:pt x="14417" y="6383"/>
                  </a:lnTo>
                  <a:lnTo>
                    <a:pt x="14417" y="6257"/>
                  </a:lnTo>
                  <a:lnTo>
                    <a:pt x="14354" y="5964"/>
                  </a:lnTo>
                  <a:lnTo>
                    <a:pt x="14459" y="5964"/>
                  </a:lnTo>
                  <a:lnTo>
                    <a:pt x="14564" y="6006"/>
                  </a:lnTo>
                  <a:lnTo>
                    <a:pt x="14731" y="6006"/>
                  </a:lnTo>
                  <a:lnTo>
                    <a:pt x="14794" y="5797"/>
                  </a:lnTo>
                  <a:lnTo>
                    <a:pt x="14857" y="5546"/>
                  </a:lnTo>
                  <a:lnTo>
                    <a:pt x="14982" y="5232"/>
                  </a:lnTo>
                  <a:lnTo>
                    <a:pt x="14857" y="5190"/>
                  </a:lnTo>
                  <a:lnTo>
                    <a:pt x="14857" y="5085"/>
                  </a:lnTo>
                  <a:lnTo>
                    <a:pt x="15003" y="4813"/>
                  </a:lnTo>
                  <a:lnTo>
                    <a:pt x="15087" y="4583"/>
                  </a:lnTo>
                  <a:lnTo>
                    <a:pt x="15045" y="4541"/>
                  </a:lnTo>
                  <a:lnTo>
                    <a:pt x="15066" y="4374"/>
                  </a:lnTo>
                  <a:lnTo>
                    <a:pt x="15254" y="4081"/>
                  </a:lnTo>
                  <a:lnTo>
                    <a:pt x="15380" y="4039"/>
                  </a:lnTo>
                  <a:lnTo>
                    <a:pt x="15505" y="3872"/>
                  </a:lnTo>
                  <a:lnTo>
                    <a:pt x="15568" y="3725"/>
                  </a:lnTo>
                  <a:lnTo>
                    <a:pt x="15777" y="3663"/>
                  </a:lnTo>
                  <a:lnTo>
                    <a:pt x="15924" y="3558"/>
                  </a:lnTo>
                  <a:lnTo>
                    <a:pt x="16007" y="3642"/>
                  </a:lnTo>
                  <a:lnTo>
                    <a:pt x="16133" y="3704"/>
                  </a:lnTo>
                  <a:lnTo>
                    <a:pt x="16112" y="3600"/>
                  </a:lnTo>
                  <a:lnTo>
                    <a:pt x="16112" y="3432"/>
                  </a:lnTo>
                  <a:lnTo>
                    <a:pt x="16217" y="3328"/>
                  </a:lnTo>
                  <a:lnTo>
                    <a:pt x="16196" y="3244"/>
                  </a:lnTo>
                  <a:lnTo>
                    <a:pt x="16154" y="3223"/>
                  </a:lnTo>
                  <a:lnTo>
                    <a:pt x="16091" y="3119"/>
                  </a:lnTo>
                  <a:lnTo>
                    <a:pt x="15987" y="3077"/>
                  </a:lnTo>
                  <a:lnTo>
                    <a:pt x="15903" y="3119"/>
                  </a:lnTo>
                  <a:lnTo>
                    <a:pt x="15777" y="3098"/>
                  </a:lnTo>
                  <a:lnTo>
                    <a:pt x="15735" y="2993"/>
                  </a:lnTo>
                  <a:lnTo>
                    <a:pt x="15840" y="2888"/>
                  </a:lnTo>
                  <a:lnTo>
                    <a:pt x="15840" y="2805"/>
                  </a:lnTo>
                  <a:lnTo>
                    <a:pt x="15777" y="2700"/>
                  </a:lnTo>
                  <a:lnTo>
                    <a:pt x="15735" y="2616"/>
                  </a:lnTo>
                  <a:lnTo>
                    <a:pt x="15673" y="2658"/>
                  </a:lnTo>
                  <a:lnTo>
                    <a:pt x="15589" y="2658"/>
                  </a:lnTo>
                  <a:lnTo>
                    <a:pt x="15526" y="2575"/>
                  </a:lnTo>
                  <a:lnTo>
                    <a:pt x="15610" y="2407"/>
                  </a:lnTo>
                  <a:lnTo>
                    <a:pt x="15589" y="2365"/>
                  </a:lnTo>
                  <a:lnTo>
                    <a:pt x="15505" y="2365"/>
                  </a:lnTo>
                  <a:lnTo>
                    <a:pt x="15463" y="2282"/>
                  </a:lnTo>
                  <a:lnTo>
                    <a:pt x="15380" y="2261"/>
                  </a:lnTo>
                  <a:lnTo>
                    <a:pt x="15108" y="2407"/>
                  </a:lnTo>
                  <a:lnTo>
                    <a:pt x="15150" y="2512"/>
                  </a:lnTo>
                  <a:lnTo>
                    <a:pt x="15066" y="2575"/>
                  </a:lnTo>
                  <a:lnTo>
                    <a:pt x="14857" y="2491"/>
                  </a:lnTo>
                  <a:lnTo>
                    <a:pt x="14689" y="2554"/>
                  </a:lnTo>
                  <a:lnTo>
                    <a:pt x="14585" y="2386"/>
                  </a:lnTo>
                  <a:lnTo>
                    <a:pt x="14459" y="2491"/>
                  </a:lnTo>
                  <a:lnTo>
                    <a:pt x="14375" y="2491"/>
                  </a:lnTo>
                  <a:lnTo>
                    <a:pt x="14375" y="2616"/>
                  </a:lnTo>
                  <a:lnTo>
                    <a:pt x="14271" y="2784"/>
                  </a:lnTo>
                  <a:lnTo>
                    <a:pt x="14041" y="2826"/>
                  </a:lnTo>
                  <a:lnTo>
                    <a:pt x="13936" y="2867"/>
                  </a:lnTo>
                  <a:lnTo>
                    <a:pt x="13831" y="2972"/>
                  </a:lnTo>
                  <a:lnTo>
                    <a:pt x="13769" y="3098"/>
                  </a:lnTo>
                  <a:lnTo>
                    <a:pt x="13685" y="3119"/>
                  </a:lnTo>
                  <a:lnTo>
                    <a:pt x="13685" y="3202"/>
                  </a:lnTo>
                  <a:lnTo>
                    <a:pt x="13580" y="3181"/>
                  </a:lnTo>
                  <a:lnTo>
                    <a:pt x="13497" y="3223"/>
                  </a:lnTo>
                  <a:lnTo>
                    <a:pt x="13434" y="3391"/>
                  </a:lnTo>
                  <a:lnTo>
                    <a:pt x="13329" y="3391"/>
                  </a:lnTo>
                  <a:lnTo>
                    <a:pt x="13120" y="3432"/>
                  </a:lnTo>
                  <a:lnTo>
                    <a:pt x="13057" y="3432"/>
                  </a:lnTo>
                  <a:lnTo>
                    <a:pt x="13015" y="3600"/>
                  </a:lnTo>
                  <a:lnTo>
                    <a:pt x="13015" y="3704"/>
                  </a:lnTo>
                  <a:lnTo>
                    <a:pt x="13204" y="3767"/>
                  </a:lnTo>
                  <a:lnTo>
                    <a:pt x="13204" y="3935"/>
                  </a:lnTo>
                  <a:lnTo>
                    <a:pt x="13204" y="4039"/>
                  </a:lnTo>
                  <a:lnTo>
                    <a:pt x="12974" y="4123"/>
                  </a:lnTo>
                  <a:lnTo>
                    <a:pt x="12806" y="4081"/>
                  </a:lnTo>
                  <a:lnTo>
                    <a:pt x="12597" y="4144"/>
                  </a:lnTo>
                  <a:lnTo>
                    <a:pt x="12492" y="4081"/>
                  </a:lnTo>
                  <a:lnTo>
                    <a:pt x="12367" y="4123"/>
                  </a:lnTo>
                  <a:lnTo>
                    <a:pt x="12262" y="4248"/>
                  </a:lnTo>
                  <a:lnTo>
                    <a:pt x="12116" y="4248"/>
                  </a:lnTo>
                  <a:lnTo>
                    <a:pt x="11823" y="4081"/>
                  </a:lnTo>
                  <a:lnTo>
                    <a:pt x="11739" y="4144"/>
                  </a:lnTo>
                  <a:lnTo>
                    <a:pt x="11530" y="4123"/>
                  </a:lnTo>
                  <a:lnTo>
                    <a:pt x="11425" y="3935"/>
                  </a:lnTo>
                  <a:lnTo>
                    <a:pt x="11488" y="3830"/>
                  </a:lnTo>
                  <a:lnTo>
                    <a:pt x="11488" y="3704"/>
                  </a:lnTo>
                  <a:lnTo>
                    <a:pt x="11383" y="3621"/>
                  </a:lnTo>
                  <a:lnTo>
                    <a:pt x="11341" y="3453"/>
                  </a:lnTo>
                  <a:lnTo>
                    <a:pt x="11300" y="3349"/>
                  </a:lnTo>
                  <a:lnTo>
                    <a:pt x="11153" y="3349"/>
                  </a:lnTo>
                  <a:lnTo>
                    <a:pt x="11069" y="3453"/>
                  </a:lnTo>
                  <a:lnTo>
                    <a:pt x="11028" y="3453"/>
                  </a:lnTo>
                  <a:lnTo>
                    <a:pt x="11090" y="3600"/>
                  </a:lnTo>
                  <a:lnTo>
                    <a:pt x="11028" y="3851"/>
                  </a:lnTo>
                  <a:lnTo>
                    <a:pt x="11132" y="4081"/>
                  </a:lnTo>
                  <a:lnTo>
                    <a:pt x="11090" y="4353"/>
                  </a:lnTo>
                  <a:lnTo>
                    <a:pt x="10756" y="4437"/>
                  </a:lnTo>
                  <a:lnTo>
                    <a:pt x="10505" y="4290"/>
                  </a:lnTo>
                  <a:lnTo>
                    <a:pt x="10400" y="4374"/>
                  </a:lnTo>
                  <a:lnTo>
                    <a:pt x="9919" y="4186"/>
                  </a:lnTo>
                  <a:lnTo>
                    <a:pt x="9709" y="4186"/>
                  </a:lnTo>
                  <a:lnTo>
                    <a:pt x="9584" y="4248"/>
                  </a:lnTo>
                  <a:lnTo>
                    <a:pt x="9291" y="4165"/>
                  </a:lnTo>
                  <a:lnTo>
                    <a:pt x="9124" y="4039"/>
                  </a:lnTo>
                  <a:lnTo>
                    <a:pt x="9103" y="3872"/>
                  </a:lnTo>
                  <a:lnTo>
                    <a:pt x="8810" y="3830"/>
                  </a:lnTo>
                  <a:lnTo>
                    <a:pt x="8517" y="3914"/>
                  </a:lnTo>
                  <a:lnTo>
                    <a:pt x="8412" y="3830"/>
                  </a:lnTo>
                  <a:lnTo>
                    <a:pt x="8140" y="3830"/>
                  </a:lnTo>
                  <a:lnTo>
                    <a:pt x="7952" y="3725"/>
                  </a:lnTo>
                  <a:lnTo>
                    <a:pt x="7784" y="3725"/>
                  </a:lnTo>
                  <a:lnTo>
                    <a:pt x="7680" y="3642"/>
                  </a:lnTo>
                  <a:lnTo>
                    <a:pt x="7450" y="3600"/>
                  </a:lnTo>
                  <a:lnTo>
                    <a:pt x="7261" y="3391"/>
                  </a:lnTo>
                  <a:lnTo>
                    <a:pt x="7010" y="3202"/>
                  </a:lnTo>
                  <a:lnTo>
                    <a:pt x="6801" y="3139"/>
                  </a:lnTo>
                  <a:lnTo>
                    <a:pt x="6717" y="3077"/>
                  </a:lnTo>
                  <a:lnTo>
                    <a:pt x="6613" y="3077"/>
                  </a:lnTo>
                  <a:lnTo>
                    <a:pt x="6508" y="2993"/>
                  </a:lnTo>
                  <a:lnTo>
                    <a:pt x="6383" y="2972"/>
                  </a:lnTo>
                  <a:lnTo>
                    <a:pt x="6362" y="2826"/>
                  </a:lnTo>
                  <a:lnTo>
                    <a:pt x="6487" y="2616"/>
                  </a:lnTo>
                  <a:lnTo>
                    <a:pt x="6487" y="2449"/>
                  </a:lnTo>
                  <a:lnTo>
                    <a:pt x="6571" y="2135"/>
                  </a:lnTo>
                  <a:lnTo>
                    <a:pt x="6571" y="1926"/>
                  </a:lnTo>
                  <a:lnTo>
                    <a:pt x="6529" y="1947"/>
                  </a:lnTo>
                  <a:lnTo>
                    <a:pt x="6508" y="1842"/>
                  </a:lnTo>
                  <a:lnTo>
                    <a:pt x="6404" y="1842"/>
                  </a:lnTo>
                  <a:lnTo>
                    <a:pt x="6320" y="1675"/>
                  </a:lnTo>
                  <a:lnTo>
                    <a:pt x="6257" y="1654"/>
                  </a:lnTo>
                  <a:lnTo>
                    <a:pt x="6152" y="1549"/>
                  </a:lnTo>
                  <a:lnTo>
                    <a:pt x="6006" y="1528"/>
                  </a:lnTo>
                  <a:lnTo>
                    <a:pt x="5964" y="1445"/>
                  </a:lnTo>
                  <a:lnTo>
                    <a:pt x="5839" y="1445"/>
                  </a:lnTo>
                  <a:lnTo>
                    <a:pt x="5755" y="1549"/>
                  </a:lnTo>
                  <a:lnTo>
                    <a:pt x="5629" y="1507"/>
                  </a:lnTo>
                  <a:lnTo>
                    <a:pt x="5587" y="1361"/>
                  </a:lnTo>
                  <a:lnTo>
                    <a:pt x="5546" y="1361"/>
                  </a:lnTo>
                  <a:lnTo>
                    <a:pt x="5546" y="1256"/>
                  </a:lnTo>
                  <a:lnTo>
                    <a:pt x="5462" y="1152"/>
                  </a:lnTo>
                  <a:lnTo>
                    <a:pt x="5399" y="1131"/>
                  </a:lnTo>
                  <a:lnTo>
                    <a:pt x="5441" y="1047"/>
                  </a:lnTo>
                  <a:lnTo>
                    <a:pt x="5378" y="943"/>
                  </a:lnTo>
                  <a:lnTo>
                    <a:pt x="5399" y="712"/>
                  </a:lnTo>
                  <a:lnTo>
                    <a:pt x="5253" y="629"/>
                  </a:lnTo>
                  <a:lnTo>
                    <a:pt x="5232" y="566"/>
                  </a:lnTo>
                  <a:lnTo>
                    <a:pt x="5211" y="482"/>
                  </a:lnTo>
                  <a:lnTo>
                    <a:pt x="4960" y="357"/>
                  </a:lnTo>
                  <a:lnTo>
                    <a:pt x="4813" y="357"/>
                  </a:lnTo>
                  <a:lnTo>
                    <a:pt x="4751" y="189"/>
                  </a:lnTo>
                  <a:lnTo>
                    <a:pt x="4604" y="106"/>
                  </a:lnTo>
                  <a:lnTo>
                    <a:pt x="4437" y="210"/>
                  </a:lnTo>
                  <a:lnTo>
                    <a:pt x="41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78"/>
            <p:cNvSpPr/>
            <p:nvPr/>
          </p:nvSpPr>
          <p:spPr>
            <a:xfrm>
              <a:off x="4286244" y="2933329"/>
              <a:ext cx="56823" cy="29034"/>
            </a:xfrm>
            <a:custGeom>
              <a:avLst/>
              <a:gdLst/>
              <a:ahLst/>
              <a:cxnLst/>
              <a:rect l="l" t="t" r="r" b="b"/>
              <a:pathLst>
                <a:path w="4772" h="2553" extrusionOk="0">
                  <a:moveTo>
                    <a:pt x="231" y="0"/>
                  </a:moveTo>
                  <a:lnTo>
                    <a:pt x="210" y="42"/>
                  </a:lnTo>
                  <a:lnTo>
                    <a:pt x="210" y="251"/>
                  </a:lnTo>
                  <a:lnTo>
                    <a:pt x="126" y="565"/>
                  </a:lnTo>
                  <a:lnTo>
                    <a:pt x="126" y="732"/>
                  </a:lnTo>
                  <a:lnTo>
                    <a:pt x="1" y="942"/>
                  </a:lnTo>
                  <a:lnTo>
                    <a:pt x="22" y="1088"/>
                  </a:lnTo>
                  <a:lnTo>
                    <a:pt x="147" y="1109"/>
                  </a:lnTo>
                  <a:lnTo>
                    <a:pt x="252" y="1193"/>
                  </a:lnTo>
                  <a:lnTo>
                    <a:pt x="356" y="1193"/>
                  </a:lnTo>
                  <a:lnTo>
                    <a:pt x="440" y="1255"/>
                  </a:lnTo>
                  <a:lnTo>
                    <a:pt x="649" y="1318"/>
                  </a:lnTo>
                  <a:lnTo>
                    <a:pt x="900" y="1507"/>
                  </a:lnTo>
                  <a:lnTo>
                    <a:pt x="1089" y="1716"/>
                  </a:lnTo>
                  <a:lnTo>
                    <a:pt x="1319" y="1758"/>
                  </a:lnTo>
                  <a:lnTo>
                    <a:pt x="1423" y="1841"/>
                  </a:lnTo>
                  <a:lnTo>
                    <a:pt x="1591" y="1841"/>
                  </a:lnTo>
                  <a:lnTo>
                    <a:pt x="1779" y="1946"/>
                  </a:lnTo>
                  <a:lnTo>
                    <a:pt x="2051" y="1946"/>
                  </a:lnTo>
                  <a:lnTo>
                    <a:pt x="2156" y="2030"/>
                  </a:lnTo>
                  <a:lnTo>
                    <a:pt x="2449" y="1946"/>
                  </a:lnTo>
                  <a:lnTo>
                    <a:pt x="2742" y="1988"/>
                  </a:lnTo>
                  <a:lnTo>
                    <a:pt x="2763" y="2155"/>
                  </a:lnTo>
                  <a:lnTo>
                    <a:pt x="2930" y="2281"/>
                  </a:lnTo>
                  <a:lnTo>
                    <a:pt x="3223" y="2364"/>
                  </a:lnTo>
                  <a:lnTo>
                    <a:pt x="3348" y="2302"/>
                  </a:lnTo>
                  <a:lnTo>
                    <a:pt x="3558" y="2302"/>
                  </a:lnTo>
                  <a:lnTo>
                    <a:pt x="4039" y="2490"/>
                  </a:lnTo>
                  <a:lnTo>
                    <a:pt x="4144" y="2406"/>
                  </a:lnTo>
                  <a:lnTo>
                    <a:pt x="4395" y="2553"/>
                  </a:lnTo>
                  <a:lnTo>
                    <a:pt x="4729" y="2469"/>
                  </a:lnTo>
                  <a:lnTo>
                    <a:pt x="4771" y="2197"/>
                  </a:lnTo>
                  <a:lnTo>
                    <a:pt x="4667" y="1967"/>
                  </a:lnTo>
                  <a:lnTo>
                    <a:pt x="4729" y="1716"/>
                  </a:lnTo>
                  <a:lnTo>
                    <a:pt x="4667" y="1569"/>
                  </a:lnTo>
                  <a:lnTo>
                    <a:pt x="4562" y="1569"/>
                  </a:lnTo>
                  <a:lnTo>
                    <a:pt x="4416" y="1632"/>
                  </a:lnTo>
                  <a:lnTo>
                    <a:pt x="4353" y="1611"/>
                  </a:lnTo>
                  <a:lnTo>
                    <a:pt x="4206" y="1653"/>
                  </a:lnTo>
                  <a:lnTo>
                    <a:pt x="4123" y="1632"/>
                  </a:lnTo>
                  <a:lnTo>
                    <a:pt x="3997" y="1465"/>
                  </a:lnTo>
                  <a:lnTo>
                    <a:pt x="3830" y="1402"/>
                  </a:lnTo>
                  <a:lnTo>
                    <a:pt x="3788" y="1255"/>
                  </a:lnTo>
                  <a:lnTo>
                    <a:pt x="3662" y="1193"/>
                  </a:lnTo>
                  <a:lnTo>
                    <a:pt x="3453" y="1193"/>
                  </a:lnTo>
                  <a:lnTo>
                    <a:pt x="3348" y="1297"/>
                  </a:lnTo>
                  <a:lnTo>
                    <a:pt x="3202" y="1318"/>
                  </a:lnTo>
                  <a:lnTo>
                    <a:pt x="3139" y="1402"/>
                  </a:lnTo>
                  <a:lnTo>
                    <a:pt x="2972" y="1318"/>
                  </a:lnTo>
                  <a:lnTo>
                    <a:pt x="2867" y="1339"/>
                  </a:lnTo>
                  <a:lnTo>
                    <a:pt x="2825" y="1193"/>
                  </a:lnTo>
                  <a:lnTo>
                    <a:pt x="2846" y="942"/>
                  </a:lnTo>
                  <a:lnTo>
                    <a:pt x="2700" y="942"/>
                  </a:lnTo>
                  <a:lnTo>
                    <a:pt x="2532" y="1004"/>
                  </a:lnTo>
                  <a:lnTo>
                    <a:pt x="2365" y="879"/>
                  </a:lnTo>
                  <a:lnTo>
                    <a:pt x="2365" y="711"/>
                  </a:lnTo>
                  <a:lnTo>
                    <a:pt x="2239" y="628"/>
                  </a:lnTo>
                  <a:lnTo>
                    <a:pt x="2114" y="628"/>
                  </a:lnTo>
                  <a:lnTo>
                    <a:pt x="2093" y="586"/>
                  </a:lnTo>
                  <a:lnTo>
                    <a:pt x="2009" y="628"/>
                  </a:lnTo>
                  <a:lnTo>
                    <a:pt x="2009" y="816"/>
                  </a:lnTo>
                  <a:lnTo>
                    <a:pt x="1947" y="837"/>
                  </a:lnTo>
                  <a:lnTo>
                    <a:pt x="1905" y="711"/>
                  </a:lnTo>
                  <a:lnTo>
                    <a:pt x="1800" y="586"/>
                  </a:lnTo>
                  <a:lnTo>
                    <a:pt x="1737" y="523"/>
                  </a:lnTo>
                  <a:lnTo>
                    <a:pt x="1612" y="460"/>
                  </a:lnTo>
                  <a:lnTo>
                    <a:pt x="1486" y="460"/>
                  </a:lnTo>
                  <a:lnTo>
                    <a:pt x="1319" y="272"/>
                  </a:lnTo>
                  <a:lnTo>
                    <a:pt x="1214" y="209"/>
                  </a:lnTo>
                  <a:lnTo>
                    <a:pt x="1089" y="209"/>
                  </a:lnTo>
                  <a:lnTo>
                    <a:pt x="1047" y="147"/>
                  </a:lnTo>
                  <a:lnTo>
                    <a:pt x="838" y="63"/>
                  </a:lnTo>
                  <a:lnTo>
                    <a:pt x="670" y="84"/>
                  </a:lnTo>
                  <a:lnTo>
                    <a:pt x="607" y="188"/>
                  </a:lnTo>
                  <a:lnTo>
                    <a:pt x="545" y="167"/>
                  </a:lnTo>
                  <a:lnTo>
                    <a:pt x="440" y="167"/>
                  </a:lnTo>
                  <a:lnTo>
                    <a:pt x="377" y="84"/>
                  </a:lnTo>
                  <a:lnTo>
                    <a:pt x="2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7" name="Google Shape;2917;p78"/>
            <p:cNvSpPr/>
            <p:nvPr/>
          </p:nvSpPr>
          <p:spPr>
            <a:xfrm>
              <a:off x="4155440" y="2884541"/>
              <a:ext cx="95439" cy="100431"/>
            </a:xfrm>
            <a:custGeom>
              <a:avLst/>
              <a:gdLst/>
              <a:ahLst/>
              <a:cxnLst/>
              <a:rect l="l" t="t" r="r" b="b"/>
              <a:pathLst>
                <a:path w="8015" h="8831" extrusionOk="0">
                  <a:moveTo>
                    <a:pt x="5901" y="1"/>
                  </a:moveTo>
                  <a:lnTo>
                    <a:pt x="5713" y="105"/>
                  </a:lnTo>
                  <a:lnTo>
                    <a:pt x="5587" y="252"/>
                  </a:lnTo>
                  <a:lnTo>
                    <a:pt x="5441" y="252"/>
                  </a:lnTo>
                  <a:lnTo>
                    <a:pt x="5315" y="377"/>
                  </a:lnTo>
                  <a:lnTo>
                    <a:pt x="5232" y="482"/>
                  </a:lnTo>
                  <a:lnTo>
                    <a:pt x="5462" y="838"/>
                  </a:lnTo>
                  <a:lnTo>
                    <a:pt x="5483" y="1110"/>
                  </a:lnTo>
                  <a:lnTo>
                    <a:pt x="5232" y="1444"/>
                  </a:lnTo>
                  <a:lnTo>
                    <a:pt x="5357" y="1570"/>
                  </a:lnTo>
                  <a:lnTo>
                    <a:pt x="5357" y="1737"/>
                  </a:lnTo>
                  <a:lnTo>
                    <a:pt x="5190" y="1968"/>
                  </a:lnTo>
                  <a:lnTo>
                    <a:pt x="4981" y="1968"/>
                  </a:lnTo>
                  <a:lnTo>
                    <a:pt x="4771" y="1884"/>
                  </a:lnTo>
                  <a:lnTo>
                    <a:pt x="4646" y="1968"/>
                  </a:lnTo>
                  <a:lnTo>
                    <a:pt x="4709" y="2135"/>
                  </a:lnTo>
                  <a:lnTo>
                    <a:pt x="4834" y="2198"/>
                  </a:lnTo>
                  <a:lnTo>
                    <a:pt x="4876" y="2365"/>
                  </a:lnTo>
                  <a:lnTo>
                    <a:pt x="4855" y="2449"/>
                  </a:lnTo>
                  <a:lnTo>
                    <a:pt x="4730" y="2512"/>
                  </a:lnTo>
                  <a:lnTo>
                    <a:pt x="4604" y="2553"/>
                  </a:lnTo>
                  <a:lnTo>
                    <a:pt x="4562" y="2616"/>
                  </a:lnTo>
                  <a:lnTo>
                    <a:pt x="4541" y="2825"/>
                  </a:lnTo>
                  <a:lnTo>
                    <a:pt x="4499" y="2972"/>
                  </a:lnTo>
                  <a:lnTo>
                    <a:pt x="4499" y="3035"/>
                  </a:lnTo>
                  <a:lnTo>
                    <a:pt x="4457" y="3097"/>
                  </a:lnTo>
                  <a:lnTo>
                    <a:pt x="4499" y="3328"/>
                  </a:lnTo>
                  <a:lnTo>
                    <a:pt x="4395" y="3537"/>
                  </a:lnTo>
                  <a:lnTo>
                    <a:pt x="4248" y="3390"/>
                  </a:lnTo>
                  <a:lnTo>
                    <a:pt x="4206" y="3390"/>
                  </a:lnTo>
                  <a:lnTo>
                    <a:pt x="4185" y="3453"/>
                  </a:lnTo>
                  <a:lnTo>
                    <a:pt x="4039" y="3453"/>
                  </a:lnTo>
                  <a:lnTo>
                    <a:pt x="3997" y="3411"/>
                  </a:lnTo>
                  <a:lnTo>
                    <a:pt x="3830" y="3432"/>
                  </a:lnTo>
                  <a:lnTo>
                    <a:pt x="3809" y="3495"/>
                  </a:lnTo>
                  <a:lnTo>
                    <a:pt x="3600" y="3662"/>
                  </a:lnTo>
                  <a:lnTo>
                    <a:pt x="3683" y="3704"/>
                  </a:lnTo>
                  <a:lnTo>
                    <a:pt x="3621" y="3767"/>
                  </a:lnTo>
                  <a:lnTo>
                    <a:pt x="3411" y="3872"/>
                  </a:lnTo>
                  <a:lnTo>
                    <a:pt x="3349" y="3830"/>
                  </a:lnTo>
                  <a:lnTo>
                    <a:pt x="3202" y="3851"/>
                  </a:lnTo>
                  <a:lnTo>
                    <a:pt x="3160" y="3934"/>
                  </a:lnTo>
                  <a:lnTo>
                    <a:pt x="3139" y="4039"/>
                  </a:lnTo>
                  <a:lnTo>
                    <a:pt x="3035" y="4060"/>
                  </a:lnTo>
                  <a:lnTo>
                    <a:pt x="2951" y="4165"/>
                  </a:lnTo>
                  <a:lnTo>
                    <a:pt x="2951" y="4332"/>
                  </a:lnTo>
                  <a:lnTo>
                    <a:pt x="2993" y="4499"/>
                  </a:lnTo>
                  <a:lnTo>
                    <a:pt x="2993" y="4646"/>
                  </a:lnTo>
                  <a:lnTo>
                    <a:pt x="3035" y="4750"/>
                  </a:lnTo>
                  <a:lnTo>
                    <a:pt x="3035" y="4855"/>
                  </a:lnTo>
                  <a:lnTo>
                    <a:pt x="2784" y="4960"/>
                  </a:lnTo>
                  <a:lnTo>
                    <a:pt x="2574" y="4960"/>
                  </a:lnTo>
                  <a:lnTo>
                    <a:pt x="2407" y="4981"/>
                  </a:lnTo>
                  <a:lnTo>
                    <a:pt x="2093" y="4981"/>
                  </a:lnTo>
                  <a:lnTo>
                    <a:pt x="1905" y="5022"/>
                  </a:lnTo>
                  <a:lnTo>
                    <a:pt x="1821" y="5106"/>
                  </a:lnTo>
                  <a:lnTo>
                    <a:pt x="1633" y="5085"/>
                  </a:lnTo>
                  <a:lnTo>
                    <a:pt x="1465" y="5127"/>
                  </a:lnTo>
                  <a:lnTo>
                    <a:pt x="775" y="5169"/>
                  </a:lnTo>
                  <a:lnTo>
                    <a:pt x="1" y="4918"/>
                  </a:lnTo>
                  <a:lnTo>
                    <a:pt x="273" y="5336"/>
                  </a:lnTo>
                  <a:lnTo>
                    <a:pt x="356" y="5483"/>
                  </a:lnTo>
                  <a:lnTo>
                    <a:pt x="524" y="5629"/>
                  </a:lnTo>
                  <a:lnTo>
                    <a:pt x="649" y="5713"/>
                  </a:lnTo>
                  <a:lnTo>
                    <a:pt x="691" y="5755"/>
                  </a:lnTo>
                  <a:lnTo>
                    <a:pt x="880" y="5797"/>
                  </a:lnTo>
                  <a:lnTo>
                    <a:pt x="984" y="5818"/>
                  </a:lnTo>
                  <a:lnTo>
                    <a:pt x="1005" y="5901"/>
                  </a:lnTo>
                  <a:lnTo>
                    <a:pt x="1172" y="5901"/>
                  </a:lnTo>
                  <a:lnTo>
                    <a:pt x="1172" y="6110"/>
                  </a:lnTo>
                  <a:lnTo>
                    <a:pt x="1214" y="6236"/>
                  </a:lnTo>
                  <a:lnTo>
                    <a:pt x="1214" y="6382"/>
                  </a:lnTo>
                  <a:lnTo>
                    <a:pt x="1256" y="6487"/>
                  </a:lnTo>
                  <a:lnTo>
                    <a:pt x="1403" y="6466"/>
                  </a:lnTo>
                  <a:lnTo>
                    <a:pt x="1528" y="6571"/>
                  </a:lnTo>
                  <a:lnTo>
                    <a:pt x="1570" y="6801"/>
                  </a:lnTo>
                  <a:lnTo>
                    <a:pt x="1486" y="6885"/>
                  </a:lnTo>
                  <a:lnTo>
                    <a:pt x="1319" y="6843"/>
                  </a:lnTo>
                  <a:lnTo>
                    <a:pt x="1068" y="6906"/>
                  </a:lnTo>
                  <a:lnTo>
                    <a:pt x="984" y="6968"/>
                  </a:lnTo>
                  <a:lnTo>
                    <a:pt x="838" y="7052"/>
                  </a:lnTo>
                  <a:lnTo>
                    <a:pt x="754" y="7157"/>
                  </a:lnTo>
                  <a:lnTo>
                    <a:pt x="796" y="7261"/>
                  </a:lnTo>
                  <a:lnTo>
                    <a:pt x="691" y="7387"/>
                  </a:lnTo>
                  <a:lnTo>
                    <a:pt x="754" y="7512"/>
                  </a:lnTo>
                  <a:lnTo>
                    <a:pt x="733" y="7722"/>
                  </a:lnTo>
                  <a:lnTo>
                    <a:pt x="733" y="7805"/>
                  </a:lnTo>
                  <a:lnTo>
                    <a:pt x="796" y="7805"/>
                  </a:lnTo>
                  <a:lnTo>
                    <a:pt x="796" y="7889"/>
                  </a:lnTo>
                  <a:lnTo>
                    <a:pt x="859" y="7910"/>
                  </a:lnTo>
                  <a:lnTo>
                    <a:pt x="1005" y="7805"/>
                  </a:lnTo>
                  <a:lnTo>
                    <a:pt x="1131" y="7805"/>
                  </a:lnTo>
                  <a:lnTo>
                    <a:pt x="1172" y="7847"/>
                  </a:lnTo>
                  <a:lnTo>
                    <a:pt x="1193" y="7826"/>
                  </a:lnTo>
                  <a:lnTo>
                    <a:pt x="1298" y="7784"/>
                  </a:lnTo>
                  <a:lnTo>
                    <a:pt x="1403" y="7784"/>
                  </a:lnTo>
                  <a:lnTo>
                    <a:pt x="1465" y="7805"/>
                  </a:lnTo>
                  <a:lnTo>
                    <a:pt x="1570" y="7784"/>
                  </a:lnTo>
                  <a:lnTo>
                    <a:pt x="1696" y="7784"/>
                  </a:lnTo>
                  <a:lnTo>
                    <a:pt x="1717" y="7722"/>
                  </a:lnTo>
                  <a:lnTo>
                    <a:pt x="1779" y="7638"/>
                  </a:lnTo>
                  <a:lnTo>
                    <a:pt x="1884" y="7722"/>
                  </a:lnTo>
                  <a:lnTo>
                    <a:pt x="1947" y="7722"/>
                  </a:lnTo>
                  <a:lnTo>
                    <a:pt x="1989" y="7701"/>
                  </a:lnTo>
                  <a:lnTo>
                    <a:pt x="2030" y="7701"/>
                  </a:lnTo>
                  <a:lnTo>
                    <a:pt x="2051" y="7784"/>
                  </a:lnTo>
                  <a:lnTo>
                    <a:pt x="2156" y="7784"/>
                  </a:lnTo>
                  <a:lnTo>
                    <a:pt x="2240" y="7826"/>
                  </a:lnTo>
                  <a:lnTo>
                    <a:pt x="2323" y="7826"/>
                  </a:lnTo>
                  <a:lnTo>
                    <a:pt x="2449" y="7701"/>
                  </a:lnTo>
                  <a:lnTo>
                    <a:pt x="2616" y="7701"/>
                  </a:lnTo>
                  <a:lnTo>
                    <a:pt x="2700" y="7722"/>
                  </a:lnTo>
                  <a:lnTo>
                    <a:pt x="2784" y="7680"/>
                  </a:lnTo>
                  <a:lnTo>
                    <a:pt x="2867" y="7680"/>
                  </a:lnTo>
                  <a:lnTo>
                    <a:pt x="2888" y="7617"/>
                  </a:lnTo>
                  <a:lnTo>
                    <a:pt x="2951" y="7638"/>
                  </a:lnTo>
                  <a:lnTo>
                    <a:pt x="3097" y="7680"/>
                  </a:lnTo>
                  <a:lnTo>
                    <a:pt x="3223" y="7617"/>
                  </a:lnTo>
                  <a:lnTo>
                    <a:pt x="3411" y="7617"/>
                  </a:lnTo>
                  <a:lnTo>
                    <a:pt x="3558" y="7722"/>
                  </a:lnTo>
                  <a:lnTo>
                    <a:pt x="3579" y="7847"/>
                  </a:lnTo>
                  <a:lnTo>
                    <a:pt x="3579" y="7931"/>
                  </a:lnTo>
                  <a:lnTo>
                    <a:pt x="3579" y="7952"/>
                  </a:lnTo>
                  <a:lnTo>
                    <a:pt x="3558" y="7952"/>
                  </a:lnTo>
                  <a:lnTo>
                    <a:pt x="3558" y="8014"/>
                  </a:lnTo>
                  <a:lnTo>
                    <a:pt x="3662" y="8014"/>
                  </a:lnTo>
                  <a:lnTo>
                    <a:pt x="3809" y="7931"/>
                  </a:lnTo>
                  <a:lnTo>
                    <a:pt x="3809" y="8056"/>
                  </a:lnTo>
                  <a:lnTo>
                    <a:pt x="3934" y="8203"/>
                  </a:lnTo>
                  <a:lnTo>
                    <a:pt x="3997" y="8412"/>
                  </a:lnTo>
                  <a:lnTo>
                    <a:pt x="3997" y="8433"/>
                  </a:lnTo>
                  <a:lnTo>
                    <a:pt x="3997" y="8517"/>
                  </a:lnTo>
                  <a:lnTo>
                    <a:pt x="3934" y="8538"/>
                  </a:lnTo>
                  <a:lnTo>
                    <a:pt x="4039" y="8538"/>
                  </a:lnTo>
                  <a:lnTo>
                    <a:pt x="4081" y="8663"/>
                  </a:lnTo>
                  <a:lnTo>
                    <a:pt x="4353" y="8663"/>
                  </a:lnTo>
                  <a:lnTo>
                    <a:pt x="4541" y="8747"/>
                  </a:lnTo>
                  <a:lnTo>
                    <a:pt x="4541" y="8831"/>
                  </a:lnTo>
                  <a:lnTo>
                    <a:pt x="4625" y="8768"/>
                  </a:lnTo>
                  <a:lnTo>
                    <a:pt x="4646" y="8621"/>
                  </a:lnTo>
                  <a:lnTo>
                    <a:pt x="4750" y="8538"/>
                  </a:lnTo>
                  <a:lnTo>
                    <a:pt x="4834" y="8517"/>
                  </a:lnTo>
                  <a:lnTo>
                    <a:pt x="4876" y="8370"/>
                  </a:lnTo>
                  <a:lnTo>
                    <a:pt x="4960" y="8412"/>
                  </a:lnTo>
                  <a:lnTo>
                    <a:pt x="5064" y="8349"/>
                  </a:lnTo>
                  <a:lnTo>
                    <a:pt x="5462" y="8370"/>
                  </a:lnTo>
                  <a:lnTo>
                    <a:pt x="5692" y="8266"/>
                  </a:lnTo>
                  <a:lnTo>
                    <a:pt x="5755" y="8224"/>
                  </a:lnTo>
                  <a:lnTo>
                    <a:pt x="5880" y="8203"/>
                  </a:lnTo>
                  <a:lnTo>
                    <a:pt x="5880" y="8203"/>
                  </a:lnTo>
                  <a:lnTo>
                    <a:pt x="5818" y="8266"/>
                  </a:lnTo>
                  <a:lnTo>
                    <a:pt x="5880" y="8349"/>
                  </a:lnTo>
                  <a:lnTo>
                    <a:pt x="6006" y="8266"/>
                  </a:lnTo>
                  <a:lnTo>
                    <a:pt x="6110" y="8224"/>
                  </a:lnTo>
                  <a:lnTo>
                    <a:pt x="6069" y="8161"/>
                  </a:lnTo>
                  <a:lnTo>
                    <a:pt x="6090" y="8098"/>
                  </a:lnTo>
                  <a:lnTo>
                    <a:pt x="5964" y="7722"/>
                  </a:lnTo>
                  <a:lnTo>
                    <a:pt x="5838" y="7575"/>
                  </a:lnTo>
                  <a:lnTo>
                    <a:pt x="5880" y="7491"/>
                  </a:lnTo>
                  <a:lnTo>
                    <a:pt x="5797" y="7429"/>
                  </a:lnTo>
                  <a:lnTo>
                    <a:pt x="5692" y="7429"/>
                  </a:lnTo>
                  <a:lnTo>
                    <a:pt x="5483" y="7303"/>
                  </a:lnTo>
                  <a:lnTo>
                    <a:pt x="5462" y="7094"/>
                  </a:lnTo>
                  <a:lnTo>
                    <a:pt x="5483" y="6968"/>
                  </a:lnTo>
                  <a:lnTo>
                    <a:pt x="5399" y="6780"/>
                  </a:lnTo>
                  <a:lnTo>
                    <a:pt x="5294" y="6780"/>
                  </a:lnTo>
                  <a:lnTo>
                    <a:pt x="5232" y="6801"/>
                  </a:lnTo>
                  <a:lnTo>
                    <a:pt x="5085" y="6759"/>
                  </a:lnTo>
                  <a:lnTo>
                    <a:pt x="4981" y="6780"/>
                  </a:lnTo>
                  <a:lnTo>
                    <a:pt x="4981" y="6634"/>
                  </a:lnTo>
                  <a:lnTo>
                    <a:pt x="5085" y="6382"/>
                  </a:lnTo>
                  <a:lnTo>
                    <a:pt x="5169" y="6362"/>
                  </a:lnTo>
                  <a:lnTo>
                    <a:pt x="5315" y="6152"/>
                  </a:lnTo>
                  <a:lnTo>
                    <a:pt x="5357" y="6048"/>
                  </a:lnTo>
                  <a:lnTo>
                    <a:pt x="5462" y="6006"/>
                  </a:lnTo>
                  <a:lnTo>
                    <a:pt x="5546" y="5943"/>
                  </a:lnTo>
                  <a:lnTo>
                    <a:pt x="5671" y="6006"/>
                  </a:lnTo>
                  <a:lnTo>
                    <a:pt x="5692" y="6110"/>
                  </a:lnTo>
                  <a:lnTo>
                    <a:pt x="5776" y="6131"/>
                  </a:lnTo>
                  <a:lnTo>
                    <a:pt x="5985" y="6006"/>
                  </a:lnTo>
                  <a:lnTo>
                    <a:pt x="6299" y="6006"/>
                  </a:lnTo>
                  <a:lnTo>
                    <a:pt x="6487" y="5797"/>
                  </a:lnTo>
                  <a:lnTo>
                    <a:pt x="6592" y="5441"/>
                  </a:lnTo>
                  <a:lnTo>
                    <a:pt x="6843" y="5273"/>
                  </a:lnTo>
                  <a:lnTo>
                    <a:pt x="6926" y="5127"/>
                  </a:lnTo>
                  <a:lnTo>
                    <a:pt x="6947" y="4960"/>
                  </a:lnTo>
                  <a:lnTo>
                    <a:pt x="7052" y="4771"/>
                  </a:lnTo>
                  <a:lnTo>
                    <a:pt x="7261" y="4667"/>
                  </a:lnTo>
                  <a:lnTo>
                    <a:pt x="7324" y="4541"/>
                  </a:lnTo>
                  <a:lnTo>
                    <a:pt x="7324" y="4437"/>
                  </a:lnTo>
                  <a:lnTo>
                    <a:pt x="7240" y="4374"/>
                  </a:lnTo>
                  <a:lnTo>
                    <a:pt x="7387" y="4185"/>
                  </a:lnTo>
                  <a:lnTo>
                    <a:pt x="7491" y="4123"/>
                  </a:lnTo>
                  <a:lnTo>
                    <a:pt x="7491" y="3976"/>
                  </a:lnTo>
                  <a:lnTo>
                    <a:pt x="7554" y="3704"/>
                  </a:lnTo>
                  <a:lnTo>
                    <a:pt x="7470" y="3495"/>
                  </a:lnTo>
                  <a:lnTo>
                    <a:pt x="7450" y="3432"/>
                  </a:lnTo>
                  <a:lnTo>
                    <a:pt x="7638" y="3244"/>
                  </a:lnTo>
                  <a:lnTo>
                    <a:pt x="7743" y="3223"/>
                  </a:lnTo>
                  <a:lnTo>
                    <a:pt x="7847" y="3139"/>
                  </a:lnTo>
                  <a:lnTo>
                    <a:pt x="7910" y="3139"/>
                  </a:lnTo>
                  <a:lnTo>
                    <a:pt x="8015" y="3035"/>
                  </a:lnTo>
                  <a:lnTo>
                    <a:pt x="8015" y="2909"/>
                  </a:lnTo>
                  <a:lnTo>
                    <a:pt x="7868" y="2867"/>
                  </a:lnTo>
                  <a:lnTo>
                    <a:pt x="7743" y="2909"/>
                  </a:lnTo>
                  <a:lnTo>
                    <a:pt x="7554" y="2888"/>
                  </a:lnTo>
                  <a:lnTo>
                    <a:pt x="7491" y="2721"/>
                  </a:lnTo>
                  <a:lnTo>
                    <a:pt x="7282" y="2658"/>
                  </a:lnTo>
                  <a:lnTo>
                    <a:pt x="7073" y="2595"/>
                  </a:lnTo>
                  <a:lnTo>
                    <a:pt x="6864" y="2407"/>
                  </a:lnTo>
                  <a:lnTo>
                    <a:pt x="6843" y="2240"/>
                  </a:lnTo>
                  <a:lnTo>
                    <a:pt x="6738" y="1863"/>
                  </a:lnTo>
                  <a:lnTo>
                    <a:pt x="6634" y="1675"/>
                  </a:lnTo>
                  <a:lnTo>
                    <a:pt x="6634" y="1507"/>
                  </a:lnTo>
                  <a:lnTo>
                    <a:pt x="6738" y="1465"/>
                  </a:lnTo>
                  <a:lnTo>
                    <a:pt x="6738" y="1340"/>
                  </a:lnTo>
                  <a:lnTo>
                    <a:pt x="6885" y="1235"/>
                  </a:lnTo>
                  <a:lnTo>
                    <a:pt x="6885" y="1110"/>
                  </a:lnTo>
                  <a:lnTo>
                    <a:pt x="6738" y="1047"/>
                  </a:lnTo>
                  <a:lnTo>
                    <a:pt x="6717" y="921"/>
                  </a:lnTo>
                  <a:lnTo>
                    <a:pt x="6550" y="838"/>
                  </a:lnTo>
                  <a:lnTo>
                    <a:pt x="6403" y="712"/>
                  </a:lnTo>
                  <a:lnTo>
                    <a:pt x="6278" y="566"/>
                  </a:lnTo>
                  <a:lnTo>
                    <a:pt x="6173" y="608"/>
                  </a:lnTo>
                  <a:lnTo>
                    <a:pt x="6090" y="628"/>
                  </a:lnTo>
                  <a:lnTo>
                    <a:pt x="6006" y="566"/>
                  </a:lnTo>
                  <a:lnTo>
                    <a:pt x="5985" y="315"/>
                  </a:lnTo>
                  <a:lnTo>
                    <a:pt x="6236" y="147"/>
                  </a:lnTo>
                  <a:lnTo>
                    <a:pt x="6215" y="64"/>
                  </a:lnTo>
                  <a:lnTo>
                    <a:pt x="6027" y="84"/>
                  </a:lnTo>
                  <a:lnTo>
                    <a:pt x="590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8" name="Google Shape;2918;p78"/>
            <p:cNvSpPr/>
            <p:nvPr/>
          </p:nvSpPr>
          <p:spPr>
            <a:xfrm>
              <a:off x="4148462" y="2870746"/>
              <a:ext cx="91200" cy="72579"/>
            </a:xfrm>
            <a:custGeom>
              <a:avLst/>
              <a:gdLst/>
              <a:ahLst/>
              <a:cxnLst/>
              <a:rect l="l" t="t" r="r" b="b"/>
              <a:pathLst>
                <a:path w="7659" h="6382" extrusionOk="0">
                  <a:moveTo>
                    <a:pt x="5295" y="0"/>
                  </a:moveTo>
                  <a:lnTo>
                    <a:pt x="5232" y="105"/>
                  </a:lnTo>
                  <a:lnTo>
                    <a:pt x="5211" y="272"/>
                  </a:lnTo>
                  <a:lnTo>
                    <a:pt x="5127" y="335"/>
                  </a:lnTo>
                  <a:lnTo>
                    <a:pt x="5106" y="419"/>
                  </a:lnTo>
                  <a:lnTo>
                    <a:pt x="5127" y="565"/>
                  </a:lnTo>
                  <a:lnTo>
                    <a:pt x="5043" y="691"/>
                  </a:lnTo>
                  <a:lnTo>
                    <a:pt x="4918" y="691"/>
                  </a:lnTo>
                  <a:lnTo>
                    <a:pt x="4897" y="649"/>
                  </a:lnTo>
                  <a:lnTo>
                    <a:pt x="4834" y="649"/>
                  </a:lnTo>
                  <a:lnTo>
                    <a:pt x="4792" y="691"/>
                  </a:lnTo>
                  <a:lnTo>
                    <a:pt x="4667" y="732"/>
                  </a:lnTo>
                  <a:lnTo>
                    <a:pt x="4667" y="837"/>
                  </a:lnTo>
                  <a:lnTo>
                    <a:pt x="4709" y="879"/>
                  </a:lnTo>
                  <a:lnTo>
                    <a:pt x="4709" y="963"/>
                  </a:lnTo>
                  <a:lnTo>
                    <a:pt x="4520" y="942"/>
                  </a:lnTo>
                  <a:lnTo>
                    <a:pt x="4458" y="858"/>
                  </a:lnTo>
                  <a:lnTo>
                    <a:pt x="4395" y="837"/>
                  </a:lnTo>
                  <a:lnTo>
                    <a:pt x="4332" y="879"/>
                  </a:lnTo>
                  <a:lnTo>
                    <a:pt x="4269" y="900"/>
                  </a:lnTo>
                  <a:lnTo>
                    <a:pt x="4207" y="984"/>
                  </a:lnTo>
                  <a:lnTo>
                    <a:pt x="4081" y="1067"/>
                  </a:lnTo>
                  <a:lnTo>
                    <a:pt x="3893" y="1088"/>
                  </a:lnTo>
                  <a:lnTo>
                    <a:pt x="3788" y="1067"/>
                  </a:lnTo>
                  <a:lnTo>
                    <a:pt x="3683" y="900"/>
                  </a:lnTo>
                  <a:lnTo>
                    <a:pt x="3579" y="879"/>
                  </a:lnTo>
                  <a:lnTo>
                    <a:pt x="3474" y="984"/>
                  </a:lnTo>
                  <a:lnTo>
                    <a:pt x="3411" y="984"/>
                  </a:lnTo>
                  <a:lnTo>
                    <a:pt x="3328" y="879"/>
                  </a:lnTo>
                  <a:lnTo>
                    <a:pt x="3223" y="795"/>
                  </a:lnTo>
                  <a:lnTo>
                    <a:pt x="3014" y="858"/>
                  </a:lnTo>
                  <a:lnTo>
                    <a:pt x="2993" y="837"/>
                  </a:lnTo>
                  <a:lnTo>
                    <a:pt x="2847" y="858"/>
                  </a:lnTo>
                  <a:lnTo>
                    <a:pt x="2742" y="774"/>
                  </a:lnTo>
                  <a:lnTo>
                    <a:pt x="2595" y="837"/>
                  </a:lnTo>
                  <a:lnTo>
                    <a:pt x="2428" y="942"/>
                  </a:lnTo>
                  <a:lnTo>
                    <a:pt x="2386" y="942"/>
                  </a:lnTo>
                  <a:lnTo>
                    <a:pt x="2219" y="984"/>
                  </a:lnTo>
                  <a:lnTo>
                    <a:pt x="2177" y="1046"/>
                  </a:lnTo>
                  <a:lnTo>
                    <a:pt x="2114" y="1067"/>
                  </a:lnTo>
                  <a:lnTo>
                    <a:pt x="2093" y="1109"/>
                  </a:lnTo>
                  <a:lnTo>
                    <a:pt x="2156" y="1172"/>
                  </a:lnTo>
                  <a:lnTo>
                    <a:pt x="2156" y="1297"/>
                  </a:lnTo>
                  <a:lnTo>
                    <a:pt x="2010" y="1423"/>
                  </a:lnTo>
                  <a:lnTo>
                    <a:pt x="2010" y="1590"/>
                  </a:lnTo>
                  <a:lnTo>
                    <a:pt x="1989" y="1716"/>
                  </a:lnTo>
                  <a:lnTo>
                    <a:pt x="1884" y="1737"/>
                  </a:lnTo>
                  <a:lnTo>
                    <a:pt x="1800" y="1821"/>
                  </a:lnTo>
                  <a:lnTo>
                    <a:pt x="1779" y="1883"/>
                  </a:lnTo>
                  <a:lnTo>
                    <a:pt x="1570" y="1925"/>
                  </a:lnTo>
                  <a:lnTo>
                    <a:pt x="1382" y="2030"/>
                  </a:lnTo>
                  <a:lnTo>
                    <a:pt x="1424" y="2113"/>
                  </a:lnTo>
                  <a:lnTo>
                    <a:pt x="1340" y="2155"/>
                  </a:lnTo>
                  <a:lnTo>
                    <a:pt x="1319" y="2239"/>
                  </a:lnTo>
                  <a:lnTo>
                    <a:pt x="1235" y="2344"/>
                  </a:lnTo>
                  <a:lnTo>
                    <a:pt x="1068" y="2365"/>
                  </a:lnTo>
                  <a:lnTo>
                    <a:pt x="1026" y="2427"/>
                  </a:lnTo>
                  <a:lnTo>
                    <a:pt x="963" y="2365"/>
                  </a:lnTo>
                  <a:lnTo>
                    <a:pt x="922" y="2302"/>
                  </a:lnTo>
                  <a:lnTo>
                    <a:pt x="796" y="2197"/>
                  </a:lnTo>
                  <a:lnTo>
                    <a:pt x="712" y="2197"/>
                  </a:lnTo>
                  <a:lnTo>
                    <a:pt x="629" y="2260"/>
                  </a:lnTo>
                  <a:lnTo>
                    <a:pt x="524" y="2260"/>
                  </a:lnTo>
                  <a:lnTo>
                    <a:pt x="440" y="2197"/>
                  </a:lnTo>
                  <a:lnTo>
                    <a:pt x="315" y="2155"/>
                  </a:lnTo>
                  <a:lnTo>
                    <a:pt x="273" y="2197"/>
                  </a:lnTo>
                  <a:lnTo>
                    <a:pt x="273" y="2365"/>
                  </a:lnTo>
                  <a:lnTo>
                    <a:pt x="273" y="2448"/>
                  </a:lnTo>
                  <a:lnTo>
                    <a:pt x="210" y="2532"/>
                  </a:lnTo>
                  <a:lnTo>
                    <a:pt x="294" y="2637"/>
                  </a:lnTo>
                  <a:lnTo>
                    <a:pt x="273" y="2657"/>
                  </a:lnTo>
                  <a:lnTo>
                    <a:pt x="273" y="2741"/>
                  </a:lnTo>
                  <a:lnTo>
                    <a:pt x="126" y="2846"/>
                  </a:lnTo>
                  <a:lnTo>
                    <a:pt x="1" y="2867"/>
                  </a:lnTo>
                  <a:lnTo>
                    <a:pt x="64" y="2950"/>
                  </a:lnTo>
                  <a:lnTo>
                    <a:pt x="168" y="3034"/>
                  </a:lnTo>
                  <a:lnTo>
                    <a:pt x="22" y="3181"/>
                  </a:lnTo>
                  <a:lnTo>
                    <a:pt x="85" y="3181"/>
                  </a:lnTo>
                  <a:lnTo>
                    <a:pt x="106" y="3390"/>
                  </a:lnTo>
                  <a:lnTo>
                    <a:pt x="106" y="3515"/>
                  </a:lnTo>
                  <a:lnTo>
                    <a:pt x="294" y="3557"/>
                  </a:lnTo>
                  <a:lnTo>
                    <a:pt x="336" y="3557"/>
                  </a:lnTo>
                  <a:lnTo>
                    <a:pt x="189" y="3787"/>
                  </a:lnTo>
                  <a:lnTo>
                    <a:pt x="126" y="3934"/>
                  </a:lnTo>
                  <a:lnTo>
                    <a:pt x="294" y="4227"/>
                  </a:lnTo>
                  <a:lnTo>
                    <a:pt x="378" y="4499"/>
                  </a:lnTo>
                  <a:lnTo>
                    <a:pt x="336" y="4562"/>
                  </a:lnTo>
                  <a:lnTo>
                    <a:pt x="398" y="4666"/>
                  </a:lnTo>
                  <a:lnTo>
                    <a:pt x="419" y="4875"/>
                  </a:lnTo>
                  <a:lnTo>
                    <a:pt x="922" y="4917"/>
                  </a:lnTo>
                  <a:lnTo>
                    <a:pt x="1005" y="5085"/>
                  </a:lnTo>
                  <a:lnTo>
                    <a:pt x="1005" y="5252"/>
                  </a:lnTo>
                  <a:lnTo>
                    <a:pt x="1047" y="5482"/>
                  </a:lnTo>
                  <a:lnTo>
                    <a:pt x="1005" y="5566"/>
                  </a:lnTo>
                  <a:lnTo>
                    <a:pt x="587" y="6131"/>
                  </a:lnTo>
                  <a:lnTo>
                    <a:pt x="1361" y="6382"/>
                  </a:lnTo>
                  <a:lnTo>
                    <a:pt x="2051" y="6340"/>
                  </a:lnTo>
                  <a:lnTo>
                    <a:pt x="2219" y="6298"/>
                  </a:lnTo>
                  <a:lnTo>
                    <a:pt x="2407" y="6319"/>
                  </a:lnTo>
                  <a:lnTo>
                    <a:pt x="2491" y="6235"/>
                  </a:lnTo>
                  <a:lnTo>
                    <a:pt x="2679" y="6194"/>
                  </a:lnTo>
                  <a:lnTo>
                    <a:pt x="2993" y="6194"/>
                  </a:lnTo>
                  <a:lnTo>
                    <a:pt x="3160" y="6173"/>
                  </a:lnTo>
                  <a:lnTo>
                    <a:pt x="3370" y="6173"/>
                  </a:lnTo>
                  <a:lnTo>
                    <a:pt x="3621" y="6068"/>
                  </a:lnTo>
                  <a:lnTo>
                    <a:pt x="3621" y="5963"/>
                  </a:lnTo>
                  <a:lnTo>
                    <a:pt x="3579" y="5859"/>
                  </a:lnTo>
                  <a:lnTo>
                    <a:pt x="3579" y="5712"/>
                  </a:lnTo>
                  <a:lnTo>
                    <a:pt x="3537" y="5545"/>
                  </a:lnTo>
                  <a:lnTo>
                    <a:pt x="3537" y="5378"/>
                  </a:lnTo>
                  <a:lnTo>
                    <a:pt x="3621" y="5273"/>
                  </a:lnTo>
                  <a:lnTo>
                    <a:pt x="3725" y="5252"/>
                  </a:lnTo>
                  <a:lnTo>
                    <a:pt x="3746" y="5147"/>
                  </a:lnTo>
                  <a:lnTo>
                    <a:pt x="3788" y="5064"/>
                  </a:lnTo>
                  <a:lnTo>
                    <a:pt x="3935" y="5043"/>
                  </a:lnTo>
                  <a:lnTo>
                    <a:pt x="3997" y="5085"/>
                  </a:lnTo>
                  <a:lnTo>
                    <a:pt x="4207" y="4980"/>
                  </a:lnTo>
                  <a:lnTo>
                    <a:pt x="4269" y="4917"/>
                  </a:lnTo>
                  <a:lnTo>
                    <a:pt x="4186" y="4875"/>
                  </a:lnTo>
                  <a:lnTo>
                    <a:pt x="4395" y="4708"/>
                  </a:lnTo>
                  <a:lnTo>
                    <a:pt x="4416" y="4645"/>
                  </a:lnTo>
                  <a:lnTo>
                    <a:pt x="4583" y="4624"/>
                  </a:lnTo>
                  <a:lnTo>
                    <a:pt x="4625" y="4666"/>
                  </a:lnTo>
                  <a:lnTo>
                    <a:pt x="4771" y="4666"/>
                  </a:lnTo>
                  <a:lnTo>
                    <a:pt x="4792" y="4603"/>
                  </a:lnTo>
                  <a:lnTo>
                    <a:pt x="4834" y="4603"/>
                  </a:lnTo>
                  <a:lnTo>
                    <a:pt x="4981" y="4750"/>
                  </a:lnTo>
                  <a:lnTo>
                    <a:pt x="5085" y="4541"/>
                  </a:lnTo>
                  <a:lnTo>
                    <a:pt x="5043" y="4310"/>
                  </a:lnTo>
                  <a:lnTo>
                    <a:pt x="5085" y="4248"/>
                  </a:lnTo>
                  <a:lnTo>
                    <a:pt x="5085" y="4185"/>
                  </a:lnTo>
                  <a:lnTo>
                    <a:pt x="5127" y="4038"/>
                  </a:lnTo>
                  <a:lnTo>
                    <a:pt x="5148" y="3829"/>
                  </a:lnTo>
                  <a:lnTo>
                    <a:pt x="5190" y="3766"/>
                  </a:lnTo>
                  <a:lnTo>
                    <a:pt x="5316" y="3725"/>
                  </a:lnTo>
                  <a:lnTo>
                    <a:pt x="5441" y="3662"/>
                  </a:lnTo>
                  <a:lnTo>
                    <a:pt x="5462" y="3578"/>
                  </a:lnTo>
                  <a:lnTo>
                    <a:pt x="5420" y="3411"/>
                  </a:lnTo>
                  <a:lnTo>
                    <a:pt x="5295" y="3348"/>
                  </a:lnTo>
                  <a:lnTo>
                    <a:pt x="5232" y="3181"/>
                  </a:lnTo>
                  <a:lnTo>
                    <a:pt x="5357" y="3097"/>
                  </a:lnTo>
                  <a:lnTo>
                    <a:pt x="5567" y="3181"/>
                  </a:lnTo>
                  <a:lnTo>
                    <a:pt x="5776" y="3181"/>
                  </a:lnTo>
                  <a:lnTo>
                    <a:pt x="5943" y="2950"/>
                  </a:lnTo>
                  <a:lnTo>
                    <a:pt x="5943" y="2783"/>
                  </a:lnTo>
                  <a:lnTo>
                    <a:pt x="5818" y="2657"/>
                  </a:lnTo>
                  <a:lnTo>
                    <a:pt x="6069" y="2323"/>
                  </a:lnTo>
                  <a:lnTo>
                    <a:pt x="6048" y="2051"/>
                  </a:lnTo>
                  <a:lnTo>
                    <a:pt x="5818" y="1695"/>
                  </a:lnTo>
                  <a:lnTo>
                    <a:pt x="5901" y="1590"/>
                  </a:lnTo>
                  <a:lnTo>
                    <a:pt x="6027" y="1465"/>
                  </a:lnTo>
                  <a:lnTo>
                    <a:pt x="6173" y="1465"/>
                  </a:lnTo>
                  <a:lnTo>
                    <a:pt x="6299" y="1318"/>
                  </a:lnTo>
                  <a:lnTo>
                    <a:pt x="6487" y="1214"/>
                  </a:lnTo>
                  <a:lnTo>
                    <a:pt x="6613" y="1297"/>
                  </a:lnTo>
                  <a:lnTo>
                    <a:pt x="6801" y="1277"/>
                  </a:lnTo>
                  <a:lnTo>
                    <a:pt x="7199" y="1172"/>
                  </a:lnTo>
                  <a:lnTo>
                    <a:pt x="7450" y="1067"/>
                  </a:lnTo>
                  <a:lnTo>
                    <a:pt x="7596" y="879"/>
                  </a:lnTo>
                  <a:lnTo>
                    <a:pt x="7471" y="858"/>
                  </a:lnTo>
                  <a:lnTo>
                    <a:pt x="7659" y="691"/>
                  </a:lnTo>
                  <a:lnTo>
                    <a:pt x="7638" y="586"/>
                  </a:lnTo>
                  <a:lnTo>
                    <a:pt x="7387" y="586"/>
                  </a:lnTo>
                  <a:lnTo>
                    <a:pt x="7324" y="691"/>
                  </a:lnTo>
                  <a:lnTo>
                    <a:pt x="7094" y="732"/>
                  </a:lnTo>
                  <a:lnTo>
                    <a:pt x="7073" y="586"/>
                  </a:lnTo>
                  <a:lnTo>
                    <a:pt x="6906" y="649"/>
                  </a:lnTo>
                  <a:lnTo>
                    <a:pt x="6655" y="795"/>
                  </a:lnTo>
                  <a:lnTo>
                    <a:pt x="6571" y="858"/>
                  </a:lnTo>
                  <a:lnTo>
                    <a:pt x="6550" y="984"/>
                  </a:lnTo>
                  <a:lnTo>
                    <a:pt x="6424" y="1067"/>
                  </a:lnTo>
                  <a:lnTo>
                    <a:pt x="6257" y="1151"/>
                  </a:lnTo>
                  <a:lnTo>
                    <a:pt x="6236" y="1193"/>
                  </a:lnTo>
                  <a:lnTo>
                    <a:pt x="6132" y="1277"/>
                  </a:lnTo>
                  <a:lnTo>
                    <a:pt x="5985" y="1277"/>
                  </a:lnTo>
                  <a:lnTo>
                    <a:pt x="5880" y="1256"/>
                  </a:lnTo>
                  <a:lnTo>
                    <a:pt x="5880" y="1172"/>
                  </a:lnTo>
                  <a:lnTo>
                    <a:pt x="5776" y="1046"/>
                  </a:lnTo>
                  <a:lnTo>
                    <a:pt x="5776" y="837"/>
                  </a:lnTo>
                  <a:lnTo>
                    <a:pt x="5755" y="691"/>
                  </a:lnTo>
                  <a:lnTo>
                    <a:pt x="5776" y="565"/>
                  </a:lnTo>
                  <a:lnTo>
                    <a:pt x="5734" y="460"/>
                  </a:lnTo>
                  <a:lnTo>
                    <a:pt x="5629" y="460"/>
                  </a:lnTo>
                  <a:lnTo>
                    <a:pt x="5608" y="356"/>
                  </a:lnTo>
                  <a:lnTo>
                    <a:pt x="5629" y="209"/>
                  </a:lnTo>
                  <a:lnTo>
                    <a:pt x="5629" y="126"/>
                  </a:lnTo>
                  <a:lnTo>
                    <a:pt x="5525" y="63"/>
                  </a:lnTo>
                  <a:lnTo>
                    <a:pt x="542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78"/>
            <p:cNvSpPr/>
            <p:nvPr/>
          </p:nvSpPr>
          <p:spPr>
            <a:xfrm>
              <a:off x="3884115" y="2761763"/>
              <a:ext cx="113133" cy="67348"/>
            </a:xfrm>
            <a:custGeom>
              <a:avLst/>
              <a:gdLst/>
              <a:ahLst/>
              <a:cxnLst/>
              <a:rect l="l" t="t" r="r" b="b"/>
              <a:pathLst>
                <a:path w="9501" h="5922" extrusionOk="0">
                  <a:moveTo>
                    <a:pt x="5064" y="0"/>
                  </a:moveTo>
                  <a:lnTo>
                    <a:pt x="4960" y="84"/>
                  </a:lnTo>
                  <a:lnTo>
                    <a:pt x="5002" y="209"/>
                  </a:lnTo>
                  <a:lnTo>
                    <a:pt x="4855" y="230"/>
                  </a:lnTo>
                  <a:lnTo>
                    <a:pt x="4751" y="209"/>
                  </a:lnTo>
                  <a:lnTo>
                    <a:pt x="4730" y="209"/>
                  </a:lnTo>
                  <a:lnTo>
                    <a:pt x="4500" y="272"/>
                  </a:lnTo>
                  <a:lnTo>
                    <a:pt x="4332" y="293"/>
                  </a:lnTo>
                  <a:lnTo>
                    <a:pt x="4228" y="502"/>
                  </a:lnTo>
                  <a:lnTo>
                    <a:pt x="4228" y="712"/>
                  </a:lnTo>
                  <a:lnTo>
                    <a:pt x="4102" y="712"/>
                  </a:lnTo>
                  <a:lnTo>
                    <a:pt x="3997" y="628"/>
                  </a:lnTo>
                  <a:lnTo>
                    <a:pt x="3851" y="691"/>
                  </a:lnTo>
                  <a:lnTo>
                    <a:pt x="3746" y="607"/>
                  </a:lnTo>
                  <a:lnTo>
                    <a:pt x="3642" y="628"/>
                  </a:lnTo>
                  <a:lnTo>
                    <a:pt x="3537" y="753"/>
                  </a:lnTo>
                  <a:lnTo>
                    <a:pt x="3432" y="732"/>
                  </a:lnTo>
                  <a:lnTo>
                    <a:pt x="3391" y="607"/>
                  </a:lnTo>
                  <a:lnTo>
                    <a:pt x="3244" y="607"/>
                  </a:lnTo>
                  <a:lnTo>
                    <a:pt x="3056" y="712"/>
                  </a:lnTo>
                  <a:lnTo>
                    <a:pt x="2972" y="649"/>
                  </a:lnTo>
                  <a:lnTo>
                    <a:pt x="2805" y="628"/>
                  </a:lnTo>
                  <a:lnTo>
                    <a:pt x="2763" y="691"/>
                  </a:lnTo>
                  <a:lnTo>
                    <a:pt x="2700" y="691"/>
                  </a:lnTo>
                  <a:lnTo>
                    <a:pt x="2595" y="607"/>
                  </a:lnTo>
                  <a:lnTo>
                    <a:pt x="2386" y="691"/>
                  </a:lnTo>
                  <a:lnTo>
                    <a:pt x="2344" y="628"/>
                  </a:lnTo>
                  <a:lnTo>
                    <a:pt x="2219" y="544"/>
                  </a:lnTo>
                  <a:lnTo>
                    <a:pt x="1884" y="502"/>
                  </a:lnTo>
                  <a:lnTo>
                    <a:pt x="1759" y="419"/>
                  </a:lnTo>
                  <a:lnTo>
                    <a:pt x="1675" y="419"/>
                  </a:lnTo>
                  <a:lnTo>
                    <a:pt x="1570" y="523"/>
                  </a:lnTo>
                  <a:lnTo>
                    <a:pt x="1382" y="523"/>
                  </a:lnTo>
                  <a:lnTo>
                    <a:pt x="963" y="586"/>
                  </a:lnTo>
                  <a:lnTo>
                    <a:pt x="859" y="628"/>
                  </a:lnTo>
                  <a:lnTo>
                    <a:pt x="671" y="544"/>
                  </a:lnTo>
                  <a:lnTo>
                    <a:pt x="608" y="544"/>
                  </a:lnTo>
                  <a:lnTo>
                    <a:pt x="566" y="649"/>
                  </a:lnTo>
                  <a:lnTo>
                    <a:pt x="608" y="921"/>
                  </a:lnTo>
                  <a:lnTo>
                    <a:pt x="650" y="1004"/>
                  </a:lnTo>
                  <a:lnTo>
                    <a:pt x="733" y="1151"/>
                  </a:lnTo>
                  <a:lnTo>
                    <a:pt x="859" y="1235"/>
                  </a:lnTo>
                  <a:lnTo>
                    <a:pt x="817" y="1318"/>
                  </a:lnTo>
                  <a:lnTo>
                    <a:pt x="838" y="1381"/>
                  </a:lnTo>
                  <a:lnTo>
                    <a:pt x="880" y="1465"/>
                  </a:lnTo>
                  <a:lnTo>
                    <a:pt x="838" y="1653"/>
                  </a:lnTo>
                  <a:lnTo>
                    <a:pt x="754" y="1653"/>
                  </a:lnTo>
                  <a:lnTo>
                    <a:pt x="650" y="1737"/>
                  </a:lnTo>
                  <a:lnTo>
                    <a:pt x="629" y="1904"/>
                  </a:lnTo>
                  <a:lnTo>
                    <a:pt x="252" y="2302"/>
                  </a:lnTo>
                  <a:lnTo>
                    <a:pt x="294" y="2469"/>
                  </a:lnTo>
                  <a:lnTo>
                    <a:pt x="294" y="2637"/>
                  </a:lnTo>
                  <a:lnTo>
                    <a:pt x="147" y="2616"/>
                  </a:lnTo>
                  <a:lnTo>
                    <a:pt x="43" y="2888"/>
                  </a:lnTo>
                  <a:lnTo>
                    <a:pt x="22" y="3097"/>
                  </a:lnTo>
                  <a:lnTo>
                    <a:pt x="1" y="3097"/>
                  </a:lnTo>
                  <a:lnTo>
                    <a:pt x="126" y="3222"/>
                  </a:lnTo>
                  <a:lnTo>
                    <a:pt x="294" y="3327"/>
                  </a:lnTo>
                  <a:lnTo>
                    <a:pt x="315" y="3432"/>
                  </a:lnTo>
                  <a:lnTo>
                    <a:pt x="440" y="3432"/>
                  </a:lnTo>
                  <a:lnTo>
                    <a:pt x="524" y="3348"/>
                  </a:lnTo>
                  <a:lnTo>
                    <a:pt x="629" y="3348"/>
                  </a:lnTo>
                  <a:lnTo>
                    <a:pt x="838" y="3453"/>
                  </a:lnTo>
                  <a:lnTo>
                    <a:pt x="984" y="3473"/>
                  </a:lnTo>
                  <a:lnTo>
                    <a:pt x="1152" y="3536"/>
                  </a:lnTo>
                  <a:lnTo>
                    <a:pt x="1194" y="3641"/>
                  </a:lnTo>
                  <a:lnTo>
                    <a:pt x="1340" y="3683"/>
                  </a:lnTo>
                  <a:lnTo>
                    <a:pt x="1487" y="3641"/>
                  </a:lnTo>
                  <a:lnTo>
                    <a:pt x="1612" y="3641"/>
                  </a:lnTo>
                  <a:lnTo>
                    <a:pt x="1717" y="3515"/>
                  </a:lnTo>
                  <a:lnTo>
                    <a:pt x="2114" y="3453"/>
                  </a:lnTo>
                  <a:lnTo>
                    <a:pt x="2240" y="3369"/>
                  </a:lnTo>
                  <a:lnTo>
                    <a:pt x="2386" y="3348"/>
                  </a:lnTo>
                  <a:lnTo>
                    <a:pt x="2344" y="3201"/>
                  </a:lnTo>
                  <a:lnTo>
                    <a:pt x="2386" y="3139"/>
                  </a:lnTo>
                  <a:lnTo>
                    <a:pt x="2344" y="2992"/>
                  </a:lnTo>
                  <a:lnTo>
                    <a:pt x="2428" y="3013"/>
                  </a:lnTo>
                  <a:lnTo>
                    <a:pt x="2449" y="2992"/>
                  </a:lnTo>
                  <a:lnTo>
                    <a:pt x="2554" y="3034"/>
                  </a:lnTo>
                  <a:lnTo>
                    <a:pt x="2616" y="2992"/>
                  </a:lnTo>
                  <a:lnTo>
                    <a:pt x="2742" y="2992"/>
                  </a:lnTo>
                  <a:lnTo>
                    <a:pt x="2763" y="2929"/>
                  </a:lnTo>
                  <a:lnTo>
                    <a:pt x="2867" y="3055"/>
                  </a:lnTo>
                  <a:lnTo>
                    <a:pt x="3014" y="3055"/>
                  </a:lnTo>
                  <a:lnTo>
                    <a:pt x="3181" y="3243"/>
                  </a:lnTo>
                  <a:lnTo>
                    <a:pt x="3370" y="3243"/>
                  </a:lnTo>
                  <a:lnTo>
                    <a:pt x="3391" y="3201"/>
                  </a:lnTo>
                  <a:lnTo>
                    <a:pt x="3453" y="3201"/>
                  </a:lnTo>
                  <a:lnTo>
                    <a:pt x="3642" y="3369"/>
                  </a:lnTo>
                  <a:lnTo>
                    <a:pt x="3788" y="3453"/>
                  </a:lnTo>
                  <a:lnTo>
                    <a:pt x="3809" y="3641"/>
                  </a:lnTo>
                  <a:lnTo>
                    <a:pt x="3809" y="3787"/>
                  </a:lnTo>
                  <a:lnTo>
                    <a:pt x="3956" y="3850"/>
                  </a:lnTo>
                  <a:lnTo>
                    <a:pt x="3956" y="3892"/>
                  </a:lnTo>
                  <a:lnTo>
                    <a:pt x="4102" y="4038"/>
                  </a:lnTo>
                  <a:lnTo>
                    <a:pt x="4269" y="4143"/>
                  </a:lnTo>
                  <a:lnTo>
                    <a:pt x="4290" y="4248"/>
                  </a:lnTo>
                  <a:lnTo>
                    <a:pt x="4269" y="4352"/>
                  </a:lnTo>
                  <a:lnTo>
                    <a:pt x="4332" y="4457"/>
                  </a:lnTo>
                  <a:lnTo>
                    <a:pt x="4311" y="4499"/>
                  </a:lnTo>
                  <a:lnTo>
                    <a:pt x="4123" y="4499"/>
                  </a:lnTo>
                  <a:lnTo>
                    <a:pt x="4060" y="4415"/>
                  </a:lnTo>
                  <a:lnTo>
                    <a:pt x="3893" y="4478"/>
                  </a:lnTo>
                  <a:lnTo>
                    <a:pt x="3788" y="4478"/>
                  </a:lnTo>
                  <a:lnTo>
                    <a:pt x="3767" y="4687"/>
                  </a:lnTo>
                  <a:lnTo>
                    <a:pt x="3767" y="4834"/>
                  </a:lnTo>
                  <a:lnTo>
                    <a:pt x="3704" y="4813"/>
                  </a:lnTo>
                  <a:lnTo>
                    <a:pt x="3600" y="5022"/>
                  </a:lnTo>
                  <a:lnTo>
                    <a:pt x="3600" y="5126"/>
                  </a:lnTo>
                  <a:lnTo>
                    <a:pt x="3495" y="5106"/>
                  </a:lnTo>
                  <a:lnTo>
                    <a:pt x="3432" y="5147"/>
                  </a:lnTo>
                  <a:lnTo>
                    <a:pt x="3537" y="5315"/>
                  </a:lnTo>
                  <a:lnTo>
                    <a:pt x="3684" y="5357"/>
                  </a:lnTo>
                  <a:lnTo>
                    <a:pt x="3893" y="5357"/>
                  </a:lnTo>
                  <a:lnTo>
                    <a:pt x="3976" y="5294"/>
                  </a:lnTo>
                  <a:lnTo>
                    <a:pt x="4165" y="5294"/>
                  </a:lnTo>
                  <a:lnTo>
                    <a:pt x="4269" y="5357"/>
                  </a:lnTo>
                  <a:lnTo>
                    <a:pt x="4290" y="5252"/>
                  </a:lnTo>
                  <a:lnTo>
                    <a:pt x="4228" y="5189"/>
                  </a:lnTo>
                  <a:lnTo>
                    <a:pt x="4228" y="5106"/>
                  </a:lnTo>
                  <a:lnTo>
                    <a:pt x="4228" y="5022"/>
                  </a:lnTo>
                  <a:lnTo>
                    <a:pt x="4290" y="5106"/>
                  </a:lnTo>
                  <a:lnTo>
                    <a:pt x="4374" y="5106"/>
                  </a:lnTo>
                  <a:lnTo>
                    <a:pt x="4583" y="4834"/>
                  </a:lnTo>
                  <a:lnTo>
                    <a:pt x="4541" y="4771"/>
                  </a:lnTo>
                  <a:lnTo>
                    <a:pt x="4604" y="4771"/>
                  </a:lnTo>
                  <a:lnTo>
                    <a:pt x="4730" y="4603"/>
                  </a:lnTo>
                  <a:lnTo>
                    <a:pt x="4730" y="4478"/>
                  </a:lnTo>
                  <a:lnTo>
                    <a:pt x="4813" y="4394"/>
                  </a:lnTo>
                  <a:lnTo>
                    <a:pt x="4939" y="4394"/>
                  </a:lnTo>
                  <a:lnTo>
                    <a:pt x="5064" y="4269"/>
                  </a:lnTo>
                  <a:lnTo>
                    <a:pt x="5127" y="4310"/>
                  </a:lnTo>
                  <a:lnTo>
                    <a:pt x="5127" y="4352"/>
                  </a:lnTo>
                  <a:lnTo>
                    <a:pt x="5232" y="4352"/>
                  </a:lnTo>
                  <a:lnTo>
                    <a:pt x="5274" y="4289"/>
                  </a:lnTo>
                  <a:lnTo>
                    <a:pt x="5336" y="4206"/>
                  </a:lnTo>
                  <a:lnTo>
                    <a:pt x="5357" y="4269"/>
                  </a:lnTo>
                  <a:lnTo>
                    <a:pt x="5441" y="4310"/>
                  </a:lnTo>
                  <a:lnTo>
                    <a:pt x="5525" y="4352"/>
                  </a:lnTo>
                  <a:lnTo>
                    <a:pt x="5692" y="4310"/>
                  </a:lnTo>
                  <a:lnTo>
                    <a:pt x="5567" y="4373"/>
                  </a:lnTo>
                  <a:lnTo>
                    <a:pt x="5483" y="4415"/>
                  </a:lnTo>
                  <a:lnTo>
                    <a:pt x="5378" y="4394"/>
                  </a:lnTo>
                  <a:lnTo>
                    <a:pt x="5211" y="4415"/>
                  </a:lnTo>
                  <a:lnTo>
                    <a:pt x="5064" y="4415"/>
                  </a:lnTo>
                  <a:lnTo>
                    <a:pt x="5127" y="4478"/>
                  </a:lnTo>
                  <a:lnTo>
                    <a:pt x="5336" y="4478"/>
                  </a:lnTo>
                  <a:lnTo>
                    <a:pt x="5483" y="4561"/>
                  </a:lnTo>
                  <a:lnTo>
                    <a:pt x="5462" y="4582"/>
                  </a:lnTo>
                  <a:lnTo>
                    <a:pt x="5420" y="4624"/>
                  </a:lnTo>
                  <a:lnTo>
                    <a:pt x="5483" y="4708"/>
                  </a:lnTo>
                  <a:lnTo>
                    <a:pt x="5567" y="4708"/>
                  </a:lnTo>
                  <a:lnTo>
                    <a:pt x="5671" y="4771"/>
                  </a:lnTo>
                  <a:lnTo>
                    <a:pt x="5797" y="4708"/>
                  </a:lnTo>
                  <a:lnTo>
                    <a:pt x="5943" y="4687"/>
                  </a:lnTo>
                  <a:lnTo>
                    <a:pt x="6069" y="4729"/>
                  </a:lnTo>
                  <a:lnTo>
                    <a:pt x="6173" y="4792"/>
                  </a:lnTo>
                  <a:lnTo>
                    <a:pt x="6194" y="4708"/>
                  </a:lnTo>
                  <a:lnTo>
                    <a:pt x="6257" y="4729"/>
                  </a:lnTo>
                  <a:lnTo>
                    <a:pt x="6278" y="4875"/>
                  </a:lnTo>
                  <a:lnTo>
                    <a:pt x="6362" y="4938"/>
                  </a:lnTo>
                  <a:lnTo>
                    <a:pt x="6299" y="4980"/>
                  </a:lnTo>
                  <a:lnTo>
                    <a:pt x="6111" y="5022"/>
                  </a:lnTo>
                  <a:lnTo>
                    <a:pt x="5943" y="5126"/>
                  </a:lnTo>
                  <a:lnTo>
                    <a:pt x="5797" y="5315"/>
                  </a:lnTo>
                  <a:lnTo>
                    <a:pt x="5901" y="5357"/>
                  </a:lnTo>
                  <a:lnTo>
                    <a:pt x="5985" y="5294"/>
                  </a:lnTo>
                  <a:lnTo>
                    <a:pt x="6111" y="5357"/>
                  </a:lnTo>
                  <a:lnTo>
                    <a:pt x="6173" y="5336"/>
                  </a:lnTo>
                  <a:lnTo>
                    <a:pt x="6362" y="5503"/>
                  </a:lnTo>
                  <a:lnTo>
                    <a:pt x="6383" y="5566"/>
                  </a:lnTo>
                  <a:lnTo>
                    <a:pt x="6299" y="5775"/>
                  </a:lnTo>
                  <a:lnTo>
                    <a:pt x="6278" y="5838"/>
                  </a:lnTo>
                  <a:lnTo>
                    <a:pt x="6383" y="5922"/>
                  </a:lnTo>
                  <a:lnTo>
                    <a:pt x="6592" y="5922"/>
                  </a:lnTo>
                  <a:lnTo>
                    <a:pt x="6780" y="5817"/>
                  </a:lnTo>
                  <a:lnTo>
                    <a:pt x="7031" y="5629"/>
                  </a:lnTo>
                  <a:lnTo>
                    <a:pt x="7220" y="5629"/>
                  </a:lnTo>
                  <a:lnTo>
                    <a:pt x="7324" y="5503"/>
                  </a:lnTo>
                  <a:lnTo>
                    <a:pt x="7450" y="5419"/>
                  </a:lnTo>
                  <a:lnTo>
                    <a:pt x="7680" y="5440"/>
                  </a:lnTo>
                  <a:lnTo>
                    <a:pt x="7889" y="5440"/>
                  </a:lnTo>
                  <a:lnTo>
                    <a:pt x="7952" y="5336"/>
                  </a:lnTo>
                  <a:lnTo>
                    <a:pt x="7889" y="5231"/>
                  </a:lnTo>
                  <a:lnTo>
                    <a:pt x="7952" y="5210"/>
                  </a:lnTo>
                  <a:lnTo>
                    <a:pt x="7994" y="5126"/>
                  </a:lnTo>
                  <a:lnTo>
                    <a:pt x="7847" y="5106"/>
                  </a:lnTo>
                  <a:lnTo>
                    <a:pt x="7659" y="5126"/>
                  </a:lnTo>
                  <a:lnTo>
                    <a:pt x="7638" y="5252"/>
                  </a:lnTo>
                  <a:lnTo>
                    <a:pt x="7513" y="5189"/>
                  </a:lnTo>
                  <a:lnTo>
                    <a:pt x="7450" y="5189"/>
                  </a:lnTo>
                  <a:lnTo>
                    <a:pt x="7345" y="5294"/>
                  </a:lnTo>
                  <a:lnTo>
                    <a:pt x="7303" y="5252"/>
                  </a:lnTo>
                  <a:lnTo>
                    <a:pt x="7010" y="4938"/>
                  </a:lnTo>
                  <a:lnTo>
                    <a:pt x="6948" y="4813"/>
                  </a:lnTo>
                  <a:lnTo>
                    <a:pt x="6885" y="4687"/>
                  </a:lnTo>
                  <a:lnTo>
                    <a:pt x="6822" y="4708"/>
                  </a:lnTo>
                  <a:lnTo>
                    <a:pt x="6885" y="4875"/>
                  </a:lnTo>
                  <a:lnTo>
                    <a:pt x="7094" y="5106"/>
                  </a:lnTo>
                  <a:lnTo>
                    <a:pt x="7261" y="5294"/>
                  </a:lnTo>
                  <a:lnTo>
                    <a:pt x="7220" y="5315"/>
                  </a:lnTo>
                  <a:lnTo>
                    <a:pt x="7094" y="5294"/>
                  </a:lnTo>
                  <a:lnTo>
                    <a:pt x="7031" y="5210"/>
                  </a:lnTo>
                  <a:lnTo>
                    <a:pt x="7010" y="5085"/>
                  </a:lnTo>
                  <a:lnTo>
                    <a:pt x="6927" y="5043"/>
                  </a:lnTo>
                  <a:lnTo>
                    <a:pt x="6885" y="5106"/>
                  </a:lnTo>
                  <a:lnTo>
                    <a:pt x="6885" y="5022"/>
                  </a:lnTo>
                  <a:lnTo>
                    <a:pt x="6822" y="5022"/>
                  </a:lnTo>
                  <a:lnTo>
                    <a:pt x="6780" y="5043"/>
                  </a:lnTo>
                  <a:lnTo>
                    <a:pt x="6780" y="5001"/>
                  </a:lnTo>
                  <a:lnTo>
                    <a:pt x="6822" y="4917"/>
                  </a:lnTo>
                  <a:lnTo>
                    <a:pt x="6801" y="4875"/>
                  </a:lnTo>
                  <a:lnTo>
                    <a:pt x="6717" y="4896"/>
                  </a:lnTo>
                  <a:lnTo>
                    <a:pt x="6676" y="4834"/>
                  </a:lnTo>
                  <a:lnTo>
                    <a:pt x="6592" y="4771"/>
                  </a:lnTo>
                  <a:lnTo>
                    <a:pt x="6404" y="4792"/>
                  </a:lnTo>
                  <a:lnTo>
                    <a:pt x="6320" y="4729"/>
                  </a:lnTo>
                  <a:lnTo>
                    <a:pt x="6362" y="4687"/>
                  </a:lnTo>
                  <a:lnTo>
                    <a:pt x="6487" y="4708"/>
                  </a:lnTo>
                  <a:lnTo>
                    <a:pt x="6529" y="4624"/>
                  </a:lnTo>
                  <a:lnTo>
                    <a:pt x="6634" y="4708"/>
                  </a:lnTo>
                  <a:lnTo>
                    <a:pt x="6738" y="4708"/>
                  </a:lnTo>
                  <a:lnTo>
                    <a:pt x="6780" y="4624"/>
                  </a:lnTo>
                  <a:lnTo>
                    <a:pt x="6885" y="4603"/>
                  </a:lnTo>
                  <a:lnTo>
                    <a:pt x="7052" y="4415"/>
                  </a:lnTo>
                  <a:lnTo>
                    <a:pt x="7052" y="4373"/>
                  </a:lnTo>
                  <a:lnTo>
                    <a:pt x="7136" y="4394"/>
                  </a:lnTo>
                  <a:lnTo>
                    <a:pt x="7136" y="4457"/>
                  </a:lnTo>
                  <a:lnTo>
                    <a:pt x="7031" y="4582"/>
                  </a:lnTo>
                  <a:lnTo>
                    <a:pt x="6989" y="4603"/>
                  </a:lnTo>
                  <a:lnTo>
                    <a:pt x="7010" y="4666"/>
                  </a:lnTo>
                  <a:lnTo>
                    <a:pt x="7094" y="4624"/>
                  </a:lnTo>
                  <a:lnTo>
                    <a:pt x="7220" y="4457"/>
                  </a:lnTo>
                  <a:lnTo>
                    <a:pt x="7241" y="4373"/>
                  </a:lnTo>
                  <a:lnTo>
                    <a:pt x="7157" y="4289"/>
                  </a:lnTo>
                  <a:lnTo>
                    <a:pt x="7136" y="4248"/>
                  </a:lnTo>
                  <a:lnTo>
                    <a:pt x="7199" y="4206"/>
                  </a:lnTo>
                  <a:lnTo>
                    <a:pt x="7261" y="4352"/>
                  </a:lnTo>
                  <a:lnTo>
                    <a:pt x="7345" y="4373"/>
                  </a:lnTo>
                  <a:lnTo>
                    <a:pt x="7450" y="4289"/>
                  </a:lnTo>
                  <a:lnTo>
                    <a:pt x="7617" y="4310"/>
                  </a:lnTo>
                  <a:lnTo>
                    <a:pt x="7722" y="4248"/>
                  </a:lnTo>
                  <a:lnTo>
                    <a:pt x="7868" y="4248"/>
                  </a:lnTo>
                  <a:lnTo>
                    <a:pt x="7973" y="4101"/>
                  </a:lnTo>
                  <a:lnTo>
                    <a:pt x="8057" y="4038"/>
                  </a:lnTo>
                  <a:lnTo>
                    <a:pt x="8182" y="4038"/>
                  </a:lnTo>
                  <a:lnTo>
                    <a:pt x="8203" y="3934"/>
                  </a:lnTo>
                  <a:lnTo>
                    <a:pt x="8287" y="3871"/>
                  </a:lnTo>
                  <a:lnTo>
                    <a:pt x="8454" y="3871"/>
                  </a:lnTo>
                  <a:lnTo>
                    <a:pt x="8580" y="3829"/>
                  </a:lnTo>
                  <a:lnTo>
                    <a:pt x="8663" y="3829"/>
                  </a:lnTo>
                  <a:lnTo>
                    <a:pt x="8663" y="3892"/>
                  </a:lnTo>
                  <a:lnTo>
                    <a:pt x="8768" y="3850"/>
                  </a:lnTo>
                  <a:lnTo>
                    <a:pt x="8789" y="3578"/>
                  </a:lnTo>
                  <a:lnTo>
                    <a:pt x="8873" y="3557"/>
                  </a:lnTo>
                  <a:lnTo>
                    <a:pt x="8998" y="3348"/>
                  </a:lnTo>
                  <a:lnTo>
                    <a:pt x="9291" y="3327"/>
                  </a:lnTo>
                  <a:lnTo>
                    <a:pt x="9396" y="3243"/>
                  </a:lnTo>
                  <a:lnTo>
                    <a:pt x="9354" y="3118"/>
                  </a:lnTo>
                  <a:lnTo>
                    <a:pt x="9438" y="2909"/>
                  </a:lnTo>
                  <a:lnTo>
                    <a:pt x="9417" y="2720"/>
                  </a:lnTo>
                  <a:lnTo>
                    <a:pt x="9228" y="2616"/>
                  </a:lnTo>
                  <a:lnTo>
                    <a:pt x="9291" y="2365"/>
                  </a:lnTo>
                  <a:lnTo>
                    <a:pt x="9396" y="2323"/>
                  </a:lnTo>
                  <a:lnTo>
                    <a:pt x="9500" y="2197"/>
                  </a:lnTo>
                  <a:lnTo>
                    <a:pt x="9500" y="2072"/>
                  </a:lnTo>
                  <a:lnTo>
                    <a:pt x="9417" y="2009"/>
                  </a:lnTo>
                  <a:lnTo>
                    <a:pt x="9354" y="1883"/>
                  </a:lnTo>
                  <a:lnTo>
                    <a:pt x="9291" y="1967"/>
                  </a:lnTo>
                  <a:lnTo>
                    <a:pt x="9103" y="1946"/>
                  </a:lnTo>
                  <a:lnTo>
                    <a:pt x="8935" y="1841"/>
                  </a:lnTo>
                  <a:lnTo>
                    <a:pt x="8810" y="1862"/>
                  </a:lnTo>
                  <a:lnTo>
                    <a:pt x="8705" y="1800"/>
                  </a:lnTo>
                  <a:lnTo>
                    <a:pt x="8559" y="1779"/>
                  </a:lnTo>
                  <a:lnTo>
                    <a:pt x="8349" y="1758"/>
                  </a:lnTo>
                  <a:lnTo>
                    <a:pt x="8266" y="1841"/>
                  </a:lnTo>
                  <a:lnTo>
                    <a:pt x="8203" y="1695"/>
                  </a:lnTo>
                  <a:lnTo>
                    <a:pt x="8057" y="1590"/>
                  </a:lnTo>
                  <a:lnTo>
                    <a:pt x="7931" y="1318"/>
                  </a:lnTo>
                  <a:lnTo>
                    <a:pt x="7826" y="1339"/>
                  </a:lnTo>
                  <a:lnTo>
                    <a:pt x="7638" y="1465"/>
                  </a:lnTo>
                  <a:lnTo>
                    <a:pt x="7513" y="1444"/>
                  </a:lnTo>
                  <a:lnTo>
                    <a:pt x="7366" y="1486"/>
                  </a:lnTo>
                  <a:lnTo>
                    <a:pt x="7220" y="1423"/>
                  </a:lnTo>
                  <a:lnTo>
                    <a:pt x="7115" y="1528"/>
                  </a:lnTo>
                  <a:lnTo>
                    <a:pt x="6843" y="1256"/>
                  </a:lnTo>
                  <a:lnTo>
                    <a:pt x="6780" y="1067"/>
                  </a:lnTo>
                  <a:lnTo>
                    <a:pt x="6780" y="921"/>
                  </a:lnTo>
                  <a:lnTo>
                    <a:pt x="6676" y="921"/>
                  </a:lnTo>
                  <a:lnTo>
                    <a:pt x="6676" y="795"/>
                  </a:lnTo>
                  <a:lnTo>
                    <a:pt x="6529" y="691"/>
                  </a:lnTo>
                  <a:lnTo>
                    <a:pt x="6215" y="732"/>
                  </a:lnTo>
                  <a:lnTo>
                    <a:pt x="6069" y="523"/>
                  </a:lnTo>
                  <a:lnTo>
                    <a:pt x="6111" y="398"/>
                  </a:lnTo>
                  <a:lnTo>
                    <a:pt x="6006" y="293"/>
                  </a:lnTo>
                  <a:lnTo>
                    <a:pt x="5901" y="21"/>
                  </a:lnTo>
                  <a:lnTo>
                    <a:pt x="5776" y="21"/>
                  </a:lnTo>
                  <a:lnTo>
                    <a:pt x="5650" y="105"/>
                  </a:lnTo>
                  <a:lnTo>
                    <a:pt x="5357" y="105"/>
                  </a:lnTo>
                  <a:lnTo>
                    <a:pt x="506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0" name="Google Shape;2920;p78"/>
            <p:cNvSpPr/>
            <p:nvPr/>
          </p:nvSpPr>
          <p:spPr>
            <a:xfrm>
              <a:off x="3912027" y="2795073"/>
              <a:ext cx="23684" cy="25236"/>
            </a:xfrm>
            <a:custGeom>
              <a:avLst/>
              <a:gdLst/>
              <a:ahLst/>
              <a:cxnLst/>
              <a:rect l="l" t="t" r="r" b="b"/>
              <a:pathLst>
                <a:path w="1989" h="2219" extrusionOk="0">
                  <a:moveTo>
                    <a:pt x="419" y="0"/>
                  </a:moveTo>
                  <a:lnTo>
                    <a:pt x="398" y="63"/>
                  </a:lnTo>
                  <a:lnTo>
                    <a:pt x="272" y="63"/>
                  </a:lnTo>
                  <a:lnTo>
                    <a:pt x="210" y="105"/>
                  </a:lnTo>
                  <a:lnTo>
                    <a:pt x="105" y="63"/>
                  </a:lnTo>
                  <a:lnTo>
                    <a:pt x="84" y="84"/>
                  </a:lnTo>
                  <a:lnTo>
                    <a:pt x="0" y="63"/>
                  </a:lnTo>
                  <a:lnTo>
                    <a:pt x="42" y="210"/>
                  </a:lnTo>
                  <a:lnTo>
                    <a:pt x="0" y="272"/>
                  </a:lnTo>
                  <a:lnTo>
                    <a:pt x="42" y="419"/>
                  </a:lnTo>
                  <a:lnTo>
                    <a:pt x="251" y="377"/>
                  </a:lnTo>
                  <a:lnTo>
                    <a:pt x="314" y="628"/>
                  </a:lnTo>
                  <a:lnTo>
                    <a:pt x="565" y="837"/>
                  </a:lnTo>
                  <a:lnTo>
                    <a:pt x="586" y="942"/>
                  </a:lnTo>
                  <a:lnTo>
                    <a:pt x="900" y="1214"/>
                  </a:lnTo>
                  <a:lnTo>
                    <a:pt x="921" y="1360"/>
                  </a:lnTo>
                  <a:lnTo>
                    <a:pt x="1026" y="1528"/>
                  </a:lnTo>
                  <a:lnTo>
                    <a:pt x="1005" y="2072"/>
                  </a:lnTo>
                  <a:lnTo>
                    <a:pt x="1088" y="2218"/>
                  </a:lnTo>
                  <a:lnTo>
                    <a:pt x="1151" y="2177"/>
                  </a:lnTo>
                  <a:lnTo>
                    <a:pt x="1256" y="2197"/>
                  </a:lnTo>
                  <a:lnTo>
                    <a:pt x="1256" y="2093"/>
                  </a:lnTo>
                  <a:lnTo>
                    <a:pt x="1360" y="1884"/>
                  </a:lnTo>
                  <a:lnTo>
                    <a:pt x="1423" y="1905"/>
                  </a:lnTo>
                  <a:lnTo>
                    <a:pt x="1423" y="1758"/>
                  </a:lnTo>
                  <a:lnTo>
                    <a:pt x="1444" y="1549"/>
                  </a:lnTo>
                  <a:lnTo>
                    <a:pt x="1549" y="1549"/>
                  </a:lnTo>
                  <a:lnTo>
                    <a:pt x="1716" y="1486"/>
                  </a:lnTo>
                  <a:lnTo>
                    <a:pt x="1779" y="1570"/>
                  </a:lnTo>
                  <a:lnTo>
                    <a:pt x="1967" y="1570"/>
                  </a:lnTo>
                  <a:lnTo>
                    <a:pt x="1988" y="1528"/>
                  </a:lnTo>
                  <a:lnTo>
                    <a:pt x="1925" y="1423"/>
                  </a:lnTo>
                  <a:lnTo>
                    <a:pt x="1946" y="1319"/>
                  </a:lnTo>
                  <a:lnTo>
                    <a:pt x="1925" y="1214"/>
                  </a:lnTo>
                  <a:lnTo>
                    <a:pt x="1758" y="1109"/>
                  </a:lnTo>
                  <a:lnTo>
                    <a:pt x="1612" y="963"/>
                  </a:lnTo>
                  <a:lnTo>
                    <a:pt x="1612" y="921"/>
                  </a:lnTo>
                  <a:lnTo>
                    <a:pt x="1465" y="858"/>
                  </a:lnTo>
                  <a:lnTo>
                    <a:pt x="1465" y="712"/>
                  </a:lnTo>
                  <a:lnTo>
                    <a:pt x="1444" y="524"/>
                  </a:lnTo>
                  <a:lnTo>
                    <a:pt x="1298" y="440"/>
                  </a:lnTo>
                  <a:lnTo>
                    <a:pt x="1109" y="272"/>
                  </a:lnTo>
                  <a:lnTo>
                    <a:pt x="1047" y="272"/>
                  </a:lnTo>
                  <a:lnTo>
                    <a:pt x="1026" y="314"/>
                  </a:lnTo>
                  <a:lnTo>
                    <a:pt x="837" y="314"/>
                  </a:lnTo>
                  <a:lnTo>
                    <a:pt x="670" y="126"/>
                  </a:lnTo>
                  <a:lnTo>
                    <a:pt x="523" y="126"/>
                  </a:lnTo>
                  <a:lnTo>
                    <a:pt x="41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1" name="Google Shape;2921;p78"/>
            <p:cNvSpPr/>
            <p:nvPr/>
          </p:nvSpPr>
          <p:spPr>
            <a:xfrm>
              <a:off x="3874161" y="2799361"/>
              <a:ext cx="60800" cy="37131"/>
            </a:xfrm>
            <a:custGeom>
              <a:avLst/>
              <a:gdLst/>
              <a:ahLst/>
              <a:cxnLst/>
              <a:rect l="l" t="t" r="r" b="b"/>
              <a:pathLst>
                <a:path w="5106" h="3265" extrusionOk="0">
                  <a:moveTo>
                    <a:pt x="3431" y="0"/>
                  </a:moveTo>
                  <a:lnTo>
                    <a:pt x="3076" y="63"/>
                  </a:lnTo>
                  <a:lnTo>
                    <a:pt x="2950" y="147"/>
                  </a:lnTo>
                  <a:lnTo>
                    <a:pt x="2553" y="209"/>
                  </a:lnTo>
                  <a:lnTo>
                    <a:pt x="2448" y="335"/>
                  </a:lnTo>
                  <a:lnTo>
                    <a:pt x="2323" y="335"/>
                  </a:lnTo>
                  <a:lnTo>
                    <a:pt x="2176" y="377"/>
                  </a:lnTo>
                  <a:lnTo>
                    <a:pt x="2030" y="335"/>
                  </a:lnTo>
                  <a:lnTo>
                    <a:pt x="1988" y="230"/>
                  </a:lnTo>
                  <a:lnTo>
                    <a:pt x="1820" y="167"/>
                  </a:lnTo>
                  <a:lnTo>
                    <a:pt x="1674" y="147"/>
                  </a:lnTo>
                  <a:lnTo>
                    <a:pt x="1465" y="42"/>
                  </a:lnTo>
                  <a:lnTo>
                    <a:pt x="1360" y="42"/>
                  </a:lnTo>
                  <a:lnTo>
                    <a:pt x="1276" y="126"/>
                  </a:lnTo>
                  <a:lnTo>
                    <a:pt x="1151" y="126"/>
                  </a:lnTo>
                  <a:lnTo>
                    <a:pt x="1172" y="147"/>
                  </a:lnTo>
                  <a:lnTo>
                    <a:pt x="1130" y="272"/>
                  </a:lnTo>
                  <a:lnTo>
                    <a:pt x="962" y="314"/>
                  </a:lnTo>
                  <a:lnTo>
                    <a:pt x="858" y="544"/>
                  </a:lnTo>
                  <a:lnTo>
                    <a:pt x="732" y="879"/>
                  </a:lnTo>
                  <a:lnTo>
                    <a:pt x="523" y="1193"/>
                  </a:lnTo>
                  <a:lnTo>
                    <a:pt x="544" y="1297"/>
                  </a:lnTo>
                  <a:lnTo>
                    <a:pt x="439" y="1402"/>
                  </a:lnTo>
                  <a:lnTo>
                    <a:pt x="293" y="1381"/>
                  </a:lnTo>
                  <a:lnTo>
                    <a:pt x="230" y="1486"/>
                  </a:lnTo>
                  <a:lnTo>
                    <a:pt x="126" y="1507"/>
                  </a:lnTo>
                  <a:lnTo>
                    <a:pt x="0" y="1632"/>
                  </a:lnTo>
                  <a:lnTo>
                    <a:pt x="126" y="1674"/>
                  </a:lnTo>
                  <a:lnTo>
                    <a:pt x="146" y="1737"/>
                  </a:lnTo>
                  <a:lnTo>
                    <a:pt x="335" y="1946"/>
                  </a:lnTo>
                  <a:lnTo>
                    <a:pt x="356" y="2051"/>
                  </a:lnTo>
                  <a:lnTo>
                    <a:pt x="523" y="2134"/>
                  </a:lnTo>
                  <a:lnTo>
                    <a:pt x="670" y="2260"/>
                  </a:lnTo>
                  <a:lnTo>
                    <a:pt x="607" y="2406"/>
                  </a:lnTo>
                  <a:lnTo>
                    <a:pt x="628" y="2448"/>
                  </a:lnTo>
                  <a:lnTo>
                    <a:pt x="837" y="2532"/>
                  </a:lnTo>
                  <a:lnTo>
                    <a:pt x="879" y="2616"/>
                  </a:lnTo>
                  <a:lnTo>
                    <a:pt x="983" y="2574"/>
                  </a:lnTo>
                  <a:lnTo>
                    <a:pt x="1088" y="2657"/>
                  </a:lnTo>
                  <a:lnTo>
                    <a:pt x="1172" y="2532"/>
                  </a:lnTo>
                  <a:lnTo>
                    <a:pt x="1381" y="2553"/>
                  </a:lnTo>
                  <a:lnTo>
                    <a:pt x="1276" y="2678"/>
                  </a:lnTo>
                  <a:lnTo>
                    <a:pt x="1297" y="2762"/>
                  </a:lnTo>
                  <a:lnTo>
                    <a:pt x="1339" y="2888"/>
                  </a:lnTo>
                  <a:lnTo>
                    <a:pt x="1486" y="2888"/>
                  </a:lnTo>
                  <a:lnTo>
                    <a:pt x="1569" y="2971"/>
                  </a:lnTo>
                  <a:lnTo>
                    <a:pt x="1569" y="3055"/>
                  </a:lnTo>
                  <a:lnTo>
                    <a:pt x="1507" y="3097"/>
                  </a:lnTo>
                  <a:lnTo>
                    <a:pt x="1590" y="3201"/>
                  </a:lnTo>
                  <a:lnTo>
                    <a:pt x="1716" y="3139"/>
                  </a:lnTo>
                  <a:lnTo>
                    <a:pt x="1883" y="3139"/>
                  </a:lnTo>
                  <a:lnTo>
                    <a:pt x="1925" y="3201"/>
                  </a:lnTo>
                  <a:lnTo>
                    <a:pt x="1988" y="3180"/>
                  </a:lnTo>
                  <a:lnTo>
                    <a:pt x="2197" y="3264"/>
                  </a:lnTo>
                  <a:lnTo>
                    <a:pt x="2343" y="3180"/>
                  </a:lnTo>
                  <a:lnTo>
                    <a:pt x="2490" y="3201"/>
                  </a:lnTo>
                  <a:lnTo>
                    <a:pt x="2553" y="3160"/>
                  </a:lnTo>
                  <a:lnTo>
                    <a:pt x="2699" y="3201"/>
                  </a:lnTo>
                  <a:lnTo>
                    <a:pt x="2804" y="3201"/>
                  </a:lnTo>
                  <a:lnTo>
                    <a:pt x="3013" y="3243"/>
                  </a:lnTo>
                  <a:lnTo>
                    <a:pt x="3076" y="3180"/>
                  </a:lnTo>
                  <a:lnTo>
                    <a:pt x="3222" y="3139"/>
                  </a:lnTo>
                  <a:lnTo>
                    <a:pt x="3264" y="3055"/>
                  </a:lnTo>
                  <a:lnTo>
                    <a:pt x="3599" y="2888"/>
                  </a:lnTo>
                  <a:lnTo>
                    <a:pt x="3766" y="2867"/>
                  </a:lnTo>
                  <a:lnTo>
                    <a:pt x="3955" y="2888"/>
                  </a:lnTo>
                  <a:lnTo>
                    <a:pt x="4122" y="2971"/>
                  </a:lnTo>
                  <a:lnTo>
                    <a:pt x="4185" y="3034"/>
                  </a:lnTo>
                  <a:lnTo>
                    <a:pt x="4289" y="2992"/>
                  </a:lnTo>
                  <a:lnTo>
                    <a:pt x="4436" y="3055"/>
                  </a:lnTo>
                  <a:lnTo>
                    <a:pt x="4478" y="3139"/>
                  </a:lnTo>
                  <a:lnTo>
                    <a:pt x="4603" y="3139"/>
                  </a:lnTo>
                  <a:lnTo>
                    <a:pt x="4582" y="2992"/>
                  </a:lnTo>
                  <a:lnTo>
                    <a:pt x="4624" y="2888"/>
                  </a:lnTo>
                  <a:lnTo>
                    <a:pt x="4624" y="2720"/>
                  </a:lnTo>
                  <a:lnTo>
                    <a:pt x="4603" y="2636"/>
                  </a:lnTo>
                  <a:lnTo>
                    <a:pt x="4645" y="2553"/>
                  </a:lnTo>
                  <a:lnTo>
                    <a:pt x="4708" y="2427"/>
                  </a:lnTo>
                  <a:lnTo>
                    <a:pt x="4896" y="2427"/>
                  </a:lnTo>
                  <a:lnTo>
                    <a:pt x="5022" y="2406"/>
                  </a:lnTo>
                  <a:lnTo>
                    <a:pt x="5105" y="2239"/>
                  </a:lnTo>
                  <a:lnTo>
                    <a:pt x="5105" y="2155"/>
                  </a:lnTo>
                  <a:lnTo>
                    <a:pt x="5043" y="2113"/>
                  </a:lnTo>
                  <a:lnTo>
                    <a:pt x="5105" y="2051"/>
                  </a:lnTo>
                  <a:lnTo>
                    <a:pt x="5001" y="1988"/>
                  </a:lnTo>
                  <a:lnTo>
                    <a:pt x="4812" y="1988"/>
                  </a:lnTo>
                  <a:lnTo>
                    <a:pt x="4729" y="2051"/>
                  </a:lnTo>
                  <a:lnTo>
                    <a:pt x="4520" y="2051"/>
                  </a:lnTo>
                  <a:lnTo>
                    <a:pt x="4373" y="2009"/>
                  </a:lnTo>
                  <a:lnTo>
                    <a:pt x="4268" y="1841"/>
                  </a:lnTo>
                  <a:lnTo>
                    <a:pt x="4185" y="1695"/>
                  </a:lnTo>
                  <a:lnTo>
                    <a:pt x="4206" y="1151"/>
                  </a:lnTo>
                  <a:lnTo>
                    <a:pt x="4101" y="983"/>
                  </a:lnTo>
                  <a:lnTo>
                    <a:pt x="4080" y="837"/>
                  </a:lnTo>
                  <a:lnTo>
                    <a:pt x="3766" y="565"/>
                  </a:lnTo>
                  <a:lnTo>
                    <a:pt x="3745" y="460"/>
                  </a:lnTo>
                  <a:lnTo>
                    <a:pt x="3494" y="251"/>
                  </a:lnTo>
                  <a:lnTo>
                    <a:pt x="343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78"/>
            <p:cNvSpPr/>
            <p:nvPr/>
          </p:nvSpPr>
          <p:spPr>
            <a:xfrm>
              <a:off x="3889355" y="2831954"/>
              <a:ext cx="39878" cy="24041"/>
            </a:xfrm>
            <a:custGeom>
              <a:avLst/>
              <a:gdLst/>
              <a:ahLst/>
              <a:cxnLst/>
              <a:rect l="l" t="t" r="r" b="b"/>
              <a:pathLst>
                <a:path w="3349" h="2114" extrusionOk="0">
                  <a:moveTo>
                    <a:pt x="2490" y="1"/>
                  </a:moveTo>
                  <a:lnTo>
                    <a:pt x="2323" y="22"/>
                  </a:lnTo>
                  <a:lnTo>
                    <a:pt x="1988" y="189"/>
                  </a:lnTo>
                  <a:lnTo>
                    <a:pt x="1946" y="273"/>
                  </a:lnTo>
                  <a:lnTo>
                    <a:pt x="1800" y="314"/>
                  </a:lnTo>
                  <a:lnTo>
                    <a:pt x="1737" y="377"/>
                  </a:lnTo>
                  <a:lnTo>
                    <a:pt x="1528" y="335"/>
                  </a:lnTo>
                  <a:lnTo>
                    <a:pt x="1423" y="335"/>
                  </a:lnTo>
                  <a:lnTo>
                    <a:pt x="1277" y="294"/>
                  </a:lnTo>
                  <a:lnTo>
                    <a:pt x="1214" y="335"/>
                  </a:lnTo>
                  <a:lnTo>
                    <a:pt x="1067" y="314"/>
                  </a:lnTo>
                  <a:lnTo>
                    <a:pt x="921" y="398"/>
                  </a:lnTo>
                  <a:lnTo>
                    <a:pt x="712" y="314"/>
                  </a:lnTo>
                  <a:lnTo>
                    <a:pt x="649" y="335"/>
                  </a:lnTo>
                  <a:lnTo>
                    <a:pt x="607" y="273"/>
                  </a:lnTo>
                  <a:lnTo>
                    <a:pt x="440" y="273"/>
                  </a:lnTo>
                  <a:lnTo>
                    <a:pt x="314" y="335"/>
                  </a:lnTo>
                  <a:lnTo>
                    <a:pt x="231" y="231"/>
                  </a:lnTo>
                  <a:lnTo>
                    <a:pt x="293" y="189"/>
                  </a:lnTo>
                  <a:lnTo>
                    <a:pt x="293" y="105"/>
                  </a:lnTo>
                  <a:lnTo>
                    <a:pt x="210" y="22"/>
                  </a:lnTo>
                  <a:lnTo>
                    <a:pt x="63" y="22"/>
                  </a:lnTo>
                  <a:lnTo>
                    <a:pt x="84" y="126"/>
                  </a:lnTo>
                  <a:lnTo>
                    <a:pt x="0" y="210"/>
                  </a:lnTo>
                  <a:lnTo>
                    <a:pt x="63" y="440"/>
                  </a:lnTo>
                  <a:lnTo>
                    <a:pt x="231" y="628"/>
                  </a:lnTo>
                  <a:lnTo>
                    <a:pt x="314" y="754"/>
                  </a:lnTo>
                  <a:lnTo>
                    <a:pt x="272" y="900"/>
                  </a:lnTo>
                  <a:lnTo>
                    <a:pt x="63" y="1068"/>
                  </a:lnTo>
                  <a:lnTo>
                    <a:pt x="84" y="1172"/>
                  </a:lnTo>
                  <a:lnTo>
                    <a:pt x="168" y="1277"/>
                  </a:lnTo>
                  <a:lnTo>
                    <a:pt x="105" y="1382"/>
                  </a:lnTo>
                  <a:lnTo>
                    <a:pt x="335" y="1570"/>
                  </a:lnTo>
                  <a:lnTo>
                    <a:pt x="503" y="1842"/>
                  </a:lnTo>
                  <a:lnTo>
                    <a:pt x="523" y="1988"/>
                  </a:lnTo>
                  <a:lnTo>
                    <a:pt x="523" y="2093"/>
                  </a:lnTo>
                  <a:lnTo>
                    <a:pt x="607" y="2114"/>
                  </a:lnTo>
                  <a:lnTo>
                    <a:pt x="795" y="2114"/>
                  </a:lnTo>
                  <a:lnTo>
                    <a:pt x="942" y="2093"/>
                  </a:lnTo>
                  <a:lnTo>
                    <a:pt x="1026" y="1988"/>
                  </a:lnTo>
                  <a:lnTo>
                    <a:pt x="1172" y="2009"/>
                  </a:lnTo>
                  <a:lnTo>
                    <a:pt x="1319" y="2009"/>
                  </a:lnTo>
                  <a:lnTo>
                    <a:pt x="1339" y="2114"/>
                  </a:lnTo>
                  <a:lnTo>
                    <a:pt x="1444" y="2114"/>
                  </a:lnTo>
                  <a:lnTo>
                    <a:pt x="1528" y="2051"/>
                  </a:lnTo>
                  <a:lnTo>
                    <a:pt x="1653" y="2051"/>
                  </a:lnTo>
                  <a:lnTo>
                    <a:pt x="1737" y="2114"/>
                  </a:lnTo>
                  <a:lnTo>
                    <a:pt x="1863" y="2072"/>
                  </a:lnTo>
                  <a:lnTo>
                    <a:pt x="2093" y="2072"/>
                  </a:lnTo>
                  <a:lnTo>
                    <a:pt x="2176" y="2009"/>
                  </a:lnTo>
                  <a:lnTo>
                    <a:pt x="2114" y="1905"/>
                  </a:lnTo>
                  <a:lnTo>
                    <a:pt x="2114" y="1779"/>
                  </a:lnTo>
                  <a:lnTo>
                    <a:pt x="2281" y="1675"/>
                  </a:lnTo>
                  <a:lnTo>
                    <a:pt x="2323" y="1675"/>
                  </a:lnTo>
                  <a:lnTo>
                    <a:pt x="2427" y="1570"/>
                  </a:lnTo>
                  <a:lnTo>
                    <a:pt x="2511" y="1570"/>
                  </a:lnTo>
                  <a:lnTo>
                    <a:pt x="2595" y="1486"/>
                  </a:lnTo>
                  <a:lnTo>
                    <a:pt x="2741" y="1486"/>
                  </a:lnTo>
                  <a:lnTo>
                    <a:pt x="2909" y="1633"/>
                  </a:lnTo>
                  <a:lnTo>
                    <a:pt x="3013" y="1549"/>
                  </a:lnTo>
                  <a:lnTo>
                    <a:pt x="3118" y="1570"/>
                  </a:lnTo>
                  <a:lnTo>
                    <a:pt x="3034" y="1444"/>
                  </a:lnTo>
                  <a:lnTo>
                    <a:pt x="2930" y="1256"/>
                  </a:lnTo>
                  <a:lnTo>
                    <a:pt x="2825" y="1256"/>
                  </a:lnTo>
                  <a:lnTo>
                    <a:pt x="2804" y="1172"/>
                  </a:lnTo>
                  <a:lnTo>
                    <a:pt x="2951" y="1068"/>
                  </a:lnTo>
                  <a:lnTo>
                    <a:pt x="3013" y="942"/>
                  </a:lnTo>
                  <a:lnTo>
                    <a:pt x="2992" y="712"/>
                  </a:lnTo>
                  <a:lnTo>
                    <a:pt x="3139" y="545"/>
                  </a:lnTo>
                  <a:lnTo>
                    <a:pt x="3244" y="586"/>
                  </a:lnTo>
                  <a:lnTo>
                    <a:pt x="3327" y="503"/>
                  </a:lnTo>
                  <a:lnTo>
                    <a:pt x="3348" y="294"/>
                  </a:lnTo>
                  <a:lnTo>
                    <a:pt x="3327" y="273"/>
                  </a:lnTo>
                  <a:lnTo>
                    <a:pt x="3202" y="273"/>
                  </a:lnTo>
                  <a:lnTo>
                    <a:pt x="3160" y="189"/>
                  </a:lnTo>
                  <a:lnTo>
                    <a:pt x="3013" y="126"/>
                  </a:lnTo>
                  <a:lnTo>
                    <a:pt x="2909" y="168"/>
                  </a:lnTo>
                  <a:lnTo>
                    <a:pt x="2846" y="105"/>
                  </a:lnTo>
                  <a:lnTo>
                    <a:pt x="2679" y="22"/>
                  </a:lnTo>
                  <a:lnTo>
                    <a:pt x="249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3" name="Google Shape;2923;p78"/>
            <p:cNvGrpSpPr/>
            <p:nvPr/>
          </p:nvGrpSpPr>
          <p:grpSpPr>
            <a:xfrm>
              <a:off x="3831056" y="2816010"/>
              <a:ext cx="37378" cy="27612"/>
              <a:chOff x="3866750" y="2520350"/>
              <a:chExt cx="78475" cy="60700"/>
            </a:xfrm>
          </p:grpSpPr>
          <p:sp>
            <p:nvSpPr>
              <p:cNvPr id="2924" name="Google Shape;2924;p78"/>
              <p:cNvSpPr/>
              <p:nvPr/>
            </p:nvSpPr>
            <p:spPr>
              <a:xfrm>
                <a:off x="3877200" y="2546500"/>
                <a:ext cx="4725" cy="6300"/>
              </a:xfrm>
              <a:custGeom>
                <a:avLst/>
                <a:gdLst/>
                <a:ahLst/>
                <a:cxnLst/>
                <a:rect l="l" t="t" r="r" b="b"/>
                <a:pathLst>
                  <a:path w="189" h="252" extrusionOk="0">
                    <a:moveTo>
                      <a:pt x="1" y="1"/>
                    </a:moveTo>
                    <a:lnTo>
                      <a:pt x="84" y="126"/>
                    </a:lnTo>
                    <a:lnTo>
                      <a:pt x="63" y="147"/>
                    </a:lnTo>
                    <a:lnTo>
                      <a:pt x="168" y="252"/>
                    </a:lnTo>
                    <a:lnTo>
                      <a:pt x="189" y="252"/>
                    </a:lnTo>
                    <a:lnTo>
                      <a:pt x="168" y="106"/>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78"/>
              <p:cNvSpPr/>
              <p:nvPr/>
            </p:nvSpPr>
            <p:spPr>
              <a:xfrm>
                <a:off x="3882425" y="2554350"/>
                <a:ext cx="2650" cy="3175"/>
              </a:xfrm>
              <a:custGeom>
                <a:avLst/>
                <a:gdLst/>
                <a:ahLst/>
                <a:cxnLst/>
                <a:rect l="l" t="t" r="r" b="b"/>
                <a:pathLst>
                  <a:path w="106" h="127" extrusionOk="0">
                    <a:moveTo>
                      <a:pt x="1" y="1"/>
                    </a:moveTo>
                    <a:lnTo>
                      <a:pt x="106" y="126"/>
                    </a:lnTo>
                    <a:lnTo>
                      <a:pt x="85" y="43"/>
                    </a:lnTo>
                    <a:lnTo>
                      <a:pt x="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78"/>
              <p:cNvSpPr/>
              <p:nvPr/>
            </p:nvSpPr>
            <p:spPr>
              <a:xfrm>
                <a:off x="3866750" y="2520350"/>
                <a:ext cx="78475" cy="60700"/>
              </a:xfrm>
              <a:custGeom>
                <a:avLst/>
                <a:gdLst/>
                <a:ahLst/>
                <a:cxnLst/>
                <a:rect l="l" t="t" r="r" b="b"/>
                <a:pathLst>
                  <a:path w="3139" h="2428" extrusionOk="0">
                    <a:moveTo>
                      <a:pt x="1653" y="1"/>
                    </a:moveTo>
                    <a:lnTo>
                      <a:pt x="1653" y="22"/>
                    </a:lnTo>
                    <a:lnTo>
                      <a:pt x="1402" y="22"/>
                    </a:lnTo>
                    <a:lnTo>
                      <a:pt x="1046" y="210"/>
                    </a:lnTo>
                    <a:lnTo>
                      <a:pt x="1025" y="356"/>
                    </a:lnTo>
                    <a:lnTo>
                      <a:pt x="837" y="440"/>
                    </a:lnTo>
                    <a:lnTo>
                      <a:pt x="816" y="649"/>
                    </a:lnTo>
                    <a:lnTo>
                      <a:pt x="691" y="649"/>
                    </a:lnTo>
                    <a:lnTo>
                      <a:pt x="481" y="545"/>
                    </a:lnTo>
                    <a:lnTo>
                      <a:pt x="356" y="587"/>
                    </a:lnTo>
                    <a:lnTo>
                      <a:pt x="209" y="691"/>
                    </a:lnTo>
                    <a:lnTo>
                      <a:pt x="0" y="691"/>
                    </a:lnTo>
                    <a:lnTo>
                      <a:pt x="0" y="733"/>
                    </a:lnTo>
                    <a:lnTo>
                      <a:pt x="42" y="942"/>
                    </a:lnTo>
                    <a:lnTo>
                      <a:pt x="168" y="1068"/>
                    </a:lnTo>
                    <a:lnTo>
                      <a:pt x="168" y="1110"/>
                    </a:lnTo>
                    <a:lnTo>
                      <a:pt x="209" y="1152"/>
                    </a:lnTo>
                    <a:lnTo>
                      <a:pt x="356" y="942"/>
                    </a:lnTo>
                    <a:lnTo>
                      <a:pt x="377" y="796"/>
                    </a:lnTo>
                    <a:lnTo>
                      <a:pt x="461" y="691"/>
                    </a:lnTo>
                    <a:lnTo>
                      <a:pt x="607" y="691"/>
                    </a:lnTo>
                    <a:lnTo>
                      <a:pt x="628" y="796"/>
                    </a:lnTo>
                    <a:lnTo>
                      <a:pt x="733" y="900"/>
                    </a:lnTo>
                    <a:lnTo>
                      <a:pt x="774" y="1068"/>
                    </a:lnTo>
                    <a:lnTo>
                      <a:pt x="879" y="1256"/>
                    </a:lnTo>
                    <a:lnTo>
                      <a:pt x="1025" y="1403"/>
                    </a:lnTo>
                    <a:lnTo>
                      <a:pt x="1088" y="1403"/>
                    </a:lnTo>
                    <a:lnTo>
                      <a:pt x="1193" y="1507"/>
                    </a:lnTo>
                    <a:lnTo>
                      <a:pt x="1088" y="1486"/>
                    </a:lnTo>
                    <a:lnTo>
                      <a:pt x="1005" y="1507"/>
                    </a:lnTo>
                    <a:lnTo>
                      <a:pt x="942" y="1591"/>
                    </a:lnTo>
                    <a:lnTo>
                      <a:pt x="1005" y="1696"/>
                    </a:lnTo>
                    <a:lnTo>
                      <a:pt x="1130" y="1696"/>
                    </a:lnTo>
                    <a:lnTo>
                      <a:pt x="1256" y="1821"/>
                    </a:lnTo>
                    <a:lnTo>
                      <a:pt x="1360" y="1842"/>
                    </a:lnTo>
                    <a:lnTo>
                      <a:pt x="1423" y="1947"/>
                    </a:lnTo>
                    <a:lnTo>
                      <a:pt x="1465" y="2030"/>
                    </a:lnTo>
                    <a:lnTo>
                      <a:pt x="1611" y="2009"/>
                    </a:lnTo>
                    <a:lnTo>
                      <a:pt x="1862" y="2030"/>
                    </a:lnTo>
                    <a:lnTo>
                      <a:pt x="1988" y="2093"/>
                    </a:lnTo>
                    <a:lnTo>
                      <a:pt x="2281" y="2365"/>
                    </a:lnTo>
                    <a:lnTo>
                      <a:pt x="2197" y="2407"/>
                    </a:lnTo>
                    <a:lnTo>
                      <a:pt x="2072" y="2323"/>
                    </a:lnTo>
                    <a:lnTo>
                      <a:pt x="2155" y="2407"/>
                    </a:lnTo>
                    <a:lnTo>
                      <a:pt x="2260" y="2428"/>
                    </a:lnTo>
                    <a:lnTo>
                      <a:pt x="2302" y="2344"/>
                    </a:lnTo>
                    <a:lnTo>
                      <a:pt x="1925" y="1884"/>
                    </a:lnTo>
                    <a:lnTo>
                      <a:pt x="1444" y="1486"/>
                    </a:lnTo>
                    <a:lnTo>
                      <a:pt x="1423" y="1403"/>
                    </a:lnTo>
                    <a:lnTo>
                      <a:pt x="1465" y="1382"/>
                    </a:lnTo>
                    <a:lnTo>
                      <a:pt x="1402" y="1277"/>
                    </a:lnTo>
                    <a:lnTo>
                      <a:pt x="1360" y="1172"/>
                    </a:lnTo>
                    <a:lnTo>
                      <a:pt x="1235" y="1047"/>
                    </a:lnTo>
                    <a:lnTo>
                      <a:pt x="1193" y="1047"/>
                    </a:lnTo>
                    <a:lnTo>
                      <a:pt x="1151" y="963"/>
                    </a:lnTo>
                    <a:lnTo>
                      <a:pt x="1214" y="900"/>
                    </a:lnTo>
                    <a:lnTo>
                      <a:pt x="1214" y="775"/>
                    </a:lnTo>
                    <a:lnTo>
                      <a:pt x="1256" y="733"/>
                    </a:lnTo>
                    <a:lnTo>
                      <a:pt x="1402" y="838"/>
                    </a:lnTo>
                    <a:lnTo>
                      <a:pt x="1444" y="900"/>
                    </a:lnTo>
                    <a:lnTo>
                      <a:pt x="1528" y="880"/>
                    </a:lnTo>
                    <a:lnTo>
                      <a:pt x="1528" y="796"/>
                    </a:lnTo>
                    <a:lnTo>
                      <a:pt x="1632" y="775"/>
                    </a:lnTo>
                    <a:lnTo>
                      <a:pt x="1716" y="796"/>
                    </a:lnTo>
                    <a:lnTo>
                      <a:pt x="1758" y="733"/>
                    </a:lnTo>
                    <a:lnTo>
                      <a:pt x="1841" y="775"/>
                    </a:lnTo>
                    <a:lnTo>
                      <a:pt x="1883" y="733"/>
                    </a:lnTo>
                    <a:lnTo>
                      <a:pt x="1988" y="754"/>
                    </a:lnTo>
                    <a:lnTo>
                      <a:pt x="2051" y="859"/>
                    </a:lnTo>
                    <a:lnTo>
                      <a:pt x="2093" y="796"/>
                    </a:lnTo>
                    <a:lnTo>
                      <a:pt x="2239" y="859"/>
                    </a:lnTo>
                    <a:lnTo>
                      <a:pt x="2344" y="796"/>
                    </a:lnTo>
                    <a:lnTo>
                      <a:pt x="2365" y="859"/>
                    </a:lnTo>
                    <a:lnTo>
                      <a:pt x="2490" y="838"/>
                    </a:lnTo>
                    <a:lnTo>
                      <a:pt x="2616" y="880"/>
                    </a:lnTo>
                    <a:lnTo>
                      <a:pt x="2699" y="859"/>
                    </a:lnTo>
                    <a:lnTo>
                      <a:pt x="2804" y="963"/>
                    </a:lnTo>
                    <a:lnTo>
                      <a:pt x="2971" y="963"/>
                    </a:lnTo>
                    <a:lnTo>
                      <a:pt x="2992" y="984"/>
                    </a:lnTo>
                    <a:lnTo>
                      <a:pt x="2971" y="880"/>
                    </a:lnTo>
                    <a:lnTo>
                      <a:pt x="3097" y="859"/>
                    </a:lnTo>
                    <a:lnTo>
                      <a:pt x="3139" y="859"/>
                    </a:lnTo>
                    <a:lnTo>
                      <a:pt x="3139" y="796"/>
                    </a:lnTo>
                    <a:lnTo>
                      <a:pt x="3034" y="775"/>
                    </a:lnTo>
                    <a:lnTo>
                      <a:pt x="2971" y="733"/>
                    </a:lnTo>
                    <a:lnTo>
                      <a:pt x="2930" y="566"/>
                    </a:lnTo>
                    <a:lnTo>
                      <a:pt x="2888" y="419"/>
                    </a:lnTo>
                    <a:lnTo>
                      <a:pt x="2804" y="356"/>
                    </a:lnTo>
                    <a:lnTo>
                      <a:pt x="2699" y="482"/>
                    </a:lnTo>
                    <a:lnTo>
                      <a:pt x="2490" y="419"/>
                    </a:lnTo>
                    <a:lnTo>
                      <a:pt x="2197" y="356"/>
                    </a:lnTo>
                    <a:lnTo>
                      <a:pt x="2093" y="273"/>
                    </a:lnTo>
                    <a:lnTo>
                      <a:pt x="1988" y="231"/>
                    </a:lnTo>
                    <a:lnTo>
                      <a:pt x="1737" y="22"/>
                    </a:lnTo>
                    <a:lnTo>
                      <a:pt x="165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78"/>
              <p:cNvSpPr/>
              <p:nvPr/>
            </p:nvSpPr>
            <p:spPr>
              <a:xfrm>
                <a:off x="3886100" y="2558550"/>
                <a:ext cx="3675" cy="5250"/>
              </a:xfrm>
              <a:custGeom>
                <a:avLst/>
                <a:gdLst/>
                <a:ahLst/>
                <a:cxnLst/>
                <a:rect l="l" t="t" r="r" b="b"/>
                <a:pathLst>
                  <a:path w="147" h="210" extrusionOk="0">
                    <a:moveTo>
                      <a:pt x="0" y="0"/>
                    </a:moveTo>
                    <a:lnTo>
                      <a:pt x="147" y="209"/>
                    </a:lnTo>
                    <a:lnTo>
                      <a:pt x="126" y="105"/>
                    </a:lnTo>
                    <a:lnTo>
                      <a:pt x="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8" name="Google Shape;2928;p78"/>
            <p:cNvSpPr/>
            <p:nvPr/>
          </p:nvSpPr>
          <p:spPr>
            <a:xfrm>
              <a:off x="3799155" y="2842190"/>
              <a:ext cx="6990" cy="13340"/>
            </a:xfrm>
            <a:custGeom>
              <a:avLst/>
              <a:gdLst/>
              <a:ahLst/>
              <a:cxnLst/>
              <a:rect l="l" t="t" r="r" b="b"/>
              <a:pathLst>
                <a:path w="587" h="1173" extrusionOk="0">
                  <a:moveTo>
                    <a:pt x="461" y="0"/>
                  </a:moveTo>
                  <a:lnTo>
                    <a:pt x="440" y="105"/>
                  </a:lnTo>
                  <a:lnTo>
                    <a:pt x="482" y="147"/>
                  </a:lnTo>
                  <a:lnTo>
                    <a:pt x="461" y="251"/>
                  </a:lnTo>
                  <a:lnTo>
                    <a:pt x="419" y="251"/>
                  </a:lnTo>
                  <a:lnTo>
                    <a:pt x="357" y="210"/>
                  </a:lnTo>
                  <a:lnTo>
                    <a:pt x="273" y="251"/>
                  </a:lnTo>
                  <a:lnTo>
                    <a:pt x="106" y="335"/>
                  </a:lnTo>
                  <a:lnTo>
                    <a:pt x="22" y="461"/>
                  </a:lnTo>
                  <a:lnTo>
                    <a:pt x="106" y="523"/>
                  </a:lnTo>
                  <a:lnTo>
                    <a:pt x="64" y="565"/>
                  </a:lnTo>
                  <a:lnTo>
                    <a:pt x="1" y="565"/>
                  </a:lnTo>
                  <a:lnTo>
                    <a:pt x="22" y="649"/>
                  </a:lnTo>
                  <a:lnTo>
                    <a:pt x="106" y="691"/>
                  </a:lnTo>
                  <a:lnTo>
                    <a:pt x="106" y="754"/>
                  </a:lnTo>
                  <a:lnTo>
                    <a:pt x="64" y="775"/>
                  </a:lnTo>
                  <a:lnTo>
                    <a:pt x="106" y="837"/>
                  </a:lnTo>
                  <a:lnTo>
                    <a:pt x="168" y="879"/>
                  </a:lnTo>
                  <a:lnTo>
                    <a:pt x="168" y="963"/>
                  </a:lnTo>
                  <a:lnTo>
                    <a:pt x="210" y="963"/>
                  </a:lnTo>
                  <a:lnTo>
                    <a:pt x="252" y="1005"/>
                  </a:lnTo>
                  <a:lnTo>
                    <a:pt x="210" y="984"/>
                  </a:lnTo>
                  <a:lnTo>
                    <a:pt x="147" y="1067"/>
                  </a:lnTo>
                  <a:lnTo>
                    <a:pt x="210" y="1109"/>
                  </a:lnTo>
                  <a:lnTo>
                    <a:pt x="357" y="1172"/>
                  </a:lnTo>
                  <a:lnTo>
                    <a:pt x="461" y="1109"/>
                  </a:lnTo>
                  <a:lnTo>
                    <a:pt x="545" y="942"/>
                  </a:lnTo>
                  <a:lnTo>
                    <a:pt x="545" y="795"/>
                  </a:lnTo>
                  <a:lnTo>
                    <a:pt x="587" y="544"/>
                  </a:lnTo>
                  <a:lnTo>
                    <a:pt x="545" y="314"/>
                  </a:lnTo>
                  <a:lnTo>
                    <a:pt x="545" y="147"/>
                  </a:lnTo>
                  <a:lnTo>
                    <a:pt x="52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9" name="Google Shape;2929;p78"/>
            <p:cNvSpPr/>
            <p:nvPr/>
          </p:nvSpPr>
          <p:spPr>
            <a:xfrm>
              <a:off x="3688535" y="2836242"/>
              <a:ext cx="76506" cy="61161"/>
            </a:xfrm>
            <a:custGeom>
              <a:avLst/>
              <a:gdLst/>
              <a:ahLst/>
              <a:cxnLst/>
              <a:rect l="l" t="t" r="r" b="b"/>
              <a:pathLst>
                <a:path w="6425" h="5378" extrusionOk="0">
                  <a:moveTo>
                    <a:pt x="817" y="0"/>
                  </a:moveTo>
                  <a:lnTo>
                    <a:pt x="733" y="42"/>
                  </a:lnTo>
                  <a:lnTo>
                    <a:pt x="712" y="21"/>
                  </a:lnTo>
                  <a:lnTo>
                    <a:pt x="503" y="126"/>
                  </a:lnTo>
                  <a:lnTo>
                    <a:pt x="524" y="209"/>
                  </a:lnTo>
                  <a:lnTo>
                    <a:pt x="608" y="251"/>
                  </a:lnTo>
                  <a:lnTo>
                    <a:pt x="524" y="335"/>
                  </a:lnTo>
                  <a:lnTo>
                    <a:pt x="336" y="356"/>
                  </a:lnTo>
                  <a:lnTo>
                    <a:pt x="252" y="335"/>
                  </a:lnTo>
                  <a:lnTo>
                    <a:pt x="43" y="419"/>
                  </a:lnTo>
                  <a:lnTo>
                    <a:pt x="1" y="544"/>
                  </a:lnTo>
                  <a:lnTo>
                    <a:pt x="43" y="670"/>
                  </a:lnTo>
                  <a:lnTo>
                    <a:pt x="126" y="649"/>
                  </a:lnTo>
                  <a:lnTo>
                    <a:pt x="126" y="691"/>
                  </a:lnTo>
                  <a:lnTo>
                    <a:pt x="189" y="733"/>
                  </a:lnTo>
                  <a:lnTo>
                    <a:pt x="147" y="879"/>
                  </a:lnTo>
                  <a:lnTo>
                    <a:pt x="210" y="900"/>
                  </a:lnTo>
                  <a:lnTo>
                    <a:pt x="294" y="837"/>
                  </a:lnTo>
                  <a:lnTo>
                    <a:pt x="252" y="963"/>
                  </a:lnTo>
                  <a:lnTo>
                    <a:pt x="315" y="1005"/>
                  </a:lnTo>
                  <a:lnTo>
                    <a:pt x="252" y="1088"/>
                  </a:lnTo>
                  <a:lnTo>
                    <a:pt x="357" y="1109"/>
                  </a:lnTo>
                  <a:lnTo>
                    <a:pt x="231" y="1256"/>
                  </a:lnTo>
                  <a:lnTo>
                    <a:pt x="231" y="1277"/>
                  </a:lnTo>
                  <a:lnTo>
                    <a:pt x="482" y="1214"/>
                  </a:lnTo>
                  <a:lnTo>
                    <a:pt x="587" y="1256"/>
                  </a:lnTo>
                  <a:lnTo>
                    <a:pt x="566" y="1381"/>
                  </a:lnTo>
                  <a:lnTo>
                    <a:pt x="629" y="1465"/>
                  </a:lnTo>
                  <a:lnTo>
                    <a:pt x="796" y="1360"/>
                  </a:lnTo>
                  <a:lnTo>
                    <a:pt x="1110" y="1423"/>
                  </a:lnTo>
                  <a:lnTo>
                    <a:pt x="1214" y="1318"/>
                  </a:lnTo>
                  <a:lnTo>
                    <a:pt x="1486" y="1360"/>
                  </a:lnTo>
                  <a:lnTo>
                    <a:pt x="1507" y="1486"/>
                  </a:lnTo>
                  <a:lnTo>
                    <a:pt x="1612" y="1632"/>
                  </a:lnTo>
                  <a:lnTo>
                    <a:pt x="1591" y="1737"/>
                  </a:lnTo>
                  <a:lnTo>
                    <a:pt x="1445" y="1737"/>
                  </a:lnTo>
                  <a:lnTo>
                    <a:pt x="1235" y="1946"/>
                  </a:lnTo>
                  <a:lnTo>
                    <a:pt x="1256" y="2114"/>
                  </a:lnTo>
                  <a:lnTo>
                    <a:pt x="1235" y="2469"/>
                  </a:lnTo>
                  <a:lnTo>
                    <a:pt x="1089" y="2616"/>
                  </a:lnTo>
                  <a:lnTo>
                    <a:pt x="1194" y="2720"/>
                  </a:lnTo>
                  <a:lnTo>
                    <a:pt x="1047" y="2930"/>
                  </a:lnTo>
                  <a:lnTo>
                    <a:pt x="942" y="2888"/>
                  </a:lnTo>
                  <a:lnTo>
                    <a:pt x="817" y="2930"/>
                  </a:lnTo>
                  <a:lnTo>
                    <a:pt x="963" y="3202"/>
                  </a:lnTo>
                  <a:lnTo>
                    <a:pt x="1089" y="3285"/>
                  </a:lnTo>
                  <a:lnTo>
                    <a:pt x="1089" y="3515"/>
                  </a:lnTo>
                  <a:lnTo>
                    <a:pt x="922" y="3704"/>
                  </a:lnTo>
                  <a:lnTo>
                    <a:pt x="984" y="3871"/>
                  </a:lnTo>
                  <a:lnTo>
                    <a:pt x="1131" y="3871"/>
                  </a:lnTo>
                  <a:lnTo>
                    <a:pt x="1089" y="3976"/>
                  </a:lnTo>
                  <a:lnTo>
                    <a:pt x="963" y="4080"/>
                  </a:lnTo>
                  <a:lnTo>
                    <a:pt x="838" y="4331"/>
                  </a:lnTo>
                  <a:lnTo>
                    <a:pt x="922" y="4457"/>
                  </a:lnTo>
                  <a:lnTo>
                    <a:pt x="922" y="4603"/>
                  </a:lnTo>
                  <a:lnTo>
                    <a:pt x="1026" y="4624"/>
                  </a:lnTo>
                  <a:lnTo>
                    <a:pt x="1173" y="4645"/>
                  </a:lnTo>
                  <a:lnTo>
                    <a:pt x="1403" y="4875"/>
                  </a:lnTo>
                  <a:lnTo>
                    <a:pt x="1382" y="4917"/>
                  </a:lnTo>
                  <a:lnTo>
                    <a:pt x="1486" y="5168"/>
                  </a:lnTo>
                  <a:lnTo>
                    <a:pt x="1675" y="5357"/>
                  </a:lnTo>
                  <a:lnTo>
                    <a:pt x="1842" y="5378"/>
                  </a:lnTo>
                  <a:lnTo>
                    <a:pt x="2010" y="5273"/>
                  </a:lnTo>
                  <a:lnTo>
                    <a:pt x="2010" y="5168"/>
                  </a:lnTo>
                  <a:lnTo>
                    <a:pt x="2093" y="5085"/>
                  </a:lnTo>
                  <a:lnTo>
                    <a:pt x="2303" y="5064"/>
                  </a:lnTo>
                  <a:lnTo>
                    <a:pt x="2470" y="4875"/>
                  </a:lnTo>
                  <a:lnTo>
                    <a:pt x="2679" y="4855"/>
                  </a:lnTo>
                  <a:lnTo>
                    <a:pt x="2784" y="4813"/>
                  </a:lnTo>
                  <a:lnTo>
                    <a:pt x="3035" y="4875"/>
                  </a:lnTo>
                  <a:lnTo>
                    <a:pt x="3181" y="4917"/>
                  </a:lnTo>
                  <a:lnTo>
                    <a:pt x="3202" y="4855"/>
                  </a:lnTo>
                  <a:lnTo>
                    <a:pt x="3307" y="4855"/>
                  </a:lnTo>
                  <a:lnTo>
                    <a:pt x="3411" y="4938"/>
                  </a:lnTo>
                  <a:lnTo>
                    <a:pt x="3495" y="4855"/>
                  </a:lnTo>
                  <a:lnTo>
                    <a:pt x="3558" y="4750"/>
                  </a:lnTo>
                  <a:lnTo>
                    <a:pt x="3663" y="4855"/>
                  </a:lnTo>
                  <a:lnTo>
                    <a:pt x="3788" y="4917"/>
                  </a:lnTo>
                  <a:lnTo>
                    <a:pt x="3914" y="4708"/>
                  </a:lnTo>
                  <a:lnTo>
                    <a:pt x="3914" y="4603"/>
                  </a:lnTo>
                  <a:lnTo>
                    <a:pt x="4248" y="4436"/>
                  </a:lnTo>
                  <a:lnTo>
                    <a:pt x="4458" y="4436"/>
                  </a:lnTo>
                  <a:lnTo>
                    <a:pt x="4520" y="4352"/>
                  </a:lnTo>
                  <a:lnTo>
                    <a:pt x="4458" y="4311"/>
                  </a:lnTo>
                  <a:lnTo>
                    <a:pt x="4499" y="4143"/>
                  </a:lnTo>
                  <a:lnTo>
                    <a:pt x="4667" y="3892"/>
                  </a:lnTo>
                  <a:lnTo>
                    <a:pt x="4667" y="3766"/>
                  </a:lnTo>
                  <a:lnTo>
                    <a:pt x="4855" y="3704"/>
                  </a:lnTo>
                  <a:lnTo>
                    <a:pt x="4981" y="3578"/>
                  </a:lnTo>
                  <a:lnTo>
                    <a:pt x="4855" y="3390"/>
                  </a:lnTo>
                  <a:lnTo>
                    <a:pt x="4771" y="3348"/>
                  </a:lnTo>
                  <a:lnTo>
                    <a:pt x="4751" y="3243"/>
                  </a:lnTo>
                  <a:lnTo>
                    <a:pt x="4646" y="3076"/>
                  </a:lnTo>
                  <a:lnTo>
                    <a:pt x="4730" y="2992"/>
                  </a:lnTo>
                  <a:lnTo>
                    <a:pt x="4960" y="2637"/>
                  </a:lnTo>
                  <a:lnTo>
                    <a:pt x="5064" y="2574"/>
                  </a:lnTo>
                  <a:lnTo>
                    <a:pt x="5232" y="2302"/>
                  </a:lnTo>
                  <a:lnTo>
                    <a:pt x="5274" y="2323"/>
                  </a:lnTo>
                  <a:lnTo>
                    <a:pt x="5253" y="2344"/>
                  </a:lnTo>
                  <a:lnTo>
                    <a:pt x="5253" y="2365"/>
                  </a:lnTo>
                  <a:lnTo>
                    <a:pt x="5336" y="2323"/>
                  </a:lnTo>
                  <a:lnTo>
                    <a:pt x="5357" y="2197"/>
                  </a:lnTo>
                  <a:lnTo>
                    <a:pt x="5295" y="2134"/>
                  </a:lnTo>
                  <a:lnTo>
                    <a:pt x="5441" y="2051"/>
                  </a:lnTo>
                  <a:lnTo>
                    <a:pt x="5567" y="1946"/>
                  </a:lnTo>
                  <a:lnTo>
                    <a:pt x="5776" y="1946"/>
                  </a:lnTo>
                  <a:lnTo>
                    <a:pt x="5964" y="1883"/>
                  </a:lnTo>
                  <a:lnTo>
                    <a:pt x="6069" y="1737"/>
                  </a:lnTo>
                  <a:lnTo>
                    <a:pt x="6278" y="1611"/>
                  </a:lnTo>
                  <a:lnTo>
                    <a:pt x="6320" y="1507"/>
                  </a:lnTo>
                  <a:lnTo>
                    <a:pt x="6341" y="1381"/>
                  </a:lnTo>
                  <a:lnTo>
                    <a:pt x="6320" y="1193"/>
                  </a:lnTo>
                  <a:lnTo>
                    <a:pt x="6424" y="1151"/>
                  </a:lnTo>
                  <a:lnTo>
                    <a:pt x="6424" y="1088"/>
                  </a:lnTo>
                  <a:lnTo>
                    <a:pt x="6341" y="1067"/>
                  </a:lnTo>
                  <a:lnTo>
                    <a:pt x="6215" y="879"/>
                  </a:lnTo>
                  <a:lnTo>
                    <a:pt x="5964" y="900"/>
                  </a:lnTo>
                  <a:lnTo>
                    <a:pt x="5797" y="837"/>
                  </a:lnTo>
                  <a:lnTo>
                    <a:pt x="5629" y="837"/>
                  </a:lnTo>
                  <a:lnTo>
                    <a:pt x="5525" y="774"/>
                  </a:lnTo>
                  <a:lnTo>
                    <a:pt x="5253" y="774"/>
                  </a:lnTo>
                  <a:lnTo>
                    <a:pt x="5148" y="879"/>
                  </a:lnTo>
                  <a:lnTo>
                    <a:pt x="5064" y="837"/>
                  </a:lnTo>
                  <a:lnTo>
                    <a:pt x="4918" y="837"/>
                  </a:lnTo>
                  <a:lnTo>
                    <a:pt x="4792" y="691"/>
                  </a:lnTo>
                  <a:lnTo>
                    <a:pt x="4688" y="753"/>
                  </a:lnTo>
                  <a:lnTo>
                    <a:pt x="4583" y="649"/>
                  </a:lnTo>
                  <a:lnTo>
                    <a:pt x="4332" y="565"/>
                  </a:lnTo>
                  <a:lnTo>
                    <a:pt x="4186" y="586"/>
                  </a:lnTo>
                  <a:lnTo>
                    <a:pt x="4207" y="523"/>
                  </a:lnTo>
                  <a:lnTo>
                    <a:pt x="4186" y="377"/>
                  </a:lnTo>
                  <a:lnTo>
                    <a:pt x="4102" y="377"/>
                  </a:lnTo>
                  <a:lnTo>
                    <a:pt x="4102" y="356"/>
                  </a:lnTo>
                  <a:lnTo>
                    <a:pt x="3997" y="314"/>
                  </a:lnTo>
                  <a:lnTo>
                    <a:pt x="3955" y="335"/>
                  </a:lnTo>
                  <a:lnTo>
                    <a:pt x="3872" y="335"/>
                  </a:lnTo>
                  <a:lnTo>
                    <a:pt x="3809" y="419"/>
                  </a:lnTo>
                  <a:lnTo>
                    <a:pt x="3495" y="230"/>
                  </a:lnTo>
                  <a:lnTo>
                    <a:pt x="3391" y="230"/>
                  </a:lnTo>
                  <a:lnTo>
                    <a:pt x="3286" y="335"/>
                  </a:lnTo>
                  <a:lnTo>
                    <a:pt x="3077" y="272"/>
                  </a:lnTo>
                  <a:lnTo>
                    <a:pt x="3035" y="168"/>
                  </a:lnTo>
                  <a:lnTo>
                    <a:pt x="2826" y="147"/>
                  </a:lnTo>
                  <a:lnTo>
                    <a:pt x="2533" y="272"/>
                  </a:lnTo>
                  <a:lnTo>
                    <a:pt x="2344" y="230"/>
                  </a:lnTo>
                  <a:lnTo>
                    <a:pt x="1926" y="168"/>
                  </a:lnTo>
                  <a:lnTo>
                    <a:pt x="1779" y="105"/>
                  </a:lnTo>
                  <a:lnTo>
                    <a:pt x="1758" y="42"/>
                  </a:lnTo>
                  <a:lnTo>
                    <a:pt x="1570" y="105"/>
                  </a:lnTo>
                  <a:lnTo>
                    <a:pt x="1403" y="147"/>
                  </a:lnTo>
                  <a:lnTo>
                    <a:pt x="1277" y="105"/>
                  </a:lnTo>
                  <a:lnTo>
                    <a:pt x="1173" y="105"/>
                  </a:lnTo>
                  <a:lnTo>
                    <a:pt x="1068" y="168"/>
                  </a:lnTo>
                  <a:lnTo>
                    <a:pt x="942" y="21"/>
                  </a:lnTo>
                  <a:lnTo>
                    <a:pt x="8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78"/>
            <p:cNvSpPr/>
            <p:nvPr/>
          </p:nvSpPr>
          <p:spPr>
            <a:xfrm>
              <a:off x="4036603" y="2865264"/>
              <a:ext cx="11967" cy="9064"/>
            </a:xfrm>
            <a:custGeom>
              <a:avLst/>
              <a:gdLst/>
              <a:ahLst/>
              <a:cxnLst/>
              <a:rect l="l" t="t" r="r" b="b"/>
              <a:pathLst>
                <a:path w="1005" h="797" extrusionOk="0">
                  <a:moveTo>
                    <a:pt x="189" y="1"/>
                  </a:moveTo>
                  <a:lnTo>
                    <a:pt x="84" y="64"/>
                  </a:lnTo>
                  <a:lnTo>
                    <a:pt x="0" y="64"/>
                  </a:lnTo>
                  <a:lnTo>
                    <a:pt x="0" y="106"/>
                  </a:lnTo>
                  <a:lnTo>
                    <a:pt x="42" y="106"/>
                  </a:lnTo>
                  <a:lnTo>
                    <a:pt x="105" y="189"/>
                  </a:lnTo>
                  <a:lnTo>
                    <a:pt x="189" y="189"/>
                  </a:lnTo>
                  <a:lnTo>
                    <a:pt x="251" y="294"/>
                  </a:lnTo>
                  <a:lnTo>
                    <a:pt x="209" y="378"/>
                  </a:lnTo>
                  <a:lnTo>
                    <a:pt x="481" y="503"/>
                  </a:lnTo>
                  <a:lnTo>
                    <a:pt x="502" y="629"/>
                  </a:lnTo>
                  <a:lnTo>
                    <a:pt x="670" y="712"/>
                  </a:lnTo>
                  <a:lnTo>
                    <a:pt x="795" y="712"/>
                  </a:lnTo>
                  <a:lnTo>
                    <a:pt x="984" y="796"/>
                  </a:lnTo>
                  <a:lnTo>
                    <a:pt x="1005" y="712"/>
                  </a:lnTo>
                  <a:lnTo>
                    <a:pt x="733" y="315"/>
                  </a:lnTo>
                  <a:lnTo>
                    <a:pt x="586" y="273"/>
                  </a:lnTo>
                  <a:lnTo>
                    <a:pt x="502" y="85"/>
                  </a:lnTo>
                  <a:lnTo>
                    <a:pt x="398" y="85"/>
                  </a:lnTo>
                  <a:lnTo>
                    <a:pt x="356" y="126"/>
                  </a:lnTo>
                  <a:lnTo>
                    <a:pt x="18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1" name="Google Shape;2931;p78"/>
            <p:cNvSpPr/>
            <p:nvPr/>
          </p:nvSpPr>
          <p:spPr>
            <a:xfrm>
              <a:off x="4033614" y="2866458"/>
              <a:ext cx="140532" cy="108039"/>
            </a:xfrm>
            <a:custGeom>
              <a:avLst/>
              <a:gdLst/>
              <a:ahLst/>
              <a:cxnLst/>
              <a:rect l="l" t="t" r="r" b="b"/>
              <a:pathLst>
                <a:path w="11802" h="9500" extrusionOk="0">
                  <a:moveTo>
                    <a:pt x="502" y="1863"/>
                  </a:moveTo>
                  <a:lnTo>
                    <a:pt x="502" y="1884"/>
                  </a:lnTo>
                  <a:lnTo>
                    <a:pt x="506" y="1864"/>
                  </a:lnTo>
                  <a:lnTo>
                    <a:pt x="506" y="1864"/>
                  </a:lnTo>
                  <a:lnTo>
                    <a:pt x="502" y="1863"/>
                  </a:lnTo>
                  <a:close/>
                  <a:moveTo>
                    <a:pt x="251" y="1"/>
                  </a:moveTo>
                  <a:lnTo>
                    <a:pt x="209" y="63"/>
                  </a:lnTo>
                  <a:lnTo>
                    <a:pt x="147" y="210"/>
                  </a:lnTo>
                  <a:lnTo>
                    <a:pt x="0" y="210"/>
                  </a:lnTo>
                  <a:lnTo>
                    <a:pt x="0" y="273"/>
                  </a:lnTo>
                  <a:lnTo>
                    <a:pt x="42" y="398"/>
                  </a:lnTo>
                  <a:lnTo>
                    <a:pt x="105" y="607"/>
                  </a:lnTo>
                  <a:lnTo>
                    <a:pt x="105" y="712"/>
                  </a:lnTo>
                  <a:lnTo>
                    <a:pt x="105" y="858"/>
                  </a:lnTo>
                  <a:lnTo>
                    <a:pt x="230" y="900"/>
                  </a:lnTo>
                  <a:lnTo>
                    <a:pt x="251" y="942"/>
                  </a:lnTo>
                  <a:lnTo>
                    <a:pt x="188" y="1130"/>
                  </a:lnTo>
                  <a:lnTo>
                    <a:pt x="209" y="1277"/>
                  </a:lnTo>
                  <a:lnTo>
                    <a:pt x="188" y="1361"/>
                  </a:lnTo>
                  <a:lnTo>
                    <a:pt x="335" y="1423"/>
                  </a:lnTo>
                  <a:lnTo>
                    <a:pt x="460" y="1654"/>
                  </a:lnTo>
                  <a:lnTo>
                    <a:pt x="523" y="1779"/>
                  </a:lnTo>
                  <a:lnTo>
                    <a:pt x="506" y="1864"/>
                  </a:lnTo>
                  <a:lnTo>
                    <a:pt x="506" y="1864"/>
                  </a:lnTo>
                  <a:lnTo>
                    <a:pt x="607" y="1884"/>
                  </a:lnTo>
                  <a:lnTo>
                    <a:pt x="670" y="2009"/>
                  </a:lnTo>
                  <a:lnTo>
                    <a:pt x="649" y="2114"/>
                  </a:lnTo>
                  <a:lnTo>
                    <a:pt x="712" y="2260"/>
                  </a:lnTo>
                  <a:lnTo>
                    <a:pt x="816" y="2260"/>
                  </a:lnTo>
                  <a:lnTo>
                    <a:pt x="858" y="2365"/>
                  </a:lnTo>
                  <a:lnTo>
                    <a:pt x="921" y="2490"/>
                  </a:lnTo>
                  <a:lnTo>
                    <a:pt x="1025" y="2532"/>
                  </a:lnTo>
                  <a:lnTo>
                    <a:pt x="1088" y="2574"/>
                  </a:lnTo>
                  <a:lnTo>
                    <a:pt x="1297" y="2679"/>
                  </a:lnTo>
                  <a:lnTo>
                    <a:pt x="1381" y="2700"/>
                  </a:lnTo>
                  <a:lnTo>
                    <a:pt x="1507" y="2679"/>
                  </a:lnTo>
                  <a:lnTo>
                    <a:pt x="1590" y="2721"/>
                  </a:lnTo>
                  <a:lnTo>
                    <a:pt x="1653" y="2742"/>
                  </a:lnTo>
                  <a:lnTo>
                    <a:pt x="1590" y="2783"/>
                  </a:lnTo>
                  <a:lnTo>
                    <a:pt x="1486" y="2825"/>
                  </a:lnTo>
                  <a:lnTo>
                    <a:pt x="1402" y="2825"/>
                  </a:lnTo>
                  <a:lnTo>
                    <a:pt x="1444" y="2993"/>
                  </a:lnTo>
                  <a:lnTo>
                    <a:pt x="1486" y="3014"/>
                  </a:lnTo>
                  <a:lnTo>
                    <a:pt x="1486" y="3223"/>
                  </a:lnTo>
                  <a:lnTo>
                    <a:pt x="1402" y="3244"/>
                  </a:lnTo>
                  <a:lnTo>
                    <a:pt x="1339" y="3244"/>
                  </a:lnTo>
                  <a:lnTo>
                    <a:pt x="1297" y="3432"/>
                  </a:lnTo>
                  <a:lnTo>
                    <a:pt x="1256" y="3474"/>
                  </a:lnTo>
                  <a:lnTo>
                    <a:pt x="1256" y="3683"/>
                  </a:lnTo>
                  <a:lnTo>
                    <a:pt x="1235" y="3767"/>
                  </a:lnTo>
                  <a:lnTo>
                    <a:pt x="1256" y="3830"/>
                  </a:lnTo>
                  <a:lnTo>
                    <a:pt x="1193" y="3871"/>
                  </a:lnTo>
                  <a:lnTo>
                    <a:pt x="1193" y="3955"/>
                  </a:lnTo>
                  <a:lnTo>
                    <a:pt x="1276" y="3976"/>
                  </a:lnTo>
                  <a:lnTo>
                    <a:pt x="1360" y="4060"/>
                  </a:lnTo>
                  <a:lnTo>
                    <a:pt x="1465" y="4081"/>
                  </a:lnTo>
                  <a:lnTo>
                    <a:pt x="1486" y="4164"/>
                  </a:lnTo>
                  <a:lnTo>
                    <a:pt x="1611" y="4269"/>
                  </a:lnTo>
                  <a:lnTo>
                    <a:pt x="1569" y="4394"/>
                  </a:lnTo>
                  <a:lnTo>
                    <a:pt x="1590" y="4415"/>
                  </a:lnTo>
                  <a:lnTo>
                    <a:pt x="1590" y="4499"/>
                  </a:lnTo>
                  <a:lnTo>
                    <a:pt x="1695" y="4583"/>
                  </a:lnTo>
                  <a:lnTo>
                    <a:pt x="1758" y="4562"/>
                  </a:lnTo>
                  <a:lnTo>
                    <a:pt x="1862" y="4520"/>
                  </a:lnTo>
                  <a:lnTo>
                    <a:pt x="2302" y="4813"/>
                  </a:lnTo>
                  <a:lnTo>
                    <a:pt x="2344" y="4792"/>
                  </a:lnTo>
                  <a:lnTo>
                    <a:pt x="2427" y="4834"/>
                  </a:lnTo>
                  <a:lnTo>
                    <a:pt x="2532" y="5043"/>
                  </a:lnTo>
                  <a:lnTo>
                    <a:pt x="2636" y="5106"/>
                  </a:lnTo>
                  <a:lnTo>
                    <a:pt x="2762" y="5357"/>
                  </a:lnTo>
                  <a:lnTo>
                    <a:pt x="2636" y="5462"/>
                  </a:lnTo>
                  <a:lnTo>
                    <a:pt x="2636" y="5650"/>
                  </a:lnTo>
                  <a:lnTo>
                    <a:pt x="2657" y="5817"/>
                  </a:lnTo>
                  <a:lnTo>
                    <a:pt x="2846" y="5817"/>
                  </a:lnTo>
                  <a:lnTo>
                    <a:pt x="2909" y="6152"/>
                  </a:lnTo>
                  <a:lnTo>
                    <a:pt x="3013" y="6236"/>
                  </a:lnTo>
                  <a:lnTo>
                    <a:pt x="3118" y="6278"/>
                  </a:lnTo>
                  <a:lnTo>
                    <a:pt x="3160" y="6299"/>
                  </a:lnTo>
                  <a:lnTo>
                    <a:pt x="3222" y="6278"/>
                  </a:lnTo>
                  <a:lnTo>
                    <a:pt x="3222" y="6340"/>
                  </a:lnTo>
                  <a:lnTo>
                    <a:pt x="3285" y="6445"/>
                  </a:lnTo>
                  <a:lnTo>
                    <a:pt x="3369" y="6445"/>
                  </a:lnTo>
                  <a:lnTo>
                    <a:pt x="3432" y="6382"/>
                  </a:lnTo>
                  <a:lnTo>
                    <a:pt x="3453" y="6257"/>
                  </a:lnTo>
                  <a:lnTo>
                    <a:pt x="3348" y="6194"/>
                  </a:lnTo>
                  <a:lnTo>
                    <a:pt x="3494" y="6194"/>
                  </a:lnTo>
                  <a:lnTo>
                    <a:pt x="3536" y="6173"/>
                  </a:lnTo>
                  <a:lnTo>
                    <a:pt x="3494" y="6236"/>
                  </a:lnTo>
                  <a:lnTo>
                    <a:pt x="3494" y="6299"/>
                  </a:lnTo>
                  <a:lnTo>
                    <a:pt x="3641" y="6361"/>
                  </a:lnTo>
                  <a:lnTo>
                    <a:pt x="3683" y="6340"/>
                  </a:lnTo>
                  <a:lnTo>
                    <a:pt x="3745" y="6445"/>
                  </a:lnTo>
                  <a:lnTo>
                    <a:pt x="3787" y="6445"/>
                  </a:lnTo>
                  <a:lnTo>
                    <a:pt x="3976" y="6299"/>
                  </a:lnTo>
                  <a:lnTo>
                    <a:pt x="4017" y="6340"/>
                  </a:lnTo>
                  <a:lnTo>
                    <a:pt x="4164" y="6487"/>
                  </a:lnTo>
                  <a:lnTo>
                    <a:pt x="4164" y="6591"/>
                  </a:lnTo>
                  <a:lnTo>
                    <a:pt x="4373" y="6863"/>
                  </a:lnTo>
                  <a:lnTo>
                    <a:pt x="4394" y="7031"/>
                  </a:lnTo>
                  <a:lnTo>
                    <a:pt x="4436" y="7073"/>
                  </a:lnTo>
                  <a:lnTo>
                    <a:pt x="4541" y="7073"/>
                  </a:lnTo>
                  <a:lnTo>
                    <a:pt x="4603" y="7177"/>
                  </a:lnTo>
                  <a:lnTo>
                    <a:pt x="4541" y="7177"/>
                  </a:lnTo>
                  <a:lnTo>
                    <a:pt x="4520" y="7135"/>
                  </a:lnTo>
                  <a:lnTo>
                    <a:pt x="4499" y="7177"/>
                  </a:lnTo>
                  <a:lnTo>
                    <a:pt x="4603" y="7240"/>
                  </a:lnTo>
                  <a:lnTo>
                    <a:pt x="4645" y="7219"/>
                  </a:lnTo>
                  <a:lnTo>
                    <a:pt x="4687" y="7324"/>
                  </a:lnTo>
                  <a:lnTo>
                    <a:pt x="4833" y="7721"/>
                  </a:lnTo>
                  <a:lnTo>
                    <a:pt x="4959" y="7763"/>
                  </a:lnTo>
                  <a:lnTo>
                    <a:pt x="5168" y="7763"/>
                  </a:lnTo>
                  <a:lnTo>
                    <a:pt x="5315" y="7805"/>
                  </a:lnTo>
                  <a:lnTo>
                    <a:pt x="5377" y="7868"/>
                  </a:lnTo>
                  <a:lnTo>
                    <a:pt x="5566" y="7868"/>
                  </a:lnTo>
                  <a:lnTo>
                    <a:pt x="5587" y="7931"/>
                  </a:lnTo>
                  <a:lnTo>
                    <a:pt x="5691" y="7931"/>
                  </a:lnTo>
                  <a:lnTo>
                    <a:pt x="5733" y="7972"/>
                  </a:lnTo>
                  <a:lnTo>
                    <a:pt x="5649" y="8035"/>
                  </a:lnTo>
                  <a:lnTo>
                    <a:pt x="5796" y="8224"/>
                  </a:lnTo>
                  <a:lnTo>
                    <a:pt x="5963" y="8244"/>
                  </a:lnTo>
                  <a:lnTo>
                    <a:pt x="6047" y="8328"/>
                  </a:lnTo>
                  <a:lnTo>
                    <a:pt x="6152" y="8328"/>
                  </a:lnTo>
                  <a:lnTo>
                    <a:pt x="6319" y="8496"/>
                  </a:lnTo>
                  <a:lnTo>
                    <a:pt x="6403" y="8475"/>
                  </a:lnTo>
                  <a:lnTo>
                    <a:pt x="6528" y="8454"/>
                  </a:lnTo>
                  <a:lnTo>
                    <a:pt x="6717" y="8496"/>
                  </a:lnTo>
                  <a:lnTo>
                    <a:pt x="6947" y="8663"/>
                  </a:lnTo>
                  <a:lnTo>
                    <a:pt x="7135" y="8475"/>
                  </a:lnTo>
                  <a:lnTo>
                    <a:pt x="7407" y="8349"/>
                  </a:lnTo>
                  <a:lnTo>
                    <a:pt x="7407" y="8328"/>
                  </a:lnTo>
                  <a:lnTo>
                    <a:pt x="7533" y="8328"/>
                  </a:lnTo>
                  <a:lnTo>
                    <a:pt x="7679" y="8224"/>
                  </a:lnTo>
                  <a:lnTo>
                    <a:pt x="7784" y="8161"/>
                  </a:lnTo>
                  <a:lnTo>
                    <a:pt x="7993" y="8182"/>
                  </a:lnTo>
                  <a:lnTo>
                    <a:pt x="7993" y="8244"/>
                  </a:lnTo>
                  <a:lnTo>
                    <a:pt x="8056" y="8244"/>
                  </a:lnTo>
                  <a:lnTo>
                    <a:pt x="8056" y="8286"/>
                  </a:lnTo>
                  <a:lnTo>
                    <a:pt x="8160" y="8454"/>
                  </a:lnTo>
                  <a:lnTo>
                    <a:pt x="8244" y="8663"/>
                  </a:lnTo>
                  <a:lnTo>
                    <a:pt x="8349" y="8872"/>
                  </a:lnTo>
                  <a:lnTo>
                    <a:pt x="8349" y="9019"/>
                  </a:lnTo>
                  <a:lnTo>
                    <a:pt x="8411" y="9081"/>
                  </a:lnTo>
                  <a:lnTo>
                    <a:pt x="8453" y="9123"/>
                  </a:lnTo>
                  <a:lnTo>
                    <a:pt x="8872" y="9123"/>
                  </a:lnTo>
                  <a:lnTo>
                    <a:pt x="8976" y="9207"/>
                  </a:lnTo>
                  <a:lnTo>
                    <a:pt x="9102" y="9081"/>
                  </a:lnTo>
                  <a:lnTo>
                    <a:pt x="9144" y="9102"/>
                  </a:lnTo>
                  <a:lnTo>
                    <a:pt x="9311" y="9228"/>
                  </a:lnTo>
                  <a:lnTo>
                    <a:pt x="9625" y="9207"/>
                  </a:lnTo>
                  <a:lnTo>
                    <a:pt x="9813" y="9291"/>
                  </a:lnTo>
                  <a:lnTo>
                    <a:pt x="10064" y="9312"/>
                  </a:lnTo>
                  <a:lnTo>
                    <a:pt x="10169" y="9332"/>
                  </a:lnTo>
                  <a:lnTo>
                    <a:pt x="10232" y="9312"/>
                  </a:lnTo>
                  <a:lnTo>
                    <a:pt x="10295" y="9395"/>
                  </a:lnTo>
                  <a:lnTo>
                    <a:pt x="10315" y="9395"/>
                  </a:lnTo>
                  <a:lnTo>
                    <a:pt x="10357" y="9291"/>
                  </a:lnTo>
                  <a:lnTo>
                    <a:pt x="10441" y="9291"/>
                  </a:lnTo>
                  <a:lnTo>
                    <a:pt x="10483" y="9374"/>
                  </a:lnTo>
                  <a:lnTo>
                    <a:pt x="10608" y="9416"/>
                  </a:lnTo>
                  <a:lnTo>
                    <a:pt x="10818" y="9500"/>
                  </a:lnTo>
                  <a:lnTo>
                    <a:pt x="10901" y="9437"/>
                  </a:lnTo>
                  <a:lnTo>
                    <a:pt x="10922" y="9395"/>
                  </a:lnTo>
                  <a:lnTo>
                    <a:pt x="10964" y="9395"/>
                  </a:lnTo>
                  <a:lnTo>
                    <a:pt x="10964" y="9312"/>
                  </a:lnTo>
                  <a:lnTo>
                    <a:pt x="10985" y="9102"/>
                  </a:lnTo>
                  <a:lnTo>
                    <a:pt x="10922" y="8977"/>
                  </a:lnTo>
                  <a:lnTo>
                    <a:pt x="11027" y="8851"/>
                  </a:lnTo>
                  <a:lnTo>
                    <a:pt x="10985" y="8747"/>
                  </a:lnTo>
                  <a:lnTo>
                    <a:pt x="11069" y="8642"/>
                  </a:lnTo>
                  <a:lnTo>
                    <a:pt x="11215" y="8558"/>
                  </a:lnTo>
                  <a:lnTo>
                    <a:pt x="11299" y="8496"/>
                  </a:lnTo>
                  <a:lnTo>
                    <a:pt x="11550" y="8433"/>
                  </a:lnTo>
                  <a:lnTo>
                    <a:pt x="11717" y="8475"/>
                  </a:lnTo>
                  <a:lnTo>
                    <a:pt x="11801" y="8391"/>
                  </a:lnTo>
                  <a:lnTo>
                    <a:pt x="11759" y="8161"/>
                  </a:lnTo>
                  <a:lnTo>
                    <a:pt x="11634" y="8056"/>
                  </a:lnTo>
                  <a:lnTo>
                    <a:pt x="11487" y="8077"/>
                  </a:lnTo>
                  <a:lnTo>
                    <a:pt x="11445" y="7972"/>
                  </a:lnTo>
                  <a:lnTo>
                    <a:pt x="11445" y="7826"/>
                  </a:lnTo>
                  <a:lnTo>
                    <a:pt x="11403" y="7700"/>
                  </a:lnTo>
                  <a:lnTo>
                    <a:pt x="11403" y="7491"/>
                  </a:lnTo>
                  <a:lnTo>
                    <a:pt x="11236" y="7491"/>
                  </a:lnTo>
                  <a:lnTo>
                    <a:pt x="11215" y="7408"/>
                  </a:lnTo>
                  <a:lnTo>
                    <a:pt x="11111" y="7387"/>
                  </a:lnTo>
                  <a:lnTo>
                    <a:pt x="10922" y="7345"/>
                  </a:lnTo>
                  <a:lnTo>
                    <a:pt x="10880" y="7303"/>
                  </a:lnTo>
                  <a:lnTo>
                    <a:pt x="10755" y="7219"/>
                  </a:lnTo>
                  <a:lnTo>
                    <a:pt x="10587" y="7073"/>
                  </a:lnTo>
                  <a:lnTo>
                    <a:pt x="10504" y="6926"/>
                  </a:lnTo>
                  <a:lnTo>
                    <a:pt x="10232" y="6508"/>
                  </a:lnTo>
                  <a:lnTo>
                    <a:pt x="10650" y="5943"/>
                  </a:lnTo>
                  <a:lnTo>
                    <a:pt x="10692" y="5859"/>
                  </a:lnTo>
                  <a:lnTo>
                    <a:pt x="10650" y="5629"/>
                  </a:lnTo>
                  <a:lnTo>
                    <a:pt x="10650" y="5462"/>
                  </a:lnTo>
                  <a:lnTo>
                    <a:pt x="10567" y="5294"/>
                  </a:lnTo>
                  <a:lnTo>
                    <a:pt x="10064" y="5252"/>
                  </a:lnTo>
                  <a:lnTo>
                    <a:pt x="10043" y="5043"/>
                  </a:lnTo>
                  <a:lnTo>
                    <a:pt x="9981" y="4939"/>
                  </a:lnTo>
                  <a:lnTo>
                    <a:pt x="10023" y="4876"/>
                  </a:lnTo>
                  <a:lnTo>
                    <a:pt x="9939" y="4604"/>
                  </a:lnTo>
                  <a:lnTo>
                    <a:pt x="9771" y="4311"/>
                  </a:lnTo>
                  <a:lnTo>
                    <a:pt x="9834" y="4164"/>
                  </a:lnTo>
                  <a:lnTo>
                    <a:pt x="9981" y="3934"/>
                  </a:lnTo>
                  <a:lnTo>
                    <a:pt x="9939" y="3934"/>
                  </a:lnTo>
                  <a:lnTo>
                    <a:pt x="9751" y="3892"/>
                  </a:lnTo>
                  <a:lnTo>
                    <a:pt x="9751" y="3767"/>
                  </a:lnTo>
                  <a:lnTo>
                    <a:pt x="9730" y="3558"/>
                  </a:lnTo>
                  <a:lnTo>
                    <a:pt x="9667" y="3558"/>
                  </a:lnTo>
                  <a:lnTo>
                    <a:pt x="9813" y="3411"/>
                  </a:lnTo>
                  <a:lnTo>
                    <a:pt x="9709" y="3327"/>
                  </a:lnTo>
                  <a:lnTo>
                    <a:pt x="9646" y="3244"/>
                  </a:lnTo>
                  <a:lnTo>
                    <a:pt x="9771" y="3223"/>
                  </a:lnTo>
                  <a:lnTo>
                    <a:pt x="9918" y="3118"/>
                  </a:lnTo>
                  <a:lnTo>
                    <a:pt x="9918" y="3034"/>
                  </a:lnTo>
                  <a:lnTo>
                    <a:pt x="9939" y="3014"/>
                  </a:lnTo>
                  <a:lnTo>
                    <a:pt x="9855" y="2909"/>
                  </a:lnTo>
                  <a:lnTo>
                    <a:pt x="9918" y="2825"/>
                  </a:lnTo>
                  <a:lnTo>
                    <a:pt x="9918" y="2742"/>
                  </a:lnTo>
                  <a:lnTo>
                    <a:pt x="9918" y="2574"/>
                  </a:lnTo>
                  <a:lnTo>
                    <a:pt x="9855" y="2470"/>
                  </a:lnTo>
                  <a:lnTo>
                    <a:pt x="9855" y="2386"/>
                  </a:lnTo>
                  <a:lnTo>
                    <a:pt x="9813" y="2260"/>
                  </a:lnTo>
                  <a:lnTo>
                    <a:pt x="9855" y="2156"/>
                  </a:lnTo>
                  <a:lnTo>
                    <a:pt x="9751" y="1988"/>
                  </a:lnTo>
                  <a:lnTo>
                    <a:pt x="9625" y="1946"/>
                  </a:lnTo>
                  <a:lnTo>
                    <a:pt x="9353" y="1905"/>
                  </a:lnTo>
                  <a:lnTo>
                    <a:pt x="9123" y="1591"/>
                  </a:lnTo>
                  <a:lnTo>
                    <a:pt x="8914" y="1549"/>
                  </a:lnTo>
                  <a:lnTo>
                    <a:pt x="8788" y="1570"/>
                  </a:lnTo>
                  <a:lnTo>
                    <a:pt x="8725" y="1528"/>
                  </a:lnTo>
                  <a:lnTo>
                    <a:pt x="8704" y="1361"/>
                  </a:lnTo>
                  <a:lnTo>
                    <a:pt x="8579" y="1340"/>
                  </a:lnTo>
                  <a:lnTo>
                    <a:pt x="8349" y="1235"/>
                  </a:lnTo>
                  <a:lnTo>
                    <a:pt x="8265" y="1319"/>
                  </a:lnTo>
                  <a:lnTo>
                    <a:pt x="8160" y="1319"/>
                  </a:lnTo>
                  <a:lnTo>
                    <a:pt x="7826" y="1109"/>
                  </a:lnTo>
                  <a:lnTo>
                    <a:pt x="7658" y="1047"/>
                  </a:lnTo>
                  <a:lnTo>
                    <a:pt x="7449" y="858"/>
                  </a:lnTo>
                  <a:lnTo>
                    <a:pt x="7323" y="900"/>
                  </a:lnTo>
                  <a:lnTo>
                    <a:pt x="7198" y="837"/>
                  </a:lnTo>
                  <a:lnTo>
                    <a:pt x="7093" y="858"/>
                  </a:lnTo>
                  <a:lnTo>
                    <a:pt x="7030" y="1005"/>
                  </a:lnTo>
                  <a:lnTo>
                    <a:pt x="6821" y="942"/>
                  </a:lnTo>
                  <a:lnTo>
                    <a:pt x="6591" y="1005"/>
                  </a:lnTo>
                  <a:lnTo>
                    <a:pt x="6361" y="1214"/>
                  </a:lnTo>
                  <a:lnTo>
                    <a:pt x="6256" y="1214"/>
                  </a:lnTo>
                  <a:lnTo>
                    <a:pt x="6173" y="1319"/>
                  </a:lnTo>
                  <a:lnTo>
                    <a:pt x="6110" y="1465"/>
                  </a:lnTo>
                  <a:lnTo>
                    <a:pt x="5838" y="1465"/>
                  </a:lnTo>
                  <a:lnTo>
                    <a:pt x="5733" y="1549"/>
                  </a:lnTo>
                  <a:lnTo>
                    <a:pt x="5775" y="1695"/>
                  </a:lnTo>
                  <a:lnTo>
                    <a:pt x="5859" y="1842"/>
                  </a:lnTo>
                  <a:lnTo>
                    <a:pt x="5838" y="1967"/>
                  </a:lnTo>
                  <a:lnTo>
                    <a:pt x="5691" y="1967"/>
                  </a:lnTo>
                  <a:lnTo>
                    <a:pt x="5357" y="1905"/>
                  </a:lnTo>
                  <a:lnTo>
                    <a:pt x="5064" y="1967"/>
                  </a:lnTo>
                  <a:lnTo>
                    <a:pt x="4708" y="2072"/>
                  </a:lnTo>
                  <a:lnTo>
                    <a:pt x="4520" y="2072"/>
                  </a:lnTo>
                  <a:lnTo>
                    <a:pt x="4185" y="1967"/>
                  </a:lnTo>
                  <a:lnTo>
                    <a:pt x="4059" y="1967"/>
                  </a:lnTo>
                  <a:lnTo>
                    <a:pt x="3766" y="1842"/>
                  </a:lnTo>
                  <a:lnTo>
                    <a:pt x="3662" y="1737"/>
                  </a:lnTo>
                  <a:lnTo>
                    <a:pt x="3641" y="1591"/>
                  </a:lnTo>
                  <a:lnTo>
                    <a:pt x="3557" y="1591"/>
                  </a:lnTo>
                  <a:lnTo>
                    <a:pt x="3432" y="1528"/>
                  </a:lnTo>
                  <a:lnTo>
                    <a:pt x="3264" y="1570"/>
                  </a:lnTo>
                  <a:lnTo>
                    <a:pt x="3181" y="1528"/>
                  </a:lnTo>
                  <a:lnTo>
                    <a:pt x="3055" y="1528"/>
                  </a:lnTo>
                  <a:lnTo>
                    <a:pt x="2929" y="1423"/>
                  </a:lnTo>
                  <a:lnTo>
                    <a:pt x="2846" y="1381"/>
                  </a:lnTo>
                  <a:lnTo>
                    <a:pt x="2804" y="1340"/>
                  </a:lnTo>
                  <a:lnTo>
                    <a:pt x="2825" y="1214"/>
                  </a:lnTo>
                  <a:lnTo>
                    <a:pt x="2825" y="1068"/>
                  </a:lnTo>
                  <a:lnTo>
                    <a:pt x="2741" y="942"/>
                  </a:lnTo>
                  <a:lnTo>
                    <a:pt x="2741" y="921"/>
                  </a:lnTo>
                  <a:lnTo>
                    <a:pt x="2699" y="942"/>
                  </a:lnTo>
                  <a:lnTo>
                    <a:pt x="2595" y="921"/>
                  </a:lnTo>
                  <a:lnTo>
                    <a:pt x="2553" y="858"/>
                  </a:lnTo>
                  <a:lnTo>
                    <a:pt x="2448" y="817"/>
                  </a:lnTo>
                  <a:lnTo>
                    <a:pt x="2281" y="607"/>
                  </a:lnTo>
                  <a:lnTo>
                    <a:pt x="2448" y="482"/>
                  </a:lnTo>
                  <a:lnTo>
                    <a:pt x="2323" y="398"/>
                  </a:lnTo>
                  <a:lnTo>
                    <a:pt x="2302" y="335"/>
                  </a:lnTo>
                  <a:lnTo>
                    <a:pt x="2344" y="293"/>
                  </a:lnTo>
                  <a:lnTo>
                    <a:pt x="2281" y="210"/>
                  </a:lnTo>
                  <a:lnTo>
                    <a:pt x="2218" y="105"/>
                  </a:lnTo>
                  <a:lnTo>
                    <a:pt x="2176" y="105"/>
                  </a:lnTo>
                  <a:lnTo>
                    <a:pt x="2176" y="84"/>
                  </a:lnTo>
                  <a:lnTo>
                    <a:pt x="2113" y="84"/>
                  </a:lnTo>
                  <a:lnTo>
                    <a:pt x="1988" y="168"/>
                  </a:lnTo>
                  <a:lnTo>
                    <a:pt x="1904" y="168"/>
                  </a:lnTo>
                  <a:lnTo>
                    <a:pt x="1862" y="273"/>
                  </a:lnTo>
                  <a:lnTo>
                    <a:pt x="1779" y="293"/>
                  </a:lnTo>
                  <a:lnTo>
                    <a:pt x="1674" y="419"/>
                  </a:lnTo>
                  <a:lnTo>
                    <a:pt x="1611" y="440"/>
                  </a:lnTo>
                  <a:lnTo>
                    <a:pt x="1569" y="503"/>
                  </a:lnTo>
                  <a:lnTo>
                    <a:pt x="1569" y="545"/>
                  </a:lnTo>
                  <a:lnTo>
                    <a:pt x="1465" y="607"/>
                  </a:lnTo>
                  <a:lnTo>
                    <a:pt x="1381" y="586"/>
                  </a:lnTo>
                  <a:lnTo>
                    <a:pt x="1256" y="607"/>
                  </a:lnTo>
                  <a:lnTo>
                    <a:pt x="1235" y="691"/>
                  </a:lnTo>
                  <a:lnTo>
                    <a:pt x="1046" y="607"/>
                  </a:lnTo>
                  <a:lnTo>
                    <a:pt x="921" y="607"/>
                  </a:lnTo>
                  <a:lnTo>
                    <a:pt x="753" y="524"/>
                  </a:lnTo>
                  <a:lnTo>
                    <a:pt x="732" y="398"/>
                  </a:lnTo>
                  <a:lnTo>
                    <a:pt x="460" y="273"/>
                  </a:lnTo>
                  <a:lnTo>
                    <a:pt x="502" y="189"/>
                  </a:lnTo>
                  <a:lnTo>
                    <a:pt x="440" y="84"/>
                  </a:lnTo>
                  <a:lnTo>
                    <a:pt x="356" y="84"/>
                  </a:lnTo>
                  <a:lnTo>
                    <a:pt x="29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2" name="Google Shape;2932;p78"/>
            <p:cNvSpPr/>
            <p:nvPr/>
          </p:nvSpPr>
          <p:spPr>
            <a:xfrm>
              <a:off x="4026636" y="2853369"/>
              <a:ext cx="24672" cy="20004"/>
            </a:xfrm>
            <a:custGeom>
              <a:avLst/>
              <a:gdLst/>
              <a:ahLst/>
              <a:cxnLst/>
              <a:rect l="l" t="t" r="r" b="b"/>
              <a:pathLst>
                <a:path w="2072" h="1759" extrusionOk="0">
                  <a:moveTo>
                    <a:pt x="419" y="1"/>
                  </a:moveTo>
                  <a:lnTo>
                    <a:pt x="168" y="64"/>
                  </a:lnTo>
                  <a:lnTo>
                    <a:pt x="0" y="105"/>
                  </a:lnTo>
                  <a:lnTo>
                    <a:pt x="84" y="210"/>
                  </a:lnTo>
                  <a:lnTo>
                    <a:pt x="84" y="294"/>
                  </a:lnTo>
                  <a:lnTo>
                    <a:pt x="189" y="315"/>
                  </a:lnTo>
                  <a:lnTo>
                    <a:pt x="272" y="419"/>
                  </a:lnTo>
                  <a:lnTo>
                    <a:pt x="209" y="608"/>
                  </a:lnTo>
                  <a:lnTo>
                    <a:pt x="251" y="838"/>
                  </a:lnTo>
                  <a:lnTo>
                    <a:pt x="398" y="942"/>
                  </a:lnTo>
                  <a:lnTo>
                    <a:pt x="691" y="942"/>
                  </a:lnTo>
                  <a:lnTo>
                    <a:pt x="795" y="1026"/>
                  </a:lnTo>
                  <a:lnTo>
                    <a:pt x="837" y="1110"/>
                  </a:lnTo>
                  <a:lnTo>
                    <a:pt x="921" y="1110"/>
                  </a:lnTo>
                  <a:lnTo>
                    <a:pt x="1026" y="1047"/>
                  </a:lnTo>
                  <a:lnTo>
                    <a:pt x="1193" y="1172"/>
                  </a:lnTo>
                  <a:lnTo>
                    <a:pt x="1235" y="1131"/>
                  </a:lnTo>
                  <a:lnTo>
                    <a:pt x="1339" y="1131"/>
                  </a:lnTo>
                  <a:lnTo>
                    <a:pt x="1423" y="1319"/>
                  </a:lnTo>
                  <a:lnTo>
                    <a:pt x="1570" y="1361"/>
                  </a:lnTo>
                  <a:lnTo>
                    <a:pt x="1842" y="1758"/>
                  </a:lnTo>
                  <a:lnTo>
                    <a:pt x="1967" y="1737"/>
                  </a:lnTo>
                  <a:lnTo>
                    <a:pt x="1967" y="1591"/>
                  </a:lnTo>
                  <a:lnTo>
                    <a:pt x="1988" y="1549"/>
                  </a:lnTo>
                  <a:lnTo>
                    <a:pt x="1925" y="1382"/>
                  </a:lnTo>
                  <a:lnTo>
                    <a:pt x="2072" y="1361"/>
                  </a:lnTo>
                  <a:lnTo>
                    <a:pt x="1946" y="1235"/>
                  </a:lnTo>
                  <a:lnTo>
                    <a:pt x="1758" y="1235"/>
                  </a:lnTo>
                  <a:lnTo>
                    <a:pt x="1507" y="1110"/>
                  </a:lnTo>
                  <a:lnTo>
                    <a:pt x="1423" y="921"/>
                  </a:lnTo>
                  <a:lnTo>
                    <a:pt x="1507" y="838"/>
                  </a:lnTo>
                  <a:lnTo>
                    <a:pt x="1507" y="712"/>
                  </a:lnTo>
                  <a:lnTo>
                    <a:pt x="1256" y="524"/>
                  </a:lnTo>
                  <a:lnTo>
                    <a:pt x="1256" y="419"/>
                  </a:lnTo>
                  <a:lnTo>
                    <a:pt x="1298" y="294"/>
                  </a:lnTo>
                  <a:lnTo>
                    <a:pt x="1193" y="168"/>
                  </a:lnTo>
                  <a:lnTo>
                    <a:pt x="984" y="126"/>
                  </a:lnTo>
                  <a:lnTo>
                    <a:pt x="83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78"/>
            <p:cNvSpPr/>
            <p:nvPr/>
          </p:nvSpPr>
          <p:spPr>
            <a:xfrm>
              <a:off x="3915766" y="2848615"/>
              <a:ext cx="124088" cy="48788"/>
            </a:xfrm>
            <a:custGeom>
              <a:avLst/>
              <a:gdLst/>
              <a:ahLst/>
              <a:cxnLst/>
              <a:rect l="l" t="t" r="r" b="b"/>
              <a:pathLst>
                <a:path w="10421" h="4290" extrusionOk="0">
                  <a:moveTo>
                    <a:pt x="4708" y="0"/>
                  </a:moveTo>
                  <a:lnTo>
                    <a:pt x="4562" y="63"/>
                  </a:lnTo>
                  <a:lnTo>
                    <a:pt x="4373" y="63"/>
                  </a:lnTo>
                  <a:lnTo>
                    <a:pt x="4290" y="21"/>
                  </a:lnTo>
                  <a:lnTo>
                    <a:pt x="4185" y="63"/>
                  </a:lnTo>
                  <a:lnTo>
                    <a:pt x="3913" y="63"/>
                  </a:lnTo>
                  <a:lnTo>
                    <a:pt x="3766" y="84"/>
                  </a:lnTo>
                  <a:lnTo>
                    <a:pt x="3494" y="189"/>
                  </a:lnTo>
                  <a:lnTo>
                    <a:pt x="3390" y="210"/>
                  </a:lnTo>
                  <a:lnTo>
                    <a:pt x="3181" y="230"/>
                  </a:lnTo>
                  <a:lnTo>
                    <a:pt x="3097" y="335"/>
                  </a:lnTo>
                  <a:lnTo>
                    <a:pt x="2992" y="377"/>
                  </a:lnTo>
                  <a:lnTo>
                    <a:pt x="2909" y="440"/>
                  </a:lnTo>
                  <a:lnTo>
                    <a:pt x="2867" y="502"/>
                  </a:lnTo>
                  <a:lnTo>
                    <a:pt x="2804" y="628"/>
                  </a:lnTo>
                  <a:lnTo>
                    <a:pt x="2762" y="649"/>
                  </a:lnTo>
                  <a:lnTo>
                    <a:pt x="2762" y="733"/>
                  </a:lnTo>
                  <a:lnTo>
                    <a:pt x="2553" y="733"/>
                  </a:lnTo>
                  <a:lnTo>
                    <a:pt x="2239" y="628"/>
                  </a:lnTo>
                  <a:lnTo>
                    <a:pt x="2155" y="628"/>
                  </a:lnTo>
                  <a:lnTo>
                    <a:pt x="2072" y="691"/>
                  </a:lnTo>
                  <a:lnTo>
                    <a:pt x="1946" y="649"/>
                  </a:lnTo>
                  <a:lnTo>
                    <a:pt x="1779" y="691"/>
                  </a:lnTo>
                  <a:lnTo>
                    <a:pt x="1674" y="649"/>
                  </a:lnTo>
                  <a:lnTo>
                    <a:pt x="1549" y="712"/>
                  </a:lnTo>
                  <a:lnTo>
                    <a:pt x="1528" y="795"/>
                  </a:lnTo>
                  <a:lnTo>
                    <a:pt x="1632" y="942"/>
                  </a:lnTo>
                  <a:lnTo>
                    <a:pt x="1779" y="963"/>
                  </a:lnTo>
                  <a:lnTo>
                    <a:pt x="1925" y="963"/>
                  </a:lnTo>
                  <a:lnTo>
                    <a:pt x="1883" y="1046"/>
                  </a:lnTo>
                  <a:lnTo>
                    <a:pt x="1653" y="1046"/>
                  </a:lnTo>
                  <a:lnTo>
                    <a:pt x="1444" y="1109"/>
                  </a:lnTo>
                  <a:lnTo>
                    <a:pt x="1402" y="1214"/>
                  </a:lnTo>
                  <a:lnTo>
                    <a:pt x="1423" y="1256"/>
                  </a:lnTo>
                  <a:lnTo>
                    <a:pt x="1528" y="1235"/>
                  </a:lnTo>
                  <a:lnTo>
                    <a:pt x="1570" y="1277"/>
                  </a:lnTo>
                  <a:lnTo>
                    <a:pt x="1507" y="1318"/>
                  </a:lnTo>
                  <a:lnTo>
                    <a:pt x="1214" y="1339"/>
                  </a:lnTo>
                  <a:lnTo>
                    <a:pt x="1109" y="1256"/>
                  </a:lnTo>
                  <a:lnTo>
                    <a:pt x="984" y="1339"/>
                  </a:lnTo>
                  <a:lnTo>
                    <a:pt x="900" y="1235"/>
                  </a:lnTo>
                  <a:lnTo>
                    <a:pt x="837" y="1235"/>
                  </a:lnTo>
                  <a:lnTo>
                    <a:pt x="733" y="1339"/>
                  </a:lnTo>
                  <a:lnTo>
                    <a:pt x="628" y="1339"/>
                  </a:lnTo>
                  <a:lnTo>
                    <a:pt x="502" y="1235"/>
                  </a:lnTo>
                  <a:lnTo>
                    <a:pt x="377" y="1235"/>
                  </a:lnTo>
                  <a:lnTo>
                    <a:pt x="105" y="1444"/>
                  </a:lnTo>
                  <a:lnTo>
                    <a:pt x="63" y="1549"/>
                  </a:lnTo>
                  <a:lnTo>
                    <a:pt x="0" y="1653"/>
                  </a:lnTo>
                  <a:lnTo>
                    <a:pt x="63" y="1695"/>
                  </a:lnTo>
                  <a:lnTo>
                    <a:pt x="63" y="1842"/>
                  </a:lnTo>
                  <a:lnTo>
                    <a:pt x="0" y="1883"/>
                  </a:lnTo>
                  <a:lnTo>
                    <a:pt x="63" y="1946"/>
                  </a:lnTo>
                  <a:lnTo>
                    <a:pt x="209" y="1883"/>
                  </a:lnTo>
                  <a:lnTo>
                    <a:pt x="251" y="1904"/>
                  </a:lnTo>
                  <a:lnTo>
                    <a:pt x="377" y="1883"/>
                  </a:lnTo>
                  <a:lnTo>
                    <a:pt x="502" y="1883"/>
                  </a:lnTo>
                  <a:lnTo>
                    <a:pt x="377" y="2009"/>
                  </a:lnTo>
                  <a:lnTo>
                    <a:pt x="398" y="2093"/>
                  </a:lnTo>
                  <a:lnTo>
                    <a:pt x="461" y="2197"/>
                  </a:lnTo>
                  <a:lnTo>
                    <a:pt x="461" y="2281"/>
                  </a:lnTo>
                  <a:lnTo>
                    <a:pt x="419" y="2302"/>
                  </a:lnTo>
                  <a:lnTo>
                    <a:pt x="481" y="2323"/>
                  </a:lnTo>
                  <a:lnTo>
                    <a:pt x="586" y="2281"/>
                  </a:lnTo>
                  <a:lnTo>
                    <a:pt x="586" y="2323"/>
                  </a:lnTo>
                  <a:lnTo>
                    <a:pt x="502" y="2406"/>
                  </a:lnTo>
                  <a:lnTo>
                    <a:pt x="377" y="2490"/>
                  </a:lnTo>
                  <a:lnTo>
                    <a:pt x="419" y="2532"/>
                  </a:lnTo>
                  <a:lnTo>
                    <a:pt x="502" y="2532"/>
                  </a:lnTo>
                  <a:lnTo>
                    <a:pt x="419" y="2595"/>
                  </a:lnTo>
                  <a:lnTo>
                    <a:pt x="377" y="2699"/>
                  </a:lnTo>
                  <a:lnTo>
                    <a:pt x="293" y="2699"/>
                  </a:lnTo>
                  <a:lnTo>
                    <a:pt x="251" y="2532"/>
                  </a:lnTo>
                  <a:lnTo>
                    <a:pt x="189" y="2511"/>
                  </a:lnTo>
                  <a:lnTo>
                    <a:pt x="189" y="2616"/>
                  </a:lnTo>
                  <a:lnTo>
                    <a:pt x="209" y="2720"/>
                  </a:lnTo>
                  <a:lnTo>
                    <a:pt x="168" y="2783"/>
                  </a:lnTo>
                  <a:lnTo>
                    <a:pt x="189" y="2846"/>
                  </a:lnTo>
                  <a:lnTo>
                    <a:pt x="293" y="2930"/>
                  </a:lnTo>
                  <a:lnTo>
                    <a:pt x="293" y="2888"/>
                  </a:lnTo>
                  <a:lnTo>
                    <a:pt x="419" y="2950"/>
                  </a:lnTo>
                  <a:lnTo>
                    <a:pt x="502" y="2950"/>
                  </a:lnTo>
                  <a:lnTo>
                    <a:pt x="628" y="3034"/>
                  </a:lnTo>
                  <a:lnTo>
                    <a:pt x="670" y="3160"/>
                  </a:lnTo>
                  <a:lnTo>
                    <a:pt x="586" y="3243"/>
                  </a:lnTo>
                  <a:lnTo>
                    <a:pt x="670" y="3327"/>
                  </a:lnTo>
                  <a:lnTo>
                    <a:pt x="670" y="3411"/>
                  </a:lnTo>
                  <a:lnTo>
                    <a:pt x="733" y="3411"/>
                  </a:lnTo>
                  <a:lnTo>
                    <a:pt x="879" y="3536"/>
                  </a:lnTo>
                  <a:lnTo>
                    <a:pt x="816" y="3641"/>
                  </a:lnTo>
                  <a:lnTo>
                    <a:pt x="733" y="3620"/>
                  </a:lnTo>
                  <a:lnTo>
                    <a:pt x="712" y="3662"/>
                  </a:lnTo>
                  <a:lnTo>
                    <a:pt x="795" y="3683"/>
                  </a:lnTo>
                  <a:lnTo>
                    <a:pt x="942" y="3662"/>
                  </a:lnTo>
                  <a:lnTo>
                    <a:pt x="1214" y="3662"/>
                  </a:lnTo>
                  <a:lnTo>
                    <a:pt x="1193" y="3725"/>
                  </a:lnTo>
                  <a:lnTo>
                    <a:pt x="1130" y="3767"/>
                  </a:lnTo>
                  <a:lnTo>
                    <a:pt x="1005" y="3829"/>
                  </a:lnTo>
                  <a:lnTo>
                    <a:pt x="816" y="3829"/>
                  </a:lnTo>
                  <a:lnTo>
                    <a:pt x="774" y="3871"/>
                  </a:lnTo>
                  <a:lnTo>
                    <a:pt x="837" y="3892"/>
                  </a:lnTo>
                  <a:lnTo>
                    <a:pt x="942" y="3871"/>
                  </a:lnTo>
                  <a:lnTo>
                    <a:pt x="1088" y="3871"/>
                  </a:lnTo>
                  <a:lnTo>
                    <a:pt x="1130" y="3829"/>
                  </a:lnTo>
                  <a:lnTo>
                    <a:pt x="1130" y="3934"/>
                  </a:lnTo>
                  <a:lnTo>
                    <a:pt x="1151" y="3955"/>
                  </a:lnTo>
                  <a:lnTo>
                    <a:pt x="1235" y="3871"/>
                  </a:lnTo>
                  <a:lnTo>
                    <a:pt x="1318" y="3767"/>
                  </a:lnTo>
                  <a:lnTo>
                    <a:pt x="1402" y="3767"/>
                  </a:lnTo>
                  <a:lnTo>
                    <a:pt x="1444" y="3829"/>
                  </a:lnTo>
                  <a:lnTo>
                    <a:pt x="1528" y="3829"/>
                  </a:lnTo>
                  <a:lnTo>
                    <a:pt x="1632" y="3892"/>
                  </a:lnTo>
                  <a:lnTo>
                    <a:pt x="1674" y="3829"/>
                  </a:lnTo>
                  <a:lnTo>
                    <a:pt x="1758" y="3850"/>
                  </a:lnTo>
                  <a:lnTo>
                    <a:pt x="1758" y="3892"/>
                  </a:lnTo>
                  <a:lnTo>
                    <a:pt x="1716" y="3934"/>
                  </a:lnTo>
                  <a:lnTo>
                    <a:pt x="1758" y="3997"/>
                  </a:lnTo>
                  <a:lnTo>
                    <a:pt x="1779" y="4080"/>
                  </a:lnTo>
                  <a:lnTo>
                    <a:pt x="1883" y="4185"/>
                  </a:lnTo>
                  <a:lnTo>
                    <a:pt x="1946" y="4164"/>
                  </a:lnTo>
                  <a:lnTo>
                    <a:pt x="2072" y="4206"/>
                  </a:lnTo>
                  <a:lnTo>
                    <a:pt x="2197" y="4185"/>
                  </a:lnTo>
                  <a:lnTo>
                    <a:pt x="2281" y="4143"/>
                  </a:lnTo>
                  <a:lnTo>
                    <a:pt x="2386" y="4143"/>
                  </a:lnTo>
                  <a:lnTo>
                    <a:pt x="2469" y="4080"/>
                  </a:lnTo>
                  <a:lnTo>
                    <a:pt x="2574" y="4143"/>
                  </a:lnTo>
                  <a:lnTo>
                    <a:pt x="2616" y="4080"/>
                  </a:lnTo>
                  <a:lnTo>
                    <a:pt x="2616" y="3955"/>
                  </a:lnTo>
                  <a:lnTo>
                    <a:pt x="2658" y="3871"/>
                  </a:lnTo>
                  <a:lnTo>
                    <a:pt x="2616" y="3767"/>
                  </a:lnTo>
                  <a:lnTo>
                    <a:pt x="2867" y="3746"/>
                  </a:lnTo>
                  <a:lnTo>
                    <a:pt x="3076" y="3746"/>
                  </a:lnTo>
                  <a:lnTo>
                    <a:pt x="3348" y="3892"/>
                  </a:lnTo>
                  <a:lnTo>
                    <a:pt x="3453" y="3892"/>
                  </a:lnTo>
                  <a:lnTo>
                    <a:pt x="3641" y="4143"/>
                  </a:lnTo>
                  <a:lnTo>
                    <a:pt x="3808" y="4248"/>
                  </a:lnTo>
                  <a:lnTo>
                    <a:pt x="4331" y="4185"/>
                  </a:lnTo>
                  <a:lnTo>
                    <a:pt x="4478" y="4101"/>
                  </a:lnTo>
                  <a:lnTo>
                    <a:pt x="4541" y="4101"/>
                  </a:lnTo>
                  <a:lnTo>
                    <a:pt x="4562" y="4143"/>
                  </a:lnTo>
                  <a:lnTo>
                    <a:pt x="4603" y="4080"/>
                  </a:lnTo>
                  <a:lnTo>
                    <a:pt x="4645" y="3976"/>
                  </a:lnTo>
                  <a:lnTo>
                    <a:pt x="4896" y="3725"/>
                  </a:lnTo>
                  <a:lnTo>
                    <a:pt x="4959" y="3683"/>
                  </a:lnTo>
                  <a:lnTo>
                    <a:pt x="5189" y="3767"/>
                  </a:lnTo>
                  <a:lnTo>
                    <a:pt x="5336" y="3850"/>
                  </a:lnTo>
                  <a:lnTo>
                    <a:pt x="5524" y="3787"/>
                  </a:lnTo>
                  <a:lnTo>
                    <a:pt x="5524" y="3746"/>
                  </a:lnTo>
                  <a:lnTo>
                    <a:pt x="5650" y="3662"/>
                  </a:lnTo>
                  <a:lnTo>
                    <a:pt x="5754" y="3683"/>
                  </a:lnTo>
                  <a:lnTo>
                    <a:pt x="5754" y="3767"/>
                  </a:lnTo>
                  <a:lnTo>
                    <a:pt x="5691" y="3934"/>
                  </a:lnTo>
                  <a:lnTo>
                    <a:pt x="5545" y="3997"/>
                  </a:lnTo>
                  <a:lnTo>
                    <a:pt x="5587" y="4059"/>
                  </a:lnTo>
                  <a:lnTo>
                    <a:pt x="5691" y="4185"/>
                  </a:lnTo>
                  <a:lnTo>
                    <a:pt x="5650" y="4269"/>
                  </a:lnTo>
                  <a:lnTo>
                    <a:pt x="5754" y="4290"/>
                  </a:lnTo>
                  <a:lnTo>
                    <a:pt x="5901" y="4269"/>
                  </a:lnTo>
                  <a:lnTo>
                    <a:pt x="6005" y="4206"/>
                  </a:lnTo>
                  <a:lnTo>
                    <a:pt x="5963" y="4080"/>
                  </a:lnTo>
                  <a:lnTo>
                    <a:pt x="6047" y="4059"/>
                  </a:lnTo>
                  <a:lnTo>
                    <a:pt x="6047" y="3829"/>
                  </a:lnTo>
                  <a:lnTo>
                    <a:pt x="6110" y="3746"/>
                  </a:lnTo>
                  <a:lnTo>
                    <a:pt x="6256" y="3787"/>
                  </a:lnTo>
                  <a:lnTo>
                    <a:pt x="6361" y="3829"/>
                  </a:lnTo>
                  <a:lnTo>
                    <a:pt x="6654" y="3683"/>
                  </a:lnTo>
                  <a:lnTo>
                    <a:pt x="6696" y="3683"/>
                  </a:lnTo>
                  <a:lnTo>
                    <a:pt x="6780" y="3641"/>
                  </a:lnTo>
                  <a:lnTo>
                    <a:pt x="7093" y="3620"/>
                  </a:lnTo>
                  <a:lnTo>
                    <a:pt x="7198" y="3641"/>
                  </a:lnTo>
                  <a:lnTo>
                    <a:pt x="7261" y="3683"/>
                  </a:lnTo>
                  <a:lnTo>
                    <a:pt x="7428" y="3746"/>
                  </a:lnTo>
                  <a:lnTo>
                    <a:pt x="7700" y="3746"/>
                  </a:lnTo>
                  <a:lnTo>
                    <a:pt x="7721" y="3683"/>
                  </a:lnTo>
                  <a:lnTo>
                    <a:pt x="7888" y="3641"/>
                  </a:lnTo>
                  <a:lnTo>
                    <a:pt x="7951" y="3557"/>
                  </a:lnTo>
                  <a:lnTo>
                    <a:pt x="8160" y="3474"/>
                  </a:lnTo>
                  <a:lnTo>
                    <a:pt x="8307" y="3474"/>
                  </a:lnTo>
                  <a:lnTo>
                    <a:pt x="8432" y="3453"/>
                  </a:lnTo>
                  <a:lnTo>
                    <a:pt x="8725" y="3474"/>
                  </a:lnTo>
                  <a:lnTo>
                    <a:pt x="8956" y="3411"/>
                  </a:lnTo>
                  <a:lnTo>
                    <a:pt x="9102" y="3411"/>
                  </a:lnTo>
                  <a:lnTo>
                    <a:pt x="9165" y="3432"/>
                  </a:lnTo>
                  <a:lnTo>
                    <a:pt x="9311" y="3306"/>
                  </a:lnTo>
                  <a:lnTo>
                    <a:pt x="9458" y="3306"/>
                  </a:lnTo>
                  <a:lnTo>
                    <a:pt x="9500" y="3264"/>
                  </a:lnTo>
                  <a:lnTo>
                    <a:pt x="9730" y="3264"/>
                  </a:lnTo>
                  <a:lnTo>
                    <a:pt x="9939" y="3327"/>
                  </a:lnTo>
                  <a:lnTo>
                    <a:pt x="10085" y="3264"/>
                  </a:lnTo>
                  <a:lnTo>
                    <a:pt x="10148" y="3327"/>
                  </a:lnTo>
                  <a:lnTo>
                    <a:pt x="10148" y="3432"/>
                  </a:lnTo>
                  <a:lnTo>
                    <a:pt x="10253" y="3474"/>
                  </a:lnTo>
                  <a:lnTo>
                    <a:pt x="10399" y="3453"/>
                  </a:lnTo>
                  <a:lnTo>
                    <a:pt x="10420" y="3348"/>
                  </a:lnTo>
                  <a:lnTo>
                    <a:pt x="10357" y="3223"/>
                  </a:lnTo>
                  <a:lnTo>
                    <a:pt x="10232" y="2992"/>
                  </a:lnTo>
                  <a:lnTo>
                    <a:pt x="10085" y="2930"/>
                  </a:lnTo>
                  <a:lnTo>
                    <a:pt x="10106" y="2846"/>
                  </a:lnTo>
                  <a:lnTo>
                    <a:pt x="10085" y="2699"/>
                  </a:lnTo>
                  <a:lnTo>
                    <a:pt x="10148" y="2511"/>
                  </a:lnTo>
                  <a:lnTo>
                    <a:pt x="10127" y="2469"/>
                  </a:lnTo>
                  <a:lnTo>
                    <a:pt x="10002" y="2427"/>
                  </a:lnTo>
                  <a:lnTo>
                    <a:pt x="10002" y="2281"/>
                  </a:lnTo>
                  <a:lnTo>
                    <a:pt x="10002" y="2176"/>
                  </a:lnTo>
                  <a:lnTo>
                    <a:pt x="9939" y="1967"/>
                  </a:lnTo>
                  <a:lnTo>
                    <a:pt x="9897" y="1842"/>
                  </a:lnTo>
                  <a:lnTo>
                    <a:pt x="9897" y="1779"/>
                  </a:lnTo>
                  <a:lnTo>
                    <a:pt x="10044" y="1779"/>
                  </a:lnTo>
                  <a:lnTo>
                    <a:pt x="10106" y="1632"/>
                  </a:lnTo>
                  <a:lnTo>
                    <a:pt x="10148" y="1570"/>
                  </a:lnTo>
                  <a:lnTo>
                    <a:pt x="10148" y="1528"/>
                  </a:lnTo>
                  <a:lnTo>
                    <a:pt x="10106" y="1444"/>
                  </a:lnTo>
                  <a:lnTo>
                    <a:pt x="10002" y="1360"/>
                  </a:lnTo>
                  <a:lnTo>
                    <a:pt x="9709" y="1360"/>
                  </a:lnTo>
                  <a:lnTo>
                    <a:pt x="9562" y="1256"/>
                  </a:lnTo>
                  <a:lnTo>
                    <a:pt x="9520" y="1026"/>
                  </a:lnTo>
                  <a:lnTo>
                    <a:pt x="9583" y="837"/>
                  </a:lnTo>
                  <a:lnTo>
                    <a:pt x="9500" y="733"/>
                  </a:lnTo>
                  <a:lnTo>
                    <a:pt x="9395" y="712"/>
                  </a:lnTo>
                  <a:lnTo>
                    <a:pt x="9395" y="628"/>
                  </a:lnTo>
                  <a:lnTo>
                    <a:pt x="9290" y="523"/>
                  </a:lnTo>
                  <a:lnTo>
                    <a:pt x="9186" y="502"/>
                  </a:lnTo>
                  <a:lnTo>
                    <a:pt x="8956" y="293"/>
                  </a:lnTo>
                  <a:lnTo>
                    <a:pt x="8851" y="272"/>
                  </a:lnTo>
                  <a:lnTo>
                    <a:pt x="8767" y="335"/>
                  </a:lnTo>
                  <a:lnTo>
                    <a:pt x="8725" y="335"/>
                  </a:lnTo>
                  <a:lnTo>
                    <a:pt x="8558" y="293"/>
                  </a:lnTo>
                  <a:lnTo>
                    <a:pt x="8516" y="377"/>
                  </a:lnTo>
                  <a:lnTo>
                    <a:pt x="8432" y="335"/>
                  </a:lnTo>
                  <a:lnTo>
                    <a:pt x="8412" y="230"/>
                  </a:lnTo>
                  <a:lnTo>
                    <a:pt x="8349" y="230"/>
                  </a:lnTo>
                  <a:lnTo>
                    <a:pt x="8328" y="272"/>
                  </a:lnTo>
                  <a:lnTo>
                    <a:pt x="8244" y="419"/>
                  </a:lnTo>
                  <a:lnTo>
                    <a:pt x="8098" y="502"/>
                  </a:lnTo>
                  <a:lnTo>
                    <a:pt x="7909" y="607"/>
                  </a:lnTo>
                  <a:lnTo>
                    <a:pt x="7888" y="691"/>
                  </a:lnTo>
                  <a:lnTo>
                    <a:pt x="7700" y="712"/>
                  </a:lnTo>
                  <a:lnTo>
                    <a:pt x="7616" y="754"/>
                  </a:lnTo>
                  <a:lnTo>
                    <a:pt x="7386" y="712"/>
                  </a:lnTo>
                  <a:lnTo>
                    <a:pt x="7324" y="649"/>
                  </a:lnTo>
                  <a:lnTo>
                    <a:pt x="7219" y="649"/>
                  </a:lnTo>
                  <a:lnTo>
                    <a:pt x="7198" y="628"/>
                  </a:lnTo>
                  <a:lnTo>
                    <a:pt x="7093" y="691"/>
                  </a:lnTo>
                  <a:lnTo>
                    <a:pt x="6884" y="691"/>
                  </a:lnTo>
                  <a:lnTo>
                    <a:pt x="6633" y="795"/>
                  </a:lnTo>
                  <a:lnTo>
                    <a:pt x="6445" y="754"/>
                  </a:lnTo>
                  <a:lnTo>
                    <a:pt x="6319" y="649"/>
                  </a:lnTo>
                  <a:lnTo>
                    <a:pt x="6235" y="712"/>
                  </a:lnTo>
                  <a:lnTo>
                    <a:pt x="6026" y="607"/>
                  </a:lnTo>
                  <a:lnTo>
                    <a:pt x="5901" y="586"/>
                  </a:lnTo>
                  <a:lnTo>
                    <a:pt x="5712" y="440"/>
                  </a:lnTo>
                  <a:lnTo>
                    <a:pt x="5629" y="440"/>
                  </a:lnTo>
                  <a:lnTo>
                    <a:pt x="5587" y="523"/>
                  </a:lnTo>
                  <a:lnTo>
                    <a:pt x="5503" y="502"/>
                  </a:lnTo>
                  <a:lnTo>
                    <a:pt x="5399" y="377"/>
                  </a:lnTo>
                  <a:lnTo>
                    <a:pt x="5378" y="210"/>
                  </a:lnTo>
                  <a:lnTo>
                    <a:pt x="5273" y="126"/>
                  </a:lnTo>
                  <a:lnTo>
                    <a:pt x="5210" y="168"/>
                  </a:lnTo>
                  <a:lnTo>
                    <a:pt x="5085" y="293"/>
                  </a:lnTo>
                  <a:lnTo>
                    <a:pt x="5022" y="272"/>
                  </a:lnTo>
                  <a:lnTo>
                    <a:pt x="4980" y="314"/>
                  </a:lnTo>
                  <a:lnTo>
                    <a:pt x="4771" y="105"/>
                  </a:lnTo>
                  <a:lnTo>
                    <a:pt x="475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4" name="Google Shape;2934;p78"/>
            <p:cNvSpPr/>
            <p:nvPr/>
          </p:nvSpPr>
          <p:spPr>
            <a:xfrm>
              <a:off x="3914265" y="2848854"/>
              <a:ext cx="18945" cy="15956"/>
            </a:xfrm>
            <a:custGeom>
              <a:avLst/>
              <a:gdLst/>
              <a:ahLst/>
              <a:cxnLst/>
              <a:rect l="l" t="t" r="r" b="b"/>
              <a:pathLst>
                <a:path w="1591" h="1403" extrusionOk="0">
                  <a:moveTo>
                    <a:pt x="503" y="0"/>
                  </a:moveTo>
                  <a:lnTo>
                    <a:pt x="419" y="84"/>
                  </a:lnTo>
                  <a:lnTo>
                    <a:pt x="335" y="84"/>
                  </a:lnTo>
                  <a:lnTo>
                    <a:pt x="231" y="189"/>
                  </a:lnTo>
                  <a:lnTo>
                    <a:pt x="210" y="356"/>
                  </a:lnTo>
                  <a:lnTo>
                    <a:pt x="335" y="398"/>
                  </a:lnTo>
                  <a:lnTo>
                    <a:pt x="335" y="523"/>
                  </a:lnTo>
                  <a:lnTo>
                    <a:pt x="189" y="628"/>
                  </a:lnTo>
                  <a:lnTo>
                    <a:pt x="210" y="733"/>
                  </a:lnTo>
                  <a:lnTo>
                    <a:pt x="126" y="879"/>
                  </a:lnTo>
                  <a:lnTo>
                    <a:pt x="1" y="921"/>
                  </a:lnTo>
                  <a:lnTo>
                    <a:pt x="22" y="921"/>
                  </a:lnTo>
                  <a:lnTo>
                    <a:pt x="84" y="1025"/>
                  </a:lnTo>
                  <a:lnTo>
                    <a:pt x="168" y="1088"/>
                  </a:lnTo>
                  <a:lnTo>
                    <a:pt x="231" y="1046"/>
                  </a:lnTo>
                  <a:lnTo>
                    <a:pt x="294" y="1088"/>
                  </a:lnTo>
                  <a:lnTo>
                    <a:pt x="398" y="1046"/>
                  </a:lnTo>
                  <a:lnTo>
                    <a:pt x="294" y="1130"/>
                  </a:lnTo>
                  <a:lnTo>
                    <a:pt x="231" y="1130"/>
                  </a:lnTo>
                  <a:lnTo>
                    <a:pt x="168" y="1318"/>
                  </a:lnTo>
                  <a:lnTo>
                    <a:pt x="189" y="1402"/>
                  </a:lnTo>
                  <a:lnTo>
                    <a:pt x="419" y="1193"/>
                  </a:lnTo>
                  <a:lnTo>
                    <a:pt x="712" y="1025"/>
                  </a:lnTo>
                  <a:lnTo>
                    <a:pt x="796" y="879"/>
                  </a:lnTo>
                  <a:lnTo>
                    <a:pt x="900" y="816"/>
                  </a:lnTo>
                  <a:lnTo>
                    <a:pt x="1110" y="837"/>
                  </a:lnTo>
                  <a:lnTo>
                    <a:pt x="1152" y="795"/>
                  </a:lnTo>
                  <a:lnTo>
                    <a:pt x="1277" y="795"/>
                  </a:lnTo>
                  <a:lnTo>
                    <a:pt x="1361" y="816"/>
                  </a:lnTo>
                  <a:lnTo>
                    <a:pt x="1486" y="837"/>
                  </a:lnTo>
                  <a:lnTo>
                    <a:pt x="1591" y="733"/>
                  </a:lnTo>
                  <a:lnTo>
                    <a:pt x="1591" y="670"/>
                  </a:lnTo>
                  <a:lnTo>
                    <a:pt x="1486" y="607"/>
                  </a:lnTo>
                  <a:lnTo>
                    <a:pt x="1361" y="481"/>
                  </a:lnTo>
                  <a:lnTo>
                    <a:pt x="1235" y="461"/>
                  </a:lnTo>
                  <a:lnTo>
                    <a:pt x="1047" y="293"/>
                  </a:lnTo>
                  <a:lnTo>
                    <a:pt x="1026" y="84"/>
                  </a:lnTo>
                  <a:lnTo>
                    <a:pt x="921" y="63"/>
                  </a:lnTo>
                  <a:lnTo>
                    <a:pt x="817" y="147"/>
                  </a:lnTo>
                  <a:lnTo>
                    <a:pt x="64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5" name="Google Shape;2935;p78"/>
            <p:cNvSpPr/>
            <p:nvPr/>
          </p:nvSpPr>
          <p:spPr>
            <a:xfrm>
              <a:off x="4004703" y="2885735"/>
              <a:ext cx="66539" cy="61161"/>
            </a:xfrm>
            <a:custGeom>
              <a:avLst/>
              <a:gdLst/>
              <a:ahLst/>
              <a:cxnLst/>
              <a:rect l="l" t="t" r="r" b="b"/>
              <a:pathLst>
                <a:path w="5588" h="5378" extrusionOk="0">
                  <a:moveTo>
                    <a:pt x="2031" y="0"/>
                  </a:moveTo>
                  <a:lnTo>
                    <a:pt x="1989" y="42"/>
                  </a:lnTo>
                  <a:lnTo>
                    <a:pt x="1842" y="42"/>
                  </a:lnTo>
                  <a:lnTo>
                    <a:pt x="1696" y="168"/>
                  </a:lnTo>
                  <a:lnTo>
                    <a:pt x="1717" y="189"/>
                  </a:lnTo>
                  <a:lnTo>
                    <a:pt x="1633" y="314"/>
                  </a:lnTo>
                  <a:lnTo>
                    <a:pt x="1591" y="314"/>
                  </a:lnTo>
                  <a:lnTo>
                    <a:pt x="1466" y="419"/>
                  </a:lnTo>
                  <a:lnTo>
                    <a:pt x="1215" y="482"/>
                  </a:lnTo>
                  <a:lnTo>
                    <a:pt x="1110" y="670"/>
                  </a:lnTo>
                  <a:lnTo>
                    <a:pt x="1110" y="837"/>
                  </a:lnTo>
                  <a:lnTo>
                    <a:pt x="1215" y="1047"/>
                  </a:lnTo>
                  <a:lnTo>
                    <a:pt x="1215" y="1235"/>
                  </a:lnTo>
                  <a:lnTo>
                    <a:pt x="1110" y="1444"/>
                  </a:lnTo>
                  <a:lnTo>
                    <a:pt x="1173" y="1549"/>
                  </a:lnTo>
                  <a:lnTo>
                    <a:pt x="1152" y="1716"/>
                  </a:lnTo>
                  <a:lnTo>
                    <a:pt x="1068" y="1842"/>
                  </a:lnTo>
                  <a:lnTo>
                    <a:pt x="1005" y="1925"/>
                  </a:lnTo>
                  <a:lnTo>
                    <a:pt x="1" y="2658"/>
                  </a:lnTo>
                  <a:lnTo>
                    <a:pt x="273" y="3411"/>
                  </a:lnTo>
                  <a:lnTo>
                    <a:pt x="775" y="3453"/>
                  </a:lnTo>
                  <a:lnTo>
                    <a:pt x="3474" y="5336"/>
                  </a:lnTo>
                  <a:lnTo>
                    <a:pt x="4562" y="5378"/>
                  </a:lnTo>
                  <a:lnTo>
                    <a:pt x="4709" y="5106"/>
                  </a:lnTo>
                  <a:lnTo>
                    <a:pt x="4834" y="4855"/>
                  </a:lnTo>
                  <a:lnTo>
                    <a:pt x="5085" y="4708"/>
                  </a:lnTo>
                  <a:lnTo>
                    <a:pt x="5274" y="4792"/>
                  </a:lnTo>
                  <a:lnTo>
                    <a:pt x="5399" y="4750"/>
                  </a:lnTo>
                  <a:lnTo>
                    <a:pt x="5462" y="4771"/>
                  </a:lnTo>
                  <a:lnTo>
                    <a:pt x="5546" y="4645"/>
                  </a:lnTo>
                  <a:lnTo>
                    <a:pt x="5588" y="4604"/>
                  </a:lnTo>
                  <a:lnTo>
                    <a:pt x="5546" y="4583"/>
                  </a:lnTo>
                  <a:lnTo>
                    <a:pt x="5441" y="4541"/>
                  </a:lnTo>
                  <a:lnTo>
                    <a:pt x="5337" y="4457"/>
                  </a:lnTo>
                  <a:lnTo>
                    <a:pt x="5274" y="4122"/>
                  </a:lnTo>
                  <a:lnTo>
                    <a:pt x="5085" y="4122"/>
                  </a:lnTo>
                  <a:lnTo>
                    <a:pt x="5064" y="3955"/>
                  </a:lnTo>
                  <a:lnTo>
                    <a:pt x="5064" y="3767"/>
                  </a:lnTo>
                  <a:lnTo>
                    <a:pt x="5190" y="3662"/>
                  </a:lnTo>
                  <a:lnTo>
                    <a:pt x="5064" y="3411"/>
                  </a:lnTo>
                  <a:lnTo>
                    <a:pt x="4960" y="3348"/>
                  </a:lnTo>
                  <a:lnTo>
                    <a:pt x="4855" y="3139"/>
                  </a:lnTo>
                  <a:lnTo>
                    <a:pt x="4772" y="3097"/>
                  </a:lnTo>
                  <a:lnTo>
                    <a:pt x="4730" y="3118"/>
                  </a:lnTo>
                  <a:lnTo>
                    <a:pt x="4290" y="2825"/>
                  </a:lnTo>
                  <a:lnTo>
                    <a:pt x="4186" y="2867"/>
                  </a:lnTo>
                  <a:lnTo>
                    <a:pt x="4123" y="2888"/>
                  </a:lnTo>
                  <a:lnTo>
                    <a:pt x="4018" y="2804"/>
                  </a:lnTo>
                  <a:lnTo>
                    <a:pt x="4018" y="2720"/>
                  </a:lnTo>
                  <a:lnTo>
                    <a:pt x="3997" y="2699"/>
                  </a:lnTo>
                  <a:lnTo>
                    <a:pt x="4039" y="2574"/>
                  </a:lnTo>
                  <a:lnTo>
                    <a:pt x="3914" y="2469"/>
                  </a:lnTo>
                  <a:lnTo>
                    <a:pt x="3893" y="2386"/>
                  </a:lnTo>
                  <a:lnTo>
                    <a:pt x="3788" y="2365"/>
                  </a:lnTo>
                  <a:lnTo>
                    <a:pt x="3704" y="2281"/>
                  </a:lnTo>
                  <a:lnTo>
                    <a:pt x="3621" y="2260"/>
                  </a:lnTo>
                  <a:lnTo>
                    <a:pt x="3621" y="2176"/>
                  </a:lnTo>
                  <a:lnTo>
                    <a:pt x="3684" y="2135"/>
                  </a:lnTo>
                  <a:lnTo>
                    <a:pt x="3663" y="2072"/>
                  </a:lnTo>
                  <a:lnTo>
                    <a:pt x="3684" y="1988"/>
                  </a:lnTo>
                  <a:lnTo>
                    <a:pt x="3684" y="1779"/>
                  </a:lnTo>
                  <a:lnTo>
                    <a:pt x="3725" y="1737"/>
                  </a:lnTo>
                  <a:lnTo>
                    <a:pt x="3767" y="1549"/>
                  </a:lnTo>
                  <a:lnTo>
                    <a:pt x="3830" y="1549"/>
                  </a:lnTo>
                  <a:lnTo>
                    <a:pt x="3914" y="1528"/>
                  </a:lnTo>
                  <a:lnTo>
                    <a:pt x="3914" y="1319"/>
                  </a:lnTo>
                  <a:lnTo>
                    <a:pt x="3872" y="1298"/>
                  </a:lnTo>
                  <a:lnTo>
                    <a:pt x="3830" y="1130"/>
                  </a:lnTo>
                  <a:lnTo>
                    <a:pt x="3914" y="1130"/>
                  </a:lnTo>
                  <a:lnTo>
                    <a:pt x="4018" y="1088"/>
                  </a:lnTo>
                  <a:lnTo>
                    <a:pt x="4081" y="1047"/>
                  </a:lnTo>
                  <a:lnTo>
                    <a:pt x="4018" y="1026"/>
                  </a:lnTo>
                  <a:lnTo>
                    <a:pt x="3935" y="984"/>
                  </a:lnTo>
                  <a:lnTo>
                    <a:pt x="3809" y="1005"/>
                  </a:lnTo>
                  <a:lnTo>
                    <a:pt x="3725" y="984"/>
                  </a:lnTo>
                  <a:lnTo>
                    <a:pt x="3516" y="879"/>
                  </a:lnTo>
                  <a:lnTo>
                    <a:pt x="3453" y="837"/>
                  </a:lnTo>
                  <a:lnTo>
                    <a:pt x="3349" y="795"/>
                  </a:lnTo>
                  <a:lnTo>
                    <a:pt x="3286" y="670"/>
                  </a:lnTo>
                  <a:lnTo>
                    <a:pt x="3244" y="565"/>
                  </a:lnTo>
                  <a:lnTo>
                    <a:pt x="3140" y="565"/>
                  </a:lnTo>
                  <a:lnTo>
                    <a:pt x="3077" y="419"/>
                  </a:lnTo>
                  <a:lnTo>
                    <a:pt x="3098" y="314"/>
                  </a:lnTo>
                  <a:lnTo>
                    <a:pt x="3035" y="189"/>
                  </a:lnTo>
                  <a:lnTo>
                    <a:pt x="2930" y="168"/>
                  </a:lnTo>
                  <a:lnTo>
                    <a:pt x="2784" y="210"/>
                  </a:lnTo>
                  <a:lnTo>
                    <a:pt x="2679" y="168"/>
                  </a:lnTo>
                  <a:lnTo>
                    <a:pt x="2679" y="63"/>
                  </a:lnTo>
                  <a:lnTo>
                    <a:pt x="2616" y="0"/>
                  </a:lnTo>
                  <a:lnTo>
                    <a:pt x="2470" y="63"/>
                  </a:lnTo>
                  <a:lnTo>
                    <a:pt x="22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78"/>
            <p:cNvSpPr/>
            <p:nvPr/>
          </p:nvSpPr>
          <p:spPr>
            <a:xfrm>
              <a:off x="4059025" y="2939277"/>
              <a:ext cx="11967" cy="11668"/>
            </a:xfrm>
            <a:custGeom>
              <a:avLst/>
              <a:gdLst/>
              <a:ahLst/>
              <a:cxnLst/>
              <a:rect l="l" t="t" r="r" b="b"/>
              <a:pathLst>
                <a:path w="1005" h="1026" extrusionOk="0">
                  <a:moveTo>
                    <a:pt x="523" y="0"/>
                  </a:moveTo>
                  <a:lnTo>
                    <a:pt x="272" y="147"/>
                  </a:lnTo>
                  <a:lnTo>
                    <a:pt x="147" y="398"/>
                  </a:lnTo>
                  <a:lnTo>
                    <a:pt x="0" y="670"/>
                  </a:lnTo>
                  <a:lnTo>
                    <a:pt x="84" y="670"/>
                  </a:lnTo>
                  <a:lnTo>
                    <a:pt x="607" y="816"/>
                  </a:lnTo>
                  <a:lnTo>
                    <a:pt x="628" y="1025"/>
                  </a:lnTo>
                  <a:lnTo>
                    <a:pt x="1005" y="879"/>
                  </a:lnTo>
                  <a:lnTo>
                    <a:pt x="942" y="795"/>
                  </a:lnTo>
                  <a:lnTo>
                    <a:pt x="942" y="774"/>
                  </a:lnTo>
                  <a:lnTo>
                    <a:pt x="984" y="774"/>
                  </a:lnTo>
                  <a:lnTo>
                    <a:pt x="921" y="691"/>
                  </a:lnTo>
                  <a:lnTo>
                    <a:pt x="921" y="607"/>
                  </a:lnTo>
                  <a:lnTo>
                    <a:pt x="879" y="502"/>
                  </a:lnTo>
                  <a:lnTo>
                    <a:pt x="837" y="565"/>
                  </a:lnTo>
                  <a:lnTo>
                    <a:pt x="607" y="419"/>
                  </a:lnTo>
                  <a:lnTo>
                    <a:pt x="942" y="356"/>
                  </a:lnTo>
                  <a:lnTo>
                    <a:pt x="900" y="84"/>
                  </a:lnTo>
                  <a:lnTo>
                    <a:pt x="900" y="63"/>
                  </a:lnTo>
                  <a:lnTo>
                    <a:pt x="837" y="42"/>
                  </a:lnTo>
                  <a:lnTo>
                    <a:pt x="712" y="84"/>
                  </a:lnTo>
                  <a:lnTo>
                    <a:pt x="5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7" name="Google Shape;2937;p78"/>
            <p:cNvSpPr/>
            <p:nvPr/>
          </p:nvSpPr>
          <p:spPr>
            <a:xfrm>
              <a:off x="3959359" y="2899768"/>
              <a:ext cx="15468" cy="8347"/>
            </a:xfrm>
            <a:custGeom>
              <a:avLst/>
              <a:gdLst/>
              <a:ahLst/>
              <a:cxnLst/>
              <a:rect l="l" t="t" r="r" b="b"/>
              <a:pathLst>
                <a:path w="1299" h="734" extrusionOk="0">
                  <a:moveTo>
                    <a:pt x="1194" y="1"/>
                  </a:moveTo>
                  <a:lnTo>
                    <a:pt x="1005" y="105"/>
                  </a:lnTo>
                  <a:lnTo>
                    <a:pt x="775" y="210"/>
                  </a:lnTo>
                  <a:lnTo>
                    <a:pt x="608" y="210"/>
                  </a:lnTo>
                  <a:lnTo>
                    <a:pt x="482" y="168"/>
                  </a:lnTo>
                  <a:lnTo>
                    <a:pt x="378" y="168"/>
                  </a:lnTo>
                  <a:lnTo>
                    <a:pt x="378" y="231"/>
                  </a:lnTo>
                  <a:lnTo>
                    <a:pt x="357" y="315"/>
                  </a:lnTo>
                  <a:lnTo>
                    <a:pt x="273" y="336"/>
                  </a:lnTo>
                  <a:lnTo>
                    <a:pt x="147" y="294"/>
                  </a:lnTo>
                  <a:lnTo>
                    <a:pt x="85" y="377"/>
                  </a:lnTo>
                  <a:lnTo>
                    <a:pt x="1" y="398"/>
                  </a:lnTo>
                  <a:lnTo>
                    <a:pt x="1" y="524"/>
                  </a:lnTo>
                  <a:lnTo>
                    <a:pt x="85" y="629"/>
                  </a:lnTo>
                  <a:lnTo>
                    <a:pt x="210" y="712"/>
                  </a:lnTo>
                  <a:lnTo>
                    <a:pt x="378" y="691"/>
                  </a:lnTo>
                  <a:lnTo>
                    <a:pt x="461" y="733"/>
                  </a:lnTo>
                  <a:lnTo>
                    <a:pt x="503" y="691"/>
                  </a:lnTo>
                  <a:lnTo>
                    <a:pt x="629" y="649"/>
                  </a:lnTo>
                  <a:lnTo>
                    <a:pt x="775" y="545"/>
                  </a:lnTo>
                  <a:lnTo>
                    <a:pt x="838" y="503"/>
                  </a:lnTo>
                  <a:lnTo>
                    <a:pt x="1005" y="524"/>
                  </a:lnTo>
                  <a:lnTo>
                    <a:pt x="1005" y="419"/>
                  </a:lnTo>
                  <a:lnTo>
                    <a:pt x="984" y="315"/>
                  </a:lnTo>
                  <a:lnTo>
                    <a:pt x="1110" y="168"/>
                  </a:lnTo>
                  <a:lnTo>
                    <a:pt x="1235" y="85"/>
                  </a:lnTo>
                  <a:lnTo>
                    <a:pt x="1298" y="22"/>
                  </a:lnTo>
                  <a:lnTo>
                    <a:pt x="125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8" name="Google Shape;2938;p78"/>
            <p:cNvSpPr/>
            <p:nvPr/>
          </p:nvSpPr>
          <p:spPr>
            <a:xfrm>
              <a:off x="3982281" y="2887395"/>
              <a:ext cx="42867" cy="36426"/>
            </a:xfrm>
            <a:custGeom>
              <a:avLst/>
              <a:gdLst/>
              <a:ahLst/>
              <a:cxnLst/>
              <a:rect l="l" t="t" r="r" b="b"/>
              <a:pathLst>
                <a:path w="3600" h="3203" extrusionOk="0">
                  <a:moveTo>
                    <a:pt x="3370" y="1"/>
                  </a:moveTo>
                  <a:lnTo>
                    <a:pt x="3139" y="64"/>
                  </a:lnTo>
                  <a:lnTo>
                    <a:pt x="2846" y="43"/>
                  </a:lnTo>
                  <a:lnTo>
                    <a:pt x="2721" y="64"/>
                  </a:lnTo>
                  <a:lnTo>
                    <a:pt x="2574" y="64"/>
                  </a:lnTo>
                  <a:lnTo>
                    <a:pt x="2365" y="147"/>
                  </a:lnTo>
                  <a:lnTo>
                    <a:pt x="2302" y="231"/>
                  </a:lnTo>
                  <a:lnTo>
                    <a:pt x="2135" y="273"/>
                  </a:lnTo>
                  <a:lnTo>
                    <a:pt x="2114" y="336"/>
                  </a:lnTo>
                  <a:lnTo>
                    <a:pt x="1842" y="336"/>
                  </a:lnTo>
                  <a:lnTo>
                    <a:pt x="1675" y="273"/>
                  </a:lnTo>
                  <a:lnTo>
                    <a:pt x="1612" y="231"/>
                  </a:lnTo>
                  <a:lnTo>
                    <a:pt x="1507" y="210"/>
                  </a:lnTo>
                  <a:lnTo>
                    <a:pt x="1194" y="231"/>
                  </a:lnTo>
                  <a:lnTo>
                    <a:pt x="1110" y="273"/>
                  </a:lnTo>
                  <a:lnTo>
                    <a:pt x="1068" y="273"/>
                  </a:lnTo>
                  <a:lnTo>
                    <a:pt x="775" y="419"/>
                  </a:lnTo>
                  <a:lnTo>
                    <a:pt x="670" y="377"/>
                  </a:lnTo>
                  <a:lnTo>
                    <a:pt x="524" y="336"/>
                  </a:lnTo>
                  <a:lnTo>
                    <a:pt x="461" y="419"/>
                  </a:lnTo>
                  <a:lnTo>
                    <a:pt x="461" y="649"/>
                  </a:lnTo>
                  <a:lnTo>
                    <a:pt x="377" y="670"/>
                  </a:lnTo>
                  <a:lnTo>
                    <a:pt x="419" y="796"/>
                  </a:lnTo>
                  <a:lnTo>
                    <a:pt x="315" y="859"/>
                  </a:lnTo>
                  <a:lnTo>
                    <a:pt x="168" y="880"/>
                  </a:lnTo>
                  <a:lnTo>
                    <a:pt x="64" y="859"/>
                  </a:lnTo>
                  <a:lnTo>
                    <a:pt x="1" y="901"/>
                  </a:lnTo>
                  <a:lnTo>
                    <a:pt x="22" y="1068"/>
                  </a:lnTo>
                  <a:lnTo>
                    <a:pt x="105" y="1277"/>
                  </a:lnTo>
                  <a:lnTo>
                    <a:pt x="147" y="1403"/>
                  </a:lnTo>
                  <a:lnTo>
                    <a:pt x="126" y="1528"/>
                  </a:lnTo>
                  <a:lnTo>
                    <a:pt x="105" y="1779"/>
                  </a:lnTo>
                  <a:lnTo>
                    <a:pt x="336" y="1779"/>
                  </a:lnTo>
                  <a:lnTo>
                    <a:pt x="377" y="1905"/>
                  </a:lnTo>
                  <a:lnTo>
                    <a:pt x="482" y="1947"/>
                  </a:lnTo>
                  <a:lnTo>
                    <a:pt x="482" y="2114"/>
                  </a:lnTo>
                  <a:lnTo>
                    <a:pt x="545" y="2198"/>
                  </a:lnTo>
                  <a:lnTo>
                    <a:pt x="461" y="2219"/>
                  </a:lnTo>
                  <a:lnTo>
                    <a:pt x="419" y="2219"/>
                  </a:lnTo>
                  <a:lnTo>
                    <a:pt x="315" y="2302"/>
                  </a:lnTo>
                  <a:lnTo>
                    <a:pt x="252" y="2449"/>
                  </a:lnTo>
                  <a:lnTo>
                    <a:pt x="168" y="2574"/>
                  </a:lnTo>
                  <a:lnTo>
                    <a:pt x="147" y="2574"/>
                  </a:lnTo>
                  <a:lnTo>
                    <a:pt x="168" y="2616"/>
                  </a:lnTo>
                  <a:lnTo>
                    <a:pt x="252" y="2679"/>
                  </a:lnTo>
                  <a:lnTo>
                    <a:pt x="273" y="2888"/>
                  </a:lnTo>
                  <a:lnTo>
                    <a:pt x="252" y="2993"/>
                  </a:lnTo>
                  <a:lnTo>
                    <a:pt x="315" y="2993"/>
                  </a:lnTo>
                  <a:lnTo>
                    <a:pt x="482" y="3077"/>
                  </a:lnTo>
                  <a:lnTo>
                    <a:pt x="629" y="3181"/>
                  </a:lnTo>
                  <a:lnTo>
                    <a:pt x="649" y="3181"/>
                  </a:lnTo>
                  <a:lnTo>
                    <a:pt x="733" y="3202"/>
                  </a:lnTo>
                  <a:lnTo>
                    <a:pt x="1884" y="2512"/>
                  </a:lnTo>
                  <a:lnTo>
                    <a:pt x="2888" y="1779"/>
                  </a:lnTo>
                  <a:lnTo>
                    <a:pt x="2951" y="1696"/>
                  </a:lnTo>
                  <a:lnTo>
                    <a:pt x="3035" y="1570"/>
                  </a:lnTo>
                  <a:lnTo>
                    <a:pt x="3056" y="1403"/>
                  </a:lnTo>
                  <a:lnTo>
                    <a:pt x="2993" y="1298"/>
                  </a:lnTo>
                  <a:lnTo>
                    <a:pt x="3098" y="1089"/>
                  </a:lnTo>
                  <a:lnTo>
                    <a:pt x="3098" y="901"/>
                  </a:lnTo>
                  <a:lnTo>
                    <a:pt x="2993" y="691"/>
                  </a:lnTo>
                  <a:lnTo>
                    <a:pt x="2993" y="524"/>
                  </a:lnTo>
                  <a:lnTo>
                    <a:pt x="3098" y="336"/>
                  </a:lnTo>
                  <a:lnTo>
                    <a:pt x="3349" y="273"/>
                  </a:lnTo>
                  <a:lnTo>
                    <a:pt x="3474" y="168"/>
                  </a:lnTo>
                  <a:lnTo>
                    <a:pt x="3516" y="168"/>
                  </a:lnTo>
                  <a:lnTo>
                    <a:pt x="3600" y="43"/>
                  </a:lnTo>
                  <a:lnTo>
                    <a:pt x="3579" y="22"/>
                  </a:lnTo>
                  <a:lnTo>
                    <a:pt x="351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78"/>
            <p:cNvSpPr/>
            <p:nvPr/>
          </p:nvSpPr>
          <p:spPr>
            <a:xfrm>
              <a:off x="3973565" y="2916668"/>
              <a:ext cx="10479" cy="29045"/>
            </a:xfrm>
            <a:custGeom>
              <a:avLst/>
              <a:gdLst/>
              <a:ahLst/>
              <a:cxnLst/>
              <a:rect l="l" t="t" r="r" b="b"/>
              <a:pathLst>
                <a:path w="880" h="2554" extrusionOk="0">
                  <a:moveTo>
                    <a:pt x="837" y="0"/>
                  </a:moveTo>
                  <a:lnTo>
                    <a:pt x="754" y="105"/>
                  </a:lnTo>
                  <a:lnTo>
                    <a:pt x="565" y="147"/>
                  </a:lnTo>
                  <a:lnTo>
                    <a:pt x="524" y="105"/>
                  </a:lnTo>
                  <a:lnTo>
                    <a:pt x="377" y="252"/>
                  </a:lnTo>
                  <a:lnTo>
                    <a:pt x="335" y="670"/>
                  </a:lnTo>
                  <a:lnTo>
                    <a:pt x="168" y="1005"/>
                  </a:lnTo>
                  <a:lnTo>
                    <a:pt x="1" y="1235"/>
                  </a:lnTo>
                  <a:lnTo>
                    <a:pt x="63" y="1256"/>
                  </a:lnTo>
                  <a:lnTo>
                    <a:pt x="168" y="1444"/>
                  </a:lnTo>
                  <a:lnTo>
                    <a:pt x="231" y="1653"/>
                  </a:lnTo>
                  <a:lnTo>
                    <a:pt x="377" y="1884"/>
                  </a:lnTo>
                  <a:lnTo>
                    <a:pt x="524" y="2197"/>
                  </a:lnTo>
                  <a:lnTo>
                    <a:pt x="461" y="2344"/>
                  </a:lnTo>
                  <a:lnTo>
                    <a:pt x="545" y="2553"/>
                  </a:lnTo>
                  <a:lnTo>
                    <a:pt x="628" y="2448"/>
                  </a:lnTo>
                  <a:lnTo>
                    <a:pt x="628" y="2407"/>
                  </a:lnTo>
                  <a:lnTo>
                    <a:pt x="628" y="2344"/>
                  </a:lnTo>
                  <a:lnTo>
                    <a:pt x="670" y="2281"/>
                  </a:lnTo>
                  <a:lnTo>
                    <a:pt x="670" y="2156"/>
                  </a:lnTo>
                  <a:lnTo>
                    <a:pt x="733" y="1988"/>
                  </a:lnTo>
                  <a:lnTo>
                    <a:pt x="691" y="1842"/>
                  </a:lnTo>
                  <a:lnTo>
                    <a:pt x="754" y="1821"/>
                  </a:lnTo>
                  <a:lnTo>
                    <a:pt x="754" y="1674"/>
                  </a:lnTo>
                  <a:lnTo>
                    <a:pt x="775" y="1549"/>
                  </a:lnTo>
                  <a:lnTo>
                    <a:pt x="775" y="1465"/>
                  </a:lnTo>
                  <a:lnTo>
                    <a:pt x="775" y="1214"/>
                  </a:lnTo>
                  <a:lnTo>
                    <a:pt x="754" y="1235"/>
                  </a:lnTo>
                  <a:lnTo>
                    <a:pt x="670" y="1235"/>
                  </a:lnTo>
                  <a:lnTo>
                    <a:pt x="565" y="1298"/>
                  </a:lnTo>
                  <a:lnTo>
                    <a:pt x="524" y="1235"/>
                  </a:lnTo>
                  <a:lnTo>
                    <a:pt x="545" y="1047"/>
                  </a:lnTo>
                  <a:lnTo>
                    <a:pt x="545" y="796"/>
                  </a:lnTo>
                  <a:lnTo>
                    <a:pt x="524" y="712"/>
                  </a:lnTo>
                  <a:lnTo>
                    <a:pt x="545" y="565"/>
                  </a:lnTo>
                  <a:lnTo>
                    <a:pt x="670" y="565"/>
                  </a:lnTo>
                  <a:lnTo>
                    <a:pt x="691" y="670"/>
                  </a:lnTo>
                  <a:lnTo>
                    <a:pt x="754" y="670"/>
                  </a:lnTo>
                  <a:lnTo>
                    <a:pt x="837" y="607"/>
                  </a:lnTo>
                  <a:lnTo>
                    <a:pt x="837" y="524"/>
                  </a:lnTo>
                  <a:lnTo>
                    <a:pt x="796" y="482"/>
                  </a:lnTo>
                  <a:lnTo>
                    <a:pt x="775" y="377"/>
                  </a:lnTo>
                  <a:lnTo>
                    <a:pt x="837" y="210"/>
                  </a:lnTo>
                  <a:lnTo>
                    <a:pt x="858" y="63"/>
                  </a:lnTo>
                  <a:lnTo>
                    <a:pt x="87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0" name="Google Shape;2940;p78"/>
            <p:cNvSpPr/>
            <p:nvPr/>
          </p:nvSpPr>
          <p:spPr>
            <a:xfrm>
              <a:off x="3982781" y="2916668"/>
              <a:ext cx="2751" cy="5959"/>
            </a:xfrm>
            <a:custGeom>
              <a:avLst/>
              <a:gdLst/>
              <a:ahLst/>
              <a:cxnLst/>
              <a:rect l="l" t="t" r="r" b="b"/>
              <a:pathLst>
                <a:path w="231" h="524" extrusionOk="0">
                  <a:moveTo>
                    <a:pt x="105" y="0"/>
                  </a:moveTo>
                  <a:lnTo>
                    <a:pt x="84" y="63"/>
                  </a:lnTo>
                  <a:lnTo>
                    <a:pt x="63" y="210"/>
                  </a:lnTo>
                  <a:lnTo>
                    <a:pt x="1" y="377"/>
                  </a:lnTo>
                  <a:lnTo>
                    <a:pt x="22" y="482"/>
                  </a:lnTo>
                  <a:lnTo>
                    <a:pt x="63" y="524"/>
                  </a:lnTo>
                  <a:lnTo>
                    <a:pt x="84" y="524"/>
                  </a:lnTo>
                  <a:lnTo>
                    <a:pt x="126" y="482"/>
                  </a:lnTo>
                  <a:lnTo>
                    <a:pt x="210" y="419"/>
                  </a:lnTo>
                  <a:lnTo>
                    <a:pt x="231" y="314"/>
                  </a:lnTo>
                  <a:lnTo>
                    <a:pt x="210" y="105"/>
                  </a:lnTo>
                  <a:lnTo>
                    <a:pt x="126" y="42"/>
                  </a:lnTo>
                  <a:lnTo>
                    <a:pt x="10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1" name="Google Shape;2941;p78"/>
            <p:cNvSpPr/>
            <p:nvPr/>
          </p:nvSpPr>
          <p:spPr>
            <a:xfrm>
              <a:off x="3979792" y="2923093"/>
              <a:ext cx="3751" cy="8336"/>
            </a:xfrm>
            <a:custGeom>
              <a:avLst/>
              <a:gdLst/>
              <a:ahLst/>
              <a:cxnLst/>
              <a:rect l="l" t="t" r="r" b="b"/>
              <a:pathLst>
                <a:path w="315" h="733" extrusionOk="0">
                  <a:moveTo>
                    <a:pt x="22" y="0"/>
                  </a:moveTo>
                  <a:lnTo>
                    <a:pt x="1" y="147"/>
                  </a:lnTo>
                  <a:lnTo>
                    <a:pt x="22" y="231"/>
                  </a:lnTo>
                  <a:lnTo>
                    <a:pt x="22" y="482"/>
                  </a:lnTo>
                  <a:lnTo>
                    <a:pt x="1" y="670"/>
                  </a:lnTo>
                  <a:lnTo>
                    <a:pt x="42" y="733"/>
                  </a:lnTo>
                  <a:lnTo>
                    <a:pt x="147" y="670"/>
                  </a:lnTo>
                  <a:lnTo>
                    <a:pt x="231" y="670"/>
                  </a:lnTo>
                  <a:lnTo>
                    <a:pt x="252" y="649"/>
                  </a:lnTo>
                  <a:lnTo>
                    <a:pt x="273" y="440"/>
                  </a:lnTo>
                  <a:lnTo>
                    <a:pt x="273" y="356"/>
                  </a:lnTo>
                  <a:lnTo>
                    <a:pt x="314" y="210"/>
                  </a:lnTo>
                  <a:lnTo>
                    <a:pt x="314" y="147"/>
                  </a:lnTo>
                  <a:lnTo>
                    <a:pt x="314" y="63"/>
                  </a:lnTo>
                  <a:lnTo>
                    <a:pt x="314" y="42"/>
                  </a:lnTo>
                  <a:lnTo>
                    <a:pt x="231" y="105"/>
                  </a:lnTo>
                  <a:lnTo>
                    <a:pt x="168" y="105"/>
                  </a:lnTo>
                  <a:lnTo>
                    <a:pt x="1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78"/>
            <p:cNvSpPr/>
            <p:nvPr/>
          </p:nvSpPr>
          <p:spPr>
            <a:xfrm>
              <a:off x="3979792" y="2907627"/>
              <a:ext cx="8978" cy="10713"/>
            </a:xfrm>
            <a:custGeom>
              <a:avLst/>
              <a:gdLst/>
              <a:ahLst/>
              <a:cxnLst/>
              <a:rect l="l" t="t" r="r" b="b"/>
              <a:pathLst>
                <a:path w="754" h="942" extrusionOk="0">
                  <a:moveTo>
                    <a:pt x="314" y="0"/>
                  </a:moveTo>
                  <a:lnTo>
                    <a:pt x="314" y="21"/>
                  </a:lnTo>
                  <a:lnTo>
                    <a:pt x="231" y="21"/>
                  </a:lnTo>
                  <a:lnTo>
                    <a:pt x="210" y="440"/>
                  </a:lnTo>
                  <a:lnTo>
                    <a:pt x="105" y="586"/>
                  </a:lnTo>
                  <a:lnTo>
                    <a:pt x="1" y="733"/>
                  </a:lnTo>
                  <a:lnTo>
                    <a:pt x="1" y="879"/>
                  </a:lnTo>
                  <a:lnTo>
                    <a:pt x="1" y="900"/>
                  </a:lnTo>
                  <a:lnTo>
                    <a:pt x="42" y="942"/>
                  </a:lnTo>
                  <a:lnTo>
                    <a:pt x="231" y="900"/>
                  </a:lnTo>
                  <a:lnTo>
                    <a:pt x="314" y="795"/>
                  </a:lnTo>
                  <a:lnTo>
                    <a:pt x="377" y="795"/>
                  </a:lnTo>
                  <a:lnTo>
                    <a:pt x="461" y="670"/>
                  </a:lnTo>
                  <a:lnTo>
                    <a:pt x="524" y="523"/>
                  </a:lnTo>
                  <a:lnTo>
                    <a:pt x="628" y="440"/>
                  </a:lnTo>
                  <a:lnTo>
                    <a:pt x="670" y="440"/>
                  </a:lnTo>
                  <a:lnTo>
                    <a:pt x="754" y="419"/>
                  </a:lnTo>
                  <a:lnTo>
                    <a:pt x="691" y="335"/>
                  </a:lnTo>
                  <a:lnTo>
                    <a:pt x="691" y="168"/>
                  </a:lnTo>
                  <a:lnTo>
                    <a:pt x="586" y="126"/>
                  </a:lnTo>
                  <a:lnTo>
                    <a:pt x="54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3" name="Google Shape;2943;p78"/>
            <p:cNvSpPr/>
            <p:nvPr/>
          </p:nvSpPr>
          <p:spPr>
            <a:xfrm>
              <a:off x="3980292" y="2915952"/>
              <a:ext cx="27661" cy="32616"/>
            </a:xfrm>
            <a:custGeom>
              <a:avLst/>
              <a:gdLst/>
              <a:ahLst/>
              <a:cxnLst/>
              <a:rect l="l" t="t" r="r" b="b"/>
              <a:pathLst>
                <a:path w="2323" h="2868" extrusionOk="0">
                  <a:moveTo>
                    <a:pt x="2051" y="1"/>
                  </a:moveTo>
                  <a:lnTo>
                    <a:pt x="900" y="691"/>
                  </a:lnTo>
                  <a:lnTo>
                    <a:pt x="816" y="670"/>
                  </a:lnTo>
                  <a:lnTo>
                    <a:pt x="796" y="670"/>
                  </a:lnTo>
                  <a:lnTo>
                    <a:pt x="649" y="566"/>
                  </a:lnTo>
                  <a:lnTo>
                    <a:pt x="482" y="482"/>
                  </a:lnTo>
                  <a:lnTo>
                    <a:pt x="419" y="482"/>
                  </a:lnTo>
                  <a:lnTo>
                    <a:pt x="335" y="545"/>
                  </a:lnTo>
                  <a:lnTo>
                    <a:pt x="293" y="587"/>
                  </a:lnTo>
                  <a:lnTo>
                    <a:pt x="272" y="587"/>
                  </a:lnTo>
                  <a:lnTo>
                    <a:pt x="272" y="670"/>
                  </a:lnTo>
                  <a:lnTo>
                    <a:pt x="272" y="691"/>
                  </a:lnTo>
                  <a:lnTo>
                    <a:pt x="272" y="775"/>
                  </a:lnTo>
                  <a:lnTo>
                    <a:pt x="272" y="838"/>
                  </a:lnTo>
                  <a:lnTo>
                    <a:pt x="231" y="984"/>
                  </a:lnTo>
                  <a:lnTo>
                    <a:pt x="231" y="1068"/>
                  </a:lnTo>
                  <a:lnTo>
                    <a:pt x="210" y="1528"/>
                  </a:lnTo>
                  <a:lnTo>
                    <a:pt x="210" y="1612"/>
                  </a:lnTo>
                  <a:lnTo>
                    <a:pt x="189" y="1737"/>
                  </a:lnTo>
                  <a:lnTo>
                    <a:pt x="189" y="1884"/>
                  </a:lnTo>
                  <a:lnTo>
                    <a:pt x="126" y="1905"/>
                  </a:lnTo>
                  <a:lnTo>
                    <a:pt x="168" y="2051"/>
                  </a:lnTo>
                  <a:lnTo>
                    <a:pt x="105" y="2219"/>
                  </a:lnTo>
                  <a:lnTo>
                    <a:pt x="105" y="2344"/>
                  </a:lnTo>
                  <a:lnTo>
                    <a:pt x="63" y="2407"/>
                  </a:lnTo>
                  <a:lnTo>
                    <a:pt x="63" y="2470"/>
                  </a:lnTo>
                  <a:lnTo>
                    <a:pt x="63" y="2553"/>
                  </a:lnTo>
                  <a:lnTo>
                    <a:pt x="0" y="2679"/>
                  </a:lnTo>
                  <a:lnTo>
                    <a:pt x="0" y="2721"/>
                  </a:lnTo>
                  <a:lnTo>
                    <a:pt x="189" y="2721"/>
                  </a:lnTo>
                  <a:lnTo>
                    <a:pt x="754" y="2867"/>
                  </a:lnTo>
                  <a:lnTo>
                    <a:pt x="1172" y="2449"/>
                  </a:lnTo>
                  <a:lnTo>
                    <a:pt x="1633" y="2407"/>
                  </a:lnTo>
                  <a:lnTo>
                    <a:pt x="1653" y="2219"/>
                  </a:lnTo>
                  <a:lnTo>
                    <a:pt x="1884" y="1926"/>
                  </a:lnTo>
                  <a:lnTo>
                    <a:pt x="1235" y="1214"/>
                  </a:lnTo>
                  <a:lnTo>
                    <a:pt x="2093" y="963"/>
                  </a:lnTo>
                  <a:lnTo>
                    <a:pt x="2302" y="754"/>
                  </a:lnTo>
                  <a:lnTo>
                    <a:pt x="2323" y="754"/>
                  </a:lnTo>
                  <a:lnTo>
                    <a:pt x="20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4" name="Google Shape;2944;p78"/>
            <p:cNvSpPr/>
            <p:nvPr/>
          </p:nvSpPr>
          <p:spPr>
            <a:xfrm>
              <a:off x="3979792" y="2924515"/>
              <a:ext cx="142521" cy="114714"/>
            </a:xfrm>
            <a:custGeom>
              <a:avLst/>
              <a:gdLst/>
              <a:ahLst/>
              <a:cxnLst/>
              <a:rect l="l" t="t" r="r" b="b"/>
              <a:pathLst>
                <a:path w="11969" h="10087" extrusionOk="0">
                  <a:moveTo>
                    <a:pt x="2344" y="1"/>
                  </a:moveTo>
                  <a:lnTo>
                    <a:pt x="2135" y="210"/>
                  </a:lnTo>
                  <a:lnTo>
                    <a:pt x="1277" y="461"/>
                  </a:lnTo>
                  <a:lnTo>
                    <a:pt x="1926" y="1173"/>
                  </a:lnTo>
                  <a:lnTo>
                    <a:pt x="1695" y="1466"/>
                  </a:lnTo>
                  <a:lnTo>
                    <a:pt x="1675" y="1654"/>
                  </a:lnTo>
                  <a:lnTo>
                    <a:pt x="1214" y="1696"/>
                  </a:lnTo>
                  <a:lnTo>
                    <a:pt x="796" y="2114"/>
                  </a:lnTo>
                  <a:lnTo>
                    <a:pt x="231" y="1968"/>
                  </a:lnTo>
                  <a:lnTo>
                    <a:pt x="42" y="1968"/>
                  </a:lnTo>
                  <a:lnTo>
                    <a:pt x="42" y="2177"/>
                  </a:lnTo>
                  <a:lnTo>
                    <a:pt x="42" y="2407"/>
                  </a:lnTo>
                  <a:lnTo>
                    <a:pt x="1" y="2595"/>
                  </a:lnTo>
                  <a:lnTo>
                    <a:pt x="1" y="2637"/>
                  </a:lnTo>
                  <a:lnTo>
                    <a:pt x="63" y="2616"/>
                  </a:lnTo>
                  <a:lnTo>
                    <a:pt x="105" y="2637"/>
                  </a:lnTo>
                  <a:lnTo>
                    <a:pt x="168" y="2595"/>
                  </a:lnTo>
                  <a:lnTo>
                    <a:pt x="314" y="2658"/>
                  </a:lnTo>
                  <a:lnTo>
                    <a:pt x="273" y="2700"/>
                  </a:lnTo>
                  <a:lnTo>
                    <a:pt x="524" y="2972"/>
                  </a:lnTo>
                  <a:lnTo>
                    <a:pt x="545" y="3119"/>
                  </a:lnTo>
                  <a:lnTo>
                    <a:pt x="628" y="3139"/>
                  </a:lnTo>
                  <a:lnTo>
                    <a:pt x="628" y="3244"/>
                  </a:lnTo>
                  <a:lnTo>
                    <a:pt x="754" y="3349"/>
                  </a:lnTo>
                  <a:lnTo>
                    <a:pt x="838" y="3370"/>
                  </a:lnTo>
                  <a:lnTo>
                    <a:pt x="984" y="3663"/>
                  </a:lnTo>
                  <a:lnTo>
                    <a:pt x="984" y="3746"/>
                  </a:lnTo>
                  <a:lnTo>
                    <a:pt x="1047" y="3851"/>
                  </a:lnTo>
                  <a:lnTo>
                    <a:pt x="1110" y="3851"/>
                  </a:lnTo>
                  <a:lnTo>
                    <a:pt x="1151" y="3997"/>
                  </a:lnTo>
                  <a:lnTo>
                    <a:pt x="1193" y="4081"/>
                  </a:lnTo>
                  <a:lnTo>
                    <a:pt x="1319" y="4123"/>
                  </a:lnTo>
                  <a:lnTo>
                    <a:pt x="1423" y="4416"/>
                  </a:lnTo>
                  <a:lnTo>
                    <a:pt x="1528" y="4479"/>
                  </a:lnTo>
                  <a:lnTo>
                    <a:pt x="1570" y="4625"/>
                  </a:lnTo>
                  <a:lnTo>
                    <a:pt x="1528" y="4709"/>
                  </a:lnTo>
                  <a:lnTo>
                    <a:pt x="1528" y="4792"/>
                  </a:lnTo>
                  <a:lnTo>
                    <a:pt x="1633" y="4897"/>
                  </a:lnTo>
                  <a:lnTo>
                    <a:pt x="1633" y="4960"/>
                  </a:lnTo>
                  <a:lnTo>
                    <a:pt x="1716" y="5023"/>
                  </a:lnTo>
                  <a:lnTo>
                    <a:pt x="1821" y="4939"/>
                  </a:lnTo>
                  <a:lnTo>
                    <a:pt x="1926" y="5043"/>
                  </a:lnTo>
                  <a:lnTo>
                    <a:pt x="2114" y="5127"/>
                  </a:lnTo>
                  <a:lnTo>
                    <a:pt x="2260" y="5274"/>
                  </a:lnTo>
                  <a:lnTo>
                    <a:pt x="2323" y="5378"/>
                  </a:lnTo>
                  <a:lnTo>
                    <a:pt x="2344" y="5420"/>
                  </a:lnTo>
                  <a:lnTo>
                    <a:pt x="2365" y="5546"/>
                  </a:lnTo>
                  <a:lnTo>
                    <a:pt x="2428" y="5588"/>
                  </a:lnTo>
                  <a:lnTo>
                    <a:pt x="2470" y="5797"/>
                  </a:lnTo>
                  <a:lnTo>
                    <a:pt x="2574" y="5880"/>
                  </a:lnTo>
                  <a:lnTo>
                    <a:pt x="2637" y="6090"/>
                  </a:lnTo>
                  <a:lnTo>
                    <a:pt x="2658" y="6173"/>
                  </a:lnTo>
                  <a:lnTo>
                    <a:pt x="2616" y="6362"/>
                  </a:lnTo>
                  <a:lnTo>
                    <a:pt x="2574" y="6383"/>
                  </a:lnTo>
                  <a:lnTo>
                    <a:pt x="2616" y="6487"/>
                  </a:lnTo>
                  <a:lnTo>
                    <a:pt x="2658" y="6696"/>
                  </a:lnTo>
                  <a:lnTo>
                    <a:pt x="2679" y="6906"/>
                  </a:lnTo>
                  <a:lnTo>
                    <a:pt x="2783" y="7010"/>
                  </a:lnTo>
                  <a:lnTo>
                    <a:pt x="2825" y="7094"/>
                  </a:lnTo>
                  <a:lnTo>
                    <a:pt x="3097" y="7408"/>
                  </a:lnTo>
                  <a:lnTo>
                    <a:pt x="3202" y="7429"/>
                  </a:lnTo>
                  <a:lnTo>
                    <a:pt x="3307" y="7450"/>
                  </a:lnTo>
                  <a:lnTo>
                    <a:pt x="3390" y="7554"/>
                  </a:lnTo>
                  <a:lnTo>
                    <a:pt x="3474" y="7554"/>
                  </a:lnTo>
                  <a:lnTo>
                    <a:pt x="3620" y="7680"/>
                  </a:lnTo>
                  <a:lnTo>
                    <a:pt x="3620" y="7784"/>
                  </a:lnTo>
                  <a:lnTo>
                    <a:pt x="3788" y="7826"/>
                  </a:lnTo>
                  <a:lnTo>
                    <a:pt x="3767" y="7889"/>
                  </a:lnTo>
                  <a:lnTo>
                    <a:pt x="3830" y="7931"/>
                  </a:lnTo>
                  <a:lnTo>
                    <a:pt x="3976" y="8412"/>
                  </a:lnTo>
                  <a:lnTo>
                    <a:pt x="4102" y="8496"/>
                  </a:lnTo>
                  <a:lnTo>
                    <a:pt x="4102" y="8663"/>
                  </a:lnTo>
                  <a:lnTo>
                    <a:pt x="4541" y="9082"/>
                  </a:lnTo>
                  <a:lnTo>
                    <a:pt x="4604" y="9082"/>
                  </a:lnTo>
                  <a:lnTo>
                    <a:pt x="4646" y="9333"/>
                  </a:lnTo>
                  <a:lnTo>
                    <a:pt x="4834" y="9396"/>
                  </a:lnTo>
                  <a:lnTo>
                    <a:pt x="4939" y="9668"/>
                  </a:lnTo>
                  <a:lnTo>
                    <a:pt x="5043" y="9709"/>
                  </a:lnTo>
                  <a:lnTo>
                    <a:pt x="5127" y="9730"/>
                  </a:lnTo>
                  <a:lnTo>
                    <a:pt x="5169" y="9626"/>
                  </a:lnTo>
                  <a:lnTo>
                    <a:pt x="5336" y="9521"/>
                  </a:lnTo>
                  <a:lnTo>
                    <a:pt x="5232" y="9312"/>
                  </a:lnTo>
                  <a:lnTo>
                    <a:pt x="5294" y="9040"/>
                  </a:lnTo>
                  <a:lnTo>
                    <a:pt x="5462" y="8977"/>
                  </a:lnTo>
                  <a:lnTo>
                    <a:pt x="5650" y="9124"/>
                  </a:lnTo>
                  <a:lnTo>
                    <a:pt x="5985" y="9124"/>
                  </a:lnTo>
                  <a:lnTo>
                    <a:pt x="6487" y="9333"/>
                  </a:lnTo>
                  <a:lnTo>
                    <a:pt x="7010" y="9563"/>
                  </a:lnTo>
                  <a:lnTo>
                    <a:pt x="7031" y="10086"/>
                  </a:lnTo>
                  <a:lnTo>
                    <a:pt x="8077" y="8684"/>
                  </a:lnTo>
                  <a:lnTo>
                    <a:pt x="10253" y="8036"/>
                  </a:lnTo>
                  <a:lnTo>
                    <a:pt x="11885" y="7554"/>
                  </a:lnTo>
                  <a:lnTo>
                    <a:pt x="11969" y="6299"/>
                  </a:lnTo>
                  <a:lnTo>
                    <a:pt x="11843" y="5839"/>
                  </a:lnTo>
                  <a:lnTo>
                    <a:pt x="11655" y="5985"/>
                  </a:lnTo>
                  <a:lnTo>
                    <a:pt x="9960" y="5755"/>
                  </a:lnTo>
                  <a:lnTo>
                    <a:pt x="9835" y="5274"/>
                  </a:lnTo>
                  <a:lnTo>
                    <a:pt x="9688" y="5127"/>
                  </a:lnTo>
                  <a:lnTo>
                    <a:pt x="9688" y="4939"/>
                  </a:lnTo>
                  <a:lnTo>
                    <a:pt x="9688" y="4918"/>
                  </a:lnTo>
                  <a:lnTo>
                    <a:pt x="9667" y="4939"/>
                  </a:lnTo>
                  <a:lnTo>
                    <a:pt x="9625" y="4855"/>
                  </a:lnTo>
                  <a:lnTo>
                    <a:pt x="9625" y="4792"/>
                  </a:lnTo>
                  <a:lnTo>
                    <a:pt x="9667" y="4730"/>
                  </a:lnTo>
                  <a:lnTo>
                    <a:pt x="9563" y="4730"/>
                  </a:lnTo>
                  <a:lnTo>
                    <a:pt x="9563" y="4709"/>
                  </a:lnTo>
                  <a:lnTo>
                    <a:pt x="9458" y="4709"/>
                  </a:lnTo>
                  <a:lnTo>
                    <a:pt x="9270" y="4604"/>
                  </a:lnTo>
                  <a:lnTo>
                    <a:pt x="9249" y="4541"/>
                  </a:lnTo>
                  <a:lnTo>
                    <a:pt x="9228" y="4583"/>
                  </a:lnTo>
                  <a:lnTo>
                    <a:pt x="9123" y="4437"/>
                  </a:lnTo>
                  <a:lnTo>
                    <a:pt x="9102" y="4290"/>
                  </a:lnTo>
                  <a:lnTo>
                    <a:pt x="8809" y="3914"/>
                  </a:lnTo>
                  <a:lnTo>
                    <a:pt x="8726" y="3788"/>
                  </a:lnTo>
                  <a:lnTo>
                    <a:pt x="8809" y="3788"/>
                  </a:lnTo>
                  <a:lnTo>
                    <a:pt x="8809" y="3746"/>
                  </a:lnTo>
                  <a:lnTo>
                    <a:pt x="8705" y="3453"/>
                  </a:lnTo>
                  <a:lnTo>
                    <a:pt x="8705" y="3391"/>
                  </a:lnTo>
                  <a:lnTo>
                    <a:pt x="8621" y="3265"/>
                  </a:lnTo>
                  <a:lnTo>
                    <a:pt x="8579" y="3265"/>
                  </a:lnTo>
                  <a:lnTo>
                    <a:pt x="8391" y="3014"/>
                  </a:lnTo>
                  <a:lnTo>
                    <a:pt x="8307" y="3014"/>
                  </a:lnTo>
                  <a:lnTo>
                    <a:pt x="8224" y="2909"/>
                  </a:lnTo>
                  <a:lnTo>
                    <a:pt x="8224" y="2867"/>
                  </a:lnTo>
                  <a:lnTo>
                    <a:pt x="8286" y="2867"/>
                  </a:lnTo>
                  <a:lnTo>
                    <a:pt x="8307" y="2909"/>
                  </a:lnTo>
                  <a:lnTo>
                    <a:pt x="8286" y="2826"/>
                  </a:lnTo>
                  <a:lnTo>
                    <a:pt x="8182" y="2805"/>
                  </a:lnTo>
                  <a:lnTo>
                    <a:pt x="7973" y="2763"/>
                  </a:lnTo>
                  <a:lnTo>
                    <a:pt x="7868" y="2449"/>
                  </a:lnTo>
                  <a:lnTo>
                    <a:pt x="7805" y="2323"/>
                  </a:lnTo>
                  <a:lnTo>
                    <a:pt x="7742" y="2303"/>
                  </a:lnTo>
                  <a:lnTo>
                    <a:pt x="7742" y="2198"/>
                  </a:lnTo>
                  <a:lnTo>
                    <a:pt x="7701" y="2219"/>
                  </a:lnTo>
                  <a:lnTo>
                    <a:pt x="7659" y="2177"/>
                  </a:lnTo>
                  <a:lnTo>
                    <a:pt x="7282" y="2323"/>
                  </a:lnTo>
                  <a:lnTo>
                    <a:pt x="7261" y="2114"/>
                  </a:lnTo>
                  <a:lnTo>
                    <a:pt x="6738" y="1968"/>
                  </a:lnTo>
                  <a:lnTo>
                    <a:pt x="6654" y="1968"/>
                  </a:lnTo>
                  <a:lnTo>
                    <a:pt x="5566" y="1926"/>
                  </a:lnTo>
                  <a:lnTo>
                    <a:pt x="2867" y="43"/>
                  </a:lnTo>
                  <a:lnTo>
                    <a:pt x="234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45" name="Google Shape;2945;p78"/>
            <p:cNvSpPr/>
            <p:nvPr/>
          </p:nvSpPr>
          <p:spPr>
            <a:xfrm>
              <a:off x="4089663" y="2967116"/>
              <a:ext cx="5251" cy="10952"/>
            </a:xfrm>
            <a:custGeom>
              <a:avLst/>
              <a:gdLst/>
              <a:ahLst/>
              <a:cxnLst/>
              <a:rect l="l" t="t" r="r" b="b"/>
              <a:pathLst>
                <a:path w="441" h="963" extrusionOk="0">
                  <a:moveTo>
                    <a:pt x="147" y="0"/>
                  </a:moveTo>
                  <a:lnTo>
                    <a:pt x="147" y="42"/>
                  </a:lnTo>
                  <a:lnTo>
                    <a:pt x="106" y="42"/>
                  </a:lnTo>
                  <a:lnTo>
                    <a:pt x="106" y="105"/>
                  </a:lnTo>
                  <a:lnTo>
                    <a:pt x="43" y="126"/>
                  </a:lnTo>
                  <a:lnTo>
                    <a:pt x="85" y="209"/>
                  </a:lnTo>
                  <a:lnTo>
                    <a:pt x="43" y="209"/>
                  </a:lnTo>
                  <a:lnTo>
                    <a:pt x="85" y="377"/>
                  </a:lnTo>
                  <a:lnTo>
                    <a:pt x="43" y="356"/>
                  </a:lnTo>
                  <a:lnTo>
                    <a:pt x="1" y="356"/>
                  </a:lnTo>
                  <a:lnTo>
                    <a:pt x="1" y="544"/>
                  </a:lnTo>
                  <a:lnTo>
                    <a:pt x="22" y="628"/>
                  </a:lnTo>
                  <a:lnTo>
                    <a:pt x="43" y="670"/>
                  </a:lnTo>
                  <a:lnTo>
                    <a:pt x="43" y="795"/>
                  </a:lnTo>
                  <a:lnTo>
                    <a:pt x="22" y="795"/>
                  </a:lnTo>
                  <a:lnTo>
                    <a:pt x="43" y="858"/>
                  </a:lnTo>
                  <a:lnTo>
                    <a:pt x="231" y="963"/>
                  </a:lnTo>
                  <a:lnTo>
                    <a:pt x="336" y="963"/>
                  </a:lnTo>
                  <a:lnTo>
                    <a:pt x="398" y="942"/>
                  </a:lnTo>
                  <a:lnTo>
                    <a:pt x="440" y="670"/>
                  </a:lnTo>
                  <a:lnTo>
                    <a:pt x="398" y="544"/>
                  </a:lnTo>
                  <a:lnTo>
                    <a:pt x="336" y="544"/>
                  </a:lnTo>
                  <a:lnTo>
                    <a:pt x="315" y="356"/>
                  </a:lnTo>
                  <a:lnTo>
                    <a:pt x="336" y="356"/>
                  </a:lnTo>
                  <a:lnTo>
                    <a:pt x="398" y="168"/>
                  </a:lnTo>
                  <a:lnTo>
                    <a:pt x="357" y="126"/>
                  </a:lnTo>
                  <a:lnTo>
                    <a:pt x="315" y="126"/>
                  </a:lnTo>
                  <a:lnTo>
                    <a:pt x="315" y="63"/>
                  </a:lnTo>
                  <a:lnTo>
                    <a:pt x="21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6" name="Google Shape;2946;p78"/>
            <p:cNvSpPr/>
            <p:nvPr/>
          </p:nvSpPr>
          <p:spPr>
            <a:xfrm>
              <a:off x="4095152" y="2967833"/>
              <a:ext cx="32900" cy="24758"/>
            </a:xfrm>
            <a:custGeom>
              <a:avLst/>
              <a:gdLst/>
              <a:ahLst/>
              <a:cxnLst/>
              <a:rect l="l" t="t" r="r" b="b"/>
              <a:pathLst>
                <a:path w="2763" h="2177" extrusionOk="0">
                  <a:moveTo>
                    <a:pt x="2490" y="0"/>
                  </a:moveTo>
                  <a:lnTo>
                    <a:pt x="2490" y="84"/>
                  </a:lnTo>
                  <a:lnTo>
                    <a:pt x="2469" y="146"/>
                  </a:lnTo>
                  <a:lnTo>
                    <a:pt x="2093" y="356"/>
                  </a:lnTo>
                  <a:lnTo>
                    <a:pt x="2093" y="502"/>
                  </a:lnTo>
                  <a:lnTo>
                    <a:pt x="1779" y="795"/>
                  </a:lnTo>
                  <a:lnTo>
                    <a:pt x="1737" y="879"/>
                  </a:lnTo>
                  <a:lnTo>
                    <a:pt x="1779" y="900"/>
                  </a:lnTo>
                  <a:lnTo>
                    <a:pt x="1821" y="983"/>
                  </a:lnTo>
                  <a:lnTo>
                    <a:pt x="1653" y="1130"/>
                  </a:lnTo>
                  <a:lnTo>
                    <a:pt x="1611" y="1046"/>
                  </a:lnTo>
                  <a:lnTo>
                    <a:pt x="1549" y="1088"/>
                  </a:lnTo>
                  <a:lnTo>
                    <a:pt x="1465" y="1088"/>
                  </a:lnTo>
                  <a:lnTo>
                    <a:pt x="1507" y="1193"/>
                  </a:lnTo>
                  <a:lnTo>
                    <a:pt x="1444" y="1193"/>
                  </a:lnTo>
                  <a:lnTo>
                    <a:pt x="1423" y="1234"/>
                  </a:lnTo>
                  <a:lnTo>
                    <a:pt x="1256" y="1255"/>
                  </a:lnTo>
                  <a:lnTo>
                    <a:pt x="1130" y="1297"/>
                  </a:lnTo>
                  <a:lnTo>
                    <a:pt x="1088" y="1214"/>
                  </a:lnTo>
                  <a:lnTo>
                    <a:pt x="837" y="1214"/>
                  </a:lnTo>
                  <a:lnTo>
                    <a:pt x="628" y="1151"/>
                  </a:lnTo>
                  <a:lnTo>
                    <a:pt x="398" y="1339"/>
                  </a:lnTo>
                  <a:lnTo>
                    <a:pt x="314" y="1318"/>
                  </a:lnTo>
                  <a:lnTo>
                    <a:pt x="251" y="1318"/>
                  </a:lnTo>
                  <a:lnTo>
                    <a:pt x="147" y="1360"/>
                  </a:lnTo>
                  <a:lnTo>
                    <a:pt x="105" y="1109"/>
                  </a:lnTo>
                  <a:lnTo>
                    <a:pt x="63" y="1151"/>
                  </a:lnTo>
                  <a:lnTo>
                    <a:pt x="0" y="1130"/>
                  </a:lnTo>
                  <a:lnTo>
                    <a:pt x="0" y="1318"/>
                  </a:lnTo>
                  <a:lnTo>
                    <a:pt x="147" y="1465"/>
                  </a:lnTo>
                  <a:lnTo>
                    <a:pt x="272" y="1946"/>
                  </a:lnTo>
                  <a:lnTo>
                    <a:pt x="1967" y="2176"/>
                  </a:lnTo>
                  <a:lnTo>
                    <a:pt x="2155" y="2030"/>
                  </a:lnTo>
                  <a:lnTo>
                    <a:pt x="2658" y="502"/>
                  </a:lnTo>
                  <a:lnTo>
                    <a:pt x="2762" y="481"/>
                  </a:lnTo>
                  <a:lnTo>
                    <a:pt x="2762" y="314"/>
                  </a:lnTo>
                  <a:lnTo>
                    <a:pt x="2720" y="251"/>
                  </a:lnTo>
                  <a:lnTo>
                    <a:pt x="2678" y="272"/>
                  </a:lnTo>
                  <a:lnTo>
                    <a:pt x="2658" y="251"/>
                  </a:lnTo>
                  <a:lnTo>
                    <a:pt x="2595" y="209"/>
                  </a:lnTo>
                  <a:lnTo>
                    <a:pt x="2574" y="42"/>
                  </a:lnTo>
                  <a:lnTo>
                    <a:pt x="249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7" name="Google Shape;2947;p78"/>
            <p:cNvSpPr/>
            <p:nvPr/>
          </p:nvSpPr>
          <p:spPr>
            <a:xfrm>
              <a:off x="4101380" y="2973303"/>
              <a:ext cx="51583" cy="60684"/>
            </a:xfrm>
            <a:custGeom>
              <a:avLst/>
              <a:gdLst/>
              <a:ahLst/>
              <a:cxnLst/>
              <a:rect l="l" t="t" r="r" b="b"/>
              <a:pathLst>
                <a:path w="4332" h="5336" extrusionOk="0">
                  <a:moveTo>
                    <a:pt x="2239" y="0"/>
                  </a:moveTo>
                  <a:lnTo>
                    <a:pt x="2135" y="21"/>
                  </a:lnTo>
                  <a:lnTo>
                    <a:pt x="1632" y="1549"/>
                  </a:lnTo>
                  <a:lnTo>
                    <a:pt x="1758" y="2009"/>
                  </a:lnTo>
                  <a:lnTo>
                    <a:pt x="1674" y="3264"/>
                  </a:lnTo>
                  <a:lnTo>
                    <a:pt x="42" y="3746"/>
                  </a:lnTo>
                  <a:lnTo>
                    <a:pt x="0" y="4018"/>
                  </a:lnTo>
                  <a:lnTo>
                    <a:pt x="523" y="4708"/>
                  </a:lnTo>
                  <a:lnTo>
                    <a:pt x="461" y="4938"/>
                  </a:lnTo>
                  <a:lnTo>
                    <a:pt x="795" y="5336"/>
                  </a:lnTo>
                  <a:lnTo>
                    <a:pt x="879" y="5315"/>
                  </a:lnTo>
                  <a:lnTo>
                    <a:pt x="900" y="5336"/>
                  </a:lnTo>
                  <a:lnTo>
                    <a:pt x="1005" y="5336"/>
                  </a:lnTo>
                  <a:lnTo>
                    <a:pt x="1088" y="5231"/>
                  </a:lnTo>
                  <a:lnTo>
                    <a:pt x="1214" y="5231"/>
                  </a:lnTo>
                  <a:lnTo>
                    <a:pt x="1423" y="5127"/>
                  </a:lnTo>
                  <a:lnTo>
                    <a:pt x="1528" y="5127"/>
                  </a:lnTo>
                  <a:lnTo>
                    <a:pt x="1632" y="5106"/>
                  </a:lnTo>
                  <a:lnTo>
                    <a:pt x="1716" y="5147"/>
                  </a:lnTo>
                  <a:lnTo>
                    <a:pt x="1779" y="5147"/>
                  </a:lnTo>
                  <a:lnTo>
                    <a:pt x="1925" y="4938"/>
                  </a:lnTo>
                  <a:lnTo>
                    <a:pt x="1925" y="4917"/>
                  </a:lnTo>
                  <a:lnTo>
                    <a:pt x="1946" y="4917"/>
                  </a:lnTo>
                  <a:lnTo>
                    <a:pt x="1946" y="4834"/>
                  </a:lnTo>
                  <a:lnTo>
                    <a:pt x="1883" y="4813"/>
                  </a:lnTo>
                  <a:lnTo>
                    <a:pt x="1925" y="4750"/>
                  </a:lnTo>
                  <a:lnTo>
                    <a:pt x="1883" y="4687"/>
                  </a:lnTo>
                  <a:lnTo>
                    <a:pt x="1967" y="4603"/>
                  </a:lnTo>
                  <a:lnTo>
                    <a:pt x="2030" y="4541"/>
                  </a:lnTo>
                  <a:lnTo>
                    <a:pt x="2239" y="4541"/>
                  </a:lnTo>
                  <a:lnTo>
                    <a:pt x="2365" y="4520"/>
                  </a:lnTo>
                  <a:lnTo>
                    <a:pt x="2448" y="4583"/>
                  </a:lnTo>
                  <a:lnTo>
                    <a:pt x="2553" y="4436"/>
                  </a:lnTo>
                  <a:lnTo>
                    <a:pt x="2595" y="4415"/>
                  </a:lnTo>
                  <a:lnTo>
                    <a:pt x="2595" y="4227"/>
                  </a:lnTo>
                  <a:lnTo>
                    <a:pt x="2804" y="3976"/>
                  </a:lnTo>
                  <a:lnTo>
                    <a:pt x="2930" y="3955"/>
                  </a:lnTo>
                  <a:lnTo>
                    <a:pt x="3013" y="3976"/>
                  </a:lnTo>
                  <a:lnTo>
                    <a:pt x="3076" y="3913"/>
                  </a:lnTo>
                  <a:lnTo>
                    <a:pt x="3348" y="3913"/>
                  </a:lnTo>
                  <a:lnTo>
                    <a:pt x="3390" y="3850"/>
                  </a:lnTo>
                  <a:lnTo>
                    <a:pt x="3327" y="3808"/>
                  </a:lnTo>
                  <a:lnTo>
                    <a:pt x="3285" y="3599"/>
                  </a:lnTo>
                  <a:lnTo>
                    <a:pt x="3306" y="3599"/>
                  </a:lnTo>
                  <a:lnTo>
                    <a:pt x="3244" y="3494"/>
                  </a:lnTo>
                  <a:lnTo>
                    <a:pt x="3223" y="3474"/>
                  </a:lnTo>
                  <a:lnTo>
                    <a:pt x="3244" y="3390"/>
                  </a:lnTo>
                  <a:lnTo>
                    <a:pt x="3244" y="3285"/>
                  </a:lnTo>
                  <a:lnTo>
                    <a:pt x="3348" y="3118"/>
                  </a:lnTo>
                  <a:lnTo>
                    <a:pt x="3432" y="3076"/>
                  </a:lnTo>
                  <a:lnTo>
                    <a:pt x="3390" y="3013"/>
                  </a:lnTo>
                  <a:lnTo>
                    <a:pt x="3411" y="3013"/>
                  </a:lnTo>
                  <a:lnTo>
                    <a:pt x="3495" y="2867"/>
                  </a:lnTo>
                  <a:lnTo>
                    <a:pt x="3536" y="2846"/>
                  </a:lnTo>
                  <a:lnTo>
                    <a:pt x="3599" y="2846"/>
                  </a:lnTo>
                  <a:lnTo>
                    <a:pt x="3557" y="2909"/>
                  </a:lnTo>
                  <a:lnTo>
                    <a:pt x="3536" y="2971"/>
                  </a:lnTo>
                  <a:lnTo>
                    <a:pt x="3620" y="3013"/>
                  </a:lnTo>
                  <a:lnTo>
                    <a:pt x="3662" y="3013"/>
                  </a:lnTo>
                  <a:lnTo>
                    <a:pt x="3746" y="2804"/>
                  </a:lnTo>
                  <a:lnTo>
                    <a:pt x="3808" y="2741"/>
                  </a:lnTo>
                  <a:lnTo>
                    <a:pt x="3871" y="2616"/>
                  </a:lnTo>
                  <a:lnTo>
                    <a:pt x="4018" y="2490"/>
                  </a:lnTo>
                  <a:lnTo>
                    <a:pt x="4227" y="2134"/>
                  </a:lnTo>
                  <a:lnTo>
                    <a:pt x="4248" y="2072"/>
                  </a:lnTo>
                  <a:lnTo>
                    <a:pt x="4248" y="1988"/>
                  </a:lnTo>
                  <a:lnTo>
                    <a:pt x="4290" y="1862"/>
                  </a:lnTo>
                  <a:lnTo>
                    <a:pt x="4332" y="1758"/>
                  </a:lnTo>
                  <a:lnTo>
                    <a:pt x="4269" y="1695"/>
                  </a:lnTo>
                  <a:lnTo>
                    <a:pt x="4164" y="1674"/>
                  </a:lnTo>
                  <a:lnTo>
                    <a:pt x="3955" y="1507"/>
                  </a:lnTo>
                  <a:lnTo>
                    <a:pt x="3913" y="1402"/>
                  </a:lnTo>
                  <a:lnTo>
                    <a:pt x="3808" y="1298"/>
                  </a:lnTo>
                  <a:lnTo>
                    <a:pt x="3767" y="1151"/>
                  </a:lnTo>
                  <a:lnTo>
                    <a:pt x="3599" y="942"/>
                  </a:lnTo>
                  <a:lnTo>
                    <a:pt x="3516" y="942"/>
                  </a:lnTo>
                  <a:lnTo>
                    <a:pt x="3390" y="963"/>
                  </a:lnTo>
                  <a:lnTo>
                    <a:pt x="3118" y="921"/>
                  </a:lnTo>
                  <a:lnTo>
                    <a:pt x="3013" y="942"/>
                  </a:lnTo>
                  <a:lnTo>
                    <a:pt x="2930" y="963"/>
                  </a:lnTo>
                  <a:lnTo>
                    <a:pt x="2804" y="921"/>
                  </a:lnTo>
                  <a:lnTo>
                    <a:pt x="2469" y="649"/>
                  </a:lnTo>
                  <a:lnTo>
                    <a:pt x="2469" y="565"/>
                  </a:lnTo>
                  <a:lnTo>
                    <a:pt x="2260" y="335"/>
                  </a:lnTo>
                  <a:lnTo>
                    <a:pt x="223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78"/>
            <p:cNvSpPr/>
            <p:nvPr/>
          </p:nvSpPr>
          <p:spPr>
            <a:xfrm>
              <a:off x="4124802" y="2964728"/>
              <a:ext cx="2751" cy="5971"/>
            </a:xfrm>
            <a:custGeom>
              <a:avLst/>
              <a:gdLst/>
              <a:ahLst/>
              <a:cxnLst/>
              <a:rect l="l" t="t" r="r" b="b"/>
              <a:pathLst>
                <a:path w="231" h="525" extrusionOk="0">
                  <a:moveTo>
                    <a:pt x="209" y="1"/>
                  </a:moveTo>
                  <a:lnTo>
                    <a:pt x="168" y="22"/>
                  </a:lnTo>
                  <a:lnTo>
                    <a:pt x="105" y="22"/>
                  </a:lnTo>
                  <a:lnTo>
                    <a:pt x="84" y="168"/>
                  </a:lnTo>
                  <a:lnTo>
                    <a:pt x="63" y="210"/>
                  </a:lnTo>
                  <a:lnTo>
                    <a:pt x="21" y="168"/>
                  </a:lnTo>
                  <a:lnTo>
                    <a:pt x="0" y="231"/>
                  </a:lnTo>
                  <a:lnTo>
                    <a:pt x="0" y="273"/>
                  </a:lnTo>
                  <a:lnTo>
                    <a:pt x="84" y="315"/>
                  </a:lnTo>
                  <a:lnTo>
                    <a:pt x="105" y="482"/>
                  </a:lnTo>
                  <a:lnTo>
                    <a:pt x="168" y="524"/>
                  </a:lnTo>
                  <a:lnTo>
                    <a:pt x="168" y="440"/>
                  </a:lnTo>
                  <a:lnTo>
                    <a:pt x="209" y="336"/>
                  </a:lnTo>
                  <a:lnTo>
                    <a:pt x="209" y="168"/>
                  </a:lnTo>
                  <a:lnTo>
                    <a:pt x="188" y="168"/>
                  </a:lnTo>
                  <a:lnTo>
                    <a:pt x="209" y="106"/>
                  </a:lnTo>
                  <a:lnTo>
                    <a:pt x="188" y="64"/>
                  </a:lnTo>
                  <a:lnTo>
                    <a:pt x="209" y="43"/>
                  </a:lnTo>
                  <a:lnTo>
                    <a:pt x="230" y="43"/>
                  </a:lnTo>
                  <a:lnTo>
                    <a:pt x="2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9" name="Google Shape;2949;p78"/>
            <p:cNvSpPr/>
            <p:nvPr/>
          </p:nvSpPr>
          <p:spPr>
            <a:xfrm>
              <a:off x="4037591" y="3015893"/>
              <a:ext cx="73267" cy="45456"/>
            </a:xfrm>
            <a:custGeom>
              <a:avLst/>
              <a:gdLst/>
              <a:ahLst/>
              <a:cxnLst/>
              <a:rect l="l" t="t" r="r" b="b"/>
              <a:pathLst>
                <a:path w="6153" h="3997" extrusionOk="0">
                  <a:moveTo>
                    <a:pt x="5399" y="1"/>
                  </a:moveTo>
                  <a:lnTo>
                    <a:pt x="3223" y="649"/>
                  </a:lnTo>
                  <a:lnTo>
                    <a:pt x="2177" y="2051"/>
                  </a:lnTo>
                  <a:lnTo>
                    <a:pt x="2156" y="1528"/>
                  </a:lnTo>
                  <a:lnTo>
                    <a:pt x="1633" y="1298"/>
                  </a:lnTo>
                  <a:lnTo>
                    <a:pt x="1131" y="1089"/>
                  </a:lnTo>
                  <a:lnTo>
                    <a:pt x="796" y="1089"/>
                  </a:lnTo>
                  <a:lnTo>
                    <a:pt x="608" y="942"/>
                  </a:lnTo>
                  <a:lnTo>
                    <a:pt x="440" y="1005"/>
                  </a:lnTo>
                  <a:lnTo>
                    <a:pt x="378" y="1277"/>
                  </a:lnTo>
                  <a:lnTo>
                    <a:pt x="482" y="1486"/>
                  </a:lnTo>
                  <a:lnTo>
                    <a:pt x="315" y="1591"/>
                  </a:lnTo>
                  <a:lnTo>
                    <a:pt x="273" y="1695"/>
                  </a:lnTo>
                  <a:lnTo>
                    <a:pt x="189" y="1674"/>
                  </a:lnTo>
                  <a:lnTo>
                    <a:pt x="85" y="1633"/>
                  </a:lnTo>
                  <a:lnTo>
                    <a:pt x="106" y="1737"/>
                  </a:lnTo>
                  <a:lnTo>
                    <a:pt x="168" y="2030"/>
                  </a:lnTo>
                  <a:lnTo>
                    <a:pt x="168" y="2218"/>
                  </a:lnTo>
                  <a:lnTo>
                    <a:pt x="85" y="2218"/>
                  </a:lnTo>
                  <a:lnTo>
                    <a:pt x="85" y="2260"/>
                  </a:lnTo>
                  <a:lnTo>
                    <a:pt x="1" y="2239"/>
                  </a:lnTo>
                  <a:lnTo>
                    <a:pt x="1" y="2239"/>
                  </a:lnTo>
                  <a:lnTo>
                    <a:pt x="22" y="2344"/>
                  </a:lnTo>
                  <a:lnTo>
                    <a:pt x="106" y="2344"/>
                  </a:lnTo>
                  <a:lnTo>
                    <a:pt x="106" y="2428"/>
                  </a:lnTo>
                  <a:lnTo>
                    <a:pt x="231" y="2616"/>
                  </a:lnTo>
                  <a:lnTo>
                    <a:pt x="315" y="3139"/>
                  </a:lnTo>
                  <a:lnTo>
                    <a:pt x="482" y="3265"/>
                  </a:lnTo>
                  <a:lnTo>
                    <a:pt x="482" y="3453"/>
                  </a:lnTo>
                  <a:lnTo>
                    <a:pt x="419" y="3474"/>
                  </a:lnTo>
                  <a:lnTo>
                    <a:pt x="482" y="3620"/>
                  </a:lnTo>
                  <a:lnTo>
                    <a:pt x="608" y="3767"/>
                  </a:lnTo>
                  <a:lnTo>
                    <a:pt x="608" y="3913"/>
                  </a:lnTo>
                  <a:lnTo>
                    <a:pt x="650" y="3997"/>
                  </a:lnTo>
                  <a:lnTo>
                    <a:pt x="796" y="3997"/>
                  </a:lnTo>
                  <a:lnTo>
                    <a:pt x="817" y="3934"/>
                  </a:lnTo>
                  <a:lnTo>
                    <a:pt x="963" y="3997"/>
                  </a:lnTo>
                  <a:lnTo>
                    <a:pt x="1068" y="3976"/>
                  </a:lnTo>
                  <a:lnTo>
                    <a:pt x="1173" y="3871"/>
                  </a:lnTo>
                  <a:lnTo>
                    <a:pt x="1319" y="3871"/>
                  </a:lnTo>
                  <a:lnTo>
                    <a:pt x="1361" y="3934"/>
                  </a:lnTo>
                  <a:lnTo>
                    <a:pt x="1466" y="3892"/>
                  </a:lnTo>
                  <a:lnTo>
                    <a:pt x="1570" y="3725"/>
                  </a:lnTo>
                  <a:lnTo>
                    <a:pt x="1633" y="3725"/>
                  </a:lnTo>
                  <a:lnTo>
                    <a:pt x="1696" y="3579"/>
                  </a:lnTo>
                  <a:lnTo>
                    <a:pt x="1842" y="3495"/>
                  </a:lnTo>
                  <a:lnTo>
                    <a:pt x="1905" y="3474"/>
                  </a:lnTo>
                  <a:lnTo>
                    <a:pt x="2010" y="3474"/>
                  </a:lnTo>
                  <a:lnTo>
                    <a:pt x="2051" y="3495"/>
                  </a:lnTo>
                  <a:lnTo>
                    <a:pt x="2198" y="3495"/>
                  </a:lnTo>
                  <a:lnTo>
                    <a:pt x="2219" y="3558"/>
                  </a:lnTo>
                  <a:lnTo>
                    <a:pt x="2365" y="3579"/>
                  </a:lnTo>
                  <a:lnTo>
                    <a:pt x="2616" y="3474"/>
                  </a:lnTo>
                  <a:lnTo>
                    <a:pt x="2826" y="3453"/>
                  </a:lnTo>
                  <a:lnTo>
                    <a:pt x="2909" y="3369"/>
                  </a:lnTo>
                  <a:lnTo>
                    <a:pt x="2930" y="3307"/>
                  </a:lnTo>
                  <a:lnTo>
                    <a:pt x="3119" y="3160"/>
                  </a:lnTo>
                  <a:lnTo>
                    <a:pt x="3223" y="3160"/>
                  </a:lnTo>
                  <a:lnTo>
                    <a:pt x="3307" y="3202"/>
                  </a:lnTo>
                  <a:lnTo>
                    <a:pt x="3370" y="3181"/>
                  </a:lnTo>
                  <a:lnTo>
                    <a:pt x="3432" y="3139"/>
                  </a:lnTo>
                  <a:lnTo>
                    <a:pt x="3453" y="3181"/>
                  </a:lnTo>
                  <a:lnTo>
                    <a:pt x="3537" y="3181"/>
                  </a:lnTo>
                  <a:lnTo>
                    <a:pt x="3725" y="3034"/>
                  </a:lnTo>
                  <a:lnTo>
                    <a:pt x="3830" y="2846"/>
                  </a:lnTo>
                  <a:lnTo>
                    <a:pt x="3935" y="2783"/>
                  </a:lnTo>
                  <a:lnTo>
                    <a:pt x="3997" y="2783"/>
                  </a:lnTo>
                  <a:lnTo>
                    <a:pt x="4625" y="2616"/>
                  </a:lnTo>
                  <a:lnTo>
                    <a:pt x="4688" y="2532"/>
                  </a:lnTo>
                  <a:lnTo>
                    <a:pt x="5043" y="2470"/>
                  </a:lnTo>
                  <a:lnTo>
                    <a:pt x="5253" y="2365"/>
                  </a:lnTo>
                  <a:lnTo>
                    <a:pt x="5399" y="2260"/>
                  </a:lnTo>
                  <a:lnTo>
                    <a:pt x="5629" y="2218"/>
                  </a:lnTo>
                  <a:lnTo>
                    <a:pt x="5608" y="2135"/>
                  </a:lnTo>
                  <a:lnTo>
                    <a:pt x="5629" y="2114"/>
                  </a:lnTo>
                  <a:lnTo>
                    <a:pt x="5567" y="2051"/>
                  </a:lnTo>
                  <a:lnTo>
                    <a:pt x="5608" y="1905"/>
                  </a:lnTo>
                  <a:lnTo>
                    <a:pt x="5776" y="1674"/>
                  </a:lnTo>
                  <a:lnTo>
                    <a:pt x="6027" y="1612"/>
                  </a:lnTo>
                  <a:lnTo>
                    <a:pt x="6152" y="1591"/>
                  </a:lnTo>
                  <a:lnTo>
                    <a:pt x="5818" y="1193"/>
                  </a:lnTo>
                  <a:lnTo>
                    <a:pt x="5880" y="963"/>
                  </a:lnTo>
                  <a:lnTo>
                    <a:pt x="5357" y="273"/>
                  </a:lnTo>
                  <a:lnTo>
                    <a:pt x="539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0" name="Google Shape;2950;p78"/>
            <p:cNvSpPr/>
            <p:nvPr/>
          </p:nvSpPr>
          <p:spPr>
            <a:xfrm>
              <a:off x="3911526" y="2929280"/>
              <a:ext cx="85972" cy="69020"/>
            </a:xfrm>
            <a:custGeom>
              <a:avLst/>
              <a:gdLst/>
              <a:ahLst/>
              <a:cxnLst/>
              <a:rect l="l" t="t" r="r" b="b"/>
              <a:pathLst>
                <a:path w="7220" h="6069" extrusionOk="0">
                  <a:moveTo>
                    <a:pt x="503" y="0"/>
                  </a:moveTo>
                  <a:lnTo>
                    <a:pt x="210" y="21"/>
                  </a:lnTo>
                  <a:lnTo>
                    <a:pt x="147" y="21"/>
                  </a:lnTo>
                  <a:lnTo>
                    <a:pt x="126" y="126"/>
                  </a:lnTo>
                  <a:lnTo>
                    <a:pt x="84" y="356"/>
                  </a:lnTo>
                  <a:lnTo>
                    <a:pt x="126" y="523"/>
                  </a:lnTo>
                  <a:lnTo>
                    <a:pt x="126" y="649"/>
                  </a:lnTo>
                  <a:lnTo>
                    <a:pt x="42" y="858"/>
                  </a:lnTo>
                  <a:lnTo>
                    <a:pt x="1" y="1047"/>
                  </a:lnTo>
                  <a:lnTo>
                    <a:pt x="42" y="1193"/>
                  </a:lnTo>
                  <a:lnTo>
                    <a:pt x="126" y="1486"/>
                  </a:lnTo>
                  <a:lnTo>
                    <a:pt x="314" y="6068"/>
                  </a:lnTo>
                  <a:lnTo>
                    <a:pt x="7219" y="6005"/>
                  </a:lnTo>
                  <a:lnTo>
                    <a:pt x="7219" y="5985"/>
                  </a:lnTo>
                  <a:lnTo>
                    <a:pt x="7115" y="5964"/>
                  </a:lnTo>
                  <a:lnTo>
                    <a:pt x="6989" y="5796"/>
                  </a:lnTo>
                  <a:lnTo>
                    <a:pt x="6947" y="5754"/>
                  </a:lnTo>
                  <a:lnTo>
                    <a:pt x="6822" y="5692"/>
                  </a:lnTo>
                  <a:lnTo>
                    <a:pt x="6738" y="5566"/>
                  </a:lnTo>
                  <a:lnTo>
                    <a:pt x="6675" y="5587"/>
                  </a:lnTo>
                  <a:lnTo>
                    <a:pt x="6571" y="5587"/>
                  </a:lnTo>
                  <a:lnTo>
                    <a:pt x="6403" y="5461"/>
                  </a:lnTo>
                  <a:lnTo>
                    <a:pt x="6299" y="5169"/>
                  </a:lnTo>
                  <a:lnTo>
                    <a:pt x="6319" y="5106"/>
                  </a:lnTo>
                  <a:lnTo>
                    <a:pt x="6319" y="4938"/>
                  </a:lnTo>
                  <a:lnTo>
                    <a:pt x="6278" y="4855"/>
                  </a:lnTo>
                  <a:lnTo>
                    <a:pt x="6299" y="4813"/>
                  </a:lnTo>
                  <a:lnTo>
                    <a:pt x="6319" y="4855"/>
                  </a:lnTo>
                  <a:lnTo>
                    <a:pt x="6508" y="4855"/>
                  </a:lnTo>
                  <a:lnTo>
                    <a:pt x="6424" y="4792"/>
                  </a:lnTo>
                  <a:lnTo>
                    <a:pt x="6382" y="4792"/>
                  </a:lnTo>
                  <a:lnTo>
                    <a:pt x="6299" y="4624"/>
                  </a:lnTo>
                  <a:lnTo>
                    <a:pt x="6257" y="4604"/>
                  </a:lnTo>
                  <a:lnTo>
                    <a:pt x="6257" y="4645"/>
                  </a:lnTo>
                  <a:lnTo>
                    <a:pt x="6173" y="4583"/>
                  </a:lnTo>
                  <a:lnTo>
                    <a:pt x="6110" y="4415"/>
                  </a:lnTo>
                  <a:lnTo>
                    <a:pt x="5901" y="4080"/>
                  </a:lnTo>
                  <a:lnTo>
                    <a:pt x="5796" y="4018"/>
                  </a:lnTo>
                  <a:lnTo>
                    <a:pt x="5775" y="3871"/>
                  </a:lnTo>
                  <a:lnTo>
                    <a:pt x="5420" y="3327"/>
                  </a:lnTo>
                  <a:lnTo>
                    <a:pt x="5420" y="3223"/>
                  </a:lnTo>
                  <a:lnTo>
                    <a:pt x="5357" y="3118"/>
                  </a:lnTo>
                  <a:lnTo>
                    <a:pt x="5336" y="2867"/>
                  </a:lnTo>
                  <a:lnTo>
                    <a:pt x="5273" y="2825"/>
                  </a:lnTo>
                  <a:lnTo>
                    <a:pt x="5273" y="2741"/>
                  </a:lnTo>
                  <a:lnTo>
                    <a:pt x="5064" y="2532"/>
                  </a:lnTo>
                  <a:lnTo>
                    <a:pt x="5064" y="2448"/>
                  </a:lnTo>
                  <a:lnTo>
                    <a:pt x="5106" y="2344"/>
                  </a:lnTo>
                  <a:lnTo>
                    <a:pt x="5043" y="2281"/>
                  </a:lnTo>
                  <a:lnTo>
                    <a:pt x="4708" y="1988"/>
                  </a:lnTo>
                  <a:lnTo>
                    <a:pt x="4687" y="1884"/>
                  </a:lnTo>
                  <a:lnTo>
                    <a:pt x="4478" y="1653"/>
                  </a:lnTo>
                  <a:lnTo>
                    <a:pt x="4478" y="1507"/>
                  </a:lnTo>
                  <a:lnTo>
                    <a:pt x="4332" y="1360"/>
                  </a:lnTo>
                  <a:lnTo>
                    <a:pt x="4374" y="1277"/>
                  </a:lnTo>
                  <a:lnTo>
                    <a:pt x="4374" y="1193"/>
                  </a:lnTo>
                  <a:lnTo>
                    <a:pt x="4395" y="1151"/>
                  </a:lnTo>
                  <a:lnTo>
                    <a:pt x="4395" y="1193"/>
                  </a:lnTo>
                  <a:lnTo>
                    <a:pt x="4478" y="1193"/>
                  </a:lnTo>
                  <a:lnTo>
                    <a:pt x="4499" y="1339"/>
                  </a:lnTo>
                  <a:lnTo>
                    <a:pt x="4541" y="1402"/>
                  </a:lnTo>
                  <a:lnTo>
                    <a:pt x="4583" y="1465"/>
                  </a:lnTo>
                  <a:lnTo>
                    <a:pt x="4792" y="1674"/>
                  </a:lnTo>
                  <a:lnTo>
                    <a:pt x="4792" y="1779"/>
                  </a:lnTo>
                  <a:lnTo>
                    <a:pt x="4834" y="1884"/>
                  </a:lnTo>
                  <a:lnTo>
                    <a:pt x="5001" y="1967"/>
                  </a:lnTo>
                  <a:lnTo>
                    <a:pt x="5022" y="2072"/>
                  </a:lnTo>
                  <a:lnTo>
                    <a:pt x="5315" y="2344"/>
                  </a:lnTo>
                  <a:lnTo>
                    <a:pt x="5462" y="2428"/>
                  </a:lnTo>
                  <a:lnTo>
                    <a:pt x="5462" y="2490"/>
                  </a:lnTo>
                  <a:lnTo>
                    <a:pt x="5483" y="2407"/>
                  </a:lnTo>
                  <a:lnTo>
                    <a:pt x="5566" y="2323"/>
                  </a:lnTo>
                  <a:lnTo>
                    <a:pt x="5629" y="2114"/>
                  </a:lnTo>
                  <a:lnTo>
                    <a:pt x="5566" y="2072"/>
                  </a:lnTo>
                  <a:lnTo>
                    <a:pt x="5650" y="1904"/>
                  </a:lnTo>
                  <a:lnTo>
                    <a:pt x="5650" y="1779"/>
                  </a:lnTo>
                  <a:lnTo>
                    <a:pt x="5734" y="1465"/>
                  </a:lnTo>
                  <a:lnTo>
                    <a:pt x="5755" y="1444"/>
                  </a:lnTo>
                  <a:lnTo>
                    <a:pt x="5671" y="1235"/>
                  </a:lnTo>
                  <a:lnTo>
                    <a:pt x="5734" y="1088"/>
                  </a:lnTo>
                  <a:lnTo>
                    <a:pt x="5587" y="775"/>
                  </a:lnTo>
                  <a:lnTo>
                    <a:pt x="5441" y="544"/>
                  </a:lnTo>
                  <a:lnTo>
                    <a:pt x="5378" y="335"/>
                  </a:lnTo>
                  <a:lnTo>
                    <a:pt x="5273" y="147"/>
                  </a:lnTo>
                  <a:lnTo>
                    <a:pt x="5211" y="126"/>
                  </a:lnTo>
                  <a:lnTo>
                    <a:pt x="5127" y="231"/>
                  </a:lnTo>
                  <a:lnTo>
                    <a:pt x="4959" y="293"/>
                  </a:lnTo>
                  <a:lnTo>
                    <a:pt x="4604" y="231"/>
                  </a:lnTo>
                  <a:lnTo>
                    <a:pt x="4311" y="314"/>
                  </a:lnTo>
                  <a:lnTo>
                    <a:pt x="4102" y="147"/>
                  </a:lnTo>
                  <a:lnTo>
                    <a:pt x="4081" y="251"/>
                  </a:lnTo>
                  <a:lnTo>
                    <a:pt x="4164" y="398"/>
                  </a:lnTo>
                  <a:lnTo>
                    <a:pt x="4164" y="461"/>
                  </a:lnTo>
                  <a:lnTo>
                    <a:pt x="4081" y="335"/>
                  </a:lnTo>
                  <a:lnTo>
                    <a:pt x="3976" y="293"/>
                  </a:lnTo>
                  <a:lnTo>
                    <a:pt x="3955" y="189"/>
                  </a:lnTo>
                  <a:lnTo>
                    <a:pt x="3997" y="147"/>
                  </a:lnTo>
                  <a:lnTo>
                    <a:pt x="3955" y="105"/>
                  </a:lnTo>
                  <a:lnTo>
                    <a:pt x="3850" y="105"/>
                  </a:lnTo>
                  <a:lnTo>
                    <a:pt x="3746" y="84"/>
                  </a:lnTo>
                  <a:lnTo>
                    <a:pt x="3537" y="21"/>
                  </a:lnTo>
                  <a:lnTo>
                    <a:pt x="3495" y="42"/>
                  </a:lnTo>
                  <a:lnTo>
                    <a:pt x="3578" y="84"/>
                  </a:lnTo>
                  <a:lnTo>
                    <a:pt x="3599" y="105"/>
                  </a:lnTo>
                  <a:lnTo>
                    <a:pt x="3495" y="126"/>
                  </a:lnTo>
                  <a:lnTo>
                    <a:pt x="3390" y="105"/>
                  </a:lnTo>
                  <a:lnTo>
                    <a:pt x="3265" y="147"/>
                  </a:lnTo>
                  <a:lnTo>
                    <a:pt x="3223" y="126"/>
                  </a:lnTo>
                  <a:lnTo>
                    <a:pt x="3223" y="105"/>
                  </a:lnTo>
                  <a:lnTo>
                    <a:pt x="3348" y="84"/>
                  </a:lnTo>
                  <a:lnTo>
                    <a:pt x="3432" y="42"/>
                  </a:lnTo>
                  <a:lnTo>
                    <a:pt x="3327" y="42"/>
                  </a:lnTo>
                  <a:lnTo>
                    <a:pt x="3139" y="84"/>
                  </a:lnTo>
                  <a:lnTo>
                    <a:pt x="3076" y="126"/>
                  </a:lnTo>
                  <a:lnTo>
                    <a:pt x="2930" y="210"/>
                  </a:lnTo>
                  <a:lnTo>
                    <a:pt x="2846" y="231"/>
                  </a:lnTo>
                  <a:lnTo>
                    <a:pt x="2700" y="293"/>
                  </a:lnTo>
                  <a:lnTo>
                    <a:pt x="2595" y="419"/>
                  </a:lnTo>
                  <a:lnTo>
                    <a:pt x="2553" y="461"/>
                  </a:lnTo>
                  <a:lnTo>
                    <a:pt x="2386" y="461"/>
                  </a:lnTo>
                  <a:lnTo>
                    <a:pt x="2177" y="335"/>
                  </a:lnTo>
                  <a:lnTo>
                    <a:pt x="2009" y="314"/>
                  </a:lnTo>
                  <a:lnTo>
                    <a:pt x="1821" y="335"/>
                  </a:lnTo>
                  <a:lnTo>
                    <a:pt x="1674" y="231"/>
                  </a:lnTo>
                  <a:lnTo>
                    <a:pt x="1591" y="231"/>
                  </a:lnTo>
                  <a:lnTo>
                    <a:pt x="1507" y="251"/>
                  </a:lnTo>
                  <a:lnTo>
                    <a:pt x="1361" y="147"/>
                  </a:lnTo>
                  <a:lnTo>
                    <a:pt x="1172" y="105"/>
                  </a:lnTo>
                  <a:lnTo>
                    <a:pt x="733" y="84"/>
                  </a:lnTo>
                  <a:lnTo>
                    <a:pt x="50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78"/>
            <p:cNvSpPr/>
            <p:nvPr/>
          </p:nvSpPr>
          <p:spPr>
            <a:xfrm>
              <a:off x="3896332" y="2997572"/>
              <a:ext cx="113621" cy="124461"/>
            </a:xfrm>
            <a:custGeom>
              <a:avLst/>
              <a:gdLst/>
              <a:ahLst/>
              <a:cxnLst/>
              <a:rect l="l" t="t" r="r" b="b"/>
              <a:pathLst>
                <a:path w="9542" h="10944" extrusionOk="0">
                  <a:moveTo>
                    <a:pt x="8495" y="0"/>
                  </a:moveTo>
                  <a:lnTo>
                    <a:pt x="1590" y="63"/>
                  </a:lnTo>
                  <a:lnTo>
                    <a:pt x="1632" y="1193"/>
                  </a:lnTo>
                  <a:lnTo>
                    <a:pt x="1088" y="1235"/>
                  </a:lnTo>
                  <a:lnTo>
                    <a:pt x="1088" y="1444"/>
                  </a:lnTo>
                  <a:lnTo>
                    <a:pt x="1151" y="3725"/>
                  </a:lnTo>
                  <a:lnTo>
                    <a:pt x="1046" y="3746"/>
                  </a:lnTo>
                  <a:lnTo>
                    <a:pt x="942" y="3829"/>
                  </a:lnTo>
                  <a:lnTo>
                    <a:pt x="837" y="3767"/>
                  </a:lnTo>
                  <a:lnTo>
                    <a:pt x="691" y="3767"/>
                  </a:lnTo>
                  <a:lnTo>
                    <a:pt x="586" y="3850"/>
                  </a:lnTo>
                  <a:lnTo>
                    <a:pt x="586" y="3976"/>
                  </a:lnTo>
                  <a:lnTo>
                    <a:pt x="649" y="4060"/>
                  </a:lnTo>
                  <a:lnTo>
                    <a:pt x="586" y="4185"/>
                  </a:lnTo>
                  <a:lnTo>
                    <a:pt x="377" y="4457"/>
                  </a:lnTo>
                  <a:lnTo>
                    <a:pt x="335" y="4457"/>
                  </a:lnTo>
                  <a:lnTo>
                    <a:pt x="230" y="4541"/>
                  </a:lnTo>
                  <a:lnTo>
                    <a:pt x="251" y="4645"/>
                  </a:lnTo>
                  <a:lnTo>
                    <a:pt x="314" y="4687"/>
                  </a:lnTo>
                  <a:lnTo>
                    <a:pt x="251" y="4813"/>
                  </a:lnTo>
                  <a:lnTo>
                    <a:pt x="126" y="4897"/>
                  </a:lnTo>
                  <a:lnTo>
                    <a:pt x="105" y="4980"/>
                  </a:lnTo>
                  <a:lnTo>
                    <a:pt x="209" y="5022"/>
                  </a:lnTo>
                  <a:lnTo>
                    <a:pt x="230" y="5127"/>
                  </a:lnTo>
                  <a:lnTo>
                    <a:pt x="168" y="5231"/>
                  </a:lnTo>
                  <a:lnTo>
                    <a:pt x="0" y="5420"/>
                  </a:lnTo>
                  <a:lnTo>
                    <a:pt x="0" y="5545"/>
                  </a:lnTo>
                  <a:lnTo>
                    <a:pt x="63" y="5629"/>
                  </a:lnTo>
                  <a:lnTo>
                    <a:pt x="209" y="5524"/>
                  </a:lnTo>
                  <a:lnTo>
                    <a:pt x="251" y="5545"/>
                  </a:lnTo>
                  <a:lnTo>
                    <a:pt x="251" y="5629"/>
                  </a:lnTo>
                  <a:lnTo>
                    <a:pt x="209" y="5692"/>
                  </a:lnTo>
                  <a:lnTo>
                    <a:pt x="272" y="5734"/>
                  </a:lnTo>
                  <a:lnTo>
                    <a:pt x="230" y="5817"/>
                  </a:lnTo>
                  <a:lnTo>
                    <a:pt x="272" y="5922"/>
                  </a:lnTo>
                  <a:lnTo>
                    <a:pt x="272" y="6047"/>
                  </a:lnTo>
                  <a:lnTo>
                    <a:pt x="314" y="6152"/>
                  </a:lnTo>
                  <a:lnTo>
                    <a:pt x="544" y="6236"/>
                  </a:lnTo>
                  <a:lnTo>
                    <a:pt x="586" y="6319"/>
                  </a:lnTo>
                  <a:lnTo>
                    <a:pt x="544" y="6382"/>
                  </a:lnTo>
                  <a:lnTo>
                    <a:pt x="544" y="6466"/>
                  </a:lnTo>
                  <a:lnTo>
                    <a:pt x="523" y="6487"/>
                  </a:lnTo>
                  <a:lnTo>
                    <a:pt x="586" y="6570"/>
                  </a:lnTo>
                  <a:lnTo>
                    <a:pt x="586" y="6654"/>
                  </a:lnTo>
                  <a:lnTo>
                    <a:pt x="544" y="6675"/>
                  </a:lnTo>
                  <a:lnTo>
                    <a:pt x="670" y="6780"/>
                  </a:lnTo>
                  <a:lnTo>
                    <a:pt x="691" y="6863"/>
                  </a:lnTo>
                  <a:lnTo>
                    <a:pt x="858" y="7052"/>
                  </a:lnTo>
                  <a:lnTo>
                    <a:pt x="963" y="7282"/>
                  </a:lnTo>
                  <a:lnTo>
                    <a:pt x="984" y="7366"/>
                  </a:lnTo>
                  <a:lnTo>
                    <a:pt x="963" y="7491"/>
                  </a:lnTo>
                  <a:lnTo>
                    <a:pt x="942" y="7533"/>
                  </a:lnTo>
                  <a:lnTo>
                    <a:pt x="879" y="7638"/>
                  </a:lnTo>
                  <a:lnTo>
                    <a:pt x="879" y="7826"/>
                  </a:lnTo>
                  <a:lnTo>
                    <a:pt x="984" y="7910"/>
                  </a:lnTo>
                  <a:lnTo>
                    <a:pt x="1109" y="7910"/>
                  </a:lnTo>
                  <a:lnTo>
                    <a:pt x="1172" y="7847"/>
                  </a:lnTo>
                  <a:lnTo>
                    <a:pt x="1318" y="7847"/>
                  </a:lnTo>
                  <a:lnTo>
                    <a:pt x="1402" y="7889"/>
                  </a:lnTo>
                  <a:lnTo>
                    <a:pt x="1360" y="7951"/>
                  </a:lnTo>
                  <a:lnTo>
                    <a:pt x="1381" y="8098"/>
                  </a:lnTo>
                  <a:lnTo>
                    <a:pt x="1465" y="8140"/>
                  </a:lnTo>
                  <a:lnTo>
                    <a:pt x="1590" y="8223"/>
                  </a:lnTo>
                  <a:lnTo>
                    <a:pt x="1695" y="8223"/>
                  </a:lnTo>
                  <a:lnTo>
                    <a:pt x="1779" y="8265"/>
                  </a:lnTo>
                  <a:lnTo>
                    <a:pt x="1821" y="8349"/>
                  </a:lnTo>
                  <a:lnTo>
                    <a:pt x="1925" y="8412"/>
                  </a:lnTo>
                  <a:lnTo>
                    <a:pt x="2030" y="8412"/>
                  </a:lnTo>
                  <a:lnTo>
                    <a:pt x="2093" y="8475"/>
                  </a:lnTo>
                  <a:lnTo>
                    <a:pt x="2051" y="8558"/>
                  </a:lnTo>
                  <a:lnTo>
                    <a:pt x="1988" y="8621"/>
                  </a:lnTo>
                  <a:lnTo>
                    <a:pt x="1946" y="8663"/>
                  </a:lnTo>
                  <a:lnTo>
                    <a:pt x="1904" y="8726"/>
                  </a:lnTo>
                  <a:lnTo>
                    <a:pt x="2030" y="8830"/>
                  </a:lnTo>
                  <a:lnTo>
                    <a:pt x="2134" y="8851"/>
                  </a:lnTo>
                  <a:lnTo>
                    <a:pt x="2155" y="8830"/>
                  </a:lnTo>
                  <a:lnTo>
                    <a:pt x="2260" y="8872"/>
                  </a:lnTo>
                  <a:lnTo>
                    <a:pt x="2323" y="8851"/>
                  </a:lnTo>
                  <a:lnTo>
                    <a:pt x="2511" y="8977"/>
                  </a:lnTo>
                  <a:lnTo>
                    <a:pt x="2532" y="9039"/>
                  </a:lnTo>
                  <a:lnTo>
                    <a:pt x="2553" y="9207"/>
                  </a:lnTo>
                  <a:lnTo>
                    <a:pt x="2616" y="9270"/>
                  </a:lnTo>
                  <a:lnTo>
                    <a:pt x="2720" y="9291"/>
                  </a:lnTo>
                  <a:lnTo>
                    <a:pt x="2762" y="9353"/>
                  </a:lnTo>
                  <a:lnTo>
                    <a:pt x="2741" y="9458"/>
                  </a:lnTo>
                  <a:lnTo>
                    <a:pt x="2783" y="9521"/>
                  </a:lnTo>
                  <a:lnTo>
                    <a:pt x="2992" y="9563"/>
                  </a:lnTo>
                  <a:lnTo>
                    <a:pt x="3076" y="9625"/>
                  </a:lnTo>
                  <a:lnTo>
                    <a:pt x="3076" y="9688"/>
                  </a:lnTo>
                  <a:lnTo>
                    <a:pt x="3076" y="9876"/>
                  </a:lnTo>
                  <a:lnTo>
                    <a:pt x="3160" y="9918"/>
                  </a:lnTo>
                  <a:lnTo>
                    <a:pt x="3264" y="9981"/>
                  </a:lnTo>
                  <a:lnTo>
                    <a:pt x="3306" y="10044"/>
                  </a:lnTo>
                  <a:lnTo>
                    <a:pt x="3306" y="10086"/>
                  </a:lnTo>
                  <a:lnTo>
                    <a:pt x="3348" y="10190"/>
                  </a:lnTo>
                  <a:lnTo>
                    <a:pt x="3390" y="10232"/>
                  </a:lnTo>
                  <a:lnTo>
                    <a:pt x="3474" y="10253"/>
                  </a:lnTo>
                  <a:lnTo>
                    <a:pt x="3515" y="10337"/>
                  </a:lnTo>
                  <a:lnTo>
                    <a:pt x="3662" y="10420"/>
                  </a:lnTo>
                  <a:lnTo>
                    <a:pt x="3766" y="10462"/>
                  </a:lnTo>
                  <a:lnTo>
                    <a:pt x="3829" y="10441"/>
                  </a:lnTo>
                  <a:lnTo>
                    <a:pt x="3871" y="10399"/>
                  </a:lnTo>
                  <a:lnTo>
                    <a:pt x="3934" y="10337"/>
                  </a:lnTo>
                  <a:lnTo>
                    <a:pt x="4143" y="10337"/>
                  </a:lnTo>
                  <a:lnTo>
                    <a:pt x="4185" y="10399"/>
                  </a:lnTo>
                  <a:lnTo>
                    <a:pt x="4227" y="10399"/>
                  </a:lnTo>
                  <a:lnTo>
                    <a:pt x="4331" y="10337"/>
                  </a:lnTo>
                  <a:lnTo>
                    <a:pt x="4394" y="10295"/>
                  </a:lnTo>
                  <a:lnTo>
                    <a:pt x="4436" y="10211"/>
                  </a:lnTo>
                  <a:lnTo>
                    <a:pt x="4562" y="10211"/>
                  </a:lnTo>
                  <a:lnTo>
                    <a:pt x="4624" y="10232"/>
                  </a:lnTo>
                  <a:lnTo>
                    <a:pt x="4708" y="10399"/>
                  </a:lnTo>
                  <a:lnTo>
                    <a:pt x="4750" y="10462"/>
                  </a:lnTo>
                  <a:lnTo>
                    <a:pt x="4813" y="10525"/>
                  </a:lnTo>
                  <a:lnTo>
                    <a:pt x="4938" y="10567"/>
                  </a:lnTo>
                  <a:lnTo>
                    <a:pt x="5022" y="10630"/>
                  </a:lnTo>
                  <a:lnTo>
                    <a:pt x="5043" y="10734"/>
                  </a:lnTo>
                  <a:lnTo>
                    <a:pt x="5085" y="10755"/>
                  </a:lnTo>
                  <a:lnTo>
                    <a:pt x="5126" y="10839"/>
                  </a:lnTo>
                  <a:lnTo>
                    <a:pt x="5126" y="10923"/>
                  </a:lnTo>
                  <a:lnTo>
                    <a:pt x="5294" y="10923"/>
                  </a:lnTo>
                  <a:lnTo>
                    <a:pt x="5336" y="10944"/>
                  </a:lnTo>
                  <a:lnTo>
                    <a:pt x="5357" y="10923"/>
                  </a:lnTo>
                  <a:lnTo>
                    <a:pt x="5336" y="10860"/>
                  </a:lnTo>
                  <a:lnTo>
                    <a:pt x="5336" y="10776"/>
                  </a:lnTo>
                  <a:lnTo>
                    <a:pt x="5398" y="10713"/>
                  </a:lnTo>
                  <a:lnTo>
                    <a:pt x="5503" y="10755"/>
                  </a:lnTo>
                  <a:lnTo>
                    <a:pt x="5671" y="10818"/>
                  </a:lnTo>
                  <a:lnTo>
                    <a:pt x="5754" y="10776"/>
                  </a:lnTo>
                  <a:lnTo>
                    <a:pt x="5859" y="10818"/>
                  </a:lnTo>
                  <a:lnTo>
                    <a:pt x="5859" y="10923"/>
                  </a:lnTo>
                  <a:lnTo>
                    <a:pt x="6005" y="10944"/>
                  </a:lnTo>
                  <a:lnTo>
                    <a:pt x="6068" y="10944"/>
                  </a:lnTo>
                  <a:lnTo>
                    <a:pt x="6068" y="10860"/>
                  </a:lnTo>
                  <a:lnTo>
                    <a:pt x="6131" y="10776"/>
                  </a:lnTo>
                  <a:lnTo>
                    <a:pt x="6215" y="10818"/>
                  </a:lnTo>
                  <a:lnTo>
                    <a:pt x="6235" y="10776"/>
                  </a:lnTo>
                  <a:lnTo>
                    <a:pt x="6340" y="10776"/>
                  </a:lnTo>
                  <a:lnTo>
                    <a:pt x="6487" y="10734"/>
                  </a:lnTo>
                  <a:lnTo>
                    <a:pt x="6696" y="10713"/>
                  </a:lnTo>
                  <a:lnTo>
                    <a:pt x="6821" y="10755"/>
                  </a:lnTo>
                  <a:lnTo>
                    <a:pt x="6947" y="10713"/>
                  </a:lnTo>
                  <a:lnTo>
                    <a:pt x="7010" y="10609"/>
                  </a:lnTo>
                  <a:lnTo>
                    <a:pt x="7135" y="10525"/>
                  </a:lnTo>
                  <a:lnTo>
                    <a:pt x="7219" y="10420"/>
                  </a:lnTo>
                  <a:lnTo>
                    <a:pt x="7261" y="10399"/>
                  </a:lnTo>
                  <a:lnTo>
                    <a:pt x="7323" y="10337"/>
                  </a:lnTo>
                  <a:lnTo>
                    <a:pt x="7428" y="10232"/>
                  </a:lnTo>
                  <a:lnTo>
                    <a:pt x="7470" y="10232"/>
                  </a:lnTo>
                  <a:lnTo>
                    <a:pt x="7595" y="10023"/>
                  </a:lnTo>
                  <a:lnTo>
                    <a:pt x="7805" y="9814"/>
                  </a:lnTo>
                  <a:lnTo>
                    <a:pt x="7763" y="9604"/>
                  </a:lnTo>
                  <a:lnTo>
                    <a:pt x="7700" y="9563"/>
                  </a:lnTo>
                  <a:lnTo>
                    <a:pt x="7679" y="9353"/>
                  </a:lnTo>
                  <a:lnTo>
                    <a:pt x="7595" y="9249"/>
                  </a:lnTo>
                  <a:lnTo>
                    <a:pt x="7554" y="9144"/>
                  </a:lnTo>
                  <a:lnTo>
                    <a:pt x="7470" y="9060"/>
                  </a:lnTo>
                  <a:lnTo>
                    <a:pt x="7365" y="9060"/>
                  </a:lnTo>
                  <a:lnTo>
                    <a:pt x="7323" y="8998"/>
                  </a:lnTo>
                  <a:lnTo>
                    <a:pt x="7323" y="8956"/>
                  </a:lnTo>
                  <a:lnTo>
                    <a:pt x="7219" y="8893"/>
                  </a:lnTo>
                  <a:lnTo>
                    <a:pt x="7114" y="8726"/>
                  </a:lnTo>
                  <a:lnTo>
                    <a:pt x="7072" y="8684"/>
                  </a:lnTo>
                  <a:lnTo>
                    <a:pt x="7051" y="8621"/>
                  </a:lnTo>
                  <a:lnTo>
                    <a:pt x="6947" y="8516"/>
                  </a:lnTo>
                  <a:lnTo>
                    <a:pt x="6905" y="8433"/>
                  </a:lnTo>
                  <a:lnTo>
                    <a:pt x="6633" y="8433"/>
                  </a:lnTo>
                  <a:lnTo>
                    <a:pt x="6549" y="8412"/>
                  </a:lnTo>
                  <a:lnTo>
                    <a:pt x="6507" y="8328"/>
                  </a:lnTo>
                  <a:lnTo>
                    <a:pt x="6591" y="8203"/>
                  </a:lnTo>
                  <a:lnTo>
                    <a:pt x="6654" y="8161"/>
                  </a:lnTo>
                  <a:lnTo>
                    <a:pt x="6654" y="8035"/>
                  </a:lnTo>
                  <a:lnTo>
                    <a:pt x="6800" y="8056"/>
                  </a:lnTo>
                  <a:lnTo>
                    <a:pt x="6905" y="8035"/>
                  </a:lnTo>
                  <a:lnTo>
                    <a:pt x="6947" y="8098"/>
                  </a:lnTo>
                  <a:lnTo>
                    <a:pt x="7031" y="8098"/>
                  </a:lnTo>
                  <a:lnTo>
                    <a:pt x="7051" y="8035"/>
                  </a:lnTo>
                  <a:lnTo>
                    <a:pt x="7135" y="7951"/>
                  </a:lnTo>
                  <a:lnTo>
                    <a:pt x="7156" y="7700"/>
                  </a:lnTo>
                  <a:lnTo>
                    <a:pt x="7135" y="7470"/>
                  </a:lnTo>
                  <a:lnTo>
                    <a:pt x="7177" y="7303"/>
                  </a:lnTo>
                  <a:lnTo>
                    <a:pt x="7282" y="7177"/>
                  </a:lnTo>
                  <a:lnTo>
                    <a:pt x="7282" y="7052"/>
                  </a:lnTo>
                  <a:lnTo>
                    <a:pt x="7240" y="6968"/>
                  </a:lnTo>
                  <a:lnTo>
                    <a:pt x="7282" y="6863"/>
                  </a:lnTo>
                  <a:lnTo>
                    <a:pt x="7386" y="6696"/>
                  </a:lnTo>
                  <a:lnTo>
                    <a:pt x="7428" y="6633"/>
                  </a:lnTo>
                  <a:lnTo>
                    <a:pt x="7470" y="6633"/>
                  </a:lnTo>
                  <a:lnTo>
                    <a:pt x="7533" y="6654"/>
                  </a:lnTo>
                  <a:lnTo>
                    <a:pt x="7658" y="6215"/>
                  </a:lnTo>
                  <a:lnTo>
                    <a:pt x="7700" y="6026"/>
                  </a:lnTo>
                  <a:lnTo>
                    <a:pt x="7888" y="5922"/>
                  </a:lnTo>
                  <a:lnTo>
                    <a:pt x="7888" y="5817"/>
                  </a:lnTo>
                  <a:lnTo>
                    <a:pt x="8014" y="5608"/>
                  </a:lnTo>
                  <a:lnTo>
                    <a:pt x="8056" y="5503"/>
                  </a:lnTo>
                  <a:lnTo>
                    <a:pt x="8160" y="5482"/>
                  </a:lnTo>
                  <a:lnTo>
                    <a:pt x="8202" y="5482"/>
                  </a:lnTo>
                  <a:lnTo>
                    <a:pt x="8265" y="5294"/>
                  </a:lnTo>
                  <a:lnTo>
                    <a:pt x="8412" y="5022"/>
                  </a:lnTo>
                  <a:lnTo>
                    <a:pt x="8412" y="4813"/>
                  </a:lnTo>
                  <a:lnTo>
                    <a:pt x="8495" y="4666"/>
                  </a:lnTo>
                  <a:lnTo>
                    <a:pt x="8516" y="4604"/>
                  </a:lnTo>
                  <a:lnTo>
                    <a:pt x="8495" y="4604"/>
                  </a:lnTo>
                  <a:lnTo>
                    <a:pt x="8474" y="4478"/>
                  </a:lnTo>
                  <a:lnTo>
                    <a:pt x="8391" y="4248"/>
                  </a:lnTo>
                  <a:lnTo>
                    <a:pt x="8412" y="4122"/>
                  </a:lnTo>
                  <a:lnTo>
                    <a:pt x="8474" y="4039"/>
                  </a:lnTo>
                  <a:lnTo>
                    <a:pt x="8474" y="3934"/>
                  </a:lnTo>
                  <a:lnTo>
                    <a:pt x="8579" y="3809"/>
                  </a:lnTo>
                  <a:lnTo>
                    <a:pt x="8621" y="3516"/>
                  </a:lnTo>
                  <a:lnTo>
                    <a:pt x="8684" y="3327"/>
                  </a:lnTo>
                  <a:lnTo>
                    <a:pt x="8725" y="3285"/>
                  </a:lnTo>
                  <a:lnTo>
                    <a:pt x="8684" y="3223"/>
                  </a:lnTo>
                  <a:lnTo>
                    <a:pt x="8621" y="3202"/>
                  </a:lnTo>
                  <a:lnTo>
                    <a:pt x="8704" y="3076"/>
                  </a:lnTo>
                  <a:lnTo>
                    <a:pt x="8704" y="2930"/>
                  </a:lnTo>
                  <a:lnTo>
                    <a:pt x="8746" y="2909"/>
                  </a:lnTo>
                  <a:lnTo>
                    <a:pt x="8914" y="2909"/>
                  </a:lnTo>
                  <a:lnTo>
                    <a:pt x="8914" y="2825"/>
                  </a:lnTo>
                  <a:lnTo>
                    <a:pt x="8914" y="2783"/>
                  </a:lnTo>
                  <a:lnTo>
                    <a:pt x="8914" y="2721"/>
                  </a:lnTo>
                  <a:lnTo>
                    <a:pt x="9018" y="2700"/>
                  </a:lnTo>
                  <a:lnTo>
                    <a:pt x="9102" y="2658"/>
                  </a:lnTo>
                  <a:lnTo>
                    <a:pt x="9228" y="2658"/>
                  </a:lnTo>
                  <a:lnTo>
                    <a:pt x="9248" y="2574"/>
                  </a:lnTo>
                  <a:lnTo>
                    <a:pt x="9353" y="2553"/>
                  </a:lnTo>
                  <a:lnTo>
                    <a:pt x="9458" y="2490"/>
                  </a:lnTo>
                  <a:lnTo>
                    <a:pt x="9541" y="2386"/>
                  </a:lnTo>
                  <a:lnTo>
                    <a:pt x="9479" y="2386"/>
                  </a:lnTo>
                  <a:lnTo>
                    <a:pt x="9479" y="2302"/>
                  </a:lnTo>
                  <a:lnTo>
                    <a:pt x="9353" y="2239"/>
                  </a:lnTo>
                  <a:lnTo>
                    <a:pt x="9248" y="2239"/>
                  </a:lnTo>
                  <a:lnTo>
                    <a:pt x="9248" y="2135"/>
                  </a:lnTo>
                  <a:lnTo>
                    <a:pt x="8997" y="1946"/>
                  </a:lnTo>
                  <a:lnTo>
                    <a:pt x="8914" y="1946"/>
                  </a:lnTo>
                  <a:lnTo>
                    <a:pt x="8809" y="1737"/>
                  </a:lnTo>
                  <a:lnTo>
                    <a:pt x="8725" y="1507"/>
                  </a:lnTo>
                  <a:lnTo>
                    <a:pt x="8746" y="1256"/>
                  </a:lnTo>
                  <a:lnTo>
                    <a:pt x="8725" y="1047"/>
                  </a:lnTo>
                  <a:lnTo>
                    <a:pt x="8579" y="628"/>
                  </a:lnTo>
                  <a:lnTo>
                    <a:pt x="8579" y="524"/>
                  </a:lnTo>
                  <a:lnTo>
                    <a:pt x="8600" y="503"/>
                  </a:lnTo>
                  <a:lnTo>
                    <a:pt x="8621" y="565"/>
                  </a:lnTo>
                  <a:lnTo>
                    <a:pt x="8642" y="607"/>
                  </a:lnTo>
                  <a:lnTo>
                    <a:pt x="8684" y="607"/>
                  </a:lnTo>
                  <a:lnTo>
                    <a:pt x="8684" y="565"/>
                  </a:lnTo>
                  <a:lnTo>
                    <a:pt x="8579" y="419"/>
                  </a:lnTo>
                  <a:lnTo>
                    <a:pt x="8516" y="252"/>
                  </a:lnTo>
                  <a:lnTo>
                    <a:pt x="8495" y="210"/>
                  </a:lnTo>
                  <a:lnTo>
                    <a:pt x="8495" y="189"/>
                  </a:lnTo>
                  <a:lnTo>
                    <a:pt x="8495" y="168"/>
                  </a:lnTo>
                  <a:lnTo>
                    <a:pt x="8495" y="147"/>
                  </a:lnTo>
                  <a:lnTo>
                    <a:pt x="8474" y="84"/>
                  </a:lnTo>
                  <a:lnTo>
                    <a:pt x="8495" y="42"/>
                  </a:lnTo>
                  <a:lnTo>
                    <a:pt x="849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78"/>
            <p:cNvSpPr/>
            <p:nvPr/>
          </p:nvSpPr>
          <p:spPr>
            <a:xfrm>
              <a:off x="3973815" y="3045871"/>
              <a:ext cx="104655" cy="75923"/>
            </a:xfrm>
            <a:custGeom>
              <a:avLst/>
              <a:gdLst/>
              <a:ahLst/>
              <a:cxnLst/>
              <a:rect l="l" t="t" r="r" b="b"/>
              <a:pathLst>
                <a:path w="8789" h="6676" extrusionOk="0">
                  <a:moveTo>
                    <a:pt x="2511" y="1"/>
                  </a:moveTo>
                  <a:lnTo>
                    <a:pt x="2344" y="336"/>
                  </a:lnTo>
                  <a:lnTo>
                    <a:pt x="2239" y="336"/>
                  </a:lnTo>
                  <a:lnTo>
                    <a:pt x="2218" y="419"/>
                  </a:lnTo>
                  <a:lnTo>
                    <a:pt x="2093" y="398"/>
                  </a:lnTo>
                  <a:lnTo>
                    <a:pt x="2009" y="357"/>
                  </a:lnTo>
                  <a:lnTo>
                    <a:pt x="1988" y="419"/>
                  </a:lnTo>
                  <a:lnTo>
                    <a:pt x="1905" y="566"/>
                  </a:lnTo>
                  <a:lnTo>
                    <a:pt x="1905" y="775"/>
                  </a:lnTo>
                  <a:lnTo>
                    <a:pt x="1758" y="1047"/>
                  </a:lnTo>
                  <a:lnTo>
                    <a:pt x="1695" y="1235"/>
                  </a:lnTo>
                  <a:lnTo>
                    <a:pt x="1653" y="1235"/>
                  </a:lnTo>
                  <a:lnTo>
                    <a:pt x="1549" y="1256"/>
                  </a:lnTo>
                  <a:lnTo>
                    <a:pt x="1507" y="1361"/>
                  </a:lnTo>
                  <a:lnTo>
                    <a:pt x="1381" y="1570"/>
                  </a:lnTo>
                  <a:lnTo>
                    <a:pt x="1381" y="1675"/>
                  </a:lnTo>
                  <a:lnTo>
                    <a:pt x="1193" y="1779"/>
                  </a:lnTo>
                  <a:lnTo>
                    <a:pt x="1151" y="1968"/>
                  </a:lnTo>
                  <a:lnTo>
                    <a:pt x="1026" y="2407"/>
                  </a:lnTo>
                  <a:lnTo>
                    <a:pt x="963" y="2386"/>
                  </a:lnTo>
                  <a:lnTo>
                    <a:pt x="921" y="2386"/>
                  </a:lnTo>
                  <a:lnTo>
                    <a:pt x="879" y="2449"/>
                  </a:lnTo>
                  <a:lnTo>
                    <a:pt x="775" y="2616"/>
                  </a:lnTo>
                  <a:lnTo>
                    <a:pt x="733" y="2721"/>
                  </a:lnTo>
                  <a:lnTo>
                    <a:pt x="775" y="2805"/>
                  </a:lnTo>
                  <a:lnTo>
                    <a:pt x="775" y="2930"/>
                  </a:lnTo>
                  <a:lnTo>
                    <a:pt x="670" y="3056"/>
                  </a:lnTo>
                  <a:lnTo>
                    <a:pt x="628" y="3223"/>
                  </a:lnTo>
                  <a:lnTo>
                    <a:pt x="649" y="3453"/>
                  </a:lnTo>
                  <a:lnTo>
                    <a:pt x="628" y="3704"/>
                  </a:lnTo>
                  <a:lnTo>
                    <a:pt x="544" y="3788"/>
                  </a:lnTo>
                  <a:lnTo>
                    <a:pt x="524" y="3851"/>
                  </a:lnTo>
                  <a:lnTo>
                    <a:pt x="440" y="3851"/>
                  </a:lnTo>
                  <a:lnTo>
                    <a:pt x="398" y="3788"/>
                  </a:lnTo>
                  <a:lnTo>
                    <a:pt x="293" y="3809"/>
                  </a:lnTo>
                  <a:lnTo>
                    <a:pt x="147" y="3788"/>
                  </a:lnTo>
                  <a:lnTo>
                    <a:pt x="147" y="3914"/>
                  </a:lnTo>
                  <a:lnTo>
                    <a:pt x="84" y="3956"/>
                  </a:lnTo>
                  <a:lnTo>
                    <a:pt x="0" y="4081"/>
                  </a:lnTo>
                  <a:lnTo>
                    <a:pt x="42" y="4165"/>
                  </a:lnTo>
                  <a:lnTo>
                    <a:pt x="126" y="4186"/>
                  </a:lnTo>
                  <a:lnTo>
                    <a:pt x="398" y="4186"/>
                  </a:lnTo>
                  <a:lnTo>
                    <a:pt x="440" y="4269"/>
                  </a:lnTo>
                  <a:lnTo>
                    <a:pt x="544" y="4374"/>
                  </a:lnTo>
                  <a:lnTo>
                    <a:pt x="565" y="4437"/>
                  </a:lnTo>
                  <a:lnTo>
                    <a:pt x="607" y="4479"/>
                  </a:lnTo>
                  <a:lnTo>
                    <a:pt x="712" y="4646"/>
                  </a:lnTo>
                  <a:lnTo>
                    <a:pt x="816" y="4709"/>
                  </a:lnTo>
                  <a:lnTo>
                    <a:pt x="816" y="4751"/>
                  </a:lnTo>
                  <a:lnTo>
                    <a:pt x="858" y="4813"/>
                  </a:lnTo>
                  <a:lnTo>
                    <a:pt x="963" y="4813"/>
                  </a:lnTo>
                  <a:lnTo>
                    <a:pt x="1047" y="4897"/>
                  </a:lnTo>
                  <a:lnTo>
                    <a:pt x="1088" y="5002"/>
                  </a:lnTo>
                  <a:lnTo>
                    <a:pt x="1172" y="5106"/>
                  </a:lnTo>
                  <a:lnTo>
                    <a:pt x="1193" y="5316"/>
                  </a:lnTo>
                  <a:lnTo>
                    <a:pt x="1256" y="5357"/>
                  </a:lnTo>
                  <a:lnTo>
                    <a:pt x="1298" y="5567"/>
                  </a:lnTo>
                  <a:lnTo>
                    <a:pt x="1340" y="5525"/>
                  </a:lnTo>
                  <a:lnTo>
                    <a:pt x="1402" y="5629"/>
                  </a:lnTo>
                  <a:lnTo>
                    <a:pt x="1507" y="5588"/>
                  </a:lnTo>
                  <a:lnTo>
                    <a:pt x="1612" y="5629"/>
                  </a:lnTo>
                  <a:lnTo>
                    <a:pt x="1612" y="5964"/>
                  </a:lnTo>
                  <a:lnTo>
                    <a:pt x="1695" y="6069"/>
                  </a:lnTo>
                  <a:lnTo>
                    <a:pt x="1821" y="6090"/>
                  </a:lnTo>
                  <a:lnTo>
                    <a:pt x="1967" y="6048"/>
                  </a:lnTo>
                  <a:lnTo>
                    <a:pt x="2093" y="6090"/>
                  </a:lnTo>
                  <a:lnTo>
                    <a:pt x="2386" y="6069"/>
                  </a:lnTo>
                  <a:lnTo>
                    <a:pt x="2490" y="6152"/>
                  </a:lnTo>
                  <a:lnTo>
                    <a:pt x="2721" y="6383"/>
                  </a:lnTo>
                  <a:lnTo>
                    <a:pt x="2867" y="6466"/>
                  </a:lnTo>
                  <a:lnTo>
                    <a:pt x="2951" y="6571"/>
                  </a:lnTo>
                  <a:lnTo>
                    <a:pt x="3055" y="6613"/>
                  </a:lnTo>
                  <a:lnTo>
                    <a:pt x="3244" y="6613"/>
                  </a:lnTo>
                  <a:lnTo>
                    <a:pt x="3369" y="6676"/>
                  </a:lnTo>
                  <a:lnTo>
                    <a:pt x="3537" y="6634"/>
                  </a:lnTo>
                  <a:lnTo>
                    <a:pt x="3641" y="6676"/>
                  </a:lnTo>
                  <a:lnTo>
                    <a:pt x="3850" y="6676"/>
                  </a:lnTo>
                  <a:lnTo>
                    <a:pt x="3997" y="6424"/>
                  </a:lnTo>
                  <a:lnTo>
                    <a:pt x="4060" y="6362"/>
                  </a:lnTo>
                  <a:lnTo>
                    <a:pt x="4164" y="6299"/>
                  </a:lnTo>
                  <a:lnTo>
                    <a:pt x="4269" y="6299"/>
                  </a:lnTo>
                  <a:lnTo>
                    <a:pt x="4311" y="6278"/>
                  </a:lnTo>
                  <a:lnTo>
                    <a:pt x="4583" y="6257"/>
                  </a:lnTo>
                  <a:lnTo>
                    <a:pt x="4645" y="6278"/>
                  </a:lnTo>
                  <a:lnTo>
                    <a:pt x="4729" y="6404"/>
                  </a:lnTo>
                  <a:lnTo>
                    <a:pt x="4834" y="6466"/>
                  </a:lnTo>
                  <a:lnTo>
                    <a:pt x="5043" y="6424"/>
                  </a:lnTo>
                  <a:lnTo>
                    <a:pt x="5210" y="6424"/>
                  </a:lnTo>
                  <a:lnTo>
                    <a:pt x="5252" y="6320"/>
                  </a:lnTo>
                  <a:lnTo>
                    <a:pt x="5441" y="6257"/>
                  </a:lnTo>
                  <a:lnTo>
                    <a:pt x="5629" y="6215"/>
                  </a:lnTo>
                  <a:lnTo>
                    <a:pt x="5775" y="6152"/>
                  </a:lnTo>
                  <a:lnTo>
                    <a:pt x="5880" y="6069"/>
                  </a:lnTo>
                  <a:lnTo>
                    <a:pt x="5943" y="5964"/>
                  </a:lnTo>
                  <a:lnTo>
                    <a:pt x="6068" y="5880"/>
                  </a:lnTo>
                  <a:lnTo>
                    <a:pt x="6173" y="5880"/>
                  </a:lnTo>
                  <a:lnTo>
                    <a:pt x="6278" y="5797"/>
                  </a:lnTo>
                  <a:lnTo>
                    <a:pt x="7010" y="5797"/>
                  </a:lnTo>
                  <a:lnTo>
                    <a:pt x="8788" y="4018"/>
                  </a:lnTo>
                  <a:lnTo>
                    <a:pt x="8056" y="4018"/>
                  </a:lnTo>
                  <a:lnTo>
                    <a:pt x="6361" y="3495"/>
                  </a:lnTo>
                  <a:lnTo>
                    <a:pt x="6215" y="3370"/>
                  </a:lnTo>
                  <a:lnTo>
                    <a:pt x="6006" y="3349"/>
                  </a:lnTo>
                  <a:lnTo>
                    <a:pt x="5943" y="3160"/>
                  </a:lnTo>
                  <a:lnTo>
                    <a:pt x="5964" y="3014"/>
                  </a:lnTo>
                  <a:lnTo>
                    <a:pt x="5796" y="2930"/>
                  </a:lnTo>
                  <a:lnTo>
                    <a:pt x="5692" y="2616"/>
                  </a:lnTo>
                  <a:lnTo>
                    <a:pt x="5650" y="2386"/>
                  </a:lnTo>
                  <a:lnTo>
                    <a:pt x="5692" y="2323"/>
                  </a:lnTo>
                  <a:lnTo>
                    <a:pt x="5587" y="2282"/>
                  </a:lnTo>
                  <a:lnTo>
                    <a:pt x="5441" y="2303"/>
                  </a:lnTo>
                  <a:lnTo>
                    <a:pt x="5315" y="2386"/>
                  </a:lnTo>
                  <a:lnTo>
                    <a:pt x="5106" y="2386"/>
                  </a:lnTo>
                  <a:lnTo>
                    <a:pt x="5022" y="2323"/>
                  </a:lnTo>
                  <a:lnTo>
                    <a:pt x="5127" y="2198"/>
                  </a:lnTo>
                  <a:lnTo>
                    <a:pt x="5127" y="2093"/>
                  </a:lnTo>
                  <a:lnTo>
                    <a:pt x="5169" y="1989"/>
                  </a:lnTo>
                  <a:lnTo>
                    <a:pt x="5169" y="1821"/>
                  </a:lnTo>
                  <a:lnTo>
                    <a:pt x="5210" y="1717"/>
                  </a:lnTo>
                  <a:lnTo>
                    <a:pt x="5252" y="1591"/>
                  </a:lnTo>
                  <a:lnTo>
                    <a:pt x="5357" y="1570"/>
                  </a:lnTo>
                  <a:lnTo>
                    <a:pt x="5210" y="1361"/>
                  </a:lnTo>
                  <a:lnTo>
                    <a:pt x="5127" y="1361"/>
                  </a:lnTo>
                  <a:lnTo>
                    <a:pt x="5106" y="1277"/>
                  </a:lnTo>
                  <a:lnTo>
                    <a:pt x="5064" y="1173"/>
                  </a:lnTo>
                  <a:lnTo>
                    <a:pt x="4959" y="1026"/>
                  </a:lnTo>
                  <a:lnTo>
                    <a:pt x="4855" y="984"/>
                  </a:lnTo>
                  <a:lnTo>
                    <a:pt x="4687" y="838"/>
                  </a:lnTo>
                  <a:lnTo>
                    <a:pt x="4541" y="733"/>
                  </a:lnTo>
                  <a:lnTo>
                    <a:pt x="4520" y="671"/>
                  </a:lnTo>
                  <a:lnTo>
                    <a:pt x="4415" y="671"/>
                  </a:lnTo>
                  <a:lnTo>
                    <a:pt x="4394" y="629"/>
                  </a:lnTo>
                  <a:lnTo>
                    <a:pt x="4227" y="629"/>
                  </a:lnTo>
                  <a:lnTo>
                    <a:pt x="4185" y="524"/>
                  </a:lnTo>
                  <a:lnTo>
                    <a:pt x="3976" y="336"/>
                  </a:lnTo>
                  <a:lnTo>
                    <a:pt x="3871" y="315"/>
                  </a:lnTo>
                  <a:lnTo>
                    <a:pt x="3788" y="231"/>
                  </a:lnTo>
                  <a:lnTo>
                    <a:pt x="3662" y="210"/>
                  </a:lnTo>
                  <a:lnTo>
                    <a:pt x="3578" y="231"/>
                  </a:lnTo>
                  <a:lnTo>
                    <a:pt x="3557" y="252"/>
                  </a:lnTo>
                  <a:lnTo>
                    <a:pt x="3369" y="106"/>
                  </a:lnTo>
                  <a:lnTo>
                    <a:pt x="3265" y="106"/>
                  </a:lnTo>
                  <a:lnTo>
                    <a:pt x="3223" y="147"/>
                  </a:lnTo>
                  <a:lnTo>
                    <a:pt x="3139" y="85"/>
                  </a:lnTo>
                  <a:lnTo>
                    <a:pt x="3034" y="106"/>
                  </a:lnTo>
                  <a:lnTo>
                    <a:pt x="2930" y="189"/>
                  </a:lnTo>
                  <a:lnTo>
                    <a:pt x="2825" y="189"/>
                  </a:lnTo>
                  <a:lnTo>
                    <a:pt x="2595" y="106"/>
                  </a:lnTo>
                  <a:lnTo>
                    <a:pt x="2553" y="43"/>
                  </a:lnTo>
                  <a:lnTo>
                    <a:pt x="251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3" name="Google Shape;2953;p78"/>
            <p:cNvSpPr/>
            <p:nvPr/>
          </p:nvSpPr>
          <p:spPr>
            <a:xfrm>
              <a:off x="3996236" y="3024695"/>
              <a:ext cx="46106" cy="39042"/>
            </a:xfrm>
            <a:custGeom>
              <a:avLst/>
              <a:gdLst/>
              <a:ahLst/>
              <a:cxnLst/>
              <a:rect l="l" t="t" r="r" b="b"/>
              <a:pathLst>
                <a:path w="3872" h="3433" extrusionOk="0">
                  <a:moveTo>
                    <a:pt x="1151" y="1"/>
                  </a:moveTo>
                  <a:lnTo>
                    <a:pt x="1068" y="105"/>
                  </a:lnTo>
                  <a:lnTo>
                    <a:pt x="963" y="168"/>
                  </a:lnTo>
                  <a:lnTo>
                    <a:pt x="858" y="189"/>
                  </a:lnTo>
                  <a:lnTo>
                    <a:pt x="838" y="273"/>
                  </a:lnTo>
                  <a:lnTo>
                    <a:pt x="712" y="273"/>
                  </a:lnTo>
                  <a:lnTo>
                    <a:pt x="628" y="315"/>
                  </a:lnTo>
                  <a:lnTo>
                    <a:pt x="524" y="336"/>
                  </a:lnTo>
                  <a:lnTo>
                    <a:pt x="524" y="398"/>
                  </a:lnTo>
                  <a:lnTo>
                    <a:pt x="524" y="440"/>
                  </a:lnTo>
                  <a:lnTo>
                    <a:pt x="524" y="524"/>
                  </a:lnTo>
                  <a:lnTo>
                    <a:pt x="356" y="524"/>
                  </a:lnTo>
                  <a:lnTo>
                    <a:pt x="314" y="545"/>
                  </a:lnTo>
                  <a:lnTo>
                    <a:pt x="314" y="691"/>
                  </a:lnTo>
                  <a:lnTo>
                    <a:pt x="231" y="817"/>
                  </a:lnTo>
                  <a:lnTo>
                    <a:pt x="294" y="838"/>
                  </a:lnTo>
                  <a:lnTo>
                    <a:pt x="335" y="900"/>
                  </a:lnTo>
                  <a:lnTo>
                    <a:pt x="294" y="942"/>
                  </a:lnTo>
                  <a:lnTo>
                    <a:pt x="231" y="1131"/>
                  </a:lnTo>
                  <a:lnTo>
                    <a:pt x="189" y="1424"/>
                  </a:lnTo>
                  <a:lnTo>
                    <a:pt x="84" y="1549"/>
                  </a:lnTo>
                  <a:lnTo>
                    <a:pt x="84" y="1654"/>
                  </a:lnTo>
                  <a:lnTo>
                    <a:pt x="22" y="1737"/>
                  </a:lnTo>
                  <a:lnTo>
                    <a:pt x="1" y="1863"/>
                  </a:lnTo>
                  <a:lnTo>
                    <a:pt x="84" y="2093"/>
                  </a:lnTo>
                  <a:lnTo>
                    <a:pt x="105" y="2219"/>
                  </a:lnTo>
                  <a:lnTo>
                    <a:pt x="126" y="2219"/>
                  </a:lnTo>
                  <a:lnTo>
                    <a:pt x="210" y="2260"/>
                  </a:lnTo>
                  <a:lnTo>
                    <a:pt x="335" y="2281"/>
                  </a:lnTo>
                  <a:lnTo>
                    <a:pt x="356" y="2198"/>
                  </a:lnTo>
                  <a:lnTo>
                    <a:pt x="461" y="2198"/>
                  </a:lnTo>
                  <a:lnTo>
                    <a:pt x="628" y="1863"/>
                  </a:lnTo>
                  <a:lnTo>
                    <a:pt x="670" y="1905"/>
                  </a:lnTo>
                  <a:lnTo>
                    <a:pt x="712" y="1968"/>
                  </a:lnTo>
                  <a:lnTo>
                    <a:pt x="942" y="2051"/>
                  </a:lnTo>
                  <a:lnTo>
                    <a:pt x="1047" y="2051"/>
                  </a:lnTo>
                  <a:lnTo>
                    <a:pt x="1151" y="1968"/>
                  </a:lnTo>
                  <a:lnTo>
                    <a:pt x="1256" y="1947"/>
                  </a:lnTo>
                  <a:lnTo>
                    <a:pt x="1340" y="2009"/>
                  </a:lnTo>
                  <a:lnTo>
                    <a:pt x="1382" y="1968"/>
                  </a:lnTo>
                  <a:lnTo>
                    <a:pt x="1486" y="1968"/>
                  </a:lnTo>
                  <a:lnTo>
                    <a:pt x="1674" y="2114"/>
                  </a:lnTo>
                  <a:lnTo>
                    <a:pt x="1695" y="2093"/>
                  </a:lnTo>
                  <a:lnTo>
                    <a:pt x="1779" y="2072"/>
                  </a:lnTo>
                  <a:lnTo>
                    <a:pt x="1905" y="2093"/>
                  </a:lnTo>
                  <a:lnTo>
                    <a:pt x="1988" y="2177"/>
                  </a:lnTo>
                  <a:lnTo>
                    <a:pt x="2093" y="2198"/>
                  </a:lnTo>
                  <a:lnTo>
                    <a:pt x="2302" y="2386"/>
                  </a:lnTo>
                  <a:lnTo>
                    <a:pt x="2344" y="2491"/>
                  </a:lnTo>
                  <a:lnTo>
                    <a:pt x="2511" y="2491"/>
                  </a:lnTo>
                  <a:lnTo>
                    <a:pt x="2532" y="2533"/>
                  </a:lnTo>
                  <a:lnTo>
                    <a:pt x="2637" y="2533"/>
                  </a:lnTo>
                  <a:lnTo>
                    <a:pt x="2658" y="2595"/>
                  </a:lnTo>
                  <a:lnTo>
                    <a:pt x="2804" y="2700"/>
                  </a:lnTo>
                  <a:lnTo>
                    <a:pt x="2972" y="2846"/>
                  </a:lnTo>
                  <a:lnTo>
                    <a:pt x="3076" y="2888"/>
                  </a:lnTo>
                  <a:lnTo>
                    <a:pt x="3181" y="3035"/>
                  </a:lnTo>
                  <a:lnTo>
                    <a:pt x="3223" y="3139"/>
                  </a:lnTo>
                  <a:lnTo>
                    <a:pt x="3244" y="3223"/>
                  </a:lnTo>
                  <a:lnTo>
                    <a:pt x="3327" y="3223"/>
                  </a:lnTo>
                  <a:lnTo>
                    <a:pt x="3474" y="3432"/>
                  </a:lnTo>
                  <a:lnTo>
                    <a:pt x="3599" y="3369"/>
                  </a:lnTo>
                  <a:lnTo>
                    <a:pt x="3662" y="3328"/>
                  </a:lnTo>
                  <a:lnTo>
                    <a:pt x="3746" y="3307"/>
                  </a:lnTo>
                  <a:lnTo>
                    <a:pt x="3871" y="3202"/>
                  </a:lnTo>
                  <a:lnTo>
                    <a:pt x="3809" y="3160"/>
                  </a:lnTo>
                  <a:lnTo>
                    <a:pt x="3809" y="3139"/>
                  </a:lnTo>
                  <a:lnTo>
                    <a:pt x="3767" y="3202"/>
                  </a:lnTo>
                  <a:lnTo>
                    <a:pt x="3683" y="3139"/>
                  </a:lnTo>
                  <a:lnTo>
                    <a:pt x="3641" y="3139"/>
                  </a:lnTo>
                  <a:lnTo>
                    <a:pt x="3579" y="3035"/>
                  </a:lnTo>
                  <a:lnTo>
                    <a:pt x="3599" y="3014"/>
                  </a:lnTo>
                  <a:lnTo>
                    <a:pt x="3537" y="2909"/>
                  </a:lnTo>
                  <a:lnTo>
                    <a:pt x="3453" y="2888"/>
                  </a:lnTo>
                  <a:lnTo>
                    <a:pt x="3348" y="2637"/>
                  </a:lnTo>
                  <a:lnTo>
                    <a:pt x="3327" y="2595"/>
                  </a:lnTo>
                  <a:lnTo>
                    <a:pt x="3327" y="2616"/>
                  </a:lnTo>
                  <a:lnTo>
                    <a:pt x="3265" y="2616"/>
                  </a:lnTo>
                  <a:lnTo>
                    <a:pt x="3181" y="2512"/>
                  </a:lnTo>
                  <a:lnTo>
                    <a:pt x="3055" y="2470"/>
                  </a:lnTo>
                  <a:lnTo>
                    <a:pt x="2972" y="2323"/>
                  </a:lnTo>
                  <a:lnTo>
                    <a:pt x="2804" y="2093"/>
                  </a:lnTo>
                  <a:lnTo>
                    <a:pt x="2742" y="2051"/>
                  </a:lnTo>
                  <a:lnTo>
                    <a:pt x="2595" y="2009"/>
                  </a:lnTo>
                  <a:lnTo>
                    <a:pt x="2532" y="1947"/>
                  </a:lnTo>
                  <a:lnTo>
                    <a:pt x="2428" y="1800"/>
                  </a:lnTo>
                  <a:lnTo>
                    <a:pt x="2344" y="1842"/>
                  </a:lnTo>
                  <a:lnTo>
                    <a:pt x="2218" y="1842"/>
                  </a:lnTo>
                  <a:lnTo>
                    <a:pt x="2177" y="1863"/>
                  </a:lnTo>
                  <a:lnTo>
                    <a:pt x="2114" y="1800"/>
                  </a:lnTo>
                  <a:lnTo>
                    <a:pt x="2009" y="1654"/>
                  </a:lnTo>
                  <a:lnTo>
                    <a:pt x="2072" y="1633"/>
                  </a:lnTo>
                  <a:lnTo>
                    <a:pt x="1967" y="1465"/>
                  </a:lnTo>
                  <a:lnTo>
                    <a:pt x="1905" y="1486"/>
                  </a:lnTo>
                  <a:lnTo>
                    <a:pt x="1905" y="1591"/>
                  </a:lnTo>
                  <a:lnTo>
                    <a:pt x="1926" y="1591"/>
                  </a:lnTo>
                  <a:lnTo>
                    <a:pt x="1926" y="1758"/>
                  </a:lnTo>
                  <a:lnTo>
                    <a:pt x="1821" y="1737"/>
                  </a:lnTo>
                  <a:lnTo>
                    <a:pt x="1800" y="1549"/>
                  </a:lnTo>
                  <a:lnTo>
                    <a:pt x="1758" y="1444"/>
                  </a:lnTo>
                  <a:lnTo>
                    <a:pt x="1674" y="1424"/>
                  </a:lnTo>
                  <a:lnTo>
                    <a:pt x="1674" y="1361"/>
                  </a:lnTo>
                  <a:lnTo>
                    <a:pt x="1654" y="1214"/>
                  </a:lnTo>
                  <a:lnTo>
                    <a:pt x="1591" y="1172"/>
                  </a:lnTo>
                  <a:lnTo>
                    <a:pt x="1507" y="754"/>
                  </a:lnTo>
                  <a:lnTo>
                    <a:pt x="1277" y="126"/>
                  </a:lnTo>
                  <a:lnTo>
                    <a:pt x="1151"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4" name="Google Shape;2954;p78"/>
            <p:cNvSpPr/>
            <p:nvPr/>
          </p:nvSpPr>
          <p:spPr>
            <a:xfrm>
              <a:off x="4033614" y="3061110"/>
              <a:ext cx="10467" cy="11907"/>
            </a:xfrm>
            <a:custGeom>
              <a:avLst/>
              <a:gdLst/>
              <a:ahLst/>
              <a:cxnLst/>
              <a:rect l="l" t="t" r="r" b="b"/>
              <a:pathLst>
                <a:path w="879" h="1047" extrusionOk="0">
                  <a:moveTo>
                    <a:pt x="732" y="0"/>
                  </a:moveTo>
                  <a:lnTo>
                    <a:pt x="607" y="105"/>
                  </a:lnTo>
                  <a:lnTo>
                    <a:pt x="523" y="126"/>
                  </a:lnTo>
                  <a:lnTo>
                    <a:pt x="460" y="167"/>
                  </a:lnTo>
                  <a:lnTo>
                    <a:pt x="230" y="251"/>
                  </a:lnTo>
                  <a:lnTo>
                    <a:pt x="188" y="377"/>
                  </a:lnTo>
                  <a:lnTo>
                    <a:pt x="147" y="481"/>
                  </a:lnTo>
                  <a:lnTo>
                    <a:pt x="147" y="649"/>
                  </a:lnTo>
                  <a:lnTo>
                    <a:pt x="105" y="753"/>
                  </a:lnTo>
                  <a:lnTo>
                    <a:pt x="105" y="858"/>
                  </a:lnTo>
                  <a:lnTo>
                    <a:pt x="0" y="983"/>
                  </a:lnTo>
                  <a:lnTo>
                    <a:pt x="84" y="1046"/>
                  </a:lnTo>
                  <a:lnTo>
                    <a:pt x="293" y="1046"/>
                  </a:lnTo>
                  <a:lnTo>
                    <a:pt x="419" y="963"/>
                  </a:lnTo>
                  <a:lnTo>
                    <a:pt x="565" y="942"/>
                  </a:lnTo>
                  <a:lnTo>
                    <a:pt x="670" y="983"/>
                  </a:lnTo>
                  <a:lnTo>
                    <a:pt x="670" y="963"/>
                  </a:lnTo>
                  <a:lnTo>
                    <a:pt x="837" y="732"/>
                  </a:lnTo>
                  <a:lnTo>
                    <a:pt x="816" y="670"/>
                  </a:lnTo>
                  <a:lnTo>
                    <a:pt x="649" y="670"/>
                  </a:lnTo>
                  <a:lnTo>
                    <a:pt x="565" y="732"/>
                  </a:lnTo>
                  <a:lnTo>
                    <a:pt x="523" y="691"/>
                  </a:lnTo>
                  <a:lnTo>
                    <a:pt x="460" y="628"/>
                  </a:lnTo>
                  <a:lnTo>
                    <a:pt x="565" y="628"/>
                  </a:lnTo>
                  <a:lnTo>
                    <a:pt x="649" y="544"/>
                  </a:lnTo>
                  <a:lnTo>
                    <a:pt x="732" y="544"/>
                  </a:lnTo>
                  <a:lnTo>
                    <a:pt x="837" y="419"/>
                  </a:lnTo>
                  <a:lnTo>
                    <a:pt x="879" y="377"/>
                  </a:lnTo>
                  <a:lnTo>
                    <a:pt x="858" y="230"/>
                  </a:lnTo>
                  <a:lnTo>
                    <a:pt x="879" y="147"/>
                  </a:lnTo>
                  <a:lnTo>
                    <a:pt x="858" y="147"/>
                  </a:lnTo>
                  <a:lnTo>
                    <a:pt x="732" y="21"/>
                  </a:lnTo>
                  <a:lnTo>
                    <a:pt x="73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78"/>
            <p:cNvSpPr/>
            <p:nvPr/>
          </p:nvSpPr>
          <p:spPr>
            <a:xfrm>
              <a:off x="4029125" y="3065864"/>
              <a:ext cx="70516" cy="89240"/>
            </a:xfrm>
            <a:custGeom>
              <a:avLst/>
              <a:gdLst/>
              <a:ahLst/>
              <a:cxnLst/>
              <a:rect l="l" t="t" r="r" b="b"/>
              <a:pathLst>
                <a:path w="5922" h="7847" extrusionOk="0">
                  <a:moveTo>
                    <a:pt x="5587" y="1"/>
                  </a:moveTo>
                  <a:lnTo>
                    <a:pt x="5587" y="21"/>
                  </a:lnTo>
                  <a:lnTo>
                    <a:pt x="5545" y="21"/>
                  </a:lnTo>
                  <a:lnTo>
                    <a:pt x="5482" y="105"/>
                  </a:lnTo>
                  <a:lnTo>
                    <a:pt x="5441" y="210"/>
                  </a:lnTo>
                  <a:lnTo>
                    <a:pt x="5420" y="168"/>
                  </a:lnTo>
                  <a:lnTo>
                    <a:pt x="5315" y="273"/>
                  </a:lnTo>
                  <a:lnTo>
                    <a:pt x="5127" y="314"/>
                  </a:lnTo>
                  <a:lnTo>
                    <a:pt x="5127" y="335"/>
                  </a:lnTo>
                  <a:lnTo>
                    <a:pt x="5085" y="314"/>
                  </a:lnTo>
                  <a:lnTo>
                    <a:pt x="4897" y="335"/>
                  </a:lnTo>
                  <a:lnTo>
                    <a:pt x="4792" y="419"/>
                  </a:lnTo>
                  <a:lnTo>
                    <a:pt x="4499" y="461"/>
                  </a:lnTo>
                  <a:lnTo>
                    <a:pt x="4457" y="461"/>
                  </a:lnTo>
                  <a:lnTo>
                    <a:pt x="4394" y="440"/>
                  </a:lnTo>
                  <a:lnTo>
                    <a:pt x="4227" y="440"/>
                  </a:lnTo>
                  <a:lnTo>
                    <a:pt x="4060" y="524"/>
                  </a:lnTo>
                  <a:lnTo>
                    <a:pt x="3913" y="524"/>
                  </a:lnTo>
                  <a:lnTo>
                    <a:pt x="3830" y="545"/>
                  </a:lnTo>
                  <a:lnTo>
                    <a:pt x="3704" y="482"/>
                  </a:lnTo>
                  <a:lnTo>
                    <a:pt x="3599" y="524"/>
                  </a:lnTo>
                  <a:lnTo>
                    <a:pt x="3244" y="733"/>
                  </a:lnTo>
                  <a:lnTo>
                    <a:pt x="3076" y="754"/>
                  </a:lnTo>
                  <a:lnTo>
                    <a:pt x="2972" y="691"/>
                  </a:lnTo>
                  <a:lnTo>
                    <a:pt x="2909" y="733"/>
                  </a:lnTo>
                  <a:lnTo>
                    <a:pt x="2762" y="733"/>
                  </a:lnTo>
                  <a:lnTo>
                    <a:pt x="2700" y="691"/>
                  </a:lnTo>
                  <a:lnTo>
                    <a:pt x="2658" y="691"/>
                  </a:lnTo>
                  <a:lnTo>
                    <a:pt x="2469" y="858"/>
                  </a:lnTo>
                  <a:lnTo>
                    <a:pt x="2365" y="858"/>
                  </a:lnTo>
                  <a:lnTo>
                    <a:pt x="2239" y="942"/>
                  </a:lnTo>
                  <a:lnTo>
                    <a:pt x="2177" y="1005"/>
                  </a:lnTo>
                  <a:lnTo>
                    <a:pt x="1988" y="1047"/>
                  </a:lnTo>
                  <a:lnTo>
                    <a:pt x="1863" y="984"/>
                  </a:lnTo>
                  <a:lnTo>
                    <a:pt x="1716" y="858"/>
                  </a:lnTo>
                  <a:lnTo>
                    <a:pt x="1653" y="858"/>
                  </a:lnTo>
                  <a:lnTo>
                    <a:pt x="1633" y="754"/>
                  </a:lnTo>
                  <a:lnTo>
                    <a:pt x="1256" y="377"/>
                  </a:lnTo>
                  <a:lnTo>
                    <a:pt x="1235" y="356"/>
                  </a:lnTo>
                  <a:lnTo>
                    <a:pt x="1214" y="314"/>
                  </a:lnTo>
                  <a:lnTo>
                    <a:pt x="1047" y="545"/>
                  </a:lnTo>
                  <a:lnTo>
                    <a:pt x="1005" y="628"/>
                  </a:lnTo>
                  <a:lnTo>
                    <a:pt x="1047" y="858"/>
                  </a:lnTo>
                  <a:lnTo>
                    <a:pt x="1151" y="1172"/>
                  </a:lnTo>
                  <a:lnTo>
                    <a:pt x="1319" y="1256"/>
                  </a:lnTo>
                  <a:lnTo>
                    <a:pt x="1298" y="1402"/>
                  </a:lnTo>
                  <a:lnTo>
                    <a:pt x="1361" y="1591"/>
                  </a:lnTo>
                  <a:lnTo>
                    <a:pt x="1570" y="1612"/>
                  </a:lnTo>
                  <a:lnTo>
                    <a:pt x="1716" y="1737"/>
                  </a:lnTo>
                  <a:lnTo>
                    <a:pt x="3411" y="2260"/>
                  </a:lnTo>
                  <a:lnTo>
                    <a:pt x="4143" y="2260"/>
                  </a:lnTo>
                  <a:lnTo>
                    <a:pt x="2365" y="4039"/>
                  </a:lnTo>
                  <a:lnTo>
                    <a:pt x="1633" y="4039"/>
                  </a:lnTo>
                  <a:lnTo>
                    <a:pt x="1528" y="4122"/>
                  </a:lnTo>
                  <a:lnTo>
                    <a:pt x="1423" y="4122"/>
                  </a:lnTo>
                  <a:lnTo>
                    <a:pt x="1298" y="4206"/>
                  </a:lnTo>
                  <a:lnTo>
                    <a:pt x="1235" y="4311"/>
                  </a:lnTo>
                  <a:lnTo>
                    <a:pt x="1130" y="4394"/>
                  </a:lnTo>
                  <a:lnTo>
                    <a:pt x="984" y="4457"/>
                  </a:lnTo>
                  <a:lnTo>
                    <a:pt x="796" y="4499"/>
                  </a:lnTo>
                  <a:lnTo>
                    <a:pt x="607" y="4562"/>
                  </a:lnTo>
                  <a:lnTo>
                    <a:pt x="565" y="4666"/>
                  </a:lnTo>
                  <a:lnTo>
                    <a:pt x="0" y="5169"/>
                  </a:lnTo>
                  <a:lnTo>
                    <a:pt x="0" y="7449"/>
                  </a:lnTo>
                  <a:lnTo>
                    <a:pt x="419" y="7847"/>
                  </a:lnTo>
                  <a:lnTo>
                    <a:pt x="419" y="7805"/>
                  </a:lnTo>
                  <a:lnTo>
                    <a:pt x="900" y="7261"/>
                  </a:lnTo>
                  <a:lnTo>
                    <a:pt x="942" y="7156"/>
                  </a:lnTo>
                  <a:lnTo>
                    <a:pt x="1089" y="7031"/>
                  </a:lnTo>
                  <a:lnTo>
                    <a:pt x="1193" y="7010"/>
                  </a:lnTo>
                  <a:lnTo>
                    <a:pt x="1235" y="6926"/>
                  </a:lnTo>
                  <a:lnTo>
                    <a:pt x="1298" y="6905"/>
                  </a:lnTo>
                  <a:lnTo>
                    <a:pt x="1633" y="6529"/>
                  </a:lnTo>
                  <a:lnTo>
                    <a:pt x="1716" y="6508"/>
                  </a:lnTo>
                  <a:lnTo>
                    <a:pt x="2093" y="6089"/>
                  </a:lnTo>
                  <a:lnTo>
                    <a:pt x="2302" y="5922"/>
                  </a:lnTo>
                  <a:lnTo>
                    <a:pt x="2469" y="5817"/>
                  </a:lnTo>
                  <a:lnTo>
                    <a:pt x="2658" y="5796"/>
                  </a:lnTo>
                  <a:lnTo>
                    <a:pt x="2930" y="5566"/>
                  </a:lnTo>
                  <a:lnTo>
                    <a:pt x="3558" y="4980"/>
                  </a:lnTo>
                  <a:lnTo>
                    <a:pt x="3871" y="4625"/>
                  </a:lnTo>
                  <a:lnTo>
                    <a:pt x="4060" y="4436"/>
                  </a:lnTo>
                  <a:lnTo>
                    <a:pt x="4081" y="4311"/>
                  </a:lnTo>
                  <a:lnTo>
                    <a:pt x="4478" y="3788"/>
                  </a:lnTo>
                  <a:lnTo>
                    <a:pt x="4478" y="3683"/>
                  </a:lnTo>
                  <a:lnTo>
                    <a:pt x="4687" y="3390"/>
                  </a:lnTo>
                  <a:lnTo>
                    <a:pt x="4708" y="3202"/>
                  </a:lnTo>
                  <a:lnTo>
                    <a:pt x="5022" y="2574"/>
                  </a:lnTo>
                  <a:lnTo>
                    <a:pt x="5106" y="2532"/>
                  </a:lnTo>
                  <a:lnTo>
                    <a:pt x="5064" y="2449"/>
                  </a:lnTo>
                  <a:lnTo>
                    <a:pt x="5064" y="2365"/>
                  </a:lnTo>
                  <a:lnTo>
                    <a:pt x="5190" y="2239"/>
                  </a:lnTo>
                  <a:lnTo>
                    <a:pt x="5231" y="2239"/>
                  </a:lnTo>
                  <a:lnTo>
                    <a:pt x="5315" y="2135"/>
                  </a:lnTo>
                  <a:lnTo>
                    <a:pt x="5441" y="1842"/>
                  </a:lnTo>
                  <a:lnTo>
                    <a:pt x="5650" y="1591"/>
                  </a:lnTo>
                  <a:lnTo>
                    <a:pt x="5650" y="1423"/>
                  </a:lnTo>
                  <a:lnTo>
                    <a:pt x="5692" y="1381"/>
                  </a:lnTo>
                  <a:lnTo>
                    <a:pt x="5713" y="1214"/>
                  </a:lnTo>
                  <a:lnTo>
                    <a:pt x="5650" y="1151"/>
                  </a:lnTo>
                  <a:lnTo>
                    <a:pt x="5734" y="1005"/>
                  </a:lnTo>
                  <a:lnTo>
                    <a:pt x="5796" y="984"/>
                  </a:lnTo>
                  <a:lnTo>
                    <a:pt x="5859" y="984"/>
                  </a:lnTo>
                  <a:lnTo>
                    <a:pt x="5901" y="1005"/>
                  </a:lnTo>
                  <a:lnTo>
                    <a:pt x="5922" y="1005"/>
                  </a:lnTo>
                  <a:lnTo>
                    <a:pt x="5901" y="942"/>
                  </a:lnTo>
                  <a:lnTo>
                    <a:pt x="5838" y="942"/>
                  </a:lnTo>
                  <a:lnTo>
                    <a:pt x="5859" y="963"/>
                  </a:lnTo>
                  <a:lnTo>
                    <a:pt x="5796" y="963"/>
                  </a:lnTo>
                  <a:lnTo>
                    <a:pt x="5817" y="879"/>
                  </a:lnTo>
                  <a:lnTo>
                    <a:pt x="5817" y="775"/>
                  </a:lnTo>
                  <a:lnTo>
                    <a:pt x="5754" y="691"/>
                  </a:lnTo>
                  <a:lnTo>
                    <a:pt x="5817" y="586"/>
                  </a:lnTo>
                  <a:lnTo>
                    <a:pt x="5859" y="545"/>
                  </a:lnTo>
                  <a:lnTo>
                    <a:pt x="5859" y="482"/>
                  </a:lnTo>
                  <a:lnTo>
                    <a:pt x="5796" y="482"/>
                  </a:lnTo>
                  <a:lnTo>
                    <a:pt x="5754" y="440"/>
                  </a:lnTo>
                  <a:lnTo>
                    <a:pt x="5796" y="377"/>
                  </a:lnTo>
                  <a:lnTo>
                    <a:pt x="5796" y="314"/>
                  </a:lnTo>
                  <a:lnTo>
                    <a:pt x="5838" y="210"/>
                  </a:lnTo>
                  <a:lnTo>
                    <a:pt x="5901" y="126"/>
                  </a:lnTo>
                  <a:lnTo>
                    <a:pt x="5859" y="105"/>
                  </a:lnTo>
                  <a:lnTo>
                    <a:pt x="5796" y="105"/>
                  </a:lnTo>
                  <a:lnTo>
                    <a:pt x="5650" y="42"/>
                  </a:lnTo>
                  <a:lnTo>
                    <a:pt x="558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78"/>
            <p:cNvSpPr/>
            <p:nvPr/>
          </p:nvSpPr>
          <p:spPr>
            <a:xfrm>
              <a:off x="3978054" y="3108693"/>
              <a:ext cx="57811" cy="66882"/>
            </a:xfrm>
            <a:custGeom>
              <a:avLst/>
              <a:gdLst/>
              <a:ahLst/>
              <a:cxnLst/>
              <a:rect l="l" t="t" r="r" b="b"/>
              <a:pathLst>
                <a:path w="4855" h="5881" extrusionOk="0">
                  <a:moveTo>
                    <a:pt x="984" y="1"/>
                  </a:moveTo>
                  <a:lnTo>
                    <a:pt x="942" y="43"/>
                  </a:lnTo>
                  <a:lnTo>
                    <a:pt x="732" y="252"/>
                  </a:lnTo>
                  <a:lnTo>
                    <a:pt x="607" y="461"/>
                  </a:lnTo>
                  <a:lnTo>
                    <a:pt x="565" y="461"/>
                  </a:lnTo>
                  <a:lnTo>
                    <a:pt x="460" y="566"/>
                  </a:lnTo>
                  <a:lnTo>
                    <a:pt x="398" y="628"/>
                  </a:lnTo>
                  <a:lnTo>
                    <a:pt x="356" y="649"/>
                  </a:lnTo>
                  <a:lnTo>
                    <a:pt x="272" y="754"/>
                  </a:lnTo>
                  <a:lnTo>
                    <a:pt x="293" y="733"/>
                  </a:lnTo>
                  <a:lnTo>
                    <a:pt x="356" y="796"/>
                  </a:lnTo>
                  <a:lnTo>
                    <a:pt x="377" y="963"/>
                  </a:lnTo>
                  <a:lnTo>
                    <a:pt x="419" y="984"/>
                  </a:lnTo>
                  <a:lnTo>
                    <a:pt x="419" y="1089"/>
                  </a:lnTo>
                  <a:lnTo>
                    <a:pt x="502" y="1089"/>
                  </a:lnTo>
                  <a:lnTo>
                    <a:pt x="523" y="1214"/>
                  </a:lnTo>
                  <a:lnTo>
                    <a:pt x="523" y="1361"/>
                  </a:lnTo>
                  <a:lnTo>
                    <a:pt x="670" y="1486"/>
                  </a:lnTo>
                  <a:lnTo>
                    <a:pt x="732" y="1633"/>
                  </a:lnTo>
                  <a:lnTo>
                    <a:pt x="816" y="1696"/>
                  </a:lnTo>
                  <a:lnTo>
                    <a:pt x="900" y="1737"/>
                  </a:lnTo>
                  <a:lnTo>
                    <a:pt x="837" y="1800"/>
                  </a:lnTo>
                  <a:lnTo>
                    <a:pt x="921" y="1884"/>
                  </a:lnTo>
                  <a:lnTo>
                    <a:pt x="942" y="2009"/>
                  </a:lnTo>
                  <a:lnTo>
                    <a:pt x="942" y="2114"/>
                  </a:lnTo>
                  <a:lnTo>
                    <a:pt x="816" y="2261"/>
                  </a:lnTo>
                  <a:lnTo>
                    <a:pt x="816" y="2365"/>
                  </a:lnTo>
                  <a:lnTo>
                    <a:pt x="774" y="2512"/>
                  </a:lnTo>
                  <a:lnTo>
                    <a:pt x="565" y="2512"/>
                  </a:lnTo>
                  <a:lnTo>
                    <a:pt x="565" y="2553"/>
                  </a:lnTo>
                  <a:lnTo>
                    <a:pt x="502" y="2616"/>
                  </a:lnTo>
                  <a:lnTo>
                    <a:pt x="460" y="2721"/>
                  </a:lnTo>
                  <a:lnTo>
                    <a:pt x="377" y="2784"/>
                  </a:lnTo>
                  <a:lnTo>
                    <a:pt x="293" y="2930"/>
                  </a:lnTo>
                  <a:lnTo>
                    <a:pt x="188" y="3056"/>
                  </a:lnTo>
                  <a:lnTo>
                    <a:pt x="168" y="3202"/>
                  </a:lnTo>
                  <a:lnTo>
                    <a:pt x="0" y="3767"/>
                  </a:lnTo>
                  <a:lnTo>
                    <a:pt x="188" y="3767"/>
                  </a:lnTo>
                  <a:lnTo>
                    <a:pt x="2281" y="4981"/>
                  </a:lnTo>
                  <a:lnTo>
                    <a:pt x="2406" y="5169"/>
                  </a:lnTo>
                  <a:lnTo>
                    <a:pt x="2385" y="5253"/>
                  </a:lnTo>
                  <a:lnTo>
                    <a:pt x="2406" y="5294"/>
                  </a:lnTo>
                  <a:lnTo>
                    <a:pt x="2469" y="5378"/>
                  </a:lnTo>
                  <a:lnTo>
                    <a:pt x="3181" y="5880"/>
                  </a:lnTo>
                  <a:lnTo>
                    <a:pt x="3222" y="5880"/>
                  </a:lnTo>
                  <a:lnTo>
                    <a:pt x="3327" y="5818"/>
                  </a:lnTo>
                  <a:lnTo>
                    <a:pt x="3536" y="5546"/>
                  </a:lnTo>
                  <a:lnTo>
                    <a:pt x="3641" y="5357"/>
                  </a:lnTo>
                  <a:lnTo>
                    <a:pt x="3641" y="5232"/>
                  </a:lnTo>
                  <a:lnTo>
                    <a:pt x="3725" y="5085"/>
                  </a:lnTo>
                  <a:lnTo>
                    <a:pt x="3829" y="4939"/>
                  </a:lnTo>
                  <a:lnTo>
                    <a:pt x="3808" y="4918"/>
                  </a:lnTo>
                  <a:lnTo>
                    <a:pt x="3808" y="4855"/>
                  </a:lnTo>
                  <a:lnTo>
                    <a:pt x="3871" y="4750"/>
                  </a:lnTo>
                  <a:lnTo>
                    <a:pt x="3871" y="4730"/>
                  </a:lnTo>
                  <a:lnTo>
                    <a:pt x="3955" y="4709"/>
                  </a:lnTo>
                  <a:lnTo>
                    <a:pt x="4122" y="4709"/>
                  </a:lnTo>
                  <a:lnTo>
                    <a:pt x="4227" y="4541"/>
                  </a:lnTo>
                  <a:lnTo>
                    <a:pt x="4436" y="4458"/>
                  </a:lnTo>
                  <a:lnTo>
                    <a:pt x="4394" y="4416"/>
                  </a:lnTo>
                  <a:lnTo>
                    <a:pt x="4457" y="4332"/>
                  </a:lnTo>
                  <a:lnTo>
                    <a:pt x="4499" y="4332"/>
                  </a:lnTo>
                  <a:lnTo>
                    <a:pt x="4687" y="4102"/>
                  </a:lnTo>
                  <a:lnTo>
                    <a:pt x="4708" y="4081"/>
                  </a:lnTo>
                  <a:lnTo>
                    <a:pt x="4289" y="3683"/>
                  </a:lnTo>
                  <a:lnTo>
                    <a:pt x="4289" y="1403"/>
                  </a:lnTo>
                  <a:lnTo>
                    <a:pt x="4854" y="900"/>
                  </a:lnTo>
                  <a:lnTo>
                    <a:pt x="4687" y="900"/>
                  </a:lnTo>
                  <a:lnTo>
                    <a:pt x="4478" y="942"/>
                  </a:lnTo>
                  <a:lnTo>
                    <a:pt x="4373" y="880"/>
                  </a:lnTo>
                  <a:lnTo>
                    <a:pt x="4289" y="754"/>
                  </a:lnTo>
                  <a:lnTo>
                    <a:pt x="4227" y="733"/>
                  </a:lnTo>
                  <a:lnTo>
                    <a:pt x="3955" y="754"/>
                  </a:lnTo>
                  <a:lnTo>
                    <a:pt x="3913" y="775"/>
                  </a:lnTo>
                  <a:lnTo>
                    <a:pt x="3808" y="775"/>
                  </a:lnTo>
                  <a:lnTo>
                    <a:pt x="3704" y="838"/>
                  </a:lnTo>
                  <a:lnTo>
                    <a:pt x="3641" y="900"/>
                  </a:lnTo>
                  <a:lnTo>
                    <a:pt x="3494" y="1152"/>
                  </a:lnTo>
                  <a:lnTo>
                    <a:pt x="3285" y="1152"/>
                  </a:lnTo>
                  <a:lnTo>
                    <a:pt x="3181" y="1110"/>
                  </a:lnTo>
                  <a:lnTo>
                    <a:pt x="3013" y="1152"/>
                  </a:lnTo>
                  <a:lnTo>
                    <a:pt x="2888" y="1089"/>
                  </a:lnTo>
                  <a:lnTo>
                    <a:pt x="2699" y="1089"/>
                  </a:lnTo>
                  <a:lnTo>
                    <a:pt x="2595" y="1047"/>
                  </a:lnTo>
                  <a:lnTo>
                    <a:pt x="2511" y="942"/>
                  </a:lnTo>
                  <a:lnTo>
                    <a:pt x="2365" y="859"/>
                  </a:lnTo>
                  <a:lnTo>
                    <a:pt x="2134" y="628"/>
                  </a:lnTo>
                  <a:lnTo>
                    <a:pt x="2030" y="545"/>
                  </a:lnTo>
                  <a:lnTo>
                    <a:pt x="1737" y="566"/>
                  </a:lnTo>
                  <a:lnTo>
                    <a:pt x="1611" y="524"/>
                  </a:lnTo>
                  <a:lnTo>
                    <a:pt x="1465" y="566"/>
                  </a:lnTo>
                  <a:lnTo>
                    <a:pt x="1339" y="545"/>
                  </a:lnTo>
                  <a:lnTo>
                    <a:pt x="1256" y="440"/>
                  </a:lnTo>
                  <a:lnTo>
                    <a:pt x="1256" y="105"/>
                  </a:lnTo>
                  <a:lnTo>
                    <a:pt x="1151" y="64"/>
                  </a:lnTo>
                  <a:lnTo>
                    <a:pt x="1046" y="105"/>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57" name="Google Shape;2957;p78"/>
            <p:cNvSpPr/>
            <p:nvPr/>
          </p:nvSpPr>
          <p:spPr>
            <a:xfrm>
              <a:off x="3963598" y="3151999"/>
              <a:ext cx="5239" cy="11"/>
            </a:xfrm>
            <a:custGeom>
              <a:avLst/>
              <a:gdLst/>
              <a:ahLst/>
              <a:cxnLst/>
              <a:rect l="l" t="t" r="r" b="b"/>
              <a:pathLst>
                <a:path w="440" h="1" extrusionOk="0">
                  <a:moveTo>
                    <a:pt x="1" y="1"/>
                  </a:moveTo>
                  <a:lnTo>
                    <a:pt x="210" y="1"/>
                  </a:lnTo>
                  <a:lnTo>
                    <a:pt x="440" y="1"/>
                  </a:lnTo>
                  <a:lnTo>
                    <a:pt x="2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8" name="Google Shape;2958;p78"/>
            <p:cNvSpPr/>
            <p:nvPr/>
          </p:nvSpPr>
          <p:spPr>
            <a:xfrm>
              <a:off x="3949392" y="3117029"/>
              <a:ext cx="39878" cy="37609"/>
            </a:xfrm>
            <a:custGeom>
              <a:avLst/>
              <a:gdLst/>
              <a:ahLst/>
              <a:cxnLst/>
              <a:rect l="l" t="t" r="r" b="b"/>
              <a:pathLst>
                <a:path w="3349" h="3307" extrusionOk="0">
                  <a:moveTo>
                    <a:pt x="2700" y="0"/>
                  </a:moveTo>
                  <a:lnTo>
                    <a:pt x="2679" y="21"/>
                  </a:lnTo>
                  <a:lnTo>
                    <a:pt x="2554" y="105"/>
                  </a:lnTo>
                  <a:lnTo>
                    <a:pt x="2491" y="209"/>
                  </a:lnTo>
                  <a:lnTo>
                    <a:pt x="2365" y="251"/>
                  </a:lnTo>
                  <a:lnTo>
                    <a:pt x="2240" y="209"/>
                  </a:lnTo>
                  <a:lnTo>
                    <a:pt x="2031" y="230"/>
                  </a:lnTo>
                  <a:lnTo>
                    <a:pt x="1884" y="272"/>
                  </a:lnTo>
                  <a:lnTo>
                    <a:pt x="1779" y="272"/>
                  </a:lnTo>
                  <a:lnTo>
                    <a:pt x="1759" y="314"/>
                  </a:lnTo>
                  <a:lnTo>
                    <a:pt x="1675" y="272"/>
                  </a:lnTo>
                  <a:lnTo>
                    <a:pt x="1612" y="356"/>
                  </a:lnTo>
                  <a:lnTo>
                    <a:pt x="1612" y="440"/>
                  </a:lnTo>
                  <a:lnTo>
                    <a:pt x="1549" y="440"/>
                  </a:lnTo>
                  <a:lnTo>
                    <a:pt x="1403" y="419"/>
                  </a:lnTo>
                  <a:lnTo>
                    <a:pt x="1403" y="314"/>
                  </a:lnTo>
                  <a:lnTo>
                    <a:pt x="1298" y="272"/>
                  </a:lnTo>
                  <a:lnTo>
                    <a:pt x="1215" y="314"/>
                  </a:lnTo>
                  <a:lnTo>
                    <a:pt x="1047" y="251"/>
                  </a:lnTo>
                  <a:lnTo>
                    <a:pt x="942" y="209"/>
                  </a:lnTo>
                  <a:lnTo>
                    <a:pt x="880" y="272"/>
                  </a:lnTo>
                  <a:lnTo>
                    <a:pt x="880" y="356"/>
                  </a:lnTo>
                  <a:lnTo>
                    <a:pt x="901" y="419"/>
                  </a:lnTo>
                  <a:lnTo>
                    <a:pt x="880" y="440"/>
                  </a:lnTo>
                  <a:lnTo>
                    <a:pt x="838" y="544"/>
                  </a:lnTo>
                  <a:lnTo>
                    <a:pt x="796" y="628"/>
                  </a:lnTo>
                  <a:lnTo>
                    <a:pt x="796" y="774"/>
                  </a:lnTo>
                  <a:lnTo>
                    <a:pt x="775" y="984"/>
                  </a:lnTo>
                  <a:lnTo>
                    <a:pt x="733" y="1109"/>
                  </a:lnTo>
                  <a:lnTo>
                    <a:pt x="817" y="1172"/>
                  </a:lnTo>
                  <a:lnTo>
                    <a:pt x="880" y="1256"/>
                  </a:lnTo>
                  <a:lnTo>
                    <a:pt x="922" y="1318"/>
                  </a:lnTo>
                  <a:lnTo>
                    <a:pt x="901" y="1402"/>
                  </a:lnTo>
                  <a:lnTo>
                    <a:pt x="608" y="1800"/>
                  </a:lnTo>
                  <a:lnTo>
                    <a:pt x="419" y="2009"/>
                  </a:lnTo>
                  <a:lnTo>
                    <a:pt x="378" y="2092"/>
                  </a:lnTo>
                  <a:lnTo>
                    <a:pt x="147" y="2511"/>
                  </a:lnTo>
                  <a:lnTo>
                    <a:pt x="106" y="2553"/>
                  </a:lnTo>
                  <a:lnTo>
                    <a:pt x="106" y="2720"/>
                  </a:lnTo>
                  <a:lnTo>
                    <a:pt x="85" y="2929"/>
                  </a:lnTo>
                  <a:lnTo>
                    <a:pt x="1" y="3139"/>
                  </a:lnTo>
                  <a:lnTo>
                    <a:pt x="43" y="3264"/>
                  </a:lnTo>
                  <a:lnTo>
                    <a:pt x="1" y="3285"/>
                  </a:lnTo>
                  <a:lnTo>
                    <a:pt x="43" y="3306"/>
                  </a:lnTo>
                  <a:lnTo>
                    <a:pt x="106" y="3285"/>
                  </a:lnTo>
                  <a:lnTo>
                    <a:pt x="210" y="3201"/>
                  </a:lnTo>
                  <a:lnTo>
                    <a:pt x="273" y="3243"/>
                  </a:lnTo>
                  <a:lnTo>
                    <a:pt x="315" y="3285"/>
                  </a:lnTo>
                  <a:lnTo>
                    <a:pt x="398" y="3285"/>
                  </a:lnTo>
                  <a:lnTo>
                    <a:pt x="461" y="3243"/>
                  </a:lnTo>
                  <a:lnTo>
                    <a:pt x="461" y="3160"/>
                  </a:lnTo>
                  <a:lnTo>
                    <a:pt x="566" y="3160"/>
                  </a:lnTo>
                  <a:lnTo>
                    <a:pt x="566" y="3180"/>
                  </a:lnTo>
                  <a:lnTo>
                    <a:pt x="608" y="3139"/>
                  </a:lnTo>
                  <a:lnTo>
                    <a:pt x="670" y="3139"/>
                  </a:lnTo>
                  <a:lnTo>
                    <a:pt x="712" y="3076"/>
                  </a:lnTo>
                  <a:lnTo>
                    <a:pt x="1633" y="3076"/>
                  </a:lnTo>
                  <a:lnTo>
                    <a:pt x="2407" y="3034"/>
                  </a:lnTo>
                  <a:lnTo>
                    <a:pt x="2575" y="2469"/>
                  </a:lnTo>
                  <a:lnTo>
                    <a:pt x="2595" y="2323"/>
                  </a:lnTo>
                  <a:lnTo>
                    <a:pt x="2700" y="2197"/>
                  </a:lnTo>
                  <a:lnTo>
                    <a:pt x="2784" y="2051"/>
                  </a:lnTo>
                  <a:lnTo>
                    <a:pt x="2867" y="1988"/>
                  </a:lnTo>
                  <a:lnTo>
                    <a:pt x="2909" y="1883"/>
                  </a:lnTo>
                  <a:lnTo>
                    <a:pt x="2972" y="1820"/>
                  </a:lnTo>
                  <a:lnTo>
                    <a:pt x="2972" y="1779"/>
                  </a:lnTo>
                  <a:lnTo>
                    <a:pt x="3181" y="1779"/>
                  </a:lnTo>
                  <a:lnTo>
                    <a:pt x="3223" y="1632"/>
                  </a:lnTo>
                  <a:lnTo>
                    <a:pt x="3223" y="1528"/>
                  </a:lnTo>
                  <a:lnTo>
                    <a:pt x="3349" y="1381"/>
                  </a:lnTo>
                  <a:lnTo>
                    <a:pt x="3349" y="1276"/>
                  </a:lnTo>
                  <a:lnTo>
                    <a:pt x="3328" y="1151"/>
                  </a:lnTo>
                  <a:lnTo>
                    <a:pt x="3244" y="1067"/>
                  </a:lnTo>
                  <a:lnTo>
                    <a:pt x="3307" y="1004"/>
                  </a:lnTo>
                  <a:lnTo>
                    <a:pt x="3223" y="963"/>
                  </a:lnTo>
                  <a:lnTo>
                    <a:pt x="3139" y="900"/>
                  </a:lnTo>
                  <a:lnTo>
                    <a:pt x="3077" y="753"/>
                  </a:lnTo>
                  <a:lnTo>
                    <a:pt x="2930" y="628"/>
                  </a:lnTo>
                  <a:lnTo>
                    <a:pt x="2930" y="481"/>
                  </a:lnTo>
                  <a:lnTo>
                    <a:pt x="2909" y="356"/>
                  </a:lnTo>
                  <a:lnTo>
                    <a:pt x="2826" y="356"/>
                  </a:lnTo>
                  <a:lnTo>
                    <a:pt x="2826" y="251"/>
                  </a:lnTo>
                  <a:lnTo>
                    <a:pt x="2784" y="230"/>
                  </a:lnTo>
                  <a:lnTo>
                    <a:pt x="2763" y="63"/>
                  </a:lnTo>
                  <a:lnTo>
                    <a:pt x="270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78"/>
            <p:cNvSpPr/>
            <p:nvPr/>
          </p:nvSpPr>
          <p:spPr>
            <a:xfrm>
              <a:off x="3845999" y="3071334"/>
              <a:ext cx="89711" cy="57841"/>
            </a:xfrm>
            <a:custGeom>
              <a:avLst/>
              <a:gdLst/>
              <a:ahLst/>
              <a:cxnLst/>
              <a:rect l="l" t="t" r="r" b="b"/>
              <a:pathLst>
                <a:path w="7534" h="5086" extrusionOk="0">
                  <a:moveTo>
                    <a:pt x="4750" y="1"/>
                  </a:moveTo>
                  <a:lnTo>
                    <a:pt x="4708" y="64"/>
                  </a:lnTo>
                  <a:lnTo>
                    <a:pt x="4583" y="147"/>
                  </a:lnTo>
                  <a:lnTo>
                    <a:pt x="4499" y="84"/>
                  </a:lnTo>
                  <a:lnTo>
                    <a:pt x="4374" y="84"/>
                  </a:lnTo>
                  <a:lnTo>
                    <a:pt x="4269" y="168"/>
                  </a:lnTo>
                  <a:lnTo>
                    <a:pt x="4123" y="252"/>
                  </a:lnTo>
                  <a:lnTo>
                    <a:pt x="4081" y="315"/>
                  </a:lnTo>
                  <a:lnTo>
                    <a:pt x="4123" y="398"/>
                  </a:lnTo>
                  <a:lnTo>
                    <a:pt x="4039" y="419"/>
                  </a:lnTo>
                  <a:lnTo>
                    <a:pt x="3934" y="587"/>
                  </a:lnTo>
                  <a:lnTo>
                    <a:pt x="3872" y="587"/>
                  </a:lnTo>
                  <a:lnTo>
                    <a:pt x="3830" y="566"/>
                  </a:lnTo>
                  <a:lnTo>
                    <a:pt x="3746" y="670"/>
                  </a:lnTo>
                  <a:lnTo>
                    <a:pt x="3746" y="733"/>
                  </a:lnTo>
                  <a:lnTo>
                    <a:pt x="3662" y="796"/>
                  </a:lnTo>
                  <a:lnTo>
                    <a:pt x="3641" y="900"/>
                  </a:lnTo>
                  <a:lnTo>
                    <a:pt x="3662" y="984"/>
                  </a:lnTo>
                  <a:lnTo>
                    <a:pt x="3641" y="1089"/>
                  </a:lnTo>
                  <a:lnTo>
                    <a:pt x="3537" y="1131"/>
                  </a:lnTo>
                  <a:lnTo>
                    <a:pt x="3432" y="1214"/>
                  </a:lnTo>
                  <a:lnTo>
                    <a:pt x="3202" y="1235"/>
                  </a:lnTo>
                  <a:lnTo>
                    <a:pt x="3035" y="1256"/>
                  </a:lnTo>
                  <a:lnTo>
                    <a:pt x="2909" y="1235"/>
                  </a:lnTo>
                  <a:lnTo>
                    <a:pt x="2804" y="1193"/>
                  </a:lnTo>
                  <a:lnTo>
                    <a:pt x="2679" y="1214"/>
                  </a:lnTo>
                  <a:lnTo>
                    <a:pt x="2595" y="1193"/>
                  </a:lnTo>
                  <a:lnTo>
                    <a:pt x="2511" y="1235"/>
                  </a:lnTo>
                  <a:lnTo>
                    <a:pt x="2491" y="1340"/>
                  </a:lnTo>
                  <a:lnTo>
                    <a:pt x="2595" y="1445"/>
                  </a:lnTo>
                  <a:lnTo>
                    <a:pt x="2658" y="1445"/>
                  </a:lnTo>
                  <a:lnTo>
                    <a:pt x="2679" y="1528"/>
                  </a:lnTo>
                  <a:lnTo>
                    <a:pt x="2511" y="1633"/>
                  </a:lnTo>
                  <a:lnTo>
                    <a:pt x="2449" y="1737"/>
                  </a:lnTo>
                  <a:lnTo>
                    <a:pt x="2281" y="1737"/>
                  </a:lnTo>
                  <a:lnTo>
                    <a:pt x="1947" y="1821"/>
                  </a:lnTo>
                  <a:lnTo>
                    <a:pt x="1821" y="1926"/>
                  </a:lnTo>
                  <a:lnTo>
                    <a:pt x="1633" y="1968"/>
                  </a:lnTo>
                  <a:lnTo>
                    <a:pt x="1507" y="2072"/>
                  </a:lnTo>
                  <a:lnTo>
                    <a:pt x="1403" y="2093"/>
                  </a:lnTo>
                  <a:lnTo>
                    <a:pt x="1340" y="2051"/>
                  </a:lnTo>
                  <a:lnTo>
                    <a:pt x="1298" y="1926"/>
                  </a:lnTo>
                  <a:lnTo>
                    <a:pt x="1235" y="1863"/>
                  </a:lnTo>
                  <a:lnTo>
                    <a:pt x="1151" y="1926"/>
                  </a:lnTo>
                  <a:lnTo>
                    <a:pt x="1151" y="2051"/>
                  </a:lnTo>
                  <a:lnTo>
                    <a:pt x="1110" y="2177"/>
                  </a:lnTo>
                  <a:lnTo>
                    <a:pt x="942" y="2177"/>
                  </a:lnTo>
                  <a:lnTo>
                    <a:pt x="838" y="2198"/>
                  </a:lnTo>
                  <a:lnTo>
                    <a:pt x="733" y="2198"/>
                  </a:lnTo>
                  <a:lnTo>
                    <a:pt x="712" y="2072"/>
                  </a:lnTo>
                  <a:lnTo>
                    <a:pt x="670" y="2030"/>
                  </a:lnTo>
                  <a:lnTo>
                    <a:pt x="670" y="2051"/>
                  </a:lnTo>
                  <a:lnTo>
                    <a:pt x="566" y="2198"/>
                  </a:lnTo>
                  <a:lnTo>
                    <a:pt x="461" y="2240"/>
                  </a:lnTo>
                  <a:lnTo>
                    <a:pt x="398" y="2365"/>
                  </a:lnTo>
                  <a:lnTo>
                    <a:pt x="294" y="2553"/>
                  </a:lnTo>
                  <a:lnTo>
                    <a:pt x="252" y="2679"/>
                  </a:lnTo>
                  <a:lnTo>
                    <a:pt x="147" y="2867"/>
                  </a:lnTo>
                  <a:lnTo>
                    <a:pt x="63" y="2867"/>
                  </a:lnTo>
                  <a:lnTo>
                    <a:pt x="1" y="2930"/>
                  </a:lnTo>
                  <a:lnTo>
                    <a:pt x="42" y="3077"/>
                  </a:lnTo>
                  <a:lnTo>
                    <a:pt x="84" y="3223"/>
                  </a:lnTo>
                  <a:lnTo>
                    <a:pt x="63" y="3349"/>
                  </a:lnTo>
                  <a:lnTo>
                    <a:pt x="84" y="3516"/>
                  </a:lnTo>
                  <a:lnTo>
                    <a:pt x="105" y="3641"/>
                  </a:lnTo>
                  <a:lnTo>
                    <a:pt x="105" y="3872"/>
                  </a:lnTo>
                  <a:lnTo>
                    <a:pt x="168" y="3934"/>
                  </a:lnTo>
                  <a:lnTo>
                    <a:pt x="314" y="4018"/>
                  </a:lnTo>
                  <a:lnTo>
                    <a:pt x="419" y="4123"/>
                  </a:lnTo>
                  <a:lnTo>
                    <a:pt x="461" y="4248"/>
                  </a:lnTo>
                  <a:lnTo>
                    <a:pt x="607" y="4458"/>
                  </a:lnTo>
                  <a:lnTo>
                    <a:pt x="691" y="4604"/>
                  </a:lnTo>
                  <a:lnTo>
                    <a:pt x="775" y="4688"/>
                  </a:lnTo>
                  <a:lnTo>
                    <a:pt x="942" y="4813"/>
                  </a:lnTo>
                  <a:lnTo>
                    <a:pt x="942" y="4960"/>
                  </a:lnTo>
                  <a:lnTo>
                    <a:pt x="942" y="5022"/>
                  </a:lnTo>
                  <a:lnTo>
                    <a:pt x="984" y="5085"/>
                  </a:lnTo>
                  <a:lnTo>
                    <a:pt x="1005" y="5085"/>
                  </a:lnTo>
                  <a:lnTo>
                    <a:pt x="1256" y="4667"/>
                  </a:lnTo>
                  <a:lnTo>
                    <a:pt x="1403" y="4499"/>
                  </a:lnTo>
                  <a:lnTo>
                    <a:pt x="1507" y="4478"/>
                  </a:lnTo>
                  <a:lnTo>
                    <a:pt x="1549" y="4437"/>
                  </a:lnTo>
                  <a:lnTo>
                    <a:pt x="1779" y="4332"/>
                  </a:lnTo>
                  <a:lnTo>
                    <a:pt x="1884" y="4353"/>
                  </a:lnTo>
                  <a:lnTo>
                    <a:pt x="1947" y="4290"/>
                  </a:lnTo>
                  <a:lnTo>
                    <a:pt x="2135" y="4290"/>
                  </a:lnTo>
                  <a:lnTo>
                    <a:pt x="2156" y="4353"/>
                  </a:lnTo>
                  <a:lnTo>
                    <a:pt x="2260" y="4395"/>
                  </a:lnTo>
                  <a:lnTo>
                    <a:pt x="2302" y="4374"/>
                  </a:lnTo>
                  <a:lnTo>
                    <a:pt x="2386" y="4353"/>
                  </a:lnTo>
                  <a:lnTo>
                    <a:pt x="2386" y="4269"/>
                  </a:lnTo>
                  <a:lnTo>
                    <a:pt x="2407" y="4185"/>
                  </a:lnTo>
                  <a:lnTo>
                    <a:pt x="2470" y="4144"/>
                  </a:lnTo>
                  <a:lnTo>
                    <a:pt x="2365" y="4018"/>
                  </a:lnTo>
                  <a:lnTo>
                    <a:pt x="2365" y="3955"/>
                  </a:lnTo>
                  <a:lnTo>
                    <a:pt x="2449" y="3955"/>
                  </a:lnTo>
                  <a:lnTo>
                    <a:pt x="2491" y="3913"/>
                  </a:lnTo>
                  <a:lnTo>
                    <a:pt x="2491" y="3851"/>
                  </a:lnTo>
                  <a:lnTo>
                    <a:pt x="2553" y="3767"/>
                  </a:lnTo>
                  <a:lnTo>
                    <a:pt x="2553" y="3704"/>
                  </a:lnTo>
                  <a:lnTo>
                    <a:pt x="2595" y="3662"/>
                  </a:lnTo>
                  <a:lnTo>
                    <a:pt x="2679" y="3662"/>
                  </a:lnTo>
                  <a:lnTo>
                    <a:pt x="2763" y="3558"/>
                  </a:lnTo>
                  <a:lnTo>
                    <a:pt x="2867" y="3600"/>
                  </a:lnTo>
                  <a:lnTo>
                    <a:pt x="2867" y="3537"/>
                  </a:lnTo>
                  <a:lnTo>
                    <a:pt x="2930" y="3537"/>
                  </a:lnTo>
                  <a:lnTo>
                    <a:pt x="3014" y="3600"/>
                  </a:lnTo>
                  <a:lnTo>
                    <a:pt x="3076" y="3621"/>
                  </a:lnTo>
                  <a:lnTo>
                    <a:pt x="3244" y="3746"/>
                  </a:lnTo>
                  <a:lnTo>
                    <a:pt x="3327" y="3767"/>
                  </a:lnTo>
                  <a:lnTo>
                    <a:pt x="3495" y="3913"/>
                  </a:lnTo>
                  <a:lnTo>
                    <a:pt x="3516" y="3955"/>
                  </a:lnTo>
                  <a:lnTo>
                    <a:pt x="3641" y="3934"/>
                  </a:lnTo>
                  <a:lnTo>
                    <a:pt x="3767" y="4018"/>
                  </a:lnTo>
                  <a:lnTo>
                    <a:pt x="3913" y="4018"/>
                  </a:lnTo>
                  <a:lnTo>
                    <a:pt x="3976" y="4039"/>
                  </a:lnTo>
                  <a:lnTo>
                    <a:pt x="4060" y="3976"/>
                  </a:lnTo>
                  <a:lnTo>
                    <a:pt x="4144" y="3976"/>
                  </a:lnTo>
                  <a:lnTo>
                    <a:pt x="4248" y="4039"/>
                  </a:lnTo>
                  <a:lnTo>
                    <a:pt x="4374" y="4060"/>
                  </a:lnTo>
                  <a:lnTo>
                    <a:pt x="4436" y="4081"/>
                  </a:lnTo>
                  <a:lnTo>
                    <a:pt x="4562" y="4060"/>
                  </a:lnTo>
                  <a:lnTo>
                    <a:pt x="4583" y="4018"/>
                  </a:lnTo>
                  <a:lnTo>
                    <a:pt x="4541" y="3955"/>
                  </a:lnTo>
                  <a:lnTo>
                    <a:pt x="4499" y="3913"/>
                  </a:lnTo>
                  <a:lnTo>
                    <a:pt x="4604" y="3809"/>
                  </a:lnTo>
                  <a:lnTo>
                    <a:pt x="4688" y="3704"/>
                  </a:lnTo>
                  <a:lnTo>
                    <a:pt x="4792" y="3704"/>
                  </a:lnTo>
                  <a:lnTo>
                    <a:pt x="4897" y="3725"/>
                  </a:lnTo>
                  <a:lnTo>
                    <a:pt x="4980" y="3809"/>
                  </a:lnTo>
                  <a:lnTo>
                    <a:pt x="5064" y="3767"/>
                  </a:lnTo>
                  <a:lnTo>
                    <a:pt x="5294" y="3746"/>
                  </a:lnTo>
                  <a:lnTo>
                    <a:pt x="5336" y="3704"/>
                  </a:lnTo>
                  <a:lnTo>
                    <a:pt x="5420" y="3641"/>
                  </a:lnTo>
                  <a:lnTo>
                    <a:pt x="5650" y="3537"/>
                  </a:lnTo>
                  <a:lnTo>
                    <a:pt x="5734" y="3558"/>
                  </a:lnTo>
                  <a:lnTo>
                    <a:pt x="5755" y="3600"/>
                  </a:lnTo>
                  <a:lnTo>
                    <a:pt x="5796" y="3600"/>
                  </a:lnTo>
                  <a:lnTo>
                    <a:pt x="5817" y="3662"/>
                  </a:lnTo>
                  <a:lnTo>
                    <a:pt x="5859" y="3662"/>
                  </a:lnTo>
                  <a:lnTo>
                    <a:pt x="5943" y="3621"/>
                  </a:lnTo>
                  <a:lnTo>
                    <a:pt x="6068" y="3621"/>
                  </a:lnTo>
                  <a:lnTo>
                    <a:pt x="6152" y="3600"/>
                  </a:lnTo>
                  <a:lnTo>
                    <a:pt x="6236" y="3600"/>
                  </a:lnTo>
                  <a:lnTo>
                    <a:pt x="6320" y="3495"/>
                  </a:lnTo>
                  <a:lnTo>
                    <a:pt x="6278" y="3453"/>
                  </a:lnTo>
                  <a:lnTo>
                    <a:pt x="6278" y="3411"/>
                  </a:lnTo>
                  <a:lnTo>
                    <a:pt x="6361" y="3411"/>
                  </a:lnTo>
                  <a:lnTo>
                    <a:pt x="6445" y="3453"/>
                  </a:lnTo>
                  <a:lnTo>
                    <a:pt x="6633" y="3453"/>
                  </a:lnTo>
                  <a:lnTo>
                    <a:pt x="6675" y="3495"/>
                  </a:lnTo>
                  <a:lnTo>
                    <a:pt x="6759" y="3516"/>
                  </a:lnTo>
                  <a:lnTo>
                    <a:pt x="6843" y="3558"/>
                  </a:lnTo>
                  <a:lnTo>
                    <a:pt x="7073" y="3558"/>
                  </a:lnTo>
                  <a:lnTo>
                    <a:pt x="7094" y="3600"/>
                  </a:lnTo>
                  <a:lnTo>
                    <a:pt x="7282" y="3516"/>
                  </a:lnTo>
                  <a:lnTo>
                    <a:pt x="7408" y="3516"/>
                  </a:lnTo>
                  <a:lnTo>
                    <a:pt x="7512" y="3558"/>
                  </a:lnTo>
                  <a:lnTo>
                    <a:pt x="7533" y="3600"/>
                  </a:lnTo>
                  <a:lnTo>
                    <a:pt x="7533" y="3558"/>
                  </a:lnTo>
                  <a:lnTo>
                    <a:pt x="7491" y="3495"/>
                  </a:lnTo>
                  <a:lnTo>
                    <a:pt x="7387" y="3432"/>
                  </a:lnTo>
                  <a:lnTo>
                    <a:pt x="7303" y="3390"/>
                  </a:lnTo>
                  <a:lnTo>
                    <a:pt x="7303" y="3202"/>
                  </a:lnTo>
                  <a:lnTo>
                    <a:pt x="7303" y="3139"/>
                  </a:lnTo>
                  <a:lnTo>
                    <a:pt x="7219" y="3077"/>
                  </a:lnTo>
                  <a:lnTo>
                    <a:pt x="7010" y="3035"/>
                  </a:lnTo>
                  <a:lnTo>
                    <a:pt x="6968" y="2972"/>
                  </a:lnTo>
                  <a:lnTo>
                    <a:pt x="6989" y="2867"/>
                  </a:lnTo>
                  <a:lnTo>
                    <a:pt x="6947" y="2805"/>
                  </a:lnTo>
                  <a:lnTo>
                    <a:pt x="6843" y="2784"/>
                  </a:lnTo>
                  <a:lnTo>
                    <a:pt x="6780" y="2721"/>
                  </a:lnTo>
                  <a:lnTo>
                    <a:pt x="6759" y="2553"/>
                  </a:lnTo>
                  <a:lnTo>
                    <a:pt x="6738" y="2491"/>
                  </a:lnTo>
                  <a:lnTo>
                    <a:pt x="6550" y="2365"/>
                  </a:lnTo>
                  <a:lnTo>
                    <a:pt x="6487" y="2386"/>
                  </a:lnTo>
                  <a:lnTo>
                    <a:pt x="6382" y="2344"/>
                  </a:lnTo>
                  <a:lnTo>
                    <a:pt x="6361" y="2365"/>
                  </a:lnTo>
                  <a:lnTo>
                    <a:pt x="6257" y="2344"/>
                  </a:lnTo>
                  <a:lnTo>
                    <a:pt x="6131" y="2240"/>
                  </a:lnTo>
                  <a:lnTo>
                    <a:pt x="6173" y="2177"/>
                  </a:lnTo>
                  <a:lnTo>
                    <a:pt x="6215" y="2135"/>
                  </a:lnTo>
                  <a:lnTo>
                    <a:pt x="6278" y="2072"/>
                  </a:lnTo>
                  <a:lnTo>
                    <a:pt x="6320" y="1989"/>
                  </a:lnTo>
                  <a:lnTo>
                    <a:pt x="6257" y="1926"/>
                  </a:lnTo>
                  <a:lnTo>
                    <a:pt x="6152" y="1926"/>
                  </a:lnTo>
                  <a:lnTo>
                    <a:pt x="6048" y="1863"/>
                  </a:lnTo>
                  <a:lnTo>
                    <a:pt x="6006" y="1779"/>
                  </a:lnTo>
                  <a:lnTo>
                    <a:pt x="5922" y="1737"/>
                  </a:lnTo>
                  <a:lnTo>
                    <a:pt x="5817" y="1737"/>
                  </a:lnTo>
                  <a:lnTo>
                    <a:pt x="5692" y="1654"/>
                  </a:lnTo>
                  <a:lnTo>
                    <a:pt x="5608" y="1612"/>
                  </a:lnTo>
                  <a:lnTo>
                    <a:pt x="5587" y="1465"/>
                  </a:lnTo>
                  <a:lnTo>
                    <a:pt x="5629" y="1403"/>
                  </a:lnTo>
                  <a:lnTo>
                    <a:pt x="5545" y="1361"/>
                  </a:lnTo>
                  <a:lnTo>
                    <a:pt x="5399" y="1361"/>
                  </a:lnTo>
                  <a:lnTo>
                    <a:pt x="5336" y="1424"/>
                  </a:lnTo>
                  <a:lnTo>
                    <a:pt x="5211" y="1424"/>
                  </a:lnTo>
                  <a:lnTo>
                    <a:pt x="5106" y="1340"/>
                  </a:lnTo>
                  <a:lnTo>
                    <a:pt x="5106" y="1152"/>
                  </a:lnTo>
                  <a:lnTo>
                    <a:pt x="5169" y="1047"/>
                  </a:lnTo>
                  <a:lnTo>
                    <a:pt x="5190" y="1005"/>
                  </a:lnTo>
                  <a:lnTo>
                    <a:pt x="5211" y="880"/>
                  </a:lnTo>
                  <a:lnTo>
                    <a:pt x="5190" y="796"/>
                  </a:lnTo>
                  <a:lnTo>
                    <a:pt x="5085" y="566"/>
                  </a:lnTo>
                  <a:lnTo>
                    <a:pt x="4918" y="377"/>
                  </a:lnTo>
                  <a:lnTo>
                    <a:pt x="4897" y="294"/>
                  </a:lnTo>
                  <a:lnTo>
                    <a:pt x="4771" y="189"/>
                  </a:lnTo>
                  <a:lnTo>
                    <a:pt x="4813" y="168"/>
                  </a:lnTo>
                  <a:lnTo>
                    <a:pt x="4813" y="84"/>
                  </a:lnTo>
                  <a:lnTo>
                    <a:pt x="475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78"/>
            <p:cNvSpPr/>
            <p:nvPr/>
          </p:nvSpPr>
          <p:spPr>
            <a:xfrm>
              <a:off x="3809372" y="2919523"/>
              <a:ext cx="106405" cy="94483"/>
            </a:xfrm>
            <a:custGeom>
              <a:avLst/>
              <a:gdLst/>
              <a:ahLst/>
              <a:cxnLst/>
              <a:rect l="l" t="t" r="r" b="b"/>
              <a:pathLst>
                <a:path w="8936" h="8308" extrusionOk="0">
                  <a:moveTo>
                    <a:pt x="1068" y="1"/>
                  </a:moveTo>
                  <a:lnTo>
                    <a:pt x="1047" y="42"/>
                  </a:lnTo>
                  <a:lnTo>
                    <a:pt x="1089" y="252"/>
                  </a:lnTo>
                  <a:lnTo>
                    <a:pt x="1152" y="314"/>
                  </a:lnTo>
                  <a:lnTo>
                    <a:pt x="1026" y="482"/>
                  </a:lnTo>
                  <a:lnTo>
                    <a:pt x="670" y="691"/>
                  </a:lnTo>
                  <a:lnTo>
                    <a:pt x="670" y="775"/>
                  </a:lnTo>
                  <a:lnTo>
                    <a:pt x="566" y="900"/>
                  </a:lnTo>
                  <a:lnTo>
                    <a:pt x="440" y="900"/>
                  </a:lnTo>
                  <a:lnTo>
                    <a:pt x="357" y="963"/>
                  </a:lnTo>
                  <a:lnTo>
                    <a:pt x="357" y="1047"/>
                  </a:lnTo>
                  <a:lnTo>
                    <a:pt x="336" y="1109"/>
                  </a:lnTo>
                  <a:lnTo>
                    <a:pt x="398" y="1298"/>
                  </a:lnTo>
                  <a:lnTo>
                    <a:pt x="398" y="1423"/>
                  </a:lnTo>
                  <a:lnTo>
                    <a:pt x="357" y="1465"/>
                  </a:lnTo>
                  <a:lnTo>
                    <a:pt x="357" y="1507"/>
                  </a:lnTo>
                  <a:lnTo>
                    <a:pt x="336" y="1570"/>
                  </a:lnTo>
                  <a:lnTo>
                    <a:pt x="294" y="1674"/>
                  </a:lnTo>
                  <a:lnTo>
                    <a:pt x="189" y="1716"/>
                  </a:lnTo>
                  <a:lnTo>
                    <a:pt x="147" y="1737"/>
                  </a:lnTo>
                  <a:lnTo>
                    <a:pt x="85" y="1737"/>
                  </a:lnTo>
                  <a:lnTo>
                    <a:pt x="22" y="1800"/>
                  </a:lnTo>
                  <a:lnTo>
                    <a:pt x="22" y="2009"/>
                  </a:lnTo>
                  <a:lnTo>
                    <a:pt x="85" y="2030"/>
                  </a:lnTo>
                  <a:lnTo>
                    <a:pt x="147" y="2156"/>
                  </a:lnTo>
                  <a:lnTo>
                    <a:pt x="147" y="2553"/>
                  </a:lnTo>
                  <a:lnTo>
                    <a:pt x="189" y="2762"/>
                  </a:lnTo>
                  <a:lnTo>
                    <a:pt x="189" y="2825"/>
                  </a:lnTo>
                  <a:lnTo>
                    <a:pt x="189" y="3139"/>
                  </a:lnTo>
                  <a:lnTo>
                    <a:pt x="252" y="3286"/>
                  </a:lnTo>
                  <a:lnTo>
                    <a:pt x="210" y="3599"/>
                  </a:lnTo>
                  <a:lnTo>
                    <a:pt x="189" y="3662"/>
                  </a:lnTo>
                  <a:lnTo>
                    <a:pt x="231" y="3788"/>
                  </a:lnTo>
                  <a:lnTo>
                    <a:pt x="252" y="3997"/>
                  </a:lnTo>
                  <a:lnTo>
                    <a:pt x="210" y="4081"/>
                  </a:lnTo>
                  <a:lnTo>
                    <a:pt x="85" y="4185"/>
                  </a:lnTo>
                  <a:lnTo>
                    <a:pt x="43" y="4227"/>
                  </a:lnTo>
                  <a:lnTo>
                    <a:pt x="1" y="4290"/>
                  </a:lnTo>
                  <a:lnTo>
                    <a:pt x="85" y="4353"/>
                  </a:lnTo>
                  <a:lnTo>
                    <a:pt x="210" y="4541"/>
                  </a:lnTo>
                  <a:lnTo>
                    <a:pt x="315" y="4771"/>
                  </a:lnTo>
                  <a:lnTo>
                    <a:pt x="357" y="4813"/>
                  </a:lnTo>
                  <a:lnTo>
                    <a:pt x="398" y="4938"/>
                  </a:lnTo>
                  <a:lnTo>
                    <a:pt x="357" y="5022"/>
                  </a:lnTo>
                  <a:lnTo>
                    <a:pt x="398" y="5169"/>
                  </a:lnTo>
                  <a:lnTo>
                    <a:pt x="440" y="5252"/>
                  </a:lnTo>
                  <a:lnTo>
                    <a:pt x="461" y="5357"/>
                  </a:lnTo>
                  <a:lnTo>
                    <a:pt x="545" y="5441"/>
                  </a:lnTo>
                  <a:lnTo>
                    <a:pt x="984" y="5441"/>
                  </a:lnTo>
                  <a:lnTo>
                    <a:pt x="1089" y="5503"/>
                  </a:lnTo>
                  <a:lnTo>
                    <a:pt x="1173" y="5650"/>
                  </a:lnTo>
                  <a:lnTo>
                    <a:pt x="1277" y="5880"/>
                  </a:lnTo>
                  <a:lnTo>
                    <a:pt x="1340" y="5922"/>
                  </a:lnTo>
                  <a:lnTo>
                    <a:pt x="1403" y="6006"/>
                  </a:lnTo>
                  <a:lnTo>
                    <a:pt x="1486" y="6089"/>
                  </a:lnTo>
                  <a:lnTo>
                    <a:pt x="2491" y="6319"/>
                  </a:lnTo>
                  <a:lnTo>
                    <a:pt x="2595" y="6424"/>
                  </a:lnTo>
                  <a:lnTo>
                    <a:pt x="3118" y="6215"/>
                  </a:lnTo>
                  <a:lnTo>
                    <a:pt x="3746" y="5964"/>
                  </a:lnTo>
                  <a:lnTo>
                    <a:pt x="8391" y="8307"/>
                  </a:lnTo>
                  <a:lnTo>
                    <a:pt x="8391" y="8098"/>
                  </a:lnTo>
                  <a:lnTo>
                    <a:pt x="8935" y="8056"/>
                  </a:lnTo>
                  <a:lnTo>
                    <a:pt x="8705" y="2344"/>
                  </a:lnTo>
                  <a:lnTo>
                    <a:pt x="8621" y="2051"/>
                  </a:lnTo>
                  <a:lnTo>
                    <a:pt x="8580" y="1905"/>
                  </a:lnTo>
                  <a:lnTo>
                    <a:pt x="8621" y="1716"/>
                  </a:lnTo>
                  <a:lnTo>
                    <a:pt x="8705" y="1507"/>
                  </a:lnTo>
                  <a:lnTo>
                    <a:pt x="8705" y="1381"/>
                  </a:lnTo>
                  <a:lnTo>
                    <a:pt x="8663" y="1214"/>
                  </a:lnTo>
                  <a:lnTo>
                    <a:pt x="8705" y="984"/>
                  </a:lnTo>
                  <a:lnTo>
                    <a:pt x="8726" y="879"/>
                  </a:lnTo>
                  <a:lnTo>
                    <a:pt x="8684" y="733"/>
                  </a:lnTo>
                  <a:lnTo>
                    <a:pt x="8600" y="649"/>
                  </a:lnTo>
                  <a:lnTo>
                    <a:pt x="8496" y="628"/>
                  </a:lnTo>
                  <a:lnTo>
                    <a:pt x="8391" y="649"/>
                  </a:lnTo>
                  <a:lnTo>
                    <a:pt x="7994" y="586"/>
                  </a:lnTo>
                  <a:lnTo>
                    <a:pt x="7931" y="524"/>
                  </a:lnTo>
                  <a:lnTo>
                    <a:pt x="7764" y="524"/>
                  </a:lnTo>
                  <a:lnTo>
                    <a:pt x="7575" y="461"/>
                  </a:lnTo>
                  <a:lnTo>
                    <a:pt x="7533" y="377"/>
                  </a:lnTo>
                  <a:lnTo>
                    <a:pt x="7575" y="356"/>
                  </a:lnTo>
                  <a:lnTo>
                    <a:pt x="7554" y="314"/>
                  </a:lnTo>
                  <a:lnTo>
                    <a:pt x="7324" y="168"/>
                  </a:lnTo>
                  <a:lnTo>
                    <a:pt x="7199" y="168"/>
                  </a:lnTo>
                  <a:lnTo>
                    <a:pt x="7010" y="126"/>
                  </a:lnTo>
                  <a:lnTo>
                    <a:pt x="6948" y="105"/>
                  </a:lnTo>
                  <a:lnTo>
                    <a:pt x="6885" y="147"/>
                  </a:lnTo>
                  <a:lnTo>
                    <a:pt x="6780" y="63"/>
                  </a:lnTo>
                  <a:lnTo>
                    <a:pt x="6717" y="63"/>
                  </a:lnTo>
                  <a:lnTo>
                    <a:pt x="6529" y="168"/>
                  </a:lnTo>
                  <a:lnTo>
                    <a:pt x="6257" y="210"/>
                  </a:lnTo>
                  <a:lnTo>
                    <a:pt x="6006" y="314"/>
                  </a:lnTo>
                  <a:lnTo>
                    <a:pt x="5880" y="440"/>
                  </a:lnTo>
                  <a:lnTo>
                    <a:pt x="5839" y="586"/>
                  </a:lnTo>
                  <a:lnTo>
                    <a:pt x="5776" y="670"/>
                  </a:lnTo>
                  <a:lnTo>
                    <a:pt x="5755" y="963"/>
                  </a:lnTo>
                  <a:lnTo>
                    <a:pt x="5859" y="1109"/>
                  </a:lnTo>
                  <a:lnTo>
                    <a:pt x="5943" y="1361"/>
                  </a:lnTo>
                  <a:lnTo>
                    <a:pt x="5880" y="1486"/>
                  </a:lnTo>
                  <a:lnTo>
                    <a:pt x="5734" y="1633"/>
                  </a:lnTo>
                  <a:lnTo>
                    <a:pt x="5692" y="1695"/>
                  </a:lnTo>
                  <a:lnTo>
                    <a:pt x="5525" y="1842"/>
                  </a:lnTo>
                  <a:lnTo>
                    <a:pt x="5378" y="1905"/>
                  </a:lnTo>
                  <a:lnTo>
                    <a:pt x="5148" y="1800"/>
                  </a:lnTo>
                  <a:lnTo>
                    <a:pt x="4918" y="1612"/>
                  </a:lnTo>
                  <a:lnTo>
                    <a:pt x="4730" y="1486"/>
                  </a:lnTo>
                  <a:lnTo>
                    <a:pt x="4479" y="1319"/>
                  </a:lnTo>
                  <a:lnTo>
                    <a:pt x="4060" y="1172"/>
                  </a:lnTo>
                  <a:lnTo>
                    <a:pt x="3872" y="1151"/>
                  </a:lnTo>
                  <a:lnTo>
                    <a:pt x="3788" y="1172"/>
                  </a:lnTo>
                  <a:lnTo>
                    <a:pt x="3579" y="1172"/>
                  </a:lnTo>
                  <a:lnTo>
                    <a:pt x="3390" y="1068"/>
                  </a:lnTo>
                  <a:lnTo>
                    <a:pt x="3223" y="733"/>
                  </a:lnTo>
                  <a:lnTo>
                    <a:pt x="3223" y="545"/>
                  </a:lnTo>
                  <a:lnTo>
                    <a:pt x="3056" y="356"/>
                  </a:lnTo>
                  <a:lnTo>
                    <a:pt x="2700" y="314"/>
                  </a:lnTo>
                  <a:lnTo>
                    <a:pt x="2512" y="168"/>
                  </a:lnTo>
                  <a:lnTo>
                    <a:pt x="2198" y="168"/>
                  </a:lnTo>
                  <a:lnTo>
                    <a:pt x="2010" y="105"/>
                  </a:lnTo>
                  <a:lnTo>
                    <a:pt x="1591" y="168"/>
                  </a:lnTo>
                  <a:lnTo>
                    <a:pt x="1298" y="126"/>
                  </a:lnTo>
                  <a:lnTo>
                    <a:pt x="1194" y="21"/>
                  </a:lnTo>
                  <a:lnTo>
                    <a:pt x="106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1" name="Google Shape;2961;p78"/>
            <p:cNvSpPr/>
            <p:nvPr/>
          </p:nvSpPr>
          <p:spPr>
            <a:xfrm>
              <a:off x="3795917" y="2888589"/>
              <a:ext cx="27173" cy="50699"/>
            </a:xfrm>
            <a:custGeom>
              <a:avLst/>
              <a:gdLst/>
              <a:ahLst/>
              <a:cxnLst/>
              <a:rect l="l" t="t" r="r" b="b"/>
              <a:pathLst>
                <a:path w="2282" h="4458" extrusionOk="0">
                  <a:moveTo>
                    <a:pt x="1235" y="0"/>
                  </a:moveTo>
                  <a:lnTo>
                    <a:pt x="1110" y="21"/>
                  </a:lnTo>
                  <a:lnTo>
                    <a:pt x="1110" y="105"/>
                  </a:lnTo>
                  <a:lnTo>
                    <a:pt x="1026" y="21"/>
                  </a:lnTo>
                  <a:lnTo>
                    <a:pt x="859" y="42"/>
                  </a:lnTo>
                  <a:lnTo>
                    <a:pt x="650" y="147"/>
                  </a:lnTo>
                  <a:lnTo>
                    <a:pt x="524" y="272"/>
                  </a:lnTo>
                  <a:lnTo>
                    <a:pt x="503" y="356"/>
                  </a:lnTo>
                  <a:lnTo>
                    <a:pt x="524" y="440"/>
                  </a:lnTo>
                  <a:lnTo>
                    <a:pt x="503" y="586"/>
                  </a:lnTo>
                  <a:lnTo>
                    <a:pt x="503" y="775"/>
                  </a:lnTo>
                  <a:lnTo>
                    <a:pt x="399" y="1047"/>
                  </a:lnTo>
                  <a:lnTo>
                    <a:pt x="440" y="1193"/>
                  </a:lnTo>
                  <a:lnTo>
                    <a:pt x="503" y="1298"/>
                  </a:lnTo>
                  <a:lnTo>
                    <a:pt x="524" y="1319"/>
                  </a:lnTo>
                  <a:lnTo>
                    <a:pt x="482" y="1381"/>
                  </a:lnTo>
                  <a:lnTo>
                    <a:pt x="419" y="1465"/>
                  </a:lnTo>
                  <a:lnTo>
                    <a:pt x="503" y="1528"/>
                  </a:lnTo>
                  <a:lnTo>
                    <a:pt x="440" y="1591"/>
                  </a:lnTo>
                  <a:lnTo>
                    <a:pt x="419" y="1800"/>
                  </a:lnTo>
                  <a:lnTo>
                    <a:pt x="336" y="1842"/>
                  </a:lnTo>
                  <a:lnTo>
                    <a:pt x="294" y="1925"/>
                  </a:lnTo>
                  <a:lnTo>
                    <a:pt x="210" y="1946"/>
                  </a:lnTo>
                  <a:lnTo>
                    <a:pt x="85" y="2114"/>
                  </a:lnTo>
                  <a:lnTo>
                    <a:pt x="1" y="2365"/>
                  </a:lnTo>
                  <a:lnTo>
                    <a:pt x="64" y="2407"/>
                  </a:lnTo>
                  <a:lnTo>
                    <a:pt x="106" y="2553"/>
                  </a:lnTo>
                  <a:lnTo>
                    <a:pt x="85" y="2616"/>
                  </a:lnTo>
                  <a:lnTo>
                    <a:pt x="168" y="2741"/>
                  </a:lnTo>
                  <a:lnTo>
                    <a:pt x="210" y="2741"/>
                  </a:lnTo>
                  <a:lnTo>
                    <a:pt x="399" y="2888"/>
                  </a:lnTo>
                  <a:lnTo>
                    <a:pt x="419" y="3034"/>
                  </a:lnTo>
                  <a:lnTo>
                    <a:pt x="545" y="3076"/>
                  </a:lnTo>
                  <a:lnTo>
                    <a:pt x="608" y="3139"/>
                  </a:lnTo>
                  <a:lnTo>
                    <a:pt x="712" y="3160"/>
                  </a:lnTo>
                  <a:lnTo>
                    <a:pt x="838" y="3306"/>
                  </a:lnTo>
                  <a:lnTo>
                    <a:pt x="1215" y="4457"/>
                  </a:lnTo>
                  <a:lnTo>
                    <a:pt x="1277" y="4457"/>
                  </a:lnTo>
                  <a:lnTo>
                    <a:pt x="1319" y="4436"/>
                  </a:lnTo>
                  <a:lnTo>
                    <a:pt x="1424" y="4394"/>
                  </a:lnTo>
                  <a:lnTo>
                    <a:pt x="1466" y="4290"/>
                  </a:lnTo>
                  <a:lnTo>
                    <a:pt x="1487" y="4227"/>
                  </a:lnTo>
                  <a:lnTo>
                    <a:pt x="1487" y="4185"/>
                  </a:lnTo>
                  <a:lnTo>
                    <a:pt x="1528" y="4143"/>
                  </a:lnTo>
                  <a:lnTo>
                    <a:pt x="1528" y="4018"/>
                  </a:lnTo>
                  <a:lnTo>
                    <a:pt x="1466" y="3829"/>
                  </a:lnTo>
                  <a:lnTo>
                    <a:pt x="1487" y="3767"/>
                  </a:lnTo>
                  <a:lnTo>
                    <a:pt x="1487" y="3683"/>
                  </a:lnTo>
                  <a:lnTo>
                    <a:pt x="1570" y="3620"/>
                  </a:lnTo>
                  <a:lnTo>
                    <a:pt x="1696" y="3620"/>
                  </a:lnTo>
                  <a:lnTo>
                    <a:pt x="1800" y="3495"/>
                  </a:lnTo>
                  <a:lnTo>
                    <a:pt x="1800" y="3411"/>
                  </a:lnTo>
                  <a:lnTo>
                    <a:pt x="2156" y="3202"/>
                  </a:lnTo>
                  <a:lnTo>
                    <a:pt x="2282" y="3034"/>
                  </a:lnTo>
                  <a:lnTo>
                    <a:pt x="2219" y="2972"/>
                  </a:lnTo>
                  <a:lnTo>
                    <a:pt x="2177" y="2762"/>
                  </a:lnTo>
                  <a:lnTo>
                    <a:pt x="2198" y="2721"/>
                  </a:lnTo>
                  <a:lnTo>
                    <a:pt x="2156" y="2679"/>
                  </a:lnTo>
                  <a:lnTo>
                    <a:pt x="1968" y="2574"/>
                  </a:lnTo>
                  <a:lnTo>
                    <a:pt x="1947" y="2532"/>
                  </a:lnTo>
                  <a:lnTo>
                    <a:pt x="1947" y="2448"/>
                  </a:lnTo>
                  <a:lnTo>
                    <a:pt x="1863" y="2407"/>
                  </a:lnTo>
                  <a:lnTo>
                    <a:pt x="1842" y="2428"/>
                  </a:lnTo>
                  <a:lnTo>
                    <a:pt x="1842" y="2469"/>
                  </a:lnTo>
                  <a:lnTo>
                    <a:pt x="1779" y="2511"/>
                  </a:lnTo>
                  <a:lnTo>
                    <a:pt x="1696" y="2469"/>
                  </a:lnTo>
                  <a:lnTo>
                    <a:pt x="1675" y="2365"/>
                  </a:lnTo>
                  <a:lnTo>
                    <a:pt x="1591" y="2407"/>
                  </a:lnTo>
                  <a:lnTo>
                    <a:pt x="1424" y="2260"/>
                  </a:lnTo>
                  <a:lnTo>
                    <a:pt x="1340" y="2114"/>
                  </a:lnTo>
                  <a:lnTo>
                    <a:pt x="1382" y="1925"/>
                  </a:lnTo>
                  <a:lnTo>
                    <a:pt x="1675" y="1737"/>
                  </a:lnTo>
                  <a:lnTo>
                    <a:pt x="1842" y="1570"/>
                  </a:lnTo>
                  <a:lnTo>
                    <a:pt x="1884" y="1507"/>
                  </a:lnTo>
                  <a:lnTo>
                    <a:pt x="1842" y="1465"/>
                  </a:lnTo>
                  <a:lnTo>
                    <a:pt x="1884" y="1381"/>
                  </a:lnTo>
                  <a:lnTo>
                    <a:pt x="1863" y="1298"/>
                  </a:lnTo>
                  <a:lnTo>
                    <a:pt x="1842" y="1277"/>
                  </a:lnTo>
                  <a:lnTo>
                    <a:pt x="1842" y="1088"/>
                  </a:lnTo>
                  <a:lnTo>
                    <a:pt x="1654" y="1005"/>
                  </a:lnTo>
                  <a:lnTo>
                    <a:pt x="1528" y="837"/>
                  </a:lnTo>
                  <a:lnTo>
                    <a:pt x="1549" y="670"/>
                  </a:lnTo>
                  <a:lnTo>
                    <a:pt x="1675" y="586"/>
                  </a:lnTo>
                  <a:lnTo>
                    <a:pt x="1696" y="482"/>
                  </a:lnTo>
                  <a:lnTo>
                    <a:pt x="1800" y="314"/>
                  </a:lnTo>
                  <a:lnTo>
                    <a:pt x="1800" y="210"/>
                  </a:lnTo>
                  <a:lnTo>
                    <a:pt x="1759" y="147"/>
                  </a:lnTo>
                  <a:lnTo>
                    <a:pt x="1549" y="335"/>
                  </a:lnTo>
                  <a:lnTo>
                    <a:pt x="1487" y="419"/>
                  </a:lnTo>
                  <a:lnTo>
                    <a:pt x="1424" y="377"/>
                  </a:lnTo>
                  <a:lnTo>
                    <a:pt x="1340" y="168"/>
                  </a:lnTo>
                  <a:lnTo>
                    <a:pt x="1277" y="168"/>
                  </a:lnTo>
                  <a:lnTo>
                    <a:pt x="1277" y="63"/>
                  </a:lnTo>
                  <a:lnTo>
                    <a:pt x="1235"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2" name="Google Shape;2962;p78"/>
            <p:cNvSpPr/>
            <p:nvPr/>
          </p:nvSpPr>
          <p:spPr>
            <a:xfrm>
              <a:off x="3689035" y="2890250"/>
              <a:ext cx="138044" cy="127554"/>
            </a:xfrm>
            <a:custGeom>
              <a:avLst/>
              <a:gdLst/>
              <a:ahLst/>
              <a:cxnLst/>
              <a:rect l="l" t="t" r="r" b="b"/>
              <a:pathLst>
                <a:path w="11593" h="11216" extrusionOk="0">
                  <a:moveTo>
                    <a:pt x="8307" y="1"/>
                  </a:moveTo>
                  <a:lnTo>
                    <a:pt x="8161" y="22"/>
                  </a:lnTo>
                  <a:lnTo>
                    <a:pt x="8140" y="106"/>
                  </a:lnTo>
                  <a:lnTo>
                    <a:pt x="8035" y="126"/>
                  </a:lnTo>
                  <a:lnTo>
                    <a:pt x="7994" y="210"/>
                  </a:lnTo>
                  <a:lnTo>
                    <a:pt x="7910" y="189"/>
                  </a:lnTo>
                  <a:lnTo>
                    <a:pt x="7805" y="189"/>
                  </a:lnTo>
                  <a:lnTo>
                    <a:pt x="7701" y="294"/>
                  </a:lnTo>
                  <a:lnTo>
                    <a:pt x="7575" y="294"/>
                  </a:lnTo>
                  <a:lnTo>
                    <a:pt x="7491" y="168"/>
                  </a:lnTo>
                  <a:lnTo>
                    <a:pt x="7324" y="168"/>
                  </a:lnTo>
                  <a:lnTo>
                    <a:pt x="7261" y="126"/>
                  </a:lnTo>
                  <a:lnTo>
                    <a:pt x="7115" y="168"/>
                  </a:lnTo>
                  <a:lnTo>
                    <a:pt x="6989" y="126"/>
                  </a:lnTo>
                  <a:lnTo>
                    <a:pt x="6947" y="168"/>
                  </a:lnTo>
                  <a:lnTo>
                    <a:pt x="6843" y="106"/>
                  </a:lnTo>
                  <a:lnTo>
                    <a:pt x="6759" y="126"/>
                  </a:lnTo>
                  <a:lnTo>
                    <a:pt x="6696" y="273"/>
                  </a:lnTo>
                  <a:lnTo>
                    <a:pt x="6571" y="273"/>
                  </a:lnTo>
                  <a:lnTo>
                    <a:pt x="6466" y="210"/>
                  </a:lnTo>
                  <a:lnTo>
                    <a:pt x="6320" y="336"/>
                  </a:lnTo>
                  <a:lnTo>
                    <a:pt x="6236" y="336"/>
                  </a:lnTo>
                  <a:lnTo>
                    <a:pt x="6110" y="273"/>
                  </a:lnTo>
                  <a:lnTo>
                    <a:pt x="5964" y="315"/>
                  </a:lnTo>
                  <a:lnTo>
                    <a:pt x="5629" y="315"/>
                  </a:lnTo>
                  <a:lnTo>
                    <a:pt x="5336" y="524"/>
                  </a:lnTo>
                  <a:lnTo>
                    <a:pt x="5190" y="545"/>
                  </a:lnTo>
                  <a:lnTo>
                    <a:pt x="5106" y="545"/>
                  </a:lnTo>
                  <a:lnTo>
                    <a:pt x="4981" y="629"/>
                  </a:lnTo>
                  <a:lnTo>
                    <a:pt x="4960" y="712"/>
                  </a:lnTo>
                  <a:lnTo>
                    <a:pt x="4897" y="817"/>
                  </a:lnTo>
                  <a:lnTo>
                    <a:pt x="4813" y="817"/>
                  </a:lnTo>
                  <a:lnTo>
                    <a:pt x="4792" y="796"/>
                  </a:lnTo>
                  <a:lnTo>
                    <a:pt x="4709" y="796"/>
                  </a:lnTo>
                  <a:lnTo>
                    <a:pt x="4646" y="817"/>
                  </a:lnTo>
                  <a:lnTo>
                    <a:pt x="4604" y="859"/>
                  </a:lnTo>
                  <a:lnTo>
                    <a:pt x="4457" y="901"/>
                  </a:lnTo>
                  <a:lnTo>
                    <a:pt x="4332" y="942"/>
                  </a:lnTo>
                  <a:lnTo>
                    <a:pt x="4248" y="1026"/>
                  </a:lnTo>
                  <a:lnTo>
                    <a:pt x="4227" y="1068"/>
                  </a:lnTo>
                  <a:lnTo>
                    <a:pt x="4123" y="1214"/>
                  </a:lnTo>
                  <a:lnTo>
                    <a:pt x="3934" y="1256"/>
                  </a:lnTo>
                  <a:lnTo>
                    <a:pt x="3767" y="1256"/>
                  </a:lnTo>
                  <a:lnTo>
                    <a:pt x="3830" y="1340"/>
                  </a:lnTo>
                  <a:lnTo>
                    <a:pt x="3851" y="1382"/>
                  </a:lnTo>
                  <a:lnTo>
                    <a:pt x="3913" y="1486"/>
                  </a:lnTo>
                  <a:lnTo>
                    <a:pt x="3934" y="1591"/>
                  </a:lnTo>
                  <a:lnTo>
                    <a:pt x="3955" y="1633"/>
                  </a:lnTo>
                  <a:lnTo>
                    <a:pt x="3955" y="1800"/>
                  </a:lnTo>
                  <a:lnTo>
                    <a:pt x="3955" y="2051"/>
                  </a:lnTo>
                  <a:lnTo>
                    <a:pt x="3976" y="2114"/>
                  </a:lnTo>
                  <a:lnTo>
                    <a:pt x="4039" y="2575"/>
                  </a:lnTo>
                  <a:lnTo>
                    <a:pt x="4123" y="2721"/>
                  </a:lnTo>
                  <a:lnTo>
                    <a:pt x="4144" y="2847"/>
                  </a:lnTo>
                  <a:lnTo>
                    <a:pt x="4227" y="2847"/>
                  </a:lnTo>
                  <a:lnTo>
                    <a:pt x="4269" y="2909"/>
                  </a:lnTo>
                  <a:lnTo>
                    <a:pt x="4353" y="2930"/>
                  </a:lnTo>
                  <a:lnTo>
                    <a:pt x="4395" y="2951"/>
                  </a:lnTo>
                  <a:lnTo>
                    <a:pt x="4332" y="3119"/>
                  </a:lnTo>
                  <a:lnTo>
                    <a:pt x="4353" y="3160"/>
                  </a:lnTo>
                  <a:lnTo>
                    <a:pt x="4269" y="3265"/>
                  </a:lnTo>
                  <a:lnTo>
                    <a:pt x="3600" y="3265"/>
                  </a:lnTo>
                  <a:lnTo>
                    <a:pt x="3453" y="3307"/>
                  </a:lnTo>
                  <a:lnTo>
                    <a:pt x="3307" y="3516"/>
                  </a:lnTo>
                  <a:lnTo>
                    <a:pt x="3202" y="3621"/>
                  </a:lnTo>
                  <a:lnTo>
                    <a:pt x="3118" y="3746"/>
                  </a:lnTo>
                  <a:lnTo>
                    <a:pt x="3139" y="3935"/>
                  </a:lnTo>
                  <a:lnTo>
                    <a:pt x="3097" y="4060"/>
                  </a:lnTo>
                  <a:lnTo>
                    <a:pt x="2700" y="4311"/>
                  </a:lnTo>
                  <a:lnTo>
                    <a:pt x="2072" y="4688"/>
                  </a:lnTo>
                  <a:lnTo>
                    <a:pt x="1612" y="4939"/>
                  </a:lnTo>
                  <a:lnTo>
                    <a:pt x="1361" y="5002"/>
                  </a:lnTo>
                  <a:lnTo>
                    <a:pt x="1152" y="5002"/>
                  </a:lnTo>
                  <a:lnTo>
                    <a:pt x="1047" y="5043"/>
                  </a:lnTo>
                  <a:lnTo>
                    <a:pt x="880" y="5043"/>
                  </a:lnTo>
                  <a:lnTo>
                    <a:pt x="587" y="5106"/>
                  </a:lnTo>
                  <a:lnTo>
                    <a:pt x="398" y="5211"/>
                  </a:lnTo>
                  <a:lnTo>
                    <a:pt x="294" y="5357"/>
                  </a:lnTo>
                  <a:lnTo>
                    <a:pt x="43" y="5546"/>
                  </a:lnTo>
                  <a:lnTo>
                    <a:pt x="43" y="6048"/>
                  </a:lnTo>
                  <a:lnTo>
                    <a:pt x="1" y="6194"/>
                  </a:lnTo>
                  <a:lnTo>
                    <a:pt x="2093" y="7617"/>
                  </a:lnTo>
                  <a:lnTo>
                    <a:pt x="5901" y="10128"/>
                  </a:lnTo>
                  <a:lnTo>
                    <a:pt x="5943" y="10379"/>
                  </a:lnTo>
                  <a:lnTo>
                    <a:pt x="6069" y="10484"/>
                  </a:lnTo>
                  <a:lnTo>
                    <a:pt x="6278" y="10484"/>
                  </a:lnTo>
                  <a:lnTo>
                    <a:pt x="6445" y="10546"/>
                  </a:lnTo>
                  <a:lnTo>
                    <a:pt x="6550" y="10672"/>
                  </a:lnTo>
                  <a:lnTo>
                    <a:pt x="6696" y="10735"/>
                  </a:lnTo>
                  <a:lnTo>
                    <a:pt x="6801" y="10797"/>
                  </a:lnTo>
                  <a:lnTo>
                    <a:pt x="6801" y="10902"/>
                  </a:lnTo>
                  <a:lnTo>
                    <a:pt x="6738" y="11090"/>
                  </a:lnTo>
                  <a:lnTo>
                    <a:pt x="6780" y="11174"/>
                  </a:lnTo>
                  <a:lnTo>
                    <a:pt x="6906" y="11216"/>
                  </a:lnTo>
                  <a:lnTo>
                    <a:pt x="7178" y="11195"/>
                  </a:lnTo>
                  <a:lnTo>
                    <a:pt x="7408" y="11111"/>
                  </a:lnTo>
                  <a:lnTo>
                    <a:pt x="8266" y="10902"/>
                  </a:lnTo>
                  <a:lnTo>
                    <a:pt x="8998" y="10253"/>
                  </a:lnTo>
                  <a:lnTo>
                    <a:pt x="11592" y="8663"/>
                  </a:lnTo>
                  <a:lnTo>
                    <a:pt x="11509" y="8580"/>
                  </a:lnTo>
                  <a:lnTo>
                    <a:pt x="11446" y="8496"/>
                  </a:lnTo>
                  <a:lnTo>
                    <a:pt x="11383" y="8454"/>
                  </a:lnTo>
                  <a:lnTo>
                    <a:pt x="11279" y="8224"/>
                  </a:lnTo>
                  <a:lnTo>
                    <a:pt x="11195" y="8077"/>
                  </a:lnTo>
                  <a:lnTo>
                    <a:pt x="11090" y="8015"/>
                  </a:lnTo>
                  <a:lnTo>
                    <a:pt x="10651" y="8015"/>
                  </a:lnTo>
                  <a:lnTo>
                    <a:pt x="10567" y="7931"/>
                  </a:lnTo>
                  <a:lnTo>
                    <a:pt x="10546" y="7826"/>
                  </a:lnTo>
                  <a:lnTo>
                    <a:pt x="10504" y="7743"/>
                  </a:lnTo>
                  <a:lnTo>
                    <a:pt x="10463" y="7596"/>
                  </a:lnTo>
                  <a:lnTo>
                    <a:pt x="10504" y="7512"/>
                  </a:lnTo>
                  <a:lnTo>
                    <a:pt x="10463" y="7387"/>
                  </a:lnTo>
                  <a:lnTo>
                    <a:pt x="10421" y="7345"/>
                  </a:lnTo>
                  <a:lnTo>
                    <a:pt x="10316" y="7115"/>
                  </a:lnTo>
                  <a:lnTo>
                    <a:pt x="10191" y="6927"/>
                  </a:lnTo>
                  <a:lnTo>
                    <a:pt x="10107" y="6864"/>
                  </a:lnTo>
                  <a:lnTo>
                    <a:pt x="10149" y="6801"/>
                  </a:lnTo>
                  <a:lnTo>
                    <a:pt x="10191" y="6759"/>
                  </a:lnTo>
                  <a:lnTo>
                    <a:pt x="10316" y="6655"/>
                  </a:lnTo>
                  <a:lnTo>
                    <a:pt x="10358" y="6571"/>
                  </a:lnTo>
                  <a:lnTo>
                    <a:pt x="10337" y="6362"/>
                  </a:lnTo>
                  <a:lnTo>
                    <a:pt x="10295" y="6236"/>
                  </a:lnTo>
                  <a:lnTo>
                    <a:pt x="10316" y="6173"/>
                  </a:lnTo>
                  <a:lnTo>
                    <a:pt x="10358" y="5860"/>
                  </a:lnTo>
                  <a:lnTo>
                    <a:pt x="10295" y="5713"/>
                  </a:lnTo>
                  <a:lnTo>
                    <a:pt x="10295" y="5399"/>
                  </a:lnTo>
                  <a:lnTo>
                    <a:pt x="10295" y="5336"/>
                  </a:lnTo>
                  <a:lnTo>
                    <a:pt x="10253" y="5127"/>
                  </a:lnTo>
                  <a:lnTo>
                    <a:pt x="10253" y="4730"/>
                  </a:lnTo>
                  <a:lnTo>
                    <a:pt x="10191" y="4604"/>
                  </a:lnTo>
                  <a:lnTo>
                    <a:pt x="10128" y="4583"/>
                  </a:lnTo>
                  <a:lnTo>
                    <a:pt x="10128" y="4374"/>
                  </a:lnTo>
                  <a:lnTo>
                    <a:pt x="10191" y="4311"/>
                  </a:lnTo>
                  <a:lnTo>
                    <a:pt x="9814" y="3160"/>
                  </a:lnTo>
                  <a:lnTo>
                    <a:pt x="9688" y="3014"/>
                  </a:lnTo>
                  <a:lnTo>
                    <a:pt x="9584" y="2993"/>
                  </a:lnTo>
                  <a:lnTo>
                    <a:pt x="9521" y="2930"/>
                  </a:lnTo>
                  <a:lnTo>
                    <a:pt x="9395" y="2888"/>
                  </a:lnTo>
                  <a:lnTo>
                    <a:pt x="9375" y="2742"/>
                  </a:lnTo>
                  <a:lnTo>
                    <a:pt x="9186" y="2595"/>
                  </a:lnTo>
                  <a:lnTo>
                    <a:pt x="9144" y="2595"/>
                  </a:lnTo>
                  <a:lnTo>
                    <a:pt x="9061" y="2470"/>
                  </a:lnTo>
                  <a:lnTo>
                    <a:pt x="9082" y="2407"/>
                  </a:lnTo>
                  <a:lnTo>
                    <a:pt x="9040" y="2261"/>
                  </a:lnTo>
                  <a:lnTo>
                    <a:pt x="8977" y="2219"/>
                  </a:lnTo>
                  <a:lnTo>
                    <a:pt x="9061" y="1968"/>
                  </a:lnTo>
                  <a:lnTo>
                    <a:pt x="9186" y="1800"/>
                  </a:lnTo>
                  <a:lnTo>
                    <a:pt x="9270" y="1779"/>
                  </a:lnTo>
                  <a:lnTo>
                    <a:pt x="9312" y="1696"/>
                  </a:lnTo>
                  <a:lnTo>
                    <a:pt x="9395" y="1654"/>
                  </a:lnTo>
                  <a:lnTo>
                    <a:pt x="9416" y="1445"/>
                  </a:lnTo>
                  <a:lnTo>
                    <a:pt x="9479" y="1382"/>
                  </a:lnTo>
                  <a:lnTo>
                    <a:pt x="9395" y="1319"/>
                  </a:lnTo>
                  <a:lnTo>
                    <a:pt x="9458" y="1235"/>
                  </a:lnTo>
                  <a:lnTo>
                    <a:pt x="9500" y="1173"/>
                  </a:lnTo>
                  <a:lnTo>
                    <a:pt x="9479" y="1152"/>
                  </a:lnTo>
                  <a:lnTo>
                    <a:pt x="9416" y="1047"/>
                  </a:lnTo>
                  <a:lnTo>
                    <a:pt x="9375" y="901"/>
                  </a:lnTo>
                  <a:lnTo>
                    <a:pt x="9479" y="629"/>
                  </a:lnTo>
                  <a:lnTo>
                    <a:pt x="9479" y="440"/>
                  </a:lnTo>
                  <a:lnTo>
                    <a:pt x="9500" y="294"/>
                  </a:lnTo>
                  <a:lnTo>
                    <a:pt x="9479" y="210"/>
                  </a:lnTo>
                  <a:lnTo>
                    <a:pt x="9500" y="126"/>
                  </a:lnTo>
                  <a:lnTo>
                    <a:pt x="9479" y="106"/>
                  </a:lnTo>
                  <a:lnTo>
                    <a:pt x="9291" y="126"/>
                  </a:lnTo>
                  <a:lnTo>
                    <a:pt x="9207" y="106"/>
                  </a:lnTo>
                  <a:lnTo>
                    <a:pt x="8977" y="189"/>
                  </a:lnTo>
                  <a:lnTo>
                    <a:pt x="8851" y="85"/>
                  </a:lnTo>
                  <a:lnTo>
                    <a:pt x="8684" y="22"/>
                  </a:lnTo>
                  <a:lnTo>
                    <a:pt x="8684" y="85"/>
                  </a:lnTo>
                  <a:lnTo>
                    <a:pt x="8579" y="189"/>
                  </a:lnTo>
                  <a:lnTo>
                    <a:pt x="8370" y="168"/>
                  </a:lnTo>
                  <a:lnTo>
                    <a:pt x="8370" y="64"/>
                  </a:lnTo>
                  <a:lnTo>
                    <a:pt x="83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78"/>
            <p:cNvSpPr/>
            <p:nvPr/>
          </p:nvSpPr>
          <p:spPr>
            <a:xfrm>
              <a:off x="3661636" y="2898825"/>
              <a:ext cx="79733" cy="60206"/>
            </a:xfrm>
            <a:custGeom>
              <a:avLst/>
              <a:gdLst/>
              <a:ahLst/>
              <a:cxnLst/>
              <a:rect l="l" t="t" r="r" b="b"/>
              <a:pathLst>
                <a:path w="6696" h="5294" extrusionOk="0">
                  <a:moveTo>
                    <a:pt x="4269" y="0"/>
                  </a:moveTo>
                  <a:lnTo>
                    <a:pt x="4164" y="42"/>
                  </a:lnTo>
                  <a:lnTo>
                    <a:pt x="4122" y="84"/>
                  </a:lnTo>
                  <a:lnTo>
                    <a:pt x="4038" y="84"/>
                  </a:lnTo>
                  <a:lnTo>
                    <a:pt x="3913" y="188"/>
                  </a:lnTo>
                  <a:lnTo>
                    <a:pt x="3871" y="502"/>
                  </a:lnTo>
                  <a:lnTo>
                    <a:pt x="3766" y="691"/>
                  </a:lnTo>
                  <a:lnTo>
                    <a:pt x="3745" y="921"/>
                  </a:lnTo>
                  <a:lnTo>
                    <a:pt x="3662" y="1046"/>
                  </a:lnTo>
                  <a:lnTo>
                    <a:pt x="3411" y="1318"/>
                  </a:lnTo>
                  <a:lnTo>
                    <a:pt x="3327" y="1318"/>
                  </a:lnTo>
                  <a:lnTo>
                    <a:pt x="3222" y="1402"/>
                  </a:lnTo>
                  <a:lnTo>
                    <a:pt x="2992" y="1465"/>
                  </a:lnTo>
                  <a:lnTo>
                    <a:pt x="2825" y="1632"/>
                  </a:lnTo>
                  <a:lnTo>
                    <a:pt x="2783" y="1632"/>
                  </a:lnTo>
                  <a:lnTo>
                    <a:pt x="2553" y="1779"/>
                  </a:lnTo>
                  <a:lnTo>
                    <a:pt x="2406" y="1841"/>
                  </a:lnTo>
                  <a:lnTo>
                    <a:pt x="2344" y="1967"/>
                  </a:lnTo>
                  <a:lnTo>
                    <a:pt x="2072" y="2155"/>
                  </a:lnTo>
                  <a:lnTo>
                    <a:pt x="2155" y="2365"/>
                  </a:lnTo>
                  <a:lnTo>
                    <a:pt x="2155" y="2490"/>
                  </a:lnTo>
                  <a:lnTo>
                    <a:pt x="1925" y="2699"/>
                  </a:lnTo>
                  <a:lnTo>
                    <a:pt x="1758" y="3013"/>
                  </a:lnTo>
                  <a:lnTo>
                    <a:pt x="1758" y="3118"/>
                  </a:lnTo>
                  <a:lnTo>
                    <a:pt x="1862" y="3327"/>
                  </a:lnTo>
                  <a:lnTo>
                    <a:pt x="1779" y="3536"/>
                  </a:lnTo>
                  <a:lnTo>
                    <a:pt x="1841" y="3599"/>
                  </a:lnTo>
                  <a:lnTo>
                    <a:pt x="1883" y="3662"/>
                  </a:lnTo>
                  <a:lnTo>
                    <a:pt x="1862" y="3829"/>
                  </a:lnTo>
                  <a:lnTo>
                    <a:pt x="1507" y="4248"/>
                  </a:lnTo>
                  <a:lnTo>
                    <a:pt x="1444" y="4394"/>
                  </a:lnTo>
                  <a:lnTo>
                    <a:pt x="1297" y="4582"/>
                  </a:lnTo>
                  <a:lnTo>
                    <a:pt x="1109" y="4603"/>
                  </a:lnTo>
                  <a:lnTo>
                    <a:pt x="712" y="4959"/>
                  </a:lnTo>
                  <a:lnTo>
                    <a:pt x="147" y="5064"/>
                  </a:lnTo>
                  <a:lnTo>
                    <a:pt x="0" y="5273"/>
                  </a:lnTo>
                  <a:lnTo>
                    <a:pt x="2344" y="5294"/>
                  </a:lnTo>
                  <a:lnTo>
                    <a:pt x="2344" y="4792"/>
                  </a:lnTo>
                  <a:lnTo>
                    <a:pt x="2595" y="4603"/>
                  </a:lnTo>
                  <a:lnTo>
                    <a:pt x="2699" y="4457"/>
                  </a:lnTo>
                  <a:lnTo>
                    <a:pt x="2888" y="4352"/>
                  </a:lnTo>
                  <a:lnTo>
                    <a:pt x="3181" y="4289"/>
                  </a:lnTo>
                  <a:lnTo>
                    <a:pt x="3348" y="4289"/>
                  </a:lnTo>
                  <a:lnTo>
                    <a:pt x="3453" y="4248"/>
                  </a:lnTo>
                  <a:lnTo>
                    <a:pt x="3662" y="4248"/>
                  </a:lnTo>
                  <a:lnTo>
                    <a:pt x="3913" y="4185"/>
                  </a:lnTo>
                  <a:lnTo>
                    <a:pt x="4373" y="3934"/>
                  </a:lnTo>
                  <a:lnTo>
                    <a:pt x="5001" y="3557"/>
                  </a:lnTo>
                  <a:lnTo>
                    <a:pt x="5398" y="3306"/>
                  </a:lnTo>
                  <a:lnTo>
                    <a:pt x="5440" y="3181"/>
                  </a:lnTo>
                  <a:lnTo>
                    <a:pt x="5419" y="2992"/>
                  </a:lnTo>
                  <a:lnTo>
                    <a:pt x="5503" y="2867"/>
                  </a:lnTo>
                  <a:lnTo>
                    <a:pt x="5608" y="2762"/>
                  </a:lnTo>
                  <a:lnTo>
                    <a:pt x="5754" y="2553"/>
                  </a:lnTo>
                  <a:lnTo>
                    <a:pt x="5901" y="2511"/>
                  </a:lnTo>
                  <a:lnTo>
                    <a:pt x="6570" y="2511"/>
                  </a:lnTo>
                  <a:lnTo>
                    <a:pt x="6654" y="2406"/>
                  </a:lnTo>
                  <a:lnTo>
                    <a:pt x="6633" y="2365"/>
                  </a:lnTo>
                  <a:lnTo>
                    <a:pt x="6696" y="2197"/>
                  </a:lnTo>
                  <a:lnTo>
                    <a:pt x="6654" y="2176"/>
                  </a:lnTo>
                  <a:lnTo>
                    <a:pt x="6570" y="2155"/>
                  </a:lnTo>
                  <a:lnTo>
                    <a:pt x="6528" y="2093"/>
                  </a:lnTo>
                  <a:lnTo>
                    <a:pt x="6445" y="2093"/>
                  </a:lnTo>
                  <a:lnTo>
                    <a:pt x="6424" y="1967"/>
                  </a:lnTo>
                  <a:lnTo>
                    <a:pt x="6340" y="1821"/>
                  </a:lnTo>
                  <a:lnTo>
                    <a:pt x="6277" y="1360"/>
                  </a:lnTo>
                  <a:lnTo>
                    <a:pt x="6256" y="1297"/>
                  </a:lnTo>
                  <a:lnTo>
                    <a:pt x="6256" y="1046"/>
                  </a:lnTo>
                  <a:lnTo>
                    <a:pt x="6256" y="879"/>
                  </a:lnTo>
                  <a:lnTo>
                    <a:pt x="6235" y="837"/>
                  </a:lnTo>
                  <a:lnTo>
                    <a:pt x="6214" y="732"/>
                  </a:lnTo>
                  <a:lnTo>
                    <a:pt x="6152" y="628"/>
                  </a:lnTo>
                  <a:lnTo>
                    <a:pt x="6131" y="586"/>
                  </a:lnTo>
                  <a:lnTo>
                    <a:pt x="6068" y="502"/>
                  </a:lnTo>
                  <a:lnTo>
                    <a:pt x="6005" y="523"/>
                  </a:lnTo>
                  <a:lnTo>
                    <a:pt x="5691" y="502"/>
                  </a:lnTo>
                  <a:lnTo>
                    <a:pt x="5608" y="419"/>
                  </a:lnTo>
                  <a:lnTo>
                    <a:pt x="5587" y="314"/>
                  </a:lnTo>
                  <a:lnTo>
                    <a:pt x="5524" y="293"/>
                  </a:lnTo>
                  <a:lnTo>
                    <a:pt x="5419" y="398"/>
                  </a:lnTo>
                  <a:lnTo>
                    <a:pt x="5231" y="460"/>
                  </a:lnTo>
                  <a:lnTo>
                    <a:pt x="5064" y="398"/>
                  </a:lnTo>
                  <a:lnTo>
                    <a:pt x="4959" y="398"/>
                  </a:lnTo>
                  <a:lnTo>
                    <a:pt x="4854" y="460"/>
                  </a:lnTo>
                  <a:lnTo>
                    <a:pt x="4666" y="481"/>
                  </a:lnTo>
                  <a:lnTo>
                    <a:pt x="4541" y="460"/>
                  </a:lnTo>
                  <a:lnTo>
                    <a:pt x="4373" y="293"/>
                  </a:lnTo>
                  <a:lnTo>
                    <a:pt x="4331" y="251"/>
                  </a:lnTo>
                  <a:lnTo>
                    <a:pt x="4290" y="147"/>
                  </a:lnTo>
                  <a:lnTo>
                    <a:pt x="4290" y="84"/>
                  </a:lnTo>
                  <a:lnTo>
                    <a:pt x="4290" y="42"/>
                  </a:lnTo>
                  <a:lnTo>
                    <a:pt x="426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78"/>
            <p:cNvSpPr/>
            <p:nvPr/>
          </p:nvSpPr>
          <p:spPr>
            <a:xfrm>
              <a:off x="3632974" y="2958780"/>
              <a:ext cx="56573" cy="43318"/>
            </a:xfrm>
            <a:custGeom>
              <a:avLst/>
              <a:gdLst/>
              <a:ahLst/>
              <a:cxnLst/>
              <a:rect l="l" t="t" r="r" b="b"/>
              <a:pathLst>
                <a:path w="4751" h="3809" extrusionOk="0">
                  <a:moveTo>
                    <a:pt x="2407" y="1"/>
                  </a:moveTo>
                  <a:lnTo>
                    <a:pt x="2177" y="315"/>
                  </a:lnTo>
                  <a:lnTo>
                    <a:pt x="2177" y="524"/>
                  </a:lnTo>
                  <a:lnTo>
                    <a:pt x="2072" y="545"/>
                  </a:lnTo>
                  <a:lnTo>
                    <a:pt x="1675" y="754"/>
                  </a:lnTo>
                  <a:lnTo>
                    <a:pt x="1633" y="859"/>
                  </a:lnTo>
                  <a:lnTo>
                    <a:pt x="1466" y="942"/>
                  </a:lnTo>
                  <a:lnTo>
                    <a:pt x="1528" y="1089"/>
                  </a:lnTo>
                  <a:lnTo>
                    <a:pt x="1194" y="1612"/>
                  </a:lnTo>
                  <a:lnTo>
                    <a:pt x="1152" y="1779"/>
                  </a:lnTo>
                  <a:lnTo>
                    <a:pt x="901" y="2030"/>
                  </a:lnTo>
                  <a:lnTo>
                    <a:pt x="796" y="2093"/>
                  </a:lnTo>
                  <a:lnTo>
                    <a:pt x="671" y="2365"/>
                  </a:lnTo>
                  <a:lnTo>
                    <a:pt x="671" y="2470"/>
                  </a:lnTo>
                  <a:lnTo>
                    <a:pt x="461" y="2763"/>
                  </a:lnTo>
                  <a:lnTo>
                    <a:pt x="419" y="2847"/>
                  </a:lnTo>
                  <a:lnTo>
                    <a:pt x="503" y="2888"/>
                  </a:lnTo>
                  <a:lnTo>
                    <a:pt x="398" y="2930"/>
                  </a:lnTo>
                  <a:lnTo>
                    <a:pt x="210" y="3265"/>
                  </a:lnTo>
                  <a:lnTo>
                    <a:pt x="147" y="3286"/>
                  </a:lnTo>
                  <a:lnTo>
                    <a:pt x="64" y="3370"/>
                  </a:lnTo>
                  <a:lnTo>
                    <a:pt x="85" y="3495"/>
                  </a:lnTo>
                  <a:lnTo>
                    <a:pt x="1" y="3621"/>
                  </a:lnTo>
                  <a:lnTo>
                    <a:pt x="43" y="3809"/>
                  </a:lnTo>
                  <a:lnTo>
                    <a:pt x="2344" y="3809"/>
                  </a:lnTo>
                  <a:lnTo>
                    <a:pt x="2303" y="2742"/>
                  </a:lnTo>
                  <a:lnTo>
                    <a:pt x="2386" y="2575"/>
                  </a:lnTo>
                  <a:lnTo>
                    <a:pt x="2512" y="2512"/>
                  </a:lnTo>
                  <a:lnTo>
                    <a:pt x="2658" y="2470"/>
                  </a:lnTo>
                  <a:lnTo>
                    <a:pt x="2867" y="2470"/>
                  </a:lnTo>
                  <a:lnTo>
                    <a:pt x="2888" y="963"/>
                  </a:lnTo>
                  <a:lnTo>
                    <a:pt x="4709" y="984"/>
                  </a:lnTo>
                  <a:lnTo>
                    <a:pt x="4709" y="168"/>
                  </a:lnTo>
                  <a:lnTo>
                    <a:pt x="4751" y="22"/>
                  </a:lnTo>
                  <a:lnTo>
                    <a:pt x="2407"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5" name="Google Shape;2965;p78"/>
            <p:cNvSpPr/>
            <p:nvPr/>
          </p:nvSpPr>
          <p:spPr>
            <a:xfrm>
              <a:off x="3632736" y="2960691"/>
              <a:ext cx="81233" cy="85430"/>
            </a:xfrm>
            <a:custGeom>
              <a:avLst/>
              <a:gdLst/>
              <a:ahLst/>
              <a:cxnLst/>
              <a:rect l="l" t="t" r="r" b="b"/>
              <a:pathLst>
                <a:path w="6822" h="7512" extrusionOk="0">
                  <a:moveTo>
                    <a:pt x="4729" y="0"/>
                  </a:moveTo>
                  <a:lnTo>
                    <a:pt x="4729" y="816"/>
                  </a:lnTo>
                  <a:lnTo>
                    <a:pt x="2908" y="795"/>
                  </a:lnTo>
                  <a:lnTo>
                    <a:pt x="2887" y="2302"/>
                  </a:lnTo>
                  <a:lnTo>
                    <a:pt x="2678" y="2302"/>
                  </a:lnTo>
                  <a:lnTo>
                    <a:pt x="2532" y="2344"/>
                  </a:lnTo>
                  <a:lnTo>
                    <a:pt x="2406" y="2407"/>
                  </a:lnTo>
                  <a:lnTo>
                    <a:pt x="2323" y="2574"/>
                  </a:lnTo>
                  <a:lnTo>
                    <a:pt x="2364" y="3641"/>
                  </a:lnTo>
                  <a:lnTo>
                    <a:pt x="63" y="3641"/>
                  </a:lnTo>
                  <a:lnTo>
                    <a:pt x="63" y="3662"/>
                  </a:lnTo>
                  <a:lnTo>
                    <a:pt x="0" y="3808"/>
                  </a:lnTo>
                  <a:lnTo>
                    <a:pt x="0" y="4039"/>
                  </a:lnTo>
                  <a:lnTo>
                    <a:pt x="126" y="3871"/>
                  </a:lnTo>
                  <a:lnTo>
                    <a:pt x="188" y="4018"/>
                  </a:lnTo>
                  <a:lnTo>
                    <a:pt x="209" y="4039"/>
                  </a:lnTo>
                  <a:lnTo>
                    <a:pt x="293" y="3976"/>
                  </a:lnTo>
                  <a:lnTo>
                    <a:pt x="439" y="4248"/>
                  </a:lnTo>
                  <a:lnTo>
                    <a:pt x="398" y="4331"/>
                  </a:lnTo>
                  <a:lnTo>
                    <a:pt x="418" y="4436"/>
                  </a:lnTo>
                  <a:lnTo>
                    <a:pt x="398" y="4645"/>
                  </a:lnTo>
                  <a:lnTo>
                    <a:pt x="314" y="4645"/>
                  </a:lnTo>
                  <a:lnTo>
                    <a:pt x="230" y="4687"/>
                  </a:lnTo>
                  <a:lnTo>
                    <a:pt x="418" y="4917"/>
                  </a:lnTo>
                  <a:lnTo>
                    <a:pt x="523" y="5524"/>
                  </a:lnTo>
                  <a:lnTo>
                    <a:pt x="481" y="5943"/>
                  </a:lnTo>
                  <a:lnTo>
                    <a:pt x="335" y="6131"/>
                  </a:lnTo>
                  <a:lnTo>
                    <a:pt x="272" y="6487"/>
                  </a:lnTo>
                  <a:lnTo>
                    <a:pt x="209" y="6738"/>
                  </a:lnTo>
                  <a:lnTo>
                    <a:pt x="314" y="6654"/>
                  </a:lnTo>
                  <a:lnTo>
                    <a:pt x="398" y="6654"/>
                  </a:lnTo>
                  <a:lnTo>
                    <a:pt x="523" y="6549"/>
                  </a:lnTo>
                  <a:lnTo>
                    <a:pt x="837" y="6487"/>
                  </a:lnTo>
                  <a:lnTo>
                    <a:pt x="1130" y="6382"/>
                  </a:lnTo>
                  <a:lnTo>
                    <a:pt x="1235" y="6382"/>
                  </a:lnTo>
                  <a:lnTo>
                    <a:pt x="1486" y="6466"/>
                  </a:lnTo>
                  <a:lnTo>
                    <a:pt x="1653" y="6487"/>
                  </a:lnTo>
                  <a:lnTo>
                    <a:pt x="1779" y="6654"/>
                  </a:lnTo>
                  <a:lnTo>
                    <a:pt x="1779" y="6738"/>
                  </a:lnTo>
                  <a:lnTo>
                    <a:pt x="1862" y="6759"/>
                  </a:lnTo>
                  <a:lnTo>
                    <a:pt x="1946" y="6696"/>
                  </a:lnTo>
                  <a:lnTo>
                    <a:pt x="1988" y="6738"/>
                  </a:lnTo>
                  <a:lnTo>
                    <a:pt x="2071" y="6738"/>
                  </a:lnTo>
                  <a:lnTo>
                    <a:pt x="2113" y="6780"/>
                  </a:lnTo>
                  <a:lnTo>
                    <a:pt x="2155" y="6905"/>
                  </a:lnTo>
                  <a:lnTo>
                    <a:pt x="2281" y="7010"/>
                  </a:lnTo>
                  <a:lnTo>
                    <a:pt x="2281" y="7156"/>
                  </a:lnTo>
                  <a:lnTo>
                    <a:pt x="2406" y="7177"/>
                  </a:lnTo>
                  <a:lnTo>
                    <a:pt x="2427" y="7303"/>
                  </a:lnTo>
                  <a:lnTo>
                    <a:pt x="2532" y="7324"/>
                  </a:lnTo>
                  <a:lnTo>
                    <a:pt x="2699" y="7428"/>
                  </a:lnTo>
                  <a:lnTo>
                    <a:pt x="2720" y="7512"/>
                  </a:lnTo>
                  <a:lnTo>
                    <a:pt x="2846" y="7407"/>
                  </a:lnTo>
                  <a:lnTo>
                    <a:pt x="3034" y="7407"/>
                  </a:lnTo>
                  <a:lnTo>
                    <a:pt x="3097" y="7261"/>
                  </a:lnTo>
                  <a:lnTo>
                    <a:pt x="3097" y="7177"/>
                  </a:lnTo>
                  <a:lnTo>
                    <a:pt x="3097" y="6947"/>
                  </a:lnTo>
                  <a:lnTo>
                    <a:pt x="3264" y="6884"/>
                  </a:lnTo>
                  <a:lnTo>
                    <a:pt x="3411" y="6884"/>
                  </a:lnTo>
                  <a:lnTo>
                    <a:pt x="3431" y="7052"/>
                  </a:lnTo>
                  <a:lnTo>
                    <a:pt x="3515" y="7219"/>
                  </a:lnTo>
                  <a:lnTo>
                    <a:pt x="3578" y="7282"/>
                  </a:lnTo>
                  <a:lnTo>
                    <a:pt x="3724" y="6989"/>
                  </a:lnTo>
                  <a:lnTo>
                    <a:pt x="3996" y="6863"/>
                  </a:lnTo>
                  <a:lnTo>
                    <a:pt x="4143" y="6905"/>
                  </a:lnTo>
                  <a:lnTo>
                    <a:pt x="4164" y="7093"/>
                  </a:lnTo>
                  <a:lnTo>
                    <a:pt x="4206" y="7156"/>
                  </a:lnTo>
                  <a:lnTo>
                    <a:pt x="4310" y="7052"/>
                  </a:lnTo>
                  <a:lnTo>
                    <a:pt x="4394" y="7052"/>
                  </a:lnTo>
                  <a:lnTo>
                    <a:pt x="4457" y="7114"/>
                  </a:lnTo>
                  <a:lnTo>
                    <a:pt x="4520" y="7156"/>
                  </a:lnTo>
                  <a:lnTo>
                    <a:pt x="6570" y="7156"/>
                  </a:lnTo>
                  <a:lnTo>
                    <a:pt x="6758" y="6633"/>
                  </a:lnTo>
                  <a:lnTo>
                    <a:pt x="6570" y="6528"/>
                  </a:lnTo>
                  <a:lnTo>
                    <a:pt x="6131" y="1423"/>
                  </a:lnTo>
                  <a:lnTo>
                    <a:pt x="6821" y="1423"/>
                  </a:lnTo>
                  <a:lnTo>
                    <a:pt x="472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6" name="Google Shape;2966;p78"/>
            <p:cNvSpPr/>
            <p:nvPr/>
          </p:nvSpPr>
          <p:spPr>
            <a:xfrm>
              <a:off x="3665125" y="2976874"/>
              <a:ext cx="112121" cy="99236"/>
            </a:xfrm>
            <a:custGeom>
              <a:avLst/>
              <a:gdLst/>
              <a:ahLst/>
              <a:cxnLst/>
              <a:rect l="l" t="t" r="r" b="b"/>
              <a:pathLst>
                <a:path w="9416" h="8726" extrusionOk="0">
                  <a:moveTo>
                    <a:pt x="3411" y="0"/>
                  </a:moveTo>
                  <a:lnTo>
                    <a:pt x="3850" y="5105"/>
                  </a:lnTo>
                  <a:lnTo>
                    <a:pt x="4038" y="5210"/>
                  </a:lnTo>
                  <a:lnTo>
                    <a:pt x="3850" y="5733"/>
                  </a:lnTo>
                  <a:lnTo>
                    <a:pt x="1800" y="5733"/>
                  </a:lnTo>
                  <a:lnTo>
                    <a:pt x="1737" y="5691"/>
                  </a:lnTo>
                  <a:lnTo>
                    <a:pt x="1674" y="5629"/>
                  </a:lnTo>
                  <a:lnTo>
                    <a:pt x="1590" y="5629"/>
                  </a:lnTo>
                  <a:lnTo>
                    <a:pt x="1486" y="5733"/>
                  </a:lnTo>
                  <a:lnTo>
                    <a:pt x="1444" y="5670"/>
                  </a:lnTo>
                  <a:lnTo>
                    <a:pt x="1423" y="5482"/>
                  </a:lnTo>
                  <a:lnTo>
                    <a:pt x="1276" y="5440"/>
                  </a:lnTo>
                  <a:lnTo>
                    <a:pt x="1004" y="5566"/>
                  </a:lnTo>
                  <a:lnTo>
                    <a:pt x="858" y="5859"/>
                  </a:lnTo>
                  <a:lnTo>
                    <a:pt x="795" y="5796"/>
                  </a:lnTo>
                  <a:lnTo>
                    <a:pt x="711" y="5629"/>
                  </a:lnTo>
                  <a:lnTo>
                    <a:pt x="691" y="5461"/>
                  </a:lnTo>
                  <a:lnTo>
                    <a:pt x="544" y="5461"/>
                  </a:lnTo>
                  <a:lnTo>
                    <a:pt x="377" y="5524"/>
                  </a:lnTo>
                  <a:lnTo>
                    <a:pt x="377" y="5754"/>
                  </a:lnTo>
                  <a:lnTo>
                    <a:pt x="377" y="5838"/>
                  </a:lnTo>
                  <a:lnTo>
                    <a:pt x="314" y="5984"/>
                  </a:lnTo>
                  <a:lnTo>
                    <a:pt x="126" y="5984"/>
                  </a:lnTo>
                  <a:lnTo>
                    <a:pt x="0" y="6089"/>
                  </a:lnTo>
                  <a:lnTo>
                    <a:pt x="84" y="6173"/>
                  </a:lnTo>
                  <a:lnTo>
                    <a:pt x="84" y="6277"/>
                  </a:lnTo>
                  <a:lnTo>
                    <a:pt x="105" y="6361"/>
                  </a:lnTo>
                  <a:lnTo>
                    <a:pt x="63" y="6591"/>
                  </a:lnTo>
                  <a:lnTo>
                    <a:pt x="84" y="6675"/>
                  </a:lnTo>
                  <a:lnTo>
                    <a:pt x="209" y="6800"/>
                  </a:lnTo>
                  <a:lnTo>
                    <a:pt x="272" y="6926"/>
                  </a:lnTo>
                  <a:lnTo>
                    <a:pt x="335" y="7010"/>
                  </a:lnTo>
                  <a:lnTo>
                    <a:pt x="398" y="6989"/>
                  </a:lnTo>
                  <a:lnTo>
                    <a:pt x="481" y="7030"/>
                  </a:lnTo>
                  <a:lnTo>
                    <a:pt x="502" y="7114"/>
                  </a:lnTo>
                  <a:lnTo>
                    <a:pt x="586" y="7219"/>
                  </a:lnTo>
                  <a:lnTo>
                    <a:pt x="586" y="7261"/>
                  </a:lnTo>
                  <a:lnTo>
                    <a:pt x="523" y="7344"/>
                  </a:lnTo>
                  <a:lnTo>
                    <a:pt x="544" y="7428"/>
                  </a:lnTo>
                  <a:lnTo>
                    <a:pt x="691" y="7512"/>
                  </a:lnTo>
                  <a:lnTo>
                    <a:pt x="691" y="7616"/>
                  </a:lnTo>
                  <a:lnTo>
                    <a:pt x="649" y="7679"/>
                  </a:lnTo>
                  <a:lnTo>
                    <a:pt x="732" y="7721"/>
                  </a:lnTo>
                  <a:lnTo>
                    <a:pt x="837" y="7658"/>
                  </a:lnTo>
                  <a:lnTo>
                    <a:pt x="921" y="7679"/>
                  </a:lnTo>
                  <a:lnTo>
                    <a:pt x="1046" y="7784"/>
                  </a:lnTo>
                  <a:lnTo>
                    <a:pt x="1214" y="7784"/>
                  </a:lnTo>
                  <a:lnTo>
                    <a:pt x="1318" y="7721"/>
                  </a:lnTo>
                  <a:lnTo>
                    <a:pt x="1381" y="7679"/>
                  </a:lnTo>
                  <a:lnTo>
                    <a:pt x="1486" y="7533"/>
                  </a:lnTo>
                  <a:lnTo>
                    <a:pt x="1632" y="7533"/>
                  </a:lnTo>
                  <a:lnTo>
                    <a:pt x="1779" y="7616"/>
                  </a:lnTo>
                  <a:lnTo>
                    <a:pt x="1800" y="7554"/>
                  </a:lnTo>
                  <a:lnTo>
                    <a:pt x="1904" y="7533"/>
                  </a:lnTo>
                  <a:lnTo>
                    <a:pt x="1946" y="7574"/>
                  </a:lnTo>
                  <a:lnTo>
                    <a:pt x="2072" y="7679"/>
                  </a:lnTo>
                  <a:lnTo>
                    <a:pt x="2113" y="7826"/>
                  </a:lnTo>
                  <a:lnTo>
                    <a:pt x="2092" y="7972"/>
                  </a:lnTo>
                  <a:lnTo>
                    <a:pt x="2155" y="8035"/>
                  </a:lnTo>
                  <a:lnTo>
                    <a:pt x="2281" y="8056"/>
                  </a:lnTo>
                  <a:lnTo>
                    <a:pt x="2281" y="8098"/>
                  </a:lnTo>
                  <a:lnTo>
                    <a:pt x="2176" y="8265"/>
                  </a:lnTo>
                  <a:lnTo>
                    <a:pt x="2113" y="8411"/>
                  </a:lnTo>
                  <a:lnTo>
                    <a:pt x="2113" y="8411"/>
                  </a:lnTo>
                  <a:lnTo>
                    <a:pt x="2218" y="8390"/>
                  </a:lnTo>
                  <a:lnTo>
                    <a:pt x="2281" y="8307"/>
                  </a:lnTo>
                  <a:lnTo>
                    <a:pt x="2364" y="8307"/>
                  </a:lnTo>
                  <a:lnTo>
                    <a:pt x="2364" y="8411"/>
                  </a:lnTo>
                  <a:lnTo>
                    <a:pt x="2385" y="8495"/>
                  </a:lnTo>
                  <a:lnTo>
                    <a:pt x="2385" y="8558"/>
                  </a:lnTo>
                  <a:lnTo>
                    <a:pt x="2532" y="8579"/>
                  </a:lnTo>
                  <a:lnTo>
                    <a:pt x="2595" y="8621"/>
                  </a:lnTo>
                  <a:lnTo>
                    <a:pt x="2595" y="8704"/>
                  </a:lnTo>
                  <a:lnTo>
                    <a:pt x="2783" y="8600"/>
                  </a:lnTo>
                  <a:lnTo>
                    <a:pt x="2846" y="8600"/>
                  </a:lnTo>
                  <a:lnTo>
                    <a:pt x="2992" y="8683"/>
                  </a:lnTo>
                  <a:lnTo>
                    <a:pt x="3222" y="8683"/>
                  </a:lnTo>
                  <a:lnTo>
                    <a:pt x="3264" y="8662"/>
                  </a:lnTo>
                  <a:lnTo>
                    <a:pt x="3264" y="8600"/>
                  </a:lnTo>
                  <a:lnTo>
                    <a:pt x="3452" y="8558"/>
                  </a:lnTo>
                  <a:lnTo>
                    <a:pt x="3620" y="8579"/>
                  </a:lnTo>
                  <a:lnTo>
                    <a:pt x="3578" y="8621"/>
                  </a:lnTo>
                  <a:lnTo>
                    <a:pt x="3620" y="8683"/>
                  </a:lnTo>
                  <a:lnTo>
                    <a:pt x="3787" y="8725"/>
                  </a:lnTo>
                  <a:lnTo>
                    <a:pt x="3892" y="8579"/>
                  </a:lnTo>
                  <a:lnTo>
                    <a:pt x="3976" y="8516"/>
                  </a:lnTo>
                  <a:lnTo>
                    <a:pt x="3997" y="8390"/>
                  </a:lnTo>
                  <a:lnTo>
                    <a:pt x="3976" y="8307"/>
                  </a:lnTo>
                  <a:lnTo>
                    <a:pt x="3976" y="8181"/>
                  </a:lnTo>
                  <a:lnTo>
                    <a:pt x="4080" y="8160"/>
                  </a:lnTo>
                  <a:lnTo>
                    <a:pt x="4059" y="7993"/>
                  </a:lnTo>
                  <a:lnTo>
                    <a:pt x="4038" y="7888"/>
                  </a:lnTo>
                  <a:lnTo>
                    <a:pt x="4143" y="7826"/>
                  </a:lnTo>
                  <a:lnTo>
                    <a:pt x="4269" y="7679"/>
                  </a:lnTo>
                  <a:lnTo>
                    <a:pt x="4457" y="7407"/>
                  </a:lnTo>
                  <a:lnTo>
                    <a:pt x="4561" y="7219"/>
                  </a:lnTo>
                  <a:lnTo>
                    <a:pt x="4582" y="7135"/>
                  </a:lnTo>
                  <a:lnTo>
                    <a:pt x="4708" y="6926"/>
                  </a:lnTo>
                  <a:lnTo>
                    <a:pt x="4792" y="6905"/>
                  </a:lnTo>
                  <a:lnTo>
                    <a:pt x="4813" y="6821"/>
                  </a:lnTo>
                  <a:lnTo>
                    <a:pt x="4980" y="6800"/>
                  </a:lnTo>
                  <a:lnTo>
                    <a:pt x="5043" y="6821"/>
                  </a:lnTo>
                  <a:lnTo>
                    <a:pt x="5336" y="6738"/>
                  </a:lnTo>
                  <a:lnTo>
                    <a:pt x="5398" y="6612"/>
                  </a:lnTo>
                  <a:lnTo>
                    <a:pt x="5712" y="6403"/>
                  </a:lnTo>
                  <a:lnTo>
                    <a:pt x="6152" y="6173"/>
                  </a:lnTo>
                  <a:lnTo>
                    <a:pt x="6277" y="6047"/>
                  </a:lnTo>
                  <a:lnTo>
                    <a:pt x="6465" y="5942"/>
                  </a:lnTo>
                  <a:lnTo>
                    <a:pt x="6758" y="5901"/>
                  </a:lnTo>
                  <a:lnTo>
                    <a:pt x="6884" y="5880"/>
                  </a:lnTo>
                  <a:lnTo>
                    <a:pt x="7072" y="5942"/>
                  </a:lnTo>
                  <a:lnTo>
                    <a:pt x="7177" y="5942"/>
                  </a:lnTo>
                  <a:lnTo>
                    <a:pt x="7198" y="5984"/>
                  </a:lnTo>
                  <a:lnTo>
                    <a:pt x="7219" y="5963"/>
                  </a:lnTo>
                  <a:lnTo>
                    <a:pt x="7344" y="5984"/>
                  </a:lnTo>
                  <a:lnTo>
                    <a:pt x="7742" y="5963"/>
                  </a:lnTo>
                  <a:lnTo>
                    <a:pt x="7867" y="5963"/>
                  </a:lnTo>
                  <a:lnTo>
                    <a:pt x="8035" y="5880"/>
                  </a:lnTo>
                  <a:lnTo>
                    <a:pt x="8390" y="5880"/>
                  </a:lnTo>
                  <a:lnTo>
                    <a:pt x="8558" y="5775"/>
                  </a:lnTo>
                  <a:lnTo>
                    <a:pt x="8746" y="5775"/>
                  </a:lnTo>
                  <a:lnTo>
                    <a:pt x="8893" y="5670"/>
                  </a:lnTo>
                  <a:lnTo>
                    <a:pt x="9186" y="5524"/>
                  </a:lnTo>
                  <a:lnTo>
                    <a:pt x="9227" y="5377"/>
                  </a:lnTo>
                  <a:lnTo>
                    <a:pt x="9269" y="5210"/>
                  </a:lnTo>
                  <a:lnTo>
                    <a:pt x="9332" y="5126"/>
                  </a:lnTo>
                  <a:lnTo>
                    <a:pt x="9395" y="4624"/>
                  </a:lnTo>
                  <a:lnTo>
                    <a:pt x="9416" y="3494"/>
                  </a:lnTo>
                  <a:lnTo>
                    <a:pt x="9186" y="3578"/>
                  </a:lnTo>
                  <a:lnTo>
                    <a:pt x="8914" y="3599"/>
                  </a:lnTo>
                  <a:lnTo>
                    <a:pt x="8788" y="3557"/>
                  </a:lnTo>
                  <a:lnTo>
                    <a:pt x="8746" y="3473"/>
                  </a:lnTo>
                  <a:lnTo>
                    <a:pt x="8809" y="3285"/>
                  </a:lnTo>
                  <a:lnTo>
                    <a:pt x="8809" y="3180"/>
                  </a:lnTo>
                  <a:lnTo>
                    <a:pt x="8704" y="3118"/>
                  </a:lnTo>
                  <a:lnTo>
                    <a:pt x="8558" y="3055"/>
                  </a:lnTo>
                  <a:lnTo>
                    <a:pt x="8453" y="2929"/>
                  </a:lnTo>
                  <a:lnTo>
                    <a:pt x="8286" y="2867"/>
                  </a:lnTo>
                  <a:lnTo>
                    <a:pt x="8077" y="2867"/>
                  </a:lnTo>
                  <a:lnTo>
                    <a:pt x="7951" y="2762"/>
                  </a:lnTo>
                  <a:lnTo>
                    <a:pt x="7909" y="2511"/>
                  </a:lnTo>
                  <a:lnTo>
                    <a:pt x="410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78"/>
            <p:cNvSpPr/>
            <p:nvPr/>
          </p:nvSpPr>
          <p:spPr>
            <a:xfrm>
              <a:off x="3712457" y="3043733"/>
              <a:ext cx="51833" cy="35948"/>
            </a:xfrm>
            <a:custGeom>
              <a:avLst/>
              <a:gdLst/>
              <a:ahLst/>
              <a:cxnLst/>
              <a:rect l="l" t="t" r="r" b="b"/>
              <a:pathLst>
                <a:path w="4353" h="3161" extrusionOk="0">
                  <a:moveTo>
                    <a:pt x="2909" y="1"/>
                  </a:moveTo>
                  <a:lnTo>
                    <a:pt x="2783" y="22"/>
                  </a:lnTo>
                  <a:lnTo>
                    <a:pt x="2490" y="63"/>
                  </a:lnTo>
                  <a:lnTo>
                    <a:pt x="2302" y="168"/>
                  </a:lnTo>
                  <a:lnTo>
                    <a:pt x="2177" y="294"/>
                  </a:lnTo>
                  <a:lnTo>
                    <a:pt x="1737" y="524"/>
                  </a:lnTo>
                  <a:lnTo>
                    <a:pt x="1423" y="733"/>
                  </a:lnTo>
                  <a:lnTo>
                    <a:pt x="1361" y="859"/>
                  </a:lnTo>
                  <a:lnTo>
                    <a:pt x="1068" y="942"/>
                  </a:lnTo>
                  <a:lnTo>
                    <a:pt x="1005" y="921"/>
                  </a:lnTo>
                  <a:lnTo>
                    <a:pt x="838" y="942"/>
                  </a:lnTo>
                  <a:lnTo>
                    <a:pt x="817" y="1026"/>
                  </a:lnTo>
                  <a:lnTo>
                    <a:pt x="733" y="1047"/>
                  </a:lnTo>
                  <a:lnTo>
                    <a:pt x="607" y="1256"/>
                  </a:lnTo>
                  <a:lnTo>
                    <a:pt x="586" y="1340"/>
                  </a:lnTo>
                  <a:lnTo>
                    <a:pt x="482" y="1528"/>
                  </a:lnTo>
                  <a:lnTo>
                    <a:pt x="294" y="1800"/>
                  </a:lnTo>
                  <a:lnTo>
                    <a:pt x="168" y="1947"/>
                  </a:lnTo>
                  <a:lnTo>
                    <a:pt x="63" y="2009"/>
                  </a:lnTo>
                  <a:lnTo>
                    <a:pt x="84" y="2114"/>
                  </a:lnTo>
                  <a:lnTo>
                    <a:pt x="105" y="2281"/>
                  </a:lnTo>
                  <a:lnTo>
                    <a:pt x="1" y="2302"/>
                  </a:lnTo>
                  <a:lnTo>
                    <a:pt x="1" y="2428"/>
                  </a:lnTo>
                  <a:lnTo>
                    <a:pt x="22" y="2511"/>
                  </a:lnTo>
                  <a:lnTo>
                    <a:pt x="1" y="2637"/>
                  </a:lnTo>
                  <a:lnTo>
                    <a:pt x="22" y="2637"/>
                  </a:lnTo>
                  <a:lnTo>
                    <a:pt x="189" y="2783"/>
                  </a:lnTo>
                  <a:lnTo>
                    <a:pt x="398" y="2888"/>
                  </a:lnTo>
                  <a:lnTo>
                    <a:pt x="503" y="2888"/>
                  </a:lnTo>
                  <a:lnTo>
                    <a:pt x="545" y="2930"/>
                  </a:lnTo>
                  <a:lnTo>
                    <a:pt x="649" y="2930"/>
                  </a:lnTo>
                  <a:lnTo>
                    <a:pt x="754" y="2993"/>
                  </a:lnTo>
                  <a:lnTo>
                    <a:pt x="838" y="3097"/>
                  </a:lnTo>
                  <a:lnTo>
                    <a:pt x="1026" y="3160"/>
                  </a:lnTo>
                  <a:lnTo>
                    <a:pt x="1151" y="3139"/>
                  </a:lnTo>
                  <a:lnTo>
                    <a:pt x="1256" y="3055"/>
                  </a:lnTo>
                  <a:lnTo>
                    <a:pt x="1340" y="3055"/>
                  </a:lnTo>
                  <a:lnTo>
                    <a:pt x="1423" y="3139"/>
                  </a:lnTo>
                  <a:lnTo>
                    <a:pt x="1549" y="3139"/>
                  </a:lnTo>
                  <a:lnTo>
                    <a:pt x="1549" y="2993"/>
                  </a:lnTo>
                  <a:lnTo>
                    <a:pt x="1465" y="2825"/>
                  </a:lnTo>
                  <a:lnTo>
                    <a:pt x="1423" y="2783"/>
                  </a:lnTo>
                  <a:lnTo>
                    <a:pt x="1361" y="2595"/>
                  </a:lnTo>
                  <a:lnTo>
                    <a:pt x="1382" y="2470"/>
                  </a:lnTo>
                  <a:lnTo>
                    <a:pt x="1591" y="2428"/>
                  </a:lnTo>
                  <a:lnTo>
                    <a:pt x="2365" y="2428"/>
                  </a:lnTo>
                  <a:lnTo>
                    <a:pt x="2574" y="2386"/>
                  </a:lnTo>
                  <a:lnTo>
                    <a:pt x="2721" y="2386"/>
                  </a:lnTo>
                  <a:lnTo>
                    <a:pt x="2846" y="2323"/>
                  </a:lnTo>
                  <a:lnTo>
                    <a:pt x="2930" y="2323"/>
                  </a:lnTo>
                  <a:lnTo>
                    <a:pt x="3537" y="2491"/>
                  </a:lnTo>
                  <a:lnTo>
                    <a:pt x="3558" y="2428"/>
                  </a:lnTo>
                  <a:lnTo>
                    <a:pt x="3683" y="2386"/>
                  </a:lnTo>
                  <a:lnTo>
                    <a:pt x="3683" y="2281"/>
                  </a:lnTo>
                  <a:lnTo>
                    <a:pt x="3767" y="2198"/>
                  </a:lnTo>
                  <a:lnTo>
                    <a:pt x="3767" y="2093"/>
                  </a:lnTo>
                  <a:lnTo>
                    <a:pt x="3871" y="2051"/>
                  </a:lnTo>
                  <a:lnTo>
                    <a:pt x="3955" y="2072"/>
                  </a:lnTo>
                  <a:lnTo>
                    <a:pt x="4143" y="1967"/>
                  </a:lnTo>
                  <a:lnTo>
                    <a:pt x="4206" y="1967"/>
                  </a:lnTo>
                  <a:lnTo>
                    <a:pt x="4353" y="1800"/>
                  </a:lnTo>
                  <a:lnTo>
                    <a:pt x="4353" y="1737"/>
                  </a:lnTo>
                  <a:lnTo>
                    <a:pt x="4311" y="1737"/>
                  </a:lnTo>
                  <a:lnTo>
                    <a:pt x="4185" y="1570"/>
                  </a:lnTo>
                  <a:lnTo>
                    <a:pt x="4248" y="1465"/>
                  </a:lnTo>
                  <a:lnTo>
                    <a:pt x="4248" y="1361"/>
                  </a:lnTo>
                  <a:lnTo>
                    <a:pt x="4185" y="1319"/>
                  </a:lnTo>
                  <a:lnTo>
                    <a:pt x="4185" y="1256"/>
                  </a:lnTo>
                  <a:lnTo>
                    <a:pt x="4102" y="1214"/>
                  </a:lnTo>
                  <a:lnTo>
                    <a:pt x="3871" y="1340"/>
                  </a:lnTo>
                  <a:lnTo>
                    <a:pt x="3662" y="1214"/>
                  </a:lnTo>
                  <a:lnTo>
                    <a:pt x="3662" y="963"/>
                  </a:lnTo>
                  <a:lnTo>
                    <a:pt x="3118" y="607"/>
                  </a:lnTo>
                  <a:lnTo>
                    <a:pt x="3118" y="419"/>
                  </a:lnTo>
                  <a:lnTo>
                    <a:pt x="3202" y="314"/>
                  </a:lnTo>
                  <a:lnTo>
                    <a:pt x="3202" y="168"/>
                  </a:lnTo>
                  <a:lnTo>
                    <a:pt x="3223" y="105"/>
                  </a:lnTo>
                  <a:lnTo>
                    <a:pt x="3202" y="63"/>
                  </a:lnTo>
                  <a:lnTo>
                    <a:pt x="3097" y="63"/>
                  </a:lnTo>
                  <a:lnTo>
                    <a:pt x="290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8" name="Google Shape;2968;p78"/>
            <p:cNvSpPr/>
            <p:nvPr/>
          </p:nvSpPr>
          <p:spPr>
            <a:xfrm>
              <a:off x="3628997" y="3033259"/>
              <a:ext cx="44355" cy="30956"/>
            </a:xfrm>
            <a:custGeom>
              <a:avLst/>
              <a:gdLst/>
              <a:ahLst/>
              <a:cxnLst/>
              <a:rect l="l" t="t" r="r" b="b"/>
              <a:pathLst>
                <a:path w="3725" h="2722" extrusionOk="0">
                  <a:moveTo>
                    <a:pt x="1444" y="1"/>
                  </a:moveTo>
                  <a:lnTo>
                    <a:pt x="1151" y="106"/>
                  </a:lnTo>
                  <a:lnTo>
                    <a:pt x="837" y="168"/>
                  </a:lnTo>
                  <a:lnTo>
                    <a:pt x="712" y="273"/>
                  </a:lnTo>
                  <a:lnTo>
                    <a:pt x="628" y="273"/>
                  </a:lnTo>
                  <a:lnTo>
                    <a:pt x="523" y="357"/>
                  </a:lnTo>
                  <a:lnTo>
                    <a:pt x="502" y="524"/>
                  </a:lnTo>
                  <a:lnTo>
                    <a:pt x="377" y="817"/>
                  </a:lnTo>
                  <a:lnTo>
                    <a:pt x="0" y="1131"/>
                  </a:lnTo>
                  <a:lnTo>
                    <a:pt x="188" y="1298"/>
                  </a:lnTo>
                  <a:lnTo>
                    <a:pt x="314" y="1528"/>
                  </a:lnTo>
                  <a:lnTo>
                    <a:pt x="419" y="1528"/>
                  </a:lnTo>
                  <a:lnTo>
                    <a:pt x="419" y="1654"/>
                  </a:lnTo>
                  <a:lnTo>
                    <a:pt x="398" y="1654"/>
                  </a:lnTo>
                  <a:lnTo>
                    <a:pt x="523" y="1759"/>
                  </a:lnTo>
                  <a:lnTo>
                    <a:pt x="440" y="1821"/>
                  </a:lnTo>
                  <a:lnTo>
                    <a:pt x="481" y="1863"/>
                  </a:lnTo>
                  <a:lnTo>
                    <a:pt x="732" y="1863"/>
                  </a:lnTo>
                  <a:lnTo>
                    <a:pt x="795" y="1842"/>
                  </a:lnTo>
                  <a:lnTo>
                    <a:pt x="900" y="1842"/>
                  </a:lnTo>
                  <a:lnTo>
                    <a:pt x="1109" y="1675"/>
                  </a:lnTo>
                  <a:lnTo>
                    <a:pt x="1256" y="1612"/>
                  </a:lnTo>
                  <a:lnTo>
                    <a:pt x="1360" y="1633"/>
                  </a:lnTo>
                  <a:lnTo>
                    <a:pt x="1486" y="1633"/>
                  </a:lnTo>
                  <a:lnTo>
                    <a:pt x="1674" y="1759"/>
                  </a:lnTo>
                  <a:lnTo>
                    <a:pt x="1779" y="1759"/>
                  </a:lnTo>
                  <a:lnTo>
                    <a:pt x="2051" y="1926"/>
                  </a:lnTo>
                  <a:lnTo>
                    <a:pt x="2093" y="1884"/>
                  </a:lnTo>
                  <a:lnTo>
                    <a:pt x="2155" y="1968"/>
                  </a:lnTo>
                  <a:lnTo>
                    <a:pt x="2093" y="2052"/>
                  </a:lnTo>
                  <a:lnTo>
                    <a:pt x="1967" y="2052"/>
                  </a:lnTo>
                  <a:lnTo>
                    <a:pt x="1779" y="1968"/>
                  </a:lnTo>
                  <a:lnTo>
                    <a:pt x="1632" y="1926"/>
                  </a:lnTo>
                  <a:lnTo>
                    <a:pt x="1528" y="1926"/>
                  </a:lnTo>
                  <a:lnTo>
                    <a:pt x="1381" y="1821"/>
                  </a:lnTo>
                  <a:lnTo>
                    <a:pt x="1318" y="1842"/>
                  </a:lnTo>
                  <a:lnTo>
                    <a:pt x="1235" y="1926"/>
                  </a:lnTo>
                  <a:lnTo>
                    <a:pt x="1214" y="1884"/>
                  </a:lnTo>
                  <a:lnTo>
                    <a:pt x="1130" y="1863"/>
                  </a:lnTo>
                  <a:lnTo>
                    <a:pt x="1005" y="1947"/>
                  </a:lnTo>
                  <a:lnTo>
                    <a:pt x="900" y="1968"/>
                  </a:lnTo>
                  <a:lnTo>
                    <a:pt x="795" y="2093"/>
                  </a:lnTo>
                  <a:lnTo>
                    <a:pt x="419" y="2093"/>
                  </a:lnTo>
                  <a:lnTo>
                    <a:pt x="377" y="2156"/>
                  </a:lnTo>
                  <a:lnTo>
                    <a:pt x="377" y="2282"/>
                  </a:lnTo>
                  <a:lnTo>
                    <a:pt x="314" y="2344"/>
                  </a:lnTo>
                  <a:lnTo>
                    <a:pt x="335" y="2386"/>
                  </a:lnTo>
                  <a:lnTo>
                    <a:pt x="481" y="2303"/>
                  </a:lnTo>
                  <a:lnTo>
                    <a:pt x="691" y="2386"/>
                  </a:lnTo>
                  <a:lnTo>
                    <a:pt x="544" y="2470"/>
                  </a:lnTo>
                  <a:lnTo>
                    <a:pt x="502" y="2449"/>
                  </a:lnTo>
                  <a:lnTo>
                    <a:pt x="398" y="2407"/>
                  </a:lnTo>
                  <a:lnTo>
                    <a:pt x="398" y="2407"/>
                  </a:lnTo>
                  <a:lnTo>
                    <a:pt x="440" y="2470"/>
                  </a:lnTo>
                  <a:lnTo>
                    <a:pt x="419" y="2575"/>
                  </a:lnTo>
                  <a:lnTo>
                    <a:pt x="586" y="2616"/>
                  </a:lnTo>
                  <a:lnTo>
                    <a:pt x="753" y="2512"/>
                  </a:lnTo>
                  <a:lnTo>
                    <a:pt x="1151" y="2554"/>
                  </a:lnTo>
                  <a:lnTo>
                    <a:pt x="1256" y="2407"/>
                  </a:lnTo>
                  <a:lnTo>
                    <a:pt x="1465" y="2344"/>
                  </a:lnTo>
                  <a:lnTo>
                    <a:pt x="1988" y="2344"/>
                  </a:lnTo>
                  <a:lnTo>
                    <a:pt x="2113" y="2386"/>
                  </a:lnTo>
                  <a:lnTo>
                    <a:pt x="2113" y="2365"/>
                  </a:lnTo>
                  <a:lnTo>
                    <a:pt x="2260" y="2344"/>
                  </a:lnTo>
                  <a:lnTo>
                    <a:pt x="2595" y="2365"/>
                  </a:lnTo>
                  <a:lnTo>
                    <a:pt x="2825" y="2470"/>
                  </a:lnTo>
                  <a:lnTo>
                    <a:pt x="2929" y="2554"/>
                  </a:lnTo>
                  <a:lnTo>
                    <a:pt x="3118" y="2554"/>
                  </a:lnTo>
                  <a:lnTo>
                    <a:pt x="3306" y="2616"/>
                  </a:lnTo>
                  <a:lnTo>
                    <a:pt x="3411" y="2554"/>
                  </a:lnTo>
                  <a:lnTo>
                    <a:pt x="3515" y="2575"/>
                  </a:lnTo>
                  <a:lnTo>
                    <a:pt x="3557" y="2616"/>
                  </a:lnTo>
                  <a:lnTo>
                    <a:pt x="3683" y="2616"/>
                  </a:lnTo>
                  <a:lnTo>
                    <a:pt x="3683" y="2721"/>
                  </a:lnTo>
                  <a:lnTo>
                    <a:pt x="3725" y="2658"/>
                  </a:lnTo>
                  <a:lnTo>
                    <a:pt x="3725" y="2554"/>
                  </a:lnTo>
                  <a:lnTo>
                    <a:pt x="3578" y="2470"/>
                  </a:lnTo>
                  <a:lnTo>
                    <a:pt x="3557" y="2386"/>
                  </a:lnTo>
                  <a:lnTo>
                    <a:pt x="3620" y="2303"/>
                  </a:lnTo>
                  <a:lnTo>
                    <a:pt x="3620" y="2261"/>
                  </a:lnTo>
                  <a:lnTo>
                    <a:pt x="3536" y="2156"/>
                  </a:lnTo>
                  <a:lnTo>
                    <a:pt x="3515" y="2072"/>
                  </a:lnTo>
                  <a:lnTo>
                    <a:pt x="3432" y="2031"/>
                  </a:lnTo>
                  <a:lnTo>
                    <a:pt x="3369" y="2052"/>
                  </a:lnTo>
                  <a:lnTo>
                    <a:pt x="3306" y="1968"/>
                  </a:lnTo>
                  <a:lnTo>
                    <a:pt x="3243" y="1842"/>
                  </a:lnTo>
                  <a:lnTo>
                    <a:pt x="3118" y="1717"/>
                  </a:lnTo>
                  <a:lnTo>
                    <a:pt x="3097" y="1633"/>
                  </a:lnTo>
                  <a:lnTo>
                    <a:pt x="3139" y="1403"/>
                  </a:lnTo>
                  <a:lnTo>
                    <a:pt x="3118" y="1319"/>
                  </a:lnTo>
                  <a:lnTo>
                    <a:pt x="3118" y="1215"/>
                  </a:lnTo>
                  <a:lnTo>
                    <a:pt x="3034" y="1131"/>
                  </a:lnTo>
                  <a:lnTo>
                    <a:pt x="3013" y="1047"/>
                  </a:lnTo>
                  <a:lnTo>
                    <a:pt x="2846" y="943"/>
                  </a:lnTo>
                  <a:lnTo>
                    <a:pt x="2741" y="922"/>
                  </a:lnTo>
                  <a:lnTo>
                    <a:pt x="2720" y="796"/>
                  </a:lnTo>
                  <a:lnTo>
                    <a:pt x="2595" y="775"/>
                  </a:lnTo>
                  <a:lnTo>
                    <a:pt x="2595" y="629"/>
                  </a:lnTo>
                  <a:lnTo>
                    <a:pt x="2469" y="524"/>
                  </a:lnTo>
                  <a:lnTo>
                    <a:pt x="2427" y="399"/>
                  </a:lnTo>
                  <a:lnTo>
                    <a:pt x="2385" y="357"/>
                  </a:lnTo>
                  <a:lnTo>
                    <a:pt x="2302" y="357"/>
                  </a:lnTo>
                  <a:lnTo>
                    <a:pt x="2260" y="315"/>
                  </a:lnTo>
                  <a:lnTo>
                    <a:pt x="2176" y="378"/>
                  </a:lnTo>
                  <a:lnTo>
                    <a:pt x="2093" y="357"/>
                  </a:lnTo>
                  <a:lnTo>
                    <a:pt x="2093" y="273"/>
                  </a:lnTo>
                  <a:lnTo>
                    <a:pt x="1967" y="106"/>
                  </a:lnTo>
                  <a:lnTo>
                    <a:pt x="1800" y="85"/>
                  </a:lnTo>
                  <a:lnTo>
                    <a:pt x="1549"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78"/>
            <p:cNvSpPr/>
            <p:nvPr/>
          </p:nvSpPr>
          <p:spPr>
            <a:xfrm>
              <a:off x="3633975" y="3059916"/>
              <a:ext cx="21195" cy="12146"/>
            </a:xfrm>
            <a:custGeom>
              <a:avLst/>
              <a:gdLst/>
              <a:ahLst/>
              <a:cxnLst/>
              <a:rect l="l" t="t" r="r" b="b"/>
              <a:pathLst>
                <a:path w="1780" h="1068" extrusionOk="0">
                  <a:moveTo>
                    <a:pt x="1047" y="0"/>
                  </a:moveTo>
                  <a:lnTo>
                    <a:pt x="838" y="63"/>
                  </a:lnTo>
                  <a:lnTo>
                    <a:pt x="733" y="210"/>
                  </a:lnTo>
                  <a:lnTo>
                    <a:pt x="335" y="168"/>
                  </a:lnTo>
                  <a:lnTo>
                    <a:pt x="168" y="272"/>
                  </a:lnTo>
                  <a:lnTo>
                    <a:pt x="1" y="231"/>
                  </a:lnTo>
                  <a:lnTo>
                    <a:pt x="1" y="231"/>
                  </a:lnTo>
                  <a:lnTo>
                    <a:pt x="63" y="314"/>
                  </a:lnTo>
                  <a:lnTo>
                    <a:pt x="273" y="335"/>
                  </a:lnTo>
                  <a:lnTo>
                    <a:pt x="335" y="335"/>
                  </a:lnTo>
                  <a:lnTo>
                    <a:pt x="231" y="419"/>
                  </a:lnTo>
                  <a:lnTo>
                    <a:pt x="335" y="524"/>
                  </a:lnTo>
                  <a:lnTo>
                    <a:pt x="440" y="524"/>
                  </a:lnTo>
                  <a:lnTo>
                    <a:pt x="482" y="586"/>
                  </a:lnTo>
                  <a:lnTo>
                    <a:pt x="545" y="586"/>
                  </a:lnTo>
                  <a:lnTo>
                    <a:pt x="691" y="544"/>
                  </a:lnTo>
                  <a:lnTo>
                    <a:pt x="838" y="524"/>
                  </a:lnTo>
                  <a:lnTo>
                    <a:pt x="1005" y="586"/>
                  </a:lnTo>
                  <a:lnTo>
                    <a:pt x="942" y="649"/>
                  </a:lnTo>
                  <a:lnTo>
                    <a:pt x="649" y="649"/>
                  </a:lnTo>
                  <a:lnTo>
                    <a:pt x="691" y="691"/>
                  </a:lnTo>
                  <a:lnTo>
                    <a:pt x="796" y="691"/>
                  </a:lnTo>
                  <a:lnTo>
                    <a:pt x="838" y="754"/>
                  </a:lnTo>
                  <a:lnTo>
                    <a:pt x="817" y="796"/>
                  </a:lnTo>
                  <a:lnTo>
                    <a:pt x="859" y="796"/>
                  </a:lnTo>
                  <a:lnTo>
                    <a:pt x="733" y="963"/>
                  </a:lnTo>
                  <a:lnTo>
                    <a:pt x="963" y="942"/>
                  </a:lnTo>
                  <a:lnTo>
                    <a:pt x="963" y="1047"/>
                  </a:lnTo>
                  <a:lnTo>
                    <a:pt x="1005" y="1068"/>
                  </a:lnTo>
                  <a:lnTo>
                    <a:pt x="1131" y="1047"/>
                  </a:lnTo>
                  <a:lnTo>
                    <a:pt x="1214" y="879"/>
                  </a:lnTo>
                  <a:lnTo>
                    <a:pt x="1319" y="858"/>
                  </a:lnTo>
                  <a:lnTo>
                    <a:pt x="1465" y="775"/>
                  </a:lnTo>
                  <a:lnTo>
                    <a:pt x="1675" y="733"/>
                  </a:lnTo>
                  <a:lnTo>
                    <a:pt x="1758" y="670"/>
                  </a:lnTo>
                  <a:lnTo>
                    <a:pt x="1779" y="565"/>
                  </a:lnTo>
                  <a:lnTo>
                    <a:pt x="1695" y="482"/>
                  </a:lnTo>
                  <a:lnTo>
                    <a:pt x="1695" y="314"/>
                  </a:lnTo>
                  <a:lnTo>
                    <a:pt x="1737" y="210"/>
                  </a:lnTo>
                  <a:lnTo>
                    <a:pt x="1695" y="42"/>
                  </a:lnTo>
                  <a:lnTo>
                    <a:pt x="1570"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0" name="Google Shape;2970;p78"/>
            <p:cNvGrpSpPr/>
            <p:nvPr/>
          </p:nvGrpSpPr>
          <p:grpSpPr>
            <a:xfrm>
              <a:off x="3632736" y="3051591"/>
              <a:ext cx="63288" cy="45217"/>
              <a:chOff x="3450375" y="3038225"/>
              <a:chExt cx="132875" cy="99400"/>
            </a:xfrm>
          </p:grpSpPr>
          <p:sp>
            <p:nvSpPr>
              <p:cNvPr id="2971" name="Google Shape;2971;p78"/>
              <p:cNvSpPr/>
              <p:nvPr/>
            </p:nvSpPr>
            <p:spPr>
              <a:xfrm>
                <a:off x="3450375" y="3038225"/>
                <a:ext cx="46050" cy="13625"/>
              </a:xfrm>
              <a:custGeom>
                <a:avLst/>
                <a:gdLst/>
                <a:ahLst/>
                <a:cxnLst/>
                <a:rect l="l" t="t" r="r" b="b"/>
                <a:pathLst>
                  <a:path w="1842" h="545" extrusionOk="0">
                    <a:moveTo>
                      <a:pt x="942" y="0"/>
                    </a:moveTo>
                    <a:lnTo>
                      <a:pt x="795" y="63"/>
                    </a:lnTo>
                    <a:lnTo>
                      <a:pt x="586" y="230"/>
                    </a:lnTo>
                    <a:lnTo>
                      <a:pt x="481" y="230"/>
                    </a:lnTo>
                    <a:lnTo>
                      <a:pt x="418" y="251"/>
                    </a:lnTo>
                    <a:lnTo>
                      <a:pt x="167" y="251"/>
                    </a:lnTo>
                    <a:lnTo>
                      <a:pt x="188" y="335"/>
                    </a:lnTo>
                    <a:lnTo>
                      <a:pt x="314" y="419"/>
                    </a:lnTo>
                    <a:lnTo>
                      <a:pt x="439" y="377"/>
                    </a:lnTo>
                    <a:lnTo>
                      <a:pt x="439" y="377"/>
                    </a:lnTo>
                    <a:lnTo>
                      <a:pt x="377" y="460"/>
                    </a:lnTo>
                    <a:lnTo>
                      <a:pt x="209" y="460"/>
                    </a:lnTo>
                    <a:lnTo>
                      <a:pt x="105" y="314"/>
                    </a:lnTo>
                    <a:lnTo>
                      <a:pt x="0" y="419"/>
                    </a:lnTo>
                    <a:lnTo>
                      <a:pt x="63" y="481"/>
                    </a:lnTo>
                    <a:lnTo>
                      <a:pt x="63" y="544"/>
                    </a:lnTo>
                    <a:lnTo>
                      <a:pt x="105" y="481"/>
                    </a:lnTo>
                    <a:lnTo>
                      <a:pt x="481" y="481"/>
                    </a:lnTo>
                    <a:lnTo>
                      <a:pt x="586" y="356"/>
                    </a:lnTo>
                    <a:lnTo>
                      <a:pt x="691" y="335"/>
                    </a:lnTo>
                    <a:lnTo>
                      <a:pt x="816" y="251"/>
                    </a:lnTo>
                    <a:lnTo>
                      <a:pt x="900" y="272"/>
                    </a:lnTo>
                    <a:lnTo>
                      <a:pt x="921" y="314"/>
                    </a:lnTo>
                    <a:lnTo>
                      <a:pt x="1004" y="230"/>
                    </a:lnTo>
                    <a:lnTo>
                      <a:pt x="1067" y="209"/>
                    </a:lnTo>
                    <a:lnTo>
                      <a:pt x="1214" y="314"/>
                    </a:lnTo>
                    <a:lnTo>
                      <a:pt x="1318" y="314"/>
                    </a:lnTo>
                    <a:lnTo>
                      <a:pt x="1465" y="356"/>
                    </a:lnTo>
                    <a:lnTo>
                      <a:pt x="1653" y="440"/>
                    </a:lnTo>
                    <a:lnTo>
                      <a:pt x="1779" y="440"/>
                    </a:lnTo>
                    <a:lnTo>
                      <a:pt x="1841" y="356"/>
                    </a:lnTo>
                    <a:lnTo>
                      <a:pt x="1779" y="272"/>
                    </a:lnTo>
                    <a:lnTo>
                      <a:pt x="1737" y="314"/>
                    </a:lnTo>
                    <a:lnTo>
                      <a:pt x="1465" y="147"/>
                    </a:lnTo>
                    <a:lnTo>
                      <a:pt x="1360" y="147"/>
                    </a:lnTo>
                    <a:lnTo>
                      <a:pt x="1172" y="21"/>
                    </a:lnTo>
                    <a:lnTo>
                      <a:pt x="1046" y="21"/>
                    </a:lnTo>
                    <a:lnTo>
                      <a:pt x="9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78"/>
              <p:cNvSpPr/>
              <p:nvPr/>
            </p:nvSpPr>
            <p:spPr>
              <a:xfrm>
                <a:off x="3481225" y="3056525"/>
                <a:ext cx="102025" cy="81100"/>
              </a:xfrm>
              <a:custGeom>
                <a:avLst/>
                <a:gdLst/>
                <a:ahLst/>
                <a:cxnLst/>
                <a:rect l="l" t="t" r="r" b="b"/>
                <a:pathLst>
                  <a:path w="4081" h="3244" extrusionOk="0">
                    <a:moveTo>
                      <a:pt x="712" y="0"/>
                    </a:moveTo>
                    <a:lnTo>
                      <a:pt x="565" y="21"/>
                    </a:lnTo>
                    <a:lnTo>
                      <a:pt x="565" y="42"/>
                    </a:lnTo>
                    <a:lnTo>
                      <a:pt x="607" y="210"/>
                    </a:lnTo>
                    <a:lnTo>
                      <a:pt x="565" y="314"/>
                    </a:lnTo>
                    <a:lnTo>
                      <a:pt x="565" y="482"/>
                    </a:lnTo>
                    <a:lnTo>
                      <a:pt x="649" y="565"/>
                    </a:lnTo>
                    <a:lnTo>
                      <a:pt x="628" y="670"/>
                    </a:lnTo>
                    <a:lnTo>
                      <a:pt x="545" y="733"/>
                    </a:lnTo>
                    <a:lnTo>
                      <a:pt x="335" y="775"/>
                    </a:lnTo>
                    <a:lnTo>
                      <a:pt x="189" y="858"/>
                    </a:lnTo>
                    <a:lnTo>
                      <a:pt x="84" y="879"/>
                    </a:lnTo>
                    <a:lnTo>
                      <a:pt x="1" y="1046"/>
                    </a:lnTo>
                    <a:lnTo>
                      <a:pt x="21" y="1005"/>
                    </a:lnTo>
                    <a:lnTo>
                      <a:pt x="105" y="1109"/>
                    </a:lnTo>
                    <a:lnTo>
                      <a:pt x="42" y="1319"/>
                    </a:lnTo>
                    <a:lnTo>
                      <a:pt x="189" y="1507"/>
                    </a:lnTo>
                    <a:lnTo>
                      <a:pt x="314" y="1528"/>
                    </a:lnTo>
                    <a:lnTo>
                      <a:pt x="398" y="1570"/>
                    </a:lnTo>
                    <a:lnTo>
                      <a:pt x="440" y="1486"/>
                    </a:lnTo>
                    <a:lnTo>
                      <a:pt x="545" y="1528"/>
                    </a:lnTo>
                    <a:lnTo>
                      <a:pt x="503" y="1570"/>
                    </a:lnTo>
                    <a:lnTo>
                      <a:pt x="503" y="1674"/>
                    </a:lnTo>
                    <a:lnTo>
                      <a:pt x="545" y="1716"/>
                    </a:lnTo>
                    <a:lnTo>
                      <a:pt x="670" y="1716"/>
                    </a:lnTo>
                    <a:lnTo>
                      <a:pt x="733" y="1904"/>
                    </a:lnTo>
                    <a:lnTo>
                      <a:pt x="879" y="1988"/>
                    </a:lnTo>
                    <a:lnTo>
                      <a:pt x="963" y="2051"/>
                    </a:lnTo>
                    <a:lnTo>
                      <a:pt x="1047" y="2030"/>
                    </a:lnTo>
                    <a:lnTo>
                      <a:pt x="1235" y="1946"/>
                    </a:lnTo>
                    <a:lnTo>
                      <a:pt x="1235" y="1884"/>
                    </a:lnTo>
                    <a:lnTo>
                      <a:pt x="1381" y="1716"/>
                    </a:lnTo>
                    <a:lnTo>
                      <a:pt x="1486" y="1632"/>
                    </a:lnTo>
                    <a:lnTo>
                      <a:pt x="1612" y="1570"/>
                    </a:lnTo>
                    <a:lnTo>
                      <a:pt x="2114" y="1570"/>
                    </a:lnTo>
                    <a:lnTo>
                      <a:pt x="2197" y="1716"/>
                    </a:lnTo>
                    <a:lnTo>
                      <a:pt x="2239" y="1821"/>
                    </a:lnTo>
                    <a:lnTo>
                      <a:pt x="2407" y="2093"/>
                    </a:lnTo>
                    <a:lnTo>
                      <a:pt x="2386" y="2156"/>
                    </a:lnTo>
                    <a:lnTo>
                      <a:pt x="2490" y="2260"/>
                    </a:lnTo>
                    <a:lnTo>
                      <a:pt x="2490" y="2365"/>
                    </a:lnTo>
                    <a:lnTo>
                      <a:pt x="2407" y="2407"/>
                    </a:lnTo>
                    <a:lnTo>
                      <a:pt x="2407" y="2511"/>
                    </a:lnTo>
                    <a:lnTo>
                      <a:pt x="2449" y="2532"/>
                    </a:lnTo>
                    <a:lnTo>
                      <a:pt x="2449" y="2574"/>
                    </a:lnTo>
                    <a:lnTo>
                      <a:pt x="2595" y="2532"/>
                    </a:lnTo>
                    <a:lnTo>
                      <a:pt x="2637" y="2532"/>
                    </a:lnTo>
                    <a:lnTo>
                      <a:pt x="2867" y="2449"/>
                    </a:lnTo>
                    <a:lnTo>
                      <a:pt x="3014" y="2511"/>
                    </a:lnTo>
                    <a:lnTo>
                      <a:pt x="3055" y="2637"/>
                    </a:lnTo>
                    <a:lnTo>
                      <a:pt x="3181" y="2721"/>
                    </a:lnTo>
                    <a:lnTo>
                      <a:pt x="3160" y="2930"/>
                    </a:lnTo>
                    <a:lnTo>
                      <a:pt x="3139" y="3055"/>
                    </a:lnTo>
                    <a:lnTo>
                      <a:pt x="3286" y="3202"/>
                    </a:lnTo>
                    <a:lnTo>
                      <a:pt x="3369" y="3202"/>
                    </a:lnTo>
                    <a:lnTo>
                      <a:pt x="3537" y="3076"/>
                    </a:lnTo>
                    <a:lnTo>
                      <a:pt x="3578" y="3076"/>
                    </a:lnTo>
                    <a:lnTo>
                      <a:pt x="3683" y="3181"/>
                    </a:lnTo>
                    <a:lnTo>
                      <a:pt x="3704" y="3244"/>
                    </a:lnTo>
                    <a:lnTo>
                      <a:pt x="3704" y="3202"/>
                    </a:lnTo>
                    <a:lnTo>
                      <a:pt x="3809" y="3181"/>
                    </a:lnTo>
                    <a:lnTo>
                      <a:pt x="3976" y="2846"/>
                    </a:lnTo>
                    <a:lnTo>
                      <a:pt x="3976" y="2721"/>
                    </a:lnTo>
                    <a:lnTo>
                      <a:pt x="3955" y="2658"/>
                    </a:lnTo>
                    <a:lnTo>
                      <a:pt x="3850" y="2553"/>
                    </a:lnTo>
                    <a:lnTo>
                      <a:pt x="3850" y="2469"/>
                    </a:lnTo>
                    <a:lnTo>
                      <a:pt x="3913" y="2428"/>
                    </a:lnTo>
                    <a:lnTo>
                      <a:pt x="3997" y="2449"/>
                    </a:lnTo>
                    <a:lnTo>
                      <a:pt x="4018" y="2365"/>
                    </a:lnTo>
                    <a:lnTo>
                      <a:pt x="3955" y="2239"/>
                    </a:lnTo>
                    <a:lnTo>
                      <a:pt x="3871" y="2218"/>
                    </a:lnTo>
                    <a:lnTo>
                      <a:pt x="3871" y="2009"/>
                    </a:lnTo>
                    <a:lnTo>
                      <a:pt x="3892" y="1925"/>
                    </a:lnTo>
                    <a:lnTo>
                      <a:pt x="3871" y="1674"/>
                    </a:lnTo>
                    <a:lnTo>
                      <a:pt x="3809" y="1612"/>
                    </a:lnTo>
                    <a:lnTo>
                      <a:pt x="3809" y="1507"/>
                    </a:lnTo>
                    <a:lnTo>
                      <a:pt x="4060" y="1423"/>
                    </a:lnTo>
                    <a:lnTo>
                      <a:pt x="4081" y="1402"/>
                    </a:lnTo>
                    <a:lnTo>
                      <a:pt x="4081" y="1319"/>
                    </a:lnTo>
                    <a:lnTo>
                      <a:pt x="4018" y="1277"/>
                    </a:lnTo>
                    <a:lnTo>
                      <a:pt x="3871" y="1256"/>
                    </a:lnTo>
                    <a:lnTo>
                      <a:pt x="3871" y="1193"/>
                    </a:lnTo>
                    <a:lnTo>
                      <a:pt x="3850" y="1109"/>
                    </a:lnTo>
                    <a:lnTo>
                      <a:pt x="3850" y="1005"/>
                    </a:lnTo>
                    <a:lnTo>
                      <a:pt x="3767" y="1005"/>
                    </a:lnTo>
                    <a:lnTo>
                      <a:pt x="3704" y="1088"/>
                    </a:lnTo>
                    <a:lnTo>
                      <a:pt x="3599" y="1109"/>
                    </a:lnTo>
                    <a:lnTo>
                      <a:pt x="3599" y="1109"/>
                    </a:lnTo>
                    <a:lnTo>
                      <a:pt x="3662" y="963"/>
                    </a:lnTo>
                    <a:lnTo>
                      <a:pt x="3767" y="796"/>
                    </a:lnTo>
                    <a:lnTo>
                      <a:pt x="3767" y="754"/>
                    </a:lnTo>
                    <a:lnTo>
                      <a:pt x="3641" y="733"/>
                    </a:lnTo>
                    <a:lnTo>
                      <a:pt x="3578" y="670"/>
                    </a:lnTo>
                    <a:lnTo>
                      <a:pt x="3599" y="524"/>
                    </a:lnTo>
                    <a:lnTo>
                      <a:pt x="3558" y="377"/>
                    </a:lnTo>
                    <a:lnTo>
                      <a:pt x="3432" y="272"/>
                    </a:lnTo>
                    <a:lnTo>
                      <a:pt x="3390" y="231"/>
                    </a:lnTo>
                    <a:lnTo>
                      <a:pt x="3286" y="252"/>
                    </a:lnTo>
                    <a:lnTo>
                      <a:pt x="3265" y="314"/>
                    </a:lnTo>
                    <a:lnTo>
                      <a:pt x="3118" y="231"/>
                    </a:lnTo>
                    <a:lnTo>
                      <a:pt x="2972" y="231"/>
                    </a:lnTo>
                    <a:lnTo>
                      <a:pt x="2867" y="377"/>
                    </a:lnTo>
                    <a:lnTo>
                      <a:pt x="2804" y="419"/>
                    </a:lnTo>
                    <a:lnTo>
                      <a:pt x="2700" y="482"/>
                    </a:lnTo>
                    <a:lnTo>
                      <a:pt x="2532" y="482"/>
                    </a:lnTo>
                    <a:lnTo>
                      <a:pt x="2407" y="377"/>
                    </a:lnTo>
                    <a:lnTo>
                      <a:pt x="2323" y="356"/>
                    </a:lnTo>
                    <a:lnTo>
                      <a:pt x="2218" y="419"/>
                    </a:lnTo>
                    <a:lnTo>
                      <a:pt x="2135" y="377"/>
                    </a:lnTo>
                    <a:lnTo>
                      <a:pt x="2135" y="272"/>
                    </a:lnTo>
                    <a:lnTo>
                      <a:pt x="2009" y="272"/>
                    </a:lnTo>
                    <a:lnTo>
                      <a:pt x="1967" y="231"/>
                    </a:lnTo>
                    <a:lnTo>
                      <a:pt x="1863" y="210"/>
                    </a:lnTo>
                    <a:lnTo>
                      <a:pt x="1758" y="272"/>
                    </a:lnTo>
                    <a:lnTo>
                      <a:pt x="1570" y="210"/>
                    </a:lnTo>
                    <a:lnTo>
                      <a:pt x="1381" y="210"/>
                    </a:lnTo>
                    <a:lnTo>
                      <a:pt x="1277" y="126"/>
                    </a:lnTo>
                    <a:lnTo>
                      <a:pt x="1047" y="21"/>
                    </a:lnTo>
                    <a:lnTo>
                      <a:pt x="71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73" name="Google Shape;2973;p78"/>
            <p:cNvSpPr/>
            <p:nvPr/>
          </p:nvSpPr>
          <p:spPr>
            <a:xfrm>
              <a:off x="3657897" y="3077759"/>
              <a:ext cx="19195" cy="21903"/>
            </a:xfrm>
            <a:custGeom>
              <a:avLst/>
              <a:gdLst/>
              <a:ahLst/>
              <a:cxnLst/>
              <a:rect l="l" t="t" r="r" b="b"/>
              <a:pathLst>
                <a:path w="1612" h="1926" extrusionOk="0">
                  <a:moveTo>
                    <a:pt x="733" y="1"/>
                  </a:moveTo>
                  <a:lnTo>
                    <a:pt x="607" y="63"/>
                  </a:lnTo>
                  <a:lnTo>
                    <a:pt x="502" y="147"/>
                  </a:lnTo>
                  <a:lnTo>
                    <a:pt x="356" y="315"/>
                  </a:lnTo>
                  <a:lnTo>
                    <a:pt x="356" y="377"/>
                  </a:lnTo>
                  <a:lnTo>
                    <a:pt x="168" y="461"/>
                  </a:lnTo>
                  <a:lnTo>
                    <a:pt x="84" y="482"/>
                  </a:lnTo>
                  <a:lnTo>
                    <a:pt x="42" y="587"/>
                  </a:lnTo>
                  <a:lnTo>
                    <a:pt x="0" y="670"/>
                  </a:lnTo>
                  <a:lnTo>
                    <a:pt x="105" y="733"/>
                  </a:lnTo>
                  <a:lnTo>
                    <a:pt x="42" y="880"/>
                  </a:lnTo>
                  <a:lnTo>
                    <a:pt x="63" y="963"/>
                  </a:lnTo>
                  <a:lnTo>
                    <a:pt x="168" y="984"/>
                  </a:lnTo>
                  <a:lnTo>
                    <a:pt x="251" y="1172"/>
                  </a:lnTo>
                  <a:lnTo>
                    <a:pt x="251" y="1298"/>
                  </a:lnTo>
                  <a:lnTo>
                    <a:pt x="377" y="1424"/>
                  </a:lnTo>
                  <a:lnTo>
                    <a:pt x="482" y="1382"/>
                  </a:lnTo>
                  <a:lnTo>
                    <a:pt x="482" y="1403"/>
                  </a:lnTo>
                  <a:lnTo>
                    <a:pt x="419" y="1507"/>
                  </a:lnTo>
                  <a:lnTo>
                    <a:pt x="502" y="1591"/>
                  </a:lnTo>
                  <a:lnTo>
                    <a:pt x="586" y="1675"/>
                  </a:lnTo>
                  <a:lnTo>
                    <a:pt x="565" y="1737"/>
                  </a:lnTo>
                  <a:lnTo>
                    <a:pt x="691" y="1779"/>
                  </a:lnTo>
                  <a:lnTo>
                    <a:pt x="1005" y="1926"/>
                  </a:lnTo>
                  <a:lnTo>
                    <a:pt x="1046" y="1926"/>
                  </a:lnTo>
                  <a:lnTo>
                    <a:pt x="1088" y="1842"/>
                  </a:lnTo>
                  <a:lnTo>
                    <a:pt x="1151" y="1696"/>
                  </a:lnTo>
                  <a:lnTo>
                    <a:pt x="1298" y="1633"/>
                  </a:lnTo>
                  <a:lnTo>
                    <a:pt x="1402" y="1507"/>
                  </a:lnTo>
                  <a:lnTo>
                    <a:pt x="1402" y="1403"/>
                  </a:lnTo>
                  <a:lnTo>
                    <a:pt x="1444" y="1256"/>
                  </a:lnTo>
                  <a:lnTo>
                    <a:pt x="1528" y="1214"/>
                  </a:lnTo>
                  <a:lnTo>
                    <a:pt x="1528" y="1152"/>
                  </a:lnTo>
                  <a:lnTo>
                    <a:pt x="1549" y="1005"/>
                  </a:lnTo>
                  <a:lnTo>
                    <a:pt x="1570" y="1005"/>
                  </a:lnTo>
                  <a:lnTo>
                    <a:pt x="1570" y="963"/>
                  </a:lnTo>
                  <a:lnTo>
                    <a:pt x="1528" y="942"/>
                  </a:lnTo>
                  <a:lnTo>
                    <a:pt x="1528" y="838"/>
                  </a:lnTo>
                  <a:lnTo>
                    <a:pt x="1611" y="796"/>
                  </a:lnTo>
                  <a:lnTo>
                    <a:pt x="1611" y="691"/>
                  </a:lnTo>
                  <a:lnTo>
                    <a:pt x="1507" y="587"/>
                  </a:lnTo>
                  <a:lnTo>
                    <a:pt x="1528" y="524"/>
                  </a:lnTo>
                  <a:lnTo>
                    <a:pt x="1360" y="252"/>
                  </a:lnTo>
                  <a:lnTo>
                    <a:pt x="1318" y="147"/>
                  </a:lnTo>
                  <a:lnTo>
                    <a:pt x="123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4" name="Google Shape;2974;p78"/>
            <p:cNvSpPr/>
            <p:nvPr/>
          </p:nvSpPr>
          <p:spPr>
            <a:xfrm>
              <a:off x="3670352" y="3087756"/>
              <a:ext cx="27911" cy="28568"/>
            </a:xfrm>
            <a:custGeom>
              <a:avLst/>
              <a:gdLst/>
              <a:ahLst/>
              <a:cxnLst/>
              <a:rect l="l" t="t" r="r" b="b"/>
              <a:pathLst>
                <a:path w="2344" h="2512" extrusionOk="0">
                  <a:moveTo>
                    <a:pt x="942" y="1"/>
                  </a:moveTo>
                  <a:lnTo>
                    <a:pt x="712" y="84"/>
                  </a:lnTo>
                  <a:lnTo>
                    <a:pt x="670" y="84"/>
                  </a:lnTo>
                  <a:lnTo>
                    <a:pt x="524" y="126"/>
                  </a:lnTo>
                  <a:lnTo>
                    <a:pt x="503" y="126"/>
                  </a:lnTo>
                  <a:lnTo>
                    <a:pt x="482" y="273"/>
                  </a:lnTo>
                  <a:lnTo>
                    <a:pt x="482" y="335"/>
                  </a:lnTo>
                  <a:lnTo>
                    <a:pt x="398" y="377"/>
                  </a:lnTo>
                  <a:lnTo>
                    <a:pt x="356" y="524"/>
                  </a:lnTo>
                  <a:lnTo>
                    <a:pt x="356" y="628"/>
                  </a:lnTo>
                  <a:lnTo>
                    <a:pt x="252" y="754"/>
                  </a:lnTo>
                  <a:lnTo>
                    <a:pt x="105" y="817"/>
                  </a:lnTo>
                  <a:lnTo>
                    <a:pt x="42" y="963"/>
                  </a:lnTo>
                  <a:lnTo>
                    <a:pt x="0" y="1047"/>
                  </a:lnTo>
                  <a:lnTo>
                    <a:pt x="168" y="1047"/>
                  </a:lnTo>
                  <a:lnTo>
                    <a:pt x="252" y="1109"/>
                  </a:lnTo>
                  <a:lnTo>
                    <a:pt x="210" y="1172"/>
                  </a:lnTo>
                  <a:lnTo>
                    <a:pt x="293" y="1235"/>
                  </a:lnTo>
                  <a:lnTo>
                    <a:pt x="461" y="1444"/>
                  </a:lnTo>
                  <a:lnTo>
                    <a:pt x="524" y="1444"/>
                  </a:lnTo>
                  <a:lnTo>
                    <a:pt x="775" y="1591"/>
                  </a:lnTo>
                  <a:lnTo>
                    <a:pt x="796" y="1591"/>
                  </a:lnTo>
                  <a:lnTo>
                    <a:pt x="1130" y="1967"/>
                  </a:lnTo>
                  <a:lnTo>
                    <a:pt x="1256" y="1988"/>
                  </a:lnTo>
                  <a:lnTo>
                    <a:pt x="1716" y="2302"/>
                  </a:lnTo>
                  <a:lnTo>
                    <a:pt x="2260" y="2511"/>
                  </a:lnTo>
                  <a:lnTo>
                    <a:pt x="2260" y="2386"/>
                  </a:lnTo>
                  <a:lnTo>
                    <a:pt x="2197" y="2281"/>
                  </a:lnTo>
                  <a:lnTo>
                    <a:pt x="2260" y="2156"/>
                  </a:lnTo>
                  <a:lnTo>
                    <a:pt x="2239" y="2072"/>
                  </a:lnTo>
                  <a:lnTo>
                    <a:pt x="2260" y="1967"/>
                  </a:lnTo>
                  <a:lnTo>
                    <a:pt x="2302" y="1884"/>
                  </a:lnTo>
                  <a:lnTo>
                    <a:pt x="2260" y="1800"/>
                  </a:lnTo>
                  <a:lnTo>
                    <a:pt x="2344" y="1758"/>
                  </a:lnTo>
                  <a:lnTo>
                    <a:pt x="2302" y="1653"/>
                  </a:lnTo>
                  <a:lnTo>
                    <a:pt x="2239" y="1633"/>
                  </a:lnTo>
                  <a:lnTo>
                    <a:pt x="2156" y="1570"/>
                  </a:lnTo>
                  <a:lnTo>
                    <a:pt x="2093" y="1465"/>
                  </a:lnTo>
                  <a:lnTo>
                    <a:pt x="2030" y="1444"/>
                  </a:lnTo>
                  <a:lnTo>
                    <a:pt x="1967" y="1444"/>
                  </a:lnTo>
                  <a:lnTo>
                    <a:pt x="1884" y="1361"/>
                  </a:lnTo>
                  <a:lnTo>
                    <a:pt x="1779" y="1361"/>
                  </a:lnTo>
                  <a:lnTo>
                    <a:pt x="1758" y="1381"/>
                  </a:lnTo>
                  <a:lnTo>
                    <a:pt x="1653" y="1361"/>
                  </a:lnTo>
                  <a:lnTo>
                    <a:pt x="1633" y="1256"/>
                  </a:lnTo>
                  <a:lnTo>
                    <a:pt x="1716" y="1151"/>
                  </a:lnTo>
                  <a:lnTo>
                    <a:pt x="1821" y="942"/>
                  </a:lnTo>
                  <a:lnTo>
                    <a:pt x="1758" y="837"/>
                  </a:lnTo>
                  <a:lnTo>
                    <a:pt x="1779" y="796"/>
                  </a:lnTo>
                  <a:lnTo>
                    <a:pt x="1758" y="733"/>
                  </a:lnTo>
                  <a:lnTo>
                    <a:pt x="1653" y="628"/>
                  </a:lnTo>
                  <a:lnTo>
                    <a:pt x="1612" y="628"/>
                  </a:lnTo>
                  <a:lnTo>
                    <a:pt x="1444" y="754"/>
                  </a:lnTo>
                  <a:lnTo>
                    <a:pt x="1361" y="754"/>
                  </a:lnTo>
                  <a:lnTo>
                    <a:pt x="1214" y="607"/>
                  </a:lnTo>
                  <a:lnTo>
                    <a:pt x="1235" y="482"/>
                  </a:lnTo>
                  <a:lnTo>
                    <a:pt x="1256" y="273"/>
                  </a:lnTo>
                  <a:lnTo>
                    <a:pt x="1130" y="189"/>
                  </a:lnTo>
                  <a:lnTo>
                    <a:pt x="1089" y="63"/>
                  </a:lnTo>
                  <a:lnTo>
                    <a:pt x="94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5" name="Google Shape;2975;p78"/>
            <p:cNvSpPr/>
            <p:nvPr/>
          </p:nvSpPr>
          <p:spPr>
            <a:xfrm>
              <a:off x="3689785" y="3073722"/>
              <a:ext cx="42617" cy="42840"/>
            </a:xfrm>
            <a:custGeom>
              <a:avLst/>
              <a:gdLst/>
              <a:ahLst/>
              <a:cxnLst/>
              <a:rect l="l" t="t" r="r" b="b"/>
              <a:pathLst>
                <a:path w="3579" h="3767" extrusionOk="0">
                  <a:moveTo>
                    <a:pt x="1905" y="0"/>
                  </a:moveTo>
                  <a:lnTo>
                    <a:pt x="1821" y="63"/>
                  </a:lnTo>
                  <a:lnTo>
                    <a:pt x="1716" y="209"/>
                  </a:lnTo>
                  <a:lnTo>
                    <a:pt x="1549" y="167"/>
                  </a:lnTo>
                  <a:lnTo>
                    <a:pt x="1507" y="105"/>
                  </a:lnTo>
                  <a:lnTo>
                    <a:pt x="1549" y="63"/>
                  </a:lnTo>
                  <a:lnTo>
                    <a:pt x="1381" y="42"/>
                  </a:lnTo>
                  <a:lnTo>
                    <a:pt x="1193" y="84"/>
                  </a:lnTo>
                  <a:lnTo>
                    <a:pt x="1193" y="146"/>
                  </a:lnTo>
                  <a:lnTo>
                    <a:pt x="1151" y="167"/>
                  </a:lnTo>
                  <a:lnTo>
                    <a:pt x="921" y="167"/>
                  </a:lnTo>
                  <a:lnTo>
                    <a:pt x="775" y="84"/>
                  </a:lnTo>
                  <a:lnTo>
                    <a:pt x="712" y="84"/>
                  </a:lnTo>
                  <a:lnTo>
                    <a:pt x="503" y="209"/>
                  </a:lnTo>
                  <a:lnTo>
                    <a:pt x="252" y="293"/>
                  </a:lnTo>
                  <a:lnTo>
                    <a:pt x="252" y="398"/>
                  </a:lnTo>
                  <a:lnTo>
                    <a:pt x="314" y="460"/>
                  </a:lnTo>
                  <a:lnTo>
                    <a:pt x="335" y="711"/>
                  </a:lnTo>
                  <a:lnTo>
                    <a:pt x="314" y="795"/>
                  </a:lnTo>
                  <a:lnTo>
                    <a:pt x="314" y="1004"/>
                  </a:lnTo>
                  <a:lnTo>
                    <a:pt x="398" y="1025"/>
                  </a:lnTo>
                  <a:lnTo>
                    <a:pt x="461" y="1151"/>
                  </a:lnTo>
                  <a:lnTo>
                    <a:pt x="440" y="1235"/>
                  </a:lnTo>
                  <a:lnTo>
                    <a:pt x="356" y="1214"/>
                  </a:lnTo>
                  <a:lnTo>
                    <a:pt x="293" y="1255"/>
                  </a:lnTo>
                  <a:lnTo>
                    <a:pt x="293" y="1339"/>
                  </a:lnTo>
                  <a:lnTo>
                    <a:pt x="398" y="1444"/>
                  </a:lnTo>
                  <a:lnTo>
                    <a:pt x="419" y="1507"/>
                  </a:lnTo>
                  <a:lnTo>
                    <a:pt x="419" y="1632"/>
                  </a:lnTo>
                  <a:lnTo>
                    <a:pt x="252" y="1967"/>
                  </a:lnTo>
                  <a:lnTo>
                    <a:pt x="147" y="1988"/>
                  </a:lnTo>
                  <a:lnTo>
                    <a:pt x="147" y="2030"/>
                  </a:lnTo>
                  <a:lnTo>
                    <a:pt x="126" y="2071"/>
                  </a:lnTo>
                  <a:lnTo>
                    <a:pt x="189" y="2176"/>
                  </a:lnTo>
                  <a:lnTo>
                    <a:pt x="84" y="2385"/>
                  </a:lnTo>
                  <a:lnTo>
                    <a:pt x="1" y="2490"/>
                  </a:lnTo>
                  <a:lnTo>
                    <a:pt x="21" y="2595"/>
                  </a:lnTo>
                  <a:lnTo>
                    <a:pt x="126" y="2615"/>
                  </a:lnTo>
                  <a:lnTo>
                    <a:pt x="147" y="2595"/>
                  </a:lnTo>
                  <a:lnTo>
                    <a:pt x="252" y="2595"/>
                  </a:lnTo>
                  <a:lnTo>
                    <a:pt x="335" y="2678"/>
                  </a:lnTo>
                  <a:lnTo>
                    <a:pt x="398" y="2678"/>
                  </a:lnTo>
                  <a:lnTo>
                    <a:pt x="461" y="2699"/>
                  </a:lnTo>
                  <a:lnTo>
                    <a:pt x="524" y="2804"/>
                  </a:lnTo>
                  <a:lnTo>
                    <a:pt x="607" y="2867"/>
                  </a:lnTo>
                  <a:lnTo>
                    <a:pt x="670" y="2887"/>
                  </a:lnTo>
                  <a:lnTo>
                    <a:pt x="712" y="2992"/>
                  </a:lnTo>
                  <a:lnTo>
                    <a:pt x="628" y="3034"/>
                  </a:lnTo>
                  <a:lnTo>
                    <a:pt x="670" y="3118"/>
                  </a:lnTo>
                  <a:lnTo>
                    <a:pt x="628" y="3201"/>
                  </a:lnTo>
                  <a:lnTo>
                    <a:pt x="607" y="3306"/>
                  </a:lnTo>
                  <a:lnTo>
                    <a:pt x="628" y="3390"/>
                  </a:lnTo>
                  <a:lnTo>
                    <a:pt x="565" y="3515"/>
                  </a:lnTo>
                  <a:lnTo>
                    <a:pt x="628" y="3620"/>
                  </a:lnTo>
                  <a:lnTo>
                    <a:pt x="628" y="3745"/>
                  </a:lnTo>
                  <a:lnTo>
                    <a:pt x="712" y="3766"/>
                  </a:lnTo>
                  <a:lnTo>
                    <a:pt x="879" y="3599"/>
                  </a:lnTo>
                  <a:lnTo>
                    <a:pt x="1026" y="3599"/>
                  </a:lnTo>
                  <a:lnTo>
                    <a:pt x="1068" y="3536"/>
                  </a:lnTo>
                  <a:lnTo>
                    <a:pt x="1465" y="3390"/>
                  </a:lnTo>
                  <a:lnTo>
                    <a:pt x="1465" y="3327"/>
                  </a:lnTo>
                  <a:lnTo>
                    <a:pt x="1674" y="3306"/>
                  </a:lnTo>
                  <a:lnTo>
                    <a:pt x="2449" y="3306"/>
                  </a:lnTo>
                  <a:lnTo>
                    <a:pt x="2742" y="3201"/>
                  </a:lnTo>
                  <a:lnTo>
                    <a:pt x="3014" y="3327"/>
                  </a:lnTo>
                  <a:lnTo>
                    <a:pt x="3034" y="3201"/>
                  </a:lnTo>
                  <a:lnTo>
                    <a:pt x="3139" y="3180"/>
                  </a:lnTo>
                  <a:lnTo>
                    <a:pt x="3223" y="3306"/>
                  </a:lnTo>
                  <a:lnTo>
                    <a:pt x="3244" y="3285"/>
                  </a:lnTo>
                  <a:lnTo>
                    <a:pt x="3348" y="3285"/>
                  </a:lnTo>
                  <a:lnTo>
                    <a:pt x="3453" y="3243"/>
                  </a:lnTo>
                  <a:lnTo>
                    <a:pt x="3453" y="3097"/>
                  </a:lnTo>
                  <a:lnTo>
                    <a:pt x="3390" y="2992"/>
                  </a:lnTo>
                  <a:lnTo>
                    <a:pt x="3265" y="2971"/>
                  </a:lnTo>
                  <a:lnTo>
                    <a:pt x="3244" y="2804"/>
                  </a:lnTo>
                  <a:lnTo>
                    <a:pt x="3160" y="2595"/>
                  </a:lnTo>
                  <a:lnTo>
                    <a:pt x="3076" y="2511"/>
                  </a:lnTo>
                  <a:lnTo>
                    <a:pt x="3118" y="2469"/>
                  </a:lnTo>
                  <a:lnTo>
                    <a:pt x="3139" y="2448"/>
                  </a:lnTo>
                  <a:lnTo>
                    <a:pt x="3139" y="2176"/>
                  </a:lnTo>
                  <a:lnTo>
                    <a:pt x="3181" y="2092"/>
                  </a:lnTo>
                  <a:lnTo>
                    <a:pt x="3223" y="1967"/>
                  </a:lnTo>
                  <a:lnTo>
                    <a:pt x="3244" y="1883"/>
                  </a:lnTo>
                  <a:lnTo>
                    <a:pt x="3244" y="1758"/>
                  </a:lnTo>
                  <a:lnTo>
                    <a:pt x="3432" y="1507"/>
                  </a:lnTo>
                  <a:lnTo>
                    <a:pt x="3537" y="1423"/>
                  </a:lnTo>
                  <a:lnTo>
                    <a:pt x="3537" y="1318"/>
                  </a:lnTo>
                  <a:lnTo>
                    <a:pt x="3578" y="1193"/>
                  </a:lnTo>
                  <a:lnTo>
                    <a:pt x="3537" y="1025"/>
                  </a:lnTo>
                  <a:lnTo>
                    <a:pt x="3453" y="942"/>
                  </a:lnTo>
                  <a:lnTo>
                    <a:pt x="3453" y="879"/>
                  </a:lnTo>
                  <a:lnTo>
                    <a:pt x="3390" y="732"/>
                  </a:lnTo>
                  <a:lnTo>
                    <a:pt x="3453" y="565"/>
                  </a:lnTo>
                  <a:lnTo>
                    <a:pt x="3453" y="502"/>
                  </a:lnTo>
                  <a:lnTo>
                    <a:pt x="3327" y="502"/>
                  </a:lnTo>
                  <a:lnTo>
                    <a:pt x="3244" y="418"/>
                  </a:lnTo>
                  <a:lnTo>
                    <a:pt x="3160" y="418"/>
                  </a:lnTo>
                  <a:lnTo>
                    <a:pt x="3055" y="502"/>
                  </a:lnTo>
                  <a:lnTo>
                    <a:pt x="2930" y="523"/>
                  </a:lnTo>
                  <a:lnTo>
                    <a:pt x="2742" y="460"/>
                  </a:lnTo>
                  <a:lnTo>
                    <a:pt x="2658" y="356"/>
                  </a:lnTo>
                  <a:lnTo>
                    <a:pt x="2553" y="293"/>
                  </a:lnTo>
                  <a:lnTo>
                    <a:pt x="2449" y="293"/>
                  </a:lnTo>
                  <a:lnTo>
                    <a:pt x="2407" y="251"/>
                  </a:lnTo>
                  <a:lnTo>
                    <a:pt x="2302" y="251"/>
                  </a:lnTo>
                  <a:lnTo>
                    <a:pt x="2093" y="146"/>
                  </a:lnTo>
                  <a:lnTo>
                    <a:pt x="192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78"/>
            <p:cNvSpPr/>
            <p:nvPr/>
          </p:nvSpPr>
          <p:spPr>
            <a:xfrm>
              <a:off x="3726412" y="3070151"/>
              <a:ext cx="29161" cy="43557"/>
            </a:xfrm>
            <a:custGeom>
              <a:avLst/>
              <a:gdLst/>
              <a:ahLst/>
              <a:cxnLst/>
              <a:rect l="l" t="t" r="r" b="b"/>
              <a:pathLst>
                <a:path w="2449" h="3830" extrusionOk="0">
                  <a:moveTo>
                    <a:pt x="1674" y="0"/>
                  </a:moveTo>
                  <a:lnTo>
                    <a:pt x="1549" y="63"/>
                  </a:lnTo>
                  <a:lnTo>
                    <a:pt x="1402" y="63"/>
                  </a:lnTo>
                  <a:lnTo>
                    <a:pt x="1193" y="105"/>
                  </a:lnTo>
                  <a:lnTo>
                    <a:pt x="419" y="105"/>
                  </a:lnTo>
                  <a:lnTo>
                    <a:pt x="210" y="147"/>
                  </a:lnTo>
                  <a:lnTo>
                    <a:pt x="189" y="272"/>
                  </a:lnTo>
                  <a:lnTo>
                    <a:pt x="251" y="460"/>
                  </a:lnTo>
                  <a:lnTo>
                    <a:pt x="293" y="502"/>
                  </a:lnTo>
                  <a:lnTo>
                    <a:pt x="377" y="670"/>
                  </a:lnTo>
                  <a:lnTo>
                    <a:pt x="377" y="816"/>
                  </a:lnTo>
                  <a:lnTo>
                    <a:pt x="377" y="879"/>
                  </a:lnTo>
                  <a:lnTo>
                    <a:pt x="314" y="1046"/>
                  </a:lnTo>
                  <a:lnTo>
                    <a:pt x="377" y="1193"/>
                  </a:lnTo>
                  <a:lnTo>
                    <a:pt x="377" y="1256"/>
                  </a:lnTo>
                  <a:lnTo>
                    <a:pt x="461" y="1339"/>
                  </a:lnTo>
                  <a:lnTo>
                    <a:pt x="502" y="1507"/>
                  </a:lnTo>
                  <a:lnTo>
                    <a:pt x="461" y="1632"/>
                  </a:lnTo>
                  <a:lnTo>
                    <a:pt x="461" y="1737"/>
                  </a:lnTo>
                  <a:lnTo>
                    <a:pt x="356" y="1821"/>
                  </a:lnTo>
                  <a:lnTo>
                    <a:pt x="168" y="2072"/>
                  </a:lnTo>
                  <a:lnTo>
                    <a:pt x="168" y="2197"/>
                  </a:lnTo>
                  <a:lnTo>
                    <a:pt x="147" y="2281"/>
                  </a:lnTo>
                  <a:lnTo>
                    <a:pt x="105" y="2406"/>
                  </a:lnTo>
                  <a:lnTo>
                    <a:pt x="63" y="2490"/>
                  </a:lnTo>
                  <a:lnTo>
                    <a:pt x="63" y="2762"/>
                  </a:lnTo>
                  <a:lnTo>
                    <a:pt x="42" y="2783"/>
                  </a:lnTo>
                  <a:lnTo>
                    <a:pt x="0" y="2825"/>
                  </a:lnTo>
                  <a:lnTo>
                    <a:pt x="84" y="2909"/>
                  </a:lnTo>
                  <a:lnTo>
                    <a:pt x="168" y="3118"/>
                  </a:lnTo>
                  <a:lnTo>
                    <a:pt x="189" y="3285"/>
                  </a:lnTo>
                  <a:lnTo>
                    <a:pt x="314" y="3306"/>
                  </a:lnTo>
                  <a:lnTo>
                    <a:pt x="377" y="3411"/>
                  </a:lnTo>
                  <a:lnTo>
                    <a:pt x="377" y="3557"/>
                  </a:lnTo>
                  <a:lnTo>
                    <a:pt x="272" y="3599"/>
                  </a:lnTo>
                  <a:lnTo>
                    <a:pt x="168" y="3599"/>
                  </a:lnTo>
                  <a:lnTo>
                    <a:pt x="147" y="3620"/>
                  </a:lnTo>
                  <a:lnTo>
                    <a:pt x="168" y="3662"/>
                  </a:lnTo>
                  <a:lnTo>
                    <a:pt x="482" y="3725"/>
                  </a:lnTo>
                  <a:lnTo>
                    <a:pt x="712" y="3829"/>
                  </a:lnTo>
                  <a:lnTo>
                    <a:pt x="1214" y="3599"/>
                  </a:lnTo>
                  <a:lnTo>
                    <a:pt x="1549" y="3557"/>
                  </a:lnTo>
                  <a:lnTo>
                    <a:pt x="1863" y="3306"/>
                  </a:lnTo>
                  <a:lnTo>
                    <a:pt x="2135" y="3181"/>
                  </a:lnTo>
                  <a:lnTo>
                    <a:pt x="2448" y="3118"/>
                  </a:lnTo>
                  <a:lnTo>
                    <a:pt x="2386" y="3034"/>
                  </a:lnTo>
                  <a:lnTo>
                    <a:pt x="2302" y="2971"/>
                  </a:lnTo>
                  <a:lnTo>
                    <a:pt x="2260" y="2929"/>
                  </a:lnTo>
                  <a:lnTo>
                    <a:pt x="2197" y="2804"/>
                  </a:lnTo>
                  <a:lnTo>
                    <a:pt x="2176" y="2657"/>
                  </a:lnTo>
                  <a:lnTo>
                    <a:pt x="2197" y="2490"/>
                  </a:lnTo>
                  <a:lnTo>
                    <a:pt x="2197" y="2448"/>
                  </a:lnTo>
                  <a:lnTo>
                    <a:pt x="2260" y="2302"/>
                  </a:lnTo>
                  <a:lnTo>
                    <a:pt x="2260" y="1967"/>
                  </a:lnTo>
                  <a:lnTo>
                    <a:pt x="2197" y="1883"/>
                  </a:lnTo>
                  <a:lnTo>
                    <a:pt x="2239" y="1674"/>
                  </a:lnTo>
                  <a:lnTo>
                    <a:pt x="2176" y="1611"/>
                  </a:lnTo>
                  <a:lnTo>
                    <a:pt x="2239" y="1528"/>
                  </a:lnTo>
                  <a:lnTo>
                    <a:pt x="2197" y="1423"/>
                  </a:lnTo>
                  <a:lnTo>
                    <a:pt x="2155" y="1360"/>
                  </a:lnTo>
                  <a:lnTo>
                    <a:pt x="2176" y="1297"/>
                  </a:lnTo>
                  <a:lnTo>
                    <a:pt x="2197" y="1214"/>
                  </a:lnTo>
                  <a:lnTo>
                    <a:pt x="2197" y="1004"/>
                  </a:lnTo>
                  <a:lnTo>
                    <a:pt x="2155" y="1004"/>
                  </a:lnTo>
                  <a:lnTo>
                    <a:pt x="2093" y="942"/>
                  </a:lnTo>
                  <a:lnTo>
                    <a:pt x="2093" y="732"/>
                  </a:lnTo>
                  <a:lnTo>
                    <a:pt x="2135" y="586"/>
                  </a:lnTo>
                  <a:lnTo>
                    <a:pt x="1988" y="502"/>
                  </a:lnTo>
                  <a:lnTo>
                    <a:pt x="1946" y="419"/>
                  </a:lnTo>
                  <a:lnTo>
                    <a:pt x="1821" y="293"/>
                  </a:lnTo>
                  <a:lnTo>
                    <a:pt x="1821" y="209"/>
                  </a:lnTo>
                  <a:lnTo>
                    <a:pt x="1758" y="168"/>
                  </a:lnTo>
                  <a:lnTo>
                    <a:pt x="171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7" name="Google Shape;2977;p78"/>
            <p:cNvSpPr/>
            <p:nvPr/>
          </p:nvSpPr>
          <p:spPr>
            <a:xfrm>
              <a:off x="3746846" y="3070151"/>
              <a:ext cx="13956" cy="35459"/>
            </a:xfrm>
            <a:custGeom>
              <a:avLst/>
              <a:gdLst/>
              <a:ahLst/>
              <a:cxnLst/>
              <a:rect l="l" t="t" r="r" b="b"/>
              <a:pathLst>
                <a:path w="1172" h="3118" extrusionOk="0">
                  <a:moveTo>
                    <a:pt x="0" y="0"/>
                  </a:moveTo>
                  <a:lnTo>
                    <a:pt x="42" y="168"/>
                  </a:lnTo>
                  <a:lnTo>
                    <a:pt x="105" y="209"/>
                  </a:lnTo>
                  <a:lnTo>
                    <a:pt x="105" y="293"/>
                  </a:lnTo>
                  <a:lnTo>
                    <a:pt x="230" y="419"/>
                  </a:lnTo>
                  <a:lnTo>
                    <a:pt x="272" y="502"/>
                  </a:lnTo>
                  <a:lnTo>
                    <a:pt x="419" y="586"/>
                  </a:lnTo>
                  <a:lnTo>
                    <a:pt x="377" y="732"/>
                  </a:lnTo>
                  <a:lnTo>
                    <a:pt x="377" y="942"/>
                  </a:lnTo>
                  <a:lnTo>
                    <a:pt x="439" y="1004"/>
                  </a:lnTo>
                  <a:lnTo>
                    <a:pt x="481" y="1004"/>
                  </a:lnTo>
                  <a:lnTo>
                    <a:pt x="481" y="1214"/>
                  </a:lnTo>
                  <a:lnTo>
                    <a:pt x="460" y="1297"/>
                  </a:lnTo>
                  <a:lnTo>
                    <a:pt x="439" y="1360"/>
                  </a:lnTo>
                  <a:lnTo>
                    <a:pt x="481" y="1423"/>
                  </a:lnTo>
                  <a:lnTo>
                    <a:pt x="523" y="1528"/>
                  </a:lnTo>
                  <a:lnTo>
                    <a:pt x="460" y="1611"/>
                  </a:lnTo>
                  <a:lnTo>
                    <a:pt x="523" y="1674"/>
                  </a:lnTo>
                  <a:lnTo>
                    <a:pt x="481" y="1883"/>
                  </a:lnTo>
                  <a:lnTo>
                    <a:pt x="544" y="1967"/>
                  </a:lnTo>
                  <a:lnTo>
                    <a:pt x="544" y="2302"/>
                  </a:lnTo>
                  <a:lnTo>
                    <a:pt x="481" y="2448"/>
                  </a:lnTo>
                  <a:lnTo>
                    <a:pt x="481" y="2490"/>
                  </a:lnTo>
                  <a:lnTo>
                    <a:pt x="460" y="2657"/>
                  </a:lnTo>
                  <a:lnTo>
                    <a:pt x="481" y="2804"/>
                  </a:lnTo>
                  <a:lnTo>
                    <a:pt x="544" y="2929"/>
                  </a:lnTo>
                  <a:lnTo>
                    <a:pt x="586" y="2971"/>
                  </a:lnTo>
                  <a:lnTo>
                    <a:pt x="670" y="3034"/>
                  </a:lnTo>
                  <a:lnTo>
                    <a:pt x="732" y="3118"/>
                  </a:lnTo>
                  <a:lnTo>
                    <a:pt x="774" y="3118"/>
                  </a:lnTo>
                  <a:lnTo>
                    <a:pt x="1088" y="2929"/>
                  </a:lnTo>
                  <a:lnTo>
                    <a:pt x="1151" y="2929"/>
                  </a:lnTo>
                  <a:lnTo>
                    <a:pt x="1172" y="2825"/>
                  </a:lnTo>
                  <a:lnTo>
                    <a:pt x="1088" y="2699"/>
                  </a:lnTo>
                  <a:lnTo>
                    <a:pt x="1088" y="2553"/>
                  </a:lnTo>
                  <a:lnTo>
                    <a:pt x="1046" y="2385"/>
                  </a:lnTo>
                  <a:lnTo>
                    <a:pt x="1067" y="1716"/>
                  </a:lnTo>
                  <a:lnTo>
                    <a:pt x="1067" y="1611"/>
                  </a:lnTo>
                  <a:lnTo>
                    <a:pt x="1109" y="1528"/>
                  </a:lnTo>
                  <a:lnTo>
                    <a:pt x="1109" y="1402"/>
                  </a:lnTo>
                  <a:lnTo>
                    <a:pt x="1088" y="1297"/>
                  </a:lnTo>
                  <a:lnTo>
                    <a:pt x="1088" y="1130"/>
                  </a:lnTo>
                  <a:lnTo>
                    <a:pt x="1046" y="900"/>
                  </a:lnTo>
                  <a:lnTo>
                    <a:pt x="900" y="586"/>
                  </a:lnTo>
                  <a:lnTo>
                    <a:pt x="858" y="565"/>
                  </a:lnTo>
                  <a:lnTo>
                    <a:pt x="774" y="481"/>
                  </a:lnTo>
                  <a:lnTo>
                    <a:pt x="649" y="398"/>
                  </a:lnTo>
                  <a:lnTo>
                    <a:pt x="628" y="209"/>
                  </a:lnTo>
                  <a:lnTo>
                    <a:pt x="649" y="168"/>
                  </a:lnTo>
                  <a:lnTo>
                    <a:pt x="42"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8" name="Google Shape;2978;p78"/>
            <p:cNvSpPr/>
            <p:nvPr/>
          </p:nvSpPr>
          <p:spPr>
            <a:xfrm>
              <a:off x="3754312" y="3061110"/>
              <a:ext cx="21445" cy="42840"/>
            </a:xfrm>
            <a:custGeom>
              <a:avLst/>
              <a:gdLst/>
              <a:ahLst/>
              <a:cxnLst/>
              <a:rect l="l" t="t" r="r" b="b"/>
              <a:pathLst>
                <a:path w="1801" h="3767" extrusionOk="0">
                  <a:moveTo>
                    <a:pt x="1047" y="0"/>
                  </a:moveTo>
                  <a:lnTo>
                    <a:pt x="984" y="105"/>
                  </a:lnTo>
                  <a:lnTo>
                    <a:pt x="1005" y="147"/>
                  </a:lnTo>
                  <a:lnTo>
                    <a:pt x="900" y="209"/>
                  </a:lnTo>
                  <a:lnTo>
                    <a:pt x="838" y="209"/>
                  </a:lnTo>
                  <a:lnTo>
                    <a:pt x="838" y="272"/>
                  </a:lnTo>
                  <a:lnTo>
                    <a:pt x="691" y="439"/>
                  </a:lnTo>
                  <a:lnTo>
                    <a:pt x="628" y="439"/>
                  </a:lnTo>
                  <a:lnTo>
                    <a:pt x="440" y="544"/>
                  </a:lnTo>
                  <a:lnTo>
                    <a:pt x="356" y="523"/>
                  </a:lnTo>
                  <a:lnTo>
                    <a:pt x="252" y="565"/>
                  </a:lnTo>
                  <a:lnTo>
                    <a:pt x="252" y="670"/>
                  </a:lnTo>
                  <a:lnTo>
                    <a:pt x="168" y="753"/>
                  </a:lnTo>
                  <a:lnTo>
                    <a:pt x="168" y="858"/>
                  </a:lnTo>
                  <a:lnTo>
                    <a:pt x="43" y="900"/>
                  </a:lnTo>
                  <a:lnTo>
                    <a:pt x="22" y="963"/>
                  </a:lnTo>
                  <a:lnTo>
                    <a:pt x="1" y="1004"/>
                  </a:lnTo>
                  <a:lnTo>
                    <a:pt x="22" y="1193"/>
                  </a:lnTo>
                  <a:lnTo>
                    <a:pt x="147" y="1276"/>
                  </a:lnTo>
                  <a:lnTo>
                    <a:pt x="231" y="1360"/>
                  </a:lnTo>
                  <a:lnTo>
                    <a:pt x="273" y="1381"/>
                  </a:lnTo>
                  <a:lnTo>
                    <a:pt x="419" y="1695"/>
                  </a:lnTo>
                  <a:lnTo>
                    <a:pt x="461" y="1925"/>
                  </a:lnTo>
                  <a:lnTo>
                    <a:pt x="461" y="2092"/>
                  </a:lnTo>
                  <a:lnTo>
                    <a:pt x="482" y="2197"/>
                  </a:lnTo>
                  <a:lnTo>
                    <a:pt x="482" y="2323"/>
                  </a:lnTo>
                  <a:lnTo>
                    <a:pt x="440" y="2406"/>
                  </a:lnTo>
                  <a:lnTo>
                    <a:pt x="440" y="2511"/>
                  </a:lnTo>
                  <a:lnTo>
                    <a:pt x="419" y="3180"/>
                  </a:lnTo>
                  <a:lnTo>
                    <a:pt x="461" y="3348"/>
                  </a:lnTo>
                  <a:lnTo>
                    <a:pt x="461" y="3494"/>
                  </a:lnTo>
                  <a:lnTo>
                    <a:pt x="545" y="3620"/>
                  </a:lnTo>
                  <a:lnTo>
                    <a:pt x="524" y="3724"/>
                  </a:lnTo>
                  <a:lnTo>
                    <a:pt x="733" y="3766"/>
                  </a:lnTo>
                  <a:lnTo>
                    <a:pt x="1110" y="3620"/>
                  </a:lnTo>
                  <a:lnTo>
                    <a:pt x="1152" y="3620"/>
                  </a:lnTo>
                  <a:lnTo>
                    <a:pt x="1110" y="3515"/>
                  </a:lnTo>
                  <a:lnTo>
                    <a:pt x="1152" y="3243"/>
                  </a:lnTo>
                  <a:lnTo>
                    <a:pt x="1110" y="3139"/>
                  </a:lnTo>
                  <a:lnTo>
                    <a:pt x="1152" y="3055"/>
                  </a:lnTo>
                  <a:lnTo>
                    <a:pt x="1110" y="2825"/>
                  </a:lnTo>
                  <a:lnTo>
                    <a:pt x="1110" y="2720"/>
                  </a:lnTo>
                  <a:lnTo>
                    <a:pt x="1110" y="2657"/>
                  </a:lnTo>
                  <a:lnTo>
                    <a:pt x="1089" y="2616"/>
                  </a:lnTo>
                  <a:lnTo>
                    <a:pt x="1110" y="2553"/>
                  </a:lnTo>
                  <a:lnTo>
                    <a:pt x="1089" y="2469"/>
                  </a:lnTo>
                  <a:lnTo>
                    <a:pt x="1089" y="2427"/>
                  </a:lnTo>
                  <a:lnTo>
                    <a:pt x="1089" y="2302"/>
                  </a:lnTo>
                  <a:lnTo>
                    <a:pt x="1110" y="2218"/>
                  </a:lnTo>
                  <a:lnTo>
                    <a:pt x="1110" y="2113"/>
                  </a:lnTo>
                  <a:lnTo>
                    <a:pt x="1152" y="2051"/>
                  </a:lnTo>
                  <a:lnTo>
                    <a:pt x="1256" y="2009"/>
                  </a:lnTo>
                  <a:lnTo>
                    <a:pt x="1298" y="2009"/>
                  </a:lnTo>
                  <a:lnTo>
                    <a:pt x="1361" y="1946"/>
                  </a:lnTo>
                  <a:lnTo>
                    <a:pt x="1403" y="1841"/>
                  </a:lnTo>
                  <a:lnTo>
                    <a:pt x="1486" y="1716"/>
                  </a:lnTo>
                  <a:lnTo>
                    <a:pt x="1528" y="1611"/>
                  </a:lnTo>
                  <a:lnTo>
                    <a:pt x="1612" y="1569"/>
                  </a:lnTo>
                  <a:lnTo>
                    <a:pt x="1696" y="1569"/>
                  </a:lnTo>
                  <a:lnTo>
                    <a:pt x="1716" y="1507"/>
                  </a:lnTo>
                  <a:lnTo>
                    <a:pt x="1591" y="1381"/>
                  </a:lnTo>
                  <a:lnTo>
                    <a:pt x="1591" y="1318"/>
                  </a:lnTo>
                  <a:lnTo>
                    <a:pt x="1633" y="1255"/>
                  </a:lnTo>
                  <a:lnTo>
                    <a:pt x="1779" y="1255"/>
                  </a:lnTo>
                  <a:lnTo>
                    <a:pt x="1800" y="1172"/>
                  </a:lnTo>
                  <a:lnTo>
                    <a:pt x="1737" y="963"/>
                  </a:lnTo>
                  <a:lnTo>
                    <a:pt x="1716" y="837"/>
                  </a:lnTo>
                  <a:lnTo>
                    <a:pt x="1570" y="691"/>
                  </a:lnTo>
                  <a:lnTo>
                    <a:pt x="1528" y="628"/>
                  </a:lnTo>
                  <a:lnTo>
                    <a:pt x="1570" y="481"/>
                  </a:lnTo>
                  <a:lnTo>
                    <a:pt x="1591" y="481"/>
                  </a:lnTo>
                  <a:lnTo>
                    <a:pt x="1465" y="314"/>
                  </a:lnTo>
                  <a:lnTo>
                    <a:pt x="1319" y="272"/>
                  </a:lnTo>
                  <a:lnTo>
                    <a:pt x="1214" y="147"/>
                  </a:lnTo>
                  <a:lnTo>
                    <a:pt x="104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78"/>
            <p:cNvSpPr/>
            <p:nvPr/>
          </p:nvSpPr>
          <p:spPr>
            <a:xfrm>
              <a:off x="3838283" y="2987337"/>
              <a:ext cx="71755" cy="108994"/>
            </a:xfrm>
            <a:custGeom>
              <a:avLst/>
              <a:gdLst/>
              <a:ahLst/>
              <a:cxnLst/>
              <a:rect l="l" t="t" r="r" b="b"/>
              <a:pathLst>
                <a:path w="6026" h="9584" extrusionOk="0">
                  <a:moveTo>
                    <a:pt x="1318" y="1"/>
                  </a:moveTo>
                  <a:lnTo>
                    <a:pt x="690" y="252"/>
                  </a:lnTo>
                  <a:lnTo>
                    <a:pt x="732" y="336"/>
                  </a:lnTo>
                  <a:lnTo>
                    <a:pt x="1025" y="1110"/>
                  </a:lnTo>
                  <a:lnTo>
                    <a:pt x="1004" y="1277"/>
                  </a:lnTo>
                  <a:lnTo>
                    <a:pt x="962" y="1361"/>
                  </a:lnTo>
                  <a:lnTo>
                    <a:pt x="1360" y="1821"/>
                  </a:lnTo>
                  <a:lnTo>
                    <a:pt x="1339" y="2030"/>
                  </a:lnTo>
                  <a:lnTo>
                    <a:pt x="1255" y="2114"/>
                  </a:lnTo>
                  <a:lnTo>
                    <a:pt x="1109" y="3202"/>
                  </a:lnTo>
                  <a:lnTo>
                    <a:pt x="1130" y="4039"/>
                  </a:lnTo>
                  <a:lnTo>
                    <a:pt x="167" y="5022"/>
                  </a:lnTo>
                  <a:lnTo>
                    <a:pt x="126" y="5085"/>
                  </a:lnTo>
                  <a:lnTo>
                    <a:pt x="0" y="5085"/>
                  </a:lnTo>
                  <a:lnTo>
                    <a:pt x="0" y="5169"/>
                  </a:lnTo>
                  <a:lnTo>
                    <a:pt x="21" y="5901"/>
                  </a:lnTo>
                  <a:lnTo>
                    <a:pt x="105" y="5922"/>
                  </a:lnTo>
                  <a:lnTo>
                    <a:pt x="272" y="6131"/>
                  </a:lnTo>
                  <a:lnTo>
                    <a:pt x="335" y="6278"/>
                  </a:lnTo>
                  <a:lnTo>
                    <a:pt x="628" y="6424"/>
                  </a:lnTo>
                  <a:lnTo>
                    <a:pt x="753" y="6529"/>
                  </a:lnTo>
                  <a:lnTo>
                    <a:pt x="795" y="6717"/>
                  </a:lnTo>
                  <a:lnTo>
                    <a:pt x="837" y="6759"/>
                  </a:lnTo>
                  <a:lnTo>
                    <a:pt x="858" y="6864"/>
                  </a:lnTo>
                  <a:lnTo>
                    <a:pt x="942" y="7031"/>
                  </a:lnTo>
                  <a:lnTo>
                    <a:pt x="942" y="7115"/>
                  </a:lnTo>
                  <a:lnTo>
                    <a:pt x="921" y="7157"/>
                  </a:lnTo>
                  <a:lnTo>
                    <a:pt x="900" y="7219"/>
                  </a:lnTo>
                  <a:lnTo>
                    <a:pt x="962" y="7282"/>
                  </a:lnTo>
                  <a:lnTo>
                    <a:pt x="921" y="7429"/>
                  </a:lnTo>
                  <a:lnTo>
                    <a:pt x="837" y="7491"/>
                  </a:lnTo>
                  <a:lnTo>
                    <a:pt x="858" y="7596"/>
                  </a:lnTo>
                  <a:lnTo>
                    <a:pt x="962" y="7763"/>
                  </a:lnTo>
                  <a:lnTo>
                    <a:pt x="1046" y="7805"/>
                  </a:lnTo>
                  <a:lnTo>
                    <a:pt x="1067" y="7910"/>
                  </a:lnTo>
                  <a:lnTo>
                    <a:pt x="1234" y="8056"/>
                  </a:lnTo>
                  <a:lnTo>
                    <a:pt x="1276" y="8077"/>
                  </a:lnTo>
                  <a:lnTo>
                    <a:pt x="1234" y="8119"/>
                  </a:lnTo>
                  <a:lnTo>
                    <a:pt x="1151" y="8098"/>
                  </a:lnTo>
                  <a:lnTo>
                    <a:pt x="1067" y="8077"/>
                  </a:lnTo>
                  <a:lnTo>
                    <a:pt x="942" y="8056"/>
                  </a:lnTo>
                  <a:lnTo>
                    <a:pt x="900" y="8077"/>
                  </a:lnTo>
                  <a:lnTo>
                    <a:pt x="795" y="8056"/>
                  </a:lnTo>
                  <a:lnTo>
                    <a:pt x="690" y="8077"/>
                  </a:lnTo>
                  <a:lnTo>
                    <a:pt x="628" y="8056"/>
                  </a:lnTo>
                  <a:lnTo>
                    <a:pt x="439" y="8056"/>
                  </a:lnTo>
                  <a:lnTo>
                    <a:pt x="439" y="8161"/>
                  </a:lnTo>
                  <a:lnTo>
                    <a:pt x="418" y="8203"/>
                  </a:lnTo>
                  <a:lnTo>
                    <a:pt x="418" y="8307"/>
                  </a:lnTo>
                  <a:lnTo>
                    <a:pt x="418" y="8370"/>
                  </a:lnTo>
                  <a:lnTo>
                    <a:pt x="502" y="8412"/>
                  </a:lnTo>
                  <a:lnTo>
                    <a:pt x="502" y="8496"/>
                  </a:lnTo>
                  <a:lnTo>
                    <a:pt x="607" y="8517"/>
                  </a:lnTo>
                  <a:lnTo>
                    <a:pt x="816" y="8705"/>
                  </a:lnTo>
                  <a:lnTo>
                    <a:pt x="1025" y="8914"/>
                  </a:lnTo>
                  <a:lnTo>
                    <a:pt x="1109" y="8998"/>
                  </a:lnTo>
                  <a:lnTo>
                    <a:pt x="1214" y="9144"/>
                  </a:lnTo>
                  <a:lnTo>
                    <a:pt x="1276" y="9312"/>
                  </a:lnTo>
                  <a:lnTo>
                    <a:pt x="1318" y="9416"/>
                  </a:lnTo>
                  <a:lnTo>
                    <a:pt x="1360" y="9458"/>
                  </a:lnTo>
                  <a:lnTo>
                    <a:pt x="1381" y="9584"/>
                  </a:lnTo>
                  <a:lnTo>
                    <a:pt x="1486" y="9584"/>
                  </a:lnTo>
                  <a:lnTo>
                    <a:pt x="1590" y="9563"/>
                  </a:lnTo>
                  <a:lnTo>
                    <a:pt x="1758" y="9563"/>
                  </a:lnTo>
                  <a:lnTo>
                    <a:pt x="1799" y="9437"/>
                  </a:lnTo>
                  <a:lnTo>
                    <a:pt x="1799" y="9312"/>
                  </a:lnTo>
                  <a:lnTo>
                    <a:pt x="1883" y="9249"/>
                  </a:lnTo>
                  <a:lnTo>
                    <a:pt x="1946" y="9312"/>
                  </a:lnTo>
                  <a:lnTo>
                    <a:pt x="1988" y="9437"/>
                  </a:lnTo>
                  <a:lnTo>
                    <a:pt x="2051" y="9479"/>
                  </a:lnTo>
                  <a:lnTo>
                    <a:pt x="2155" y="9458"/>
                  </a:lnTo>
                  <a:lnTo>
                    <a:pt x="2281" y="9354"/>
                  </a:lnTo>
                  <a:lnTo>
                    <a:pt x="2469" y="9312"/>
                  </a:lnTo>
                  <a:lnTo>
                    <a:pt x="2595" y="9207"/>
                  </a:lnTo>
                  <a:lnTo>
                    <a:pt x="2929" y="9123"/>
                  </a:lnTo>
                  <a:lnTo>
                    <a:pt x="3097" y="9123"/>
                  </a:lnTo>
                  <a:lnTo>
                    <a:pt x="3159" y="9019"/>
                  </a:lnTo>
                  <a:lnTo>
                    <a:pt x="3327" y="8914"/>
                  </a:lnTo>
                  <a:lnTo>
                    <a:pt x="3306" y="8831"/>
                  </a:lnTo>
                  <a:lnTo>
                    <a:pt x="3243" y="8831"/>
                  </a:lnTo>
                  <a:lnTo>
                    <a:pt x="3139" y="8726"/>
                  </a:lnTo>
                  <a:lnTo>
                    <a:pt x="3159" y="8621"/>
                  </a:lnTo>
                  <a:lnTo>
                    <a:pt x="3243" y="8579"/>
                  </a:lnTo>
                  <a:lnTo>
                    <a:pt x="3327" y="8600"/>
                  </a:lnTo>
                  <a:lnTo>
                    <a:pt x="3452" y="8579"/>
                  </a:lnTo>
                  <a:lnTo>
                    <a:pt x="3557" y="8621"/>
                  </a:lnTo>
                  <a:lnTo>
                    <a:pt x="3683" y="8642"/>
                  </a:lnTo>
                  <a:lnTo>
                    <a:pt x="3850" y="8621"/>
                  </a:lnTo>
                  <a:lnTo>
                    <a:pt x="4080" y="8600"/>
                  </a:lnTo>
                  <a:lnTo>
                    <a:pt x="4185" y="8517"/>
                  </a:lnTo>
                  <a:lnTo>
                    <a:pt x="4289" y="8475"/>
                  </a:lnTo>
                  <a:lnTo>
                    <a:pt x="4310" y="8370"/>
                  </a:lnTo>
                  <a:lnTo>
                    <a:pt x="4289" y="8286"/>
                  </a:lnTo>
                  <a:lnTo>
                    <a:pt x="4310" y="8182"/>
                  </a:lnTo>
                  <a:lnTo>
                    <a:pt x="4394" y="8119"/>
                  </a:lnTo>
                  <a:lnTo>
                    <a:pt x="4394" y="8056"/>
                  </a:lnTo>
                  <a:lnTo>
                    <a:pt x="4478" y="7952"/>
                  </a:lnTo>
                  <a:lnTo>
                    <a:pt x="4520" y="7973"/>
                  </a:lnTo>
                  <a:lnTo>
                    <a:pt x="4582" y="7973"/>
                  </a:lnTo>
                  <a:lnTo>
                    <a:pt x="4687" y="7805"/>
                  </a:lnTo>
                  <a:lnTo>
                    <a:pt x="4771" y="7784"/>
                  </a:lnTo>
                  <a:lnTo>
                    <a:pt x="4729" y="7701"/>
                  </a:lnTo>
                  <a:lnTo>
                    <a:pt x="4771" y="7638"/>
                  </a:lnTo>
                  <a:lnTo>
                    <a:pt x="4917" y="7554"/>
                  </a:lnTo>
                  <a:lnTo>
                    <a:pt x="5022" y="7470"/>
                  </a:lnTo>
                  <a:lnTo>
                    <a:pt x="5147" y="7470"/>
                  </a:lnTo>
                  <a:lnTo>
                    <a:pt x="5231" y="7533"/>
                  </a:lnTo>
                  <a:lnTo>
                    <a:pt x="5356" y="7450"/>
                  </a:lnTo>
                  <a:lnTo>
                    <a:pt x="5398" y="7387"/>
                  </a:lnTo>
                  <a:lnTo>
                    <a:pt x="5419" y="7366"/>
                  </a:lnTo>
                  <a:lnTo>
                    <a:pt x="5419" y="7282"/>
                  </a:lnTo>
                  <a:lnTo>
                    <a:pt x="5461" y="7219"/>
                  </a:lnTo>
                  <a:lnTo>
                    <a:pt x="5419" y="7136"/>
                  </a:lnTo>
                  <a:lnTo>
                    <a:pt x="5189" y="7052"/>
                  </a:lnTo>
                  <a:lnTo>
                    <a:pt x="5147" y="6947"/>
                  </a:lnTo>
                  <a:lnTo>
                    <a:pt x="5147" y="6822"/>
                  </a:lnTo>
                  <a:lnTo>
                    <a:pt x="5105" y="6717"/>
                  </a:lnTo>
                  <a:lnTo>
                    <a:pt x="5147" y="6634"/>
                  </a:lnTo>
                  <a:lnTo>
                    <a:pt x="5084" y="6592"/>
                  </a:lnTo>
                  <a:lnTo>
                    <a:pt x="5126" y="6529"/>
                  </a:lnTo>
                  <a:lnTo>
                    <a:pt x="5126" y="6445"/>
                  </a:lnTo>
                  <a:lnTo>
                    <a:pt x="5084" y="6424"/>
                  </a:lnTo>
                  <a:lnTo>
                    <a:pt x="4938" y="6529"/>
                  </a:lnTo>
                  <a:lnTo>
                    <a:pt x="4875" y="6445"/>
                  </a:lnTo>
                  <a:lnTo>
                    <a:pt x="4875" y="6320"/>
                  </a:lnTo>
                  <a:lnTo>
                    <a:pt x="5043" y="6131"/>
                  </a:lnTo>
                  <a:lnTo>
                    <a:pt x="5105" y="6027"/>
                  </a:lnTo>
                  <a:lnTo>
                    <a:pt x="5084" y="5922"/>
                  </a:lnTo>
                  <a:lnTo>
                    <a:pt x="4980" y="5880"/>
                  </a:lnTo>
                  <a:lnTo>
                    <a:pt x="5001" y="5797"/>
                  </a:lnTo>
                  <a:lnTo>
                    <a:pt x="5126" y="5713"/>
                  </a:lnTo>
                  <a:lnTo>
                    <a:pt x="5189" y="5587"/>
                  </a:lnTo>
                  <a:lnTo>
                    <a:pt x="5126" y="5545"/>
                  </a:lnTo>
                  <a:lnTo>
                    <a:pt x="5105" y="5441"/>
                  </a:lnTo>
                  <a:lnTo>
                    <a:pt x="5210" y="5357"/>
                  </a:lnTo>
                  <a:lnTo>
                    <a:pt x="5252" y="5357"/>
                  </a:lnTo>
                  <a:lnTo>
                    <a:pt x="5461" y="5085"/>
                  </a:lnTo>
                  <a:lnTo>
                    <a:pt x="5524" y="4960"/>
                  </a:lnTo>
                  <a:lnTo>
                    <a:pt x="5461" y="4876"/>
                  </a:lnTo>
                  <a:lnTo>
                    <a:pt x="5461" y="4750"/>
                  </a:lnTo>
                  <a:lnTo>
                    <a:pt x="5566" y="4667"/>
                  </a:lnTo>
                  <a:lnTo>
                    <a:pt x="5712" y="4667"/>
                  </a:lnTo>
                  <a:lnTo>
                    <a:pt x="5817" y="4729"/>
                  </a:lnTo>
                  <a:lnTo>
                    <a:pt x="5921" y="4646"/>
                  </a:lnTo>
                  <a:lnTo>
                    <a:pt x="6026" y="4625"/>
                  </a:lnTo>
                  <a:lnTo>
                    <a:pt x="5963" y="2344"/>
                  </a:lnTo>
                  <a:lnTo>
                    <a:pt x="1318"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0" name="Google Shape;2980;p78"/>
            <p:cNvSpPr/>
            <p:nvPr/>
          </p:nvSpPr>
          <p:spPr>
            <a:xfrm>
              <a:off x="3829555" y="3057778"/>
              <a:ext cx="2251" cy="1194"/>
            </a:xfrm>
            <a:custGeom>
              <a:avLst/>
              <a:gdLst/>
              <a:ahLst/>
              <a:cxnLst/>
              <a:rect l="l" t="t" r="r" b="b"/>
              <a:pathLst>
                <a:path w="189" h="105" extrusionOk="0">
                  <a:moveTo>
                    <a:pt x="189" y="0"/>
                  </a:moveTo>
                  <a:lnTo>
                    <a:pt x="1" y="42"/>
                  </a:lnTo>
                  <a:lnTo>
                    <a:pt x="63" y="105"/>
                  </a:lnTo>
                  <a:lnTo>
                    <a:pt x="168" y="84"/>
                  </a:lnTo>
                  <a:lnTo>
                    <a:pt x="189"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1" name="Google Shape;2981;p78"/>
            <p:cNvSpPr/>
            <p:nvPr/>
          </p:nvSpPr>
          <p:spPr>
            <a:xfrm>
              <a:off x="3749584" y="2988770"/>
              <a:ext cx="104905" cy="77822"/>
            </a:xfrm>
            <a:custGeom>
              <a:avLst/>
              <a:gdLst/>
              <a:ahLst/>
              <a:cxnLst/>
              <a:rect l="l" t="t" r="r" b="b"/>
              <a:pathLst>
                <a:path w="8810" h="6843" extrusionOk="0">
                  <a:moveTo>
                    <a:pt x="6507" y="0"/>
                  </a:moveTo>
                  <a:lnTo>
                    <a:pt x="3913" y="1590"/>
                  </a:lnTo>
                  <a:lnTo>
                    <a:pt x="3181" y="2239"/>
                  </a:lnTo>
                  <a:lnTo>
                    <a:pt x="2323" y="2448"/>
                  </a:lnTo>
                  <a:lnTo>
                    <a:pt x="2302" y="3578"/>
                  </a:lnTo>
                  <a:lnTo>
                    <a:pt x="2239" y="4080"/>
                  </a:lnTo>
                  <a:lnTo>
                    <a:pt x="2176" y="4164"/>
                  </a:lnTo>
                  <a:lnTo>
                    <a:pt x="2134" y="4331"/>
                  </a:lnTo>
                  <a:lnTo>
                    <a:pt x="2093" y="4478"/>
                  </a:lnTo>
                  <a:lnTo>
                    <a:pt x="1800" y="4624"/>
                  </a:lnTo>
                  <a:lnTo>
                    <a:pt x="1653" y="4729"/>
                  </a:lnTo>
                  <a:lnTo>
                    <a:pt x="1465" y="4729"/>
                  </a:lnTo>
                  <a:lnTo>
                    <a:pt x="1297" y="4834"/>
                  </a:lnTo>
                  <a:lnTo>
                    <a:pt x="942" y="4834"/>
                  </a:lnTo>
                  <a:lnTo>
                    <a:pt x="774" y="4917"/>
                  </a:lnTo>
                  <a:lnTo>
                    <a:pt x="649" y="4917"/>
                  </a:lnTo>
                  <a:lnTo>
                    <a:pt x="251" y="4938"/>
                  </a:lnTo>
                  <a:lnTo>
                    <a:pt x="126" y="4917"/>
                  </a:lnTo>
                  <a:lnTo>
                    <a:pt x="84" y="5001"/>
                  </a:lnTo>
                  <a:lnTo>
                    <a:pt x="84" y="5147"/>
                  </a:lnTo>
                  <a:lnTo>
                    <a:pt x="0" y="5252"/>
                  </a:lnTo>
                  <a:lnTo>
                    <a:pt x="0" y="5440"/>
                  </a:lnTo>
                  <a:lnTo>
                    <a:pt x="544" y="5796"/>
                  </a:lnTo>
                  <a:lnTo>
                    <a:pt x="544" y="6047"/>
                  </a:lnTo>
                  <a:lnTo>
                    <a:pt x="753" y="6173"/>
                  </a:lnTo>
                  <a:lnTo>
                    <a:pt x="984" y="6047"/>
                  </a:lnTo>
                  <a:lnTo>
                    <a:pt x="1067" y="6089"/>
                  </a:lnTo>
                  <a:lnTo>
                    <a:pt x="1067" y="6152"/>
                  </a:lnTo>
                  <a:lnTo>
                    <a:pt x="1130" y="6194"/>
                  </a:lnTo>
                  <a:lnTo>
                    <a:pt x="1130" y="6298"/>
                  </a:lnTo>
                  <a:lnTo>
                    <a:pt x="1067" y="6403"/>
                  </a:lnTo>
                  <a:lnTo>
                    <a:pt x="1193" y="6570"/>
                  </a:lnTo>
                  <a:lnTo>
                    <a:pt x="1297" y="6570"/>
                  </a:lnTo>
                  <a:lnTo>
                    <a:pt x="1402" y="6508"/>
                  </a:lnTo>
                  <a:lnTo>
                    <a:pt x="1381" y="6466"/>
                  </a:lnTo>
                  <a:lnTo>
                    <a:pt x="1444" y="6361"/>
                  </a:lnTo>
                  <a:lnTo>
                    <a:pt x="1611" y="6508"/>
                  </a:lnTo>
                  <a:lnTo>
                    <a:pt x="1716" y="6633"/>
                  </a:lnTo>
                  <a:lnTo>
                    <a:pt x="1862" y="6675"/>
                  </a:lnTo>
                  <a:lnTo>
                    <a:pt x="1988" y="6842"/>
                  </a:lnTo>
                  <a:lnTo>
                    <a:pt x="2072" y="6780"/>
                  </a:lnTo>
                  <a:lnTo>
                    <a:pt x="2072" y="6717"/>
                  </a:lnTo>
                  <a:lnTo>
                    <a:pt x="2009" y="6696"/>
                  </a:lnTo>
                  <a:lnTo>
                    <a:pt x="1925" y="6528"/>
                  </a:lnTo>
                  <a:lnTo>
                    <a:pt x="1967" y="6487"/>
                  </a:lnTo>
                  <a:lnTo>
                    <a:pt x="1967" y="6403"/>
                  </a:lnTo>
                  <a:lnTo>
                    <a:pt x="2072" y="6298"/>
                  </a:lnTo>
                  <a:lnTo>
                    <a:pt x="2176" y="6298"/>
                  </a:lnTo>
                  <a:lnTo>
                    <a:pt x="2176" y="6215"/>
                  </a:lnTo>
                  <a:lnTo>
                    <a:pt x="2113" y="6173"/>
                  </a:lnTo>
                  <a:lnTo>
                    <a:pt x="2093" y="6068"/>
                  </a:lnTo>
                  <a:lnTo>
                    <a:pt x="2113" y="6005"/>
                  </a:lnTo>
                  <a:lnTo>
                    <a:pt x="2134" y="5984"/>
                  </a:lnTo>
                  <a:lnTo>
                    <a:pt x="2113" y="5943"/>
                  </a:lnTo>
                  <a:lnTo>
                    <a:pt x="2113" y="5880"/>
                  </a:lnTo>
                  <a:lnTo>
                    <a:pt x="2239" y="5775"/>
                  </a:lnTo>
                  <a:lnTo>
                    <a:pt x="2323" y="5754"/>
                  </a:lnTo>
                  <a:lnTo>
                    <a:pt x="2385" y="5733"/>
                  </a:lnTo>
                  <a:lnTo>
                    <a:pt x="2490" y="5692"/>
                  </a:lnTo>
                  <a:lnTo>
                    <a:pt x="2804" y="5692"/>
                  </a:lnTo>
                  <a:lnTo>
                    <a:pt x="2846" y="5650"/>
                  </a:lnTo>
                  <a:lnTo>
                    <a:pt x="2930" y="5650"/>
                  </a:lnTo>
                  <a:lnTo>
                    <a:pt x="3013" y="5671"/>
                  </a:lnTo>
                  <a:lnTo>
                    <a:pt x="3160" y="5692"/>
                  </a:lnTo>
                  <a:lnTo>
                    <a:pt x="3243" y="5733"/>
                  </a:lnTo>
                  <a:lnTo>
                    <a:pt x="3327" y="5754"/>
                  </a:lnTo>
                  <a:lnTo>
                    <a:pt x="3494" y="5796"/>
                  </a:lnTo>
                  <a:lnTo>
                    <a:pt x="3557" y="5880"/>
                  </a:lnTo>
                  <a:lnTo>
                    <a:pt x="3683" y="6068"/>
                  </a:lnTo>
                  <a:lnTo>
                    <a:pt x="3787" y="6152"/>
                  </a:lnTo>
                  <a:lnTo>
                    <a:pt x="3850" y="6110"/>
                  </a:lnTo>
                  <a:lnTo>
                    <a:pt x="3913" y="6047"/>
                  </a:lnTo>
                  <a:lnTo>
                    <a:pt x="3997" y="6005"/>
                  </a:lnTo>
                  <a:lnTo>
                    <a:pt x="4080" y="5984"/>
                  </a:lnTo>
                  <a:lnTo>
                    <a:pt x="4227" y="5964"/>
                  </a:lnTo>
                  <a:lnTo>
                    <a:pt x="4269" y="5943"/>
                  </a:lnTo>
                  <a:lnTo>
                    <a:pt x="4373" y="5943"/>
                  </a:lnTo>
                  <a:lnTo>
                    <a:pt x="4478" y="6005"/>
                  </a:lnTo>
                  <a:lnTo>
                    <a:pt x="4478" y="6068"/>
                  </a:lnTo>
                  <a:lnTo>
                    <a:pt x="4582" y="6089"/>
                  </a:lnTo>
                  <a:lnTo>
                    <a:pt x="4750" y="6194"/>
                  </a:lnTo>
                  <a:lnTo>
                    <a:pt x="4896" y="6215"/>
                  </a:lnTo>
                  <a:lnTo>
                    <a:pt x="5126" y="6298"/>
                  </a:lnTo>
                  <a:lnTo>
                    <a:pt x="5231" y="6319"/>
                  </a:lnTo>
                  <a:lnTo>
                    <a:pt x="5357" y="6256"/>
                  </a:lnTo>
                  <a:lnTo>
                    <a:pt x="5524" y="6047"/>
                  </a:lnTo>
                  <a:lnTo>
                    <a:pt x="5629" y="5984"/>
                  </a:lnTo>
                  <a:lnTo>
                    <a:pt x="5943" y="6005"/>
                  </a:lnTo>
                  <a:lnTo>
                    <a:pt x="6068" y="5964"/>
                  </a:lnTo>
                  <a:lnTo>
                    <a:pt x="6319" y="5984"/>
                  </a:lnTo>
                  <a:lnTo>
                    <a:pt x="6507" y="6068"/>
                  </a:lnTo>
                  <a:lnTo>
                    <a:pt x="6675" y="6089"/>
                  </a:lnTo>
                  <a:lnTo>
                    <a:pt x="6717" y="6110"/>
                  </a:lnTo>
                  <a:lnTo>
                    <a:pt x="6905" y="6068"/>
                  </a:lnTo>
                  <a:lnTo>
                    <a:pt x="6926" y="6047"/>
                  </a:lnTo>
                  <a:lnTo>
                    <a:pt x="7031" y="5984"/>
                  </a:lnTo>
                  <a:lnTo>
                    <a:pt x="7093" y="5943"/>
                  </a:lnTo>
                  <a:lnTo>
                    <a:pt x="7156" y="5901"/>
                  </a:lnTo>
                  <a:lnTo>
                    <a:pt x="7240" y="5943"/>
                  </a:lnTo>
                  <a:lnTo>
                    <a:pt x="7303" y="5901"/>
                  </a:lnTo>
                  <a:lnTo>
                    <a:pt x="7323" y="5838"/>
                  </a:lnTo>
                  <a:lnTo>
                    <a:pt x="7365" y="5733"/>
                  </a:lnTo>
                  <a:lnTo>
                    <a:pt x="7470" y="5775"/>
                  </a:lnTo>
                  <a:lnTo>
                    <a:pt x="7470" y="5775"/>
                  </a:lnTo>
                  <a:lnTo>
                    <a:pt x="7449" y="5043"/>
                  </a:lnTo>
                  <a:lnTo>
                    <a:pt x="7449" y="4959"/>
                  </a:lnTo>
                  <a:lnTo>
                    <a:pt x="7575" y="4959"/>
                  </a:lnTo>
                  <a:lnTo>
                    <a:pt x="7616" y="4896"/>
                  </a:lnTo>
                  <a:lnTo>
                    <a:pt x="8579" y="3913"/>
                  </a:lnTo>
                  <a:lnTo>
                    <a:pt x="8558" y="3076"/>
                  </a:lnTo>
                  <a:lnTo>
                    <a:pt x="8704" y="1988"/>
                  </a:lnTo>
                  <a:lnTo>
                    <a:pt x="8788" y="1904"/>
                  </a:lnTo>
                  <a:lnTo>
                    <a:pt x="8809" y="1695"/>
                  </a:lnTo>
                  <a:lnTo>
                    <a:pt x="8411" y="1235"/>
                  </a:lnTo>
                  <a:lnTo>
                    <a:pt x="8453" y="1151"/>
                  </a:lnTo>
                  <a:lnTo>
                    <a:pt x="8474" y="984"/>
                  </a:lnTo>
                  <a:lnTo>
                    <a:pt x="8181" y="210"/>
                  </a:lnTo>
                  <a:lnTo>
                    <a:pt x="8139" y="126"/>
                  </a:lnTo>
                  <a:lnTo>
                    <a:pt x="7616" y="335"/>
                  </a:lnTo>
                  <a:lnTo>
                    <a:pt x="7512" y="230"/>
                  </a:lnTo>
                  <a:lnTo>
                    <a:pt x="650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82" name="Google Shape;2982;p78"/>
            <p:cNvSpPr/>
            <p:nvPr/>
          </p:nvSpPr>
          <p:spPr>
            <a:xfrm>
              <a:off x="3767267" y="3053013"/>
              <a:ext cx="78744" cy="64493"/>
            </a:xfrm>
            <a:custGeom>
              <a:avLst/>
              <a:gdLst/>
              <a:ahLst/>
              <a:cxnLst/>
              <a:rect l="l" t="t" r="r" b="b"/>
              <a:pathLst>
                <a:path w="6613" h="5671" extrusionOk="0">
                  <a:moveTo>
                    <a:pt x="1361" y="1"/>
                  </a:moveTo>
                  <a:lnTo>
                    <a:pt x="1319" y="43"/>
                  </a:lnTo>
                  <a:lnTo>
                    <a:pt x="1005" y="43"/>
                  </a:lnTo>
                  <a:lnTo>
                    <a:pt x="900" y="84"/>
                  </a:lnTo>
                  <a:lnTo>
                    <a:pt x="838" y="105"/>
                  </a:lnTo>
                  <a:lnTo>
                    <a:pt x="754" y="126"/>
                  </a:lnTo>
                  <a:lnTo>
                    <a:pt x="628" y="231"/>
                  </a:lnTo>
                  <a:lnTo>
                    <a:pt x="628" y="294"/>
                  </a:lnTo>
                  <a:lnTo>
                    <a:pt x="649" y="335"/>
                  </a:lnTo>
                  <a:lnTo>
                    <a:pt x="628" y="356"/>
                  </a:lnTo>
                  <a:lnTo>
                    <a:pt x="608" y="419"/>
                  </a:lnTo>
                  <a:lnTo>
                    <a:pt x="628" y="524"/>
                  </a:lnTo>
                  <a:lnTo>
                    <a:pt x="691" y="566"/>
                  </a:lnTo>
                  <a:lnTo>
                    <a:pt x="691" y="649"/>
                  </a:lnTo>
                  <a:lnTo>
                    <a:pt x="587" y="649"/>
                  </a:lnTo>
                  <a:lnTo>
                    <a:pt x="482" y="754"/>
                  </a:lnTo>
                  <a:lnTo>
                    <a:pt x="482" y="838"/>
                  </a:lnTo>
                  <a:lnTo>
                    <a:pt x="440" y="879"/>
                  </a:lnTo>
                  <a:lnTo>
                    <a:pt x="524" y="1047"/>
                  </a:lnTo>
                  <a:lnTo>
                    <a:pt x="587" y="1068"/>
                  </a:lnTo>
                  <a:lnTo>
                    <a:pt x="587" y="1131"/>
                  </a:lnTo>
                  <a:lnTo>
                    <a:pt x="503" y="1193"/>
                  </a:lnTo>
                  <a:lnTo>
                    <a:pt x="482" y="1193"/>
                  </a:lnTo>
                  <a:lnTo>
                    <a:pt x="440" y="1340"/>
                  </a:lnTo>
                  <a:lnTo>
                    <a:pt x="482" y="1403"/>
                  </a:lnTo>
                  <a:lnTo>
                    <a:pt x="628" y="1549"/>
                  </a:lnTo>
                  <a:lnTo>
                    <a:pt x="649" y="1675"/>
                  </a:lnTo>
                  <a:lnTo>
                    <a:pt x="712" y="1884"/>
                  </a:lnTo>
                  <a:lnTo>
                    <a:pt x="691" y="1967"/>
                  </a:lnTo>
                  <a:lnTo>
                    <a:pt x="545" y="1967"/>
                  </a:lnTo>
                  <a:lnTo>
                    <a:pt x="503" y="2030"/>
                  </a:lnTo>
                  <a:lnTo>
                    <a:pt x="503" y="2093"/>
                  </a:lnTo>
                  <a:lnTo>
                    <a:pt x="628" y="2219"/>
                  </a:lnTo>
                  <a:lnTo>
                    <a:pt x="608" y="2281"/>
                  </a:lnTo>
                  <a:lnTo>
                    <a:pt x="524" y="2281"/>
                  </a:lnTo>
                  <a:lnTo>
                    <a:pt x="440" y="2323"/>
                  </a:lnTo>
                  <a:lnTo>
                    <a:pt x="398" y="2428"/>
                  </a:lnTo>
                  <a:lnTo>
                    <a:pt x="315" y="2553"/>
                  </a:lnTo>
                  <a:lnTo>
                    <a:pt x="273" y="2658"/>
                  </a:lnTo>
                  <a:lnTo>
                    <a:pt x="210" y="2721"/>
                  </a:lnTo>
                  <a:lnTo>
                    <a:pt x="168" y="2721"/>
                  </a:lnTo>
                  <a:lnTo>
                    <a:pt x="64" y="2763"/>
                  </a:lnTo>
                  <a:lnTo>
                    <a:pt x="22" y="2825"/>
                  </a:lnTo>
                  <a:lnTo>
                    <a:pt x="22" y="2930"/>
                  </a:lnTo>
                  <a:lnTo>
                    <a:pt x="1" y="3014"/>
                  </a:lnTo>
                  <a:lnTo>
                    <a:pt x="1" y="3139"/>
                  </a:lnTo>
                  <a:lnTo>
                    <a:pt x="1" y="3181"/>
                  </a:lnTo>
                  <a:lnTo>
                    <a:pt x="22" y="3265"/>
                  </a:lnTo>
                  <a:lnTo>
                    <a:pt x="1" y="3328"/>
                  </a:lnTo>
                  <a:lnTo>
                    <a:pt x="22" y="3369"/>
                  </a:lnTo>
                  <a:lnTo>
                    <a:pt x="22" y="3432"/>
                  </a:lnTo>
                  <a:lnTo>
                    <a:pt x="22" y="3537"/>
                  </a:lnTo>
                  <a:lnTo>
                    <a:pt x="64" y="3767"/>
                  </a:lnTo>
                  <a:lnTo>
                    <a:pt x="22" y="3851"/>
                  </a:lnTo>
                  <a:lnTo>
                    <a:pt x="64" y="3955"/>
                  </a:lnTo>
                  <a:lnTo>
                    <a:pt x="22" y="4227"/>
                  </a:lnTo>
                  <a:lnTo>
                    <a:pt x="64" y="4332"/>
                  </a:lnTo>
                  <a:lnTo>
                    <a:pt x="294" y="4395"/>
                  </a:lnTo>
                  <a:lnTo>
                    <a:pt x="482" y="4311"/>
                  </a:lnTo>
                  <a:lnTo>
                    <a:pt x="900" y="4541"/>
                  </a:lnTo>
                  <a:lnTo>
                    <a:pt x="1131" y="4750"/>
                  </a:lnTo>
                  <a:lnTo>
                    <a:pt x="1256" y="5043"/>
                  </a:lnTo>
                  <a:lnTo>
                    <a:pt x="1256" y="5232"/>
                  </a:lnTo>
                  <a:lnTo>
                    <a:pt x="1340" y="5273"/>
                  </a:lnTo>
                  <a:lnTo>
                    <a:pt x="1424" y="5462"/>
                  </a:lnTo>
                  <a:lnTo>
                    <a:pt x="1549" y="5587"/>
                  </a:lnTo>
                  <a:lnTo>
                    <a:pt x="1758" y="5671"/>
                  </a:lnTo>
                  <a:lnTo>
                    <a:pt x="2323" y="5629"/>
                  </a:lnTo>
                  <a:lnTo>
                    <a:pt x="2428" y="5566"/>
                  </a:lnTo>
                  <a:lnTo>
                    <a:pt x="2512" y="5587"/>
                  </a:lnTo>
                  <a:lnTo>
                    <a:pt x="2784" y="5483"/>
                  </a:lnTo>
                  <a:lnTo>
                    <a:pt x="2888" y="5545"/>
                  </a:lnTo>
                  <a:lnTo>
                    <a:pt x="3014" y="5524"/>
                  </a:lnTo>
                  <a:lnTo>
                    <a:pt x="3056" y="5357"/>
                  </a:lnTo>
                  <a:lnTo>
                    <a:pt x="3160" y="5462"/>
                  </a:lnTo>
                  <a:lnTo>
                    <a:pt x="3223" y="5441"/>
                  </a:lnTo>
                  <a:lnTo>
                    <a:pt x="3223" y="5357"/>
                  </a:lnTo>
                  <a:lnTo>
                    <a:pt x="3369" y="5211"/>
                  </a:lnTo>
                  <a:lnTo>
                    <a:pt x="3432" y="5043"/>
                  </a:lnTo>
                  <a:lnTo>
                    <a:pt x="3432" y="4918"/>
                  </a:lnTo>
                  <a:lnTo>
                    <a:pt x="3411" y="4792"/>
                  </a:lnTo>
                  <a:lnTo>
                    <a:pt x="3474" y="4729"/>
                  </a:lnTo>
                  <a:lnTo>
                    <a:pt x="3474" y="4646"/>
                  </a:lnTo>
                  <a:lnTo>
                    <a:pt x="3558" y="4583"/>
                  </a:lnTo>
                  <a:lnTo>
                    <a:pt x="3662" y="4499"/>
                  </a:lnTo>
                  <a:lnTo>
                    <a:pt x="3725" y="4436"/>
                  </a:lnTo>
                  <a:lnTo>
                    <a:pt x="3893" y="4311"/>
                  </a:lnTo>
                  <a:lnTo>
                    <a:pt x="3872" y="4206"/>
                  </a:lnTo>
                  <a:lnTo>
                    <a:pt x="3893" y="4123"/>
                  </a:lnTo>
                  <a:lnTo>
                    <a:pt x="4039" y="4123"/>
                  </a:lnTo>
                  <a:lnTo>
                    <a:pt x="4081" y="4060"/>
                  </a:lnTo>
                  <a:lnTo>
                    <a:pt x="4102" y="4081"/>
                  </a:lnTo>
                  <a:lnTo>
                    <a:pt x="4269" y="4123"/>
                  </a:lnTo>
                  <a:lnTo>
                    <a:pt x="4353" y="4123"/>
                  </a:lnTo>
                  <a:lnTo>
                    <a:pt x="4458" y="4185"/>
                  </a:lnTo>
                  <a:lnTo>
                    <a:pt x="4499" y="4311"/>
                  </a:lnTo>
                  <a:lnTo>
                    <a:pt x="4604" y="4374"/>
                  </a:lnTo>
                  <a:lnTo>
                    <a:pt x="4688" y="4395"/>
                  </a:lnTo>
                  <a:lnTo>
                    <a:pt x="4792" y="4332"/>
                  </a:lnTo>
                  <a:lnTo>
                    <a:pt x="4876" y="4206"/>
                  </a:lnTo>
                  <a:lnTo>
                    <a:pt x="4876" y="4164"/>
                  </a:lnTo>
                  <a:lnTo>
                    <a:pt x="4918" y="4081"/>
                  </a:lnTo>
                  <a:lnTo>
                    <a:pt x="5002" y="4060"/>
                  </a:lnTo>
                  <a:lnTo>
                    <a:pt x="5085" y="3955"/>
                  </a:lnTo>
                  <a:lnTo>
                    <a:pt x="5085" y="3872"/>
                  </a:lnTo>
                  <a:lnTo>
                    <a:pt x="5106" y="3746"/>
                  </a:lnTo>
                  <a:lnTo>
                    <a:pt x="5294" y="3558"/>
                  </a:lnTo>
                  <a:lnTo>
                    <a:pt x="5315" y="3453"/>
                  </a:lnTo>
                  <a:lnTo>
                    <a:pt x="5294" y="3369"/>
                  </a:lnTo>
                  <a:lnTo>
                    <a:pt x="5336" y="3286"/>
                  </a:lnTo>
                  <a:lnTo>
                    <a:pt x="5504" y="3139"/>
                  </a:lnTo>
                  <a:lnTo>
                    <a:pt x="5608" y="3056"/>
                  </a:lnTo>
                  <a:lnTo>
                    <a:pt x="5629" y="2930"/>
                  </a:lnTo>
                  <a:lnTo>
                    <a:pt x="5650" y="2846"/>
                  </a:lnTo>
                  <a:lnTo>
                    <a:pt x="5629" y="2658"/>
                  </a:lnTo>
                  <a:lnTo>
                    <a:pt x="5734" y="2595"/>
                  </a:lnTo>
                  <a:lnTo>
                    <a:pt x="5880" y="2553"/>
                  </a:lnTo>
                  <a:lnTo>
                    <a:pt x="5964" y="2428"/>
                  </a:lnTo>
                  <a:lnTo>
                    <a:pt x="5985" y="2302"/>
                  </a:lnTo>
                  <a:lnTo>
                    <a:pt x="5985" y="2135"/>
                  </a:lnTo>
                  <a:lnTo>
                    <a:pt x="5985" y="2030"/>
                  </a:lnTo>
                  <a:lnTo>
                    <a:pt x="6048" y="1926"/>
                  </a:lnTo>
                  <a:lnTo>
                    <a:pt x="6152" y="1758"/>
                  </a:lnTo>
                  <a:lnTo>
                    <a:pt x="6194" y="1695"/>
                  </a:lnTo>
                  <a:lnTo>
                    <a:pt x="6236" y="1654"/>
                  </a:lnTo>
                  <a:lnTo>
                    <a:pt x="6341" y="1570"/>
                  </a:lnTo>
                  <a:lnTo>
                    <a:pt x="6382" y="1570"/>
                  </a:lnTo>
                  <a:lnTo>
                    <a:pt x="6466" y="1465"/>
                  </a:lnTo>
                  <a:lnTo>
                    <a:pt x="6592" y="1403"/>
                  </a:lnTo>
                  <a:lnTo>
                    <a:pt x="6613" y="1340"/>
                  </a:lnTo>
                  <a:lnTo>
                    <a:pt x="6571" y="1193"/>
                  </a:lnTo>
                  <a:lnTo>
                    <a:pt x="6571" y="1131"/>
                  </a:lnTo>
                  <a:lnTo>
                    <a:pt x="6550" y="1047"/>
                  </a:lnTo>
                  <a:lnTo>
                    <a:pt x="6445" y="984"/>
                  </a:lnTo>
                  <a:lnTo>
                    <a:pt x="6382" y="921"/>
                  </a:lnTo>
                  <a:lnTo>
                    <a:pt x="6382" y="733"/>
                  </a:lnTo>
                  <a:lnTo>
                    <a:pt x="6362" y="628"/>
                  </a:lnTo>
                  <a:lnTo>
                    <a:pt x="6299" y="503"/>
                  </a:lnTo>
                  <a:lnTo>
                    <a:pt x="6236" y="356"/>
                  </a:lnTo>
                  <a:lnTo>
                    <a:pt x="6069" y="147"/>
                  </a:lnTo>
                  <a:lnTo>
                    <a:pt x="5985" y="126"/>
                  </a:lnTo>
                  <a:lnTo>
                    <a:pt x="5880" y="84"/>
                  </a:lnTo>
                  <a:lnTo>
                    <a:pt x="5838" y="189"/>
                  </a:lnTo>
                  <a:lnTo>
                    <a:pt x="5818" y="252"/>
                  </a:lnTo>
                  <a:lnTo>
                    <a:pt x="5755" y="294"/>
                  </a:lnTo>
                  <a:lnTo>
                    <a:pt x="5671" y="252"/>
                  </a:lnTo>
                  <a:lnTo>
                    <a:pt x="5608" y="294"/>
                  </a:lnTo>
                  <a:lnTo>
                    <a:pt x="5546" y="335"/>
                  </a:lnTo>
                  <a:lnTo>
                    <a:pt x="5441" y="398"/>
                  </a:lnTo>
                  <a:lnTo>
                    <a:pt x="5399" y="503"/>
                  </a:lnTo>
                  <a:lnTo>
                    <a:pt x="5294" y="524"/>
                  </a:lnTo>
                  <a:lnTo>
                    <a:pt x="5232" y="461"/>
                  </a:lnTo>
                  <a:lnTo>
                    <a:pt x="5190" y="440"/>
                  </a:lnTo>
                  <a:lnTo>
                    <a:pt x="5022" y="419"/>
                  </a:lnTo>
                  <a:lnTo>
                    <a:pt x="4834" y="335"/>
                  </a:lnTo>
                  <a:lnTo>
                    <a:pt x="4583" y="315"/>
                  </a:lnTo>
                  <a:lnTo>
                    <a:pt x="4458" y="356"/>
                  </a:lnTo>
                  <a:lnTo>
                    <a:pt x="4144" y="335"/>
                  </a:lnTo>
                  <a:lnTo>
                    <a:pt x="4039" y="398"/>
                  </a:lnTo>
                  <a:lnTo>
                    <a:pt x="3872" y="607"/>
                  </a:lnTo>
                  <a:lnTo>
                    <a:pt x="3746" y="670"/>
                  </a:lnTo>
                  <a:lnTo>
                    <a:pt x="3641" y="649"/>
                  </a:lnTo>
                  <a:lnTo>
                    <a:pt x="3411" y="566"/>
                  </a:lnTo>
                  <a:lnTo>
                    <a:pt x="3265" y="545"/>
                  </a:lnTo>
                  <a:lnTo>
                    <a:pt x="3097" y="440"/>
                  </a:lnTo>
                  <a:lnTo>
                    <a:pt x="2993" y="419"/>
                  </a:lnTo>
                  <a:lnTo>
                    <a:pt x="2993" y="356"/>
                  </a:lnTo>
                  <a:lnTo>
                    <a:pt x="2888" y="294"/>
                  </a:lnTo>
                  <a:lnTo>
                    <a:pt x="2784" y="294"/>
                  </a:lnTo>
                  <a:lnTo>
                    <a:pt x="2742" y="315"/>
                  </a:lnTo>
                  <a:lnTo>
                    <a:pt x="2595" y="335"/>
                  </a:lnTo>
                  <a:lnTo>
                    <a:pt x="2512" y="356"/>
                  </a:lnTo>
                  <a:lnTo>
                    <a:pt x="2428" y="398"/>
                  </a:lnTo>
                  <a:lnTo>
                    <a:pt x="2365" y="461"/>
                  </a:lnTo>
                  <a:lnTo>
                    <a:pt x="2302" y="503"/>
                  </a:lnTo>
                  <a:lnTo>
                    <a:pt x="2198" y="419"/>
                  </a:lnTo>
                  <a:lnTo>
                    <a:pt x="2072" y="231"/>
                  </a:lnTo>
                  <a:lnTo>
                    <a:pt x="2009" y="147"/>
                  </a:lnTo>
                  <a:lnTo>
                    <a:pt x="1842" y="105"/>
                  </a:lnTo>
                  <a:lnTo>
                    <a:pt x="1758" y="84"/>
                  </a:lnTo>
                  <a:lnTo>
                    <a:pt x="1675" y="43"/>
                  </a:lnTo>
                  <a:lnTo>
                    <a:pt x="1528" y="22"/>
                  </a:lnTo>
                  <a:lnTo>
                    <a:pt x="144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3" name="Google Shape;2983;p78"/>
            <p:cNvSpPr/>
            <p:nvPr/>
          </p:nvSpPr>
          <p:spPr>
            <a:xfrm>
              <a:off x="3805645" y="3058722"/>
              <a:ext cx="52322" cy="74968"/>
            </a:xfrm>
            <a:custGeom>
              <a:avLst/>
              <a:gdLst/>
              <a:ahLst/>
              <a:cxnLst/>
              <a:rect l="l" t="t" r="r" b="b"/>
              <a:pathLst>
                <a:path w="4394" h="6592" extrusionOk="0">
                  <a:moveTo>
                    <a:pt x="3076" y="1"/>
                  </a:moveTo>
                  <a:lnTo>
                    <a:pt x="3139" y="126"/>
                  </a:lnTo>
                  <a:lnTo>
                    <a:pt x="3159" y="231"/>
                  </a:lnTo>
                  <a:lnTo>
                    <a:pt x="3159" y="419"/>
                  </a:lnTo>
                  <a:lnTo>
                    <a:pt x="3222" y="482"/>
                  </a:lnTo>
                  <a:lnTo>
                    <a:pt x="3327" y="545"/>
                  </a:lnTo>
                  <a:lnTo>
                    <a:pt x="3348" y="629"/>
                  </a:lnTo>
                  <a:lnTo>
                    <a:pt x="3348" y="691"/>
                  </a:lnTo>
                  <a:lnTo>
                    <a:pt x="3390" y="838"/>
                  </a:lnTo>
                  <a:lnTo>
                    <a:pt x="3369" y="901"/>
                  </a:lnTo>
                  <a:lnTo>
                    <a:pt x="3243" y="963"/>
                  </a:lnTo>
                  <a:lnTo>
                    <a:pt x="3159" y="1068"/>
                  </a:lnTo>
                  <a:lnTo>
                    <a:pt x="3118" y="1068"/>
                  </a:lnTo>
                  <a:lnTo>
                    <a:pt x="3013" y="1152"/>
                  </a:lnTo>
                  <a:lnTo>
                    <a:pt x="2971" y="1193"/>
                  </a:lnTo>
                  <a:lnTo>
                    <a:pt x="2929" y="1256"/>
                  </a:lnTo>
                  <a:lnTo>
                    <a:pt x="2825" y="1424"/>
                  </a:lnTo>
                  <a:lnTo>
                    <a:pt x="2762" y="1528"/>
                  </a:lnTo>
                  <a:lnTo>
                    <a:pt x="2762" y="1633"/>
                  </a:lnTo>
                  <a:lnTo>
                    <a:pt x="2762" y="1800"/>
                  </a:lnTo>
                  <a:lnTo>
                    <a:pt x="2741" y="1926"/>
                  </a:lnTo>
                  <a:lnTo>
                    <a:pt x="2657" y="2051"/>
                  </a:lnTo>
                  <a:lnTo>
                    <a:pt x="2511" y="2093"/>
                  </a:lnTo>
                  <a:lnTo>
                    <a:pt x="2406" y="2156"/>
                  </a:lnTo>
                  <a:lnTo>
                    <a:pt x="2427" y="2344"/>
                  </a:lnTo>
                  <a:lnTo>
                    <a:pt x="2406" y="2428"/>
                  </a:lnTo>
                  <a:lnTo>
                    <a:pt x="2385" y="2554"/>
                  </a:lnTo>
                  <a:lnTo>
                    <a:pt x="2281" y="2637"/>
                  </a:lnTo>
                  <a:lnTo>
                    <a:pt x="2113" y="2784"/>
                  </a:lnTo>
                  <a:lnTo>
                    <a:pt x="2071" y="2867"/>
                  </a:lnTo>
                  <a:lnTo>
                    <a:pt x="2092" y="2951"/>
                  </a:lnTo>
                  <a:lnTo>
                    <a:pt x="2071" y="3056"/>
                  </a:lnTo>
                  <a:lnTo>
                    <a:pt x="1883" y="3244"/>
                  </a:lnTo>
                  <a:lnTo>
                    <a:pt x="1862" y="3370"/>
                  </a:lnTo>
                  <a:lnTo>
                    <a:pt x="1862" y="3453"/>
                  </a:lnTo>
                  <a:lnTo>
                    <a:pt x="1779" y="3558"/>
                  </a:lnTo>
                  <a:lnTo>
                    <a:pt x="1695" y="3579"/>
                  </a:lnTo>
                  <a:lnTo>
                    <a:pt x="1653" y="3662"/>
                  </a:lnTo>
                  <a:lnTo>
                    <a:pt x="1653" y="3704"/>
                  </a:lnTo>
                  <a:lnTo>
                    <a:pt x="1569" y="3830"/>
                  </a:lnTo>
                  <a:lnTo>
                    <a:pt x="1465" y="3893"/>
                  </a:lnTo>
                  <a:lnTo>
                    <a:pt x="1381" y="3872"/>
                  </a:lnTo>
                  <a:lnTo>
                    <a:pt x="1276" y="3809"/>
                  </a:lnTo>
                  <a:lnTo>
                    <a:pt x="1235" y="3683"/>
                  </a:lnTo>
                  <a:lnTo>
                    <a:pt x="1130" y="3621"/>
                  </a:lnTo>
                  <a:lnTo>
                    <a:pt x="1046" y="3621"/>
                  </a:lnTo>
                  <a:lnTo>
                    <a:pt x="879" y="3579"/>
                  </a:lnTo>
                  <a:lnTo>
                    <a:pt x="858" y="3558"/>
                  </a:lnTo>
                  <a:lnTo>
                    <a:pt x="816" y="3621"/>
                  </a:lnTo>
                  <a:lnTo>
                    <a:pt x="670" y="3621"/>
                  </a:lnTo>
                  <a:lnTo>
                    <a:pt x="649" y="3704"/>
                  </a:lnTo>
                  <a:lnTo>
                    <a:pt x="670" y="3809"/>
                  </a:lnTo>
                  <a:lnTo>
                    <a:pt x="502" y="3934"/>
                  </a:lnTo>
                  <a:lnTo>
                    <a:pt x="439" y="3997"/>
                  </a:lnTo>
                  <a:lnTo>
                    <a:pt x="335" y="4081"/>
                  </a:lnTo>
                  <a:lnTo>
                    <a:pt x="251" y="4144"/>
                  </a:lnTo>
                  <a:lnTo>
                    <a:pt x="251" y="4227"/>
                  </a:lnTo>
                  <a:lnTo>
                    <a:pt x="188" y="4290"/>
                  </a:lnTo>
                  <a:lnTo>
                    <a:pt x="209" y="4416"/>
                  </a:lnTo>
                  <a:lnTo>
                    <a:pt x="209" y="4541"/>
                  </a:lnTo>
                  <a:lnTo>
                    <a:pt x="146" y="4709"/>
                  </a:lnTo>
                  <a:lnTo>
                    <a:pt x="0" y="4855"/>
                  </a:lnTo>
                  <a:lnTo>
                    <a:pt x="0" y="4939"/>
                  </a:lnTo>
                  <a:lnTo>
                    <a:pt x="84" y="4960"/>
                  </a:lnTo>
                  <a:lnTo>
                    <a:pt x="188" y="4918"/>
                  </a:lnTo>
                  <a:lnTo>
                    <a:pt x="230" y="5274"/>
                  </a:lnTo>
                  <a:lnTo>
                    <a:pt x="335" y="5274"/>
                  </a:lnTo>
                  <a:lnTo>
                    <a:pt x="398" y="5357"/>
                  </a:lnTo>
                  <a:lnTo>
                    <a:pt x="565" y="5274"/>
                  </a:lnTo>
                  <a:lnTo>
                    <a:pt x="649" y="5399"/>
                  </a:lnTo>
                  <a:lnTo>
                    <a:pt x="628" y="5483"/>
                  </a:lnTo>
                  <a:lnTo>
                    <a:pt x="628" y="5650"/>
                  </a:lnTo>
                  <a:lnTo>
                    <a:pt x="732" y="5797"/>
                  </a:lnTo>
                  <a:lnTo>
                    <a:pt x="732" y="6006"/>
                  </a:lnTo>
                  <a:lnTo>
                    <a:pt x="649" y="6215"/>
                  </a:lnTo>
                  <a:lnTo>
                    <a:pt x="753" y="6299"/>
                  </a:lnTo>
                  <a:lnTo>
                    <a:pt x="649" y="6403"/>
                  </a:lnTo>
                  <a:lnTo>
                    <a:pt x="649" y="6403"/>
                  </a:lnTo>
                  <a:lnTo>
                    <a:pt x="732" y="6383"/>
                  </a:lnTo>
                  <a:lnTo>
                    <a:pt x="816" y="6383"/>
                  </a:lnTo>
                  <a:lnTo>
                    <a:pt x="837" y="6403"/>
                  </a:lnTo>
                  <a:lnTo>
                    <a:pt x="1507" y="6403"/>
                  </a:lnTo>
                  <a:lnTo>
                    <a:pt x="1548" y="6383"/>
                  </a:lnTo>
                  <a:lnTo>
                    <a:pt x="1590" y="6341"/>
                  </a:lnTo>
                  <a:lnTo>
                    <a:pt x="1653" y="6383"/>
                  </a:lnTo>
                  <a:lnTo>
                    <a:pt x="1695" y="6320"/>
                  </a:lnTo>
                  <a:lnTo>
                    <a:pt x="1862" y="6341"/>
                  </a:lnTo>
                  <a:lnTo>
                    <a:pt x="1904" y="6320"/>
                  </a:lnTo>
                  <a:lnTo>
                    <a:pt x="2092" y="6320"/>
                  </a:lnTo>
                  <a:lnTo>
                    <a:pt x="2134" y="6341"/>
                  </a:lnTo>
                  <a:lnTo>
                    <a:pt x="2239" y="6320"/>
                  </a:lnTo>
                  <a:lnTo>
                    <a:pt x="2323" y="6320"/>
                  </a:lnTo>
                  <a:lnTo>
                    <a:pt x="2323" y="6341"/>
                  </a:lnTo>
                  <a:lnTo>
                    <a:pt x="2490" y="6383"/>
                  </a:lnTo>
                  <a:lnTo>
                    <a:pt x="2511" y="6341"/>
                  </a:lnTo>
                  <a:lnTo>
                    <a:pt x="2553" y="6341"/>
                  </a:lnTo>
                  <a:lnTo>
                    <a:pt x="2595" y="6403"/>
                  </a:lnTo>
                  <a:lnTo>
                    <a:pt x="3327" y="6403"/>
                  </a:lnTo>
                  <a:lnTo>
                    <a:pt x="3390" y="6424"/>
                  </a:lnTo>
                  <a:lnTo>
                    <a:pt x="3431" y="6403"/>
                  </a:lnTo>
                  <a:lnTo>
                    <a:pt x="3452" y="6403"/>
                  </a:lnTo>
                  <a:lnTo>
                    <a:pt x="3536" y="6487"/>
                  </a:lnTo>
                  <a:lnTo>
                    <a:pt x="3578" y="6445"/>
                  </a:lnTo>
                  <a:lnTo>
                    <a:pt x="3662" y="6487"/>
                  </a:lnTo>
                  <a:lnTo>
                    <a:pt x="3683" y="6529"/>
                  </a:lnTo>
                  <a:lnTo>
                    <a:pt x="3745" y="6508"/>
                  </a:lnTo>
                  <a:lnTo>
                    <a:pt x="3766" y="6487"/>
                  </a:lnTo>
                  <a:lnTo>
                    <a:pt x="3808" y="6487"/>
                  </a:lnTo>
                  <a:lnTo>
                    <a:pt x="3892" y="6550"/>
                  </a:lnTo>
                  <a:lnTo>
                    <a:pt x="3955" y="6529"/>
                  </a:lnTo>
                  <a:lnTo>
                    <a:pt x="4059" y="6529"/>
                  </a:lnTo>
                  <a:lnTo>
                    <a:pt x="4101" y="6550"/>
                  </a:lnTo>
                  <a:lnTo>
                    <a:pt x="4206" y="6550"/>
                  </a:lnTo>
                  <a:lnTo>
                    <a:pt x="4206" y="6592"/>
                  </a:lnTo>
                  <a:lnTo>
                    <a:pt x="4289" y="6592"/>
                  </a:lnTo>
                  <a:lnTo>
                    <a:pt x="4310" y="6529"/>
                  </a:lnTo>
                  <a:lnTo>
                    <a:pt x="4268" y="6424"/>
                  </a:lnTo>
                  <a:lnTo>
                    <a:pt x="4268" y="6403"/>
                  </a:lnTo>
                  <a:lnTo>
                    <a:pt x="4331" y="6299"/>
                  </a:lnTo>
                  <a:lnTo>
                    <a:pt x="4373" y="6215"/>
                  </a:lnTo>
                  <a:lnTo>
                    <a:pt x="4394" y="6194"/>
                  </a:lnTo>
                  <a:lnTo>
                    <a:pt x="4373" y="6194"/>
                  </a:lnTo>
                  <a:lnTo>
                    <a:pt x="4331" y="6131"/>
                  </a:lnTo>
                  <a:lnTo>
                    <a:pt x="4331" y="6069"/>
                  </a:lnTo>
                  <a:lnTo>
                    <a:pt x="4331" y="5922"/>
                  </a:lnTo>
                  <a:lnTo>
                    <a:pt x="4164" y="5797"/>
                  </a:lnTo>
                  <a:lnTo>
                    <a:pt x="4080" y="5713"/>
                  </a:lnTo>
                  <a:lnTo>
                    <a:pt x="3996" y="5567"/>
                  </a:lnTo>
                  <a:lnTo>
                    <a:pt x="3850" y="5357"/>
                  </a:lnTo>
                  <a:lnTo>
                    <a:pt x="3808" y="5232"/>
                  </a:lnTo>
                  <a:lnTo>
                    <a:pt x="3703" y="5127"/>
                  </a:lnTo>
                  <a:lnTo>
                    <a:pt x="3557" y="5043"/>
                  </a:lnTo>
                  <a:lnTo>
                    <a:pt x="3494" y="4981"/>
                  </a:lnTo>
                  <a:lnTo>
                    <a:pt x="3494" y="4750"/>
                  </a:lnTo>
                  <a:lnTo>
                    <a:pt x="3473" y="4625"/>
                  </a:lnTo>
                  <a:lnTo>
                    <a:pt x="3452" y="4458"/>
                  </a:lnTo>
                  <a:lnTo>
                    <a:pt x="3473" y="4332"/>
                  </a:lnTo>
                  <a:lnTo>
                    <a:pt x="3431" y="4186"/>
                  </a:lnTo>
                  <a:lnTo>
                    <a:pt x="3390" y="4039"/>
                  </a:lnTo>
                  <a:lnTo>
                    <a:pt x="3452" y="3976"/>
                  </a:lnTo>
                  <a:lnTo>
                    <a:pt x="3536" y="3976"/>
                  </a:lnTo>
                  <a:lnTo>
                    <a:pt x="3641" y="3788"/>
                  </a:lnTo>
                  <a:lnTo>
                    <a:pt x="3683" y="3662"/>
                  </a:lnTo>
                  <a:lnTo>
                    <a:pt x="3787" y="3474"/>
                  </a:lnTo>
                  <a:lnTo>
                    <a:pt x="3850" y="3349"/>
                  </a:lnTo>
                  <a:lnTo>
                    <a:pt x="3955" y="3307"/>
                  </a:lnTo>
                  <a:lnTo>
                    <a:pt x="4059" y="3160"/>
                  </a:lnTo>
                  <a:lnTo>
                    <a:pt x="4059" y="3139"/>
                  </a:lnTo>
                  <a:lnTo>
                    <a:pt x="4017" y="3035"/>
                  </a:lnTo>
                  <a:lnTo>
                    <a:pt x="3955" y="2867"/>
                  </a:lnTo>
                  <a:lnTo>
                    <a:pt x="3850" y="2721"/>
                  </a:lnTo>
                  <a:lnTo>
                    <a:pt x="3766" y="2637"/>
                  </a:lnTo>
                  <a:lnTo>
                    <a:pt x="3557" y="2428"/>
                  </a:lnTo>
                  <a:lnTo>
                    <a:pt x="3348" y="2240"/>
                  </a:lnTo>
                  <a:lnTo>
                    <a:pt x="3243" y="2219"/>
                  </a:lnTo>
                  <a:lnTo>
                    <a:pt x="3243" y="2135"/>
                  </a:lnTo>
                  <a:lnTo>
                    <a:pt x="3159" y="2093"/>
                  </a:lnTo>
                  <a:lnTo>
                    <a:pt x="3159" y="2030"/>
                  </a:lnTo>
                  <a:lnTo>
                    <a:pt x="3159" y="1926"/>
                  </a:lnTo>
                  <a:lnTo>
                    <a:pt x="3180" y="1884"/>
                  </a:lnTo>
                  <a:lnTo>
                    <a:pt x="3180" y="1779"/>
                  </a:lnTo>
                  <a:lnTo>
                    <a:pt x="3369" y="1779"/>
                  </a:lnTo>
                  <a:lnTo>
                    <a:pt x="3431" y="1800"/>
                  </a:lnTo>
                  <a:lnTo>
                    <a:pt x="3536" y="1779"/>
                  </a:lnTo>
                  <a:lnTo>
                    <a:pt x="3641" y="1800"/>
                  </a:lnTo>
                  <a:lnTo>
                    <a:pt x="3683" y="1779"/>
                  </a:lnTo>
                  <a:lnTo>
                    <a:pt x="3808" y="1800"/>
                  </a:lnTo>
                  <a:lnTo>
                    <a:pt x="3892" y="1821"/>
                  </a:lnTo>
                  <a:lnTo>
                    <a:pt x="3975" y="1842"/>
                  </a:lnTo>
                  <a:lnTo>
                    <a:pt x="4017" y="1800"/>
                  </a:lnTo>
                  <a:lnTo>
                    <a:pt x="3975" y="1779"/>
                  </a:lnTo>
                  <a:lnTo>
                    <a:pt x="3808" y="1633"/>
                  </a:lnTo>
                  <a:lnTo>
                    <a:pt x="3787" y="1528"/>
                  </a:lnTo>
                  <a:lnTo>
                    <a:pt x="3703" y="1486"/>
                  </a:lnTo>
                  <a:lnTo>
                    <a:pt x="3599" y="1319"/>
                  </a:lnTo>
                  <a:lnTo>
                    <a:pt x="3578" y="1214"/>
                  </a:lnTo>
                  <a:lnTo>
                    <a:pt x="3662" y="1152"/>
                  </a:lnTo>
                  <a:lnTo>
                    <a:pt x="3703" y="1005"/>
                  </a:lnTo>
                  <a:lnTo>
                    <a:pt x="3641" y="942"/>
                  </a:lnTo>
                  <a:lnTo>
                    <a:pt x="3662" y="880"/>
                  </a:lnTo>
                  <a:lnTo>
                    <a:pt x="3683" y="838"/>
                  </a:lnTo>
                  <a:lnTo>
                    <a:pt x="3683" y="754"/>
                  </a:lnTo>
                  <a:lnTo>
                    <a:pt x="3599" y="587"/>
                  </a:lnTo>
                  <a:lnTo>
                    <a:pt x="3578" y="482"/>
                  </a:lnTo>
                  <a:lnTo>
                    <a:pt x="3536" y="440"/>
                  </a:lnTo>
                  <a:lnTo>
                    <a:pt x="3494" y="252"/>
                  </a:lnTo>
                  <a:lnTo>
                    <a:pt x="3369" y="147"/>
                  </a:lnTo>
                  <a:lnTo>
                    <a:pt x="307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78"/>
            <p:cNvSpPr/>
            <p:nvPr/>
          </p:nvSpPr>
          <p:spPr>
            <a:xfrm>
              <a:off x="3805883" y="3130585"/>
              <a:ext cx="39378" cy="40702"/>
            </a:xfrm>
            <a:custGeom>
              <a:avLst/>
              <a:gdLst/>
              <a:ahLst/>
              <a:cxnLst/>
              <a:rect l="l" t="t" r="r" b="b"/>
              <a:pathLst>
                <a:path w="3307" h="3579" extrusionOk="0">
                  <a:moveTo>
                    <a:pt x="1675" y="1"/>
                  </a:moveTo>
                  <a:lnTo>
                    <a:pt x="1633" y="64"/>
                  </a:lnTo>
                  <a:lnTo>
                    <a:pt x="1570" y="22"/>
                  </a:lnTo>
                  <a:lnTo>
                    <a:pt x="1528" y="64"/>
                  </a:lnTo>
                  <a:lnTo>
                    <a:pt x="1487" y="84"/>
                  </a:lnTo>
                  <a:lnTo>
                    <a:pt x="1487" y="754"/>
                  </a:lnTo>
                  <a:lnTo>
                    <a:pt x="712" y="754"/>
                  </a:lnTo>
                  <a:lnTo>
                    <a:pt x="691" y="733"/>
                  </a:lnTo>
                  <a:lnTo>
                    <a:pt x="608" y="754"/>
                  </a:lnTo>
                  <a:lnTo>
                    <a:pt x="524" y="817"/>
                  </a:lnTo>
                  <a:lnTo>
                    <a:pt x="482" y="796"/>
                  </a:lnTo>
                  <a:lnTo>
                    <a:pt x="482" y="921"/>
                  </a:lnTo>
                  <a:lnTo>
                    <a:pt x="336" y="942"/>
                  </a:lnTo>
                  <a:lnTo>
                    <a:pt x="440" y="1131"/>
                  </a:lnTo>
                  <a:lnTo>
                    <a:pt x="629" y="1172"/>
                  </a:lnTo>
                  <a:lnTo>
                    <a:pt x="378" y="1235"/>
                  </a:lnTo>
                  <a:lnTo>
                    <a:pt x="315" y="1152"/>
                  </a:lnTo>
                  <a:lnTo>
                    <a:pt x="294" y="1340"/>
                  </a:lnTo>
                  <a:lnTo>
                    <a:pt x="273" y="1654"/>
                  </a:lnTo>
                  <a:lnTo>
                    <a:pt x="168" y="1737"/>
                  </a:lnTo>
                  <a:lnTo>
                    <a:pt x="22" y="1675"/>
                  </a:lnTo>
                  <a:lnTo>
                    <a:pt x="1" y="1758"/>
                  </a:lnTo>
                  <a:lnTo>
                    <a:pt x="126" y="1988"/>
                  </a:lnTo>
                  <a:lnTo>
                    <a:pt x="210" y="2051"/>
                  </a:lnTo>
                  <a:lnTo>
                    <a:pt x="210" y="2156"/>
                  </a:lnTo>
                  <a:lnTo>
                    <a:pt x="315" y="2281"/>
                  </a:lnTo>
                  <a:lnTo>
                    <a:pt x="315" y="2470"/>
                  </a:lnTo>
                  <a:lnTo>
                    <a:pt x="398" y="2533"/>
                  </a:lnTo>
                  <a:lnTo>
                    <a:pt x="440" y="2679"/>
                  </a:lnTo>
                  <a:lnTo>
                    <a:pt x="608" y="2805"/>
                  </a:lnTo>
                  <a:lnTo>
                    <a:pt x="545" y="2825"/>
                  </a:lnTo>
                  <a:lnTo>
                    <a:pt x="712" y="2993"/>
                  </a:lnTo>
                  <a:lnTo>
                    <a:pt x="963" y="3202"/>
                  </a:lnTo>
                  <a:lnTo>
                    <a:pt x="1026" y="3328"/>
                  </a:lnTo>
                  <a:lnTo>
                    <a:pt x="1235" y="3432"/>
                  </a:lnTo>
                  <a:lnTo>
                    <a:pt x="1256" y="3537"/>
                  </a:lnTo>
                  <a:lnTo>
                    <a:pt x="1361" y="3558"/>
                  </a:lnTo>
                  <a:lnTo>
                    <a:pt x="1382" y="3579"/>
                  </a:lnTo>
                  <a:lnTo>
                    <a:pt x="1466" y="3474"/>
                  </a:lnTo>
                  <a:lnTo>
                    <a:pt x="1466" y="3411"/>
                  </a:lnTo>
                  <a:lnTo>
                    <a:pt x="1528" y="3369"/>
                  </a:lnTo>
                  <a:lnTo>
                    <a:pt x="1633" y="3369"/>
                  </a:lnTo>
                  <a:lnTo>
                    <a:pt x="1675" y="3307"/>
                  </a:lnTo>
                  <a:lnTo>
                    <a:pt x="1696" y="3307"/>
                  </a:lnTo>
                  <a:lnTo>
                    <a:pt x="1884" y="3432"/>
                  </a:lnTo>
                  <a:lnTo>
                    <a:pt x="1884" y="3328"/>
                  </a:lnTo>
                  <a:lnTo>
                    <a:pt x="1863" y="3035"/>
                  </a:lnTo>
                  <a:lnTo>
                    <a:pt x="1779" y="2951"/>
                  </a:lnTo>
                  <a:lnTo>
                    <a:pt x="1696" y="2930"/>
                  </a:lnTo>
                  <a:lnTo>
                    <a:pt x="1633" y="2951"/>
                  </a:lnTo>
                  <a:lnTo>
                    <a:pt x="1549" y="2993"/>
                  </a:lnTo>
                  <a:lnTo>
                    <a:pt x="1549" y="2846"/>
                  </a:lnTo>
                  <a:lnTo>
                    <a:pt x="1528" y="2784"/>
                  </a:lnTo>
                  <a:lnTo>
                    <a:pt x="1570" y="2721"/>
                  </a:lnTo>
                  <a:lnTo>
                    <a:pt x="1675" y="2721"/>
                  </a:lnTo>
                  <a:lnTo>
                    <a:pt x="1800" y="2784"/>
                  </a:lnTo>
                  <a:lnTo>
                    <a:pt x="1863" y="2721"/>
                  </a:lnTo>
                  <a:lnTo>
                    <a:pt x="1884" y="2679"/>
                  </a:lnTo>
                  <a:lnTo>
                    <a:pt x="1968" y="2679"/>
                  </a:lnTo>
                  <a:lnTo>
                    <a:pt x="2177" y="2637"/>
                  </a:lnTo>
                  <a:lnTo>
                    <a:pt x="2198" y="2574"/>
                  </a:lnTo>
                  <a:lnTo>
                    <a:pt x="2177" y="2407"/>
                  </a:lnTo>
                  <a:lnTo>
                    <a:pt x="2219" y="2365"/>
                  </a:lnTo>
                  <a:lnTo>
                    <a:pt x="2365" y="2365"/>
                  </a:lnTo>
                  <a:lnTo>
                    <a:pt x="2428" y="2595"/>
                  </a:lnTo>
                  <a:lnTo>
                    <a:pt x="2512" y="2700"/>
                  </a:lnTo>
                  <a:lnTo>
                    <a:pt x="2637" y="2637"/>
                  </a:lnTo>
                  <a:lnTo>
                    <a:pt x="2721" y="2679"/>
                  </a:lnTo>
                  <a:lnTo>
                    <a:pt x="2805" y="2616"/>
                  </a:lnTo>
                  <a:lnTo>
                    <a:pt x="2909" y="2616"/>
                  </a:lnTo>
                  <a:lnTo>
                    <a:pt x="3035" y="2679"/>
                  </a:lnTo>
                  <a:lnTo>
                    <a:pt x="3056" y="2742"/>
                  </a:lnTo>
                  <a:lnTo>
                    <a:pt x="3119" y="2742"/>
                  </a:lnTo>
                  <a:lnTo>
                    <a:pt x="3119" y="2637"/>
                  </a:lnTo>
                  <a:lnTo>
                    <a:pt x="3098" y="2533"/>
                  </a:lnTo>
                  <a:lnTo>
                    <a:pt x="3244" y="2114"/>
                  </a:lnTo>
                  <a:lnTo>
                    <a:pt x="3307" y="1884"/>
                  </a:lnTo>
                  <a:lnTo>
                    <a:pt x="3307" y="1779"/>
                  </a:lnTo>
                  <a:lnTo>
                    <a:pt x="3244" y="1696"/>
                  </a:lnTo>
                  <a:lnTo>
                    <a:pt x="3223" y="1654"/>
                  </a:lnTo>
                  <a:lnTo>
                    <a:pt x="3139" y="1570"/>
                  </a:lnTo>
                  <a:lnTo>
                    <a:pt x="3119" y="1528"/>
                  </a:lnTo>
                  <a:lnTo>
                    <a:pt x="3035" y="1486"/>
                  </a:lnTo>
                  <a:lnTo>
                    <a:pt x="3014" y="1444"/>
                  </a:lnTo>
                  <a:lnTo>
                    <a:pt x="2993" y="1382"/>
                  </a:lnTo>
                  <a:lnTo>
                    <a:pt x="2993" y="1340"/>
                  </a:lnTo>
                  <a:lnTo>
                    <a:pt x="3035" y="1319"/>
                  </a:lnTo>
                  <a:lnTo>
                    <a:pt x="3056" y="1277"/>
                  </a:lnTo>
                  <a:lnTo>
                    <a:pt x="3119" y="1277"/>
                  </a:lnTo>
                  <a:lnTo>
                    <a:pt x="3098" y="1214"/>
                  </a:lnTo>
                  <a:lnTo>
                    <a:pt x="3056" y="1172"/>
                  </a:lnTo>
                  <a:lnTo>
                    <a:pt x="3056" y="1110"/>
                  </a:lnTo>
                  <a:lnTo>
                    <a:pt x="3202" y="1026"/>
                  </a:lnTo>
                  <a:lnTo>
                    <a:pt x="3307" y="1005"/>
                  </a:lnTo>
                  <a:lnTo>
                    <a:pt x="3307" y="900"/>
                  </a:lnTo>
                  <a:lnTo>
                    <a:pt x="3265" y="838"/>
                  </a:lnTo>
                  <a:lnTo>
                    <a:pt x="3307" y="754"/>
                  </a:lnTo>
                  <a:lnTo>
                    <a:pt x="3307" y="587"/>
                  </a:lnTo>
                  <a:lnTo>
                    <a:pt x="3244" y="545"/>
                  </a:lnTo>
                  <a:lnTo>
                    <a:pt x="3056" y="524"/>
                  </a:lnTo>
                  <a:lnTo>
                    <a:pt x="2930" y="587"/>
                  </a:lnTo>
                  <a:lnTo>
                    <a:pt x="2805" y="628"/>
                  </a:lnTo>
                  <a:lnTo>
                    <a:pt x="2721" y="608"/>
                  </a:lnTo>
                  <a:lnTo>
                    <a:pt x="2616" y="649"/>
                  </a:lnTo>
                  <a:lnTo>
                    <a:pt x="2575" y="608"/>
                  </a:lnTo>
                  <a:lnTo>
                    <a:pt x="2595" y="545"/>
                  </a:lnTo>
                  <a:lnTo>
                    <a:pt x="2575" y="440"/>
                  </a:lnTo>
                  <a:lnTo>
                    <a:pt x="2575" y="315"/>
                  </a:lnTo>
                  <a:lnTo>
                    <a:pt x="2533" y="189"/>
                  </a:lnTo>
                  <a:lnTo>
                    <a:pt x="2575" y="84"/>
                  </a:lnTo>
                  <a:lnTo>
                    <a:pt x="2533" y="22"/>
                  </a:lnTo>
                  <a:lnTo>
                    <a:pt x="2491" y="22"/>
                  </a:lnTo>
                  <a:lnTo>
                    <a:pt x="2470" y="64"/>
                  </a:lnTo>
                  <a:lnTo>
                    <a:pt x="2303" y="22"/>
                  </a:lnTo>
                  <a:lnTo>
                    <a:pt x="2303" y="1"/>
                  </a:lnTo>
                  <a:lnTo>
                    <a:pt x="2219" y="1"/>
                  </a:lnTo>
                  <a:lnTo>
                    <a:pt x="2114" y="22"/>
                  </a:lnTo>
                  <a:lnTo>
                    <a:pt x="2072" y="1"/>
                  </a:lnTo>
                  <a:lnTo>
                    <a:pt x="1884" y="1"/>
                  </a:lnTo>
                  <a:lnTo>
                    <a:pt x="1842" y="22"/>
                  </a:lnTo>
                  <a:lnTo>
                    <a:pt x="16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78"/>
            <p:cNvSpPr/>
            <p:nvPr/>
          </p:nvSpPr>
          <p:spPr>
            <a:xfrm>
              <a:off x="3809622" y="3131301"/>
              <a:ext cx="13967" cy="8575"/>
            </a:xfrm>
            <a:custGeom>
              <a:avLst/>
              <a:gdLst/>
              <a:ahLst/>
              <a:cxnLst/>
              <a:rect l="l" t="t" r="r" b="b"/>
              <a:pathLst>
                <a:path w="1173" h="754" extrusionOk="0">
                  <a:moveTo>
                    <a:pt x="398" y="1"/>
                  </a:moveTo>
                  <a:lnTo>
                    <a:pt x="315" y="21"/>
                  </a:lnTo>
                  <a:lnTo>
                    <a:pt x="294" y="42"/>
                  </a:lnTo>
                  <a:lnTo>
                    <a:pt x="336" y="147"/>
                  </a:lnTo>
                  <a:lnTo>
                    <a:pt x="168" y="335"/>
                  </a:lnTo>
                  <a:lnTo>
                    <a:pt x="1" y="628"/>
                  </a:lnTo>
                  <a:lnTo>
                    <a:pt x="168" y="691"/>
                  </a:lnTo>
                  <a:lnTo>
                    <a:pt x="168" y="733"/>
                  </a:lnTo>
                  <a:lnTo>
                    <a:pt x="210" y="754"/>
                  </a:lnTo>
                  <a:lnTo>
                    <a:pt x="294" y="691"/>
                  </a:lnTo>
                  <a:lnTo>
                    <a:pt x="377" y="670"/>
                  </a:lnTo>
                  <a:lnTo>
                    <a:pt x="398" y="691"/>
                  </a:lnTo>
                  <a:lnTo>
                    <a:pt x="1173" y="691"/>
                  </a:lnTo>
                  <a:lnTo>
                    <a:pt x="1173" y="21"/>
                  </a:lnTo>
                  <a:lnTo>
                    <a:pt x="503" y="21"/>
                  </a:lnTo>
                  <a:lnTo>
                    <a:pt x="48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6" name="Google Shape;2986;p78"/>
            <p:cNvSpPr/>
            <p:nvPr/>
          </p:nvSpPr>
          <p:spPr>
            <a:xfrm>
              <a:off x="3822327" y="3120122"/>
              <a:ext cx="52834" cy="59023"/>
            </a:xfrm>
            <a:custGeom>
              <a:avLst/>
              <a:gdLst/>
              <a:ahLst/>
              <a:cxnLst/>
              <a:rect l="l" t="t" r="r" b="b"/>
              <a:pathLst>
                <a:path w="4437" h="5190" extrusionOk="0">
                  <a:moveTo>
                    <a:pt x="3935" y="0"/>
                  </a:moveTo>
                  <a:lnTo>
                    <a:pt x="3872" y="63"/>
                  </a:lnTo>
                  <a:lnTo>
                    <a:pt x="3767" y="42"/>
                  </a:lnTo>
                  <a:lnTo>
                    <a:pt x="3537" y="147"/>
                  </a:lnTo>
                  <a:lnTo>
                    <a:pt x="3495" y="188"/>
                  </a:lnTo>
                  <a:lnTo>
                    <a:pt x="3391" y="209"/>
                  </a:lnTo>
                  <a:lnTo>
                    <a:pt x="3244" y="377"/>
                  </a:lnTo>
                  <a:lnTo>
                    <a:pt x="2972" y="816"/>
                  </a:lnTo>
                  <a:lnTo>
                    <a:pt x="2930" y="900"/>
                  </a:lnTo>
                  <a:lnTo>
                    <a:pt x="2867" y="1004"/>
                  </a:lnTo>
                  <a:lnTo>
                    <a:pt x="2867" y="1025"/>
                  </a:lnTo>
                  <a:lnTo>
                    <a:pt x="2909" y="1130"/>
                  </a:lnTo>
                  <a:lnTo>
                    <a:pt x="2888" y="1193"/>
                  </a:lnTo>
                  <a:lnTo>
                    <a:pt x="2805" y="1193"/>
                  </a:lnTo>
                  <a:lnTo>
                    <a:pt x="2805" y="1151"/>
                  </a:lnTo>
                  <a:lnTo>
                    <a:pt x="2700" y="1151"/>
                  </a:lnTo>
                  <a:lnTo>
                    <a:pt x="2658" y="1130"/>
                  </a:lnTo>
                  <a:lnTo>
                    <a:pt x="2554" y="1130"/>
                  </a:lnTo>
                  <a:lnTo>
                    <a:pt x="2491" y="1151"/>
                  </a:lnTo>
                  <a:lnTo>
                    <a:pt x="2407" y="1088"/>
                  </a:lnTo>
                  <a:lnTo>
                    <a:pt x="2365" y="1088"/>
                  </a:lnTo>
                  <a:lnTo>
                    <a:pt x="2344" y="1109"/>
                  </a:lnTo>
                  <a:lnTo>
                    <a:pt x="2282" y="1130"/>
                  </a:lnTo>
                  <a:lnTo>
                    <a:pt x="2261" y="1088"/>
                  </a:lnTo>
                  <a:lnTo>
                    <a:pt x="2177" y="1046"/>
                  </a:lnTo>
                  <a:lnTo>
                    <a:pt x="2135" y="1088"/>
                  </a:lnTo>
                  <a:lnTo>
                    <a:pt x="2051" y="1004"/>
                  </a:lnTo>
                  <a:lnTo>
                    <a:pt x="2030" y="1004"/>
                  </a:lnTo>
                  <a:lnTo>
                    <a:pt x="1989" y="1025"/>
                  </a:lnTo>
                  <a:lnTo>
                    <a:pt x="1926" y="1004"/>
                  </a:lnTo>
                  <a:lnTo>
                    <a:pt x="1194" y="1004"/>
                  </a:lnTo>
                  <a:lnTo>
                    <a:pt x="1152" y="1109"/>
                  </a:lnTo>
                  <a:lnTo>
                    <a:pt x="1194" y="1235"/>
                  </a:lnTo>
                  <a:lnTo>
                    <a:pt x="1194" y="1360"/>
                  </a:lnTo>
                  <a:lnTo>
                    <a:pt x="1214" y="1465"/>
                  </a:lnTo>
                  <a:lnTo>
                    <a:pt x="1194" y="1528"/>
                  </a:lnTo>
                  <a:lnTo>
                    <a:pt x="1235" y="1569"/>
                  </a:lnTo>
                  <a:lnTo>
                    <a:pt x="1340" y="1528"/>
                  </a:lnTo>
                  <a:lnTo>
                    <a:pt x="1424" y="1548"/>
                  </a:lnTo>
                  <a:lnTo>
                    <a:pt x="1549" y="1507"/>
                  </a:lnTo>
                  <a:lnTo>
                    <a:pt x="1675" y="1444"/>
                  </a:lnTo>
                  <a:lnTo>
                    <a:pt x="1863" y="1465"/>
                  </a:lnTo>
                  <a:lnTo>
                    <a:pt x="1926" y="1507"/>
                  </a:lnTo>
                  <a:lnTo>
                    <a:pt x="1926" y="1674"/>
                  </a:lnTo>
                  <a:lnTo>
                    <a:pt x="1884" y="1758"/>
                  </a:lnTo>
                  <a:lnTo>
                    <a:pt x="1926" y="1820"/>
                  </a:lnTo>
                  <a:lnTo>
                    <a:pt x="1926" y="1925"/>
                  </a:lnTo>
                  <a:lnTo>
                    <a:pt x="1821" y="1946"/>
                  </a:lnTo>
                  <a:lnTo>
                    <a:pt x="1675" y="2030"/>
                  </a:lnTo>
                  <a:lnTo>
                    <a:pt x="1675" y="2092"/>
                  </a:lnTo>
                  <a:lnTo>
                    <a:pt x="1717" y="2134"/>
                  </a:lnTo>
                  <a:lnTo>
                    <a:pt x="1738" y="2197"/>
                  </a:lnTo>
                  <a:lnTo>
                    <a:pt x="1675" y="2197"/>
                  </a:lnTo>
                  <a:lnTo>
                    <a:pt x="1654" y="2239"/>
                  </a:lnTo>
                  <a:lnTo>
                    <a:pt x="1612" y="2260"/>
                  </a:lnTo>
                  <a:lnTo>
                    <a:pt x="1612" y="2302"/>
                  </a:lnTo>
                  <a:lnTo>
                    <a:pt x="1633" y="2364"/>
                  </a:lnTo>
                  <a:lnTo>
                    <a:pt x="1654" y="2406"/>
                  </a:lnTo>
                  <a:lnTo>
                    <a:pt x="1738" y="2448"/>
                  </a:lnTo>
                  <a:lnTo>
                    <a:pt x="1758" y="2490"/>
                  </a:lnTo>
                  <a:lnTo>
                    <a:pt x="1842" y="2574"/>
                  </a:lnTo>
                  <a:lnTo>
                    <a:pt x="1863" y="2616"/>
                  </a:lnTo>
                  <a:lnTo>
                    <a:pt x="1926" y="2699"/>
                  </a:lnTo>
                  <a:lnTo>
                    <a:pt x="1926" y="2804"/>
                  </a:lnTo>
                  <a:lnTo>
                    <a:pt x="1863" y="3034"/>
                  </a:lnTo>
                  <a:lnTo>
                    <a:pt x="1717" y="3453"/>
                  </a:lnTo>
                  <a:lnTo>
                    <a:pt x="1738" y="3557"/>
                  </a:lnTo>
                  <a:lnTo>
                    <a:pt x="1738" y="3662"/>
                  </a:lnTo>
                  <a:lnTo>
                    <a:pt x="1675" y="3662"/>
                  </a:lnTo>
                  <a:lnTo>
                    <a:pt x="1654" y="3599"/>
                  </a:lnTo>
                  <a:lnTo>
                    <a:pt x="1528" y="3536"/>
                  </a:lnTo>
                  <a:lnTo>
                    <a:pt x="1424" y="3536"/>
                  </a:lnTo>
                  <a:lnTo>
                    <a:pt x="1340" y="3599"/>
                  </a:lnTo>
                  <a:lnTo>
                    <a:pt x="1256" y="3557"/>
                  </a:lnTo>
                  <a:lnTo>
                    <a:pt x="1131" y="3620"/>
                  </a:lnTo>
                  <a:lnTo>
                    <a:pt x="1047" y="3515"/>
                  </a:lnTo>
                  <a:lnTo>
                    <a:pt x="984" y="3285"/>
                  </a:lnTo>
                  <a:lnTo>
                    <a:pt x="838" y="3285"/>
                  </a:lnTo>
                  <a:lnTo>
                    <a:pt x="796" y="3327"/>
                  </a:lnTo>
                  <a:lnTo>
                    <a:pt x="817" y="3494"/>
                  </a:lnTo>
                  <a:lnTo>
                    <a:pt x="796" y="3557"/>
                  </a:lnTo>
                  <a:lnTo>
                    <a:pt x="587" y="3599"/>
                  </a:lnTo>
                  <a:lnTo>
                    <a:pt x="503" y="3599"/>
                  </a:lnTo>
                  <a:lnTo>
                    <a:pt x="482" y="3641"/>
                  </a:lnTo>
                  <a:lnTo>
                    <a:pt x="419" y="3704"/>
                  </a:lnTo>
                  <a:lnTo>
                    <a:pt x="294" y="3641"/>
                  </a:lnTo>
                  <a:lnTo>
                    <a:pt x="189" y="3641"/>
                  </a:lnTo>
                  <a:lnTo>
                    <a:pt x="147" y="3704"/>
                  </a:lnTo>
                  <a:lnTo>
                    <a:pt x="168" y="3766"/>
                  </a:lnTo>
                  <a:lnTo>
                    <a:pt x="168" y="3913"/>
                  </a:lnTo>
                  <a:lnTo>
                    <a:pt x="252" y="3871"/>
                  </a:lnTo>
                  <a:lnTo>
                    <a:pt x="315" y="3850"/>
                  </a:lnTo>
                  <a:lnTo>
                    <a:pt x="398" y="3871"/>
                  </a:lnTo>
                  <a:lnTo>
                    <a:pt x="482" y="3955"/>
                  </a:lnTo>
                  <a:lnTo>
                    <a:pt x="503" y="4248"/>
                  </a:lnTo>
                  <a:lnTo>
                    <a:pt x="503" y="4352"/>
                  </a:lnTo>
                  <a:lnTo>
                    <a:pt x="315" y="4227"/>
                  </a:lnTo>
                  <a:lnTo>
                    <a:pt x="294" y="4227"/>
                  </a:lnTo>
                  <a:lnTo>
                    <a:pt x="252" y="4289"/>
                  </a:lnTo>
                  <a:lnTo>
                    <a:pt x="147" y="4289"/>
                  </a:lnTo>
                  <a:lnTo>
                    <a:pt x="85" y="4331"/>
                  </a:lnTo>
                  <a:lnTo>
                    <a:pt x="85" y="4394"/>
                  </a:lnTo>
                  <a:lnTo>
                    <a:pt x="1" y="4499"/>
                  </a:lnTo>
                  <a:lnTo>
                    <a:pt x="106" y="4603"/>
                  </a:lnTo>
                  <a:lnTo>
                    <a:pt x="168" y="4687"/>
                  </a:lnTo>
                  <a:lnTo>
                    <a:pt x="315" y="4792"/>
                  </a:lnTo>
                  <a:lnTo>
                    <a:pt x="315" y="4896"/>
                  </a:lnTo>
                  <a:lnTo>
                    <a:pt x="419" y="5001"/>
                  </a:lnTo>
                  <a:lnTo>
                    <a:pt x="419" y="5126"/>
                  </a:lnTo>
                  <a:lnTo>
                    <a:pt x="482" y="5189"/>
                  </a:lnTo>
                  <a:lnTo>
                    <a:pt x="524" y="5168"/>
                  </a:lnTo>
                  <a:lnTo>
                    <a:pt x="608" y="5022"/>
                  </a:lnTo>
                  <a:lnTo>
                    <a:pt x="629" y="5022"/>
                  </a:lnTo>
                  <a:lnTo>
                    <a:pt x="712" y="4980"/>
                  </a:lnTo>
                  <a:lnTo>
                    <a:pt x="775" y="4875"/>
                  </a:lnTo>
                  <a:lnTo>
                    <a:pt x="838" y="4854"/>
                  </a:lnTo>
                  <a:lnTo>
                    <a:pt x="942" y="4771"/>
                  </a:lnTo>
                  <a:lnTo>
                    <a:pt x="1005" y="4771"/>
                  </a:lnTo>
                  <a:lnTo>
                    <a:pt x="1047" y="4813"/>
                  </a:lnTo>
                  <a:lnTo>
                    <a:pt x="1110" y="4896"/>
                  </a:lnTo>
                  <a:lnTo>
                    <a:pt x="1110" y="5001"/>
                  </a:lnTo>
                  <a:lnTo>
                    <a:pt x="1131" y="4980"/>
                  </a:lnTo>
                  <a:lnTo>
                    <a:pt x="1194" y="5001"/>
                  </a:lnTo>
                  <a:lnTo>
                    <a:pt x="1298" y="4959"/>
                  </a:lnTo>
                  <a:lnTo>
                    <a:pt x="1319" y="5001"/>
                  </a:lnTo>
                  <a:lnTo>
                    <a:pt x="1319" y="5064"/>
                  </a:lnTo>
                  <a:lnTo>
                    <a:pt x="1424" y="5064"/>
                  </a:lnTo>
                  <a:lnTo>
                    <a:pt x="1507" y="4980"/>
                  </a:lnTo>
                  <a:lnTo>
                    <a:pt x="1507" y="4875"/>
                  </a:lnTo>
                  <a:lnTo>
                    <a:pt x="1570" y="4854"/>
                  </a:lnTo>
                  <a:lnTo>
                    <a:pt x="1654" y="4875"/>
                  </a:lnTo>
                  <a:lnTo>
                    <a:pt x="1758" y="4771"/>
                  </a:lnTo>
                  <a:lnTo>
                    <a:pt x="1947" y="4708"/>
                  </a:lnTo>
                  <a:lnTo>
                    <a:pt x="1947" y="4771"/>
                  </a:lnTo>
                  <a:lnTo>
                    <a:pt x="1863" y="4896"/>
                  </a:lnTo>
                  <a:lnTo>
                    <a:pt x="1884" y="4917"/>
                  </a:lnTo>
                  <a:lnTo>
                    <a:pt x="1947" y="5022"/>
                  </a:lnTo>
                  <a:lnTo>
                    <a:pt x="2072" y="5105"/>
                  </a:lnTo>
                  <a:lnTo>
                    <a:pt x="2198" y="5022"/>
                  </a:lnTo>
                  <a:lnTo>
                    <a:pt x="2282" y="4917"/>
                  </a:lnTo>
                  <a:lnTo>
                    <a:pt x="2512" y="4687"/>
                  </a:lnTo>
                  <a:lnTo>
                    <a:pt x="2574" y="4603"/>
                  </a:lnTo>
                  <a:lnTo>
                    <a:pt x="2658" y="4541"/>
                  </a:lnTo>
                  <a:lnTo>
                    <a:pt x="2763" y="4499"/>
                  </a:lnTo>
                  <a:lnTo>
                    <a:pt x="2867" y="4352"/>
                  </a:lnTo>
                  <a:lnTo>
                    <a:pt x="2867" y="4248"/>
                  </a:lnTo>
                  <a:lnTo>
                    <a:pt x="2888" y="4080"/>
                  </a:lnTo>
                  <a:lnTo>
                    <a:pt x="2909" y="3766"/>
                  </a:lnTo>
                  <a:lnTo>
                    <a:pt x="2888" y="3745"/>
                  </a:lnTo>
                  <a:lnTo>
                    <a:pt x="2867" y="3557"/>
                  </a:lnTo>
                  <a:lnTo>
                    <a:pt x="2909" y="3453"/>
                  </a:lnTo>
                  <a:lnTo>
                    <a:pt x="3098" y="3285"/>
                  </a:lnTo>
                  <a:lnTo>
                    <a:pt x="3098" y="3139"/>
                  </a:lnTo>
                  <a:lnTo>
                    <a:pt x="3202" y="3013"/>
                  </a:lnTo>
                  <a:lnTo>
                    <a:pt x="3328" y="2908"/>
                  </a:lnTo>
                  <a:lnTo>
                    <a:pt x="3411" y="2929"/>
                  </a:lnTo>
                  <a:lnTo>
                    <a:pt x="3516" y="2867"/>
                  </a:lnTo>
                  <a:lnTo>
                    <a:pt x="3621" y="2825"/>
                  </a:lnTo>
                  <a:lnTo>
                    <a:pt x="3809" y="2511"/>
                  </a:lnTo>
                  <a:lnTo>
                    <a:pt x="3809" y="2344"/>
                  </a:lnTo>
                  <a:lnTo>
                    <a:pt x="3851" y="2155"/>
                  </a:lnTo>
                  <a:lnTo>
                    <a:pt x="3935" y="2092"/>
                  </a:lnTo>
                  <a:lnTo>
                    <a:pt x="3955" y="1946"/>
                  </a:lnTo>
                  <a:lnTo>
                    <a:pt x="3935" y="1925"/>
                  </a:lnTo>
                  <a:lnTo>
                    <a:pt x="3955" y="1737"/>
                  </a:lnTo>
                  <a:lnTo>
                    <a:pt x="3955" y="1653"/>
                  </a:lnTo>
                  <a:lnTo>
                    <a:pt x="3955" y="1507"/>
                  </a:lnTo>
                  <a:lnTo>
                    <a:pt x="4060" y="1402"/>
                  </a:lnTo>
                  <a:lnTo>
                    <a:pt x="4060" y="1256"/>
                  </a:lnTo>
                  <a:lnTo>
                    <a:pt x="4081" y="1130"/>
                  </a:lnTo>
                  <a:lnTo>
                    <a:pt x="4039" y="921"/>
                  </a:lnTo>
                  <a:lnTo>
                    <a:pt x="4290" y="607"/>
                  </a:lnTo>
                  <a:lnTo>
                    <a:pt x="4332" y="502"/>
                  </a:lnTo>
                  <a:lnTo>
                    <a:pt x="4437" y="460"/>
                  </a:lnTo>
                  <a:lnTo>
                    <a:pt x="4437" y="209"/>
                  </a:lnTo>
                  <a:lnTo>
                    <a:pt x="4374" y="105"/>
                  </a:lnTo>
                  <a:lnTo>
                    <a:pt x="4374" y="63"/>
                  </a:lnTo>
                  <a:lnTo>
                    <a:pt x="4290" y="84"/>
                  </a:lnTo>
                  <a:lnTo>
                    <a:pt x="4248" y="105"/>
                  </a:lnTo>
                  <a:lnTo>
                    <a:pt x="4144" y="63"/>
                  </a:lnTo>
                  <a:lnTo>
                    <a:pt x="412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7" name="Google Shape;2987;p78"/>
            <p:cNvSpPr/>
            <p:nvPr/>
          </p:nvSpPr>
          <p:spPr>
            <a:xfrm>
              <a:off x="3828067" y="3174369"/>
              <a:ext cx="7478" cy="9769"/>
            </a:xfrm>
            <a:custGeom>
              <a:avLst/>
              <a:gdLst/>
              <a:ahLst/>
              <a:cxnLst/>
              <a:rect l="l" t="t" r="r" b="b"/>
              <a:pathLst>
                <a:path w="628" h="859" extrusionOk="0">
                  <a:moveTo>
                    <a:pt x="460" y="1"/>
                  </a:moveTo>
                  <a:lnTo>
                    <a:pt x="356" y="84"/>
                  </a:lnTo>
                  <a:lnTo>
                    <a:pt x="293" y="105"/>
                  </a:lnTo>
                  <a:lnTo>
                    <a:pt x="230" y="210"/>
                  </a:lnTo>
                  <a:lnTo>
                    <a:pt x="147" y="252"/>
                  </a:lnTo>
                  <a:lnTo>
                    <a:pt x="126" y="252"/>
                  </a:lnTo>
                  <a:lnTo>
                    <a:pt x="42" y="398"/>
                  </a:lnTo>
                  <a:lnTo>
                    <a:pt x="0" y="419"/>
                  </a:lnTo>
                  <a:lnTo>
                    <a:pt x="84" y="503"/>
                  </a:lnTo>
                  <a:lnTo>
                    <a:pt x="105" y="670"/>
                  </a:lnTo>
                  <a:lnTo>
                    <a:pt x="42" y="775"/>
                  </a:lnTo>
                  <a:lnTo>
                    <a:pt x="84" y="859"/>
                  </a:lnTo>
                  <a:lnTo>
                    <a:pt x="188" y="775"/>
                  </a:lnTo>
                  <a:lnTo>
                    <a:pt x="293" y="775"/>
                  </a:lnTo>
                  <a:lnTo>
                    <a:pt x="356" y="712"/>
                  </a:lnTo>
                  <a:lnTo>
                    <a:pt x="335" y="503"/>
                  </a:lnTo>
                  <a:lnTo>
                    <a:pt x="398" y="440"/>
                  </a:lnTo>
                  <a:lnTo>
                    <a:pt x="523" y="335"/>
                  </a:lnTo>
                  <a:lnTo>
                    <a:pt x="628" y="231"/>
                  </a:lnTo>
                  <a:lnTo>
                    <a:pt x="628" y="126"/>
                  </a:lnTo>
                  <a:lnTo>
                    <a:pt x="565" y="43"/>
                  </a:lnTo>
                  <a:lnTo>
                    <a:pt x="52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78"/>
            <p:cNvSpPr/>
            <p:nvPr/>
          </p:nvSpPr>
          <p:spPr>
            <a:xfrm>
              <a:off x="3947654" y="3151533"/>
              <a:ext cx="76994" cy="74956"/>
            </a:xfrm>
            <a:custGeom>
              <a:avLst/>
              <a:gdLst/>
              <a:ahLst/>
              <a:cxnLst/>
              <a:rect l="l" t="t" r="r" b="b"/>
              <a:pathLst>
                <a:path w="6466" h="6591" extrusionOk="0">
                  <a:moveTo>
                    <a:pt x="2553" y="0"/>
                  </a:moveTo>
                  <a:lnTo>
                    <a:pt x="1779" y="42"/>
                  </a:lnTo>
                  <a:lnTo>
                    <a:pt x="858" y="42"/>
                  </a:lnTo>
                  <a:lnTo>
                    <a:pt x="816" y="105"/>
                  </a:lnTo>
                  <a:lnTo>
                    <a:pt x="754" y="105"/>
                  </a:lnTo>
                  <a:lnTo>
                    <a:pt x="712" y="146"/>
                  </a:lnTo>
                  <a:lnTo>
                    <a:pt x="775" y="230"/>
                  </a:lnTo>
                  <a:lnTo>
                    <a:pt x="858" y="314"/>
                  </a:lnTo>
                  <a:lnTo>
                    <a:pt x="858" y="356"/>
                  </a:lnTo>
                  <a:lnTo>
                    <a:pt x="921" y="439"/>
                  </a:lnTo>
                  <a:lnTo>
                    <a:pt x="963" y="628"/>
                  </a:lnTo>
                  <a:lnTo>
                    <a:pt x="984" y="732"/>
                  </a:lnTo>
                  <a:lnTo>
                    <a:pt x="942" y="795"/>
                  </a:lnTo>
                  <a:lnTo>
                    <a:pt x="942" y="879"/>
                  </a:lnTo>
                  <a:lnTo>
                    <a:pt x="879" y="942"/>
                  </a:lnTo>
                  <a:lnTo>
                    <a:pt x="816" y="963"/>
                  </a:lnTo>
                  <a:lnTo>
                    <a:pt x="754" y="963"/>
                  </a:lnTo>
                  <a:lnTo>
                    <a:pt x="733" y="942"/>
                  </a:lnTo>
                  <a:lnTo>
                    <a:pt x="733" y="983"/>
                  </a:lnTo>
                  <a:lnTo>
                    <a:pt x="754" y="1046"/>
                  </a:lnTo>
                  <a:lnTo>
                    <a:pt x="754" y="1109"/>
                  </a:lnTo>
                  <a:lnTo>
                    <a:pt x="858" y="1151"/>
                  </a:lnTo>
                  <a:lnTo>
                    <a:pt x="858" y="1214"/>
                  </a:lnTo>
                  <a:lnTo>
                    <a:pt x="942" y="1214"/>
                  </a:lnTo>
                  <a:lnTo>
                    <a:pt x="963" y="1402"/>
                  </a:lnTo>
                  <a:lnTo>
                    <a:pt x="963" y="1486"/>
                  </a:lnTo>
                  <a:lnTo>
                    <a:pt x="858" y="1590"/>
                  </a:lnTo>
                  <a:lnTo>
                    <a:pt x="775" y="1674"/>
                  </a:lnTo>
                  <a:lnTo>
                    <a:pt x="733" y="1716"/>
                  </a:lnTo>
                  <a:lnTo>
                    <a:pt x="565" y="1883"/>
                  </a:lnTo>
                  <a:lnTo>
                    <a:pt x="461" y="2030"/>
                  </a:lnTo>
                  <a:lnTo>
                    <a:pt x="293" y="2092"/>
                  </a:lnTo>
                  <a:lnTo>
                    <a:pt x="0" y="2092"/>
                  </a:lnTo>
                  <a:lnTo>
                    <a:pt x="84" y="2553"/>
                  </a:lnTo>
                  <a:lnTo>
                    <a:pt x="210" y="3243"/>
                  </a:lnTo>
                  <a:lnTo>
                    <a:pt x="628" y="3808"/>
                  </a:lnTo>
                  <a:lnTo>
                    <a:pt x="754" y="4248"/>
                  </a:lnTo>
                  <a:lnTo>
                    <a:pt x="942" y="4352"/>
                  </a:lnTo>
                  <a:lnTo>
                    <a:pt x="1026" y="4352"/>
                  </a:lnTo>
                  <a:lnTo>
                    <a:pt x="1130" y="4394"/>
                  </a:lnTo>
                  <a:lnTo>
                    <a:pt x="1172" y="4394"/>
                  </a:lnTo>
                  <a:lnTo>
                    <a:pt x="1256" y="4436"/>
                  </a:lnTo>
                  <a:lnTo>
                    <a:pt x="1256" y="4499"/>
                  </a:lnTo>
                  <a:lnTo>
                    <a:pt x="1340" y="4561"/>
                  </a:lnTo>
                  <a:lnTo>
                    <a:pt x="1444" y="4561"/>
                  </a:lnTo>
                  <a:lnTo>
                    <a:pt x="1695" y="4645"/>
                  </a:lnTo>
                  <a:lnTo>
                    <a:pt x="1779" y="4645"/>
                  </a:lnTo>
                  <a:lnTo>
                    <a:pt x="1821" y="4708"/>
                  </a:lnTo>
                  <a:lnTo>
                    <a:pt x="1884" y="4729"/>
                  </a:lnTo>
                  <a:lnTo>
                    <a:pt x="1925" y="4812"/>
                  </a:lnTo>
                  <a:lnTo>
                    <a:pt x="2030" y="4917"/>
                  </a:lnTo>
                  <a:lnTo>
                    <a:pt x="2093" y="4917"/>
                  </a:lnTo>
                  <a:lnTo>
                    <a:pt x="2093" y="4938"/>
                  </a:lnTo>
                  <a:lnTo>
                    <a:pt x="2114" y="4917"/>
                  </a:lnTo>
                  <a:lnTo>
                    <a:pt x="2177" y="4917"/>
                  </a:lnTo>
                  <a:lnTo>
                    <a:pt x="2197" y="4980"/>
                  </a:lnTo>
                  <a:lnTo>
                    <a:pt x="2281" y="4980"/>
                  </a:lnTo>
                  <a:lnTo>
                    <a:pt x="2302" y="5022"/>
                  </a:lnTo>
                  <a:lnTo>
                    <a:pt x="2323" y="4980"/>
                  </a:lnTo>
                  <a:lnTo>
                    <a:pt x="2407" y="5022"/>
                  </a:lnTo>
                  <a:lnTo>
                    <a:pt x="2428" y="5043"/>
                  </a:lnTo>
                  <a:lnTo>
                    <a:pt x="2490" y="5043"/>
                  </a:lnTo>
                  <a:lnTo>
                    <a:pt x="2511" y="5084"/>
                  </a:lnTo>
                  <a:lnTo>
                    <a:pt x="2553" y="5126"/>
                  </a:lnTo>
                  <a:lnTo>
                    <a:pt x="2637" y="5189"/>
                  </a:lnTo>
                  <a:lnTo>
                    <a:pt x="2825" y="5398"/>
                  </a:lnTo>
                  <a:lnTo>
                    <a:pt x="2846" y="5608"/>
                  </a:lnTo>
                  <a:lnTo>
                    <a:pt x="2846" y="6591"/>
                  </a:lnTo>
                  <a:lnTo>
                    <a:pt x="2951" y="6193"/>
                  </a:lnTo>
                  <a:lnTo>
                    <a:pt x="3495" y="6173"/>
                  </a:lnTo>
                  <a:lnTo>
                    <a:pt x="3599" y="6131"/>
                  </a:lnTo>
                  <a:lnTo>
                    <a:pt x="3641" y="6110"/>
                  </a:lnTo>
                  <a:lnTo>
                    <a:pt x="3704" y="6089"/>
                  </a:lnTo>
                  <a:lnTo>
                    <a:pt x="3704" y="6131"/>
                  </a:lnTo>
                  <a:lnTo>
                    <a:pt x="3788" y="6173"/>
                  </a:lnTo>
                  <a:lnTo>
                    <a:pt x="3871" y="6214"/>
                  </a:lnTo>
                  <a:lnTo>
                    <a:pt x="3955" y="6214"/>
                  </a:lnTo>
                  <a:lnTo>
                    <a:pt x="3997" y="6298"/>
                  </a:lnTo>
                  <a:lnTo>
                    <a:pt x="3976" y="6319"/>
                  </a:lnTo>
                  <a:lnTo>
                    <a:pt x="4164" y="6298"/>
                  </a:lnTo>
                  <a:lnTo>
                    <a:pt x="4269" y="6193"/>
                  </a:lnTo>
                  <a:lnTo>
                    <a:pt x="4332" y="6193"/>
                  </a:lnTo>
                  <a:lnTo>
                    <a:pt x="4394" y="6131"/>
                  </a:lnTo>
                  <a:lnTo>
                    <a:pt x="4436" y="6173"/>
                  </a:lnTo>
                  <a:lnTo>
                    <a:pt x="4436" y="6214"/>
                  </a:lnTo>
                  <a:lnTo>
                    <a:pt x="4520" y="6214"/>
                  </a:lnTo>
                  <a:lnTo>
                    <a:pt x="4604" y="6277"/>
                  </a:lnTo>
                  <a:lnTo>
                    <a:pt x="4729" y="6214"/>
                  </a:lnTo>
                  <a:lnTo>
                    <a:pt x="4897" y="6193"/>
                  </a:lnTo>
                  <a:lnTo>
                    <a:pt x="4918" y="6110"/>
                  </a:lnTo>
                  <a:lnTo>
                    <a:pt x="4897" y="6068"/>
                  </a:lnTo>
                  <a:lnTo>
                    <a:pt x="4938" y="6005"/>
                  </a:lnTo>
                  <a:lnTo>
                    <a:pt x="5043" y="6026"/>
                  </a:lnTo>
                  <a:lnTo>
                    <a:pt x="5127" y="6026"/>
                  </a:lnTo>
                  <a:lnTo>
                    <a:pt x="5210" y="6089"/>
                  </a:lnTo>
                  <a:lnTo>
                    <a:pt x="5315" y="6068"/>
                  </a:lnTo>
                  <a:lnTo>
                    <a:pt x="5357" y="6026"/>
                  </a:lnTo>
                  <a:lnTo>
                    <a:pt x="5566" y="5963"/>
                  </a:lnTo>
                  <a:lnTo>
                    <a:pt x="5650" y="5984"/>
                  </a:lnTo>
                  <a:lnTo>
                    <a:pt x="5754" y="5963"/>
                  </a:lnTo>
                  <a:lnTo>
                    <a:pt x="5775" y="5900"/>
                  </a:lnTo>
                  <a:lnTo>
                    <a:pt x="5901" y="5900"/>
                  </a:lnTo>
                  <a:lnTo>
                    <a:pt x="5985" y="5817"/>
                  </a:lnTo>
                  <a:lnTo>
                    <a:pt x="6110" y="5796"/>
                  </a:lnTo>
                  <a:lnTo>
                    <a:pt x="6194" y="5712"/>
                  </a:lnTo>
                  <a:lnTo>
                    <a:pt x="6278" y="5649"/>
                  </a:lnTo>
                  <a:lnTo>
                    <a:pt x="6382" y="5670"/>
                  </a:lnTo>
                  <a:lnTo>
                    <a:pt x="6424" y="5608"/>
                  </a:lnTo>
                  <a:lnTo>
                    <a:pt x="6466" y="5587"/>
                  </a:lnTo>
                  <a:lnTo>
                    <a:pt x="6424" y="5587"/>
                  </a:lnTo>
                  <a:lnTo>
                    <a:pt x="6424" y="5545"/>
                  </a:lnTo>
                  <a:lnTo>
                    <a:pt x="6298" y="5440"/>
                  </a:lnTo>
                  <a:lnTo>
                    <a:pt x="6173" y="5398"/>
                  </a:lnTo>
                  <a:lnTo>
                    <a:pt x="5964" y="5189"/>
                  </a:lnTo>
                  <a:lnTo>
                    <a:pt x="5985" y="5126"/>
                  </a:lnTo>
                  <a:lnTo>
                    <a:pt x="5901" y="4938"/>
                  </a:lnTo>
                  <a:lnTo>
                    <a:pt x="5859" y="4875"/>
                  </a:lnTo>
                  <a:lnTo>
                    <a:pt x="5901" y="4771"/>
                  </a:lnTo>
                  <a:lnTo>
                    <a:pt x="5859" y="4729"/>
                  </a:lnTo>
                  <a:lnTo>
                    <a:pt x="5838" y="4624"/>
                  </a:lnTo>
                  <a:lnTo>
                    <a:pt x="5796" y="4540"/>
                  </a:lnTo>
                  <a:lnTo>
                    <a:pt x="5838" y="4540"/>
                  </a:lnTo>
                  <a:lnTo>
                    <a:pt x="5775" y="4394"/>
                  </a:lnTo>
                  <a:lnTo>
                    <a:pt x="5754" y="4248"/>
                  </a:lnTo>
                  <a:lnTo>
                    <a:pt x="5838" y="4206"/>
                  </a:lnTo>
                  <a:lnTo>
                    <a:pt x="5838" y="4038"/>
                  </a:lnTo>
                  <a:lnTo>
                    <a:pt x="5754" y="3976"/>
                  </a:lnTo>
                  <a:lnTo>
                    <a:pt x="5754" y="3766"/>
                  </a:lnTo>
                  <a:lnTo>
                    <a:pt x="5775" y="3620"/>
                  </a:lnTo>
                  <a:lnTo>
                    <a:pt x="5859" y="3578"/>
                  </a:lnTo>
                  <a:lnTo>
                    <a:pt x="5880" y="3599"/>
                  </a:lnTo>
                  <a:lnTo>
                    <a:pt x="5943" y="3515"/>
                  </a:lnTo>
                  <a:lnTo>
                    <a:pt x="5859" y="3306"/>
                  </a:lnTo>
                  <a:lnTo>
                    <a:pt x="5775" y="3306"/>
                  </a:lnTo>
                  <a:lnTo>
                    <a:pt x="5650" y="3180"/>
                  </a:lnTo>
                  <a:lnTo>
                    <a:pt x="5482" y="3055"/>
                  </a:lnTo>
                  <a:lnTo>
                    <a:pt x="5482" y="2929"/>
                  </a:lnTo>
                  <a:lnTo>
                    <a:pt x="5566" y="2657"/>
                  </a:lnTo>
                  <a:lnTo>
                    <a:pt x="5692" y="2302"/>
                  </a:lnTo>
                  <a:lnTo>
                    <a:pt x="5754" y="2239"/>
                  </a:lnTo>
                  <a:lnTo>
                    <a:pt x="5734" y="2134"/>
                  </a:lnTo>
                  <a:lnTo>
                    <a:pt x="5692" y="2113"/>
                  </a:lnTo>
                  <a:lnTo>
                    <a:pt x="5734" y="2113"/>
                  </a:lnTo>
                  <a:lnTo>
                    <a:pt x="5022" y="1611"/>
                  </a:lnTo>
                  <a:lnTo>
                    <a:pt x="4959" y="1527"/>
                  </a:lnTo>
                  <a:lnTo>
                    <a:pt x="4938" y="1486"/>
                  </a:lnTo>
                  <a:lnTo>
                    <a:pt x="4959" y="1402"/>
                  </a:lnTo>
                  <a:lnTo>
                    <a:pt x="4834" y="1214"/>
                  </a:lnTo>
                  <a:lnTo>
                    <a:pt x="274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78"/>
            <p:cNvSpPr/>
            <p:nvPr/>
          </p:nvSpPr>
          <p:spPr>
            <a:xfrm>
              <a:off x="3945415" y="3152954"/>
              <a:ext cx="13956" cy="10963"/>
            </a:xfrm>
            <a:custGeom>
              <a:avLst/>
              <a:gdLst/>
              <a:ahLst/>
              <a:cxnLst/>
              <a:rect l="l" t="t" r="r" b="b"/>
              <a:pathLst>
                <a:path w="1172" h="964" extrusionOk="0">
                  <a:moveTo>
                    <a:pt x="795" y="1"/>
                  </a:moveTo>
                  <a:lnTo>
                    <a:pt x="795" y="84"/>
                  </a:lnTo>
                  <a:lnTo>
                    <a:pt x="732" y="126"/>
                  </a:lnTo>
                  <a:lnTo>
                    <a:pt x="649" y="126"/>
                  </a:lnTo>
                  <a:lnTo>
                    <a:pt x="607" y="84"/>
                  </a:lnTo>
                  <a:lnTo>
                    <a:pt x="544" y="42"/>
                  </a:lnTo>
                  <a:lnTo>
                    <a:pt x="440" y="126"/>
                  </a:lnTo>
                  <a:lnTo>
                    <a:pt x="377" y="147"/>
                  </a:lnTo>
                  <a:lnTo>
                    <a:pt x="335" y="126"/>
                  </a:lnTo>
                  <a:lnTo>
                    <a:pt x="209" y="231"/>
                  </a:lnTo>
                  <a:lnTo>
                    <a:pt x="105" y="356"/>
                  </a:lnTo>
                  <a:lnTo>
                    <a:pt x="0" y="733"/>
                  </a:lnTo>
                  <a:lnTo>
                    <a:pt x="0" y="817"/>
                  </a:lnTo>
                  <a:lnTo>
                    <a:pt x="209" y="817"/>
                  </a:lnTo>
                  <a:lnTo>
                    <a:pt x="272" y="921"/>
                  </a:lnTo>
                  <a:lnTo>
                    <a:pt x="335" y="963"/>
                  </a:lnTo>
                  <a:lnTo>
                    <a:pt x="398" y="921"/>
                  </a:lnTo>
                  <a:lnTo>
                    <a:pt x="419" y="921"/>
                  </a:lnTo>
                  <a:lnTo>
                    <a:pt x="481" y="963"/>
                  </a:lnTo>
                  <a:lnTo>
                    <a:pt x="607" y="921"/>
                  </a:lnTo>
                  <a:lnTo>
                    <a:pt x="607" y="858"/>
                  </a:lnTo>
                  <a:lnTo>
                    <a:pt x="691" y="670"/>
                  </a:lnTo>
                  <a:lnTo>
                    <a:pt x="649" y="566"/>
                  </a:lnTo>
                  <a:lnTo>
                    <a:pt x="712" y="566"/>
                  </a:lnTo>
                  <a:lnTo>
                    <a:pt x="753" y="628"/>
                  </a:lnTo>
                  <a:lnTo>
                    <a:pt x="816" y="628"/>
                  </a:lnTo>
                  <a:lnTo>
                    <a:pt x="858" y="733"/>
                  </a:lnTo>
                  <a:lnTo>
                    <a:pt x="921" y="754"/>
                  </a:lnTo>
                  <a:lnTo>
                    <a:pt x="921" y="817"/>
                  </a:lnTo>
                  <a:lnTo>
                    <a:pt x="942" y="838"/>
                  </a:lnTo>
                  <a:lnTo>
                    <a:pt x="1004" y="838"/>
                  </a:lnTo>
                  <a:lnTo>
                    <a:pt x="1067" y="817"/>
                  </a:lnTo>
                  <a:lnTo>
                    <a:pt x="1130" y="754"/>
                  </a:lnTo>
                  <a:lnTo>
                    <a:pt x="1130" y="670"/>
                  </a:lnTo>
                  <a:lnTo>
                    <a:pt x="1172" y="607"/>
                  </a:lnTo>
                  <a:lnTo>
                    <a:pt x="1151" y="503"/>
                  </a:lnTo>
                  <a:lnTo>
                    <a:pt x="1109" y="314"/>
                  </a:lnTo>
                  <a:lnTo>
                    <a:pt x="1046" y="231"/>
                  </a:lnTo>
                  <a:lnTo>
                    <a:pt x="1046" y="189"/>
                  </a:lnTo>
                  <a:lnTo>
                    <a:pt x="963" y="105"/>
                  </a:lnTo>
                  <a:lnTo>
                    <a:pt x="900" y="21"/>
                  </a:lnTo>
                  <a:lnTo>
                    <a:pt x="900"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78"/>
            <p:cNvSpPr/>
            <p:nvPr/>
          </p:nvSpPr>
          <p:spPr>
            <a:xfrm>
              <a:off x="3945415" y="3159380"/>
              <a:ext cx="13706" cy="15956"/>
            </a:xfrm>
            <a:custGeom>
              <a:avLst/>
              <a:gdLst/>
              <a:ahLst/>
              <a:cxnLst/>
              <a:rect l="l" t="t" r="r" b="b"/>
              <a:pathLst>
                <a:path w="1151" h="1403" extrusionOk="0">
                  <a:moveTo>
                    <a:pt x="649" y="1"/>
                  </a:moveTo>
                  <a:lnTo>
                    <a:pt x="691" y="105"/>
                  </a:lnTo>
                  <a:lnTo>
                    <a:pt x="607" y="293"/>
                  </a:lnTo>
                  <a:lnTo>
                    <a:pt x="607" y="356"/>
                  </a:lnTo>
                  <a:lnTo>
                    <a:pt x="481" y="398"/>
                  </a:lnTo>
                  <a:lnTo>
                    <a:pt x="419" y="356"/>
                  </a:lnTo>
                  <a:lnTo>
                    <a:pt x="398" y="356"/>
                  </a:lnTo>
                  <a:lnTo>
                    <a:pt x="335" y="398"/>
                  </a:lnTo>
                  <a:lnTo>
                    <a:pt x="272" y="356"/>
                  </a:lnTo>
                  <a:lnTo>
                    <a:pt x="209" y="252"/>
                  </a:lnTo>
                  <a:lnTo>
                    <a:pt x="0" y="252"/>
                  </a:lnTo>
                  <a:lnTo>
                    <a:pt x="0" y="314"/>
                  </a:lnTo>
                  <a:lnTo>
                    <a:pt x="63" y="419"/>
                  </a:lnTo>
                  <a:lnTo>
                    <a:pt x="84" y="565"/>
                  </a:lnTo>
                  <a:lnTo>
                    <a:pt x="84" y="712"/>
                  </a:lnTo>
                  <a:lnTo>
                    <a:pt x="188" y="1402"/>
                  </a:lnTo>
                  <a:lnTo>
                    <a:pt x="481" y="1402"/>
                  </a:lnTo>
                  <a:lnTo>
                    <a:pt x="649" y="1340"/>
                  </a:lnTo>
                  <a:lnTo>
                    <a:pt x="753" y="1193"/>
                  </a:lnTo>
                  <a:lnTo>
                    <a:pt x="921" y="1026"/>
                  </a:lnTo>
                  <a:lnTo>
                    <a:pt x="963" y="984"/>
                  </a:lnTo>
                  <a:lnTo>
                    <a:pt x="1046" y="900"/>
                  </a:lnTo>
                  <a:lnTo>
                    <a:pt x="1151" y="796"/>
                  </a:lnTo>
                  <a:lnTo>
                    <a:pt x="1151" y="712"/>
                  </a:lnTo>
                  <a:lnTo>
                    <a:pt x="1130" y="524"/>
                  </a:lnTo>
                  <a:lnTo>
                    <a:pt x="1046" y="524"/>
                  </a:lnTo>
                  <a:lnTo>
                    <a:pt x="1046" y="461"/>
                  </a:lnTo>
                  <a:lnTo>
                    <a:pt x="942" y="419"/>
                  </a:lnTo>
                  <a:lnTo>
                    <a:pt x="942" y="356"/>
                  </a:lnTo>
                  <a:lnTo>
                    <a:pt x="921" y="293"/>
                  </a:lnTo>
                  <a:lnTo>
                    <a:pt x="921" y="252"/>
                  </a:lnTo>
                  <a:lnTo>
                    <a:pt x="921" y="189"/>
                  </a:lnTo>
                  <a:lnTo>
                    <a:pt x="858" y="168"/>
                  </a:lnTo>
                  <a:lnTo>
                    <a:pt x="816" y="63"/>
                  </a:lnTo>
                  <a:lnTo>
                    <a:pt x="753" y="63"/>
                  </a:lnTo>
                  <a:lnTo>
                    <a:pt x="712"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78"/>
            <p:cNvSpPr/>
            <p:nvPr/>
          </p:nvSpPr>
          <p:spPr>
            <a:xfrm>
              <a:off x="3829055" y="3110126"/>
              <a:ext cx="131316" cy="124222"/>
            </a:xfrm>
            <a:custGeom>
              <a:avLst/>
              <a:gdLst/>
              <a:ahLst/>
              <a:cxnLst/>
              <a:rect l="l" t="t" r="r" b="b"/>
              <a:pathLst>
                <a:path w="11028" h="10923" extrusionOk="0">
                  <a:moveTo>
                    <a:pt x="7701" y="0"/>
                  </a:moveTo>
                  <a:lnTo>
                    <a:pt x="7701" y="42"/>
                  </a:lnTo>
                  <a:lnTo>
                    <a:pt x="7743" y="84"/>
                  </a:lnTo>
                  <a:lnTo>
                    <a:pt x="7659" y="189"/>
                  </a:lnTo>
                  <a:lnTo>
                    <a:pt x="7575" y="189"/>
                  </a:lnTo>
                  <a:lnTo>
                    <a:pt x="7491" y="210"/>
                  </a:lnTo>
                  <a:lnTo>
                    <a:pt x="7366" y="210"/>
                  </a:lnTo>
                  <a:lnTo>
                    <a:pt x="7282" y="251"/>
                  </a:lnTo>
                  <a:lnTo>
                    <a:pt x="7240" y="251"/>
                  </a:lnTo>
                  <a:lnTo>
                    <a:pt x="7219" y="189"/>
                  </a:lnTo>
                  <a:lnTo>
                    <a:pt x="7178" y="189"/>
                  </a:lnTo>
                  <a:lnTo>
                    <a:pt x="7157" y="147"/>
                  </a:lnTo>
                  <a:lnTo>
                    <a:pt x="7073" y="126"/>
                  </a:lnTo>
                  <a:lnTo>
                    <a:pt x="6843" y="230"/>
                  </a:lnTo>
                  <a:lnTo>
                    <a:pt x="6759" y="293"/>
                  </a:lnTo>
                  <a:lnTo>
                    <a:pt x="6717" y="335"/>
                  </a:lnTo>
                  <a:lnTo>
                    <a:pt x="6487" y="356"/>
                  </a:lnTo>
                  <a:lnTo>
                    <a:pt x="6403" y="398"/>
                  </a:lnTo>
                  <a:lnTo>
                    <a:pt x="6320" y="314"/>
                  </a:lnTo>
                  <a:lnTo>
                    <a:pt x="6215" y="293"/>
                  </a:lnTo>
                  <a:lnTo>
                    <a:pt x="6111" y="293"/>
                  </a:lnTo>
                  <a:lnTo>
                    <a:pt x="6027" y="398"/>
                  </a:lnTo>
                  <a:lnTo>
                    <a:pt x="5922" y="502"/>
                  </a:lnTo>
                  <a:lnTo>
                    <a:pt x="5964" y="544"/>
                  </a:lnTo>
                  <a:lnTo>
                    <a:pt x="6006" y="607"/>
                  </a:lnTo>
                  <a:lnTo>
                    <a:pt x="5985" y="649"/>
                  </a:lnTo>
                  <a:lnTo>
                    <a:pt x="5859" y="670"/>
                  </a:lnTo>
                  <a:lnTo>
                    <a:pt x="5797" y="649"/>
                  </a:lnTo>
                  <a:lnTo>
                    <a:pt x="5671" y="628"/>
                  </a:lnTo>
                  <a:lnTo>
                    <a:pt x="5567" y="565"/>
                  </a:lnTo>
                  <a:lnTo>
                    <a:pt x="5483" y="565"/>
                  </a:lnTo>
                  <a:lnTo>
                    <a:pt x="5399" y="628"/>
                  </a:lnTo>
                  <a:lnTo>
                    <a:pt x="5336" y="607"/>
                  </a:lnTo>
                  <a:lnTo>
                    <a:pt x="5190" y="607"/>
                  </a:lnTo>
                  <a:lnTo>
                    <a:pt x="5064" y="523"/>
                  </a:lnTo>
                  <a:lnTo>
                    <a:pt x="4939" y="544"/>
                  </a:lnTo>
                  <a:lnTo>
                    <a:pt x="4918" y="502"/>
                  </a:lnTo>
                  <a:lnTo>
                    <a:pt x="4750" y="356"/>
                  </a:lnTo>
                  <a:lnTo>
                    <a:pt x="4667" y="335"/>
                  </a:lnTo>
                  <a:lnTo>
                    <a:pt x="4499" y="210"/>
                  </a:lnTo>
                  <a:lnTo>
                    <a:pt x="4437" y="189"/>
                  </a:lnTo>
                  <a:lnTo>
                    <a:pt x="4353" y="126"/>
                  </a:lnTo>
                  <a:lnTo>
                    <a:pt x="4290" y="126"/>
                  </a:lnTo>
                  <a:lnTo>
                    <a:pt x="4290" y="189"/>
                  </a:lnTo>
                  <a:lnTo>
                    <a:pt x="4186" y="147"/>
                  </a:lnTo>
                  <a:lnTo>
                    <a:pt x="4102" y="251"/>
                  </a:lnTo>
                  <a:lnTo>
                    <a:pt x="4018" y="251"/>
                  </a:lnTo>
                  <a:lnTo>
                    <a:pt x="3976" y="293"/>
                  </a:lnTo>
                  <a:lnTo>
                    <a:pt x="3976" y="356"/>
                  </a:lnTo>
                  <a:lnTo>
                    <a:pt x="3914" y="440"/>
                  </a:lnTo>
                  <a:lnTo>
                    <a:pt x="3914" y="502"/>
                  </a:lnTo>
                  <a:lnTo>
                    <a:pt x="3872" y="544"/>
                  </a:lnTo>
                  <a:lnTo>
                    <a:pt x="3788" y="544"/>
                  </a:lnTo>
                  <a:lnTo>
                    <a:pt x="3788" y="607"/>
                  </a:lnTo>
                  <a:lnTo>
                    <a:pt x="3893" y="733"/>
                  </a:lnTo>
                  <a:lnTo>
                    <a:pt x="3830" y="774"/>
                  </a:lnTo>
                  <a:lnTo>
                    <a:pt x="3809" y="858"/>
                  </a:lnTo>
                  <a:lnTo>
                    <a:pt x="3809" y="984"/>
                  </a:lnTo>
                  <a:lnTo>
                    <a:pt x="3872" y="1088"/>
                  </a:lnTo>
                  <a:lnTo>
                    <a:pt x="3872" y="1339"/>
                  </a:lnTo>
                  <a:lnTo>
                    <a:pt x="3767" y="1381"/>
                  </a:lnTo>
                  <a:lnTo>
                    <a:pt x="3725" y="1486"/>
                  </a:lnTo>
                  <a:lnTo>
                    <a:pt x="3474" y="1800"/>
                  </a:lnTo>
                  <a:lnTo>
                    <a:pt x="3516" y="2009"/>
                  </a:lnTo>
                  <a:lnTo>
                    <a:pt x="3495" y="2135"/>
                  </a:lnTo>
                  <a:lnTo>
                    <a:pt x="3495" y="2281"/>
                  </a:lnTo>
                  <a:lnTo>
                    <a:pt x="3390" y="2386"/>
                  </a:lnTo>
                  <a:lnTo>
                    <a:pt x="3390" y="2532"/>
                  </a:lnTo>
                  <a:lnTo>
                    <a:pt x="3390" y="2616"/>
                  </a:lnTo>
                  <a:lnTo>
                    <a:pt x="3370" y="2804"/>
                  </a:lnTo>
                  <a:lnTo>
                    <a:pt x="3390" y="2825"/>
                  </a:lnTo>
                  <a:lnTo>
                    <a:pt x="3370" y="2971"/>
                  </a:lnTo>
                  <a:lnTo>
                    <a:pt x="3286" y="3034"/>
                  </a:lnTo>
                  <a:lnTo>
                    <a:pt x="3244" y="3223"/>
                  </a:lnTo>
                  <a:lnTo>
                    <a:pt x="3244" y="3390"/>
                  </a:lnTo>
                  <a:lnTo>
                    <a:pt x="3056" y="3704"/>
                  </a:lnTo>
                  <a:lnTo>
                    <a:pt x="2951" y="3746"/>
                  </a:lnTo>
                  <a:lnTo>
                    <a:pt x="2846" y="3808"/>
                  </a:lnTo>
                  <a:lnTo>
                    <a:pt x="2763" y="3787"/>
                  </a:lnTo>
                  <a:lnTo>
                    <a:pt x="2637" y="3892"/>
                  </a:lnTo>
                  <a:lnTo>
                    <a:pt x="2533" y="4018"/>
                  </a:lnTo>
                  <a:lnTo>
                    <a:pt x="2533" y="4164"/>
                  </a:lnTo>
                  <a:lnTo>
                    <a:pt x="2344" y="4332"/>
                  </a:lnTo>
                  <a:lnTo>
                    <a:pt x="2302" y="4436"/>
                  </a:lnTo>
                  <a:lnTo>
                    <a:pt x="2323" y="4624"/>
                  </a:lnTo>
                  <a:lnTo>
                    <a:pt x="2344" y="4645"/>
                  </a:lnTo>
                  <a:lnTo>
                    <a:pt x="2323" y="4959"/>
                  </a:lnTo>
                  <a:lnTo>
                    <a:pt x="2302" y="5127"/>
                  </a:lnTo>
                  <a:lnTo>
                    <a:pt x="2302" y="5231"/>
                  </a:lnTo>
                  <a:lnTo>
                    <a:pt x="2198" y="5378"/>
                  </a:lnTo>
                  <a:lnTo>
                    <a:pt x="2093" y="5420"/>
                  </a:lnTo>
                  <a:lnTo>
                    <a:pt x="2009" y="5482"/>
                  </a:lnTo>
                  <a:lnTo>
                    <a:pt x="1947" y="5566"/>
                  </a:lnTo>
                  <a:lnTo>
                    <a:pt x="1717" y="5796"/>
                  </a:lnTo>
                  <a:lnTo>
                    <a:pt x="1633" y="5901"/>
                  </a:lnTo>
                  <a:lnTo>
                    <a:pt x="1507" y="5984"/>
                  </a:lnTo>
                  <a:lnTo>
                    <a:pt x="1382" y="5901"/>
                  </a:lnTo>
                  <a:lnTo>
                    <a:pt x="1319" y="5796"/>
                  </a:lnTo>
                  <a:lnTo>
                    <a:pt x="1298" y="5775"/>
                  </a:lnTo>
                  <a:lnTo>
                    <a:pt x="1382" y="5650"/>
                  </a:lnTo>
                  <a:lnTo>
                    <a:pt x="1382" y="5587"/>
                  </a:lnTo>
                  <a:lnTo>
                    <a:pt x="1193" y="5650"/>
                  </a:lnTo>
                  <a:lnTo>
                    <a:pt x="1089" y="5754"/>
                  </a:lnTo>
                  <a:lnTo>
                    <a:pt x="1005" y="5733"/>
                  </a:lnTo>
                  <a:lnTo>
                    <a:pt x="942" y="5754"/>
                  </a:lnTo>
                  <a:lnTo>
                    <a:pt x="942" y="5859"/>
                  </a:lnTo>
                  <a:lnTo>
                    <a:pt x="859" y="5943"/>
                  </a:lnTo>
                  <a:lnTo>
                    <a:pt x="754" y="5943"/>
                  </a:lnTo>
                  <a:lnTo>
                    <a:pt x="754" y="5880"/>
                  </a:lnTo>
                  <a:lnTo>
                    <a:pt x="733" y="5838"/>
                  </a:lnTo>
                  <a:lnTo>
                    <a:pt x="629" y="5880"/>
                  </a:lnTo>
                  <a:lnTo>
                    <a:pt x="566" y="5859"/>
                  </a:lnTo>
                  <a:lnTo>
                    <a:pt x="440" y="5984"/>
                  </a:lnTo>
                  <a:lnTo>
                    <a:pt x="315" y="6089"/>
                  </a:lnTo>
                  <a:lnTo>
                    <a:pt x="252" y="6152"/>
                  </a:lnTo>
                  <a:lnTo>
                    <a:pt x="273" y="6361"/>
                  </a:lnTo>
                  <a:lnTo>
                    <a:pt x="210" y="6424"/>
                  </a:lnTo>
                  <a:lnTo>
                    <a:pt x="105" y="6424"/>
                  </a:lnTo>
                  <a:lnTo>
                    <a:pt x="1" y="6508"/>
                  </a:lnTo>
                  <a:lnTo>
                    <a:pt x="22" y="6570"/>
                  </a:lnTo>
                  <a:lnTo>
                    <a:pt x="210" y="6591"/>
                  </a:lnTo>
                  <a:lnTo>
                    <a:pt x="252" y="6633"/>
                  </a:lnTo>
                  <a:lnTo>
                    <a:pt x="273" y="6633"/>
                  </a:lnTo>
                  <a:lnTo>
                    <a:pt x="273" y="6612"/>
                  </a:lnTo>
                  <a:lnTo>
                    <a:pt x="315" y="6591"/>
                  </a:lnTo>
                  <a:lnTo>
                    <a:pt x="377" y="6591"/>
                  </a:lnTo>
                  <a:lnTo>
                    <a:pt x="482" y="6570"/>
                  </a:lnTo>
                  <a:lnTo>
                    <a:pt x="566" y="6528"/>
                  </a:lnTo>
                  <a:lnTo>
                    <a:pt x="1256" y="6528"/>
                  </a:lnTo>
                  <a:lnTo>
                    <a:pt x="1424" y="6570"/>
                  </a:lnTo>
                  <a:lnTo>
                    <a:pt x="1633" y="6528"/>
                  </a:lnTo>
                  <a:lnTo>
                    <a:pt x="2637" y="6528"/>
                  </a:lnTo>
                  <a:lnTo>
                    <a:pt x="2637" y="6612"/>
                  </a:lnTo>
                  <a:lnTo>
                    <a:pt x="2637" y="6633"/>
                  </a:lnTo>
                  <a:lnTo>
                    <a:pt x="2637" y="6717"/>
                  </a:lnTo>
                  <a:lnTo>
                    <a:pt x="2679" y="6780"/>
                  </a:lnTo>
                  <a:lnTo>
                    <a:pt x="2721" y="6842"/>
                  </a:lnTo>
                  <a:lnTo>
                    <a:pt x="2679" y="6905"/>
                  </a:lnTo>
                  <a:lnTo>
                    <a:pt x="2679" y="6989"/>
                  </a:lnTo>
                  <a:lnTo>
                    <a:pt x="2742" y="7093"/>
                  </a:lnTo>
                  <a:lnTo>
                    <a:pt x="2763" y="7219"/>
                  </a:lnTo>
                  <a:lnTo>
                    <a:pt x="2784" y="7261"/>
                  </a:lnTo>
                  <a:lnTo>
                    <a:pt x="2784" y="7345"/>
                  </a:lnTo>
                  <a:lnTo>
                    <a:pt x="2846" y="7365"/>
                  </a:lnTo>
                  <a:lnTo>
                    <a:pt x="2888" y="7449"/>
                  </a:lnTo>
                  <a:lnTo>
                    <a:pt x="2972" y="7554"/>
                  </a:lnTo>
                  <a:lnTo>
                    <a:pt x="2993" y="7763"/>
                  </a:lnTo>
                  <a:lnTo>
                    <a:pt x="3056" y="7784"/>
                  </a:lnTo>
                  <a:lnTo>
                    <a:pt x="3202" y="7784"/>
                  </a:lnTo>
                  <a:lnTo>
                    <a:pt x="3307" y="7763"/>
                  </a:lnTo>
                  <a:lnTo>
                    <a:pt x="3390" y="7784"/>
                  </a:lnTo>
                  <a:lnTo>
                    <a:pt x="3579" y="7826"/>
                  </a:lnTo>
                  <a:lnTo>
                    <a:pt x="3662" y="7763"/>
                  </a:lnTo>
                  <a:lnTo>
                    <a:pt x="4102" y="7742"/>
                  </a:lnTo>
                  <a:lnTo>
                    <a:pt x="4102" y="7575"/>
                  </a:lnTo>
                  <a:lnTo>
                    <a:pt x="4081" y="7470"/>
                  </a:lnTo>
                  <a:lnTo>
                    <a:pt x="4123" y="7449"/>
                  </a:lnTo>
                  <a:lnTo>
                    <a:pt x="4186" y="7345"/>
                  </a:lnTo>
                  <a:lnTo>
                    <a:pt x="4186" y="7198"/>
                  </a:lnTo>
                  <a:lnTo>
                    <a:pt x="4750" y="7156"/>
                  </a:lnTo>
                  <a:lnTo>
                    <a:pt x="4750" y="7114"/>
                  </a:lnTo>
                  <a:lnTo>
                    <a:pt x="4939" y="7135"/>
                  </a:lnTo>
                  <a:lnTo>
                    <a:pt x="4918" y="7219"/>
                  </a:lnTo>
                  <a:lnTo>
                    <a:pt x="4876" y="7261"/>
                  </a:lnTo>
                  <a:lnTo>
                    <a:pt x="4918" y="7324"/>
                  </a:lnTo>
                  <a:lnTo>
                    <a:pt x="5567" y="7365"/>
                  </a:lnTo>
                  <a:lnTo>
                    <a:pt x="5587" y="7449"/>
                  </a:lnTo>
                  <a:lnTo>
                    <a:pt x="5587" y="7533"/>
                  </a:lnTo>
                  <a:lnTo>
                    <a:pt x="5587" y="7617"/>
                  </a:lnTo>
                  <a:lnTo>
                    <a:pt x="5546" y="7721"/>
                  </a:lnTo>
                  <a:lnTo>
                    <a:pt x="5504" y="7826"/>
                  </a:lnTo>
                  <a:lnTo>
                    <a:pt x="5567" y="7889"/>
                  </a:lnTo>
                  <a:lnTo>
                    <a:pt x="5567" y="7972"/>
                  </a:lnTo>
                  <a:lnTo>
                    <a:pt x="5546" y="8035"/>
                  </a:lnTo>
                  <a:lnTo>
                    <a:pt x="5546" y="8056"/>
                  </a:lnTo>
                  <a:lnTo>
                    <a:pt x="5567" y="8140"/>
                  </a:lnTo>
                  <a:lnTo>
                    <a:pt x="5567" y="8349"/>
                  </a:lnTo>
                  <a:lnTo>
                    <a:pt x="5504" y="8453"/>
                  </a:lnTo>
                  <a:lnTo>
                    <a:pt x="5567" y="8495"/>
                  </a:lnTo>
                  <a:lnTo>
                    <a:pt x="5567" y="8579"/>
                  </a:lnTo>
                  <a:lnTo>
                    <a:pt x="5608" y="8621"/>
                  </a:lnTo>
                  <a:lnTo>
                    <a:pt x="5608" y="8705"/>
                  </a:lnTo>
                  <a:lnTo>
                    <a:pt x="5650" y="8725"/>
                  </a:lnTo>
                  <a:lnTo>
                    <a:pt x="5671" y="8788"/>
                  </a:lnTo>
                  <a:lnTo>
                    <a:pt x="5713" y="8809"/>
                  </a:lnTo>
                  <a:lnTo>
                    <a:pt x="5755" y="8872"/>
                  </a:lnTo>
                  <a:lnTo>
                    <a:pt x="5713" y="8935"/>
                  </a:lnTo>
                  <a:lnTo>
                    <a:pt x="5713" y="9018"/>
                  </a:lnTo>
                  <a:lnTo>
                    <a:pt x="5797" y="9081"/>
                  </a:lnTo>
                  <a:lnTo>
                    <a:pt x="5797" y="9144"/>
                  </a:lnTo>
                  <a:lnTo>
                    <a:pt x="5776" y="9186"/>
                  </a:lnTo>
                  <a:lnTo>
                    <a:pt x="5776" y="9311"/>
                  </a:lnTo>
                  <a:lnTo>
                    <a:pt x="5859" y="9353"/>
                  </a:lnTo>
                  <a:lnTo>
                    <a:pt x="5818" y="9437"/>
                  </a:lnTo>
                  <a:lnTo>
                    <a:pt x="5818" y="9458"/>
                  </a:lnTo>
                  <a:lnTo>
                    <a:pt x="5776" y="9500"/>
                  </a:lnTo>
                  <a:lnTo>
                    <a:pt x="5776" y="9625"/>
                  </a:lnTo>
                  <a:lnTo>
                    <a:pt x="5797" y="9646"/>
                  </a:lnTo>
                  <a:lnTo>
                    <a:pt x="5859" y="9646"/>
                  </a:lnTo>
                  <a:lnTo>
                    <a:pt x="5901" y="9625"/>
                  </a:lnTo>
                  <a:lnTo>
                    <a:pt x="5964" y="9604"/>
                  </a:lnTo>
                  <a:lnTo>
                    <a:pt x="5985" y="9562"/>
                  </a:lnTo>
                  <a:lnTo>
                    <a:pt x="6027" y="9562"/>
                  </a:lnTo>
                  <a:lnTo>
                    <a:pt x="6111" y="9625"/>
                  </a:lnTo>
                  <a:lnTo>
                    <a:pt x="6173" y="9646"/>
                  </a:lnTo>
                  <a:lnTo>
                    <a:pt x="6320" y="9646"/>
                  </a:lnTo>
                  <a:lnTo>
                    <a:pt x="6383" y="9667"/>
                  </a:lnTo>
                  <a:lnTo>
                    <a:pt x="6424" y="9646"/>
                  </a:lnTo>
                  <a:lnTo>
                    <a:pt x="6508" y="9625"/>
                  </a:lnTo>
                  <a:lnTo>
                    <a:pt x="6592" y="9562"/>
                  </a:lnTo>
                  <a:lnTo>
                    <a:pt x="6696" y="9541"/>
                  </a:lnTo>
                  <a:lnTo>
                    <a:pt x="6801" y="9541"/>
                  </a:lnTo>
                  <a:lnTo>
                    <a:pt x="6843" y="9604"/>
                  </a:lnTo>
                  <a:lnTo>
                    <a:pt x="6906" y="9562"/>
                  </a:lnTo>
                  <a:lnTo>
                    <a:pt x="7010" y="9625"/>
                  </a:lnTo>
                  <a:lnTo>
                    <a:pt x="7031" y="9646"/>
                  </a:lnTo>
                  <a:lnTo>
                    <a:pt x="7031" y="9751"/>
                  </a:lnTo>
                  <a:lnTo>
                    <a:pt x="7052" y="9772"/>
                  </a:lnTo>
                  <a:lnTo>
                    <a:pt x="7073" y="9814"/>
                  </a:lnTo>
                  <a:lnTo>
                    <a:pt x="7157" y="9751"/>
                  </a:lnTo>
                  <a:lnTo>
                    <a:pt x="7240" y="9709"/>
                  </a:lnTo>
                  <a:lnTo>
                    <a:pt x="7324" y="9709"/>
                  </a:lnTo>
                  <a:lnTo>
                    <a:pt x="7345" y="9667"/>
                  </a:lnTo>
                  <a:lnTo>
                    <a:pt x="7491" y="9625"/>
                  </a:lnTo>
                  <a:lnTo>
                    <a:pt x="7554" y="9625"/>
                  </a:lnTo>
                  <a:lnTo>
                    <a:pt x="7554" y="9751"/>
                  </a:lnTo>
                  <a:lnTo>
                    <a:pt x="7575" y="9814"/>
                  </a:lnTo>
                  <a:lnTo>
                    <a:pt x="7575" y="9876"/>
                  </a:lnTo>
                  <a:lnTo>
                    <a:pt x="7575" y="9939"/>
                  </a:lnTo>
                  <a:lnTo>
                    <a:pt x="7638" y="9939"/>
                  </a:lnTo>
                  <a:lnTo>
                    <a:pt x="7743" y="9981"/>
                  </a:lnTo>
                  <a:lnTo>
                    <a:pt x="7784" y="9981"/>
                  </a:lnTo>
                  <a:lnTo>
                    <a:pt x="7910" y="10065"/>
                  </a:lnTo>
                  <a:lnTo>
                    <a:pt x="8056" y="10086"/>
                  </a:lnTo>
                  <a:lnTo>
                    <a:pt x="8182" y="10127"/>
                  </a:lnTo>
                  <a:lnTo>
                    <a:pt x="8182" y="10148"/>
                  </a:lnTo>
                  <a:lnTo>
                    <a:pt x="8287" y="10148"/>
                  </a:lnTo>
                  <a:lnTo>
                    <a:pt x="8433" y="10086"/>
                  </a:lnTo>
                  <a:lnTo>
                    <a:pt x="8475" y="10044"/>
                  </a:lnTo>
                  <a:lnTo>
                    <a:pt x="8517" y="9876"/>
                  </a:lnTo>
                  <a:lnTo>
                    <a:pt x="8600" y="9876"/>
                  </a:lnTo>
                  <a:lnTo>
                    <a:pt x="8642" y="9855"/>
                  </a:lnTo>
                  <a:lnTo>
                    <a:pt x="8684" y="9855"/>
                  </a:lnTo>
                  <a:lnTo>
                    <a:pt x="8684" y="10023"/>
                  </a:lnTo>
                  <a:lnTo>
                    <a:pt x="8789" y="10127"/>
                  </a:lnTo>
                  <a:lnTo>
                    <a:pt x="8789" y="10190"/>
                  </a:lnTo>
                  <a:lnTo>
                    <a:pt x="8935" y="10274"/>
                  </a:lnTo>
                  <a:lnTo>
                    <a:pt x="9144" y="10337"/>
                  </a:lnTo>
                  <a:lnTo>
                    <a:pt x="9270" y="10441"/>
                  </a:lnTo>
                  <a:lnTo>
                    <a:pt x="9375" y="10588"/>
                  </a:lnTo>
                  <a:lnTo>
                    <a:pt x="9479" y="10671"/>
                  </a:lnTo>
                  <a:lnTo>
                    <a:pt x="9584" y="10797"/>
                  </a:lnTo>
                  <a:lnTo>
                    <a:pt x="9730" y="10922"/>
                  </a:lnTo>
                  <a:lnTo>
                    <a:pt x="9793" y="10922"/>
                  </a:lnTo>
                  <a:lnTo>
                    <a:pt x="9898" y="10902"/>
                  </a:lnTo>
                  <a:lnTo>
                    <a:pt x="9981" y="10860"/>
                  </a:lnTo>
                  <a:lnTo>
                    <a:pt x="10002" y="10881"/>
                  </a:lnTo>
                  <a:lnTo>
                    <a:pt x="10044" y="10902"/>
                  </a:lnTo>
                  <a:lnTo>
                    <a:pt x="10107" y="10922"/>
                  </a:lnTo>
                  <a:lnTo>
                    <a:pt x="10170" y="10881"/>
                  </a:lnTo>
                  <a:lnTo>
                    <a:pt x="10107" y="10253"/>
                  </a:lnTo>
                  <a:lnTo>
                    <a:pt x="10065" y="10232"/>
                  </a:lnTo>
                  <a:lnTo>
                    <a:pt x="9940" y="10253"/>
                  </a:lnTo>
                  <a:lnTo>
                    <a:pt x="9940" y="10337"/>
                  </a:lnTo>
                  <a:lnTo>
                    <a:pt x="9981" y="10378"/>
                  </a:lnTo>
                  <a:lnTo>
                    <a:pt x="9688" y="10378"/>
                  </a:lnTo>
                  <a:lnTo>
                    <a:pt x="9647" y="10295"/>
                  </a:lnTo>
                  <a:lnTo>
                    <a:pt x="9626" y="10232"/>
                  </a:lnTo>
                  <a:lnTo>
                    <a:pt x="9458" y="10065"/>
                  </a:lnTo>
                  <a:lnTo>
                    <a:pt x="9375" y="9981"/>
                  </a:lnTo>
                  <a:lnTo>
                    <a:pt x="9375" y="9855"/>
                  </a:lnTo>
                  <a:lnTo>
                    <a:pt x="9375" y="9521"/>
                  </a:lnTo>
                  <a:lnTo>
                    <a:pt x="9375" y="9437"/>
                  </a:lnTo>
                  <a:lnTo>
                    <a:pt x="9479" y="9332"/>
                  </a:lnTo>
                  <a:lnTo>
                    <a:pt x="9542" y="9290"/>
                  </a:lnTo>
                  <a:lnTo>
                    <a:pt x="9521" y="9249"/>
                  </a:lnTo>
                  <a:lnTo>
                    <a:pt x="9563" y="9228"/>
                  </a:lnTo>
                  <a:lnTo>
                    <a:pt x="9563" y="9102"/>
                  </a:lnTo>
                  <a:lnTo>
                    <a:pt x="9563" y="9018"/>
                  </a:lnTo>
                  <a:lnTo>
                    <a:pt x="9563" y="8935"/>
                  </a:lnTo>
                  <a:lnTo>
                    <a:pt x="9563" y="8872"/>
                  </a:lnTo>
                  <a:lnTo>
                    <a:pt x="9584" y="8809"/>
                  </a:lnTo>
                  <a:lnTo>
                    <a:pt x="9626" y="8767"/>
                  </a:lnTo>
                  <a:lnTo>
                    <a:pt x="9542" y="8725"/>
                  </a:lnTo>
                  <a:lnTo>
                    <a:pt x="9479" y="8663"/>
                  </a:lnTo>
                  <a:lnTo>
                    <a:pt x="9458" y="8558"/>
                  </a:lnTo>
                  <a:lnTo>
                    <a:pt x="9688" y="8077"/>
                  </a:lnTo>
                  <a:lnTo>
                    <a:pt x="10630" y="7868"/>
                  </a:lnTo>
                  <a:lnTo>
                    <a:pt x="10714" y="7889"/>
                  </a:lnTo>
                  <a:lnTo>
                    <a:pt x="10588" y="7449"/>
                  </a:lnTo>
                  <a:lnTo>
                    <a:pt x="10170" y="6884"/>
                  </a:lnTo>
                  <a:lnTo>
                    <a:pt x="10044" y="6194"/>
                  </a:lnTo>
                  <a:lnTo>
                    <a:pt x="9960" y="5733"/>
                  </a:lnTo>
                  <a:lnTo>
                    <a:pt x="9856" y="5043"/>
                  </a:lnTo>
                  <a:lnTo>
                    <a:pt x="9856" y="4896"/>
                  </a:lnTo>
                  <a:lnTo>
                    <a:pt x="9835" y="4750"/>
                  </a:lnTo>
                  <a:lnTo>
                    <a:pt x="9772" y="4645"/>
                  </a:lnTo>
                  <a:lnTo>
                    <a:pt x="9772" y="4583"/>
                  </a:lnTo>
                  <a:lnTo>
                    <a:pt x="9772" y="4499"/>
                  </a:lnTo>
                  <a:lnTo>
                    <a:pt x="9877" y="4122"/>
                  </a:lnTo>
                  <a:lnTo>
                    <a:pt x="9981" y="3997"/>
                  </a:lnTo>
                  <a:lnTo>
                    <a:pt x="10107" y="3892"/>
                  </a:lnTo>
                  <a:lnTo>
                    <a:pt x="10149" y="3871"/>
                  </a:lnTo>
                  <a:lnTo>
                    <a:pt x="10107" y="3746"/>
                  </a:lnTo>
                  <a:lnTo>
                    <a:pt x="10191" y="3536"/>
                  </a:lnTo>
                  <a:lnTo>
                    <a:pt x="10212" y="3327"/>
                  </a:lnTo>
                  <a:lnTo>
                    <a:pt x="10212" y="3160"/>
                  </a:lnTo>
                  <a:lnTo>
                    <a:pt x="10253" y="3118"/>
                  </a:lnTo>
                  <a:lnTo>
                    <a:pt x="10484" y="2699"/>
                  </a:lnTo>
                  <a:lnTo>
                    <a:pt x="10525" y="2616"/>
                  </a:lnTo>
                  <a:lnTo>
                    <a:pt x="10714" y="2407"/>
                  </a:lnTo>
                  <a:lnTo>
                    <a:pt x="11007" y="2009"/>
                  </a:lnTo>
                  <a:lnTo>
                    <a:pt x="11028" y="1925"/>
                  </a:lnTo>
                  <a:lnTo>
                    <a:pt x="10986" y="1863"/>
                  </a:lnTo>
                  <a:lnTo>
                    <a:pt x="10923" y="1779"/>
                  </a:lnTo>
                  <a:lnTo>
                    <a:pt x="10839" y="1716"/>
                  </a:lnTo>
                  <a:lnTo>
                    <a:pt x="10881" y="1591"/>
                  </a:lnTo>
                  <a:lnTo>
                    <a:pt x="10902" y="1381"/>
                  </a:lnTo>
                  <a:lnTo>
                    <a:pt x="10902" y="1235"/>
                  </a:lnTo>
                  <a:lnTo>
                    <a:pt x="10944" y="1151"/>
                  </a:lnTo>
                  <a:lnTo>
                    <a:pt x="10986" y="1047"/>
                  </a:lnTo>
                  <a:lnTo>
                    <a:pt x="10944" y="1026"/>
                  </a:lnTo>
                  <a:lnTo>
                    <a:pt x="10776" y="1026"/>
                  </a:lnTo>
                  <a:lnTo>
                    <a:pt x="10776" y="942"/>
                  </a:lnTo>
                  <a:lnTo>
                    <a:pt x="10735" y="858"/>
                  </a:lnTo>
                  <a:lnTo>
                    <a:pt x="10693" y="837"/>
                  </a:lnTo>
                  <a:lnTo>
                    <a:pt x="10672" y="733"/>
                  </a:lnTo>
                  <a:lnTo>
                    <a:pt x="10588" y="670"/>
                  </a:lnTo>
                  <a:lnTo>
                    <a:pt x="10463" y="628"/>
                  </a:lnTo>
                  <a:lnTo>
                    <a:pt x="10400" y="565"/>
                  </a:lnTo>
                  <a:lnTo>
                    <a:pt x="10358" y="502"/>
                  </a:lnTo>
                  <a:lnTo>
                    <a:pt x="10274" y="335"/>
                  </a:lnTo>
                  <a:lnTo>
                    <a:pt x="10212" y="314"/>
                  </a:lnTo>
                  <a:lnTo>
                    <a:pt x="10086" y="314"/>
                  </a:lnTo>
                  <a:lnTo>
                    <a:pt x="10044" y="398"/>
                  </a:lnTo>
                  <a:lnTo>
                    <a:pt x="9981" y="440"/>
                  </a:lnTo>
                  <a:lnTo>
                    <a:pt x="9877" y="502"/>
                  </a:lnTo>
                  <a:lnTo>
                    <a:pt x="9835" y="502"/>
                  </a:lnTo>
                  <a:lnTo>
                    <a:pt x="9793" y="440"/>
                  </a:lnTo>
                  <a:lnTo>
                    <a:pt x="9584" y="440"/>
                  </a:lnTo>
                  <a:lnTo>
                    <a:pt x="9521" y="502"/>
                  </a:lnTo>
                  <a:lnTo>
                    <a:pt x="9479" y="544"/>
                  </a:lnTo>
                  <a:lnTo>
                    <a:pt x="9416" y="565"/>
                  </a:lnTo>
                  <a:lnTo>
                    <a:pt x="9312" y="523"/>
                  </a:lnTo>
                  <a:lnTo>
                    <a:pt x="9165" y="440"/>
                  </a:lnTo>
                  <a:lnTo>
                    <a:pt x="9124" y="356"/>
                  </a:lnTo>
                  <a:lnTo>
                    <a:pt x="9040" y="335"/>
                  </a:lnTo>
                  <a:lnTo>
                    <a:pt x="8998" y="293"/>
                  </a:lnTo>
                  <a:lnTo>
                    <a:pt x="8956" y="189"/>
                  </a:lnTo>
                  <a:lnTo>
                    <a:pt x="8935" y="147"/>
                  </a:lnTo>
                  <a:lnTo>
                    <a:pt x="8831" y="105"/>
                  </a:lnTo>
                  <a:lnTo>
                    <a:pt x="8705" y="105"/>
                  </a:lnTo>
                  <a:lnTo>
                    <a:pt x="8517" y="189"/>
                  </a:lnTo>
                  <a:lnTo>
                    <a:pt x="8496" y="147"/>
                  </a:lnTo>
                  <a:lnTo>
                    <a:pt x="8266" y="147"/>
                  </a:lnTo>
                  <a:lnTo>
                    <a:pt x="8182" y="105"/>
                  </a:lnTo>
                  <a:lnTo>
                    <a:pt x="8098" y="84"/>
                  </a:lnTo>
                  <a:lnTo>
                    <a:pt x="8056" y="42"/>
                  </a:lnTo>
                  <a:lnTo>
                    <a:pt x="7868" y="42"/>
                  </a:lnTo>
                  <a:lnTo>
                    <a:pt x="7784"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A6CBC2"/>
                </a:solidFill>
              </a:endParaRPr>
            </a:p>
          </p:txBody>
        </p:sp>
        <p:sp>
          <p:nvSpPr>
            <p:cNvPr id="2992" name="Google Shape;2992;p78"/>
            <p:cNvSpPr/>
            <p:nvPr/>
          </p:nvSpPr>
          <p:spPr>
            <a:xfrm>
              <a:off x="3970326" y="3207451"/>
              <a:ext cx="21934" cy="52837"/>
            </a:xfrm>
            <a:custGeom>
              <a:avLst/>
              <a:gdLst/>
              <a:ahLst/>
              <a:cxnLst/>
              <a:rect l="l" t="t" r="r" b="b"/>
              <a:pathLst>
                <a:path w="1842" h="4646" extrusionOk="0">
                  <a:moveTo>
                    <a:pt x="210" y="0"/>
                  </a:moveTo>
                  <a:lnTo>
                    <a:pt x="189" y="21"/>
                  </a:lnTo>
                  <a:lnTo>
                    <a:pt x="210" y="105"/>
                  </a:lnTo>
                  <a:lnTo>
                    <a:pt x="231" y="126"/>
                  </a:lnTo>
                  <a:lnTo>
                    <a:pt x="273" y="209"/>
                  </a:lnTo>
                  <a:lnTo>
                    <a:pt x="377" y="251"/>
                  </a:lnTo>
                  <a:lnTo>
                    <a:pt x="419" y="272"/>
                  </a:lnTo>
                  <a:lnTo>
                    <a:pt x="419" y="314"/>
                  </a:lnTo>
                  <a:lnTo>
                    <a:pt x="377" y="460"/>
                  </a:lnTo>
                  <a:lnTo>
                    <a:pt x="377" y="523"/>
                  </a:lnTo>
                  <a:lnTo>
                    <a:pt x="482" y="586"/>
                  </a:lnTo>
                  <a:lnTo>
                    <a:pt x="503" y="670"/>
                  </a:lnTo>
                  <a:lnTo>
                    <a:pt x="503" y="795"/>
                  </a:lnTo>
                  <a:lnTo>
                    <a:pt x="482" y="837"/>
                  </a:lnTo>
                  <a:lnTo>
                    <a:pt x="482" y="879"/>
                  </a:lnTo>
                  <a:lnTo>
                    <a:pt x="335" y="1004"/>
                  </a:lnTo>
                  <a:lnTo>
                    <a:pt x="335" y="1088"/>
                  </a:lnTo>
                  <a:lnTo>
                    <a:pt x="377" y="1193"/>
                  </a:lnTo>
                  <a:lnTo>
                    <a:pt x="377" y="1276"/>
                  </a:lnTo>
                  <a:lnTo>
                    <a:pt x="398" y="1360"/>
                  </a:lnTo>
                  <a:lnTo>
                    <a:pt x="335" y="1423"/>
                  </a:lnTo>
                  <a:lnTo>
                    <a:pt x="398" y="1507"/>
                  </a:lnTo>
                  <a:lnTo>
                    <a:pt x="398" y="1590"/>
                  </a:lnTo>
                  <a:lnTo>
                    <a:pt x="335" y="1611"/>
                  </a:lnTo>
                  <a:lnTo>
                    <a:pt x="377" y="1695"/>
                  </a:lnTo>
                  <a:lnTo>
                    <a:pt x="398" y="1737"/>
                  </a:lnTo>
                  <a:lnTo>
                    <a:pt x="440" y="1779"/>
                  </a:lnTo>
                  <a:lnTo>
                    <a:pt x="440" y="1820"/>
                  </a:lnTo>
                  <a:lnTo>
                    <a:pt x="398" y="1820"/>
                  </a:lnTo>
                  <a:lnTo>
                    <a:pt x="377" y="1904"/>
                  </a:lnTo>
                  <a:lnTo>
                    <a:pt x="293" y="1925"/>
                  </a:lnTo>
                  <a:lnTo>
                    <a:pt x="168" y="2030"/>
                  </a:lnTo>
                  <a:lnTo>
                    <a:pt x="126" y="2051"/>
                  </a:lnTo>
                  <a:lnTo>
                    <a:pt x="126" y="2134"/>
                  </a:lnTo>
                  <a:lnTo>
                    <a:pt x="168" y="2197"/>
                  </a:lnTo>
                  <a:lnTo>
                    <a:pt x="126" y="2260"/>
                  </a:lnTo>
                  <a:lnTo>
                    <a:pt x="126" y="2344"/>
                  </a:lnTo>
                  <a:lnTo>
                    <a:pt x="63" y="2448"/>
                  </a:lnTo>
                  <a:lnTo>
                    <a:pt x="1" y="2469"/>
                  </a:lnTo>
                  <a:lnTo>
                    <a:pt x="1" y="2532"/>
                  </a:lnTo>
                  <a:lnTo>
                    <a:pt x="84" y="2636"/>
                  </a:lnTo>
                  <a:lnTo>
                    <a:pt x="126" y="2741"/>
                  </a:lnTo>
                  <a:lnTo>
                    <a:pt x="168" y="2783"/>
                  </a:lnTo>
                  <a:lnTo>
                    <a:pt x="314" y="2762"/>
                  </a:lnTo>
                  <a:lnTo>
                    <a:pt x="335" y="2825"/>
                  </a:lnTo>
                  <a:lnTo>
                    <a:pt x="377" y="2867"/>
                  </a:lnTo>
                  <a:lnTo>
                    <a:pt x="419" y="2929"/>
                  </a:lnTo>
                  <a:lnTo>
                    <a:pt x="419" y="2992"/>
                  </a:lnTo>
                  <a:lnTo>
                    <a:pt x="524" y="3055"/>
                  </a:lnTo>
                  <a:lnTo>
                    <a:pt x="586" y="3034"/>
                  </a:lnTo>
                  <a:lnTo>
                    <a:pt x="628" y="3034"/>
                  </a:lnTo>
                  <a:lnTo>
                    <a:pt x="691" y="2971"/>
                  </a:lnTo>
                  <a:lnTo>
                    <a:pt x="817" y="2971"/>
                  </a:lnTo>
                  <a:lnTo>
                    <a:pt x="963" y="2992"/>
                  </a:lnTo>
                  <a:lnTo>
                    <a:pt x="1026" y="3097"/>
                  </a:lnTo>
                  <a:lnTo>
                    <a:pt x="1026" y="3264"/>
                  </a:lnTo>
                  <a:lnTo>
                    <a:pt x="1005" y="3390"/>
                  </a:lnTo>
                  <a:lnTo>
                    <a:pt x="900" y="3515"/>
                  </a:lnTo>
                  <a:lnTo>
                    <a:pt x="837" y="3662"/>
                  </a:lnTo>
                  <a:lnTo>
                    <a:pt x="796" y="3766"/>
                  </a:lnTo>
                  <a:lnTo>
                    <a:pt x="796" y="3871"/>
                  </a:lnTo>
                  <a:lnTo>
                    <a:pt x="837" y="3996"/>
                  </a:lnTo>
                  <a:lnTo>
                    <a:pt x="837" y="4080"/>
                  </a:lnTo>
                  <a:lnTo>
                    <a:pt x="942" y="4206"/>
                  </a:lnTo>
                  <a:lnTo>
                    <a:pt x="1047" y="4289"/>
                  </a:lnTo>
                  <a:lnTo>
                    <a:pt x="1130" y="4331"/>
                  </a:lnTo>
                  <a:lnTo>
                    <a:pt x="1172" y="4394"/>
                  </a:lnTo>
                  <a:lnTo>
                    <a:pt x="1256" y="4499"/>
                  </a:lnTo>
                  <a:lnTo>
                    <a:pt x="1235" y="4541"/>
                  </a:lnTo>
                  <a:lnTo>
                    <a:pt x="1256" y="4645"/>
                  </a:lnTo>
                  <a:lnTo>
                    <a:pt x="1361" y="4624"/>
                  </a:lnTo>
                  <a:lnTo>
                    <a:pt x="1381" y="4499"/>
                  </a:lnTo>
                  <a:lnTo>
                    <a:pt x="1361" y="4352"/>
                  </a:lnTo>
                  <a:lnTo>
                    <a:pt x="1423" y="4248"/>
                  </a:lnTo>
                  <a:lnTo>
                    <a:pt x="1423" y="4143"/>
                  </a:lnTo>
                  <a:lnTo>
                    <a:pt x="1486" y="3996"/>
                  </a:lnTo>
                  <a:lnTo>
                    <a:pt x="1591" y="3976"/>
                  </a:lnTo>
                  <a:lnTo>
                    <a:pt x="1674" y="3913"/>
                  </a:lnTo>
                  <a:lnTo>
                    <a:pt x="1695" y="3808"/>
                  </a:lnTo>
                  <a:lnTo>
                    <a:pt x="1737" y="3599"/>
                  </a:lnTo>
                  <a:lnTo>
                    <a:pt x="1653" y="3515"/>
                  </a:lnTo>
                  <a:lnTo>
                    <a:pt x="1674" y="3473"/>
                  </a:lnTo>
                  <a:lnTo>
                    <a:pt x="1653" y="3452"/>
                  </a:lnTo>
                  <a:lnTo>
                    <a:pt x="1674" y="3390"/>
                  </a:lnTo>
                  <a:lnTo>
                    <a:pt x="1737" y="3390"/>
                  </a:lnTo>
                  <a:lnTo>
                    <a:pt x="1758" y="3306"/>
                  </a:lnTo>
                  <a:lnTo>
                    <a:pt x="1842" y="3306"/>
                  </a:lnTo>
                  <a:lnTo>
                    <a:pt x="1842" y="3243"/>
                  </a:lnTo>
                  <a:lnTo>
                    <a:pt x="1779" y="3160"/>
                  </a:lnTo>
                  <a:lnTo>
                    <a:pt x="1737" y="3034"/>
                  </a:lnTo>
                  <a:lnTo>
                    <a:pt x="1591" y="2846"/>
                  </a:lnTo>
                  <a:lnTo>
                    <a:pt x="1570" y="2741"/>
                  </a:lnTo>
                  <a:lnTo>
                    <a:pt x="1361" y="2553"/>
                  </a:lnTo>
                  <a:lnTo>
                    <a:pt x="1319" y="2532"/>
                  </a:lnTo>
                  <a:lnTo>
                    <a:pt x="1277" y="2469"/>
                  </a:lnTo>
                  <a:lnTo>
                    <a:pt x="1172" y="2406"/>
                  </a:lnTo>
                  <a:lnTo>
                    <a:pt x="1005" y="2323"/>
                  </a:lnTo>
                  <a:lnTo>
                    <a:pt x="921" y="1779"/>
                  </a:lnTo>
                  <a:lnTo>
                    <a:pt x="942" y="1674"/>
                  </a:lnTo>
                  <a:lnTo>
                    <a:pt x="942" y="691"/>
                  </a:lnTo>
                  <a:lnTo>
                    <a:pt x="921" y="481"/>
                  </a:lnTo>
                  <a:lnTo>
                    <a:pt x="733" y="272"/>
                  </a:lnTo>
                  <a:lnTo>
                    <a:pt x="649" y="209"/>
                  </a:lnTo>
                  <a:lnTo>
                    <a:pt x="607" y="167"/>
                  </a:lnTo>
                  <a:lnTo>
                    <a:pt x="586" y="126"/>
                  </a:lnTo>
                  <a:lnTo>
                    <a:pt x="524" y="126"/>
                  </a:lnTo>
                  <a:lnTo>
                    <a:pt x="503" y="105"/>
                  </a:lnTo>
                  <a:lnTo>
                    <a:pt x="419" y="63"/>
                  </a:lnTo>
                  <a:lnTo>
                    <a:pt x="398" y="105"/>
                  </a:lnTo>
                  <a:lnTo>
                    <a:pt x="377" y="63"/>
                  </a:lnTo>
                  <a:lnTo>
                    <a:pt x="293" y="63"/>
                  </a:lnTo>
                  <a:lnTo>
                    <a:pt x="27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78"/>
            <p:cNvSpPr/>
            <p:nvPr/>
          </p:nvSpPr>
          <p:spPr>
            <a:xfrm>
              <a:off x="3895082" y="3199593"/>
              <a:ext cx="81233" cy="66165"/>
            </a:xfrm>
            <a:custGeom>
              <a:avLst/>
              <a:gdLst/>
              <a:ahLst/>
              <a:cxnLst/>
              <a:rect l="l" t="t" r="r" b="b"/>
              <a:pathLst>
                <a:path w="6822" h="5818" extrusionOk="0">
                  <a:moveTo>
                    <a:pt x="5085" y="1"/>
                  </a:moveTo>
                  <a:lnTo>
                    <a:pt x="4143" y="210"/>
                  </a:lnTo>
                  <a:lnTo>
                    <a:pt x="3913" y="691"/>
                  </a:lnTo>
                  <a:lnTo>
                    <a:pt x="3934" y="796"/>
                  </a:lnTo>
                  <a:lnTo>
                    <a:pt x="3997" y="858"/>
                  </a:lnTo>
                  <a:lnTo>
                    <a:pt x="4081" y="900"/>
                  </a:lnTo>
                  <a:lnTo>
                    <a:pt x="4039" y="942"/>
                  </a:lnTo>
                  <a:lnTo>
                    <a:pt x="4018" y="1005"/>
                  </a:lnTo>
                  <a:lnTo>
                    <a:pt x="4018" y="1068"/>
                  </a:lnTo>
                  <a:lnTo>
                    <a:pt x="4018" y="1151"/>
                  </a:lnTo>
                  <a:lnTo>
                    <a:pt x="4018" y="1235"/>
                  </a:lnTo>
                  <a:lnTo>
                    <a:pt x="4018" y="1361"/>
                  </a:lnTo>
                  <a:lnTo>
                    <a:pt x="3976" y="1382"/>
                  </a:lnTo>
                  <a:lnTo>
                    <a:pt x="3997" y="1423"/>
                  </a:lnTo>
                  <a:lnTo>
                    <a:pt x="3934" y="1465"/>
                  </a:lnTo>
                  <a:lnTo>
                    <a:pt x="3830" y="1570"/>
                  </a:lnTo>
                  <a:lnTo>
                    <a:pt x="3830" y="1654"/>
                  </a:lnTo>
                  <a:lnTo>
                    <a:pt x="3830" y="1988"/>
                  </a:lnTo>
                  <a:lnTo>
                    <a:pt x="3830" y="2114"/>
                  </a:lnTo>
                  <a:lnTo>
                    <a:pt x="3913" y="2198"/>
                  </a:lnTo>
                  <a:lnTo>
                    <a:pt x="4081" y="2365"/>
                  </a:lnTo>
                  <a:lnTo>
                    <a:pt x="4102" y="2428"/>
                  </a:lnTo>
                  <a:lnTo>
                    <a:pt x="4143" y="2511"/>
                  </a:lnTo>
                  <a:lnTo>
                    <a:pt x="4436" y="2511"/>
                  </a:lnTo>
                  <a:lnTo>
                    <a:pt x="4395" y="2470"/>
                  </a:lnTo>
                  <a:lnTo>
                    <a:pt x="4395" y="2386"/>
                  </a:lnTo>
                  <a:lnTo>
                    <a:pt x="4520" y="2365"/>
                  </a:lnTo>
                  <a:lnTo>
                    <a:pt x="4562" y="2386"/>
                  </a:lnTo>
                  <a:lnTo>
                    <a:pt x="4625" y="3014"/>
                  </a:lnTo>
                  <a:lnTo>
                    <a:pt x="4562" y="3055"/>
                  </a:lnTo>
                  <a:lnTo>
                    <a:pt x="4499" y="3035"/>
                  </a:lnTo>
                  <a:lnTo>
                    <a:pt x="4457" y="3014"/>
                  </a:lnTo>
                  <a:lnTo>
                    <a:pt x="4436" y="2993"/>
                  </a:lnTo>
                  <a:lnTo>
                    <a:pt x="4353" y="3035"/>
                  </a:lnTo>
                  <a:lnTo>
                    <a:pt x="4248" y="3055"/>
                  </a:lnTo>
                  <a:lnTo>
                    <a:pt x="4185" y="3055"/>
                  </a:lnTo>
                  <a:lnTo>
                    <a:pt x="4039" y="2930"/>
                  </a:lnTo>
                  <a:lnTo>
                    <a:pt x="3934" y="2804"/>
                  </a:lnTo>
                  <a:lnTo>
                    <a:pt x="3830" y="2721"/>
                  </a:lnTo>
                  <a:lnTo>
                    <a:pt x="3725" y="2574"/>
                  </a:lnTo>
                  <a:lnTo>
                    <a:pt x="3599" y="2470"/>
                  </a:lnTo>
                  <a:lnTo>
                    <a:pt x="3390" y="2407"/>
                  </a:lnTo>
                  <a:lnTo>
                    <a:pt x="3244" y="2323"/>
                  </a:lnTo>
                  <a:lnTo>
                    <a:pt x="3244" y="2260"/>
                  </a:lnTo>
                  <a:lnTo>
                    <a:pt x="3139" y="2156"/>
                  </a:lnTo>
                  <a:lnTo>
                    <a:pt x="3139" y="1988"/>
                  </a:lnTo>
                  <a:lnTo>
                    <a:pt x="3097" y="1988"/>
                  </a:lnTo>
                  <a:lnTo>
                    <a:pt x="3055" y="2009"/>
                  </a:lnTo>
                  <a:lnTo>
                    <a:pt x="2972" y="2009"/>
                  </a:lnTo>
                  <a:lnTo>
                    <a:pt x="2930" y="2177"/>
                  </a:lnTo>
                  <a:lnTo>
                    <a:pt x="2888" y="2219"/>
                  </a:lnTo>
                  <a:lnTo>
                    <a:pt x="2742" y="2281"/>
                  </a:lnTo>
                  <a:lnTo>
                    <a:pt x="2637" y="2281"/>
                  </a:lnTo>
                  <a:lnTo>
                    <a:pt x="2637" y="2260"/>
                  </a:lnTo>
                  <a:lnTo>
                    <a:pt x="2511" y="2219"/>
                  </a:lnTo>
                  <a:lnTo>
                    <a:pt x="2365" y="2198"/>
                  </a:lnTo>
                  <a:lnTo>
                    <a:pt x="2239" y="2114"/>
                  </a:lnTo>
                  <a:lnTo>
                    <a:pt x="2198" y="2114"/>
                  </a:lnTo>
                  <a:lnTo>
                    <a:pt x="2093" y="2072"/>
                  </a:lnTo>
                  <a:lnTo>
                    <a:pt x="2030" y="2072"/>
                  </a:lnTo>
                  <a:lnTo>
                    <a:pt x="2030" y="2009"/>
                  </a:lnTo>
                  <a:lnTo>
                    <a:pt x="2030" y="1947"/>
                  </a:lnTo>
                  <a:lnTo>
                    <a:pt x="2009" y="1884"/>
                  </a:lnTo>
                  <a:lnTo>
                    <a:pt x="2009" y="1758"/>
                  </a:lnTo>
                  <a:lnTo>
                    <a:pt x="1946" y="1758"/>
                  </a:lnTo>
                  <a:lnTo>
                    <a:pt x="1800" y="1800"/>
                  </a:lnTo>
                  <a:lnTo>
                    <a:pt x="1779" y="1842"/>
                  </a:lnTo>
                  <a:lnTo>
                    <a:pt x="1695" y="1842"/>
                  </a:lnTo>
                  <a:lnTo>
                    <a:pt x="1612" y="1884"/>
                  </a:lnTo>
                  <a:lnTo>
                    <a:pt x="1528" y="1947"/>
                  </a:lnTo>
                  <a:lnTo>
                    <a:pt x="1507" y="1905"/>
                  </a:lnTo>
                  <a:lnTo>
                    <a:pt x="1486" y="1884"/>
                  </a:lnTo>
                  <a:lnTo>
                    <a:pt x="1486" y="1779"/>
                  </a:lnTo>
                  <a:lnTo>
                    <a:pt x="1465" y="1758"/>
                  </a:lnTo>
                  <a:lnTo>
                    <a:pt x="1361" y="1695"/>
                  </a:lnTo>
                  <a:lnTo>
                    <a:pt x="1298" y="1737"/>
                  </a:lnTo>
                  <a:lnTo>
                    <a:pt x="1256" y="1674"/>
                  </a:lnTo>
                  <a:lnTo>
                    <a:pt x="1256" y="1695"/>
                  </a:lnTo>
                  <a:lnTo>
                    <a:pt x="1256" y="1758"/>
                  </a:lnTo>
                  <a:lnTo>
                    <a:pt x="1214" y="1779"/>
                  </a:lnTo>
                  <a:lnTo>
                    <a:pt x="1256" y="2009"/>
                  </a:lnTo>
                  <a:lnTo>
                    <a:pt x="1256" y="2219"/>
                  </a:lnTo>
                  <a:lnTo>
                    <a:pt x="1256" y="2365"/>
                  </a:lnTo>
                  <a:lnTo>
                    <a:pt x="1298" y="2470"/>
                  </a:lnTo>
                  <a:lnTo>
                    <a:pt x="1298" y="2574"/>
                  </a:lnTo>
                  <a:lnTo>
                    <a:pt x="1277" y="2616"/>
                  </a:lnTo>
                  <a:lnTo>
                    <a:pt x="1256" y="2783"/>
                  </a:lnTo>
                  <a:lnTo>
                    <a:pt x="1277" y="2825"/>
                  </a:lnTo>
                  <a:lnTo>
                    <a:pt x="42" y="2825"/>
                  </a:lnTo>
                  <a:lnTo>
                    <a:pt x="1" y="4771"/>
                  </a:lnTo>
                  <a:lnTo>
                    <a:pt x="22" y="4813"/>
                  </a:lnTo>
                  <a:lnTo>
                    <a:pt x="105" y="4918"/>
                  </a:lnTo>
                  <a:lnTo>
                    <a:pt x="168" y="4980"/>
                  </a:lnTo>
                  <a:lnTo>
                    <a:pt x="231" y="5043"/>
                  </a:lnTo>
                  <a:lnTo>
                    <a:pt x="314" y="5085"/>
                  </a:lnTo>
                  <a:lnTo>
                    <a:pt x="419" y="5232"/>
                  </a:lnTo>
                  <a:lnTo>
                    <a:pt x="482" y="5294"/>
                  </a:lnTo>
                  <a:lnTo>
                    <a:pt x="566" y="5336"/>
                  </a:lnTo>
                  <a:lnTo>
                    <a:pt x="628" y="5399"/>
                  </a:lnTo>
                  <a:lnTo>
                    <a:pt x="670" y="5462"/>
                  </a:lnTo>
                  <a:lnTo>
                    <a:pt x="754" y="5504"/>
                  </a:lnTo>
                  <a:lnTo>
                    <a:pt x="775" y="5608"/>
                  </a:lnTo>
                  <a:lnTo>
                    <a:pt x="1319" y="5462"/>
                  </a:lnTo>
                  <a:lnTo>
                    <a:pt x="1402" y="5504"/>
                  </a:lnTo>
                  <a:lnTo>
                    <a:pt x="1528" y="5441"/>
                  </a:lnTo>
                  <a:lnTo>
                    <a:pt x="1570" y="5462"/>
                  </a:lnTo>
                  <a:lnTo>
                    <a:pt x="1591" y="5462"/>
                  </a:lnTo>
                  <a:lnTo>
                    <a:pt x="1612" y="5504"/>
                  </a:lnTo>
                  <a:lnTo>
                    <a:pt x="1695" y="5504"/>
                  </a:lnTo>
                  <a:lnTo>
                    <a:pt x="1716" y="5524"/>
                  </a:lnTo>
                  <a:lnTo>
                    <a:pt x="1737" y="5524"/>
                  </a:lnTo>
                  <a:lnTo>
                    <a:pt x="1821" y="5629"/>
                  </a:lnTo>
                  <a:lnTo>
                    <a:pt x="1884" y="5629"/>
                  </a:lnTo>
                  <a:lnTo>
                    <a:pt x="2030" y="5650"/>
                  </a:lnTo>
                  <a:lnTo>
                    <a:pt x="2135" y="5713"/>
                  </a:lnTo>
                  <a:lnTo>
                    <a:pt x="2198" y="5755"/>
                  </a:lnTo>
                  <a:lnTo>
                    <a:pt x="2239" y="5755"/>
                  </a:lnTo>
                  <a:lnTo>
                    <a:pt x="2344" y="5671"/>
                  </a:lnTo>
                  <a:lnTo>
                    <a:pt x="2470" y="5650"/>
                  </a:lnTo>
                  <a:lnTo>
                    <a:pt x="2532" y="5713"/>
                  </a:lnTo>
                  <a:lnTo>
                    <a:pt x="2553" y="5671"/>
                  </a:lnTo>
                  <a:lnTo>
                    <a:pt x="2574" y="5713"/>
                  </a:lnTo>
                  <a:lnTo>
                    <a:pt x="2616" y="5713"/>
                  </a:lnTo>
                  <a:lnTo>
                    <a:pt x="2679" y="5776"/>
                  </a:lnTo>
                  <a:lnTo>
                    <a:pt x="2783" y="5817"/>
                  </a:lnTo>
                  <a:lnTo>
                    <a:pt x="2951" y="5755"/>
                  </a:lnTo>
                  <a:lnTo>
                    <a:pt x="3139" y="5504"/>
                  </a:lnTo>
                  <a:lnTo>
                    <a:pt x="3390" y="5190"/>
                  </a:lnTo>
                  <a:lnTo>
                    <a:pt x="3725" y="4939"/>
                  </a:lnTo>
                  <a:lnTo>
                    <a:pt x="3934" y="4876"/>
                  </a:lnTo>
                  <a:lnTo>
                    <a:pt x="3976" y="4834"/>
                  </a:lnTo>
                  <a:lnTo>
                    <a:pt x="3997" y="4792"/>
                  </a:lnTo>
                  <a:lnTo>
                    <a:pt x="3976" y="4729"/>
                  </a:lnTo>
                  <a:lnTo>
                    <a:pt x="3997" y="4687"/>
                  </a:lnTo>
                  <a:lnTo>
                    <a:pt x="3997" y="4625"/>
                  </a:lnTo>
                  <a:lnTo>
                    <a:pt x="4039" y="4562"/>
                  </a:lnTo>
                  <a:lnTo>
                    <a:pt x="4206" y="4457"/>
                  </a:lnTo>
                  <a:lnTo>
                    <a:pt x="4290" y="4415"/>
                  </a:lnTo>
                  <a:lnTo>
                    <a:pt x="4353" y="4395"/>
                  </a:lnTo>
                  <a:lnTo>
                    <a:pt x="4499" y="4353"/>
                  </a:lnTo>
                  <a:lnTo>
                    <a:pt x="4646" y="4353"/>
                  </a:lnTo>
                  <a:lnTo>
                    <a:pt x="4667" y="4395"/>
                  </a:lnTo>
                  <a:lnTo>
                    <a:pt x="4729" y="4374"/>
                  </a:lnTo>
                  <a:lnTo>
                    <a:pt x="4855" y="4395"/>
                  </a:lnTo>
                  <a:lnTo>
                    <a:pt x="4918" y="4395"/>
                  </a:lnTo>
                  <a:lnTo>
                    <a:pt x="4918" y="4311"/>
                  </a:lnTo>
                  <a:lnTo>
                    <a:pt x="4876" y="4143"/>
                  </a:lnTo>
                  <a:lnTo>
                    <a:pt x="4918" y="4060"/>
                  </a:lnTo>
                  <a:lnTo>
                    <a:pt x="5148" y="3955"/>
                  </a:lnTo>
                  <a:lnTo>
                    <a:pt x="5273" y="3955"/>
                  </a:lnTo>
                  <a:lnTo>
                    <a:pt x="5859" y="3683"/>
                  </a:lnTo>
                  <a:lnTo>
                    <a:pt x="5964" y="3662"/>
                  </a:lnTo>
                  <a:lnTo>
                    <a:pt x="6299" y="3537"/>
                  </a:lnTo>
                  <a:lnTo>
                    <a:pt x="6487" y="3474"/>
                  </a:lnTo>
                  <a:lnTo>
                    <a:pt x="6445" y="3432"/>
                  </a:lnTo>
                  <a:lnTo>
                    <a:pt x="6403" y="3327"/>
                  </a:lnTo>
                  <a:lnTo>
                    <a:pt x="6320" y="3223"/>
                  </a:lnTo>
                  <a:lnTo>
                    <a:pt x="6320" y="3160"/>
                  </a:lnTo>
                  <a:lnTo>
                    <a:pt x="6382" y="3139"/>
                  </a:lnTo>
                  <a:lnTo>
                    <a:pt x="6445" y="3035"/>
                  </a:lnTo>
                  <a:lnTo>
                    <a:pt x="6445" y="2951"/>
                  </a:lnTo>
                  <a:lnTo>
                    <a:pt x="6487" y="2888"/>
                  </a:lnTo>
                  <a:lnTo>
                    <a:pt x="6445" y="2825"/>
                  </a:lnTo>
                  <a:lnTo>
                    <a:pt x="6445" y="2742"/>
                  </a:lnTo>
                  <a:lnTo>
                    <a:pt x="6487" y="2721"/>
                  </a:lnTo>
                  <a:lnTo>
                    <a:pt x="6612" y="2616"/>
                  </a:lnTo>
                  <a:lnTo>
                    <a:pt x="6696" y="2595"/>
                  </a:lnTo>
                  <a:lnTo>
                    <a:pt x="6717" y="2511"/>
                  </a:lnTo>
                  <a:lnTo>
                    <a:pt x="6759" y="2511"/>
                  </a:lnTo>
                  <a:lnTo>
                    <a:pt x="6759" y="2470"/>
                  </a:lnTo>
                  <a:lnTo>
                    <a:pt x="6717" y="2428"/>
                  </a:lnTo>
                  <a:lnTo>
                    <a:pt x="6696" y="2386"/>
                  </a:lnTo>
                  <a:lnTo>
                    <a:pt x="6654" y="2302"/>
                  </a:lnTo>
                  <a:lnTo>
                    <a:pt x="6717" y="2281"/>
                  </a:lnTo>
                  <a:lnTo>
                    <a:pt x="6717" y="2198"/>
                  </a:lnTo>
                  <a:lnTo>
                    <a:pt x="6654" y="2114"/>
                  </a:lnTo>
                  <a:lnTo>
                    <a:pt x="6717" y="2051"/>
                  </a:lnTo>
                  <a:lnTo>
                    <a:pt x="6696" y="1967"/>
                  </a:lnTo>
                  <a:lnTo>
                    <a:pt x="6696" y="1884"/>
                  </a:lnTo>
                  <a:lnTo>
                    <a:pt x="6654" y="1779"/>
                  </a:lnTo>
                  <a:lnTo>
                    <a:pt x="6654" y="1695"/>
                  </a:lnTo>
                  <a:lnTo>
                    <a:pt x="6801" y="1570"/>
                  </a:lnTo>
                  <a:lnTo>
                    <a:pt x="6801" y="1528"/>
                  </a:lnTo>
                  <a:lnTo>
                    <a:pt x="6822" y="1486"/>
                  </a:lnTo>
                  <a:lnTo>
                    <a:pt x="6822" y="1361"/>
                  </a:lnTo>
                  <a:lnTo>
                    <a:pt x="6801" y="1277"/>
                  </a:lnTo>
                  <a:lnTo>
                    <a:pt x="6696" y="1214"/>
                  </a:lnTo>
                  <a:lnTo>
                    <a:pt x="6696" y="1151"/>
                  </a:lnTo>
                  <a:lnTo>
                    <a:pt x="6738" y="1005"/>
                  </a:lnTo>
                  <a:lnTo>
                    <a:pt x="6738" y="963"/>
                  </a:lnTo>
                  <a:lnTo>
                    <a:pt x="6696" y="942"/>
                  </a:lnTo>
                  <a:lnTo>
                    <a:pt x="6592" y="900"/>
                  </a:lnTo>
                  <a:lnTo>
                    <a:pt x="6550" y="817"/>
                  </a:lnTo>
                  <a:lnTo>
                    <a:pt x="6529" y="796"/>
                  </a:lnTo>
                  <a:lnTo>
                    <a:pt x="6508" y="712"/>
                  </a:lnTo>
                  <a:lnTo>
                    <a:pt x="6508" y="691"/>
                  </a:lnTo>
                  <a:lnTo>
                    <a:pt x="6445" y="691"/>
                  </a:lnTo>
                  <a:lnTo>
                    <a:pt x="6340" y="586"/>
                  </a:lnTo>
                  <a:lnTo>
                    <a:pt x="6299" y="503"/>
                  </a:lnTo>
                  <a:lnTo>
                    <a:pt x="6236" y="482"/>
                  </a:lnTo>
                  <a:lnTo>
                    <a:pt x="6194" y="419"/>
                  </a:lnTo>
                  <a:lnTo>
                    <a:pt x="6110" y="419"/>
                  </a:lnTo>
                  <a:lnTo>
                    <a:pt x="5859" y="335"/>
                  </a:lnTo>
                  <a:lnTo>
                    <a:pt x="5755" y="335"/>
                  </a:lnTo>
                  <a:lnTo>
                    <a:pt x="5671" y="273"/>
                  </a:lnTo>
                  <a:lnTo>
                    <a:pt x="5671" y="210"/>
                  </a:lnTo>
                  <a:lnTo>
                    <a:pt x="5587" y="168"/>
                  </a:lnTo>
                  <a:lnTo>
                    <a:pt x="5545" y="168"/>
                  </a:lnTo>
                  <a:lnTo>
                    <a:pt x="5441" y="126"/>
                  </a:lnTo>
                  <a:lnTo>
                    <a:pt x="5357" y="126"/>
                  </a:lnTo>
                  <a:lnTo>
                    <a:pt x="5169" y="22"/>
                  </a:lnTo>
                  <a:lnTo>
                    <a:pt x="508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78"/>
            <p:cNvSpPr/>
            <p:nvPr/>
          </p:nvSpPr>
          <p:spPr>
            <a:xfrm>
              <a:off x="3824328" y="3184365"/>
              <a:ext cx="86210" cy="81393"/>
            </a:xfrm>
            <a:custGeom>
              <a:avLst/>
              <a:gdLst/>
              <a:ahLst/>
              <a:cxnLst/>
              <a:rect l="l" t="t" r="r" b="b"/>
              <a:pathLst>
                <a:path w="7240" h="7157" extrusionOk="0">
                  <a:moveTo>
                    <a:pt x="963" y="0"/>
                  </a:moveTo>
                  <a:lnTo>
                    <a:pt x="879" y="42"/>
                  </a:lnTo>
                  <a:lnTo>
                    <a:pt x="774" y="63"/>
                  </a:lnTo>
                  <a:lnTo>
                    <a:pt x="712" y="63"/>
                  </a:lnTo>
                  <a:lnTo>
                    <a:pt x="670" y="84"/>
                  </a:lnTo>
                  <a:lnTo>
                    <a:pt x="670" y="105"/>
                  </a:lnTo>
                  <a:lnTo>
                    <a:pt x="649" y="105"/>
                  </a:lnTo>
                  <a:lnTo>
                    <a:pt x="502" y="189"/>
                  </a:lnTo>
                  <a:lnTo>
                    <a:pt x="544" y="273"/>
                  </a:lnTo>
                  <a:lnTo>
                    <a:pt x="544" y="356"/>
                  </a:lnTo>
                  <a:lnTo>
                    <a:pt x="858" y="712"/>
                  </a:lnTo>
                  <a:lnTo>
                    <a:pt x="879" y="1151"/>
                  </a:lnTo>
                  <a:lnTo>
                    <a:pt x="1046" y="1402"/>
                  </a:lnTo>
                  <a:lnTo>
                    <a:pt x="1026" y="1633"/>
                  </a:lnTo>
                  <a:lnTo>
                    <a:pt x="837" y="1863"/>
                  </a:lnTo>
                  <a:lnTo>
                    <a:pt x="942" y="1925"/>
                  </a:lnTo>
                  <a:lnTo>
                    <a:pt x="942" y="2135"/>
                  </a:lnTo>
                  <a:lnTo>
                    <a:pt x="1046" y="2260"/>
                  </a:lnTo>
                  <a:lnTo>
                    <a:pt x="1046" y="2407"/>
                  </a:lnTo>
                  <a:lnTo>
                    <a:pt x="1256" y="2783"/>
                  </a:lnTo>
                  <a:lnTo>
                    <a:pt x="1256" y="2867"/>
                  </a:lnTo>
                  <a:lnTo>
                    <a:pt x="1339" y="2972"/>
                  </a:lnTo>
                  <a:lnTo>
                    <a:pt x="1339" y="3453"/>
                  </a:lnTo>
                  <a:lnTo>
                    <a:pt x="1088" y="3871"/>
                  </a:lnTo>
                  <a:lnTo>
                    <a:pt x="1026" y="3871"/>
                  </a:lnTo>
                  <a:lnTo>
                    <a:pt x="754" y="4081"/>
                  </a:lnTo>
                  <a:lnTo>
                    <a:pt x="754" y="4227"/>
                  </a:lnTo>
                  <a:lnTo>
                    <a:pt x="440" y="4499"/>
                  </a:lnTo>
                  <a:lnTo>
                    <a:pt x="440" y="4687"/>
                  </a:lnTo>
                  <a:lnTo>
                    <a:pt x="398" y="4750"/>
                  </a:lnTo>
                  <a:lnTo>
                    <a:pt x="398" y="5210"/>
                  </a:lnTo>
                  <a:lnTo>
                    <a:pt x="230" y="5399"/>
                  </a:lnTo>
                  <a:lnTo>
                    <a:pt x="210" y="5608"/>
                  </a:lnTo>
                  <a:lnTo>
                    <a:pt x="42" y="5796"/>
                  </a:lnTo>
                  <a:lnTo>
                    <a:pt x="42" y="6006"/>
                  </a:lnTo>
                  <a:lnTo>
                    <a:pt x="21" y="6173"/>
                  </a:lnTo>
                  <a:lnTo>
                    <a:pt x="21" y="6466"/>
                  </a:lnTo>
                  <a:lnTo>
                    <a:pt x="0" y="6654"/>
                  </a:lnTo>
                  <a:lnTo>
                    <a:pt x="21" y="6696"/>
                  </a:lnTo>
                  <a:lnTo>
                    <a:pt x="105" y="6738"/>
                  </a:lnTo>
                  <a:lnTo>
                    <a:pt x="126" y="6759"/>
                  </a:lnTo>
                  <a:lnTo>
                    <a:pt x="189" y="6738"/>
                  </a:lnTo>
                  <a:lnTo>
                    <a:pt x="210" y="6654"/>
                  </a:lnTo>
                  <a:lnTo>
                    <a:pt x="398" y="6654"/>
                  </a:lnTo>
                  <a:lnTo>
                    <a:pt x="461" y="6696"/>
                  </a:lnTo>
                  <a:lnTo>
                    <a:pt x="523" y="6675"/>
                  </a:lnTo>
                  <a:lnTo>
                    <a:pt x="523" y="6591"/>
                  </a:lnTo>
                  <a:lnTo>
                    <a:pt x="712" y="6466"/>
                  </a:lnTo>
                  <a:lnTo>
                    <a:pt x="754" y="6466"/>
                  </a:lnTo>
                  <a:lnTo>
                    <a:pt x="858" y="6529"/>
                  </a:lnTo>
                  <a:lnTo>
                    <a:pt x="879" y="6529"/>
                  </a:lnTo>
                  <a:lnTo>
                    <a:pt x="921" y="6487"/>
                  </a:lnTo>
                  <a:lnTo>
                    <a:pt x="963" y="6466"/>
                  </a:lnTo>
                  <a:lnTo>
                    <a:pt x="1046" y="6529"/>
                  </a:lnTo>
                  <a:lnTo>
                    <a:pt x="1046" y="6550"/>
                  </a:lnTo>
                  <a:lnTo>
                    <a:pt x="1130" y="6571"/>
                  </a:lnTo>
                  <a:lnTo>
                    <a:pt x="1088" y="6633"/>
                  </a:lnTo>
                  <a:lnTo>
                    <a:pt x="1151" y="6654"/>
                  </a:lnTo>
                  <a:lnTo>
                    <a:pt x="1256" y="6759"/>
                  </a:lnTo>
                  <a:lnTo>
                    <a:pt x="1381" y="6801"/>
                  </a:lnTo>
                  <a:lnTo>
                    <a:pt x="1486" y="6759"/>
                  </a:lnTo>
                  <a:lnTo>
                    <a:pt x="1507" y="6759"/>
                  </a:lnTo>
                  <a:lnTo>
                    <a:pt x="1590" y="6696"/>
                  </a:lnTo>
                  <a:lnTo>
                    <a:pt x="1653" y="6696"/>
                  </a:lnTo>
                  <a:lnTo>
                    <a:pt x="1674" y="6738"/>
                  </a:lnTo>
                  <a:lnTo>
                    <a:pt x="3850" y="6738"/>
                  </a:lnTo>
                  <a:lnTo>
                    <a:pt x="3871" y="6759"/>
                  </a:lnTo>
                  <a:lnTo>
                    <a:pt x="3913" y="6863"/>
                  </a:lnTo>
                  <a:lnTo>
                    <a:pt x="3976" y="6905"/>
                  </a:lnTo>
                  <a:lnTo>
                    <a:pt x="4101" y="6968"/>
                  </a:lnTo>
                  <a:lnTo>
                    <a:pt x="4206" y="6989"/>
                  </a:lnTo>
                  <a:lnTo>
                    <a:pt x="4311" y="6968"/>
                  </a:lnTo>
                  <a:lnTo>
                    <a:pt x="4373" y="6989"/>
                  </a:lnTo>
                  <a:lnTo>
                    <a:pt x="4394" y="7052"/>
                  </a:lnTo>
                  <a:lnTo>
                    <a:pt x="4478" y="7073"/>
                  </a:lnTo>
                  <a:lnTo>
                    <a:pt x="4541" y="7010"/>
                  </a:lnTo>
                  <a:lnTo>
                    <a:pt x="4645" y="6989"/>
                  </a:lnTo>
                  <a:lnTo>
                    <a:pt x="4792" y="7010"/>
                  </a:lnTo>
                  <a:lnTo>
                    <a:pt x="4855" y="7010"/>
                  </a:lnTo>
                  <a:lnTo>
                    <a:pt x="4896" y="6947"/>
                  </a:lnTo>
                  <a:lnTo>
                    <a:pt x="4917" y="6968"/>
                  </a:lnTo>
                  <a:lnTo>
                    <a:pt x="4959" y="6968"/>
                  </a:lnTo>
                  <a:lnTo>
                    <a:pt x="5106" y="7094"/>
                  </a:lnTo>
                  <a:lnTo>
                    <a:pt x="5210" y="7115"/>
                  </a:lnTo>
                  <a:lnTo>
                    <a:pt x="5357" y="7115"/>
                  </a:lnTo>
                  <a:lnTo>
                    <a:pt x="5357" y="7073"/>
                  </a:lnTo>
                  <a:lnTo>
                    <a:pt x="5440" y="7052"/>
                  </a:lnTo>
                  <a:lnTo>
                    <a:pt x="5482" y="7073"/>
                  </a:lnTo>
                  <a:lnTo>
                    <a:pt x="5545" y="7094"/>
                  </a:lnTo>
                  <a:lnTo>
                    <a:pt x="5587" y="7073"/>
                  </a:lnTo>
                  <a:lnTo>
                    <a:pt x="5629" y="7115"/>
                  </a:lnTo>
                  <a:lnTo>
                    <a:pt x="5671" y="7115"/>
                  </a:lnTo>
                  <a:lnTo>
                    <a:pt x="5692" y="7156"/>
                  </a:lnTo>
                  <a:lnTo>
                    <a:pt x="5838" y="7156"/>
                  </a:lnTo>
                  <a:lnTo>
                    <a:pt x="6717" y="6947"/>
                  </a:lnTo>
                  <a:lnTo>
                    <a:pt x="6696" y="6843"/>
                  </a:lnTo>
                  <a:lnTo>
                    <a:pt x="6612" y="6801"/>
                  </a:lnTo>
                  <a:lnTo>
                    <a:pt x="6570" y="6738"/>
                  </a:lnTo>
                  <a:lnTo>
                    <a:pt x="6508" y="6675"/>
                  </a:lnTo>
                  <a:lnTo>
                    <a:pt x="6424" y="6633"/>
                  </a:lnTo>
                  <a:lnTo>
                    <a:pt x="6361" y="6571"/>
                  </a:lnTo>
                  <a:lnTo>
                    <a:pt x="6256" y="6424"/>
                  </a:lnTo>
                  <a:lnTo>
                    <a:pt x="6173" y="6382"/>
                  </a:lnTo>
                  <a:lnTo>
                    <a:pt x="6110" y="6319"/>
                  </a:lnTo>
                  <a:lnTo>
                    <a:pt x="6047" y="6257"/>
                  </a:lnTo>
                  <a:lnTo>
                    <a:pt x="5964" y="6152"/>
                  </a:lnTo>
                  <a:lnTo>
                    <a:pt x="5943" y="6110"/>
                  </a:lnTo>
                  <a:lnTo>
                    <a:pt x="5984" y="4164"/>
                  </a:lnTo>
                  <a:lnTo>
                    <a:pt x="7219" y="4164"/>
                  </a:lnTo>
                  <a:lnTo>
                    <a:pt x="7198" y="4122"/>
                  </a:lnTo>
                  <a:lnTo>
                    <a:pt x="7219" y="3955"/>
                  </a:lnTo>
                  <a:lnTo>
                    <a:pt x="7240" y="3913"/>
                  </a:lnTo>
                  <a:lnTo>
                    <a:pt x="7240" y="3809"/>
                  </a:lnTo>
                  <a:lnTo>
                    <a:pt x="7198" y="3704"/>
                  </a:lnTo>
                  <a:lnTo>
                    <a:pt x="7198" y="3558"/>
                  </a:lnTo>
                  <a:lnTo>
                    <a:pt x="7198" y="3348"/>
                  </a:lnTo>
                  <a:lnTo>
                    <a:pt x="7156" y="3118"/>
                  </a:lnTo>
                  <a:lnTo>
                    <a:pt x="7198" y="3097"/>
                  </a:lnTo>
                  <a:lnTo>
                    <a:pt x="7198" y="3034"/>
                  </a:lnTo>
                  <a:lnTo>
                    <a:pt x="7198" y="3013"/>
                  </a:lnTo>
                  <a:lnTo>
                    <a:pt x="7093" y="3013"/>
                  </a:lnTo>
                  <a:lnTo>
                    <a:pt x="6989" y="3034"/>
                  </a:lnTo>
                  <a:lnTo>
                    <a:pt x="6905" y="3097"/>
                  </a:lnTo>
                  <a:lnTo>
                    <a:pt x="6821" y="3118"/>
                  </a:lnTo>
                  <a:lnTo>
                    <a:pt x="6780" y="3139"/>
                  </a:lnTo>
                  <a:lnTo>
                    <a:pt x="6717" y="3118"/>
                  </a:lnTo>
                  <a:lnTo>
                    <a:pt x="6570" y="3118"/>
                  </a:lnTo>
                  <a:lnTo>
                    <a:pt x="6508" y="3097"/>
                  </a:lnTo>
                  <a:lnTo>
                    <a:pt x="6424" y="3034"/>
                  </a:lnTo>
                  <a:lnTo>
                    <a:pt x="6382" y="3034"/>
                  </a:lnTo>
                  <a:lnTo>
                    <a:pt x="6361" y="3076"/>
                  </a:lnTo>
                  <a:lnTo>
                    <a:pt x="6298" y="3097"/>
                  </a:lnTo>
                  <a:lnTo>
                    <a:pt x="6256" y="3118"/>
                  </a:lnTo>
                  <a:lnTo>
                    <a:pt x="6194" y="3118"/>
                  </a:lnTo>
                  <a:lnTo>
                    <a:pt x="6173" y="3097"/>
                  </a:lnTo>
                  <a:lnTo>
                    <a:pt x="6173" y="2972"/>
                  </a:lnTo>
                  <a:lnTo>
                    <a:pt x="6215" y="2930"/>
                  </a:lnTo>
                  <a:lnTo>
                    <a:pt x="6215" y="2909"/>
                  </a:lnTo>
                  <a:lnTo>
                    <a:pt x="6256" y="2825"/>
                  </a:lnTo>
                  <a:lnTo>
                    <a:pt x="6173" y="2783"/>
                  </a:lnTo>
                  <a:lnTo>
                    <a:pt x="6173" y="2658"/>
                  </a:lnTo>
                  <a:lnTo>
                    <a:pt x="6194" y="2616"/>
                  </a:lnTo>
                  <a:lnTo>
                    <a:pt x="6194" y="2553"/>
                  </a:lnTo>
                  <a:lnTo>
                    <a:pt x="6110" y="2490"/>
                  </a:lnTo>
                  <a:lnTo>
                    <a:pt x="6110" y="2407"/>
                  </a:lnTo>
                  <a:lnTo>
                    <a:pt x="6152" y="2344"/>
                  </a:lnTo>
                  <a:lnTo>
                    <a:pt x="6110" y="2281"/>
                  </a:lnTo>
                  <a:lnTo>
                    <a:pt x="6068" y="2260"/>
                  </a:lnTo>
                  <a:lnTo>
                    <a:pt x="6047" y="2197"/>
                  </a:lnTo>
                  <a:lnTo>
                    <a:pt x="6005" y="2177"/>
                  </a:lnTo>
                  <a:lnTo>
                    <a:pt x="6005" y="2093"/>
                  </a:lnTo>
                  <a:lnTo>
                    <a:pt x="5964" y="2051"/>
                  </a:lnTo>
                  <a:lnTo>
                    <a:pt x="5964" y="1967"/>
                  </a:lnTo>
                  <a:lnTo>
                    <a:pt x="5901" y="1925"/>
                  </a:lnTo>
                  <a:lnTo>
                    <a:pt x="5964" y="1821"/>
                  </a:lnTo>
                  <a:lnTo>
                    <a:pt x="5964" y="1612"/>
                  </a:lnTo>
                  <a:lnTo>
                    <a:pt x="5943" y="1528"/>
                  </a:lnTo>
                  <a:lnTo>
                    <a:pt x="5943" y="1507"/>
                  </a:lnTo>
                  <a:lnTo>
                    <a:pt x="5964" y="1444"/>
                  </a:lnTo>
                  <a:lnTo>
                    <a:pt x="5964" y="1361"/>
                  </a:lnTo>
                  <a:lnTo>
                    <a:pt x="5901" y="1298"/>
                  </a:lnTo>
                  <a:lnTo>
                    <a:pt x="5943" y="1193"/>
                  </a:lnTo>
                  <a:lnTo>
                    <a:pt x="5984" y="1089"/>
                  </a:lnTo>
                  <a:lnTo>
                    <a:pt x="5984" y="1005"/>
                  </a:lnTo>
                  <a:lnTo>
                    <a:pt x="5984" y="921"/>
                  </a:lnTo>
                  <a:lnTo>
                    <a:pt x="5964" y="837"/>
                  </a:lnTo>
                  <a:lnTo>
                    <a:pt x="5315" y="796"/>
                  </a:lnTo>
                  <a:lnTo>
                    <a:pt x="5273" y="733"/>
                  </a:lnTo>
                  <a:lnTo>
                    <a:pt x="5315" y="691"/>
                  </a:lnTo>
                  <a:lnTo>
                    <a:pt x="5336" y="607"/>
                  </a:lnTo>
                  <a:lnTo>
                    <a:pt x="5147" y="586"/>
                  </a:lnTo>
                  <a:lnTo>
                    <a:pt x="5147" y="628"/>
                  </a:lnTo>
                  <a:lnTo>
                    <a:pt x="4583" y="670"/>
                  </a:lnTo>
                  <a:lnTo>
                    <a:pt x="4583" y="817"/>
                  </a:lnTo>
                  <a:lnTo>
                    <a:pt x="4520" y="921"/>
                  </a:lnTo>
                  <a:lnTo>
                    <a:pt x="4478" y="942"/>
                  </a:lnTo>
                  <a:lnTo>
                    <a:pt x="4499" y="1047"/>
                  </a:lnTo>
                  <a:lnTo>
                    <a:pt x="4499" y="1214"/>
                  </a:lnTo>
                  <a:lnTo>
                    <a:pt x="4059" y="1235"/>
                  </a:lnTo>
                  <a:lnTo>
                    <a:pt x="3976" y="1298"/>
                  </a:lnTo>
                  <a:lnTo>
                    <a:pt x="3787" y="1256"/>
                  </a:lnTo>
                  <a:lnTo>
                    <a:pt x="3704" y="1235"/>
                  </a:lnTo>
                  <a:lnTo>
                    <a:pt x="3599" y="1256"/>
                  </a:lnTo>
                  <a:lnTo>
                    <a:pt x="3453" y="1256"/>
                  </a:lnTo>
                  <a:lnTo>
                    <a:pt x="3390" y="1235"/>
                  </a:lnTo>
                  <a:lnTo>
                    <a:pt x="3369" y="1026"/>
                  </a:lnTo>
                  <a:lnTo>
                    <a:pt x="3285" y="921"/>
                  </a:lnTo>
                  <a:lnTo>
                    <a:pt x="3243" y="837"/>
                  </a:lnTo>
                  <a:lnTo>
                    <a:pt x="3181" y="817"/>
                  </a:lnTo>
                  <a:lnTo>
                    <a:pt x="3181" y="733"/>
                  </a:lnTo>
                  <a:lnTo>
                    <a:pt x="3160" y="691"/>
                  </a:lnTo>
                  <a:lnTo>
                    <a:pt x="3139" y="565"/>
                  </a:lnTo>
                  <a:lnTo>
                    <a:pt x="3076" y="461"/>
                  </a:lnTo>
                  <a:lnTo>
                    <a:pt x="3076" y="377"/>
                  </a:lnTo>
                  <a:lnTo>
                    <a:pt x="3118" y="314"/>
                  </a:lnTo>
                  <a:lnTo>
                    <a:pt x="3076" y="252"/>
                  </a:lnTo>
                  <a:lnTo>
                    <a:pt x="3034" y="189"/>
                  </a:lnTo>
                  <a:lnTo>
                    <a:pt x="3034" y="105"/>
                  </a:lnTo>
                  <a:lnTo>
                    <a:pt x="3034" y="84"/>
                  </a:lnTo>
                  <a:lnTo>
                    <a:pt x="3034" y="0"/>
                  </a:lnTo>
                  <a:lnTo>
                    <a:pt x="2030" y="0"/>
                  </a:lnTo>
                  <a:lnTo>
                    <a:pt x="1821" y="42"/>
                  </a:lnTo>
                  <a:lnTo>
                    <a:pt x="16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78"/>
            <p:cNvSpPr/>
            <p:nvPr/>
          </p:nvSpPr>
          <p:spPr>
            <a:xfrm>
              <a:off x="3916754" y="3249086"/>
              <a:ext cx="53834" cy="46889"/>
            </a:xfrm>
            <a:custGeom>
              <a:avLst/>
              <a:gdLst/>
              <a:ahLst/>
              <a:cxnLst/>
              <a:rect l="l" t="t" r="r" b="b"/>
              <a:pathLst>
                <a:path w="4521" h="4123" extrusionOk="0">
                  <a:moveTo>
                    <a:pt x="2679" y="1"/>
                  </a:moveTo>
                  <a:lnTo>
                    <a:pt x="2533" y="43"/>
                  </a:lnTo>
                  <a:lnTo>
                    <a:pt x="2470" y="63"/>
                  </a:lnTo>
                  <a:lnTo>
                    <a:pt x="2386" y="105"/>
                  </a:lnTo>
                  <a:lnTo>
                    <a:pt x="2219" y="210"/>
                  </a:lnTo>
                  <a:lnTo>
                    <a:pt x="2177" y="273"/>
                  </a:lnTo>
                  <a:lnTo>
                    <a:pt x="2177" y="335"/>
                  </a:lnTo>
                  <a:lnTo>
                    <a:pt x="2156" y="377"/>
                  </a:lnTo>
                  <a:lnTo>
                    <a:pt x="2177" y="440"/>
                  </a:lnTo>
                  <a:lnTo>
                    <a:pt x="2156" y="482"/>
                  </a:lnTo>
                  <a:lnTo>
                    <a:pt x="2114" y="524"/>
                  </a:lnTo>
                  <a:lnTo>
                    <a:pt x="1905" y="587"/>
                  </a:lnTo>
                  <a:lnTo>
                    <a:pt x="1570" y="838"/>
                  </a:lnTo>
                  <a:lnTo>
                    <a:pt x="1319" y="1152"/>
                  </a:lnTo>
                  <a:lnTo>
                    <a:pt x="1131" y="1403"/>
                  </a:lnTo>
                  <a:lnTo>
                    <a:pt x="963" y="1465"/>
                  </a:lnTo>
                  <a:lnTo>
                    <a:pt x="859" y="1424"/>
                  </a:lnTo>
                  <a:lnTo>
                    <a:pt x="796" y="1361"/>
                  </a:lnTo>
                  <a:lnTo>
                    <a:pt x="754" y="1361"/>
                  </a:lnTo>
                  <a:lnTo>
                    <a:pt x="733" y="1319"/>
                  </a:lnTo>
                  <a:lnTo>
                    <a:pt x="712" y="1361"/>
                  </a:lnTo>
                  <a:lnTo>
                    <a:pt x="650" y="1298"/>
                  </a:lnTo>
                  <a:lnTo>
                    <a:pt x="524" y="1319"/>
                  </a:lnTo>
                  <a:lnTo>
                    <a:pt x="419" y="1403"/>
                  </a:lnTo>
                  <a:lnTo>
                    <a:pt x="378" y="1403"/>
                  </a:lnTo>
                  <a:lnTo>
                    <a:pt x="315" y="1361"/>
                  </a:lnTo>
                  <a:lnTo>
                    <a:pt x="210" y="1298"/>
                  </a:lnTo>
                  <a:lnTo>
                    <a:pt x="64" y="1277"/>
                  </a:lnTo>
                  <a:lnTo>
                    <a:pt x="1" y="1277"/>
                  </a:lnTo>
                  <a:lnTo>
                    <a:pt x="22" y="1319"/>
                  </a:lnTo>
                  <a:lnTo>
                    <a:pt x="22" y="1382"/>
                  </a:lnTo>
                  <a:lnTo>
                    <a:pt x="22" y="1424"/>
                  </a:lnTo>
                  <a:lnTo>
                    <a:pt x="22" y="1486"/>
                  </a:lnTo>
                  <a:lnTo>
                    <a:pt x="106" y="1570"/>
                  </a:lnTo>
                  <a:lnTo>
                    <a:pt x="168" y="1591"/>
                  </a:lnTo>
                  <a:lnTo>
                    <a:pt x="231" y="1633"/>
                  </a:lnTo>
                  <a:lnTo>
                    <a:pt x="294" y="1716"/>
                  </a:lnTo>
                  <a:lnTo>
                    <a:pt x="294" y="1779"/>
                  </a:lnTo>
                  <a:lnTo>
                    <a:pt x="315" y="1800"/>
                  </a:lnTo>
                  <a:lnTo>
                    <a:pt x="378" y="1884"/>
                  </a:lnTo>
                  <a:lnTo>
                    <a:pt x="398" y="1988"/>
                  </a:lnTo>
                  <a:lnTo>
                    <a:pt x="440" y="2030"/>
                  </a:lnTo>
                  <a:lnTo>
                    <a:pt x="503" y="2114"/>
                  </a:lnTo>
                  <a:lnTo>
                    <a:pt x="545" y="2156"/>
                  </a:lnTo>
                  <a:lnTo>
                    <a:pt x="587" y="2156"/>
                  </a:lnTo>
                  <a:lnTo>
                    <a:pt x="629" y="2240"/>
                  </a:lnTo>
                  <a:lnTo>
                    <a:pt x="796" y="2512"/>
                  </a:lnTo>
                  <a:lnTo>
                    <a:pt x="901" y="2574"/>
                  </a:lnTo>
                  <a:lnTo>
                    <a:pt x="1005" y="2637"/>
                  </a:lnTo>
                  <a:lnTo>
                    <a:pt x="1047" y="2679"/>
                  </a:lnTo>
                  <a:lnTo>
                    <a:pt x="1131" y="2742"/>
                  </a:lnTo>
                  <a:lnTo>
                    <a:pt x="1131" y="2763"/>
                  </a:lnTo>
                  <a:lnTo>
                    <a:pt x="1131" y="2825"/>
                  </a:lnTo>
                  <a:lnTo>
                    <a:pt x="1152" y="2867"/>
                  </a:lnTo>
                  <a:lnTo>
                    <a:pt x="1256" y="2888"/>
                  </a:lnTo>
                  <a:lnTo>
                    <a:pt x="1340" y="2972"/>
                  </a:lnTo>
                  <a:lnTo>
                    <a:pt x="1319" y="3056"/>
                  </a:lnTo>
                  <a:lnTo>
                    <a:pt x="1340" y="3181"/>
                  </a:lnTo>
                  <a:lnTo>
                    <a:pt x="1340" y="3265"/>
                  </a:lnTo>
                  <a:lnTo>
                    <a:pt x="1382" y="3369"/>
                  </a:lnTo>
                  <a:lnTo>
                    <a:pt x="1487" y="3453"/>
                  </a:lnTo>
                  <a:lnTo>
                    <a:pt x="1549" y="3558"/>
                  </a:lnTo>
                  <a:lnTo>
                    <a:pt x="1675" y="3579"/>
                  </a:lnTo>
                  <a:lnTo>
                    <a:pt x="1759" y="3558"/>
                  </a:lnTo>
                  <a:lnTo>
                    <a:pt x="1884" y="3600"/>
                  </a:lnTo>
                  <a:lnTo>
                    <a:pt x="1968" y="3600"/>
                  </a:lnTo>
                  <a:lnTo>
                    <a:pt x="2093" y="3683"/>
                  </a:lnTo>
                  <a:lnTo>
                    <a:pt x="2156" y="3683"/>
                  </a:lnTo>
                  <a:lnTo>
                    <a:pt x="2198" y="3725"/>
                  </a:lnTo>
                  <a:lnTo>
                    <a:pt x="2198" y="3788"/>
                  </a:lnTo>
                  <a:lnTo>
                    <a:pt x="2261" y="3830"/>
                  </a:lnTo>
                  <a:lnTo>
                    <a:pt x="2303" y="3893"/>
                  </a:lnTo>
                  <a:lnTo>
                    <a:pt x="2491" y="3872"/>
                  </a:lnTo>
                  <a:lnTo>
                    <a:pt x="2616" y="3893"/>
                  </a:lnTo>
                  <a:lnTo>
                    <a:pt x="2679" y="3976"/>
                  </a:lnTo>
                  <a:lnTo>
                    <a:pt x="2742" y="3976"/>
                  </a:lnTo>
                  <a:lnTo>
                    <a:pt x="2888" y="4018"/>
                  </a:lnTo>
                  <a:lnTo>
                    <a:pt x="2909" y="4039"/>
                  </a:lnTo>
                  <a:lnTo>
                    <a:pt x="3014" y="4018"/>
                  </a:lnTo>
                  <a:lnTo>
                    <a:pt x="3160" y="3997"/>
                  </a:lnTo>
                  <a:lnTo>
                    <a:pt x="3349" y="4039"/>
                  </a:lnTo>
                  <a:lnTo>
                    <a:pt x="3453" y="4123"/>
                  </a:lnTo>
                  <a:lnTo>
                    <a:pt x="4081" y="3474"/>
                  </a:lnTo>
                  <a:lnTo>
                    <a:pt x="4081" y="3286"/>
                  </a:lnTo>
                  <a:lnTo>
                    <a:pt x="4102" y="3202"/>
                  </a:lnTo>
                  <a:lnTo>
                    <a:pt x="4144" y="3056"/>
                  </a:lnTo>
                  <a:lnTo>
                    <a:pt x="4165" y="2972"/>
                  </a:lnTo>
                  <a:lnTo>
                    <a:pt x="4144" y="2867"/>
                  </a:lnTo>
                  <a:lnTo>
                    <a:pt x="4165" y="2784"/>
                  </a:lnTo>
                  <a:lnTo>
                    <a:pt x="4248" y="2784"/>
                  </a:lnTo>
                  <a:lnTo>
                    <a:pt x="4269" y="2742"/>
                  </a:lnTo>
                  <a:lnTo>
                    <a:pt x="4374" y="2637"/>
                  </a:lnTo>
                  <a:lnTo>
                    <a:pt x="4458" y="2532"/>
                  </a:lnTo>
                  <a:lnTo>
                    <a:pt x="4416" y="2449"/>
                  </a:lnTo>
                  <a:lnTo>
                    <a:pt x="4374" y="2407"/>
                  </a:lnTo>
                  <a:lnTo>
                    <a:pt x="4374" y="2302"/>
                  </a:lnTo>
                  <a:lnTo>
                    <a:pt x="4416" y="2240"/>
                  </a:lnTo>
                  <a:lnTo>
                    <a:pt x="4395" y="2135"/>
                  </a:lnTo>
                  <a:lnTo>
                    <a:pt x="4290" y="2051"/>
                  </a:lnTo>
                  <a:lnTo>
                    <a:pt x="4290" y="2009"/>
                  </a:lnTo>
                  <a:lnTo>
                    <a:pt x="4374" y="1988"/>
                  </a:lnTo>
                  <a:lnTo>
                    <a:pt x="4374" y="1842"/>
                  </a:lnTo>
                  <a:lnTo>
                    <a:pt x="4374" y="1737"/>
                  </a:lnTo>
                  <a:lnTo>
                    <a:pt x="4479" y="1696"/>
                  </a:lnTo>
                  <a:lnTo>
                    <a:pt x="4500" y="1612"/>
                  </a:lnTo>
                  <a:lnTo>
                    <a:pt x="4416" y="1612"/>
                  </a:lnTo>
                  <a:lnTo>
                    <a:pt x="4374" y="1570"/>
                  </a:lnTo>
                  <a:lnTo>
                    <a:pt x="4416" y="1465"/>
                  </a:lnTo>
                  <a:lnTo>
                    <a:pt x="4458" y="1298"/>
                  </a:lnTo>
                  <a:lnTo>
                    <a:pt x="4500" y="1214"/>
                  </a:lnTo>
                  <a:lnTo>
                    <a:pt x="4500" y="1152"/>
                  </a:lnTo>
                  <a:lnTo>
                    <a:pt x="4479" y="1068"/>
                  </a:lnTo>
                  <a:lnTo>
                    <a:pt x="4500" y="984"/>
                  </a:lnTo>
                  <a:lnTo>
                    <a:pt x="4479" y="900"/>
                  </a:lnTo>
                  <a:lnTo>
                    <a:pt x="4520" y="796"/>
                  </a:lnTo>
                  <a:lnTo>
                    <a:pt x="4520" y="733"/>
                  </a:lnTo>
                  <a:lnTo>
                    <a:pt x="4395" y="691"/>
                  </a:lnTo>
                  <a:lnTo>
                    <a:pt x="4353" y="628"/>
                  </a:lnTo>
                  <a:lnTo>
                    <a:pt x="4248" y="545"/>
                  </a:lnTo>
                  <a:lnTo>
                    <a:pt x="4060" y="545"/>
                  </a:lnTo>
                  <a:lnTo>
                    <a:pt x="3956" y="524"/>
                  </a:lnTo>
                  <a:lnTo>
                    <a:pt x="3851" y="377"/>
                  </a:lnTo>
                  <a:lnTo>
                    <a:pt x="3683" y="273"/>
                  </a:lnTo>
                  <a:lnTo>
                    <a:pt x="3537" y="252"/>
                  </a:lnTo>
                  <a:lnTo>
                    <a:pt x="3474" y="315"/>
                  </a:lnTo>
                  <a:lnTo>
                    <a:pt x="3432" y="335"/>
                  </a:lnTo>
                  <a:lnTo>
                    <a:pt x="3411" y="252"/>
                  </a:lnTo>
                  <a:lnTo>
                    <a:pt x="3328" y="252"/>
                  </a:lnTo>
                  <a:lnTo>
                    <a:pt x="3119" y="231"/>
                  </a:lnTo>
                  <a:lnTo>
                    <a:pt x="3098" y="43"/>
                  </a:lnTo>
                  <a:lnTo>
                    <a:pt x="3035" y="43"/>
                  </a:lnTo>
                  <a:lnTo>
                    <a:pt x="2909" y="22"/>
                  </a:lnTo>
                  <a:lnTo>
                    <a:pt x="2847" y="43"/>
                  </a:lnTo>
                  <a:lnTo>
                    <a:pt x="28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6" name="Google Shape;2996;p78"/>
            <p:cNvSpPr/>
            <p:nvPr/>
          </p:nvSpPr>
          <p:spPr>
            <a:xfrm>
              <a:off x="3879638" y="3263609"/>
              <a:ext cx="64539" cy="61639"/>
            </a:xfrm>
            <a:custGeom>
              <a:avLst/>
              <a:gdLst/>
              <a:ahLst/>
              <a:cxnLst/>
              <a:rect l="l" t="t" r="r" b="b"/>
              <a:pathLst>
                <a:path w="5420" h="5420" extrusionOk="0">
                  <a:moveTo>
                    <a:pt x="3118" y="0"/>
                  </a:moveTo>
                  <a:lnTo>
                    <a:pt x="3013" y="21"/>
                  </a:lnTo>
                  <a:lnTo>
                    <a:pt x="2825" y="105"/>
                  </a:lnTo>
                  <a:lnTo>
                    <a:pt x="2762" y="147"/>
                  </a:lnTo>
                  <a:lnTo>
                    <a:pt x="2679" y="126"/>
                  </a:lnTo>
                  <a:lnTo>
                    <a:pt x="2658" y="105"/>
                  </a:lnTo>
                  <a:lnTo>
                    <a:pt x="2511" y="105"/>
                  </a:lnTo>
                  <a:lnTo>
                    <a:pt x="2407" y="230"/>
                  </a:lnTo>
                  <a:lnTo>
                    <a:pt x="2281" y="356"/>
                  </a:lnTo>
                  <a:lnTo>
                    <a:pt x="2093" y="502"/>
                  </a:lnTo>
                  <a:lnTo>
                    <a:pt x="2051" y="502"/>
                  </a:lnTo>
                  <a:lnTo>
                    <a:pt x="2072" y="419"/>
                  </a:lnTo>
                  <a:lnTo>
                    <a:pt x="2093" y="356"/>
                  </a:lnTo>
                  <a:lnTo>
                    <a:pt x="2051" y="335"/>
                  </a:lnTo>
                  <a:lnTo>
                    <a:pt x="2030" y="251"/>
                  </a:lnTo>
                  <a:lnTo>
                    <a:pt x="1988" y="230"/>
                  </a:lnTo>
                  <a:lnTo>
                    <a:pt x="1883" y="230"/>
                  </a:lnTo>
                  <a:lnTo>
                    <a:pt x="1716" y="293"/>
                  </a:lnTo>
                  <a:lnTo>
                    <a:pt x="1151" y="419"/>
                  </a:lnTo>
                  <a:lnTo>
                    <a:pt x="733" y="419"/>
                  </a:lnTo>
                  <a:lnTo>
                    <a:pt x="628" y="2490"/>
                  </a:lnTo>
                  <a:lnTo>
                    <a:pt x="105" y="2490"/>
                  </a:lnTo>
                  <a:lnTo>
                    <a:pt x="0" y="4310"/>
                  </a:lnTo>
                  <a:lnTo>
                    <a:pt x="210" y="4436"/>
                  </a:lnTo>
                  <a:lnTo>
                    <a:pt x="272" y="4624"/>
                  </a:lnTo>
                  <a:lnTo>
                    <a:pt x="419" y="4938"/>
                  </a:lnTo>
                  <a:lnTo>
                    <a:pt x="398" y="5105"/>
                  </a:lnTo>
                  <a:lnTo>
                    <a:pt x="314" y="5273"/>
                  </a:lnTo>
                  <a:lnTo>
                    <a:pt x="314" y="5377"/>
                  </a:lnTo>
                  <a:lnTo>
                    <a:pt x="482" y="5357"/>
                  </a:lnTo>
                  <a:lnTo>
                    <a:pt x="628" y="5419"/>
                  </a:lnTo>
                  <a:lnTo>
                    <a:pt x="712" y="5357"/>
                  </a:lnTo>
                  <a:lnTo>
                    <a:pt x="879" y="5377"/>
                  </a:lnTo>
                  <a:lnTo>
                    <a:pt x="942" y="5294"/>
                  </a:lnTo>
                  <a:lnTo>
                    <a:pt x="1088" y="5273"/>
                  </a:lnTo>
                  <a:lnTo>
                    <a:pt x="1193" y="5210"/>
                  </a:lnTo>
                  <a:lnTo>
                    <a:pt x="1235" y="5126"/>
                  </a:lnTo>
                  <a:lnTo>
                    <a:pt x="1423" y="5043"/>
                  </a:lnTo>
                  <a:lnTo>
                    <a:pt x="1528" y="4938"/>
                  </a:lnTo>
                  <a:lnTo>
                    <a:pt x="1611" y="4708"/>
                  </a:lnTo>
                  <a:lnTo>
                    <a:pt x="1758" y="4582"/>
                  </a:lnTo>
                  <a:lnTo>
                    <a:pt x="1925" y="4540"/>
                  </a:lnTo>
                  <a:lnTo>
                    <a:pt x="2093" y="4603"/>
                  </a:lnTo>
                  <a:lnTo>
                    <a:pt x="2155" y="4645"/>
                  </a:lnTo>
                  <a:lnTo>
                    <a:pt x="2239" y="4687"/>
                  </a:lnTo>
                  <a:lnTo>
                    <a:pt x="2448" y="4771"/>
                  </a:lnTo>
                  <a:lnTo>
                    <a:pt x="2511" y="4771"/>
                  </a:lnTo>
                  <a:lnTo>
                    <a:pt x="2616" y="4812"/>
                  </a:lnTo>
                  <a:lnTo>
                    <a:pt x="2762" y="4771"/>
                  </a:lnTo>
                  <a:lnTo>
                    <a:pt x="2888" y="4771"/>
                  </a:lnTo>
                  <a:lnTo>
                    <a:pt x="2992" y="4750"/>
                  </a:lnTo>
                  <a:lnTo>
                    <a:pt x="3013" y="4812"/>
                  </a:lnTo>
                  <a:lnTo>
                    <a:pt x="3097" y="4854"/>
                  </a:lnTo>
                  <a:lnTo>
                    <a:pt x="3223" y="4750"/>
                  </a:lnTo>
                  <a:lnTo>
                    <a:pt x="3202" y="4729"/>
                  </a:lnTo>
                  <a:lnTo>
                    <a:pt x="3223" y="4624"/>
                  </a:lnTo>
                  <a:lnTo>
                    <a:pt x="3223" y="4540"/>
                  </a:lnTo>
                  <a:lnTo>
                    <a:pt x="3285" y="4499"/>
                  </a:lnTo>
                  <a:lnTo>
                    <a:pt x="3285" y="4331"/>
                  </a:lnTo>
                  <a:lnTo>
                    <a:pt x="3327" y="4227"/>
                  </a:lnTo>
                  <a:lnTo>
                    <a:pt x="3432" y="4206"/>
                  </a:lnTo>
                  <a:lnTo>
                    <a:pt x="3515" y="4164"/>
                  </a:lnTo>
                  <a:lnTo>
                    <a:pt x="3599" y="4164"/>
                  </a:lnTo>
                  <a:lnTo>
                    <a:pt x="3641" y="4101"/>
                  </a:lnTo>
                  <a:lnTo>
                    <a:pt x="3662" y="4080"/>
                  </a:lnTo>
                  <a:lnTo>
                    <a:pt x="3704" y="3996"/>
                  </a:lnTo>
                  <a:lnTo>
                    <a:pt x="3767" y="3955"/>
                  </a:lnTo>
                  <a:lnTo>
                    <a:pt x="3850" y="3913"/>
                  </a:lnTo>
                  <a:lnTo>
                    <a:pt x="3871" y="3871"/>
                  </a:lnTo>
                  <a:lnTo>
                    <a:pt x="3955" y="3850"/>
                  </a:lnTo>
                  <a:lnTo>
                    <a:pt x="3955" y="3766"/>
                  </a:lnTo>
                  <a:lnTo>
                    <a:pt x="3934" y="3704"/>
                  </a:lnTo>
                  <a:lnTo>
                    <a:pt x="3955" y="3578"/>
                  </a:lnTo>
                  <a:lnTo>
                    <a:pt x="4080" y="3369"/>
                  </a:lnTo>
                  <a:lnTo>
                    <a:pt x="4185" y="3327"/>
                  </a:lnTo>
                  <a:lnTo>
                    <a:pt x="4248" y="3327"/>
                  </a:lnTo>
                  <a:lnTo>
                    <a:pt x="4290" y="3264"/>
                  </a:lnTo>
                  <a:lnTo>
                    <a:pt x="4373" y="3243"/>
                  </a:lnTo>
                  <a:lnTo>
                    <a:pt x="4394" y="3180"/>
                  </a:lnTo>
                  <a:lnTo>
                    <a:pt x="4457" y="3139"/>
                  </a:lnTo>
                  <a:lnTo>
                    <a:pt x="4541" y="3076"/>
                  </a:lnTo>
                  <a:lnTo>
                    <a:pt x="4645" y="2971"/>
                  </a:lnTo>
                  <a:lnTo>
                    <a:pt x="4771" y="2950"/>
                  </a:lnTo>
                  <a:lnTo>
                    <a:pt x="4792" y="2971"/>
                  </a:lnTo>
                  <a:lnTo>
                    <a:pt x="4855" y="2950"/>
                  </a:lnTo>
                  <a:lnTo>
                    <a:pt x="4959" y="2950"/>
                  </a:lnTo>
                  <a:lnTo>
                    <a:pt x="5022" y="2867"/>
                  </a:lnTo>
                  <a:lnTo>
                    <a:pt x="5106" y="2867"/>
                  </a:lnTo>
                  <a:lnTo>
                    <a:pt x="5127" y="2762"/>
                  </a:lnTo>
                  <a:lnTo>
                    <a:pt x="5127" y="2720"/>
                  </a:lnTo>
                  <a:lnTo>
                    <a:pt x="5189" y="2657"/>
                  </a:lnTo>
                  <a:lnTo>
                    <a:pt x="5294" y="2657"/>
                  </a:lnTo>
                  <a:lnTo>
                    <a:pt x="5336" y="2616"/>
                  </a:lnTo>
                  <a:lnTo>
                    <a:pt x="5420" y="2616"/>
                  </a:lnTo>
                  <a:lnTo>
                    <a:pt x="5378" y="2553"/>
                  </a:lnTo>
                  <a:lnTo>
                    <a:pt x="5315" y="2511"/>
                  </a:lnTo>
                  <a:lnTo>
                    <a:pt x="5315" y="2448"/>
                  </a:lnTo>
                  <a:lnTo>
                    <a:pt x="5273" y="2406"/>
                  </a:lnTo>
                  <a:lnTo>
                    <a:pt x="5210" y="2406"/>
                  </a:lnTo>
                  <a:lnTo>
                    <a:pt x="5085" y="2323"/>
                  </a:lnTo>
                  <a:lnTo>
                    <a:pt x="5001" y="2323"/>
                  </a:lnTo>
                  <a:lnTo>
                    <a:pt x="4876" y="2281"/>
                  </a:lnTo>
                  <a:lnTo>
                    <a:pt x="4792" y="2302"/>
                  </a:lnTo>
                  <a:lnTo>
                    <a:pt x="4666" y="2281"/>
                  </a:lnTo>
                  <a:lnTo>
                    <a:pt x="4604" y="2176"/>
                  </a:lnTo>
                  <a:lnTo>
                    <a:pt x="4499" y="2092"/>
                  </a:lnTo>
                  <a:lnTo>
                    <a:pt x="4457" y="1988"/>
                  </a:lnTo>
                  <a:lnTo>
                    <a:pt x="4457" y="1904"/>
                  </a:lnTo>
                  <a:lnTo>
                    <a:pt x="4436" y="1779"/>
                  </a:lnTo>
                  <a:lnTo>
                    <a:pt x="4457" y="1695"/>
                  </a:lnTo>
                  <a:lnTo>
                    <a:pt x="4373" y="1611"/>
                  </a:lnTo>
                  <a:lnTo>
                    <a:pt x="4269" y="1590"/>
                  </a:lnTo>
                  <a:lnTo>
                    <a:pt x="4248" y="1548"/>
                  </a:lnTo>
                  <a:lnTo>
                    <a:pt x="4248" y="1486"/>
                  </a:lnTo>
                  <a:lnTo>
                    <a:pt x="4248" y="1465"/>
                  </a:lnTo>
                  <a:lnTo>
                    <a:pt x="4164" y="1402"/>
                  </a:lnTo>
                  <a:lnTo>
                    <a:pt x="4122" y="1360"/>
                  </a:lnTo>
                  <a:lnTo>
                    <a:pt x="4018" y="1297"/>
                  </a:lnTo>
                  <a:lnTo>
                    <a:pt x="3913" y="1235"/>
                  </a:lnTo>
                  <a:lnTo>
                    <a:pt x="3746" y="963"/>
                  </a:lnTo>
                  <a:lnTo>
                    <a:pt x="3704" y="879"/>
                  </a:lnTo>
                  <a:lnTo>
                    <a:pt x="3662" y="879"/>
                  </a:lnTo>
                  <a:lnTo>
                    <a:pt x="3620" y="837"/>
                  </a:lnTo>
                  <a:lnTo>
                    <a:pt x="3557" y="753"/>
                  </a:lnTo>
                  <a:lnTo>
                    <a:pt x="3515" y="711"/>
                  </a:lnTo>
                  <a:lnTo>
                    <a:pt x="3495" y="607"/>
                  </a:lnTo>
                  <a:lnTo>
                    <a:pt x="3432" y="523"/>
                  </a:lnTo>
                  <a:lnTo>
                    <a:pt x="3411" y="502"/>
                  </a:lnTo>
                  <a:lnTo>
                    <a:pt x="3411" y="439"/>
                  </a:lnTo>
                  <a:lnTo>
                    <a:pt x="3348" y="356"/>
                  </a:lnTo>
                  <a:lnTo>
                    <a:pt x="3285" y="314"/>
                  </a:lnTo>
                  <a:lnTo>
                    <a:pt x="3223" y="293"/>
                  </a:lnTo>
                  <a:lnTo>
                    <a:pt x="3139" y="209"/>
                  </a:lnTo>
                  <a:lnTo>
                    <a:pt x="3139" y="147"/>
                  </a:lnTo>
                  <a:lnTo>
                    <a:pt x="3139" y="105"/>
                  </a:lnTo>
                  <a:lnTo>
                    <a:pt x="3139" y="42"/>
                  </a:lnTo>
                  <a:lnTo>
                    <a:pt x="3118"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7" name="Google Shape;2997;p78"/>
            <p:cNvSpPr/>
            <p:nvPr/>
          </p:nvSpPr>
          <p:spPr>
            <a:xfrm>
              <a:off x="3824578" y="3257889"/>
              <a:ext cx="92188" cy="82826"/>
            </a:xfrm>
            <a:custGeom>
              <a:avLst/>
              <a:gdLst/>
              <a:ahLst/>
              <a:cxnLst/>
              <a:rect l="l" t="t" r="r" b="b"/>
              <a:pathLst>
                <a:path w="7742" h="7283" extrusionOk="0">
                  <a:moveTo>
                    <a:pt x="691" y="1"/>
                  </a:moveTo>
                  <a:lnTo>
                    <a:pt x="502" y="126"/>
                  </a:lnTo>
                  <a:lnTo>
                    <a:pt x="502" y="210"/>
                  </a:lnTo>
                  <a:lnTo>
                    <a:pt x="440" y="231"/>
                  </a:lnTo>
                  <a:lnTo>
                    <a:pt x="377" y="189"/>
                  </a:lnTo>
                  <a:lnTo>
                    <a:pt x="189" y="189"/>
                  </a:lnTo>
                  <a:lnTo>
                    <a:pt x="168" y="273"/>
                  </a:lnTo>
                  <a:lnTo>
                    <a:pt x="105" y="294"/>
                  </a:lnTo>
                  <a:lnTo>
                    <a:pt x="84" y="273"/>
                  </a:lnTo>
                  <a:lnTo>
                    <a:pt x="0" y="231"/>
                  </a:lnTo>
                  <a:lnTo>
                    <a:pt x="21" y="733"/>
                  </a:lnTo>
                  <a:lnTo>
                    <a:pt x="377" y="1068"/>
                  </a:lnTo>
                  <a:lnTo>
                    <a:pt x="544" y="1382"/>
                  </a:lnTo>
                  <a:lnTo>
                    <a:pt x="837" y="2051"/>
                  </a:lnTo>
                  <a:lnTo>
                    <a:pt x="858" y="2302"/>
                  </a:lnTo>
                  <a:lnTo>
                    <a:pt x="1151" y="2700"/>
                  </a:lnTo>
                  <a:lnTo>
                    <a:pt x="1151" y="2847"/>
                  </a:lnTo>
                  <a:lnTo>
                    <a:pt x="1465" y="3307"/>
                  </a:lnTo>
                  <a:lnTo>
                    <a:pt x="1465" y="3537"/>
                  </a:lnTo>
                  <a:lnTo>
                    <a:pt x="1381" y="3579"/>
                  </a:lnTo>
                  <a:lnTo>
                    <a:pt x="1465" y="3872"/>
                  </a:lnTo>
                  <a:lnTo>
                    <a:pt x="1486" y="4311"/>
                  </a:lnTo>
                  <a:lnTo>
                    <a:pt x="1674" y="4751"/>
                  </a:lnTo>
                  <a:lnTo>
                    <a:pt x="1653" y="5023"/>
                  </a:lnTo>
                  <a:lnTo>
                    <a:pt x="1695" y="5190"/>
                  </a:lnTo>
                  <a:lnTo>
                    <a:pt x="1632" y="5232"/>
                  </a:lnTo>
                  <a:lnTo>
                    <a:pt x="1674" y="5315"/>
                  </a:lnTo>
                  <a:lnTo>
                    <a:pt x="1737" y="5629"/>
                  </a:lnTo>
                  <a:lnTo>
                    <a:pt x="1800" y="5650"/>
                  </a:lnTo>
                  <a:lnTo>
                    <a:pt x="1862" y="5755"/>
                  </a:lnTo>
                  <a:lnTo>
                    <a:pt x="1800" y="5797"/>
                  </a:lnTo>
                  <a:lnTo>
                    <a:pt x="1800" y="5943"/>
                  </a:lnTo>
                  <a:lnTo>
                    <a:pt x="1883" y="6027"/>
                  </a:lnTo>
                  <a:lnTo>
                    <a:pt x="1904" y="6257"/>
                  </a:lnTo>
                  <a:lnTo>
                    <a:pt x="2009" y="6383"/>
                  </a:lnTo>
                  <a:lnTo>
                    <a:pt x="2155" y="6676"/>
                  </a:lnTo>
                  <a:lnTo>
                    <a:pt x="2281" y="6801"/>
                  </a:lnTo>
                  <a:lnTo>
                    <a:pt x="2302" y="6885"/>
                  </a:lnTo>
                  <a:lnTo>
                    <a:pt x="2511" y="7031"/>
                  </a:lnTo>
                  <a:lnTo>
                    <a:pt x="2595" y="6989"/>
                  </a:lnTo>
                  <a:lnTo>
                    <a:pt x="2720" y="6968"/>
                  </a:lnTo>
                  <a:lnTo>
                    <a:pt x="2720" y="6885"/>
                  </a:lnTo>
                  <a:lnTo>
                    <a:pt x="2678" y="6843"/>
                  </a:lnTo>
                  <a:lnTo>
                    <a:pt x="2720" y="6759"/>
                  </a:lnTo>
                  <a:lnTo>
                    <a:pt x="2888" y="6696"/>
                  </a:lnTo>
                  <a:lnTo>
                    <a:pt x="2930" y="6801"/>
                  </a:lnTo>
                  <a:lnTo>
                    <a:pt x="3055" y="6822"/>
                  </a:lnTo>
                  <a:lnTo>
                    <a:pt x="3013" y="6927"/>
                  </a:lnTo>
                  <a:lnTo>
                    <a:pt x="3097" y="7115"/>
                  </a:lnTo>
                  <a:lnTo>
                    <a:pt x="3264" y="7136"/>
                  </a:lnTo>
                  <a:lnTo>
                    <a:pt x="3411" y="7220"/>
                  </a:lnTo>
                  <a:lnTo>
                    <a:pt x="3515" y="7199"/>
                  </a:lnTo>
                  <a:lnTo>
                    <a:pt x="3557" y="7220"/>
                  </a:lnTo>
                  <a:lnTo>
                    <a:pt x="3662" y="7240"/>
                  </a:lnTo>
                  <a:lnTo>
                    <a:pt x="3725" y="7199"/>
                  </a:lnTo>
                  <a:lnTo>
                    <a:pt x="3787" y="7199"/>
                  </a:lnTo>
                  <a:lnTo>
                    <a:pt x="3850" y="7282"/>
                  </a:lnTo>
                  <a:lnTo>
                    <a:pt x="3976" y="7282"/>
                  </a:lnTo>
                  <a:lnTo>
                    <a:pt x="3997" y="7178"/>
                  </a:lnTo>
                  <a:lnTo>
                    <a:pt x="4038" y="7115"/>
                  </a:lnTo>
                  <a:lnTo>
                    <a:pt x="4101" y="7094"/>
                  </a:lnTo>
                  <a:lnTo>
                    <a:pt x="4164" y="6968"/>
                  </a:lnTo>
                  <a:lnTo>
                    <a:pt x="4310" y="6885"/>
                  </a:lnTo>
                  <a:lnTo>
                    <a:pt x="4499" y="6906"/>
                  </a:lnTo>
                  <a:lnTo>
                    <a:pt x="4562" y="6906"/>
                  </a:lnTo>
                  <a:lnTo>
                    <a:pt x="4624" y="4813"/>
                  </a:lnTo>
                  <a:lnTo>
                    <a:pt x="4729" y="2993"/>
                  </a:lnTo>
                  <a:lnTo>
                    <a:pt x="5252" y="2993"/>
                  </a:lnTo>
                  <a:lnTo>
                    <a:pt x="5357" y="922"/>
                  </a:lnTo>
                  <a:lnTo>
                    <a:pt x="5775" y="922"/>
                  </a:lnTo>
                  <a:lnTo>
                    <a:pt x="6340" y="796"/>
                  </a:lnTo>
                  <a:lnTo>
                    <a:pt x="6507" y="733"/>
                  </a:lnTo>
                  <a:lnTo>
                    <a:pt x="6612" y="733"/>
                  </a:lnTo>
                  <a:lnTo>
                    <a:pt x="6654" y="754"/>
                  </a:lnTo>
                  <a:lnTo>
                    <a:pt x="6675" y="838"/>
                  </a:lnTo>
                  <a:lnTo>
                    <a:pt x="6717" y="859"/>
                  </a:lnTo>
                  <a:lnTo>
                    <a:pt x="6696" y="922"/>
                  </a:lnTo>
                  <a:lnTo>
                    <a:pt x="6675" y="1005"/>
                  </a:lnTo>
                  <a:lnTo>
                    <a:pt x="6717" y="1005"/>
                  </a:lnTo>
                  <a:lnTo>
                    <a:pt x="6905" y="859"/>
                  </a:lnTo>
                  <a:lnTo>
                    <a:pt x="7031" y="733"/>
                  </a:lnTo>
                  <a:lnTo>
                    <a:pt x="7135" y="608"/>
                  </a:lnTo>
                  <a:lnTo>
                    <a:pt x="7282" y="608"/>
                  </a:lnTo>
                  <a:lnTo>
                    <a:pt x="7303" y="629"/>
                  </a:lnTo>
                  <a:lnTo>
                    <a:pt x="7386" y="650"/>
                  </a:lnTo>
                  <a:lnTo>
                    <a:pt x="7449" y="608"/>
                  </a:lnTo>
                  <a:lnTo>
                    <a:pt x="7637" y="524"/>
                  </a:lnTo>
                  <a:lnTo>
                    <a:pt x="7742" y="503"/>
                  </a:lnTo>
                  <a:lnTo>
                    <a:pt x="7658" y="398"/>
                  </a:lnTo>
                  <a:lnTo>
                    <a:pt x="7637" y="398"/>
                  </a:lnTo>
                  <a:lnTo>
                    <a:pt x="7616" y="378"/>
                  </a:lnTo>
                  <a:lnTo>
                    <a:pt x="7533" y="378"/>
                  </a:lnTo>
                  <a:lnTo>
                    <a:pt x="7512" y="336"/>
                  </a:lnTo>
                  <a:lnTo>
                    <a:pt x="7491" y="336"/>
                  </a:lnTo>
                  <a:lnTo>
                    <a:pt x="7449" y="315"/>
                  </a:lnTo>
                  <a:lnTo>
                    <a:pt x="7323" y="378"/>
                  </a:lnTo>
                  <a:lnTo>
                    <a:pt x="7240" y="336"/>
                  </a:lnTo>
                  <a:lnTo>
                    <a:pt x="6696" y="482"/>
                  </a:lnTo>
                  <a:lnTo>
                    <a:pt x="5817" y="691"/>
                  </a:lnTo>
                  <a:lnTo>
                    <a:pt x="5671" y="691"/>
                  </a:lnTo>
                  <a:lnTo>
                    <a:pt x="5650" y="650"/>
                  </a:lnTo>
                  <a:lnTo>
                    <a:pt x="5608" y="650"/>
                  </a:lnTo>
                  <a:lnTo>
                    <a:pt x="5566" y="608"/>
                  </a:lnTo>
                  <a:lnTo>
                    <a:pt x="5524" y="629"/>
                  </a:lnTo>
                  <a:lnTo>
                    <a:pt x="5461" y="608"/>
                  </a:lnTo>
                  <a:lnTo>
                    <a:pt x="5419" y="587"/>
                  </a:lnTo>
                  <a:lnTo>
                    <a:pt x="5336" y="608"/>
                  </a:lnTo>
                  <a:lnTo>
                    <a:pt x="5336" y="650"/>
                  </a:lnTo>
                  <a:lnTo>
                    <a:pt x="5189" y="650"/>
                  </a:lnTo>
                  <a:lnTo>
                    <a:pt x="5085" y="629"/>
                  </a:lnTo>
                  <a:lnTo>
                    <a:pt x="4938" y="503"/>
                  </a:lnTo>
                  <a:lnTo>
                    <a:pt x="4896" y="503"/>
                  </a:lnTo>
                  <a:lnTo>
                    <a:pt x="4875" y="482"/>
                  </a:lnTo>
                  <a:lnTo>
                    <a:pt x="4834" y="545"/>
                  </a:lnTo>
                  <a:lnTo>
                    <a:pt x="4771" y="545"/>
                  </a:lnTo>
                  <a:lnTo>
                    <a:pt x="4624" y="524"/>
                  </a:lnTo>
                  <a:lnTo>
                    <a:pt x="4520" y="545"/>
                  </a:lnTo>
                  <a:lnTo>
                    <a:pt x="4457" y="608"/>
                  </a:lnTo>
                  <a:lnTo>
                    <a:pt x="4373" y="587"/>
                  </a:lnTo>
                  <a:lnTo>
                    <a:pt x="4352" y="524"/>
                  </a:lnTo>
                  <a:lnTo>
                    <a:pt x="4290" y="503"/>
                  </a:lnTo>
                  <a:lnTo>
                    <a:pt x="4185" y="524"/>
                  </a:lnTo>
                  <a:lnTo>
                    <a:pt x="4080" y="503"/>
                  </a:lnTo>
                  <a:lnTo>
                    <a:pt x="3955" y="440"/>
                  </a:lnTo>
                  <a:lnTo>
                    <a:pt x="3892" y="398"/>
                  </a:lnTo>
                  <a:lnTo>
                    <a:pt x="3850" y="294"/>
                  </a:lnTo>
                  <a:lnTo>
                    <a:pt x="3829" y="273"/>
                  </a:lnTo>
                  <a:lnTo>
                    <a:pt x="1653" y="273"/>
                  </a:lnTo>
                  <a:lnTo>
                    <a:pt x="1632" y="231"/>
                  </a:lnTo>
                  <a:lnTo>
                    <a:pt x="1569" y="231"/>
                  </a:lnTo>
                  <a:lnTo>
                    <a:pt x="1486" y="294"/>
                  </a:lnTo>
                  <a:lnTo>
                    <a:pt x="1465" y="294"/>
                  </a:lnTo>
                  <a:lnTo>
                    <a:pt x="1360" y="336"/>
                  </a:lnTo>
                  <a:lnTo>
                    <a:pt x="1235" y="294"/>
                  </a:lnTo>
                  <a:lnTo>
                    <a:pt x="1130" y="189"/>
                  </a:lnTo>
                  <a:lnTo>
                    <a:pt x="1067" y="168"/>
                  </a:lnTo>
                  <a:lnTo>
                    <a:pt x="1109" y="106"/>
                  </a:lnTo>
                  <a:lnTo>
                    <a:pt x="1025" y="85"/>
                  </a:lnTo>
                  <a:lnTo>
                    <a:pt x="1025" y="64"/>
                  </a:lnTo>
                  <a:lnTo>
                    <a:pt x="942" y="1"/>
                  </a:lnTo>
                  <a:lnTo>
                    <a:pt x="900" y="22"/>
                  </a:lnTo>
                  <a:lnTo>
                    <a:pt x="858" y="64"/>
                  </a:lnTo>
                  <a:lnTo>
                    <a:pt x="837" y="64"/>
                  </a:lnTo>
                  <a:lnTo>
                    <a:pt x="733"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6B65"/>
                </a:solidFill>
              </a:endParaRPr>
            </a:p>
          </p:txBody>
        </p:sp>
        <p:sp>
          <p:nvSpPr>
            <p:cNvPr id="2998" name="Google Shape;2998;p78"/>
            <p:cNvSpPr/>
            <p:nvPr/>
          </p:nvSpPr>
          <p:spPr>
            <a:xfrm>
              <a:off x="3953131" y="3215060"/>
              <a:ext cx="71767" cy="110427"/>
            </a:xfrm>
            <a:custGeom>
              <a:avLst/>
              <a:gdLst/>
              <a:ahLst/>
              <a:cxnLst/>
              <a:rect l="l" t="t" r="r" b="b"/>
              <a:pathLst>
                <a:path w="6027" h="9710" extrusionOk="0">
                  <a:moveTo>
                    <a:pt x="6006" y="1"/>
                  </a:moveTo>
                  <a:lnTo>
                    <a:pt x="5964" y="22"/>
                  </a:lnTo>
                  <a:lnTo>
                    <a:pt x="5922" y="84"/>
                  </a:lnTo>
                  <a:lnTo>
                    <a:pt x="5818" y="63"/>
                  </a:lnTo>
                  <a:lnTo>
                    <a:pt x="5734" y="126"/>
                  </a:lnTo>
                  <a:lnTo>
                    <a:pt x="5650" y="210"/>
                  </a:lnTo>
                  <a:lnTo>
                    <a:pt x="5525" y="231"/>
                  </a:lnTo>
                  <a:lnTo>
                    <a:pt x="5441" y="314"/>
                  </a:lnTo>
                  <a:lnTo>
                    <a:pt x="5315" y="314"/>
                  </a:lnTo>
                  <a:lnTo>
                    <a:pt x="5294" y="377"/>
                  </a:lnTo>
                  <a:lnTo>
                    <a:pt x="5190" y="398"/>
                  </a:lnTo>
                  <a:lnTo>
                    <a:pt x="5106" y="377"/>
                  </a:lnTo>
                  <a:lnTo>
                    <a:pt x="4897" y="440"/>
                  </a:lnTo>
                  <a:lnTo>
                    <a:pt x="4855" y="482"/>
                  </a:lnTo>
                  <a:lnTo>
                    <a:pt x="4750" y="503"/>
                  </a:lnTo>
                  <a:lnTo>
                    <a:pt x="4667" y="440"/>
                  </a:lnTo>
                  <a:lnTo>
                    <a:pt x="4583" y="440"/>
                  </a:lnTo>
                  <a:lnTo>
                    <a:pt x="4478" y="419"/>
                  </a:lnTo>
                  <a:lnTo>
                    <a:pt x="4437" y="482"/>
                  </a:lnTo>
                  <a:lnTo>
                    <a:pt x="4458" y="524"/>
                  </a:lnTo>
                  <a:lnTo>
                    <a:pt x="4437" y="607"/>
                  </a:lnTo>
                  <a:lnTo>
                    <a:pt x="4269" y="628"/>
                  </a:lnTo>
                  <a:lnTo>
                    <a:pt x="4144" y="691"/>
                  </a:lnTo>
                  <a:lnTo>
                    <a:pt x="4060" y="628"/>
                  </a:lnTo>
                  <a:lnTo>
                    <a:pt x="3976" y="628"/>
                  </a:lnTo>
                  <a:lnTo>
                    <a:pt x="3976" y="587"/>
                  </a:lnTo>
                  <a:lnTo>
                    <a:pt x="3934" y="545"/>
                  </a:lnTo>
                  <a:lnTo>
                    <a:pt x="3872" y="607"/>
                  </a:lnTo>
                  <a:lnTo>
                    <a:pt x="3809" y="607"/>
                  </a:lnTo>
                  <a:lnTo>
                    <a:pt x="3704" y="712"/>
                  </a:lnTo>
                  <a:lnTo>
                    <a:pt x="3516" y="733"/>
                  </a:lnTo>
                  <a:lnTo>
                    <a:pt x="3537" y="712"/>
                  </a:lnTo>
                  <a:lnTo>
                    <a:pt x="3495" y="628"/>
                  </a:lnTo>
                  <a:lnTo>
                    <a:pt x="3411" y="628"/>
                  </a:lnTo>
                  <a:lnTo>
                    <a:pt x="3328" y="587"/>
                  </a:lnTo>
                  <a:lnTo>
                    <a:pt x="3244" y="545"/>
                  </a:lnTo>
                  <a:lnTo>
                    <a:pt x="3244" y="503"/>
                  </a:lnTo>
                  <a:lnTo>
                    <a:pt x="3181" y="524"/>
                  </a:lnTo>
                  <a:lnTo>
                    <a:pt x="3139" y="545"/>
                  </a:lnTo>
                  <a:lnTo>
                    <a:pt x="3035" y="587"/>
                  </a:lnTo>
                  <a:lnTo>
                    <a:pt x="2491" y="607"/>
                  </a:lnTo>
                  <a:lnTo>
                    <a:pt x="2365" y="1110"/>
                  </a:lnTo>
                  <a:lnTo>
                    <a:pt x="2449" y="1654"/>
                  </a:lnTo>
                  <a:lnTo>
                    <a:pt x="2616" y="1737"/>
                  </a:lnTo>
                  <a:lnTo>
                    <a:pt x="2721" y="1800"/>
                  </a:lnTo>
                  <a:lnTo>
                    <a:pt x="2763" y="1863"/>
                  </a:lnTo>
                  <a:lnTo>
                    <a:pt x="2805" y="1884"/>
                  </a:lnTo>
                  <a:lnTo>
                    <a:pt x="3014" y="2072"/>
                  </a:lnTo>
                  <a:lnTo>
                    <a:pt x="3035" y="2177"/>
                  </a:lnTo>
                  <a:lnTo>
                    <a:pt x="3181" y="2365"/>
                  </a:lnTo>
                  <a:lnTo>
                    <a:pt x="3223" y="2491"/>
                  </a:lnTo>
                  <a:lnTo>
                    <a:pt x="3286" y="2574"/>
                  </a:lnTo>
                  <a:lnTo>
                    <a:pt x="3286" y="2637"/>
                  </a:lnTo>
                  <a:lnTo>
                    <a:pt x="3202" y="2637"/>
                  </a:lnTo>
                  <a:lnTo>
                    <a:pt x="3181" y="2721"/>
                  </a:lnTo>
                  <a:lnTo>
                    <a:pt x="3118" y="2721"/>
                  </a:lnTo>
                  <a:lnTo>
                    <a:pt x="3097" y="2783"/>
                  </a:lnTo>
                  <a:lnTo>
                    <a:pt x="3118" y="2804"/>
                  </a:lnTo>
                  <a:lnTo>
                    <a:pt x="3097" y="2846"/>
                  </a:lnTo>
                  <a:lnTo>
                    <a:pt x="3181" y="2930"/>
                  </a:lnTo>
                  <a:lnTo>
                    <a:pt x="3139" y="3139"/>
                  </a:lnTo>
                  <a:lnTo>
                    <a:pt x="3118" y="3244"/>
                  </a:lnTo>
                  <a:lnTo>
                    <a:pt x="3035" y="3307"/>
                  </a:lnTo>
                  <a:lnTo>
                    <a:pt x="2930" y="3327"/>
                  </a:lnTo>
                  <a:lnTo>
                    <a:pt x="2867" y="3474"/>
                  </a:lnTo>
                  <a:lnTo>
                    <a:pt x="2867" y="3579"/>
                  </a:lnTo>
                  <a:lnTo>
                    <a:pt x="2805" y="3683"/>
                  </a:lnTo>
                  <a:lnTo>
                    <a:pt x="2825" y="3830"/>
                  </a:lnTo>
                  <a:lnTo>
                    <a:pt x="2805" y="3955"/>
                  </a:lnTo>
                  <a:lnTo>
                    <a:pt x="2700" y="3976"/>
                  </a:lnTo>
                  <a:lnTo>
                    <a:pt x="2679" y="3872"/>
                  </a:lnTo>
                  <a:lnTo>
                    <a:pt x="2700" y="3830"/>
                  </a:lnTo>
                  <a:lnTo>
                    <a:pt x="2616" y="3725"/>
                  </a:lnTo>
                  <a:lnTo>
                    <a:pt x="2574" y="3662"/>
                  </a:lnTo>
                  <a:lnTo>
                    <a:pt x="2491" y="3620"/>
                  </a:lnTo>
                  <a:lnTo>
                    <a:pt x="2386" y="3537"/>
                  </a:lnTo>
                  <a:lnTo>
                    <a:pt x="2281" y="3411"/>
                  </a:lnTo>
                  <a:lnTo>
                    <a:pt x="2281" y="3327"/>
                  </a:lnTo>
                  <a:lnTo>
                    <a:pt x="2240" y="3202"/>
                  </a:lnTo>
                  <a:lnTo>
                    <a:pt x="2240" y="3097"/>
                  </a:lnTo>
                  <a:lnTo>
                    <a:pt x="2281" y="2993"/>
                  </a:lnTo>
                  <a:lnTo>
                    <a:pt x="2344" y="2846"/>
                  </a:lnTo>
                  <a:lnTo>
                    <a:pt x="2449" y="2721"/>
                  </a:lnTo>
                  <a:lnTo>
                    <a:pt x="2470" y="2595"/>
                  </a:lnTo>
                  <a:lnTo>
                    <a:pt x="2470" y="2428"/>
                  </a:lnTo>
                  <a:lnTo>
                    <a:pt x="2407" y="2323"/>
                  </a:lnTo>
                  <a:lnTo>
                    <a:pt x="2261" y="2302"/>
                  </a:lnTo>
                  <a:lnTo>
                    <a:pt x="2135" y="2302"/>
                  </a:lnTo>
                  <a:lnTo>
                    <a:pt x="2072" y="2365"/>
                  </a:lnTo>
                  <a:lnTo>
                    <a:pt x="2030" y="2365"/>
                  </a:lnTo>
                  <a:lnTo>
                    <a:pt x="1968" y="2386"/>
                  </a:lnTo>
                  <a:lnTo>
                    <a:pt x="1863" y="2323"/>
                  </a:lnTo>
                  <a:lnTo>
                    <a:pt x="1863" y="2260"/>
                  </a:lnTo>
                  <a:lnTo>
                    <a:pt x="1821" y="2198"/>
                  </a:lnTo>
                  <a:lnTo>
                    <a:pt x="1779" y="2156"/>
                  </a:lnTo>
                  <a:lnTo>
                    <a:pt x="1758" y="2093"/>
                  </a:lnTo>
                  <a:lnTo>
                    <a:pt x="1612" y="2114"/>
                  </a:lnTo>
                  <a:lnTo>
                    <a:pt x="1424" y="2177"/>
                  </a:lnTo>
                  <a:lnTo>
                    <a:pt x="1089" y="2302"/>
                  </a:lnTo>
                  <a:lnTo>
                    <a:pt x="984" y="2323"/>
                  </a:lnTo>
                  <a:lnTo>
                    <a:pt x="398" y="2595"/>
                  </a:lnTo>
                  <a:lnTo>
                    <a:pt x="273" y="2595"/>
                  </a:lnTo>
                  <a:lnTo>
                    <a:pt x="43" y="2700"/>
                  </a:lnTo>
                  <a:lnTo>
                    <a:pt x="1" y="2783"/>
                  </a:lnTo>
                  <a:lnTo>
                    <a:pt x="43" y="2951"/>
                  </a:lnTo>
                  <a:lnTo>
                    <a:pt x="43" y="3035"/>
                  </a:lnTo>
                  <a:lnTo>
                    <a:pt x="64" y="3223"/>
                  </a:lnTo>
                  <a:lnTo>
                    <a:pt x="273" y="3244"/>
                  </a:lnTo>
                  <a:lnTo>
                    <a:pt x="356" y="3244"/>
                  </a:lnTo>
                  <a:lnTo>
                    <a:pt x="377" y="3327"/>
                  </a:lnTo>
                  <a:lnTo>
                    <a:pt x="419" y="3307"/>
                  </a:lnTo>
                  <a:lnTo>
                    <a:pt x="482" y="3244"/>
                  </a:lnTo>
                  <a:lnTo>
                    <a:pt x="628" y="3265"/>
                  </a:lnTo>
                  <a:lnTo>
                    <a:pt x="796" y="3369"/>
                  </a:lnTo>
                  <a:lnTo>
                    <a:pt x="901" y="3516"/>
                  </a:lnTo>
                  <a:lnTo>
                    <a:pt x="1005" y="3537"/>
                  </a:lnTo>
                  <a:lnTo>
                    <a:pt x="1193" y="3537"/>
                  </a:lnTo>
                  <a:lnTo>
                    <a:pt x="1298" y="3620"/>
                  </a:lnTo>
                  <a:lnTo>
                    <a:pt x="1340" y="3683"/>
                  </a:lnTo>
                  <a:lnTo>
                    <a:pt x="1465" y="3725"/>
                  </a:lnTo>
                  <a:lnTo>
                    <a:pt x="1465" y="3788"/>
                  </a:lnTo>
                  <a:lnTo>
                    <a:pt x="1424" y="3892"/>
                  </a:lnTo>
                  <a:lnTo>
                    <a:pt x="1445" y="3976"/>
                  </a:lnTo>
                  <a:lnTo>
                    <a:pt x="1424" y="4060"/>
                  </a:lnTo>
                  <a:lnTo>
                    <a:pt x="1445" y="4144"/>
                  </a:lnTo>
                  <a:lnTo>
                    <a:pt x="1445" y="4206"/>
                  </a:lnTo>
                  <a:lnTo>
                    <a:pt x="1403" y="4290"/>
                  </a:lnTo>
                  <a:lnTo>
                    <a:pt x="1361" y="4457"/>
                  </a:lnTo>
                  <a:lnTo>
                    <a:pt x="1319" y="4562"/>
                  </a:lnTo>
                  <a:lnTo>
                    <a:pt x="1361" y="4604"/>
                  </a:lnTo>
                  <a:lnTo>
                    <a:pt x="1445" y="4604"/>
                  </a:lnTo>
                  <a:lnTo>
                    <a:pt x="1424" y="4688"/>
                  </a:lnTo>
                  <a:lnTo>
                    <a:pt x="1319" y="4729"/>
                  </a:lnTo>
                  <a:lnTo>
                    <a:pt x="1319" y="4834"/>
                  </a:lnTo>
                  <a:lnTo>
                    <a:pt x="1319" y="4980"/>
                  </a:lnTo>
                  <a:lnTo>
                    <a:pt x="1235" y="5001"/>
                  </a:lnTo>
                  <a:lnTo>
                    <a:pt x="1235" y="5043"/>
                  </a:lnTo>
                  <a:lnTo>
                    <a:pt x="1340" y="5127"/>
                  </a:lnTo>
                  <a:lnTo>
                    <a:pt x="1361" y="5232"/>
                  </a:lnTo>
                  <a:lnTo>
                    <a:pt x="1319" y="5294"/>
                  </a:lnTo>
                  <a:lnTo>
                    <a:pt x="1319" y="5399"/>
                  </a:lnTo>
                  <a:lnTo>
                    <a:pt x="1361" y="5441"/>
                  </a:lnTo>
                  <a:lnTo>
                    <a:pt x="1403" y="5524"/>
                  </a:lnTo>
                  <a:lnTo>
                    <a:pt x="1319" y="5629"/>
                  </a:lnTo>
                  <a:lnTo>
                    <a:pt x="1214" y="5734"/>
                  </a:lnTo>
                  <a:lnTo>
                    <a:pt x="1193" y="5776"/>
                  </a:lnTo>
                  <a:lnTo>
                    <a:pt x="1110" y="5776"/>
                  </a:lnTo>
                  <a:lnTo>
                    <a:pt x="1089" y="5859"/>
                  </a:lnTo>
                  <a:lnTo>
                    <a:pt x="1110" y="5964"/>
                  </a:lnTo>
                  <a:lnTo>
                    <a:pt x="1089" y="6048"/>
                  </a:lnTo>
                  <a:lnTo>
                    <a:pt x="1047" y="6194"/>
                  </a:lnTo>
                  <a:lnTo>
                    <a:pt x="1026" y="6278"/>
                  </a:lnTo>
                  <a:lnTo>
                    <a:pt x="1026" y="6466"/>
                  </a:lnTo>
                  <a:lnTo>
                    <a:pt x="398" y="7115"/>
                  </a:lnTo>
                  <a:lnTo>
                    <a:pt x="461" y="7282"/>
                  </a:lnTo>
                  <a:lnTo>
                    <a:pt x="482" y="7429"/>
                  </a:lnTo>
                  <a:lnTo>
                    <a:pt x="566" y="7554"/>
                  </a:lnTo>
                  <a:lnTo>
                    <a:pt x="566" y="7847"/>
                  </a:lnTo>
                  <a:lnTo>
                    <a:pt x="524" y="7868"/>
                  </a:lnTo>
                  <a:lnTo>
                    <a:pt x="524" y="7973"/>
                  </a:lnTo>
                  <a:lnTo>
                    <a:pt x="587" y="8077"/>
                  </a:lnTo>
                  <a:lnTo>
                    <a:pt x="608" y="8224"/>
                  </a:lnTo>
                  <a:lnTo>
                    <a:pt x="608" y="8684"/>
                  </a:lnTo>
                  <a:lnTo>
                    <a:pt x="566" y="8851"/>
                  </a:lnTo>
                  <a:lnTo>
                    <a:pt x="566" y="9019"/>
                  </a:lnTo>
                  <a:lnTo>
                    <a:pt x="566" y="9207"/>
                  </a:lnTo>
                  <a:lnTo>
                    <a:pt x="566" y="9228"/>
                  </a:lnTo>
                  <a:lnTo>
                    <a:pt x="628" y="9270"/>
                  </a:lnTo>
                  <a:lnTo>
                    <a:pt x="691" y="9333"/>
                  </a:lnTo>
                  <a:lnTo>
                    <a:pt x="733" y="9395"/>
                  </a:lnTo>
                  <a:lnTo>
                    <a:pt x="712" y="9437"/>
                  </a:lnTo>
                  <a:lnTo>
                    <a:pt x="712" y="9521"/>
                  </a:lnTo>
                  <a:lnTo>
                    <a:pt x="691" y="9626"/>
                  </a:lnTo>
                  <a:lnTo>
                    <a:pt x="691" y="9646"/>
                  </a:lnTo>
                  <a:lnTo>
                    <a:pt x="733" y="9646"/>
                  </a:lnTo>
                  <a:lnTo>
                    <a:pt x="942" y="9709"/>
                  </a:lnTo>
                  <a:lnTo>
                    <a:pt x="1047" y="9709"/>
                  </a:lnTo>
                  <a:lnTo>
                    <a:pt x="1089" y="9605"/>
                  </a:lnTo>
                  <a:lnTo>
                    <a:pt x="1131" y="9500"/>
                  </a:lnTo>
                  <a:lnTo>
                    <a:pt x="1152" y="9333"/>
                  </a:lnTo>
                  <a:lnTo>
                    <a:pt x="1131" y="9291"/>
                  </a:lnTo>
                  <a:lnTo>
                    <a:pt x="1110" y="9291"/>
                  </a:lnTo>
                  <a:lnTo>
                    <a:pt x="1089" y="9395"/>
                  </a:lnTo>
                  <a:lnTo>
                    <a:pt x="1005" y="9374"/>
                  </a:lnTo>
                  <a:lnTo>
                    <a:pt x="942" y="9437"/>
                  </a:lnTo>
                  <a:lnTo>
                    <a:pt x="942" y="9333"/>
                  </a:lnTo>
                  <a:lnTo>
                    <a:pt x="901" y="9228"/>
                  </a:lnTo>
                  <a:lnTo>
                    <a:pt x="880" y="9207"/>
                  </a:lnTo>
                  <a:lnTo>
                    <a:pt x="921" y="9165"/>
                  </a:lnTo>
                  <a:lnTo>
                    <a:pt x="984" y="9165"/>
                  </a:lnTo>
                  <a:lnTo>
                    <a:pt x="1026" y="9019"/>
                  </a:lnTo>
                  <a:lnTo>
                    <a:pt x="1110" y="8977"/>
                  </a:lnTo>
                  <a:lnTo>
                    <a:pt x="1131" y="8893"/>
                  </a:lnTo>
                  <a:lnTo>
                    <a:pt x="1298" y="8872"/>
                  </a:lnTo>
                  <a:lnTo>
                    <a:pt x="1465" y="8663"/>
                  </a:lnTo>
                  <a:lnTo>
                    <a:pt x="1989" y="8579"/>
                  </a:lnTo>
                  <a:lnTo>
                    <a:pt x="2365" y="8391"/>
                  </a:lnTo>
                  <a:lnTo>
                    <a:pt x="2574" y="8182"/>
                  </a:lnTo>
                  <a:lnTo>
                    <a:pt x="2616" y="8035"/>
                  </a:lnTo>
                  <a:lnTo>
                    <a:pt x="2679" y="7931"/>
                  </a:lnTo>
                  <a:lnTo>
                    <a:pt x="2679" y="7847"/>
                  </a:lnTo>
                  <a:lnTo>
                    <a:pt x="2574" y="7910"/>
                  </a:lnTo>
                  <a:lnTo>
                    <a:pt x="2553" y="7805"/>
                  </a:lnTo>
                  <a:lnTo>
                    <a:pt x="2595" y="7805"/>
                  </a:lnTo>
                  <a:lnTo>
                    <a:pt x="2595" y="7701"/>
                  </a:lnTo>
                  <a:lnTo>
                    <a:pt x="2658" y="7617"/>
                  </a:lnTo>
                  <a:lnTo>
                    <a:pt x="2658" y="7533"/>
                  </a:lnTo>
                  <a:lnTo>
                    <a:pt x="2721" y="7345"/>
                  </a:lnTo>
                  <a:lnTo>
                    <a:pt x="2700" y="7324"/>
                  </a:lnTo>
                  <a:lnTo>
                    <a:pt x="2700" y="7177"/>
                  </a:lnTo>
                  <a:lnTo>
                    <a:pt x="2763" y="7115"/>
                  </a:lnTo>
                  <a:lnTo>
                    <a:pt x="2763" y="6968"/>
                  </a:lnTo>
                  <a:lnTo>
                    <a:pt x="2721" y="6968"/>
                  </a:lnTo>
                  <a:lnTo>
                    <a:pt x="2721" y="6822"/>
                  </a:lnTo>
                  <a:lnTo>
                    <a:pt x="2658" y="6968"/>
                  </a:lnTo>
                  <a:lnTo>
                    <a:pt x="2658" y="7073"/>
                  </a:lnTo>
                  <a:lnTo>
                    <a:pt x="2595" y="7094"/>
                  </a:lnTo>
                  <a:lnTo>
                    <a:pt x="2574" y="6968"/>
                  </a:lnTo>
                  <a:lnTo>
                    <a:pt x="2595" y="6592"/>
                  </a:lnTo>
                  <a:lnTo>
                    <a:pt x="2553" y="6466"/>
                  </a:lnTo>
                  <a:lnTo>
                    <a:pt x="2553" y="6340"/>
                  </a:lnTo>
                  <a:lnTo>
                    <a:pt x="2470" y="6236"/>
                  </a:lnTo>
                  <a:lnTo>
                    <a:pt x="2407" y="6194"/>
                  </a:lnTo>
                  <a:lnTo>
                    <a:pt x="2491" y="6152"/>
                  </a:lnTo>
                  <a:lnTo>
                    <a:pt x="2491" y="6068"/>
                  </a:lnTo>
                  <a:lnTo>
                    <a:pt x="2302" y="5838"/>
                  </a:lnTo>
                  <a:lnTo>
                    <a:pt x="2386" y="5755"/>
                  </a:lnTo>
                  <a:lnTo>
                    <a:pt x="2365" y="5650"/>
                  </a:lnTo>
                  <a:lnTo>
                    <a:pt x="2407" y="5608"/>
                  </a:lnTo>
                  <a:lnTo>
                    <a:pt x="2407" y="5524"/>
                  </a:lnTo>
                  <a:lnTo>
                    <a:pt x="2365" y="5441"/>
                  </a:lnTo>
                  <a:lnTo>
                    <a:pt x="2365" y="5399"/>
                  </a:lnTo>
                  <a:lnTo>
                    <a:pt x="2407" y="5399"/>
                  </a:lnTo>
                  <a:lnTo>
                    <a:pt x="2512" y="5462"/>
                  </a:lnTo>
                  <a:lnTo>
                    <a:pt x="2574" y="5399"/>
                  </a:lnTo>
                  <a:lnTo>
                    <a:pt x="2721" y="5399"/>
                  </a:lnTo>
                  <a:lnTo>
                    <a:pt x="2825" y="5315"/>
                  </a:lnTo>
                  <a:lnTo>
                    <a:pt x="2805" y="5190"/>
                  </a:lnTo>
                  <a:lnTo>
                    <a:pt x="3118" y="4980"/>
                  </a:lnTo>
                  <a:lnTo>
                    <a:pt x="3244" y="4980"/>
                  </a:lnTo>
                  <a:lnTo>
                    <a:pt x="3244" y="4897"/>
                  </a:lnTo>
                  <a:lnTo>
                    <a:pt x="3307" y="4876"/>
                  </a:lnTo>
                  <a:lnTo>
                    <a:pt x="3349" y="4813"/>
                  </a:lnTo>
                  <a:lnTo>
                    <a:pt x="3349" y="4771"/>
                  </a:lnTo>
                  <a:lnTo>
                    <a:pt x="3600" y="4625"/>
                  </a:lnTo>
                  <a:lnTo>
                    <a:pt x="3621" y="4562"/>
                  </a:lnTo>
                  <a:lnTo>
                    <a:pt x="3662" y="4520"/>
                  </a:lnTo>
                  <a:lnTo>
                    <a:pt x="3704" y="4374"/>
                  </a:lnTo>
                  <a:lnTo>
                    <a:pt x="3746" y="4478"/>
                  </a:lnTo>
                  <a:lnTo>
                    <a:pt x="3830" y="4416"/>
                  </a:lnTo>
                  <a:lnTo>
                    <a:pt x="3955" y="4269"/>
                  </a:lnTo>
                  <a:lnTo>
                    <a:pt x="3955" y="4185"/>
                  </a:lnTo>
                  <a:lnTo>
                    <a:pt x="4018" y="4248"/>
                  </a:lnTo>
                  <a:lnTo>
                    <a:pt x="4248" y="4081"/>
                  </a:lnTo>
                  <a:lnTo>
                    <a:pt x="4437" y="3997"/>
                  </a:lnTo>
                  <a:lnTo>
                    <a:pt x="4437" y="3976"/>
                  </a:lnTo>
                  <a:lnTo>
                    <a:pt x="4562" y="3976"/>
                  </a:lnTo>
                  <a:lnTo>
                    <a:pt x="4918" y="3788"/>
                  </a:lnTo>
                  <a:lnTo>
                    <a:pt x="4960" y="3725"/>
                  </a:lnTo>
                  <a:lnTo>
                    <a:pt x="5022" y="3683"/>
                  </a:lnTo>
                  <a:lnTo>
                    <a:pt x="5399" y="3474"/>
                  </a:lnTo>
                  <a:lnTo>
                    <a:pt x="5399" y="3369"/>
                  </a:lnTo>
                  <a:lnTo>
                    <a:pt x="5504" y="3369"/>
                  </a:lnTo>
                  <a:lnTo>
                    <a:pt x="5608" y="3223"/>
                  </a:lnTo>
                  <a:lnTo>
                    <a:pt x="5608" y="3139"/>
                  </a:lnTo>
                  <a:lnTo>
                    <a:pt x="5734" y="2993"/>
                  </a:lnTo>
                  <a:lnTo>
                    <a:pt x="5818" y="2951"/>
                  </a:lnTo>
                  <a:lnTo>
                    <a:pt x="5818" y="2846"/>
                  </a:lnTo>
                  <a:lnTo>
                    <a:pt x="5859" y="2783"/>
                  </a:lnTo>
                  <a:lnTo>
                    <a:pt x="5797" y="2783"/>
                  </a:lnTo>
                  <a:lnTo>
                    <a:pt x="5755" y="2804"/>
                  </a:lnTo>
                  <a:lnTo>
                    <a:pt x="5734" y="2742"/>
                  </a:lnTo>
                  <a:lnTo>
                    <a:pt x="5838" y="2679"/>
                  </a:lnTo>
                  <a:lnTo>
                    <a:pt x="5901" y="2679"/>
                  </a:lnTo>
                  <a:lnTo>
                    <a:pt x="5922" y="2616"/>
                  </a:lnTo>
                  <a:lnTo>
                    <a:pt x="5901" y="2574"/>
                  </a:lnTo>
                  <a:lnTo>
                    <a:pt x="5943" y="2532"/>
                  </a:lnTo>
                  <a:lnTo>
                    <a:pt x="6006" y="2470"/>
                  </a:lnTo>
                  <a:lnTo>
                    <a:pt x="5964" y="2219"/>
                  </a:lnTo>
                  <a:lnTo>
                    <a:pt x="5943" y="2198"/>
                  </a:lnTo>
                  <a:lnTo>
                    <a:pt x="5838" y="2198"/>
                  </a:lnTo>
                  <a:lnTo>
                    <a:pt x="5797" y="2177"/>
                  </a:lnTo>
                  <a:lnTo>
                    <a:pt x="5818" y="2114"/>
                  </a:lnTo>
                  <a:lnTo>
                    <a:pt x="5901" y="2114"/>
                  </a:lnTo>
                  <a:lnTo>
                    <a:pt x="5901" y="1863"/>
                  </a:lnTo>
                  <a:lnTo>
                    <a:pt x="5859" y="1800"/>
                  </a:lnTo>
                  <a:lnTo>
                    <a:pt x="5901" y="1800"/>
                  </a:lnTo>
                  <a:lnTo>
                    <a:pt x="5922" y="1528"/>
                  </a:lnTo>
                  <a:lnTo>
                    <a:pt x="5901" y="1361"/>
                  </a:lnTo>
                  <a:lnTo>
                    <a:pt x="5964" y="1319"/>
                  </a:lnTo>
                  <a:lnTo>
                    <a:pt x="5943" y="1151"/>
                  </a:lnTo>
                  <a:lnTo>
                    <a:pt x="5922" y="1131"/>
                  </a:lnTo>
                  <a:lnTo>
                    <a:pt x="5922" y="963"/>
                  </a:lnTo>
                  <a:lnTo>
                    <a:pt x="5964" y="942"/>
                  </a:lnTo>
                  <a:lnTo>
                    <a:pt x="5901" y="817"/>
                  </a:lnTo>
                  <a:lnTo>
                    <a:pt x="5859" y="628"/>
                  </a:lnTo>
                  <a:lnTo>
                    <a:pt x="5922" y="587"/>
                  </a:lnTo>
                  <a:lnTo>
                    <a:pt x="5901" y="545"/>
                  </a:lnTo>
                  <a:lnTo>
                    <a:pt x="5901" y="503"/>
                  </a:lnTo>
                  <a:lnTo>
                    <a:pt x="5901" y="440"/>
                  </a:lnTo>
                  <a:lnTo>
                    <a:pt x="6027" y="273"/>
                  </a:lnTo>
                  <a:lnTo>
                    <a:pt x="5964" y="231"/>
                  </a:lnTo>
                  <a:lnTo>
                    <a:pt x="6027" y="168"/>
                  </a:lnTo>
                  <a:lnTo>
                    <a:pt x="6027" y="22"/>
                  </a:lnTo>
                  <a:lnTo>
                    <a:pt x="600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9" name="Google Shape;2999;p78"/>
            <p:cNvSpPr/>
            <p:nvPr/>
          </p:nvSpPr>
          <p:spPr>
            <a:xfrm>
              <a:off x="3951893" y="3317378"/>
              <a:ext cx="9978" cy="10724"/>
            </a:xfrm>
            <a:custGeom>
              <a:avLst/>
              <a:gdLst/>
              <a:ahLst/>
              <a:cxnLst/>
              <a:rect l="l" t="t" r="r" b="b"/>
              <a:pathLst>
                <a:path w="838" h="943" extrusionOk="0">
                  <a:moveTo>
                    <a:pt x="314" y="1"/>
                  </a:moveTo>
                  <a:lnTo>
                    <a:pt x="209" y="43"/>
                  </a:lnTo>
                  <a:lnTo>
                    <a:pt x="188" y="189"/>
                  </a:lnTo>
                  <a:lnTo>
                    <a:pt x="63" y="440"/>
                  </a:lnTo>
                  <a:lnTo>
                    <a:pt x="0" y="566"/>
                  </a:lnTo>
                  <a:lnTo>
                    <a:pt x="42" y="649"/>
                  </a:lnTo>
                  <a:lnTo>
                    <a:pt x="105" y="712"/>
                  </a:lnTo>
                  <a:lnTo>
                    <a:pt x="168" y="817"/>
                  </a:lnTo>
                  <a:lnTo>
                    <a:pt x="377" y="921"/>
                  </a:lnTo>
                  <a:lnTo>
                    <a:pt x="586" y="942"/>
                  </a:lnTo>
                  <a:lnTo>
                    <a:pt x="670" y="921"/>
                  </a:lnTo>
                  <a:lnTo>
                    <a:pt x="712" y="817"/>
                  </a:lnTo>
                  <a:lnTo>
                    <a:pt x="691" y="712"/>
                  </a:lnTo>
                  <a:lnTo>
                    <a:pt x="774" y="691"/>
                  </a:lnTo>
                  <a:lnTo>
                    <a:pt x="795" y="649"/>
                  </a:lnTo>
                  <a:lnTo>
                    <a:pt x="795" y="629"/>
                  </a:lnTo>
                  <a:lnTo>
                    <a:pt x="816" y="524"/>
                  </a:lnTo>
                  <a:lnTo>
                    <a:pt x="816" y="440"/>
                  </a:lnTo>
                  <a:lnTo>
                    <a:pt x="837" y="398"/>
                  </a:lnTo>
                  <a:lnTo>
                    <a:pt x="795" y="336"/>
                  </a:lnTo>
                  <a:lnTo>
                    <a:pt x="732" y="273"/>
                  </a:lnTo>
                  <a:lnTo>
                    <a:pt x="670" y="231"/>
                  </a:lnTo>
                  <a:lnTo>
                    <a:pt x="670" y="210"/>
                  </a:lnTo>
                  <a:lnTo>
                    <a:pt x="565" y="189"/>
                  </a:lnTo>
                  <a:lnTo>
                    <a:pt x="481" y="105"/>
                  </a:lnTo>
                  <a:lnTo>
                    <a:pt x="31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0" name="Google Shape;3000;p78"/>
            <p:cNvSpPr/>
            <p:nvPr/>
          </p:nvSpPr>
          <p:spPr>
            <a:xfrm>
              <a:off x="3925232" y="3338554"/>
              <a:ext cx="15956" cy="14295"/>
            </a:xfrm>
            <a:custGeom>
              <a:avLst/>
              <a:gdLst/>
              <a:ahLst/>
              <a:cxnLst/>
              <a:rect l="l" t="t" r="r" b="b"/>
              <a:pathLst>
                <a:path w="1340" h="1257" extrusionOk="0">
                  <a:moveTo>
                    <a:pt x="775" y="1"/>
                  </a:moveTo>
                  <a:lnTo>
                    <a:pt x="754" y="43"/>
                  </a:lnTo>
                  <a:lnTo>
                    <a:pt x="670" y="106"/>
                  </a:lnTo>
                  <a:lnTo>
                    <a:pt x="628" y="147"/>
                  </a:lnTo>
                  <a:lnTo>
                    <a:pt x="419" y="189"/>
                  </a:lnTo>
                  <a:lnTo>
                    <a:pt x="293" y="315"/>
                  </a:lnTo>
                  <a:lnTo>
                    <a:pt x="231" y="440"/>
                  </a:lnTo>
                  <a:lnTo>
                    <a:pt x="84" y="566"/>
                  </a:lnTo>
                  <a:lnTo>
                    <a:pt x="0" y="629"/>
                  </a:lnTo>
                  <a:lnTo>
                    <a:pt x="42" y="733"/>
                  </a:lnTo>
                  <a:lnTo>
                    <a:pt x="126" y="796"/>
                  </a:lnTo>
                  <a:lnTo>
                    <a:pt x="126" y="859"/>
                  </a:lnTo>
                  <a:lnTo>
                    <a:pt x="210" y="943"/>
                  </a:lnTo>
                  <a:lnTo>
                    <a:pt x="210" y="1047"/>
                  </a:lnTo>
                  <a:lnTo>
                    <a:pt x="293" y="1131"/>
                  </a:lnTo>
                  <a:lnTo>
                    <a:pt x="356" y="1194"/>
                  </a:lnTo>
                  <a:lnTo>
                    <a:pt x="503" y="1256"/>
                  </a:lnTo>
                  <a:lnTo>
                    <a:pt x="607" y="1256"/>
                  </a:lnTo>
                  <a:lnTo>
                    <a:pt x="628" y="1194"/>
                  </a:lnTo>
                  <a:lnTo>
                    <a:pt x="670" y="1152"/>
                  </a:lnTo>
                  <a:lnTo>
                    <a:pt x="712" y="1026"/>
                  </a:lnTo>
                  <a:lnTo>
                    <a:pt x="816" y="984"/>
                  </a:lnTo>
                  <a:lnTo>
                    <a:pt x="879" y="943"/>
                  </a:lnTo>
                  <a:lnTo>
                    <a:pt x="984" y="922"/>
                  </a:lnTo>
                  <a:lnTo>
                    <a:pt x="1067" y="943"/>
                  </a:lnTo>
                  <a:lnTo>
                    <a:pt x="1172" y="859"/>
                  </a:lnTo>
                  <a:lnTo>
                    <a:pt x="1193" y="775"/>
                  </a:lnTo>
                  <a:lnTo>
                    <a:pt x="1151" y="733"/>
                  </a:lnTo>
                  <a:lnTo>
                    <a:pt x="1130" y="650"/>
                  </a:lnTo>
                  <a:lnTo>
                    <a:pt x="1235" y="608"/>
                  </a:lnTo>
                  <a:lnTo>
                    <a:pt x="1339" y="524"/>
                  </a:lnTo>
                  <a:lnTo>
                    <a:pt x="1339" y="399"/>
                  </a:lnTo>
                  <a:lnTo>
                    <a:pt x="1256" y="147"/>
                  </a:lnTo>
                  <a:lnTo>
                    <a:pt x="1130" y="43"/>
                  </a:lnTo>
                  <a:lnTo>
                    <a:pt x="1026" y="85"/>
                  </a:lnTo>
                  <a:lnTo>
                    <a:pt x="942" y="22"/>
                  </a:lnTo>
                  <a:lnTo>
                    <a:pt x="921" y="43"/>
                  </a:lnTo>
                  <a:lnTo>
                    <a:pt x="858" y="22"/>
                  </a:lnTo>
                  <a:lnTo>
                    <a:pt x="775"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78"/>
            <p:cNvSpPr/>
            <p:nvPr/>
          </p:nvSpPr>
          <p:spPr>
            <a:xfrm>
              <a:off x="4226694" y="2879548"/>
              <a:ext cx="50095" cy="39508"/>
            </a:xfrm>
            <a:custGeom>
              <a:avLst/>
              <a:gdLst/>
              <a:ahLst/>
              <a:cxnLst/>
              <a:rect l="l" t="t" r="r" b="b"/>
              <a:pathLst>
                <a:path w="4207" h="3474" extrusionOk="0">
                  <a:moveTo>
                    <a:pt x="1507" y="0"/>
                  </a:moveTo>
                  <a:lnTo>
                    <a:pt x="1466" y="63"/>
                  </a:lnTo>
                  <a:lnTo>
                    <a:pt x="1403" y="105"/>
                  </a:lnTo>
                  <a:lnTo>
                    <a:pt x="1298" y="105"/>
                  </a:lnTo>
                  <a:lnTo>
                    <a:pt x="1256" y="126"/>
                  </a:lnTo>
                  <a:lnTo>
                    <a:pt x="1152" y="63"/>
                  </a:lnTo>
                  <a:lnTo>
                    <a:pt x="1068" y="63"/>
                  </a:lnTo>
                  <a:lnTo>
                    <a:pt x="1026" y="105"/>
                  </a:lnTo>
                  <a:lnTo>
                    <a:pt x="880" y="293"/>
                  </a:lnTo>
                  <a:lnTo>
                    <a:pt x="629" y="398"/>
                  </a:lnTo>
                  <a:lnTo>
                    <a:pt x="231" y="503"/>
                  </a:lnTo>
                  <a:lnTo>
                    <a:pt x="252" y="586"/>
                  </a:lnTo>
                  <a:lnTo>
                    <a:pt x="1" y="754"/>
                  </a:lnTo>
                  <a:lnTo>
                    <a:pt x="22" y="1005"/>
                  </a:lnTo>
                  <a:lnTo>
                    <a:pt x="106" y="1067"/>
                  </a:lnTo>
                  <a:lnTo>
                    <a:pt x="189" y="1047"/>
                  </a:lnTo>
                  <a:lnTo>
                    <a:pt x="294" y="1005"/>
                  </a:lnTo>
                  <a:lnTo>
                    <a:pt x="419" y="1151"/>
                  </a:lnTo>
                  <a:lnTo>
                    <a:pt x="566" y="1277"/>
                  </a:lnTo>
                  <a:lnTo>
                    <a:pt x="733" y="1360"/>
                  </a:lnTo>
                  <a:lnTo>
                    <a:pt x="754" y="1486"/>
                  </a:lnTo>
                  <a:lnTo>
                    <a:pt x="901" y="1549"/>
                  </a:lnTo>
                  <a:lnTo>
                    <a:pt x="901" y="1674"/>
                  </a:lnTo>
                  <a:lnTo>
                    <a:pt x="754" y="1779"/>
                  </a:lnTo>
                  <a:lnTo>
                    <a:pt x="754" y="1904"/>
                  </a:lnTo>
                  <a:lnTo>
                    <a:pt x="650" y="1946"/>
                  </a:lnTo>
                  <a:lnTo>
                    <a:pt x="650" y="2114"/>
                  </a:lnTo>
                  <a:lnTo>
                    <a:pt x="754" y="2302"/>
                  </a:lnTo>
                  <a:lnTo>
                    <a:pt x="859" y="2679"/>
                  </a:lnTo>
                  <a:lnTo>
                    <a:pt x="880" y="2846"/>
                  </a:lnTo>
                  <a:lnTo>
                    <a:pt x="1089" y="3034"/>
                  </a:lnTo>
                  <a:lnTo>
                    <a:pt x="1298" y="3097"/>
                  </a:lnTo>
                  <a:lnTo>
                    <a:pt x="1507" y="3160"/>
                  </a:lnTo>
                  <a:lnTo>
                    <a:pt x="1570" y="3327"/>
                  </a:lnTo>
                  <a:lnTo>
                    <a:pt x="1759" y="3348"/>
                  </a:lnTo>
                  <a:lnTo>
                    <a:pt x="1884" y="3306"/>
                  </a:lnTo>
                  <a:lnTo>
                    <a:pt x="2031" y="3348"/>
                  </a:lnTo>
                  <a:lnTo>
                    <a:pt x="2031" y="3474"/>
                  </a:lnTo>
                  <a:lnTo>
                    <a:pt x="2093" y="3432"/>
                  </a:lnTo>
                  <a:lnTo>
                    <a:pt x="2240" y="3139"/>
                  </a:lnTo>
                  <a:lnTo>
                    <a:pt x="2428" y="2992"/>
                  </a:lnTo>
                  <a:lnTo>
                    <a:pt x="2554" y="2992"/>
                  </a:lnTo>
                  <a:lnTo>
                    <a:pt x="2637" y="2846"/>
                  </a:lnTo>
                  <a:lnTo>
                    <a:pt x="2763" y="2846"/>
                  </a:lnTo>
                  <a:lnTo>
                    <a:pt x="3077" y="3055"/>
                  </a:lnTo>
                  <a:lnTo>
                    <a:pt x="3244" y="2951"/>
                  </a:lnTo>
                  <a:lnTo>
                    <a:pt x="3391" y="3034"/>
                  </a:lnTo>
                  <a:lnTo>
                    <a:pt x="3453" y="3202"/>
                  </a:lnTo>
                  <a:lnTo>
                    <a:pt x="3600" y="3202"/>
                  </a:lnTo>
                  <a:lnTo>
                    <a:pt x="3851" y="3327"/>
                  </a:lnTo>
                  <a:lnTo>
                    <a:pt x="3997" y="3139"/>
                  </a:lnTo>
                  <a:lnTo>
                    <a:pt x="4102" y="3202"/>
                  </a:lnTo>
                  <a:lnTo>
                    <a:pt x="4123" y="3264"/>
                  </a:lnTo>
                  <a:lnTo>
                    <a:pt x="4207" y="3139"/>
                  </a:lnTo>
                  <a:lnTo>
                    <a:pt x="4165" y="2930"/>
                  </a:lnTo>
                  <a:lnTo>
                    <a:pt x="4102" y="2679"/>
                  </a:lnTo>
                  <a:lnTo>
                    <a:pt x="3955" y="2637"/>
                  </a:lnTo>
                  <a:lnTo>
                    <a:pt x="3851" y="2386"/>
                  </a:lnTo>
                  <a:lnTo>
                    <a:pt x="3851" y="2114"/>
                  </a:lnTo>
                  <a:lnTo>
                    <a:pt x="3767" y="1967"/>
                  </a:lnTo>
                  <a:lnTo>
                    <a:pt x="3579" y="1863"/>
                  </a:lnTo>
                  <a:lnTo>
                    <a:pt x="3432" y="1695"/>
                  </a:lnTo>
                  <a:lnTo>
                    <a:pt x="3328" y="1423"/>
                  </a:lnTo>
                  <a:lnTo>
                    <a:pt x="3139" y="1319"/>
                  </a:lnTo>
                  <a:lnTo>
                    <a:pt x="2909" y="1235"/>
                  </a:lnTo>
                  <a:lnTo>
                    <a:pt x="2867" y="1109"/>
                  </a:lnTo>
                  <a:lnTo>
                    <a:pt x="2763" y="1067"/>
                  </a:lnTo>
                  <a:lnTo>
                    <a:pt x="2554" y="1067"/>
                  </a:lnTo>
                  <a:lnTo>
                    <a:pt x="2323" y="1047"/>
                  </a:lnTo>
                  <a:lnTo>
                    <a:pt x="2240" y="963"/>
                  </a:lnTo>
                  <a:lnTo>
                    <a:pt x="2177" y="900"/>
                  </a:lnTo>
                  <a:lnTo>
                    <a:pt x="2135" y="733"/>
                  </a:lnTo>
                  <a:lnTo>
                    <a:pt x="2010" y="649"/>
                  </a:lnTo>
                  <a:lnTo>
                    <a:pt x="1759" y="272"/>
                  </a:lnTo>
                  <a:lnTo>
                    <a:pt x="1675" y="84"/>
                  </a:lnTo>
                  <a:lnTo>
                    <a:pt x="159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78"/>
            <p:cNvSpPr/>
            <p:nvPr/>
          </p:nvSpPr>
          <p:spPr>
            <a:xfrm>
              <a:off x="4014919" y="2846238"/>
              <a:ext cx="33651" cy="9053"/>
            </a:xfrm>
            <a:custGeom>
              <a:avLst/>
              <a:gdLst/>
              <a:ahLst/>
              <a:cxnLst/>
              <a:rect l="l" t="t" r="r" b="b"/>
              <a:pathLst>
                <a:path w="2826" h="796" extrusionOk="0">
                  <a:moveTo>
                    <a:pt x="2240" y="0"/>
                  </a:moveTo>
                  <a:cubicBezTo>
                    <a:pt x="2240" y="0"/>
                    <a:pt x="1717" y="230"/>
                    <a:pt x="1612" y="230"/>
                  </a:cubicBezTo>
                  <a:cubicBezTo>
                    <a:pt x="1507" y="230"/>
                    <a:pt x="1382" y="105"/>
                    <a:pt x="1382" y="105"/>
                  </a:cubicBezTo>
                  <a:lnTo>
                    <a:pt x="733" y="126"/>
                  </a:lnTo>
                  <a:lnTo>
                    <a:pt x="754" y="293"/>
                  </a:lnTo>
                  <a:cubicBezTo>
                    <a:pt x="775" y="419"/>
                    <a:pt x="231" y="419"/>
                    <a:pt x="22" y="419"/>
                  </a:cubicBezTo>
                  <a:lnTo>
                    <a:pt x="22" y="439"/>
                  </a:lnTo>
                  <a:lnTo>
                    <a:pt x="1" y="481"/>
                  </a:lnTo>
                  <a:lnTo>
                    <a:pt x="85" y="481"/>
                  </a:lnTo>
                  <a:lnTo>
                    <a:pt x="105" y="586"/>
                  </a:lnTo>
                  <a:lnTo>
                    <a:pt x="189" y="586"/>
                  </a:lnTo>
                  <a:lnTo>
                    <a:pt x="231" y="502"/>
                  </a:lnTo>
                  <a:lnTo>
                    <a:pt x="398" y="544"/>
                  </a:lnTo>
                  <a:lnTo>
                    <a:pt x="461" y="544"/>
                  </a:lnTo>
                  <a:lnTo>
                    <a:pt x="545" y="460"/>
                  </a:lnTo>
                  <a:lnTo>
                    <a:pt x="649" y="502"/>
                  </a:lnTo>
                  <a:lnTo>
                    <a:pt x="880" y="711"/>
                  </a:lnTo>
                  <a:lnTo>
                    <a:pt x="984" y="732"/>
                  </a:lnTo>
                  <a:lnTo>
                    <a:pt x="1173" y="691"/>
                  </a:lnTo>
                  <a:lnTo>
                    <a:pt x="1424" y="628"/>
                  </a:lnTo>
                  <a:lnTo>
                    <a:pt x="1507" y="649"/>
                  </a:lnTo>
                  <a:lnTo>
                    <a:pt x="1821" y="649"/>
                  </a:lnTo>
                  <a:lnTo>
                    <a:pt x="1863" y="691"/>
                  </a:lnTo>
                  <a:lnTo>
                    <a:pt x="1863" y="586"/>
                  </a:lnTo>
                  <a:lnTo>
                    <a:pt x="2072" y="502"/>
                  </a:lnTo>
                  <a:lnTo>
                    <a:pt x="2386" y="691"/>
                  </a:lnTo>
                  <a:lnTo>
                    <a:pt x="2595" y="691"/>
                  </a:lnTo>
                  <a:lnTo>
                    <a:pt x="2805" y="795"/>
                  </a:lnTo>
                  <a:lnTo>
                    <a:pt x="2826" y="586"/>
                  </a:lnTo>
                  <a:lnTo>
                    <a:pt x="2742" y="481"/>
                  </a:lnTo>
                  <a:lnTo>
                    <a:pt x="2595" y="377"/>
                  </a:lnTo>
                  <a:lnTo>
                    <a:pt x="2637" y="188"/>
                  </a:lnTo>
                  <a:cubicBezTo>
                    <a:pt x="2628" y="188"/>
                    <a:pt x="2594" y="197"/>
                    <a:pt x="2555" y="197"/>
                  </a:cubicBezTo>
                  <a:cubicBezTo>
                    <a:pt x="2507" y="197"/>
                    <a:pt x="2451" y="184"/>
                    <a:pt x="2428" y="126"/>
                  </a:cubicBezTo>
                  <a:cubicBezTo>
                    <a:pt x="2386" y="21"/>
                    <a:pt x="2240" y="0"/>
                    <a:pt x="224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78"/>
            <p:cNvSpPr/>
            <p:nvPr/>
          </p:nvSpPr>
          <p:spPr>
            <a:xfrm>
              <a:off x="4036853" y="2853608"/>
              <a:ext cx="1250" cy="1205"/>
            </a:xfrm>
            <a:custGeom>
              <a:avLst/>
              <a:gdLst/>
              <a:ahLst/>
              <a:cxnLst/>
              <a:rect l="l" t="t" r="r" b="b"/>
              <a:pathLst>
                <a:path w="105" h="106" fill="none" extrusionOk="0">
                  <a:moveTo>
                    <a:pt x="105" y="105"/>
                  </a:moveTo>
                  <a:lnTo>
                    <a:pt x="0" y="1"/>
                  </a:lnTo>
                </a:path>
              </a:pathLst>
            </a:custGeom>
            <a:solidFill>
              <a:srgbClr val="5F7D95"/>
            </a:solidFill>
            <a:ln w="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78"/>
            <p:cNvSpPr/>
            <p:nvPr/>
          </p:nvSpPr>
          <p:spPr>
            <a:xfrm>
              <a:off x="4346543" y="2948318"/>
              <a:ext cx="21183" cy="11907"/>
            </a:xfrm>
            <a:custGeom>
              <a:avLst/>
              <a:gdLst/>
              <a:ahLst/>
              <a:cxnLst/>
              <a:rect l="l" t="t" r="r" b="b"/>
              <a:pathLst>
                <a:path w="1779" h="1047" extrusionOk="0">
                  <a:moveTo>
                    <a:pt x="753" y="0"/>
                  </a:moveTo>
                  <a:lnTo>
                    <a:pt x="586" y="21"/>
                  </a:lnTo>
                  <a:lnTo>
                    <a:pt x="314" y="189"/>
                  </a:lnTo>
                  <a:lnTo>
                    <a:pt x="188" y="440"/>
                  </a:lnTo>
                  <a:lnTo>
                    <a:pt x="63" y="502"/>
                  </a:lnTo>
                  <a:lnTo>
                    <a:pt x="63" y="628"/>
                  </a:lnTo>
                  <a:lnTo>
                    <a:pt x="0" y="733"/>
                  </a:lnTo>
                  <a:lnTo>
                    <a:pt x="105" y="921"/>
                  </a:lnTo>
                  <a:lnTo>
                    <a:pt x="314" y="942"/>
                  </a:lnTo>
                  <a:lnTo>
                    <a:pt x="398" y="879"/>
                  </a:lnTo>
                  <a:lnTo>
                    <a:pt x="691" y="1046"/>
                  </a:lnTo>
                  <a:lnTo>
                    <a:pt x="837" y="1046"/>
                  </a:lnTo>
                  <a:lnTo>
                    <a:pt x="942" y="921"/>
                  </a:lnTo>
                  <a:lnTo>
                    <a:pt x="1067" y="879"/>
                  </a:lnTo>
                  <a:lnTo>
                    <a:pt x="1172" y="942"/>
                  </a:lnTo>
                  <a:lnTo>
                    <a:pt x="1381" y="879"/>
                  </a:lnTo>
                  <a:lnTo>
                    <a:pt x="1549" y="921"/>
                  </a:lnTo>
                  <a:lnTo>
                    <a:pt x="1779" y="837"/>
                  </a:lnTo>
                  <a:lnTo>
                    <a:pt x="1779" y="733"/>
                  </a:lnTo>
                  <a:lnTo>
                    <a:pt x="1779" y="565"/>
                  </a:lnTo>
                  <a:lnTo>
                    <a:pt x="1590" y="502"/>
                  </a:lnTo>
                  <a:lnTo>
                    <a:pt x="1590" y="398"/>
                  </a:lnTo>
                  <a:lnTo>
                    <a:pt x="1632" y="230"/>
                  </a:lnTo>
                  <a:lnTo>
                    <a:pt x="1590" y="230"/>
                  </a:lnTo>
                  <a:lnTo>
                    <a:pt x="1528" y="126"/>
                  </a:lnTo>
                  <a:lnTo>
                    <a:pt x="1360" y="105"/>
                  </a:lnTo>
                  <a:lnTo>
                    <a:pt x="1214" y="189"/>
                  </a:lnTo>
                  <a:lnTo>
                    <a:pt x="1109" y="126"/>
                  </a:lnTo>
                  <a:lnTo>
                    <a:pt x="837" y="105"/>
                  </a:lnTo>
                  <a:lnTo>
                    <a:pt x="753"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78"/>
            <p:cNvSpPr/>
            <p:nvPr/>
          </p:nvSpPr>
          <p:spPr>
            <a:xfrm>
              <a:off x="3878888" y="2847660"/>
              <a:ext cx="16706" cy="13579"/>
            </a:xfrm>
            <a:custGeom>
              <a:avLst/>
              <a:gdLst/>
              <a:ahLst/>
              <a:cxnLst/>
              <a:rect l="l" t="t" r="r" b="b"/>
              <a:pathLst>
                <a:path w="1403" h="1194" extrusionOk="0">
                  <a:moveTo>
                    <a:pt x="900" y="1"/>
                  </a:moveTo>
                  <a:lnTo>
                    <a:pt x="754" y="42"/>
                  </a:lnTo>
                  <a:lnTo>
                    <a:pt x="628" y="42"/>
                  </a:lnTo>
                  <a:lnTo>
                    <a:pt x="419" y="84"/>
                  </a:lnTo>
                  <a:lnTo>
                    <a:pt x="314" y="168"/>
                  </a:lnTo>
                  <a:lnTo>
                    <a:pt x="210" y="189"/>
                  </a:lnTo>
                  <a:lnTo>
                    <a:pt x="42" y="273"/>
                  </a:lnTo>
                  <a:lnTo>
                    <a:pt x="63" y="356"/>
                  </a:lnTo>
                  <a:lnTo>
                    <a:pt x="21" y="398"/>
                  </a:lnTo>
                  <a:lnTo>
                    <a:pt x="21" y="377"/>
                  </a:lnTo>
                  <a:lnTo>
                    <a:pt x="1" y="586"/>
                  </a:lnTo>
                  <a:lnTo>
                    <a:pt x="21" y="796"/>
                  </a:lnTo>
                  <a:lnTo>
                    <a:pt x="126" y="942"/>
                  </a:lnTo>
                  <a:lnTo>
                    <a:pt x="168" y="1089"/>
                  </a:lnTo>
                  <a:lnTo>
                    <a:pt x="314" y="1193"/>
                  </a:lnTo>
                  <a:lnTo>
                    <a:pt x="314" y="1151"/>
                  </a:lnTo>
                  <a:lnTo>
                    <a:pt x="524" y="1026"/>
                  </a:lnTo>
                  <a:lnTo>
                    <a:pt x="691" y="984"/>
                  </a:lnTo>
                  <a:lnTo>
                    <a:pt x="691" y="921"/>
                  </a:lnTo>
                  <a:lnTo>
                    <a:pt x="837" y="838"/>
                  </a:lnTo>
                  <a:lnTo>
                    <a:pt x="1110" y="879"/>
                  </a:lnTo>
                  <a:lnTo>
                    <a:pt x="1256" y="796"/>
                  </a:lnTo>
                  <a:lnTo>
                    <a:pt x="1361" y="775"/>
                  </a:lnTo>
                  <a:lnTo>
                    <a:pt x="1402" y="712"/>
                  </a:lnTo>
                  <a:lnTo>
                    <a:pt x="1402" y="607"/>
                  </a:lnTo>
                  <a:lnTo>
                    <a:pt x="1382" y="461"/>
                  </a:lnTo>
                  <a:lnTo>
                    <a:pt x="1214" y="189"/>
                  </a:lnTo>
                  <a:lnTo>
                    <a:pt x="984"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78"/>
            <p:cNvSpPr/>
            <p:nvPr/>
          </p:nvSpPr>
          <p:spPr>
            <a:xfrm>
              <a:off x="3865182" y="2817204"/>
              <a:ext cx="27923" cy="34993"/>
            </a:xfrm>
            <a:custGeom>
              <a:avLst/>
              <a:gdLst/>
              <a:ahLst/>
              <a:cxnLst/>
              <a:rect l="l" t="t" r="r" b="b"/>
              <a:pathLst>
                <a:path w="2345" h="3077" extrusionOk="0">
                  <a:moveTo>
                    <a:pt x="461" y="0"/>
                  </a:moveTo>
                  <a:lnTo>
                    <a:pt x="336" y="105"/>
                  </a:lnTo>
                  <a:lnTo>
                    <a:pt x="315" y="147"/>
                  </a:lnTo>
                  <a:lnTo>
                    <a:pt x="210" y="147"/>
                  </a:lnTo>
                  <a:lnTo>
                    <a:pt x="64" y="210"/>
                  </a:lnTo>
                  <a:lnTo>
                    <a:pt x="1" y="272"/>
                  </a:lnTo>
                  <a:lnTo>
                    <a:pt x="22" y="314"/>
                  </a:lnTo>
                  <a:lnTo>
                    <a:pt x="64" y="461"/>
                  </a:lnTo>
                  <a:lnTo>
                    <a:pt x="105" y="628"/>
                  </a:lnTo>
                  <a:lnTo>
                    <a:pt x="168" y="670"/>
                  </a:lnTo>
                  <a:lnTo>
                    <a:pt x="273" y="691"/>
                  </a:lnTo>
                  <a:lnTo>
                    <a:pt x="273" y="754"/>
                  </a:lnTo>
                  <a:lnTo>
                    <a:pt x="231" y="754"/>
                  </a:lnTo>
                  <a:lnTo>
                    <a:pt x="105" y="775"/>
                  </a:lnTo>
                  <a:lnTo>
                    <a:pt x="126" y="879"/>
                  </a:lnTo>
                  <a:lnTo>
                    <a:pt x="147" y="900"/>
                  </a:lnTo>
                  <a:lnTo>
                    <a:pt x="210" y="879"/>
                  </a:lnTo>
                  <a:lnTo>
                    <a:pt x="273" y="879"/>
                  </a:lnTo>
                  <a:lnTo>
                    <a:pt x="252" y="1047"/>
                  </a:lnTo>
                  <a:lnTo>
                    <a:pt x="147" y="1193"/>
                  </a:lnTo>
                  <a:lnTo>
                    <a:pt x="147" y="1277"/>
                  </a:lnTo>
                  <a:lnTo>
                    <a:pt x="315" y="1402"/>
                  </a:lnTo>
                  <a:lnTo>
                    <a:pt x="419" y="1423"/>
                  </a:lnTo>
                  <a:lnTo>
                    <a:pt x="461" y="1486"/>
                  </a:lnTo>
                  <a:lnTo>
                    <a:pt x="440" y="1570"/>
                  </a:lnTo>
                  <a:lnTo>
                    <a:pt x="336" y="1507"/>
                  </a:lnTo>
                  <a:lnTo>
                    <a:pt x="273" y="1528"/>
                  </a:lnTo>
                  <a:lnTo>
                    <a:pt x="273" y="1674"/>
                  </a:lnTo>
                  <a:lnTo>
                    <a:pt x="419" y="1821"/>
                  </a:lnTo>
                  <a:lnTo>
                    <a:pt x="356" y="1842"/>
                  </a:lnTo>
                  <a:lnTo>
                    <a:pt x="482" y="1988"/>
                  </a:lnTo>
                  <a:lnTo>
                    <a:pt x="482" y="2051"/>
                  </a:lnTo>
                  <a:lnTo>
                    <a:pt x="545" y="2135"/>
                  </a:lnTo>
                  <a:lnTo>
                    <a:pt x="670" y="2135"/>
                  </a:lnTo>
                  <a:lnTo>
                    <a:pt x="754" y="2218"/>
                  </a:lnTo>
                  <a:lnTo>
                    <a:pt x="900" y="2239"/>
                  </a:lnTo>
                  <a:lnTo>
                    <a:pt x="900" y="2365"/>
                  </a:lnTo>
                  <a:lnTo>
                    <a:pt x="838" y="2448"/>
                  </a:lnTo>
                  <a:lnTo>
                    <a:pt x="796" y="2511"/>
                  </a:lnTo>
                  <a:lnTo>
                    <a:pt x="859" y="2532"/>
                  </a:lnTo>
                  <a:lnTo>
                    <a:pt x="942" y="2658"/>
                  </a:lnTo>
                  <a:lnTo>
                    <a:pt x="984" y="2658"/>
                  </a:lnTo>
                  <a:lnTo>
                    <a:pt x="1089" y="2741"/>
                  </a:lnTo>
                  <a:lnTo>
                    <a:pt x="1152" y="2846"/>
                  </a:lnTo>
                  <a:lnTo>
                    <a:pt x="1152" y="2992"/>
                  </a:lnTo>
                  <a:lnTo>
                    <a:pt x="1172" y="3076"/>
                  </a:lnTo>
                  <a:lnTo>
                    <a:pt x="1214" y="3034"/>
                  </a:lnTo>
                  <a:lnTo>
                    <a:pt x="1193" y="2951"/>
                  </a:lnTo>
                  <a:lnTo>
                    <a:pt x="1361" y="2867"/>
                  </a:lnTo>
                  <a:lnTo>
                    <a:pt x="1465" y="2846"/>
                  </a:lnTo>
                  <a:lnTo>
                    <a:pt x="1570" y="2762"/>
                  </a:lnTo>
                  <a:lnTo>
                    <a:pt x="1779" y="2720"/>
                  </a:lnTo>
                  <a:lnTo>
                    <a:pt x="1905" y="2720"/>
                  </a:lnTo>
                  <a:lnTo>
                    <a:pt x="2051" y="2679"/>
                  </a:lnTo>
                  <a:lnTo>
                    <a:pt x="2135" y="2679"/>
                  </a:lnTo>
                  <a:lnTo>
                    <a:pt x="2198" y="2574"/>
                  </a:lnTo>
                  <a:lnTo>
                    <a:pt x="2114" y="2469"/>
                  </a:lnTo>
                  <a:lnTo>
                    <a:pt x="2093" y="2365"/>
                  </a:lnTo>
                  <a:lnTo>
                    <a:pt x="2302" y="2197"/>
                  </a:lnTo>
                  <a:lnTo>
                    <a:pt x="2344" y="2051"/>
                  </a:lnTo>
                  <a:lnTo>
                    <a:pt x="2261" y="1925"/>
                  </a:lnTo>
                  <a:lnTo>
                    <a:pt x="2093" y="1737"/>
                  </a:lnTo>
                  <a:lnTo>
                    <a:pt x="2030" y="1507"/>
                  </a:lnTo>
                  <a:lnTo>
                    <a:pt x="2114" y="1423"/>
                  </a:lnTo>
                  <a:lnTo>
                    <a:pt x="2093" y="1319"/>
                  </a:lnTo>
                  <a:lnTo>
                    <a:pt x="2051" y="1193"/>
                  </a:lnTo>
                  <a:lnTo>
                    <a:pt x="2030" y="1109"/>
                  </a:lnTo>
                  <a:lnTo>
                    <a:pt x="2135" y="984"/>
                  </a:lnTo>
                  <a:lnTo>
                    <a:pt x="1926" y="963"/>
                  </a:lnTo>
                  <a:lnTo>
                    <a:pt x="1842" y="1088"/>
                  </a:lnTo>
                  <a:lnTo>
                    <a:pt x="1737" y="1005"/>
                  </a:lnTo>
                  <a:lnTo>
                    <a:pt x="1633" y="1047"/>
                  </a:lnTo>
                  <a:lnTo>
                    <a:pt x="1591" y="963"/>
                  </a:lnTo>
                  <a:lnTo>
                    <a:pt x="1382" y="879"/>
                  </a:lnTo>
                  <a:lnTo>
                    <a:pt x="1361" y="837"/>
                  </a:lnTo>
                  <a:lnTo>
                    <a:pt x="1424" y="691"/>
                  </a:lnTo>
                  <a:lnTo>
                    <a:pt x="1277" y="565"/>
                  </a:lnTo>
                  <a:lnTo>
                    <a:pt x="1110" y="482"/>
                  </a:lnTo>
                  <a:lnTo>
                    <a:pt x="1089" y="377"/>
                  </a:lnTo>
                  <a:lnTo>
                    <a:pt x="900" y="168"/>
                  </a:lnTo>
                  <a:lnTo>
                    <a:pt x="880" y="105"/>
                  </a:lnTo>
                  <a:lnTo>
                    <a:pt x="754" y="63"/>
                  </a:lnTo>
                  <a:lnTo>
                    <a:pt x="670" y="42"/>
                  </a:lnTo>
                  <a:lnTo>
                    <a:pt x="566" y="21"/>
                  </a:lnTo>
                  <a:lnTo>
                    <a:pt x="46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8" name="Google Shape;3008;p78"/>
          <p:cNvGrpSpPr/>
          <p:nvPr/>
        </p:nvGrpSpPr>
        <p:grpSpPr>
          <a:xfrm>
            <a:off x="719116" y="2850945"/>
            <a:ext cx="2622876" cy="1333540"/>
            <a:chOff x="238125" y="1038125"/>
            <a:chExt cx="7146800" cy="3633625"/>
          </a:xfrm>
        </p:grpSpPr>
        <p:sp>
          <p:nvSpPr>
            <p:cNvPr id="3009" name="Google Shape;3009;p78"/>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78"/>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78"/>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78"/>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78"/>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78"/>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78"/>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78"/>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78"/>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78"/>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78"/>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0" name="Google Shape;3020;p78"/>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1" name="Google Shape;3021;p78"/>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78"/>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78"/>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78"/>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78"/>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78"/>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78"/>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78"/>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78"/>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78"/>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78"/>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78"/>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78"/>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78"/>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78"/>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78"/>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78"/>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78"/>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78"/>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78"/>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78"/>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78"/>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78"/>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78"/>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78"/>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78"/>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78"/>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78"/>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78"/>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78"/>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78"/>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78"/>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78"/>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78"/>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78"/>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78"/>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78"/>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78"/>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78"/>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78"/>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78"/>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78"/>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78"/>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78"/>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78"/>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78"/>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78"/>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78"/>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78"/>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78"/>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78"/>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78"/>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78"/>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78"/>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78"/>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78"/>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78"/>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78"/>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78"/>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78"/>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78"/>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78"/>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78"/>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78"/>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78"/>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78"/>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78"/>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78"/>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78"/>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78"/>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78"/>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78"/>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78"/>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78"/>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78"/>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78"/>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78"/>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78"/>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9" name="Google Shape;3099;p78"/>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78"/>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78"/>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78"/>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78"/>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4" name="Google Shape;3104;p78"/>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5" name="Google Shape;3105;p78"/>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6" name="Google Shape;3106;p78"/>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7" name="Google Shape;3107;p78"/>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8" name="Google Shape;3108;p78"/>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9" name="Google Shape;3109;p78"/>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0" name="Google Shape;3110;p78"/>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1" name="Google Shape;3111;p78"/>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78"/>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78"/>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78"/>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78"/>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78"/>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78"/>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78"/>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78"/>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0" name="Google Shape;3120;p78"/>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78"/>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78"/>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78"/>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4" name="Google Shape;3124;p78"/>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5" name="Google Shape;3125;p78"/>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6" name="Google Shape;3126;p78"/>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78"/>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8" name="Google Shape;3128;p78"/>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9" name="Google Shape;3129;p78"/>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78"/>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1" name="Google Shape;3131;p78"/>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2" name="Google Shape;3132;p78"/>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78"/>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4" name="Google Shape;3134;p78"/>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5" name="Google Shape;3135;p78"/>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78"/>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7" name="Google Shape;3137;p78"/>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8" name="Google Shape;3138;p78"/>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78"/>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0" name="Google Shape;3140;p78"/>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1" name="Google Shape;3141;p78"/>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2" name="Google Shape;3142;p78"/>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78"/>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78"/>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5" name="Google Shape;3145;p78"/>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6" name="Google Shape;3146;p78"/>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78"/>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78"/>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9" name="Google Shape;3149;p78"/>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0" name="Google Shape;3150;p78"/>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1" name="Google Shape;3151;p78"/>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78"/>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3" name="Google Shape;3153;p78"/>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78"/>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5" name="Google Shape;3155;p78"/>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6" name="Google Shape;3156;p78"/>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78"/>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78"/>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78"/>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78"/>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78"/>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78"/>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78"/>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78"/>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78"/>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6" name="Google Shape;3166;p78"/>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7" name="Google Shape;3167;p78"/>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8" name="Google Shape;3168;p78"/>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78"/>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78"/>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78"/>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78"/>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78"/>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78"/>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78"/>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78"/>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78"/>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8" name="Google Shape;3178;p78"/>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9" name="Google Shape;3179;p78"/>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0" name="Google Shape;3180;p78"/>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1" name="Google Shape;3181;p78"/>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2" name="Google Shape;3182;p78"/>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78"/>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78"/>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78"/>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78"/>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7" name="Google Shape;3187;p78"/>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78"/>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78"/>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78"/>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1" name="Google Shape;3191;p78"/>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2" name="Google Shape;3192;p78"/>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3" name="Google Shape;3193;p78"/>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78"/>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78"/>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78"/>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78"/>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78"/>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78"/>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78"/>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78"/>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78"/>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78"/>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78"/>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78"/>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78"/>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78"/>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78"/>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78"/>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78"/>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78"/>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78"/>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78"/>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78"/>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78"/>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78"/>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78"/>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78"/>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78"/>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78"/>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78"/>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78"/>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78"/>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78"/>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78"/>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78"/>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78"/>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78"/>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78"/>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78"/>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78"/>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78"/>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78"/>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78"/>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78"/>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78"/>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78"/>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78"/>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78"/>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78"/>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78"/>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78"/>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78"/>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78"/>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78"/>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78"/>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78"/>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78"/>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78"/>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78"/>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78"/>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78"/>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78"/>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78"/>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78"/>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78"/>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78"/>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78"/>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78"/>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78"/>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78"/>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78"/>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78"/>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78"/>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78"/>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78"/>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78"/>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78"/>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78"/>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78"/>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78"/>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78"/>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78"/>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78"/>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78"/>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78"/>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78"/>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78"/>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78"/>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78"/>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78"/>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78"/>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78"/>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78"/>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78"/>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78"/>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78"/>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78"/>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78"/>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78"/>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78"/>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78"/>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78"/>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78"/>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78"/>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78"/>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78"/>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78"/>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78"/>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78"/>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78"/>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78"/>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78"/>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78"/>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78"/>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78"/>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78"/>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78"/>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78"/>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78"/>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78"/>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78"/>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78"/>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78"/>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78"/>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78"/>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78"/>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78"/>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78"/>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78"/>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78"/>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78"/>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78"/>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78"/>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78"/>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78"/>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78"/>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78"/>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78"/>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78"/>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78"/>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78"/>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78"/>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78"/>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78"/>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78"/>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78"/>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78"/>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78"/>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78"/>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78"/>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78"/>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78"/>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78"/>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78"/>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78"/>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78"/>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78"/>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78"/>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78"/>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78"/>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78"/>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78"/>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78"/>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78"/>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78"/>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78"/>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78"/>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78"/>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78"/>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78"/>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78"/>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78"/>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78"/>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78"/>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78"/>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78"/>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78"/>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78"/>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78"/>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78"/>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78"/>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78"/>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78"/>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78"/>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78"/>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78"/>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78"/>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78"/>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78"/>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78"/>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78"/>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78"/>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78"/>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78"/>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78"/>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78"/>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78"/>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78"/>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78"/>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78"/>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78"/>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78"/>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78"/>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78"/>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78"/>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78"/>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78"/>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78"/>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78"/>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78"/>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78"/>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78"/>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78"/>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78"/>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78"/>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78"/>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78"/>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78"/>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78"/>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78"/>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78"/>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78"/>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78"/>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78"/>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78"/>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78"/>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78"/>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78"/>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78"/>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78"/>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78"/>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78"/>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78"/>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78"/>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78"/>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78"/>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78"/>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78"/>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78"/>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78"/>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78"/>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78"/>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78"/>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78"/>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78"/>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78"/>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78"/>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78"/>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78"/>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78"/>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78"/>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78"/>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78"/>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78"/>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78"/>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78"/>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78"/>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78"/>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78"/>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78"/>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78"/>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78"/>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78"/>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78"/>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78"/>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78"/>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78"/>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78"/>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78"/>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78"/>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78"/>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78"/>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78"/>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78"/>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78"/>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78"/>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78"/>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78"/>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78"/>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78"/>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78"/>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78"/>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78"/>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78"/>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78"/>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78"/>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78"/>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78"/>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78"/>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78"/>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78"/>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78"/>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78"/>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78"/>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78"/>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78"/>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78"/>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78"/>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78"/>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78"/>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78"/>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78"/>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78"/>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78"/>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78"/>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78"/>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78"/>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78"/>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78"/>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78"/>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78"/>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78"/>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78"/>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78"/>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78"/>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78"/>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78"/>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78"/>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78"/>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78"/>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78"/>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78"/>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78"/>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78"/>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78"/>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78"/>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78"/>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78"/>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78"/>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78"/>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78"/>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78"/>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78"/>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78"/>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78"/>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78"/>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78"/>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78"/>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78"/>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78"/>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78"/>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78"/>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78"/>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78"/>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78"/>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78"/>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78"/>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78"/>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78"/>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78"/>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78"/>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78"/>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78"/>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78"/>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78"/>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78"/>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78"/>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78"/>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78"/>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78"/>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78"/>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78"/>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78"/>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78"/>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78"/>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78"/>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78"/>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78"/>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78"/>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78"/>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78"/>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78"/>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78"/>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78"/>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78"/>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78"/>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78"/>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78"/>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78"/>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78"/>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78"/>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78"/>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78"/>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78"/>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78"/>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78"/>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78"/>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78"/>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78"/>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78"/>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78"/>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78"/>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78"/>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78"/>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78"/>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78"/>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78"/>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78"/>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78"/>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78"/>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78"/>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78"/>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78"/>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78"/>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78"/>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78"/>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78"/>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78"/>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78"/>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78"/>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78"/>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78"/>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78"/>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78"/>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78"/>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78"/>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78"/>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78"/>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78"/>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78"/>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78"/>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78"/>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78"/>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78"/>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78"/>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78"/>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78"/>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78"/>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78"/>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78"/>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78"/>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78"/>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78"/>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78"/>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78"/>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78"/>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78"/>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78"/>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78"/>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78"/>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78"/>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78"/>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78"/>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78"/>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78"/>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78"/>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78"/>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78"/>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78"/>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78"/>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78"/>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78"/>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78"/>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78"/>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78"/>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78"/>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78"/>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78"/>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78"/>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78"/>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78"/>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78"/>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78"/>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78"/>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78"/>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78"/>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78"/>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78"/>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78"/>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78"/>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78"/>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78"/>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78"/>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78"/>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78"/>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78"/>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78"/>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78"/>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78"/>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78"/>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78"/>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78"/>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78"/>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78"/>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78"/>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78"/>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78"/>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78"/>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78"/>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78"/>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78"/>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78"/>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78"/>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78"/>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78"/>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78"/>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78"/>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78"/>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78"/>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78"/>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78"/>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78"/>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78"/>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78"/>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78"/>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78"/>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78"/>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78"/>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78"/>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78"/>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78"/>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78"/>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78"/>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78"/>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78"/>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78"/>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78"/>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78"/>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78"/>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78"/>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78"/>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78"/>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78"/>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78"/>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78"/>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78"/>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78"/>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78"/>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78"/>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78"/>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78"/>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78"/>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78"/>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78"/>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78"/>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78"/>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78"/>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78"/>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78"/>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78"/>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78"/>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78"/>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78"/>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78"/>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78"/>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78"/>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78"/>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78"/>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78"/>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78"/>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78"/>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78"/>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78"/>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78"/>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78"/>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78"/>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78"/>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78"/>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78"/>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78"/>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78"/>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78"/>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78"/>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78"/>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78"/>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78"/>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78"/>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78"/>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78"/>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78"/>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78"/>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78"/>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78"/>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78"/>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78"/>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78"/>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78"/>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78"/>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78"/>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78"/>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78"/>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78"/>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78"/>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78"/>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78"/>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78"/>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78"/>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78"/>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78"/>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78"/>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78"/>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78"/>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78"/>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78"/>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78"/>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78"/>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78"/>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78"/>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78"/>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78"/>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78"/>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78"/>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78"/>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78"/>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78"/>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78"/>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78"/>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78"/>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78"/>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78"/>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78"/>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78"/>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78"/>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78"/>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78"/>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78"/>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78"/>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78"/>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78"/>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78"/>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78"/>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78"/>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78"/>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78"/>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78"/>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78"/>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78"/>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78"/>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78"/>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78"/>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78"/>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78"/>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78"/>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78"/>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78"/>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78"/>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78"/>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78"/>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78"/>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78"/>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78"/>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78"/>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78"/>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78"/>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78"/>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78"/>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78"/>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78"/>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78"/>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78"/>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78"/>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78"/>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78"/>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78"/>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78"/>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78"/>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78"/>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78"/>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78"/>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78"/>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78"/>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78"/>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78"/>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78"/>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78"/>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78"/>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78"/>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78"/>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78"/>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78"/>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78"/>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78"/>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78"/>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78"/>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78"/>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78"/>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78"/>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78"/>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78"/>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78"/>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78"/>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78"/>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78"/>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78"/>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78"/>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78"/>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78"/>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78"/>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78"/>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78"/>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78"/>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78"/>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78"/>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78"/>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78"/>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78"/>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78"/>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78"/>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78"/>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78"/>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78"/>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78"/>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78"/>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78"/>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78"/>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78"/>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78"/>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78"/>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78"/>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78"/>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78"/>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78"/>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78"/>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78"/>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78"/>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78"/>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78"/>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78"/>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78"/>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78"/>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78"/>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78"/>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78"/>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78"/>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78"/>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78"/>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78"/>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78"/>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78"/>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78"/>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78"/>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78"/>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78"/>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78"/>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78"/>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78"/>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78"/>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78"/>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78"/>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78"/>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78"/>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78"/>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78"/>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78"/>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78"/>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78"/>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78"/>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78"/>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78"/>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78"/>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78"/>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78"/>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78"/>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78"/>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78"/>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78"/>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78"/>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78"/>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78"/>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78"/>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78"/>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78"/>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78"/>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78"/>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78"/>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78"/>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78"/>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78"/>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78"/>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78"/>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78"/>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78"/>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78"/>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78"/>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78"/>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78"/>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78"/>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78"/>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78"/>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78"/>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78"/>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78"/>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78"/>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78"/>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78"/>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78"/>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78"/>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78"/>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78"/>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78"/>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78"/>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78"/>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78"/>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78"/>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78"/>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78"/>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78"/>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78"/>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78"/>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78"/>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78"/>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78"/>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78"/>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78"/>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78"/>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78"/>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78"/>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78"/>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78"/>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78"/>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78"/>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78"/>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78"/>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78"/>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78"/>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78"/>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78"/>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78"/>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78"/>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78"/>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78"/>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78"/>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78"/>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78"/>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78"/>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78"/>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78"/>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78"/>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78"/>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78"/>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78"/>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78"/>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78"/>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78"/>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78"/>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78"/>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78"/>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78"/>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78"/>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78"/>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78"/>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78"/>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78"/>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78"/>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78"/>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78"/>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78"/>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78"/>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78"/>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78"/>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78"/>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78"/>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78"/>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78"/>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78"/>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78"/>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78"/>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78"/>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78"/>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78"/>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78"/>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78"/>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78"/>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78"/>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78"/>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78"/>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78"/>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78"/>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78"/>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78"/>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78"/>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78"/>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78"/>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78"/>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78"/>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78"/>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78"/>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78"/>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78"/>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78"/>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78"/>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78"/>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78"/>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78"/>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78"/>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78"/>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78"/>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78"/>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78"/>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78"/>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78"/>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78"/>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78"/>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78"/>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78"/>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78"/>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78"/>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78"/>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78"/>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78"/>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78"/>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78"/>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78"/>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78"/>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78"/>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78"/>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78"/>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78"/>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78"/>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78"/>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78"/>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78"/>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78"/>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78"/>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78"/>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78"/>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78"/>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78"/>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78"/>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78"/>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78"/>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78"/>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78"/>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78"/>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78"/>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78"/>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78"/>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78"/>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78"/>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78"/>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78"/>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78"/>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78"/>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78"/>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78"/>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78"/>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78"/>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78"/>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78"/>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78"/>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78"/>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78"/>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78"/>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78"/>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78"/>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78"/>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78"/>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78"/>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78"/>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78"/>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78"/>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78"/>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78"/>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78"/>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78"/>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78"/>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78"/>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78"/>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78"/>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78"/>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78"/>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78"/>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78"/>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78"/>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78"/>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78"/>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78"/>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78"/>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78"/>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78"/>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78"/>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78"/>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78"/>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78"/>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78"/>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78"/>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78"/>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78"/>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78"/>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78"/>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78"/>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78"/>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78"/>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78"/>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78"/>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78"/>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78"/>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78"/>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78"/>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78"/>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78"/>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78"/>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78"/>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78"/>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78"/>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78"/>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78"/>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78"/>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78"/>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78"/>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78"/>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78"/>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78"/>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78"/>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78"/>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78"/>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78"/>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78"/>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78"/>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78"/>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78"/>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78"/>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78"/>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78"/>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78"/>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78"/>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78"/>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78"/>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78"/>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78"/>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78"/>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78"/>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78"/>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78"/>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78"/>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78"/>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78"/>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78"/>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78"/>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78"/>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78"/>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78"/>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78"/>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78"/>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78"/>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78"/>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78"/>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78"/>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78"/>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78"/>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78"/>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78"/>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78"/>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78"/>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78"/>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78"/>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78"/>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78"/>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78"/>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78"/>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78"/>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78"/>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78"/>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78"/>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78"/>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78"/>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78"/>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78"/>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78"/>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78"/>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78"/>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78"/>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78"/>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78"/>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78"/>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78"/>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78"/>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78"/>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78"/>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78"/>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78"/>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78"/>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78"/>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78"/>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78"/>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78"/>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78"/>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78"/>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78"/>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78"/>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78"/>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78"/>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78"/>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78"/>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78"/>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78"/>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78"/>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78"/>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78"/>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78"/>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78"/>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78"/>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78"/>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78"/>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78"/>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78"/>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78"/>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78"/>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78"/>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78"/>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78"/>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78"/>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78"/>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78"/>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78"/>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78"/>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78"/>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78"/>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78"/>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78"/>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78"/>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78"/>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78"/>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78"/>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78"/>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78"/>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78"/>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78"/>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78"/>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78"/>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78"/>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78"/>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78"/>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78"/>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78"/>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78"/>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78"/>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78"/>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78"/>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78"/>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78"/>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78"/>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78"/>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78"/>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78"/>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78"/>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78"/>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78"/>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78"/>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78"/>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78"/>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78"/>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78"/>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78"/>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78"/>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78"/>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78"/>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78"/>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78"/>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78"/>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78"/>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78"/>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78"/>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78"/>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78"/>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78"/>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78"/>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78"/>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78"/>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78"/>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78"/>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78"/>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78"/>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78"/>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78"/>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78"/>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78"/>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78"/>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78"/>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78"/>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78"/>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78"/>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78"/>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78"/>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78"/>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78"/>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78"/>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78"/>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78"/>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78"/>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78"/>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78"/>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78"/>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78"/>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78"/>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78"/>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78"/>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78"/>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78"/>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78"/>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78"/>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78"/>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78"/>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78"/>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78"/>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78"/>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78"/>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78"/>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78"/>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78"/>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78"/>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78"/>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78"/>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78"/>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78"/>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78"/>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78"/>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78"/>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78"/>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78"/>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78"/>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78"/>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78"/>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78"/>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78"/>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78"/>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78"/>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78"/>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78"/>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78"/>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78"/>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78"/>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78"/>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78"/>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78"/>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78"/>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78"/>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78"/>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78"/>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78"/>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78"/>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78"/>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78"/>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78"/>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78"/>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78"/>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78"/>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78"/>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78"/>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78"/>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78"/>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78"/>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78"/>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78"/>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78"/>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78"/>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78"/>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78"/>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78"/>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78"/>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78"/>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78"/>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78"/>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78"/>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78"/>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78"/>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78"/>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78"/>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78"/>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78"/>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78"/>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78"/>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78"/>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78"/>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78"/>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78"/>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78"/>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78"/>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78"/>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78"/>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78"/>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78"/>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78"/>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78"/>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78"/>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78"/>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78"/>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78"/>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78"/>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78"/>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78"/>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78"/>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78"/>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78"/>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78"/>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78"/>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78"/>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78"/>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78"/>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78"/>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78"/>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78"/>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78"/>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78"/>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78"/>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78"/>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78"/>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78"/>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78"/>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78"/>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78"/>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78"/>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78"/>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78"/>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78"/>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78"/>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78"/>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78"/>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78"/>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78"/>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78"/>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78"/>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78"/>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78"/>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78"/>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78"/>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78"/>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78"/>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78"/>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78"/>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78"/>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78"/>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78"/>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78"/>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78"/>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78"/>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78"/>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78"/>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78"/>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78"/>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78"/>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78"/>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78"/>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78"/>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78"/>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78"/>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78"/>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78"/>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78"/>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78"/>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78"/>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78"/>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78"/>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78"/>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78"/>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78"/>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78"/>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78"/>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78"/>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78"/>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78"/>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78"/>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78"/>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78"/>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78"/>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78"/>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78"/>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78"/>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78"/>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78"/>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78"/>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78"/>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78"/>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78"/>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78"/>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78"/>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78"/>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78"/>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78"/>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78"/>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78"/>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78"/>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78"/>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78"/>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78"/>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78"/>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78"/>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78"/>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78"/>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78"/>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78"/>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78"/>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78"/>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78"/>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78"/>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78"/>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78"/>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78"/>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78"/>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81" name="Google Shape;4581;p78"/>
          <p:cNvGrpSpPr/>
          <p:nvPr/>
        </p:nvGrpSpPr>
        <p:grpSpPr>
          <a:xfrm>
            <a:off x="5834044" y="993055"/>
            <a:ext cx="2590840" cy="1380235"/>
            <a:chOff x="233350" y="949250"/>
            <a:chExt cx="7137300" cy="3802300"/>
          </a:xfrm>
        </p:grpSpPr>
        <p:sp>
          <p:nvSpPr>
            <p:cNvPr id="4582" name="Google Shape;4582;p78"/>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78"/>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78"/>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78"/>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78"/>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78"/>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78"/>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78"/>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78"/>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78"/>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78"/>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78"/>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78"/>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78"/>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78"/>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78"/>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78"/>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78"/>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78"/>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78"/>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78"/>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78"/>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78"/>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78"/>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78"/>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78"/>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78"/>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78"/>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78"/>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78"/>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78"/>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78"/>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78"/>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78"/>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78"/>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78"/>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78"/>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78"/>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78"/>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78"/>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78"/>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78"/>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78"/>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78"/>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78"/>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78"/>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78"/>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78"/>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78"/>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78"/>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78"/>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3" name="Google Shape;4633;p78"/>
          <p:cNvGrpSpPr/>
          <p:nvPr/>
        </p:nvGrpSpPr>
        <p:grpSpPr>
          <a:xfrm>
            <a:off x="7648473" y="3037828"/>
            <a:ext cx="104231" cy="320340"/>
            <a:chOff x="7564426" y="3224343"/>
            <a:chExt cx="119985" cy="368801"/>
          </a:xfrm>
        </p:grpSpPr>
        <p:sp>
          <p:nvSpPr>
            <p:cNvPr id="4634" name="Google Shape;4634;p78"/>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78"/>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6" name="Google Shape;4636;p78"/>
          <p:cNvGrpSpPr/>
          <p:nvPr/>
        </p:nvGrpSpPr>
        <p:grpSpPr>
          <a:xfrm>
            <a:off x="7347962" y="3031929"/>
            <a:ext cx="189489" cy="332132"/>
            <a:chOff x="8370831" y="3202002"/>
            <a:chExt cx="218129" cy="382376"/>
          </a:xfrm>
        </p:grpSpPr>
        <p:sp>
          <p:nvSpPr>
            <p:cNvPr id="4637" name="Google Shape;4637;p78"/>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solidFill>
              <a:srgbClr val="92A9B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78"/>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39" name="Google Shape;4639;p78"/>
          <p:cNvGrpSpPr/>
          <p:nvPr/>
        </p:nvGrpSpPr>
        <p:grpSpPr>
          <a:xfrm>
            <a:off x="8071351" y="3443061"/>
            <a:ext cx="309429" cy="267000"/>
            <a:chOff x="6742064" y="3750480"/>
            <a:chExt cx="399315" cy="344560"/>
          </a:xfrm>
        </p:grpSpPr>
        <p:sp>
          <p:nvSpPr>
            <p:cNvPr id="4640" name="Google Shape;4640;p78"/>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78"/>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2" name="Google Shape;4642;p78"/>
          <p:cNvGrpSpPr/>
          <p:nvPr/>
        </p:nvGrpSpPr>
        <p:grpSpPr>
          <a:xfrm>
            <a:off x="7610370" y="3794109"/>
            <a:ext cx="180437" cy="281608"/>
            <a:chOff x="7248525" y="3739696"/>
            <a:chExt cx="230531" cy="359790"/>
          </a:xfrm>
        </p:grpSpPr>
        <p:sp>
          <p:nvSpPr>
            <p:cNvPr id="4643" name="Google Shape;4643;p78"/>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78"/>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45" name="Google Shape;4645;p78"/>
          <p:cNvGrpSpPr/>
          <p:nvPr/>
        </p:nvGrpSpPr>
        <p:grpSpPr>
          <a:xfrm>
            <a:off x="7856289" y="3437333"/>
            <a:ext cx="162896" cy="278710"/>
            <a:chOff x="7601242" y="3729267"/>
            <a:chExt cx="222566" cy="380803"/>
          </a:xfrm>
        </p:grpSpPr>
        <p:sp>
          <p:nvSpPr>
            <p:cNvPr id="4646" name="Google Shape;4646;p78"/>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78"/>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48" name="Google Shape;4648;p78"/>
          <p:cNvSpPr/>
          <p:nvPr/>
        </p:nvSpPr>
        <p:spPr>
          <a:xfrm>
            <a:off x="7822315" y="304969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solidFill>
            <a:srgbClr val="A5B7C6">
              <a:alpha val="723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49" name="Google Shape;4649;p78"/>
          <p:cNvGrpSpPr/>
          <p:nvPr/>
        </p:nvGrpSpPr>
        <p:grpSpPr>
          <a:xfrm>
            <a:off x="7345935" y="3438473"/>
            <a:ext cx="193543" cy="275990"/>
            <a:chOff x="8304647" y="3738687"/>
            <a:chExt cx="225076" cy="320956"/>
          </a:xfrm>
        </p:grpSpPr>
        <p:sp>
          <p:nvSpPr>
            <p:cNvPr id="4650" name="Google Shape;4650;p78"/>
            <p:cNvSpPr/>
            <p:nvPr/>
          </p:nvSpPr>
          <p:spPr>
            <a:xfrm>
              <a:off x="8335725"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78"/>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78"/>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solidFill>
              <a:srgbClr val="E1E7E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53" name="Google Shape;4653;p78"/>
          <p:cNvGrpSpPr/>
          <p:nvPr/>
        </p:nvGrpSpPr>
        <p:grpSpPr>
          <a:xfrm>
            <a:off x="7618427" y="3438473"/>
            <a:ext cx="178492" cy="275990"/>
            <a:chOff x="8615101" y="3738687"/>
            <a:chExt cx="207573" cy="320956"/>
          </a:xfrm>
        </p:grpSpPr>
        <p:sp>
          <p:nvSpPr>
            <p:cNvPr id="4654" name="Google Shape;4654;p78"/>
            <p:cNvSpPr/>
            <p:nvPr/>
          </p:nvSpPr>
          <p:spPr>
            <a:xfrm>
              <a:off x="8646134" y="3738687"/>
              <a:ext cx="12248" cy="309245"/>
            </a:xfrm>
            <a:custGeom>
              <a:avLst/>
              <a:gdLst/>
              <a:ahLst/>
              <a:cxnLst/>
              <a:rect l="l" t="t" r="r" b="b"/>
              <a:pathLst>
                <a:path w="1347" h="34011" extrusionOk="0">
                  <a:moveTo>
                    <a:pt x="0" y="0"/>
                  </a:moveTo>
                  <a:lnTo>
                    <a:pt x="0" y="34010"/>
                  </a:lnTo>
                  <a:lnTo>
                    <a:pt x="1347" y="34010"/>
                  </a:lnTo>
                  <a:lnTo>
                    <a:pt x="134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78"/>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78"/>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57" name="Google Shape;4657;p78"/>
          <p:cNvSpPr/>
          <p:nvPr/>
        </p:nvSpPr>
        <p:spPr>
          <a:xfrm>
            <a:off x="8114867" y="3028356"/>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58" name="Google Shape;4658;p78"/>
          <p:cNvGrpSpPr/>
          <p:nvPr/>
        </p:nvGrpSpPr>
        <p:grpSpPr>
          <a:xfrm>
            <a:off x="6013132" y="3559961"/>
            <a:ext cx="557671" cy="511283"/>
            <a:chOff x="6015419" y="3716859"/>
            <a:chExt cx="557671" cy="511283"/>
          </a:xfrm>
        </p:grpSpPr>
        <p:sp>
          <p:nvSpPr>
            <p:cNvPr id="4659" name="Google Shape;4659;p78"/>
            <p:cNvSpPr/>
            <p:nvPr/>
          </p:nvSpPr>
          <p:spPr>
            <a:xfrm>
              <a:off x="6015419" y="3716859"/>
              <a:ext cx="557671" cy="511283"/>
            </a:xfrm>
            <a:custGeom>
              <a:avLst/>
              <a:gdLst/>
              <a:ahLst/>
              <a:cxnLst/>
              <a:rect l="l" t="t" r="r" b="b"/>
              <a:pathLst>
                <a:path w="96650" h="88649" extrusionOk="0">
                  <a:moveTo>
                    <a:pt x="48692" y="0"/>
                  </a:moveTo>
                  <a:cubicBezTo>
                    <a:pt x="46526" y="0"/>
                    <a:pt x="44332" y="152"/>
                    <a:pt x="42124" y="465"/>
                  </a:cubicBezTo>
                  <a:cubicBezTo>
                    <a:pt x="17336" y="3960"/>
                    <a:pt x="1" y="26441"/>
                    <a:pt x="3443" y="50679"/>
                  </a:cubicBezTo>
                  <a:cubicBezTo>
                    <a:pt x="6564" y="72751"/>
                    <a:pt x="25836" y="88649"/>
                    <a:pt x="48004" y="88649"/>
                  </a:cubicBezTo>
                  <a:cubicBezTo>
                    <a:pt x="50160" y="88649"/>
                    <a:pt x="52345" y="88498"/>
                    <a:pt x="54544" y="88188"/>
                  </a:cubicBezTo>
                  <a:cubicBezTo>
                    <a:pt x="79332" y="84675"/>
                    <a:pt x="96649" y="62194"/>
                    <a:pt x="93225" y="37975"/>
                  </a:cubicBezTo>
                  <a:cubicBezTo>
                    <a:pt x="90105" y="15895"/>
                    <a:pt x="70848" y="0"/>
                    <a:pt x="4869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60" name="Google Shape;4660;p78"/>
            <p:cNvGrpSpPr/>
            <p:nvPr/>
          </p:nvGrpSpPr>
          <p:grpSpPr>
            <a:xfrm>
              <a:off x="6036094" y="3716980"/>
              <a:ext cx="529860" cy="510468"/>
              <a:chOff x="6036094" y="3716980"/>
              <a:chExt cx="529860" cy="510468"/>
            </a:xfrm>
          </p:grpSpPr>
          <p:sp>
            <p:nvSpPr>
              <p:cNvPr id="4661" name="Google Shape;4661;p78"/>
              <p:cNvSpPr/>
              <p:nvPr/>
            </p:nvSpPr>
            <p:spPr>
              <a:xfrm>
                <a:off x="6220140" y="3716980"/>
                <a:ext cx="80065" cy="6427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78"/>
              <p:cNvSpPr/>
              <p:nvPr/>
            </p:nvSpPr>
            <p:spPr>
              <a:xfrm>
                <a:off x="6368562" y="3771936"/>
                <a:ext cx="39115" cy="36745"/>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78"/>
              <p:cNvSpPr/>
              <p:nvPr/>
            </p:nvSpPr>
            <p:spPr>
              <a:xfrm>
                <a:off x="6304793" y="3747169"/>
                <a:ext cx="25088" cy="13311"/>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78"/>
              <p:cNvSpPr/>
              <p:nvPr/>
            </p:nvSpPr>
            <p:spPr>
              <a:xfrm>
                <a:off x="6365182" y="3787492"/>
                <a:ext cx="18025" cy="16582"/>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78"/>
              <p:cNvSpPr/>
              <p:nvPr/>
            </p:nvSpPr>
            <p:spPr>
              <a:xfrm>
                <a:off x="6367131" y="3727108"/>
                <a:ext cx="198823" cy="438001"/>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78"/>
              <p:cNvSpPr/>
              <p:nvPr/>
            </p:nvSpPr>
            <p:spPr>
              <a:xfrm>
                <a:off x="6036094" y="3734681"/>
                <a:ext cx="181628" cy="303024"/>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78"/>
              <p:cNvSpPr/>
              <p:nvPr/>
            </p:nvSpPr>
            <p:spPr>
              <a:xfrm>
                <a:off x="6143575" y="4010833"/>
                <a:ext cx="186233" cy="216616"/>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78"/>
              <p:cNvSpPr/>
              <p:nvPr/>
            </p:nvSpPr>
            <p:spPr>
              <a:xfrm>
                <a:off x="6110513" y="3969114"/>
                <a:ext cx="33997" cy="13957"/>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78"/>
              <p:cNvSpPr/>
              <p:nvPr/>
            </p:nvSpPr>
            <p:spPr>
              <a:xfrm>
                <a:off x="6151865" y="3979381"/>
                <a:ext cx="35739" cy="11875"/>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78"/>
              <p:cNvSpPr/>
              <p:nvPr/>
            </p:nvSpPr>
            <p:spPr>
              <a:xfrm>
                <a:off x="6203762" y="3831292"/>
                <a:ext cx="19768" cy="12285"/>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71" name="Google Shape;4671;p78"/>
          <p:cNvGrpSpPr/>
          <p:nvPr/>
        </p:nvGrpSpPr>
        <p:grpSpPr>
          <a:xfrm>
            <a:off x="6642017" y="2916730"/>
            <a:ext cx="576302" cy="511871"/>
            <a:chOff x="6644304" y="3073628"/>
            <a:chExt cx="576302" cy="511871"/>
          </a:xfrm>
        </p:grpSpPr>
        <p:sp>
          <p:nvSpPr>
            <p:cNvPr id="4672" name="Google Shape;4672;p78"/>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73" name="Google Shape;4673;p78"/>
            <p:cNvGrpSpPr/>
            <p:nvPr/>
          </p:nvGrpSpPr>
          <p:grpSpPr>
            <a:xfrm>
              <a:off x="6712169" y="3085440"/>
              <a:ext cx="481622" cy="494913"/>
              <a:chOff x="6712169" y="3085440"/>
              <a:chExt cx="481622" cy="494913"/>
            </a:xfrm>
          </p:grpSpPr>
          <p:sp>
            <p:nvSpPr>
              <p:cNvPr id="4674" name="Google Shape;4674;p78"/>
              <p:cNvSpPr/>
              <p:nvPr/>
            </p:nvSpPr>
            <p:spPr>
              <a:xfrm>
                <a:off x="6712169" y="3085440"/>
                <a:ext cx="238757" cy="315615"/>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78"/>
              <p:cNvSpPr/>
              <p:nvPr/>
            </p:nvSpPr>
            <p:spPr>
              <a:xfrm>
                <a:off x="6913100" y="3367694"/>
                <a:ext cx="190537" cy="212659"/>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78"/>
              <p:cNvSpPr/>
              <p:nvPr/>
            </p:nvSpPr>
            <p:spPr>
              <a:xfrm>
                <a:off x="7135734" y="3186037"/>
                <a:ext cx="58058" cy="152383"/>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78"/>
              <p:cNvSpPr/>
              <p:nvPr/>
            </p:nvSpPr>
            <p:spPr>
              <a:xfrm>
                <a:off x="6870416" y="3332822"/>
                <a:ext cx="47510" cy="1168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78"/>
              <p:cNvSpPr/>
              <p:nvPr/>
            </p:nvSpPr>
            <p:spPr>
              <a:xfrm>
                <a:off x="6925590" y="3336277"/>
                <a:ext cx="38094" cy="14228"/>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79" name="Google Shape;4679;p78"/>
            <p:cNvSpPr/>
            <p:nvPr/>
          </p:nvSpPr>
          <p:spPr>
            <a:xfrm>
              <a:off x="6867451" y="3073651"/>
              <a:ext cx="102383" cy="56919"/>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78"/>
            <p:cNvSpPr/>
            <p:nvPr/>
          </p:nvSpPr>
          <p:spPr>
            <a:xfrm>
              <a:off x="7069097" y="3119476"/>
              <a:ext cx="78535" cy="76898"/>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78"/>
            <p:cNvSpPr/>
            <p:nvPr/>
          </p:nvSpPr>
          <p:spPr>
            <a:xfrm>
              <a:off x="6946266" y="3181844"/>
              <a:ext cx="21095" cy="14742"/>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682" name="Google Shape;4682;p78"/>
          <p:cNvSpPr/>
          <p:nvPr/>
        </p:nvSpPr>
        <p:spPr>
          <a:xfrm>
            <a:off x="6986052" y="2933359"/>
            <a:ext cx="24269" cy="11004"/>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3" name="Google Shape;4683;p78"/>
          <p:cNvGrpSpPr/>
          <p:nvPr/>
        </p:nvGrpSpPr>
        <p:grpSpPr>
          <a:xfrm>
            <a:off x="6649868" y="3559725"/>
            <a:ext cx="560631" cy="511352"/>
            <a:chOff x="6652154" y="3716623"/>
            <a:chExt cx="560631" cy="511352"/>
          </a:xfrm>
        </p:grpSpPr>
        <p:sp>
          <p:nvSpPr>
            <p:cNvPr id="4684" name="Google Shape;4684;p78"/>
            <p:cNvSpPr/>
            <p:nvPr/>
          </p:nvSpPr>
          <p:spPr>
            <a:xfrm>
              <a:off x="6652154" y="3716623"/>
              <a:ext cx="560631" cy="511352"/>
            </a:xfrm>
            <a:custGeom>
              <a:avLst/>
              <a:gdLst/>
              <a:ahLst/>
              <a:cxnLst/>
              <a:rect l="l" t="t" r="r" b="b"/>
              <a:pathLst>
                <a:path w="97163" h="88661" extrusionOk="0">
                  <a:moveTo>
                    <a:pt x="48942" y="1"/>
                  </a:moveTo>
                  <a:cubicBezTo>
                    <a:pt x="46560" y="1"/>
                    <a:pt x="44145" y="185"/>
                    <a:pt x="41715" y="565"/>
                  </a:cubicBezTo>
                  <a:cubicBezTo>
                    <a:pt x="16981" y="4433"/>
                    <a:pt x="0" y="27180"/>
                    <a:pt x="3779" y="51346"/>
                  </a:cubicBezTo>
                  <a:cubicBezTo>
                    <a:pt x="7187" y="73133"/>
                    <a:pt x="26312" y="88661"/>
                    <a:pt x="48182" y="88661"/>
                  </a:cubicBezTo>
                  <a:cubicBezTo>
                    <a:pt x="50571" y="88661"/>
                    <a:pt x="52993" y="88476"/>
                    <a:pt x="55431" y="88093"/>
                  </a:cubicBezTo>
                  <a:cubicBezTo>
                    <a:pt x="80165" y="84225"/>
                    <a:pt x="97163" y="61496"/>
                    <a:pt x="93366" y="37311"/>
                  </a:cubicBezTo>
                  <a:cubicBezTo>
                    <a:pt x="89958" y="15517"/>
                    <a:pt x="70820" y="1"/>
                    <a:pt x="4894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685" name="Google Shape;4685;p78"/>
            <p:cNvGrpSpPr/>
            <p:nvPr/>
          </p:nvGrpSpPr>
          <p:grpSpPr>
            <a:xfrm>
              <a:off x="6669657" y="3716715"/>
              <a:ext cx="466779" cy="464290"/>
              <a:chOff x="6669657" y="3716715"/>
              <a:chExt cx="466779" cy="464290"/>
            </a:xfrm>
          </p:grpSpPr>
          <p:sp>
            <p:nvSpPr>
              <p:cNvPr id="4686" name="Google Shape;4686;p78"/>
              <p:cNvSpPr/>
              <p:nvPr/>
            </p:nvSpPr>
            <p:spPr>
              <a:xfrm>
                <a:off x="6669657" y="3716715"/>
                <a:ext cx="386382" cy="464290"/>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78"/>
              <p:cNvSpPr/>
              <p:nvPr/>
            </p:nvSpPr>
            <p:spPr>
              <a:xfrm>
                <a:off x="7010819" y="4061082"/>
                <a:ext cx="117645" cy="102137"/>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78"/>
              <p:cNvSpPr/>
              <p:nvPr/>
            </p:nvSpPr>
            <p:spPr>
              <a:xfrm>
                <a:off x="6995058" y="4000087"/>
                <a:ext cx="41059" cy="51071"/>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78"/>
              <p:cNvSpPr/>
              <p:nvPr/>
            </p:nvSpPr>
            <p:spPr>
              <a:xfrm>
                <a:off x="7078892" y="4018504"/>
                <a:ext cx="57544" cy="36030"/>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78"/>
              <p:cNvSpPr/>
              <p:nvPr/>
            </p:nvSpPr>
            <p:spPr>
              <a:xfrm>
                <a:off x="7051663" y="3806456"/>
                <a:ext cx="38503" cy="70819"/>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78"/>
              <p:cNvSpPr/>
              <p:nvPr/>
            </p:nvSpPr>
            <p:spPr>
              <a:xfrm>
                <a:off x="6984824" y="4061618"/>
                <a:ext cx="42081" cy="8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78"/>
              <p:cNvSpPr/>
              <p:nvPr/>
            </p:nvSpPr>
            <p:spPr>
              <a:xfrm>
                <a:off x="7035181" y="4030478"/>
                <a:ext cx="15469" cy="21703"/>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78"/>
              <p:cNvSpPr/>
              <p:nvPr/>
            </p:nvSpPr>
            <p:spPr>
              <a:xfrm>
                <a:off x="7045011" y="3983609"/>
                <a:ext cx="19047" cy="181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78"/>
              <p:cNvSpPr/>
              <p:nvPr/>
            </p:nvSpPr>
            <p:spPr>
              <a:xfrm>
                <a:off x="7034362" y="3943182"/>
                <a:ext cx="9734" cy="24570"/>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78"/>
              <p:cNvSpPr/>
              <p:nvPr/>
            </p:nvSpPr>
            <p:spPr>
              <a:xfrm>
                <a:off x="6724214" y="4015234"/>
                <a:ext cx="1131" cy="513"/>
              </a:xfrm>
              <a:custGeom>
                <a:avLst/>
                <a:gdLst/>
                <a:ahLst/>
                <a:cxnLst/>
                <a:rect l="l" t="t" r="r" b="b"/>
                <a:pathLst>
                  <a:path w="196" h="89" extrusionOk="0">
                    <a:moveTo>
                      <a:pt x="196" y="0"/>
                    </a:moveTo>
                    <a:lnTo>
                      <a:pt x="1" y="89"/>
                    </a:lnTo>
                    <a:lnTo>
                      <a:pt x="1" y="89"/>
                    </a:lnTo>
                    <a:lnTo>
                      <a:pt x="196" y="18"/>
                    </a:lnTo>
                    <a:lnTo>
                      <a:pt x="196"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78"/>
              <p:cNvSpPr/>
              <p:nvPr/>
            </p:nvSpPr>
            <p:spPr>
              <a:xfrm>
                <a:off x="7071623" y="3755083"/>
                <a:ext cx="16589" cy="16380"/>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78"/>
              <p:cNvSpPr/>
              <p:nvPr/>
            </p:nvSpPr>
            <p:spPr>
              <a:xfrm>
                <a:off x="6722575" y="4015741"/>
                <a:ext cx="1541" cy="727"/>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78"/>
              <p:cNvSpPr/>
              <p:nvPr/>
            </p:nvSpPr>
            <p:spPr>
              <a:xfrm>
                <a:off x="6772321" y="4116142"/>
                <a:ext cx="30927" cy="46769"/>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699" name="Google Shape;4699;p78"/>
          <p:cNvGrpSpPr/>
          <p:nvPr/>
        </p:nvGrpSpPr>
        <p:grpSpPr>
          <a:xfrm>
            <a:off x="7843959" y="3841134"/>
            <a:ext cx="187557" cy="187557"/>
            <a:chOff x="8565775" y="671075"/>
            <a:chExt cx="441000" cy="441000"/>
          </a:xfrm>
        </p:grpSpPr>
        <p:sp>
          <p:nvSpPr>
            <p:cNvPr id="4700" name="Google Shape;4700;p78"/>
            <p:cNvSpPr/>
            <p:nvPr/>
          </p:nvSpPr>
          <p:spPr>
            <a:xfrm>
              <a:off x="8565775" y="671075"/>
              <a:ext cx="441000" cy="441000"/>
            </a:xfrm>
            <a:prstGeom prst="ellipse">
              <a:avLst/>
            </a:prstGeom>
            <a:gradFill>
              <a:gsLst>
                <a:gs pos="0">
                  <a:srgbClr val="869FB1">
                    <a:alpha val="65920"/>
                  </a:srgbClr>
                </a:gs>
                <a:gs pos="100000">
                  <a:srgbClr val="FFFFFF">
                    <a:alpha val="0"/>
                    <a:alpha val="65920"/>
                  </a:srgbClr>
                </a:gs>
              </a:gsLst>
              <a:path path="circle">
                <a:fillToRect l="50000" t="50000" r="50000" b="50000"/>
              </a:path>
              <a:tileRect/>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78"/>
            <p:cNvSpPr/>
            <p:nvPr/>
          </p:nvSpPr>
          <p:spPr>
            <a:xfrm>
              <a:off x="8706625" y="811925"/>
              <a:ext cx="159300" cy="159300"/>
            </a:xfrm>
            <a:prstGeom prst="ellipse">
              <a:avLst/>
            </a:prstGeom>
            <a:solidFill>
              <a:srgbClr val="D7DF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702" name="Google Shape;4702;p78"/>
          <p:cNvSpPr/>
          <p:nvPr/>
        </p:nvSpPr>
        <p:spPr>
          <a:xfrm>
            <a:off x="8145173" y="3837054"/>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78"/>
          <p:cNvSpPr/>
          <p:nvPr/>
        </p:nvSpPr>
        <p:spPr>
          <a:xfrm flipH="1">
            <a:off x="7353412" y="3803510"/>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4" name="Google Shape;4704;p78"/>
          <p:cNvGrpSpPr/>
          <p:nvPr/>
        </p:nvGrpSpPr>
        <p:grpSpPr>
          <a:xfrm>
            <a:off x="5997814" y="2919352"/>
            <a:ext cx="587871" cy="512373"/>
            <a:chOff x="6000100" y="3076250"/>
            <a:chExt cx="587871" cy="512373"/>
          </a:xfrm>
        </p:grpSpPr>
        <p:sp>
          <p:nvSpPr>
            <p:cNvPr id="4705" name="Google Shape;4705;p78"/>
            <p:cNvSpPr/>
            <p:nvPr/>
          </p:nvSpPr>
          <p:spPr>
            <a:xfrm>
              <a:off x="6000100" y="3076250"/>
              <a:ext cx="587871" cy="512373"/>
            </a:xfrm>
            <a:custGeom>
              <a:avLst/>
              <a:gdLst/>
              <a:ahLst/>
              <a:cxnLst/>
              <a:rect l="l" t="t" r="r" b="b"/>
              <a:pathLst>
                <a:path w="101884" h="88838" extrusionOk="0">
                  <a:moveTo>
                    <a:pt x="50272" y="0"/>
                  </a:moveTo>
                  <a:cubicBezTo>
                    <a:pt x="31897" y="0"/>
                    <a:pt x="14791" y="11087"/>
                    <a:pt x="8322" y="29000"/>
                  </a:cubicBezTo>
                  <a:cubicBezTo>
                    <a:pt x="1" y="51995"/>
                    <a:pt x="12332" y="77546"/>
                    <a:pt x="35878" y="86063"/>
                  </a:cubicBezTo>
                  <a:cubicBezTo>
                    <a:pt x="41078" y="87945"/>
                    <a:pt x="46391" y="88838"/>
                    <a:pt x="51602" y="88838"/>
                  </a:cubicBezTo>
                  <a:cubicBezTo>
                    <a:pt x="69970" y="88838"/>
                    <a:pt x="87079" y="77751"/>
                    <a:pt x="93562" y="59838"/>
                  </a:cubicBezTo>
                  <a:cubicBezTo>
                    <a:pt x="101883" y="36843"/>
                    <a:pt x="89534" y="11292"/>
                    <a:pt x="66006" y="2775"/>
                  </a:cubicBezTo>
                  <a:cubicBezTo>
                    <a:pt x="60802" y="893"/>
                    <a:pt x="55486" y="0"/>
                    <a:pt x="50272"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706" name="Google Shape;4706;p78"/>
            <p:cNvGrpSpPr/>
            <p:nvPr/>
          </p:nvGrpSpPr>
          <p:grpSpPr>
            <a:xfrm>
              <a:off x="6031360" y="3076713"/>
              <a:ext cx="539107" cy="480965"/>
              <a:chOff x="6031360" y="3076713"/>
              <a:chExt cx="539107" cy="480965"/>
            </a:xfrm>
          </p:grpSpPr>
          <p:sp>
            <p:nvSpPr>
              <p:cNvPr id="4707" name="Google Shape;4707;p78"/>
              <p:cNvSpPr/>
              <p:nvPr/>
            </p:nvSpPr>
            <p:spPr>
              <a:xfrm>
                <a:off x="6160232" y="3107767"/>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78"/>
              <p:cNvSpPr/>
              <p:nvPr/>
            </p:nvSpPr>
            <p:spPr>
              <a:xfrm>
                <a:off x="6031360" y="3319580"/>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78"/>
              <p:cNvSpPr/>
              <p:nvPr/>
            </p:nvSpPr>
            <p:spPr>
              <a:xfrm>
                <a:off x="6189159" y="3076713"/>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78"/>
              <p:cNvSpPr/>
              <p:nvPr/>
            </p:nvSpPr>
            <p:spPr>
              <a:xfrm>
                <a:off x="6350006" y="3503923"/>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78"/>
              <p:cNvSpPr/>
              <p:nvPr/>
            </p:nvSpPr>
            <p:spPr>
              <a:xfrm>
                <a:off x="6262180" y="3141947"/>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78"/>
              <p:cNvSpPr/>
              <p:nvPr/>
            </p:nvSpPr>
            <p:spPr>
              <a:xfrm>
                <a:off x="6251907" y="3101042"/>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78"/>
              <p:cNvSpPr/>
              <p:nvPr/>
            </p:nvSpPr>
            <p:spPr>
              <a:xfrm>
                <a:off x="6250613" y="3155645"/>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14" name="Google Shape;4714;p78"/>
          <p:cNvGrpSpPr/>
          <p:nvPr/>
        </p:nvGrpSpPr>
        <p:grpSpPr>
          <a:xfrm>
            <a:off x="3369305" y="938716"/>
            <a:ext cx="2310381" cy="1488888"/>
            <a:chOff x="229225" y="549050"/>
            <a:chExt cx="7161750" cy="4615275"/>
          </a:xfrm>
        </p:grpSpPr>
        <p:sp>
          <p:nvSpPr>
            <p:cNvPr id="4715" name="Google Shape;4715;p78"/>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78"/>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78"/>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78"/>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78"/>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78"/>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78"/>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78"/>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78"/>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78"/>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78"/>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78"/>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78"/>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78"/>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78"/>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78"/>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78"/>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78"/>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78"/>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78"/>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78"/>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78"/>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78"/>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78"/>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78"/>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78"/>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78"/>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78"/>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78"/>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78"/>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78"/>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78"/>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78"/>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78"/>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78"/>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78"/>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78"/>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78"/>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78"/>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78"/>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78"/>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78"/>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78"/>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78"/>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78"/>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78"/>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78"/>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78"/>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78"/>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78"/>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5" name="Google Shape;4765;p78"/>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6" name="Google Shape;4766;p78"/>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78"/>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78"/>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78"/>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78"/>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78"/>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78"/>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78"/>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78"/>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78"/>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78"/>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78"/>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78"/>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78"/>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78"/>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78"/>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78"/>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78"/>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78"/>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78"/>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78"/>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78"/>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78"/>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78"/>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78"/>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78"/>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78"/>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78"/>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78"/>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78"/>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78"/>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78"/>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78"/>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78"/>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78"/>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78"/>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78"/>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78"/>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78"/>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78"/>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78"/>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78"/>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78"/>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78"/>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78"/>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78"/>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78"/>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78"/>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78"/>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78"/>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78"/>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7" name="Google Shape;4817;p78"/>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8" name="Google Shape;4818;p78"/>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78"/>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78"/>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78"/>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78"/>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78"/>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78"/>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78"/>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78"/>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78"/>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78"/>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78"/>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78"/>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78"/>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2" name="Google Shape;4832;p78"/>
          <p:cNvGrpSpPr/>
          <p:nvPr/>
        </p:nvGrpSpPr>
        <p:grpSpPr>
          <a:xfrm>
            <a:off x="3514723" y="2830563"/>
            <a:ext cx="2310282" cy="1374222"/>
            <a:chOff x="238125" y="732525"/>
            <a:chExt cx="7130500" cy="4241425"/>
          </a:xfrm>
        </p:grpSpPr>
        <p:sp>
          <p:nvSpPr>
            <p:cNvPr id="4833" name="Google Shape;4833;p78"/>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78"/>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78"/>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78"/>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78"/>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78"/>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78"/>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78"/>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78"/>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78"/>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78"/>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78"/>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78"/>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78"/>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78"/>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78"/>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78"/>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78"/>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78"/>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78"/>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78"/>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78"/>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78"/>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78"/>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78"/>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78"/>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78"/>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78"/>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78"/>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78"/>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78"/>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78"/>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78"/>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78"/>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78"/>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78"/>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78"/>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78"/>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78"/>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78"/>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78"/>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78"/>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78"/>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78"/>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78"/>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78"/>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78"/>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78"/>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78"/>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78"/>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78"/>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78"/>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78"/>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78"/>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78"/>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78"/>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78"/>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78"/>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78"/>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78"/>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78"/>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78"/>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78"/>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78"/>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78"/>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78"/>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78"/>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78"/>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78"/>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78"/>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78"/>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78"/>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78"/>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78"/>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78"/>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78"/>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78"/>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78"/>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78"/>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78"/>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78"/>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78"/>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78"/>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78"/>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78"/>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78"/>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78"/>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78"/>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78"/>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78"/>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78"/>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78"/>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78"/>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78"/>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78"/>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78"/>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78"/>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78"/>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78"/>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78"/>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78"/>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78"/>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78"/>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78"/>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78"/>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78"/>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78"/>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78"/>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78"/>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78"/>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78"/>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78"/>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78"/>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78"/>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Shape 4950"/>
        <p:cNvGrpSpPr/>
        <p:nvPr/>
      </p:nvGrpSpPr>
      <p:grpSpPr>
        <a:xfrm>
          <a:off x="0" y="0"/>
          <a:ext cx="0" cy="0"/>
          <a:chOff x="0" y="0"/>
          <a:chExt cx="0" cy="0"/>
        </a:xfrm>
      </p:grpSpPr>
      <p:grpSp>
        <p:nvGrpSpPr>
          <p:cNvPr id="4951" name="Google Shape;4951;p79"/>
          <p:cNvGrpSpPr/>
          <p:nvPr/>
        </p:nvGrpSpPr>
        <p:grpSpPr>
          <a:xfrm>
            <a:off x="725414" y="969763"/>
            <a:ext cx="2507799" cy="206239"/>
            <a:chOff x="106648" y="895722"/>
            <a:chExt cx="4481413" cy="374300"/>
          </a:xfrm>
        </p:grpSpPr>
        <p:grpSp>
          <p:nvGrpSpPr>
            <p:cNvPr id="4952" name="Google Shape;4952;p79"/>
            <p:cNvGrpSpPr/>
            <p:nvPr/>
          </p:nvGrpSpPr>
          <p:grpSpPr>
            <a:xfrm>
              <a:off x="2233276" y="895722"/>
              <a:ext cx="1082667" cy="223591"/>
              <a:chOff x="4808316" y="2800065"/>
              <a:chExt cx="1999386" cy="412910"/>
            </a:xfrm>
          </p:grpSpPr>
          <p:sp>
            <p:nvSpPr>
              <p:cNvPr id="4953" name="Google Shape;4953;p79"/>
              <p:cNvSpPr/>
              <p:nvPr/>
            </p:nvSpPr>
            <p:spPr>
              <a:xfrm>
                <a:off x="4849302"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4" name="Google Shape;4954;p79"/>
              <p:cNvGrpSpPr/>
              <p:nvPr/>
            </p:nvGrpSpPr>
            <p:grpSpPr>
              <a:xfrm>
                <a:off x="4808316" y="2800065"/>
                <a:ext cx="92400" cy="411825"/>
                <a:chOff x="845575" y="2563700"/>
                <a:chExt cx="92400" cy="411825"/>
              </a:xfrm>
            </p:grpSpPr>
            <p:cxnSp>
              <p:nvCxnSpPr>
                <p:cNvPr id="4955" name="Google Shape;4955;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56" name="Google Shape;4956;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57" name="Google Shape;4957;p79"/>
            <p:cNvGrpSpPr/>
            <p:nvPr/>
          </p:nvGrpSpPr>
          <p:grpSpPr>
            <a:xfrm>
              <a:off x="106648" y="895722"/>
              <a:ext cx="1088401" cy="223591"/>
              <a:chOff x="881025" y="2800065"/>
              <a:chExt cx="2009975" cy="412910"/>
            </a:xfrm>
          </p:grpSpPr>
          <p:sp>
            <p:nvSpPr>
              <p:cNvPr id="4958" name="Google Shape;4958;p79"/>
              <p:cNvSpPr/>
              <p:nvPr/>
            </p:nvSpPr>
            <p:spPr>
              <a:xfrm>
                <a:off x="932600" y="3079475"/>
                <a:ext cx="1958400" cy="133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59" name="Google Shape;4959;p79"/>
              <p:cNvGrpSpPr/>
              <p:nvPr/>
            </p:nvGrpSpPr>
            <p:grpSpPr>
              <a:xfrm>
                <a:off x="881025" y="2800065"/>
                <a:ext cx="92400" cy="411825"/>
                <a:chOff x="845575" y="2563700"/>
                <a:chExt cx="92400" cy="411825"/>
              </a:xfrm>
            </p:grpSpPr>
            <p:cxnSp>
              <p:nvCxnSpPr>
                <p:cNvPr id="4960" name="Google Shape;4960;p79"/>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61" name="Google Shape;4961;p79"/>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2" name="Google Shape;4962;p79"/>
            <p:cNvGrpSpPr/>
            <p:nvPr/>
          </p:nvGrpSpPr>
          <p:grpSpPr>
            <a:xfrm>
              <a:off x="1172346" y="1047018"/>
              <a:ext cx="1083151" cy="223003"/>
              <a:chOff x="2849073" y="3079467"/>
              <a:chExt cx="2000279" cy="411825"/>
            </a:xfrm>
          </p:grpSpPr>
          <p:sp>
            <p:nvSpPr>
              <p:cNvPr id="4963" name="Google Shape;4963;p79"/>
              <p:cNvSpPr/>
              <p:nvPr/>
            </p:nvSpPr>
            <p:spPr>
              <a:xfrm>
                <a:off x="2890952" y="3079475"/>
                <a:ext cx="19584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4" name="Google Shape;4964;p79"/>
              <p:cNvGrpSpPr/>
              <p:nvPr/>
            </p:nvGrpSpPr>
            <p:grpSpPr>
              <a:xfrm rot="10800000">
                <a:off x="2849073" y="3079467"/>
                <a:ext cx="92400" cy="411825"/>
                <a:chOff x="2070100" y="2563700"/>
                <a:chExt cx="92400" cy="411825"/>
              </a:xfrm>
            </p:grpSpPr>
            <p:cxnSp>
              <p:nvCxnSpPr>
                <p:cNvPr id="4965" name="Google Shape;4965;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66" name="Google Shape;4966;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967" name="Google Shape;4967;p79"/>
            <p:cNvGrpSpPr/>
            <p:nvPr/>
          </p:nvGrpSpPr>
          <p:grpSpPr>
            <a:xfrm>
              <a:off x="3290132" y="1047018"/>
              <a:ext cx="1297929" cy="223003"/>
              <a:chOff x="6760035" y="3079467"/>
              <a:chExt cx="2396914" cy="411825"/>
            </a:xfrm>
          </p:grpSpPr>
          <p:sp>
            <p:nvSpPr>
              <p:cNvPr id="4968" name="Google Shape;4968;p79"/>
              <p:cNvSpPr/>
              <p:nvPr/>
            </p:nvSpPr>
            <p:spPr>
              <a:xfrm>
                <a:off x="6807650" y="3079475"/>
                <a:ext cx="2349300" cy="133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69" name="Google Shape;4969;p79"/>
              <p:cNvGrpSpPr/>
              <p:nvPr/>
            </p:nvGrpSpPr>
            <p:grpSpPr>
              <a:xfrm rot="10800000">
                <a:off x="6760035" y="3079467"/>
                <a:ext cx="92400" cy="411825"/>
                <a:chOff x="2070100" y="2563700"/>
                <a:chExt cx="92400" cy="411825"/>
              </a:xfrm>
            </p:grpSpPr>
            <p:cxnSp>
              <p:nvCxnSpPr>
                <p:cNvPr id="4970" name="Google Shape;4970;p79"/>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4971" name="Google Shape;4971;p79"/>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972" name="Google Shape;4972;p79"/>
          <p:cNvGrpSpPr/>
          <p:nvPr/>
        </p:nvGrpSpPr>
        <p:grpSpPr>
          <a:xfrm>
            <a:off x="2143176" y="3369134"/>
            <a:ext cx="1086701" cy="799429"/>
            <a:chOff x="2183288" y="3555572"/>
            <a:chExt cx="1136241" cy="835873"/>
          </a:xfrm>
        </p:grpSpPr>
        <p:sp>
          <p:nvSpPr>
            <p:cNvPr id="4973" name="Google Shape;4973;p79"/>
            <p:cNvSpPr/>
            <p:nvPr/>
          </p:nvSpPr>
          <p:spPr>
            <a:xfrm>
              <a:off x="2673740"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4974" name="Google Shape;4974;p79"/>
            <p:cNvGrpSpPr/>
            <p:nvPr/>
          </p:nvGrpSpPr>
          <p:grpSpPr>
            <a:xfrm>
              <a:off x="2205895" y="3637269"/>
              <a:ext cx="1089848" cy="724993"/>
              <a:chOff x="2205895" y="3637269"/>
              <a:chExt cx="1089848" cy="724993"/>
            </a:xfrm>
          </p:grpSpPr>
          <p:sp>
            <p:nvSpPr>
              <p:cNvPr id="4975" name="Google Shape;4975;p79"/>
              <p:cNvSpPr/>
              <p:nvPr/>
            </p:nvSpPr>
            <p:spPr>
              <a:xfrm>
                <a:off x="2205895" y="4204394"/>
                <a:ext cx="555376" cy="157849"/>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79"/>
              <p:cNvSpPr/>
              <p:nvPr/>
            </p:nvSpPr>
            <p:spPr>
              <a:xfrm>
                <a:off x="2206834" y="3993916"/>
                <a:ext cx="218757" cy="153401"/>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79"/>
              <p:cNvSpPr/>
              <p:nvPr/>
            </p:nvSpPr>
            <p:spPr>
              <a:xfrm>
                <a:off x="2487003" y="3847747"/>
                <a:ext cx="808740" cy="157849"/>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79"/>
              <p:cNvSpPr/>
              <p:nvPr/>
            </p:nvSpPr>
            <p:spPr>
              <a:xfrm>
                <a:off x="2919192" y="3637269"/>
                <a:ext cx="375081" cy="14849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79"/>
              <p:cNvSpPr/>
              <p:nvPr/>
            </p:nvSpPr>
            <p:spPr>
              <a:xfrm>
                <a:off x="2233143" y="3637269"/>
                <a:ext cx="621199" cy="1169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79"/>
              <p:cNvSpPr/>
              <p:nvPr/>
            </p:nvSpPr>
            <p:spPr>
              <a:xfrm>
                <a:off x="3004568" y="4350566"/>
                <a:ext cx="270028" cy="11697"/>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1" name="Google Shape;4981;p79"/>
            <p:cNvSpPr/>
            <p:nvPr/>
          </p:nvSpPr>
          <p:spPr>
            <a:xfrm rot="5400000">
              <a:off x="2852961" y="3612770"/>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82" name="Google Shape;4982;p79"/>
            <p:cNvCxnSpPr/>
            <p:nvPr/>
          </p:nvCxnSpPr>
          <p:spPr>
            <a:xfrm>
              <a:off x="2887992" y="3555572"/>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83" name="Google Shape;4983;p79"/>
            <p:cNvGrpSpPr/>
            <p:nvPr/>
          </p:nvGrpSpPr>
          <p:grpSpPr>
            <a:xfrm>
              <a:off x="3173850" y="3779426"/>
              <a:ext cx="145679" cy="70048"/>
              <a:chOff x="3173850" y="3779426"/>
              <a:chExt cx="145679" cy="70048"/>
            </a:xfrm>
          </p:grpSpPr>
          <p:cxnSp>
            <p:nvCxnSpPr>
              <p:cNvPr id="4984" name="Google Shape;4984;p79"/>
              <p:cNvCxnSpPr/>
              <p:nvPr/>
            </p:nvCxnSpPr>
            <p:spPr>
              <a:xfrm rot="10800000">
                <a:off x="3173850" y="3817250"/>
                <a:ext cx="94500" cy="0"/>
              </a:xfrm>
              <a:prstGeom prst="straightConnector1">
                <a:avLst/>
              </a:prstGeom>
              <a:noFill/>
              <a:ln w="9525" cap="flat" cmpd="sng">
                <a:solidFill>
                  <a:srgbClr val="BAC8D3"/>
                </a:solidFill>
                <a:prstDash val="solid"/>
                <a:round/>
                <a:headEnd type="none" w="med" len="med"/>
                <a:tailEnd type="diamond" w="med" len="med"/>
              </a:ln>
            </p:spPr>
          </p:cxnSp>
          <p:sp>
            <p:nvSpPr>
              <p:cNvPr id="4985" name="Google Shape;4985;p79"/>
              <p:cNvSpPr/>
              <p:nvPr/>
            </p:nvSpPr>
            <p:spPr>
              <a:xfrm rot="5400000">
                <a:off x="3254146" y="378409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986" name="Google Shape;4986;p79"/>
            <p:cNvGrpSpPr/>
            <p:nvPr/>
          </p:nvGrpSpPr>
          <p:grpSpPr>
            <a:xfrm>
              <a:off x="2183288" y="4139483"/>
              <a:ext cx="145133" cy="70048"/>
              <a:chOff x="2183288" y="4139483"/>
              <a:chExt cx="145133" cy="70048"/>
            </a:xfrm>
          </p:grpSpPr>
          <p:cxnSp>
            <p:nvCxnSpPr>
              <p:cNvPr id="4987" name="Google Shape;4987;p79"/>
              <p:cNvCxnSpPr/>
              <p:nvPr/>
            </p:nvCxnSpPr>
            <p:spPr>
              <a:xfrm rot="10800000">
                <a:off x="2239021" y="4174494"/>
                <a:ext cx="89400" cy="0"/>
              </a:xfrm>
              <a:prstGeom prst="straightConnector1">
                <a:avLst/>
              </a:prstGeom>
              <a:noFill/>
              <a:ln w="9525" cap="flat" cmpd="sng">
                <a:solidFill>
                  <a:srgbClr val="BAC8D3"/>
                </a:solidFill>
                <a:prstDash val="solid"/>
                <a:round/>
                <a:headEnd type="diamond" w="med" len="med"/>
                <a:tailEnd type="none" w="med" len="med"/>
              </a:ln>
            </p:spPr>
          </p:cxnSp>
          <p:sp>
            <p:nvSpPr>
              <p:cNvPr id="4988" name="Google Shape;4988;p79"/>
              <p:cNvSpPr/>
              <p:nvPr/>
            </p:nvSpPr>
            <p:spPr>
              <a:xfrm rot="5400000">
                <a:off x="2178622" y="4144149"/>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4989" name="Google Shape;4989;p79"/>
            <p:cNvSpPr/>
            <p:nvPr/>
          </p:nvSpPr>
          <p:spPr>
            <a:xfrm rot="5400000">
              <a:off x="2420934" y="3967554"/>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90" name="Google Shape;4990;p79"/>
            <p:cNvCxnSpPr/>
            <p:nvPr/>
          </p:nvCxnSpPr>
          <p:spPr>
            <a:xfrm>
              <a:off x="2455973" y="3911736"/>
              <a:ext cx="0" cy="52500"/>
            </a:xfrm>
            <a:prstGeom prst="straightConnector1">
              <a:avLst/>
            </a:prstGeom>
            <a:noFill/>
            <a:ln w="9525" cap="flat" cmpd="sng">
              <a:solidFill>
                <a:srgbClr val="BAC8D3"/>
              </a:solidFill>
              <a:prstDash val="solid"/>
              <a:round/>
              <a:headEnd type="diamond" w="med" len="med"/>
              <a:tailEnd type="none" w="med" len="med"/>
            </a:ln>
          </p:spPr>
        </p:cxnSp>
        <p:grpSp>
          <p:nvGrpSpPr>
            <p:cNvPr id="4991" name="Google Shape;4991;p79"/>
            <p:cNvGrpSpPr/>
            <p:nvPr/>
          </p:nvGrpSpPr>
          <p:grpSpPr>
            <a:xfrm>
              <a:off x="2943836" y="4268886"/>
              <a:ext cx="60717" cy="122559"/>
              <a:chOff x="2943836" y="4268886"/>
              <a:chExt cx="60717" cy="122559"/>
            </a:xfrm>
          </p:grpSpPr>
          <p:sp>
            <p:nvSpPr>
              <p:cNvPr id="4992" name="Google Shape;4992;p79"/>
              <p:cNvSpPr/>
              <p:nvPr/>
            </p:nvSpPr>
            <p:spPr>
              <a:xfrm rot="5400000">
                <a:off x="2939170" y="4326062"/>
                <a:ext cx="70048" cy="60717"/>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solidFill>
                <a:srgbClr val="435D74"/>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4993" name="Google Shape;4993;p79"/>
              <p:cNvCxnSpPr/>
              <p:nvPr/>
            </p:nvCxnSpPr>
            <p:spPr>
              <a:xfrm>
                <a:off x="2974204" y="4268886"/>
                <a:ext cx="0" cy="52500"/>
              </a:xfrm>
              <a:prstGeom prst="straightConnector1">
                <a:avLst/>
              </a:prstGeom>
              <a:noFill/>
              <a:ln w="9525" cap="flat" cmpd="sng">
                <a:solidFill>
                  <a:srgbClr val="BAC8D3"/>
                </a:solidFill>
                <a:prstDash val="solid"/>
                <a:round/>
                <a:headEnd type="diamond" w="med" len="med"/>
                <a:tailEnd type="none" w="med" len="med"/>
              </a:ln>
            </p:spPr>
          </p:cxnSp>
        </p:grpSp>
      </p:grpSp>
      <p:grpSp>
        <p:nvGrpSpPr>
          <p:cNvPr id="4994" name="Google Shape;4994;p79"/>
          <p:cNvGrpSpPr/>
          <p:nvPr/>
        </p:nvGrpSpPr>
        <p:grpSpPr>
          <a:xfrm>
            <a:off x="3406121" y="1290134"/>
            <a:ext cx="1675870" cy="758251"/>
            <a:chOff x="3530532" y="1496185"/>
            <a:chExt cx="1562000" cy="706730"/>
          </a:xfrm>
        </p:grpSpPr>
        <p:cxnSp>
          <p:nvCxnSpPr>
            <p:cNvPr id="4995" name="Google Shape;4995;p79"/>
            <p:cNvCxnSpPr/>
            <p:nvPr/>
          </p:nvCxnSpPr>
          <p:spPr>
            <a:xfrm>
              <a:off x="3583832" y="1857562"/>
              <a:ext cx="1508700" cy="0"/>
            </a:xfrm>
            <a:prstGeom prst="straightConnector1">
              <a:avLst/>
            </a:prstGeom>
            <a:noFill/>
            <a:ln w="28575" cap="flat" cmpd="sng">
              <a:solidFill>
                <a:srgbClr val="A5B7C6"/>
              </a:solidFill>
              <a:prstDash val="solid"/>
              <a:round/>
              <a:headEnd type="none" w="med" len="med"/>
              <a:tailEnd type="triangle" w="med" len="med"/>
            </a:ln>
          </p:spPr>
        </p:cxnSp>
        <p:grpSp>
          <p:nvGrpSpPr>
            <p:cNvPr id="4996" name="Google Shape;4996;p79"/>
            <p:cNvGrpSpPr/>
            <p:nvPr/>
          </p:nvGrpSpPr>
          <p:grpSpPr>
            <a:xfrm>
              <a:off x="3530532" y="1496185"/>
              <a:ext cx="323430" cy="463587"/>
              <a:chOff x="3530532" y="1496185"/>
              <a:chExt cx="323430" cy="463587"/>
            </a:xfrm>
          </p:grpSpPr>
          <p:grpSp>
            <p:nvGrpSpPr>
              <p:cNvPr id="4997" name="Google Shape;4997;p79"/>
              <p:cNvGrpSpPr/>
              <p:nvPr/>
            </p:nvGrpSpPr>
            <p:grpSpPr>
              <a:xfrm>
                <a:off x="3567462" y="1496185"/>
                <a:ext cx="286500" cy="361376"/>
                <a:chOff x="3567462" y="1496185"/>
                <a:chExt cx="286500" cy="361376"/>
              </a:xfrm>
            </p:grpSpPr>
            <p:cxnSp>
              <p:nvCxnSpPr>
                <p:cNvPr id="4998" name="Google Shape;4998;p79"/>
                <p:cNvCxnSpPr/>
                <p:nvPr/>
              </p:nvCxnSpPr>
              <p:spPr>
                <a:xfrm rot="10800000">
                  <a:off x="3626630"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4999" name="Google Shape;4999;p79"/>
                <p:cNvSpPr/>
                <p:nvPr/>
              </p:nvSpPr>
              <p:spPr>
                <a:xfrm>
                  <a:off x="3567462"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0" name="Google Shape;5000;p79"/>
              <p:cNvSpPr/>
              <p:nvPr/>
            </p:nvSpPr>
            <p:spPr>
              <a:xfrm>
                <a:off x="3530532"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1" name="Google Shape;5001;p79"/>
            <p:cNvGrpSpPr/>
            <p:nvPr/>
          </p:nvGrpSpPr>
          <p:grpSpPr>
            <a:xfrm>
              <a:off x="3891569" y="1779209"/>
              <a:ext cx="323945" cy="423706"/>
              <a:chOff x="3891569" y="1779209"/>
              <a:chExt cx="323945" cy="423706"/>
            </a:xfrm>
          </p:grpSpPr>
          <p:grpSp>
            <p:nvGrpSpPr>
              <p:cNvPr id="5002" name="Google Shape;5002;p79"/>
              <p:cNvGrpSpPr/>
              <p:nvPr/>
            </p:nvGrpSpPr>
            <p:grpSpPr>
              <a:xfrm>
                <a:off x="3929014" y="1881638"/>
                <a:ext cx="286500" cy="321278"/>
                <a:chOff x="3929014" y="1881638"/>
                <a:chExt cx="286500" cy="321278"/>
              </a:xfrm>
            </p:grpSpPr>
            <p:cxnSp>
              <p:nvCxnSpPr>
                <p:cNvPr id="5003" name="Google Shape;5003;p79"/>
                <p:cNvCxnSpPr/>
                <p:nvPr/>
              </p:nvCxnSpPr>
              <p:spPr>
                <a:xfrm rot="10800000">
                  <a:off x="3988388" y="1881638"/>
                  <a:ext cx="0" cy="291900"/>
                </a:xfrm>
                <a:prstGeom prst="straightConnector1">
                  <a:avLst/>
                </a:prstGeom>
                <a:noFill/>
                <a:ln w="28575" cap="flat" cmpd="sng">
                  <a:solidFill>
                    <a:srgbClr val="A5B7C6"/>
                  </a:solidFill>
                  <a:prstDash val="solid"/>
                  <a:round/>
                  <a:headEnd type="none" w="med" len="med"/>
                  <a:tailEnd type="none" w="med" len="med"/>
                </a:ln>
              </p:spPr>
            </p:cxnSp>
            <p:sp>
              <p:nvSpPr>
                <p:cNvPr id="5004" name="Google Shape;5004;p79"/>
                <p:cNvSpPr/>
                <p:nvPr/>
              </p:nvSpPr>
              <p:spPr>
                <a:xfrm>
                  <a:off x="3929014"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05" name="Google Shape;5005;p79"/>
              <p:cNvSpPr/>
              <p:nvPr/>
            </p:nvSpPr>
            <p:spPr>
              <a:xfrm>
                <a:off x="3891569" y="1779209"/>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06" name="Google Shape;5006;p79"/>
            <p:cNvGrpSpPr/>
            <p:nvPr/>
          </p:nvGrpSpPr>
          <p:grpSpPr>
            <a:xfrm>
              <a:off x="4252606" y="1496185"/>
              <a:ext cx="324721" cy="463587"/>
              <a:chOff x="4252606" y="1496185"/>
              <a:chExt cx="324721" cy="463587"/>
            </a:xfrm>
          </p:grpSpPr>
          <p:grpSp>
            <p:nvGrpSpPr>
              <p:cNvPr id="5007" name="Google Shape;5007;p79"/>
              <p:cNvGrpSpPr/>
              <p:nvPr/>
            </p:nvGrpSpPr>
            <p:grpSpPr>
              <a:xfrm>
                <a:off x="4290828" y="1496185"/>
                <a:ext cx="286500" cy="361376"/>
                <a:chOff x="4290828" y="1496185"/>
                <a:chExt cx="286500" cy="361376"/>
              </a:xfrm>
            </p:grpSpPr>
            <p:cxnSp>
              <p:nvCxnSpPr>
                <p:cNvPr id="5008" name="Google Shape;5008;p79"/>
                <p:cNvCxnSpPr/>
                <p:nvPr/>
              </p:nvCxnSpPr>
              <p:spPr>
                <a:xfrm rot="10800000">
                  <a:off x="4349995" y="1565661"/>
                  <a:ext cx="0" cy="291900"/>
                </a:xfrm>
                <a:prstGeom prst="straightConnector1">
                  <a:avLst/>
                </a:prstGeom>
                <a:noFill/>
                <a:ln w="28575" cap="flat" cmpd="sng">
                  <a:solidFill>
                    <a:srgbClr val="A5B7C6"/>
                  </a:solidFill>
                  <a:prstDash val="solid"/>
                  <a:round/>
                  <a:headEnd type="none" w="med" len="med"/>
                  <a:tailEnd type="none" w="med" len="med"/>
                </a:ln>
              </p:spPr>
            </p:cxnSp>
            <p:sp>
              <p:nvSpPr>
                <p:cNvPr id="5009" name="Google Shape;5009;p79"/>
                <p:cNvSpPr/>
                <p:nvPr/>
              </p:nvSpPr>
              <p:spPr>
                <a:xfrm>
                  <a:off x="4290828" y="1496185"/>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0" name="Google Shape;5010;p79"/>
              <p:cNvSpPr/>
              <p:nvPr/>
            </p:nvSpPr>
            <p:spPr>
              <a:xfrm>
                <a:off x="4252606" y="1771972"/>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11" name="Google Shape;5011;p79"/>
            <p:cNvGrpSpPr/>
            <p:nvPr/>
          </p:nvGrpSpPr>
          <p:grpSpPr>
            <a:xfrm>
              <a:off x="4613643" y="1763716"/>
              <a:ext cx="325308" cy="439200"/>
              <a:chOff x="4613643" y="1763716"/>
              <a:chExt cx="325308" cy="439200"/>
            </a:xfrm>
          </p:grpSpPr>
          <p:grpSp>
            <p:nvGrpSpPr>
              <p:cNvPr id="5012" name="Google Shape;5012;p79"/>
              <p:cNvGrpSpPr/>
              <p:nvPr/>
            </p:nvGrpSpPr>
            <p:grpSpPr>
              <a:xfrm>
                <a:off x="4652451" y="1879538"/>
                <a:ext cx="286500" cy="323378"/>
                <a:chOff x="4652451" y="1879538"/>
                <a:chExt cx="286500" cy="323378"/>
              </a:xfrm>
            </p:grpSpPr>
            <p:cxnSp>
              <p:nvCxnSpPr>
                <p:cNvPr id="5013" name="Google Shape;5013;p79"/>
                <p:cNvCxnSpPr/>
                <p:nvPr/>
              </p:nvCxnSpPr>
              <p:spPr>
                <a:xfrm rot="10800000">
                  <a:off x="4707486" y="1879538"/>
                  <a:ext cx="0" cy="294000"/>
                </a:xfrm>
                <a:prstGeom prst="straightConnector1">
                  <a:avLst/>
                </a:prstGeom>
                <a:noFill/>
                <a:ln w="28575" cap="flat" cmpd="sng">
                  <a:solidFill>
                    <a:srgbClr val="A5B7C6"/>
                  </a:solidFill>
                  <a:prstDash val="solid"/>
                  <a:round/>
                  <a:headEnd type="none" w="med" len="med"/>
                  <a:tailEnd type="none" w="med" len="med"/>
                </a:ln>
              </p:spPr>
            </p:cxnSp>
            <p:sp>
              <p:nvSpPr>
                <p:cNvPr id="5014" name="Google Shape;5014;p79"/>
                <p:cNvSpPr/>
                <p:nvPr/>
              </p:nvSpPr>
              <p:spPr>
                <a:xfrm>
                  <a:off x="4652451" y="2103016"/>
                  <a:ext cx="286500" cy="99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15" name="Google Shape;5015;p79"/>
              <p:cNvSpPr/>
              <p:nvPr/>
            </p:nvSpPr>
            <p:spPr>
              <a:xfrm>
                <a:off x="4613643" y="1763716"/>
                <a:ext cx="187800" cy="1878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16" name="Google Shape;5016;p79"/>
          <p:cNvGrpSpPr/>
          <p:nvPr/>
        </p:nvGrpSpPr>
        <p:grpSpPr>
          <a:xfrm>
            <a:off x="3417981" y="2143759"/>
            <a:ext cx="1652173" cy="391517"/>
            <a:chOff x="3512551" y="2358270"/>
            <a:chExt cx="1597383" cy="378533"/>
          </a:xfrm>
        </p:grpSpPr>
        <p:cxnSp>
          <p:nvCxnSpPr>
            <p:cNvPr id="5017" name="Google Shape;5017;p79"/>
            <p:cNvCxnSpPr>
              <a:stCxn id="5018" idx="6"/>
              <a:endCxn id="5019" idx="2"/>
            </p:cNvCxnSpPr>
            <p:nvPr/>
          </p:nvCxnSpPr>
          <p:spPr>
            <a:xfrm>
              <a:off x="3738198" y="2553118"/>
              <a:ext cx="1146000" cy="0"/>
            </a:xfrm>
            <a:prstGeom prst="straightConnector1">
              <a:avLst/>
            </a:prstGeom>
            <a:noFill/>
            <a:ln w="19050" cap="flat" cmpd="sng">
              <a:solidFill>
                <a:srgbClr val="435D74"/>
              </a:solidFill>
              <a:prstDash val="solid"/>
              <a:round/>
              <a:headEnd type="none" w="med" len="med"/>
              <a:tailEnd type="none" w="med" len="med"/>
            </a:ln>
          </p:spPr>
        </p:cxnSp>
        <p:grpSp>
          <p:nvGrpSpPr>
            <p:cNvPr id="5020" name="Google Shape;5020;p79"/>
            <p:cNvGrpSpPr/>
            <p:nvPr/>
          </p:nvGrpSpPr>
          <p:grpSpPr>
            <a:xfrm>
              <a:off x="3512551" y="2358270"/>
              <a:ext cx="225647" cy="307714"/>
              <a:chOff x="2182679" y="2004714"/>
              <a:chExt cx="792300" cy="1080458"/>
            </a:xfrm>
          </p:grpSpPr>
          <p:cxnSp>
            <p:nvCxnSpPr>
              <p:cNvPr id="5021" name="Google Shape;5021;p79"/>
              <p:cNvCxnSpPr>
                <a:stCxn id="5022" idx="0"/>
              </p:cNvCxnSpPr>
              <p:nvPr/>
            </p:nvCxnSpPr>
            <p:spPr>
              <a:xfrm rot="10800000">
                <a:off x="2578961"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018" name="Google Shape;5018;p79"/>
              <p:cNvSpPr/>
              <p:nvPr/>
            </p:nvSpPr>
            <p:spPr>
              <a:xfrm>
                <a:off x="2182679"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79"/>
              <p:cNvSpPr/>
              <p:nvPr/>
            </p:nvSpPr>
            <p:spPr>
              <a:xfrm>
                <a:off x="2283911"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3" name="Google Shape;5023;p79"/>
            <p:cNvGrpSpPr/>
            <p:nvPr/>
          </p:nvGrpSpPr>
          <p:grpSpPr>
            <a:xfrm>
              <a:off x="3969644" y="2440153"/>
              <a:ext cx="225853" cy="296651"/>
              <a:chOff x="3775710" y="1729289"/>
              <a:chExt cx="136500" cy="179289"/>
            </a:xfrm>
          </p:grpSpPr>
          <p:cxnSp>
            <p:nvCxnSpPr>
              <p:cNvPr id="5024" name="Google Shape;5024;p79"/>
              <p:cNvCxnSpPr/>
              <p:nvPr/>
            </p:nvCxnSpPr>
            <p:spPr>
              <a:xfrm>
                <a:off x="3843851" y="1848278"/>
                <a:ext cx="0" cy="60300"/>
              </a:xfrm>
              <a:prstGeom prst="straightConnector1">
                <a:avLst/>
              </a:prstGeom>
              <a:noFill/>
              <a:ln w="9525" cap="flat" cmpd="sng">
                <a:solidFill>
                  <a:srgbClr val="435D74"/>
                </a:solidFill>
                <a:prstDash val="solid"/>
                <a:round/>
                <a:headEnd type="none" w="med" len="med"/>
                <a:tailEnd type="none" w="med" len="med"/>
              </a:ln>
            </p:spPr>
          </p:cxnSp>
          <p:sp>
            <p:nvSpPr>
              <p:cNvPr id="5025" name="Google Shape;5025;p79"/>
              <p:cNvSpPr/>
              <p:nvPr/>
            </p:nvSpPr>
            <p:spPr>
              <a:xfrm>
                <a:off x="3775710" y="1729289"/>
                <a:ext cx="136500" cy="1365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79"/>
              <p:cNvSpPr/>
              <p:nvPr/>
            </p:nvSpPr>
            <p:spPr>
              <a:xfrm>
                <a:off x="3793133" y="1746713"/>
                <a:ext cx="101700" cy="1017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27" name="Google Shape;5027;p79"/>
            <p:cNvGrpSpPr/>
            <p:nvPr/>
          </p:nvGrpSpPr>
          <p:grpSpPr>
            <a:xfrm>
              <a:off x="4427051" y="2358270"/>
              <a:ext cx="225647" cy="307714"/>
              <a:chOff x="5393704" y="2004714"/>
              <a:chExt cx="792300" cy="1080458"/>
            </a:xfrm>
          </p:grpSpPr>
          <p:cxnSp>
            <p:nvCxnSpPr>
              <p:cNvPr id="5028" name="Google Shape;5028;p79"/>
              <p:cNvCxnSpPr>
                <a:stCxn id="5029" idx="0"/>
              </p:cNvCxnSpPr>
              <p:nvPr/>
            </p:nvCxnSpPr>
            <p:spPr>
              <a:xfrm rot="10800000">
                <a:off x="5789986" y="2004714"/>
                <a:ext cx="0" cy="389100"/>
              </a:xfrm>
              <a:prstGeom prst="straightConnector1">
                <a:avLst/>
              </a:prstGeom>
              <a:noFill/>
              <a:ln w="9525" cap="flat" cmpd="sng">
                <a:solidFill>
                  <a:srgbClr val="435D74"/>
                </a:solidFill>
                <a:prstDash val="solid"/>
                <a:round/>
                <a:headEnd type="none" w="med" len="med"/>
                <a:tailEnd type="none" w="med" len="med"/>
              </a:ln>
            </p:spPr>
          </p:cxnSp>
          <p:sp>
            <p:nvSpPr>
              <p:cNvPr id="5030" name="Google Shape;5030;p79"/>
              <p:cNvSpPr/>
              <p:nvPr/>
            </p:nvSpPr>
            <p:spPr>
              <a:xfrm>
                <a:off x="5393704"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79"/>
              <p:cNvSpPr/>
              <p:nvPr/>
            </p:nvSpPr>
            <p:spPr>
              <a:xfrm>
                <a:off x="5494936"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31" name="Google Shape;5031;p79"/>
            <p:cNvGrpSpPr/>
            <p:nvPr/>
          </p:nvGrpSpPr>
          <p:grpSpPr>
            <a:xfrm>
              <a:off x="4884287" y="2440252"/>
              <a:ext cx="225647" cy="296532"/>
              <a:chOff x="6999166" y="2292572"/>
              <a:chExt cx="792300" cy="1041192"/>
            </a:xfrm>
          </p:grpSpPr>
          <p:cxnSp>
            <p:nvCxnSpPr>
              <p:cNvPr id="5032" name="Google Shape;5032;p79"/>
              <p:cNvCxnSpPr/>
              <p:nvPr/>
            </p:nvCxnSpPr>
            <p:spPr>
              <a:xfrm>
                <a:off x="7395553" y="2983964"/>
                <a:ext cx="0" cy="349800"/>
              </a:xfrm>
              <a:prstGeom prst="straightConnector1">
                <a:avLst/>
              </a:prstGeom>
              <a:noFill/>
              <a:ln w="9525" cap="flat" cmpd="sng">
                <a:solidFill>
                  <a:srgbClr val="435D74"/>
                </a:solidFill>
                <a:prstDash val="solid"/>
                <a:round/>
                <a:headEnd type="none" w="med" len="med"/>
                <a:tailEnd type="none" w="med" len="med"/>
              </a:ln>
            </p:spPr>
          </p:cxnSp>
          <p:sp>
            <p:nvSpPr>
              <p:cNvPr id="5019" name="Google Shape;5019;p79"/>
              <p:cNvSpPr/>
              <p:nvPr/>
            </p:nvSpPr>
            <p:spPr>
              <a:xfrm>
                <a:off x="6999166" y="2292572"/>
                <a:ext cx="792300" cy="7926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79"/>
              <p:cNvSpPr/>
              <p:nvPr/>
            </p:nvSpPr>
            <p:spPr>
              <a:xfrm>
                <a:off x="7100398" y="2393814"/>
                <a:ext cx="590100" cy="590100"/>
              </a:xfrm>
              <a:prstGeom prst="ellipse">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34" name="Google Shape;5034;p79"/>
          <p:cNvGrpSpPr/>
          <p:nvPr/>
        </p:nvGrpSpPr>
        <p:grpSpPr>
          <a:xfrm>
            <a:off x="6838789" y="979959"/>
            <a:ext cx="1581844" cy="732818"/>
            <a:chOff x="634175" y="2986275"/>
            <a:chExt cx="3147949" cy="1458344"/>
          </a:xfrm>
        </p:grpSpPr>
        <p:cxnSp>
          <p:nvCxnSpPr>
            <p:cNvPr id="5035" name="Google Shape;5035;p79"/>
            <p:cNvCxnSpPr>
              <a:stCxn id="5036" idx="4"/>
              <a:endCxn id="5037" idx="0"/>
            </p:cNvCxnSpPr>
            <p:nvPr/>
          </p:nvCxnSpPr>
          <p:spPr>
            <a:xfrm>
              <a:off x="929975" y="3577875"/>
              <a:ext cx="591300" cy="275100"/>
            </a:xfrm>
            <a:prstGeom prst="straightConnector1">
              <a:avLst/>
            </a:prstGeom>
            <a:noFill/>
            <a:ln w="19050" cap="flat" cmpd="sng">
              <a:solidFill>
                <a:srgbClr val="435D74"/>
              </a:solidFill>
              <a:prstDash val="solid"/>
              <a:round/>
              <a:headEnd type="none" w="med" len="med"/>
              <a:tailEnd type="none" w="med" len="med"/>
            </a:ln>
          </p:spPr>
        </p:cxnSp>
        <p:cxnSp>
          <p:nvCxnSpPr>
            <p:cNvPr id="5038" name="Google Shape;5038;p79"/>
            <p:cNvCxnSpPr>
              <a:stCxn id="5037" idx="0"/>
              <a:endCxn id="5039" idx="4"/>
            </p:cNvCxnSpPr>
            <p:nvPr/>
          </p:nvCxnSpPr>
          <p:spPr>
            <a:xfrm rot="10800000" flipH="1">
              <a:off x="1521366" y="3577919"/>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040" name="Google Shape;5040;p79"/>
            <p:cNvCxnSpPr>
              <a:stCxn id="5039" idx="4"/>
              <a:endCxn id="5041" idx="0"/>
            </p:cNvCxnSpPr>
            <p:nvPr/>
          </p:nvCxnSpPr>
          <p:spPr>
            <a:xfrm>
              <a:off x="2208152" y="3577875"/>
              <a:ext cx="686700" cy="275100"/>
            </a:xfrm>
            <a:prstGeom prst="straightConnector1">
              <a:avLst/>
            </a:prstGeom>
            <a:noFill/>
            <a:ln w="19050" cap="flat" cmpd="sng">
              <a:solidFill>
                <a:srgbClr val="435D74"/>
              </a:solidFill>
              <a:prstDash val="solid"/>
              <a:round/>
              <a:headEnd type="none" w="med" len="med"/>
              <a:tailEnd type="none" w="med" len="med"/>
            </a:ln>
          </p:spPr>
        </p:cxnSp>
        <p:cxnSp>
          <p:nvCxnSpPr>
            <p:cNvPr id="5042" name="Google Shape;5042;p79"/>
            <p:cNvCxnSpPr>
              <a:stCxn id="5041" idx="0"/>
              <a:endCxn id="5043" idx="4"/>
            </p:cNvCxnSpPr>
            <p:nvPr/>
          </p:nvCxnSpPr>
          <p:spPr>
            <a:xfrm rot="10800000" flipH="1">
              <a:off x="2894933" y="3577918"/>
              <a:ext cx="591300" cy="275100"/>
            </a:xfrm>
            <a:prstGeom prst="straightConnector1">
              <a:avLst/>
            </a:prstGeom>
            <a:noFill/>
            <a:ln w="19050" cap="flat" cmpd="sng">
              <a:solidFill>
                <a:srgbClr val="435D74"/>
              </a:solidFill>
              <a:prstDash val="solid"/>
              <a:round/>
              <a:headEnd type="none" w="med" len="med"/>
              <a:tailEnd type="none" w="med" len="med"/>
            </a:ln>
          </p:spPr>
        </p:cxnSp>
        <p:sp>
          <p:nvSpPr>
            <p:cNvPr id="5043" name="Google Shape;5043;p79"/>
            <p:cNvSpPr/>
            <p:nvPr/>
          </p:nvSpPr>
          <p:spPr>
            <a:xfrm>
              <a:off x="3190524"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039" name="Google Shape;5039;p79"/>
            <p:cNvSpPr/>
            <p:nvPr/>
          </p:nvSpPr>
          <p:spPr>
            <a:xfrm>
              <a:off x="1912352"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036" name="Google Shape;5036;p79"/>
            <p:cNvSpPr/>
            <p:nvPr/>
          </p:nvSpPr>
          <p:spPr>
            <a:xfrm>
              <a:off x="634175" y="2986275"/>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041" name="Google Shape;5041;p79"/>
            <p:cNvSpPr/>
            <p:nvPr/>
          </p:nvSpPr>
          <p:spPr>
            <a:xfrm>
              <a:off x="2599133" y="3853018"/>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5037" name="Google Shape;5037;p79"/>
            <p:cNvSpPr/>
            <p:nvPr/>
          </p:nvSpPr>
          <p:spPr>
            <a:xfrm>
              <a:off x="1225566" y="3853019"/>
              <a:ext cx="591600" cy="591600"/>
            </a:xfrm>
            <a:prstGeom prst="ellipse">
              <a:avLst/>
            </a:prstGeom>
            <a:solidFill>
              <a:srgbClr val="A5B7C6"/>
            </a:solidFill>
            <a:ln w="19050"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5044" name="Google Shape;5044;p79"/>
          <p:cNvGrpSpPr/>
          <p:nvPr/>
        </p:nvGrpSpPr>
        <p:grpSpPr>
          <a:xfrm>
            <a:off x="3406504" y="2674269"/>
            <a:ext cx="1675128" cy="313674"/>
            <a:chOff x="998425" y="1182125"/>
            <a:chExt cx="1065400" cy="199500"/>
          </a:xfrm>
        </p:grpSpPr>
        <p:sp>
          <p:nvSpPr>
            <p:cNvPr id="5045" name="Google Shape;5045;p79"/>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79"/>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79"/>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79"/>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79"/>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0" name="Google Shape;5050;p79"/>
          <p:cNvGrpSpPr/>
          <p:nvPr/>
        </p:nvGrpSpPr>
        <p:grpSpPr>
          <a:xfrm>
            <a:off x="3406503" y="3630235"/>
            <a:ext cx="1675129" cy="525345"/>
            <a:chOff x="5194708" y="3484366"/>
            <a:chExt cx="3148148" cy="987304"/>
          </a:xfrm>
        </p:grpSpPr>
        <p:grpSp>
          <p:nvGrpSpPr>
            <p:cNvPr id="5051" name="Google Shape;5051;p79"/>
            <p:cNvGrpSpPr/>
            <p:nvPr/>
          </p:nvGrpSpPr>
          <p:grpSpPr>
            <a:xfrm>
              <a:off x="7531521" y="3484366"/>
              <a:ext cx="811335" cy="987304"/>
              <a:chOff x="3379425" y="1617275"/>
              <a:chExt cx="1090650" cy="1327200"/>
            </a:xfrm>
          </p:grpSpPr>
          <p:sp>
            <p:nvSpPr>
              <p:cNvPr id="5052" name="Google Shape;5052;p79"/>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79"/>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79"/>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5" name="Google Shape;5055;p79"/>
            <p:cNvGrpSpPr/>
            <p:nvPr/>
          </p:nvGrpSpPr>
          <p:grpSpPr>
            <a:xfrm>
              <a:off x="6752546" y="3484366"/>
              <a:ext cx="811428" cy="987304"/>
              <a:chOff x="2332275" y="1617275"/>
              <a:chExt cx="1090775" cy="1327200"/>
            </a:xfrm>
          </p:grpSpPr>
          <p:sp>
            <p:nvSpPr>
              <p:cNvPr id="5056" name="Google Shape;5056;p79"/>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79"/>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79"/>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59" name="Google Shape;5059;p79"/>
            <p:cNvGrpSpPr/>
            <p:nvPr/>
          </p:nvGrpSpPr>
          <p:grpSpPr>
            <a:xfrm>
              <a:off x="5973664" y="3484366"/>
              <a:ext cx="811335" cy="987304"/>
              <a:chOff x="1285250" y="1617275"/>
              <a:chExt cx="1090650" cy="1327200"/>
            </a:xfrm>
          </p:grpSpPr>
          <p:sp>
            <p:nvSpPr>
              <p:cNvPr id="5060" name="Google Shape;5060;p79"/>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79"/>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79"/>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63" name="Google Shape;5063;p79"/>
            <p:cNvGrpSpPr/>
            <p:nvPr/>
          </p:nvGrpSpPr>
          <p:grpSpPr>
            <a:xfrm>
              <a:off x="5194708" y="3484366"/>
              <a:ext cx="811409" cy="987304"/>
              <a:chOff x="238125" y="1617275"/>
              <a:chExt cx="1090750" cy="1327200"/>
            </a:xfrm>
          </p:grpSpPr>
          <p:sp>
            <p:nvSpPr>
              <p:cNvPr id="5064" name="Google Shape;5064;p79"/>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79"/>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79"/>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067" name="Google Shape;5067;p79"/>
          <p:cNvGrpSpPr/>
          <p:nvPr/>
        </p:nvGrpSpPr>
        <p:grpSpPr>
          <a:xfrm>
            <a:off x="6840188" y="2276124"/>
            <a:ext cx="1579046" cy="522230"/>
            <a:chOff x="6853641" y="2534077"/>
            <a:chExt cx="1515545" cy="501229"/>
          </a:xfrm>
        </p:grpSpPr>
        <p:grpSp>
          <p:nvGrpSpPr>
            <p:cNvPr id="5068" name="Google Shape;5068;p79"/>
            <p:cNvGrpSpPr/>
            <p:nvPr/>
          </p:nvGrpSpPr>
          <p:grpSpPr>
            <a:xfrm>
              <a:off x="6853641" y="2618923"/>
              <a:ext cx="1515545" cy="324556"/>
              <a:chOff x="6853641" y="2618923"/>
              <a:chExt cx="1515545" cy="324556"/>
            </a:xfrm>
          </p:grpSpPr>
          <p:sp>
            <p:nvSpPr>
              <p:cNvPr id="5069" name="Google Shape;5069;p79"/>
              <p:cNvSpPr/>
              <p:nvPr/>
            </p:nvSpPr>
            <p:spPr>
              <a:xfrm>
                <a:off x="7747010" y="2781222"/>
                <a:ext cx="324578" cy="162258"/>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79"/>
              <p:cNvSpPr/>
              <p:nvPr/>
            </p:nvSpPr>
            <p:spPr>
              <a:xfrm>
                <a:off x="7449412" y="2618923"/>
                <a:ext cx="324496" cy="162258"/>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79"/>
              <p:cNvSpPr/>
              <p:nvPr/>
            </p:nvSpPr>
            <p:spPr>
              <a:xfrm>
                <a:off x="6853641" y="2618923"/>
                <a:ext cx="324824" cy="16279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79"/>
              <p:cNvSpPr/>
              <p:nvPr/>
            </p:nvSpPr>
            <p:spPr>
              <a:xfrm>
                <a:off x="7151691" y="2781222"/>
                <a:ext cx="324578" cy="162258"/>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79"/>
              <p:cNvSpPr/>
              <p:nvPr/>
            </p:nvSpPr>
            <p:spPr>
              <a:xfrm>
                <a:off x="8044362" y="2618923"/>
                <a:ext cx="324824" cy="16279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074" name="Google Shape;5074;p79"/>
            <p:cNvSpPr/>
            <p:nvPr/>
          </p:nvSpPr>
          <p:spPr>
            <a:xfrm>
              <a:off x="6899264" y="2673830"/>
              <a:ext cx="225242" cy="361476"/>
            </a:xfrm>
            <a:custGeom>
              <a:avLst/>
              <a:gdLst/>
              <a:ahLst/>
              <a:cxnLst/>
              <a:rect l="l" t="t" r="r" b="b"/>
              <a:pathLst>
                <a:path w="5485" h="8802" extrusionOk="0">
                  <a:moveTo>
                    <a:pt x="2798" y="1197"/>
                  </a:moveTo>
                  <a:cubicBezTo>
                    <a:pt x="2989" y="1197"/>
                    <a:pt x="3183" y="1234"/>
                    <a:pt x="3366" y="1310"/>
                  </a:cubicBezTo>
                  <a:cubicBezTo>
                    <a:pt x="3924" y="1542"/>
                    <a:pt x="4287" y="2085"/>
                    <a:pt x="4287" y="2689"/>
                  </a:cubicBezTo>
                  <a:cubicBezTo>
                    <a:pt x="4287" y="3512"/>
                    <a:pt x="3619" y="4178"/>
                    <a:pt x="2796" y="4180"/>
                  </a:cubicBezTo>
                  <a:cubicBezTo>
                    <a:pt x="2194" y="4180"/>
                    <a:pt x="1650" y="3816"/>
                    <a:pt x="1419" y="3259"/>
                  </a:cubicBezTo>
                  <a:cubicBezTo>
                    <a:pt x="1189" y="2702"/>
                    <a:pt x="1317" y="2061"/>
                    <a:pt x="1743" y="1634"/>
                  </a:cubicBezTo>
                  <a:cubicBezTo>
                    <a:pt x="2028" y="1348"/>
                    <a:pt x="2410" y="1197"/>
                    <a:pt x="2798" y="1197"/>
                  </a:cubicBezTo>
                  <a:close/>
                  <a:moveTo>
                    <a:pt x="2796" y="1"/>
                  </a:moveTo>
                  <a:cubicBezTo>
                    <a:pt x="2254" y="1"/>
                    <a:pt x="1714" y="165"/>
                    <a:pt x="1253" y="489"/>
                  </a:cubicBezTo>
                  <a:cubicBezTo>
                    <a:pt x="433" y="1063"/>
                    <a:pt x="0" y="2048"/>
                    <a:pt x="132" y="3043"/>
                  </a:cubicBezTo>
                  <a:cubicBezTo>
                    <a:pt x="263" y="4037"/>
                    <a:pt x="937" y="4875"/>
                    <a:pt x="1880" y="5216"/>
                  </a:cubicBezTo>
                  <a:lnTo>
                    <a:pt x="1880" y="6705"/>
                  </a:lnTo>
                  <a:lnTo>
                    <a:pt x="1067" y="6705"/>
                  </a:lnTo>
                  <a:lnTo>
                    <a:pt x="2723" y="8801"/>
                  </a:lnTo>
                  <a:lnTo>
                    <a:pt x="4377" y="6705"/>
                  </a:lnTo>
                  <a:lnTo>
                    <a:pt x="3563" y="6705"/>
                  </a:lnTo>
                  <a:lnTo>
                    <a:pt x="3563" y="5265"/>
                  </a:lnTo>
                  <a:cubicBezTo>
                    <a:pt x="4703" y="4926"/>
                    <a:pt x="5485" y="3877"/>
                    <a:pt x="5485" y="2689"/>
                  </a:cubicBezTo>
                  <a:cubicBezTo>
                    <a:pt x="5485" y="1685"/>
                    <a:pt x="4926" y="766"/>
                    <a:pt x="4037" y="304"/>
                  </a:cubicBezTo>
                  <a:cubicBezTo>
                    <a:pt x="3647" y="101"/>
                    <a:pt x="3221" y="1"/>
                    <a:pt x="279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79"/>
            <p:cNvSpPr/>
            <p:nvPr/>
          </p:nvSpPr>
          <p:spPr>
            <a:xfrm>
              <a:off x="7198259" y="2534077"/>
              <a:ext cx="235261" cy="360532"/>
            </a:xfrm>
            <a:custGeom>
              <a:avLst/>
              <a:gdLst/>
              <a:ahLst/>
              <a:cxnLst/>
              <a:rect l="l" t="t" r="r" b="b"/>
              <a:pathLst>
                <a:path w="5729" h="8779" extrusionOk="0">
                  <a:moveTo>
                    <a:pt x="2858" y="4600"/>
                  </a:moveTo>
                  <a:cubicBezTo>
                    <a:pt x="3050" y="4600"/>
                    <a:pt x="3243" y="4637"/>
                    <a:pt x="3427" y="4713"/>
                  </a:cubicBezTo>
                  <a:cubicBezTo>
                    <a:pt x="3985" y="4945"/>
                    <a:pt x="4347" y="5488"/>
                    <a:pt x="4347" y="6092"/>
                  </a:cubicBezTo>
                  <a:cubicBezTo>
                    <a:pt x="4347" y="6915"/>
                    <a:pt x="3679" y="7581"/>
                    <a:pt x="2856" y="7583"/>
                  </a:cubicBezTo>
                  <a:cubicBezTo>
                    <a:pt x="2254" y="7583"/>
                    <a:pt x="1709" y="7219"/>
                    <a:pt x="1479" y="6662"/>
                  </a:cubicBezTo>
                  <a:cubicBezTo>
                    <a:pt x="1248" y="6105"/>
                    <a:pt x="1376" y="5464"/>
                    <a:pt x="1802" y="5037"/>
                  </a:cubicBezTo>
                  <a:cubicBezTo>
                    <a:pt x="2087" y="4751"/>
                    <a:pt x="2469" y="4600"/>
                    <a:pt x="2858" y="4600"/>
                  </a:cubicBezTo>
                  <a:close/>
                  <a:moveTo>
                    <a:pt x="2883" y="0"/>
                  </a:moveTo>
                  <a:lnTo>
                    <a:pt x="1227" y="2097"/>
                  </a:lnTo>
                  <a:lnTo>
                    <a:pt x="2041" y="2097"/>
                  </a:lnTo>
                  <a:lnTo>
                    <a:pt x="2041" y="3530"/>
                  </a:lnTo>
                  <a:cubicBezTo>
                    <a:pt x="782" y="3930"/>
                    <a:pt x="1" y="5184"/>
                    <a:pt x="196" y="6491"/>
                  </a:cubicBezTo>
                  <a:cubicBezTo>
                    <a:pt x="393" y="7796"/>
                    <a:pt x="1507" y="8766"/>
                    <a:pt x="2827" y="8779"/>
                  </a:cubicBezTo>
                  <a:cubicBezTo>
                    <a:pt x="2837" y="8779"/>
                    <a:pt x="2847" y="8779"/>
                    <a:pt x="2857" y="8779"/>
                  </a:cubicBezTo>
                  <a:cubicBezTo>
                    <a:pt x="4165" y="8779"/>
                    <a:pt x="5285" y="7837"/>
                    <a:pt x="5506" y="6545"/>
                  </a:cubicBezTo>
                  <a:cubicBezTo>
                    <a:pt x="5729" y="5245"/>
                    <a:pt x="4974" y="3973"/>
                    <a:pt x="3724" y="3547"/>
                  </a:cubicBezTo>
                  <a:lnTo>
                    <a:pt x="3724" y="2097"/>
                  </a:lnTo>
                  <a:lnTo>
                    <a:pt x="4539" y="2097"/>
                  </a:lnTo>
                  <a:lnTo>
                    <a:pt x="28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79"/>
            <p:cNvSpPr/>
            <p:nvPr/>
          </p:nvSpPr>
          <p:spPr>
            <a:xfrm>
              <a:off x="7493639" y="2673830"/>
              <a:ext cx="225200" cy="361476"/>
            </a:xfrm>
            <a:custGeom>
              <a:avLst/>
              <a:gdLst/>
              <a:ahLst/>
              <a:cxnLst/>
              <a:rect l="l" t="t" r="r" b="b"/>
              <a:pathLst>
                <a:path w="5484" h="8802" extrusionOk="0">
                  <a:moveTo>
                    <a:pt x="2796" y="1197"/>
                  </a:moveTo>
                  <a:cubicBezTo>
                    <a:pt x="2988" y="1197"/>
                    <a:pt x="3181" y="1234"/>
                    <a:pt x="3365" y="1310"/>
                  </a:cubicBezTo>
                  <a:cubicBezTo>
                    <a:pt x="3922" y="1542"/>
                    <a:pt x="4286" y="2085"/>
                    <a:pt x="4286" y="2689"/>
                  </a:cubicBezTo>
                  <a:cubicBezTo>
                    <a:pt x="4284" y="3512"/>
                    <a:pt x="3618" y="4178"/>
                    <a:pt x="2795" y="4180"/>
                  </a:cubicBezTo>
                  <a:cubicBezTo>
                    <a:pt x="2191" y="4180"/>
                    <a:pt x="1649" y="3816"/>
                    <a:pt x="1418" y="3259"/>
                  </a:cubicBezTo>
                  <a:cubicBezTo>
                    <a:pt x="1187" y="2702"/>
                    <a:pt x="1314" y="2061"/>
                    <a:pt x="1740" y="1634"/>
                  </a:cubicBezTo>
                  <a:cubicBezTo>
                    <a:pt x="2026" y="1348"/>
                    <a:pt x="2408" y="1197"/>
                    <a:pt x="2796" y="1197"/>
                  </a:cubicBezTo>
                  <a:close/>
                  <a:moveTo>
                    <a:pt x="2794" y="1"/>
                  </a:moveTo>
                  <a:cubicBezTo>
                    <a:pt x="2254" y="1"/>
                    <a:pt x="1717" y="163"/>
                    <a:pt x="1258" y="484"/>
                  </a:cubicBezTo>
                  <a:cubicBezTo>
                    <a:pt x="436" y="1055"/>
                    <a:pt x="1" y="2037"/>
                    <a:pt x="127" y="3030"/>
                  </a:cubicBezTo>
                  <a:cubicBezTo>
                    <a:pt x="255" y="4023"/>
                    <a:pt x="923" y="4863"/>
                    <a:pt x="1862" y="5211"/>
                  </a:cubicBezTo>
                  <a:lnTo>
                    <a:pt x="1862" y="6705"/>
                  </a:lnTo>
                  <a:lnTo>
                    <a:pt x="1048" y="6705"/>
                  </a:lnTo>
                  <a:lnTo>
                    <a:pt x="2704" y="8801"/>
                  </a:lnTo>
                  <a:lnTo>
                    <a:pt x="4360" y="6705"/>
                  </a:lnTo>
                  <a:lnTo>
                    <a:pt x="3545" y="6705"/>
                  </a:lnTo>
                  <a:lnTo>
                    <a:pt x="3545" y="5270"/>
                  </a:lnTo>
                  <a:cubicBezTo>
                    <a:pt x="4693" y="4935"/>
                    <a:pt x="5484" y="3883"/>
                    <a:pt x="5484" y="2689"/>
                  </a:cubicBezTo>
                  <a:cubicBezTo>
                    <a:pt x="5482" y="1688"/>
                    <a:pt x="4927" y="769"/>
                    <a:pt x="4039" y="306"/>
                  </a:cubicBezTo>
                  <a:cubicBezTo>
                    <a:pt x="3647" y="102"/>
                    <a:pt x="3220" y="1"/>
                    <a:pt x="279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79"/>
            <p:cNvSpPr/>
            <p:nvPr/>
          </p:nvSpPr>
          <p:spPr>
            <a:xfrm>
              <a:off x="7792387" y="2534077"/>
              <a:ext cx="235261" cy="360532"/>
            </a:xfrm>
            <a:custGeom>
              <a:avLst/>
              <a:gdLst/>
              <a:ahLst/>
              <a:cxnLst/>
              <a:rect l="l" t="t" r="r" b="b"/>
              <a:pathLst>
                <a:path w="5729" h="8779" extrusionOk="0">
                  <a:moveTo>
                    <a:pt x="2861" y="4601"/>
                  </a:moveTo>
                  <a:cubicBezTo>
                    <a:pt x="3053" y="4601"/>
                    <a:pt x="3247" y="4638"/>
                    <a:pt x="3431" y="4715"/>
                  </a:cubicBezTo>
                  <a:cubicBezTo>
                    <a:pt x="3988" y="4945"/>
                    <a:pt x="4351" y="5488"/>
                    <a:pt x="4351" y="6092"/>
                  </a:cubicBezTo>
                  <a:cubicBezTo>
                    <a:pt x="4350" y="6915"/>
                    <a:pt x="3684" y="7581"/>
                    <a:pt x="2861" y="7583"/>
                  </a:cubicBezTo>
                  <a:cubicBezTo>
                    <a:pt x="2259" y="7583"/>
                    <a:pt x="1714" y="7219"/>
                    <a:pt x="1483" y="6662"/>
                  </a:cubicBezTo>
                  <a:cubicBezTo>
                    <a:pt x="1253" y="6105"/>
                    <a:pt x="1381" y="5464"/>
                    <a:pt x="1807" y="5038"/>
                  </a:cubicBezTo>
                  <a:cubicBezTo>
                    <a:pt x="2092" y="4752"/>
                    <a:pt x="2473" y="4601"/>
                    <a:pt x="2861" y="4601"/>
                  </a:cubicBezTo>
                  <a:close/>
                  <a:moveTo>
                    <a:pt x="2870" y="0"/>
                  </a:moveTo>
                  <a:lnTo>
                    <a:pt x="1214" y="2097"/>
                  </a:lnTo>
                  <a:lnTo>
                    <a:pt x="2028" y="2097"/>
                  </a:lnTo>
                  <a:lnTo>
                    <a:pt x="2028" y="3536"/>
                  </a:lnTo>
                  <a:cubicBezTo>
                    <a:pt x="773" y="3944"/>
                    <a:pt x="1" y="5205"/>
                    <a:pt x="204" y="6508"/>
                  </a:cubicBezTo>
                  <a:cubicBezTo>
                    <a:pt x="409" y="7813"/>
                    <a:pt x="1532" y="8776"/>
                    <a:pt x="2851" y="8779"/>
                  </a:cubicBezTo>
                  <a:cubicBezTo>
                    <a:pt x="2854" y="8779"/>
                    <a:pt x="2858" y="8779"/>
                    <a:pt x="2861" y="8779"/>
                  </a:cubicBezTo>
                  <a:cubicBezTo>
                    <a:pt x="4178" y="8779"/>
                    <a:pt x="5300" y="7828"/>
                    <a:pt x="5514" y="6527"/>
                  </a:cubicBezTo>
                  <a:cubicBezTo>
                    <a:pt x="5729" y="5225"/>
                    <a:pt x="4965" y="3959"/>
                    <a:pt x="3713" y="3543"/>
                  </a:cubicBezTo>
                  <a:lnTo>
                    <a:pt x="3713" y="2097"/>
                  </a:lnTo>
                  <a:lnTo>
                    <a:pt x="4526" y="2097"/>
                  </a:lnTo>
                  <a:lnTo>
                    <a:pt x="287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79"/>
            <p:cNvSpPr/>
            <p:nvPr/>
          </p:nvSpPr>
          <p:spPr>
            <a:xfrm>
              <a:off x="8090150" y="2673789"/>
              <a:ext cx="225857" cy="361517"/>
            </a:xfrm>
            <a:custGeom>
              <a:avLst/>
              <a:gdLst/>
              <a:ahLst/>
              <a:cxnLst/>
              <a:rect l="l" t="t" r="r" b="b"/>
              <a:pathLst>
                <a:path w="5500" h="8803" extrusionOk="0">
                  <a:moveTo>
                    <a:pt x="2811" y="1198"/>
                  </a:moveTo>
                  <a:cubicBezTo>
                    <a:pt x="3003" y="1198"/>
                    <a:pt x="3197" y="1235"/>
                    <a:pt x="3381" y="1311"/>
                  </a:cubicBezTo>
                  <a:cubicBezTo>
                    <a:pt x="3938" y="1543"/>
                    <a:pt x="4302" y="2086"/>
                    <a:pt x="4302" y="2690"/>
                  </a:cubicBezTo>
                  <a:cubicBezTo>
                    <a:pt x="4300" y="3513"/>
                    <a:pt x="3634" y="4179"/>
                    <a:pt x="2811" y="4181"/>
                  </a:cubicBezTo>
                  <a:cubicBezTo>
                    <a:pt x="2209" y="4181"/>
                    <a:pt x="1664" y="3817"/>
                    <a:pt x="1434" y="3260"/>
                  </a:cubicBezTo>
                  <a:cubicBezTo>
                    <a:pt x="1203" y="2703"/>
                    <a:pt x="1330" y="2062"/>
                    <a:pt x="1757" y="1635"/>
                  </a:cubicBezTo>
                  <a:cubicBezTo>
                    <a:pt x="2042" y="1349"/>
                    <a:pt x="2423" y="1198"/>
                    <a:pt x="2811" y="1198"/>
                  </a:cubicBezTo>
                  <a:close/>
                  <a:moveTo>
                    <a:pt x="2812" y="1"/>
                  </a:moveTo>
                  <a:cubicBezTo>
                    <a:pt x="2257" y="1"/>
                    <a:pt x="1706" y="172"/>
                    <a:pt x="1238" y="509"/>
                  </a:cubicBezTo>
                  <a:cubicBezTo>
                    <a:pt x="420" y="1098"/>
                    <a:pt x="1" y="2097"/>
                    <a:pt x="154" y="3095"/>
                  </a:cubicBezTo>
                  <a:cubicBezTo>
                    <a:pt x="306" y="4093"/>
                    <a:pt x="1005" y="4920"/>
                    <a:pt x="1962" y="5239"/>
                  </a:cubicBezTo>
                  <a:lnTo>
                    <a:pt x="1962" y="6706"/>
                  </a:lnTo>
                  <a:lnTo>
                    <a:pt x="1149" y="6706"/>
                  </a:lnTo>
                  <a:lnTo>
                    <a:pt x="2804" y="8802"/>
                  </a:lnTo>
                  <a:lnTo>
                    <a:pt x="4460" y="6706"/>
                  </a:lnTo>
                  <a:lnTo>
                    <a:pt x="3645" y="6706"/>
                  </a:lnTo>
                  <a:lnTo>
                    <a:pt x="3645" y="5244"/>
                  </a:lnTo>
                  <a:cubicBezTo>
                    <a:pt x="4750" y="4882"/>
                    <a:pt x="5499" y="3852"/>
                    <a:pt x="5499" y="2690"/>
                  </a:cubicBezTo>
                  <a:cubicBezTo>
                    <a:pt x="5499" y="1679"/>
                    <a:pt x="4934" y="755"/>
                    <a:pt x="4036" y="296"/>
                  </a:cubicBezTo>
                  <a:cubicBezTo>
                    <a:pt x="3650" y="98"/>
                    <a:pt x="3230" y="1"/>
                    <a:pt x="28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79" name="Google Shape;5079;p79"/>
          <p:cNvGrpSpPr/>
          <p:nvPr/>
        </p:nvGrpSpPr>
        <p:grpSpPr>
          <a:xfrm>
            <a:off x="3435080" y="3151165"/>
            <a:ext cx="1617976" cy="346616"/>
            <a:chOff x="1808063" y="4294338"/>
            <a:chExt cx="3370782" cy="721817"/>
          </a:xfrm>
        </p:grpSpPr>
        <p:sp>
          <p:nvSpPr>
            <p:cNvPr id="5080" name="Google Shape;5080;p79"/>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79"/>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79"/>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79"/>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79"/>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79"/>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79"/>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79"/>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79"/>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79"/>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090" name="Google Shape;5090;p79"/>
          <p:cNvGrpSpPr/>
          <p:nvPr/>
        </p:nvGrpSpPr>
        <p:grpSpPr>
          <a:xfrm>
            <a:off x="5261076" y="3817915"/>
            <a:ext cx="1417067" cy="350605"/>
            <a:chOff x="4234950" y="2101012"/>
            <a:chExt cx="4219974" cy="1044090"/>
          </a:xfrm>
        </p:grpSpPr>
        <p:sp>
          <p:nvSpPr>
            <p:cNvPr id="5091" name="Google Shape;5091;p79"/>
            <p:cNvSpPr/>
            <p:nvPr/>
          </p:nvSpPr>
          <p:spPr>
            <a:xfrm rot="10800000">
              <a:off x="7528544"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79"/>
            <p:cNvSpPr/>
            <p:nvPr/>
          </p:nvSpPr>
          <p:spPr>
            <a:xfrm rot="10800000">
              <a:off x="6487595" y="2218809"/>
              <a:ext cx="827572" cy="826702"/>
            </a:xfrm>
            <a:custGeom>
              <a:avLst/>
              <a:gdLst/>
              <a:ahLst/>
              <a:cxnLst/>
              <a:rect l="l" t="t" r="r" b="b"/>
              <a:pathLst>
                <a:path w="34926" h="34893" extrusionOk="0">
                  <a:moveTo>
                    <a:pt x="1" y="1"/>
                  </a:moveTo>
                  <a:lnTo>
                    <a:pt x="1" y="34892"/>
                  </a:lnTo>
                  <a:lnTo>
                    <a:pt x="34926" y="34892"/>
                  </a:lnTo>
                  <a:lnTo>
                    <a:pt x="34926" y="1"/>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79"/>
            <p:cNvSpPr/>
            <p:nvPr/>
          </p:nvSpPr>
          <p:spPr>
            <a:xfrm rot="10800000">
              <a:off x="5430819" y="2218809"/>
              <a:ext cx="827572" cy="826702"/>
            </a:xfrm>
            <a:custGeom>
              <a:avLst/>
              <a:gdLst/>
              <a:ahLst/>
              <a:cxnLst/>
              <a:rect l="l" t="t" r="r" b="b"/>
              <a:pathLst>
                <a:path w="34926" h="34893" extrusionOk="0">
                  <a:moveTo>
                    <a:pt x="0" y="1"/>
                  </a:moveTo>
                  <a:lnTo>
                    <a:pt x="0" y="34892"/>
                  </a:lnTo>
                  <a:lnTo>
                    <a:pt x="34925" y="34892"/>
                  </a:lnTo>
                  <a:lnTo>
                    <a:pt x="34925"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79"/>
            <p:cNvSpPr/>
            <p:nvPr/>
          </p:nvSpPr>
          <p:spPr>
            <a:xfrm rot="10800000">
              <a:off x="4374848" y="2218809"/>
              <a:ext cx="826790" cy="826702"/>
            </a:xfrm>
            <a:custGeom>
              <a:avLst/>
              <a:gdLst/>
              <a:ahLst/>
              <a:cxnLst/>
              <a:rect l="l" t="t" r="r" b="b"/>
              <a:pathLst>
                <a:path w="34893" h="34893" extrusionOk="0">
                  <a:moveTo>
                    <a:pt x="1" y="1"/>
                  </a:moveTo>
                  <a:lnTo>
                    <a:pt x="1" y="34892"/>
                  </a:lnTo>
                  <a:lnTo>
                    <a:pt x="34892" y="34892"/>
                  </a:lnTo>
                  <a:lnTo>
                    <a:pt x="34892"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79"/>
            <p:cNvSpPr/>
            <p:nvPr/>
          </p:nvSpPr>
          <p:spPr>
            <a:xfrm rot="10800000">
              <a:off x="7410780" y="2622683"/>
              <a:ext cx="1044144" cy="522420"/>
            </a:xfrm>
            <a:custGeom>
              <a:avLst/>
              <a:gdLst/>
              <a:ahLst/>
              <a:cxnLst/>
              <a:rect l="l" t="t" r="r" b="b"/>
              <a:pathLst>
                <a:path w="44066" h="22050" fill="none" extrusionOk="0">
                  <a:moveTo>
                    <a:pt x="1" y="22050"/>
                  </a:moveTo>
                  <a:cubicBezTo>
                    <a:pt x="1" y="9874"/>
                    <a:pt x="9874" y="1"/>
                    <a:pt x="22050" y="1"/>
                  </a:cubicBezTo>
                  <a:cubicBezTo>
                    <a:pt x="34192" y="1"/>
                    <a:pt x="44065" y="9874"/>
                    <a:pt x="44065" y="22050"/>
                  </a:cubicBezTo>
                </a:path>
              </a:pathLst>
            </a:custGeom>
            <a:noFill/>
            <a:ln w="20850"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79"/>
            <p:cNvSpPr/>
            <p:nvPr/>
          </p:nvSpPr>
          <p:spPr>
            <a:xfrm rot="10800000">
              <a:off x="6366656" y="2101012"/>
              <a:ext cx="1044144" cy="521638"/>
            </a:xfrm>
            <a:custGeom>
              <a:avLst/>
              <a:gdLst/>
              <a:ahLst/>
              <a:cxnLst/>
              <a:rect l="l" t="t" r="r" b="b"/>
              <a:pathLst>
                <a:path w="44066" h="22017" fill="none" extrusionOk="0">
                  <a:moveTo>
                    <a:pt x="44065" y="1"/>
                  </a:moveTo>
                  <a:cubicBezTo>
                    <a:pt x="44065" y="12176"/>
                    <a:pt x="34191" y="22016"/>
                    <a:pt x="22049" y="22016"/>
                  </a:cubicBezTo>
                  <a:cubicBezTo>
                    <a:pt x="9874" y="22016"/>
                    <a:pt x="0" y="12176"/>
                    <a:pt x="0" y="1"/>
                  </a:cubicBezTo>
                </a:path>
              </a:pathLst>
            </a:custGeom>
            <a:noFill/>
            <a:ln w="20850"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79"/>
            <p:cNvSpPr/>
            <p:nvPr/>
          </p:nvSpPr>
          <p:spPr>
            <a:xfrm rot="10800000">
              <a:off x="5322557" y="2622683"/>
              <a:ext cx="1044120" cy="522420"/>
            </a:xfrm>
            <a:custGeom>
              <a:avLst/>
              <a:gdLst/>
              <a:ahLst/>
              <a:cxnLst/>
              <a:rect l="l" t="t" r="r" b="b"/>
              <a:pathLst>
                <a:path w="44065" h="22050" fill="none" extrusionOk="0">
                  <a:moveTo>
                    <a:pt x="0" y="22050"/>
                  </a:moveTo>
                  <a:cubicBezTo>
                    <a:pt x="0" y="9874"/>
                    <a:pt x="9874" y="1"/>
                    <a:pt x="22049" y="1"/>
                  </a:cubicBezTo>
                  <a:cubicBezTo>
                    <a:pt x="34191" y="1"/>
                    <a:pt x="44065" y="9874"/>
                    <a:pt x="44065" y="22050"/>
                  </a:cubicBezTo>
                </a:path>
              </a:pathLst>
            </a:custGeom>
            <a:noFill/>
            <a:ln w="20850" cap="rnd" cmpd="sng">
              <a:solidFill>
                <a:srgbClr val="869FB2"/>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79"/>
            <p:cNvSpPr/>
            <p:nvPr/>
          </p:nvSpPr>
          <p:spPr>
            <a:xfrm rot="10800000">
              <a:off x="4278434" y="2101012"/>
              <a:ext cx="1044144" cy="521638"/>
            </a:xfrm>
            <a:custGeom>
              <a:avLst/>
              <a:gdLst/>
              <a:ahLst/>
              <a:cxnLst/>
              <a:rect l="l" t="t" r="r" b="b"/>
              <a:pathLst>
                <a:path w="44066" h="22017" fill="none" extrusionOk="0">
                  <a:moveTo>
                    <a:pt x="44066" y="1"/>
                  </a:moveTo>
                  <a:cubicBezTo>
                    <a:pt x="44066" y="12176"/>
                    <a:pt x="34192" y="22016"/>
                    <a:pt x="22017" y="22016"/>
                  </a:cubicBezTo>
                  <a:cubicBezTo>
                    <a:pt x="9875" y="22016"/>
                    <a:pt x="1" y="12176"/>
                    <a:pt x="1" y="1"/>
                  </a:cubicBezTo>
                </a:path>
              </a:pathLst>
            </a:custGeom>
            <a:noFill/>
            <a:ln w="20850" cap="rnd" cmpd="sng">
              <a:solidFill>
                <a:srgbClr val="BAC8D3"/>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79"/>
            <p:cNvSpPr/>
            <p:nvPr/>
          </p:nvSpPr>
          <p:spPr>
            <a:xfrm rot="10800000">
              <a:off x="7367296" y="2570459"/>
              <a:ext cx="86984" cy="86975"/>
            </a:xfrm>
            <a:custGeom>
              <a:avLst/>
              <a:gdLst/>
              <a:ahLst/>
              <a:cxnLst/>
              <a:rect l="l" t="t" r="r" b="b"/>
              <a:pathLst>
                <a:path w="3671" h="3671" extrusionOk="0">
                  <a:moveTo>
                    <a:pt x="1835" y="1"/>
                  </a:moveTo>
                  <a:cubicBezTo>
                    <a:pt x="835" y="1"/>
                    <a:pt x="1" y="835"/>
                    <a:pt x="1" y="1836"/>
                  </a:cubicBezTo>
                  <a:cubicBezTo>
                    <a:pt x="1" y="2870"/>
                    <a:pt x="835" y="3670"/>
                    <a:pt x="1835" y="3670"/>
                  </a:cubicBezTo>
                  <a:cubicBezTo>
                    <a:pt x="2869"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79"/>
            <p:cNvSpPr/>
            <p:nvPr/>
          </p:nvSpPr>
          <p:spPr>
            <a:xfrm rot="10800000">
              <a:off x="6323197" y="2570459"/>
              <a:ext cx="86961" cy="86975"/>
            </a:xfrm>
            <a:custGeom>
              <a:avLst/>
              <a:gdLst/>
              <a:ahLst/>
              <a:cxnLst/>
              <a:rect l="l" t="t" r="r" b="b"/>
              <a:pathLst>
                <a:path w="3670" h="3671" extrusionOk="0">
                  <a:moveTo>
                    <a:pt x="1835" y="1"/>
                  </a:moveTo>
                  <a:cubicBezTo>
                    <a:pt x="834" y="1"/>
                    <a:pt x="1" y="835"/>
                    <a:pt x="1" y="1836"/>
                  </a:cubicBezTo>
                  <a:cubicBezTo>
                    <a:pt x="1" y="2870"/>
                    <a:pt x="834" y="3670"/>
                    <a:pt x="1835" y="3670"/>
                  </a:cubicBezTo>
                  <a:cubicBezTo>
                    <a:pt x="2836" y="3670"/>
                    <a:pt x="3670" y="2870"/>
                    <a:pt x="3670" y="1836"/>
                  </a:cubicBezTo>
                  <a:cubicBezTo>
                    <a:pt x="3670" y="835"/>
                    <a:pt x="2869"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79"/>
            <p:cNvSpPr/>
            <p:nvPr/>
          </p:nvSpPr>
          <p:spPr>
            <a:xfrm rot="10800000">
              <a:off x="5279073"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70" y="2870"/>
                    <a:pt x="3670" y="1836"/>
                  </a:cubicBezTo>
                  <a:cubicBezTo>
                    <a:pt x="3670"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79"/>
            <p:cNvSpPr/>
            <p:nvPr/>
          </p:nvSpPr>
          <p:spPr>
            <a:xfrm rot="10800000">
              <a:off x="4234950" y="2570459"/>
              <a:ext cx="86961" cy="86975"/>
            </a:xfrm>
            <a:custGeom>
              <a:avLst/>
              <a:gdLst/>
              <a:ahLst/>
              <a:cxnLst/>
              <a:rect l="l" t="t" r="r" b="b"/>
              <a:pathLst>
                <a:path w="3670" h="3671" extrusionOk="0">
                  <a:moveTo>
                    <a:pt x="1835" y="1"/>
                  </a:moveTo>
                  <a:cubicBezTo>
                    <a:pt x="834" y="1"/>
                    <a:pt x="0" y="835"/>
                    <a:pt x="0" y="1836"/>
                  </a:cubicBezTo>
                  <a:cubicBezTo>
                    <a:pt x="0" y="2870"/>
                    <a:pt x="834" y="3670"/>
                    <a:pt x="1835" y="3670"/>
                  </a:cubicBezTo>
                  <a:cubicBezTo>
                    <a:pt x="2836" y="3670"/>
                    <a:pt x="3669" y="2870"/>
                    <a:pt x="3669" y="1836"/>
                  </a:cubicBezTo>
                  <a:cubicBezTo>
                    <a:pt x="3669" y="835"/>
                    <a:pt x="2836" y="1"/>
                    <a:pt x="1835"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79"/>
            <p:cNvSpPr/>
            <p:nvPr/>
          </p:nvSpPr>
          <p:spPr>
            <a:xfrm rot="10800000">
              <a:off x="7541197" y="2231460"/>
              <a:ext cx="801483" cy="800617"/>
            </a:xfrm>
            <a:custGeom>
              <a:avLst/>
              <a:gdLst/>
              <a:ahLst/>
              <a:cxnLst/>
              <a:rect l="l" t="t" r="r" b="b"/>
              <a:pathLst>
                <a:path w="33825" h="33792" extrusionOk="0">
                  <a:moveTo>
                    <a:pt x="16912" y="1835"/>
                  </a:moveTo>
                  <a:cubicBezTo>
                    <a:pt x="25218" y="1835"/>
                    <a:pt x="31956" y="8573"/>
                    <a:pt x="31956" y="16879"/>
                  </a:cubicBezTo>
                  <a:cubicBezTo>
                    <a:pt x="31956" y="25185"/>
                    <a:pt x="25218" y="31923"/>
                    <a:pt x="16912" y="31923"/>
                  </a:cubicBezTo>
                  <a:cubicBezTo>
                    <a:pt x="8606" y="31923"/>
                    <a:pt x="1868" y="25185"/>
                    <a:pt x="1868" y="16879"/>
                  </a:cubicBezTo>
                  <a:cubicBezTo>
                    <a:pt x="1868" y="8573"/>
                    <a:pt x="8606" y="1835"/>
                    <a:pt x="16912" y="1835"/>
                  </a:cubicBezTo>
                  <a:close/>
                  <a:moveTo>
                    <a:pt x="16912" y="1"/>
                  </a:moveTo>
                  <a:cubicBezTo>
                    <a:pt x="7572" y="1"/>
                    <a:pt x="0" y="7539"/>
                    <a:pt x="0" y="16879"/>
                  </a:cubicBezTo>
                  <a:cubicBezTo>
                    <a:pt x="0" y="26219"/>
                    <a:pt x="7572" y="33791"/>
                    <a:pt x="16912" y="33791"/>
                  </a:cubicBezTo>
                  <a:cubicBezTo>
                    <a:pt x="26252" y="33791"/>
                    <a:pt x="33824" y="26219"/>
                    <a:pt x="33824" y="16879"/>
                  </a:cubicBezTo>
                  <a:cubicBezTo>
                    <a:pt x="33824" y="7539"/>
                    <a:pt x="26252" y="1"/>
                    <a:pt x="16912"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79"/>
            <p:cNvSpPr/>
            <p:nvPr/>
          </p:nvSpPr>
          <p:spPr>
            <a:xfrm rot="10800000">
              <a:off x="6488377" y="2231460"/>
              <a:ext cx="800701" cy="800617"/>
            </a:xfrm>
            <a:custGeom>
              <a:avLst/>
              <a:gdLst/>
              <a:ahLst/>
              <a:cxnLst/>
              <a:rect l="l" t="t" r="r" b="b"/>
              <a:pathLst>
                <a:path w="33792" h="33792" extrusionOk="0">
                  <a:moveTo>
                    <a:pt x="16912" y="1"/>
                  </a:moveTo>
                  <a:cubicBezTo>
                    <a:pt x="7572" y="1"/>
                    <a:pt x="0" y="7539"/>
                    <a:pt x="0" y="16879"/>
                  </a:cubicBezTo>
                  <a:cubicBezTo>
                    <a:pt x="0" y="26219"/>
                    <a:pt x="7572" y="33791"/>
                    <a:pt x="16912" y="33791"/>
                  </a:cubicBezTo>
                  <a:cubicBezTo>
                    <a:pt x="26219" y="33791"/>
                    <a:pt x="33791" y="26219"/>
                    <a:pt x="33791" y="16879"/>
                  </a:cubicBezTo>
                  <a:cubicBezTo>
                    <a:pt x="33791" y="7539"/>
                    <a:pt x="26252" y="1"/>
                    <a:pt x="16912" y="1"/>
                  </a:cubicBezTo>
                  <a:close/>
                  <a:moveTo>
                    <a:pt x="16912" y="31923"/>
                  </a:moveTo>
                  <a:cubicBezTo>
                    <a:pt x="8607" y="31923"/>
                    <a:pt x="1868" y="25185"/>
                    <a:pt x="1868" y="16879"/>
                  </a:cubicBezTo>
                  <a:cubicBezTo>
                    <a:pt x="1868" y="8573"/>
                    <a:pt x="8607" y="1835"/>
                    <a:pt x="16912" y="1835"/>
                  </a:cubicBezTo>
                  <a:cubicBezTo>
                    <a:pt x="25218" y="1835"/>
                    <a:pt x="31957" y="8573"/>
                    <a:pt x="31957" y="16879"/>
                  </a:cubicBezTo>
                  <a:cubicBezTo>
                    <a:pt x="31957"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79"/>
            <p:cNvSpPr/>
            <p:nvPr/>
          </p:nvSpPr>
          <p:spPr>
            <a:xfrm rot="10800000">
              <a:off x="5434776" y="2231460"/>
              <a:ext cx="800701" cy="800617"/>
            </a:xfrm>
            <a:custGeom>
              <a:avLst/>
              <a:gdLst/>
              <a:ahLst/>
              <a:cxnLst/>
              <a:rect l="l" t="t" r="r" b="b"/>
              <a:pathLst>
                <a:path w="33792" h="33792" extrusionOk="0">
                  <a:moveTo>
                    <a:pt x="16879" y="1"/>
                  </a:moveTo>
                  <a:cubicBezTo>
                    <a:pt x="7539" y="1"/>
                    <a:pt x="0" y="7539"/>
                    <a:pt x="0" y="16879"/>
                  </a:cubicBezTo>
                  <a:cubicBezTo>
                    <a:pt x="0" y="26219"/>
                    <a:pt x="7539" y="33791"/>
                    <a:pt x="16879" y="33791"/>
                  </a:cubicBezTo>
                  <a:cubicBezTo>
                    <a:pt x="26219" y="33791"/>
                    <a:pt x="33791" y="26219"/>
                    <a:pt x="33791" y="16879"/>
                  </a:cubicBezTo>
                  <a:cubicBezTo>
                    <a:pt x="33791" y="7539"/>
                    <a:pt x="26219" y="1"/>
                    <a:pt x="16879" y="1"/>
                  </a:cubicBezTo>
                  <a:close/>
                  <a:moveTo>
                    <a:pt x="16879" y="31923"/>
                  </a:moveTo>
                  <a:cubicBezTo>
                    <a:pt x="8573" y="31923"/>
                    <a:pt x="1835" y="25185"/>
                    <a:pt x="1835" y="16879"/>
                  </a:cubicBezTo>
                  <a:cubicBezTo>
                    <a:pt x="1835" y="8573"/>
                    <a:pt x="8573" y="1835"/>
                    <a:pt x="16879" y="1835"/>
                  </a:cubicBezTo>
                  <a:cubicBezTo>
                    <a:pt x="25185" y="1835"/>
                    <a:pt x="31923" y="8573"/>
                    <a:pt x="31923" y="16879"/>
                  </a:cubicBezTo>
                  <a:cubicBezTo>
                    <a:pt x="31923" y="25185"/>
                    <a:pt x="25185" y="31923"/>
                    <a:pt x="16879"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79"/>
            <p:cNvSpPr/>
            <p:nvPr/>
          </p:nvSpPr>
          <p:spPr>
            <a:xfrm rot="10800000">
              <a:off x="4381980" y="2231460"/>
              <a:ext cx="800678" cy="800617"/>
            </a:xfrm>
            <a:custGeom>
              <a:avLst/>
              <a:gdLst/>
              <a:ahLst/>
              <a:cxnLst/>
              <a:rect l="l" t="t" r="r" b="b"/>
              <a:pathLst>
                <a:path w="33791" h="33792" extrusionOk="0">
                  <a:moveTo>
                    <a:pt x="16912" y="1"/>
                  </a:moveTo>
                  <a:cubicBezTo>
                    <a:pt x="7572" y="1"/>
                    <a:pt x="0" y="7539"/>
                    <a:pt x="0" y="16879"/>
                  </a:cubicBezTo>
                  <a:cubicBezTo>
                    <a:pt x="0" y="26219"/>
                    <a:pt x="7572" y="33791"/>
                    <a:pt x="16912" y="33791"/>
                  </a:cubicBezTo>
                  <a:cubicBezTo>
                    <a:pt x="26252" y="33791"/>
                    <a:pt x="33791" y="26219"/>
                    <a:pt x="33791" y="16879"/>
                  </a:cubicBezTo>
                  <a:cubicBezTo>
                    <a:pt x="33791" y="7539"/>
                    <a:pt x="26252" y="1"/>
                    <a:pt x="16912" y="1"/>
                  </a:cubicBezTo>
                  <a:close/>
                  <a:moveTo>
                    <a:pt x="16912" y="31923"/>
                  </a:moveTo>
                  <a:cubicBezTo>
                    <a:pt x="8606" y="31923"/>
                    <a:pt x="1868" y="25185"/>
                    <a:pt x="1868" y="16879"/>
                  </a:cubicBezTo>
                  <a:cubicBezTo>
                    <a:pt x="1868" y="8573"/>
                    <a:pt x="8606" y="1835"/>
                    <a:pt x="16912" y="1835"/>
                  </a:cubicBezTo>
                  <a:cubicBezTo>
                    <a:pt x="25218" y="1835"/>
                    <a:pt x="31956" y="8573"/>
                    <a:pt x="31956" y="16879"/>
                  </a:cubicBezTo>
                  <a:cubicBezTo>
                    <a:pt x="31956" y="25185"/>
                    <a:pt x="25218" y="31923"/>
                    <a:pt x="16912" y="31923"/>
                  </a:cubicBezTo>
                  <a:close/>
                </a:path>
              </a:pathLst>
            </a:custGeom>
            <a:solidFill>
              <a:srgbClr val="F2F2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07" name="Google Shape;5107;p79"/>
          <p:cNvGrpSpPr/>
          <p:nvPr/>
        </p:nvGrpSpPr>
        <p:grpSpPr>
          <a:xfrm>
            <a:off x="6836548" y="1808672"/>
            <a:ext cx="1586327" cy="371557"/>
            <a:chOff x="1247650" y="2075423"/>
            <a:chExt cx="6648477" cy="1557238"/>
          </a:xfrm>
        </p:grpSpPr>
        <p:sp>
          <p:nvSpPr>
            <p:cNvPr id="5108" name="Google Shape;5108;p79"/>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79"/>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79"/>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79"/>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79"/>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79"/>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solidFill>
              <a:srgbClr val="191919"/>
            </a:solidFill>
            <a:ln w="19050"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14" name="Google Shape;5114;p79"/>
          <p:cNvGrpSpPr/>
          <p:nvPr/>
        </p:nvGrpSpPr>
        <p:grpSpPr>
          <a:xfrm>
            <a:off x="5267818" y="961862"/>
            <a:ext cx="1415601" cy="1648533"/>
            <a:chOff x="1839112" y="2209163"/>
            <a:chExt cx="1918159" cy="2233784"/>
          </a:xfrm>
        </p:grpSpPr>
        <p:sp>
          <p:nvSpPr>
            <p:cNvPr id="5115" name="Google Shape;5115;p79"/>
            <p:cNvSpPr/>
            <p:nvPr/>
          </p:nvSpPr>
          <p:spPr>
            <a:xfrm>
              <a:off x="1839112"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79"/>
            <p:cNvSpPr/>
            <p:nvPr/>
          </p:nvSpPr>
          <p:spPr>
            <a:xfrm>
              <a:off x="3182171" y="2209163"/>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79"/>
            <p:cNvSpPr/>
            <p:nvPr/>
          </p:nvSpPr>
          <p:spPr>
            <a:xfrm>
              <a:off x="3182171"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18" name="Google Shape;5118;p79"/>
            <p:cNvCxnSpPr>
              <a:stCxn id="5115" idx="6"/>
              <a:endCxn id="5116" idx="2"/>
            </p:cNvCxnSpPr>
            <p:nvPr/>
          </p:nvCxnSpPr>
          <p:spPr>
            <a:xfrm>
              <a:off x="2414212" y="2496713"/>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119" name="Google Shape;5119;p79"/>
            <p:cNvCxnSpPr>
              <a:stCxn id="5116" idx="4"/>
              <a:endCxn id="5120" idx="0"/>
            </p:cNvCxnSpPr>
            <p:nvPr/>
          </p:nvCxnSpPr>
          <p:spPr>
            <a:xfrm rot="5400000">
              <a:off x="2669921" y="2240963"/>
              <a:ext cx="256500" cy="1343100"/>
            </a:xfrm>
            <a:prstGeom prst="bentConnector3">
              <a:avLst>
                <a:gd name="adj1" fmla="val 50000"/>
              </a:avLst>
            </a:prstGeom>
            <a:noFill/>
            <a:ln w="19050" cap="flat" cmpd="sng">
              <a:solidFill>
                <a:srgbClr val="374957"/>
              </a:solidFill>
              <a:prstDash val="solid"/>
              <a:round/>
              <a:headEnd type="none" w="med" len="med"/>
              <a:tailEnd type="none" w="med" len="med"/>
            </a:ln>
          </p:spPr>
        </p:cxnSp>
        <p:cxnSp>
          <p:nvCxnSpPr>
            <p:cNvPr id="5121" name="Google Shape;5121;p79"/>
            <p:cNvCxnSpPr>
              <a:stCxn id="5120" idx="6"/>
              <a:endCxn id="5117" idx="2"/>
            </p:cNvCxnSpPr>
            <p:nvPr/>
          </p:nvCxnSpPr>
          <p:spPr>
            <a:xfrm>
              <a:off x="2414212" y="3328316"/>
              <a:ext cx="768000" cy="600"/>
            </a:xfrm>
            <a:prstGeom prst="bentConnector3">
              <a:avLst>
                <a:gd name="adj1" fmla="val 49997"/>
              </a:avLst>
            </a:prstGeom>
            <a:noFill/>
            <a:ln w="19050" cap="flat" cmpd="sng">
              <a:solidFill>
                <a:srgbClr val="374957"/>
              </a:solidFill>
              <a:prstDash val="solid"/>
              <a:round/>
              <a:headEnd type="none" w="med" len="med"/>
              <a:tailEnd type="none" w="med" len="med"/>
            </a:ln>
          </p:spPr>
        </p:cxnSp>
        <p:cxnSp>
          <p:nvCxnSpPr>
            <p:cNvPr id="5122" name="Google Shape;5122;p79"/>
            <p:cNvCxnSpPr>
              <a:stCxn id="5117" idx="4"/>
              <a:endCxn id="5123" idx="0"/>
            </p:cNvCxnSpPr>
            <p:nvPr/>
          </p:nvCxnSpPr>
          <p:spPr>
            <a:xfrm rot="5400000">
              <a:off x="2672171" y="3070316"/>
              <a:ext cx="252000" cy="1343100"/>
            </a:xfrm>
            <a:prstGeom prst="bentConnector3">
              <a:avLst>
                <a:gd name="adj1" fmla="val 49996"/>
              </a:avLst>
            </a:prstGeom>
            <a:noFill/>
            <a:ln w="19050" cap="flat" cmpd="sng">
              <a:solidFill>
                <a:srgbClr val="374957"/>
              </a:solidFill>
              <a:prstDash val="solid"/>
              <a:round/>
              <a:headEnd type="none" w="med" len="med"/>
              <a:tailEnd type="none" w="med" len="med"/>
            </a:ln>
          </p:spPr>
        </p:cxnSp>
        <p:sp>
          <p:nvSpPr>
            <p:cNvPr id="5120" name="Google Shape;5120;p79"/>
            <p:cNvSpPr/>
            <p:nvPr/>
          </p:nvSpPr>
          <p:spPr>
            <a:xfrm>
              <a:off x="1839112" y="3040766"/>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79"/>
            <p:cNvSpPr/>
            <p:nvPr/>
          </p:nvSpPr>
          <p:spPr>
            <a:xfrm>
              <a:off x="1839112"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79"/>
            <p:cNvSpPr/>
            <p:nvPr/>
          </p:nvSpPr>
          <p:spPr>
            <a:xfrm>
              <a:off x="3182171" y="3867848"/>
              <a:ext cx="575100" cy="575100"/>
            </a:xfrm>
            <a:prstGeom prst="flowChartConnector">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25" name="Google Shape;5125;p79"/>
            <p:cNvCxnSpPr>
              <a:endCxn id="5124" idx="2"/>
            </p:cNvCxnSpPr>
            <p:nvPr/>
          </p:nvCxnSpPr>
          <p:spPr>
            <a:xfrm>
              <a:off x="2413871" y="4154498"/>
              <a:ext cx="768300" cy="900"/>
            </a:xfrm>
            <a:prstGeom prst="bentConnector3">
              <a:avLst>
                <a:gd name="adj1" fmla="val 50000"/>
              </a:avLst>
            </a:prstGeom>
            <a:noFill/>
            <a:ln w="19050" cap="flat" cmpd="sng">
              <a:solidFill>
                <a:srgbClr val="374957"/>
              </a:solidFill>
              <a:prstDash val="solid"/>
              <a:round/>
              <a:headEnd type="none" w="med" len="med"/>
              <a:tailEnd type="none" w="med" len="med"/>
            </a:ln>
          </p:spPr>
        </p:cxnSp>
      </p:grpSp>
      <p:grpSp>
        <p:nvGrpSpPr>
          <p:cNvPr id="5126" name="Google Shape;5126;p79"/>
          <p:cNvGrpSpPr/>
          <p:nvPr/>
        </p:nvGrpSpPr>
        <p:grpSpPr>
          <a:xfrm>
            <a:off x="3425084" y="979946"/>
            <a:ext cx="1637968" cy="154942"/>
            <a:chOff x="238125" y="2506075"/>
            <a:chExt cx="7115411" cy="673075"/>
          </a:xfrm>
        </p:grpSpPr>
        <p:sp>
          <p:nvSpPr>
            <p:cNvPr id="5127" name="Google Shape;5127;p79"/>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79"/>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79"/>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79"/>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79"/>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32" name="Google Shape;5132;p79"/>
          <p:cNvGrpSpPr/>
          <p:nvPr/>
        </p:nvGrpSpPr>
        <p:grpSpPr>
          <a:xfrm>
            <a:off x="1965820" y="1294664"/>
            <a:ext cx="1262932" cy="785408"/>
            <a:chOff x="548861" y="389676"/>
            <a:chExt cx="3843371" cy="2390163"/>
          </a:xfrm>
        </p:grpSpPr>
        <p:cxnSp>
          <p:nvCxnSpPr>
            <p:cNvPr id="5133" name="Google Shape;5133;p79"/>
            <p:cNvCxnSpPr/>
            <p:nvPr/>
          </p:nvCxnSpPr>
          <p:spPr>
            <a:xfrm rot="10800000" flipH="1">
              <a:off x="3486925" y="1918250"/>
              <a:ext cx="742200" cy="6903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134" name="Google Shape;5134;p79"/>
            <p:cNvCxnSpPr/>
            <p:nvPr/>
          </p:nvCxnSpPr>
          <p:spPr>
            <a:xfrm rot="-5400000" flipH="1">
              <a:off x="3486925" y="577350"/>
              <a:ext cx="650100" cy="6501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135" name="Google Shape;5135;p79"/>
            <p:cNvCxnSpPr/>
            <p:nvPr/>
          </p:nvCxnSpPr>
          <p:spPr>
            <a:xfrm>
              <a:off x="2725450" y="576000"/>
              <a:ext cx="1410600" cy="1800"/>
            </a:xfrm>
            <a:prstGeom prst="bentConnector3">
              <a:avLst>
                <a:gd name="adj1" fmla="val 50000"/>
              </a:avLst>
            </a:prstGeom>
            <a:noFill/>
            <a:ln w="9525" cap="flat" cmpd="sng">
              <a:solidFill>
                <a:srgbClr val="869FB2"/>
              </a:solidFill>
              <a:prstDash val="solid"/>
              <a:round/>
              <a:headEnd type="none" w="med" len="med"/>
              <a:tailEnd type="none" w="med" len="med"/>
            </a:ln>
          </p:spPr>
        </p:cxnSp>
        <p:cxnSp>
          <p:nvCxnSpPr>
            <p:cNvPr id="5136" name="Google Shape;5136;p79"/>
            <p:cNvCxnSpPr/>
            <p:nvPr/>
          </p:nvCxnSpPr>
          <p:spPr>
            <a:xfrm rot="10800000" flipH="1">
              <a:off x="756500" y="577975"/>
              <a:ext cx="1705500" cy="1049100"/>
            </a:xfrm>
            <a:prstGeom prst="bentConnector3">
              <a:avLst>
                <a:gd name="adj1" fmla="val 50000"/>
              </a:avLst>
            </a:prstGeom>
            <a:noFill/>
            <a:ln w="9525" cap="flat" cmpd="sng">
              <a:solidFill>
                <a:srgbClr val="BAC8D3"/>
              </a:solidFill>
              <a:prstDash val="solid"/>
              <a:round/>
              <a:headEnd type="none" w="med" len="med"/>
              <a:tailEnd type="none" w="med" len="med"/>
            </a:ln>
          </p:spPr>
        </p:cxnSp>
        <p:cxnSp>
          <p:nvCxnSpPr>
            <p:cNvPr id="5137" name="Google Shape;5137;p79"/>
            <p:cNvCxnSpPr/>
            <p:nvPr/>
          </p:nvCxnSpPr>
          <p:spPr>
            <a:xfrm>
              <a:off x="760067" y="1625791"/>
              <a:ext cx="1689000" cy="9741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5138" name="Google Shape;5138;p79"/>
            <p:cNvSpPr/>
            <p:nvPr/>
          </p:nvSpPr>
          <p:spPr>
            <a:xfrm>
              <a:off x="548861" y="1338125"/>
              <a:ext cx="502050" cy="50287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139" name="Google Shape;5139;p79"/>
            <p:cNvCxnSpPr/>
            <p:nvPr/>
          </p:nvCxnSpPr>
          <p:spPr>
            <a:xfrm>
              <a:off x="2725450" y="2609025"/>
              <a:ext cx="1416000" cy="18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5140" name="Google Shape;5140;p79"/>
            <p:cNvSpPr/>
            <p:nvPr/>
          </p:nvSpPr>
          <p:spPr>
            <a:xfrm>
              <a:off x="4095707" y="1083398"/>
              <a:ext cx="289400" cy="268650"/>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79"/>
            <p:cNvSpPr/>
            <p:nvPr/>
          </p:nvSpPr>
          <p:spPr>
            <a:xfrm>
              <a:off x="2421967" y="389676"/>
              <a:ext cx="383625" cy="37182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79"/>
            <p:cNvSpPr/>
            <p:nvPr/>
          </p:nvSpPr>
          <p:spPr>
            <a:xfrm>
              <a:off x="4095707" y="426309"/>
              <a:ext cx="289400" cy="268850"/>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79"/>
            <p:cNvSpPr/>
            <p:nvPr/>
          </p:nvSpPr>
          <p:spPr>
            <a:xfrm>
              <a:off x="4102832" y="2474633"/>
              <a:ext cx="289400" cy="269425"/>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79"/>
            <p:cNvSpPr/>
            <p:nvPr/>
          </p:nvSpPr>
          <p:spPr>
            <a:xfrm>
              <a:off x="4095707" y="1772738"/>
              <a:ext cx="289400" cy="268825"/>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79"/>
            <p:cNvSpPr/>
            <p:nvPr/>
          </p:nvSpPr>
          <p:spPr>
            <a:xfrm>
              <a:off x="2422792" y="2408015"/>
              <a:ext cx="383650" cy="37182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46" name="Google Shape;5146;p79"/>
          <p:cNvGrpSpPr/>
          <p:nvPr/>
        </p:nvGrpSpPr>
        <p:grpSpPr>
          <a:xfrm>
            <a:off x="753952" y="2401541"/>
            <a:ext cx="1412054" cy="633562"/>
            <a:chOff x="1187400" y="2529299"/>
            <a:chExt cx="6769193" cy="2241903"/>
          </a:xfrm>
        </p:grpSpPr>
        <p:sp>
          <p:nvSpPr>
            <p:cNvPr id="5147" name="Google Shape;5147;p79"/>
            <p:cNvSpPr/>
            <p:nvPr/>
          </p:nvSpPr>
          <p:spPr>
            <a:xfrm>
              <a:off x="3802943" y="2529299"/>
              <a:ext cx="1538100" cy="442500"/>
            </a:xfrm>
            <a:prstGeom prst="roundRect">
              <a:avLst>
                <a:gd name="adj" fmla="val 5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sp>
          <p:nvSpPr>
            <p:cNvPr id="5148" name="Google Shape;5148;p79"/>
            <p:cNvSpPr/>
            <p:nvPr/>
          </p:nvSpPr>
          <p:spPr>
            <a:xfrm>
              <a:off x="5573240"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49" name="Google Shape;5149;p79"/>
            <p:cNvSpPr/>
            <p:nvPr/>
          </p:nvSpPr>
          <p:spPr>
            <a:xfrm>
              <a:off x="2032647" y="3429000"/>
              <a:ext cx="1538100" cy="442500"/>
            </a:xfrm>
            <a:prstGeom prst="roundRect">
              <a:avLst>
                <a:gd name="adj" fmla="val 50000"/>
              </a:avLst>
            </a:prstGeom>
            <a:solidFill>
              <a:srgbClr val="869FB1"/>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50" name="Google Shape;5150;p79"/>
            <p:cNvSpPr/>
            <p:nvPr/>
          </p:nvSpPr>
          <p:spPr>
            <a:xfrm>
              <a:off x="11874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51" name="Google Shape;5151;p79"/>
            <p:cNvSpPr/>
            <p:nvPr/>
          </p:nvSpPr>
          <p:spPr>
            <a:xfrm>
              <a:off x="28778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52" name="Google Shape;5152;p79"/>
            <p:cNvSpPr/>
            <p:nvPr/>
          </p:nvSpPr>
          <p:spPr>
            <a:xfrm>
              <a:off x="4728000"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5153" name="Google Shape;5153;p79"/>
            <p:cNvSpPr/>
            <p:nvPr/>
          </p:nvSpPr>
          <p:spPr>
            <a:xfrm>
              <a:off x="6418493" y="4328701"/>
              <a:ext cx="1538100" cy="442500"/>
            </a:xfrm>
            <a:prstGeom prst="roundRect">
              <a:avLst>
                <a:gd name="adj" fmla="val 50000"/>
              </a:avLst>
            </a:prstGeom>
            <a:solidFill>
              <a:srgbClr val="CFD9E0"/>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cxnSp>
          <p:nvCxnSpPr>
            <p:cNvPr id="5154" name="Google Shape;5154;p79"/>
            <p:cNvCxnSpPr>
              <a:stCxn id="5147" idx="2"/>
              <a:endCxn id="5148" idx="0"/>
            </p:cNvCxnSpPr>
            <p:nvPr/>
          </p:nvCxnSpPr>
          <p:spPr>
            <a:xfrm rot="-5400000" flipH="1">
              <a:off x="5228543" y="2315249"/>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55" name="Google Shape;5155;p79"/>
            <p:cNvCxnSpPr>
              <a:stCxn id="5149" idx="0"/>
              <a:endCxn id="5147" idx="2"/>
            </p:cNvCxnSpPr>
            <p:nvPr/>
          </p:nvCxnSpPr>
          <p:spPr>
            <a:xfrm rot="-5400000">
              <a:off x="3458247" y="2315250"/>
              <a:ext cx="457200" cy="17703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56" name="Google Shape;5156;p79"/>
            <p:cNvCxnSpPr>
              <a:stCxn id="5149" idx="2"/>
              <a:endCxn id="5151" idx="0"/>
            </p:cNvCxnSpPr>
            <p:nvPr/>
          </p:nvCxnSpPr>
          <p:spPr>
            <a:xfrm rot="-5400000" flipH="1">
              <a:off x="2995647" y="3677550"/>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57" name="Google Shape;5157;p79"/>
            <p:cNvCxnSpPr>
              <a:stCxn id="5150" idx="0"/>
              <a:endCxn id="5149" idx="2"/>
            </p:cNvCxnSpPr>
            <p:nvPr/>
          </p:nvCxnSpPr>
          <p:spPr>
            <a:xfrm rot="-5400000">
              <a:off x="21504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58" name="Google Shape;5158;p79"/>
            <p:cNvCxnSpPr>
              <a:stCxn id="5148" idx="2"/>
              <a:endCxn id="5153" idx="0"/>
            </p:cNvCxnSpPr>
            <p:nvPr/>
          </p:nvCxnSpPr>
          <p:spPr>
            <a:xfrm rot="-5400000" flipH="1">
              <a:off x="6536390" y="3677400"/>
              <a:ext cx="457200" cy="845400"/>
            </a:xfrm>
            <a:prstGeom prst="bentConnector3">
              <a:avLst>
                <a:gd name="adj1" fmla="val 49967"/>
              </a:avLst>
            </a:prstGeom>
            <a:noFill/>
            <a:ln w="9525" cap="flat" cmpd="sng">
              <a:solidFill>
                <a:srgbClr val="C2C2C2"/>
              </a:solidFill>
              <a:prstDash val="solid"/>
              <a:round/>
              <a:headEnd type="none" w="sm" len="sm"/>
              <a:tailEnd type="none" w="sm" len="sm"/>
            </a:ln>
          </p:spPr>
        </p:cxnSp>
        <p:cxnSp>
          <p:nvCxnSpPr>
            <p:cNvPr id="5159" name="Google Shape;5159;p79"/>
            <p:cNvCxnSpPr>
              <a:stCxn id="5152" idx="0"/>
              <a:endCxn id="5148" idx="2"/>
            </p:cNvCxnSpPr>
            <p:nvPr/>
          </p:nvCxnSpPr>
          <p:spPr>
            <a:xfrm rot="-5400000">
              <a:off x="5691000" y="3677551"/>
              <a:ext cx="457200" cy="845100"/>
            </a:xfrm>
            <a:prstGeom prst="bentConnector3">
              <a:avLst>
                <a:gd name="adj1" fmla="val 49967"/>
              </a:avLst>
            </a:prstGeom>
            <a:noFill/>
            <a:ln w="9525" cap="flat" cmpd="sng">
              <a:solidFill>
                <a:srgbClr val="C2C2C2"/>
              </a:solidFill>
              <a:prstDash val="solid"/>
              <a:round/>
              <a:headEnd type="none" w="sm" len="sm"/>
              <a:tailEnd type="none" w="sm" len="sm"/>
            </a:ln>
          </p:spPr>
        </p:cxnSp>
      </p:grpSp>
      <p:grpSp>
        <p:nvGrpSpPr>
          <p:cNvPr id="5160" name="Google Shape;5160;p79"/>
          <p:cNvGrpSpPr/>
          <p:nvPr/>
        </p:nvGrpSpPr>
        <p:grpSpPr>
          <a:xfrm>
            <a:off x="6840198" y="2894250"/>
            <a:ext cx="1579035" cy="540873"/>
            <a:chOff x="6895650" y="3126697"/>
            <a:chExt cx="1436662" cy="492105"/>
          </a:xfrm>
        </p:grpSpPr>
        <p:sp>
          <p:nvSpPr>
            <p:cNvPr id="5161" name="Google Shape;5161;p79"/>
            <p:cNvSpPr/>
            <p:nvPr/>
          </p:nvSpPr>
          <p:spPr>
            <a:xfrm>
              <a:off x="715182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79"/>
            <p:cNvSpPr/>
            <p:nvPr/>
          </p:nvSpPr>
          <p:spPr>
            <a:xfrm>
              <a:off x="7664160" y="3406364"/>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79"/>
            <p:cNvSpPr/>
            <p:nvPr/>
          </p:nvSpPr>
          <p:spPr>
            <a:xfrm>
              <a:off x="6895650" y="3127761"/>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79"/>
            <p:cNvSpPr/>
            <p:nvPr/>
          </p:nvSpPr>
          <p:spPr>
            <a:xfrm>
              <a:off x="7399482"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79"/>
            <p:cNvSpPr/>
            <p:nvPr/>
          </p:nvSpPr>
          <p:spPr>
            <a:xfrm>
              <a:off x="7911823" y="3126697"/>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66" name="Google Shape;5166;p79"/>
            <p:cNvGrpSpPr/>
            <p:nvPr/>
          </p:nvGrpSpPr>
          <p:grpSpPr>
            <a:xfrm>
              <a:off x="6995957" y="3335810"/>
              <a:ext cx="1230393" cy="71754"/>
              <a:chOff x="6995957" y="3287964"/>
              <a:chExt cx="1230393" cy="71754"/>
            </a:xfrm>
          </p:grpSpPr>
          <p:sp>
            <p:nvSpPr>
              <p:cNvPr id="5167" name="Google Shape;5167;p79"/>
              <p:cNvSpPr/>
              <p:nvPr/>
            </p:nvSpPr>
            <p:spPr>
              <a:xfrm>
                <a:off x="8006733" y="3287964"/>
                <a:ext cx="219617" cy="71754"/>
              </a:xfrm>
              <a:custGeom>
                <a:avLst/>
                <a:gdLst/>
                <a:ahLst/>
                <a:cxnLst/>
                <a:rect l="l" t="t" r="r" b="b"/>
                <a:pathLst>
                  <a:path w="6608" h="2159" extrusionOk="0">
                    <a:moveTo>
                      <a:pt x="3501" y="647"/>
                    </a:moveTo>
                    <a:cubicBezTo>
                      <a:pt x="3723" y="647"/>
                      <a:pt x="3935" y="820"/>
                      <a:pt x="3936" y="1080"/>
                    </a:cubicBezTo>
                    <a:cubicBezTo>
                      <a:pt x="3936" y="1318"/>
                      <a:pt x="3743" y="1512"/>
                      <a:pt x="3504" y="1512"/>
                    </a:cubicBezTo>
                    <a:cubicBezTo>
                      <a:pt x="3118" y="1512"/>
                      <a:pt x="2924" y="1048"/>
                      <a:pt x="3198" y="775"/>
                    </a:cubicBezTo>
                    <a:cubicBezTo>
                      <a:pt x="3286" y="687"/>
                      <a:pt x="3395" y="647"/>
                      <a:pt x="3501" y="647"/>
                    </a:cubicBezTo>
                    <a:close/>
                    <a:moveTo>
                      <a:pt x="3504" y="0"/>
                    </a:moveTo>
                    <a:cubicBezTo>
                      <a:pt x="3051" y="0"/>
                      <a:pt x="2646" y="282"/>
                      <a:pt x="2490" y="708"/>
                    </a:cubicBezTo>
                    <a:lnTo>
                      <a:pt x="357" y="708"/>
                    </a:lnTo>
                    <a:cubicBezTo>
                      <a:pt x="160" y="708"/>
                      <a:pt x="0" y="868"/>
                      <a:pt x="0" y="1065"/>
                    </a:cubicBezTo>
                    <a:lnTo>
                      <a:pt x="0" y="1129"/>
                    </a:lnTo>
                    <a:cubicBezTo>
                      <a:pt x="0" y="1326"/>
                      <a:pt x="160" y="1486"/>
                      <a:pt x="357" y="1486"/>
                    </a:cubicBezTo>
                    <a:lnTo>
                      <a:pt x="2502" y="1486"/>
                    </a:lnTo>
                    <a:cubicBezTo>
                      <a:pt x="2668" y="1893"/>
                      <a:pt x="3064" y="2159"/>
                      <a:pt x="3502" y="2159"/>
                    </a:cubicBezTo>
                    <a:cubicBezTo>
                      <a:pt x="3943" y="2159"/>
                      <a:pt x="4338" y="1893"/>
                      <a:pt x="4503" y="1486"/>
                    </a:cubicBezTo>
                    <a:lnTo>
                      <a:pt x="6271" y="1486"/>
                    </a:lnTo>
                    <a:cubicBezTo>
                      <a:pt x="6457" y="1486"/>
                      <a:pt x="6607" y="1336"/>
                      <a:pt x="6607" y="1150"/>
                    </a:cubicBezTo>
                    <a:lnTo>
                      <a:pt x="6607" y="1044"/>
                    </a:lnTo>
                    <a:cubicBezTo>
                      <a:pt x="6607" y="859"/>
                      <a:pt x="6457" y="710"/>
                      <a:pt x="6271" y="708"/>
                    </a:cubicBezTo>
                    <a:lnTo>
                      <a:pt x="4518" y="708"/>
                    </a:lnTo>
                    <a:cubicBezTo>
                      <a:pt x="4362" y="282"/>
                      <a:pt x="3957"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79"/>
              <p:cNvSpPr/>
              <p:nvPr/>
            </p:nvSpPr>
            <p:spPr>
              <a:xfrm>
                <a:off x="7756540" y="3287964"/>
                <a:ext cx="219617" cy="71754"/>
              </a:xfrm>
              <a:custGeom>
                <a:avLst/>
                <a:gdLst/>
                <a:ahLst/>
                <a:cxnLst/>
                <a:rect l="l" t="t" r="r" b="b"/>
                <a:pathLst>
                  <a:path w="6608" h="2159" extrusionOk="0">
                    <a:moveTo>
                      <a:pt x="3500" y="647"/>
                    </a:moveTo>
                    <a:cubicBezTo>
                      <a:pt x="3722" y="647"/>
                      <a:pt x="3935" y="820"/>
                      <a:pt x="3935" y="1080"/>
                    </a:cubicBezTo>
                    <a:cubicBezTo>
                      <a:pt x="3935" y="1318"/>
                      <a:pt x="3741" y="1512"/>
                      <a:pt x="3503" y="1512"/>
                    </a:cubicBezTo>
                    <a:cubicBezTo>
                      <a:pt x="3117" y="1512"/>
                      <a:pt x="2925" y="1048"/>
                      <a:pt x="3197" y="775"/>
                    </a:cubicBezTo>
                    <a:cubicBezTo>
                      <a:pt x="3285" y="687"/>
                      <a:pt x="3393" y="647"/>
                      <a:pt x="3500" y="647"/>
                    </a:cubicBezTo>
                    <a:close/>
                    <a:moveTo>
                      <a:pt x="3503" y="0"/>
                    </a:moveTo>
                    <a:cubicBezTo>
                      <a:pt x="3049" y="0"/>
                      <a:pt x="2644" y="282"/>
                      <a:pt x="2489" y="708"/>
                    </a:cubicBezTo>
                    <a:lnTo>
                      <a:pt x="358" y="708"/>
                    </a:lnTo>
                    <a:cubicBezTo>
                      <a:pt x="159" y="708"/>
                      <a:pt x="0" y="868"/>
                      <a:pt x="0" y="1065"/>
                    </a:cubicBezTo>
                    <a:lnTo>
                      <a:pt x="0" y="1129"/>
                    </a:lnTo>
                    <a:cubicBezTo>
                      <a:pt x="0" y="1326"/>
                      <a:pt x="159" y="1486"/>
                      <a:pt x="358" y="1486"/>
                    </a:cubicBezTo>
                    <a:lnTo>
                      <a:pt x="2502" y="1486"/>
                    </a:lnTo>
                    <a:cubicBezTo>
                      <a:pt x="2668" y="1893"/>
                      <a:pt x="3064" y="2159"/>
                      <a:pt x="3503" y="2159"/>
                    </a:cubicBezTo>
                    <a:cubicBezTo>
                      <a:pt x="3941" y="2159"/>
                      <a:pt x="4338" y="1893"/>
                      <a:pt x="4503" y="1486"/>
                    </a:cubicBezTo>
                    <a:lnTo>
                      <a:pt x="6271" y="1486"/>
                    </a:lnTo>
                    <a:cubicBezTo>
                      <a:pt x="6457" y="1486"/>
                      <a:pt x="6608" y="1336"/>
                      <a:pt x="6608" y="1150"/>
                    </a:cubicBezTo>
                    <a:lnTo>
                      <a:pt x="6608" y="1044"/>
                    </a:lnTo>
                    <a:cubicBezTo>
                      <a:pt x="6606" y="859"/>
                      <a:pt x="6455" y="708"/>
                      <a:pt x="6270"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79"/>
              <p:cNvSpPr/>
              <p:nvPr/>
            </p:nvSpPr>
            <p:spPr>
              <a:xfrm>
                <a:off x="7496443"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4" y="1512"/>
                    </a:cubicBezTo>
                    <a:cubicBezTo>
                      <a:pt x="3119" y="1512"/>
                      <a:pt x="2925" y="1048"/>
                      <a:pt x="3197" y="775"/>
                    </a:cubicBezTo>
                    <a:cubicBezTo>
                      <a:pt x="3285" y="687"/>
                      <a:pt x="3394" y="647"/>
                      <a:pt x="3500" y="647"/>
                    </a:cubicBezTo>
                    <a:close/>
                    <a:moveTo>
                      <a:pt x="3504" y="0"/>
                    </a:moveTo>
                    <a:cubicBezTo>
                      <a:pt x="3050" y="0"/>
                      <a:pt x="2646" y="282"/>
                      <a:pt x="2491" y="708"/>
                    </a:cubicBezTo>
                    <a:lnTo>
                      <a:pt x="358" y="708"/>
                    </a:lnTo>
                    <a:cubicBezTo>
                      <a:pt x="159" y="708"/>
                      <a:pt x="1" y="868"/>
                      <a:pt x="1" y="1065"/>
                    </a:cubicBezTo>
                    <a:lnTo>
                      <a:pt x="1" y="1129"/>
                    </a:lnTo>
                    <a:cubicBezTo>
                      <a:pt x="1" y="1326"/>
                      <a:pt x="159" y="1486"/>
                      <a:pt x="358" y="1486"/>
                    </a:cubicBezTo>
                    <a:lnTo>
                      <a:pt x="2502" y="1486"/>
                    </a:lnTo>
                    <a:cubicBezTo>
                      <a:pt x="2669" y="1893"/>
                      <a:pt x="3064" y="2159"/>
                      <a:pt x="3503" y="2159"/>
                    </a:cubicBezTo>
                    <a:cubicBezTo>
                      <a:pt x="3943" y="2159"/>
                      <a:pt x="4339" y="1893"/>
                      <a:pt x="4504" y="1486"/>
                    </a:cubicBezTo>
                    <a:lnTo>
                      <a:pt x="6272" y="1486"/>
                    </a:lnTo>
                    <a:cubicBezTo>
                      <a:pt x="6457" y="1486"/>
                      <a:pt x="6608" y="1336"/>
                      <a:pt x="6608" y="1150"/>
                    </a:cubicBezTo>
                    <a:lnTo>
                      <a:pt x="6608" y="1044"/>
                    </a:lnTo>
                    <a:cubicBezTo>
                      <a:pt x="6608" y="859"/>
                      <a:pt x="6457" y="710"/>
                      <a:pt x="6272" y="708"/>
                    </a:cubicBezTo>
                    <a:lnTo>
                      <a:pt x="4518" y="708"/>
                    </a:lnTo>
                    <a:cubicBezTo>
                      <a:pt x="4361" y="282"/>
                      <a:pt x="3958" y="0"/>
                      <a:pt x="350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79"/>
              <p:cNvSpPr/>
              <p:nvPr/>
            </p:nvSpPr>
            <p:spPr>
              <a:xfrm>
                <a:off x="7243757" y="3287964"/>
                <a:ext cx="219617" cy="71754"/>
              </a:xfrm>
              <a:custGeom>
                <a:avLst/>
                <a:gdLst/>
                <a:ahLst/>
                <a:cxnLst/>
                <a:rect l="l" t="t" r="r" b="b"/>
                <a:pathLst>
                  <a:path w="6608" h="2159" extrusionOk="0">
                    <a:moveTo>
                      <a:pt x="3500" y="647"/>
                    </a:moveTo>
                    <a:cubicBezTo>
                      <a:pt x="3722" y="647"/>
                      <a:pt x="3935" y="820"/>
                      <a:pt x="3935" y="1080"/>
                    </a:cubicBezTo>
                    <a:cubicBezTo>
                      <a:pt x="3935" y="1318"/>
                      <a:pt x="3743" y="1512"/>
                      <a:pt x="3503" y="1512"/>
                    </a:cubicBezTo>
                    <a:cubicBezTo>
                      <a:pt x="3118" y="1512"/>
                      <a:pt x="2925" y="1048"/>
                      <a:pt x="3197" y="775"/>
                    </a:cubicBezTo>
                    <a:cubicBezTo>
                      <a:pt x="3285" y="687"/>
                      <a:pt x="3394" y="647"/>
                      <a:pt x="3500" y="647"/>
                    </a:cubicBezTo>
                    <a:close/>
                    <a:moveTo>
                      <a:pt x="3503" y="0"/>
                    </a:moveTo>
                    <a:cubicBezTo>
                      <a:pt x="3050" y="0"/>
                      <a:pt x="2644" y="282"/>
                      <a:pt x="2489" y="708"/>
                    </a:cubicBezTo>
                    <a:lnTo>
                      <a:pt x="358" y="708"/>
                    </a:lnTo>
                    <a:cubicBezTo>
                      <a:pt x="159" y="708"/>
                      <a:pt x="1" y="868"/>
                      <a:pt x="1" y="1065"/>
                    </a:cubicBezTo>
                    <a:lnTo>
                      <a:pt x="1" y="1129"/>
                    </a:lnTo>
                    <a:cubicBezTo>
                      <a:pt x="1" y="1326"/>
                      <a:pt x="159" y="1486"/>
                      <a:pt x="358" y="1486"/>
                    </a:cubicBezTo>
                    <a:lnTo>
                      <a:pt x="2502" y="1486"/>
                    </a:lnTo>
                    <a:cubicBezTo>
                      <a:pt x="2668" y="1893"/>
                      <a:pt x="3064" y="2159"/>
                      <a:pt x="3503" y="2159"/>
                    </a:cubicBezTo>
                    <a:cubicBezTo>
                      <a:pt x="3943" y="2159"/>
                      <a:pt x="4339" y="1893"/>
                      <a:pt x="4504" y="1486"/>
                    </a:cubicBezTo>
                    <a:lnTo>
                      <a:pt x="6271" y="1486"/>
                    </a:lnTo>
                    <a:cubicBezTo>
                      <a:pt x="6457" y="1486"/>
                      <a:pt x="6608" y="1336"/>
                      <a:pt x="6608" y="1150"/>
                    </a:cubicBezTo>
                    <a:lnTo>
                      <a:pt x="6608" y="1044"/>
                    </a:lnTo>
                    <a:cubicBezTo>
                      <a:pt x="6608" y="859"/>
                      <a:pt x="6457" y="710"/>
                      <a:pt x="6271" y="708"/>
                    </a:cubicBezTo>
                    <a:lnTo>
                      <a:pt x="4516" y="708"/>
                    </a:lnTo>
                    <a:cubicBezTo>
                      <a:pt x="4361" y="282"/>
                      <a:pt x="3956" y="0"/>
                      <a:pt x="350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79"/>
              <p:cNvSpPr/>
              <p:nvPr/>
            </p:nvSpPr>
            <p:spPr>
              <a:xfrm>
                <a:off x="6995957" y="3287964"/>
                <a:ext cx="219617" cy="71754"/>
              </a:xfrm>
              <a:custGeom>
                <a:avLst/>
                <a:gdLst/>
                <a:ahLst/>
                <a:cxnLst/>
                <a:rect l="l" t="t" r="r" b="b"/>
                <a:pathLst>
                  <a:path w="6608" h="2159" extrusionOk="0">
                    <a:moveTo>
                      <a:pt x="3502" y="647"/>
                    </a:moveTo>
                    <a:cubicBezTo>
                      <a:pt x="3724" y="647"/>
                      <a:pt x="3937" y="820"/>
                      <a:pt x="3937" y="1080"/>
                    </a:cubicBezTo>
                    <a:cubicBezTo>
                      <a:pt x="3937" y="1318"/>
                      <a:pt x="3743" y="1512"/>
                      <a:pt x="3505" y="1512"/>
                    </a:cubicBezTo>
                    <a:cubicBezTo>
                      <a:pt x="3119" y="1512"/>
                      <a:pt x="2926" y="1048"/>
                      <a:pt x="3199" y="775"/>
                    </a:cubicBezTo>
                    <a:cubicBezTo>
                      <a:pt x="3287" y="687"/>
                      <a:pt x="3395" y="647"/>
                      <a:pt x="3502" y="647"/>
                    </a:cubicBezTo>
                    <a:close/>
                    <a:moveTo>
                      <a:pt x="3505" y="0"/>
                    </a:moveTo>
                    <a:cubicBezTo>
                      <a:pt x="3051" y="0"/>
                      <a:pt x="2646" y="282"/>
                      <a:pt x="2491" y="708"/>
                    </a:cubicBezTo>
                    <a:lnTo>
                      <a:pt x="358" y="708"/>
                    </a:lnTo>
                    <a:cubicBezTo>
                      <a:pt x="161" y="708"/>
                      <a:pt x="1" y="868"/>
                      <a:pt x="1" y="1065"/>
                    </a:cubicBezTo>
                    <a:lnTo>
                      <a:pt x="1" y="1129"/>
                    </a:lnTo>
                    <a:cubicBezTo>
                      <a:pt x="1" y="1326"/>
                      <a:pt x="161" y="1486"/>
                      <a:pt x="358" y="1486"/>
                    </a:cubicBezTo>
                    <a:lnTo>
                      <a:pt x="2504" y="1486"/>
                    </a:lnTo>
                    <a:cubicBezTo>
                      <a:pt x="2669" y="1893"/>
                      <a:pt x="3064" y="2159"/>
                      <a:pt x="3505" y="2159"/>
                    </a:cubicBezTo>
                    <a:cubicBezTo>
                      <a:pt x="3943" y="2159"/>
                      <a:pt x="4339" y="1893"/>
                      <a:pt x="4505" y="1486"/>
                    </a:cubicBezTo>
                    <a:lnTo>
                      <a:pt x="6272" y="1486"/>
                    </a:lnTo>
                    <a:cubicBezTo>
                      <a:pt x="6457" y="1486"/>
                      <a:pt x="6608" y="1336"/>
                      <a:pt x="6608" y="1150"/>
                    </a:cubicBezTo>
                    <a:lnTo>
                      <a:pt x="6608" y="1044"/>
                    </a:lnTo>
                    <a:cubicBezTo>
                      <a:pt x="6608" y="859"/>
                      <a:pt x="6457" y="710"/>
                      <a:pt x="6272" y="708"/>
                    </a:cubicBezTo>
                    <a:lnTo>
                      <a:pt x="4518" y="708"/>
                    </a:lnTo>
                    <a:cubicBezTo>
                      <a:pt x="4363" y="282"/>
                      <a:pt x="3958" y="0"/>
                      <a:pt x="350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72" name="Google Shape;5172;p79"/>
          <p:cNvGrpSpPr/>
          <p:nvPr/>
        </p:nvGrpSpPr>
        <p:grpSpPr>
          <a:xfrm>
            <a:off x="6838780" y="3531013"/>
            <a:ext cx="1581862" cy="650625"/>
            <a:chOff x="6777990" y="3710194"/>
            <a:chExt cx="1646915" cy="677382"/>
          </a:xfrm>
        </p:grpSpPr>
        <p:grpSp>
          <p:nvGrpSpPr>
            <p:cNvPr id="5173" name="Google Shape;5173;p79"/>
            <p:cNvGrpSpPr/>
            <p:nvPr/>
          </p:nvGrpSpPr>
          <p:grpSpPr>
            <a:xfrm>
              <a:off x="6777990" y="3874492"/>
              <a:ext cx="411129" cy="513083"/>
              <a:chOff x="6777990" y="3874492"/>
              <a:chExt cx="411129" cy="513083"/>
            </a:xfrm>
          </p:grpSpPr>
          <p:cxnSp>
            <p:nvCxnSpPr>
              <p:cNvPr id="5174" name="Google Shape;5174;p79"/>
              <p:cNvCxnSpPr/>
              <p:nvPr/>
            </p:nvCxnSpPr>
            <p:spPr>
              <a:xfrm>
                <a:off x="6977019"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75" name="Google Shape;5175;p79"/>
              <p:cNvSpPr/>
              <p:nvPr/>
            </p:nvSpPr>
            <p:spPr>
              <a:xfrm>
                <a:off x="6777990"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6" name="Google Shape;5176;p79"/>
            <p:cNvGrpSpPr/>
            <p:nvPr/>
          </p:nvGrpSpPr>
          <p:grpSpPr>
            <a:xfrm>
              <a:off x="7188425" y="3710194"/>
              <a:ext cx="411123" cy="520535"/>
              <a:chOff x="7188425" y="3710194"/>
              <a:chExt cx="411123" cy="520535"/>
            </a:xfrm>
          </p:grpSpPr>
          <p:cxnSp>
            <p:nvCxnSpPr>
              <p:cNvPr id="5177" name="Google Shape;5177;p79"/>
              <p:cNvCxnSpPr/>
              <p:nvPr/>
            </p:nvCxnSpPr>
            <p:spPr>
              <a:xfrm rot="10800000">
                <a:off x="7393988" y="3710194"/>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78" name="Google Shape;5178;p79"/>
              <p:cNvSpPr/>
              <p:nvPr/>
            </p:nvSpPr>
            <p:spPr>
              <a:xfrm>
                <a:off x="7188425" y="3874492"/>
                <a:ext cx="411123" cy="356237"/>
              </a:xfrm>
              <a:custGeom>
                <a:avLst/>
                <a:gdLst/>
                <a:ahLst/>
                <a:cxnLst/>
                <a:rect l="l" t="t" r="r" b="b"/>
                <a:pathLst>
                  <a:path w="69271" h="60023" extrusionOk="0">
                    <a:moveTo>
                      <a:pt x="17274" y="0"/>
                    </a:moveTo>
                    <a:lnTo>
                      <a:pt x="0" y="30011"/>
                    </a:lnTo>
                    <a:lnTo>
                      <a:pt x="17274"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79" name="Google Shape;5179;p79"/>
            <p:cNvGrpSpPr/>
            <p:nvPr/>
          </p:nvGrpSpPr>
          <p:grpSpPr>
            <a:xfrm>
              <a:off x="7603341" y="3874492"/>
              <a:ext cx="411474" cy="513083"/>
              <a:chOff x="7603341" y="3874492"/>
              <a:chExt cx="411474" cy="513083"/>
            </a:xfrm>
          </p:grpSpPr>
          <p:cxnSp>
            <p:nvCxnSpPr>
              <p:cNvPr id="5180" name="Google Shape;5180;p79"/>
              <p:cNvCxnSpPr/>
              <p:nvPr/>
            </p:nvCxnSpPr>
            <p:spPr>
              <a:xfrm>
                <a:off x="7809095" y="4216875"/>
                <a:ext cx="0" cy="170700"/>
              </a:xfrm>
              <a:prstGeom prst="straightConnector1">
                <a:avLst/>
              </a:prstGeom>
              <a:noFill/>
              <a:ln w="19050" cap="flat" cmpd="sng">
                <a:solidFill>
                  <a:srgbClr val="A5B7C6"/>
                </a:solidFill>
                <a:prstDash val="solid"/>
                <a:round/>
                <a:headEnd type="none" w="med" len="med"/>
                <a:tailEnd type="diamond" w="med" len="med"/>
              </a:ln>
            </p:spPr>
          </p:cxnSp>
          <p:sp>
            <p:nvSpPr>
              <p:cNvPr id="5181" name="Google Shape;5181;p79"/>
              <p:cNvSpPr/>
              <p:nvPr/>
            </p:nvSpPr>
            <p:spPr>
              <a:xfrm>
                <a:off x="7603341" y="3874492"/>
                <a:ext cx="411474" cy="356237"/>
              </a:xfrm>
              <a:custGeom>
                <a:avLst/>
                <a:gdLst/>
                <a:ahLst/>
                <a:cxnLst/>
                <a:rect l="l" t="t" r="r" b="b"/>
                <a:pathLst>
                  <a:path w="69330" h="60023" extrusionOk="0">
                    <a:moveTo>
                      <a:pt x="17333" y="0"/>
                    </a:moveTo>
                    <a:lnTo>
                      <a:pt x="1" y="30011"/>
                    </a:lnTo>
                    <a:lnTo>
                      <a:pt x="17333" y="60023"/>
                    </a:lnTo>
                    <a:lnTo>
                      <a:pt x="51998" y="60023"/>
                    </a:lnTo>
                    <a:lnTo>
                      <a:pt x="69330" y="30011"/>
                    </a:lnTo>
                    <a:lnTo>
                      <a:pt x="51998"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82" name="Google Shape;5182;p79"/>
            <p:cNvGrpSpPr/>
            <p:nvPr/>
          </p:nvGrpSpPr>
          <p:grpSpPr>
            <a:xfrm>
              <a:off x="8013776" y="3722847"/>
              <a:ext cx="411129" cy="507881"/>
              <a:chOff x="8013776" y="3722847"/>
              <a:chExt cx="411129" cy="507881"/>
            </a:xfrm>
          </p:grpSpPr>
          <p:cxnSp>
            <p:nvCxnSpPr>
              <p:cNvPr id="5183" name="Google Shape;5183;p79"/>
              <p:cNvCxnSpPr/>
              <p:nvPr/>
            </p:nvCxnSpPr>
            <p:spPr>
              <a:xfrm rot="10800000">
                <a:off x="8219339" y="3722847"/>
                <a:ext cx="0" cy="169800"/>
              </a:xfrm>
              <a:prstGeom prst="straightConnector1">
                <a:avLst/>
              </a:prstGeom>
              <a:noFill/>
              <a:ln w="19050" cap="flat" cmpd="sng">
                <a:solidFill>
                  <a:srgbClr val="A5B7C6"/>
                </a:solidFill>
                <a:prstDash val="solid"/>
                <a:round/>
                <a:headEnd type="none" w="med" len="med"/>
                <a:tailEnd type="diamond" w="med" len="med"/>
              </a:ln>
            </p:spPr>
          </p:cxnSp>
          <p:sp>
            <p:nvSpPr>
              <p:cNvPr id="5184" name="Google Shape;5184;p79"/>
              <p:cNvSpPr/>
              <p:nvPr/>
            </p:nvSpPr>
            <p:spPr>
              <a:xfrm>
                <a:off x="8013776" y="3874492"/>
                <a:ext cx="411129" cy="356237"/>
              </a:xfrm>
              <a:custGeom>
                <a:avLst/>
                <a:gdLst/>
                <a:ahLst/>
                <a:cxnLst/>
                <a:rect l="l" t="t" r="r" b="b"/>
                <a:pathLst>
                  <a:path w="69272" h="60023" extrusionOk="0">
                    <a:moveTo>
                      <a:pt x="17333" y="0"/>
                    </a:moveTo>
                    <a:lnTo>
                      <a:pt x="0" y="30011"/>
                    </a:lnTo>
                    <a:lnTo>
                      <a:pt x="17333" y="60023"/>
                    </a:lnTo>
                    <a:lnTo>
                      <a:pt x="51939" y="60023"/>
                    </a:lnTo>
                    <a:lnTo>
                      <a:pt x="69271" y="30011"/>
                    </a:lnTo>
                    <a:lnTo>
                      <a:pt x="51939" y="0"/>
                    </a:lnTo>
                    <a:close/>
                  </a:path>
                </a:pathLst>
              </a:custGeom>
              <a:solidFill>
                <a:srgbClr val="435D74"/>
              </a:solidFill>
              <a:ln w="19050" cap="flat" cmpd="sng">
                <a:solidFill>
                  <a:srgbClr val="A5B7C5"/>
                </a:solidFill>
                <a:prstDash val="solid"/>
                <a:miter lim="5816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185" name="Google Shape;5185;p79"/>
          <p:cNvGrpSpPr/>
          <p:nvPr/>
        </p:nvGrpSpPr>
        <p:grpSpPr>
          <a:xfrm>
            <a:off x="5258295" y="2703853"/>
            <a:ext cx="1421889" cy="1020603"/>
            <a:chOff x="5190863" y="2824811"/>
            <a:chExt cx="1544860" cy="1108869"/>
          </a:xfrm>
        </p:grpSpPr>
        <p:grpSp>
          <p:nvGrpSpPr>
            <p:cNvPr id="5186" name="Google Shape;5186;p79"/>
            <p:cNvGrpSpPr/>
            <p:nvPr/>
          </p:nvGrpSpPr>
          <p:grpSpPr>
            <a:xfrm>
              <a:off x="5938695" y="3176919"/>
              <a:ext cx="685761" cy="404739"/>
              <a:chOff x="5938695" y="3176919"/>
              <a:chExt cx="685761" cy="404739"/>
            </a:xfrm>
          </p:grpSpPr>
          <p:grpSp>
            <p:nvGrpSpPr>
              <p:cNvPr id="5187" name="Google Shape;5187;p79"/>
              <p:cNvGrpSpPr/>
              <p:nvPr/>
            </p:nvGrpSpPr>
            <p:grpSpPr>
              <a:xfrm>
                <a:off x="5938695" y="3176919"/>
                <a:ext cx="685761" cy="404739"/>
                <a:chOff x="5938695" y="3176919"/>
                <a:chExt cx="685761" cy="404739"/>
              </a:xfrm>
            </p:grpSpPr>
            <p:sp>
              <p:nvSpPr>
                <p:cNvPr id="5188" name="Google Shape;5188;p79"/>
                <p:cNvSpPr/>
                <p:nvPr/>
              </p:nvSpPr>
              <p:spPr>
                <a:xfrm>
                  <a:off x="5938695" y="3176919"/>
                  <a:ext cx="404679" cy="404739"/>
                </a:xfrm>
                <a:custGeom>
                  <a:avLst/>
                  <a:gdLst/>
                  <a:ahLst/>
                  <a:cxnLst/>
                  <a:rect l="l" t="t" r="r" b="b"/>
                  <a:pathLst>
                    <a:path w="9649" h="9651" extrusionOk="0">
                      <a:moveTo>
                        <a:pt x="4922" y="1"/>
                      </a:moveTo>
                      <a:cubicBezTo>
                        <a:pt x="4890" y="1"/>
                        <a:pt x="4858" y="2"/>
                        <a:pt x="4826" y="2"/>
                      </a:cubicBezTo>
                      <a:lnTo>
                        <a:pt x="4826" y="1251"/>
                      </a:lnTo>
                      <a:cubicBezTo>
                        <a:pt x="4858" y="1251"/>
                        <a:pt x="4890" y="1251"/>
                        <a:pt x="4922" y="1253"/>
                      </a:cubicBezTo>
                      <a:lnTo>
                        <a:pt x="4925" y="1253"/>
                      </a:lnTo>
                      <a:cubicBezTo>
                        <a:pt x="6858" y="1309"/>
                        <a:pt x="8395" y="2891"/>
                        <a:pt x="8395" y="4825"/>
                      </a:cubicBezTo>
                      <a:cubicBezTo>
                        <a:pt x="8395" y="4845"/>
                        <a:pt x="8393" y="4864"/>
                        <a:pt x="8393" y="4883"/>
                      </a:cubicBezTo>
                      <a:cubicBezTo>
                        <a:pt x="8361" y="6814"/>
                        <a:pt x="6800" y="8371"/>
                        <a:pt x="4869" y="8396"/>
                      </a:cubicBezTo>
                      <a:cubicBezTo>
                        <a:pt x="4853" y="8397"/>
                        <a:pt x="4837" y="8397"/>
                        <a:pt x="4820" y="8397"/>
                      </a:cubicBezTo>
                      <a:cubicBezTo>
                        <a:pt x="2911" y="8397"/>
                        <a:pt x="1336" y="6893"/>
                        <a:pt x="1253" y="4979"/>
                      </a:cubicBezTo>
                      <a:lnTo>
                        <a:pt x="1253" y="4971"/>
                      </a:lnTo>
                      <a:cubicBezTo>
                        <a:pt x="1251" y="4942"/>
                        <a:pt x="1251" y="4912"/>
                        <a:pt x="1251" y="4883"/>
                      </a:cubicBezTo>
                      <a:lnTo>
                        <a:pt x="2" y="4883"/>
                      </a:lnTo>
                      <a:cubicBezTo>
                        <a:pt x="2" y="4913"/>
                        <a:pt x="2" y="4944"/>
                        <a:pt x="1" y="4976"/>
                      </a:cubicBezTo>
                      <a:lnTo>
                        <a:pt x="1" y="4979"/>
                      </a:lnTo>
                      <a:cubicBezTo>
                        <a:pt x="23" y="5762"/>
                        <a:pt x="238" y="6528"/>
                        <a:pt x="627" y="7208"/>
                      </a:cubicBezTo>
                      <a:cubicBezTo>
                        <a:pt x="1484" y="8717"/>
                        <a:pt x="3085" y="9650"/>
                        <a:pt x="4822" y="9650"/>
                      </a:cubicBezTo>
                      <a:cubicBezTo>
                        <a:pt x="7468" y="9650"/>
                        <a:pt x="9614" y="7520"/>
                        <a:pt x="9646" y="4883"/>
                      </a:cubicBezTo>
                      <a:cubicBezTo>
                        <a:pt x="9646" y="4864"/>
                        <a:pt x="9647" y="4845"/>
                        <a:pt x="9647" y="4825"/>
                      </a:cubicBezTo>
                      <a:cubicBezTo>
                        <a:pt x="9649" y="3088"/>
                        <a:pt x="8714" y="1483"/>
                        <a:pt x="7200" y="628"/>
                      </a:cubicBezTo>
                      <a:cubicBezTo>
                        <a:pt x="6746" y="369"/>
                        <a:pt x="6251" y="186"/>
                        <a:pt x="5737" y="87"/>
                      </a:cubicBezTo>
                      <a:cubicBezTo>
                        <a:pt x="5468" y="36"/>
                        <a:pt x="5195" y="7"/>
                        <a:pt x="492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79"/>
                <p:cNvSpPr/>
                <p:nvPr/>
              </p:nvSpPr>
              <p:spPr>
                <a:xfrm>
                  <a:off x="6256893" y="3285705"/>
                  <a:ext cx="367562" cy="187754"/>
                </a:xfrm>
                <a:custGeom>
                  <a:avLst/>
                  <a:gdLst/>
                  <a:ahLst/>
                  <a:cxnLst/>
                  <a:rect l="l" t="t" r="r" b="b"/>
                  <a:pathLst>
                    <a:path w="8764" h="4477" extrusionOk="0">
                      <a:moveTo>
                        <a:pt x="6645" y="1"/>
                      </a:moveTo>
                      <a:cubicBezTo>
                        <a:pt x="6644" y="1"/>
                        <a:pt x="6643" y="1"/>
                        <a:pt x="6642" y="1"/>
                      </a:cubicBezTo>
                      <a:lnTo>
                        <a:pt x="14" y="1"/>
                      </a:lnTo>
                      <a:cubicBezTo>
                        <a:pt x="1061" y="1309"/>
                        <a:pt x="1055" y="3173"/>
                        <a:pt x="1" y="4476"/>
                      </a:cubicBezTo>
                      <a:lnTo>
                        <a:pt x="6642" y="4476"/>
                      </a:lnTo>
                      <a:cubicBezTo>
                        <a:pt x="7814" y="4476"/>
                        <a:pt x="8763" y="3527"/>
                        <a:pt x="8763" y="2355"/>
                      </a:cubicBezTo>
                      <a:lnTo>
                        <a:pt x="8763" y="2121"/>
                      </a:lnTo>
                      <a:cubicBezTo>
                        <a:pt x="8762" y="950"/>
                        <a:pt x="7814" y="1"/>
                        <a:pt x="6645"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0" name="Google Shape;5190;p79"/>
              <p:cNvSpPr/>
              <p:nvPr/>
            </p:nvSpPr>
            <p:spPr>
              <a:xfrm>
                <a:off x="6044300" y="3282475"/>
                <a:ext cx="191959" cy="191990"/>
              </a:xfrm>
              <a:custGeom>
                <a:avLst/>
                <a:gdLst/>
                <a:ahLst/>
                <a:cxnLst/>
                <a:rect l="l" t="t" r="r" b="b"/>
                <a:pathLst>
                  <a:path w="4577" h="4578" extrusionOk="0">
                    <a:moveTo>
                      <a:pt x="2288" y="1"/>
                    </a:moveTo>
                    <a:cubicBezTo>
                      <a:pt x="1025" y="1"/>
                      <a:pt x="0" y="1024"/>
                      <a:pt x="0" y="2289"/>
                    </a:cubicBezTo>
                    <a:cubicBezTo>
                      <a:pt x="0" y="3553"/>
                      <a:pt x="1025" y="4577"/>
                      <a:pt x="2288" y="4577"/>
                    </a:cubicBezTo>
                    <a:cubicBezTo>
                      <a:pt x="3552" y="4577"/>
                      <a:pt x="4577" y="3553"/>
                      <a:pt x="4577" y="2289"/>
                    </a:cubicBezTo>
                    <a:cubicBezTo>
                      <a:pt x="4577" y="1024"/>
                      <a:pt x="3552" y="1"/>
                      <a:pt x="228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1" name="Google Shape;5191;p79"/>
            <p:cNvGrpSpPr/>
            <p:nvPr/>
          </p:nvGrpSpPr>
          <p:grpSpPr>
            <a:xfrm>
              <a:off x="5305233" y="3176835"/>
              <a:ext cx="685971" cy="404655"/>
              <a:chOff x="5305233" y="3176835"/>
              <a:chExt cx="685971" cy="404655"/>
            </a:xfrm>
          </p:grpSpPr>
          <p:grpSp>
            <p:nvGrpSpPr>
              <p:cNvPr id="5192" name="Google Shape;5192;p79"/>
              <p:cNvGrpSpPr/>
              <p:nvPr/>
            </p:nvGrpSpPr>
            <p:grpSpPr>
              <a:xfrm>
                <a:off x="5305233" y="3176835"/>
                <a:ext cx="685971" cy="404655"/>
                <a:chOff x="5305233" y="3176835"/>
                <a:chExt cx="685971" cy="404655"/>
              </a:xfrm>
            </p:grpSpPr>
            <p:sp>
              <p:nvSpPr>
                <p:cNvPr id="5193" name="Google Shape;5193;p79"/>
                <p:cNvSpPr/>
                <p:nvPr/>
              </p:nvSpPr>
              <p:spPr>
                <a:xfrm>
                  <a:off x="5586650" y="3176835"/>
                  <a:ext cx="404553" cy="404655"/>
                </a:xfrm>
                <a:custGeom>
                  <a:avLst/>
                  <a:gdLst/>
                  <a:ahLst/>
                  <a:cxnLst/>
                  <a:rect l="l" t="t" r="r" b="b"/>
                  <a:pathLst>
                    <a:path w="9646" h="9649" extrusionOk="0">
                      <a:moveTo>
                        <a:pt x="4824" y="1"/>
                      </a:moveTo>
                      <a:cubicBezTo>
                        <a:pt x="2159" y="1"/>
                        <a:pt x="1" y="2161"/>
                        <a:pt x="1" y="4826"/>
                      </a:cubicBezTo>
                      <a:lnTo>
                        <a:pt x="1" y="4883"/>
                      </a:lnTo>
                      <a:cubicBezTo>
                        <a:pt x="31" y="7486"/>
                        <a:pt x="2121" y="9594"/>
                        <a:pt x="4724" y="9647"/>
                      </a:cubicBezTo>
                      <a:cubicBezTo>
                        <a:pt x="4756" y="9647"/>
                        <a:pt x="4790" y="9649"/>
                        <a:pt x="4824" y="9649"/>
                      </a:cubicBezTo>
                      <a:lnTo>
                        <a:pt x="4829" y="9649"/>
                      </a:lnTo>
                      <a:cubicBezTo>
                        <a:pt x="4861" y="9649"/>
                        <a:pt x="4893" y="9649"/>
                        <a:pt x="4925" y="9647"/>
                      </a:cubicBezTo>
                      <a:cubicBezTo>
                        <a:pt x="5725" y="9633"/>
                        <a:pt x="6508" y="9417"/>
                        <a:pt x="7205" y="9021"/>
                      </a:cubicBezTo>
                      <a:cubicBezTo>
                        <a:pt x="6508" y="8626"/>
                        <a:pt x="5725" y="8411"/>
                        <a:pt x="4925" y="8395"/>
                      </a:cubicBezTo>
                      <a:cubicBezTo>
                        <a:pt x="4893" y="8397"/>
                        <a:pt x="4861" y="8397"/>
                        <a:pt x="4829" y="8397"/>
                      </a:cubicBezTo>
                      <a:lnTo>
                        <a:pt x="4824" y="8397"/>
                      </a:lnTo>
                      <a:cubicBezTo>
                        <a:pt x="4790" y="8397"/>
                        <a:pt x="4756" y="8397"/>
                        <a:pt x="4724" y="8395"/>
                      </a:cubicBezTo>
                      <a:cubicBezTo>
                        <a:pt x="2817" y="8344"/>
                        <a:pt x="1283" y="6795"/>
                        <a:pt x="1253" y="4883"/>
                      </a:cubicBezTo>
                      <a:cubicBezTo>
                        <a:pt x="1253" y="4863"/>
                        <a:pt x="1251" y="4843"/>
                        <a:pt x="1251" y="4824"/>
                      </a:cubicBezTo>
                      <a:cubicBezTo>
                        <a:pt x="1251" y="2851"/>
                        <a:pt x="2851" y="1252"/>
                        <a:pt x="4824" y="1252"/>
                      </a:cubicBezTo>
                      <a:cubicBezTo>
                        <a:pt x="6745" y="1252"/>
                        <a:pt x="8313" y="2768"/>
                        <a:pt x="8393" y="4670"/>
                      </a:cubicBezTo>
                      <a:lnTo>
                        <a:pt x="8393" y="4674"/>
                      </a:lnTo>
                      <a:cubicBezTo>
                        <a:pt x="8396" y="4723"/>
                        <a:pt x="8396" y="4774"/>
                        <a:pt x="8396" y="4824"/>
                      </a:cubicBezTo>
                      <a:cubicBezTo>
                        <a:pt x="8396" y="4845"/>
                        <a:pt x="8396" y="4863"/>
                        <a:pt x="8396" y="4883"/>
                      </a:cubicBezTo>
                      <a:lnTo>
                        <a:pt x="9644" y="4883"/>
                      </a:lnTo>
                      <a:cubicBezTo>
                        <a:pt x="9644" y="4863"/>
                        <a:pt x="9642" y="4843"/>
                        <a:pt x="9642" y="4824"/>
                      </a:cubicBezTo>
                      <a:cubicBezTo>
                        <a:pt x="9644" y="4778"/>
                        <a:pt x="9644" y="4728"/>
                        <a:pt x="9645" y="4680"/>
                      </a:cubicBezTo>
                      <a:lnTo>
                        <a:pt x="9645" y="4672"/>
                      </a:lnTo>
                      <a:cubicBezTo>
                        <a:pt x="9623" y="3889"/>
                        <a:pt x="9407" y="3124"/>
                        <a:pt x="9019" y="2443"/>
                      </a:cubicBezTo>
                      <a:cubicBezTo>
                        <a:pt x="8163" y="933"/>
                        <a:pt x="6560" y="1"/>
                        <a:pt x="482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79"/>
                <p:cNvSpPr/>
                <p:nvPr/>
              </p:nvSpPr>
              <p:spPr>
                <a:xfrm>
                  <a:off x="5305233" y="3285914"/>
                  <a:ext cx="367352" cy="187796"/>
                </a:xfrm>
                <a:custGeom>
                  <a:avLst/>
                  <a:gdLst/>
                  <a:ahLst/>
                  <a:cxnLst/>
                  <a:rect l="l" t="t" r="r" b="b"/>
                  <a:pathLst>
                    <a:path w="8759" h="4478" extrusionOk="0">
                      <a:moveTo>
                        <a:pt x="2123" y="0"/>
                      </a:moveTo>
                      <a:cubicBezTo>
                        <a:pt x="951" y="0"/>
                        <a:pt x="1" y="950"/>
                        <a:pt x="1" y="2122"/>
                      </a:cubicBezTo>
                      <a:lnTo>
                        <a:pt x="1" y="2356"/>
                      </a:lnTo>
                      <a:cubicBezTo>
                        <a:pt x="1" y="3528"/>
                        <a:pt x="951" y="4478"/>
                        <a:pt x="2123" y="4478"/>
                      </a:cubicBezTo>
                      <a:lnTo>
                        <a:pt x="8759" y="4478"/>
                      </a:lnTo>
                      <a:cubicBezTo>
                        <a:pt x="7702" y="3176"/>
                        <a:pt x="7694" y="1314"/>
                        <a:pt x="8739" y="2"/>
                      </a:cubicBezTo>
                      <a:lnTo>
                        <a:pt x="8739"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5" name="Google Shape;5195;p79"/>
              <p:cNvSpPr/>
              <p:nvPr/>
            </p:nvSpPr>
            <p:spPr>
              <a:xfrm>
                <a:off x="5694436" y="3282475"/>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196" name="Google Shape;5196;p79"/>
            <p:cNvSpPr/>
            <p:nvPr/>
          </p:nvSpPr>
          <p:spPr>
            <a:xfrm>
              <a:off x="6103938" y="3114683"/>
              <a:ext cx="40933" cy="7549"/>
            </a:xfrm>
            <a:custGeom>
              <a:avLst/>
              <a:gdLst/>
              <a:ahLst/>
              <a:cxnLst/>
              <a:rect l="l" t="t" r="r" b="b"/>
              <a:pathLst>
                <a:path w="976" h="180" extrusionOk="0">
                  <a:moveTo>
                    <a:pt x="1" y="1"/>
                  </a:moveTo>
                  <a:lnTo>
                    <a:pt x="1" y="1"/>
                  </a:lnTo>
                  <a:cubicBezTo>
                    <a:pt x="279" y="119"/>
                    <a:pt x="578" y="179"/>
                    <a:pt x="881" y="179"/>
                  </a:cubicBezTo>
                  <a:cubicBezTo>
                    <a:pt x="881" y="179"/>
                    <a:pt x="881" y="179"/>
                    <a:pt x="881" y="179"/>
                  </a:cubicBezTo>
                  <a:lnTo>
                    <a:pt x="881" y="179"/>
                  </a:lnTo>
                  <a:cubicBezTo>
                    <a:pt x="882" y="179"/>
                    <a:pt x="882" y="179"/>
                    <a:pt x="882" y="179"/>
                  </a:cubicBezTo>
                  <a:cubicBezTo>
                    <a:pt x="913" y="179"/>
                    <a:pt x="945" y="178"/>
                    <a:pt x="975" y="176"/>
                  </a:cubicBezTo>
                  <a:lnTo>
                    <a:pt x="975" y="176"/>
                  </a:lnTo>
                  <a:cubicBezTo>
                    <a:pt x="943" y="178"/>
                    <a:pt x="913" y="179"/>
                    <a:pt x="881" y="179"/>
                  </a:cubicBezTo>
                  <a:lnTo>
                    <a:pt x="881" y="179"/>
                  </a:lnTo>
                  <a:cubicBezTo>
                    <a:pt x="579" y="179"/>
                    <a:pt x="279" y="119"/>
                    <a:pt x="1"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197" name="Google Shape;5197;p79"/>
            <p:cNvGrpSpPr/>
            <p:nvPr/>
          </p:nvGrpSpPr>
          <p:grpSpPr>
            <a:xfrm>
              <a:off x="5657361" y="2824811"/>
              <a:ext cx="1078361" cy="404655"/>
              <a:chOff x="5657361" y="2824811"/>
              <a:chExt cx="1078361" cy="404655"/>
            </a:xfrm>
          </p:grpSpPr>
          <p:grpSp>
            <p:nvGrpSpPr>
              <p:cNvPr id="5198" name="Google Shape;5198;p79"/>
              <p:cNvGrpSpPr/>
              <p:nvPr/>
            </p:nvGrpSpPr>
            <p:grpSpPr>
              <a:xfrm>
                <a:off x="5657361" y="2824811"/>
                <a:ext cx="1078361" cy="404655"/>
                <a:chOff x="5657361" y="2824811"/>
                <a:chExt cx="1078361" cy="404655"/>
              </a:xfrm>
            </p:grpSpPr>
            <p:grpSp>
              <p:nvGrpSpPr>
                <p:cNvPr id="5199" name="Google Shape;5199;p79"/>
                <p:cNvGrpSpPr/>
                <p:nvPr/>
              </p:nvGrpSpPr>
              <p:grpSpPr>
                <a:xfrm>
                  <a:off x="5938485" y="2824811"/>
                  <a:ext cx="797237" cy="404655"/>
                  <a:chOff x="5938485" y="2824811"/>
                  <a:chExt cx="797237" cy="404655"/>
                </a:xfrm>
              </p:grpSpPr>
              <p:sp>
                <p:nvSpPr>
                  <p:cNvPr id="5200" name="Google Shape;5200;p79"/>
                  <p:cNvSpPr/>
                  <p:nvPr/>
                </p:nvSpPr>
                <p:spPr>
                  <a:xfrm>
                    <a:off x="6137952" y="2824811"/>
                    <a:ext cx="597771" cy="301698"/>
                  </a:xfrm>
                  <a:custGeom>
                    <a:avLst/>
                    <a:gdLst/>
                    <a:ahLst/>
                    <a:cxnLst/>
                    <a:rect l="l" t="t" r="r" b="b"/>
                    <a:pathLst>
                      <a:path w="14253" h="7194" extrusionOk="0">
                        <a:moveTo>
                          <a:pt x="1" y="1"/>
                        </a:moveTo>
                        <a:lnTo>
                          <a:pt x="1" y="1255"/>
                        </a:lnTo>
                        <a:cubicBezTo>
                          <a:pt x="1972" y="1256"/>
                          <a:pt x="3570" y="2856"/>
                          <a:pt x="3570" y="4826"/>
                        </a:cubicBezTo>
                        <a:lnTo>
                          <a:pt x="3570" y="4827"/>
                        </a:lnTo>
                        <a:cubicBezTo>
                          <a:pt x="3570" y="4994"/>
                          <a:pt x="3578" y="5160"/>
                          <a:pt x="3594" y="5322"/>
                        </a:cubicBezTo>
                        <a:cubicBezTo>
                          <a:pt x="3703" y="6385"/>
                          <a:pt x="4598" y="7194"/>
                          <a:pt x="5668" y="7194"/>
                        </a:cubicBezTo>
                        <a:lnTo>
                          <a:pt x="14253" y="7194"/>
                        </a:lnTo>
                        <a:lnTo>
                          <a:pt x="14253" y="6015"/>
                        </a:lnTo>
                        <a:lnTo>
                          <a:pt x="5982" y="6017"/>
                        </a:lnTo>
                        <a:cubicBezTo>
                          <a:pt x="5333" y="6017"/>
                          <a:pt x="4819" y="5485"/>
                          <a:pt x="4821" y="4838"/>
                        </a:cubicBezTo>
                        <a:lnTo>
                          <a:pt x="4821" y="4826"/>
                        </a:lnTo>
                        <a:cubicBezTo>
                          <a:pt x="4821" y="2163"/>
                          <a:pt x="2662" y="2"/>
                          <a:pt x="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79"/>
                  <p:cNvSpPr/>
                  <p:nvPr/>
                </p:nvSpPr>
                <p:spPr>
                  <a:xfrm>
                    <a:off x="5938485" y="2824811"/>
                    <a:ext cx="202151" cy="404655"/>
                  </a:xfrm>
                  <a:custGeom>
                    <a:avLst/>
                    <a:gdLst/>
                    <a:ahLst/>
                    <a:cxnLst/>
                    <a:rect l="l" t="t" r="r" b="b"/>
                    <a:pathLst>
                      <a:path w="4820" h="9649" extrusionOk="0">
                        <a:moveTo>
                          <a:pt x="4819" y="1"/>
                        </a:moveTo>
                        <a:cubicBezTo>
                          <a:pt x="2161" y="4"/>
                          <a:pt x="1" y="2167"/>
                          <a:pt x="1" y="4827"/>
                        </a:cubicBezTo>
                        <a:cubicBezTo>
                          <a:pt x="1" y="6565"/>
                          <a:pt x="934" y="8168"/>
                          <a:pt x="2446" y="9023"/>
                        </a:cubicBezTo>
                        <a:cubicBezTo>
                          <a:pt x="3141" y="9418"/>
                          <a:pt x="3924" y="9634"/>
                          <a:pt x="4725" y="9649"/>
                        </a:cubicBezTo>
                        <a:cubicBezTo>
                          <a:pt x="4757" y="9649"/>
                          <a:pt x="4789" y="9647"/>
                          <a:pt x="4819" y="9647"/>
                        </a:cubicBezTo>
                        <a:lnTo>
                          <a:pt x="4819" y="8398"/>
                        </a:lnTo>
                        <a:cubicBezTo>
                          <a:pt x="4787" y="8398"/>
                          <a:pt x="4757" y="8398"/>
                          <a:pt x="4725" y="8397"/>
                        </a:cubicBezTo>
                        <a:lnTo>
                          <a:pt x="4723" y="8397"/>
                        </a:lnTo>
                        <a:cubicBezTo>
                          <a:pt x="2742" y="8342"/>
                          <a:pt x="1165" y="6672"/>
                          <a:pt x="1256" y="4657"/>
                        </a:cubicBezTo>
                        <a:cubicBezTo>
                          <a:pt x="1340" y="2818"/>
                          <a:pt x="2843" y="1327"/>
                          <a:pt x="4685" y="1255"/>
                        </a:cubicBezTo>
                        <a:cubicBezTo>
                          <a:pt x="4730" y="1253"/>
                          <a:pt x="4774" y="1253"/>
                          <a:pt x="4819" y="1253"/>
                        </a:cubicBezTo>
                        <a:lnTo>
                          <a:pt x="481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2" name="Google Shape;5202;p79"/>
                <p:cNvSpPr/>
                <p:nvPr/>
              </p:nvSpPr>
              <p:spPr>
                <a:xfrm>
                  <a:off x="5657361" y="2934478"/>
                  <a:ext cx="367688" cy="187838"/>
                </a:xfrm>
                <a:custGeom>
                  <a:avLst/>
                  <a:gdLst/>
                  <a:ahLst/>
                  <a:cxnLst/>
                  <a:rect l="l" t="t" r="r" b="b"/>
                  <a:pathLst>
                    <a:path w="8767" h="4479" extrusionOk="0">
                      <a:moveTo>
                        <a:pt x="2123" y="1"/>
                      </a:moveTo>
                      <a:cubicBezTo>
                        <a:pt x="952" y="1"/>
                        <a:pt x="1" y="950"/>
                        <a:pt x="1" y="2123"/>
                      </a:cubicBezTo>
                      <a:lnTo>
                        <a:pt x="1" y="2356"/>
                      </a:lnTo>
                      <a:cubicBezTo>
                        <a:pt x="1" y="3527"/>
                        <a:pt x="952" y="4478"/>
                        <a:pt x="2123" y="4478"/>
                      </a:cubicBezTo>
                      <a:lnTo>
                        <a:pt x="8766" y="4478"/>
                      </a:lnTo>
                      <a:cubicBezTo>
                        <a:pt x="7702" y="3181"/>
                        <a:pt x="7684" y="1319"/>
                        <a:pt x="872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03" name="Google Shape;5203;p79"/>
              <p:cNvSpPr/>
              <p:nvPr/>
            </p:nvSpPr>
            <p:spPr>
              <a:xfrm>
                <a:off x="6047361" y="2932675"/>
                <a:ext cx="192001" cy="191990"/>
              </a:xfrm>
              <a:custGeom>
                <a:avLst/>
                <a:gdLst/>
                <a:ahLst/>
                <a:cxnLst/>
                <a:rect l="l" t="t" r="r" b="b"/>
                <a:pathLst>
                  <a:path w="4578" h="4578" extrusionOk="0">
                    <a:moveTo>
                      <a:pt x="2289" y="1"/>
                    </a:moveTo>
                    <a:cubicBezTo>
                      <a:pt x="1026" y="1"/>
                      <a:pt x="1" y="1024"/>
                      <a:pt x="1" y="2289"/>
                    </a:cubicBezTo>
                    <a:cubicBezTo>
                      <a:pt x="1" y="3552"/>
                      <a:pt x="1026" y="4577"/>
                      <a:pt x="2289" y="4577"/>
                    </a:cubicBezTo>
                    <a:cubicBezTo>
                      <a:pt x="3552" y="4577"/>
                      <a:pt x="4577" y="3552"/>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04" name="Google Shape;5204;p79"/>
            <p:cNvGrpSpPr/>
            <p:nvPr/>
          </p:nvGrpSpPr>
          <p:grpSpPr>
            <a:xfrm>
              <a:off x="5190863" y="3528942"/>
              <a:ext cx="1078026" cy="404739"/>
              <a:chOff x="5190863" y="3528942"/>
              <a:chExt cx="1078026" cy="404739"/>
            </a:xfrm>
          </p:grpSpPr>
          <p:sp>
            <p:nvSpPr>
              <p:cNvPr id="5205" name="Google Shape;5205;p79"/>
              <p:cNvSpPr/>
              <p:nvPr/>
            </p:nvSpPr>
            <p:spPr>
              <a:xfrm>
                <a:off x="5694436" y="3635379"/>
                <a:ext cx="192001" cy="191990"/>
              </a:xfrm>
              <a:custGeom>
                <a:avLst/>
                <a:gdLst/>
                <a:ahLst/>
                <a:cxnLst/>
                <a:rect l="l" t="t" r="r" b="b"/>
                <a:pathLst>
                  <a:path w="4578" h="4578" extrusionOk="0">
                    <a:moveTo>
                      <a:pt x="2289" y="1"/>
                    </a:moveTo>
                    <a:cubicBezTo>
                      <a:pt x="1026" y="1"/>
                      <a:pt x="1" y="1024"/>
                      <a:pt x="1" y="2289"/>
                    </a:cubicBezTo>
                    <a:cubicBezTo>
                      <a:pt x="1" y="3553"/>
                      <a:pt x="1026" y="4577"/>
                      <a:pt x="2289" y="4577"/>
                    </a:cubicBezTo>
                    <a:cubicBezTo>
                      <a:pt x="3552" y="4577"/>
                      <a:pt x="4577" y="3553"/>
                      <a:pt x="4577" y="2289"/>
                    </a:cubicBezTo>
                    <a:cubicBezTo>
                      <a:pt x="4577" y="1024"/>
                      <a:pt x="3552" y="1"/>
                      <a:pt x="2289"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06" name="Google Shape;5206;p79"/>
              <p:cNvGrpSpPr/>
              <p:nvPr/>
            </p:nvGrpSpPr>
            <p:grpSpPr>
              <a:xfrm>
                <a:off x="5190863" y="3528942"/>
                <a:ext cx="1078026" cy="404739"/>
                <a:chOff x="5190863" y="3528942"/>
                <a:chExt cx="1078026" cy="404739"/>
              </a:xfrm>
            </p:grpSpPr>
            <p:sp>
              <p:nvSpPr>
                <p:cNvPr id="5207" name="Google Shape;5207;p79"/>
                <p:cNvSpPr/>
                <p:nvPr/>
              </p:nvSpPr>
              <p:spPr>
                <a:xfrm>
                  <a:off x="5190863" y="3528942"/>
                  <a:ext cx="800551" cy="404739"/>
                </a:xfrm>
                <a:custGeom>
                  <a:avLst/>
                  <a:gdLst/>
                  <a:ahLst/>
                  <a:cxnLst/>
                  <a:rect l="l" t="t" r="r" b="b"/>
                  <a:pathLst>
                    <a:path w="19088" h="9651" extrusionOk="0">
                      <a:moveTo>
                        <a:pt x="14266" y="1"/>
                      </a:moveTo>
                      <a:lnTo>
                        <a:pt x="14266" y="1253"/>
                      </a:lnTo>
                      <a:cubicBezTo>
                        <a:pt x="14298" y="1253"/>
                        <a:pt x="14330" y="1253"/>
                        <a:pt x="14362" y="1255"/>
                      </a:cubicBezTo>
                      <a:cubicBezTo>
                        <a:pt x="16314" y="1309"/>
                        <a:pt x="17861" y="2922"/>
                        <a:pt x="17833" y="4874"/>
                      </a:cubicBezTo>
                      <a:cubicBezTo>
                        <a:pt x="17808" y="6827"/>
                        <a:pt x="16218" y="8396"/>
                        <a:pt x="14266" y="8398"/>
                      </a:cubicBezTo>
                      <a:lnTo>
                        <a:pt x="14261" y="8398"/>
                      </a:lnTo>
                      <a:cubicBezTo>
                        <a:pt x="12331" y="8398"/>
                        <a:pt x="10757" y="6867"/>
                        <a:pt x="10691" y="4952"/>
                      </a:cubicBezTo>
                      <a:lnTo>
                        <a:pt x="10691" y="4950"/>
                      </a:lnTo>
                      <a:cubicBezTo>
                        <a:pt x="10688" y="4909"/>
                        <a:pt x="10688" y="4867"/>
                        <a:pt x="10688" y="4825"/>
                      </a:cubicBezTo>
                      <a:cubicBezTo>
                        <a:pt x="10688" y="4784"/>
                        <a:pt x="10688" y="4744"/>
                        <a:pt x="10691" y="4704"/>
                      </a:cubicBezTo>
                      <a:lnTo>
                        <a:pt x="10691" y="4680"/>
                      </a:lnTo>
                      <a:cubicBezTo>
                        <a:pt x="10653" y="3432"/>
                        <a:pt x="9614" y="2446"/>
                        <a:pt x="8364" y="2446"/>
                      </a:cubicBezTo>
                      <a:cubicBezTo>
                        <a:pt x="8363" y="2446"/>
                        <a:pt x="8362" y="2446"/>
                        <a:pt x="8361" y="2446"/>
                      </a:cubicBezTo>
                      <a:cubicBezTo>
                        <a:pt x="6936" y="2446"/>
                        <a:pt x="2798" y="2449"/>
                        <a:pt x="1" y="2449"/>
                      </a:cubicBezTo>
                      <a:lnTo>
                        <a:pt x="1" y="3626"/>
                      </a:lnTo>
                      <a:lnTo>
                        <a:pt x="8387" y="3626"/>
                      </a:lnTo>
                      <a:cubicBezTo>
                        <a:pt x="8978" y="3626"/>
                        <a:pt x="9452" y="4113"/>
                        <a:pt x="9438" y="4704"/>
                      </a:cubicBezTo>
                      <a:lnTo>
                        <a:pt x="9438" y="4715"/>
                      </a:lnTo>
                      <a:cubicBezTo>
                        <a:pt x="9438" y="4752"/>
                        <a:pt x="9438" y="4789"/>
                        <a:pt x="9438" y="4825"/>
                      </a:cubicBezTo>
                      <a:cubicBezTo>
                        <a:pt x="9438" y="4862"/>
                        <a:pt x="9438" y="4901"/>
                        <a:pt x="9438" y="4939"/>
                      </a:cubicBezTo>
                      <a:cubicBezTo>
                        <a:pt x="9498" y="7558"/>
                        <a:pt x="11639" y="9650"/>
                        <a:pt x="14259" y="9650"/>
                      </a:cubicBezTo>
                      <a:cubicBezTo>
                        <a:pt x="14260" y="9650"/>
                        <a:pt x="14261" y="9650"/>
                        <a:pt x="14262" y="9650"/>
                      </a:cubicBezTo>
                      <a:lnTo>
                        <a:pt x="14267" y="9650"/>
                      </a:lnTo>
                      <a:cubicBezTo>
                        <a:pt x="16929" y="9647"/>
                        <a:pt x="19087" y="7488"/>
                        <a:pt x="19087" y="4825"/>
                      </a:cubicBezTo>
                      <a:cubicBezTo>
                        <a:pt x="19087" y="3088"/>
                        <a:pt x="18154" y="1484"/>
                        <a:pt x="16640" y="628"/>
                      </a:cubicBezTo>
                      <a:cubicBezTo>
                        <a:pt x="15945" y="233"/>
                        <a:pt x="15162" y="17"/>
                        <a:pt x="14362" y="2"/>
                      </a:cubicBezTo>
                      <a:cubicBezTo>
                        <a:pt x="14330" y="2"/>
                        <a:pt x="14298" y="1"/>
                        <a:pt x="14266"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79"/>
                <p:cNvSpPr/>
                <p:nvPr/>
              </p:nvSpPr>
              <p:spPr>
                <a:xfrm>
                  <a:off x="5905730" y="3637351"/>
                  <a:ext cx="363158" cy="187796"/>
                </a:xfrm>
                <a:custGeom>
                  <a:avLst/>
                  <a:gdLst/>
                  <a:ahLst/>
                  <a:cxnLst/>
                  <a:rect l="l" t="t" r="r" b="b"/>
                  <a:pathLst>
                    <a:path w="8659" h="4478" extrusionOk="0">
                      <a:moveTo>
                        <a:pt x="0" y="0"/>
                      </a:moveTo>
                      <a:cubicBezTo>
                        <a:pt x="1051" y="1307"/>
                        <a:pt x="1051" y="3169"/>
                        <a:pt x="0" y="4478"/>
                      </a:cubicBezTo>
                      <a:lnTo>
                        <a:pt x="6537" y="4478"/>
                      </a:lnTo>
                      <a:cubicBezTo>
                        <a:pt x="7708" y="4478"/>
                        <a:pt x="8659" y="3526"/>
                        <a:pt x="8659" y="2356"/>
                      </a:cubicBezTo>
                      <a:lnTo>
                        <a:pt x="8659" y="2120"/>
                      </a:lnTo>
                      <a:cubicBezTo>
                        <a:pt x="8657" y="950"/>
                        <a:pt x="7708" y="0"/>
                        <a:pt x="6537"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09" name="Google Shape;5209;p79"/>
          <p:cNvGrpSpPr/>
          <p:nvPr/>
        </p:nvGrpSpPr>
        <p:grpSpPr>
          <a:xfrm>
            <a:off x="724302" y="1268321"/>
            <a:ext cx="1086719" cy="879487"/>
            <a:chOff x="803162" y="1474292"/>
            <a:chExt cx="1086719" cy="879487"/>
          </a:xfrm>
        </p:grpSpPr>
        <p:grpSp>
          <p:nvGrpSpPr>
            <p:cNvPr id="5210" name="Google Shape;5210;p79"/>
            <p:cNvGrpSpPr/>
            <p:nvPr/>
          </p:nvGrpSpPr>
          <p:grpSpPr>
            <a:xfrm>
              <a:off x="803162" y="1625948"/>
              <a:ext cx="445856" cy="576579"/>
              <a:chOff x="803162" y="1625948"/>
              <a:chExt cx="445856" cy="576579"/>
            </a:xfrm>
          </p:grpSpPr>
          <p:sp>
            <p:nvSpPr>
              <p:cNvPr id="5211" name="Google Shape;5211;p79"/>
              <p:cNvSpPr/>
              <p:nvPr/>
            </p:nvSpPr>
            <p:spPr>
              <a:xfrm>
                <a:off x="803162" y="1847356"/>
                <a:ext cx="133646" cy="133865"/>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12" name="Google Shape;5212;p79"/>
              <p:cNvGrpSpPr/>
              <p:nvPr/>
            </p:nvGrpSpPr>
            <p:grpSpPr>
              <a:xfrm>
                <a:off x="1056023" y="1625948"/>
                <a:ext cx="192995" cy="576579"/>
                <a:chOff x="1056023" y="1625948"/>
                <a:chExt cx="192995" cy="576579"/>
              </a:xfrm>
            </p:grpSpPr>
            <p:sp>
              <p:nvSpPr>
                <p:cNvPr id="5213" name="Google Shape;5213;p79"/>
                <p:cNvSpPr/>
                <p:nvPr/>
              </p:nvSpPr>
              <p:spPr>
                <a:xfrm>
                  <a:off x="1066902" y="1914079"/>
                  <a:ext cx="167456" cy="269382"/>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79"/>
                <p:cNvSpPr/>
                <p:nvPr/>
              </p:nvSpPr>
              <p:spPr>
                <a:xfrm>
                  <a:off x="1066902" y="1645136"/>
                  <a:ext cx="167456" cy="269382"/>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79"/>
                <p:cNvSpPr/>
                <p:nvPr/>
              </p:nvSpPr>
              <p:spPr>
                <a:xfrm>
                  <a:off x="1056023" y="1893872"/>
                  <a:ext cx="40644" cy="40644"/>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79"/>
                <p:cNvSpPr/>
                <p:nvPr/>
              </p:nvSpPr>
              <p:spPr>
                <a:xfrm>
                  <a:off x="1220365" y="2164199"/>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79"/>
                <p:cNvSpPr/>
                <p:nvPr/>
              </p:nvSpPr>
              <p:spPr>
                <a:xfrm>
                  <a:off x="1220365" y="1625948"/>
                  <a:ext cx="28654" cy="38467"/>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18" name="Google Shape;5218;p79"/>
            <p:cNvGrpSpPr/>
            <p:nvPr/>
          </p:nvGrpSpPr>
          <p:grpSpPr>
            <a:xfrm>
              <a:off x="1371406" y="1474292"/>
              <a:ext cx="518475" cy="879487"/>
              <a:chOff x="1398231" y="1474292"/>
              <a:chExt cx="518475" cy="879487"/>
            </a:xfrm>
          </p:grpSpPr>
          <p:grpSp>
            <p:nvGrpSpPr>
              <p:cNvPr id="5219" name="Google Shape;5219;p79"/>
              <p:cNvGrpSpPr/>
              <p:nvPr/>
            </p:nvGrpSpPr>
            <p:grpSpPr>
              <a:xfrm>
                <a:off x="1398231" y="1474292"/>
                <a:ext cx="518475" cy="341643"/>
                <a:chOff x="1398231" y="1474292"/>
                <a:chExt cx="518475" cy="341643"/>
              </a:xfrm>
            </p:grpSpPr>
            <p:sp>
              <p:nvSpPr>
                <p:cNvPr id="5220" name="Google Shape;5220;p79"/>
                <p:cNvSpPr/>
                <p:nvPr/>
              </p:nvSpPr>
              <p:spPr>
                <a:xfrm>
                  <a:off x="1398231" y="1595601"/>
                  <a:ext cx="102159" cy="99017"/>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1" name="Google Shape;5221;p79"/>
                <p:cNvGrpSpPr/>
                <p:nvPr/>
              </p:nvGrpSpPr>
              <p:grpSpPr>
                <a:xfrm>
                  <a:off x="1616453" y="1474292"/>
                  <a:ext cx="300253" cy="341643"/>
                  <a:chOff x="1616453" y="1475379"/>
                  <a:chExt cx="300253" cy="341643"/>
                </a:xfrm>
              </p:grpSpPr>
              <p:sp>
                <p:nvSpPr>
                  <p:cNvPr id="5222" name="Google Shape;5222;p79"/>
                  <p:cNvSpPr/>
                  <p:nvPr/>
                </p:nvSpPr>
                <p:spPr>
                  <a:xfrm>
                    <a:off x="1631387" y="1645136"/>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79"/>
                  <p:cNvSpPr/>
                  <p:nvPr/>
                </p:nvSpPr>
                <p:spPr>
                  <a:xfrm>
                    <a:off x="1716447" y="1509882"/>
                    <a:ext cx="82400" cy="61302"/>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79"/>
                  <p:cNvSpPr/>
                  <p:nvPr/>
                </p:nvSpPr>
                <p:spPr>
                  <a:xfrm>
                    <a:off x="1716447" y="1719091"/>
                    <a:ext cx="82400" cy="61076"/>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79"/>
                  <p:cNvSpPr/>
                  <p:nvPr/>
                </p:nvSpPr>
                <p:spPr>
                  <a:xfrm>
                    <a:off x="1631387" y="1570955"/>
                    <a:ext cx="85283" cy="74185"/>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79"/>
                  <p:cNvSpPr/>
                  <p:nvPr/>
                </p:nvSpPr>
                <p:spPr>
                  <a:xfrm>
                    <a:off x="1616453" y="1624776"/>
                    <a:ext cx="42868" cy="40717"/>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79"/>
                  <p:cNvSpPr/>
                  <p:nvPr/>
                </p:nvSpPr>
                <p:spPr>
                  <a:xfrm>
                    <a:off x="1784849" y="1760975"/>
                    <a:ext cx="28654" cy="38467"/>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79"/>
                  <p:cNvSpPr/>
                  <p:nvPr/>
                </p:nvSpPr>
                <p:spPr>
                  <a:xfrm>
                    <a:off x="1784849" y="1490834"/>
                    <a:ext cx="28654" cy="38327"/>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29" name="Google Shape;5229;p79"/>
                  <p:cNvGrpSpPr/>
                  <p:nvPr/>
                </p:nvGrpSpPr>
                <p:grpSpPr>
                  <a:xfrm>
                    <a:off x="1839639" y="1475379"/>
                    <a:ext cx="77067" cy="341643"/>
                    <a:chOff x="1839639" y="1475379"/>
                    <a:chExt cx="77067" cy="341643"/>
                  </a:xfrm>
                </p:grpSpPr>
                <p:sp>
                  <p:nvSpPr>
                    <p:cNvPr id="5230" name="Google Shape;5230;p79"/>
                    <p:cNvSpPr/>
                    <p:nvPr/>
                  </p:nvSpPr>
                  <p:spPr>
                    <a:xfrm>
                      <a:off x="1839639" y="1745481"/>
                      <a:ext cx="77067" cy="7154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79"/>
                    <p:cNvSpPr/>
                    <p:nvPr/>
                  </p:nvSpPr>
                  <p:spPr>
                    <a:xfrm>
                      <a:off x="1839639" y="1475379"/>
                      <a:ext cx="77067" cy="71595"/>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32" name="Google Shape;5232;p79"/>
              <p:cNvGrpSpPr/>
              <p:nvPr/>
            </p:nvGrpSpPr>
            <p:grpSpPr>
              <a:xfrm>
                <a:off x="1398451" y="2012951"/>
                <a:ext cx="518255" cy="340828"/>
                <a:chOff x="1398451" y="2012951"/>
                <a:chExt cx="518255" cy="340828"/>
              </a:xfrm>
            </p:grpSpPr>
            <p:sp>
              <p:nvSpPr>
                <p:cNvPr id="5233" name="Google Shape;5233;p79"/>
                <p:cNvSpPr/>
                <p:nvPr/>
              </p:nvSpPr>
              <p:spPr>
                <a:xfrm>
                  <a:off x="1398451" y="2133928"/>
                  <a:ext cx="102166" cy="99017"/>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34" name="Google Shape;5234;p79"/>
                <p:cNvGrpSpPr/>
                <p:nvPr/>
              </p:nvGrpSpPr>
              <p:grpSpPr>
                <a:xfrm>
                  <a:off x="1616453" y="2012951"/>
                  <a:ext cx="300253" cy="340828"/>
                  <a:chOff x="1616453" y="2013538"/>
                  <a:chExt cx="300253" cy="340828"/>
                </a:xfrm>
              </p:grpSpPr>
              <p:sp>
                <p:nvSpPr>
                  <p:cNvPr id="5235" name="Google Shape;5235;p79"/>
                  <p:cNvSpPr/>
                  <p:nvPr/>
                </p:nvSpPr>
                <p:spPr>
                  <a:xfrm>
                    <a:off x="1631387" y="2183474"/>
                    <a:ext cx="85283" cy="74624"/>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79"/>
                  <p:cNvSpPr/>
                  <p:nvPr/>
                </p:nvSpPr>
                <p:spPr>
                  <a:xfrm>
                    <a:off x="1716447" y="2048220"/>
                    <a:ext cx="82400" cy="61076"/>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79"/>
                  <p:cNvSpPr/>
                  <p:nvPr/>
                </p:nvSpPr>
                <p:spPr>
                  <a:xfrm>
                    <a:off x="1716447" y="2257422"/>
                    <a:ext cx="82400" cy="61083"/>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79"/>
                  <p:cNvSpPr/>
                  <p:nvPr/>
                </p:nvSpPr>
                <p:spPr>
                  <a:xfrm>
                    <a:off x="1631387" y="2109073"/>
                    <a:ext cx="85283" cy="74398"/>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79"/>
                  <p:cNvSpPr/>
                  <p:nvPr/>
                </p:nvSpPr>
                <p:spPr>
                  <a:xfrm>
                    <a:off x="1616453" y="2163114"/>
                    <a:ext cx="42868" cy="40491"/>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79"/>
                  <p:cNvSpPr/>
                  <p:nvPr/>
                </p:nvSpPr>
                <p:spPr>
                  <a:xfrm>
                    <a:off x="1784849" y="2299227"/>
                    <a:ext cx="28654" cy="3851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79"/>
                  <p:cNvSpPr/>
                  <p:nvPr/>
                </p:nvSpPr>
                <p:spPr>
                  <a:xfrm>
                    <a:off x="1784849" y="2028946"/>
                    <a:ext cx="28654" cy="38547"/>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42" name="Google Shape;5242;p79"/>
                  <p:cNvGrpSpPr/>
                  <p:nvPr/>
                </p:nvGrpSpPr>
                <p:grpSpPr>
                  <a:xfrm>
                    <a:off x="1839639" y="2013538"/>
                    <a:ext cx="77067" cy="340828"/>
                    <a:chOff x="1839639" y="2013538"/>
                    <a:chExt cx="77067" cy="340828"/>
                  </a:xfrm>
                </p:grpSpPr>
                <p:sp>
                  <p:nvSpPr>
                    <p:cNvPr id="5243" name="Google Shape;5243;p79"/>
                    <p:cNvSpPr/>
                    <p:nvPr/>
                  </p:nvSpPr>
                  <p:spPr>
                    <a:xfrm>
                      <a:off x="1839639" y="2282618"/>
                      <a:ext cx="77067" cy="71748"/>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79"/>
                    <p:cNvSpPr/>
                    <p:nvPr/>
                  </p:nvSpPr>
                  <p:spPr>
                    <a:xfrm>
                      <a:off x="1839639" y="2013538"/>
                      <a:ext cx="77067" cy="7158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grpSp>
        <p:nvGrpSpPr>
          <p:cNvPr id="5245" name="Google Shape;5245;p79"/>
          <p:cNvGrpSpPr/>
          <p:nvPr/>
        </p:nvGrpSpPr>
        <p:grpSpPr>
          <a:xfrm>
            <a:off x="721126" y="3399508"/>
            <a:ext cx="1368681" cy="682918"/>
            <a:chOff x="724986" y="3605478"/>
            <a:chExt cx="1368681" cy="682918"/>
          </a:xfrm>
        </p:grpSpPr>
        <p:grpSp>
          <p:nvGrpSpPr>
            <p:cNvPr id="5246" name="Google Shape;5246;p79"/>
            <p:cNvGrpSpPr/>
            <p:nvPr/>
          </p:nvGrpSpPr>
          <p:grpSpPr>
            <a:xfrm>
              <a:off x="1289102" y="3823629"/>
              <a:ext cx="240442" cy="250435"/>
              <a:chOff x="-165066" y="3843615"/>
              <a:chExt cx="221259" cy="230455"/>
            </a:xfrm>
          </p:grpSpPr>
          <p:sp>
            <p:nvSpPr>
              <p:cNvPr id="5247" name="Google Shape;5247;p79"/>
              <p:cNvSpPr/>
              <p:nvPr/>
            </p:nvSpPr>
            <p:spPr>
              <a:xfrm>
                <a:off x="-165066" y="3843615"/>
                <a:ext cx="106189" cy="230455"/>
              </a:xfrm>
              <a:custGeom>
                <a:avLst/>
                <a:gdLst/>
                <a:ahLst/>
                <a:cxnLst/>
                <a:rect l="l" t="t" r="r" b="b"/>
                <a:pathLst>
                  <a:path w="9076" h="19697" extrusionOk="0">
                    <a:moveTo>
                      <a:pt x="7950" y="0"/>
                    </a:moveTo>
                    <a:cubicBezTo>
                      <a:pt x="7325" y="0"/>
                      <a:pt x="7031" y="353"/>
                      <a:pt x="6905" y="861"/>
                    </a:cubicBezTo>
                    <a:cubicBezTo>
                      <a:pt x="6789" y="843"/>
                      <a:pt x="6673" y="834"/>
                      <a:pt x="6560" y="834"/>
                    </a:cubicBezTo>
                    <a:cubicBezTo>
                      <a:pt x="5374" y="834"/>
                      <a:pt x="4369" y="1804"/>
                      <a:pt x="4378" y="3035"/>
                    </a:cubicBezTo>
                    <a:cubicBezTo>
                      <a:pt x="4378" y="3093"/>
                      <a:pt x="4384" y="3152"/>
                      <a:pt x="4388" y="3210"/>
                    </a:cubicBezTo>
                    <a:cubicBezTo>
                      <a:pt x="4095" y="3091"/>
                      <a:pt x="3789" y="3034"/>
                      <a:pt x="3486" y="3034"/>
                    </a:cubicBezTo>
                    <a:cubicBezTo>
                      <a:pt x="2814" y="3034"/>
                      <a:pt x="2155" y="3317"/>
                      <a:pt x="1689" y="3841"/>
                    </a:cubicBezTo>
                    <a:cubicBezTo>
                      <a:pt x="1013" y="4601"/>
                      <a:pt x="893" y="5704"/>
                      <a:pt x="1385" y="6594"/>
                    </a:cubicBezTo>
                    <a:cubicBezTo>
                      <a:pt x="0" y="7697"/>
                      <a:pt x="117" y="9839"/>
                      <a:pt x="1618" y="10780"/>
                    </a:cubicBezTo>
                    <a:cubicBezTo>
                      <a:pt x="664" y="11961"/>
                      <a:pt x="1036" y="13721"/>
                      <a:pt x="2388" y="14417"/>
                    </a:cubicBezTo>
                    <a:cubicBezTo>
                      <a:pt x="2375" y="14508"/>
                      <a:pt x="2372" y="14595"/>
                      <a:pt x="2372" y="14685"/>
                    </a:cubicBezTo>
                    <a:cubicBezTo>
                      <a:pt x="2372" y="15776"/>
                      <a:pt x="3106" y="16727"/>
                      <a:pt x="4161" y="17002"/>
                    </a:cubicBezTo>
                    <a:cubicBezTo>
                      <a:pt x="4473" y="17901"/>
                      <a:pt x="5317" y="18472"/>
                      <a:pt x="6226" y="18472"/>
                    </a:cubicBezTo>
                    <a:cubicBezTo>
                      <a:pt x="6429" y="18472"/>
                      <a:pt x="6635" y="18443"/>
                      <a:pt x="6840" y="18383"/>
                    </a:cubicBezTo>
                    <a:cubicBezTo>
                      <a:pt x="6888" y="19128"/>
                      <a:pt x="7157" y="19697"/>
                      <a:pt x="7953" y="19697"/>
                    </a:cubicBezTo>
                    <a:cubicBezTo>
                      <a:pt x="9074" y="19697"/>
                      <a:pt x="9059" y="18730"/>
                      <a:pt x="9075" y="18730"/>
                    </a:cubicBezTo>
                    <a:cubicBezTo>
                      <a:pt x="9075" y="18730"/>
                      <a:pt x="9075" y="18730"/>
                      <a:pt x="9075" y="18730"/>
                    </a:cubicBezTo>
                    <a:cubicBezTo>
                      <a:pt x="9072" y="18726"/>
                      <a:pt x="9046" y="1055"/>
                      <a:pt x="9033" y="1055"/>
                    </a:cubicBezTo>
                    <a:cubicBezTo>
                      <a:pt x="9033" y="1055"/>
                      <a:pt x="9033" y="1055"/>
                      <a:pt x="9033" y="1055"/>
                    </a:cubicBezTo>
                    <a:cubicBezTo>
                      <a:pt x="9014" y="919"/>
                      <a:pt x="8982" y="790"/>
                      <a:pt x="8936" y="660"/>
                    </a:cubicBezTo>
                    <a:cubicBezTo>
                      <a:pt x="8784" y="259"/>
                      <a:pt x="8490" y="0"/>
                      <a:pt x="7950"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79"/>
              <p:cNvSpPr/>
              <p:nvPr/>
            </p:nvSpPr>
            <p:spPr>
              <a:xfrm>
                <a:off x="-100985" y="3906105"/>
                <a:ext cx="41804" cy="52708"/>
              </a:xfrm>
              <a:custGeom>
                <a:avLst/>
                <a:gdLst/>
                <a:ahLst/>
                <a:cxnLst/>
                <a:rect l="l" t="t" r="r" b="b"/>
                <a:pathLst>
                  <a:path w="3573" h="4505" fill="none" extrusionOk="0">
                    <a:moveTo>
                      <a:pt x="3573" y="1"/>
                    </a:moveTo>
                    <a:cubicBezTo>
                      <a:pt x="3573" y="1"/>
                      <a:pt x="1" y="221"/>
                      <a:pt x="997"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79"/>
              <p:cNvSpPr/>
              <p:nvPr/>
            </p:nvSpPr>
            <p:spPr>
              <a:xfrm>
                <a:off x="-86594" y="3875146"/>
                <a:ext cx="27296" cy="25717"/>
              </a:xfrm>
              <a:custGeom>
                <a:avLst/>
                <a:gdLst/>
                <a:ahLst/>
                <a:cxnLst/>
                <a:rect l="l" t="t" r="r" b="b"/>
                <a:pathLst>
                  <a:path w="2333" h="2198" fill="none" extrusionOk="0">
                    <a:moveTo>
                      <a:pt x="0" y="696"/>
                    </a:moveTo>
                    <a:cubicBezTo>
                      <a:pt x="0" y="696"/>
                      <a:pt x="2333" y="0"/>
                      <a:pt x="2333"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79"/>
              <p:cNvSpPr/>
              <p:nvPr/>
            </p:nvSpPr>
            <p:spPr>
              <a:xfrm>
                <a:off x="-113855" y="3879078"/>
                <a:ext cx="8986" cy="21785"/>
              </a:xfrm>
              <a:custGeom>
                <a:avLst/>
                <a:gdLst/>
                <a:ahLst/>
                <a:cxnLst/>
                <a:rect l="l" t="t" r="r" b="b"/>
                <a:pathLst>
                  <a:path w="768" h="1862" fill="none" extrusionOk="0">
                    <a:moveTo>
                      <a:pt x="1" y="1"/>
                    </a:moveTo>
                    <a:cubicBezTo>
                      <a:pt x="1" y="1"/>
                      <a:pt x="1" y="1056"/>
                      <a:pt x="768"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79"/>
              <p:cNvSpPr/>
              <p:nvPr/>
            </p:nvSpPr>
            <p:spPr>
              <a:xfrm>
                <a:off x="-148861" y="3908679"/>
                <a:ext cx="53340" cy="15538"/>
              </a:xfrm>
              <a:custGeom>
                <a:avLst/>
                <a:gdLst/>
                <a:ahLst/>
                <a:cxnLst/>
                <a:rect l="l" t="t" r="r" b="b"/>
                <a:pathLst>
                  <a:path w="4559" h="1328" fill="none" extrusionOk="0">
                    <a:moveTo>
                      <a:pt x="0" y="1030"/>
                    </a:moveTo>
                    <a:cubicBezTo>
                      <a:pt x="1301" y="1"/>
                      <a:pt x="2559" y="1327"/>
                      <a:pt x="2559" y="1327"/>
                    </a:cubicBezTo>
                    <a:cubicBezTo>
                      <a:pt x="2559" y="1327"/>
                      <a:pt x="2828" y="150"/>
                      <a:pt x="4559"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79"/>
              <p:cNvSpPr/>
              <p:nvPr/>
            </p:nvSpPr>
            <p:spPr>
              <a:xfrm>
                <a:off x="-137430" y="3963493"/>
                <a:ext cx="28092" cy="51948"/>
              </a:xfrm>
              <a:custGeom>
                <a:avLst/>
                <a:gdLst/>
                <a:ahLst/>
                <a:cxnLst/>
                <a:rect l="l" t="t" r="r" b="b"/>
                <a:pathLst>
                  <a:path w="2401" h="4440" fill="none" extrusionOk="0">
                    <a:moveTo>
                      <a:pt x="10" y="4439"/>
                    </a:moveTo>
                    <a:cubicBezTo>
                      <a:pt x="10" y="4439"/>
                      <a:pt x="0" y="2220"/>
                      <a:pt x="1718" y="2437"/>
                    </a:cubicBezTo>
                    <a:cubicBezTo>
                      <a:pt x="1718" y="2437"/>
                      <a:pt x="828" y="1217"/>
                      <a:pt x="2401"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79"/>
              <p:cNvSpPr/>
              <p:nvPr/>
            </p:nvSpPr>
            <p:spPr>
              <a:xfrm>
                <a:off x="-122021" y="4015429"/>
                <a:ext cx="12461" cy="32374"/>
              </a:xfrm>
              <a:custGeom>
                <a:avLst/>
                <a:gdLst/>
                <a:ahLst/>
                <a:cxnLst/>
                <a:rect l="l" t="t" r="r" b="b"/>
                <a:pathLst>
                  <a:path w="1065" h="2767" fill="none" extrusionOk="0">
                    <a:moveTo>
                      <a:pt x="1064" y="0"/>
                    </a:moveTo>
                    <a:cubicBezTo>
                      <a:pt x="1064" y="0"/>
                      <a:pt x="0" y="1146"/>
                      <a:pt x="702"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79"/>
              <p:cNvSpPr/>
              <p:nvPr/>
            </p:nvSpPr>
            <p:spPr>
              <a:xfrm>
                <a:off x="-95533" y="4013124"/>
                <a:ext cx="36235" cy="21739"/>
              </a:xfrm>
              <a:custGeom>
                <a:avLst/>
                <a:gdLst/>
                <a:ahLst/>
                <a:cxnLst/>
                <a:rect l="l" t="t" r="r" b="b"/>
                <a:pathLst>
                  <a:path w="3097" h="1858" fill="none" extrusionOk="0">
                    <a:moveTo>
                      <a:pt x="3097" y="197"/>
                    </a:moveTo>
                    <a:cubicBezTo>
                      <a:pt x="1463" y="0"/>
                      <a:pt x="764" y="1579"/>
                      <a:pt x="764" y="1579"/>
                    </a:cubicBezTo>
                    <a:cubicBezTo>
                      <a:pt x="764" y="1579"/>
                      <a:pt x="334" y="1391"/>
                      <a:pt x="1"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79"/>
              <p:cNvSpPr/>
              <p:nvPr/>
            </p:nvSpPr>
            <p:spPr>
              <a:xfrm>
                <a:off x="-123355" y="3941357"/>
                <a:ext cx="32000" cy="17913"/>
              </a:xfrm>
              <a:custGeom>
                <a:avLst/>
                <a:gdLst/>
                <a:ahLst/>
                <a:cxnLst/>
                <a:rect l="l" t="t" r="r" b="b"/>
                <a:pathLst>
                  <a:path w="2735" h="1531" fill="none" extrusionOk="0">
                    <a:moveTo>
                      <a:pt x="2735" y="0"/>
                    </a:moveTo>
                    <a:cubicBezTo>
                      <a:pt x="2735" y="0"/>
                      <a:pt x="1085" y="1530"/>
                      <a:pt x="1"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79"/>
              <p:cNvSpPr/>
              <p:nvPr/>
            </p:nvSpPr>
            <p:spPr>
              <a:xfrm>
                <a:off x="-91367" y="3973672"/>
                <a:ext cx="32070" cy="15807"/>
              </a:xfrm>
              <a:custGeom>
                <a:avLst/>
                <a:gdLst/>
                <a:ahLst/>
                <a:cxnLst/>
                <a:rect l="l" t="t" r="r" b="b"/>
                <a:pathLst>
                  <a:path w="2741" h="1351" fill="none" extrusionOk="0">
                    <a:moveTo>
                      <a:pt x="1" y="434"/>
                    </a:moveTo>
                    <a:cubicBezTo>
                      <a:pt x="1" y="434"/>
                      <a:pt x="1709" y="1"/>
                      <a:pt x="2741"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79"/>
              <p:cNvSpPr/>
              <p:nvPr/>
            </p:nvSpPr>
            <p:spPr>
              <a:xfrm>
                <a:off x="-49996" y="3843615"/>
                <a:ext cx="106189" cy="230455"/>
              </a:xfrm>
              <a:custGeom>
                <a:avLst/>
                <a:gdLst/>
                <a:ahLst/>
                <a:cxnLst/>
                <a:rect l="l" t="t" r="r" b="b"/>
                <a:pathLst>
                  <a:path w="9076" h="19697" extrusionOk="0">
                    <a:moveTo>
                      <a:pt x="1127" y="0"/>
                    </a:moveTo>
                    <a:cubicBezTo>
                      <a:pt x="586" y="0"/>
                      <a:pt x="292" y="259"/>
                      <a:pt x="140" y="660"/>
                    </a:cubicBezTo>
                    <a:cubicBezTo>
                      <a:pt x="95" y="790"/>
                      <a:pt x="62" y="919"/>
                      <a:pt x="43" y="1055"/>
                    </a:cubicBezTo>
                    <a:cubicBezTo>
                      <a:pt x="43" y="1055"/>
                      <a:pt x="43" y="1055"/>
                      <a:pt x="43" y="1055"/>
                    </a:cubicBezTo>
                    <a:cubicBezTo>
                      <a:pt x="30" y="1055"/>
                      <a:pt x="4" y="18726"/>
                      <a:pt x="1" y="18730"/>
                    </a:cubicBezTo>
                    <a:cubicBezTo>
                      <a:pt x="1" y="18730"/>
                      <a:pt x="1" y="18730"/>
                      <a:pt x="1" y="18730"/>
                    </a:cubicBezTo>
                    <a:cubicBezTo>
                      <a:pt x="17" y="18730"/>
                      <a:pt x="3" y="19697"/>
                      <a:pt x="1123" y="19697"/>
                    </a:cubicBezTo>
                    <a:cubicBezTo>
                      <a:pt x="1919" y="19697"/>
                      <a:pt x="2188" y="19128"/>
                      <a:pt x="2236" y="18383"/>
                    </a:cubicBezTo>
                    <a:cubicBezTo>
                      <a:pt x="2441" y="18443"/>
                      <a:pt x="2647" y="18472"/>
                      <a:pt x="2850" y="18472"/>
                    </a:cubicBezTo>
                    <a:cubicBezTo>
                      <a:pt x="3758" y="18472"/>
                      <a:pt x="4600" y="17901"/>
                      <a:pt x="4915" y="17002"/>
                    </a:cubicBezTo>
                    <a:cubicBezTo>
                      <a:pt x="5970" y="16727"/>
                      <a:pt x="6704" y="15776"/>
                      <a:pt x="6704" y="14685"/>
                    </a:cubicBezTo>
                    <a:cubicBezTo>
                      <a:pt x="6704" y="14595"/>
                      <a:pt x="6698" y="14508"/>
                      <a:pt x="6688" y="14417"/>
                    </a:cubicBezTo>
                    <a:cubicBezTo>
                      <a:pt x="8040" y="13725"/>
                      <a:pt x="8412" y="11961"/>
                      <a:pt x="7458" y="10780"/>
                    </a:cubicBezTo>
                    <a:cubicBezTo>
                      <a:pt x="8956" y="9839"/>
                      <a:pt x="9076" y="7697"/>
                      <a:pt x="7691" y="6594"/>
                    </a:cubicBezTo>
                    <a:cubicBezTo>
                      <a:pt x="8183" y="5704"/>
                      <a:pt x="8060" y="4601"/>
                      <a:pt x="7387" y="3841"/>
                    </a:cubicBezTo>
                    <a:cubicBezTo>
                      <a:pt x="6921" y="3315"/>
                      <a:pt x="6264" y="3033"/>
                      <a:pt x="5593" y="3033"/>
                    </a:cubicBezTo>
                    <a:cubicBezTo>
                      <a:pt x="5289" y="3033"/>
                      <a:pt x="4982" y="3091"/>
                      <a:pt x="4689" y="3210"/>
                    </a:cubicBezTo>
                    <a:cubicBezTo>
                      <a:pt x="4692" y="3152"/>
                      <a:pt x="4695" y="3093"/>
                      <a:pt x="4695" y="3035"/>
                    </a:cubicBezTo>
                    <a:cubicBezTo>
                      <a:pt x="4704" y="1804"/>
                      <a:pt x="3702" y="834"/>
                      <a:pt x="2514" y="834"/>
                    </a:cubicBezTo>
                    <a:cubicBezTo>
                      <a:pt x="2400" y="834"/>
                      <a:pt x="2285" y="843"/>
                      <a:pt x="2168" y="861"/>
                    </a:cubicBezTo>
                    <a:cubicBezTo>
                      <a:pt x="2045" y="353"/>
                      <a:pt x="1751" y="0"/>
                      <a:pt x="1127" y="0"/>
                    </a:cubicBezTo>
                    <a:close/>
                  </a:path>
                </a:pathLst>
              </a:custGeom>
              <a:solidFill>
                <a:srgbClr val="40566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79"/>
              <p:cNvSpPr/>
              <p:nvPr/>
            </p:nvSpPr>
            <p:spPr>
              <a:xfrm>
                <a:off x="-49692" y="3906105"/>
                <a:ext cx="41804" cy="52708"/>
              </a:xfrm>
              <a:custGeom>
                <a:avLst/>
                <a:gdLst/>
                <a:ahLst/>
                <a:cxnLst/>
                <a:rect l="l" t="t" r="r" b="b"/>
                <a:pathLst>
                  <a:path w="3573" h="4505" fill="none" extrusionOk="0">
                    <a:moveTo>
                      <a:pt x="1" y="1"/>
                    </a:moveTo>
                    <a:cubicBezTo>
                      <a:pt x="1" y="1"/>
                      <a:pt x="3572" y="221"/>
                      <a:pt x="2573" y="4504"/>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79"/>
              <p:cNvSpPr/>
              <p:nvPr/>
            </p:nvSpPr>
            <p:spPr>
              <a:xfrm>
                <a:off x="-49575" y="3875146"/>
                <a:ext cx="27261" cy="25717"/>
              </a:xfrm>
              <a:custGeom>
                <a:avLst/>
                <a:gdLst/>
                <a:ahLst/>
                <a:cxnLst/>
                <a:rect l="l" t="t" r="r" b="b"/>
                <a:pathLst>
                  <a:path w="2330" h="2198" fill="none" extrusionOk="0">
                    <a:moveTo>
                      <a:pt x="2330" y="696"/>
                    </a:moveTo>
                    <a:cubicBezTo>
                      <a:pt x="2330" y="696"/>
                      <a:pt x="0" y="0"/>
                      <a:pt x="0" y="219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79"/>
              <p:cNvSpPr/>
              <p:nvPr/>
            </p:nvSpPr>
            <p:spPr>
              <a:xfrm>
                <a:off x="-4003" y="3879078"/>
                <a:ext cx="8986" cy="21785"/>
              </a:xfrm>
              <a:custGeom>
                <a:avLst/>
                <a:gdLst/>
                <a:ahLst/>
                <a:cxnLst/>
                <a:rect l="l" t="t" r="r" b="b"/>
                <a:pathLst>
                  <a:path w="768" h="1862" fill="none" extrusionOk="0">
                    <a:moveTo>
                      <a:pt x="767" y="1"/>
                    </a:moveTo>
                    <a:cubicBezTo>
                      <a:pt x="767" y="1"/>
                      <a:pt x="767" y="1056"/>
                      <a:pt x="1" y="186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79"/>
              <p:cNvSpPr/>
              <p:nvPr/>
            </p:nvSpPr>
            <p:spPr>
              <a:xfrm>
                <a:off x="-13352" y="3908679"/>
                <a:ext cx="53352" cy="15538"/>
              </a:xfrm>
              <a:custGeom>
                <a:avLst/>
                <a:gdLst/>
                <a:ahLst/>
                <a:cxnLst/>
                <a:rect l="l" t="t" r="r" b="b"/>
                <a:pathLst>
                  <a:path w="4560" h="1328" fill="none" extrusionOk="0">
                    <a:moveTo>
                      <a:pt x="4559" y="1030"/>
                    </a:moveTo>
                    <a:cubicBezTo>
                      <a:pt x="3258" y="1"/>
                      <a:pt x="1997" y="1327"/>
                      <a:pt x="1997" y="1327"/>
                    </a:cubicBezTo>
                    <a:cubicBezTo>
                      <a:pt x="1997" y="1327"/>
                      <a:pt x="1731" y="150"/>
                      <a:pt x="1" y="642"/>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79"/>
              <p:cNvSpPr/>
              <p:nvPr/>
            </p:nvSpPr>
            <p:spPr>
              <a:xfrm>
                <a:off x="466" y="3963493"/>
                <a:ext cx="28092" cy="51948"/>
              </a:xfrm>
              <a:custGeom>
                <a:avLst/>
                <a:gdLst/>
                <a:ahLst/>
                <a:cxnLst/>
                <a:rect l="l" t="t" r="r" b="b"/>
                <a:pathLst>
                  <a:path w="2401" h="4440" fill="none" extrusionOk="0">
                    <a:moveTo>
                      <a:pt x="2391" y="4439"/>
                    </a:moveTo>
                    <a:cubicBezTo>
                      <a:pt x="2391" y="4439"/>
                      <a:pt x="2401" y="2220"/>
                      <a:pt x="683" y="2437"/>
                    </a:cubicBezTo>
                    <a:cubicBezTo>
                      <a:pt x="683" y="2437"/>
                      <a:pt x="1573" y="1217"/>
                      <a:pt x="0" y="1"/>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79"/>
              <p:cNvSpPr/>
              <p:nvPr/>
            </p:nvSpPr>
            <p:spPr>
              <a:xfrm>
                <a:off x="688" y="4015429"/>
                <a:ext cx="12472" cy="32374"/>
              </a:xfrm>
              <a:custGeom>
                <a:avLst/>
                <a:gdLst/>
                <a:ahLst/>
                <a:cxnLst/>
                <a:rect l="l" t="t" r="r" b="b"/>
                <a:pathLst>
                  <a:path w="1066" h="2767" fill="none" extrusionOk="0">
                    <a:moveTo>
                      <a:pt x="1" y="0"/>
                    </a:moveTo>
                    <a:cubicBezTo>
                      <a:pt x="1" y="0"/>
                      <a:pt x="1065" y="1146"/>
                      <a:pt x="363" y="276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79"/>
              <p:cNvSpPr/>
              <p:nvPr/>
            </p:nvSpPr>
            <p:spPr>
              <a:xfrm>
                <a:off x="-49575" y="4013124"/>
                <a:ext cx="36235" cy="21739"/>
              </a:xfrm>
              <a:custGeom>
                <a:avLst/>
                <a:gdLst/>
                <a:ahLst/>
                <a:cxnLst/>
                <a:rect l="l" t="t" r="r" b="b"/>
                <a:pathLst>
                  <a:path w="3097" h="1858" fill="none" extrusionOk="0">
                    <a:moveTo>
                      <a:pt x="0" y="197"/>
                    </a:moveTo>
                    <a:cubicBezTo>
                      <a:pt x="1631" y="0"/>
                      <a:pt x="2330" y="1579"/>
                      <a:pt x="2330" y="1579"/>
                    </a:cubicBezTo>
                    <a:cubicBezTo>
                      <a:pt x="2330" y="1579"/>
                      <a:pt x="2763" y="1391"/>
                      <a:pt x="3097" y="1857"/>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79"/>
              <p:cNvSpPr/>
              <p:nvPr/>
            </p:nvSpPr>
            <p:spPr>
              <a:xfrm>
                <a:off x="-17517" y="3941357"/>
                <a:ext cx="32000" cy="17913"/>
              </a:xfrm>
              <a:custGeom>
                <a:avLst/>
                <a:gdLst/>
                <a:ahLst/>
                <a:cxnLst/>
                <a:rect l="l" t="t" r="r" b="b"/>
                <a:pathLst>
                  <a:path w="2735" h="1531" fill="none" extrusionOk="0">
                    <a:moveTo>
                      <a:pt x="1" y="0"/>
                    </a:moveTo>
                    <a:cubicBezTo>
                      <a:pt x="1" y="0"/>
                      <a:pt x="1651" y="1530"/>
                      <a:pt x="2734" y="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79"/>
              <p:cNvSpPr/>
              <p:nvPr/>
            </p:nvSpPr>
            <p:spPr>
              <a:xfrm>
                <a:off x="-49575" y="3973672"/>
                <a:ext cx="32070" cy="15807"/>
              </a:xfrm>
              <a:custGeom>
                <a:avLst/>
                <a:gdLst/>
                <a:ahLst/>
                <a:cxnLst/>
                <a:rect l="l" t="t" r="r" b="b"/>
                <a:pathLst>
                  <a:path w="2741" h="1351" fill="none" extrusionOk="0">
                    <a:moveTo>
                      <a:pt x="2741" y="434"/>
                    </a:moveTo>
                    <a:cubicBezTo>
                      <a:pt x="2741" y="434"/>
                      <a:pt x="1032" y="1"/>
                      <a:pt x="0" y="1350"/>
                    </a:cubicBezTo>
                  </a:path>
                </a:pathLst>
              </a:custGeom>
              <a:noFill/>
              <a:ln w="800"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67" name="Google Shape;5267;p79"/>
            <p:cNvGrpSpPr/>
            <p:nvPr/>
          </p:nvGrpSpPr>
          <p:grpSpPr>
            <a:xfrm>
              <a:off x="724986" y="3605478"/>
              <a:ext cx="1368681" cy="682918"/>
              <a:chOff x="724986" y="3605478"/>
              <a:chExt cx="1368681" cy="682918"/>
            </a:xfrm>
          </p:grpSpPr>
          <p:grpSp>
            <p:nvGrpSpPr>
              <p:cNvPr id="5268" name="Google Shape;5268;p79"/>
              <p:cNvGrpSpPr/>
              <p:nvPr/>
            </p:nvGrpSpPr>
            <p:grpSpPr>
              <a:xfrm>
                <a:off x="1498221" y="4047614"/>
                <a:ext cx="529172" cy="240783"/>
                <a:chOff x="1498221" y="4047614"/>
                <a:chExt cx="529172" cy="240783"/>
              </a:xfrm>
            </p:grpSpPr>
            <p:grpSp>
              <p:nvGrpSpPr>
                <p:cNvPr id="5269" name="Google Shape;5269;p79"/>
                <p:cNvGrpSpPr/>
                <p:nvPr/>
              </p:nvGrpSpPr>
              <p:grpSpPr>
                <a:xfrm>
                  <a:off x="1826655" y="4224370"/>
                  <a:ext cx="200738" cy="25631"/>
                  <a:chOff x="1826655" y="4224370"/>
                  <a:chExt cx="200738" cy="25631"/>
                </a:xfrm>
              </p:grpSpPr>
              <p:sp>
                <p:nvSpPr>
                  <p:cNvPr id="5270" name="Google Shape;5270;p79"/>
                  <p:cNvSpPr/>
                  <p:nvPr/>
                </p:nvSpPr>
                <p:spPr>
                  <a:xfrm>
                    <a:off x="1826655" y="4238011"/>
                    <a:ext cx="175094" cy="5"/>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79"/>
                  <p:cNvSpPr/>
                  <p:nvPr/>
                </p:nvSpPr>
                <p:spPr>
                  <a:xfrm>
                    <a:off x="2000728" y="4224370"/>
                    <a:ext cx="26665" cy="25631"/>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72" name="Google Shape;5272;p79"/>
                <p:cNvGrpSpPr/>
                <p:nvPr/>
              </p:nvGrpSpPr>
              <p:grpSpPr>
                <a:xfrm>
                  <a:off x="1498221" y="4047614"/>
                  <a:ext cx="328444" cy="240783"/>
                  <a:chOff x="1498221" y="4047614"/>
                  <a:chExt cx="328444" cy="240783"/>
                </a:xfrm>
              </p:grpSpPr>
              <p:sp>
                <p:nvSpPr>
                  <p:cNvPr id="5273" name="Google Shape;5273;p79"/>
                  <p:cNvSpPr/>
                  <p:nvPr/>
                </p:nvSpPr>
                <p:spPr>
                  <a:xfrm>
                    <a:off x="1648778" y="4185661"/>
                    <a:ext cx="177888" cy="102736"/>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solidFill>
                    <a:srgbClr val="213B5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74" name="Google Shape;5274;p79"/>
                  <p:cNvGrpSpPr/>
                  <p:nvPr/>
                </p:nvGrpSpPr>
                <p:grpSpPr>
                  <a:xfrm>
                    <a:off x="1498221" y="4047614"/>
                    <a:ext cx="150566" cy="190416"/>
                    <a:chOff x="1498221" y="4047614"/>
                    <a:chExt cx="150566" cy="190416"/>
                  </a:xfrm>
                </p:grpSpPr>
                <p:sp>
                  <p:nvSpPr>
                    <p:cNvPr id="5275" name="Google Shape;5275;p79"/>
                    <p:cNvSpPr/>
                    <p:nvPr/>
                  </p:nvSpPr>
                  <p:spPr>
                    <a:xfrm>
                      <a:off x="1510686" y="4060421"/>
                      <a:ext cx="138101" cy="177608"/>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79"/>
                    <p:cNvSpPr/>
                    <p:nvPr/>
                  </p:nvSpPr>
                  <p:spPr>
                    <a:xfrm>
                      <a:off x="1498221" y="4047614"/>
                      <a:ext cx="26646" cy="25622"/>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277" name="Google Shape;5277;p79"/>
              <p:cNvGrpSpPr/>
              <p:nvPr/>
            </p:nvGrpSpPr>
            <p:grpSpPr>
              <a:xfrm>
                <a:off x="1560718" y="3800594"/>
                <a:ext cx="532948" cy="302090"/>
                <a:chOff x="1560718" y="3800594"/>
                <a:chExt cx="532948" cy="302090"/>
              </a:xfrm>
            </p:grpSpPr>
            <p:grpSp>
              <p:nvGrpSpPr>
                <p:cNvPr id="5278" name="Google Shape;5278;p79"/>
                <p:cNvGrpSpPr/>
                <p:nvPr/>
              </p:nvGrpSpPr>
              <p:grpSpPr>
                <a:xfrm>
                  <a:off x="1912179" y="3827344"/>
                  <a:ext cx="181487" cy="25631"/>
                  <a:chOff x="1912179" y="3827344"/>
                  <a:chExt cx="181487" cy="25631"/>
                </a:xfrm>
              </p:grpSpPr>
              <p:sp>
                <p:nvSpPr>
                  <p:cNvPr id="5279" name="Google Shape;5279;p79"/>
                  <p:cNvSpPr/>
                  <p:nvPr/>
                </p:nvSpPr>
                <p:spPr>
                  <a:xfrm>
                    <a:off x="2067020" y="3827344"/>
                    <a:ext cx="26646" cy="25631"/>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79"/>
                  <p:cNvSpPr/>
                  <p:nvPr/>
                </p:nvSpPr>
                <p:spPr>
                  <a:xfrm>
                    <a:off x="1912179" y="3842838"/>
                    <a:ext cx="156825" cy="5"/>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1" name="Google Shape;5281;p79"/>
                <p:cNvGrpSpPr/>
                <p:nvPr/>
              </p:nvGrpSpPr>
              <p:grpSpPr>
                <a:xfrm>
                  <a:off x="1912179" y="4044505"/>
                  <a:ext cx="181487" cy="25622"/>
                  <a:chOff x="1912179" y="4044506"/>
                  <a:chExt cx="181487" cy="25622"/>
                </a:xfrm>
              </p:grpSpPr>
              <p:sp>
                <p:nvSpPr>
                  <p:cNvPr id="5282" name="Google Shape;5282;p79"/>
                  <p:cNvSpPr/>
                  <p:nvPr/>
                </p:nvSpPr>
                <p:spPr>
                  <a:xfrm>
                    <a:off x="2067020" y="4044505"/>
                    <a:ext cx="26646" cy="25622"/>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79"/>
                  <p:cNvSpPr/>
                  <p:nvPr/>
                </p:nvSpPr>
                <p:spPr>
                  <a:xfrm>
                    <a:off x="1912179" y="4059966"/>
                    <a:ext cx="156825" cy="5"/>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4" name="Google Shape;5284;p79"/>
                <p:cNvGrpSpPr/>
                <p:nvPr/>
              </p:nvGrpSpPr>
              <p:grpSpPr>
                <a:xfrm>
                  <a:off x="1560718" y="3800594"/>
                  <a:ext cx="351472" cy="302090"/>
                  <a:chOff x="1560718" y="3800594"/>
                  <a:chExt cx="351472" cy="302090"/>
                </a:xfrm>
              </p:grpSpPr>
              <p:grpSp>
                <p:nvGrpSpPr>
                  <p:cNvPr id="5285" name="Google Shape;5285;p79"/>
                  <p:cNvGrpSpPr/>
                  <p:nvPr/>
                </p:nvGrpSpPr>
                <p:grpSpPr>
                  <a:xfrm>
                    <a:off x="1560718" y="3842857"/>
                    <a:ext cx="173586" cy="217131"/>
                    <a:chOff x="1560718" y="3842857"/>
                    <a:chExt cx="173586" cy="217131"/>
                  </a:xfrm>
                </p:grpSpPr>
                <p:sp>
                  <p:nvSpPr>
                    <p:cNvPr id="5286" name="Google Shape;5286;p79"/>
                    <p:cNvSpPr/>
                    <p:nvPr/>
                  </p:nvSpPr>
                  <p:spPr>
                    <a:xfrm>
                      <a:off x="1560718" y="3951414"/>
                      <a:ext cx="84343" cy="5"/>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79"/>
                    <p:cNvSpPr/>
                    <p:nvPr/>
                  </p:nvSpPr>
                  <p:spPr>
                    <a:xfrm>
                      <a:off x="1631242" y="3936509"/>
                      <a:ext cx="26646" cy="25622"/>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79"/>
                    <p:cNvSpPr/>
                    <p:nvPr/>
                  </p:nvSpPr>
                  <p:spPr>
                    <a:xfrm>
                      <a:off x="1645054" y="3842857"/>
                      <a:ext cx="89251" cy="217131"/>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289" name="Google Shape;5289;p79"/>
                  <p:cNvSpPr/>
                  <p:nvPr/>
                </p:nvSpPr>
                <p:spPr>
                  <a:xfrm>
                    <a:off x="1733808" y="3800594"/>
                    <a:ext cx="177874" cy="102731"/>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solidFill>
                    <a:srgbClr val="445D73"/>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79"/>
                  <p:cNvSpPr/>
                  <p:nvPr/>
                </p:nvSpPr>
                <p:spPr>
                  <a:xfrm>
                    <a:off x="1734297" y="3999967"/>
                    <a:ext cx="177893" cy="102717"/>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solidFill>
                    <a:srgbClr val="869FB1"/>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5291" name="Google Shape;5291;p79"/>
              <p:cNvSpPr/>
              <p:nvPr/>
            </p:nvSpPr>
            <p:spPr>
              <a:xfrm>
                <a:off x="1258451" y="3798060"/>
                <a:ext cx="302718" cy="302541"/>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292" name="Google Shape;5292;p79"/>
              <p:cNvGrpSpPr/>
              <p:nvPr/>
            </p:nvGrpSpPr>
            <p:grpSpPr>
              <a:xfrm>
                <a:off x="785350" y="3605478"/>
                <a:ext cx="535311" cy="249245"/>
                <a:chOff x="785350" y="3605478"/>
                <a:chExt cx="535311" cy="249245"/>
              </a:xfrm>
            </p:grpSpPr>
            <p:grpSp>
              <p:nvGrpSpPr>
                <p:cNvPr id="5293" name="Google Shape;5293;p79"/>
                <p:cNvGrpSpPr/>
                <p:nvPr/>
              </p:nvGrpSpPr>
              <p:grpSpPr>
                <a:xfrm>
                  <a:off x="785350" y="3605478"/>
                  <a:ext cx="376191" cy="102736"/>
                  <a:chOff x="785350" y="3605478"/>
                  <a:chExt cx="376191" cy="102736"/>
                </a:xfrm>
              </p:grpSpPr>
              <p:sp>
                <p:nvSpPr>
                  <p:cNvPr id="5294" name="Google Shape;5294;p79"/>
                  <p:cNvSpPr/>
                  <p:nvPr/>
                </p:nvSpPr>
                <p:spPr>
                  <a:xfrm>
                    <a:off x="808023" y="3655851"/>
                    <a:ext cx="175636" cy="5"/>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79"/>
                  <p:cNvSpPr/>
                  <p:nvPr/>
                </p:nvSpPr>
                <p:spPr>
                  <a:xfrm>
                    <a:off x="785350" y="3643867"/>
                    <a:ext cx="25635" cy="25622"/>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79"/>
                  <p:cNvSpPr/>
                  <p:nvPr/>
                </p:nvSpPr>
                <p:spPr>
                  <a:xfrm>
                    <a:off x="983648" y="3605478"/>
                    <a:ext cx="177893" cy="102736"/>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solidFill>
                    <a:srgbClr val="E3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97" name="Google Shape;5297;p79"/>
                <p:cNvGrpSpPr/>
                <p:nvPr/>
              </p:nvGrpSpPr>
              <p:grpSpPr>
                <a:xfrm>
                  <a:off x="1161530" y="3655851"/>
                  <a:ext cx="159131" cy="198872"/>
                  <a:chOff x="1161530" y="3655851"/>
                  <a:chExt cx="159131" cy="198872"/>
                </a:xfrm>
              </p:grpSpPr>
              <p:sp>
                <p:nvSpPr>
                  <p:cNvPr id="5298" name="Google Shape;5298;p79"/>
                  <p:cNvSpPr/>
                  <p:nvPr/>
                </p:nvSpPr>
                <p:spPr>
                  <a:xfrm>
                    <a:off x="1161530" y="3655851"/>
                    <a:ext cx="146440" cy="186082"/>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79"/>
                  <p:cNvSpPr/>
                  <p:nvPr/>
                </p:nvSpPr>
                <p:spPr>
                  <a:xfrm>
                    <a:off x="1293991" y="3829092"/>
                    <a:ext cx="26670" cy="25631"/>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0" name="Google Shape;5300;p79"/>
              <p:cNvGrpSpPr/>
              <p:nvPr/>
            </p:nvGrpSpPr>
            <p:grpSpPr>
              <a:xfrm>
                <a:off x="785350" y="4047614"/>
                <a:ext cx="535311" cy="240783"/>
                <a:chOff x="785350" y="4047614"/>
                <a:chExt cx="535311" cy="240783"/>
              </a:xfrm>
            </p:grpSpPr>
            <p:grpSp>
              <p:nvGrpSpPr>
                <p:cNvPr id="5301" name="Google Shape;5301;p79"/>
                <p:cNvGrpSpPr/>
                <p:nvPr/>
              </p:nvGrpSpPr>
              <p:grpSpPr>
                <a:xfrm>
                  <a:off x="1161636" y="4047614"/>
                  <a:ext cx="159025" cy="190415"/>
                  <a:chOff x="1161636" y="4047614"/>
                  <a:chExt cx="159025" cy="190415"/>
                </a:xfrm>
              </p:grpSpPr>
              <p:sp>
                <p:nvSpPr>
                  <p:cNvPr id="5302" name="Google Shape;5302;p79"/>
                  <p:cNvSpPr/>
                  <p:nvPr/>
                </p:nvSpPr>
                <p:spPr>
                  <a:xfrm>
                    <a:off x="1293991" y="4047614"/>
                    <a:ext cx="26670" cy="25631"/>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79"/>
                  <p:cNvSpPr/>
                  <p:nvPr/>
                </p:nvSpPr>
                <p:spPr>
                  <a:xfrm>
                    <a:off x="1161636" y="4073229"/>
                    <a:ext cx="146334" cy="16480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04" name="Google Shape;5304;p79"/>
                <p:cNvGrpSpPr/>
                <p:nvPr/>
              </p:nvGrpSpPr>
              <p:grpSpPr>
                <a:xfrm>
                  <a:off x="785350" y="4185661"/>
                  <a:ext cx="376191" cy="102736"/>
                  <a:chOff x="785350" y="4185661"/>
                  <a:chExt cx="376191" cy="102736"/>
                </a:xfrm>
              </p:grpSpPr>
              <p:sp>
                <p:nvSpPr>
                  <p:cNvPr id="5305" name="Google Shape;5305;p79"/>
                  <p:cNvSpPr/>
                  <p:nvPr/>
                </p:nvSpPr>
                <p:spPr>
                  <a:xfrm>
                    <a:off x="808023" y="4238011"/>
                    <a:ext cx="175636" cy="5"/>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79"/>
                  <p:cNvSpPr/>
                  <p:nvPr/>
                </p:nvSpPr>
                <p:spPr>
                  <a:xfrm>
                    <a:off x="983648" y="4185661"/>
                    <a:ext cx="177893" cy="102736"/>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solidFill>
                    <a:srgbClr val="E4E9ED"/>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79"/>
                  <p:cNvSpPr/>
                  <p:nvPr/>
                </p:nvSpPr>
                <p:spPr>
                  <a:xfrm>
                    <a:off x="785350" y="4224370"/>
                    <a:ext cx="26646" cy="25631"/>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308" name="Google Shape;5308;p79"/>
              <p:cNvGrpSpPr/>
              <p:nvPr/>
            </p:nvGrpSpPr>
            <p:grpSpPr>
              <a:xfrm>
                <a:off x="1501054" y="3605478"/>
                <a:ext cx="526340" cy="249240"/>
                <a:chOff x="1501054" y="3605478"/>
                <a:chExt cx="526340" cy="249240"/>
              </a:xfrm>
            </p:grpSpPr>
            <p:grpSp>
              <p:nvGrpSpPr>
                <p:cNvPr id="5309" name="Google Shape;5309;p79"/>
                <p:cNvGrpSpPr/>
                <p:nvPr/>
              </p:nvGrpSpPr>
              <p:grpSpPr>
                <a:xfrm>
                  <a:off x="1834208" y="3643867"/>
                  <a:ext cx="193185" cy="25622"/>
                  <a:chOff x="1834208" y="3643867"/>
                  <a:chExt cx="193185" cy="25622"/>
                </a:xfrm>
              </p:grpSpPr>
              <p:sp>
                <p:nvSpPr>
                  <p:cNvPr id="5310" name="Google Shape;5310;p79"/>
                  <p:cNvSpPr/>
                  <p:nvPr/>
                </p:nvSpPr>
                <p:spPr>
                  <a:xfrm>
                    <a:off x="1834208" y="3655851"/>
                    <a:ext cx="167541" cy="5"/>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79"/>
                  <p:cNvSpPr/>
                  <p:nvPr/>
                </p:nvSpPr>
                <p:spPr>
                  <a:xfrm>
                    <a:off x="2000728" y="3643867"/>
                    <a:ext cx="26665" cy="25622"/>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12" name="Google Shape;5312;p79"/>
                <p:cNvGrpSpPr/>
                <p:nvPr/>
              </p:nvGrpSpPr>
              <p:grpSpPr>
                <a:xfrm>
                  <a:off x="1501054" y="3605478"/>
                  <a:ext cx="333165" cy="249240"/>
                  <a:chOff x="1501054" y="3605478"/>
                  <a:chExt cx="333165" cy="249240"/>
                </a:xfrm>
              </p:grpSpPr>
              <p:sp>
                <p:nvSpPr>
                  <p:cNvPr id="5313" name="Google Shape;5313;p79"/>
                  <p:cNvSpPr/>
                  <p:nvPr/>
                </p:nvSpPr>
                <p:spPr>
                  <a:xfrm>
                    <a:off x="1656330" y="3605478"/>
                    <a:ext cx="177888" cy="102736"/>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solidFill>
                    <a:srgbClr val="A5B7C5"/>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314" name="Google Shape;5314;p79"/>
                  <p:cNvGrpSpPr/>
                  <p:nvPr/>
                </p:nvGrpSpPr>
                <p:grpSpPr>
                  <a:xfrm>
                    <a:off x="1501054" y="3655851"/>
                    <a:ext cx="155286" cy="198867"/>
                    <a:chOff x="1501054" y="3655851"/>
                    <a:chExt cx="155286" cy="198867"/>
                  </a:xfrm>
                </p:grpSpPr>
                <p:sp>
                  <p:nvSpPr>
                    <p:cNvPr id="5315" name="Google Shape;5315;p79"/>
                    <p:cNvSpPr/>
                    <p:nvPr/>
                  </p:nvSpPr>
                  <p:spPr>
                    <a:xfrm>
                      <a:off x="1516351" y="3655851"/>
                      <a:ext cx="139989" cy="186082"/>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79"/>
                    <p:cNvSpPr/>
                    <p:nvPr/>
                  </p:nvSpPr>
                  <p:spPr>
                    <a:xfrm>
                      <a:off x="1501054" y="3829092"/>
                      <a:ext cx="26646" cy="25626"/>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17" name="Google Shape;5317;p79"/>
              <p:cNvGrpSpPr/>
              <p:nvPr/>
            </p:nvGrpSpPr>
            <p:grpSpPr>
              <a:xfrm>
                <a:off x="724986" y="3800594"/>
                <a:ext cx="532950" cy="302090"/>
                <a:chOff x="724986" y="3800594"/>
                <a:chExt cx="532950" cy="302090"/>
              </a:xfrm>
            </p:grpSpPr>
            <p:grpSp>
              <p:nvGrpSpPr>
                <p:cNvPr id="5318" name="Google Shape;5318;p79"/>
                <p:cNvGrpSpPr/>
                <p:nvPr/>
              </p:nvGrpSpPr>
              <p:grpSpPr>
                <a:xfrm>
                  <a:off x="724986" y="4044367"/>
                  <a:ext cx="181314" cy="25626"/>
                  <a:chOff x="724986" y="4044367"/>
                  <a:chExt cx="181314" cy="25626"/>
                </a:xfrm>
              </p:grpSpPr>
              <p:sp>
                <p:nvSpPr>
                  <p:cNvPr id="5319" name="Google Shape;5319;p79"/>
                  <p:cNvSpPr/>
                  <p:nvPr/>
                </p:nvSpPr>
                <p:spPr>
                  <a:xfrm>
                    <a:off x="746695" y="4059966"/>
                    <a:ext cx="159605" cy="5"/>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79"/>
                  <p:cNvSpPr/>
                  <p:nvPr/>
                </p:nvSpPr>
                <p:spPr>
                  <a:xfrm>
                    <a:off x="724986" y="4044367"/>
                    <a:ext cx="26646" cy="25626"/>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1" name="Google Shape;5321;p79"/>
                <p:cNvGrpSpPr/>
                <p:nvPr/>
              </p:nvGrpSpPr>
              <p:grpSpPr>
                <a:xfrm>
                  <a:off x="906290" y="3800594"/>
                  <a:ext cx="351646" cy="302090"/>
                  <a:chOff x="906290" y="3800594"/>
                  <a:chExt cx="351646" cy="302090"/>
                </a:xfrm>
              </p:grpSpPr>
              <p:grpSp>
                <p:nvGrpSpPr>
                  <p:cNvPr id="5322" name="Google Shape;5322;p79"/>
                  <p:cNvGrpSpPr/>
                  <p:nvPr/>
                </p:nvGrpSpPr>
                <p:grpSpPr>
                  <a:xfrm>
                    <a:off x="1084172" y="3842857"/>
                    <a:ext cx="173764" cy="217131"/>
                    <a:chOff x="1084172" y="3842857"/>
                    <a:chExt cx="173764" cy="217131"/>
                  </a:xfrm>
                </p:grpSpPr>
                <p:grpSp>
                  <p:nvGrpSpPr>
                    <p:cNvPr id="5323" name="Google Shape;5323;p79"/>
                    <p:cNvGrpSpPr/>
                    <p:nvPr/>
                  </p:nvGrpSpPr>
                  <p:grpSpPr>
                    <a:xfrm>
                      <a:off x="1156862" y="3936509"/>
                      <a:ext cx="101073" cy="25622"/>
                      <a:chOff x="1156862" y="3936509"/>
                      <a:chExt cx="101073" cy="25622"/>
                    </a:xfrm>
                  </p:grpSpPr>
                  <p:sp>
                    <p:nvSpPr>
                      <p:cNvPr id="5324" name="Google Shape;5324;p79"/>
                      <p:cNvSpPr/>
                      <p:nvPr/>
                    </p:nvSpPr>
                    <p:spPr>
                      <a:xfrm>
                        <a:off x="1156862" y="3936509"/>
                        <a:ext cx="26651" cy="25622"/>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79"/>
                      <p:cNvSpPr/>
                      <p:nvPr/>
                    </p:nvSpPr>
                    <p:spPr>
                      <a:xfrm>
                        <a:off x="1173592" y="3951414"/>
                        <a:ext cx="84343" cy="5"/>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6" name="Google Shape;5326;p79"/>
                    <p:cNvSpPr/>
                    <p:nvPr/>
                  </p:nvSpPr>
                  <p:spPr>
                    <a:xfrm>
                      <a:off x="1084172" y="3842857"/>
                      <a:ext cx="86476" cy="217131"/>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327" name="Google Shape;5327;p79"/>
                  <p:cNvSpPr/>
                  <p:nvPr/>
                </p:nvSpPr>
                <p:spPr>
                  <a:xfrm>
                    <a:off x="906290" y="3999967"/>
                    <a:ext cx="177893" cy="102717"/>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solidFill>
                    <a:srgbClr val="667E92"/>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79"/>
                  <p:cNvSpPr/>
                  <p:nvPr/>
                </p:nvSpPr>
                <p:spPr>
                  <a:xfrm>
                    <a:off x="914509" y="3800594"/>
                    <a:ext cx="177888" cy="102731"/>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solidFill>
                    <a:srgbClr val="E6EBEF"/>
                  </a:solid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9" name="Google Shape;5329;p79"/>
                <p:cNvGrpSpPr/>
                <p:nvPr/>
              </p:nvGrpSpPr>
              <p:grpSpPr>
                <a:xfrm>
                  <a:off x="724986" y="3830189"/>
                  <a:ext cx="189533" cy="25626"/>
                  <a:chOff x="724986" y="3830189"/>
                  <a:chExt cx="189533" cy="25626"/>
                </a:xfrm>
              </p:grpSpPr>
              <p:sp>
                <p:nvSpPr>
                  <p:cNvPr id="5330" name="Google Shape;5330;p79"/>
                  <p:cNvSpPr/>
                  <p:nvPr/>
                </p:nvSpPr>
                <p:spPr>
                  <a:xfrm>
                    <a:off x="724986" y="3830189"/>
                    <a:ext cx="26646" cy="25626"/>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79"/>
                  <p:cNvSpPr/>
                  <p:nvPr/>
                </p:nvSpPr>
                <p:spPr>
                  <a:xfrm>
                    <a:off x="746695" y="3842838"/>
                    <a:ext cx="167824" cy="5"/>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5332" name="Google Shape;5332;p79"/>
          <p:cNvGrpSpPr/>
          <p:nvPr/>
        </p:nvGrpSpPr>
        <p:grpSpPr>
          <a:xfrm>
            <a:off x="2249438" y="2249669"/>
            <a:ext cx="948701" cy="935378"/>
            <a:chOff x="2253298" y="2428317"/>
            <a:chExt cx="948701" cy="935378"/>
          </a:xfrm>
        </p:grpSpPr>
        <p:sp>
          <p:nvSpPr>
            <p:cNvPr id="5333" name="Google Shape;5333;p79"/>
            <p:cNvSpPr/>
            <p:nvPr/>
          </p:nvSpPr>
          <p:spPr>
            <a:xfrm>
              <a:off x="2418065" y="2799334"/>
              <a:ext cx="619167" cy="193359"/>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79"/>
            <p:cNvSpPr/>
            <p:nvPr/>
          </p:nvSpPr>
          <p:spPr>
            <a:xfrm>
              <a:off x="2373234" y="2761962"/>
              <a:ext cx="248482" cy="268106"/>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79"/>
            <p:cNvSpPr/>
            <p:nvPr/>
          </p:nvSpPr>
          <p:spPr>
            <a:xfrm>
              <a:off x="2726356" y="3024889"/>
              <a:ext cx="2582" cy="9932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79"/>
            <p:cNvSpPr/>
            <p:nvPr/>
          </p:nvSpPr>
          <p:spPr>
            <a:xfrm>
              <a:off x="2785174" y="3024884"/>
              <a:ext cx="287220" cy="9933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79"/>
            <p:cNvSpPr/>
            <p:nvPr/>
          </p:nvSpPr>
          <p:spPr>
            <a:xfrm>
              <a:off x="2382903" y="3024884"/>
              <a:ext cx="287215" cy="9933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79"/>
            <p:cNvSpPr/>
            <p:nvPr/>
          </p:nvSpPr>
          <p:spPr>
            <a:xfrm>
              <a:off x="2596756" y="3151259"/>
              <a:ext cx="261784" cy="212436"/>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79"/>
            <p:cNvSpPr/>
            <p:nvPr/>
          </p:nvSpPr>
          <p:spPr>
            <a:xfrm>
              <a:off x="2940204" y="3151259"/>
              <a:ext cx="261795" cy="212436"/>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79"/>
            <p:cNvSpPr/>
            <p:nvPr/>
          </p:nvSpPr>
          <p:spPr>
            <a:xfrm>
              <a:off x="2253298" y="3151259"/>
              <a:ext cx="261795" cy="212436"/>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79"/>
            <p:cNvSpPr/>
            <p:nvPr/>
          </p:nvSpPr>
          <p:spPr>
            <a:xfrm>
              <a:off x="2718685" y="3113966"/>
              <a:ext cx="17919" cy="17924"/>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79"/>
            <p:cNvSpPr/>
            <p:nvPr/>
          </p:nvSpPr>
          <p:spPr>
            <a:xfrm>
              <a:off x="3062128" y="3113966"/>
              <a:ext cx="17924" cy="17924"/>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79"/>
            <p:cNvSpPr/>
            <p:nvPr/>
          </p:nvSpPr>
          <p:spPr>
            <a:xfrm>
              <a:off x="2375226" y="3113966"/>
              <a:ext cx="17924" cy="17924"/>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79"/>
            <p:cNvSpPr/>
            <p:nvPr/>
          </p:nvSpPr>
          <p:spPr>
            <a:xfrm>
              <a:off x="2718685" y="3017224"/>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79"/>
            <p:cNvSpPr/>
            <p:nvPr/>
          </p:nvSpPr>
          <p:spPr>
            <a:xfrm>
              <a:off x="2777509" y="3017224"/>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79"/>
            <p:cNvSpPr/>
            <p:nvPr/>
          </p:nvSpPr>
          <p:spPr>
            <a:xfrm>
              <a:off x="2659856" y="3017224"/>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79"/>
            <p:cNvSpPr/>
            <p:nvPr/>
          </p:nvSpPr>
          <p:spPr>
            <a:xfrm>
              <a:off x="2726356" y="2667807"/>
              <a:ext cx="2582" cy="99322"/>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79"/>
            <p:cNvSpPr/>
            <p:nvPr/>
          </p:nvSpPr>
          <p:spPr>
            <a:xfrm>
              <a:off x="2785174" y="2667796"/>
              <a:ext cx="287210" cy="9933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79"/>
            <p:cNvSpPr/>
            <p:nvPr/>
          </p:nvSpPr>
          <p:spPr>
            <a:xfrm>
              <a:off x="2382892" y="2667796"/>
              <a:ext cx="287226" cy="9933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79"/>
            <p:cNvSpPr/>
            <p:nvPr/>
          </p:nvSpPr>
          <p:spPr>
            <a:xfrm>
              <a:off x="2596756" y="2428317"/>
              <a:ext cx="261784" cy="212447"/>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79"/>
            <p:cNvSpPr/>
            <p:nvPr/>
          </p:nvSpPr>
          <p:spPr>
            <a:xfrm>
              <a:off x="2940204" y="2428317"/>
              <a:ext cx="261795" cy="212447"/>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79"/>
            <p:cNvSpPr/>
            <p:nvPr/>
          </p:nvSpPr>
          <p:spPr>
            <a:xfrm>
              <a:off x="2253298" y="2428317"/>
              <a:ext cx="261795" cy="212447"/>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79"/>
            <p:cNvSpPr/>
            <p:nvPr/>
          </p:nvSpPr>
          <p:spPr>
            <a:xfrm>
              <a:off x="2718685" y="2660136"/>
              <a:ext cx="17919" cy="17919"/>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79"/>
            <p:cNvSpPr/>
            <p:nvPr/>
          </p:nvSpPr>
          <p:spPr>
            <a:xfrm>
              <a:off x="3062128" y="2660136"/>
              <a:ext cx="17924" cy="17919"/>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79"/>
            <p:cNvSpPr/>
            <p:nvPr/>
          </p:nvSpPr>
          <p:spPr>
            <a:xfrm>
              <a:off x="2375226" y="2660136"/>
              <a:ext cx="17924" cy="17919"/>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79"/>
            <p:cNvSpPr/>
            <p:nvPr/>
          </p:nvSpPr>
          <p:spPr>
            <a:xfrm>
              <a:off x="2718685" y="2756878"/>
              <a:ext cx="17919" cy="17919"/>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79"/>
            <p:cNvSpPr/>
            <p:nvPr/>
          </p:nvSpPr>
          <p:spPr>
            <a:xfrm>
              <a:off x="2777509" y="2756878"/>
              <a:ext cx="17914" cy="17919"/>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79"/>
            <p:cNvSpPr/>
            <p:nvPr/>
          </p:nvSpPr>
          <p:spPr>
            <a:xfrm>
              <a:off x="2659856" y="2756878"/>
              <a:ext cx="17914" cy="17919"/>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79"/>
            <p:cNvSpPr/>
            <p:nvPr/>
          </p:nvSpPr>
          <p:spPr>
            <a:xfrm>
              <a:off x="2301024" y="2533889"/>
              <a:ext cx="163753" cy="1291"/>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79"/>
            <p:cNvSpPr/>
            <p:nvPr/>
          </p:nvSpPr>
          <p:spPr>
            <a:xfrm>
              <a:off x="2644918" y="2533889"/>
              <a:ext cx="163747" cy="1291"/>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79"/>
            <p:cNvSpPr/>
            <p:nvPr/>
          </p:nvSpPr>
          <p:spPr>
            <a:xfrm>
              <a:off x="2990071" y="2533889"/>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79"/>
            <p:cNvSpPr/>
            <p:nvPr/>
          </p:nvSpPr>
          <p:spPr>
            <a:xfrm>
              <a:off x="2644918" y="3256825"/>
              <a:ext cx="163758" cy="1291"/>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79"/>
            <p:cNvSpPr/>
            <p:nvPr/>
          </p:nvSpPr>
          <p:spPr>
            <a:xfrm>
              <a:off x="2301427" y="3256825"/>
              <a:ext cx="163758" cy="1291"/>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79"/>
            <p:cNvSpPr/>
            <p:nvPr/>
          </p:nvSpPr>
          <p:spPr>
            <a:xfrm>
              <a:off x="2990102" y="3256847"/>
              <a:ext cx="163753" cy="1291"/>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79"/>
            <p:cNvSpPr/>
            <p:nvPr/>
          </p:nvSpPr>
          <p:spPr>
            <a:xfrm>
              <a:off x="2833559" y="2761962"/>
              <a:ext cx="248503" cy="268106"/>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5369"/>
        <p:cNvGrpSpPr/>
        <p:nvPr/>
      </p:nvGrpSpPr>
      <p:grpSpPr>
        <a:xfrm>
          <a:off x="0" y="0"/>
          <a:ext cx="0" cy="0"/>
          <a:chOff x="0" y="0"/>
          <a:chExt cx="0" cy="0"/>
        </a:xfrm>
      </p:grpSpPr>
      <p:grpSp>
        <p:nvGrpSpPr>
          <p:cNvPr id="5370" name="Google Shape;5370;p80"/>
          <p:cNvGrpSpPr/>
          <p:nvPr/>
        </p:nvGrpSpPr>
        <p:grpSpPr>
          <a:xfrm>
            <a:off x="3339745" y="952988"/>
            <a:ext cx="2363393" cy="1017867"/>
            <a:chOff x="3292400" y="1219146"/>
            <a:chExt cx="2615240" cy="1110239"/>
          </a:xfrm>
        </p:grpSpPr>
        <p:sp>
          <p:nvSpPr>
            <p:cNvPr id="5371" name="Google Shape;5371;p80"/>
            <p:cNvSpPr/>
            <p:nvPr/>
          </p:nvSpPr>
          <p:spPr>
            <a:xfrm>
              <a:off x="3292400" y="1845763"/>
              <a:ext cx="370500" cy="478500"/>
            </a:xfrm>
            <a:prstGeom prst="round2DiagRect">
              <a:avLst>
                <a:gd name="adj1" fmla="val 16667"/>
                <a:gd name="adj2" fmla="val 0"/>
              </a:avLst>
            </a:prstGeom>
            <a:solidFill>
              <a:srgbClr val="ABBCC9"/>
            </a:solidFill>
            <a:ln>
              <a:noFill/>
            </a:ln>
          </p:spPr>
          <p:txBody>
            <a:bodyPr spcFirstLastPara="1" wrap="square" lIns="0" tIns="0" rIns="0" bIns="0" anchor="ctr" anchorCtr="0">
              <a:noAutofit/>
            </a:bodyPr>
            <a:lstStyle/>
            <a:p>
              <a:pPr marL="0" lvl="0" indent="0" algn="l" rtl="0">
                <a:spcBef>
                  <a:spcPts val="0"/>
                </a:spcBef>
                <a:spcAft>
                  <a:spcPts val="0"/>
                </a:spcAft>
                <a:buNone/>
              </a:pPr>
              <a:endParaRPr sz="400">
                <a:solidFill>
                  <a:srgbClr val="FFFFFF"/>
                </a:solidFill>
              </a:endParaRPr>
            </a:p>
          </p:txBody>
        </p:sp>
        <p:sp>
          <p:nvSpPr>
            <p:cNvPr id="5372" name="Google Shape;5372;p80"/>
            <p:cNvSpPr/>
            <p:nvPr/>
          </p:nvSpPr>
          <p:spPr>
            <a:xfrm>
              <a:off x="3292400" y="1314860"/>
              <a:ext cx="370500" cy="478500"/>
            </a:xfrm>
            <a:prstGeom prst="round2DiagRect">
              <a:avLst>
                <a:gd name="adj1" fmla="val 16667"/>
                <a:gd name="adj2" fmla="val 0"/>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73" name="Google Shape;5373;p80"/>
            <p:cNvSpPr txBox="1"/>
            <p:nvPr/>
          </p:nvSpPr>
          <p:spPr>
            <a:xfrm flipH="1">
              <a:off x="3678794" y="1219157"/>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5374" name="Google Shape;5374;p80"/>
            <p:cNvSpPr txBox="1"/>
            <p:nvPr/>
          </p:nvSpPr>
          <p:spPr>
            <a:xfrm flipH="1">
              <a:off x="4051671" y="1219146"/>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5375" name="Google Shape;5375;p80"/>
            <p:cNvSpPr txBox="1"/>
            <p:nvPr/>
          </p:nvSpPr>
          <p:spPr>
            <a:xfrm flipH="1">
              <a:off x="4453057" y="1219146"/>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5376" name="Google Shape;5376;p80"/>
            <p:cNvSpPr txBox="1"/>
            <p:nvPr/>
          </p:nvSpPr>
          <p:spPr>
            <a:xfrm flipH="1">
              <a:off x="4831790"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5377" name="Google Shape;5377;p80"/>
            <p:cNvSpPr txBox="1"/>
            <p:nvPr/>
          </p:nvSpPr>
          <p:spPr>
            <a:xfrm flipH="1">
              <a:off x="5186134"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5378" name="Google Shape;5378;p80"/>
            <p:cNvSpPr txBox="1"/>
            <p:nvPr/>
          </p:nvSpPr>
          <p:spPr>
            <a:xfrm flipH="1">
              <a:off x="5562148" y="1219155"/>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5379" name="Google Shape;5379;p80"/>
            <p:cNvSpPr txBox="1"/>
            <p:nvPr/>
          </p:nvSpPr>
          <p:spPr>
            <a:xfrm flipH="1">
              <a:off x="3338153" y="1379250"/>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5380" name="Google Shape;5380;p80"/>
            <p:cNvSpPr txBox="1"/>
            <p:nvPr/>
          </p:nvSpPr>
          <p:spPr>
            <a:xfrm flipH="1">
              <a:off x="3338156" y="1902299"/>
              <a:ext cx="2790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5381" name="Google Shape;5381;p80"/>
            <p:cNvSpPr txBox="1"/>
            <p:nvPr/>
          </p:nvSpPr>
          <p:spPr>
            <a:xfrm flipH="1">
              <a:off x="3344522" y="1537172"/>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382" name="Google Shape;5382;p80"/>
            <p:cNvSpPr txBox="1"/>
            <p:nvPr/>
          </p:nvSpPr>
          <p:spPr>
            <a:xfrm flipH="1">
              <a:off x="3344522" y="1713877"/>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5383" name="Google Shape;5383;p80"/>
            <p:cNvSpPr txBox="1"/>
            <p:nvPr/>
          </p:nvSpPr>
          <p:spPr>
            <a:xfrm flipH="1">
              <a:off x="3344522" y="2079003"/>
              <a:ext cx="262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5384" name="Google Shape;5384;p80"/>
            <p:cNvSpPr txBox="1"/>
            <p:nvPr/>
          </p:nvSpPr>
          <p:spPr>
            <a:xfrm flipH="1">
              <a:off x="3344527" y="2246885"/>
              <a:ext cx="262200" cy="825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5385" name="Google Shape;5385;p80"/>
            <p:cNvGrpSpPr/>
            <p:nvPr/>
          </p:nvGrpSpPr>
          <p:grpSpPr>
            <a:xfrm>
              <a:off x="3748438" y="1378608"/>
              <a:ext cx="2159202" cy="903971"/>
              <a:chOff x="1683525" y="2179850"/>
              <a:chExt cx="4519050" cy="2134525"/>
            </a:xfrm>
          </p:grpSpPr>
          <p:sp>
            <p:nvSpPr>
              <p:cNvPr id="5386" name="Google Shape;5386;p80"/>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87" name="Google Shape;5387;p80"/>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88" name="Google Shape;5388;p80"/>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89" name="Google Shape;5389;p80"/>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0" name="Google Shape;5390;p80"/>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1" name="Google Shape;5391;p80"/>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2" name="Google Shape;5392;p80"/>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3" name="Google Shape;5393;p80"/>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4" name="Google Shape;5394;p80"/>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5" name="Google Shape;5395;p80"/>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6" name="Google Shape;5396;p80"/>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5397" name="Google Shape;5397;p80"/>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graphicFrame>
        <p:nvGraphicFramePr>
          <p:cNvPr id="5398" name="Google Shape;5398;p80"/>
          <p:cNvGraphicFramePr/>
          <p:nvPr/>
        </p:nvGraphicFramePr>
        <p:xfrm>
          <a:off x="5935838" y="2130461"/>
          <a:ext cx="2491300" cy="868600"/>
        </p:xfrm>
        <a:graphic>
          <a:graphicData uri="http://schemas.openxmlformats.org/drawingml/2006/table">
            <a:tbl>
              <a:tblPr>
                <a:noFill/>
                <a:tableStyleId>{0D8CE8FB-0727-4CEA-9429-AA04A76C6CC3}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solid"/>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19050"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19050" cap="flat" cmpd="sng">
                      <a:solidFill>
                        <a:srgbClr val="E1E7EC"/>
                      </a:solidFill>
                      <a:prstDash val="dot"/>
                      <a:round/>
                      <a:headEnd type="none" w="sm" len="sm"/>
                      <a:tailEnd type="none" w="sm" len="sm"/>
                    </a:lnT>
                    <a:lnB w="19050"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5399" name="Google Shape;5399;p80"/>
          <p:cNvGrpSpPr/>
          <p:nvPr/>
        </p:nvGrpSpPr>
        <p:grpSpPr>
          <a:xfrm>
            <a:off x="5935948" y="3189058"/>
            <a:ext cx="2496964" cy="1001454"/>
            <a:chOff x="1919611" y="789980"/>
            <a:chExt cx="1474179" cy="606868"/>
          </a:xfrm>
        </p:grpSpPr>
        <p:cxnSp>
          <p:nvCxnSpPr>
            <p:cNvPr id="5400" name="Google Shape;5400;p80"/>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401" name="Google Shape;5401;p80"/>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5402" name="Google Shape;5402;p80"/>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5403" name="Google Shape;5403;p80"/>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5404" name="Google Shape;5404;p80"/>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5405" name="Google Shape;5405;p80"/>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5406" name="Google Shape;5406;p80"/>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5407" name="Google Shape;5407;p80"/>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80"/>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80"/>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80"/>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80"/>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80"/>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80"/>
            <p:cNvSpPr txBox="1"/>
            <p:nvPr/>
          </p:nvSpPr>
          <p:spPr>
            <a:xfrm flipH="1">
              <a:off x="1921107" y="918157"/>
              <a:ext cx="188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5414" name="Google Shape;5414;p80"/>
            <p:cNvSpPr txBox="1"/>
            <p:nvPr/>
          </p:nvSpPr>
          <p:spPr>
            <a:xfrm flipH="1">
              <a:off x="1919611" y="1113383"/>
              <a:ext cx="1899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5415" name="Google Shape;5415;p80"/>
            <p:cNvSpPr txBox="1"/>
            <p:nvPr/>
          </p:nvSpPr>
          <p:spPr>
            <a:xfrm flipH="1">
              <a:off x="1921111" y="1304520"/>
              <a:ext cx="188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5416" name="Google Shape;5416;p80"/>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7" name="Google Shape;5417;p80"/>
          <p:cNvGrpSpPr/>
          <p:nvPr/>
        </p:nvGrpSpPr>
        <p:grpSpPr>
          <a:xfrm>
            <a:off x="712562" y="998017"/>
            <a:ext cx="2394370" cy="976502"/>
            <a:chOff x="749309" y="1112739"/>
            <a:chExt cx="2371603" cy="976502"/>
          </a:xfrm>
        </p:grpSpPr>
        <p:sp>
          <p:nvSpPr>
            <p:cNvPr id="5418" name="Google Shape;5418;p80"/>
            <p:cNvSpPr/>
            <p:nvPr/>
          </p:nvSpPr>
          <p:spPr>
            <a:xfrm>
              <a:off x="1092126"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80"/>
            <p:cNvSpPr/>
            <p:nvPr/>
          </p:nvSpPr>
          <p:spPr>
            <a:xfrm>
              <a:off x="1434943"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80"/>
            <p:cNvSpPr/>
            <p:nvPr/>
          </p:nvSpPr>
          <p:spPr>
            <a:xfrm>
              <a:off x="1777760"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80"/>
            <p:cNvSpPr/>
            <p:nvPr/>
          </p:nvSpPr>
          <p:spPr>
            <a:xfrm>
              <a:off x="2120578"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80"/>
            <p:cNvSpPr/>
            <p:nvPr/>
          </p:nvSpPr>
          <p:spPr>
            <a:xfrm>
              <a:off x="2463395"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80"/>
            <p:cNvSpPr/>
            <p:nvPr/>
          </p:nvSpPr>
          <p:spPr>
            <a:xfrm>
              <a:off x="2806212" y="111273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80"/>
            <p:cNvSpPr/>
            <p:nvPr/>
          </p:nvSpPr>
          <p:spPr>
            <a:xfrm>
              <a:off x="749309" y="136229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80"/>
            <p:cNvSpPr/>
            <p:nvPr/>
          </p:nvSpPr>
          <p:spPr>
            <a:xfrm>
              <a:off x="1092126"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80"/>
            <p:cNvSpPr/>
            <p:nvPr/>
          </p:nvSpPr>
          <p:spPr>
            <a:xfrm>
              <a:off x="1434943"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80"/>
            <p:cNvSpPr/>
            <p:nvPr/>
          </p:nvSpPr>
          <p:spPr>
            <a:xfrm>
              <a:off x="1777760"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80"/>
            <p:cNvSpPr/>
            <p:nvPr/>
          </p:nvSpPr>
          <p:spPr>
            <a:xfrm>
              <a:off x="2120578"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80"/>
            <p:cNvSpPr/>
            <p:nvPr/>
          </p:nvSpPr>
          <p:spPr>
            <a:xfrm>
              <a:off x="2463395"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80"/>
            <p:cNvSpPr/>
            <p:nvPr/>
          </p:nvSpPr>
          <p:spPr>
            <a:xfrm>
              <a:off x="2806212" y="136229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80"/>
            <p:cNvSpPr/>
            <p:nvPr/>
          </p:nvSpPr>
          <p:spPr>
            <a:xfrm>
              <a:off x="749309" y="161184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80"/>
            <p:cNvSpPr/>
            <p:nvPr/>
          </p:nvSpPr>
          <p:spPr>
            <a:xfrm>
              <a:off x="1092126"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80"/>
            <p:cNvSpPr/>
            <p:nvPr/>
          </p:nvSpPr>
          <p:spPr>
            <a:xfrm>
              <a:off x="1434943"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80"/>
            <p:cNvSpPr/>
            <p:nvPr/>
          </p:nvSpPr>
          <p:spPr>
            <a:xfrm>
              <a:off x="1777760"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80"/>
            <p:cNvSpPr/>
            <p:nvPr/>
          </p:nvSpPr>
          <p:spPr>
            <a:xfrm>
              <a:off x="2120578"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80"/>
            <p:cNvSpPr/>
            <p:nvPr/>
          </p:nvSpPr>
          <p:spPr>
            <a:xfrm>
              <a:off x="2463395"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80"/>
            <p:cNvSpPr/>
            <p:nvPr/>
          </p:nvSpPr>
          <p:spPr>
            <a:xfrm>
              <a:off x="2806212" y="1611849"/>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80"/>
            <p:cNvSpPr/>
            <p:nvPr/>
          </p:nvSpPr>
          <p:spPr>
            <a:xfrm>
              <a:off x="749309" y="1861404"/>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80"/>
            <p:cNvSpPr/>
            <p:nvPr/>
          </p:nvSpPr>
          <p:spPr>
            <a:xfrm>
              <a:off x="1092126"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80"/>
            <p:cNvSpPr/>
            <p:nvPr/>
          </p:nvSpPr>
          <p:spPr>
            <a:xfrm>
              <a:off x="1434943"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80"/>
            <p:cNvSpPr/>
            <p:nvPr/>
          </p:nvSpPr>
          <p:spPr>
            <a:xfrm>
              <a:off x="1777760"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80"/>
            <p:cNvSpPr/>
            <p:nvPr/>
          </p:nvSpPr>
          <p:spPr>
            <a:xfrm>
              <a:off x="2120578"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80"/>
            <p:cNvSpPr/>
            <p:nvPr/>
          </p:nvSpPr>
          <p:spPr>
            <a:xfrm>
              <a:off x="2463395"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80"/>
            <p:cNvSpPr/>
            <p:nvPr/>
          </p:nvSpPr>
          <p:spPr>
            <a:xfrm>
              <a:off x="2806212" y="1861404"/>
              <a:ext cx="314700" cy="2268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80"/>
            <p:cNvSpPr/>
            <p:nvPr/>
          </p:nvSpPr>
          <p:spPr>
            <a:xfrm>
              <a:off x="749309" y="1112739"/>
              <a:ext cx="314700" cy="2268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80"/>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80"/>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80"/>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80"/>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5450" name="Google Shape;5450;p80"/>
          <p:cNvGraphicFramePr/>
          <p:nvPr/>
        </p:nvGraphicFramePr>
        <p:xfrm>
          <a:off x="5935863" y="996311"/>
          <a:ext cx="2491300" cy="976425"/>
        </p:xfrm>
        <a:graphic>
          <a:graphicData uri="http://schemas.openxmlformats.org/drawingml/2006/table">
            <a:tbl>
              <a:tblPr>
                <a:noFill/>
                <a:tableStyleId>{0D8CE8FB-0727-4CEA-9429-AA04A76C6CC3}</a:tableStyleId>
              </a:tblPr>
              <a:tblGrid>
                <a:gridCol w="622825">
                  <a:extLst>
                    <a:ext uri="{9D8B030D-6E8A-4147-A177-3AD203B41FA5}">
                      <a16:colId xmlns:a16="http://schemas.microsoft.com/office/drawing/2014/main" val="20000"/>
                    </a:ext>
                  </a:extLst>
                </a:gridCol>
                <a:gridCol w="622825">
                  <a:extLst>
                    <a:ext uri="{9D8B030D-6E8A-4147-A177-3AD203B41FA5}">
                      <a16:colId xmlns:a16="http://schemas.microsoft.com/office/drawing/2014/main" val="20001"/>
                    </a:ext>
                  </a:extLst>
                </a:gridCol>
                <a:gridCol w="622825">
                  <a:extLst>
                    <a:ext uri="{9D8B030D-6E8A-4147-A177-3AD203B41FA5}">
                      <a16:colId xmlns:a16="http://schemas.microsoft.com/office/drawing/2014/main" val="20002"/>
                    </a:ext>
                  </a:extLst>
                </a:gridCol>
                <a:gridCol w="622825">
                  <a:extLst>
                    <a:ext uri="{9D8B030D-6E8A-4147-A177-3AD203B41FA5}">
                      <a16:colId xmlns:a16="http://schemas.microsoft.com/office/drawing/2014/main" val="20003"/>
                    </a:ext>
                  </a:extLst>
                </a:gridCol>
              </a:tblGrid>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extLst>
                  <a:ext uri="{0D108BD9-81ED-4DB2-BD59-A6C34878D82A}">
                    <a16:rowId xmlns:a16="http://schemas.microsoft.com/office/drawing/2014/main" val="10000"/>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32547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A5B7C5"/>
                    </a:solidFill>
                  </a:tcPr>
                </a:tc>
                <a:extLst>
                  <a:ext uri="{0D108BD9-81ED-4DB2-BD59-A6C34878D82A}">
                    <a16:rowId xmlns:a16="http://schemas.microsoft.com/office/drawing/2014/main" val="10002"/>
                  </a:ext>
                </a:extLst>
              </a:tr>
            </a:tbl>
          </a:graphicData>
        </a:graphic>
      </p:graphicFrame>
      <p:graphicFrame>
        <p:nvGraphicFramePr>
          <p:cNvPr id="5451" name="Google Shape;5451;p80"/>
          <p:cNvGraphicFramePr/>
          <p:nvPr/>
        </p:nvGraphicFramePr>
        <p:xfrm>
          <a:off x="3342575" y="2130461"/>
          <a:ext cx="2363400" cy="868575"/>
        </p:xfrm>
        <a:graphic>
          <a:graphicData uri="http://schemas.openxmlformats.org/drawingml/2006/table">
            <a:tbl>
              <a:tblPr>
                <a:noFill/>
                <a:tableStyleId>{0D8CE8FB-0727-4CEA-9429-AA04A76C6CC3}</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0E2A47"/>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0E2A47"/>
                      </a:solidFill>
                      <a:prstDash val="solid"/>
                      <a:round/>
                      <a:headEnd type="none" w="sm" len="sm"/>
                      <a:tailEnd type="none" w="sm" len="sm"/>
                    </a:lnR>
                    <a:lnT w="19050"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0E2A47"/>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9525" cap="flat" cmpd="sng">
                      <a:solidFill>
                        <a:srgbClr val="0E2A47"/>
                      </a:solidFill>
                      <a:prstDash val="solid"/>
                      <a:round/>
                      <a:headEnd type="none" w="sm" len="sm"/>
                      <a:tailEnd type="none" w="sm" len="sm"/>
                    </a:lnR>
                    <a:lnT w="9525" cap="flat" cmpd="sng">
                      <a:solidFill>
                        <a:srgbClr val="0E2A47"/>
                      </a:solidFill>
                      <a:prstDash val="solid"/>
                      <a:round/>
                      <a:headEnd type="none" w="sm" len="sm"/>
                      <a:tailEnd type="none" w="sm" len="sm"/>
                    </a:lnT>
                    <a:lnB w="9525" cap="flat" cmpd="sng">
                      <a:solidFill>
                        <a:srgbClr val="0E2A47"/>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9525" cap="flat" cmpd="sng">
                      <a:solidFill>
                        <a:srgbClr val="0E2A47"/>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452" name="Google Shape;5452;p80"/>
          <p:cNvGrpSpPr/>
          <p:nvPr/>
        </p:nvGrpSpPr>
        <p:grpSpPr>
          <a:xfrm>
            <a:off x="4086505" y="2517104"/>
            <a:ext cx="1517436" cy="74460"/>
            <a:chOff x="3980086" y="2804397"/>
            <a:chExt cx="1227600" cy="66900"/>
          </a:xfrm>
        </p:grpSpPr>
        <p:sp>
          <p:nvSpPr>
            <p:cNvPr id="5453" name="Google Shape;5453;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5" name="Google Shape;5455;p80"/>
          <p:cNvGrpSpPr/>
          <p:nvPr/>
        </p:nvGrpSpPr>
        <p:grpSpPr>
          <a:xfrm>
            <a:off x="4711569" y="2809692"/>
            <a:ext cx="892956" cy="74460"/>
            <a:chOff x="3980086" y="2804397"/>
            <a:chExt cx="1227600" cy="66900"/>
          </a:xfrm>
        </p:grpSpPr>
        <p:sp>
          <p:nvSpPr>
            <p:cNvPr id="5456" name="Google Shape;5456;p80"/>
            <p:cNvSpPr/>
            <p:nvPr/>
          </p:nvSpPr>
          <p:spPr>
            <a:xfrm rot="5400000" flipH="1">
              <a:off x="4560736" y="2223904"/>
              <a:ext cx="66300" cy="1227600"/>
            </a:xfrm>
            <a:prstGeom prst="round2SameRect">
              <a:avLst>
                <a:gd name="adj1" fmla="val 50000"/>
                <a:gd name="adj2" fmla="val 50000"/>
              </a:avLst>
            </a:prstGeom>
            <a:solidFill>
              <a:srgbClr val="F4F6F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80"/>
            <p:cNvSpPr/>
            <p:nvPr/>
          </p:nvSpPr>
          <p:spPr>
            <a:xfrm rot="5400000" flipH="1">
              <a:off x="4086125" y="2698647"/>
              <a:ext cx="66900" cy="278400"/>
            </a:xfrm>
            <a:prstGeom prst="round2SameRect">
              <a:avLst>
                <a:gd name="adj1" fmla="val 50000"/>
                <a:gd name="adj2" fmla="val 50000"/>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58" name="Google Shape;5458;p80"/>
          <p:cNvGrpSpPr/>
          <p:nvPr/>
        </p:nvGrpSpPr>
        <p:grpSpPr>
          <a:xfrm>
            <a:off x="3344661" y="3168575"/>
            <a:ext cx="2363244" cy="1005943"/>
            <a:chOff x="3358415" y="3361302"/>
            <a:chExt cx="2363244" cy="1024695"/>
          </a:xfrm>
        </p:grpSpPr>
        <p:grpSp>
          <p:nvGrpSpPr>
            <p:cNvPr id="5459" name="Google Shape;5459;p80"/>
            <p:cNvGrpSpPr/>
            <p:nvPr/>
          </p:nvGrpSpPr>
          <p:grpSpPr>
            <a:xfrm>
              <a:off x="3358415" y="3361302"/>
              <a:ext cx="441300" cy="1024695"/>
              <a:chOff x="3358415" y="3361302"/>
              <a:chExt cx="441300" cy="1024695"/>
            </a:xfrm>
          </p:grpSpPr>
          <p:sp>
            <p:nvSpPr>
              <p:cNvPr id="5460" name="Google Shape;5460;p80"/>
              <p:cNvSpPr/>
              <p:nvPr/>
            </p:nvSpPr>
            <p:spPr>
              <a:xfrm>
                <a:off x="3358415"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80"/>
              <p:cNvSpPr/>
              <p:nvPr/>
            </p:nvSpPr>
            <p:spPr>
              <a:xfrm>
                <a:off x="3358415"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80"/>
              <p:cNvSpPr/>
              <p:nvPr/>
            </p:nvSpPr>
            <p:spPr>
              <a:xfrm>
                <a:off x="3358415"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80"/>
              <p:cNvSpPr/>
              <p:nvPr/>
            </p:nvSpPr>
            <p:spPr>
              <a:xfrm>
                <a:off x="3358415"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80"/>
              <p:cNvSpPr/>
              <p:nvPr/>
            </p:nvSpPr>
            <p:spPr>
              <a:xfrm>
                <a:off x="3358415"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80"/>
              <p:cNvSpPr/>
              <p:nvPr/>
            </p:nvSpPr>
            <p:spPr>
              <a:xfrm>
                <a:off x="3358415"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66" name="Google Shape;5466;p80"/>
            <p:cNvGrpSpPr/>
            <p:nvPr/>
          </p:nvGrpSpPr>
          <p:grpSpPr>
            <a:xfrm>
              <a:off x="3838901" y="3361302"/>
              <a:ext cx="441300" cy="1024695"/>
              <a:chOff x="3838901" y="3361302"/>
              <a:chExt cx="441300" cy="1024695"/>
            </a:xfrm>
          </p:grpSpPr>
          <p:sp>
            <p:nvSpPr>
              <p:cNvPr id="5467" name="Google Shape;5467;p80"/>
              <p:cNvSpPr/>
              <p:nvPr/>
            </p:nvSpPr>
            <p:spPr>
              <a:xfrm>
                <a:off x="3838901"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80"/>
              <p:cNvSpPr/>
              <p:nvPr/>
            </p:nvSpPr>
            <p:spPr>
              <a:xfrm>
                <a:off x="3838901"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80"/>
              <p:cNvSpPr/>
              <p:nvPr/>
            </p:nvSpPr>
            <p:spPr>
              <a:xfrm>
                <a:off x="3838901"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80"/>
              <p:cNvSpPr/>
              <p:nvPr/>
            </p:nvSpPr>
            <p:spPr>
              <a:xfrm>
                <a:off x="3838901"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80"/>
              <p:cNvSpPr/>
              <p:nvPr/>
            </p:nvSpPr>
            <p:spPr>
              <a:xfrm>
                <a:off x="3838901"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80"/>
              <p:cNvSpPr/>
              <p:nvPr/>
            </p:nvSpPr>
            <p:spPr>
              <a:xfrm>
                <a:off x="3838901"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73" name="Google Shape;5473;p80"/>
            <p:cNvGrpSpPr/>
            <p:nvPr/>
          </p:nvGrpSpPr>
          <p:grpSpPr>
            <a:xfrm>
              <a:off x="4319387" y="3361302"/>
              <a:ext cx="441300" cy="1024695"/>
              <a:chOff x="4319387" y="3361302"/>
              <a:chExt cx="441300" cy="1024695"/>
            </a:xfrm>
          </p:grpSpPr>
          <p:sp>
            <p:nvSpPr>
              <p:cNvPr id="5474" name="Google Shape;5474;p80"/>
              <p:cNvSpPr/>
              <p:nvPr/>
            </p:nvSpPr>
            <p:spPr>
              <a:xfrm>
                <a:off x="4319387"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80"/>
              <p:cNvSpPr/>
              <p:nvPr/>
            </p:nvSpPr>
            <p:spPr>
              <a:xfrm>
                <a:off x="4319387"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80"/>
              <p:cNvSpPr/>
              <p:nvPr/>
            </p:nvSpPr>
            <p:spPr>
              <a:xfrm>
                <a:off x="4319387"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80"/>
              <p:cNvSpPr/>
              <p:nvPr/>
            </p:nvSpPr>
            <p:spPr>
              <a:xfrm>
                <a:off x="4319387"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80"/>
              <p:cNvSpPr/>
              <p:nvPr/>
            </p:nvSpPr>
            <p:spPr>
              <a:xfrm>
                <a:off x="4319387"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80"/>
              <p:cNvSpPr/>
              <p:nvPr/>
            </p:nvSpPr>
            <p:spPr>
              <a:xfrm>
                <a:off x="4319387"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0" name="Google Shape;5480;p80"/>
            <p:cNvGrpSpPr/>
            <p:nvPr/>
          </p:nvGrpSpPr>
          <p:grpSpPr>
            <a:xfrm>
              <a:off x="4799873" y="3361302"/>
              <a:ext cx="441300" cy="1024695"/>
              <a:chOff x="4799873" y="3361302"/>
              <a:chExt cx="441300" cy="1024695"/>
            </a:xfrm>
          </p:grpSpPr>
          <p:sp>
            <p:nvSpPr>
              <p:cNvPr id="5481" name="Google Shape;5481;p80"/>
              <p:cNvSpPr/>
              <p:nvPr/>
            </p:nvSpPr>
            <p:spPr>
              <a:xfrm>
                <a:off x="4799873"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80"/>
              <p:cNvSpPr/>
              <p:nvPr/>
            </p:nvSpPr>
            <p:spPr>
              <a:xfrm>
                <a:off x="4799873"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80"/>
              <p:cNvSpPr/>
              <p:nvPr/>
            </p:nvSpPr>
            <p:spPr>
              <a:xfrm>
                <a:off x="4799873"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80"/>
              <p:cNvSpPr/>
              <p:nvPr/>
            </p:nvSpPr>
            <p:spPr>
              <a:xfrm>
                <a:off x="4799873"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80"/>
              <p:cNvSpPr/>
              <p:nvPr/>
            </p:nvSpPr>
            <p:spPr>
              <a:xfrm>
                <a:off x="4799873"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80"/>
              <p:cNvSpPr/>
              <p:nvPr/>
            </p:nvSpPr>
            <p:spPr>
              <a:xfrm>
                <a:off x="4799873"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87" name="Google Shape;5487;p80"/>
            <p:cNvGrpSpPr/>
            <p:nvPr/>
          </p:nvGrpSpPr>
          <p:grpSpPr>
            <a:xfrm>
              <a:off x="5280360" y="3361302"/>
              <a:ext cx="441300" cy="1024695"/>
              <a:chOff x="5280360" y="3361302"/>
              <a:chExt cx="441300" cy="1024695"/>
            </a:xfrm>
          </p:grpSpPr>
          <p:sp>
            <p:nvSpPr>
              <p:cNvPr id="5488" name="Google Shape;5488;p80"/>
              <p:cNvSpPr/>
              <p:nvPr/>
            </p:nvSpPr>
            <p:spPr>
              <a:xfrm>
                <a:off x="5280360" y="3361302"/>
                <a:ext cx="441300" cy="136500"/>
              </a:xfrm>
              <a:prstGeom prst="flowChartAlternateProcess">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80"/>
              <p:cNvSpPr/>
              <p:nvPr/>
            </p:nvSpPr>
            <p:spPr>
              <a:xfrm>
                <a:off x="5280360" y="353894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80"/>
              <p:cNvSpPr/>
              <p:nvPr/>
            </p:nvSpPr>
            <p:spPr>
              <a:xfrm>
                <a:off x="5280360" y="3716591"/>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80"/>
              <p:cNvSpPr/>
              <p:nvPr/>
            </p:nvSpPr>
            <p:spPr>
              <a:xfrm>
                <a:off x="5280360" y="389423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80"/>
              <p:cNvSpPr/>
              <p:nvPr/>
            </p:nvSpPr>
            <p:spPr>
              <a:xfrm>
                <a:off x="5280360" y="4071866"/>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80"/>
              <p:cNvSpPr/>
              <p:nvPr/>
            </p:nvSpPr>
            <p:spPr>
              <a:xfrm>
                <a:off x="5280360" y="4249497"/>
                <a:ext cx="441300" cy="136500"/>
              </a:xfrm>
              <a:prstGeom prst="flowChartAlternateProcess">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5494" name="Google Shape;5494;p80"/>
          <p:cNvGraphicFramePr/>
          <p:nvPr/>
        </p:nvGraphicFramePr>
        <p:xfrm>
          <a:off x="711088" y="2130461"/>
          <a:ext cx="2403600" cy="881400"/>
        </p:xfrm>
        <a:graphic>
          <a:graphicData uri="http://schemas.openxmlformats.org/drawingml/2006/table">
            <a:tbl>
              <a:tblPr>
                <a:noFill/>
                <a:tableStyleId>{0D8CE8FB-0727-4CEA-9429-AA04A76C6CC3}</a:tableStyleId>
              </a:tblPr>
              <a:tblGrid>
                <a:gridCol w="600900">
                  <a:extLst>
                    <a:ext uri="{9D8B030D-6E8A-4147-A177-3AD203B41FA5}">
                      <a16:colId xmlns:a16="http://schemas.microsoft.com/office/drawing/2014/main" val="20000"/>
                    </a:ext>
                  </a:extLst>
                </a:gridCol>
                <a:gridCol w="600900">
                  <a:extLst>
                    <a:ext uri="{9D8B030D-6E8A-4147-A177-3AD203B41FA5}">
                      <a16:colId xmlns:a16="http://schemas.microsoft.com/office/drawing/2014/main" val="20001"/>
                    </a:ext>
                  </a:extLst>
                </a:gridCol>
                <a:gridCol w="600900">
                  <a:extLst>
                    <a:ext uri="{9D8B030D-6E8A-4147-A177-3AD203B41FA5}">
                      <a16:colId xmlns:a16="http://schemas.microsoft.com/office/drawing/2014/main" val="20002"/>
                    </a:ext>
                  </a:extLst>
                </a:gridCol>
                <a:gridCol w="600900">
                  <a:extLst>
                    <a:ext uri="{9D8B030D-6E8A-4147-A177-3AD203B41FA5}">
                      <a16:colId xmlns:a16="http://schemas.microsoft.com/office/drawing/2014/main" val="20003"/>
                    </a:ext>
                  </a:extLst>
                </a:gridCol>
              </a:tblGrid>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5F8195"/>
                    </a:solidFill>
                  </a:tcPr>
                </a:tc>
                <a:extLst>
                  <a:ext uri="{0D108BD9-81ED-4DB2-BD59-A6C34878D82A}">
                    <a16:rowId xmlns:a16="http://schemas.microsoft.com/office/drawing/2014/main" val="10000"/>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869FB1"/>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5B7C5"/>
                    </a:solidFill>
                  </a:tcPr>
                </a:tc>
                <a:extLst>
                  <a:ext uri="{0D108BD9-81ED-4DB2-BD59-A6C34878D82A}">
                    <a16:rowId xmlns:a16="http://schemas.microsoft.com/office/drawing/2014/main" val="10001"/>
                  </a:ext>
                </a:extLst>
              </a:tr>
              <a:tr h="293800">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7994A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19050" cap="flat" cmpd="sng">
                      <a:solidFill>
                        <a:srgbClr val="F2F2F2">
                          <a:alpha val="0"/>
                        </a:srgbClr>
                      </a:solidFill>
                      <a:prstDash val="solid"/>
                      <a:round/>
                      <a:headEnd type="none" w="sm" len="sm"/>
                      <a:tailEnd type="none" w="sm" len="sm"/>
                    </a:lnB>
                    <a:solidFill>
                      <a:srgbClr val="ABBCC9"/>
                    </a:solidFill>
                  </a:tcPr>
                </a:tc>
                <a:extLst>
                  <a:ext uri="{0D108BD9-81ED-4DB2-BD59-A6C34878D82A}">
                    <a16:rowId xmlns:a16="http://schemas.microsoft.com/office/drawing/2014/main" val="10002"/>
                  </a:ext>
                </a:extLst>
              </a:tr>
            </a:tbl>
          </a:graphicData>
        </a:graphic>
      </p:graphicFrame>
      <p:grpSp>
        <p:nvGrpSpPr>
          <p:cNvPr id="5495" name="Google Shape;5495;p80"/>
          <p:cNvGrpSpPr/>
          <p:nvPr/>
        </p:nvGrpSpPr>
        <p:grpSpPr>
          <a:xfrm>
            <a:off x="712613" y="3180186"/>
            <a:ext cx="2403614" cy="1005900"/>
            <a:chOff x="726450" y="3372825"/>
            <a:chExt cx="2403614" cy="1005900"/>
          </a:xfrm>
        </p:grpSpPr>
        <p:grpSp>
          <p:nvGrpSpPr>
            <p:cNvPr id="5496" name="Google Shape;5496;p80"/>
            <p:cNvGrpSpPr/>
            <p:nvPr/>
          </p:nvGrpSpPr>
          <p:grpSpPr>
            <a:xfrm>
              <a:off x="726450" y="3696000"/>
              <a:ext cx="2403614" cy="500898"/>
              <a:chOff x="726450" y="3696000"/>
              <a:chExt cx="2403614" cy="500898"/>
            </a:xfrm>
          </p:grpSpPr>
          <p:sp>
            <p:nvSpPr>
              <p:cNvPr id="5497" name="Google Shape;5497;p80"/>
              <p:cNvSpPr/>
              <p:nvPr/>
            </p:nvSpPr>
            <p:spPr>
              <a:xfrm>
                <a:off x="726450" y="3696000"/>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498" name="Google Shape;5498;p80"/>
              <p:cNvSpPr/>
              <p:nvPr/>
            </p:nvSpPr>
            <p:spPr>
              <a:xfrm>
                <a:off x="726464" y="4029798"/>
                <a:ext cx="2403600" cy="167100"/>
              </a:xfrm>
              <a:prstGeom prst="rec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499" name="Google Shape;5499;p80"/>
            <p:cNvGrpSpPr/>
            <p:nvPr/>
          </p:nvGrpSpPr>
          <p:grpSpPr>
            <a:xfrm>
              <a:off x="1348050" y="3372825"/>
              <a:ext cx="1720425" cy="1005900"/>
              <a:chOff x="1348050" y="3372825"/>
              <a:chExt cx="1720425" cy="1005900"/>
            </a:xfrm>
          </p:grpSpPr>
          <p:sp>
            <p:nvSpPr>
              <p:cNvPr id="5500" name="Google Shape;5500;p80"/>
              <p:cNvSpPr/>
              <p:nvPr/>
            </p:nvSpPr>
            <p:spPr>
              <a:xfrm>
                <a:off x="1348050"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01" name="Google Shape;5501;p80"/>
              <p:cNvSpPr/>
              <p:nvPr/>
            </p:nvSpPr>
            <p:spPr>
              <a:xfrm>
                <a:off x="1701356"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02" name="Google Shape;5502;p80"/>
              <p:cNvSpPr/>
              <p:nvPr/>
            </p:nvSpPr>
            <p:spPr>
              <a:xfrm>
                <a:off x="2054663"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03" name="Google Shape;5503;p80"/>
              <p:cNvSpPr/>
              <p:nvPr/>
            </p:nvSpPr>
            <p:spPr>
              <a:xfrm>
                <a:off x="2407969"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5504" name="Google Shape;5504;p80"/>
              <p:cNvSpPr/>
              <p:nvPr/>
            </p:nvSpPr>
            <p:spPr>
              <a:xfrm>
                <a:off x="2761275" y="3372825"/>
                <a:ext cx="307200" cy="1005900"/>
              </a:xfrm>
              <a:prstGeom prst="rect">
                <a:avLst/>
              </a:prstGeom>
              <a:solidFill>
                <a:srgbClr val="869FB1"/>
              </a:solidFill>
              <a:ln w="19050" cap="flat" cmpd="sng">
                <a:solidFill>
                  <a:srgbClr val="0E2A4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5505" name="Google Shape;5505;p80"/>
            <p:cNvGrpSpPr/>
            <p:nvPr/>
          </p:nvGrpSpPr>
          <p:grpSpPr>
            <a:xfrm>
              <a:off x="1455707" y="3731058"/>
              <a:ext cx="1491150" cy="417657"/>
              <a:chOff x="1455707" y="3731058"/>
              <a:chExt cx="1491150" cy="417657"/>
            </a:xfrm>
          </p:grpSpPr>
          <p:grpSp>
            <p:nvGrpSpPr>
              <p:cNvPr id="5506" name="Google Shape;5506;p80"/>
              <p:cNvGrpSpPr/>
              <p:nvPr/>
            </p:nvGrpSpPr>
            <p:grpSpPr>
              <a:xfrm>
                <a:off x="1472938" y="3745828"/>
                <a:ext cx="72126" cy="53788"/>
                <a:chOff x="1472938" y="3745828"/>
                <a:chExt cx="72126" cy="53788"/>
              </a:xfrm>
            </p:grpSpPr>
            <p:sp>
              <p:nvSpPr>
                <p:cNvPr id="5507" name="Google Shape;5507;p80"/>
                <p:cNvSpPr/>
                <p:nvPr/>
              </p:nvSpPr>
              <p:spPr>
                <a:xfrm>
                  <a:off x="1472938"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80"/>
                <p:cNvSpPr/>
                <p:nvPr/>
              </p:nvSpPr>
              <p:spPr>
                <a:xfrm>
                  <a:off x="1490853"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9" name="Google Shape;5509;p80"/>
              <p:cNvGrpSpPr/>
              <p:nvPr/>
            </p:nvGrpSpPr>
            <p:grpSpPr>
              <a:xfrm>
                <a:off x="1819181" y="4089633"/>
                <a:ext cx="72126" cy="53788"/>
                <a:chOff x="1819181" y="4089633"/>
                <a:chExt cx="72126" cy="53788"/>
              </a:xfrm>
            </p:grpSpPr>
            <p:sp>
              <p:nvSpPr>
                <p:cNvPr id="5510" name="Google Shape;5510;p80"/>
                <p:cNvSpPr/>
                <p:nvPr/>
              </p:nvSpPr>
              <p:spPr>
                <a:xfrm>
                  <a:off x="181918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80"/>
                <p:cNvSpPr/>
                <p:nvPr/>
              </p:nvSpPr>
              <p:spPr>
                <a:xfrm>
                  <a:off x="183709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2" name="Google Shape;5512;p80"/>
              <p:cNvGrpSpPr/>
              <p:nvPr/>
            </p:nvGrpSpPr>
            <p:grpSpPr>
              <a:xfrm>
                <a:off x="1455707" y="4084171"/>
                <a:ext cx="64321" cy="64544"/>
                <a:chOff x="1455707" y="4084171"/>
                <a:chExt cx="64321" cy="64544"/>
              </a:xfrm>
            </p:grpSpPr>
            <p:sp>
              <p:nvSpPr>
                <p:cNvPr id="5513" name="Google Shape;5513;p80"/>
                <p:cNvSpPr/>
                <p:nvPr/>
              </p:nvSpPr>
              <p:spPr>
                <a:xfrm>
                  <a:off x="1478676" y="40844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80"/>
                <p:cNvSpPr/>
                <p:nvPr/>
              </p:nvSpPr>
              <p:spPr>
                <a:xfrm>
                  <a:off x="1455707" y="40841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5" name="Google Shape;5515;p80"/>
              <p:cNvGrpSpPr/>
              <p:nvPr/>
            </p:nvGrpSpPr>
            <p:grpSpPr>
              <a:xfrm>
                <a:off x="1818610" y="3731058"/>
                <a:ext cx="64321" cy="64544"/>
                <a:chOff x="1818610" y="3731058"/>
                <a:chExt cx="64321" cy="64544"/>
              </a:xfrm>
            </p:grpSpPr>
            <p:sp>
              <p:nvSpPr>
                <p:cNvPr id="5516" name="Google Shape;5516;p80"/>
                <p:cNvSpPr/>
                <p:nvPr/>
              </p:nvSpPr>
              <p:spPr>
                <a:xfrm>
                  <a:off x="184157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80"/>
                <p:cNvSpPr/>
                <p:nvPr/>
              </p:nvSpPr>
              <p:spPr>
                <a:xfrm>
                  <a:off x="181861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18" name="Google Shape;5518;p80"/>
              <p:cNvGrpSpPr/>
              <p:nvPr/>
            </p:nvGrpSpPr>
            <p:grpSpPr>
              <a:xfrm>
                <a:off x="2172491" y="4089633"/>
                <a:ext cx="72126" cy="53788"/>
                <a:chOff x="2172491" y="4089633"/>
                <a:chExt cx="72126" cy="53788"/>
              </a:xfrm>
            </p:grpSpPr>
            <p:sp>
              <p:nvSpPr>
                <p:cNvPr id="5519" name="Google Shape;5519;p80"/>
                <p:cNvSpPr/>
                <p:nvPr/>
              </p:nvSpPr>
              <p:spPr>
                <a:xfrm>
                  <a:off x="2172491"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80"/>
                <p:cNvSpPr/>
                <p:nvPr/>
              </p:nvSpPr>
              <p:spPr>
                <a:xfrm>
                  <a:off x="2190406"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1" name="Google Shape;5521;p80"/>
              <p:cNvGrpSpPr/>
              <p:nvPr/>
            </p:nvGrpSpPr>
            <p:grpSpPr>
              <a:xfrm>
                <a:off x="2171920" y="3731058"/>
                <a:ext cx="64321" cy="64544"/>
                <a:chOff x="2171920" y="3731058"/>
                <a:chExt cx="64321" cy="64544"/>
              </a:xfrm>
            </p:grpSpPr>
            <p:sp>
              <p:nvSpPr>
                <p:cNvPr id="5522" name="Google Shape;5522;p80"/>
                <p:cNvSpPr/>
                <p:nvPr/>
              </p:nvSpPr>
              <p:spPr>
                <a:xfrm>
                  <a:off x="2194889"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80"/>
                <p:cNvSpPr/>
                <p:nvPr/>
              </p:nvSpPr>
              <p:spPr>
                <a:xfrm>
                  <a:off x="2171920"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4" name="Google Shape;5524;p80"/>
              <p:cNvGrpSpPr/>
              <p:nvPr/>
            </p:nvGrpSpPr>
            <p:grpSpPr>
              <a:xfrm>
                <a:off x="2874730" y="3745828"/>
                <a:ext cx="72126" cy="53788"/>
                <a:chOff x="2874730" y="3745828"/>
                <a:chExt cx="72126" cy="53788"/>
              </a:xfrm>
            </p:grpSpPr>
            <p:sp>
              <p:nvSpPr>
                <p:cNvPr id="5525" name="Google Shape;5525;p80"/>
                <p:cNvSpPr/>
                <p:nvPr/>
              </p:nvSpPr>
              <p:spPr>
                <a:xfrm>
                  <a:off x="2874730" y="37638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80"/>
                <p:cNvSpPr/>
                <p:nvPr/>
              </p:nvSpPr>
              <p:spPr>
                <a:xfrm>
                  <a:off x="2892645" y="37458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27" name="Google Shape;5527;p80"/>
              <p:cNvGrpSpPr/>
              <p:nvPr/>
            </p:nvGrpSpPr>
            <p:grpSpPr>
              <a:xfrm>
                <a:off x="2878589" y="4081481"/>
                <a:ext cx="64321" cy="64544"/>
                <a:chOff x="2878589" y="4081481"/>
                <a:chExt cx="64321" cy="64544"/>
              </a:xfrm>
            </p:grpSpPr>
            <p:sp>
              <p:nvSpPr>
                <p:cNvPr id="5528" name="Google Shape;5528;p80"/>
                <p:cNvSpPr/>
                <p:nvPr/>
              </p:nvSpPr>
              <p:spPr>
                <a:xfrm>
                  <a:off x="2901559" y="40817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80"/>
                <p:cNvSpPr/>
                <p:nvPr/>
              </p:nvSpPr>
              <p:spPr>
                <a:xfrm>
                  <a:off x="2878589" y="40814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0" name="Google Shape;5530;p80"/>
              <p:cNvGrpSpPr/>
              <p:nvPr/>
            </p:nvGrpSpPr>
            <p:grpSpPr>
              <a:xfrm>
                <a:off x="2525796" y="4089633"/>
                <a:ext cx="72126" cy="53788"/>
                <a:chOff x="2525796" y="4089633"/>
                <a:chExt cx="72126" cy="53788"/>
              </a:xfrm>
            </p:grpSpPr>
            <p:sp>
              <p:nvSpPr>
                <p:cNvPr id="5531" name="Google Shape;5531;p80"/>
                <p:cNvSpPr/>
                <p:nvPr/>
              </p:nvSpPr>
              <p:spPr>
                <a:xfrm>
                  <a:off x="2525796" y="41076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80"/>
                <p:cNvSpPr/>
                <p:nvPr/>
              </p:nvSpPr>
              <p:spPr>
                <a:xfrm>
                  <a:off x="2543711" y="40896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33" name="Google Shape;5533;p80"/>
              <p:cNvGrpSpPr/>
              <p:nvPr/>
            </p:nvGrpSpPr>
            <p:grpSpPr>
              <a:xfrm>
                <a:off x="2525225" y="3731058"/>
                <a:ext cx="64321" cy="64544"/>
                <a:chOff x="2525225" y="3731058"/>
                <a:chExt cx="64321" cy="64544"/>
              </a:xfrm>
            </p:grpSpPr>
            <p:sp>
              <p:nvSpPr>
                <p:cNvPr id="5534" name="Google Shape;5534;p80"/>
                <p:cNvSpPr/>
                <p:nvPr/>
              </p:nvSpPr>
              <p:spPr>
                <a:xfrm>
                  <a:off x="2548194" y="37312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80"/>
                <p:cNvSpPr/>
                <p:nvPr/>
              </p:nvSpPr>
              <p:spPr>
                <a:xfrm>
                  <a:off x="2525225" y="37310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Shape 5539"/>
        <p:cNvGrpSpPr/>
        <p:nvPr/>
      </p:nvGrpSpPr>
      <p:grpSpPr>
        <a:xfrm>
          <a:off x="0" y="0"/>
          <a:ext cx="0" cy="0"/>
          <a:chOff x="0" y="0"/>
          <a:chExt cx="0" cy="0"/>
        </a:xfrm>
      </p:grpSpPr>
      <p:grpSp>
        <p:nvGrpSpPr>
          <p:cNvPr id="5540" name="Google Shape;5540;p81"/>
          <p:cNvGrpSpPr/>
          <p:nvPr/>
        </p:nvGrpSpPr>
        <p:grpSpPr>
          <a:xfrm>
            <a:off x="5780153" y="1859606"/>
            <a:ext cx="671400" cy="674856"/>
            <a:chOff x="5780148" y="1859605"/>
            <a:chExt cx="671400" cy="674856"/>
          </a:xfrm>
        </p:grpSpPr>
        <p:sp>
          <p:nvSpPr>
            <p:cNvPr id="5541" name="Google Shape;5541;p81"/>
            <p:cNvSpPr/>
            <p:nvPr/>
          </p:nvSpPr>
          <p:spPr>
            <a:xfrm>
              <a:off x="5780148" y="1859605"/>
              <a:ext cx="671400" cy="6714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81"/>
            <p:cNvSpPr/>
            <p:nvPr/>
          </p:nvSpPr>
          <p:spPr>
            <a:xfrm>
              <a:off x="5851927" y="2006476"/>
              <a:ext cx="527700" cy="5277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81"/>
            <p:cNvSpPr/>
            <p:nvPr/>
          </p:nvSpPr>
          <p:spPr>
            <a:xfrm>
              <a:off x="5899320" y="2101262"/>
              <a:ext cx="433200" cy="4332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81"/>
            <p:cNvSpPr/>
            <p:nvPr/>
          </p:nvSpPr>
          <p:spPr>
            <a:xfrm>
              <a:off x="5944113" y="2190849"/>
              <a:ext cx="343500" cy="343500"/>
            </a:xfrm>
            <a:prstGeom prst="ellipse">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5" name="Google Shape;5545;p81"/>
          <p:cNvGrpSpPr/>
          <p:nvPr/>
        </p:nvGrpSpPr>
        <p:grpSpPr>
          <a:xfrm>
            <a:off x="716996" y="971307"/>
            <a:ext cx="845921" cy="690752"/>
            <a:chOff x="732428" y="1198513"/>
            <a:chExt cx="845921" cy="690752"/>
          </a:xfrm>
        </p:grpSpPr>
        <p:grpSp>
          <p:nvGrpSpPr>
            <p:cNvPr id="5546" name="Google Shape;5546;p81"/>
            <p:cNvGrpSpPr/>
            <p:nvPr/>
          </p:nvGrpSpPr>
          <p:grpSpPr>
            <a:xfrm>
              <a:off x="823030" y="1198513"/>
              <a:ext cx="755319" cy="690752"/>
              <a:chOff x="823030" y="1198513"/>
              <a:chExt cx="755319" cy="690752"/>
            </a:xfrm>
          </p:grpSpPr>
          <p:sp>
            <p:nvSpPr>
              <p:cNvPr id="5547" name="Google Shape;5547;p81"/>
              <p:cNvSpPr/>
              <p:nvPr/>
            </p:nvSpPr>
            <p:spPr>
              <a:xfrm>
                <a:off x="823030" y="1198513"/>
                <a:ext cx="755319" cy="690752"/>
              </a:xfrm>
              <a:custGeom>
                <a:avLst/>
                <a:gdLst/>
                <a:ahLst/>
                <a:cxnLst/>
                <a:rect l="l" t="t" r="r" b="b"/>
                <a:pathLst>
                  <a:path w="46769" h="42771" extrusionOk="0">
                    <a:moveTo>
                      <a:pt x="21384" y="0"/>
                    </a:moveTo>
                    <a:cubicBezTo>
                      <a:pt x="9575" y="0"/>
                      <a:pt x="0" y="9575"/>
                      <a:pt x="0" y="21386"/>
                    </a:cubicBezTo>
                    <a:cubicBezTo>
                      <a:pt x="0" y="33196"/>
                      <a:pt x="9575" y="42770"/>
                      <a:pt x="21384" y="42770"/>
                    </a:cubicBezTo>
                    <a:cubicBezTo>
                      <a:pt x="33196" y="42770"/>
                      <a:pt x="42770" y="33196"/>
                      <a:pt x="42770" y="21386"/>
                    </a:cubicBezTo>
                    <a:cubicBezTo>
                      <a:pt x="42770" y="16313"/>
                      <a:pt x="41002" y="11653"/>
                      <a:pt x="38053" y="7988"/>
                    </a:cubicBezTo>
                    <a:lnTo>
                      <a:pt x="42775" y="7988"/>
                    </a:lnTo>
                    <a:cubicBezTo>
                      <a:pt x="44970" y="7988"/>
                      <a:pt x="46769" y="6191"/>
                      <a:pt x="46769" y="3994"/>
                    </a:cubicBezTo>
                    <a:cubicBezTo>
                      <a:pt x="46769" y="1797"/>
                      <a:pt x="44972" y="0"/>
                      <a:pt x="42775" y="0"/>
                    </a:cubicBezTo>
                    <a:lnTo>
                      <a:pt x="22286" y="0"/>
                    </a:lnTo>
                    <a:cubicBezTo>
                      <a:pt x="22196" y="0"/>
                      <a:pt x="22105" y="5"/>
                      <a:pt x="22018" y="10"/>
                    </a:cubicBezTo>
                    <a:cubicBezTo>
                      <a:pt x="21807" y="3"/>
                      <a:pt x="21597" y="0"/>
                      <a:pt x="21384" y="0"/>
                    </a:cubicBezTo>
                    <a:close/>
                  </a:path>
                </a:pathLst>
              </a:custGeom>
              <a:solidFill>
                <a:srgbClr val="325D7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81"/>
              <p:cNvSpPr/>
              <p:nvPr/>
            </p:nvSpPr>
            <p:spPr>
              <a:xfrm>
                <a:off x="1470047" y="1217877"/>
                <a:ext cx="88760" cy="88744"/>
              </a:xfrm>
              <a:custGeom>
                <a:avLst/>
                <a:gdLst/>
                <a:ahLst/>
                <a:cxnLst/>
                <a:rect l="l" t="t" r="r" b="b"/>
                <a:pathLst>
                  <a:path w="5496" h="5495" extrusionOk="0">
                    <a:moveTo>
                      <a:pt x="2747" y="1"/>
                    </a:moveTo>
                    <a:cubicBezTo>
                      <a:pt x="1231" y="1"/>
                      <a:pt x="1" y="1230"/>
                      <a:pt x="1" y="2749"/>
                    </a:cubicBezTo>
                    <a:cubicBezTo>
                      <a:pt x="1" y="4265"/>
                      <a:pt x="1231" y="5495"/>
                      <a:pt x="2747" y="5495"/>
                    </a:cubicBezTo>
                    <a:cubicBezTo>
                      <a:pt x="4265" y="5495"/>
                      <a:pt x="5495" y="4265"/>
                      <a:pt x="5495" y="2749"/>
                    </a:cubicBezTo>
                    <a:cubicBezTo>
                      <a:pt x="5495" y="1230"/>
                      <a:pt x="4265" y="1"/>
                      <a:pt x="274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49" name="Google Shape;5549;p81"/>
            <p:cNvGrpSpPr/>
            <p:nvPr/>
          </p:nvGrpSpPr>
          <p:grpSpPr>
            <a:xfrm>
              <a:off x="732428" y="1239937"/>
              <a:ext cx="739912" cy="607886"/>
              <a:chOff x="732428" y="1239937"/>
              <a:chExt cx="739912" cy="607886"/>
            </a:xfrm>
          </p:grpSpPr>
          <p:sp>
            <p:nvSpPr>
              <p:cNvPr id="5550" name="Google Shape;5550;p81"/>
              <p:cNvSpPr/>
              <p:nvPr/>
            </p:nvSpPr>
            <p:spPr>
              <a:xfrm>
                <a:off x="732428" y="1239937"/>
                <a:ext cx="739912" cy="607886"/>
              </a:xfrm>
              <a:custGeom>
                <a:avLst/>
                <a:gdLst/>
                <a:ahLst/>
                <a:cxnLst/>
                <a:rect l="l" t="t" r="r" b="b"/>
                <a:pathLst>
                  <a:path w="45815" h="37640" extrusionOk="0">
                    <a:moveTo>
                      <a:pt x="26994" y="1"/>
                    </a:moveTo>
                    <a:cubicBezTo>
                      <a:pt x="16602" y="1"/>
                      <a:pt x="8175" y="8427"/>
                      <a:pt x="8175" y="18821"/>
                    </a:cubicBezTo>
                    <a:cubicBezTo>
                      <a:pt x="8169" y="22642"/>
                      <a:pt x="9333" y="26373"/>
                      <a:pt x="11509" y="29515"/>
                    </a:cubicBezTo>
                    <a:lnTo>
                      <a:pt x="3994" y="29515"/>
                    </a:lnTo>
                    <a:cubicBezTo>
                      <a:pt x="1797" y="29515"/>
                      <a:pt x="1" y="31311"/>
                      <a:pt x="1" y="33508"/>
                    </a:cubicBezTo>
                    <a:cubicBezTo>
                      <a:pt x="1" y="35704"/>
                      <a:pt x="1797" y="37502"/>
                      <a:pt x="3994" y="37502"/>
                    </a:cubicBezTo>
                    <a:lnTo>
                      <a:pt x="24483" y="37502"/>
                    </a:lnTo>
                    <a:cubicBezTo>
                      <a:pt x="24546" y="37502"/>
                      <a:pt x="24608" y="37500"/>
                      <a:pt x="24671" y="37497"/>
                    </a:cubicBezTo>
                    <a:cubicBezTo>
                      <a:pt x="25441" y="37592"/>
                      <a:pt x="26218" y="37640"/>
                      <a:pt x="26994" y="37640"/>
                    </a:cubicBezTo>
                    <a:cubicBezTo>
                      <a:pt x="37389" y="37640"/>
                      <a:pt x="45815" y="29214"/>
                      <a:pt x="45815" y="18821"/>
                    </a:cubicBezTo>
                    <a:cubicBezTo>
                      <a:pt x="45815" y="8427"/>
                      <a:pt x="37389" y="1"/>
                      <a:pt x="26994"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81"/>
              <p:cNvSpPr/>
              <p:nvPr/>
            </p:nvSpPr>
            <p:spPr>
              <a:xfrm>
                <a:off x="751614" y="1735807"/>
                <a:ext cx="88760" cy="88744"/>
              </a:xfrm>
              <a:custGeom>
                <a:avLst/>
                <a:gdLst/>
                <a:ahLst/>
                <a:cxnLst/>
                <a:rect l="l" t="t" r="r" b="b"/>
                <a:pathLst>
                  <a:path w="5496" h="5495" extrusionOk="0">
                    <a:moveTo>
                      <a:pt x="2747" y="0"/>
                    </a:moveTo>
                    <a:cubicBezTo>
                      <a:pt x="1231" y="0"/>
                      <a:pt x="1" y="1230"/>
                      <a:pt x="1" y="2747"/>
                    </a:cubicBezTo>
                    <a:cubicBezTo>
                      <a:pt x="1" y="4265"/>
                      <a:pt x="1231" y="5495"/>
                      <a:pt x="2747" y="5495"/>
                    </a:cubicBezTo>
                    <a:cubicBezTo>
                      <a:pt x="4265" y="5495"/>
                      <a:pt x="5495" y="4265"/>
                      <a:pt x="5495" y="2747"/>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2" name="Google Shape;5552;p81"/>
            <p:cNvGrpSpPr/>
            <p:nvPr/>
          </p:nvGrpSpPr>
          <p:grpSpPr>
            <a:xfrm>
              <a:off x="732428" y="1277018"/>
              <a:ext cx="702832" cy="533758"/>
              <a:chOff x="732428" y="1277018"/>
              <a:chExt cx="702832" cy="533758"/>
            </a:xfrm>
          </p:grpSpPr>
          <p:sp>
            <p:nvSpPr>
              <p:cNvPr id="5553" name="Google Shape;5553;p81"/>
              <p:cNvSpPr/>
              <p:nvPr/>
            </p:nvSpPr>
            <p:spPr>
              <a:xfrm>
                <a:off x="732428" y="1277018"/>
                <a:ext cx="702832" cy="533758"/>
              </a:xfrm>
              <a:custGeom>
                <a:avLst/>
                <a:gdLst/>
                <a:ahLst/>
                <a:cxnLst/>
                <a:rect l="l" t="t" r="r" b="b"/>
                <a:pathLst>
                  <a:path w="43519" h="33050" extrusionOk="0">
                    <a:moveTo>
                      <a:pt x="26994" y="1"/>
                    </a:moveTo>
                    <a:cubicBezTo>
                      <a:pt x="22006" y="1"/>
                      <a:pt x="17535" y="2211"/>
                      <a:pt x="14504" y="5705"/>
                    </a:cubicBezTo>
                    <a:lnTo>
                      <a:pt x="3994" y="5705"/>
                    </a:lnTo>
                    <a:cubicBezTo>
                      <a:pt x="1797" y="5705"/>
                      <a:pt x="1" y="7501"/>
                      <a:pt x="1" y="9698"/>
                    </a:cubicBezTo>
                    <a:cubicBezTo>
                      <a:pt x="1" y="11894"/>
                      <a:pt x="1797" y="13692"/>
                      <a:pt x="3994" y="13692"/>
                    </a:cubicBezTo>
                    <a:lnTo>
                      <a:pt x="10714" y="13692"/>
                    </a:lnTo>
                    <a:cubicBezTo>
                      <a:pt x="10552" y="14627"/>
                      <a:pt x="10470" y="15575"/>
                      <a:pt x="10472" y="16525"/>
                    </a:cubicBezTo>
                    <a:cubicBezTo>
                      <a:pt x="10472" y="25651"/>
                      <a:pt x="17870" y="33049"/>
                      <a:pt x="26996" y="33049"/>
                    </a:cubicBezTo>
                    <a:cubicBezTo>
                      <a:pt x="36122" y="33049"/>
                      <a:pt x="43519" y="25651"/>
                      <a:pt x="43519" y="16525"/>
                    </a:cubicBezTo>
                    <a:cubicBezTo>
                      <a:pt x="43519" y="7399"/>
                      <a:pt x="36122" y="1"/>
                      <a:pt x="2699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81"/>
              <p:cNvSpPr/>
              <p:nvPr/>
            </p:nvSpPr>
            <p:spPr>
              <a:xfrm>
                <a:off x="751695" y="1390407"/>
                <a:ext cx="88728" cy="88744"/>
              </a:xfrm>
              <a:custGeom>
                <a:avLst/>
                <a:gdLst/>
                <a:ahLst/>
                <a:cxnLst/>
                <a:rect l="l" t="t" r="r" b="b"/>
                <a:pathLst>
                  <a:path w="5494" h="5495" extrusionOk="0">
                    <a:moveTo>
                      <a:pt x="2747" y="0"/>
                    </a:moveTo>
                    <a:cubicBezTo>
                      <a:pt x="1230" y="0"/>
                      <a:pt x="1" y="1230"/>
                      <a:pt x="1" y="2748"/>
                    </a:cubicBezTo>
                    <a:cubicBezTo>
                      <a:pt x="1" y="4264"/>
                      <a:pt x="1230" y="5494"/>
                      <a:pt x="2747" y="5494"/>
                    </a:cubicBezTo>
                    <a:cubicBezTo>
                      <a:pt x="4263" y="5494"/>
                      <a:pt x="5493" y="4264"/>
                      <a:pt x="5493" y="2748"/>
                    </a:cubicBezTo>
                    <a:cubicBezTo>
                      <a:pt x="5493" y="1230"/>
                      <a:pt x="4263"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5" name="Google Shape;5555;p81"/>
            <p:cNvGrpSpPr/>
            <p:nvPr/>
          </p:nvGrpSpPr>
          <p:grpSpPr>
            <a:xfrm>
              <a:off x="931170" y="1306653"/>
              <a:ext cx="647179" cy="474455"/>
              <a:chOff x="931170" y="1306653"/>
              <a:chExt cx="647179" cy="474455"/>
            </a:xfrm>
          </p:grpSpPr>
          <p:sp>
            <p:nvSpPr>
              <p:cNvPr id="5556" name="Google Shape;5556;p81"/>
              <p:cNvSpPr/>
              <p:nvPr/>
            </p:nvSpPr>
            <p:spPr>
              <a:xfrm>
                <a:off x="931170" y="1306653"/>
                <a:ext cx="647179" cy="474455"/>
              </a:xfrm>
              <a:custGeom>
                <a:avLst/>
                <a:gdLst/>
                <a:ahLst/>
                <a:cxnLst/>
                <a:rect l="l" t="t" r="r" b="b"/>
                <a:pathLst>
                  <a:path w="40073" h="29378" extrusionOk="0">
                    <a:moveTo>
                      <a:pt x="14688" y="1"/>
                    </a:moveTo>
                    <a:cubicBezTo>
                      <a:pt x="6578" y="1"/>
                      <a:pt x="1" y="6578"/>
                      <a:pt x="1" y="14690"/>
                    </a:cubicBezTo>
                    <a:cubicBezTo>
                      <a:pt x="1" y="22801"/>
                      <a:pt x="6578" y="29377"/>
                      <a:pt x="14688" y="29377"/>
                    </a:cubicBezTo>
                    <a:cubicBezTo>
                      <a:pt x="19883" y="29377"/>
                      <a:pt x="24445" y="26682"/>
                      <a:pt x="27057" y="22613"/>
                    </a:cubicBezTo>
                    <a:lnTo>
                      <a:pt x="36079" y="22613"/>
                    </a:lnTo>
                    <a:cubicBezTo>
                      <a:pt x="38276" y="22613"/>
                      <a:pt x="40073" y="20817"/>
                      <a:pt x="40073" y="18620"/>
                    </a:cubicBezTo>
                    <a:cubicBezTo>
                      <a:pt x="40073" y="16424"/>
                      <a:pt x="38276" y="14626"/>
                      <a:pt x="36079" y="14626"/>
                    </a:cubicBezTo>
                    <a:lnTo>
                      <a:pt x="29376" y="14626"/>
                    </a:lnTo>
                    <a:cubicBezTo>
                      <a:pt x="29342" y="6544"/>
                      <a:pt x="22780" y="1"/>
                      <a:pt x="146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81"/>
              <p:cNvSpPr/>
              <p:nvPr/>
            </p:nvSpPr>
            <p:spPr>
              <a:xfrm>
                <a:off x="1470047" y="1560806"/>
                <a:ext cx="88760" cy="88744"/>
              </a:xfrm>
              <a:custGeom>
                <a:avLst/>
                <a:gdLst/>
                <a:ahLst/>
                <a:cxnLst/>
                <a:rect l="l" t="t" r="r" b="b"/>
                <a:pathLst>
                  <a:path w="5496" h="5495" extrusionOk="0">
                    <a:moveTo>
                      <a:pt x="2747" y="0"/>
                    </a:moveTo>
                    <a:cubicBezTo>
                      <a:pt x="1231" y="0"/>
                      <a:pt x="1" y="1230"/>
                      <a:pt x="1" y="2746"/>
                    </a:cubicBezTo>
                    <a:cubicBezTo>
                      <a:pt x="1" y="4265"/>
                      <a:pt x="1231" y="5494"/>
                      <a:pt x="2747" y="5494"/>
                    </a:cubicBezTo>
                    <a:cubicBezTo>
                      <a:pt x="4265" y="5494"/>
                      <a:pt x="5495" y="4265"/>
                      <a:pt x="5495" y="2746"/>
                    </a:cubicBezTo>
                    <a:cubicBezTo>
                      <a:pt x="5495" y="1230"/>
                      <a:pt x="4265" y="0"/>
                      <a:pt x="274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558" name="Google Shape;5558;p81"/>
            <p:cNvSpPr/>
            <p:nvPr/>
          </p:nvSpPr>
          <p:spPr>
            <a:xfrm>
              <a:off x="986565" y="1362064"/>
              <a:ext cx="363666" cy="363650"/>
            </a:xfrm>
            <a:custGeom>
              <a:avLst/>
              <a:gdLst/>
              <a:ahLst/>
              <a:cxnLst/>
              <a:rect l="l" t="t" r="r" b="b"/>
              <a:pathLst>
                <a:path w="22518" h="22517" extrusionOk="0">
                  <a:moveTo>
                    <a:pt x="11258" y="0"/>
                  </a:moveTo>
                  <a:cubicBezTo>
                    <a:pt x="8273" y="0"/>
                    <a:pt x="5409" y="1187"/>
                    <a:pt x="3298" y="3297"/>
                  </a:cubicBezTo>
                  <a:cubicBezTo>
                    <a:pt x="1186" y="5409"/>
                    <a:pt x="1" y="8272"/>
                    <a:pt x="1" y="11259"/>
                  </a:cubicBezTo>
                  <a:cubicBezTo>
                    <a:pt x="1" y="14244"/>
                    <a:pt x="1186" y="17109"/>
                    <a:pt x="3298" y="19219"/>
                  </a:cubicBezTo>
                  <a:cubicBezTo>
                    <a:pt x="5409" y="21331"/>
                    <a:pt x="8273" y="22516"/>
                    <a:pt x="11258" y="22516"/>
                  </a:cubicBezTo>
                  <a:cubicBezTo>
                    <a:pt x="14245" y="22516"/>
                    <a:pt x="17108" y="21331"/>
                    <a:pt x="19220" y="19219"/>
                  </a:cubicBezTo>
                  <a:cubicBezTo>
                    <a:pt x="21331" y="17109"/>
                    <a:pt x="22517" y="14244"/>
                    <a:pt x="22517" y="11259"/>
                  </a:cubicBezTo>
                  <a:cubicBezTo>
                    <a:pt x="22517" y="8272"/>
                    <a:pt x="21331" y="5409"/>
                    <a:pt x="19220" y="3297"/>
                  </a:cubicBezTo>
                  <a:cubicBezTo>
                    <a:pt x="17108" y="1187"/>
                    <a:pt x="14245" y="0"/>
                    <a:pt x="1125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59" name="Google Shape;5559;p81"/>
          <p:cNvGrpSpPr/>
          <p:nvPr/>
        </p:nvGrpSpPr>
        <p:grpSpPr>
          <a:xfrm>
            <a:off x="3948605" y="971313"/>
            <a:ext cx="634656" cy="699982"/>
            <a:chOff x="5985650" y="2860025"/>
            <a:chExt cx="1396075" cy="1539775"/>
          </a:xfrm>
        </p:grpSpPr>
        <p:sp>
          <p:nvSpPr>
            <p:cNvPr id="5560" name="Google Shape;5560;p81"/>
            <p:cNvSpPr/>
            <p:nvPr/>
          </p:nvSpPr>
          <p:spPr>
            <a:xfrm>
              <a:off x="6655300" y="3128850"/>
              <a:ext cx="637150" cy="631950"/>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81"/>
            <p:cNvSpPr/>
            <p:nvPr/>
          </p:nvSpPr>
          <p:spPr>
            <a:xfrm>
              <a:off x="6673425" y="3771400"/>
              <a:ext cx="600850" cy="600800"/>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81"/>
            <p:cNvSpPr/>
            <p:nvPr/>
          </p:nvSpPr>
          <p:spPr>
            <a:xfrm>
              <a:off x="6073050" y="3509700"/>
              <a:ext cx="641725" cy="636800"/>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81"/>
            <p:cNvSpPr/>
            <p:nvPr/>
          </p:nvSpPr>
          <p:spPr>
            <a:xfrm>
              <a:off x="6124575" y="2917775"/>
              <a:ext cx="572575" cy="572525"/>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81"/>
            <p:cNvSpPr/>
            <p:nvPr/>
          </p:nvSpPr>
          <p:spPr>
            <a:xfrm>
              <a:off x="6459975" y="2867300"/>
              <a:ext cx="101300" cy="50500"/>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81"/>
            <p:cNvSpPr/>
            <p:nvPr/>
          </p:nvSpPr>
          <p:spPr>
            <a:xfrm>
              <a:off x="6389025" y="2860025"/>
              <a:ext cx="63100" cy="15700"/>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81"/>
            <p:cNvSpPr/>
            <p:nvPr/>
          </p:nvSpPr>
          <p:spPr>
            <a:xfrm>
              <a:off x="6279750" y="2879875"/>
              <a:ext cx="39600" cy="2600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81"/>
            <p:cNvSpPr/>
            <p:nvPr/>
          </p:nvSpPr>
          <p:spPr>
            <a:xfrm>
              <a:off x="6325825" y="2862750"/>
              <a:ext cx="54425" cy="22400"/>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81"/>
            <p:cNvSpPr/>
            <p:nvPr/>
          </p:nvSpPr>
          <p:spPr>
            <a:xfrm>
              <a:off x="7023725" y="3061400"/>
              <a:ext cx="101300" cy="50475"/>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81"/>
            <p:cNvSpPr/>
            <p:nvPr/>
          </p:nvSpPr>
          <p:spPr>
            <a:xfrm>
              <a:off x="6952750" y="3054150"/>
              <a:ext cx="63100" cy="15650"/>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81"/>
            <p:cNvSpPr/>
            <p:nvPr/>
          </p:nvSpPr>
          <p:spPr>
            <a:xfrm>
              <a:off x="6843450" y="3073975"/>
              <a:ext cx="39625" cy="26025"/>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81"/>
            <p:cNvSpPr/>
            <p:nvPr/>
          </p:nvSpPr>
          <p:spPr>
            <a:xfrm>
              <a:off x="6889575" y="3056825"/>
              <a:ext cx="54425" cy="22400"/>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81"/>
            <p:cNvSpPr/>
            <p:nvPr/>
          </p:nvSpPr>
          <p:spPr>
            <a:xfrm>
              <a:off x="6245350" y="4177200"/>
              <a:ext cx="101275" cy="50475"/>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81"/>
            <p:cNvSpPr/>
            <p:nvPr/>
          </p:nvSpPr>
          <p:spPr>
            <a:xfrm>
              <a:off x="6354525" y="4219275"/>
              <a:ext cx="63075" cy="15675"/>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81"/>
            <p:cNvSpPr/>
            <p:nvPr/>
          </p:nvSpPr>
          <p:spPr>
            <a:xfrm>
              <a:off x="6487275" y="4189125"/>
              <a:ext cx="39625" cy="25975"/>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81"/>
            <p:cNvSpPr/>
            <p:nvPr/>
          </p:nvSpPr>
          <p:spPr>
            <a:xfrm>
              <a:off x="6426350" y="4209850"/>
              <a:ext cx="54475" cy="22400"/>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81"/>
            <p:cNvSpPr/>
            <p:nvPr/>
          </p:nvSpPr>
          <p:spPr>
            <a:xfrm>
              <a:off x="5992275" y="3674825"/>
              <a:ext cx="51250" cy="99900"/>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81"/>
            <p:cNvSpPr/>
            <p:nvPr/>
          </p:nvSpPr>
          <p:spPr>
            <a:xfrm>
              <a:off x="5985650" y="3783750"/>
              <a:ext cx="16125" cy="6227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81"/>
            <p:cNvSpPr/>
            <p:nvPr/>
          </p:nvSpPr>
          <p:spPr>
            <a:xfrm>
              <a:off x="6004725" y="3916700"/>
              <a:ext cx="27875" cy="38100"/>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81"/>
            <p:cNvSpPr/>
            <p:nvPr/>
          </p:nvSpPr>
          <p:spPr>
            <a:xfrm>
              <a:off x="5987900" y="3855450"/>
              <a:ext cx="23600" cy="53200"/>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81"/>
            <p:cNvSpPr/>
            <p:nvPr/>
          </p:nvSpPr>
          <p:spPr>
            <a:xfrm>
              <a:off x="6071975" y="3300325"/>
              <a:ext cx="52475" cy="102475"/>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81"/>
            <p:cNvSpPr/>
            <p:nvPr/>
          </p:nvSpPr>
          <p:spPr>
            <a:xfrm>
              <a:off x="6122225" y="3408475"/>
              <a:ext cx="47725" cy="4955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81"/>
            <p:cNvSpPr/>
            <p:nvPr/>
          </p:nvSpPr>
          <p:spPr>
            <a:xfrm>
              <a:off x="6228150" y="3490275"/>
              <a:ext cx="42050" cy="21525"/>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81"/>
            <p:cNvSpPr/>
            <p:nvPr/>
          </p:nvSpPr>
          <p:spPr>
            <a:xfrm>
              <a:off x="6172850" y="3459275"/>
              <a:ext cx="49900" cy="34575"/>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81"/>
            <p:cNvSpPr/>
            <p:nvPr/>
          </p:nvSpPr>
          <p:spPr>
            <a:xfrm>
              <a:off x="7323825" y="3495225"/>
              <a:ext cx="51250" cy="99900"/>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81"/>
            <p:cNvSpPr/>
            <p:nvPr/>
          </p:nvSpPr>
          <p:spPr>
            <a:xfrm>
              <a:off x="7365575" y="3423925"/>
              <a:ext cx="16150" cy="6227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81"/>
            <p:cNvSpPr/>
            <p:nvPr/>
          </p:nvSpPr>
          <p:spPr>
            <a:xfrm>
              <a:off x="7334775" y="3315150"/>
              <a:ext cx="27850" cy="38100"/>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81"/>
            <p:cNvSpPr/>
            <p:nvPr/>
          </p:nvSpPr>
          <p:spPr>
            <a:xfrm>
              <a:off x="7355800" y="3361300"/>
              <a:ext cx="23650" cy="53200"/>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81"/>
            <p:cNvSpPr/>
            <p:nvPr/>
          </p:nvSpPr>
          <p:spPr>
            <a:xfrm>
              <a:off x="7093025" y="4348600"/>
              <a:ext cx="104200" cy="51200"/>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81"/>
            <p:cNvSpPr/>
            <p:nvPr/>
          </p:nvSpPr>
          <p:spPr>
            <a:xfrm>
              <a:off x="7201150" y="4302925"/>
              <a:ext cx="51100" cy="46100"/>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81"/>
            <p:cNvSpPr/>
            <p:nvPr/>
          </p:nvSpPr>
          <p:spPr>
            <a:xfrm>
              <a:off x="7282950" y="4203000"/>
              <a:ext cx="22950" cy="40225"/>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81"/>
            <p:cNvSpPr/>
            <p:nvPr/>
          </p:nvSpPr>
          <p:spPr>
            <a:xfrm>
              <a:off x="7252000" y="4250300"/>
              <a:ext cx="36300" cy="48175"/>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2" name="Google Shape;5592;p81"/>
          <p:cNvGrpSpPr/>
          <p:nvPr/>
        </p:nvGrpSpPr>
        <p:grpSpPr>
          <a:xfrm>
            <a:off x="4704254" y="971307"/>
            <a:ext cx="725845" cy="699975"/>
            <a:chOff x="4249973" y="1201875"/>
            <a:chExt cx="1958568" cy="1888762"/>
          </a:xfrm>
        </p:grpSpPr>
        <p:sp>
          <p:nvSpPr>
            <p:cNvPr id="5593" name="Google Shape;5593;p81"/>
            <p:cNvSpPr/>
            <p:nvPr/>
          </p:nvSpPr>
          <p:spPr>
            <a:xfrm>
              <a:off x="4468527" y="1411932"/>
              <a:ext cx="1528500" cy="1452600"/>
            </a:xfrm>
            <a:prstGeom prst="pentagon">
              <a:avLst>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4" name="Google Shape;5594;p81"/>
            <p:cNvGrpSpPr/>
            <p:nvPr/>
          </p:nvGrpSpPr>
          <p:grpSpPr>
            <a:xfrm>
              <a:off x="5853086" y="1789142"/>
              <a:ext cx="355454" cy="1048099"/>
              <a:chOff x="5576108" y="2016725"/>
              <a:chExt cx="565200" cy="1666560"/>
            </a:xfrm>
          </p:grpSpPr>
          <p:sp>
            <p:nvSpPr>
              <p:cNvPr id="5595" name="Google Shape;5595;p81"/>
              <p:cNvSpPr/>
              <p:nvPr/>
            </p:nvSpPr>
            <p:spPr>
              <a:xfrm>
                <a:off x="5576108"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96" name="Google Shape;5596;p81"/>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97" name="Google Shape;5597;p81"/>
            <p:cNvGrpSpPr/>
            <p:nvPr/>
          </p:nvGrpSpPr>
          <p:grpSpPr>
            <a:xfrm>
              <a:off x="4869455" y="2691676"/>
              <a:ext cx="1013897" cy="398961"/>
              <a:chOff x="4012057" y="3451825"/>
              <a:chExt cx="1612175" cy="634379"/>
            </a:xfrm>
          </p:grpSpPr>
          <p:sp>
            <p:nvSpPr>
              <p:cNvPr id="5598" name="Google Shape;5598;p81"/>
              <p:cNvSpPr/>
              <p:nvPr/>
            </p:nvSpPr>
            <p:spPr>
              <a:xfrm>
                <a:off x="505903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599" name="Google Shape;5599;p81"/>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0" name="Google Shape;5600;p81"/>
            <p:cNvGrpSpPr/>
            <p:nvPr/>
          </p:nvGrpSpPr>
          <p:grpSpPr>
            <a:xfrm>
              <a:off x="4276937" y="2155961"/>
              <a:ext cx="651965" cy="891358"/>
              <a:chOff x="3069908" y="2599997"/>
              <a:chExt cx="1036675" cy="1417328"/>
            </a:xfrm>
          </p:grpSpPr>
          <p:sp>
            <p:nvSpPr>
              <p:cNvPr id="5601" name="Google Shape;5601;p81"/>
              <p:cNvSpPr/>
              <p:nvPr/>
            </p:nvSpPr>
            <p:spPr>
              <a:xfrm>
                <a:off x="3541383" y="34518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02" name="Google Shape;5602;p81"/>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3" name="Google Shape;5603;p81"/>
            <p:cNvGrpSpPr/>
            <p:nvPr/>
          </p:nvGrpSpPr>
          <p:grpSpPr>
            <a:xfrm>
              <a:off x="5054918" y="1201875"/>
              <a:ext cx="999548" cy="602711"/>
              <a:chOff x="4306958" y="1082925"/>
              <a:chExt cx="1589359" cy="958358"/>
            </a:xfrm>
          </p:grpSpPr>
          <p:sp>
            <p:nvSpPr>
              <p:cNvPr id="5604" name="Google Shape;5604;p81"/>
              <p:cNvSpPr/>
              <p:nvPr/>
            </p:nvSpPr>
            <p:spPr>
              <a:xfrm>
                <a:off x="4306958" y="1082925"/>
                <a:ext cx="565200" cy="565500"/>
              </a:xfrm>
              <a:prstGeom prst="ellipse">
                <a:avLst/>
              </a:prstGeom>
              <a:solidFill>
                <a:srgbClr val="5F7D95"/>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05" name="Google Shape;5605;p81"/>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06" name="Google Shape;5606;p81"/>
            <p:cNvGrpSpPr/>
            <p:nvPr/>
          </p:nvGrpSpPr>
          <p:grpSpPr>
            <a:xfrm>
              <a:off x="4249973" y="1303451"/>
              <a:ext cx="799317" cy="841334"/>
              <a:chOff x="3027033" y="1244439"/>
              <a:chExt cx="1270977" cy="1337786"/>
            </a:xfrm>
          </p:grpSpPr>
          <p:sp>
            <p:nvSpPr>
              <p:cNvPr id="5607" name="Google Shape;5607;p81"/>
              <p:cNvSpPr/>
              <p:nvPr/>
            </p:nvSpPr>
            <p:spPr>
              <a:xfrm>
                <a:off x="3027033" y="2016725"/>
                <a:ext cx="565200" cy="565500"/>
              </a:xfrm>
              <a:prstGeom prst="ellipse">
                <a:avLst/>
              </a:prstGeom>
              <a:solidFill>
                <a:srgbClr val="667E92"/>
              </a:solidFill>
              <a:ln>
                <a:noFill/>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5608" name="Google Shape;5608;p81"/>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09" name="Google Shape;5609;p81"/>
          <p:cNvGrpSpPr/>
          <p:nvPr/>
        </p:nvGrpSpPr>
        <p:grpSpPr>
          <a:xfrm>
            <a:off x="4057119" y="1858087"/>
            <a:ext cx="750769" cy="683784"/>
            <a:chOff x="4204684" y="2104422"/>
            <a:chExt cx="699822" cy="637382"/>
          </a:xfrm>
        </p:grpSpPr>
        <p:grpSp>
          <p:nvGrpSpPr>
            <p:cNvPr id="5610" name="Google Shape;5610;p81"/>
            <p:cNvGrpSpPr/>
            <p:nvPr/>
          </p:nvGrpSpPr>
          <p:grpSpPr>
            <a:xfrm>
              <a:off x="4204684" y="2430067"/>
              <a:ext cx="342957" cy="311738"/>
              <a:chOff x="4204684" y="2430067"/>
              <a:chExt cx="342957" cy="311738"/>
            </a:xfrm>
          </p:grpSpPr>
          <p:sp>
            <p:nvSpPr>
              <p:cNvPr id="5611" name="Google Shape;5611;p81"/>
              <p:cNvSpPr/>
              <p:nvPr/>
            </p:nvSpPr>
            <p:spPr>
              <a:xfrm>
                <a:off x="4235882" y="2430067"/>
                <a:ext cx="311759" cy="311738"/>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81"/>
              <p:cNvSpPr/>
              <p:nvPr/>
            </p:nvSpPr>
            <p:spPr>
              <a:xfrm>
                <a:off x="4204684" y="2558309"/>
                <a:ext cx="117839" cy="117794"/>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3" name="Google Shape;5613;p81"/>
            <p:cNvGrpSpPr/>
            <p:nvPr/>
          </p:nvGrpSpPr>
          <p:grpSpPr>
            <a:xfrm>
              <a:off x="4561586" y="2430067"/>
              <a:ext cx="342920" cy="311738"/>
              <a:chOff x="4561586" y="2430067"/>
              <a:chExt cx="342920" cy="311738"/>
            </a:xfrm>
          </p:grpSpPr>
          <p:sp>
            <p:nvSpPr>
              <p:cNvPr id="5614" name="Google Shape;5614;p81"/>
              <p:cNvSpPr/>
              <p:nvPr/>
            </p:nvSpPr>
            <p:spPr>
              <a:xfrm>
                <a:off x="4561586" y="2430067"/>
                <a:ext cx="311759" cy="311738"/>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81"/>
              <p:cNvSpPr/>
              <p:nvPr/>
            </p:nvSpPr>
            <p:spPr>
              <a:xfrm>
                <a:off x="4786741" y="2558309"/>
                <a:ext cx="117765" cy="117794"/>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6" name="Google Shape;5616;p81"/>
            <p:cNvGrpSpPr/>
            <p:nvPr/>
          </p:nvGrpSpPr>
          <p:grpSpPr>
            <a:xfrm>
              <a:off x="4561586" y="2104422"/>
              <a:ext cx="342920" cy="311738"/>
              <a:chOff x="4561586" y="2104422"/>
              <a:chExt cx="342920" cy="311738"/>
            </a:xfrm>
          </p:grpSpPr>
          <p:sp>
            <p:nvSpPr>
              <p:cNvPr id="5617" name="Google Shape;5617;p81"/>
              <p:cNvSpPr/>
              <p:nvPr/>
            </p:nvSpPr>
            <p:spPr>
              <a:xfrm>
                <a:off x="4561586" y="2104422"/>
                <a:ext cx="311722" cy="311738"/>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81"/>
              <p:cNvSpPr/>
              <p:nvPr/>
            </p:nvSpPr>
            <p:spPr>
              <a:xfrm>
                <a:off x="4786741" y="2170087"/>
                <a:ext cx="117765" cy="117757"/>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19" name="Google Shape;5619;p81"/>
            <p:cNvGrpSpPr/>
            <p:nvPr/>
          </p:nvGrpSpPr>
          <p:grpSpPr>
            <a:xfrm>
              <a:off x="4204684" y="2104422"/>
              <a:ext cx="342957" cy="311664"/>
              <a:chOff x="4204684" y="2104422"/>
              <a:chExt cx="342957" cy="311664"/>
            </a:xfrm>
          </p:grpSpPr>
          <p:sp>
            <p:nvSpPr>
              <p:cNvPr id="5620" name="Google Shape;5620;p81"/>
              <p:cNvSpPr/>
              <p:nvPr/>
            </p:nvSpPr>
            <p:spPr>
              <a:xfrm>
                <a:off x="4235882" y="2104422"/>
                <a:ext cx="311759" cy="311664"/>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81"/>
              <p:cNvSpPr/>
              <p:nvPr/>
            </p:nvSpPr>
            <p:spPr>
              <a:xfrm>
                <a:off x="4204684" y="2170087"/>
                <a:ext cx="117839" cy="117757"/>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22" name="Google Shape;5622;p81"/>
          <p:cNvGrpSpPr/>
          <p:nvPr/>
        </p:nvGrpSpPr>
        <p:grpSpPr>
          <a:xfrm>
            <a:off x="5521552" y="971301"/>
            <a:ext cx="660591" cy="688867"/>
            <a:chOff x="5830645" y="1267368"/>
            <a:chExt cx="530340" cy="553040"/>
          </a:xfrm>
        </p:grpSpPr>
        <p:sp>
          <p:nvSpPr>
            <p:cNvPr id="5623" name="Google Shape;5623;p81"/>
            <p:cNvSpPr/>
            <p:nvPr/>
          </p:nvSpPr>
          <p:spPr>
            <a:xfrm>
              <a:off x="5994669" y="1442730"/>
              <a:ext cx="202317" cy="202342"/>
            </a:xfrm>
            <a:custGeom>
              <a:avLst/>
              <a:gdLst/>
              <a:ahLst/>
              <a:cxnLst/>
              <a:rect l="l" t="t" r="r" b="b"/>
              <a:pathLst>
                <a:path w="7941" h="7942" extrusionOk="0">
                  <a:moveTo>
                    <a:pt x="3971" y="319"/>
                  </a:moveTo>
                  <a:cubicBezTo>
                    <a:pt x="5984" y="319"/>
                    <a:pt x="7623" y="1957"/>
                    <a:pt x="7623" y="3971"/>
                  </a:cubicBezTo>
                  <a:cubicBezTo>
                    <a:pt x="7623" y="5984"/>
                    <a:pt x="5985" y="7624"/>
                    <a:pt x="3971" y="7624"/>
                  </a:cubicBezTo>
                  <a:cubicBezTo>
                    <a:pt x="1956" y="7624"/>
                    <a:pt x="318" y="5984"/>
                    <a:pt x="318" y="3971"/>
                  </a:cubicBezTo>
                  <a:cubicBezTo>
                    <a:pt x="318" y="1957"/>
                    <a:pt x="1956" y="319"/>
                    <a:pt x="3971" y="319"/>
                  </a:cubicBezTo>
                  <a:close/>
                  <a:moveTo>
                    <a:pt x="3971" y="0"/>
                  </a:moveTo>
                  <a:cubicBezTo>
                    <a:pt x="1782" y="0"/>
                    <a:pt x="1" y="1782"/>
                    <a:pt x="1" y="3971"/>
                  </a:cubicBezTo>
                  <a:cubicBezTo>
                    <a:pt x="1" y="6159"/>
                    <a:pt x="1782" y="7941"/>
                    <a:pt x="3971" y="7941"/>
                  </a:cubicBezTo>
                  <a:cubicBezTo>
                    <a:pt x="6160" y="7941"/>
                    <a:pt x="7940" y="6159"/>
                    <a:pt x="7940" y="3971"/>
                  </a:cubicBezTo>
                  <a:cubicBezTo>
                    <a:pt x="7940" y="1782"/>
                    <a:pt x="6160" y="0"/>
                    <a:pt x="397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24" name="Google Shape;5624;p81"/>
            <p:cNvGrpSpPr/>
            <p:nvPr/>
          </p:nvGrpSpPr>
          <p:grpSpPr>
            <a:xfrm>
              <a:off x="5830645" y="1267368"/>
              <a:ext cx="259743" cy="269909"/>
              <a:chOff x="5830645" y="1267368"/>
              <a:chExt cx="259743" cy="269909"/>
            </a:xfrm>
          </p:grpSpPr>
          <p:sp>
            <p:nvSpPr>
              <p:cNvPr id="5625" name="Google Shape;5625;p81"/>
              <p:cNvSpPr/>
              <p:nvPr/>
            </p:nvSpPr>
            <p:spPr>
              <a:xfrm>
                <a:off x="5830645" y="1304897"/>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81"/>
              <p:cNvSpPr/>
              <p:nvPr/>
            </p:nvSpPr>
            <p:spPr>
              <a:xfrm>
                <a:off x="5922950" y="1267368"/>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27" name="Google Shape;5627;p81"/>
            <p:cNvGrpSpPr/>
            <p:nvPr/>
          </p:nvGrpSpPr>
          <p:grpSpPr>
            <a:xfrm>
              <a:off x="6101293" y="1267368"/>
              <a:ext cx="259692" cy="269909"/>
              <a:chOff x="6101293" y="1267368"/>
              <a:chExt cx="259692" cy="269909"/>
            </a:xfrm>
          </p:grpSpPr>
          <p:sp>
            <p:nvSpPr>
              <p:cNvPr id="5628" name="Google Shape;5628;p81"/>
              <p:cNvSpPr/>
              <p:nvPr/>
            </p:nvSpPr>
            <p:spPr>
              <a:xfrm>
                <a:off x="6101293" y="1304897"/>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81"/>
              <p:cNvSpPr/>
              <p:nvPr/>
            </p:nvSpPr>
            <p:spPr>
              <a:xfrm>
                <a:off x="6193623" y="1267368"/>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0" name="Google Shape;5630;p81"/>
            <p:cNvGrpSpPr/>
            <p:nvPr/>
          </p:nvGrpSpPr>
          <p:grpSpPr>
            <a:xfrm>
              <a:off x="5830645" y="1550500"/>
              <a:ext cx="259692" cy="269909"/>
              <a:chOff x="5830645" y="1550500"/>
              <a:chExt cx="259692" cy="269909"/>
            </a:xfrm>
          </p:grpSpPr>
          <p:sp>
            <p:nvSpPr>
              <p:cNvPr id="5631" name="Google Shape;5631;p81"/>
              <p:cNvSpPr/>
              <p:nvPr/>
            </p:nvSpPr>
            <p:spPr>
              <a:xfrm>
                <a:off x="5830645" y="1550500"/>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81"/>
              <p:cNvSpPr/>
              <p:nvPr/>
            </p:nvSpPr>
            <p:spPr>
              <a:xfrm>
                <a:off x="5922950" y="1745352"/>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33" name="Google Shape;5633;p81"/>
            <p:cNvGrpSpPr/>
            <p:nvPr/>
          </p:nvGrpSpPr>
          <p:grpSpPr>
            <a:xfrm>
              <a:off x="6101293" y="1550500"/>
              <a:ext cx="259692" cy="269909"/>
              <a:chOff x="6101293" y="1550500"/>
              <a:chExt cx="259692" cy="269909"/>
            </a:xfrm>
          </p:grpSpPr>
          <p:sp>
            <p:nvSpPr>
              <p:cNvPr id="5634" name="Google Shape;5634;p81"/>
              <p:cNvSpPr/>
              <p:nvPr/>
            </p:nvSpPr>
            <p:spPr>
              <a:xfrm>
                <a:off x="6101293" y="1550500"/>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81"/>
              <p:cNvSpPr/>
              <p:nvPr/>
            </p:nvSpPr>
            <p:spPr>
              <a:xfrm>
                <a:off x="6193623" y="1745352"/>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36" name="Google Shape;5636;p81"/>
          <p:cNvGrpSpPr/>
          <p:nvPr/>
        </p:nvGrpSpPr>
        <p:grpSpPr>
          <a:xfrm>
            <a:off x="723705" y="1861761"/>
            <a:ext cx="697154" cy="679574"/>
            <a:chOff x="2679875" y="2361475"/>
            <a:chExt cx="780425" cy="760575"/>
          </a:xfrm>
        </p:grpSpPr>
        <p:sp>
          <p:nvSpPr>
            <p:cNvPr id="5637" name="Google Shape;5637;p81"/>
            <p:cNvSpPr/>
            <p:nvPr/>
          </p:nvSpPr>
          <p:spPr>
            <a:xfrm>
              <a:off x="2812050" y="236147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81"/>
            <p:cNvSpPr/>
            <p:nvPr/>
          </p:nvSpPr>
          <p:spPr>
            <a:xfrm>
              <a:off x="3082750"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81"/>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81"/>
            <p:cNvSpPr/>
            <p:nvPr/>
          </p:nvSpPr>
          <p:spPr>
            <a:xfrm>
              <a:off x="2679875" y="2645625"/>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81"/>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81"/>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3" name="Google Shape;5643;p81"/>
          <p:cNvGrpSpPr/>
          <p:nvPr/>
        </p:nvGrpSpPr>
        <p:grpSpPr>
          <a:xfrm>
            <a:off x="3122864" y="971353"/>
            <a:ext cx="735829" cy="684547"/>
            <a:chOff x="3351965" y="1148808"/>
            <a:chExt cx="750770" cy="698375"/>
          </a:xfrm>
        </p:grpSpPr>
        <p:grpSp>
          <p:nvGrpSpPr>
            <p:cNvPr id="5644" name="Google Shape;5644;p81"/>
            <p:cNvGrpSpPr/>
            <p:nvPr/>
          </p:nvGrpSpPr>
          <p:grpSpPr>
            <a:xfrm>
              <a:off x="3586796" y="1148808"/>
              <a:ext cx="294857" cy="286830"/>
              <a:chOff x="3750225" y="1774000"/>
              <a:chExt cx="149575" cy="145525"/>
            </a:xfrm>
          </p:grpSpPr>
          <p:sp>
            <p:nvSpPr>
              <p:cNvPr id="5645" name="Google Shape;5645;p81"/>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81"/>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47" name="Google Shape;5647;p81"/>
            <p:cNvGrpSpPr/>
            <p:nvPr/>
          </p:nvGrpSpPr>
          <p:grpSpPr>
            <a:xfrm>
              <a:off x="3779245" y="1375768"/>
              <a:ext cx="323490" cy="286978"/>
              <a:chOff x="3847850" y="1889150"/>
              <a:chExt cx="164100" cy="145600"/>
            </a:xfrm>
          </p:grpSpPr>
          <p:sp>
            <p:nvSpPr>
              <p:cNvPr id="5648" name="Google Shape;5648;p81"/>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81"/>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0" name="Google Shape;5650;p81"/>
            <p:cNvGrpSpPr/>
            <p:nvPr/>
          </p:nvGrpSpPr>
          <p:grpSpPr>
            <a:xfrm>
              <a:off x="3351965" y="1330435"/>
              <a:ext cx="295449" cy="285401"/>
              <a:chOff x="3631100" y="1866150"/>
              <a:chExt cx="149875" cy="144800"/>
            </a:xfrm>
          </p:grpSpPr>
          <p:sp>
            <p:nvSpPr>
              <p:cNvPr id="5651" name="Google Shape;5651;p81"/>
              <p:cNvSpPr/>
              <p:nvPr/>
            </p:nvSpPr>
            <p:spPr>
              <a:xfrm>
                <a:off x="3631100" y="1866150"/>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81"/>
              <p:cNvSpPr/>
              <p:nvPr/>
            </p:nvSpPr>
            <p:spPr>
              <a:xfrm>
                <a:off x="3654725" y="1907806"/>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53" name="Google Shape;5653;p81"/>
            <p:cNvGrpSpPr/>
            <p:nvPr/>
          </p:nvGrpSpPr>
          <p:grpSpPr>
            <a:xfrm>
              <a:off x="3548208" y="1560352"/>
              <a:ext cx="294808" cy="286830"/>
              <a:chOff x="3730650" y="1982800"/>
              <a:chExt cx="149550" cy="145525"/>
            </a:xfrm>
          </p:grpSpPr>
          <p:sp>
            <p:nvSpPr>
              <p:cNvPr id="5654" name="Google Shape;5654;p81"/>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81"/>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56" name="Google Shape;5656;p81"/>
          <p:cNvGrpSpPr/>
          <p:nvPr/>
        </p:nvGrpSpPr>
        <p:grpSpPr>
          <a:xfrm>
            <a:off x="7624517" y="971307"/>
            <a:ext cx="804565" cy="677795"/>
            <a:chOff x="7636443" y="1204988"/>
            <a:chExt cx="804565" cy="677795"/>
          </a:xfrm>
        </p:grpSpPr>
        <p:grpSp>
          <p:nvGrpSpPr>
            <p:cNvPr id="5657" name="Google Shape;5657;p81"/>
            <p:cNvGrpSpPr/>
            <p:nvPr/>
          </p:nvGrpSpPr>
          <p:grpSpPr>
            <a:xfrm>
              <a:off x="7636443" y="1509705"/>
              <a:ext cx="804565" cy="373078"/>
              <a:chOff x="7636443" y="1509705"/>
              <a:chExt cx="804565" cy="373078"/>
            </a:xfrm>
          </p:grpSpPr>
          <p:sp>
            <p:nvSpPr>
              <p:cNvPr id="5658" name="Google Shape;5658;p81"/>
              <p:cNvSpPr/>
              <p:nvPr/>
            </p:nvSpPr>
            <p:spPr>
              <a:xfrm>
                <a:off x="7636443" y="1509705"/>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81"/>
              <p:cNvSpPr/>
              <p:nvPr/>
            </p:nvSpPr>
            <p:spPr>
              <a:xfrm>
                <a:off x="8398251" y="1667375"/>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0" name="Google Shape;5660;p81"/>
            <p:cNvGrpSpPr/>
            <p:nvPr/>
          </p:nvGrpSpPr>
          <p:grpSpPr>
            <a:xfrm>
              <a:off x="7636443" y="1408133"/>
              <a:ext cx="804565" cy="373078"/>
              <a:chOff x="7636443" y="1408133"/>
              <a:chExt cx="804565" cy="373078"/>
            </a:xfrm>
          </p:grpSpPr>
          <p:sp>
            <p:nvSpPr>
              <p:cNvPr id="5661" name="Google Shape;5661;p81"/>
              <p:cNvSpPr/>
              <p:nvPr/>
            </p:nvSpPr>
            <p:spPr>
              <a:xfrm>
                <a:off x="7636443" y="1408133"/>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81"/>
              <p:cNvSpPr/>
              <p:nvPr/>
            </p:nvSpPr>
            <p:spPr>
              <a:xfrm>
                <a:off x="8398251" y="1565802"/>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3" name="Google Shape;5663;p81"/>
            <p:cNvGrpSpPr/>
            <p:nvPr/>
          </p:nvGrpSpPr>
          <p:grpSpPr>
            <a:xfrm>
              <a:off x="7636443" y="1306560"/>
              <a:ext cx="804565" cy="373078"/>
              <a:chOff x="7636443" y="1306560"/>
              <a:chExt cx="804565" cy="373078"/>
            </a:xfrm>
          </p:grpSpPr>
          <p:sp>
            <p:nvSpPr>
              <p:cNvPr id="5664" name="Google Shape;5664;p81"/>
              <p:cNvSpPr/>
              <p:nvPr/>
            </p:nvSpPr>
            <p:spPr>
              <a:xfrm>
                <a:off x="7636443" y="1306560"/>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81"/>
              <p:cNvSpPr/>
              <p:nvPr/>
            </p:nvSpPr>
            <p:spPr>
              <a:xfrm>
                <a:off x="8398251" y="1464230"/>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66" name="Google Shape;5666;p81"/>
            <p:cNvGrpSpPr/>
            <p:nvPr/>
          </p:nvGrpSpPr>
          <p:grpSpPr>
            <a:xfrm>
              <a:off x="7636443" y="1204988"/>
              <a:ext cx="804565" cy="373078"/>
              <a:chOff x="7636443" y="1204988"/>
              <a:chExt cx="804565" cy="373078"/>
            </a:xfrm>
          </p:grpSpPr>
          <p:sp>
            <p:nvSpPr>
              <p:cNvPr id="5667" name="Google Shape;5667;p81"/>
              <p:cNvSpPr/>
              <p:nvPr/>
            </p:nvSpPr>
            <p:spPr>
              <a:xfrm>
                <a:off x="7636443" y="1204988"/>
                <a:ext cx="749840" cy="373078"/>
              </a:xfrm>
              <a:custGeom>
                <a:avLst/>
                <a:gdLst/>
                <a:ahLst/>
                <a:cxnLst/>
                <a:rect l="l" t="t" r="r" b="b"/>
                <a:pathLst>
                  <a:path w="20764" h="10331" extrusionOk="0">
                    <a:moveTo>
                      <a:pt x="10376" y="1"/>
                    </a:moveTo>
                    <a:lnTo>
                      <a:pt x="1" y="5028"/>
                    </a:lnTo>
                    <a:lnTo>
                      <a:pt x="10376" y="10331"/>
                    </a:lnTo>
                    <a:lnTo>
                      <a:pt x="20763" y="5028"/>
                    </a:lnTo>
                    <a:lnTo>
                      <a:pt x="10376"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81"/>
              <p:cNvSpPr/>
              <p:nvPr/>
            </p:nvSpPr>
            <p:spPr>
              <a:xfrm>
                <a:off x="8398251" y="1362658"/>
                <a:ext cx="42757" cy="36365"/>
              </a:xfrm>
              <a:custGeom>
                <a:avLst/>
                <a:gdLst/>
                <a:ahLst/>
                <a:cxnLst/>
                <a:rect l="l" t="t" r="r" b="b"/>
                <a:pathLst>
                  <a:path w="1184" h="1007" extrusionOk="0">
                    <a:moveTo>
                      <a:pt x="513" y="0"/>
                    </a:moveTo>
                    <a:cubicBezTo>
                      <a:pt x="255" y="0"/>
                      <a:pt x="5" y="198"/>
                      <a:pt x="12" y="501"/>
                    </a:cubicBezTo>
                    <a:cubicBezTo>
                      <a:pt x="1" y="788"/>
                      <a:pt x="230" y="1006"/>
                      <a:pt x="506" y="1006"/>
                    </a:cubicBezTo>
                    <a:cubicBezTo>
                      <a:pt x="953" y="1006"/>
                      <a:pt x="1183" y="467"/>
                      <a:pt x="862" y="146"/>
                    </a:cubicBezTo>
                    <a:cubicBezTo>
                      <a:pt x="762" y="45"/>
                      <a:pt x="636" y="0"/>
                      <a:pt x="5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669" name="Google Shape;5669;p81"/>
          <p:cNvGrpSpPr/>
          <p:nvPr/>
        </p:nvGrpSpPr>
        <p:grpSpPr>
          <a:xfrm>
            <a:off x="4963363" y="1878721"/>
            <a:ext cx="661339" cy="661188"/>
            <a:chOff x="3990000" y="975400"/>
            <a:chExt cx="3934200" cy="3933300"/>
          </a:xfrm>
        </p:grpSpPr>
        <p:sp>
          <p:nvSpPr>
            <p:cNvPr id="5670" name="Google Shape;5670;p81"/>
            <p:cNvSpPr/>
            <p:nvPr/>
          </p:nvSpPr>
          <p:spPr>
            <a:xfrm>
              <a:off x="3990000" y="975400"/>
              <a:ext cx="3934200" cy="3933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81"/>
            <p:cNvSpPr/>
            <p:nvPr/>
          </p:nvSpPr>
          <p:spPr>
            <a:xfrm>
              <a:off x="4346550" y="1331800"/>
              <a:ext cx="3221100" cy="32205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81"/>
            <p:cNvSpPr/>
            <p:nvPr/>
          </p:nvSpPr>
          <p:spPr>
            <a:xfrm>
              <a:off x="4786800" y="1771750"/>
              <a:ext cx="2340600" cy="2340600"/>
            </a:xfrm>
            <a:prstGeom prst="ellipse">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81"/>
            <p:cNvSpPr/>
            <p:nvPr/>
          </p:nvSpPr>
          <p:spPr>
            <a:xfrm>
              <a:off x="5218650" y="2203450"/>
              <a:ext cx="1476900" cy="14772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674" name="Google Shape;5674;p81"/>
          <p:cNvGrpSpPr/>
          <p:nvPr/>
        </p:nvGrpSpPr>
        <p:grpSpPr>
          <a:xfrm>
            <a:off x="6607011" y="1857359"/>
            <a:ext cx="868881" cy="684241"/>
            <a:chOff x="6598259" y="2078634"/>
            <a:chExt cx="868881" cy="684241"/>
          </a:xfrm>
        </p:grpSpPr>
        <p:sp>
          <p:nvSpPr>
            <p:cNvPr id="5675" name="Google Shape;5675;p81"/>
            <p:cNvSpPr/>
            <p:nvPr/>
          </p:nvSpPr>
          <p:spPr>
            <a:xfrm>
              <a:off x="7165957" y="2159753"/>
              <a:ext cx="286185" cy="107120"/>
            </a:xfrm>
            <a:custGeom>
              <a:avLst/>
              <a:gdLst/>
              <a:ahLst/>
              <a:cxnLst/>
              <a:rect l="l" t="t" r="r" b="b"/>
              <a:pathLst>
                <a:path w="48506" h="18156" extrusionOk="0">
                  <a:moveTo>
                    <a:pt x="1" y="1"/>
                  </a:moveTo>
                  <a:lnTo>
                    <a:pt x="1" y="18156"/>
                  </a:lnTo>
                  <a:lnTo>
                    <a:pt x="48506" y="18156"/>
                  </a:lnTo>
                  <a:lnTo>
                    <a:pt x="48506" y="1"/>
                  </a:ln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81"/>
            <p:cNvSpPr/>
            <p:nvPr/>
          </p:nvSpPr>
          <p:spPr>
            <a:xfrm>
              <a:off x="7085764" y="2536793"/>
              <a:ext cx="349475" cy="107120"/>
            </a:xfrm>
            <a:custGeom>
              <a:avLst/>
              <a:gdLst/>
              <a:ahLst/>
              <a:cxnLst/>
              <a:rect l="l" t="t" r="r" b="b"/>
              <a:pathLst>
                <a:path w="59233" h="18156" extrusionOk="0">
                  <a:moveTo>
                    <a:pt x="1" y="1"/>
                  </a:moveTo>
                  <a:lnTo>
                    <a:pt x="1" y="18156"/>
                  </a:lnTo>
                  <a:lnTo>
                    <a:pt x="59233" y="18156"/>
                  </a:lnTo>
                  <a:lnTo>
                    <a:pt x="59233" y="1"/>
                  </a:ln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81"/>
            <p:cNvSpPr/>
            <p:nvPr/>
          </p:nvSpPr>
          <p:spPr>
            <a:xfrm>
              <a:off x="6598259" y="2195183"/>
              <a:ext cx="271241" cy="107120"/>
            </a:xfrm>
            <a:custGeom>
              <a:avLst/>
              <a:gdLst/>
              <a:ahLst/>
              <a:cxnLst/>
              <a:rect l="l" t="t" r="r" b="b"/>
              <a:pathLst>
                <a:path w="45973" h="18156" extrusionOk="0">
                  <a:moveTo>
                    <a:pt x="1" y="0"/>
                  </a:moveTo>
                  <a:lnTo>
                    <a:pt x="1" y="18156"/>
                  </a:lnTo>
                  <a:lnTo>
                    <a:pt x="45972" y="18156"/>
                  </a:lnTo>
                  <a:lnTo>
                    <a:pt x="45972" y="0"/>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81"/>
            <p:cNvSpPr/>
            <p:nvPr/>
          </p:nvSpPr>
          <p:spPr>
            <a:xfrm>
              <a:off x="6604064" y="2370778"/>
              <a:ext cx="358696" cy="107126"/>
            </a:xfrm>
            <a:custGeom>
              <a:avLst/>
              <a:gdLst/>
              <a:ahLst/>
              <a:cxnLst/>
              <a:rect l="l" t="t" r="r" b="b"/>
              <a:pathLst>
                <a:path w="60796" h="18157" extrusionOk="0">
                  <a:moveTo>
                    <a:pt x="0" y="1"/>
                  </a:moveTo>
                  <a:lnTo>
                    <a:pt x="0" y="18156"/>
                  </a:lnTo>
                  <a:lnTo>
                    <a:pt x="60796" y="18156"/>
                  </a:lnTo>
                  <a:lnTo>
                    <a:pt x="60796" y="1"/>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81"/>
            <p:cNvSpPr/>
            <p:nvPr/>
          </p:nvSpPr>
          <p:spPr>
            <a:xfrm>
              <a:off x="6645158" y="2545743"/>
              <a:ext cx="358696" cy="109044"/>
            </a:xfrm>
            <a:custGeom>
              <a:avLst/>
              <a:gdLst/>
              <a:ahLst/>
              <a:cxnLst/>
              <a:rect l="l" t="t" r="r" b="b"/>
              <a:pathLst>
                <a:path w="60796" h="18482" extrusionOk="0">
                  <a:moveTo>
                    <a:pt x="1" y="0"/>
                  </a:moveTo>
                  <a:lnTo>
                    <a:pt x="1" y="18482"/>
                  </a:lnTo>
                  <a:lnTo>
                    <a:pt x="60796" y="18482"/>
                  </a:lnTo>
                  <a:lnTo>
                    <a:pt x="60796" y="0"/>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81"/>
            <p:cNvSpPr/>
            <p:nvPr/>
          </p:nvSpPr>
          <p:spPr>
            <a:xfrm>
              <a:off x="7155838" y="2352960"/>
              <a:ext cx="311302" cy="107120"/>
            </a:xfrm>
            <a:custGeom>
              <a:avLst/>
              <a:gdLst/>
              <a:ahLst/>
              <a:cxnLst/>
              <a:rect l="l" t="t" r="r" b="b"/>
              <a:pathLst>
                <a:path w="52763" h="18156" extrusionOk="0">
                  <a:moveTo>
                    <a:pt x="0" y="0"/>
                  </a:moveTo>
                  <a:lnTo>
                    <a:pt x="0" y="18155"/>
                  </a:lnTo>
                  <a:lnTo>
                    <a:pt x="52763" y="18155"/>
                  </a:lnTo>
                  <a:lnTo>
                    <a:pt x="52763" y="0"/>
                  </a:ln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1" name="Google Shape;5681;p81"/>
            <p:cNvGrpSpPr/>
            <p:nvPr/>
          </p:nvGrpSpPr>
          <p:grpSpPr>
            <a:xfrm>
              <a:off x="6808175" y="2078634"/>
              <a:ext cx="452229" cy="684241"/>
              <a:chOff x="6808175" y="2078634"/>
              <a:chExt cx="452229" cy="684241"/>
            </a:xfrm>
          </p:grpSpPr>
          <p:sp>
            <p:nvSpPr>
              <p:cNvPr id="5682" name="Google Shape;5682;p81"/>
              <p:cNvSpPr/>
              <p:nvPr/>
            </p:nvSpPr>
            <p:spPr>
              <a:xfrm>
                <a:off x="7165957" y="2159753"/>
                <a:ext cx="94447" cy="107120"/>
              </a:xfrm>
              <a:custGeom>
                <a:avLst/>
                <a:gdLst/>
                <a:ahLst/>
                <a:cxnLst/>
                <a:rect l="l" t="t" r="r" b="b"/>
                <a:pathLst>
                  <a:path w="16008" h="18156" extrusionOk="0">
                    <a:moveTo>
                      <a:pt x="1" y="1"/>
                    </a:moveTo>
                    <a:lnTo>
                      <a:pt x="1" y="18156"/>
                    </a:lnTo>
                    <a:lnTo>
                      <a:pt x="16007" y="18156"/>
                    </a:lnTo>
                    <a:cubicBezTo>
                      <a:pt x="15291" y="11568"/>
                      <a:pt x="12904" y="5350"/>
                      <a:pt x="905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81"/>
              <p:cNvSpPr/>
              <p:nvPr/>
            </p:nvSpPr>
            <p:spPr>
              <a:xfrm>
                <a:off x="7085764" y="2536793"/>
                <a:ext cx="61100" cy="107120"/>
              </a:xfrm>
              <a:custGeom>
                <a:avLst/>
                <a:gdLst/>
                <a:ahLst/>
                <a:cxnLst/>
                <a:rect l="l" t="t" r="r" b="b"/>
                <a:pathLst>
                  <a:path w="10356" h="18156" extrusionOk="0">
                    <a:moveTo>
                      <a:pt x="1" y="1"/>
                    </a:moveTo>
                    <a:lnTo>
                      <a:pt x="1" y="18156"/>
                    </a:lnTo>
                    <a:lnTo>
                      <a:pt x="5804" y="18156"/>
                    </a:lnTo>
                    <a:cubicBezTo>
                      <a:pt x="5810" y="18084"/>
                      <a:pt x="5813" y="18013"/>
                      <a:pt x="5813" y="17941"/>
                    </a:cubicBezTo>
                    <a:cubicBezTo>
                      <a:pt x="5815" y="17225"/>
                      <a:pt x="5579" y="16528"/>
                      <a:pt x="5146" y="15958"/>
                    </a:cubicBezTo>
                    <a:cubicBezTo>
                      <a:pt x="5764" y="15144"/>
                      <a:pt x="5967" y="14089"/>
                      <a:pt x="5696" y="13103"/>
                    </a:cubicBezTo>
                    <a:cubicBezTo>
                      <a:pt x="6334" y="11805"/>
                      <a:pt x="6339" y="10352"/>
                      <a:pt x="6343" y="9017"/>
                    </a:cubicBezTo>
                    <a:lnTo>
                      <a:pt x="6343" y="8907"/>
                    </a:lnTo>
                    <a:cubicBezTo>
                      <a:pt x="6346" y="8040"/>
                      <a:pt x="6573" y="6922"/>
                      <a:pt x="6952" y="5914"/>
                    </a:cubicBezTo>
                    <a:cubicBezTo>
                      <a:pt x="7745" y="3797"/>
                      <a:pt x="8890" y="1817"/>
                      <a:pt x="10355"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81"/>
              <p:cNvSpPr/>
              <p:nvPr/>
            </p:nvSpPr>
            <p:spPr>
              <a:xfrm>
                <a:off x="6808175" y="2195183"/>
                <a:ext cx="61325" cy="107120"/>
              </a:xfrm>
              <a:custGeom>
                <a:avLst/>
                <a:gdLst/>
                <a:ahLst/>
                <a:cxnLst/>
                <a:rect l="l" t="t" r="r" b="b"/>
                <a:pathLst>
                  <a:path w="10394" h="18156" extrusionOk="0">
                    <a:moveTo>
                      <a:pt x="3660" y="0"/>
                    </a:moveTo>
                    <a:cubicBezTo>
                      <a:pt x="1279" y="5051"/>
                      <a:pt x="19" y="10605"/>
                      <a:pt x="14" y="16353"/>
                    </a:cubicBezTo>
                    <a:cubicBezTo>
                      <a:pt x="11" y="16529"/>
                      <a:pt x="0" y="17161"/>
                      <a:pt x="51" y="18156"/>
                    </a:cubicBezTo>
                    <a:lnTo>
                      <a:pt x="10393" y="18156"/>
                    </a:lnTo>
                    <a:lnTo>
                      <a:pt x="10393"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81"/>
              <p:cNvSpPr/>
              <p:nvPr/>
            </p:nvSpPr>
            <p:spPr>
              <a:xfrm>
                <a:off x="6820441" y="2370778"/>
                <a:ext cx="142320" cy="107126"/>
              </a:xfrm>
              <a:custGeom>
                <a:avLst/>
                <a:gdLst/>
                <a:ahLst/>
                <a:cxnLst/>
                <a:rect l="l" t="t" r="r" b="b"/>
                <a:pathLst>
                  <a:path w="24122" h="18157" extrusionOk="0">
                    <a:moveTo>
                      <a:pt x="0" y="1"/>
                    </a:moveTo>
                    <a:cubicBezTo>
                      <a:pt x="1532" y="5312"/>
                      <a:pt x="4200" y="11690"/>
                      <a:pt x="8823" y="18156"/>
                    </a:cubicBezTo>
                    <a:lnTo>
                      <a:pt x="24122" y="18156"/>
                    </a:lnTo>
                    <a:lnTo>
                      <a:pt x="24122"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81"/>
              <p:cNvSpPr/>
              <p:nvPr/>
            </p:nvSpPr>
            <p:spPr>
              <a:xfrm>
                <a:off x="6929774" y="2545743"/>
                <a:ext cx="74092" cy="109044"/>
              </a:xfrm>
              <a:custGeom>
                <a:avLst/>
                <a:gdLst/>
                <a:ahLst/>
                <a:cxnLst/>
                <a:rect l="l" t="t" r="r" b="b"/>
                <a:pathLst>
                  <a:path w="12558" h="18482" extrusionOk="0">
                    <a:moveTo>
                      <a:pt x="0" y="0"/>
                    </a:moveTo>
                    <a:cubicBezTo>
                      <a:pt x="938" y="1387"/>
                      <a:pt x="1707" y="2855"/>
                      <a:pt x="2285" y="4397"/>
                    </a:cubicBezTo>
                    <a:cubicBezTo>
                      <a:pt x="2664" y="5405"/>
                      <a:pt x="2891" y="6523"/>
                      <a:pt x="2895" y="7390"/>
                    </a:cubicBezTo>
                    <a:lnTo>
                      <a:pt x="2895" y="7500"/>
                    </a:lnTo>
                    <a:cubicBezTo>
                      <a:pt x="2898" y="8835"/>
                      <a:pt x="2904" y="10288"/>
                      <a:pt x="3541" y="11586"/>
                    </a:cubicBezTo>
                    <a:cubicBezTo>
                      <a:pt x="3270" y="12572"/>
                      <a:pt x="3473" y="13627"/>
                      <a:pt x="4092" y="14441"/>
                    </a:cubicBezTo>
                    <a:cubicBezTo>
                      <a:pt x="3202" y="15613"/>
                      <a:pt x="3202" y="17235"/>
                      <a:pt x="4092" y="18407"/>
                    </a:cubicBezTo>
                    <a:cubicBezTo>
                      <a:pt x="4072" y="18431"/>
                      <a:pt x="4057" y="18457"/>
                      <a:pt x="4039" y="18482"/>
                    </a:cubicBezTo>
                    <a:lnTo>
                      <a:pt x="12558" y="18482"/>
                    </a:lnTo>
                    <a:lnTo>
                      <a:pt x="1255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81"/>
              <p:cNvSpPr/>
              <p:nvPr/>
            </p:nvSpPr>
            <p:spPr>
              <a:xfrm>
                <a:off x="7155838" y="2352960"/>
                <a:ext cx="98377" cy="107120"/>
              </a:xfrm>
              <a:custGeom>
                <a:avLst/>
                <a:gdLst/>
                <a:ahLst/>
                <a:cxnLst/>
                <a:rect l="l" t="t" r="r" b="b"/>
                <a:pathLst>
                  <a:path w="16674" h="18156" extrusionOk="0">
                    <a:moveTo>
                      <a:pt x="0" y="0"/>
                    </a:moveTo>
                    <a:lnTo>
                      <a:pt x="0" y="18155"/>
                    </a:lnTo>
                    <a:lnTo>
                      <a:pt x="9101" y="18155"/>
                    </a:lnTo>
                    <a:cubicBezTo>
                      <a:pt x="13299" y="11475"/>
                      <a:pt x="15509" y="5056"/>
                      <a:pt x="16674"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688" name="Google Shape;5688;p81"/>
              <p:cNvGrpSpPr/>
              <p:nvPr/>
            </p:nvGrpSpPr>
            <p:grpSpPr>
              <a:xfrm>
                <a:off x="6821586" y="2078634"/>
                <a:ext cx="426871" cy="684241"/>
                <a:chOff x="6821586" y="2078634"/>
                <a:chExt cx="426871" cy="684241"/>
              </a:xfrm>
            </p:grpSpPr>
            <p:grpSp>
              <p:nvGrpSpPr>
                <p:cNvPr id="5689" name="Google Shape;5689;p81"/>
                <p:cNvGrpSpPr/>
                <p:nvPr/>
              </p:nvGrpSpPr>
              <p:grpSpPr>
                <a:xfrm>
                  <a:off x="6821586" y="2078634"/>
                  <a:ext cx="426871" cy="684241"/>
                  <a:chOff x="6821586" y="2078634"/>
                  <a:chExt cx="426871" cy="684241"/>
                </a:xfrm>
              </p:grpSpPr>
              <p:sp>
                <p:nvSpPr>
                  <p:cNvPr id="5690" name="Google Shape;5690;p81"/>
                  <p:cNvSpPr/>
                  <p:nvPr/>
                </p:nvSpPr>
                <p:spPr>
                  <a:xfrm>
                    <a:off x="6990036" y="2693797"/>
                    <a:ext cx="89963" cy="69077"/>
                  </a:xfrm>
                  <a:custGeom>
                    <a:avLst/>
                    <a:gdLst/>
                    <a:ahLst/>
                    <a:cxnLst/>
                    <a:rect l="l" t="t" r="r" b="b"/>
                    <a:pathLst>
                      <a:path w="15248" h="11708" extrusionOk="0">
                        <a:moveTo>
                          <a:pt x="1" y="0"/>
                        </a:moveTo>
                        <a:lnTo>
                          <a:pt x="1" y="4083"/>
                        </a:lnTo>
                        <a:cubicBezTo>
                          <a:pt x="1" y="8276"/>
                          <a:pt x="3430" y="11707"/>
                          <a:pt x="7623" y="11707"/>
                        </a:cubicBezTo>
                        <a:cubicBezTo>
                          <a:pt x="11816" y="11707"/>
                          <a:pt x="15247" y="8276"/>
                          <a:pt x="15247" y="4083"/>
                        </a:cubicBezTo>
                        <a:lnTo>
                          <a:pt x="15247" y="0"/>
                        </a:ln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81"/>
                  <p:cNvSpPr/>
                  <p:nvPr/>
                </p:nvSpPr>
                <p:spPr>
                  <a:xfrm>
                    <a:off x="6968649" y="2671926"/>
                    <a:ext cx="132738" cy="72712"/>
                  </a:xfrm>
                  <a:custGeom>
                    <a:avLst/>
                    <a:gdLst/>
                    <a:ahLst/>
                    <a:cxnLst/>
                    <a:rect l="l" t="t" r="r" b="b"/>
                    <a:pathLst>
                      <a:path w="22498" h="12324" extrusionOk="0">
                        <a:moveTo>
                          <a:pt x="1" y="0"/>
                        </a:moveTo>
                        <a:lnTo>
                          <a:pt x="1" y="2864"/>
                        </a:lnTo>
                        <a:cubicBezTo>
                          <a:pt x="1" y="8528"/>
                          <a:pt x="10476" y="12324"/>
                          <a:pt x="11248" y="12324"/>
                        </a:cubicBezTo>
                        <a:cubicBezTo>
                          <a:pt x="12022" y="12324"/>
                          <a:pt x="22498" y="7684"/>
                          <a:pt x="22498" y="2864"/>
                        </a:cubicBezTo>
                        <a:lnTo>
                          <a:pt x="2249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81"/>
                  <p:cNvSpPr/>
                  <p:nvPr/>
                </p:nvSpPr>
                <p:spPr>
                  <a:xfrm>
                    <a:off x="6968649" y="2679891"/>
                    <a:ext cx="132738" cy="64747"/>
                  </a:xfrm>
                  <a:custGeom>
                    <a:avLst/>
                    <a:gdLst/>
                    <a:ahLst/>
                    <a:cxnLst/>
                    <a:rect l="l" t="t" r="r" b="b"/>
                    <a:pathLst>
                      <a:path w="22498" h="10974" extrusionOk="0">
                        <a:moveTo>
                          <a:pt x="1" y="1"/>
                        </a:moveTo>
                        <a:lnTo>
                          <a:pt x="1" y="1514"/>
                        </a:lnTo>
                        <a:cubicBezTo>
                          <a:pt x="1" y="7178"/>
                          <a:pt x="10476" y="10974"/>
                          <a:pt x="11248" y="10974"/>
                        </a:cubicBezTo>
                        <a:cubicBezTo>
                          <a:pt x="12022" y="10974"/>
                          <a:pt x="22498" y="6335"/>
                          <a:pt x="22498" y="1514"/>
                        </a:cubicBezTo>
                        <a:lnTo>
                          <a:pt x="22498" y="1"/>
                        </a:lnTo>
                        <a:cubicBezTo>
                          <a:pt x="22498" y="4821"/>
                          <a:pt x="12022" y="9459"/>
                          <a:pt x="11248" y="9459"/>
                        </a:cubicBezTo>
                        <a:cubicBezTo>
                          <a:pt x="10476" y="9459"/>
                          <a:pt x="1" y="5665"/>
                          <a:pt x="1"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81"/>
                  <p:cNvSpPr/>
                  <p:nvPr/>
                </p:nvSpPr>
                <p:spPr>
                  <a:xfrm>
                    <a:off x="6969091" y="2693467"/>
                    <a:ext cx="131729" cy="11765"/>
                  </a:xfrm>
                  <a:custGeom>
                    <a:avLst/>
                    <a:gdLst/>
                    <a:ahLst/>
                    <a:cxnLst/>
                    <a:rect l="l" t="t" r="r" b="b"/>
                    <a:pathLst>
                      <a:path w="22327" h="1994" extrusionOk="0">
                        <a:moveTo>
                          <a:pt x="52" y="1"/>
                        </a:moveTo>
                        <a:cubicBezTo>
                          <a:pt x="34" y="1"/>
                          <a:pt x="18" y="4"/>
                          <a:pt x="1" y="4"/>
                        </a:cubicBezTo>
                        <a:cubicBezTo>
                          <a:pt x="122" y="701"/>
                          <a:pt x="392" y="1367"/>
                          <a:pt x="778" y="1994"/>
                        </a:cubicBezTo>
                        <a:lnTo>
                          <a:pt x="21362" y="1994"/>
                        </a:lnTo>
                        <a:cubicBezTo>
                          <a:pt x="21834" y="1347"/>
                          <a:pt x="22173" y="680"/>
                          <a:pt x="22326" y="2"/>
                        </a:cubicBezTo>
                        <a:cubicBezTo>
                          <a:pt x="22316" y="2"/>
                          <a:pt x="22307" y="1"/>
                          <a:pt x="22297"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81"/>
                  <p:cNvSpPr/>
                  <p:nvPr/>
                </p:nvSpPr>
                <p:spPr>
                  <a:xfrm>
                    <a:off x="6821586" y="2078634"/>
                    <a:ext cx="426871" cy="544694"/>
                  </a:xfrm>
                  <a:custGeom>
                    <a:avLst/>
                    <a:gdLst/>
                    <a:ahLst/>
                    <a:cxnLst/>
                    <a:rect l="l" t="t" r="r" b="b"/>
                    <a:pathLst>
                      <a:path w="72351" h="92321" extrusionOk="0">
                        <a:moveTo>
                          <a:pt x="36174" y="1"/>
                        </a:moveTo>
                        <a:cubicBezTo>
                          <a:pt x="16216" y="1"/>
                          <a:pt x="37" y="16180"/>
                          <a:pt x="37" y="36140"/>
                        </a:cubicBezTo>
                        <a:cubicBezTo>
                          <a:pt x="37" y="36140"/>
                          <a:pt x="0" y="37141"/>
                          <a:pt x="140" y="38891"/>
                        </a:cubicBezTo>
                        <a:cubicBezTo>
                          <a:pt x="143" y="38928"/>
                          <a:pt x="147" y="38965"/>
                          <a:pt x="149" y="39003"/>
                        </a:cubicBezTo>
                        <a:cubicBezTo>
                          <a:pt x="164" y="39192"/>
                          <a:pt x="182" y="39386"/>
                          <a:pt x="201" y="39590"/>
                        </a:cubicBezTo>
                        <a:cubicBezTo>
                          <a:pt x="222" y="39817"/>
                          <a:pt x="246" y="40044"/>
                          <a:pt x="273" y="40271"/>
                        </a:cubicBezTo>
                        <a:cubicBezTo>
                          <a:pt x="281" y="40354"/>
                          <a:pt x="292" y="40436"/>
                          <a:pt x="301" y="40521"/>
                        </a:cubicBezTo>
                        <a:cubicBezTo>
                          <a:pt x="313" y="40621"/>
                          <a:pt x="325" y="40722"/>
                          <a:pt x="337" y="40822"/>
                        </a:cubicBezTo>
                        <a:cubicBezTo>
                          <a:pt x="1211" y="47845"/>
                          <a:pt x="4544" y="61615"/>
                          <a:pt x="17111" y="74112"/>
                        </a:cubicBezTo>
                        <a:cubicBezTo>
                          <a:pt x="19581" y="76568"/>
                          <a:pt x="21548" y="79501"/>
                          <a:pt x="22771" y="82763"/>
                        </a:cubicBezTo>
                        <a:cubicBezTo>
                          <a:pt x="23307" y="84192"/>
                          <a:pt x="23522" y="85567"/>
                          <a:pt x="23526" y="86552"/>
                        </a:cubicBezTo>
                        <a:cubicBezTo>
                          <a:pt x="23540" y="90527"/>
                          <a:pt x="23421" y="92321"/>
                          <a:pt x="36174" y="92321"/>
                        </a:cubicBezTo>
                        <a:cubicBezTo>
                          <a:pt x="48929" y="92321"/>
                          <a:pt x="48811" y="90527"/>
                          <a:pt x="48825" y="86552"/>
                        </a:cubicBezTo>
                        <a:cubicBezTo>
                          <a:pt x="48828" y="85567"/>
                          <a:pt x="49043" y="84192"/>
                          <a:pt x="49579" y="82763"/>
                        </a:cubicBezTo>
                        <a:cubicBezTo>
                          <a:pt x="50802" y="79501"/>
                          <a:pt x="52769" y="76568"/>
                          <a:pt x="55240" y="74112"/>
                        </a:cubicBezTo>
                        <a:cubicBezTo>
                          <a:pt x="67806" y="61615"/>
                          <a:pt x="71138" y="47845"/>
                          <a:pt x="72011" y="40822"/>
                        </a:cubicBezTo>
                        <a:cubicBezTo>
                          <a:pt x="72025" y="40722"/>
                          <a:pt x="72038" y="40621"/>
                          <a:pt x="72050" y="40521"/>
                        </a:cubicBezTo>
                        <a:cubicBezTo>
                          <a:pt x="72059" y="40436"/>
                          <a:pt x="72069" y="40354"/>
                          <a:pt x="72078" y="40271"/>
                        </a:cubicBezTo>
                        <a:cubicBezTo>
                          <a:pt x="72104" y="40044"/>
                          <a:pt x="72127" y="39817"/>
                          <a:pt x="72149" y="39590"/>
                        </a:cubicBezTo>
                        <a:cubicBezTo>
                          <a:pt x="72169" y="39386"/>
                          <a:pt x="72186" y="39192"/>
                          <a:pt x="72202" y="39003"/>
                        </a:cubicBezTo>
                        <a:cubicBezTo>
                          <a:pt x="72205" y="38966"/>
                          <a:pt x="72207" y="38928"/>
                          <a:pt x="72211" y="38891"/>
                        </a:cubicBezTo>
                        <a:cubicBezTo>
                          <a:pt x="72350" y="37141"/>
                          <a:pt x="72314" y="36140"/>
                          <a:pt x="72314" y="36140"/>
                        </a:cubicBezTo>
                        <a:cubicBezTo>
                          <a:pt x="72314" y="16180"/>
                          <a:pt x="56134" y="1"/>
                          <a:pt x="36174" y="1"/>
                        </a:cubicBezTo>
                        <a:close/>
                      </a:path>
                    </a:pathLst>
                  </a:custGeom>
                  <a:solidFill>
                    <a:srgbClr val="FEFEF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81"/>
                  <p:cNvSpPr/>
                  <p:nvPr/>
                </p:nvSpPr>
                <p:spPr>
                  <a:xfrm>
                    <a:off x="6984514" y="2448953"/>
                    <a:ext cx="101008" cy="164409"/>
                  </a:xfrm>
                  <a:custGeom>
                    <a:avLst/>
                    <a:gdLst/>
                    <a:ahLst/>
                    <a:cxnLst/>
                    <a:rect l="l" t="t" r="r" b="b"/>
                    <a:pathLst>
                      <a:path w="17120" h="27866" extrusionOk="0">
                        <a:moveTo>
                          <a:pt x="1" y="0"/>
                        </a:moveTo>
                        <a:lnTo>
                          <a:pt x="4920" y="27866"/>
                        </a:lnTo>
                        <a:lnTo>
                          <a:pt x="12200" y="27866"/>
                        </a:lnTo>
                        <a:lnTo>
                          <a:pt x="17120" y="0"/>
                        </a:lnTo>
                        <a:close/>
                      </a:path>
                    </a:pathLst>
                  </a:custGeom>
                  <a:solidFill>
                    <a:srgbClr val="EDF1F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81"/>
                  <p:cNvSpPr/>
                  <p:nvPr/>
                </p:nvSpPr>
                <p:spPr>
                  <a:xfrm>
                    <a:off x="6984514" y="2448953"/>
                    <a:ext cx="101008" cy="140963"/>
                  </a:xfrm>
                  <a:custGeom>
                    <a:avLst/>
                    <a:gdLst/>
                    <a:ahLst/>
                    <a:cxnLst/>
                    <a:rect l="l" t="t" r="r" b="b"/>
                    <a:pathLst>
                      <a:path w="17120" h="23892" extrusionOk="0">
                        <a:moveTo>
                          <a:pt x="1" y="0"/>
                        </a:moveTo>
                        <a:lnTo>
                          <a:pt x="4218" y="23891"/>
                        </a:lnTo>
                        <a:lnTo>
                          <a:pt x="12902" y="23891"/>
                        </a:lnTo>
                        <a:lnTo>
                          <a:pt x="1712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81"/>
                  <p:cNvSpPr/>
                  <p:nvPr/>
                </p:nvSpPr>
                <p:spPr>
                  <a:xfrm>
                    <a:off x="7012451" y="2607162"/>
                    <a:ext cx="45141" cy="6201"/>
                  </a:xfrm>
                  <a:custGeom>
                    <a:avLst/>
                    <a:gdLst/>
                    <a:ahLst/>
                    <a:cxnLst/>
                    <a:rect l="l" t="t" r="r" b="b"/>
                    <a:pathLst>
                      <a:path w="7651" h="1051" extrusionOk="0">
                        <a:moveTo>
                          <a:pt x="0" y="1"/>
                        </a:moveTo>
                        <a:lnTo>
                          <a:pt x="185" y="1051"/>
                        </a:lnTo>
                        <a:lnTo>
                          <a:pt x="7465" y="1051"/>
                        </a:lnTo>
                        <a:lnTo>
                          <a:pt x="765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81"/>
                  <p:cNvSpPr/>
                  <p:nvPr/>
                </p:nvSpPr>
                <p:spPr>
                  <a:xfrm>
                    <a:off x="6968649" y="2664244"/>
                    <a:ext cx="132738" cy="25199"/>
                  </a:xfrm>
                  <a:custGeom>
                    <a:avLst/>
                    <a:gdLst/>
                    <a:ahLst/>
                    <a:cxnLst/>
                    <a:rect l="l" t="t" r="r" b="b"/>
                    <a:pathLst>
                      <a:path w="22498" h="4271" extrusionOk="0">
                        <a:moveTo>
                          <a:pt x="93" y="1"/>
                        </a:moveTo>
                        <a:cubicBezTo>
                          <a:pt x="43" y="1"/>
                          <a:pt x="1" y="43"/>
                          <a:pt x="1" y="95"/>
                        </a:cubicBezTo>
                        <a:lnTo>
                          <a:pt x="1" y="4176"/>
                        </a:lnTo>
                        <a:cubicBezTo>
                          <a:pt x="1" y="4229"/>
                          <a:pt x="43" y="4270"/>
                          <a:pt x="93" y="4270"/>
                        </a:cubicBezTo>
                        <a:lnTo>
                          <a:pt x="22405" y="4270"/>
                        </a:lnTo>
                        <a:cubicBezTo>
                          <a:pt x="22456" y="4270"/>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81"/>
                  <p:cNvSpPr/>
                  <p:nvPr/>
                </p:nvSpPr>
                <p:spPr>
                  <a:xfrm>
                    <a:off x="6968649" y="2667389"/>
                    <a:ext cx="132738" cy="11776"/>
                  </a:xfrm>
                  <a:custGeom>
                    <a:avLst/>
                    <a:gdLst/>
                    <a:ahLst/>
                    <a:cxnLst/>
                    <a:rect l="l" t="t" r="r" b="b"/>
                    <a:pathLst>
                      <a:path w="22498" h="1996" extrusionOk="0">
                        <a:moveTo>
                          <a:pt x="22185" y="1"/>
                        </a:moveTo>
                        <a:lnTo>
                          <a:pt x="314" y="2"/>
                        </a:lnTo>
                        <a:cubicBezTo>
                          <a:pt x="113" y="247"/>
                          <a:pt x="3" y="556"/>
                          <a:pt x="1" y="874"/>
                        </a:cubicBezTo>
                        <a:lnTo>
                          <a:pt x="1" y="1880"/>
                        </a:lnTo>
                        <a:cubicBezTo>
                          <a:pt x="1" y="1915"/>
                          <a:pt x="8" y="1948"/>
                          <a:pt x="11" y="1983"/>
                        </a:cubicBezTo>
                        <a:cubicBezTo>
                          <a:pt x="48" y="1990"/>
                          <a:pt x="88" y="1994"/>
                          <a:pt x="127" y="1996"/>
                        </a:cubicBezTo>
                        <a:lnTo>
                          <a:pt x="22372" y="1996"/>
                        </a:lnTo>
                        <a:cubicBezTo>
                          <a:pt x="22410" y="1994"/>
                          <a:pt x="22449" y="1990"/>
                          <a:pt x="22487" y="1983"/>
                        </a:cubicBezTo>
                        <a:cubicBezTo>
                          <a:pt x="22491" y="1948"/>
                          <a:pt x="22498" y="1915"/>
                          <a:pt x="22498" y="1880"/>
                        </a:cubicBezTo>
                        <a:lnTo>
                          <a:pt x="22498" y="872"/>
                        </a:lnTo>
                        <a:cubicBezTo>
                          <a:pt x="22496" y="554"/>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81"/>
                  <p:cNvSpPr/>
                  <p:nvPr/>
                </p:nvSpPr>
                <p:spPr>
                  <a:xfrm>
                    <a:off x="6963510" y="2683549"/>
                    <a:ext cx="143022" cy="11776"/>
                  </a:xfrm>
                  <a:custGeom>
                    <a:avLst/>
                    <a:gdLst/>
                    <a:ahLst/>
                    <a:cxnLst/>
                    <a:rect l="l" t="t" r="r" b="b"/>
                    <a:pathLst>
                      <a:path w="24241" h="1996" extrusionOk="0">
                        <a:moveTo>
                          <a:pt x="46" y="1"/>
                        </a:moveTo>
                        <a:cubicBezTo>
                          <a:pt x="19" y="1"/>
                          <a:pt x="0" y="22"/>
                          <a:pt x="0" y="46"/>
                        </a:cubicBezTo>
                        <a:lnTo>
                          <a:pt x="0" y="1951"/>
                        </a:lnTo>
                        <a:cubicBezTo>
                          <a:pt x="0" y="1975"/>
                          <a:pt x="19" y="1996"/>
                          <a:pt x="46" y="1996"/>
                        </a:cubicBezTo>
                        <a:lnTo>
                          <a:pt x="24195" y="1996"/>
                        </a:lnTo>
                        <a:cubicBezTo>
                          <a:pt x="24219" y="1996"/>
                          <a:pt x="24240" y="1975"/>
                          <a:pt x="24240" y="1951"/>
                        </a:cubicBezTo>
                        <a:lnTo>
                          <a:pt x="24240" y="46"/>
                        </a:lnTo>
                        <a:cubicBezTo>
                          <a:pt x="24240" y="22"/>
                          <a:pt x="24219" y="1"/>
                          <a:pt x="24195"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81"/>
                  <p:cNvSpPr/>
                  <p:nvPr/>
                </p:nvSpPr>
                <p:spPr>
                  <a:xfrm>
                    <a:off x="6968649" y="2642639"/>
                    <a:ext cx="132738" cy="25199"/>
                  </a:xfrm>
                  <a:custGeom>
                    <a:avLst/>
                    <a:gdLst/>
                    <a:ahLst/>
                    <a:cxnLst/>
                    <a:rect l="l" t="t" r="r" b="b"/>
                    <a:pathLst>
                      <a:path w="22498" h="4271" extrusionOk="0">
                        <a:moveTo>
                          <a:pt x="93" y="1"/>
                        </a:moveTo>
                        <a:cubicBezTo>
                          <a:pt x="43" y="1"/>
                          <a:pt x="1" y="43"/>
                          <a:pt x="1" y="95"/>
                        </a:cubicBezTo>
                        <a:lnTo>
                          <a:pt x="1" y="4176"/>
                        </a:lnTo>
                        <a:cubicBezTo>
                          <a:pt x="1" y="4229"/>
                          <a:pt x="43" y="4271"/>
                          <a:pt x="93" y="4271"/>
                        </a:cubicBezTo>
                        <a:lnTo>
                          <a:pt x="22405" y="4271"/>
                        </a:lnTo>
                        <a:cubicBezTo>
                          <a:pt x="22456" y="4271"/>
                          <a:pt x="22498" y="4229"/>
                          <a:pt x="22498" y="4176"/>
                        </a:cubicBezTo>
                        <a:lnTo>
                          <a:pt x="22498" y="95"/>
                        </a:lnTo>
                        <a:cubicBezTo>
                          <a:pt x="22498" y="43"/>
                          <a:pt x="22456" y="1"/>
                          <a:pt x="22405" y="1"/>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81"/>
                  <p:cNvSpPr/>
                  <p:nvPr/>
                </p:nvSpPr>
                <p:spPr>
                  <a:xfrm>
                    <a:off x="6968649" y="2643990"/>
                    <a:ext cx="132738" cy="11776"/>
                  </a:xfrm>
                  <a:custGeom>
                    <a:avLst/>
                    <a:gdLst/>
                    <a:ahLst/>
                    <a:cxnLst/>
                    <a:rect l="l" t="t" r="r" b="b"/>
                    <a:pathLst>
                      <a:path w="22498" h="1996" extrusionOk="0">
                        <a:moveTo>
                          <a:pt x="642" y="1"/>
                        </a:moveTo>
                        <a:cubicBezTo>
                          <a:pt x="242" y="259"/>
                          <a:pt x="1" y="701"/>
                          <a:pt x="1" y="1177"/>
                        </a:cubicBezTo>
                        <a:lnTo>
                          <a:pt x="1" y="1984"/>
                        </a:lnTo>
                        <a:cubicBezTo>
                          <a:pt x="41" y="1991"/>
                          <a:pt x="83" y="1994"/>
                          <a:pt x="127" y="1996"/>
                        </a:cubicBezTo>
                        <a:lnTo>
                          <a:pt x="22372" y="1996"/>
                        </a:lnTo>
                        <a:cubicBezTo>
                          <a:pt x="22414" y="1994"/>
                          <a:pt x="22456" y="1991"/>
                          <a:pt x="22498" y="1984"/>
                        </a:cubicBezTo>
                        <a:lnTo>
                          <a:pt x="22498" y="1177"/>
                        </a:lnTo>
                        <a:cubicBezTo>
                          <a:pt x="22496" y="701"/>
                          <a:pt x="22255" y="259"/>
                          <a:pt x="21856"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81"/>
                  <p:cNvSpPr/>
                  <p:nvPr/>
                </p:nvSpPr>
                <p:spPr>
                  <a:xfrm>
                    <a:off x="6963510" y="2660156"/>
                    <a:ext cx="143022" cy="11776"/>
                  </a:xfrm>
                  <a:custGeom>
                    <a:avLst/>
                    <a:gdLst/>
                    <a:ahLst/>
                    <a:cxnLst/>
                    <a:rect l="l" t="t" r="r" b="b"/>
                    <a:pathLst>
                      <a:path w="24241" h="1996" extrusionOk="0">
                        <a:moveTo>
                          <a:pt x="998" y="0"/>
                        </a:moveTo>
                        <a:cubicBezTo>
                          <a:pt x="447" y="2"/>
                          <a:pt x="2" y="447"/>
                          <a:pt x="0" y="998"/>
                        </a:cubicBezTo>
                        <a:cubicBezTo>
                          <a:pt x="2" y="1548"/>
                          <a:pt x="447" y="1993"/>
                          <a:pt x="998" y="1995"/>
                        </a:cubicBezTo>
                        <a:lnTo>
                          <a:pt x="23243" y="1995"/>
                        </a:lnTo>
                        <a:cubicBezTo>
                          <a:pt x="23793" y="1993"/>
                          <a:pt x="24239" y="1548"/>
                          <a:pt x="24240" y="998"/>
                        </a:cubicBezTo>
                        <a:cubicBezTo>
                          <a:pt x="24239" y="447"/>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81"/>
                  <p:cNvSpPr/>
                  <p:nvPr/>
                </p:nvSpPr>
                <p:spPr>
                  <a:xfrm>
                    <a:off x="6968649" y="2617451"/>
                    <a:ext cx="132738" cy="25193"/>
                  </a:xfrm>
                  <a:custGeom>
                    <a:avLst/>
                    <a:gdLst/>
                    <a:ahLst/>
                    <a:cxnLst/>
                    <a:rect l="l" t="t" r="r" b="b"/>
                    <a:pathLst>
                      <a:path w="22498" h="4270" extrusionOk="0">
                        <a:moveTo>
                          <a:pt x="93" y="0"/>
                        </a:moveTo>
                        <a:cubicBezTo>
                          <a:pt x="43" y="0"/>
                          <a:pt x="1" y="42"/>
                          <a:pt x="1" y="94"/>
                        </a:cubicBezTo>
                        <a:lnTo>
                          <a:pt x="1" y="4176"/>
                        </a:lnTo>
                        <a:cubicBezTo>
                          <a:pt x="1" y="4228"/>
                          <a:pt x="43" y="4270"/>
                          <a:pt x="93" y="4270"/>
                        </a:cubicBezTo>
                        <a:lnTo>
                          <a:pt x="22405" y="4270"/>
                        </a:lnTo>
                        <a:cubicBezTo>
                          <a:pt x="22456" y="4270"/>
                          <a:pt x="22498" y="4228"/>
                          <a:pt x="22498" y="4176"/>
                        </a:cubicBezTo>
                        <a:lnTo>
                          <a:pt x="22498" y="94"/>
                        </a:lnTo>
                        <a:cubicBezTo>
                          <a:pt x="22498" y="42"/>
                          <a:pt x="22456" y="0"/>
                          <a:pt x="22405" y="0"/>
                        </a:cubicBez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81"/>
                  <p:cNvSpPr/>
                  <p:nvPr/>
                </p:nvSpPr>
                <p:spPr>
                  <a:xfrm>
                    <a:off x="6968649" y="2620590"/>
                    <a:ext cx="132738" cy="11782"/>
                  </a:xfrm>
                  <a:custGeom>
                    <a:avLst/>
                    <a:gdLst/>
                    <a:ahLst/>
                    <a:cxnLst/>
                    <a:rect l="l" t="t" r="r" b="b"/>
                    <a:pathLst>
                      <a:path w="22498" h="1997" extrusionOk="0">
                        <a:moveTo>
                          <a:pt x="314" y="1"/>
                        </a:moveTo>
                        <a:cubicBezTo>
                          <a:pt x="113" y="247"/>
                          <a:pt x="3" y="555"/>
                          <a:pt x="1" y="873"/>
                        </a:cubicBezTo>
                        <a:lnTo>
                          <a:pt x="1" y="1982"/>
                        </a:lnTo>
                        <a:cubicBezTo>
                          <a:pt x="41" y="1989"/>
                          <a:pt x="83" y="1994"/>
                          <a:pt x="127" y="1996"/>
                        </a:cubicBezTo>
                        <a:lnTo>
                          <a:pt x="22372" y="1996"/>
                        </a:lnTo>
                        <a:cubicBezTo>
                          <a:pt x="22414" y="1994"/>
                          <a:pt x="22456" y="1989"/>
                          <a:pt x="22498" y="1982"/>
                        </a:cubicBezTo>
                        <a:lnTo>
                          <a:pt x="22498" y="873"/>
                        </a:lnTo>
                        <a:cubicBezTo>
                          <a:pt x="22496" y="555"/>
                          <a:pt x="22386" y="247"/>
                          <a:pt x="22185" y="1"/>
                        </a:cubicBezTo>
                        <a:close/>
                      </a:path>
                    </a:pathLst>
                  </a:custGeom>
                  <a:solidFill>
                    <a:srgbClr val="D6DB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81"/>
                  <p:cNvSpPr/>
                  <p:nvPr/>
                </p:nvSpPr>
                <p:spPr>
                  <a:xfrm>
                    <a:off x="6963510" y="2613357"/>
                    <a:ext cx="143022" cy="11765"/>
                  </a:xfrm>
                  <a:custGeom>
                    <a:avLst/>
                    <a:gdLst/>
                    <a:ahLst/>
                    <a:cxnLst/>
                    <a:rect l="l" t="t" r="r" b="b"/>
                    <a:pathLst>
                      <a:path w="24241" h="1994" extrusionOk="0">
                        <a:moveTo>
                          <a:pt x="998" y="1"/>
                        </a:moveTo>
                        <a:cubicBezTo>
                          <a:pt x="447" y="2"/>
                          <a:pt x="2" y="448"/>
                          <a:pt x="0" y="996"/>
                        </a:cubicBezTo>
                        <a:cubicBezTo>
                          <a:pt x="2" y="1547"/>
                          <a:pt x="447" y="1992"/>
                          <a:pt x="998" y="1994"/>
                        </a:cubicBezTo>
                        <a:lnTo>
                          <a:pt x="23243" y="1994"/>
                        </a:lnTo>
                        <a:cubicBezTo>
                          <a:pt x="23793" y="1992"/>
                          <a:pt x="24239" y="1547"/>
                          <a:pt x="24240" y="996"/>
                        </a:cubicBezTo>
                        <a:cubicBezTo>
                          <a:pt x="24239" y="448"/>
                          <a:pt x="23793" y="2"/>
                          <a:pt x="23243" y="1"/>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81"/>
                  <p:cNvSpPr/>
                  <p:nvPr/>
                </p:nvSpPr>
                <p:spPr>
                  <a:xfrm>
                    <a:off x="6850372" y="2107302"/>
                    <a:ext cx="369293" cy="477399"/>
                  </a:xfrm>
                  <a:custGeom>
                    <a:avLst/>
                    <a:gdLst/>
                    <a:ahLst/>
                    <a:cxnLst/>
                    <a:rect l="l" t="t" r="r" b="b"/>
                    <a:pathLst>
                      <a:path w="62592" h="80915" extrusionOk="0">
                        <a:moveTo>
                          <a:pt x="31297" y="0"/>
                        </a:moveTo>
                        <a:cubicBezTo>
                          <a:pt x="14049" y="0"/>
                          <a:pt x="16" y="14032"/>
                          <a:pt x="16" y="31281"/>
                        </a:cubicBezTo>
                        <a:lnTo>
                          <a:pt x="16" y="31387"/>
                        </a:lnTo>
                        <a:lnTo>
                          <a:pt x="13" y="31445"/>
                        </a:lnTo>
                        <a:cubicBezTo>
                          <a:pt x="11" y="31548"/>
                          <a:pt x="1" y="32341"/>
                          <a:pt x="104" y="33646"/>
                        </a:cubicBezTo>
                        <a:lnTo>
                          <a:pt x="104" y="33657"/>
                        </a:lnTo>
                        <a:lnTo>
                          <a:pt x="104" y="33667"/>
                        </a:lnTo>
                        <a:lnTo>
                          <a:pt x="105" y="33683"/>
                        </a:lnTo>
                        <a:lnTo>
                          <a:pt x="111" y="33746"/>
                        </a:lnTo>
                        <a:cubicBezTo>
                          <a:pt x="125" y="33912"/>
                          <a:pt x="139" y="34083"/>
                          <a:pt x="156" y="34265"/>
                        </a:cubicBezTo>
                        <a:cubicBezTo>
                          <a:pt x="175" y="34469"/>
                          <a:pt x="198" y="34667"/>
                          <a:pt x="219" y="34862"/>
                        </a:cubicBezTo>
                        <a:lnTo>
                          <a:pt x="245" y="35093"/>
                        </a:lnTo>
                        <a:lnTo>
                          <a:pt x="257" y="35191"/>
                        </a:lnTo>
                        <a:cubicBezTo>
                          <a:pt x="264" y="35241"/>
                          <a:pt x="270" y="35290"/>
                          <a:pt x="277" y="35341"/>
                        </a:cubicBezTo>
                        <a:lnTo>
                          <a:pt x="278" y="35353"/>
                        </a:lnTo>
                        <a:lnTo>
                          <a:pt x="278" y="35364"/>
                        </a:lnTo>
                        <a:cubicBezTo>
                          <a:pt x="1082" y="41822"/>
                          <a:pt x="4150" y="54364"/>
                          <a:pt x="15656" y="65807"/>
                        </a:cubicBezTo>
                        <a:cubicBezTo>
                          <a:pt x="18711" y="68844"/>
                          <a:pt x="20993" y="72340"/>
                          <a:pt x="22440" y="76197"/>
                        </a:cubicBezTo>
                        <a:cubicBezTo>
                          <a:pt x="22707" y="76910"/>
                          <a:pt x="22927" y="77638"/>
                          <a:pt x="23098" y="78379"/>
                        </a:cubicBezTo>
                        <a:cubicBezTo>
                          <a:pt x="23441" y="79855"/>
                          <a:pt x="24733" y="80914"/>
                          <a:pt x="26250" y="80914"/>
                        </a:cubicBezTo>
                        <a:lnTo>
                          <a:pt x="36339" y="80914"/>
                        </a:lnTo>
                        <a:cubicBezTo>
                          <a:pt x="37855" y="80914"/>
                          <a:pt x="39148" y="79855"/>
                          <a:pt x="39491" y="78379"/>
                        </a:cubicBezTo>
                        <a:cubicBezTo>
                          <a:pt x="39662" y="77638"/>
                          <a:pt x="39882" y="76910"/>
                          <a:pt x="40149" y="76197"/>
                        </a:cubicBezTo>
                        <a:cubicBezTo>
                          <a:pt x="41596" y="72340"/>
                          <a:pt x="43879" y="68844"/>
                          <a:pt x="46933" y="65807"/>
                        </a:cubicBezTo>
                        <a:cubicBezTo>
                          <a:pt x="58441" y="54364"/>
                          <a:pt x="61509" y="41822"/>
                          <a:pt x="62312" y="35364"/>
                        </a:cubicBezTo>
                        <a:lnTo>
                          <a:pt x="62314" y="35351"/>
                        </a:lnTo>
                        <a:lnTo>
                          <a:pt x="62314" y="35341"/>
                        </a:lnTo>
                        <a:cubicBezTo>
                          <a:pt x="62321" y="35290"/>
                          <a:pt x="62326" y="35240"/>
                          <a:pt x="62333" y="35191"/>
                        </a:cubicBezTo>
                        <a:lnTo>
                          <a:pt x="62346" y="35091"/>
                        </a:lnTo>
                        <a:lnTo>
                          <a:pt x="62370" y="34871"/>
                        </a:lnTo>
                        <a:cubicBezTo>
                          <a:pt x="62393" y="34667"/>
                          <a:pt x="62414" y="34469"/>
                          <a:pt x="62433" y="34272"/>
                        </a:cubicBezTo>
                        <a:cubicBezTo>
                          <a:pt x="62452" y="34083"/>
                          <a:pt x="62466" y="33912"/>
                          <a:pt x="62480" y="33746"/>
                        </a:cubicBezTo>
                        <a:lnTo>
                          <a:pt x="62485" y="33681"/>
                        </a:lnTo>
                        <a:lnTo>
                          <a:pt x="62487" y="33662"/>
                        </a:lnTo>
                        <a:cubicBezTo>
                          <a:pt x="62592" y="32338"/>
                          <a:pt x="62581" y="31543"/>
                          <a:pt x="62580" y="31443"/>
                        </a:cubicBezTo>
                        <a:lnTo>
                          <a:pt x="62574" y="31345"/>
                        </a:lnTo>
                        <a:lnTo>
                          <a:pt x="62576" y="31281"/>
                        </a:lnTo>
                        <a:cubicBezTo>
                          <a:pt x="62576" y="14032"/>
                          <a:pt x="48544" y="0"/>
                          <a:pt x="31297" y="0"/>
                        </a:cubicBezTo>
                        <a:close/>
                      </a:path>
                    </a:pathLst>
                  </a:custGeom>
                  <a:solidFill>
                    <a:srgbClr val="F3F5F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81"/>
                  <p:cNvSpPr/>
                  <p:nvPr/>
                </p:nvSpPr>
                <p:spPr>
                  <a:xfrm>
                    <a:off x="6963510" y="2636756"/>
                    <a:ext cx="143022" cy="11776"/>
                  </a:xfrm>
                  <a:custGeom>
                    <a:avLst/>
                    <a:gdLst/>
                    <a:ahLst/>
                    <a:cxnLst/>
                    <a:rect l="l" t="t" r="r" b="b"/>
                    <a:pathLst>
                      <a:path w="24241" h="1996" extrusionOk="0">
                        <a:moveTo>
                          <a:pt x="998" y="0"/>
                        </a:moveTo>
                        <a:cubicBezTo>
                          <a:pt x="447" y="2"/>
                          <a:pt x="2" y="448"/>
                          <a:pt x="0" y="998"/>
                        </a:cubicBezTo>
                        <a:cubicBezTo>
                          <a:pt x="2" y="1548"/>
                          <a:pt x="447" y="1994"/>
                          <a:pt x="998" y="1995"/>
                        </a:cubicBezTo>
                        <a:lnTo>
                          <a:pt x="23243" y="1995"/>
                        </a:lnTo>
                        <a:cubicBezTo>
                          <a:pt x="23793" y="1994"/>
                          <a:pt x="24239" y="1548"/>
                          <a:pt x="24240" y="998"/>
                        </a:cubicBezTo>
                        <a:cubicBezTo>
                          <a:pt x="24239" y="448"/>
                          <a:pt x="23793" y="2"/>
                          <a:pt x="23243" y="0"/>
                        </a:cubicBezTo>
                        <a:close/>
                      </a:path>
                    </a:pathLst>
                  </a:custGeom>
                  <a:solidFill>
                    <a:srgbClr val="EEF0F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09" name="Google Shape;5709;p81"/>
                <p:cNvSpPr/>
                <p:nvPr/>
              </p:nvSpPr>
              <p:spPr>
                <a:xfrm>
                  <a:off x="7046588" y="2275942"/>
                  <a:ext cx="173076" cy="113894"/>
                </a:xfrm>
                <a:custGeom>
                  <a:avLst/>
                  <a:gdLst/>
                  <a:ahLst/>
                  <a:cxnLst/>
                  <a:rect l="l" t="t" r="r" b="b"/>
                  <a:pathLst>
                    <a:path w="29335" h="19304" extrusionOk="0">
                      <a:moveTo>
                        <a:pt x="0" y="0"/>
                      </a:moveTo>
                      <a:lnTo>
                        <a:pt x="0" y="19303"/>
                      </a:lnTo>
                      <a:lnTo>
                        <a:pt x="25725" y="19303"/>
                      </a:lnTo>
                      <a:cubicBezTo>
                        <a:pt x="27782" y="14272"/>
                        <a:pt x="28673" y="9841"/>
                        <a:pt x="29054" y="6781"/>
                      </a:cubicBezTo>
                      <a:lnTo>
                        <a:pt x="29055" y="6770"/>
                      </a:lnTo>
                      <a:lnTo>
                        <a:pt x="29057" y="6758"/>
                      </a:lnTo>
                      <a:cubicBezTo>
                        <a:pt x="29064" y="6707"/>
                        <a:pt x="29069" y="6657"/>
                        <a:pt x="29075" y="6608"/>
                      </a:cubicBezTo>
                      <a:lnTo>
                        <a:pt x="29087" y="6508"/>
                      </a:lnTo>
                      <a:lnTo>
                        <a:pt x="29113" y="6288"/>
                      </a:lnTo>
                      <a:cubicBezTo>
                        <a:pt x="29136" y="6084"/>
                        <a:pt x="29157" y="5886"/>
                        <a:pt x="29176" y="5689"/>
                      </a:cubicBezTo>
                      <a:cubicBezTo>
                        <a:pt x="29193" y="5500"/>
                        <a:pt x="29209" y="5329"/>
                        <a:pt x="29221" y="5163"/>
                      </a:cubicBezTo>
                      <a:lnTo>
                        <a:pt x="29227" y="5098"/>
                      </a:lnTo>
                      <a:lnTo>
                        <a:pt x="29228" y="5079"/>
                      </a:lnTo>
                      <a:cubicBezTo>
                        <a:pt x="29335" y="3755"/>
                        <a:pt x="29323" y="2960"/>
                        <a:pt x="29321" y="2860"/>
                      </a:cubicBezTo>
                      <a:lnTo>
                        <a:pt x="29316" y="2762"/>
                      </a:lnTo>
                      <a:lnTo>
                        <a:pt x="29317" y="2698"/>
                      </a:lnTo>
                      <a:cubicBezTo>
                        <a:pt x="29317" y="1789"/>
                        <a:pt x="29277" y="890"/>
                        <a:pt x="29200" y="0"/>
                      </a:cubicBezTo>
                      <a:close/>
                    </a:path>
                  </a:pathLst>
                </a:custGeom>
                <a:solidFill>
                  <a:srgbClr val="4F677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81"/>
                <p:cNvSpPr/>
                <p:nvPr/>
              </p:nvSpPr>
              <p:spPr>
                <a:xfrm>
                  <a:off x="7046588" y="2107680"/>
                  <a:ext cx="168811" cy="145128"/>
                </a:xfrm>
                <a:custGeom>
                  <a:avLst/>
                  <a:gdLst/>
                  <a:ahLst/>
                  <a:cxnLst/>
                  <a:rect l="l" t="t" r="r" b="b"/>
                  <a:pathLst>
                    <a:path w="28612" h="24598" extrusionOk="0">
                      <a:moveTo>
                        <a:pt x="0" y="1"/>
                      </a:moveTo>
                      <a:lnTo>
                        <a:pt x="0" y="24597"/>
                      </a:lnTo>
                      <a:lnTo>
                        <a:pt x="28612" y="24597"/>
                      </a:lnTo>
                      <a:cubicBezTo>
                        <a:pt x="25701" y="11138"/>
                        <a:pt x="14102" y="876"/>
                        <a:pt x="0" y="1"/>
                      </a:cubicBezTo>
                      <a:close/>
                    </a:path>
                  </a:pathLst>
                </a:custGeom>
                <a:solidFill>
                  <a:srgbClr val="B3C3C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81"/>
                <p:cNvSpPr/>
                <p:nvPr/>
              </p:nvSpPr>
              <p:spPr>
                <a:xfrm>
                  <a:off x="6850372" y="2275942"/>
                  <a:ext cx="173082" cy="113894"/>
                </a:xfrm>
                <a:custGeom>
                  <a:avLst/>
                  <a:gdLst/>
                  <a:ahLst/>
                  <a:cxnLst/>
                  <a:rect l="l" t="t" r="r" b="b"/>
                  <a:pathLst>
                    <a:path w="29336" h="19304" extrusionOk="0">
                      <a:moveTo>
                        <a:pt x="133" y="0"/>
                      </a:moveTo>
                      <a:cubicBezTo>
                        <a:pt x="58" y="890"/>
                        <a:pt x="16" y="1789"/>
                        <a:pt x="16" y="2698"/>
                      </a:cubicBezTo>
                      <a:lnTo>
                        <a:pt x="16" y="2804"/>
                      </a:lnTo>
                      <a:lnTo>
                        <a:pt x="13" y="2862"/>
                      </a:lnTo>
                      <a:cubicBezTo>
                        <a:pt x="11" y="2965"/>
                        <a:pt x="1" y="3758"/>
                        <a:pt x="104" y="5065"/>
                      </a:cubicBezTo>
                      <a:lnTo>
                        <a:pt x="104" y="5075"/>
                      </a:lnTo>
                      <a:lnTo>
                        <a:pt x="104" y="5086"/>
                      </a:lnTo>
                      <a:lnTo>
                        <a:pt x="105" y="5100"/>
                      </a:lnTo>
                      <a:lnTo>
                        <a:pt x="111" y="5163"/>
                      </a:lnTo>
                      <a:cubicBezTo>
                        <a:pt x="125" y="5329"/>
                        <a:pt x="139" y="5500"/>
                        <a:pt x="156" y="5682"/>
                      </a:cubicBezTo>
                      <a:cubicBezTo>
                        <a:pt x="175" y="5886"/>
                        <a:pt x="198" y="6084"/>
                        <a:pt x="219" y="6279"/>
                      </a:cubicBezTo>
                      <a:lnTo>
                        <a:pt x="245" y="6510"/>
                      </a:lnTo>
                      <a:lnTo>
                        <a:pt x="257" y="6608"/>
                      </a:lnTo>
                      <a:cubicBezTo>
                        <a:pt x="264" y="6658"/>
                        <a:pt x="270" y="6709"/>
                        <a:pt x="277" y="6758"/>
                      </a:cubicBezTo>
                      <a:lnTo>
                        <a:pt x="278" y="6770"/>
                      </a:lnTo>
                      <a:lnTo>
                        <a:pt x="278" y="6781"/>
                      </a:lnTo>
                      <a:cubicBezTo>
                        <a:pt x="661" y="9843"/>
                        <a:pt x="1552" y="14272"/>
                        <a:pt x="3608" y="19303"/>
                      </a:cubicBezTo>
                      <a:lnTo>
                        <a:pt x="29333" y="19303"/>
                      </a:lnTo>
                      <a:lnTo>
                        <a:pt x="29335" y="0"/>
                      </a:lnTo>
                      <a:close/>
                    </a:path>
                  </a:pathLst>
                </a:custGeom>
                <a:solidFill>
                  <a:srgbClr val="C9D4DC"/>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81"/>
                <p:cNvSpPr/>
                <p:nvPr/>
              </p:nvSpPr>
              <p:spPr>
                <a:xfrm>
                  <a:off x="6882243" y="2412957"/>
                  <a:ext cx="141211" cy="171743"/>
                </a:xfrm>
                <a:custGeom>
                  <a:avLst/>
                  <a:gdLst/>
                  <a:ahLst/>
                  <a:cxnLst/>
                  <a:rect l="l" t="t" r="r" b="b"/>
                  <a:pathLst>
                    <a:path w="23934" h="29109" extrusionOk="0">
                      <a:moveTo>
                        <a:pt x="0" y="1"/>
                      </a:moveTo>
                      <a:cubicBezTo>
                        <a:pt x="2303" y="4529"/>
                        <a:pt x="5584" y="9356"/>
                        <a:pt x="10256" y="14001"/>
                      </a:cubicBezTo>
                      <a:cubicBezTo>
                        <a:pt x="13309" y="17038"/>
                        <a:pt x="15593" y="20534"/>
                        <a:pt x="17039" y="24391"/>
                      </a:cubicBezTo>
                      <a:cubicBezTo>
                        <a:pt x="17307" y="25104"/>
                        <a:pt x="17527" y="25832"/>
                        <a:pt x="17698" y="26573"/>
                      </a:cubicBezTo>
                      <a:cubicBezTo>
                        <a:pt x="18040" y="28049"/>
                        <a:pt x="19333" y="29108"/>
                        <a:pt x="20850" y="29108"/>
                      </a:cubicBezTo>
                      <a:lnTo>
                        <a:pt x="23933" y="29108"/>
                      </a:lnTo>
                      <a:lnTo>
                        <a:pt x="23933" y="1"/>
                      </a:ln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81"/>
                <p:cNvSpPr/>
                <p:nvPr/>
              </p:nvSpPr>
              <p:spPr>
                <a:xfrm>
                  <a:off x="6854637" y="2107680"/>
                  <a:ext cx="168817" cy="145128"/>
                </a:xfrm>
                <a:custGeom>
                  <a:avLst/>
                  <a:gdLst/>
                  <a:ahLst/>
                  <a:cxnLst/>
                  <a:rect l="l" t="t" r="r" b="b"/>
                  <a:pathLst>
                    <a:path w="28613" h="24598" extrusionOk="0">
                      <a:moveTo>
                        <a:pt x="28612" y="1"/>
                      </a:moveTo>
                      <a:cubicBezTo>
                        <a:pt x="14512" y="876"/>
                        <a:pt x="2911" y="11138"/>
                        <a:pt x="1" y="24597"/>
                      </a:cubicBezTo>
                      <a:lnTo>
                        <a:pt x="28612" y="24597"/>
                      </a:lnTo>
                      <a:lnTo>
                        <a:pt x="28612" y="1"/>
                      </a:lnTo>
                      <a:close/>
                    </a:path>
                  </a:pathLst>
                </a:custGeom>
                <a:solidFill>
                  <a:srgbClr val="8FA1A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81"/>
                <p:cNvSpPr/>
                <p:nvPr/>
              </p:nvSpPr>
              <p:spPr>
                <a:xfrm>
                  <a:off x="7046588" y="2412957"/>
                  <a:ext cx="141205" cy="171743"/>
                </a:xfrm>
                <a:custGeom>
                  <a:avLst/>
                  <a:gdLst/>
                  <a:ahLst/>
                  <a:cxnLst/>
                  <a:rect l="l" t="t" r="r" b="b"/>
                  <a:pathLst>
                    <a:path w="23933" h="29109" extrusionOk="0">
                      <a:moveTo>
                        <a:pt x="0" y="1"/>
                      </a:moveTo>
                      <a:lnTo>
                        <a:pt x="0" y="29108"/>
                      </a:lnTo>
                      <a:lnTo>
                        <a:pt x="3084" y="29108"/>
                      </a:lnTo>
                      <a:cubicBezTo>
                        <a:pt x="4600" y="29108"/>
                        <a:pt x="5893" y="28049"/>
                        <a:pt x="6235" y="26573"/>
                      </a:cubicBezTo>
                      <a:cubicBezTo>
                        <a:pt x="6407" y="25832"/>
                        <a:pt x="6627" y="25104"/>
                        <a:pt x="6894" y="24391"/>
                      </a:cubicBezTo>
                      <a:cubicBezTo>
                        <a:pt x="8341" y="20534"/>
                        <a:pt x="10622" y="17038"/>
                        <a:pt x="13678" y="14001"/>
                      </a:cubicBezTo>
                      <a:cubicBezTo>
                        <a:pt x="18349" y="9356"/>
                        <a:pt x="21630" y="4529"/>
                        <a:pt x="23933" y="1"/>
                      </a:cubicBezTo>
                      <a:close/>
                    </a:path>
                  </a:pathLst>
                </a:custGeom>
                <a:solidFill>
                  <a:srgbClr val="374F6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715" name="Google Shape;5715;p81"/>
          <p:cNvGrpSpPr/>
          <p:nvPr/>
        </p:nvGrpSpPr>
        <p:grpSpPr>
          <a:xfrm>
            <a:off x="716994" y="3531369"/>
            <a:ext cx="1340789" cy="640830"/>
            <a:chOff x="238125" y="1151100"/>
            <a:chExt cx="7139450" cy="3412300"/>
          </a:xfrm>
        </p:grpSpPr>
        <p:sp>
          <p:nvSpPr>
            <p:cNvPr id="5716" name="Google Shape;5716;p81"/>
            <p:cNvSpPr/>
            <p:nvPr/>
          </p:nvSpPr>
          <p:spPr>
            <a:xfrm>
              <a:off x="3468350" y="4223875"/>
              <a:ext cx="679000" cy="33952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81"/>
            <p:cNvSpPr/>
            <p:nvPr/>
          </p:nvSpPr>
          <p:spPr>
            <a:xfrm>
              <a:off x="3730250" y="3276125"/>
              <a:ext cx="147275" cy="956575"/>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81"/>
            <p:cNvSpPr/>
            <p:nvPr/>
          </p:nvSpPr>
          <p:spPr>
            <a:xfrm>
              <a:off x="3796275" y="3875600"/>
              <a:ext cx="839350" cy="630550"/>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81"/>
            <p:cNvSpPr/>
            <p:nvPr/>
          </p:nvSpPr>
          <p:spPr>
            <a:xfrm>
              <a:off x="6240475" y="3130600"/>
              <a:ext cx="1137100" cy="1432800"/>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81"/>
            <p:cNvSpPr/>
            <p:nvPr/>
          </p:nvSpPr>
          <p:spPr>
            <a:xfrm>
              <a:off x="5243900" y="1696775"/>
              <a:ext cx="1764175" cy="1777475"/>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81"/>
            <p:cNvSpPr/>
            <p:nvPr/>
          </p:nvSpPr>
          <p:spPr>
            <a:xfrm>
              <a:off x="3812150" y="1151100"/>
              <a:ext cx="1896075" cy="1245900"/>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81"/>
            <p:cNvSpPr/>
            <p:nvPr/>
          </p:nvSpPr>
          <p:spPr>
            <a:xfrm>
              <a:off x="1910550" y="1151100"/>
              <a:ext cx="1901625" cy="1244175"/>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81"/>
            <p:cNvSpPr/>
            <p:nvPr/>
          </p:nvSpPr>
          <p:spPr>
            <a:xfrm>
              <a:off x="608475" y="1694725"/>
              <a:ext cx="1766425" cy="1778150"/>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81"/>
            <p:cNvSpPr/>
            <p:nvPr/>
          </p:nvSpPr>
          <p:spPr>
            <a:xfrm>
              <a:off x="238125" y="3129050"/>
              <a:ext cx="1137975" cy="1434175"/>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81"/>
            <p:cNvSpPr/>
            <p:nvPr/>
          </p:nvSpPr>
          <p:spPr>
            <a:xfrm>
              <a:off x="1924656" y="1941325"/>
              <a:ext cx="3773110" cy="1646329"/>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81"/>
            <p:cNvSpPr/>
            <p:nvPr/>
          </p:nvSpPr>
          <p:spPr>
            <a:xfrm>
              <a:off x="1028863" y="2678027"/>
              <a:ext cx="1805597" cy="188532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81"/>
            <p:cNvSpPr/>
            <p:nvPr/>
          </p:nvSpPr>
          <p:spPr>
            <a:xfrm>
              <a:off x="4792190" y="2679937"/>
              <a:ext cx="1798951" cy="1883410"/>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28" name="Google Shape;5728;p81"/>
          <p:cNvGrpSpPr/>
          <p:nvPr/>
        </p:nvGrpSpPr>
        <p:grpSpPr>
          <a:xfrm>
            <a:off x="5584217" y="2734650"/>
            <a:ext cx="985357" cy="585764"/>
            <a:chOff x="5145061" y="2881789"/>
            <a:chExt cx="1107641" cy="658458"/>
          </a:xfrm>
        </p:grpSpPr>
        <p:grpSp>
          <p:nvGrpSpPr>
            <p:cNvPr id="5729" name="Google Shape;5729;p81"/>
            <p:cNvGrpSpPr/>
            <p:nvPr/>
          </p:nvGrpSpPr>
          <p:grpSpPr>
            <a:xfrm>
              <a:off x="5722989" y="3244587"/>
              <a:ext cx="529713" cy="295659"/>
              <a:chOff x="5722989" y="3244587"/>
              <a:chExt cx="529713" cy="295659"/>
            </a:xfrm>
          </p:grpSpPr>
          <p:sp>
            <p:nvSpPr>
              <p:cNvPr id="5730" name="Google Shape;5730;p81"/>
              <p:cNvSpPr/>
              <p:nvPr/>
            </p:nvSpPr>
            <p:spPr>
              <a:xfrm>
                <a:off x="5722989" y="3244587"/>
                <a:ext cx="341346" cy="295659"/>
              </a:xfrm>
              <a:custGeom>
                <a:avLst/>
                <a:gdLst/>
                <a:ahLst/>
                <a:cxnLst/>
                <a:rect l="l" t="t" r="r" b="b"/>
                <a:pathLst>
                  <a:path w="2576195" h="2231390" extrusionOk="0">
                    <a:moveTo>
                      <a:pt x="1288021" y="0"/>
                    </a:moveTo>
                    <a:lnTo>
                      <a:pt x="0" y="2230932"/>
                    </a:lnTo>
                    <a:lnTo>
                      <a:pt x="2576042" y="2230932"/>
                    </a:lnTo>
                    <a:lnTo>
                      <a:pt x="1288021" y="0"/>
                    </a:lnTo>
                    <a:close/>
                  </a:path>
                </a:pathLst>
              </a:custGeom>
              <a:solidFill>
                <a:srgbClr val="869FB2"/>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31" name="Google Shape;5731;p81"/>
              <p:cNvSpPr/>
              <p:nvPr/>
            </p:nvSpPr>
            <p:spPr>
              <a:xfrm>
                <a:off x="6035543" y="3298113"/>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732" name="Google Shape;5732;p81"/>
            <p:cNvGrpSpPr/>
            <p:nvPr/>
          </p:nvGrpSpPr>
          <p:grpSpPr>
            <a:xfrm>
              <a:off x="5145061" y="3244587"/>
              <a:ext cx="536807" cy="295659"/>
              <a:chOff x="5145061" y="3244587"/>
              <a:chExt cx="536807" cy="295659"/>
            </a:xfrm>
          </p:grpSpPr>
          <p:sp>
            <p:nvSpPr>
              <p:cNvPr id="5733" name="Google Shape;5733;p81"/>
              <p:cNvSpPr/>
              <p:nvPr/>
            </p:nvSpPr>
            <p:spPr>
              <a:xfrm>
                <a:off x="5340522" y="3244587"/>
                <a:ext cx="341346" cy="295659"/>
              </a:xfrm>
              <a:custGeom>
                <a:avLst/>
                <a:gdLst/>
                <a:ahLst/>
                <a:cxnLst/>
                <a:rect l="l" t="t" r="r" b="b"/>
                <a:pathLst>
                  <a:path w="2576195" h="2231390" extrusionOk="0">
                    <a:moveTo>
                      <a:pt x="1288034" y="0"/>
                    </a:moveTo>
                    <a:lnTo>
                      <a:pt x="0" y="2230920"/>
                    </a:lnTo>
                    <a:lnTo>
                      <a:pt x="2576055" y="2230920"/>
                    </a:lnTo>
                    <a:lnTo>
                      <a:pt x="1288034" y="0"/>
                    </a:lnTo>
                    <a:close/>
                  </a:path>
                </a:pathLst>
              </a:custGeom>
              <a:solidFill>
                <a:srgbClr val="5F7D95"/>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34" name="Google Shape;5734;p81"/>
              <p:cNvSpPr/>
              <p:nvPr/>
            </p:nvSpPr>
            <p:spPr>
              <a:xfrm flipH="1">
                <a:off x="5145061" y="3298599"/>
                <a:ext cx="217159" cy="22492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735" name="Google Shape;5735;p81"/>
            <p:cNvGrpSpPr/>
            <p:nvPr/>
          </p:nvGrpSpPr>
          <p:grpSpPr>
            <a:xfrm>
              <a:off x="5341327" y="2898245"/>
              <a:ext cx="532309" cy="614891"/>
              <a:chOff x="5341327" y="2898245"/>
              <a:chExt cx="532309" cy="614891"/>
            </a:xfrm>
          </p:grpSpPr>
          <p:sp>
            <p:nvSpPr>
              <p:cNvPr id="5736" name="Google Shape;5736;p81"/>
              <p:cNvSpPr/>
              <p:nvPr/>
            </p:nvSpPr>
            <p:spPr>
              <a:xfrm>
                <a:off x="5532290" y="3217476"/>
                <a:ext cx="341346" cy="295659"/>
              </a:xfrm>
              <a:custGeom>
                <a:avLst/>
                <a:gdLst/>
                <a:ahLst/>
                <a:cxnLst/>
                <a:rect l="l" t="t" r="r" b="b"/>
                <a:pathLst>
                  <a:path w="2576195" h="2231390" extrusionOk="0">
                    <a:moveTo>
                      <a:pt x="2576042" y="0"/>
                    </a:moveTo>
                    <a:lnTo>
                      <a:pt x="0" y="0"/>
                    </a:lnTo>
                    <a:lnTo>
                      <a:pt x="1288021" y="2230920"/>
                    </a:lnTo>
                    <a:lnTo>
                      <a:pt x="2576042" y="0"/>
                    </a:lnTo>
                    <a:close/>
                  </a:path>
                </a:pathLst>
              </a:custGeom>
              <a:solidFill>
                <a:srgbClr val="E3E9ED"/>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37" name="Google Shape;5737;p81"/>
              <p:cNvSpPr/>
              <p:nvPr/>
            </p:nvSpPr>
            <p:spPr>
              <a:xfrm flipH="1">
                <a:off x="5341327" y="2898245"/>
                <a:ext cx="217159" cy="334508"/>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5738" name="Google Shape;5738;p81"/>
            <p:cNvGrpSpPr/>
            <p:nvPr/>
          </p:nvGrpSpPr>
          <p:grpSpPr>
            <a:xfrm>
              <a:off x="5532290" y="2881789"/>
              <a:ext cx="620516" cy="305456"/>
              <a:chOff x="5532290" y="2881789"/>
              <a:chExt cx="620516" cy="305456"/>
            </a:xfrm>
          </p:grpSpPr>
          <p:sp>
            <p:nvSpPr>
              <p:cNvPr id="5739" name="Google Shape;5739;p81"/>
              <p:cNvSpPr/>
              <p:nvPr/>
            </p:nvSpPr>
            <p:spPr>
              <a:xfrm>
                <a:off x="5532290" y="2891586"/>
                <a:ext cx="341346" cy="295659"/>
              </a:xfrm>
              <a:custGeom>
                <a:avLst/>
                <a:gdLst/>
                <a:ahLst/>
                <a:cxnLst/>
                <a:rect l="l" t="t" r="r" b="b"/>
                <a:pathLst>
                  <a:path w="2576195" h="2231390" extrusionOk="0">
                    <a:moveTo>
                      <a:pt x="1288021" y="0"/>
                    </a:moveTo>
                    <a:lnTo>
                      <a:pt x="0" y="2230920"/>
                    </a:lnTo>
                    <a:lnTo>
                      <a:pt x="2576042" y="2230920"/>
                    </a:lnTo>
                    <a:lnTo>
                      <a:pt x="1288021" y="0"/>
                    </a:lnTo>
                    <a:close/>
                  </a:path>
                </a:pathLst>
              </a:custGeom>
              <a:solidFill>
                <a:srgbClr val="435D74"/>
              </a:solidFill>
              <a:ln>
                <a:noFill/>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5740" name="Google Shape;5740;p81"/>
              <p:cNvSpPr/>
              <p:nvPr/>
            </p:nvSpPr>
            <p:spPr>
              <a:xfrm>
                <a:off x="5837311" y="2881789"/>
                <a:ext cx="315495" cy="288369"/>
              </a:xfrm>
              <a:custGeom>
                <a:avLst/>
                <a:gdLst/>
                <a:ahLst/>
                <a:cxnLst/>
                <a:rect l="l" t="t" r="r" b="b"/>
                <a:pathLst>
                  <a:path w="1638934" h="2306954" extrusionOk="0">
                    <a:moveTo>
                      <a:pt x="1638680" y="0"/>
                    </a:moveTo>
                    <a:lnTo>
                      <a:pt x="697255" y="0"/>
                    </a:lnTo>
                    <a:lnTo>
                      <a:pt x="697255" y="2306535"/>
                    </a:lnTo>
                    <a:lnTo>
                      <a:pt x="0" y="2306535"/>
                    </a:lnTo>
                  </a:path>
                </a:pathLst>
              </a:custGeom>
              <a:noFill/>
              <a:ln w="2857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5741" name="Google Shape;5741;p81"/>
          <p:cNvGrpSpPr/>
          <p:nvPr/>
        </p:nvGrpSpPr>
        <p:grpSpPr>
          <a:xfrm>
            <a:off x="8163140" y="3526708"/>
            <a:ext cx="269068" cy="645491"/>
            <a:chOff x="7026852" y="3311869"/>
            <a:chExt cx="434331" cy="1041954"/>
          </a:xfrm>
        </p:grpSpPr>
        <p:sp>
          <p:nvSpPr>
            <p:cNvPr id="5742" name="Google Shape;5742;p81"/>
            <p:cNvSpPr/>
            <p:nvPr/>
          </p:nvSpPr>
          <p:spPr>
            <a:xfrm>
              <a:off x="7026852" y="3311869"/>
              <a:ext cx="434331" cy="847405"/>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81"/>
            <p:cNvSpPr/>
            <p:nvPr/>
          </p:nvSpPr>
          <p:spPr>
            <a:xfrm>
              <a:off x="7082395" y="3359392"/>
              <a:ext cx="323321" cy="32332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81"/>
            <p:cNvSpPr/>
            <p:nvPr/>
          </p:nvSpPr>
          <p:spPr>
            <a:xfrm>
              <a:off x="7026852" y="4159239"/>
              <a:ext cx="434331" cy="194585"/>
            </a:xfrm>
            <a:custGeom>
              <a:avLst/>
              <a:gdLst/>
              <a:ahLst/>
              <a:cxnLst/>
              <a:rect l="l" t="t" r="r" b="b"/>
              <a:pathLst>
                <a:path w="16734" h="7497" extrusionOk="0">
                  <a:moveTo>
                    <a:pt x="1" y="1"/>
                  </a:moveTo>
                  <a:lnTo>
                    <a:pt x="8369" y="7496"/>
                  </a:lnTo>
                  <a:lnTo>
                    <a:pt x="1673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5" name="Google Shape;5745;p81"/>
          <p:cNvGrpSpPr/>
          <p:nvPr/>
        </p:nvGrpSpPr>
        <p:grpSpPr>
          <a:xfrm>
            <a:off x="6179721" y="3565945"/>
            <a:ext cx="293882" cy="293836"/>
            <a:chOff x="4873519" y="3311869"/>
            <a:chExt cx="499374" cy="499296"/>
          </a:xfrm>
        </p:grpSpPr>
        <p:sp>
          <p:nvSpPr>
            <p:cNvPr id="5746" name="Google Shape;5746;p81"/>
            <p:cNvSpPr/>
            <p:nvPr/>
          </p:nvSpPr>
          <p:spPr>
            <a:xfrm>
              <a:off x="4873519" y="3311869"/>
              <a:ext cx="499374" cy="499296"/>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81"/>
            <p:cNvSpPr/>
            <p:nvPr/>
          </p:nvSpPr>
          <p:spPr>
            <a:xfrm>
              <a:off x="4894620" y="3329830"/>
              <a:ext cx="202112" cy="182386"/>
            </a:xfrm>
            <a:custGeom>
              <a:avLst/>
              <a:gdLst/>
              <a:ahLst/>
              <a:cxnLst/>
              <a:rect l="l" t="t" r="r" b="b"/>
              <a:pathLst>
                <a:path w="7787" h="7027" extrusionOk="0">
                  <a:moveTo>
                    <a:pt x="0" y="1"/>
                  </a:moveTo>
                  <a:lnTo>
                    <a:pt x="0" y="7026"/>
                  </a:lnTo>
                  <a:lnTo>
                    <a:pt x="7787"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48" name="Google Shape;5748;p81"/>
          <p:cNvGrpSpPr/>
          <p:nvPr/>
        </p:nvGrpSpPr>
        <p:grpSpPr>
          <a:xfrm>
            <a:off x="6179721" y="3878317"/>
            <a:ext cx="293882" cy="293882"/>
            <a:chOff x="4873519" y="3875839"/>
            <a:chExt cx="499374" cy="499374"/>
          </a:xfrm>
        </p:grpSpPr>
        <p:sp>
          <p:nvSpPr>
            <p:cNvPr id="5749" name="Google Shape;5749;p81"/>
            <p:cNvSpPr/>
            <p:nvPr/>
          </p:nvSpPr>
          <p:spPr>
            <a:xfrm>
              <a:off x="4873519" y="3875839"/>
              <a:ext cx="499374" cy="499374"/>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81"/>
            <p:cNvSpPr/>
            <p:nvPr/>
          </p:nvSpPr>
          <p:spPr>
            <a:xfrm>
              <a:off x="4894620" y="3893826"/>
              <a:ext cx="202112" cy="182360"/>
            </a:xfrm>
            <a:custGeom>
              <a:avLst/>
              <a:gdLst/>
              <a:ahLst/>
              <a:cxnLst/>
              <a:rect l="l" t="t" r="r" b="b"/>
              <a:pathLst>
                <a:path w="7787" h="7026" extrusionOk="0">
                  <a:moveTo>
                    <a:pt x="0" y="0"/>
                  </a:moveTo>
                  <a:lnTo>
                    <a:pt x="0" y="7026"/>
                  </a:lnTo>
                  <a:lnTo>
                    <a:pt x="7787"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1" name="Google Shape;5751;p81"/>
          <p:cNvGrpSpPr/>
          <p:nvPr/>
        </p:nvGrpSpPr>
        <p:grpSpPr>
          <a:xfrm>
            <a:off x="2410248" y="1850269"/>
            <a:ext cx="698104" cy="698208"/>
            <a:chOff x="2565073" y="2075876"/>
            <a:chExt cx="672482" cy="672518"/>
          </a:xfrm>
        </p:grpSpPr>
        <p:sp>
          <p:nvSpPr>
            <p:cNvPr id="5752" name="Google Shape;5752;p81"/>
            <p:cNvSpPr/>
            <p:nvPr/>
          </p:nvSpPr>
          <p:spPr>
            <a:xfrm>
              <a:off x="2642193" y="2530650"/>
              <a:ext cx="419588" cy="217743"/>
            </a:xfrm>
            <a:custGeom>
              <a:avLst/>
              <a:gdLst/>
              <a:ahLst/>
              <a:cxnLst/>
              <a:rect l="l" t="t" r="r" b="b"/>
              <a:pathLst>
                <a:path w="130611" h="67780" extrusionOk="0">
                  <a:moveTo>
                    <a:pt x="28498" y="0"/>
                  </a:moveTo>
                  <a:cubicBezTo>
                    <a:pt x="24484" y="0"/>
                    <a:pt x="20456" y="1023"/>
                    <a:pt x="16802" y="3132"/>
                  </a:cubicBezTo>
                  <a:lnTo>
                    <a:pt x="16191" y="3487"/>
                  </a:lnTo>
                  <a:cubicBezTo>
                    <a:pt x="1795" y="11796"/>
                    <a:pt x="1" y="31826"/>
                    <a:pt x="12628" y="42639"/>
                  </a:cubicBezTo>
                  <a:cubicBezTo>
                    <a:pt x="28340" y="56094"/>
                    <a:pt x="48088" y="64970"/>
                    <a:pt x="69808" y="67207"/>
                  </a:cubicBezTo>
                  <a:cubicBezTo>
                    <a:pt x="70015" y="67227"/>
                    <a:pt x="70217" y="67252"/>
                    <a:pt x="70419" y="67271"/>
                  </a:cubicBezTo>
                  <a:cubicBezTo>
                    <a:pt x="70804" y="67306"/>
                    <a:pt x="71188" y="67345"/>
                    <a:pt x="71572" y="67375"/>
                  </a:cubicBezTo>
                  <a:cubicBezTo>
                    <a:pt x="72080" y="67419"/>
                    <a:pt x="72588" y="67464"/>
                    <a:pt x="73100" y="67498"/>
                  </a:cubicBezTo>
                  <a:lnTo>
                    <a:pt x="73440" y="67523"/>
                  </a:lnTo>
                  <a:cubicBezTo>
                    <a:pt x="75877" y="67694"/>
                    <a:pt x="78323" y="67780"/>
                    <a:pt x="80773" y="67780"/>
                  </a:cubicBezTo>
                  <a:cubicBezTo>
                    <a:pt x="97672" y="67780"/>
                    <a:pt x="114788" y="63683"/>
                    <a:pt x="130611" y="55083"/>
                  </a:cubicBezTo>
                  <a:lnTo>
                    <a:pt x="106348" y="13068"/>
                  </a:lnTo>
                  <a:cubicBezTo>
                    <a:pt x="98422" y="17162"/>
                    <a:pt x="89641" y="19287"/>
                    <a:pt x="80747" y="19287"/>
                  </a:cubicBezTo>
                  <a:cubicBezTo>
                    <a:pt x="79675" y="19287"/>
                    <a:pt x="78601" y="19256"/>
                    <a:pt x="77526" y="19194"/>
                  </a:cubicBezTo>
                  <a:cubicBezTo>
                    <a:pt x="77220" y="19174"/>
                    <a:pt x="76910" y="19149"/>
                    <a:pt x="76599" y="19130"/>
                  </a:cubicBezTo>
                  <a:cubicBezTo>
                    <a:pt x="76072" y="19090"/>
                    <a:pt x="75545" y="19051"/>
                    <a:pt x="75017" y="18997"/>
                  </a:cubicBezTo>
                  <a:cubicBezTo>
                    <a:pt x="74943" y="18992"/>
                    <a:pt x="74865" y="18982"/>
                    <a:pt x="74791" y="18972"/>
                  </a:cubicBezTo>
                  <a:cubicBezTo>
                    <a:pt x="73347" y="18819"/>
                    <a:pt x="71908" y="18612"/>
                    <a:pt x="70478" y="18351"/>
                  </a:cubicBezTo>
                  <a:cubicBezTo>
                    <a:pt x="70409" y="18336"/>
                    <a:pt x="70340" y="18331"/>
                    <a:pt x="70266" y="18317"/>
                  </a:cubicBezTo>
                  <a:cubicBezTo>
                    <a:pt x="60646" y="16518"/>
                    <a:pt x="51666" y="12220"/>
                    <a:pt x="44224" y="5857"/>
                  </a:cubicBezTo>
                  <a:cubicBezTo>
                    <a:pt x="39725" y="2011"/>
                    <a:pt x="34125" y="0"/>
                    <a:pt x="28498"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81"/>
            <p:cNvSpPr/>
            <p:nvPr/>
          </p:nvSpPr>
          <p:spPr>
            <a:xfrm>
              <a:off x="2910083" y="2420918"/>
              <a:ext cx="327379" cy="312727"/>
            </a:xfrm>
            <a:custGeom>
              <a:avLst/>
              <a:gdLst/>
              <a:ahLst/>
              <a:cxnLst/>
              <a:rect l="l" t="t" r="r" b="b"/>
              <a:pathLst>
                <a:path w="101908" h="97347" extrusionOk="0">
                  <a:moveTo>
                    <a:pt x="53377" y="1"/>
                  </a:moveTo>
                  <a:cubicBezTo>
                    <a:pt x="52884" y="9843"/>
                    <a:pt x="49823" y="19390"/>
                    <a:pt x="44495" y="27689"/>
                  </a:cubicBezTo>
                  <a:lnTo>
                    <a:pt x="44490" y="27684"/>
                  </a:lnTo>
                  <a:cubicBezTo>
                    <a:pt x="37847" y="37980"/>
                    <a:pt x="27936" y="45964"/>
                    <a:pt x="16216" y="50163"/>
                  </a:cubicBezTo>
                  <a:cubicBezTo>
                    <a:pt x="6521" y="53638"/>
                    <a:pt x="1" y="62746"/>
                    <a:pt x="1" y="73041"/>
                  </a:cubicBezTo>
                  <a:cubicBezTo>
                    <a:pt x="1" y="86873"/>
                    <a:pt x="11336" y="97347"/>
                    <a:pt x="24173" y="97347"/>
                  </a:cubicBezTo>
                  <a:cubicBezTo>
                    <a:pt x="26820" y="97347"/>
                    <a:pt x="29530" y="96902"/>
                    <a:pt x="32219" y="95949"/>
                  </a:cubicBezTo>
                  <a:cubicBezTo>
                    <a:pt x="49306" y="89897"/>
                    <a:pt x="64347" y="79537"/>
                    <a:pt x="76048" y="66171"/>
                  </a:cubicBezTo>
                  <a:cubicBezTo>
                    <a:pt x="76329" y="65870"/>
                    <a:pt x="76609" y="65570"/>
                    <a:pt x="76881" y="65254"/>
                  </a:cubicBezTo>
                  <a:cubicBezTo>
                    <a:pt x="92548" y="46905"/>
                    <a:pt x="101267" y="23751"/>
                    <a:pt x="1019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81"/>
            <p:cNvSpPr/>
            <p:nvPr/>
          </p:nvSpPr>
          <p:spPr>
            <a:xfrm>
              <a:off x="2999034" y="2125384"/>
              <a:ext cx="238522" cy="411351"/>
            </a:xfrm>
            <a:custGeom>
              <a:avLst/>
              <a:gdLst/>
              <a:ahLst/>
              <a:cxnLst/>
              <a:rect l="l" t="t" r="r" b="b"/>
              <a:pathLst>
                <a:path w="74248" h="128047" extrusionOk="0">
                  <a:moveTo>
                    <a:pt x="24273" y="0"/>
                  </a:moveTo>
                  <a:lnTo>
                    <a:pt x="0" y="42036"/>
                  </a:lnTo>
                  <a:cubicBezTo>
                    <a:pt x="7521" y="46866"/>
                    <a:pt x="13775" y="53430"/>
                    <a:pt x="18236" y="61173"/>
                  </a:cubicBezTo>
                  <a:cubicBezTo>
                    <a:pt x="18694" y="61966"/>
                    <a:pt x="19128" y="62765"/>
                    <a:pt x="19542" y="63573"/>
                  </a:cubicBezTo>
                  <a:cubicBezTo>
                    <a:pt x="19601" y="63696"/>
                    <a:pt x="19665" y="63829"/>
                    <a:pt x="19729" y="63953"/>
                  </a:cubicBezTo>
                  <a:cubicBezTo>
                    <a:pt x="19970" y="64426"/>
                    <a:pt x="20202" y="64904"/>
                    <a:pt x="20429" y="65382"/>
                  </a:cubicBezTo>
                  <a:cubicBezTo>
                    <a:pt x="20557" y="65658"/>
                    <a:pt x="20685" y="65929"/>
                    <a:pt x="20808" y="66210"/>
                  </a:cubicBezTo>
                  <a:cubicBezTo>
                    <a:pt x="21079" y="66806"/>
                    <a:pt x="21346" y="67408"/>
                    <a:pt x="21592" y="68014"/>
                  </a:cubicBezTo>
                  <a:cubicBezTo>
                    <a:pt x="21676" y="68226"/>
                    <a:pt x="21755" y="68433"/>
                    <a:pt x="21838" y="68645"/>
                  </a:cubicBezTo>
                  <a:cubicBezTo>
                    <a:pt x="22036" y="69142"/>
                    <a:pt x="22223" y="69645"/>
                    <a:pt x="22405" y="70148"/>
                  </a:cubicBezTo>
                  <a:cubicBezTo>
                    <a:pt x="25816" y="79561"/>
                    <a:pt x="26649" y="89714"/>
                    <a:pt x="24815" y="99561"/>
                  </a:cubicBezTo>
                  <a:cubicBezTo>
                    <a:pt x="22952" y="109586"/>
                    <a:pt x="27738" y="119679"/>
                    <a:pt x="36570" y="124780"/>
                  </a:cubicBezTo>
                  <a:cubicBezTo>
                    <a:pt x="40441" y="127014"/>
                    <a:pt x="44590" y="128047"/>
                    <a:pt x="48651" y="128047"/>
                  </a:cubicBezTo>
                  <a:cubicBezTo>
                    <a:pt x="59837" y="128047"/>
                    <a:pt x="70356" y="120215"/>
                    <a:pt x="72558" y="108102"/>
                  </a:cubicBezTo>
                  <a:cubicBezTo>
                    <a:pt x="73686" y="101887"/>
                    <a:pt x="74248" y="95579"/>
                    <a:pt x="74248" y="89261"/>
                  </a:cubicBezTo>
                  <a:cubicBezTo>
                    <a:pt x="74243" y="71168"/>
                    <a:pt x="69655" y="54150"/>
                    <a:pt x="61577" y="39305"/>
                  </a:cubicBezTo>
                  <a:lnTo>
                    <a:pt x="61557" y="39315"/>
                  </a:lnTo>
                  <a:cubicBezTo>
                    <a:pt x="61123" y="38517"/>
                    <a:pt x="60680" y="37723"/>
                    <a:pt x="60222" y="36930"/>
                  </a:cubicBezTo>
                  <a:cubicBezTo>
                    <a:pt x="51178" y="21262"/>
                    <a:pt x="38694" y="8818"/>
                    <a:pt x="24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81"/>
            <p:cNvSpPr/>
            <p:nvPr/>
          </p:nvSpPr>
          <p:spPr>
            <a:xfrm>
              <a:off x="2740849" y="2075876"/>
              <a:ext cx="419604" cy="217734"/>
            </a:xfrm>
            <a:custGeom>
              <a:avLst/>
              <a:gdLst/>
              <a:ahLst/>
              <a:cxnLst/>
              <a:rect l="l" t="t" r="r" b="b"/>
              <a:pathLst>
                <a:path w="130616" h="67777" extrusionOk="0">
                  <a:moveTo>
                    <a:pt x="49853" y="1"/>
                  </a:moveTo>
                  <a:cubicBezTo>
                    <a:pt x="32949" y="1"/>
                    <a:pt x="15828" y="4093"/>
                    <a:pt x="0" y="12696"/>
                  </a:cubicBezTo>
                  <a:lnTo>
                    <a:pt x="24263" y="54711"/>
                  </a:lnTo>
                  <a:cubicBezTo>
                    <a:pt x="32189" y="50621"/>
                    <a:pt x="40970" y="48497"/>
                    <a:pt x="49860" y="48497"/>
                  </a:cubicBezTo>
                  <a:cubicBezTo>
                    <a:pt x="50932" y="48497"/>
                    <a:pt x="52006" y="48528"/>
                    <a:pt x="53080" y="48590"/>
                  </a:cubicBezTo>
                  <a:cubicBezTo>
                    <a:pt x="53391" y="48605"/>
                    <a:pt x="53701" y="48630"/>
                    <a:pt x="54012" y="48649"/>
                  </a:cubicBezTo>
                  <a:cubicBezTo>
                    <a:pt x="54539" y="48689"/>
                    <a:pt x="55066" y="48728"/>
                    <a:pt x="55594" y="48782"/>
                  </a:cubicBezTo>
                  <a:cubicBezTo>
                    <a:pt x="55668" y="48792"/>
                    <a:pt x="55746" y="48802"/>
                    <a:pt x="55820" y="48807"/>
                  </a:cubicBezTo>
                  <a:cubicBezTo>
                    <a:pt x="57264" y="48960"/>
                    <a:pt x="58704" y="49172"/>
                    <a:pt x="60133" y="49433"/>
                  </a:cubicBezTo>
                  <a:cubicBezTo>
                    <a:pt x="60202" y="49448"/>
                    <a:pt x="60271" y="49453"/>
                    <a:pt x="60345" y="49462"/>
                  </a:cubicBezTo>
                  <a:cubicBezTo>
                    <a:pt x="69965" y="51266"/>
                    <a:pt x="78945" y="55564"/>
                    <a:pt x="86387" y="61927"/>
                  </a:cubicBezTo>
                  <a:cubicBezTo>
                    <a:pt x="90886" y="65767"/>
                    <a:pt x="96484" y="67777"/>
                    <a:pt x="102111" y="67777"/>
                  </a:cubicBezTo>
                  <a:cubicBezTo>
                    <a:pt x="106125" y="67777"/>
                    <a:pt x="110154" y="66754"/>
                    <a:pt x="113809" y="64642"/>
                  </a:cubicBezTo>
                  <a:lnTo>
                    <a:pt x="114420" y="64292"/>
                  </a:lnTo>
                  <a:cubicBezTo>
                    <a:pt x="128816" y="55983"/>
                    <a:pt x="130615" y="35958"/>
                    <a:pt x="117988" y="25140"/>
                  </a:cubicBezTo>
                  <a:cubicBezTo>
                    <a:pt x="102271" y="11685"/>
                    <a:pt x="82523" y="2809"/>
                    <a:pt x="60803" y="572"/>
                  </a:cubicBezTo>
                  <a:cubicBezTo>
                    <a:pt x="60596" y="552"/>
                    <a:pt x="60394" y="532"/>
                    <a:pt x="60192" y="513"/>
                  </a:cubicBezTo>
                  <a:cubicBezTo>
                    <a:pt x="59808" y="473"/>
                    <a:pt x="59423" y="439"/>
                    <a:pt x="59039" y="404"/>
                  </a:cubicBezTo>
                  <a:cubicBezTo>
                    <a:pt x="58531" y="360"/>
                    <a:pt x="58023" y="320"/>
                    <a:pt x="57511" y="281"/>
                  </a:cubicBezTo>
                  <a:lnTo>
                    <a:pt x="57171" y="256"/>
                  </a:lnTo>
                  <a:cubicBezTo>
                    <a:pt x="54739" y="86"/>
                    <a:pt x="52298" y="1"/>
                    <a:pt x="4985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81"/>
            <p:cNvSpPr/>
            <p:nvPr/>
          </p:nvSpPr>
          <p:spPr>
            <a:xfrm>
              <a:off x="2565167" y="2090625"/>
              <a:ext cx="327379" cy="312740"/>
            </a:xfrm>
            <a:custGeom>
              <a:avLst/>
              <a:gdLst/>
              <a:ahLst/>
              <a:cxnLst/>
              <a:rect l="l" t="t" r="r" b="b"/>
              <a:pathLst>
                <a:path w="101908" h="97351" extrusionOk="0">
                  <a:moveTo>
                    <a:pt x="77732" y="1"/>
                  </a:moveTo>
                  <a:cubicBezTo>
                    <a:pt x="75086" y="1"/>
                    <a:pt x="72377" y="446"/>
                    <a:pt x="69690" y="1397"/>
                  </a:cubicBezTo>
                  <a:cubicBezTo>
                    <a:pt x="52607" y="7449"/>
                    <a:pt x="37561" y="17814"/>
                    <a:pt x="25865" y="31175"/>
                  </a:cubicBezTo>
                  <a:cubicBezTo>
                    <a:pt x="25580" y="31476"/>
                    <a:pt x="25299" y="31776"/>
                    <a:pt x="25028" y="32097"/>
                  </a:cubicBezTo>
                  <a:cubicBezTo>
                    <a:pt x="9365" y="50441"/>
                    <a:pt x="646" y="73600"/>
                    <a:pt x="1" y="97350"/>
                  </a:cubicBezTo>
                  <a:lnTo>
                    <a:pt x="48536" y="97350"/>
                  </a:lnTo>
                  <a:cubicBezTo>
                    <a:pt x="49024" y="87503"/>
                    <a:pt x="52085" y="77956"/>
                    <a:pt x="57413" y="69662"/>
                  </a:cubicBezTo>
                  <a:lnTo>
                    <a:pt x="57418" y="69662"/>
                  </a:lnTo>
                  <a:cubicBezTo>
                    <a:pt x="64061" y="59371"/>
                    <a:pt x="73977" y="51382"/>
                    <a:pt x="85697" y="47183"/>
                  </a:cubicBezTo>
                  <a:cubicBezTo>
                    <a:pt x="95382" y="43708"/>
                    <a:pt x="101907" y="34605"/>
                    <a:pt x="101907" y="24310"/>
                  </a:cubicBezTo>
                  <a:cubicBezTo>
                    <a:pt x="101907" y="10473"/>
                    <a:pt x="90570" y="1"/>
                    <a:pt x="77732"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81"/>
            <p:cNvSpPr/>
            <p:nvPr/>
          </p:nvSpPr>
          <p:spPr>
            <a:xfrm>
              <a:off x="2565073" y="2287538"/>
              <a:ext cx="218572" cy="409555"/>
            </a:xfrm>
            <a:custGeom>
              <a:avLst/>
              <a:gdLst/>
              <a:ahLst/>
              <a:cxnLst/>
              <a:rect l="l" t="t" r="r" b="b"/>
              <a:pathLst>
                <a:path w="68038" h="127488" extrusionOk="0">
                  <a:moveTo>
                    <a:pt x="25598" y="0"/>
                  </a:moveTo>
                  <a:cubicBezTo>
                    <a:pt x="14413" y="0"/>
                    <a:pt x="3897" y="7831"/>
                    <a:pt x="1695" y="19943"/>
                  </a:cubicBezTo>
                  <a:cubicBezTo>
                    <a:pt x="567" y="26163"/>
                    <a:pt x="0" y="32466"/>
                    <a:pt x="5" y="38785"/>
                  </a:cubicBezTo>
                  <a:cubicBezTo>
                    <a:pt x="5" y="56877"/>
                    <a:pt x="4598" y="73900"/>
                    <a:pt x="12676" y="88745"/>
                  </a:cubicBezTo>
                  <a:lnTo>
                    <a:pt x="12696" y="88735"/>
                  </a:lnTo>
                  <a:cubicBezTo>
                    <a:pt x="13125" y="89533"/>
                    <a:pt x="13568" y="90327"/>
                    <a:pt x="14027" y="91120"/>
                  </a:cubicBezTo>
                  <a:cubicBezTo>
                    <a:pt x="22888" y="106463"/>
                    <a:pt x="35052" y="118705"/>
                    <a:pt x="49093" y="127488"/>
                  </a:cubicBezTo>
                  <a:cubicBezTo>
                    <a:pt x="44721" y="124742"/>
                    <a:pt x="40552" y="121677"/>
                    <a:pt x="36634" y="118316"/>
                  </a:cubicBezTo>
                  <a:cubicBezTo>
                    <a:pt x="24002" y="107503"/>
                    <a:pt x="25801" y="87473"/>
                    <a:pt x="40197" y="79164"/>
                  </a:cubicBezTo>
                  <a:lnTo>
                    <a:pt x="40808" y="78809"/>
                  </a:lnTo>
                  <a:cubicBezTo>
                    <a:pt x="44459" y="76702"/>
                    <a:pt x="48483" y="75681"/>
                    <a:pt x="52492" y="75681"/>
                  </a:cubicBezTo>
                  <a:cubicBezTo>
                    <a:pt x="58042" y="75681"/>
                    <a:pt x="63566" y="77637"/>
                    <a:pt x="68038" y="81377"/>
                  </a:cubicBezTo>
                  <a:cubicBezTo>
                    <a:pt x="63238" y="77256"/>
                    <a:pt x="59172" y="72353"/>
                    <a:pt x="56017" y="66877"/>
                  </a:cubicBezTo>
                  <a:cubicBezTo>
                    <a:pt x="55559" y="66083"/>
                    <a:pt x="55120" y="65280"/>
                    <a:pt x="54706" y="64472"/>
                  </a:cubicBezTo>
                  <a:cubicBezTo>
                    <a:pt x="54647" y="64349"/>
                    <a:pt x="54583" y="64221"/>
                    <a:pt x="54519" y="64092"/>
                  </a:cubicBezTo>
                  <a:cubicBezTo>
                    <a:pt x="54278" y="63619"/>
                    <a:pt x="54046" y="63141"/>
                    <a:pt x="53824" y="62663"/>
                  </a:cubicBezTo>
                  <a:cubicBezTo>
                    <a:pt x="53691" y="62392"/>
                    <a:pt x="53568" y="62116"/>
                    <a:pt x="53440" y="61840"/>
                  </a:cubicBezTo>
                  <a:cubicBezTo>
                    <a:pt x="53169" y="61239"/>
                    <a:pt x="52907" y="60637"/>
                    <a:pt x="52656" y="60031"/>
                  </a:cubicBezTo>
                  <a:cubicBezTo>
                    <a:pt x="52572" y="59824"/>
                    <a:pt x="52493" y="59612"/>
                    <a:pt x="52410" y="59400"/>
                  </a:cubicBezTo>
                  <a:cubicBezTo>
                    <a:pt x="52217" y="58903"/>
                    <a:pt x="52025" y="58400"/>
                    <a:pt x="51843" y="57902"/>
                  </a:cubicBezTo>
                  <a:cubicBezTo>
                    <a:pt x="48437" y="48484"/>
                    <a:pt x="47604" y="38331"/>
                    <a:pt x="49433" y="28484"/>
                  </a:cubicBezTo>
                  <a:cubicBezTo>
                    <a:pt x="51301" y="18459"/>
                    <a:pt x="46515" y="8366"/>
                    <a:pt x="37683" y="3270"/>
                  </a:cubicBezTo>
                  <a:cubicBezTo>
                    <a:pt x="33811" y="1033"/>
                    <a:pt x="29660" y="0"/>
                    <a:pt x="2559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8" name="Google Shape;5758;p81"/>
          <p:cNvGrpSpPr/>
          <p:nvPr/>
        </p:nvGrpSpPr>
        <p:grpSpPr>
          <a:xfrm>
            <a:off x="5633660" y="3534870"/>
            <a:ext cx="438354" cy="637329"/>
            <a:chOff x="1697726" y="3244179"/>
            <a:chExt cx="788124" cy="1146069"/>
          </a:xfrm>
        </p:grpSpPr>
        <p:sp>
          <p:nvSpPr>
            <p:cNvPr id="5759" name="Google Shape;5759;p81"/>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81"/>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761" name="Google Shape;5761;p81"/>
          <p:cNvSpPr/>
          <p:nvPr/>
        </p:nvSpPr>
        <p:spPr>
          <a:xfrm>
            <a:off x="8130919" y="342265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62" name="Google Shape;5762;p81"/>
          <p:cNvGrpSpPr/>
          <p:nvPr/>
        </p:nvGrpSpPr>
        <p:grpSpPr>
          <a:xfrm>
            <a:off x="7634874" y="1863232"/>
            <a:ext cx="799565" cy="670282"/>
            <a:chOff x="7617850" y="2063282"/>
            <a:chExt cx="799565" cy="670282"/>
          </a:xfrm>
        </p:grpSpPr>
        <p:cxnSp>
          <p:nvCxnSpPr>
            <p:cNvPr id="5763" name="Google Shape;5763;p81"/>
            <p:cNvCxnSpPr/>
            <p:nvPr/>
          </p:nvCxnSpPr>
          <p:spPr>
            <a:xfrm rot="5400000" flipH="1">
              <a:off x="7629118"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64" name="Google Shape;5764;p81"/>
            <p:cNvCxnSpPr/>
            <p:nvPr/>
          </p:nvCxnSpPr>
          <p:spPr>
            <a:xfrm rot="-5400000">
              <a:off x="8276270" y="210471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65" name="Google Shape;5765;p81"/>
            <p:cNvCxnSpPr/>
            <p:nvPr/>
          </p:nvCxnSpPr>
          <p:spPr>
            <a:xfrm rot="5400000">
              <a:off x="7629118"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66" name="Google Shape;5766;p81"/>
            <p:cNvCxnSpPr/>
            <p:nvPr/>
          </p:nvCxnSpPr>
          <p:spPr>
            <a:xfrm rot="-5400000" flipH="1">
              <a:off x="8276270" y="2612964"/>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5767" name="Google Shape;5767;p81"/>
            <p:cNvCxnSpPr/>
            <p:nvPr/>
          </p:nvCxnSpPr>
          <p:spPr>
            <a:xfrm rot="10800000">
              <a:off x="7617850" y="2393356"/>
              <a:ext cx="83400" cy="0"/>
            </a:xfrm>
            <a:prstGeom prst="straightConnector1">
              <a:avLst/>
            </a:prstGeom>
            <a:noFill/>
            <a:ln w="9525" cap="flat" cmpd="sng">
              <a:solidFill>
                <a:srgbClr val="667E92"/>
              </a:solidFill>
              <a:prstDash val="solid"/>
              <a:round/>
              <a:headEnd type="none" w="med" len="med"/>
              <a:tailEnd type="none" w="med" len="med"/>
            </a:ln>
          </p:spPr>
        </p:cxnSp>
        <p:cxnSp>
          <p:nvCxnSpPr>
            <p:cNvPr id="5768" name="Google Shape;5768;p81"/>
            <p:cNvCxnSpPr/>
            <p:nvPr/>
          </p:nvCxnSpPr>
          <p:spPr>
            <a:xfrm rot="10800000">
              <a:off x="8334015" y="2393356"/>
              <a:ext cx="83400" cy="0"/>
            </a:xfrm>
            <a:prstGeom prst="straightConnector1">
              <a:avLst/>
            </a:prstGeom>
            <a:noFill/>
            <a:ln w="9525" cap="flat" cmpd="sng">
              <a:solidFill>
                <a:srgbClr val="667E92"/>
              </a:solidFill>
              <a:prstDash val="solid"/>
              <a:round/>
              <a:headEnd type="none" w="med" len="med"/>
              <a:tailEnd type="none" w="med" len="med"/>
            </a:ln>
          </p:spPr>
        </p:cxnSp>
        <p:grpSp>
          <p:nvGrpSpPr>
            <p:cNvPr id="5769" name="Google Shape;5769;p81"/>
            <p:cNvGrpSpPr/>
            <p:nvPr/>
          </p:nvGrpSpPr>
          <p:grpSpPr>
            <a:xfrm>
              <a:off x="7734309" y="2063282"/>
              <a:ext cx="570957" cy="620095"/>
              <a:chOff x="7734309" y="2063282"/>
              <a:chExt cx="570957" cy="620095"/>
            </a:xfrm>
          </p:grpSpPr>
          <p:grpSp>
            <p:nvGrpSpPr>
              <p:cNvPr id="5770" name="Google Shape;5770;p81"/>
              <p:cNvGrpSpPr/>
              <p:nvPr/>
            </p:nvGrpSpPr>
            <p:grpSpPr>
              <a:xfrm>
                <a:off x="8031573" y="2063282"/>
                <a:ext cx="273693" cy="620095"/>
                <a:chOff x="8031573" y="2063282"/>
                <a:chExt cx="273693" cy="620095"/>
              </a:xfrm>
            </p:grpSpPr>
            <p:sp>
              <p:nvSpPr>
                <p:cNvPr id="5771" name="Google Shape;5771;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75" name="Google Shape;5775;p81"/>
              <p:cNvGrpSpPr/>
              <p:nvPr/>
            </p:nvGrpSpPr>
            <p:grpSpPr>
              <a:xfrm flipH="1">
                <a:off x="7734309" y="2063282"/>
                <a:ext cx="273693" cy="620095"/>
                <a:chOff x="8031573" y="2063282"/>
                <a:chExt cx="273693" cy="620095"/>
              </a:xfrm>
            </p:grpSpPr>
            <p:sp>
              <p:nvSpPr>
                <p:cNvPr id="5776" name="Google Shape;5776;p81"/>
                <p:cNvSpPr/>
                <p:nvPr/>
              </p:nvSpPr>
              <p:spPr>
                <a:xfrm>
                  <a:off x="8031573" y="2481676"/>
                  <a:ext cx="246012" cy="201702"/>
                </a:xfrm>
                <a:custGeom>
                  <a:avLst/>
                  <a:gdLst/>
                  <a:ahLst/>
                  <a:cxnLst/>
                  <a:rect l="l" t="t" r="r" b="b"/>
                  <a:pathLst>
                    <a:path w="17944" h="14712" extrusionOk="0">
                      <a:moveTo>
                        <a:pt x="13714" y="1"/>
                      </a:moveTo>
                      <a:cubicBezTo>
                        <a:pt x="13485" y="1"/>
                        <a:pt x="13243" y="5"/>
                        <a:pt x="12987" y="13"/>
                      </a:cubicBezTo>
                      <a:cubicBezTo>
                        <a:pt x="11706" y="56"/>
                        <a:pt x="10294" y="76"/>
                        <a:pt x="8782" y="76"/>
                      </a:cubicBezTo>
                      <a:cubicBezTo>
                        <a:pt x="8568" y="76"/>
                        <a:pt x="8352" y="76"/>
                        <a:pt x="8134" y="75"/>
                      </a:cubicBezTo>
                      <a:lnTo>
                        <a:pt x="8118" y="75"/>
                      </a:lnTo>
                      <a:cubicBezTo>
                        <a:pt x="8116" y="75"/>
                        <a:pt x="8114" y="75"/>
                        <a:pt x="8112" y="75"/>
                      </a:cubicBezTo>
                      <a:cubicBezTo>
                        <a:pt x="6297" y="75"/>
                        <a:pt x="4825" y="1549"/>
                        <a:pt x="4828" y="3365"/>
                      </a:cubicBezTo>
                      <a:lnTo>
                        <a:pt x="4828" y="4847"/>
                      </a:lnTo>
                      <a:lnTo>
                        <a:pt x="6675" y="4847"/>
                      </a:lnTo>
                      <a:cubicBezTo>
                        <a:pt x="9163" y="4850"/>
                        <a:pt x="11182" y="6869"/>
                        <a:pt x="11185" y="9357"/>
                      </a:cubicBezTo>
                      <a:lnTo>
                        <a:pt x="11185" y="9535"/>
                      </a:lnTo>
                      <a:cubicBezTo>
                        <a:pt x="11185" y="9839"/>
                        <a:pt x="10936" y="10088"/>
                        <a:pt x="10632" y="10088"/>
                      </a:cubicBezTo>
                      <a:cubicBezTo>
                        <a:pt x="10328" y="10088"/>
                        <a:pt x="10079" y="9839"/>
                        <a:pt x="10079" y="9535"/>
                      </a:cubicBezTo>
                      <a:lnTo>
                        <a:pt x="10079" y="9357"/>
                      </a:lnTo>
                      <a:cubicBezTo>
                        <a:pt x="10079" y="7477"/>
                        <a:pt x="8555" y="5953"/>
                        <a:pt x="6675" y="5953"/>
                      </a:cubicBezTo>
                      <a:lnTo>
                        <a:pt x="1" y="5953"/>
                      </a:lnTo>
                      <a:lnTo>
                        <a:pt x="1" y="12851"/>
                      </a:lnTo>
                      <a:cubicBezTo>
                        <a:pt x="460" y="13288"/>
                        <a:pt x="2279" y="14711"/>
                        <a:pt x="6423" y="14711"/>
                      </a:cubicBezTo>
                      <a:cubicBezTo>
                        <a:pt x="11525" y="14711"/>
                        <a:pt x="14168" y="11628"/>
                        <a:pt x="14527" y="8571"/>
                      </a:cubicBezTo>
                      <a:cubicBezTo>
                        <a:pt x="14553" y="8351"/>
                        <a:pt x="14705" y="8169"/>
                        <a:pt x="14919" y="8105"/>
                      </a:cubicBezTo>
                      <a:cubicBezTo>
                        <a:pt x="15042" y="8069"/>
                        <a:pt x="17944" y="7154"/>
                        <a:pt x="17882" y="3957"/>
                      </a:cubicBezTo>
                      <a:cubicBezTo>
                        <a:pt x="17856" y="2779"/>
                        <a:pt x="17727" y="1961"/>
                        <a:pt x="17459" y="1392"/>
                      </a:cubicBezTo>
                      <a:cubicBezTo>
                        <a:pt x="17352" y="1201"/>
                        <a:pt x="17093" y="842"/>
                        <a:pt x="17028" y="780"/>
                      </a:cubicBezTo>
                      <a:cubicBezTo>
                        <a:pt x="16462" y="243"/>
                        <a:pt x="15452" y="1"/>
                        <a:pt x="13714"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81"/>
                <p:cNvSpPr/>
                <p:nvPr/>
              </p:nvSpPr>
              <p:spPr>
                <a:xfrm>
                  <a:off x="8031573" y="2298026"/>
                  <a:ext cx="273693" cy="250112"/>
                </a:xfrm>
                <a:custGeom>
                  <a:avLst/>
                  <a:gdLst/>
                  <a:ahLst/>
                  <a:cxnLst/>
                  <a:rect l="l" t="t" r="r" b="b"/>
                  <a:pathLst>
                    <a:path w="19963" h="18243" extrusionOk="0">
                      <a:moveTo>
                        <a:pt x="16810" y="1"/>
                      </a:moveTo>
                      <a:cubicBezTo>
                        <a:pt x="16764" y="1"/>
                        <a:pt x="16738" y="2"/>
                        <a:pt x="16737" y="2"/>
                      </a:cubicBezTo>
                      <a:lnTo>
                        <a:pt x="12039" y="2"/>
                      </a:lnTo>
                      <a:cubicBezTo>
                        <a:pt x="9752" y="2"/>
                        <a:pt x="7902" y="1856"/>
                        <a:pt x="7898" y="4140"/>
                      </a:cubicBezTo>
                      <a:lnTo>
                        <a:pt x="7898" y="6748"/>
                      </a:lnTo>
                      <a:lnTo>
                        <a:pt x="8303" y="6748"/>
                      </a:lnTo>
                      <a:cubicBezTo>
                        <a:pt x="9966" y="6748"/>
                        <a:pt x="11315" y="8097"/>
                        <a:pt x="11315" y="9760"/>
                      </a:cubicBezTo>
                      <a:lnTo>
                        <a:pt x="11315" y="10333"/>
                      </a:lnTo>
                      <a:cubicBezTo>
                        <a:pt x="11315" y="10637"/>
                        <a:pt x="11069" y="10886"/>
                        <a:pt x="10761" y="10886"/>
                      </a:cubicBezTo>
                      <a:cubicBezTo>
                        <a:pt x="10457" y="10886"/>
                        <a:pt x="10211" y="10637"/>
                        <a:pt x="10211" y="10333"/>
                      </a:cubicBezTo>
                      <a:lnTo>
                        <a:pt x="10211" y="9760"/>
                      </a:lnTo>
                      <a:cubicBezTo>
                        <a:pt x="10208" y="8705"/>
                        <a:pt x="9357" y="7854"/>
                        <a:pt x="8303" y="7851"/>
                      </a:cubicBezTo>
                      <a:lnTo>
                        <a:pt x="6449" y="7851"/>
                      </a:lnTo>
                      <a:cubicBezTo>
                        <a:pt x="5362" y="7851"/>
                        <a:pt x="4482" y="8731"/>
                        <a:pt x="4482" y="9818"/>
                      </a:cubicBezTo>
                      <a:lnTo>
                        <a:pt x="4482" y="10624"/>
                      </a:lnTo>
                      <a:cubicBezTo>
                        <a:pt x="4482" y="10931"/>
                        <a:pt x="4233" y="11177"/>
                        <a:pt x="3929" y="11177"/>
                      </a:cubicBezTo>
                      <a:cubicBezTo>
                        <a:pt x="3624" y="11177"/>
                        <a:pt x="3375" y="10931"/>
                        <a:pt x="3375" y="10624"/>
                      </a:cubicBezTo>
                      <a:lnTo>
                        <a:pt x="3375" y="9818"/>
                      </a:lnTo>
                      <a:cubicBezTo>
                        <a:pt x="3375" y="8123"/>
                        <a:pt x="4750" y="6745"/>
                        <a:pt x="6449" y="6745"/>
                      </a:cubicBezTo>
                      <a:lnTo>
                        <a:pt x="6792" y="6745"/>
                      </a:lnTo>
                      <a:lnTo>
                        <a:pt x="6792" y="5230"/>
                      </a:lnTo>
                      <a:lnTo>
                        <a:pt x="1" y="5230"/>
                      </a:lnTo>
                      <a:lnTo>
                        <a:pt x="1" y="18243"/>
                      </a:lnTo>
                      <a:lnTo>
                        <a:pt x="3722" y="18243"/>
                      </a:lnTo>
                      <a:lnTo>
                        <a:pt x="3722" y="16761"/>
                      </a:lnTo>
                      <a:cubicBezTo>
                        <a:pt x="3722" y="14335"/>
                        <a:pt x="5689" y="12364"/>
                        <a:pt x="8118" y="12364"/>
                      </a:cubicBezTo>
                      <a:lnTo>
                        <a:pt x="8138" y="12364"/>
                      </a:lnTo>
                      <a:cubicBezTo>
                        <a:pt x="8355" y="12365"/>
                        <a:pt x="8571" y="12366"/>
                        <a:pt x="8785" y="12366"/>
                      </a:cubicBezTo>
                      <a:cubicBezTo>
                        <a:pt x="10281" y="12366"/>
                        <a:pt x="11680" y="12346"/>
                        <a:pt x="12949" y="12306"/>
                      </a:cubicBezTo>
                      <a:cubicBezTo>
                        <a:pt x="13215" y="12297"/>
                        <a:pt x="13470" y="12293"/>
                        <a:pt x="13712" y="12293"/>
                      </a:cubicBezTo>
                      <a:cubicBezTo>
                        <a:pt x="15786" y="12293"/>
                        <a:pt x="16995" y="12621"/>
                        <a:pt x="17789" y="13374"/>
                      </a:cubicBezTo>
                      <a:cubicBezTo>
                        <a:pt x="17866" y="13448"/>
                        <a:pt x="17941" y="13526"/>
                        <a:pt x="18009" y="13610"/>
                      </a:cubicBezTo>
                      <a:cubicBezTo>
                        <a:pt x="19963" y="12539"/>
                        <a:pt x="19927" y="9744"/>
                        <a:pt x="19927" y="9715"/>
                      </a:cubicBezTo>
                      <a:lnTo>
                        <a:pt x="19927" y="4156"/>
                      </a:lnTo>
                      <a:cubicBezTo>
                        <a:pt x="19927" y="2603"/>
                        <a:pt x="19545" y="1461"/>
                        <a:pt x="18795" y="763"/>
                      </a:cubicBezTo>
                      <a:cubicBezTo>
                        <a:pt x="18032" y="53"/>
                        <a:pt x="17079" y="1"/>
                        <a:pt x="1681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81"/>
                <p:cNvSpPr/>
                <p:nvPr/>
              </p:nvSpPr>
              <p:spPr>
                <a:xfrm>
                  <a:off x="8031573" y="2063282"/>
                  <a:ext cx="177311" cy="142529"/>
                </a:xfrm>
                <a:custGeom>
                  <a:avLst/>
                  <a:gdLst/>
                  <a:ahLst/>
                  <a:cxnLst/>
                  <a:rect l="l" t="t" r="r" b="b"/>
                  <a:pathLst>
                    <a:path w="12933" h="10396" extrusionOk="0">
                      <a:moveTo>
                        <a:pt x="3097" y="1"/>
                      </a:moveTo>
                      <a:cubicBezTo>
                        <a:pt x="134" y="1"/>
                        <a:pt x="4" y="3928"/>
                        <a:pt x="1" y="4087"/>
                      </a:cubicBezTo>
                      <a:lnTo>
                        <a:pt x="1" y="10396"/>
                      </a:lnTo>
                      <a:lnTo>
                        <a:pt x="3796" y="10396"/>
                      </a:lnTo>
                      <a:cubicBezTo>
                        <a:pt x="5061" y="10393"/>
                        <a:pt x="6087" y="9367"/>
                        <a:pt x="6087" y="8102"/>
                      </a:cubicBezTo>
                      <a:lnTo>
                        <a:pt x="6087" y="7568"/>
                      </a:lnTo>
                      <a:cubicBezTo>
                        <a:pt x="6083" y="6255"/>
                        <a:pt x="5022" y="5193"/>
                        <a:pt x="3712" y="5193"/>
                      </a:cubicBezTo>
                      <a:lnTo>
                        <a:pt x="2803" y="5193"/>
                      </a:lnTo>
                      <a:cubicBezTo>
                        <a:pt x="2499" y="5193"/>
                        <a:pt x="2249" y="4944"/>
                        <a:pt x="2249" y="4640"/>
                      </a:cubicBezTo>
                      <a:cubicBezTo>
                        <a:pt x="2249" y="4336"/>
                        <a:pt x="2499" y="4087"/>
                        <a:pt x="2803" y="4087"/>
                      </a:cubicBezTo>
                      <a:lnTo>
                        <a:pt x="3715" y="4087"/>
                      </a:lnTo>
                      <a:cubicBezTo>
                        <a:pt x="5507" y="4090"/>
                        <a:pt x="7009" y="5456"/>
                        <a:pt x="7180" y="7241"/>
                      </a:cubicBezTo>
                      <a:lnTo>
                        <a:pt x="12741" y="7241"/>
                      </a:lnTo>
                      <a:cubicBezTo>
                        <a:pt x="12868" y="7086"/>
                        <a:pt x="12932" y="6847"/>
                        <a:pt x="12777" y="6420"/>
                      </a:cubicBezTo>
                      <a:cubicBezTo>
                        <a:pt x="12389" y="5323"/>
                        <a:pt x="10755" y="3708"/>
                        <a:pt x="8616" y="2301"/>
                      </a:cubicBezTo>
                      <a:cubicBezTo>
                        <a:pt x="6494" y="903"/>
                        <a:pt x="4327" y="1"/>
                        <a:pt x="309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81"/>
                <p:cNvSpPr/>
                <p:nvPr/>
              </p:nvSpPr>
              <p:spPr>
                <a:xfrm>
                  <a:off x="8031573" y="2177659"/>
                  <a:ext cx="221307" cy="176914"/>
                </a:xfrm>
                <a:custGeom>
                  <a:avLst/>
                  <a:gdLst/>
                  <a:ahLst/>
                  <a:cxnLst/>
                  <a:rect l="l" t="t" r="r" b="b"/>
                  <a:pathLst>
                    <a:path w="16142" h="12904" extrusionOk="0">
                      <a:moveTo>
                        <a:pt x="13080" y="0"/>
                      </a:moveTo>
                      <a:cubicBezTo>
                        <a:pt x="13032" y="0"/>
                        <a:pt x="13005" y="2"/>
                        <a:pt x="13004" y="2"/>
                      </a:cubicBezTo>
                      <a:cubicBezTo>
                        <a:pt x="12997" y="3"/>
                        <a:pt x="12991" y="4"/>
                        <a:pt x="12985" y="4"/>
                      </a:cubicBezTo>
                      <a:cubicBezTo>
                        <a:pt x="12978" y="4"/>
                        <a:pt x="12973" y="3"/>
                        <a:pt x="12968" y="2"/>
                      </a:cubicBezTo>
                      <a:lnTo>
                        <a:pt x="7183" y="2"/>
                      </a:lnTo>
                      <a:cubicBezTo>
                        <a:pt x="7054" y="1778"/>
                        <a:pt x="5579" y="3156"/>
                        <a:pt x="3796" y="3156"/>
                      </a:cubicBezTo>
                      <a:lnTo>
                        <a:pt x="1" y="3156"/>
                      </a:lnTo>
                      <a:lnTo>
                        <a:pt x="1" y="12904"/>
                      </a:lnTo>
                      <a:lnTo>
                        <a:pt x="6792" y="12904"/>
                      </a:lnTo>
                      <a:cubicBezTo>
                        <a:pt x="6802" y="10018"/>
                        <a:pt x="9150" y="7676"/>
                        <a:pt x="12036" y="7676"/>
                      </a:cubicBezTo>
                      <a:lnTo>
                        <a:pt x="16142" y="7676"/>
                      </a:lnTo>
                      <a:lnTo>
                        <a:pt x="16142" y="3137"/>
                      </a:lnTo>
                      <a:cubicBezTo>
                        <a:pt x="16142" y="2108"/>
                        <a:pt x="15857" y="1318"/>
                        <a:pt x="15297" y="788"/>
                      </a:cubicBezTo>
                      <a:cubicBezTo>
                        <a:pt x="14516" y="51"/>
                        <a:pt x="13383" y="0"/>
                        <a:pt x="1308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780" name="Google Shape;5780;p81"/>
          <p:cNvSpPr/>
          <p:nvPr/>
        </p:nvSpPr>
        <p:spPr>
          <a:xfrm>
            <a:off x="7095128" y="3555322"/>
            <a:ext cx="558742" cy="616877"/>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81"/>
          <p:cNvSpPr/>
          <p:nvPr/>
        </p:nvSpPr>
        <p:spPr>
          <a:xfrm rot="10800000">
            <a:off x="6581310" y="3552736"/>
            <a:ext cx="406111" cy="619462"/>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782" name="Google Shape;5782;p81"/>
          <p:cNvGrpSpPr/>
          <p:nvPr/>
        </p:nvGrpSpPr>
        <p:grpSpPr>
          <a:xfrm>
            <a:off x="7821480" y="2716716"/>
            <a:ext cx="602567" cy="601884"/>
            <a:chOff x="1186975" y="238125"/>
            <a:chExt cx="5244275" cy="5238325"/>
          </a:xfrm>
        </p:grpSpPr>
        <p:sp>
          <p:nvSpPr>
            <p:cNvPr id="5783" name="Google Shape;5783;p81"/>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81"/>
            <p:cNvSpPr/>
            <p:nvPr/>
          </p:nvSpPr>
          <p:spPr>
            <a:xfrm>
              <a:off x="1186975" y="2279750"/>
              <a:ext cx="2628625"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81"/>
            <p:cNvSpPr/>
            <p:nvPr/>
          </p:nvSpPr>
          <p:spPr>
            <a:xfrm>
              <a:off x="3802600" y="239450"/>
              <a:ext cx="2628650" cy="3196825"/>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81"/>
            <p:cNvSpPr/>
            <p:nvPr/>
          </p:nvSpPr>
          <p:spPr>
            <a:xfrm>
              <a:off x="3232500"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87" name="Google Shape;5787;p81"/>
          <p:cNvGrpSpPr/>
          <p:nvPr/>
        </p:nvGrpSpPr>
        <p:grpSpPr>
          <a:xfrm>
            <a:off x="3264218" y="1856199"/>
            <a:ext cx="651848" cy="687338"/>
            <a:chOff x="3400515" y="2056248"/>
            <a:chExt cx="698134" cy="735987"/>
          </a:xfrm>
        </p:grpSpPr>
        <p:grpSp>
          <p:nvGrpSpPr>
            <p:cNvPr id="5788" name="Google Shape;5788;p81"/>
            <p:cNvGrpSpPr/>
            <p:nvPr/>
          </p:nvGrpSpPr>
          <p:grpSpPr>
            <a:xfrm>
              <a:off x="3400515" y="2283913"/>
              <a:ext cx="312919" cy="219900"/>
              <a:chOff x="3400515" y="2283913"/>
              <a:chExt cx="312919" cy="219900"/>
            </a:xfrm>
          </p:grpSpPr>
          <p:sp>
            <p:nvSpPr>
              <p:cNvPr id="5789" name="Google Shape;5789;p81"/>
              <p:cNvSpPr/>
              <p:nvPr/>
            </p:nvSpPr>
            <p:spPr>
              <a:xfrm>
                <a:off x="3493534" y="2283913"/>
                <a:ext cx="219900" cy="219900"/>
              </a:xfrm>
              <a:prstGeom prst="ellipse">
                <a:avLst/>
              </a:prstGeom>
              <a:solidFill>
                <a:srgbClr val="435D74"/>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90" name="Google Shape;5790;p81"/>
              <p:cNvCxnSpPr/>
              <p:nvPr/>
            </p:nvCxnSpPr>
            <p:spPr>
              <a:xfrm rot="10800000">
                <a:off x="3400515" y="2393804"/>
                <a:ext cx="95400" cy="0"/>
              </a:xfrm>
              <a:prstGeom prst="straightConnector1">
                <a:avLst/>
              </a:prstGeom>
              <a:noFill/>
              <a:ln w="28575" cap="flat" cmpd="sng">
                <a:solidFill>
                  <a:srgbClr val="435D74"/>
                </a:solidFill>
                <a:prstDash val="solid"/>
                <a:round/>
                <a:headEnd type="none" w="med" len="med"/>
                <a:tailEnd type="none" w="med" len="med"/>
              </a:ln>
            </p:spPr>
          </p:cxnSp>
        </p:grpSp>
        <p:grpSp>
          <p:nvGrpSpPr>
            <p:cNvPr id="5791" name="Google Shape;5791;p81"/>
            <p:cNvGrpSpPr/>
            <p:nvPr/>
          </p:nvGrpSpPr>
          <p:grpSpPr>
            <a:xfrm>
              <a:off x="3547823" y="2461089"/>
              <a:ext cx="219900" cy="331146"/>
              <a:chOff x="3547823" y="2461089"/>
              <a:chExt cx="219900" cy="331146"/>
            </a:xfrm>
          </p:grpSpPr>
          <p:sp>
            <p:nvSpPr>
              <p:cNvPr id="5792" name="Google Shape;5792;p81"/>
              <p:cNvSpPr/>
              <p:nvPr/>
            </p:nvSpPr>
            <p:spPr>
              <a:xfrm>
                <a:off x="3547823" y="2461089"/>
                <a:ext cx="219900" cy="219900"/>
              </a:xfrm>
              <a:prstGeom prst="ellipse">
                <a:avLst/>
              </a:prstGeom>
              <a:solidFill>
                <a:srgbClr val="5F7D95"/>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93" name="Google Shape;5793;p81"/>
              <p:cNvCxnSpPr/>
              <p:nvPr/>
            </p:nvCxnSpPr>
            <p:spPr>
              <a:xfrm rot="10800000">
                <a:off x="3657701" y="2678535"/>
                <a:ext cx="0" cy="113700"/>
              </a:xfrm>
              <a:prstGeom prst="straightConnector1">
                <a:avLst/>
              </a:prstGeom>
              <a:noFill/>
              <a:ln w="28575" cap="flat" cmpd="sng">
                <a:solidFill>
                  <a:srgbClr val="5F7D95"/>
                </a:solidFill>
                <a:prstDash val="solid"/>
                <a:round/>
                <a:headEnd type="none" w="med" len="med"/>
                <a:tailEnd type="none" w="med" len="med"/>
              </a:ln>
            </p:spPr>
          </p:cxnSp>
        </p:grpSp>
        <p:grpSp>
          <p:nvGrpSpPr>
            <p:cNvPr id="5794" name="Google Shape;5794;p81"/>
            <p:cNvGrpSpPr/>
            <p:nvPr/>
          </p:nvGrpSpPr>
          <p:grpSpPr>
            <a:xfrm>
              <a:off x="3734138" y="2461089"/>
              <a:ext cx="219900" cy="331146"/>
              <a:chOff x="3734138" y="2461089"/>
              <a:chExt cx="219900" cy="331146"/>
            </a:xfrm>
          </p:grpSpPr>
          <p:sp>
            <p:nvSpPr>
              <p:cNvPr id="5795" name="Google Shape;5795;p81"/>
              <p:cNvSpPr/>
              <p:nvPr/>
            </p:nvSpPr>
            <p:spPr>
              <a:xfrm>
                <a:off x="3734138" y="2461089"/>
                <a:ext cx="219900" cy="219900"/>
              </a:xfrm>
              <a:prstGeom prst="ellipse">
                <a:avLst/>
              </a:prstGeom>
              <a:solidFill>
                <a:srgbClr val="869FB2"/>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96" name="Google Shape;5796;p81"/>
              <p:cNvCxnSpPr/>
              <p:nvPr/>
            </p:nvCxnSpPr>
            <p:spPr>
              <a:xfrm rot="10800000">
                <a:off x="3844020" y="2678535"/>
                <a:ext cx="0" cy="113700"/>
              </a:xfrm>
              <a:prstGeom prst="straightConnector1">
                <a:avLst/>
              </a:prstGeom>
              <a:noFill/>
              <a:ln w="28575" cap="flat" cmpd="sng">
                <a:solidFill>
                  <a:srgbClr val="869FB2"/>
                </a:solidFill>
                <a:prstDash val="solid"/>
                <a:round/>
                <a:headEnd type="none" w="med" len="med"/>
                <a:tailEnd type="none" w="med" len="med"/>
              </a:ln>
            </p:spPr>
          </p:cxnSp>
        </p:grpSp>
        <p:grpSp>
          <p:nvGrpSpPr>
            <p:cNvPr id="5797" name="Google Shape;5797;p81"/>
            <p:cNvGrpSpPr/>
            <p:nvPr/>
          </p:nvGrpSpPr>
          <p:grpSpPr>
            <a:xfrm>
              <a:off x="3787560" y="2281742"/>
              <a:ext cx="311089" cy="219900"/>
              <a:chOff x="3787560" y="2281742"/>
              <a:chExt cx="311089" cy="219900"/>
            </a:xfrm>
          </p:grpSpPr>
          <p:sp>
            <p:nvSpPr>
              <p:cNvPr id="5798" name="Google Shape;5798;p81"/>
              <p:cNvSpPr/>
              <p:nvPr/>
            </p:nvSpPr>
            <p:spPr>
              <a:xfrm>
                <a:off x="3787560" y="2281742"/>
                <a:ext cx="219900" cy="219900"/>
              </a:xfrm>
              <a:prstGeom prst="ellipse">
                <a:avLst/>
              </a:prstGeom>
              <a:solidFill>
                <a:srgbClr val="A5B7C6"/>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5799" name="Google Shape;5799;p81"/>
              <p:cNvCxnSpPr/>
              <p:nvPr/>
            </p:nvCxnSpPr>
            <p:spPr>
              <a:xfrm rot="10800000">
                <a:off x="4003849" y="2393795"/>
                <a:ext cx="94800" cy="0"/>
              </a:xfrm>
              <a:prstGeom prst="straightConnector1">
                <a:avLst/>
              </a:prstGeom>
              <a:noFill/>
              <a:ln w="28575" cap="flat" cmpd="sng">
                <a:solidFill>
                  <a:srgbClr val="A5B7C6"/>
                </a:solidFill>
                <a:prstDash val="solid"/>
                <a:round/>
                <a:headEnd type="none" w="med" len="med"/>
                <a:tailEnd type="none" w="med" len="med"/>
              </a:ln>
            </p:spPr>
          </p:cxnSp>
        </p:grpSp>
        <p:grpSp>
          <p:nvGrpSpPr>
            <p:cNvPr id="5800" name="Google Shape;5800;p81"/>
            <p:cNvGrpSpPr/>
            <p:nvPr/>
          </p:nvGrpSpPr>
          <p:grpSpPr>
            <a:xfrm>
              <a:off x="3637290" y="2056248"/>
              <a:ext cx="219900" cy="330736"/>
              <a:chOff x="3637290" y="2056248"/>
              <a:chExt cx="219900" cy="330736"/>
            </a:xfrm>
          </p:grpSpPr>
          <p:sp>
            <p:nvSpPr>
              <p:cNvPr id="5801" name="Google Shape;5801;p81"/>
              <p:cNvSpPr/>
              <p:nvPr/>
            </p:nvSpPr>
            <p:spPr>
              <a:xfrm>
                <a:off x="3637290" y="2167085"/>
                <a:ext cx="219900" cy="219900"/>
              </a:xfrm>
              <a:prstGeom prst="ellipse">
                <a:avLst/>
              </a:prstGeom>
              <a:solidFill>
                <a:srgbClr val="BAC8D3"/>
              </a:solidFill>
              <a:ln>
                <a:noFill/>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5802" name="Google Shape;5802;p81"/>
              <p:cNvCxnSpPr/>
              <p:nvPr/>
            </p:nvCxnSpPr>
            <p:spPr>
              <a:xfrm rot="10800000">
                <a:off x="3747169" y="2056248"/>
                <a:ext cx="0" cy="113700"/>
              </a:xfrm>
              <a:prstGeom prst="straightConnector1">
                <a:avLst/>
              </a:prstGeom>
              <a:noFill/>
              <a:ln w="28575" cap="flat" cmpd="sng">
                <a:solidFill>
                  <a:srgbClr val="BAC8D3"/>
                </a:solidFill>
                <a:prstDash val="solid"/>
                <a:round/>
                <a:headEnd type="none" w="med" len="med"/>
                <a:tailEnd type="none" w="med" len="med"/>
              </a:ln>
            </p:spPr>
          </p:cxnSp>
        </p:grpSp>
      </p:grpSp>
      <p:grpSp>
        <p:nvGrpSpPr>
          <p:cNvPr id="5803" name="Google Shape;5803;p81"/>
          <p:cNvGrpSpPr/>
          <p:nvPr/>
        </p:nvGrpSpPr>
        <p:grpSpPr>
          <a:xfrm>
            <a:off x="2555923" y="2726206"/>
            <a:ext cx="1268144" cy="592394"/>
            <a:chOff x="238125" y="1188750"/>
            <a:chExt cx="7140450" cy="3335550"/>
          </a:xfrm>
        </p:grpSpPr>
        <p:sp>
          <p:nvSpPr>
            <p:cNvPr id="5804" name="Google Shape;5804;p81"/>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81"/>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81"/>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81"/>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81"/>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09" name="Google Shape;5809;p81"/>
          <p:cNvGrpSpPr/>
          <p:nvPr/>
        </p:nvGrpSpPr>
        <p:grpSpPr>
          <a:xfrm>
            <a:off x="6663824" y="2728360"/>
            <a:ext cx="1053944" cy="590147"/>
            <a:chOff x="238125" y="1335475"/>
            <a:chExt cx="5418735" cy="3034175"/>
          </a:xfrm>
        </p:grpSpPr>
        <p:sp>
          <p:nvSpPr>
            <p:cNvPr id="5810" name="Google Shape;5810;p81"/>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81"/>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81"/>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3" name="Google Shape;5813;p81"/>
          <p:cNvGrpSpPr/>
          <p:nvPr/>
        </p:nvGrpSpPr>
        <p:grpSpPr>
          <a:xfrm>
            <a:off x="4094633" y="3533260"/>
            <a:ext cx="1268207" cy="638939"/>
            <a:chOff x="3967651" y="3645904"/>
            <a:chExt cx="1479304" cy="745292"/>
          </a:xfrm>
        </p:grpSpPr>
        <p:grpSp>
          <p:nvGrpSpPr>
            <p:cNvPr id="5814" name="Google Shape;5814;p81"/>
            <p:cNvGrpSpPr/>
            <p:nvPr/>
          </p:nvGrpSpPr>
          <p:grpSpPr>
            <a:xfrm>
              <a:off x="3967651" y="4009026"/>
              <a:ext cx="1479304" cy="382170"/>
              <a:chOff x="3967651" y="4009026"/>
              <a:chExt cx="1479304" cy="382170"/>
            </a:xfrm>
          </p:grpSpPr>
          <p:grpSp>
            <p:nvGrpSpPr>
              <p:cNvPr id="5815" name="Google Shape;5815;p81"/>
              <p:cNvGrpSpPr/>
              <p:nvPr/>
            </p:nvGrpSpPr>
            <p:grpSpPr>
              <a:xfrm>
                <a:off x="4892216" y="4195630"/>
                <a:ext cx="554739" cy="195566"/>
                <a:chOff x="3604375" y="4892160"/>
                <a:chExt cx="1651500" cy="582215"/>
              </a:xfrm>
            </p:grpSpPr>
            <p:sp>
              <p:nvSpPr>
                <p:cNvPr id="5816" name="Google Shape;5816;p81"/>
                <p:cNvSpPr/>
                <p:nvPr/>
              </p:nvSpPr>
              <p:spPr>
                <a:xfrm>
                  <a:off x="3604375" y="4892160"/>
                  <a:ext cx="1651500" cy="146825"/>
                </a:xfrm>
                <a:custGeom>
                  <a:avLst/>
                  <a:gdLst/>
                  <a:ahLst/>
                  <a:cxnLst/>
                  <a:rect l="l" t="t" r="r" b="b"/>
                  <a:pathLst>
                    <a:path w="66060" h="5873" extrusionOk="0">
                      <a:moveTo>
                        <a:pt x="1" y="0"/>
                      </a:moveTo>
                      <a:lnTo>
                        <a:pt x="7340" y="5872"/>
                      </a:lnTo>
                      <a:lnTo>
                        <a:pt x="66060" y="5872"/>
                      </a:lnTo>
                      <a:lnTo>
                        <a:pt x="5138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81"/>
                <p:cNvSpPr/>
                <p:nvPr/>
              </p:nvSpPr>
              <p:spPr>
                <a:xfrm>
                  <a:off x="3787875" y="5033975"/>
                  <a:ext cx="1468000" cy="440400"/>
                </a:xfrm>
                <a:custGeom>
                  <a:avLst/>
                  <a:gdLst/>
                  <a:ahLst/>
                  <a:cxnLst/>
                  <a:rect l="l" t="t" r="r" b="b"/>
                  <a:pathLst>
                    <a:path w="58720" h="17616" extrusionOk="0">
                      <a:moveTo>
                        <a:pt x="0" y="0"/>
                      </a:moveTo>
                      <a:lnTo>
                        <a:pt x="0" y="17615"/>
                      </a:lnTo>
                      <a:lnTo>
                        <a:pt x="58720" y="17615"/>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18" name="Google Shape;5818;p81"/>
              <p:cNvGrpSpPr/>
              <p:nvPr/>
            </p:nvGrpSpPr>
            <p:grpSpPr>
              <a:xfrm>
                <a:off x="3967651" y="4146303"/>
                <a:ext cx="579402" cy="244893"/>
                <a:chOff x="851875" y="4745310"/>
                <a:chExt cx="1724925" cy="729065"/>
              </a:xfrm>
            </p:grpSpPr>
            <p:sp>
              <p:nvSpPr>
                <p:cNvPr id="5819" name="Google Shape;5819;p81"/>
                <p:cNvSpPr/>
                <p:nvPr/>
              </p:nvSpPr>
              <p:spPr>
                <a:xfrm>
                  <a:off x="851925" y="4745310"/>
                  <a:ext cx="1724875" cy="146875"/>
                </a:xfrm>
                <a:custGeom>
                  <a:avLst/>
                  <a:gdLst/>
                  <a:ahLst/>
                  <a:cxnLst/>
                  <a:rect l="l" t="t" r="r" b="b"/>
                  <a:pathLst>
                    <a:path w="68995" h="5875" extrusionOk="0">
                      <a:moveTo>
                        <a:pt x="14679" y="0"/>
                      </a:moveTo>
                      <a:lnTo>
                        <a:pt x="1" y="5874"/>
                      </a:lnTo>
                      <a:lnTo>
                        <a:pt x="58718" y="5874"/>
                      </a:lnTo>
                      <a:lnTo>
                        <a:pt x="68994"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81"/>
                <p:cNvSpPr/>
                <p:nvPr/>
              </p:nvSpPr>
              <p:spPr>
                <a:xfrm>
                  <a:off x="851875" y="4887175"/>
                  <a:ext cx="1468025" cy="587200"/>
                </a:xfrm>
                <a:custGeom>
                  <a:avLst/>
                  <a:gdLst/>
                  <a:ahLst/>
                  <a:cxnLst/>
                  <a:rect l="l" t="t" r="r" b="b"/>
                  <a:pathLst>
                    <a:path w="58721" h="23488" extrusionOk="0">
                      <a:moveTo>
                        <a:pt x="0" y="0"/>
                      </a:moveTo>
                      <a:lnTo>
                        <a:pt x="0" y="23487"/>
                      </a:lnTo>
                      <a:lnTo>
                        <a:pt x="58720" y="23487"/>
                      </a:lnTo>
                      <a:lnTo>
                        <a:pt x="58720"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1" name="Google Shape;5821;p81"/>
              <p:cNvGrpSpPr/>
              <p:nvPr/>
            </p:nvGrpSpPr>
            <p:grpSpPr>
              <a:xfrm>
                <a:off x="4460753" y="4009026"/>
                <a:ext cx="493110" cy="382170"/>
                <a:chOff x="2319875" y="4336625"/>
                <a:chExt cx="1468025" cy="1137750"/>
              </a:xfrm>
            </p:grpSpPr>
            <p:sp>
              <p:nvSpPr>
                <p:cNvPr id="5822" name="Google Shape;5822;p81"/>
                <p:cNvSpPr/>
                <p:nvPr/>
              </p:nvSpPr>
              <p:spPr>
                <a:xfrm>
                  <a:off x="2319875" y="4336625"/>
                  <a:ext cx="1468025" cy="146875"/>
                </a:xfrm>
                <a:custGeom>
                  <a:avLst/>
                  <a:gdLst/>
                  <a:ahLst/>
                  <a:cxnLst/>
                  <a:rect l="l" t="t" r="r" b="b"/>
                  <a:pathLst>
                    <a:path w="58721" h="5875" extrusionOk="0">
                      <a:moveTo>
                        <a:pt x="14681" y="0"/>
                      </a:moveTo>
                      <a:lnTo>
                        <a:pt x="0" y="5874"/>
                      </a:lnTo>
                      <a:lnTo>
                        <a:pt x="58720" y="5874"/>
                      </a:lnTo>
                      <a:lnTo>
                        <a:pt x="44042" y="0"/>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81"/>
                <p:cNvSpPr/>
                <p:nvPr/>
              </p:nvSpPr>
              <p:spPr>
                <a:xfrm>
                  <a:off x="2319875" y="4483425"/>
                  <a:ext cx="1468025" cy="990950"/>
                </a:xfrm>
                <a:custGeom>
                  <a:avLst/>
                  <a:gdLst/>
                  <a:ahLst/>
                  <a:cxnLst/>
                  <a:rect l="l" t="t" r="r" b="b"/>
                  <a:pathLst>
                    <a:path w="58721" h="39638" extrusionOk="0">
                      <a:moveTo>
                        <a:pt x="0" y="0"/>
                      </a:moveTo>
                      <a:lnTo>
                        <a:pt x="0" y="39637"/>
                      </a:lnTo>
                      <a:lnTo>
                        <a:pt x="58720" y="39637"/>
                      </a:lnTo>
                      <a:lnTo>
                        <a:pt x="58720" y="0"/>
                      </a:ln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24" name="Google Shape;5824;p81"/>
            <p:cNvGrpSpPr/>
            <p:nvPr/>
          </p:nvGrpSpPr>
          <p:grpSpPr>
            <a:xfrm>
              <a:off x="4479443" y="3645904"/>
              <a:ext cx="455965" cy="388789"/>
              <a:chOff x="2957425" y="238100"/>
              <a:chExt cx="1910200" cy="1628775"/>
            </a:xfrm>
          </p:grpSpPr>
          <p:sp>
            <p:nvSpPr>
              <p:cNvPr id="5825" name="Google Shape;5825;p81"/>
              <p:cNvSpPr/>
              <p:nvPr/>
            </p:nvSpPr>
            <p:spPr>
              <a:xfrm>
                <a:off x="4035900" y="239600"/>
                <a:ext cx="831725" cy="906350"/>
              </a:xfrm>
              <a:custGeom>
                <a:avLst/>
                <a:gdLst/>
                <a:ahLst/>
                <a:cxnLst/>
                <a:rect l="l" t="t" r="r" b="b"/>
                <a:pathLst>
                  <a:path w="33269" h="36254" extrusionOk="0">
                    <a:moveTo>
                      <a:pt x="22705" y="0"/>
                    </a:moveTo>
                    <a:cubicBezTo>
                      <a:pt x="21111" y="0"/>
                      <a:pt x="19679" y="297"/>
                      <a:pt x="18461" y="685"/>
                    </a:cubicBezTo>
                    <a:cubicBezTo>
                      <a:pt x="17166" y="1102"/>
                      <a:pt x="15926" y="1669"/>
                      <a:pt x="14763" y="2373"/>
                    </a:cubicBezTo>
                    <a:cubicBezTo>
                      <a:pt x="13810" y="2945"/>
                      <a:pt x="13109" y="3505"/>
                      <a:pt x="12609" y="3900"/>
                    </a:cubicBezTo>
                    <a:lnTo>
                      <a:pt x="11977" y="4448"/>
                    </a:lnTo>
                    <a:lnTo>
                      <a:pt x="14023" y="6907"/>
                    </a:lnTo>
                    <a:lnTo>
                      <a:pt x="14679" y="6385"/>
                    </a:lnTo>
                    <a:cubicBezTo>
                      <a:pt x="15052" y="6124"/>
                      <a:pt x="15622" y="5698"/>
                      <a:pt x="16443" y="5255"/>
                    </a:cubicBezTo>
                    <a:cubicBezTo>
                      <a:pt x="17250" y="4815"/>
                      <a:pt x="18260" y="4326"/>
                      <a:pt x="19466" y="3977"/>
                    </a:cubicBezTo>
                    <a:cubicBezTo>
                      <a:pt x="20363" y="3713"/>
                      <a:pt x="21373" y="3535"/>
                      <a:pt x="22421" y="3535"/>
                    </a:cubicBezTo>
                    <a:cubicBezTo>
                      <a:pt x="22772" y="3535"/>
                      <a:pt x="23127" y="3555"/>
                      <a:pt x="23483" y="3599"/>
                    </a:cubicBezTo>
                    <a:cubicBezTo>
                      <a:pt x="24177" y="3661"/>
                      <a:pt x="24938" y="3905"/>
                      <a:pt x="25537" y="4168"/>
                    </a:cubicBezTo>
                    <a:cubicBezTo>
                      <a:pt x="25740" y="4271"/>
                      <a:pt x="25982" y="4377"/>
                      <a:pt x="26159" y="4475"/>
                    </a:cubicBezTo>
                    <a:cubicBezTo>
                      <a:pt x="26289" y="4568"/>
                      <a:pt x="26415" y="4659"/>
                      <a:pt x="26552" y="4740"/>
                    </a:cubicBezTo>
                    <a:cubicBezTo>
                      <a:pt x="26818" y="4941"/>
                      <a:pt x="27160" y="5171"/>
                      <a:pt x="27411" y="5458"/>
                    </a:cubicBezTo>
                    <a:cubicBezTo>
                      <a:pt x="28529" y="6528"/>
                      <a:pt x="29264" y="8171"/>
                      <a:pt x="29427" y="9930"/>
                    </a:cubicBezTo>
                    <a:cubicBezTo>
                      <a:pt x="29508" y="10808"/>
                      <a:pt x="29448" y="11723"/>
                      <a:pt x="29211" y="12589"/>
                    </a:cubicBezTo>
                    <a:cubicBezTo>
                      <a:pt x="29087" y="13020"/>
                      <a:pt x="28946" y="13451"/>
                      <a:pt x="28747" y="13853"/>
                    </a:cubicBezTo>
                    <a:lnTo>
                      <a:pt x="28677" y="14006"/>
                    </a:lnTo>
                    <a:cubicBezTo>
                      <a:pt x="28677" y="14006"/>
                      <a:pt x="28651" y="14062"/>
                      <a:pt x="28653" y="14062"/>
                    </a:cubicBezTo>
                    <a:cubicBezTo>
                      <a:pt x="28654" y="14062"/>
                      <a:pt x="28658" y="14055"/>
                      <a:pt x="28668" y="14038"/>
                    </a:cubicBezTo>
                    <a:lnTo>
                      <a:pt x="28668" y="14038"/>
                    </a:lnTo>
                    <a:lnTo>
                      <a:pt x="28618" y="14131"/>
                    </a:lnTo>
                    <a:lnTo>
                      <a:pt x="28409" y="14504"/>
                    </a:lnTo>
                    <a:cubicBezTo>
                      <a:pt x="28270" y="14744"/>
                      <a:pt x="28177" y="14878"/>
                      <a:pt x="28045" y="15084"/>
                    </a:cubicBezTo>
                    <a:cubicBezTo>
                      <a:pt x="26952" y="16678"/>
                      <a:pt x="25336" y="18021"/>
                      <a:pt x="23512" y="19098"/>
                    </a:cubicBezTo>
                    <a:cubicBezTo>
                      <a:pt x="21688" y="20170"/>
                      <a:pt x="19591" y="20984"/>
                      <a:pt x="17487" y="21695"/>
                    </a:cubicBezTo>
                    <a:cubicBezTo>
                      <a:pt x="15371" y="22408"/>
                      <a:pt x="13207" y="23019"/>
                      <a:pt x="11089" y="23679"/>
                    </a:cubicBezTo>
                    <a:cubicBezTo>
                      <a:pt x="9119" y="24319"/>
                      <a:pt x="6955" y="24728"/>
                      <a:pt x="4860" y="25736"/>
                    </a:cubicBezTo>
                    <a:cubicBezTo>
                      <a:pt x="3800" y="26233"/>
                      <a:pt x="2785" y="26940"/>
                      <a:pt x="1988" y="27763"/>
                    </a:cubicBezTo>
                    <a:cubicBezTo>
                      <a:pt x="1179" y="28589"/>
                      <a:pt x="468" y="29604"/>
                      <a:pt x="180" y="30868"/>
                    </a:cubicBezTo>
                    <a:cubicBezTo>
                      <a:pt x="32" y="31488"/>
                      <a:pt x="1" y="32165"/>
                      <a:pt x="135" y="32795"/>
                    </a:cubicBezTo>
                    <a:cubicBezTo>
                      <a:pt x="259" y="33436"/>
                      <a:pt x="470" y="33968"/>
                      <a:pt x="882" y="34540"/>
                    </a:cubicBezTo>
                    <a:cubicBezTo>
                      <a:pt x="1657" y="35540"/>
                      <a:pt x="2675" y="36002"/>
                      <a:pt x="3620" y="36184"/>
                    </a:cubicBezTo>
                    <a:cubicBezTo>
                      <a:pt x="3889" y="36231"/>
                      <a:pt x="4153" y="36254"/>
                      <a:pt x="4411" y="36254"/>
                    </a:cubicBezTo>
                    <a:cubicBezTo>
                      <a:pt x="5087" y="36254"/>
                      <a:pt x="5719" y="36098"/>
                      <a:pt x="6270" y="35808"/>
                    </a:cubicBezTo>
                    <a:cubicBezTo>
                      <a:pt x="6643" y="35617"/>
                      <a:pt x="6971" y="35351"/>
                      <a:pt x="7235" y="35026"/>
                    </a:cubicBezTo>
                    <a:cubicBezTo>
                      <a:pt x="7500" y="34722"/>
                      <a:pt x="7682" y="34200"/>
                      <a:pt x="7701" y="33901"/>
                    </a:cubicBezTo>
                    <a:cubicBezTo>
                      <a:pt x="7768" y="33237"/>
                      <a:pt x="7644" y="32706"/>
                      <a:pt x="7441" y="32268"/>
                    </a:cubicBezTo>
                    <a:cubicBezTo>
                      <a:pt x="7247" y="31835"/>
                      <a:pt x="6962" y="31483"/>
                      <a:pt x="6636" y="31342"/>
                    </a:cubicBezTo>
                    <a:cubicBezTo>
                      <a:pt x="6470" y="31265"/>
                      <a:pt x="6319" y="31239"/>
                      <a:pt x="6193" y="31239"/>
                    </a:cubicBezTo>
                    <a:cubicBezTo>
                      <a:pt x="6075" y="31239"/>
                      <a:pt x="5979" y="31261"/>
                      <a:pt x="5911" y="31284"/>
                    </a:cubicBezTo>
                    <a:lnTo>
                      <a:pt x="5700" y="31378"/>
                    </a:lnTo>
                    <a:cubicBezTo>
                      <a:pt x="5674" y="31404"/>
                      <a:pt x="6095" y="31342"/>
                      <a:pt x="6354" y="31717"/>
                    </a:cubicBezTo>
                    <a:cubicBezTo>
                      <a:pt x="6598" y="32045"/>
                      <a:pt x="6634" y="32854"/>
                      <a:pt x="6301" y="33558"/>
                    </a:cubicBezTo>
                    <a:cubicBezTo>
                      <a:pt x="6212" y="33840"/>
                      <a:pt x="5743" y="34057"/>
                      <a:pt x="5206" y="34057"/>
                    </a:cubicBezTo>
                    <a:cubicBezTo>
                      <a:pt x="4902" y="34057"/>
                      <a:pt x="4577" y="33987"/>
                      <a:pt x="4286" y="33822"/>
                    </a:cubicBezTo>
                    <a:cubicBezTo>
                      <a:pt x="3874" y="33620"/>
                      <a:pt x="3520" y="33237"/>
                      <a:pt x="3414" y="32898"/>
                    </a:cubicBezTo>
                    <a:cubicBezTo>
                      <a:pt x="3366" y="32720"/>
                      <a:pt x="3345" y="32536"/>
                      <a:pt x="3350" y="32352"/>
                    </a:cubicBezTo>
                    <a:cubicBezTo>
                      <a:pt x="3347" y="32156"/>
                      <a:pt x="3400" y="31959"/>
                      <a:pt x="3474" y="31739"/>
                    </a:cubicBezTo>
                    <a:cubicBezTo>
                      <a:pt x="3778" y="30851"/>
                      <a:pt x="4927" y="29589"/>
                      <a:pt x="6390" y="28955"/>
                    </a:cubicBezTo>
                    <a:cubicBezTo>
                      <a:pt x="7922" y="28220"/>
                      <a:pt x="9954" y="27823"/>
                      <a:pt x="12149" y="27157"/>
                    </a:cubicBezTo>
                    <a:cubicBezTo>
                      <a:pt x="14212" y="26537"/>
                      <a:pt x="16407" y="25946"/>
                      <a:pt x="18650" y="25219"/>
                    </a:cubicBezTo>
                    <a:cubicBezTo>
                      <a:pt x="20896" y="24481"/>
                      <a:pt x="23193" y="23644"/>
                      <a:pt x="25412" y="22377"/>
                    </a:cubicBezTo>
                    <a:cubicBezTo>
                      <a:pt x="27617" y="21130"/>
                      <a:pt x="29683" y="19416"/>
                      <a:pt x="31179" y="17202"/>
                    </a:cubicBezTo>
                    <a:cubicBezTo>
                      <a:pt x="31361" y="16927"/>
                      <a:pt x="31576" y="16577"/>
                      <a:pt x="31720" y="16321"/>
                    </a:cubicBezTo>
                    <a:lnTo>
                      <a:pt x="31926" y="15945"/>
                    </a:lnTo>
                    <a:lnTo>
                      <a:pt x="31976" y="15852"/>
                    </a:lnTo>
                    <a:lnTo>
                      <a:pt x="32055" y="15687"/>
                    </a:lnTo>
                    <a:lnTo>
                      <a:pt x="32160" y="15450"/>
                    </a:lnTo>
                    <a:cubicBezTo>
                      <a:pt x="32459" y="14827"/>
                      <a:pt x="32673" y="14179"/>
                      <a:pt x="32850" y="13528"/>
                    </a:cubicBezTo>
                    <a:cubicBezTo>
                      <a:pt x="33192" y="12218"/>
                      <a:pt x="33269" y="10875"/>
                      <a:pt x="33142" y="9583"/>
                    </a:cubicBezTo>
                    <a:cubicBezTo>
                      <a:pt x="32883" y="7000"/>
                      <a:pt x="31780" y="4549"/>
                      <a:pt x="29994" y="2837"/>
                    </a:cubicBezTo>
                    <a:cubicBezTo>
                      <a:pt x="29783" y="2615"/>
                      <a:pt x="29556" y="2411"/>
                      <a:pt x="29309" y="2227"/>
                    </a:cubicBezTo>
                    <a:cubicBezTo>
                      <a:pt x="29060" y="2040"/>
                      <a:pt x="28862" y="1846"/>
                      <a:pt x="28570" y="1676"/>
                    </a:cubicBezTo>
                    <a:cubicBezTo>
                      <a:pt x="28292" y="1502"/>
                      <a:pt x="28010" y="1337"/>
                      <a:pt x="27732" y="1176"/>
                    </a:cubicBezTo>
                    <a:cubicBezTo>
                      <a:pt x="27488" y="1054"/>
                      <a:pt x="27289" y="975"/>
                      <a:pt x="27066" y="872"/>
                    </a:cubicBezTo>
                    <a:cubicBezTo>
                      <a:pt x="25934" y="398"/>
                      <a:pt x="24917" y="147"/>
                      <a:pt x="23871" y="54"/>
                    </a:cubicBezTo>
                    <a:cubicBezTo>
                      <a:pt x="23474" y="17"/>
                      <a:pt x="23085" y="0"/>
                      <a:pt x="22705"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81"/>
              <p:cNvSpPr/>
              <p:nvPr/>
            </p:nvSpPr>
            <p:spPr>
              <a:xfrm>
                <a:off x="4062725" y="270525"/>
                <a:ext cx="775400" cy="855625"/>
              </a:xfrm>
              <a:custGeom>
                <a:avLst/>
                <a:gdLst/>
                <a:ahLst/>
                <a:cxnLst/>
                <a:rect l="l" t="t" r="r" b="b"/>
                <a:pathLst>
                  <a:path w="31016" h="34225" extrusionOk="0">
                    <a:moveTo>
                      <a:pt x="4627" y="30141"/>
                    </a:moveTo>
                    <a:cubicBezTo>
                      <a:pt x="4626" y="30143"/>
                      <a:pt x="4626" y="30145"/>
                      <a:pt x="4628" y="30145"/>
                    </a:cubicBezTo>
                    <a:lnTo>
                      <a:pt x="4628" y="30145"/>
                    </a:lnTo>
                    <a:cubicBezTo>
                      <a:pt x="4627" y="30144"/>
                      <a:pt x="4627" y="30143"/>
                      <a:pt x="4627" y="30141"/>
                    </a:cubicBezTo>
                    <a:close/>
                    <a:moveTo>
                      <a:pt x="4628" y="30145"/>
                    </a:moveTo>
                    <a:cubicBezTo>
                      <a:pt x="4629" y="30146"/>
                      <a:pt x="4631" y="30147"/>
                      <a:pt x="4633" y="30147"/>
                    </a:cubicBezTo>
                    <a:cubicBezTo>
                      <a:pt x="4634" y="30147"/>
                      <a:pt x="4634" y="30147"/>
                      <a:pt x="4636" y="30147"/>
                    </a:cubicBezTo>
                    <a:lnTo>
                      <a:pt x="4636" y="30147"/>
                    </a:lnTo>
                    <a:cubicBezTo>
                      <a:pt x="4635" y="30147"/>
                      <a:pt x="4635" y="30147"/>
                      <a:pt x="4635" y="30147"/>
                    </a:cubicBezTo>
                    <a:cubicBezTo>
                      <a:pt x="4632" y="30147"/>
                      <a:pt x="4630" y="30146"/>
                      <a:pt x="4628" y="30145"/>
                    </a:cubicBezTo>
                    <a:close/>
                    <a:moveTo>
                      <a:pt x="21530" y="0"/>
                    </a:moveTo>
                    <a:cubicBezTo>
                      <a:pt x="20130" y="0"/>
                      <a:pt x="18844" y="256"/>
                      <a:pt x="17738" y="602"/>
                    </a:cubicBezTo>
                    <a:cubicBezTo>
                      <a:pt x="16529" y="983"/>
                      <a:pt x="15368" y="1502"/>
                      <a:pt x="14279" y="2146"/>
                    </a:cubicBezTo>
                    <a:cubicBezTo>
                      <a:pt x="13369" y="2670"/>
                      <a:pt x="12713" y="3183"/>
                      <a:pt x="12258" y="3530"/>
                    </a:cubicBezTo>
                    <a:lnTo>
                      <a:pt x="11617" y="4068"/>
                    </a:lnTo>
                    <a:lnTo>
                      <a:pt x="12234" y="4813"/>
                    </a:lnTo>
                    <a:lnTo>
                      <a:pt x="12881" y="4279"/>
                    </a:lnTo>
                    <a:cubicBezTo>
                      <a:pt x="13297" y="3973"/>
                      <a:pt x="13912" y="3496"/>
                      <a:pt x="14779" y="3008"/>
                    </a:cubicBezTo>
                    <a:cubicBezTo>
                      <a:pt x="15808" y="2412"/>
                      <a:pt x="16902" y="1936"/>
                      <a:pt x="18039" y="1588"/>
                    </a:cubicBezTo>
                    <a:cubicBezTo>
                      <a:pt x="19049" y="1281"/>
                      <a:pt x="20205" y="1064"/>
                      <a:pt x="21437" y="1064"/>
                    </a:cubicBezTo>
                    <a:cubicBezTo>
                      <a:pt x="21800" y="1064"/>
                      <a:pt x="22170" y="1083"/>
                      <a:pt x="22544" y="1124"/>
                    </a:cubicBezTo>
                    <a:cubicBezTo>
                      <a:pt x="23363" y="1198"/>
                      <a:pt x="24213" y="1442"/>
                      <a:pt x="24998" y="1782"/>
                    </a:cubicBezTo>
                    <a:cubicBezTo>
                      <a:pt x="25206" y="1883"/>
                      <a:pt x="25433" y="1981"/>
                      <a:pt x="25634" y="2089"/>
                    </a:cubicBezTo>
                    <a:lnTo>
                      <a:pt x="26183" y="2433"/>
                    </a:lnTo>
                    <a:cubicBezTo>
                      <a:pt x="26537" y="2694"/>
                      <a:pt x="26927" y="2962"/>
                      <a:pt x="27241" y="3305"/>
                    </a:cubicBezTo>
                    <a:cubicBezTo>
                      <a:pt x="28593" y="4597"/>
                      <a:pt x="29462" y="6522"/>
                      <a:pt x="29663" y="8571"/>
                    </a:cubicBezTo>
                    <a:cubicBezTo>
                      <a:pt x="29888" y="10637"/>
                      <a:pt x="29323" y="12791"/>
                      <a:pt x="28083" y="14598"/>
                    </a:cubicBezTo>
                    <a:cubicBezTo>
                      <a:pt x="26853" y="16415"/>
                      <a:pt x="25081" y="17897"/>
                      <a:pt x="23116" y="19029"/>
                    </a:cubicBezTo>
                    <a:cubicBezTo>
                      <a:pt x="21151" y="20168"/>
                      <a:pt x="18980" y="20987"/>
                      <a:pt x="16826" y="21708"/>
                    </a:cubicBezTo>
                    <a:cubicBezTo>
                      <a:pt x="14664" y="22423"/>
                      <a:pt x="12488" y="23024"/>
                      <a:pt x="10389" y="23666"/>
                    </a:cubicBezTo>
                    <a:cubicBezTo>
                      <a:pt x="8338" y="24314"/>
                      <a:pt x="6224" y="24716"/>
                      <a:pt x="4321" y="25624"/>
                    </a:cubicBezTo>
                    <a:cubicBezTo>
                      <a:pt x="3368" y="26069"/>
                      <a:pt x="2495" y="26677"/>
                      <a:pt x="1791" y="27395"/>
                    </a:cubicBezTo>
                    <a:cubicBezTo>
                      <a:pt x="1082" y="28106"/>
                      <a:pt x="508" y="28965"/>
                      <a:pt x="259" y="29935"/>
                    </a:cubicBezTo>
                    <a:cubicBezTo>
                      <a:pt x="0" y="30909"/>
                      <a:pt x="170" y="31941"/>
                      <a:pt x="694" y="32731"/>
                    </a:cubicBezTo>
                    <a:cubicBezTo>
                      <a:pt x="1235" y="33501"/>
                      <a:pt x="2023" y="33935"/>
                      <a:pt x="2782" y="34121"/>
                    </a:cubicBezTo>
                    <a:cubicBezTo>
                      <a:pt x="3070" y="34191"/>
                      <a:pt x="3358" y="34225"/>
                      <a:pt x="3638" y="34225"/>
                    </a:cubicBezTo>
                    <a:cubicBezTo>
                      <a:pt x="4106" y="34225"/>
                      <a:pt x="4553" y="34131"/>
                      <a:pt x="4946" y="33954"/>
                    </a:cubicBezTo>
                    <a:cubicBezTo>
                      <a:pt x="5250" y="33820"/>
                      <a:pt x="5523" y="33623"/>
                      <a:pt x="5748" y="33379"/>
                    </a:cubicBezTo>
                    <a:cubicBezTo>
                      <a:pt x="5965" y="33145"/>
                      <a:pt x="6087" y="32805"/>
                      <a:pt x="6138" y="32544"/>
                    </a:cubicBezTo>
                    <a:cubicBezTo>
                      <a:pt x="6332" y="31462"/>
                      <a:pt x="5963" y="30567"/>
                      <a:pt x="5465" y="30236"/>
                    </a:cubicBezTo>
                    <a:cubicBezTo>
                      <a:pt x="5261" y="30119"/>
                      <a:pt x="5087" y="30085"/>
                      <a:pt x="4953" y="30085"/>
                    </a:cubicBezTo>
                    <a:cubicBezTo>
                      <a:pt x="4777" y="30085"/>
                      <a:pt x="4666" y="30143"/>
                      <a:pt x="4636" y="30147"/>
                    </a:cubicBezTo>
                    <a:lnTo>
                      <a:pt x="4636" y="30147"/>
                    </a:lnTo>
                    <a:cubicBezTo>
                      <a:pt x="4659" y="30146"/>
                      <a:pt x="4725" y="30130"/>
                      <a:pt x="4819" y="30130"/>
                    </a:cubicBezTo>
                    <a:cubicBezTo>
                      <a:pt x="4961" y="30130"/>
                      <a:pt x="5166" y="30167"/>
                      <a:pt x="5381" y="30349"/>
                    </a:cubicBezTo>
                    <a:cubicBezTo>
                      <a:pt x="5760" y="30682"/>
                      <a:pt x="5968" y="31534"/>
                      <a:pt x="5719" y="32443"/>
                    </a:cubicBezTo>
                    <a:cubicBezTo>
                      <a:pt x="5587" y="33111"/>
                      <a:pt x="4764" y="33560"/>
                      <a:pt x="3860" y="33560"/>
                    </a:cubicBezTo>
                    <a:cubicBezTo>
                      <a:pt x="3569" y="33560"/>
                      <a:pt x="3269" y="33514"/>
                      <a:pt x="2980" y="33413"/>
                    </a:cubicBezTo>
                    <a:cubicBezTo>
                      <a:pt x="2382" y="33216"/>
                      <a:pt x="1798" y="32805"/>
                      <a:pt x="1458" y="32235"/>
                    </a:cubicBezTo>
                    <a:cubicBezTo>
                      <a:pt x="1125" y="31682"/>
                      <a:pt x="1044" y="30904"/>
                      <a:pt x="1252" y="30198"/>
                    </a:cubicBezTo>
                    <a:cubicBezTo>
                      <a:pt x="1688" y="28745"/>
                      <a:pt x="3091" y="27381"/>
                      <a:pt x="4783" y="26591"/>
                    </a:cubicBezTo>
                    <a:cubicBezTo>
                      <a:pt x="6511" y="25758"/>
                      <a:pt x="8589" y="25356"/>
                      <a:pt x="10703" y="24695"/>
                    </a:cubicBezTo>
                    <a:cubicBezTo>
                      <a:pt x="12785" y="24061"/>
                      <a:pt x="14968" y="23460"/>
                      <a:pt x="17166" y="22734"/>
                    </a:cubicBezTo>
                    <a:cubicBezTo>
                      <a:pt x="19361" y="22002"/>
                      <a:pt x="21587" y="21171"/>
                      <a:pt x="23662" y="19972"/>
                    </a:cubicBezTo>
                    <a:cubicBezTo>
                      <a:pt x="25730" y="18782"/>
                      <a:pt x="27636" y="17205"/>
                      <a:pt x="28990" y="15211"/>
                    </a:cubicBezTo>
                    <a:cubicBezTo>
                      <a:pt x="30357" y="13236"/>
                      <a:pt x="31015" y="10761"/>
                      <a:pt x="30757" y="8468"/>
                    </a:cubicBezTo>
                    <a:cubicBezTo>
                      <a:pt x="30537" y="6175"/>
                      <a:pt x="29567" y="4006"/>
                      <a:pt x="28016" y="2517"/>
                    </a:cubicBezTo>
                    <a:cubicBezTo>
                      <a:pt x="27652" y="2122"/>
                      <a:pt x="27221" y="1818"/>
                      <a:pt x="26791" y="1507"/>
                    </a:cubicBezTo>
                    <a:lnTo>
                      <a:pt x="26108" y="1091"/>
                    </a:lnTo>
                    <a:cubicBezTo>
                      <a:pt x="25888" y="976"/>
                      <a:pt x="25673" y="887"/>
                      <a:pt x="25457" y="787"/>
                    </a:cubicBezTo>
                    <a:cubicBezTo>
                      <a:pt x="24512" y="384"/>
                      <a:pt x="23585" y="138"/>
                      <a:pt x="22659" y="56"/>
                    </a:cubicBezTo>
                    <a:cubicBezTo>
                      <a:pt x="22276" y="18"/>
                      <a:pt x="21899" y="0"/>
                      <a:pt x="21530"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81"/>
              <p:cNvSpPr/>
              <p:nvPr/>
            </p:nvSpPr>
            <p:spPr>
              <a:xfrm>
                <a:off x="2957425" y="254350"/>
                <a:ext cx="842900" cy="896500"/>
              </a:xfrm>
              <a:custGeom>
                <a:avLst/>
                <a:gdLst/>
                <a:ahLst/>
                <a:cxnLst/>
                <a:rect l="l" t="t" r="r" b="b"/>
                <a:pathLst>
                  <a:path w="33716" h="35860" extrusionOk="0">
                    <a:moveTo>
                      <a:pt x="10613" y="1"/>
                    </a:moveTo>
                    <a:cubicBezTo>
                      <a:pt x="10145" y="1"/>
                      <a:pt x="9663" y="27"/>
                      <a:pt x="9169" y="83"/>
                    </a:cubicBezTo>
                    <a:cubicBezTo>
                      <a:pt x="8120" y="196"/>
                      <a:pt x="7110" y="471"/>
                      <a:pt x="5987" y="969"/>
                    </a:cubicBezTo>
                    <a:cubicBezTo>
                      <a:pt x="5769" y="1077"/>
                      <a:pt x="5573" y="1158"/>
                      <a:pt x="5329" y="1288"/>
                    </a:cubicBezTo>
                    <a:cubicBezTo>
                      <a:pt x="5054" y="1453"/>
                      <a:pt x="4776" y="1623"/>
                      <a:pt x="4501" y="1805"/>
                    </a:cubicBezTo>
                    <a:cubicBezTo>
                      <a:pt x="4211" y="1982"/>
                      <a:pt x="4020" y="2180"/>
                      <a:pt x="3773" y="2374"/>
                    </a:cubicBezTo>
                    <a:cubicBezTo>
                      <a:pt x="3531" y="2561"/>
                      <a:pt x="3306" y="2769"/>
                      <a:pt x="3103" y="2997"/>
                    </a:cubicBezTo>
                    <a:cubicBezTo>
                      <a:pt x="1353" y="4746"/>
                      <a:pt x="305" y="7222"/>
                      <a:pt x="101" y="9807"/>
                    </a:cubicBezTo>
                    <a:cubicBezTo>
                      <a:pt x="1" y="11104"/>
                      <a:pt x="108" y="12445"/>
                      <a:pt x="477" y="13744"/>
                    </a:cubicBezTo>
                    <a:cubicBezTo>
                      <a:pt x="669" y="14393"/>
                      <a:pt x="896" y="15037"/>
                      <a:pt x="1207" y="15655"/>
                    </a:cubicBezTo>
                    <a:lnTo>
                      <a:pt x="1317" y="15887"/>
                    </a:lnTo>
                    <a:lnTo>
                      <a:pt x="1399" y="16050"/>
                    </a:lnTo>
                    <a:lnTo>
                      <a:pt x="1454" y="16143"/>
                    </a:lnTo>
                    <a:lnTo>
                      <a:pt x="1664" y="16514"/>
                    </a:lnTo>
                    <a:cubicBezTo>
                      <a:pt x="1815" y="16768"/>
                      <a:pt x="2038" y="17112"/>
                      <a:pt x="2227" y="17383"/>
                    </a:cubicBezTo>
                    <a:cubicBezTo>
                      <a:pt x="3768" y="19563"/>
                      <a:pt x="5870" y="21234"/>
                      <a:pt x="8101" y="22431"/>
                    </a:cubicBezTo>
                    <a:cubicBezTo>
                      <a:pt x="10346" y="23652"/>
                      <a:pt x="12661" y="24439"/>
                      <a:pt x="14923" y="25131"/>
                    </a:cubicBezTo>
                    <a:cubicBezTo>
                      <a:pt x="17183" y="25811"/>
                      <a:pt x="19387" y="26354"/>
                      <a:pt x="21465" y="26929"/>
                    </a:cubicBezTo>
                    <a:cubicBezTo>
                      <a:pt x="23674" y="27549"/>
                      <a:pt x="25714" y="27901"/>
                      <a:pt x="27263" y="28605"/>
                    </a:cubicBezTo>
                    <a:cubicBezTo>
                      <a:pt x="28737" y="29208"/>
                      <a:pt x="29912" y="30443"/>
                      <a:pt x="30235" y="31324"/>
                    </a:cubicBezTo>
                    <a:cubicBezTo>
                      <a:pt x="30314" y="31544"/>
                      <a:pt x="30372" y="31738"/>
                      <a:pt x="30372" y="31934"/>
                    </a:cubicBezTo>
                    <a:cubicBezTo>
                      <a:pt x="30382" y="32118"/>
                      <a:pt x="30362" y="32303"/>
                      <a:pt x="30319" y="32482"/>
                    </a:cubicBezTo>
                    <a:cubicBezTo>
                      <a:pt x="30221" y="32825"/>
                      <a:pt x="29876" y="33215"/>
                      <a:pt x="29470" y="33423"/>
                    </a:cubicBezTo>
                    <a:cubicBezTo>
                      <a:pt x="29168" y="33604"/>
                      <a:pt x="28826" y="33680"/>
                      <a:pt x="28510" y="33680"/>
                    </a:cubicBezTo>
                    <a:cubicBezTo>
                      <a:pt x="27991" y="33680"/>
                      <a:pt x="27541" y="33476"/>
                      <a:pt x="27447" y="33203"/>
                    </a:cubicBezTo>
                    <a:cubicBezTo>
                      <a:pt x="27102" y="32509"/>
                      <a:pt x="27119" y="31700"/>
                      <a:pt x="27356" y="31364"/>
                    </a:cubicBezTo>
                    <a:cubicBezTo>
                      <a:pt x="27607" y="30981"/>
                      <a:pt x="28028" y="31037"/>
                      <a:pt x="28000" y="31010"/>
                    </a:cubicBezTo>
                    <a:lnTo>
                      <a:pt x="27789" y="30922"/>
                    </a:lnTo>
                    <a:cubicBezTo>
                      <a:pt x="27724" y="30901"/>
                      <a:pt x="27634" y="30882"/>
                      <a:pt x="27526" y="30882"/>
                    </a:cubicBezTo>
                    <a:cubicBezTo>
                      <a:pt x="27395" y="30882"/>
                      <a:pt x="27238" y="30910"/>
                      <a:pt x="27064" y="30996"/>
                    </a:cubicBezTo>
                    <a:cubicBezTo>
                      <a:pt x="26741" y="31144"/>
                      <a:pt x="26465" y="31501"/>
                      <a:pt x="26279" y="31937"/>
                    </a:cubicBezTo>
                    <a:cubicBezTo>
                      <a:pt x="26087" y="32379"/>
                      <a:pt x="25975" y="32913"/>
                      <a:pt x="26056" y="33576"/>
                    </a:cubicBezTo>
                    <a:cubicBezTo>
                      <a:pt x="26082" y="33875"/>
                      <a:pt x="26274" y="34392"/>
                      <a:pt x="26544" y="34692"/>
                    </a:cubicBezTo>
                    <a:cubicBezTo>
                      <a:pt x="26815" y="35010"/>
                      <a:pt x="27150" y="35269"/>
                      <a:pt x="27526" y="35453"/>
                    </a:cubicBezTo>
                    <a:cubicBezTo>
                      <a:pt x="28058" y="35717"/>
                      <a:pt x="28661" y="35859"/>
                      <a:pt x="29301" y="35859"/>
                    </a:cubicBezTo>
                    <a:cubicBezTo>
                      <a:pt x="29589" y="35859"/>
                      <a:pt x="29884" y="35831"/>
                      <a:pt x="30183" y="35771"/>
                    </a:cubicBezTo>
                    <a:cubicBezTo>
                      <a:pt x="31126" y="35568"/>
                      <a:pt x="32134" y="35087"/>
                      <a:pt x="32885" y="34067"/>
                    </a:cubicBezTo>
                    <a:cubicBezTo>
                      <a:pt x="33287" y="33485"/>
                      <a:pt x="33484" y="32951"/>
                      <a:pt x="33596" y="32308"/>
                    </a:cubicBezTo>
                    <a:cubicBezTo>
                      <a:pt x="33716" y="31673"/>
                      <a:pt x="33670" y="30998"/>
                      <a:pt x="33510" y="30381"/>
                    </a:cubicBezTo>
                    <a:cubicBezTo>
                      <a:pt x="33194" y="29124"/>
                      <a:pt x="32462" y="28123"/>
                      <a:pt x="31638" y="27317"/>
                    </a:cubicBezTo>
                    <a:cubicBezTo>
                      <a:pt x="30822" y="26508"/>
                      <a:pt x="29793" y="25825"/>
                      <a:pt x="28723" y="25349"/>
                    </a:cubicBezTo>
                    <a:cubicBezTo>
                      <a:pt x="26604" y="24389"/>
                      <a:pt x="24436" y="24025"/>
                      <a:pt x="22451" y="23427"/>
                    </a:cubicBezTo>
                    <a:cubicBezTo>
                      <a:pt x="20318" y="22812"/>
                      <a:pt x="18143" y="22249"/>
                      <a:pt x="16012" y="21581"/>
                    </a:cubicBezTo>
                    <a:cubicBezTo>
                      <a:pt x="13894" y="20914"/>
                      <a:pt x="11778" y="20148"/>
                      <a:pt x="9935" y="19113"/>
                    </a:cubicBezTo>
                    <a:cubicBezTo>
                      <a:pt x="8084" y="18075"/>
                      <a:pt x="6442" y="16765"/>
                      <a:pt x="5315" y="15193"/>
                    </a:cubicBezTo>
                    <a:cubicBezTo>
                      <a:pt x="5178" y="14991"/>
                      <a:pt x="5082" y="14862"/>
                      <a:pt x="4939" y="14625"/>
                    </a:cubicBezTo>
                    <a:lnTo>
                      <a:pt x="4723" y="14254"/>
                    </a:lnTo>
                    <a:lnTo>
                      <a:pt x="4679" y="14181"/>
                    </a:lnTo>
                    <a:lnTo>
                      <a:pt x="4679" y="14181"/>
                    </a:lnTo>
                    <a:cubicBezTo>
                      <a:pt x="4682" y="14186"/>
                      <a:pt x="4684" y="14188"/>
                      <a:pt x="4684" y="14188"/>
                    </a:cubicBezTo>
                    <a:cubicBezTo>
                      <a:pt x="4687" y="14188"/>
                      <a:pt x="4659" y="14132"/>
                      <a:pt x="4659" y="14132"/>
                    </a:cubicBezTo>
                    <a:lnTo>
                      <a:pt x="4587" y="13979"/>
                    </a:lnTo>
                    <a:cubicBezTo>
                      <a:pt x="4379" y="13582"/>
                      <a:pt x="4228" y="13156"/>
                      <a:pt x="4096" y="12727"/>
                    </a:cubicBezTo>
                    <a:cubicBezTo>
                      <a:pt x="3838" y="11865"/>
                      <a:pt x="3761" y="10953"/>
                      <a:pt x="3823" y="10072"/>
                    </a:cubicBezTo>
                    <a:cubicBezTo>
                      <a:pt x="3948" y="8311"/>
                      <a:pt x="4649" y="6654"/>
                      <a:pt x="5743" y="5558"/>
                    </a:cubicBezTo>
                    <a:cubicBezTo>
                      <a:pt x="5987" y="5268"/>
                      <a:pt x="6325" y="5029"/>
                      <a:pt x="6586" y="4823"/>
                    </a:cubicBezTo>
                    <a:cubicBezTo>
                      <a:pt x="6720" y="4737"/>
                      <a:pt x="6847" y="4646"/>
                      <a:pt x="6971" y="4550"/>
                    </a:cubicBezTo>
                    <a:cubicBezTo>
                      <a:pt x="7148" y="4447"/>
                      <a:pt x="7388" y="4335"/>
                      <a:pt x="7589" y="4229"/>
                    </a:cubicBezTo>
                    <a:cubicBezTo>
                      <a:pt x="8180" y="3952"/>
                      <a:pt x="8936" y="3693"/>
                      <a:pt x="9631" y="3614"/>
                    </a:cubicBezTo>
                    <a:cubicBezTo>
                      <a:pt x="10052" y="3554"/>
                      <a:pt x="10473" y="3527"/>
                      <a:pt x="10888" y="3527"/>
                    </a:cubicBezTo>
                    <a:cubicBezTo>
                      <a:pt x="11865" y="3527"/>
                      <a:pt x="12809" y="3678"/>
                      <a:pt x="13654" y="3909"/>
                    </a:cubicBezTo>
                    <a:cubicBezTo>
                      <a:pt x="14866" y="4232"/>
                      <a:pt x="15888" y="4699"/>
                      <a:pt x="16704" y="5120"/>
                    </a:cubicBezTo>
                    <a:cubicBezTo>
                      <a:pt x="17532" y="5546"/>
                      <a:pt x="18111" y="5960"/>
                      <a:pt x="18492" y="6214"/>
                    </a:cubicBezTo>
                    <a:lnTo>
                      <a:pt x="19157" y="6721"/>
                    </a:lnTo>
                    <a:lnTo>
                      <a:pt x="21151" y="4222"/>
                    </a:lnTo>
                    <a:lnTo>
                      <a:pt x="20507" y="3686"/>
                    </a:lnTo>
                    <a:cubicBezTo>
                      <a:pt x="19998" y="3303"/>
                      <a:pt x="19287" y="2757"/>
                      <a:pt x="18322" y="2207"/>
                    </a:cubicBezTo>
                    <a:cubicBezTo>
                      <a:pt x="17144" y="1527"/>
                      <a:pt x="15892" y="986"/>
                      <a:pt x="14590" y="598"/>
                    </a:cubicBezTo>
                    <a:cubicBezTo>
                      <a:pt x="13435" y="258"/>
                      <a:pt x="12094" y="1"/>
                      <a:pt x="1061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81"/>
              <p:cNvSpPr/>
              <p:nvPr/>
            </p:nvSpPr>
            <p:spPr>
              <a:xfrm>
                <a:off x="2987525" y="285250"/>
                <a:ext cx="786050" cy="845950"/>
              </a:xfrm>
              <a:custGeom>
                <a:avLst/>
                <a:gdLst/>
                <a:ahLst/>
                <a:cxnLst/>
                <a:rect l="l" t="t" r="r" b="b"/>
                <a:pathLst>
                  <a:path w="31442" h="33838" extrusionOk="0">
                    <a:moveTo>
                      <a:pt x="26798" y="29774"/>
                    </a:moveTo>
                    <a:cubicBezTo>
                      <a:pt x="26799" y="29776"/>
                      <a:pt x="26799" y="29778"/>
                      <a:pt x="26798" y="29779"/>
                    </a:cubicBezTo>
                    <a:lnTo>
                      <a:pt x="26798" y="29779"/>
                    </a:lnTo>
                    <a:cubicBezTo>
                      <a:pt x="26799" y="29778"/>
                      <a:pt x="26799" y="29776"/>
                      <a:pt x="26798" y="29774"/>
                    </a:cubicBezTo>
                    <a:close/>
                    <a:moveTo>
                      <a:pt x="26798" y="29779"/>
                    </a:moveTo>
                    <a:cubicBezTo>
                      <a:pt x="26797" y="29780"/>
                      <a:pt x="26795" y="29780"/>
                      <a:pt x="26791" y="29780"/>
                    </a:cubicBezTo>
                    <a:lnTo>
                      <a:pt x="26791" y="29780"/>
                    </a:lnTo>
                    <a:cubicBezTo>
                      <a:pt x="26792" y="29780"/>
                      <a:pt x="26793" y="29781"/>
                      <a:pt x="26793" y="29781"/>
                    </a:cubicBezTo>
                    <a:cubicBezTo>
                      <a:pt x="26796" y="29781"/>
                      <a:pt x="26797" y="29780"/>
                      <a:pt x="26798" y="29779"/>
                    </a:cubicBezTo>
                    <a:close/>
                    <a:moveTo>
                      <a:pt x="9497" y="0"/>
                    </a:moveTo>
                    <a:cubicBezTo>
                      <a:pt x="9051" y="0"/>
                      <a:pt x="8593" y="26"/>
                      <a:pt x="8125" y="83"/>
                    </a:cubicBezTo>
                    <a:cubicBezTo>
                      <a:pt x="7203" y="183"/>
                      <a:pt x="6279" y="451"/>
                      <a:pt x="5343" y="873"/>
                    </a:cubicBezTo>
                    <a:cubicBezTo>
                      <a:pt x="5130" y="978"/>
                      <a:pt x="4920" y="1071"/>
                      <a:pt x="4700" y="1191"/>
                    </a:cubicBezTo>
                    <a:lnTo>
                      <a:pt x="4025" y="1622"/>
                    </a:lnTo>
                    <a:cubicBezTo>
                      <a:pt x="3603" y="1940"/>
                      <a:pt x="3180" y="2256"/>
                      <a:pt x="2823" y="2658"/>
                    </a:cubicBezTo>
                    <a:cubicBezTo>
                      <a:pt x="1305" y="4178"/>
                      <a:pt x="381" y="6369"/>
                      <a:pt x="209" y="8664"/>
                    </a:cubicBezTo>
                    <a:cubicBezTo>
                      <a:pt x="1" y="10964"/>
                      <a:pt x="712" y="13423"/>
                      <a:pt x="2122" y="15371"/>
                    </a:cubicBezTo>
                    <a:cubicBezTo>
                      <a:pt x="3517" y="17334"/>
                      <a:pt x="5458" y="18868"/>
                      <a:pt x="7550" y="20015"/>
                    </a:cubicBezTo>
                    <a:cubicBezTo>
                      <a:pt x="9652" y="21171"/>
                      <a:pt x="11895" y="21954"/>
                      <a:pt x="14104" y="22639"/>
                    </a:cubicBezTo>
                    <a:cubicBezTo>
                      <a:pt x="16319" y="23316"/>
                      <a:pt x="18511" y="23869"/>
                      <a:pt x="20608" y="24460"/>
                    </a:cubicBezTo>
                    <a:cubicBezTo>
                      <a:pt x="22736" y="25075"/>
                      <a:pt x="24821" y="25434"/>
                      <a:pt x="26568" y="26229"/>
                    </a:cubicBezTo>
                    <a:cubicBezTo>
                      <a:pt x="28277" y="26981"/>
                      <a:pt x="29709" y="28316"/>
                      <a:pt x="30176" y="29760"/>
                    </a:cubicBezTo>
                    <a:cubicBezTo>
                      <a:pt x="30396" y="30464"/>
                      <a:pt x="30331" y="31242"/>
                      <a:pt x="30011" y="31802"/>
                    </a:cubicBezTo>
                    <a:cubicBezTo>
                      <a:pt x="29683" y="32379"/>
                      <a:pt x="29110" y="32802"/>
                      <a:pt x="28514" y="33010"/>
                    </a:cubicBezTo>
                    <a:cubicBezTo>
                      <a:pt x="28209" y="33125"/>
                      <a:pt x="27890" y="33178"/>
                      <a:pt x="27580" y="33178"/>
                    </a:cubicBezTo>
                    <a:cubicBezTo>
                      <a:pt x="26699" y="33178"/>
                      <a:pt x="25900" y="32750"/>
                      <a:pt x="25757" y="32098"/>
                    </a:cubicBezTo>
                    <a:cubicBezTo>
                      <a:pt x="25486" y="31196"/>
                      <a:pt x="25678" y="30341"/>
                      <a:pt x="26051" y="29999"/>
                    </a:cubicBezTo>
                    <a:cubicBezTo>
                      <a:pt x="26270" y="29804"/>
                      <a:pt x="26483" y="29768"/>
                      <a:pt x="26625" y="29768"/>
                    </a:cubicBezTo>
                    <a:cubicBezTo>
                      <a:pt x="26708" y="29768"/>
                      <a:pt x="26768" y="29780"/>
                      <a:pt x="26790" y="29780"/>
                    </a:cubicBezTo>
                    <a:cubicBezTo>
                      <a:pt x="26790" y="29780"/>
                      <a:pt x="26791" y="29780"/>
                      <a:pt x="26791" y="29780"/>
                    </a:cubicBezTo>
                    <a:lnTo>
                      <a:pt x="26791" y="29780"/>
                    </a:lnTo>
                    <a:cubicBezTo>
                      <a:pt x="26764" y="29777"/>
                      <a:pt x="26659" y="29726"/>
                      <a:pt x="26493" y="29726"/>
                    </a:cubicBezTo>
                    <a:cubicBezTo>
                      <a:pt x="26356" y="29726"/>
                      <a:pt x="26177" y="29761"/>
                      <a:pt x="25965" y="29889"/>
                    </a:cubicBezTo>
                    <a:cubicBezTo>
                      <a:pt x="25477" y="30229"/>
                      <a:pt x="25127" y="31131"/>
                      <a:pt x="25343" y="32211"/>
                    </a:cubicBezTo>
                    <a:cubicBezTo>
                      <a:pt x="25398" y="32470"/>
                      <a:pt x="25527" y="32807"/>
                      <a:pt x="25750" y="33037"/>
                    </a:cubicBezTo>
                    <a:cubicBezTo>
                      <a:pt x="25980" y="33276"/>
                      <a:pt x="26257" y="33465"/>
                      <a:pt x="26564" y="33592"/>
                    </a:cubicBezTo>
                    <a:cubicBezTo>
                      <a:pt x="26941" y="33753"/>
                      <a:pt x="27364" y="33838"/>
                      <a:pt x="27807" y="33838"/>
                    </a:cubicBezTo>
                    <a:cubicBezTo>
                      <a:pt x="28109" y="33838"/>
                      <a:pt x="28419" y="33798"/>
                      <a:pt x="28730" y="33717"/>
                    </a:cubicBezTo>
                    <a:cubicBezTo>
                      <a:pt x="29486" y="33511"/>
                      <a:pt x="30264" y="33063"/>
                      <a:pt x="30788" y="32280"/>
                    </a:cubicBezTo>
                    <a:cubicBezTo>
                      <a:pt x="31296" y="31481"/>
                      <a:pt x="31442" y="30442"/>
                      <a:pt x="31162" y="29475"/>
                    </a:cubicBezTo>
                    <a:cubicBezTo>
                      <a:pt x="30894" y="28510"/>
                      <a:pt x="30303" y="27665"/>
                      <a:pt x="29577" y="26969"/>
                    </a:cubicBezTo>
                    <a:cubicBezTo>
                      <a:pt x="28859" y="26267"/>
                      <a:pt x="27971" y="25679"/>
                      <a:pt x="27009" y="25255"/>
                    </a:cubicBezTo>
                    <a:cubicBezTo>
                      <a:pt x="25089" y="24386"/>
                      <a:pt x="22966" y="24029"/>
                      <a:pt x="20900" y="23426"/>
                    </a:cubicBezTo>
                    <a:cubicBezTo>
                      <a:pt x="18789" y="22828"/>
                      <a:pt x="16601" y="22272"/>
                      <a:pt x="14423" y="21604"/>
                    </a:cubicBezTo>
                    <a:cubicBezTo>
                      <a:pt x="12254" y="20932"/>
                      <a:pt x="10066" y="20159"/>
                      <a:pt x="8077" y="19060"/>
                    </a:cubicBezTo>
                    <a:cubicBezTo>
                      <a:pt x="6090" y="17971"/>
                      <a:pt x="4285" y="16527"/>
                      <a:pt x="3014" y="14737"/>
                    </a:cubicBezTo>
                    <a:cubicBezTo>
                      <a:pt x="1739" y="12956"/>
                      <a:pt x="1128" y="10816"/>
                      <a:pt x="1310" y="8743"/>
                    </a:cubicBezTo>
                    <a:cubicBezTo>
                      <a:pt x="1466" y="6692"/>
                      <a:pt x="2291" y="4750"/>
                      <a:pt x="3618" y="3429"/>
                    </a:cubicBezTo>
                    <a:cubicBezTo>
                      <a:pt x="3924" y="3080"/>
                      <a:pt x="4309" y="2802"/>
                      <a:pt x="4656" y="2536"/>
                    </a:cubicBezTo>
                    <a:lnTo>
                      <a:pt x="5197" y="2177"/>
                    </a:lnTo>
                    <a:cubicBezTo>
                      <a:pt x="5396" y="2065"/>
                      <a:pt x="5621" y="1962"/>
                      <a:pt x="5829" y="1856"/>
                    </a:cubicBezTo>
                    <a:cubicBezTo>
                      <a:pt x="6605" y="1502"/>
                      <a:pt x="7450" y="1236"/>
                      <a:pt x="8266" y="1145"/>
                    </a:cubicBezTo>
                    <a:cubicBezTo>
                      <a:pt x="8716" y="1086"/>
                      <a:pt x="9160" y="1060"/>
                      <a:pt x="9594" y="1060"/>
                    </a:cubicBezTo>
                    <a:cubicBezTo>
                      <a:pt x="10744" y="1060"/>
                      <a:pt x="11825" y="1247"/>
                      <a:pt x="12781" y="1514"/>
                    </a:cubicBezTo>
                    <a:cubicBezTo>
                      <a:pt x="13922" y="1837"/>
                      <a:pt x="15026" y="2290"/>
                      <a:pt x="16067" y="2864"/>
                    </a:cubicBezTo>
                    <a:cubicBezTo>
                      <a:pt x="16943" y="3333"/>
                      <a:pt x="17570" y="3795"/>
                      <a:pt x="17992" y="4094"/>
                    </a:cubicBezTo>
                    <a:lnTo>
                      <a:pt x="18650" y="4614"/>
                    </a:lnTo>
                    <a:lnTo>
                      <a:pt x="19253" y="3858"/>
                    </a:lnTo>
                    <a:lnTo>
                      <a:pt x="18600" y="3333"/>
                    </a:lnTo>
                    <a:cubicBezTo>
                      <a:pt x="18135" y="2996"/>
                      <a:pt x="17470" y="2498"/>
                      <a:pt x="16551" y="1993"/>
                    </a:cubicBezTo>
                    <a:cubicBezTo>
                      <a:pt x="15445" y="1373"/>
                      <a:pt x="14274" y="880"/>
                      <a:pt x="13058" y="523"/>
                    </a:cubicBezTo>
                    <a:cubicBezTo>
                      <a:pt x="12009" y="220"/>
                      <a:pt x="10803" y="0"/>
                      <a:pt x="9497" y="0"/>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81"/>
              <p:cNvSpPr/>
              <p:nvPr/>
            </p:nvSpPr>
            <p:spPr>
              <a:xfrm>
                <a:off x="3368550" y="238100"/>
                <a:ext cx="1089150" cy="1354050"/>
              </a:xfrm>
              <a:custGeom>
                <a:avLst/>
                <a:gdLst/>
                <a:ahLst/>
                <a:cxnLst/>
                <a:rect l="l" t="t" r="r" b="b"/>
                <a:pathLst>
                  <a:path w="43566" h="54162" extrusionOk="0">
                    <a:moveTo>
                      <a:pt x="40538" y="1"/>
                    </a:moveTo>
                    <a:cubicBezTo>
                      <a:pt x="40536" y="1"/>
                      <a:pt x="40535" y="1"/>
                      <a:pt x="40533" y="1"/>
                    </a:cubicBezTo>
                    <a:lnTo>
                      <a:pt x="23581" y="183"/>
                    </a:lnTo>
                    <a:lnTo>
                      <a:pt x="19703" y="224"/>
                    </a:lnTo>
                    <a:lnTo>
                      <a:pt x="2751" y="406"/>
                    </a:lnTo>
                    <a:cubicBezTo>
                      <a:pt x="2416" y="408"/>
                      <a:pt x="2128" y="645"/>
                      <a:pt x="2061" y="973"/>
                    </a:cubicBezTo>
                    <a:cubicBezTo>
                      <a:pt x="1530" y="3469"/>
                      <a:pt x="0" y="13846"/>
                      <a:pt x="8783" y="22600"/>
                    </a:cubicBezTo>
                    <a:cubicBezTo>
                      <a:pt x="18846" y="32630"/>
                      <a:pt x="19789" y="34399"/>
                      <a:pt x="18887" y="42942"/>
                    </a:cubicBezTo>
                    <a:cubicBezTo>
                      <a:pt x="17982" y="51485"/>
                      <a:pt x="13855" y="54161"/>
                      <a:pt x="13855" y="54161"/>
                    </a:cubicBezTo>
                    <a:lnTo>
                      <a:pt x="22106" y="54072"/>
                    </a:lnTo>
                    <a:lnTo>
                      <a:pt x="22326" y="54070"/>
                    </a:lnTo>
                    <a:lnTo>
                      <a:pt x="30577" y="53982"/>
                    </a:lnTo>
                    <a:cubicBezTo>
                      <a:pt x="30577" y="53982"/>
                      <a:pt x="26396" y="51394"/>
                      <a:pt x="25309" y="42870"/>
                    </a:cubicBezTo>
                    <a:cubicBezTo>
                      <a:pt x="24222" y="34348"/>
                      <a:pt x="25127" y="32560"/>
                      <a:pt x="34972" y="22320"/>
                    </a:cubicBezTo>
                    <a:cubicBezTo>
                      <a:pt x="43566" y="13379"/>
                      <a:pt x="41816" y="3039"/>
                      <a:pt x="41232" y="554"/>
                    </a:cubicBezTo>
                    <a:cubicBezTo>
                      <a:pt x="41158" y="228"/>
                      <a:pt x="40869" y="1"/>
                      <a:pt x="4053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81"/>
              <p:cNvSpPr/>
              <p:nvPr/>
            </p:nvSpPr>
            <p:spPr>
              <a:xfrm>
                <a:off x="3588225" y="1559325"/>
                <a:ext cx="673800" cy="265125"/>
              </a:xfrm>
              <a:custGeom>
                <a:avLst/>
                <a:gdLst/>
                <a:ahLst/>
                <a:cxnLst/>
                <a:rect l="l" t="t" r="r" b="b"/>
                <a:pathLst>
                  <a:path w="26952" h="10605" extrusionOk="0">
                    <a:moveTo>
                      <a:pt x="26784" y="0"/>
                    </a:moveTo>
                    <a:lnTo>
                      <a:pt x="58" y="285"/>
                    </a:lnTo>
                    <a:cubicBezTo>
                      <a:pt x="27" y="285"/>
                      <a:pt x="1" y="311"/>
                      <a:pt x="1" y="343"/>
                    </a:cubicBezTo>
                    <a:lnTo>
                      <a:pt x="111" y="10604"/>
                    </a:lnTo>
                    <a:lnTo>
                      <a:pt x="26951" y="10320"/>
                    </a:lnTo>
                    <a:lnTo>
                      <a:pt x="26841" y="58"/>
                    </a:lnTo>
                    <a:cubicBezTo>
                      <a:pt x="26841" y="27"/>
                      <a:pt x="26815" y="0"/>
                      <a:pt x="2678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81"/>
              <p:cNvSpPr/>
              <p:nvPr/>
            </p:nvSpPr>
            <p:spPr>
              <a:xfrm>
                <a:off x="3513850" y="1774875"/>
                <a:ext cx="825300" cy="92000"/>
              </a:xfrm>
              <a:custGeom>
                <a:avLst/>
                <a:gdLst/>
                <a:ahLst/>
                <a:cxnLst/>
                <a:rect l="l" t="t" r="r" b="b"/>
                <a:pathLst>
                  <a:path w="33012" h="3680" extrusionOk="0">
                    <a:moveTo>
                      <a:pt x="32921" y="0"/>
                    </a:moveTo>
                    <a:lnTo>
                      <a:pt x="58" y="350"/>
                    </a:lnTo>
                    <a:cubicBezTo>
                      <a:pt x="27" y="350"/>
                      <a:pt x="0" y="376"/>
                      <a:pt x="0" y="410"/>
                    </a:cubicBezTo>
                    <a:lnTo>
                      <a:pt x="36" y="3680"/>
                    </a:lnTo>
                    <a:lnTo>
                      <a:pt x="33012" y="3328"/>
                    </a:lnTo>
                    <a:lnTo>
                      <a:pt x="32978" y="58"/>
                    </a:lnTo>
                    <a:cubicBezTo>
                      <a:pt x="32978" y="27"/>
                      <a:pt x="32952" y="0"/>
                      <a:pt x="32921" y="0"/>
                    </a:cubicBezTo>
                    <a:close/>
                  </a:path>
                </a:pathLst>
              </a:custGeom>
              <a:solidFill>
                <a:srgbClr val="E7EC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81"/>
              <p:cNvSpPr/>
              <p:nvPr/>
            </p:nvSpPr>
            <p:spPr>
              <a:xfrm>
                <a:off x="3466550" y="322000"/>
                <a:ext cx="893500" cy="458025"/>
              </a:xfrm>
              <a:custGeom>
                <a:avLst/>
                <a:gdLst/>
                <a:ahLst/>
                <a:cxnLst/>
                <a:rect l="l" t="t" r="r" b="b"/>
                <a:pathLst>
                  <a:path w="35740" h="18321" extrusionOk="0">
                    <a:moveTo>
                      <a:pt x="34103" y="1"/>
                    </a:moveTo>
                    <a:cubicBezTo>
                      <a:pt x="34097" y="1"/>
                      <a:pt x="34091" y="1"/>
                      <a:pt x="34085" y="1"/>
                    </a:cubicBezTo>
                    <a:lnTo>
                      <a:pt x="18162" y="171"/>
                    </a:lnTo>
                    <a:lnTo>
                      <a:pt x="17351" y="181"/>
                    </a:lnTo>
                    <a:lnTo>
                      <a:pt x="1428" y="350"/>
                    </a:lnTo>
                    <a:cubicBezTo>
                      <a:pt x="834" y="353"/>
                      <a:pt x="348" y="820"/>
                      <a:pt x="320" y="1413"/>
                    </a:cubicBezTo>
                    <a:cubicBezTo>
                      <a:pt x="315" y="1492"/>
                      <a:pt x="312" y="1578"/>
                      <a:pt x="310" y="1667"/>
                    </a:cubicBezTo>
                    <a:cubicBezTo>
                      <a:pt x="1" y="10807"/>
                      <a:pt x="7459" y="18321"/>
                      <a:pt x="16585" y="18321"/>
                    </a:cubicBezTo>
                    <a:cubicBezTo>
                      <a:pt x="16644" y="18321"/>
                      <a:pt x="16703" y="18321"/>
                      <a:pt x="16762" y="18320"/>
                    </a:cubicBezTo>
                    <a:lnTo>
                      <a:pt x="17545" y="18310"/>
                    </a:lnTo>
                    <a:lnTo>
                      <a:pt x="18354" y="18303"/>
                    </a:lnTo>
                    <a:lnTo>
                      <a:pt x="19136" y="18294"/>
                    </a:lnTo>
                    <a:cubicBezTo>
                      <a:pt x="28343" y="18196"/>
                      <a:pt x="35739" y="10485"/>
                      <a:pt x="35229" y="1294"/>
                    </a:cubicBezTo>
                    <a:cubicBezTo>
                      <a:pt x="35225" y="1203"/>
                      <a:pt x="35220" y="1119"/>
                      <a:pt x="35215" y="1040"/>
                    </a:cubicBezTo>
                    <a:cubicBezTo>
                      <a:pt x="35175" y="455"/>
                      <a:pt x="34689" y="1"/>
                      <a:pt x="34103"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81"/>
              <p:cNvSpPr/>
              <p:nvPr/>
            </p:nvSpPr>
            <p:spPr>
              <a:xfrm>
                <a:off x="3472850" y="260850"/>
                <a:ext cx="874375" cy="56650"/>
              </a:xfrm>
              <a:custGeom>
                <a:avLst/>
                <a:gdLst/>
                <a:ahLst/>
                <a:cxnLst/>
                <a:rect l="l" t="t" r="r" b="b"/>
                <a:pathLst>
                  <a:path w="34975" h="2266" extrusionOk="0">
                    <a:moveTo>
                      <a:pt x="34014" y="1"/>
                    </a:moveTo>
                    <a:cubicBezTo>
                      <a:pt x="34011" y="1"/>
                      <a:pt x="34008" y="1"/>
                      <a:pt x="34005" y="1"/>
                    </a:cubicBezTo>
                    <a:lnTo>
                      <a:pt x="953" y="355"/>
                    </a:lnTo>
                    <a:cubicBezTo>
                      <a:pt x="424" y="360"/>
                      <a:pt x="1" y="791"/>
                      <a:pt x="8" y="1320"/>
                    </a:cubicBezTo>
                    <a:cubicBezTo>
                      <a:pt x="13" y="1843"/>
                      <a:pt x="441" y="2265"/>
                      <a:pt x="964" y="2265"/>
                    </a:cubicBezTo>
                    <a:cubicBezTo>
                      <a:pt x="967" y="2265"/>
                      <a:pt x="969" y="2265"/>
                      <a:pt x="972" y="2265"/>
                    </a:cubicBezTo>
                    <a:lnTo>
                      <a:pt x="34022" y="1913"/>
                    </a:lnTo>
                    <a:cubicBezTo>
                      <a:pt x="34551" y="1906"/>
                      <a:pt x="34975" y="1473"/>
                      <a:pt x="34968" y="946"/>
                    </a:cubicBezTo>
                    <a:cubicBezTo>
                      <a:pt x="34963" y="422"/>
                      <a:pt x="34537" y="1"/>
                      <a:pt x="34014" y="1"/>
                    </a:cubicBezTo>
                    <a:close/>
                  </a:path>
                </a:pathLst>
              </a:custGeom>
              <a:solidFill>
                <a:srgbClr val="DBE2E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81"/>
              <p:cNvSpPr/>
              <p:nvPr/>
            </p:nvSpPr>
            <p:spPr>
              <a:xfrm>
                <a:off x="3746150" y="421050"/>
                <a:ext cx="332625" cy="316350"/>
              </a:xfrm>
              <a:custGeom>
                <a:avLst/>
                <a:gdLst/>
                <a:ahLst/>
                <a:cxnLst/>
                <a:rect l="l" t="t" r="r" b="b"/>
                <a:pathLst>
                  <a:path w="13305" h="12654" extrusionOk="0">
                    <a:moveTo>
                      <a:pt x="6653" y="1"/>
                    </a:moveTo>
                    <a:lnTo>
                      <a:pt x="4597" y="4166"/>
                    </a:lnTo>
                    <a:lnTo>
                      <a:pt x="1" y="4833"/>
                    </a:lnTo>
                    <a:lnTo>
                      <a:pt x="3325" y="8075"/>
                    </a:lnTo>
                    <a:lnTo>
                      <a:pt x="2540" y="12654"/>
                    </a:lnTo>
                    <a:lnTo>
                      <a:pt x="6653" y="10492"/>
                    </a:lnTo>
                    <a:lnTo>
                      <a:pt x="10765" y="12654"/>
                    </a:lnTo>
                    <a:lnTo>
                      <a:pt x="9978" y="8075"/>
                    </a:lnTo>
                    <a:lnTo>
                      <a:pt x="13305" y="4833"/>
                    </a:lnTo>
                    <a:lnTo>
                      <a:pt x="8709" y="4166"/>
                    </a:lnTo>
                    <a:lnTo>
                      <a:pt x="6653" y="1"/>
                    </a:lnTo>
                    <a:close/>
                    <a:moveTo>
                      <a:pt x="2540" y="12654"/>
                    </a:moveTo>
                    <a:lnTo>
                      <a:pt x="2540" y="12654"/>
                    </a:lnTo>
                    <a:lnTo>
                      <a:pt x="2540" y="12654"/>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35" name="Google Shape;5835;p81"/>
          <p:cNvGrpSpPr/>
          <p:nvPr/>
        </p:nvGrpSpPr>
        <p:grpSpPr>
          <a:xfrm>
            <a:off x="2480746" y="3534460"/>
            <a:ext cx="1243128" cy="637739"/>
            <a:chOff x="2496310" y="3693351"/>
            <a:chExt cx="1342906" cy="688926"/>
          </a:xfrm>
        </p:grpSpPr>
        <p:grpSp>
          <p:nvGrpSpPr>
            <p:cNvPr id="5836" name="Google Shape;5836;p81"/>
            <p:cNvGrpSpPr/>
            <p:nvPr/>
          </p:nvGrpSpPr>
          <p:grpSpPr>
            <a:xfrm>
              <a:off x="2496310" y="3693351"/>
              <a:ext cx="1342906" cy="688875"/>
              <a:chOff x="2496310" y="3693351"/>
              <a:chExt cx="1342906" cy="688875"/>
            </a:xfrm>
          </p:grpSpPr>
          <p:sp>
            <p:nvSpPr>
              <p:cNvPr id="5837" name="Google Shape;5837;p81"/>
              <p:cNvSpPr/>
              <p:nvPr/>
            </p:nvSpPr>
            <p:spPr>
              <a:xfrm>
                <a:off x="2567815" y="3809577"/>
                <a:ext cx="1200140" cy="572649"/>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81"/>
              <p:cNvSpPr/>
              <p:nvPr/>
            </p:nvSpPr>
            <p:spPr>
              <a:xfrm>
                <a:off x="342068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81"/>
              <p:cNvSpPr/>
              <p:nvPr/>
            </p:nvSpPr>
            <p:spPr>
              <a:xfrm>
                <a:off x="3135700" y="3791751"/>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81"/>
              <p:cNvSpPr/>
              <p:nvPr/>
            </p:nvSpPr>
            <p:spPr>
              <a:xfrm>
                <a:off x="3620515"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81"/>
              <p:cNvSpPr/>
              <p:nvPr/>
            </p:nvSpPr>
            <p:spPr>
              <a:xfrm>
                <a:off x="2843808" y="3858516"/>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81"/>
              <p:cNvSpPr/>
              <p:nvPr/>
            </p:nvSpPr>
            <p:spPr>
              <a:xfrm>
                <a:off x="2652010" y="4032917"/>
                <a:ext cx="65100" cy="651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5843" name="Google Shape;5843;p81"/>
              <p:cNvCxnSpPr>
                <a:stCxn id="5841" idx="0"/>
              </p:cNvCxnSpPr>
              <p:nvPr/>
            </p:nvCxnSpPr>
            <p:spPr>
              <a:xfrm rot="5400000" flipH="1">
                <a:off x="2741958" y="3724116"/>
                <a:ext cx="68700" cy="200100"/>
              </a:xfrm>
              <a:prstGeom prst="bentConnector2">
                <a:avLst/>
              </a:prstGeom>
              <a:noFill/>
              <a:ln w="19050" cap="flat" cmpd="sng">
                <a:solidFill>
                  <a:srgbClr val="869FB2"/>
                </a:solidFill>
                <a:prstDash val="solid"/>
                <a:round/>
                <a:headEnd type="none" w="med" len="med"/>
                <a:tailEnd type="none" w="med" len="med"/>
              </a:ln>
            </p:spPr>
          </p:cxnSp>
          <p:cxnSp>
            <p:nvCxnSpPr>
              <p:cNvPr id="5844" name="Google Shape;5844;p81"/>
              <p:cNvCxnSpPr>
                <a:stCxn id="5838" idx="0"/>
              </p:cNvCxnSpPr>
              <p:nvPr/>
            </p:nvCxnSpPr>
            <p:spPr>
              <a:xfrm rot="-5400000">
                <a:off x="3512338" y="3723516"/>
                <a:ext cx="75900" cy="194100"/>
              </a:xfrm>
              <a:prstGeom prst="bentConnector2">
                <a:avLst/>
              </a:prstGeom>
              <a:noFill/>
              <a:ln w="19050" cap="flat" cmpd="sng">
                <a:solidFill>
                  <a:srgbClr val="869FB2"/>
                </a:solidFill>
                <a:prstDash val="solid"/>
                <a:round/>
                <a:headEnd type="none" w="med" len="med"/>
                <a:tailEnd type="none" w="med" len="med"/>
              </a:ln>
            </p:spPr>
          </p:cxnSp>
          <p:cxnSp>
            <p:nvCxnSpPr>
              <p:cNvPr id="5845" name="Google Shape;5845;p81"/>
              <p:cNvCxnSpPr>
                <a:stCxn id="5839" idx="0"/>
              </p:cNvCxnSpPr>
              <p:nvPr/>
            </p:nvCxnSpPr>
            <p:spPr>
              <a:xfrm rot="-5400000">
                <a:off x="3119350" y="3742251"/>
                <a:ext cx="984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846" name="Google Shape;5846;p81"/>
              <p:cNvCxnSpPr>
                <a:stCxn id="5842" idx="2"/>
              </p:cNvCxnSpPr>
              <p:nvPr/>
            </p:nvCxnSpPr>
            <p:spPr>
              <a:xfrm flipH="1">
                <a:off x="2496310" y="4065467"/>
                <a:ext cx="155700" cy="600"/>
              </a:xfrm>
              <a:prstGeom prst="bentConnector3">
                <a:avLst>
                  <a:gd name="adj1" fmla="val 50000"/>
                </a:avLst>
              </a:prstGeom>
              <a:noFill/>
              <a:ln w="19050" cap="flat" cmpd="sng">
                <a:solidFill>
                  <a:srgbClr val="869FB2"/>
                </a:solidFill>
                <a:prstDash val="solid"/>
                <a:round/>
                <a:headEnd type="none" w="med" len="med"/>
                <a:tailEnd type="none" w="med" len="med"/>
              </a:ln>
            </p:spPr>
          </p:cxnSp>
          <p:cxnSp>
            <p:nvCxnSpPr>
              <p:cNvPr id="5847" name="Google Shape;5847;p81"/>
              <p:cNvCxnSpPr>
                <a:stCxn id="5840" idx="6"/>
              </p:cNvCxnSpPr>
              <p:nvPr/>
            </p:nvCxnSpPr>
            <p:spPr>
              <a:xfrm>
                <a:off x="3685615" y="4065467"/>
                <a:ext cx="153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5848" name="Google Shape;5848;p81"/>
            <p:cNvGrpSpPr/>
            <p:nvPr/>
          </p:nvGrpSpPr>
          <p:grpSpPr>
            <a:xfrm>
              <a:off x="2675275" y="3930557"/>
              <a:ext cx="1003306" cy="451719"/>
              <a:chOff x="2675275" y="4174282"/>
              <a:chExt cx="1003306" cy="451719"/>
            </a:xfrm>
          </p:grpSpPr>
          <p:sp>
            <p:nvSpPr>
              <p:cNvPr id="5849" name="Google Shape;5849;p81"/>
              <p:cNvSpPr/>
              <p:nvPr/>
            </p:nvSpPr>
            <p:spPr>
              <a:xfrm>
                <a:off x="2675275" y="4174282"/>
                <a:ext cx="1003306" cy="451719"/>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BBCC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81"/>
              <p:cNvSpPr/>
              <p:nvPr/>
            </p:nvSpPr>
            <p:spPr>
              <a:xfrm>
                <a:off x="2716046" y="4210984"/>
                <a:ext cx="921789" cy="415018"/>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81"/>
              <p:cNvSpPr/>
              <p:nvPr/>
            </p:nvSpPr>
            <p:spPr>
              <a:xfrm>
                <a:off x="2762606" y="4252906"/>
                <a:ext cx="828676" cy="373095"/>
              </a:xfrm>
              <a:custGeom>
                <a:avLst/>
                <a:gdLst/>
                <a:ahLst/>
                <a:cxnLst/>
                <a:rect l="l" t="t" r="r" b="b"/>
                <a:pathLst>
                  <a:path w="27286" h="12285" extrusionOk="0">
                    <a:moveTo>
                      <a:pt x="13661" y="1"/>
                    </a:moveTo>
                    <a:cubicBezTo>
                      <a:pt x="10793" y="1"/>
                      <a:pt x="8149" y="858"/>
                      <a:pt x="5960" y="2341"/>
                    </a:cubicBezTo>
                    <a:cubicBezTo>
                      <a:pt x="5692" y="2529"/>
                      <a:pt x="5468" y="2681"/>
                      <a:pt x="5245" y="2868"/>
                    </a:cubicBezTo>
                    <a:cubicBezTo>
                      <a:pt x="4021" y="3798"/>
                      <a:pt x="2976" y="4950"/>
                      <a:pt x="2163" y="6219"/>
                    </a:cubicBezTo>
                    <a:cubicBezTo>
                      <a:pt x="1787" y="6808"/>
                      <a:pt x="1448" y="7407"/>
                      <a:pt x="1153" y="8041"/>
                    </a:cubicBezTo>
                    <a:cubicBezTo>
                      <a:pt x="1117" y="8113"/>
                      <a:pt x="1082" y="8193"/>
                      <a:pt x="1082" y="8265"/>
                    </a:cubicBezTo>
                    <a:cubicBezTo>
                      <a:pt x="519" y="9533"/>
                      <a:pt x="153" y="10873"/>
                      <a:pt x="1" y="12285"/>
                    </a:cubicBezTo>
                    <a:lnTo>
                      <a:pt x="27286" y="12285"/>
                    </a:lnTo>
                    <a:cubicBezTo>
                      <a:pt x="27250" y="11838"/>
                      <a:pt x="27178" y="11392"/>
                      <a:pt x="27098" y="10981"/>
                    </a:cubicBezTo>
                    <a:cubicBezTo>
                      <a:pt x="27098" y="10909"/>
                      <a:pt x="27062" y="10873"/>
                      <a:pt x="27062" y="10793"/>
                    </a:cubicBezTo>
                    <a:cubicBezTo>
                      <a:pt x="27026" y="10650"/>
                      <a:pt x="26991" y="10498"/>
                      <a:pt x="26955" y="10346"/>
                    </a:cubicBezTo>
                    <a:cubicBezTo>
                      <a:pt x="26955" y="10275"/>
                      <a:pt x="26910" y="10239"/>
                      <a:pt x="26910" y="10203"/>
                    </a:cubicBezTo>
                    <a:cubicBezTo>
                      <a:pt x="26910" y="10159"/>
                      <a:pt x="26910" y="10123"/>
                      <a:pt x="26875" y="10087"/>
                    </a:cubicBezTo>
                    <a:cubicBezTo>
                      <a:pt x="26205" y="7595"/>
                      <a:pt x="24864" y="5397"/>
                      <a:pt x="23006" y="3681"/>
                    </a:cubicBezTo>
                    <a:cubicBezTo>
                      <a:pt x="20549" y="1376"/>
                      <a:pt x="17270" y="1"/>
                      <a:pt x="136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52" name="Google Shape;5852;p81"/>
          <p:cNvGrpSpPr/>
          <p:nvPr/>
        </p:nvGrpSpPr>
        <p:grpSpPr>
          <a:xfrm>
            <a:off x="1654417" y="971307"/>
            <a:ext cx="574511" cy="874709"/>
            <a:chOff x="1715404" y="1112080"/>
            <a:chExt cx="642270" cy="977984"/>
          </a:xfrm>
        </p:grpSpPr>
        <p:grpSp>
          <p:nvGrpSpPr>
            <p:cNvPr id="5853" name="Google Shape;5853;p81"/>
            <p:cNvGrpSpPr/>
            <p:nvPr/>
          </p:nvGrpSpPr>
          <p:grpSpPr>
            <a:xfrm>
              <a:off x="1715404" y="1112080"/>
              <a:ext cx="642270" cy="977984"/>
              <a:chOff x="1715404" y="1112080"/>
              <a:chExt cx="642270" cy="977984"/>
            </a:xfrm>
          </p:grpSpPr>
          <p:sp>
            <p:nvSpPr>
              <p:cNvPr id="5854" name="Google Shape;5854;p81"/>
              <p:cNvSpPr/>
              <p:nvPr/>
            </p:nvSpPr>
            <p:spPr>
              <a:xfrm>
                <a:off x="1715404" y="1112080"/>
                <a:ext cx="642270" cy="642270"/>
              </a:xfrm>
              <a:custGeom>
                <a:avLst/>
                <a:gdLst/>
                <a:ahLst/>
                <a:cxnLst/>
                <a:rect l="l" t="t" r="r" b="b"/>
                <a:pathLst>
                  <a:path w="41544" h="41544" extrusionOk="0">
                    <a:moveTo>
                      <a:pt x="20773" y="3462"/>
                    </a:moveTo>
                    <a:cubicBezTo>
                      <a:pt x="30333" y="3462"/>
                      <a:pt x="38081" y="11211"/>
                      <a:pt x="38081" y="20771"/>
                    </a:cubicBezTo>
                    <a:cubicBezTo>
                      <a:pt x="38081" y="30331"/>
                      <a:pt x="30333" y="38081"/>
                      <a:pt x="20773" y="38081"/>
                    </a:cubicBezTo>
                    <a:cubicBezTo>
                      <a:pt x="11213" y="38081"/>
                      <a:pt x="3462" y="30331"/>
                      <a:pt x="3462" y="20771"/>
                    </a:cubicBezTo>
                    <a:cubicBezTo>
                      <a:pt x="3462" y="11211"/>
                      <a:pt x="11213" y="3462"/>
                      <a:pt x="20773" y="3462"/>
                    </a:cubicBezTo>
                    <a:close/>
                    <a:moveTo>
                      <a:pt x="20773" y="0"/>
                    </a:moveTo>
                    <a:cubicBezTo>
                      <a:pt x="9301" y="0"/>
                      <a:pt x="0" y="9299"/>
                      <a:pt x="0" y="20771"/>
                    </a:cubicBezTo>
                    <a:cubicBezTo>
                      <a:pt x="0" y="32243"/>
                      <a:pt x="9301" y="41543"/>
                      <a:pt x="20773" y="41543"/>
                    </a:cubicBezTo>
                    <a:cubicBezTo>
                      <a:pt x="32245" y="41543"/>
                      <a:pt x="41543" y="32243"/>
                      <a:pt x="41543" y="20771"/>
                    </a:cubicBezTo>
                    <a:cubicBezTo>
                      <a:pt x="41543" y="9299"/>
                      <a:pt x="32245" y="0"/>
                      <a:pt x="20773"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81"/>
              <p:cNvSpPr/>
              <p:nvPr/>
            </p:nvSpPr>
            <p:spPr>
              <a:xfrm>
                <a:off x="1956781" y="1714402"/>
                <a:ext cx="9121" cy="375663"/>
              </a:xfrm>
              <a:custGeom>
                <a:avLst/>
                <a:gdLst/>
                <a:ahLst/>
                <a:cxnLst/>
                <a:rect l="l" t="t" r="r" b="b"/>
                <a:pathLst>
                  <a:path w="590" h="24299" extrusionOk="0">
                    <a:moveTo>
                      <a:pt x="0" y="0"/>
                    </a:moveTo>
                    <a:lnTo>
                      <a:pt x="0" y="24299"/>
                    </a:lnTo>
                    <a:lnTo>
                      <a:pt x="589" y="24299"/>
                    </a:lnTo>
                    <a:lnTo>
                      <a:pt x="589" y="0"/>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6" name="Google Shape;5856;p81"/>
            <p:cNvGrpSpPr/>
            <p:nvPr/>
          </p:nvGrpSpPr>
          <p:grpSpPr>
            <a:xfrm>
              <a:off x="1768927" y="1165603"/>
              <a:ext cx="535225" cy="851367"/>
              <a:chOff x="1768927" y="1165603"/>
              <a:chExt cx="535225" cy="851367"/>
            </a:xfrm>
          </p:grpSpPr>
          <p:sp>
            <p:nvSpPr>
              <p:cNvPr id="5857" name="Google Shape;5857;p81"/>
              <p:cNvSpPr/>
              <p:nvPr/>
            </p:nvSpPr>
            <p:spPr>
              <a:xfrm>
                <a:off x="1768927" y="1165603"/>
                <a:ext cx="535225" cy="535225"/>
              </a:xfrm>
              <a:custGeom>
                <a:avLst/>
                <a:gdLst/>
                <a:ahLst/>
                <a:cxnLst/>
                <a:rect l="l" t="t" r="r" b="b"/>
                <a:pathLst>
                  <a:path w="34620" h="34620" extrusionOk="0">
                    <a:moveTo>
                      <a:pt x="17311" y="3462"/>
                    </a:moveTo>
                    <a:cubicBezTo>
                      <a:pt x="24959" y="3462"/>
                      <a:pt x="31157" y="9661"/>
                      <a:pt x="31157" y="17309"/>
                    </a:cubicBezTo>
                    <a:cubicBezTo>
                      <a:pt x="31157" y="24957"/>
                      <a:pt x="24959" y="31157"/>
                      <a:pt x="17311" y="31157"/>
                    </a:cubicBezTo>
                    <a:cubicBezTo>
                      <a:pt x="9663" y="31157"/>
                      <a:pt x="3462" y="24957"/>
                      <a:pt x="3462" y="17309"/>
                    </a:cubicBezTo>
                    <a:cubicBezTo>
                      <a:pt x="3462" y="9661"/>
                      <a:pt x="9663" y="3462"/>
                      <a:pt x="17311" y="3462"/>
                    </a:cubicBezTo>
                    <a:close/>
                    <a:moveTo>
                      <a:pt x="17311" y="0"/>
                    </a:moveTo>
                    <a:cubicBezTo>
                      <a:pt x="7751" y="0"/>
                      <a:pt x="0" y="7749"/>
                      <a:pt x="0" y="17309"/>
                    </a:cubicBezTo>
                    <a:cubicBezTo>
                      <a:pt x="0" y="26869"/>
                      <a:pt x="7751" y="34619"/>
                      <a:pt x="17311" y="34619"/>
                    </a:cubicBezTo>
                    <a:cubicBezTo>
                      <a:pt x="26871" y="34619"/>
                      <a:pt x="34619" y="26869"/>
                      <a:pt x="34619" y="17309"/>
                    </a:cubicBezTo>
                    <a:cubicBezTo>
                      <a:pt x="34619" y="7749"/>
                      <a:pt x="26871" y="0"/>
                      <a:pt x="17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81"/>
              <p:cNvSpPr/>
              <p:nvPr/>
            </p:nvSpPr>
            <p:spPr>
              <a:xfrm>
                <a:off x="2006902" y="1668949"/>
                <a:ext cx="9137" cy="348020"/>
              </a:xfrm>
              <a:custGeom>
                <a:avLst/>
                <a:gdLst/>
                <a:ahLst/>
                <a:cxnLst/>
                <a:rect l="l" t="t" r="r" b="b"/>
                <a:pathLst>
                  <a:path w="591" h="22511" extrusionOk="0">
                    <a:moveTo>
                      <a:pt x="1" y="0"/>
                    </a:moveTo>
                    <a:lnTo>
                      <a:pt x="1" y="22510"/>
                    </a:lnTo>
                    <a:lnTo>
                      <a:pt x="590" y="22510"/>
                    </a:lnTo>
                    <a:lnTo>
                      <a:pt x="590"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9" name="Google Shape;5859;p81"/>
            <p:cNvGrpSpPr/>
            <p:nvPr/>
          </p:nvGrpSpPr>
          <p:grpSpPr>
            <a:xfrm>
              <a:off x="1822449" y="1219125"/>
              <a:ext cx="428180" cy="718859"/>
              <a:chOff x="1822449" y="1219125"/>
              <a:chExt cx="428180" cy="718859"/>
            </a:xfrm>
          </p:grpSpPr>
          <p:sp>
            <p:nvSpPr>
              <p:cNvPr id="5860" name="Google Shape;5860;p81"/>
              <p:cNvSpPr/>
              <p:nvPr/>
            </p:nvSpPr>
            <p:spPr>
              <a:xfrm>
                <a:off x="1822449" y="1219125"/>
                <a:ext cx="428180" cy="428180"/>
              </a:xfrm>
              <a:custGeom>
                <a:avLst/>
                <a:gdLst/>
                <a:ahLst/>
                <a:cxnLst/>
                <a:rect l="l" t="t" r="r" b="b"/>
                <a:pathLst>
                  <a:path w="27696" h="27696" extrusionOk="0">
                    <a:moveTo>
                      <a:pt x="13849" y="3462"/>
                    </a:moveTo>
                    <a:cubicBezTo>
                      <a:pt x="19585" y="3462"/>
                      <a:pt x="24233" y="8111"/>
                      <a:pt x="24233" y="13847"/>
                    </a:cubicBezTo>
                    <a:cubicBezTo>
                      <a:pt x="24233" y="19583"/>
                      <a:pt x="19585" y="24233"/>
                      <a:pt x="13849" y="24233"/>
                    </a:cubicBezTo>
                    <a:cubicBezTo>
                      <a:pt x="8113" y="24233"/>
                      <a:pt x="3462" y="19583"/>
                      <a:pt x="3462" y="13847"/>
                    </a:cubicBezTo>
                    <a:cubicBezTo>
                      <a:pt x="3462" y="8111"/>
                      <a:pt x="8113" y="3462"/>
                      <a:pt x="13849" y="3462"/>
                    </a:cubicBezTo>
                    <a:close/>
                    <a:moveTo>
                      <a:pt x="13849" y="0"/>
                    </a:moveTo>
                    <a:cubicBezTo>
                      <a:pt x="6201" y="0"/>
                      <a:pt x="0" y="6199"/>
                      <a:pt x="0" y="13847"/>
                    </a:cubicBezTo>
                    <a:cubicBezTo>
                      <a:pt x="0" y="21495"/>
                      <a:pt x="6201" y="27695"/>
                      <a:pt x="13849" y="27695"/>
                    </a:cubicBezTo>
                    <a:cubicBezTo>
                      <a:pt x="21497" y="27695"/>
                      <a:pt x="27695" y="21495"/>
                      <a:pt x="27695" y="13847"/>
                    </a:cubicBezTo>
                    <a:cubicBezTo>
                      <a:pt x="27695" y="6199"/>
                      <a:pt x="21497" y="0"/>
                      <a:pt x="1384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81"/>
              <p:cNvSpPr/>
              <p:nvPr/>
            </p:nvSpPr>
            <p:spPr>
              <a:xfrm>
                <a:off x="2057039" y="1605996"/>
                <a:ext cx="9121" cy="331988"/>
              </a:xfrm>
              <a:custGeom>
                <a:avLst/>
                <a:gdLst/>
                <a:ahLst/>
                <a:cxnLst/>
                <a:rect l="l" t="t" r="r" b="b"/>
                <a:pathLst>
                  <a:path w="590" h="21474" extrusionOk="0">
                    <a:moveTo>
                      <a:pt x="0" y="0"/>
                    </a:moveTo>
                    <a:lnTo>
                      <a:pt x="0" y="21474"/>
                    </a:lnTo>
                    <a:lnTo>
                      <a:pt x="590" y="21474"/>
                    </a:lnTo>
                    <a:lnTo>
                      <a:pt x="59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2" name="Google Shape;5862;p81"/>
            <p:cNvGrpSpPr/>
            <p:nvPr/>
          </p:nvGrpSpPr>
          <p:grpSpPr>
            <a:xfrm>
              <a:off x="1875972" y="1272648"/>
              <a:ext cx="321135" cy="586939"/>
              <a:chOff x="1875972" y="1272648"/>
              <a:chExt cx="321135" cy="586939"/>
            </a:xfrm>
          </p:grpSpPr>
          <p:sp>
            <p:nvSpPr>
              <p:cNvPr id="5863" name="Google Shape;5863;p81"/>
              <p:cNvSpPr/>
              <p:nvPr/>
            </p:nvSpPr>
            <p:spPr>
              <a:xfrm>
                <a:off x="1875972" y="1272648"/>
                <a:ext cx="321135" cy="321120"/>
              </a:xfrm>
              <a:custGeom>
                <a:avLst/>
                <a:gdLst/>
                <a:ahLst/>
                <a:cxnLst/>
                <a:rect l="l" t="t" r="r" b="b"/>
                <a:pathLst>
                  <a:path w="20772" h="20771" extrusionOk="0">
                    <a:moveTo>
                      <a:pt x="10387" y="3461"/>
                    </a:moveTo>
                    <a:cubicBezTo>
                      <a:pt x="14211" y="3461"/>
                      <a:pt x="17309" y="6561"/>
                      <a:pt x="17309" y="10385"/>
                    </a:cubicBezTo>
                    <a:cubicBezTo>
                      <a:pt x="17309" y="14209"/>
                      <a:pt x="14211" y="17309"/>
                      <a:pt x="10387" y="17309"/>
                    </a:cubicBezTo>
                    <a:cubicBezTo>
                      <a:pt x="6563" y="17309"/>
                      <a:pt x="3462" y="14209"/>
                      <a:pt x="3462" y="10385"/>
                    </a:cubicBezTo>
                    <a:cubicBezTo>
                      <a:pt x="3462" y="6561"/>
                      <a:pt x="6563" y="3461"/>
                      <a:pt x="10387" y="3461"/>
                    </a:cubicBezTo>
                    <a:close/>
                    <a:moveTo>
                      <a:pt x="10387" y="0"/>
                    </a:moveTo>
                    <a:cubicBezTo>
                      <a:pt x="4651" y="0"/>
                      <a:pt x="0" y="4649"/>
                      <a:pt x="0" y="10385"/>
                    </a:cubicBezTo>
                    <a:cubicBezTo>
                      <a:pt x="0" y="16121"/>
                      <a:pt x="4651" y="20771"/>
                      <a:pt x="10387" y="20771"/>
                    </a:cubicBezTo>
                    <a:cubicBezTo>
                      <a:pt x="16123" y="20771"/>
                      <a:pt x="20771" y="16121"/>
                      <a:pt x="20771" y="10385"/>
                    </a:cubicBezTo>
                    <a:cubicBezTo>
                      <a:pt x="20771" y="4649"/>
                      <a:pt x="16123" y="0"/>
                      <a:pt x="10387"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81"/>
              <p:cNvSpPr/>
              <p:nvPr/>
            </p:nvSpPr>
            <p:spPr>
              <a:xfrm>
                <a:off x="2107176" y="1533705"/>
                <a:ext cx="9121" cy="325881"/>
              </a:xfrm>
              <a:custGeom>
                <a:avLst/>
                <a:gdLst/>
                <a:ahLst/>
                <a:cxnLst/>
                <a:rect l="l" t="t" r="r" b="b"/>
                <a:pathLst>
                  <a:path w="590" h="21079" extrusionOk="0">
                    <a:moveTo>
                      <a:pt x="0" y="0"/>
                    </a:moveTo>
                    <a:lnTo>
                      <a:pt x="0" y="21078"/>
                    </a:lnTo>
                    <a:lnTo>
                      <a:pt x="589" y="21078"/>
                    </a:lnTo>
                    <a:lnTo>
                      <a:pt x="589"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65" name="Google Shape;5865;p81"/>
          <p:cNvGrpSpPr/>
          <p:nvPr/>
        </p:nvGrpSpPr>
        <p:grpSpPr>
          <a:xfrm>
            <a:off x="7761578" y="3528028"/>
            <a:ext cx="293855" cy="644170"/>
            <a:chOff x="241025" y="3151575"/>
            <a:chExt cx="293855" cy="644170"/>
          </a:xfrm>
        </p:grpSpPr>
        <p:sp>
          <p:nvSpPr>
            <p:cNvPr id="5866" name="Google Shape;5866;p81"/>
            <p:cNvSpPr/>
            <p:nvPr/>
          </p:nvSpPr>
          <p:spPr>
            <a:xfrm>
              <a:off x="241025" y="3151575"/>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81"/>
            <p:cNvSpPr/>
            <p:nvPr/>
          </p:nvSpPr>
          <p:spPr>
            <a:xfrm>
              <a:off x="241347" y="3252796"/>
              <a:ext cx="293533" cy="164134"/>
            </a:xfrm>
            <a:custGeom>
              <a:avLst/>
              <a:gdLst/>
              <a:ahLst/>
              <a:cxnLst/>
              <a:rect l="l" t="t" r="r" b="b"/>
              <a:pathLst>
                <a:path w="19132" h="10698" extrusionOk="0">
                  <a:moveTo>
                    <a:pt x="1" y="1"/>
                  </a:moveTo>
                  <a:lnTo>
                    <a:pt x="1" y="10698"/>
                  </a:lnTo>
                  <a:lnTo>
                    <a:pt x="19132" y="10698"/>
                  </a:lnTo>
                  <a:lnTo>
                    <a:pt x="19132"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68" name="Google Shape;5868;p81"/>
          <p:cNvGrpSpPr/>
          <p:nvPr/>
        </p:nvGrpSpPr>
        <p:grpSpPr>
          <a:xfrm>
            <a:off x="709562" y="2728028"/>
            <a:ext cx="1779649" cy="591620"/>
            <a:chOff x="246070" y="1983375"/>
            <a:chExt cx="1855347" cy="616849"/>
          </a:xfrm>
        </p:grpSpPr>
        <p:sp>
          <p:nvSpPr>
            <p:cNvPr id="5869" name="Google Shape;5869;p81"/>
            <p:cNvSpPr/>
            <p:nvPr/>
          </p:nvSpPr>
          <p:spPr>
            <a:xfrm>
              <a:off x="1072131" y="1983872"/>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81"/>
            <p:cNvSpPr/>
            <p:nvPr/>
          </p:nvSpPr>
          <p:spPr>
            <a:xfrm>
              <a:off x="1430530" y="2193486"/>
              <a:ext cx="46960" cy="46948"/>
            </a:xfrm>
            <a:custGeom>
              <a:avLst/>
              <a:gdLst/>
              <a:ahLst/>
              <a:cxnLst/>
              <a:rect l="l" t="t" r="r" b="b"/>
              <a:pathLst>
                <a:path w="3915" h="3914" extrusionOk="0">
                  <a:moveTo>
                    <a:pt x="3914" y="1"/>
                  </a:moveTo>
                  <a:lnTo>
                    <a:pt x="3914" y="1"/>
                  </a:lnTo>
                  <a:cubicBezTo>
                    <a:pt x="3909" y="6"/>
                    <a:pt x="3902" y="8"/>
                    <a:pt x="3897" y="13"/>
                  </a:cubicBezTo>
                  <a:lnTo>
                    <a:pt x="1" y="3909"/>
                  </a:lnTo>
                  <a:lnTo>
                    <a:pt x="1" y="3914"/>
                  </a:lnTo>
                  <a:lnTo>
                    <a:pt x="3914"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81"/>
            <p:cNvSpPr/>
            <p:nvPr/>
          </p:nvSpPr>
          <p:spPr>
            <a:xfrm>
              <a:off x="1277847" y="2191554"/>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81"/>
            <p:cNvSpPr/>
            <p:nvPr/>
          </p:nvSpPr>
          <p:spPr>
            <a:xfrm>
              <a:off x="1690156" y="2190379"/>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81"/>
            <p:cNvSpPr/>
            <p:nvPr/>
          </p:nvSpPr>
          <p:spPr>
            <a:xfrm>
              <a:off x="1484068" y="1984268"/>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81"/>
            <p:cNvSpPr/>
            <p:nvPr/>
          </p:nvSpPr>
          <p:spPr>
            <a:xfrm flipH="1">
              <a:off x="865779" y="2190662"/>
              <a:ext cx="408898" cy="407518"/>
            </a:xfrm>
            <a:custGeom>
              <a:avLst/>
              <a:gdLst/>
              <a:ahLst/>
              <a:cxnLst/>
              <a:rect l="l" t="t" r="r" b="b"/>
              <a:pathLst>
                <a:path w="34089" h="33974" extrusionOk="0">
                  <a:moveTo>
                    <a:pt x="17044" y="0"/>
                  </a:moveTo>
                  <a:cubicBezTo>
                    <a:pt x="16893" y="2"/>
                    <a:pt x="16750" y="60"/>
                    <a:pt x="16640" y="163"/>
                  </a:cubicBezTo>
                  <a:lnTo>
                    <a:pt x="12729" y="4075"/>
                  </a:lnTo>
                  <a:lnTo>
                    <a:pt x="12729" y="4070"/>
                  </a:lnTo>
                  <a:lnTo>
                    <a:pt x="10005" y="6793"/>
                  </a:lnTo>
                  <a:cubicBezTo>
                    <a:pt x="9890" y="6904"/>
                    <a:pt x="9742" y="6959"/>
                    <a:pt x="9595" y="6959"/>
                  </a:cubicBezTo>
                  <a:cubicBezTo>
                    <a:pt x="9444" y="6959"/>
                    <a:pt x="9293" y="6901"/>
                    <a:pt x="9178" y="6787"/>
                  </a:cubicBezTo>
                  <a:lnTo>
                    <a:pt x="9104" y="6713"/>
                  </a:lnTo>
                  <a:cubicBezTo>
                    <a:pt x="8874" y="6481"/>
                    <a:pt x="8660" y="6026"/>
                    <a:pt x="8625" y="5702"/>
                  </a:cubicBezTo>
                  <a:cubicBezTo>
                    <a:pt x="8625" y="5702"/>
                    <a:pt x="8539" y="4792"/>
                    <a:pt x="7976" y="4229"/>
                  </a:cubicBezTo>
                  <a:cubicBezTo>
                    <a:pt x="7478" y="3726"/>
                    <a:pt x="6821" y="3474"/>
                    <a:pt x="6165" y="3474"/>
                  </a:cubicBezTo>
                  <a:cubicBezTo>
                    <a:pt x="5524" y="3474"/>
                    <a:pt x="4883" y="3714"/>
                    <a:pt x="4388" y="4197"/>
                  </a:cubicBezTo>
                  <a:cubicBezTo>
                    <a:pt x="3384" y="5172"/>
                    <a:pt x="3354" y="6775"/>
                    <a:pt x="4322" y="7785"/>
                  </a:cubicBezTo>
                  <a:cubicBezTo>
                    <a:pt x="4884" y="8350"/>
                    <a:pt x="5795" y="8439"/>
                    <a:pt x="5795" y="8439"/>
                  </a:cubicBezTo>
                  <a:cubicBezTo>
                    <a:pt x="6118" y="8468"/>
                    <a:pt x="6573" y="8686"/>
                    <a:pt x="6804" y="8916"/>
                  </a:cubicBezTo>
                  <a:lnTo>
                    <a:pt x="6924" y="9033"/>
                  </a:lnTo>
                  <a:cubicBezTo>
                    <a:pt x="7153" y="9267"/>
                    <a:pt x="7153" y="9641"/>
                    <a:pt x="6924" y="9874"/>
                  </a:cubicBezTo>
                  <a:lnTo>
                    <a:pt x="3488" y="13310"/>
                  </a:lnTo>
                  <a:lnTo>
                    <a:pt x="310" y="16487"/>
                  </a:lnTo>
                  <a:lnTo>
                    <a:pt x="233" y="16566"/>
                  </a:lnTo>
                  <a:cubicBezTo>
                    <a:pt x="1" y="16798"/>
                    <a:pt x="1" y="17174"/>
                    <a:pt x="233" y="17405"/>
                  </a:cubicBezTo>
                  <a:lnTo>
                    <a:pt x="6926" y="24099"/>
                  </a:lnTo>
                  <a:cubicBezTo>
                    <a:pt x="7156" y="24332"/>
                    <a:pt x="7156" y="24706"/>
                    <a:pt x="6926" y="24938"/>
                  </a:cubicBezTo>
                  <a:lnTo>
                    <a:pt x="6919" y="24945"/>
                  </a:lnTo>
                  <a:cubicBezTo>
                    <a:pt x="6688" y="25177"/>
                    <a:pt x="6233" y="25391"/>
                    <a:pt x="5908" y="25420"/>
                  </a:cubicBezTo>
                  <a:cubicBezTo>
                    <a:pt x="5908" y="25420"/>
                    <a:pt x="4999" y="25511"/>
                    <a:pt x="4436" y="26074"/>
                  </a:cubicBezTo>
                  <a:cubicBezTo>
                    <a:pt x="3478" y="27047"/>
                    <a:pt x="3485" y="28613"/>
                    <a:pt x="4451" y="29579"/>
                  </a:cubicBezTo>
                  <a:cubicBezTo>
                    <a:pt x="4938" y="30065"/>
                    <a:pt x="5575" y="30309"/>
                    <a:pt x="6213" y="30309"/>
                  </a:cubicBezTo>
                  <a:cubicBezTo>
                    <a:pt x="6843" y="30309"/>
                    <a:pt x="7473" y="30072"/>
                    <a:pt x="7958" y="29596"/>
                  </a:cubicBezTo>
                  <a:cubicBezTo>
                    <a:pt x="8522" y="29031"/>
                    <a:pt x="8608" y="28125"/>
                    <a:pt x="8608" y="28125"/>
                  </a:cubicBezTo>
                  <a:cubicBezTo>
                    <a:pt x="8642" y="27797"/>
                    <a:pt x="8857" y="27341"/>
                    <a:pt x="9087" y="27111"/>
                  </a:cubicBezTo>
                  <a:lnTo>
                    <a:pt x="9090" y="27107"/>
                  </a:lnTo>
                  <a:cubicBezTo>
                    <a:pt x="9204" y="26996"/>
                    <a:pt x="9355" y="26934"/>
                    <a:pt x="9513" y="26934"/>
                  </a:cubicBezTo>
                  <a:cubicBezTo>
                    <a:pt x="9669" y="26934"/>
                    <a:pt x="9820" y="26996"/>
                    <a:pt x="9930" y="27107"/>
                  </a:cubicBezTo>
                  <a:lnTo>
                    <a:pt x="16623" y="33801"/>
                  </a:lnTo>
                  <a:cubicBezTo>
                    <a:pt x="16741" y="33916"/>
                    <a:pt x="16893" y="33973"/>
                    <a:pt x="17045" y="33973"/>
                  </a:cubicBezTo>
                  <a:cubicBezTo>
                    <a:pt x="17198" y="33973"/>
                    <a:pt x="17350" y="33916"/>
                    <a:pt x="17468" y="33801"/>
                  </a:cubicBezTo>
                  <a:lnTo>
                    <a:pt x="24161" y="27107"/>
                  </a:lnTo>
                  <a:cubicBezTo>
                    <a:pt x="24391" y="26874"/>
                    <a:pt x="24391" y="26500"/>
                    <a:pt x="24161" y="26266"/>
                  </a:cubicBezTo>
                  <a:lnTo>
                    <a:pt x="24082" y="26193"/>
                  </a:lnTo>
                  <a:cubicBezTo>
                    <a:pt x="23852" y="25963"/>
                    <a:pt x="23396" y="25746"/>
                    <a:pt x="23073" y="25714"/>
                  </a:cubicBezTo>
                  <a:cubicBezTo>
                    <a:pt x="23073" y="25714"/>
                    <a:pt x="22167" y="25628"/>
                    <a:pt x="21600" y="25063"/>
                  </a:cubicBezTo>
                  <a:cubicBezTo>
                    <a:pt x="20626" y="24092"/>
                    <a:pt x="20631" y="22513"/>
                    <a:pt x="21600" y="21541"/>
                  </a:cubicBezTo>
                  <a:cubicBezTo>
                    <a:pt x="22087" y="21055"/>
                    <a:pt x="22725" y="20812"/>
                    <a:pt x="23362" y="20812"/>
                  </a:cubicBezTo>
                  <a:cubicBezTo>
                    <a:pt x="24000" y="20812"/>
                    <a:pt x="24637" y="21055"/>
                    <a:pt x="25124" y="21541"/>
                  </a:cubicBezTo>
                  <a:cubicBezTo>
                    <a:pt x="25685" y="22104"/>
                    <a:pt x="25776" y="23016"/>
                    <a:pt x="25776" y="23016"/>
                  </a:cubicBezTo>
                  <a:cubicBezTo>
                    <a:pt x="25805" y="23338"/>
                    <a:pt x="26022" y="23793"/>
                    <a:pt x="26252" y="24025"/>
                  </a:cubicBezTo>
                  <a:lnTo>
                    <a:pt x="26325" y="24099"/>
                  </a:lnTo>
                  <a:cubicBezTo>
                    <a:pt x="26437" y="24209"/>
                    <a:pt x="26588" y="24270"/>
                    <a:pt x="26746" y="24270"/>
                  </a:cubicBezTo>
                  <a:cubicBezTo>
                    <a:pt x="26902" y="24270"/>
                    <a:pt x="27053" y="24209"/>
                    <a:pt x="27165" y="24099"/>
                  </a:cubicBezTo>
                  <a:lnTo>
                    <a:pt x="33858" y="17405"/>
                  </a:lnTo>
                  <a:cubicBezTo>
                    <a:pt x="34088" y="17172"/>
                    <a:pt x="34087" y="16798"/>
                    <a:pt x="33855" y="16566"/>
                  </a:cubicBezTo>
                  <a:lnTo>
                    <a:pt x="28225" y="10937"/>
                  </a:lnTo>
                  <a:lnTo>
                    <a:pt x="27163" y="9874"/>
                  </a:lnTo>
                  <a:cubicBezTo>
                    <a:pt x="27051" y="9763"/>
                    <a:pt x="26900" y="9701"/>
                    <a:pt x="26742" y="9701"/>
                  </a:cubicBezTo>
                  <a:cubicBezTo>
                    <a:pt x="26585" y="9701"/>
                    <a:pt x="26434" y="9763"/>
                    <a:pt x="26322" y="9874"/>
                  </a:cubicBezTo>
                  <a:lnTo>
                    <a:pt x="26252" y="9945"/>
                  </a:lnTo>
                  <a:cubicBezTo>
                    <a:pt x="26022" y="10176"/>
                    <a:pt x="25807" y="10631"/>
                    <a:pt x="25773" y="10959"/>
                  </a:cubicBezTo>
                  <a:cubicBezTo>
                    <a:pt x="25773" y="10959"/>
                    <a:pt x="25687" y="11865"/>
                    <a:pt x="25124" y="12430"/>
                  </a:cubicBezTo>
                  <a:cubicBezTo>
                    <a:pt x="24657" y="12897"/>
                    <a:pt x="24024" y="13159"/>
                    <a:pt x="23363" y="13159"/>
                  </a:cubicBezTo>
                  <a:cubicBezTo>
                    <a:pt x="23351" y="13159"/>
                    <a:pt x="23341" y="13156"/>
                    <a:pt x="23329" y="13156"/>
                  </a:cubicBezTo>
                  <a:cubicBezTo>
                    <a:pt x="23312" y="13156"/>
                    <a:pt x="23293" y="13161"/>
                    <a:pt x="23276" y="13161"/>
                  </a:cubicBezTo>
                  <a:cubicBezTo>
                    <a:pt x="22268" y="13161"/>
                    <a:pt x="21358" y="12553"/>
                    <a:pt x="20974" y="11623"/>
                  </a:cubicBezTo>
                  <a:cubicBezTo>
                    <a:pt x="20588" y="10691"/>
                    <a:pt x="20801" y="9620"/>
                    <a:pt x="21513" y="8908"/>
                  </a:cubicBezTo>
                  <a:cubicBezTo>
                    <a:pt x="22076" y="8345"/>
                    <a:pt x="22987" y="8257"/>
                    <a:pt x="22987" y="8257"/>
                  </a:cubicBezTo>
                  <a:cubicBezTo>
                    <a:pt x="23310" y="8228"/>
                    <a:pt x="23765" y="8010"/>
                    <a:pt x="23996" y="7779"/>
                  </a:cubicBezTo>
                  <a:lnTo>
                    <a:pt x="24117" y="7662"/>
                  </a:lnTo>
                  <a:cubicBezTo>
                    <a:pt x="24345" y="7432"/>
                    <a:pt x="24347" y="7063"/>
                    <a:pt x="24122" y="6831"/>
                  </a:cubicBezTo>
                  <a:lnTo>
                    <a:pt x="23358" y="6067"/>
                  </a:lnTo>
                  <a:lnTo>
                    <a:pt x="17464" y="174"/>
                  </a:lnTo>
                  <a:cubicBezTo>
                    <a:pt x="17353" y="64"/>
                    <a:pt x="17202" y="0"/>
                    <a:pt x="17044"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81"/>
            <p:cNvSpPr/>
            <p:nvPr/>
          </p:nvSpPr>
          <p:spPr>
            <a:xfrm>
              <a:off x="246070" y="1983826"/>
              <a:ext cx="408910" cy="407494"/>
            </a:xfrm>
            <a:custGeom>
              <a:avLst/>
              <a:gdLst/>
              <a:ahLst/>
              <a:cxnLst/>
              <a:rect l="l" t="t" r="r" b="b"/>
              <a:pathLst>
                <a:path w="34090" h="33972" extrusionOk="0">
                  <a:moveTo>
                    <a:pt x="17046" y="1"/>
                  </a:moveTo>
                  <a:cubicBezTo>
                    <a:pt x="16894" y="1"/>
                    <a:pt x="16742" y="59"/>
                    <a:pt x="16626" y="174"/>
                  </a:cubicBezTo>
                  <a:lnTo>
                    <a:pt x="9933" y="6868"/>
                  </a:lnTo>
                  <a:cubicBezTo>
                    <a:pt x="9821" y="6978"/>
                    <a:pt x="9670" y="7041"/>
                    <a:pt x="9512" y="7041"/>
                  </a:cubicBezTo>
                  <a:cubicBezTo>
                    <a:pt x="9354" y="7041"/>
                    <a:pt x="9203" y="6978"/>
                    <a:pt x="9094" y="6868"/>
                  </a:cubicBezTo>
                  <a:lnTo>
                    <a:pt x="9087" y="6861"/>
                  </a:lnTo>
                  <a:cubicBezTo>
                    <a:pt x="8857" y="6629"/>
                    <a:pt x="8642" y="6175"/>
                    <a:pt x="8611" y="5850"/>
                  </a:cubicBezTo>
                  <a:cubicBezTo>
                    <a:pt x="8611" y="5850"/>
                    <a:pt x="8522" y="4941"/>
                    <a:pt x="7959" y="4378"/>
                  </a:cubicBezTo>
                  <a:cubicBezTo>
                    <a:pt x="7469" y="3863"/>
                    <a:pt x="6813" y="3605"/>
                    <a:pt x="6156" y="3605"/>
                  </a:cubicBezTo>
                  <a:cubicBezTo>
                    <a:pt x="5520" y="3605"/>
                    <a:pt x="4883" y="3847"/>
                    <a:pt x="4396" y="4333"/>
                  </a:cubicBezTo>
                  <a:cubicBezTo>
                    <a:pt x="3407" y="5322"/>
                    <a:pt x="3425" y="6932"/>
                    <a:pt x="4435" y="7898"/>
                  </a:cubicBezTo>
                  <a:cubicBezTo>
                    <a:pt x="5002" y="8462"/>
                    <a:pt x="5908" y="8553"/>
                    <a:pt x="5908" y="8553"/>
                  </a:cubicBezTo>
                  <a:cubicBezTo>
                    <a:pt x="6232" y="8583"/>
                    <a:pt x="6687" y="8797"/>
                    <a:pt x="6919" y="9027"/>
                  </a:cubicBezTo>
                  <a:lnTo>
                    <a:pt x="6926" y="9034"/>
                  </a:lnTo>
                  <a:cubicBezTo>
                    <a:pt x="7156" y="9267"/>
                    <a:pt x="7156" y="9642"/>
                    <a:pt x="6926" y="9875"/>
                  </a:cubicBezTo>
                  <a:lnTo>
                    <a:pt x="232" y="16567"/>
                  </a:lnTo>
                  <a:cubicBezTo>
                    <a:pt x="1" y="16798"/>
                    <a:pt x="1" y="17174"/>
                    <a:pt x="232" y="17406"/>
                  </a:cubicBezTo>
                  <a:lnTo>
                    <a:pt x="6411" y="23585"/>
                  </a:lnTo>
                  <a:lnTo>
                    <a:pt x="6926" y="24100"/>
                  </a:lnTo>
                  <a:cubicBezTo>
                    <a:pt x="6969" y="24141"/>
                    <a:pt x="7020" y="24173"/>
                    <a:pt x="7073" y="24197"/>
                  </a:cubicBezTo>
                  <a:cubicBezTo>
                    <a:pt x="7158" y="24244"/>
                    <a:pt x="7250" y="24269"/>
                    <a:pt x="7345" y="24273"/>
                  </a:cubicBezTo>
                  <a:cubicBezTo>
                    <a:pt x="7503" y="24273"/>
                    <a:pt x="7654" y="24211"/>
                    <a:pt x="7765" y="24101"/>
                  </a:cubicBezTo>
                  <a:lnTo>
                    <a:pt x="7839" y="24027"/>
                  </a:lnTo>
                  <a:cubicBezTo>
                    <a:pt x="8069" y="23796"/>
                    <a:pt x="8283" y="23341"/>
                    <a:pt x="8318" y="23013"/>
                  </a:cubicBezTo>
                  <a:cubicBezTo>
                    <a:pt x="8318" y="23013"/>
                    <a:pt x="8405" y="22107"/>
                    <a:pt x="8967" y="21541"/>
                  </a:cubicBezTo>
                  <a:cubicBezTo>
                    <a:pt x="9183" y="21324"/>
                    <a:pt x="9437" y="21149"/>
                    <a:pt x="9717" y="21026"/>
                  </a:cubicBezTo>
                  <a:cubicBezTo>
                    <a:pt x="10047" y="20876"/>
                    <a:pt x="10396" y="20805"/>
                    <a:pt x="10740" y="20805"/>
                  </a:cubicBezTo>
                  <a:cubicBezTo>
                    <a:pt x="11539" y="20805"/>
                    <a:pt x="12316" y="21191"/>
                    <a:pt x="12792" y="21886"/>
                  </a:cubicBezTo>
                  <a:cubicBezTo>
                    <a:pt x="13474" y="22879"/>
                    <a:pt x="13347" y="24218"/>
                    <a:pt x="12490" y="25064"/>
                  </a:cubicBezTo>
                  <a:cubicBezTo>
                    <a:pt x="12119" y="25437"/>
                    <a:pt x="11599" y="25600"/>
                    <a:pt x="11289" y="25668"/>
                  </a:cubicBezTo>
                  <a:cubicBezTo>
                    <a:pt x="11157" y="25704"/>
                    <a:pt x="11023" y="25732"/>
                    <a:pt x="10887" y="25749"/>
                  </a:cubicBezTo>
                  <a:cubicBezTo>
                    <a:pt x="10830" y="25757"/>
                    <a:pt x="10775" y="25769"/>
                    <a:pt x="10722" y="25785"/>
                  </a:cubicBezTo>
                  <a:cubicBezTo>
                    <a:pt x="10456" y="25871"/>
                    <a:pt x="10173" y="26027"/>
                    <a:pt x="10008" y="26193"/>
                  </a:cubicBezTo>
                  <a:lnTo>
                    <a:pt x="9933" y="26265"/>
                  </a:lnTo>
                  <a:cubicBezTo>
                    <a:pt x="9699" y="26497"/>
                    <a:pt x="9699" y="26875"/>
                    <a:pt x="9933" y="27106"/>
                  </a:cubicBezTo>
                  <a:lnTo>
                    <a:pt x="11412" y="28584"/>
                  </a:lnTo>
                  <a:lnTo>
                    <a:pt x="16625" y="33798"/>
                  </a:lnTo>
                  <a:cubicBezTo>
                    <a:pt x="16736" y="33908"/>
                    <a:pt x="16887" y="33972"/>
                    <a:pt x="17043" y="33972"/>
                  </a:cubicBezTo>
                  <a:cubicBezTo>
                    <a:pt x="17198" y="33970"/>
                    <a:pt x="17347" y="33910"/>
                    <a:pt x="17459" y="33802"/>
                  </a:cubicBezTo>
                  <a:lnTo>
                    <a:pt x="20636" y="30627"/>
                  </a:lnTo>
                  <a:lnTo>
                    <a:pt x="24073" y="27189"/>
                  </a:lnTo>
                  <a:cubicBezTo>
                    <a:pt x="24300" y="26955"/>
                    <a:pt x="24300" y="26581"/>
                    <a:pt x="24073" y="26348"/>
                  </a:cubicBezTo>
                  <a:lnTo>
                    <a:pt x="23953" y="26231"/>
                  </a:lnTo>
                  <a:cubicBezTo>
                    <a:pt x="23722" y="26001"/>
                    <a:pt x="23267" y="25783"/>
                    <a:pt x="22942" y="25754"/>
                  </a:cubicBezTo>
                  <a:cubicBezTo>
                    <a:pt x="22942" y="25754"/>
                    <a:pt x="22033" y="25665"/>
                    <a:pt x="21470" y="25100"/>
                  </a:cubicBezTo>
                  <a:cubicBezTo>
                    <a:pt x="20528" y="24086"/>
                    <a:pt x="20569" y="22503"/>
                    <a:pt x="21561" y="21539"/>
                  </a:cubicBezTo>
                  <a:cubicBezTo>
                    <a:pt x="22056" y="21057"/>
                    <a:pt x="22698" y="20816"/>
                    <a:pt x="23340" y="20816"/>
                  </a:cubicBezTo>
                  <a:cubicBezTo>
                    <a:pt x="23985" y="20816"/>
                    <a:pt x="24629" y="21059"/>
                    <a:pt x="25125" y="21544"/>
                  </a:cubicBezTo>
                  <a:cubicBezTo>
                    <a:pt x="25687" y="22107"/>
                    <a:pt x="25774" y="23017"/>
                    <a:pt x="25774" y="23017"/>
                  </a:cubicBezTo>
                  <a:cubicBezTo>
                    <a:pt x="25807" y="23341"/>
                    <a:pt x="26021" y="23796"/>
                    <a:pt x="26253" y="24027"/>
                  </a:cubicBezTo>
                  <a:lnTo>
                    <a:pt x="26325" y="24101"/>
                  </a:lnTo>
                  <a:cubicBezTo>
                    <a:pt x="26441" y="24216"/>
                    <a:pt x="26592" y="24274"/>
                    <a:pt x="26744" y="24274"/>
                  </a:cubicBezTo>
                  <a:cubicBezTo>
                    <a:pt x="26891" y="24274"/>
                    <a:pt x="27038" y="24219"/>
                    <a:pt x="27152" y="24110"/>
                  </a:cubicBezTo>
                  <a:lnTo>
                    <a:pt x="29878" y="21384"/>
                  </a:lnTo>
                  <a:lnTo>
                    <a:pt x="33774" y="17487"/>
                  </a:lnTo>
                  <a:cubicBezTo>
                    <a:pt x="33779" y="17482"/>
                    <a:pt x="33786" y="17482"/>
                    <a:pt x="33791" y="17476"/>
                  </a:cubicBezTo>
                  <a:lnTo>
                    <a:pt x="33860" y="17408"/>
                  </a:lnTo>
                  <a:cubicBezTo>
                    <a:pt x="34090" y="17174"/>
                    <a:pt x="34090" y="16798"/>
                    <a:pt x="33860" y="16567"/>
                  </a:cubicBezTo>
                  <a:lnTo>
                    <a:pt x="27166" y="9875"/>
                  </a:lnTo>
                  <a:cubicBezTo>
                    <a:pt x="26934" y="9643"/>
                    <a:pt x="26934" y="9267"/>
                    <a:pt x="27166" y="9036"/>
                  </a:cubicBezTo>
                  <a:lnTo>
                    <a:pt x="27283" y="8914"/>
                  </a:lnTo>
                  <a:cubicBezTo>
                    <a:pt x="27513" y="8684"/>
                    <a:pt x="27973" y="8469"/>
                    <a:pt x="28297" y="8437"/>
                  </a:cubicBezTo>
                  <a:cubicBezTo>
                    <a:pt x="28297" y="8437"/>
                    <a:pt x="29203" y="8349"/>
                    <a:pt x="29770" y="7786"/>
                  </a:cubicBezTo>
                  <a:cubicBezTo>
                    <a:pt x="30769" y="6818"/>
                    <a:pt x="30782" y="5219"/>
                    <a:pt x="29799" y="4235"/>
                  </a:cubicBezTo>
                  <a:cubicBezTo>
                    <a:pt x="29311" y="3748"/>
                    <a:pt x="28674" y="3505"/>
                    <a:pt x="28036" y="3505"/>
                  </a:cubicBezTo>
                  <a:cubicBezTo>
                    <a:pt x="27385" y="3505"/>
                    <a:pt x="26735" y="3758"/>
                    <a:pt x="26246" y="4263"/>
                  </a:cubicBezTo>
                  <a:cubicBezTo>
                    <a:pt x="25685" y="4826"/>
                    <a:pt x="25594" y="5735"/>
                    <a:pt x="25594" y="5735"/>
                  </a:cubicBezTo>
                  <a:cubicBezTo>
                    <a:pt x="25563" y="6060"/>
                    <a:pt x="25350" y="6514"/>
                    <a:pt x="25119" y="6746"/>
                  </a:cubicBezTo>
                  <a:lnTo>
                    <a:pt x="24998" y="6866"/>
                  </a:lnTo>
                  <a:cubicBezTo>
                    <a:pt x="24883" y="6982"/>
                    <a:pt x="24731" y="7040"/>
                    <a:pt x="24579" y="7040"/>
                  </a:cubicBezTo>
                  <a:cubicBezTo>
                    <a:pt x="24427" y="7040"/>
                    <a:pt x="24275" y="6982"/>
                    <a:pt x="24159" y="6866"/>
                  </a:cubicBezTo>
                  <a:lnTo>
                    <a:pt x="17466" y="174"/>
                  </a:lnTo>
                  <a:cubicBezTo>
                    <a:pt x="17350" y="59"/>
                    <a:pt x="17198" y="1"/>
                    <a:pt x="1704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81"/>
            <p:cNvSpPr/>
            <p:nvPr/>
          </p:nvSpPr>
          <p:spPr>
            <a:xfrm flipH="1">
              <a:off x="659595" y="1983375"/>
              <a:ext cx="408862" cy="407494"/>
            </a:xfrm>
            <a:custGeom>
              <a:avLst/>
              <a:gdLst/>
              <a:ahLst/>
              <a:cxnLst/>
              <a:rect l="l" t="t" r="r" b="b"/>
              <a:pathLst>
                <a:path w="34086" h="33972" extrusionOk="0">
                  <a:moveTo>
                    <a:pt x="17043" y="1"/>
                  </a:moveTo>
                  <a:cubicBezTo>
                    <a:pt x="16887" y="1"/>
                    <a:pt x="16736" y="61"/>
                    <a:pt x="16624" y="172"/>
                  </a:cubicBezTo>
                  <a:lnTo>
                    <a:pt x="9932" y="6866"/>
                  </a:lnTo>
                  <a:cubicBezTo>
                    <a:pt x="9701" y="7099"/>
                    <a:pt x="9701" y="7475"/>
                    <a:pt x="9932" y="7709"/>
                  </a:cubicBezTo>
                  <a:lnTo>
                    <a:pt x="10003" y="7779"/>
                  </a:lnTo>
                  <a:cubicBezTo>
                    <a:pt x="10235" y="8009"/>
                    <a:pt x="10689" y="8223"/>
                    <a:pt x="11014" y="8254"/>
                  </a:cubicBezTo>
                  <a:cubicBezTo>
                    <a:pt x="11014" y="8254"/>
                    <a:pt x="11923" y="8345"/>
                    <a:pt x="12486" y="8907"/>
                  </a:cubicBezTo>
                  <a:cubicBezTo>
                    <a:pt x="13430" y="9883"/>
                    <a:pt x="13420" y="11436"/>
                    <a:pt x="12459" y="12397"/>
                  </a:cubicBezTo>
                  <a:cubicBezTo>
                    <a:pt x="11973" y="12885"/>
                    <a:pt x="11335" y="13129"/>
                    <a:pt x="10697" y="13129"/>
                  </a:cubicBezTo>
                  <a:cubicBezTo>
                    <a:pt x="10074" y="13129"/>
                    <a:pt x="9450" y="12896"/>
                    <a:pt x="8968" y="12430"/>
                  </a:cubicBezTo>
                  <a:cubicBezTo>
                    <a:pt x="8402" y="11864"/>
                    <a:pt x="8314" y="10958"/>
                    <a:pt x="8314" y="10958"/>
                  </a:cubicBezTo>
                  <a:cubicBezTo>
                    <a:pt x="8280" y="10633"/>
                    <a:pt x="8067" y="10178"/>
                    <a:pt x="7835" y="9948"/>
                  </a:cubicBezTo>
                  <a:lnTo>
                    <a:pt x="7765" y="9873"/>
                  </a:lnTo>
                  <a:cubicBezTo>
                    <a:pt x="7653" y="9763"/>
                    <a:pt x="7502" y="9701"/>
                    <a:pt x="7344" y="9699"/>
                  </a:cubicBezTo>
                  <a:cubicBezTo>
                    <a:pt x="7186" y="9699"/>
                    <a:pt x="7037" y="9763"/>
                    <a:pt x="6926" y="9873"/>
                  </a:cubicBezTo>
                  <a:lnTo>
                    <a:pt x="232" y="16566"/>
                  </a:lnTo>
                  <a:cubicBezTo>
                    <a:pt x="0" y="16800"/>
                    <a:pt x="0" y="17174"/>
                    <a:pt x="232" y="17406"/>
                  </a:cubicBezTo>
                  <a:lnTo>
                    <a:pt x="6170" y="23347"/>
                  </a:lnTo>
                  <a:lnTo>
                    <a:pt x="6167" y="23347"/>
                  </a:lnTo>
                  <a:lnTo>
                    <a:pt x="6929" y="24109"/>
                  </a:lnTo>
                  <a:cubicBezTo>
                    <a:pt x="7154" y="24343"/>
                    <a:pt x="7152" y="24712"/>
                    <a:pt x="6924" y="24942"/>
                  </a:cubicBezTo>
                  <a:lnTo>
                    <a:pt x="6805" y="25059"/>
                  </a:lnTo>
                  <a:cubicBezTo>
                    <a:pt x="6574" y="25290"/>
                    <a:pt x="6119" y="25508"/>
                    <a:pt x="5794" y="25537"/>
                  </a:cubicBezTo>
                  <a:cubicBezTo>
                    <a:pt x="5794" y="25537"/>
                    <a:pt x="4883" y="25625"/>
                    <a:pt x="4322" y="26188"/>
                  </a:cubicBezTo>
                  <a:cubicBezTo>
                    <a:pt x="3610" y="26900"/>
                    <a:pt x="3397" y="27971"/>
                    <a:pt x="3781" y="28903"/>
                  </a:cubicBezTo>
                  <a:cubicBezTo>
                    <a:pt x="4167" y="29833"/>
                    <a:pt x="5075" y="30441"/>
                    <a:pt x="6083" y="30441"/>
                  </a:cubicBezTo>
                  <a:cubicBezTo>
                    <a:pt x="6102" y="30441"/>
                    <a:pt x="6119" y="30436"/>
                    <a:pt x="6138" y="30436"/>
                  </a:cubicBezTo>
                  <a:cubicBezTo>
                    <a:pt x="6148" y="30436"/>
                    <a:pt x="6158" y="30437"/>
                    <a:pt x="6170" y="30437"/>
                  </a:cubicBezTo>
                  <a:cubicBezTo>
                    <a:pt x="6173" y="30437"/>
                    <a:pt x="6175" y="30437"/>
                    <a:pt x="6177" y="30437"/>
                  </a:cubicBezTo>
                  <a:cubicBezTo>
                    <a:pt x="6835" y="30437"/>
                    <a:pt x="7466" y="30175"/>
                    <a:pt x="7933" y="29710"/>
                  </a:cubicBezTo>
                  <a:cubicBezTo>
                    <a:pt x="8494" y="29145"/>
                    <a:pt x="8582" y="28239"/>
                    <a:pt x="8582" y="28239"/>
                  </a:cubicBezTo>
                  <a:cubicBezTo>
                    <a:pt x="8614" y="27911"/>
                    <a:pt x="8829" y="27456"/>
                    <a:pt x="9059" y="27225"/>
                  </a:cubicBezTo>
                  <a:lnTo>
                    <a:pt x="9129" y="27154"/>
                  </a:lnTo>
                  <a:cubicBezTo>
                    <a:pt x="9243" y="27043"/>
                    <a:pt x="9394" y="26981"/>
                    <a:pt x="9551" y="26981"/>
                  </a:cubicBezTo>
                  <a:cubicBezTo>
                    <a:pt x="9708" y="26981"/>
                    <a:pt x="9859" y="27043"/>
                    <a:pt x="9970" y="27154"/>
                  </a:cubicBezTo>
                  <a:lnTo>
                    <a:pt x="11033" y="28217"/>
                  </a:lnTo>
                  <a:lnTo>
                    <a:pt x="11033" y="28211"/>
                  </a:lnTo>
                  <a:lnTo>
                    <a:pt x="16621" y="33800"/>
                  </a:lnTo>
                  <a:cubicBezTo>
                    <a:pt x="16734" y="33909"/>
                    <a:pt x="16885" y="33971"/>
                    <a:pt x="17043" y="33971"/>
                  </a:cubicBezTo>
                  <a:cubicBezTo>
                    <a:pt x="17192" y="33970"/>
                    <a:pt x="17337" y="33913"/>
                    <a:pt x="17445" y="33810"/>
                  </a:cubicBezTo>
                  <a:cubicBezTo>
                    <a:pt x="17450" y="33805"/>
                    <a:pt x="17457" y="33803"/>
                    <a:pt x="17462" y="33800"/>
                  </a:cubicBezTo>
                  <a:lnTo>
                    <a:pt x="23088" y="28172"/>
                  </a:lnTo>
                  <a:lnTo>
                    <a:pt x="24154" y="27106"/>
                  </a:lnTo>
                  <a:cubicBezTo>
                    <a:pt x="24209" y="27053"/>
                    <a:pt x="24274" y="27010"/>
                    <a:pt x="24346" y="26981"/>
                  </a:cubicBezTo>
                  <a:cubicBezTo>
                    <a:pt x="24418" y="26951"/>
                    <a:pt x="24494" y="26937"/>
                    <a:pt x="24569" y="26937"/>
                  </a:cubicBezTo>
                  <a:cubicBezTo>
                    <a:pt x="24724" y="26937"/>
                    <a:pt x="24876" y="26998"/>
                    <a:pt x="24990" y="27113"/>
                  </a:cubicBezTo>
                  <a:lnTo>
                    <a:pt x="25063" y="27187"/>
                  </a:lnTo>
                  <a:cubicBezTo>
                    <a:pt x="25067" y="27190"/>
                    <a:pt x="25070" y="27195"/>
                    <a:pt x="25074" y="27199"/>
                  </a:cubicBezTo>
                  <a:cubicBezTo>
                    <a:pt x="25274" y="27444"/>
                    <a:pt x="25450" y="27834"/>
                    <a:pt x="25480" y="28124"/>
                  </a:cubicBezTo>
                  <a:cubicBezTo>
                    <a:pt x="25480" y="28124"/>
                    <a:pt x="25556" y="28865"/>
                    <a:pt x="25985" y="29423"/>
                  </a:cubicBezTo>
                  <a:cubicBezTo>
                    <a:pt x="26049" y="29516"/>
                    <a:pt x="26119" y="29603"/>
                    <a:pt x="26198" y="29684"/>
                  </a:cubicBezTo>
                  <a:cubicBezTo>
                    <a:pt x="26689" y="30182"/>
                    <a:pt x="27336" y="30431"/>
                    <a:pt x="27983" y="30431"/>
                  </a:cubicBezTo>
                  <a:cubicBezTo>
                    <a:pt x="28624" y="30431"/>
                    <a:pt x="29265" y="30187"/>
                    <a:pt x="29754" y="29698"/>
                  </a:cubicBezTo>
                  <a:cubicBezTo>
                    <a:pt x="30737" y="28716"/>
                    <a:pt x="30732" y="27120"/>
                    <a:pt x="29742" y="26143"/>
                  </a:cubicBezTo>
                  <a:cubicBezTo>
                    <a:pt x="29667" y="26069"/>
                    <a:pt x="29584" y="26001"/>
                    <a:pt x="29497" y="25941"/>
                  </a:cubicBezTo>
                  <a:cubicBezTo>
                    <a:pt x="28937" y="25500"/>
                    <a:pt x="28182" y="25421"/>
                    <a:pt x="28182" y="25421"/>
                  </a:cubicBezTo>
                  <a:cubicBezTo>
                    <a:pt x="27878" y="25392"/>
                    <a:pt x="27470" y="25203"/>
                    <a:pt x="27226" y="24990"/>
                  </a:cubicBezTo>
                  <a:lnTo>
                    <a:pt x="27168" y="24932"/>
                  </a:lnTo>
                  <a:cubicBezTo>
                    <a:pt x="26938" y="24703"/>
                    <a:pt x="26936" y="24331"/>
                    <a:pt x="27164" y="24099"/>
                  </a:cubicBezTo>
                  <a:lnTo>
                    <a:pt x="29146" y="22115"/>
                  </a:lnTo>
                  <a:lnTo>
                    <a:pt x="33856" y="17407"/>
                  </a:lnTo>
                  <a:cubicBezTo>
                    <a:pt x="33861" y="17402"/>
                    <a:pt x="33861" y="17397"/>
                    <a:pt x="33866" y="17392"/>
                  </a:cubicBezTo>
                  <a:cubicBezTo>
                    <a:pt x="34086" y="17160"/>
                    <a:pt x="34081" y="16795"/>
                    <a:pt x="33856" y="16566"/>
                  </a:cubicBezTo>
                  <a:lnTo>
                    <a:pt x="27162" y="9873"/>
                  </a:lnTo>
                  <a:cubicBezTo>
                    <a:pt x="27052" y="9764"/>
                    <a:pt x="26905" y="9701"/>
                    <a:pt x="26750" y="9701"/>
                  </a:cubicBezTo>
                  <a:cubicBezTo>
                    <a:pt x="26748" y="9701"/>
                    <a:pt x="26746" y="9701"/>
                    <a:pt x="26744" y="9701"/>
                  </a:cubicBezTo>
                  <a:cubicBezTo>
                    <a:pt x="26586" y="9701"/>
                    <a:pt x="26435" y="9763"/>
                    <a:pt x="26323" y="9873"/>
                  </a:cubicBezTo>
                  <a:lnTo>
                    <a:pt x="26249" y="9948"/>
                  </a:lnTo>
                  <a:cubicBezTo>
                    <a:pt x="26019" y="10178"/>
                    <a:pt x="25803" y="10635"/>
                    <a:pt x="25774" y="10961"/>
                  </a:cubicBezTo>
                  <a:cubicBezTo>
                    <a:pt x="25774" y="10961"/>
                    <a:pt x="25685" y="11869"/>
                    <a:pt x="25122" y="12434"/>
                  </a:cubicBezTo>
                  <a:cubicBezTo>
                    <a:pt x="24634" y="12928"/>
                    <a:pt x="23990" y="13175"/>
                    <a:pt x="23347" y="13175"/>
                  </a:cubicBezTo>
                  <a:cubicBezTo>
                    <a:pt x="22709" y="13175"/>
                    <a:pt x="22072" y="12932"/>
                    <a:pt x="21586" y="12446"/>
                  </a:cubicBezTo>
                  <a:cubicBezTo>
                    <a:pt x="20608" y="11467"/>
                    <a:pt x="20613" y="9881"/>
                    <a:pt x="21598" y="8910"/>
                  </a:cubicBezTo>
                  <a:cubicBezTo>
                    <a:pt x="22163" y="8347"/>
                    <a:pt x="23071" y="8258"/>
                    <a:pt x="23071" y="8258"/>
                  </a:cubicBezTo>
                  <a:cubicBezTo>
                    <a:pt x="23395" y="8227"/>
                    <a:pt x="23850" y="8014"/>
                    <a:pt x="24080" y="7782"/>
                  </a:cubicBezTo>
                  <a:lnTo>
                    <a:pt x="24159" y="7709"/>
                  </a:lnTo>
                  <a:cubicBezTo>
                    <a:pt x="24389" y="7475"/>
                    <a:pt x="24389" y="7099"/>
                    <a:pt x="24159" y="6866"/>
                  </a:cubicBezTo>
                  <a:lnTo>
                    <a:pt x="17465" y="172"/>
                  </a:lnTo>
                  <a:cubicBezTo>
                    <a:pt x="17352" y="63"/>
                    <a:pt x="17201" y="1"/>
                    <a:pt x="1704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81"/>
            <p:cNvSpPr/>
            <p:nvPr/>
          </p:nvSpPr>
          <p:spPr>
            <a:xfrm flipH="1">
              <a:off x="451107" y="2189486"/>
              <a:ext cx="411261" cy="409845"/>
            </a:xfrm>
            <a:custGeom>
              <a:avLst/>
              <a:gdLst/>
              <a:ahLst/>
              <a:cxnLst/>
              <a:rect l="l" t="t" r="r" b="b"/>
              <a:pathLst>
                <a:path w="34286" h="34168" extrusionOk="0">
                  <a:moveTo>
                    <a:pt x="17145" y="1"/>
                  </a:moveTo>
                  <a:cubicBezTo>
                    <a:pt x="16992" y="1"/>
                    <a:pt x="16839" y="59"/>
                    <a:pt x="16722" y="176"/>
                  </a:cubicBezTo>
                  <a:lnTo>
                    <a:pt x="16686" y="210"/>
                  </a:lnTo>
                  <a:cubicBezTo>
                    <a:pt x="16681" y="215"/>
                    <a:pt x="16681" y="220"/>
                    <a:pt x="16676" y="225"/>
                  </a:cubicBezTo>
                  <a:lnTo>
                    <a:pt x="11966" y="4935"/>
                  </a:lnTo>
                  <a:lnTo>
                    <a:pt x="9984" y="6917"/>
                  </a:lnTo>
                  <a:cubicBezTo>
                    <a:pt x="9756" y="7149"/>
                    <a:pt x="9758" y="7521"/>
                    <a:pt x="9988" y="7751"/>
                  </a:cubicBezTo>
                  <a:lnTo>
                    <a:pt x="10048" y="7810"/>
                  </a:lnTo>
                  <a:cubicBezTo>
                    <a:pt x="10290" y="8021"/>
                    <a:pt x="10698" y="8211"/>
                    <a:pt x="11002" y="8239"/>
                  </a:cubicBezTo>
                  <a:cubicBezTo>
                    <a:pt x="11002" y="8239"/>
                    <a:pt x="11759" y="8319"/>
                    <a:pt x="12317" y="8760"/>
                  </a:cubicBezTo>
                  <a:cubicBezTo>
                    <a:pt x="12404" y="8821"/>
                    <a:pt x="12487" y="8887"/>
                    <a:pt x="12562" y="8963"/>
                  </a:cubicBezTo>
                  <a:cubicBezTo>
                    <a:pt x="13552" y="9938"/>
                    <a:pt x="13559" y="11536"/>
                    <a:pt x="12576" y="12516"/>
                  </a:cubicBezTo>
                  <a:cubicBezTo>
                    <a:pt x="12086" y="13006"/>
                    <a:pt x="11445" y="13250"/>
                    <a:pt x="10804" y="13250"/>
                  </a:cubicBezTo>
                  <a:cubicBezTo>
                    <a:pt x="10156" y="13250"/>
                    <a:pt x="9509" y="13001"/>
                    <a:pt x="9018" y="12502"/>
                  </a:cubicBezTo>
                  <a:cubicBezTo>
                    <a:pt x="8939" y="12421"/>
                    <a:pt x="8869" y="12335"/>
                    <a:pt x="8807" y="12241"/>
                  </a:cubicBezTo>
                  <a:cubicBezTo>
                    <a:pt x="8376" y="11683"/>
                    <a:pt x="8300" y="10944"/>
                    <a:pt x="8300" y="10944"/>
                  </a:cubicBezTo>
                  <a:cubicBezTo>
                    <a:pt x="8271" y="10652"/>
                    <a:pt x="8094" y="10264"/>
                    <a:pt x="7894" y="10017"/>
                  </a:cubicBezTo>
                  <a:cubicBezTo>
                    <a:pt x="7890" y="10013"/>
                    <a:pt x="7887" y="10008"/>
                    <a:pt x="7883" y="10005"/>
                  </a:cubicBezTo>
                  <a:lnTo>
                    <a:pt x="7810" y="9933"/>
                  </a:lnTo>
                  <a:cubicBezTo>
                    <a:pt x="7697" y="9818"/>
                    <a:pt x="7544" y="9756"/>
                    <a:pt x="7388" y="9756"/>
                  </a:cubicBezTo>
                  <a:cubicBezTo>
                    <a:pt x="7313" y="9756"/>
                    <a:pt x="7238" y="9770"/>
                    <a:pt x="7166" y="9799"/>
                  </a:cubicBezTo>
                  <a:cubicBezTo>
                    <a:pt x="7096" y="9828"/>
                    <a:pt x="7029" y="9871"/>
                    <a:pt x="6974" y="9924"/>
                  </a:cubicBezTo>
                  <a:lnTo>
                    <a:pt x="5908" y="10990"/>
                  </a:lnTo>
                  <a:lnTo>
                    <a:pt x="282" y="16618"/>
                  </a:lnTo>
                  <a:cubicBezTo>
                    <a:pt x="277" y="16623"/>
                    <a:pt x="270" y="16624"/>
                    <a:pt x="265" y="16628"/>
                  </a:cubicBezTo>
                  <a:lnTo>
                    <a:pt x="236" y="16662"/>
                  </a:lnTo>
                  <a:cubicBezTo>
                    <a:pt x="0" y="16896"/>
                    <a:pt x="0" y="17275"/>
                    <a:pt x="236" y="17510"/>
                  </a:cubicBezTo>
                  <a:lnTo>
                    <a:pt x="6965" y="24238"/>
                  </a:lnTo>
                  <a:cubicBezTo>
                    <a:pt x="7082" y="24355"/>
                    <a:pt x="7235" y="24414"/>
                    <a:pt x="7388" y="24414"/>
                  </a:cubicBezTo>
                  <a:cubicBezTo>
                    <a:pt x="7541" y="24414"/>
                    <a:pt x="7695" y="24355"/>
                    <a:pt x="7811" y="24238"/>
                  </a:cubicBezTo>
                  <a:lnTo>
                    <a:pt x="7882" y="24168"/>
                  </a:lnTo>
                  <a:cubicBezTo>
                    <a:pt x="8115" y="23932"/>
                    <a:pt x="8330" y="23478"/>
                    <a:pt x="8364" y="23150"/>
                  </a:cubicBezTo>
                  <a:cubicBezTo>
                    <a:pt x="8364" y="23150"/>
                    <a:pt x="8450" y="22237"/>
                    <a:pt x="9016" y="21669"/>
                  </a:cubicBezTo>
                  <a:cubicBezTo>
                    <a:pt x="9506" y="21169"/>
                    <a:pt x="10154" y="20919"/>
                    <a:pt x="10803" y="20919"/>
                  </a:cubicBezTo>
                  <a:cubicBezTo>
                    <a:pt x="11444" y="20919"/>
                    <a:pt x="12085" y="21163"/>
                    <a:pt x="12574" y="21653"/>
                  </a:cubicBezTo>
                  <a:cubicBezTo>
                    <a:pt x="13559" y="22637"/>
                    <a:pt x="13552" y="24236"/>
                    <a:pt x="12559" y="25211"/>
                  </a:cubicBezTo>
                  <a:cubicBezTo>
                    <a:pt x="11994" y="25777"/>
                    <a:pt x="11081" y="25867"/>
                    <a:pt x="11081" y="25867"/>
                  </a:cubicBezTo>
                  <a:cubicBezTo>
                    <a:pt x="10753" y="25898"/>
                    <a:pt x="10295" y="26116"/>
                    <a:pt x="10063" y="26346"/>
                  </a:cubicBezTo>
                  <a:lnTo>
                    <a:pt x="9989" y="26419"/>
                  </a:lnTo>
                  <a:cubicBezTo>
                    <a:pt x="9758" y="26653"/>
                    <a:pt x="9758" y="27030"/>
                    <a:pt x="9989" y="27264"/>
                  </a:cubicBezTo>
                  <a:lnTo>
                    <a:pt x="16722" y="33995"/>
                  </a:lnTo>
                  <a:cubicBezTo>
                    <a:pt x="16839" y="34110"/>
                    <a:pt x="16991" y="34168"/>
                    <a:pt x="17144" y="34168"/>
                  </a:cubicBezTo>
                  <a:cubicBezTo>
                    <a:pt x="17296" y="34168"/>
                    <a:pt x="17448" y="34110"/>
                    <a:pt x="17565" y="33995"/>
                  </a:cubicBezTo>
                  <a:lnTo>
                    <a:pt x="24296" y="27264"/>
                  </a:lnTo>
                  <a:cubicBezTo>
                    <a:pt x="24414" y="27148"/>
                    <a:pt x="24567" y="27090"/>
                    <a:pt x="24720" y="27090"/>
                  </a:cubicBezTo>
                  <a:cubicBezTo>
                    <a:pt x="24873" y="27090"/>
                    <a:pt x="25027" y="27148"/>
                    <a:pt x="25144" y="27264"/>
                  </a:cubicBezTo>
                  <a:lnTo>
                    <a:pt x="25264" y="27384"/>
                  </a:lnTo>
                  <a:cubicBezTo>
                    <a:pt x="25496" y="27619"/>
                    <a:pt x="25712" y="28077"/>
                    <a:pt x="25743" y="28402"/>
                  </a:cubicBezTo>
                  <a:cubicBezTo>
                    <a:pt x="25743" y="28402"/>
                    <a:pt x="25832" y="29315"/>
                    <a:pt x="26399" y="29883"/>
                  </a:cubicBezTo>
                  <a:cubicBezTo>
                    <a:pt x="26888" y="30368"/>
                    <a:pt x="27526" y="30611"/>
                    <a:pt x="28165" y="30611"/>
                  </a:cubicBezTo>
                  <a:cubicBezTo>
                    <a:pt x="28806" y="30611"/>
                    <a:pt x="29447" y="30366"/>
                    <a:pt x="29936" y="29878"/>
                  </a:cubicBezTo>
                  <a:cubicBezTo>
                    <a:pt x="30913" y="28901"/>
                    <a:pt x="30914" y="27319"/>
                    <a:pt x="29943" y="26340"/>
                  </a:cubicBezTo>
                  <a:lnTo>
                    <a:pt x="29943" y="26340"/>
                  </a:lnTo>
                  <a:lnTo>
                    <a:pt x="29943" y="26344"/>
                  </a:lnTo>
                  <a:cubicBezTo>
                    <a:pt x="29373" y="25774"/>
                    <a:pt x="28460" y="25688"/>
                    <a:pt x="28460" y="25688"/>
                  </a:cubicBezTo>
                  <a:cubicBezTo>
                    <a:pt x="28132" y="25654"/>
                    <a:pt x="27677" y="25439"/>
                    <a:pt x="27442" y="25206"/>
                  </a:cubicBezTo>
                  <a:lnTo>
                    <a:pt x="27322" y="25084"/>
                  </a:lnTo>
                  <a:cubicBezTo>
                    <a:pt x="27092" y="24851"/>
                    <a:pt x="27092" y="24475"/>
                    <a:pt x="27322" y="24241"/>
                  </a:cubicBezTo>
                  <a:lnTo>
                    <a:pt x="34054" y="17508"/>
                  </a:lnTo>
                  <a:cubicBezTo>
                    <a:pt x="34285" y="17275"/>
                    <a:pt x="34285" y="16897"/>
                    <a:pt x="34054" y="16664"/>
                  </a:cubicBezTo>
                  <a:lnTo>
                    <a:pt x="27322" y="9933"/>
                  </a:lnTo>
                  <a:cubicBezTo>
                    <a:pt x="27090" y="9698"/>
                    <a:pt x="27090" y="9320"/>
                    <a:pt x="27322" y="9085"/>
                  </a:cubicBezTo>
                  <a:lnTo>
                    <a:pt x="27327" y="9081"/>
                  </a:lnTo>
                  <a:cubicBezTo>
                    <a:pt x="27559" y="8848"/>
                    <a:pt x="28017" y="8635"/>
                    <a:pt x="28345" y="8601"/>
                  </a:cubicBezTo>
                  <a:cubicBezTo>
                    <a:pt x="28345" y="8601"/>
                    <a:pt x="29258" y="8515"/>
                    <a:pt x="29825" y="7947"/>
                  </a:cubicBezTo>
                  <a:cubicBezTo>
                    <a:pt x="30817" y="6972"/>
                    <a:pt x="30823" y="5372"/>
                    <a:pt x="29840" y="4389"/>
                  </a:cubicBezTo>
                  <a:cubicBezTo>
                    <a:pt x="29350" y="3899"/>
                    <a:pt x="28709" y="3655"/>
                    <a:pt x="28068" y="3655"/>
                  </a:cubicBezTo>
                  <a:cubicBezTo>
                    <a:pt x="27420" y="3655"/>
                    <a:pt x="26771" y="3905"/>
                    <a:pt x="26280" y="4404"/>
                  </a:cubicBezTo>
                  <a:cubicBezTo>
                    <a:pt x="25716" y="4969"/>
                    <a:pt x="25628" y="5887"/>
                    <a:pt x="25628" y="5887"/>
                  </a:cubicBezTo>
                  <a:cubicBezTo>
                    <a:pt x="25596" y="6210"/>
                    <a:pt x="25381" y="6670"/>
                    <a:pt x="25146" y="6903"/>
                  </a:cubicBezTo>
                  <a:lnTo>
                    <a:pt x="25144" y="6907"/>
                  </a:lnTo>
                  <a:cubicBezTo>
                    <a:pt x="25027" y="7023"/>
                    <a:pt x="24873" y="7081"/>
                    <a:pt x="24720" y="7081"/>
                  </a:cubicBezTo>
                  <a:cubicBezTo>
                    <a:pt x="24567" y="7081"/>
                    <a:pt x="24414" y="7023"/>
                    <a:pt x="24296" y="6907"/>
                  </a:cubicBezTo>
                  <a:lnTo>
                    <a:pt x="17567" y="176"/>
                  </a:lnTo>
                  <a:cubicBezTo>
                    <a:pt x="17450" y="59"/>
                    <a:pt x="17297" y="1"/>
                    <a:pt x="17145" y="1"/>
                  </a:cubicBezTo>
                  <a:close/>
                </a:path>
              </a:pathLst>
            </a:custGeom>
            <a:solidFill>
              <a:srgbClr val="DBE3E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78" name="Google Shape;5878;p81"/>
          <p:cNvGrpSpPr/>
          <p:nvPr/>
        </p:nvGrpSpPr>
        <p:grpSpPr>
          <a:xfrm>
            <a:off x="2320428" y="971307"/>
            <a:ext cx="711055" cy="745993"/>
            <a:chOff x="2496269" y="1171698"/>
            <a:chExt cx="761953" cy="799392"/>
          </a:xfrm>
        </p:grpSpPr>
        <p:grpSp>
          <p:nvGrpSpPr>
            <p:cNvPr id="5879" name="Google Shape;5879;p81"/>
            <p:cNvGrpSpPr/>
            <p:nvPr/>
          </p:nvGrpSpPr>
          <p:grpSpPr>
            <a:xfrm>
              <a:off x="2496269" y="1171698"/>
              <a:ext cx="761953" cy="723022"/>
              <a:chOff x="2496269" y="1171698"/>
              <a:chExt cx="761953" cy="723022"/>
            </a:xfrm>
          </p:grpSpPr>
          <p:sp>
            <p:nvSpPr>
              <p:cNvPr id="5880" name="Google Shape;5880;p81"/>
              <p:cNvSpPr/>
              <p:nvPr/>
            </p:nvSpPr>
            <p:spPr>
              <a:xfrm>
                <a:off x="2727495" y="1360642"/>
                <a:ext cx="175877" cy="207414"/>
              </a:xfrm>
              <a:custGeom>
                <a:avLst/>
                <a:gdLst/>
                <a:ahLst/>
                <a:cxnLst/>
                <a:rect l="l" t="t" r="r" b="b"/>
                <a:pathLst>
                  <a:path w="27928" h="32936" extrusionOk="0">
                    <a:moveTo>
                      <a:pt x="23" y="1"/>
                    </a:moveTo>
                    <a:cubicBezTo>
                      <a:pt x="8" y="305"/>
                      <a:pt x="0" y="607"/>
                      <a:pt x="0" y="910"/>
                    </a:cubicBezTo>
                    <a:cubicBezTo>
                      <a:pt x="0" y="18582"/>
                      <a:pt x="10658" y="32913"/>
                      <a:pt x="23811" y="32936"/>
                    </a:cubicBezTo>
                    <a:cubicBezTo>
                      <a:pt x="23827" y="32889"/>
                      <a:pt x="23841" y="32840"/>
                      <a:pt x="23857" y="32793"/>
                    </a:cubicBezTo>
                    <a:cubicBezTo>
                      <a:pt x="27927" y="20274"/>
                      <a:pt x="17588" y="5690"/>
                      <a:pt x="767" y="228"/>
                    </a:cubicBezTo>
                    <a:cubicBezTo>
                      <a:pt x="522" y="146"/>
                      <a:pt x="273" y="70"/>
                      <a:pt x="2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81"/>
              <p:cNvSpPr/>
              <p:nvPr/>
            </p:nvSpPr>
            <p:spPr>
              <a:xfrm>
                <a:off x="2730750" y="1408371"/>
                <a:ext cx="108720" cy="144761"/>
              </a:xfrm>
              <a:custGeom>
                <a:avLst/>
                <a:gdLst/>
                <a:ahLst/>
                <a:cxnLst/>
                <a:rect l="l" t="t" r="r" b="b"/>
                <a:pathLst>
                  <a:path w="17264" h="22987" extrusionOk="0">
                    <a:moveTo>
                      <a:pt x="0" y="0"/>
                    </a:moveTo>
                    <a:lnTo>
                      <a:pt x="0" y="0"/>
                    </a:lnTo>
                    <a:cubicBezTo>
                      <a:pt x="1651" y="10456"/>
                      <a:pt x="7099" y="19031"/>
                      <a:pt x="14312" y="22986"/>
                    </a:cubicBezTo>
                    <a:cubicBezTo>
                      <a:pt x="14397" y="22780"/>
                      <a:pt x="14469" y="22572"/>
                      <a:pt x="14539" y="22357"/>
                    </a:cubicBezTo>
                    <a:cubicBezTo>
                      <a:pt x="17263" y="13961"/>
                      <a:pt x="10821" y="4262"/>
                      <a:pt x="0"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882" name="Google Shape;5882;p81"/>
              <p:cNvGrpSpPr/>
              <p:nvPr/>
            </p:nvGrpSpPr>
            <p:grpSpPr>
              <a:xfrm>
                <a:off x="2496269" y="1171698"/>
                <a:ext cx="761953" cy="723022"/>
                <a:chOff x="2496269" y="1120652"/>
                <a:chExt cx="761953" cy="723022"/>
              </a:xfrm>
            </p:grpSpPr>
            <p:grpSp>
              <p:nvGrpSpPr>
                <p:cNvPr id="5883" name="Google Shape;5883;p81"/>
                <p:cNvGrpSpPr/>
                <p:nvPr/>
              </p:nvGrpSpPr>
              <p:grpSpPr>
                <a:xfrm>
                  <a:off x="2496269" y="1120652"/>
                  <a:ext cx="761953" cy="723022"/>
                  <a:chOff x="2496269" y="1120652"/>
                  <a:chExt cx="761953" cy="723022"/>
                </a:xfrm>
              </p:grpSpPr>
              <p:grpSp>
                <p:nvGrpSpPr>
                  <p:cNvPr id="5884" name="Google Shape;5884;p81"/>
                  <p:cNvGrpSpPr/>
                  <p:nvPr/>
                </p:nvGrpSpPr>
                <p:grpSpPr>
                  <a:xfrm>
                    <a:off x="2496269" y="1304589"/>
                    <a:ext cx="407089" cy="305057"/>
                    <a:chOff x="2496269" y="1304589"/>
                    <a:chExt cx="407089" cy="305057"/>
                  </a:xfrm>
                </p:grpSpPr>
                <p:sp>
                  <p:nvSpPr>
                    <p:cNvPr id="5885" name="Google Shape;5885;p81"/>
                    <p:cNvSpPr/>
                    <p:nvPr/>
                  </p:nvSpPr>
                  <p:spPr>
                    <a:xfrm>
                      <a:off x="2496269" y="1304589"/>
                      <a:ext cx="407089" cy="305057"/>
                    </a:xfrm>
                    <a:custGeom>
                      <a:avLst/>
                      <a:gdLst/>
                      <a:ahLst/>
                      <a:cxnLst/>
                      <a:rect l="l" t="t" r="r" b="b"/>
                      <a:pathLst>
                        <a:path w="64643" h="48441" extrusionOk="0">
                          <a:moveTo>
                            <a:pt x="30753" y="1"/>
                          </a:moveTo>
                          <a:cubicBezTo>
                            <a:pt x="19553" y="1"/>
                            <a:pt x="7984" y="7486"/>
                            <a:pt x="2667" y="11431"/>
                          </a:cubicBezTo>
                          <a:cubicBezTo>
                            <a:pt x="790" y="12823"/>
                            <a:pt x="1" y="15251"/>
                            <a:pt x="700" y="17481"/>
                          </a:cubicBezTo>
                          <a:cubicBezTo>
                            <a:pt x="3088" y="25083"/>
                            <a:pt x="9784" y="42156"/>
                            <a:pt x="22752" y="46368"/>
                          </a:cubicBezTo>
                          <a:cubicBezTo>
                            <a:pt x="27079" y="47774"/>
                            <a:pt x="31415" y="48440"/>
                            <a:pt x="35536" y="48440"/>
                          </a:cubicBezTo>
                          <a:cubicBezTo>
                            <a:pt x="47434" y="48440"/>
                            <a:pt x="57553" y="42892"/>
                            <a:pt x="60574" y="33591"/>
                          </a:cubicBezTo>
                          <a:cubicBezTo>
                            <a:pt x="64643" y="21069"/>
                            <a:pt x="54305" y="6487"/>
                            <a:pt x="37486" y="1023"/>
                          </a:cubicBezTo>
                          <a:cubicBezTo>
                            <a:pt x="35294" y="311"/>
                            <a:pt x="33031" y="1"/>
                            <a:pt x="30753" y="1"/>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81"/>
                    <p:cNvSpPr/>
                    <p:nvPr/>
                  </p:nvSpPr>
                  <p:spPr>
                    <a:xfrm>
                      <a:off x="2553035" y="1348798"/>
                      <a:ext cx="287349" cy="215318"/>
                    </a:xfrm>
                    <a:custGeom>
                      <a:avLst/>
                      <a:gdLst/>
                      <a:ahLst/>
                      <a:cxnLst/>
                      <a:rect l="l" t="t" r="r" b="b"/>
                      <a:pathLst>
                        <a:path w="45629" h="34191" extrusionOk="0">
                          <a:moveTo>
                            <a:pt x="21708" y="1"/>
                          </a:moveTo>
                          <a:cubicBezTo>
                            <a:pt x="13802" y="1"/>
                            <a:pt x="5636" y="5284"/>
                            <a:pt x="1883" y="8068"/>
                          </a:cubicBezTo>
                          <a:cubicBezTo>
                            <a:pt x="558" y="9051"/>
                            <a:pt x="1" y="10765"/>
                            <a:pt x="495" y="12338"/>
                          </a:cubicBezTo>
                          <a:cubicBezTo>
                            <a:pt x="2180" y="17705"/>
                            <a:pt x="6907" y="29755"/>
                            <a:pt x="16060" y="32728"/>
                          </a:cubicBezTo>
                          <a:cubicBezTo>
                            <a:pt x="19114" y="33721"/>
                            <a:pt x="22174" y="34191"/>
                            <a:pt x="25083" y="34191"/>
                          </a:cubicBezTo>
                          <a:cubicBezTo>
                            <a:pt x="33482" y="34191"/>
                            <a:pt x="40624" y="30275"/>
                            <a:pt x="42758" y="23710"/>
                          </a:cubicBezTo>
                          <a:cubicBezTo>
                            <a:pt x="45629" y="14872"/>
                            <a:pt x="38332" y="4579"/>
                            <a:pt x="26460" y="722"/>
                          </a:cubicBezTo>
                          <a:cubicBezTo>
                            <a:pt x="24913" y="219"/>
                            <a:pt x="23316" y="1"/>
                            <a:pt x="21708"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87" name="Google Shape;5887;p81"/>
                  <p:cNvGrpSpPr/>
                  <p:nvPr/>
                </p:nvGrpSpPr>
                <p:grpSpPr>
                  <a:xfrm>
                    <a:off x="2586468" y="1493376"/>
                    <a:ext cx="358850" cy="349656"/>
                    <a:chOff x="2586468" y="1493376"/>
                    <a:chExt cx="358850" cy="349656"/>
                  </a:xfrm>
                </p:grpSpPr>
                <p:sp>
                  <p:nvSpPr>
                    <p:cNvPr id="5888" name="Google Shape;5888;p81"/>
                    <p:cNvSpPr/>
                    <p:nvPr/>
                  </p:nvSpPr>
                  <p:spPr>
                    <a:xfrm>
                      <a:off x="2586468" y="1493376"/>
                      <a:ext cx="358850" cy="349656"/>
                    </a:xfrm>
                    <a:custGeom>
                      <a:avLst/>
                      <a:gdLst/>
                      <a:ahLst/>
                      <a:cxnLst/>
                      <a:rect l="l" t="t" r="r" b="b"/>
                      <a:pathLst>
                        <a:path w="56983" h="55523" extrusionOk="0">
                          <a:moveTo>
                            <a:pt x="34707" y="1"/>
                          </a:moveTo>
                          <a:cubicBezTo>
                            <a:pt x="25495" y="1"/>
                            <a:pt x="15173" y="5595"/>
                            <a:pt x="8014" y="15449"/>
                          </a:cubicBezTo>
                          <a:cubicBezTo>
                            <a:pt x="0" y="26478"/>
                            <a:pt x="4618" y="44227"/>
                            <a:pt x="7155" y="51780"/>
                          </a:cubicBezTo>
                          <a:cubicBezTo>
                            <a:pt x="7899" y="53993"/>
                            <a:pt x="9963" y="55495"/>
                            <a:pt x="12300" y="55519"/>
                          </a:cubicBezTo>
                          <a:cubicBezTo>
                            <a:pt x="12540" y="55521"/>
                            <a:pt x="12789" y="55522"/>
                            <a:pt x="13047" y="55522"/>
                          </a:cubicBezTo>
                          <a:cubicBezTo>
                            <a:pt x="21360" y="55522"/>
                            <a:pt x="38815" y="54172"/>
                            <a:pt x="46588" y="43473"/>
                          </a:cubicBezTo>
                          <a:cubicBezTo>
                            <a:pt x="56983" y="29165"/>
                            <a:pt x="56776" y="11292"/>
                            <a:pt x="46123" y="3553"/>
                          </a:cubicBezTo>
                          <a:cubicBezTo>
                            <a:pt x="42808" y="1144"/>
                            <a:pt x="38871" y="1"/>
                            <a:pt x="34707"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81"/>
                    <p:cNvSpPr/>
                    <p:nvPr/>
                  </p:nvSpPr>
                  <p:spPr>
                    <a:xfrm>
                      <a:off x="2637642" y="1547125"/>
                      <a:ext cx="253304" cy="246805"/>
                    </a:xfrm>
                    <a:custGeom>
                      <a:avLst/>
                      <a:gdLst/>
                      <a:ahLst/>
                      <a:cxnLst/>
                      <a:rect l="l" t="t" r="r" b="b"/>
                      <a:pathLst>
                        <a:path w="40223" h="39191" extrusionOk="0">
                          <a:moveTo>
                            <a:pt x="24498" y="0"/>
                          </a:moveTo>
                          <a:cubicBezTo>
                            <a:pt x="17996" y="0"/>
                            <a:pt x="10711" y="3949"/>
                            <a:pt x="5658" y="10904"/>
                          </a:cubicBezTo>
                          <a:cubicBezTo>
                            <a:pt x="0" y="18689"/>
                            <a:pt x="3260" y="31216"/>
                            <a:pt x="5050" y="36549"/>
                          </a:cubicBezTo>
                          <a:cubicBezTo>
                            <a:pt x="5576" y="38112"/>
                            <a:pt x="7034" y="39172"/>
                            <a:pt x="8683" y="39188"/>
                          </a:cubicBezTo>
                          <a:cubicBezTo>
                            <a:pt x="8850" y="39189"/>
                            <a:pt x="9023" y="39190"/>
                            <a:pt x="9202" y="39190"/>
                          </a:cubicBezTo>
                          <a:cubicBezTo>
                            <a:pt x="15067" y="39190"/>
                            <a:pt x="27395" y="38240"/>
                            <a:pt x="32884" y="30686"/>
                          </a:cubicBezTo>
                          <a:cubicBezTo>
                            <a:pt x="40222" y="20587"/>
                            <a:pt x="40075" y="7970"/>
                            <a:pt x="32557" y="2508"/>
                          </a:cubicBezTo>
                          <a:cubicBezTo>
                            <a:pt x="30217" y="807"/>
                            <a:pt x="27437" y="0"/>
                            <a:pt x="2449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0" name="Google Shape;5890;p81"/>
                  <p:cNvGrpSpPr/>
                  <p:nvPr/>
                </p:nvGrpSpPr>
                <p:grpSpPr>
                  <a:xfrm>
                    <a:off x="2807939" y="1494024"/>
                    <a:ext cx="358857" cy="349650"/>
                    <a:chOff x="2807939" y="1494024"/>
                    <a:chExt cx="358857" cy="349650"/>
                  </a:xfrm>
                </p:grpSpPr>
                <p:sp>
                  <p:nvSpPr>
                    <p:cNvPr id="5891" name="Google Shape;5891;p81"/>
                    <p:cNvSpPr/>
                    <p:nvPr/>
                  </p:nvSpPr>
                  <p:spPr>
                    <a:xfrm>
                      <a:off x="2807939" y="1494024"/>
                      <a:ext cx="358857" cy="349650"/>
                    </a:xfrm>
                    <a:custGeom>
                      <a:avLst/>
                      <a:gdLst/>
                      <a:ahLst/>
                      <a:cxnLst/>
                      <a:rect l="l" t="t" r="r" b="b"/>
                      <a:pathLst>
                        <a:path w="56984" h="55522" extrusionOk="0">
                          <a:moveTo>
                            <a:pt x="22278" y="1"/>
                          </a:moveTo>
                          <a:cubicBezTo>
                            <a:pt x="18114" y="1"/>
                            <a:pt x="14176" y="1144"/>
                            <a:pt x="10859" y="3554"/>
                          </a:cubicBezTo>
                          <a:cubicBezTo>
                            <a:pt x="208" y="11292"/>
                            <a:pt x="0" y="29166"/>
                            <a:pt x="10397" y="43474"/>
                          </a:cubicBezTo>
                          <a:cubicBezTo>
                            <a:pt x="18169" y="54172"/>
                            <a:pt x="35625" y="55522"/>
                            <a:pt x="43938" y="55522"/>
                          </a:cubicBezTo>
                          <a:cubicBezTo>
                            <a:pt x="44195" y="55522"/>
                            <a:pt x="44444" y="55521"/>
                            <a:pt x="44684" y="55518"/>
                          </a:cubicBezTo>
                          <a:cubicBezTo>
                            <a:pt x="47019" y="55494"/>
                            <a:pt x="49085" y="53995"/>
                            <a:pt x="49830" y="51779"/>
                          </a:cubicBezTo>
                          <a:cubicBezTo>
                            <a:pt x="52366" y="44227"/>
                            <a:pt x="56984" y="26479"/>
                            <a:pt x="48970" y="15448"/>
                          </a:cubicBezTo>
                          <a:cubicBezTo>
                            <a:pt x="41810" y="5595"/>
                            <a:pt x="31490" y="1"/>
                            <a:pt x="2227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81"/>
                    <p:cNvSpPr/>
                    <p:nvPr/>
                  </p:nvSpPr>
                  <p:spPr>
                    <a:xfrm>
                      <a:off x="2862324" y="1547767"/>
                      <a:ext cx="253292" cy="246805"/>
                    </a:xfrm>
                    <a:custGeom>
                      <a:avLst/>
                      <a:gdLst/>
                      <a:ahLst/>
                      <a:cxnLst/>
                      <a:rect l="l" t="t" r="r" b="b"/>
                      <a:pathLst>
                        <a:path w="40221" h="39191" extrusionOk="0">
                          <a:moveTo>
                            <a:pt x="15724" y="1"/>
                          </a:moveTo>
                          <a:cubicBezTo>
                            <a:pt x="12785" y="1"/>
                            <a:pt x="10006" y="808"/>
                            <a:pt x="7665" y="2508"/>
                          </a:cubicBezTo>
                          <a:cubicBezTo>
                            <a:pt x="146" y="7971"/>
                            <a:pt x="0" y="20586"/>
                            <a:pt x="7339" y="30686"/>
                          </a:cubicBezTo>
                          <a:cubicBezTo>
                            <a:pt x="12827" y="38240"/>
                            <a:pt x="25156" y="39191"/>
                            <a:pt x="31020" y="39191"/>
                          </a:cubicBezTo>
                          <a:cubicBezTo>
                            <a:pt x="31200" y="39191"/>
                            <a:pt x="31373" y="39190"/>
                            <a:pt x="31540" y="39188"/>
                          </a:cubicBezTo>
                          <a:cubicBezTo>
                            <a:pt x="33188" y="39171"/>
                            <a:pt x="34646" y="38111"/>
                            <a:pt x="35173" y="36549"/>
                          </a:cubicBezTo>
                          <a:cubicBezTo>
                            <a:pt x="36962" y="31218"/>
                            <a:pt x="40221" y="18689"/>
                            <a:pt x="34564" y="10904"/>
                          </a:cubicBezTo>
                          <a:cubicBezTo>
                            <a:pt x="29511" y="3949"/>
                            <a:pt x="22226" y="1"/>
                            <a:pt x="1572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3" name="Google Shape;5893;p81"/>
                  <p:cNvGrpSpPr/>
                  <p:nvPr/>
                </p:nvGrpSpPr>
                <p:grpSpPr>
                  <a:xfrm>
                    <a:off x="2851133" y="1305635"/>
                    <a:ext cx="407089" cy="305057"/>
                    <a:chOff x="2851133" y="1305635"/>
                    <a:chExt cx="407089" cy="305057"/>
                  </a:xfrm>
                </p:grpSpPr>
                <p:sp>
                  <p:nvSpPr>
                    <p:cNvPr id="5894" name="Google Shape;5894;p81"/>
                    <p:cNvSpPr/>
                    <p:nvPr/>
                  </p:nvSpPr>
                  <p:spPr>
                    <a:xfrm>
                      <a:off x="2851133" y="1305635"/>
                      <a:ext cx="407089" cy="305057"/>
                    </a:xfrm>
                    <a:custGeom>
                      <a:avLst/>
                      <a:gdLst/>
                      <a:ahLst/>
                      <a:cxnLst/>
                      <a:rect l="l" t="t" r="r" b="b"/>
                      <a:pathLst>
                        <a:path w="64643" h="48441" extrusionOk="0">
                          <a:moveTo>
                            <a:pt x="33890" y="0"/>
                          </a:moveTo>
                          <a:cubicBezTo>
                            <a:pt x="31613" y="0"/>
                            <a:pt x="29351" y="310"/>
                            <a:pt x="27159" y="1022"/>
                          </a:cubicBezTo>
                          <a:cubicBezTo>
                            <a:pt x="10340" y="6488"/>
                            <a:pt x="1" y="21070"/>
                            <a:pt x="4069" y="33592"/>
                          </a:cubicBezTo>
                          <a:cubicBezTo>
                            <a:pt x="7091" y="42892"/>
                            <a:pt x="17210" y="48440"/>
                            <a:pt x="29109" y="48440"/>
                          </a:cubicBezTo>
                          <a:cubicBezTo>
                            <a:pt x="33230" y="48440"/>
                            <a:pt x="37566" y="47775"/>
                            <a:pt x="41894" y="46368"/>
                          </a:cubicBezTo>
                          <a:cubicBezTo>
                            <a:pt x="54859" y="42156"/>
                            <a:pt x="61556" y="25084"/>
                            <a:pt x="63944" y="17481"/>
                          </a:cubicBezTo>
                          <a:cubicBezTo>
                            <a:pt x="64643" y="15252"/>
                            <a:pt x="63854" y="12824"/>
                            <a:pt x="61978" y="11431"/>
                          </a:cubicBezTo>
                          <a:cubicBezTo>
                            <a:pt x="56659" y="7487"/>
                            <a:pt x="45090" y="0"/>
                            <a:pt x="3389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81"/>
                    <p:cNvSpPr/>
                    <p:nvPr/>
                  </p:nvSpPr>
                  <p:spPr>
                    <a:xfrm>
                      <a:off x="2914108" y="1349849"/>
                      <a:ext cx="287349" cy="215324"/>
                    </a:xfrm>
                    <a:custGeom>
                      <a:avLst/>
                      <a:gdLst/>
                      <a:ahLst/>
                      <a:cxnLst/>
                      <a:rect l="l" t="t" r="r" b="b"/>
                      <a:pathLst>
                        <a:path w="45629" h="34192" extrusionOk="0">
                          <a:moveTo>
                            <a:pt x="23922" y="0"/>
                          </a:moveTo>
                          <a:cubicBezTo>
                            <a:pt x="22315" y="0"/>
                            <a:pt x="20718" y="219"/>
                            <a:pt x="19171" y="721"/>
                          </a:cubicBezTo>
                          <a:cubicBezTo>
                            <a:pt x="7297" y="4578"/>
                            <a:pt x="1" y="14871"/>
                            <a:pt x="2873" y="23711"/>
                          </a:cubicBezTo>
                          <a:cubicBezTo>
                            <a:pt x="5006" y="30275"/>
                            <a:pt x="12149" y="34191"/>
                            <a:pt x="20548" y="34191"/>
                          </a:cubicBezTo>
                          <a:cubicBezTo>
                            <a:pt x="23457" y="34191"/>
                            <a:pt x="26517" y="33722"/>
                            <a:pt x="29571" y="32729"/>
                          </a:cubicBezTo>
                          <a:cubicBezTo>
                            <a:pt x="38723" y="29754"/>
                            <a:pt x="43449" y="17704"/>
                            <a:pt x="45134" y="12339"/>
                          </a:cubicBezTo>
                          <a:cubicBezTo>
                            <a:pt x="45629" y="10764"/>
                            <a:pt x="45072" y="9052"/>
                            <a:pt x="43747" y="8069"/>
                          </a:cubicBezTo>
                          <a:cubicBezTo>
                            <a:pt x="39994" y="5284"/>
                            <a:pt x="31827" y="0"/>
                            <a:pt x="23922"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6" name="Google Shape;5896;p81"/>
                  <p:cNvGrpSpPr/>
                  <p:nvPr/>
                </p:nvGrpSpPr>
                <p:grpSpPr>
                  <a:xfrm>
                    <a:off x="2727495" y="1120652"/>
                    <a:ext cx="300271" cy="396358"/>
                    <a:chOff x="2727495" y="1120652"/>
                    <a:chExt cx="300271" cy="396358"/>
                  </a:xfrm>
                </p:grpSpPr>
                <p:sp>
                  <p:nvSpPr>
                    <p:cNvPr id="5897" name="Google Shape;5897;p81"/>
                    <p:cNvSpPr/>
                    <p:nvPr/>
                  </p:nvSpPr>
                  <p:spPr>
                    <a:xfrm>
                      <a:off x="2727495" y="1120652"/>
                      <a:ext cx="300271" cy="396358"/>
                    </a:xfrm>
                    <a:custGeom>
                      <a:avLst/>
                      <a:gdLst/>
                      <a:ahLst/>
                      <a:cxnLst/>
                      <a:rect l="l" t="t" r="r" b="b"/>
                      <a:pathLst>
                        <a:path w="47681" h="62939" extrusionOk="0">
                          <a:moveTo>
                            <a:pt x="23841" y="1"/>
                          </a:moveTo>
                          <a:cubicBezTo>
                            <a:pt x="22726" y="1"/>
                            <a:pt x="21612" y="340"/>
                            <a:pt x="20660" y="1017"/>
                          </a:cubicBezTo>
                          <a:cubicBezTo>
                            <a:pt x="14168" y="5636"/>
                            <a:pt x="0" y="17280"/>
                            <a:pt x="0" y="30914"/>
                          </a:cubicBezTo>
                          <a:cubicBezTo>
                            <a:pt x="0" y="48601"/>
                            <a:pt x="10674" y="62939"/>
                            <a:pt x="23841" y="62939"/>
                          </a:cubicBezTo>
                          <a:cubicBezTo>
                            <a:pt x="37007" y="62939"/>
                            <a:pt x="47681" y="48600"/>
                            <a:pt x="47681" y="30914"/>
                          </a:cubicBezTo>
                          <a:cubicBezTo>
                            <a:pt x="47681" y="17280"/>
                            <a:pt x="33513" y="5636"/>
                            <a:pt x="27022" y="1017"/>
                          </a:cubicBezTo>
                          <a:cubicBezTo>
                            <a:pt x="26069" y="340"/>
                            <a:pt x="24955" y="1"/>
                            <a:pt x="2384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81"/>
                    <p:cNvSpPr/>
                    <p:nvPr/>
                  </p:nvSpPr>
                  <p:spPr>
                    <a:xfrm>
                      <a:off x="2771659" y="1178948"/>
                      <a:ext cx="211942" cy="279766"/>
                    </a:xfrm>
                    <a:custGeom>
                      <a:avLst/>
                      <a:gdLst/>
                      <a:ahLst/>
                      <a:cxnLst/>
                      <a:rect l="l" t="t" r="r" b="b"/>
                      <a:pathLst>
                        <a:path w="33655" h="44425" extrusionOk="0">
                          <a:moveTo>
                            <a:pt x="16828" y="0"/>
                          </a:moveTo>
                          <a:cubicBezTo>
                            <a:pt x="16042" y="0"/>
                            <a:pt x="15255" y="240"/>
                            <a:pt x="14583" y="718"/>
                          </a:cubicBezTo>
                          <a:cubicBezTo>
                            <a:pt x="10001" y="3978"/>
                            <a:pt x="1" y="12199"/>
                            <a:pt x="1" y="21821"/>
                          </a:cubicBezTo>
                          <a:cubicBezTo>
                            <a:pt x="1" y="34304"/>
                            <a:pt x="7534" y="44424"/>
                            <a:pt x="16828" y="44424"/>
                          </a:cubicBezTo>
                          <a:cubicBezTo>
                            <a:pt x="26121" y="44424"/>
                            <a:pt x="33654" y="34304"/>
                            <a:pt x="33654" y="21821"/>
                          </a:cubicBezTo>
                          <a:cubicBezTo>
                            <a:pt x="33654" y="12197"/>
                            <a:pt x="23654" y="3978"/>
                            <a:pt x="19072" y="718"/>
                          </a:cubicBezTo>
                          <a:cubicBezTo>
                            <a:pt x="18401" y="240"/>
                            <a:pt x="17615" y="0"/>
                            <a:pt x="16828"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99" name="Google Shape;5899;p81"/>
                <p:cNvGrpSpPr/>
                <p:nvPr/>
              </p:nvGrpSpPr>
              <p:grpSpPr>
                <a:xfrm>
                  <a:off x="2722305" y="1350460"/>
                  <a:ext cx="308357" cy="308344"/>
                  <a:chOff x="2722305" y="1350460"/>
                  <a:chExt cx="308357" cy="308344"/>
                </a:xfrm>
              </p:grpSpPr>
              <p:sp>
                <p:nvSpPr>
                  <p:cNvPr id="5900" name="Google Shape;5900;p81"/>
                  <p:cNvSpPr/>
                  <p:nvPr/>
                </p:nvSpPr>
                <p:spPr>
                  <a:xfrm>
                    <a:off x="2722305" y="1350460"/>
                    <a:ext cx="308357" cy="308344"/>
                  </a:xfrm>
                  <a:custGeom>
                    <a:avLst/>
                    <a:gdLst/>
                    <a:ahLst/>
                    <a:cxnLst/>
                    <a:rect l="l" t="t" r="r" b="b"/>
                    <a:pathLst>
                      <a:path w="48965" h="48963" extrusionOk="0">
                        <a:moveTo>
                          <a:pt x="24483" y="0"/>
                        </a:moveTo>
                        <a:cubicBezTo>
                          <a:pt x="17990" y="0"/>
                          <a:pt x="11762" y="2578"/>
                          <a:pt x="7172" y="7170"/>
                        </a:cubicBezTo>
                        <a:cubicBezTo>
                          <a:pt x="2580" y="11762"/>
                          <a:pt x="0" y="17988"/>
                          <a:pt x="0" y="24481"/>
                        </a:cubicBezTo>
                        <a:cubicBezTo>
                          <a:pt x="0" y="30974"/>
                          <a:pt x="2580" y="37202"/>
                          <a:pt x="7172" y="41792"/>
                        </a:cubicBezTo>
                        <a:cubicBezTo>
                          <a:pt x="11762" y="46384"/>
                          <a:pt x="17990" y="48962"/>
                          <a:pt x="24483" y="48962"/>
                        </a:cubicBezTo>
                        <a:cubicBezTo>
                          <a:pt x="30976" y="48962"/>
                          <a:pt x="37202" y="46384"/>
                          <a:pt x="41794" y="41792"/>
                        </a:cubicBezTo>
                        <a:cubicBezTo>
                          <a:pt x="46386" y="37202"/>
                          <a:pt x="48964" y="30974"/>
                          <a:pt x="48964" y="24481"/>
                        </a:cubicBezTo>
                        <a:cubicBezTo>
                          <a:pt x="48964" y="17988"/>
                          <a:pt x="46386" y="11762"/>
                          <a:pt x="41794" y="7170"/>
                        </a:cubicBezTo>
                        <a:cubicBezTo>
                          <a:pt x="37202" y="2578"/>
                          <a:pt x="30976" y="0"/>
                          <a:pt x="24483"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1" name="Google Shape;5901;p81"/>
                  <p:cNvGrpSpPr/>
                  <p:nvPr/>
                </p:nvGrpSpPr>
                <p:grpSpPr>
                  <a:xfrm>
                    <a:off x="2725064" y="1364529"/>
                    <a:ext cx="297954" cy="280182"/>
                    <a:chOff x="2725064" y="1364529"/>
                    <a:chExt cx="297954" cy="280182"/>
                  </a:xfrm>
                </p:grpSpPr>
                <p:sp>
                  <p:nvSpPr>
                    <p:cNvPr id="5902" name="Google Shape;5902;p81"/>
                    <p:cNvSpPr/>
                    <p:nvPr/>
                  </p:nvSpPr>
                  <p:spPr>
                    <a:xfrm>
                      <a:off x="2743100" y="1541306"/>
                      <a:ext cx="133551" cy="103405"/>
                    </a:xfrm>
                    <a:custGeom>
                      <a:avLst/>
                      <a:gdLst/>
                      <a:ahLst/>
                      <a:cxnLst/>
                      <a:rect l="l" t="t" r="r" b="b"/>
                      <a:pathLst>
                        <a:path w="21207" h="16420" extrusionOk="0">
                          <a:moveTo>
                            <a:pt x="3036" y="0"/>
                          </a:moveTo>
                          <a:lnTo>
                            <a:pt x="0" y="986"/>
                          </a:lnTo>
                          <a:cubicBezTo>
                            <a:pt x="722" y="3230"/>
                            <a:pt x="1796" y="5346"/>
                            <a:pt x="3182" y="7254"/>
                          </a:cubicBezTo>
                          <a:cubicBezTo>
                            <a:pt x="7535" y="13245"/>
                            <a:pt x="14318" y="16420"/>
                            <a:pt x="21196" y="16420"/>
                          </a:cubicBezTo>
                          <a:cubicBezTo>
                            <a:pt x="21200" y="16420"/>
                            <a:pt x="21203" y="16420"/>
                            <a:pt x="21207" y="16420"/>
                          </a:cubicBezTo>
                          <a:lnTo>
                            <a:pt x="21207" y="13228"/>
                          </a:lnTo>
                          <a:cubicBezTo>
                            <a:pt x="21203" y="13228"/>
                            <a:pt x="21200" y="13228"/>
                            <a:pt x="21196" y="13228"/>
                          </a:cubicBezTo>
                          <a:cubicBezTo>
                            <a:pt x="15304" y="13228"/>
                            <a:pt x="9492" y="10509"/>
                            <a:pt x="5763" y="5378"/>
                          </a:cubicBezTo>
                          <a:cubicBezTo>
                            <a:pt x="4574" y="3741"/>
                            <a:pt x="3654" y="1926"/>
                            <a:pt x="303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81"/>
                    <p:cNvSpPr/>
                    <p:nvPr/>
                  </p:nvSpPr>
                  <p:spPr>
                    <a:xfrm>
                      <a:off x="2946887" y="1391180"/>
                      <a:ext cx="76130" cy="156241"/>
                    </a:xfrm>
                    <a:custGeom>
                      <a:avLst/>
                      <a:gdLst/>
                      <a:ahLst/>
                      <a:cxnLst/>
                      <a:rect l="l" t="t" r="r" b="b"/>
                      <a:pathLst>
                        <a:path w="12089" h="24810" extrusionOk="0">
                          <a:moveTo>
                            <a:pt x="1876" y="0"/>
                          </a:moveTo>
                          <a:lnTo>
                            <a:pt x="0" y="2583"/>
                          </a:lnTo>
                          <a:cubicBezTo>
                            <a:pt x="1626" y="3761"/>
                            <a:pt x="3057" y="5189"/>
                            <a:pt x="4237" y="6815"/>
                          </a:cubicBezTo>
                          <a:cubicBezTo>
                            <a:pt x="7945" y="11917"/>
                            <a:pt x="8749" y="18242"/>
                            <a:pt x="6967" y="23823"/>
                          </a:cubicBezTo>
                          <a:lnTo>
                            <a:pt x="10002" y="24809"/>
                          </a:lnTo>
                          <a:cubicBezTo>
                            <a:pt x="12089" y="18290"/>
                            <a:pt x="11151" y="10899"/>
                            <a:pt x="6820" y="4938"/>
                          </a:cubicBezTo>
                          <a:cubicBezTo>
                            <a:pt x="5442" y="3041"/>
                            <a:pt x="3774" y="1375"/>
                            <a:pt x="187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81"/>
                    <p:cNvSpPr/>
                    <p:nvPr/>
                  </p:nvSpPr>
                  <p:spPr>
                    <a:xfrm>
                      <a:off x="2794481" y="1364529"/>
                      <a:ext cx="164226" cy="42924"/>
                    </a:xfrm>
                    <a:custGeom>
                      <a:avLst/>
                      <a:gdLst/>
                      <a:ahLst/>
                      <a:cxnLst/>
                      <a:rect l="l" t="t" r="r" b="b"/>
                      <a:pathLst>
                        <a:path w="26078" h="6816" extrusionOk="0">
                          <a:moveTo>
                            <a:pt x="12998" y="1"/>
                          </a:moveTo>
                          <a:cubicBezTo>
                            <a:pt x="8487" y="1"/>
                            <a:pt x="3935" y="1369"/>
                            <a:pt x="0" y="4210"/>
                          </a:cubicBezTo>
                          <a:lnTo>
                            <a:pt x="1876" y="6793"/>
                          </a:lnTo>
                          <a:cubicBezTo>
                            <a:pt x="5245" y="4363"/>
                            <a:pt x="9141" y="3193"/>
                            <a:pt x="13002" y="3193"/>
                          </a:cubicBezTo>
                          <a:cubicBezTo>
                            <a:pt x="16976" y="3193"/>
                            <a:pt x="20914" y="4433"/>
                            <a:pt x="24201" y="6815"/>
                          </a:cubicBezTo>
                          <a:lnTo>
                            <a:pt x="26077" y="4232"/>
                          </a:lnTo>
                          <a:cubicBezTo>
                            <a:pt x="22239" y="1449"/>
                            <a:pt x="17641" y="1"/>
                            <a:pt x="12998"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81"/>
                    <p:cNvSpPr/>
                    <p:nvPr/>
                  </p:nvSpPr>
                  <p:spPr>
                    <a:xfrm>
                      <a:off x="2876645" y="1541193"/>
                      <a:ext cx="133243" cy="103518"/>
                    </a:xfrm>
                    <a:custGeom>
                      <a:avLst/>
                      <a:gdLst/>
                      <a:ahLst/>
                      <a:cxnLst/>
                      <a:rect l="l" t="t" r="r" b="b"/>
                      <a:pathLst>
                        <a:path w="21158" h="16438" extrusionOk="0">
                          <a:moveTo>
                            <a:pt x="18123" y="1"/>
                          </a:moveTo>
                          <a:cubicBezTo>
                            <a:pt x="16894" y="3864"/>
                            <a:pt x="14459" y="7233"/>
                            <a:pt x="11175" y="9612"/>
                          </a:cubicBezTo>
                          <a:cubicBezTo>
                            <a:pt x="7931" y="11974"/>
                            <a:pt x="4021" y="13246"/>
                            <a:pt x="8" y="13246"/>
                          </a:cubicBezTo>
                          <a:cubicBezTo>
                            <a:pt x="6" y="13246"/>
                            <a:pt x="3" y="13246"/>
                            <a:pt x="1" y="13246"/>
                          </a:cubicBezTo>
                          <a:lnTo>
                            <a:pt x="1" y="16438"/>
                          </a:lnTo>
                          <a:cubicBezTo>
                            <a:pt x="4532" y="16436"/>
                            <a:pt x="9106" y="15060"/>
                            <a:pt x="13053" y="12192"/>
                          </a:cubicBezTo>
                          <a:cubicBezTo>
                            <a:pt x="17030" y="9301"/>
                            <a:pt x="19767" y="5338"/>
                            <a:pt x="21157" y="988"/>
                          </a:cubicBezTo>
                          <a:lnTo>
                            <a:pt x="18123"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81"/>
                    <p:cNvSpPr/>
                    <p:nvPr/>
                  </p:nvSpPr>
                  <p:spPr>
                    <a:xfrm>
                      <a:off x="2725064" y="1391035"/>
                      <a:ext cx="81238" cy="156487"/>
                    </a:xfrm>
                    <a:custGeom>
                      <a:avLst/>
                      <a:gdLst/>
                      <a:ahLst/>
                      <a:cxnLst/>
                      <a:rect l="l" t="t" r="r" b="b"/>
                      <a:pathLst>
                        <a:path w="12900" h="24849" extrusionOk="0">
                          <a:moveTo>
                            <a:pt x="11023" y="1"/>
                          </a:moveTo>
                          <a:cubicBezTo>
                            <a:pt x="11006" y="13"/>
                            <a:pt x="10987" y="26"/>
                            <a:pt x="10967" y="39"/>
                          </a:cubicBezTo>
                          <a:cubicBezTo>
                            <a:pt x="2989" y="5836"/>
                            <a:pt x="1" y="15945"/>
                            <a:pt x="2866" y="24848"/>
                          </a:cubicBezTo>
                          <a:lnTo>
                            <a:pt x="5900" y="23861"/>
                          </a:lnTo>
                          <a:cubicBezTo>
                            <a:pt x="3451" y="16238"/>
                            <a:pt x="6012" y="7585"/>
                            <a:pt x="12845" y="2622"/>
                          </a:cubicBezTo>
                          <a:cubicBezTo>
                            <a:pt x="12862" y="2608"/>
                            <a:pt x="12882" y="2597"/>
                            <a:pt x="12899" y="2584"/>
                          </a:cubicBezTo>
                          <a:lnTo>
                            <a:pt x="11023" y="1"/>
                          </a:ln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5907" name="Google Shape;5907;p81"/>
            <p:cNvSpPr/>
            <p:nvPr/>
          </p:nvSpPr>
          <p:spPr>
            <a:xfrm>
              <a:off x="2621966" y="124587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81"/>
            <p:cNvSpPr/>
            <p:nvPr/>
          </p:nvSpPr>
          <p:spPr>
            <a:xfrm>
              <a:off x="2517909" y="160045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81"/>
            <p:cNvSpPr/>
            <p:nvPr/>
          </p:nvSpPr>
          <p:spPr>
            <a:xfrm>
              <a:off x="3174265" y="161404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81"/>
            <p:cNvSpPr/>
            <p:nvPr/>
          </p:nvSpPr>
          <p:spPr>
            <a:xfrm>
              <a:off x="3023194" y="125435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81"/>
            <p:cNvSpPr/>
            <p:nvPr/>
          </p:nvSpPr>
          <p:spPr>
            <a:xfrm rot="8660313">
              <a:off x="2818264" y="186144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2" name="Google Shape;5912;p81"/>
          <p:cNvGrpSpPr/>
          <p:nvPr/>
        </p:nvGrpSpPr>
        <p:grpSpPr>
          <a:xfrm>
            <a:off x="3909129" y="2727412"/>
            <a:ext cx="1569144" cy="591015"/>
            <a:chOff x="3820100" y="3023049"/>
            <a:chExt cx="1303926" cy="491162"/>
          </a:xfrm>
        </p:grpSpPr>
        <p:grpSp>
          <p:nvGrpSpPr>
            <p:cNvPr id="5913" name="Google Shape;5913;p81"/>
            <p:cNvGrpSpPr/>
            <p:nvPr/>
          </p:nvGrpSpPr>
          <p:grpSpPr>
            <a:xfrm>
              <a:off x="3820100" y="3023072"/>
              <a:ext cx="1303926" cy="491139"/>
              <a:chOff x="3820100" y="3023072"/>
              <a:chExt cx="1303926" cy="491139"/>
            </a:xfrm>
          </p:grpSpPr>
          <p:sp>
            <p:nvSpPr>
              <p:cNvPr id="5914" name="Google Shape;5914;p81"/>
              <p:cNvSpPr/>
              <p:nvPr/>
            </p:nvSpPr>
            <p:spPr>
              <a:xfrm>
                <a:off x="3820100" y="3023072"/>
                <a:ext cx="505424" cy="491139"/>
              </a:xfrm>
              <a:custGeom>
                <a:avLst/>
                <a:gdLst/>
                <a:ahLst/>
                <a:cxnLst/>
                <a:rect l="l" t="t" r="r" b="b"/>
                <a:pathLst>
                  <a:path w="45218" h="43940" extrusionOk="0">
                    <a:moveTo>
                      <a:pt x="0" y="0"/>
                    </a:moveTo>
                    <a:cubicBezTo>
                      <a:pt x="0" y="24200"/>
                      <a:pt x="19796" y="43939"/>
                      <a:pt x="44111" y="43939"/>
                    </a:cubicBezTo>
                    <a:lnTo>
                      <a:pt x="45218" y="43939"/>
                    </a:lnTo>
                    <a:lnTo>
                      <a:pt x="45218" y="34795"/>
                    </a:lnTo>
                    <a:lnTo>
                      <a:pt x="44111" y="34795"/>
                    </a:lnTo>
                    <a:cubicBezTo>
                      <a:pt x="24972" y="34795"/>
                      <a:pt x="9345" y="19439"/>
                      <a:pt x="9103" y="450"/>
                    </a:cubicBezTo>
                    <a:cubicBezTo>
                      <a:pt x="9103" y="301"/>
                      <a:pt x="9100" y="150"/>
                      <a:pt x="910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81"/>
              <p:cNvSpPr/>
              <p:nvPr/>
            </p:nvSpPr>
            <p:spPr>
              <a:xfrm>
                <a:off x="4323828" y="3411976"/>
                <a:ext cx="800197" cy="102229"/>
              </a:xfrm>
              <a:custGeom>
                <a:avLst/>
                <a:gdLst/>
                <a:ahLst/>
                <a:cxnLst/>
                <a:rect l="l" t="t" r="r" b="b"/>
                <a:pathLst>
                  <a:path w="71590" h="9146" extrusionOk="0">
                    <a:moveTo>
                      <a:pt x="1" y="1"/>
                    </a:moveTo>
                    <a:lnTo>
                      <a:pt x="1" y="9145"/>
                    </a:lnTo>
                    <a:lnTo>
                      <a:pt x="71589" y="9145"/>
                    </a:lnTo>
                    <a:lnTo>
                      <a:pt x="7158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6" name="Google Shape;5916;p81"/>
            <p:cNvGrpSpPr/>
            <p:nvPr/>
          </p:nvGrpSpPr>
          <p:grpSpPr>
            <a:xfrm>
              <a:off x="4132439" y="3023645"/>
              <a:ext cx="393633" cy="177096"/>
              <a:chOff x="4132439" y="3023645"/>
              <a:chExt cx="393633" cy="177096"/>
            </a:xfrm>
          </p:grpSpPr>
          <p:sp>
            <p:nvSpPr>
              <p:cNvPr id="5917" name="Google Shape;5917;p81"/>
              <p:cNvSpPr/>
              <p:nvPr/>
            </p:nvSpPr>
            <p:spPr>
              <a:xfrm>
                <a:off x="4132439" y="3023645"/>
                <a:ext cx="190085" cy="177096"/>
              </a:xfrm>
              <a:custGeom>
                <a:avLst/>
                <a:gdLst/>
                <a:ahLst/>
                <a:cxnLst/>
                <a:rect l="l" t="t" r="r" b="b"/>
                <a:pathLst>
                  <a:path w="17006" h="15844" extrusionOk="0">
                    <a:moveTo>
                      <a:pt x="0" y="1"/>
                    </a:moveTo>
                    <a:cubicBezTo>
                      <a:pt x="0" y="5035"/>
                      <a:pt x="2405" y="9521"/>
                      <a:pt x="6124" y="12423"/>
                    </a:cubicBezTo>
                    <a:cubicBezTo>
                      <a:pt x="8932" y="14639"/>
                      <a:pt x="12404" y="15844"/>
                      <a:pt x="15981" y="15844"/>
                    </a:cubicBezTo>
                    <a:lnTo>
                      <a:pt x="17005" y="15844"/>
                    </a:lnTo>
                    <a:lnTo>
                      <a:pt x="17005" y="6962"/>
                    </a:lnTo>
                    <a:lnTo>
                      <a:pt x="15905" y="6962"/>
                    </a:lnTo>
                    <a:cubicBezTo>
                      <a:pt x="12043" y="6962"/>
                      <a:pt x="8822" y="3862"/>
                      <a:pt x="8822"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81"/>
              <p:cNvSpPr/>
              <p:nvPr/>
            </p:nvSpPr>
            <p:spPr>
              <a:xfrm>
                <a:off x="4318649" y="3101461"/>
                <a:ext cx="207423" cy="99267"/>
              </a:xfrm>
              <a:custGeom>
                <a:avLst/>
                <a:gdLst/>
                <a:ahLst/>
                <a:cxnLst/>
                <a:rect l="l" t="t" r="r" b="b"/>
                <a:pathLst>
                  <a:path w="18211" h="8881" extrusionOk="0">
                    <a:moveTo>
                      <a:pt x="0" y="0"/>
                    </a:moveTo>
                    <a:lnTo>
                      <a:pt x="0" y="8880"/>
                    </a:lnTo>
                    <a:lnTo>
                      <a:pt x="18210" y="8880"/>
                    </a:lnTo>
                    <a:lnTo>
                      <a:pt x="18210"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19" name="Google Shape;5919;p81"/>
            <p:cNvGrpSpPr/>
            <p:nvPr/>
          </p:nvGrpSpPr>
          <p:grpSpPr>
            <a:xfrm>
              <a:off x="3921811" y="3023049"/>
              <a:ext cx="1002397" cy="388943"/>
              <a:chOff x="3921811" y="3023049"/>
              <a:chExt cx="1002397" cy="388943"/>
            </a:xfrm>
          </p:grpSpPr>
          <p:sp>
            <p:nvSpPr>
              <p:cNvPr id="5920" name="Google Shape;5920;p81"/>
              <p:cNvSpPr/>
              <p:nvPr/>
            </p:nvSpPr>
            <p:spPr>
              <a:xfrm>
                <a:off x="3921811" y="3023049"/>
                <a:ext cx="403709" cy="388943"/>
              </a:xfrm>
              <a:custGeom>
                <a:avLst/>
                <a:gdLst/>
                <a:ahLst/>
                <a:cxnLst/>
                <a:rect l="l" t="t" r="r" b="b"/>
                <a:pathLst>
                  <a:path w="36118" h="34797" extrusionOk="0">
                    <a:moveTo>
                      <a:pt x="0" y="1"/>
                    </a:moveTo>
                    <a:cubicBezTo>
                      <a:pt x="0" y="152"/>
                      <a:pt x="3" y="301"/>
                      <a:pt x="3" y="452"/>
                    </a:cubicBezTo>
                    <a:cubicBezTo>
                      <a:pt x="245" y="19441"/>
                      <a:pt x="15879" y="34797"/>
                      <a:pt x="35018" y="34797"/>
                    </a:cubicBezTo>
                    <a:lnTo>
                      <a:pt x="36118" y="34797"/>
                    </a:lnTo>
                    <a:lnTo>
                      <a:pt x="36118" y="25652"/>
                    </a:lnTo>
                    <a:lnTo>
                      <a:pt x="34843" y="25652"/>
                    </a:lnTo>
                    <a:lnTo>
                      <a:pt x="34798" y="25632"/>
                    </a:lnTo>
                    <a:cubicBezTo>
                      <a:pt x="20649" y="25575"/>
                      <a:pt x="9181" y="14193"/>
                      <a:pt x="9115" y="123"/>
                    </a:cubicBezTo>
                    <a:cubicBezTo>
                      <a:pt x="9115" y="81"/>
                      <a:pt x="9108" y="42"/>
                      <a:pt x="910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81"/>
              <p:cNvSpPr/>
              <p:nvPr/>
            </p:nvSpPr>
            <p:spPr>
              <a:xfrm>
                <a:off x="4322109" y="3309770"/>
                <a:ext cx="602098" cy="102218"/>
              </a:xfrm>
              <a:custGeom>
                <a:avLst/>
                <a:gdLst/>
                <a:ahLst/>
                <a:cxnLst/>
                <a:rect l="l" t="t" r="r" b="b"/>
                <a:pathLst>
                  <a:path w="53867" h="9145" extrusionOk="0">
                    <a:moveTo>
                      <a:pt x="1" y="0"/>
                    </a:moveTo>
                    <a:lnTo>
                      <a:pt x="1" y="9145"/>
                    </a:lnTo>
                    <a:lnTo>
                      <a:pt x="53867" y="9145"/>
                    </a:lnTo>
                    <a:lnTo>
                      <a:pt x="53867" y="0"/>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22" name="Google Shape;5922;p81"/>
            <p:cNvGrpSpPr/>
            <p:nvPr/>
          </p:nvGrpSpPr>
          <p:grpSpPr>
            <a:xfrm>
              <a:off x="4023645" y="3023049"/>
              <a:ext cx="683032" cy="286722"/>
              <a:chOff x="4023645" y="3023049"/>
              <a:chExt cx="683032" cy="286722"/>
            </a:xfrm>
          </p:grpSpPr>
          <p:sp>
            <p:nvSpPr>
              <p:cNvPr id="5923" name="Google Shape;5923;p81"/>
              <p:cNvSpPr/>
              <p:nvPr/>
            </p:nvSpPr>
            <p:spPr>
              <a:xfrm>
                <a:off x="4023645" y="3023049"/>
                <a:ext cx="300664" cy="286524"/>
              </a:xfrm>
              <a:custGeom>
                <a:avLst/>
                <a:gdLst/>
                <a:ahLst/>
                <a:cxnLst/>
                <a:rect l="l" t="t" r="r" b="b"/>
                <a:pathLst>
                  <a:path w="26899" h="25634" extrusionOk="0">
                    <a:moveTo>
                      <a:pt x="1" y="1"/>
                    </a:moveTo>
                    <a:cubicBezTo>
                      <a:pt x="1" y="42"/>
                      <a:pt x="4" y="81"/>
                      <a:pt x="4" y="121"/>
                    </a:cubicBezTo>
                    <a:cubicBezTo>
                      <a:pt x="70" y="14193"/>
                      <a:pt x="11538" y="25575"/>
                      <a:pt x="25687" y="25630"/>
                    </a:cubicBezTo>
                    <a:cubicBezTo>
                      <a:pt x="25723" y="25630"/>
                      <a:pt x="25757" y="25634"/>
                      <a:pt x="25792" y="25634"/>
                    </a:cubicBezTo>
                    <a:lnTo>
                      <a:pt x="26899" y="25634"/>
                    </a:lnTo>
                    <a:lnTo>
                      <a:pt x="26899" y="15842"/>
                    </a:lnTo>
                    <a:lnTo>
                      <a:pt x="25768" y="15842"/>
                    </a:lnTo>
                    <a:cubicBezTo>
                      <a:pt x="22191" y="15842"/>
                      <a:pt x="18719" y="14637"/>
                      <a:pt x="15911" y="12423"/>
                    </a:cubicBezTo>
                    <a:cubicBezTo>
                      <a:pt x="12192" y="9521"/>
                      <a:pt x="9787" y="5035"/>
                      <a:pt x="978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81"/>
              <p:cNvSpPr/>
              <p:nvPr/>
            </p:nvSpPr>
            <p:spPr>
              <a:xfrm>
                <a:off x="4314850" y="3200125"/>
                <a:ext cx="391827" cy="109646"/>
              </a:xfrm>
              <a:custGeom>
                <a:avLst/>
                <a:gdLst/>
                <a:ahLst/>
                <a:cxnLst/>
                <a:rect l="l" t="t" r="r" b="b"/>
                <a:pathLst>
                  <a:path w="35055" h="9792" extrusionOk="0">
                    <a:moveTo>
                      <a:pt x="1" y="0"/>
                    </a:moveTo>
                    <a:lnTo>
                      <a:pt x="1" y="88"/>
                    </a:lnTo>
                    <a:lnTo>
                      <a:pt x="1" y="9792"/>
                    </a:lnTo>
                    <a:lnTo>
                      <a:pt x="35054" y="9792"/>
                    </a:lnTo>
                    <a:lnTo>
                      <a:pt x="350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25" name="Google Shape;5925;p81"/>
          <p:cNvGrpSpPr/>
          <p:nvPr/>
        </p:nvGrpSpPr>
        <p:grpSpPr>
          <a:xfrm>
            <a:off x="1541251" y="1854258"/>
            <a:ext cx="713522" cy="688025"/>
            <a:chOff x="1706078" y="2092648"/>
            <a:chExt cx="660913" cy="637296"/>
          </a:xfrm>
        </p:grpSpPr>
        <p:sp>
          <p:nvSpPr>
            <p:cNvPr id="5926" name="Google Shape;5926;p81"/>
            <p:cNvSpPr/>
            <p:nvPr/>
          </p:nvSpPr>
          <p:spPr>
            <a:xfrm>
              <a:off x="1745332" y="2158066"/>
              <a:ext cx="571867" cy="571878"/>
            </a:xfrm>
            <a:custGeom>
              <a:avLst/>
              <a:gdLst/>
              <a:ahLst/>
              <a:cxnLst/>
              <a:rect l="l" t="t" r="r" b="b"/>
              <a:pathLst>
                <a:path w="107747" h="107749" extrusionOk="0">
                  <a:moveTo>
                    <a:pt x="53874" y="11565"/>
                  </a:moveTo>
                  <a:cubicBezTo>
                    <a:pt x="77238" y="11565"/>
                    <a:pt x="96182" y="30509"/>
                    <a:pt x="96182" y="53873"/>
                  </a:cubicBezTo>
                  <a:cubicBezTo>
                    <a:pt x="96182" y="77240"/>
                    <a:pt x="77240" y="96182"/>
                    <a:pt x="53874" y="96182"/>
                  </a:cubicBezTo>
                  <a:cubicBezTo>
                    <a:pt x="30507" y="96182"/>
                    <a:pt x="11565" y="77240"/>
                    <a:pt x="11565" y="53873"/>
                  </a:cubicBezTo>
                  <a:cubicBezTo>
                    <a:pt x="11565" y="30509"/>
                    <a:pt x="30507" y="11565"/>
                    <a:pt x="53874" y="11565"/>
                  </a:cubicBezTo>
                  <a:close/>
                  <a:moveTo>
                    <a:pt x="53874" y="1"/>
                  </a:moveTo>
                  <a:cubicBezTo>
                    <a:pt x="24120" y="1"/>
                    <a:pt x="1" y="24120"/>
                    <a:pt x="1" y="53873"/>
                  </a:cubicBezTo>
                  <a:cubicBezTo>
                    <a:pt x="1" y="83626"/>
                    <a:pt x="24120" y="107748"/>
                    <a:pt x="53874" y="107748"/>
                  </a:cubicBezTo>
                  <a:cubicBezTo>
                    <a:pt x="83625" y="107748"/>
                    <a:pt x="107746" y="83626"/>
                    <a:pt x="107746" y="53873"/>
                  </a:cubicBezTo>
                  <a:cubicBezTo>
                    <a:pt x="107746" y="24120"/>
                    <a:pt x="83627" y="1"/>
                    <a:pt x="53874"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27" name="Google Shape;5927;p81"/>
            <p:cNvGrpSpPr/>
            <p:nvPr/>
          </p:nvGrpSpPr>
          <p:grpSpPr>
            <a:xfrm>
              <a:off x="1706078" y="2092648"/>
              <a:ext cx="660913" cy="575241"/>
              <a:chOff x="1706078" y="2092648"/>
              <a:chExt cx="660913" cy="575241"/>
            </a:xfrm>
          </p:grpSpPr>
          <p:sp>
            <p:nvSpPr>
              <p:cNvPr id="5928" name="Google Shape;5928;p81"/>
              <p:cNvSpPr/>
              <p:nvPr/>
            </p:nvSpPr>
            <p:spPr>
              <a:xfrm>
                <a:off x="1938891" y="2092648"/>
                <a:ext cx="192041" cy="353676"/>
              </a:xfrm>
              <a:custGeom>
                <a:avLst/>
                <a:gdLst/>
                <a:ahLst/>
                <a:cxnLst/>
                <a:rect l="l" t="t" r="r" b="b"/>
                <a:pathLst>
                  <a:path w="36183" h="66637" extrusionOk="0">
                    <a:moveTo>
                      <a:pt x="18094" y="1"/>
                    </a:moveTo>
                    <a:cubicBezTo>
                      <a:pt x="8801" y="1"/>
                      <a:pt x="1202" y="7552"/>
                      <a:pt x="1202" y="16877"/>
                    </a:cubicBezTo>
                    <a:cubicBezTo>
                      <a:pt x="1202" y="23723"/>
                      <a:pt x="5288" y="29491"/>
                      <a:pt x="11057" y="32260"/>
                    </a:cubicBezTo>
                    <a:cubicBezTo>
                      <a:pt x="13944" y="33580"/>
                      <a:pt x="15864" y="36464"/>
                      <a:pt x="15864" y="39714"/>
                    </a:cubicBezTo>
                    <a:cubicBezTo>
                      <a:pt x="15864" y="42954"/>
                      <a:pt x="13829" y="45963"/>
                      <a:pt x="10817" y="47040"/>
                    </a:cubicBezTo>
                    <a:cubicBezTo>
                      <a:pt x="6250" y="48723"/>
                      <a:pt x="2404" y="51972"/>
                      <a:pt x="1" y="56176"/>
                    </a:cubicBezTo>
                    <a:lnTo>
                      <a:pt x="18155" y="66637"/>
                    </a:lnTo>
                    <a:lnTo>
                      <a:pt x="36182" y="56176"/>
                    </a:lnTo>
                    <a:cubicBezTo>
                      <a:pt x="33779" y="51975"/>
                      <a:pt x="29930" y="48725"/>
                      <a:pt x="25479" y="47040"/>
                    </a:cubicBezTo>
                    <a:cubicBezTo>
                      <a:pt x="22352" y="45966"/>
                      <a:pt x="20316" y="42957"/>
                      <a:pt x="20316" y="39714"/>
                    </a:cubicBezTo>
                    <a:lnTo>
                      <a:pt x="20316" y="39474"/>
                    </a:lnTo>
                    <a:cubicBezTo>
                      <a:pt x="20316" y="36349"/>
                      <a:pt x="22239" y="33578"/>
                      <a:pt x="24998" y="32260"/>
                    </a:cubicBezTo>
                    <a:cubicBezTo>
                      <a:pt x="31250" y="29491"/>
                      <a:pt x="35461" y="22999"/>
                      <a:pt x="34980" y="15676"/>
                    </a:cubicBezTo>
                    <a:cubicBezTo>
                      <a:pt x="34375" y="7376"/>
                      <a:pt x="27644" y="646"/>
                      <a:pt x="19357" y="47"/>
                    </a:cubicBezTo>
                    <a:cubicBezTo>
                      <a:pt x="18933" y="18"/>
                      <a:pt x="18513" y="1"/>
                      <a:pt x="180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81"/>
              <p:cNvSpPr/>
              <p:nvPr/>
            </p:nvSpPr>
            <p:spPr>
              <a:xfrm>
                <a:off x="1706078" y="2390779"/>
                <a:ext cx="329208" cy="277004"/>
              </a:xfrm>
              <a:custGeom>
                <a:avLst/>
                <a:gdLst/>
                <a:ahLst/>
                <a:cxnLst/>
                <a:rect l="l" t="t" r="r" b="b"/>
                <a:pathLst>
                  <a:path w="62027" h="52191" extrusionOk="0">
                    <a:moveTo>
                      <a:pt x="43872" y="1"/>
                    </a:moveTo>
                    <a:cubicBezTo>
                      <a:pt x="41468" y="4212"/>
                      <a:pt x="40629" y="9019"/>
                      <a:pt x="41353" y="13829"/>
                    </a:cubicBezTo>
                    <a:cubicBezTo>
                      <a:pt x="41946" y="17069"/>
                      <a:pt x="40389" y="20321"/>
                      <a:pt x="37504" y="21878"/>
                    </a:cubicBezTo>
                    <a:lnTo>
                      <a:pt x="37379" y="22004"/>
                    </a:lnTo>
                    <a:cubicBezTo>
                      <a:pt x="36131" y="22712"/>
                      <a:pt x="34723" y="23085"/>
                      <a:pt x="33288" y="23090"/>
                    </a:cubicBezTo>
                    <a:cubicBezTo>
                      <a:pt x="31652" y="23095"/>
                      <a:pt x="30056" y="22587"/>
                      <a:pt x="28724" y="21638"/>
                    </a:cubicBezTo>
                    <a:cubicBezTo>
                      <a:pt x="25815" y="19553"/>
                      <a:pt x="22344" y="18435"/>
                      <a:pt x="18815" y="18435"/>
                    </a:cubicBezTo>
                    <a:cubicBezTo>
                      <a:pt x="15632" y="18435"/>
                      <a:pt x="12399" y="19345"/>
                      <a:pt x="9490" y="21282"/>
                    </a:cubicBezTo>
                    <a:cubicBezTo>
                      <a:pt x="2520" y="25965"/>
                      <a:pt x="1" y="35101"/>
                      <a:pt x="3721" y="42677"/>
                    </a:cubicBezTo>
                    <a:cubicBezTo>
                      <a:pt x="6677" y="48755"/>
                      <a:pt x="12664" y="52191"/>
                      <a:pt x="18840" y="52191"/>
                    </a:cubicBezTo>
                    <a:cubicBezTo>
                      <a:pt x="21707" y="52191"/>
                      <a:pt x="24613" y="51450"/>
                      <a:pt x="27282" y="49890"/>
                    </a:cubicBezTo>
                    <a:cubicBezTo>
                      <a:pt x="33291" y="46525"/>
                      <a:pt x="36303" y="40151"/>
                      <a:pt x="35694" y="33659"/>
                    </a:cubicBezTo>
                    <a:cubicBezTo>
                      <a:pt x="35456" y="30534"/>
                      <a:pt x="37024" y="27407"/>
                      <a:pt x="39783" y="25852"/>
                    </a:cubicBezTo>
                    <a:cubicBezTo>
                      <a:pt x="41044" y="25114"/>
                      <a:pt x="42424" y="24748"/>
                      <a:pt x="43786" y="24748"/>
                    </a:cubicBezTo>
                    <a:cubicBezTo>
                      <a:pt x="45537" y="24748"/>
                      <a:pt x="47261" y="25356"/>
                      <a:pt x="48676" y="26573"/>
                    </a:cubicBezTo>
                    <a:cubicBezTo>
                      <a:pt x="52525" y="29572"/>
                      <a:pt x="57216" y="31255"/>
                      <a:pt x="62026" y="31255"/>
                    </a:cubicBezTo>
                    <a:lnTo>
                      <a:pt x="62026" y="10461"/>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81"/>
              <p:cNvSpPr/>
              <p:nvPr/>
            </p:nvSpPr>
            <p:spPr>
              <a:xfrm>
                <a:off x="2035235" y="2390779"/>
                <a:ext cx="331756" cy="277110"/>
              </a:xfrm>
              <a:custGeom>
                <a:avLst/>
                <a:gdLst/>
                <a:ahLst/>
                <a:cxnLst/>
                <a:rect l="l" t="t" r="r" b="b"/>
                <a:pathLst>
                  <a:path w="62507" h="52211" extrusionOk="0">
                    <a:moveTo>
                      <a:pt x="18030" y="1"/>
                    </a:moveTo>
                    <a:lnTo>
                      <a:pt x="0" y="10461"/>
                    </a:lnTo>
                    <a:lnTo>
                      <a:pt x="0" y="31253"/>
                    </a:lnTo>
                    <a:cubicBezTo>
                      <a:pt x="4807" y="31253"/>
                      <a:pt x="9489" y="29570"/>
                      <a:pt x="13222" y="26570"/>
                    </a:cubicBezTo>
                    <a:cubicBezTo>
                      <a:pt x="15722" y="24434"/>
                      <a:pt x="19307" y="24145"/>
                      <a:pt x="22118" y="25849"/>
                    </a:cubicBezTo>
                    <a:lnTo>
                      <a:pt x="22359" y="25965"/>
                    </a:lnTo>
                    <a:cubicBezTo>
                      <a:pt x="25003" y="27532"/>
                      <a:pt x="26560" y="30534"/>
                      <a:pt x="26204" y="33659"/>
                    </a:cubicBezTo>
                    <a:cubicBezTo>
                      <a:pt x="25599" y="40389"/>
                      <a:pt x="28964" y="47244"/>
                      <a:pt x="35578" y="50486"/>
                    </a:cubicBezTo>
                    <a:cubicBezTo>
                      <a:pt x="37877" y="51619"/>
                      <a:pt x="40405" y="52210"/>
                      <a:pt x="42968" y="52208"/>
                    </a:cubicBezTo>
                    <a:cubicBezTo>
                      <a:pt x="48435" y="52208"/>
                      <a:pt x="53755" y="49544"/>
                      <a:pt x="56978" y="44840"/>
                    </a:cubicBezTo>
                    <a:cubicBezTo>
                      <a:pt x="62506" y="36540"/>
                      <a:pt x="59862" y="25484"/>
                      <a:pt x="51447" y="20674"/>
                    </a:cubicBezTo>
                    <a:cubicBezTo>
                      <a:pt x="48774" y="19149"/>
                      <a:pt x="45855" y="18413"/>
                      <a:pt x="42983" y="18413"/>
                    </a:cubicBezTo>
                    <a:cubicBezTo>
                      <a:pt x="39520" y="18413"/>
                      <a:pt x="36121" y="19482"/>
                      <a:pt x="33290" y="21523"/>
                    </a:cubicBezTo>
                    <a:cubicBezTo>
                      <a:pt x="30671" y="23429"/>
                      <a:pt x="27161" y="23571"/>
                      <a:pt x="24397" y="21878"/>
                    </a:cubicBezTo>
                    <a:cubicBezTo>
                      <a:pt x="21510" y="20321"/>
                      <a:pt x="19955" y="17069"/>
                      <a:pt x="20549" y="13829"/>
                    </a:cubicBezTo>
                    <a:cubicBezTo>
                      <a:pt x="21272" y="9019"/>
                      <a:pt x="20433" y="4212"/>
                      <a:pt x="1803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931" name="Google Shape;5931;p81"/>
          <p:cNvGrpSpPr/>
          <p:nvPr/>
        </p:nvGrpSpPr>
        <p:grpSpPr>
          <a:xfrm>
            <a:off x="6303109" y="971806"/>
            <a:ext cx="1317459" cy="684168"/>
            <a:chOff x="238125" y="999450"/>
            <a:chExt cx="7140700" cy="3708225"/>
          </a:xfrm>
        </p:grpSpPr>
        <p:sp>
          <p:nvSpPr>
            <p:cNvPr id="5932" name="Google Shape;5932;p81"/>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81"/>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81"/>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81"/>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81"/>
            <p:cNvSpPr/>
            <p:nvPr/>
          </p:nvSpPr>
          <p:spPr>
            <a:xfrm>
              <a:off x="3808250" y="2852875"/>
              <a:ext cx="25" cy="25"/>
            </a:xfrm>
            <a:custGeom>
              <a:avLst/>
              <a:gdLst/>
              <a:ahLst/>
              <a:cxnLst/>
              <a:rect l="l" t="t" r="r" b="b"/>
              <a:pathLst>
                <a:path w="1" h="1" extrusionOk="0">
                  <a:moveTo>
                    <a:pt x="0" y="1"/>
                  </a:moveTo>
                  <a:close/>
                </a:path>
              </a:pathLst>
            </a:custGeom>
            <a:solidFill>
              <a:srgbClr val="DB634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81"/>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81"/>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81"/>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81"/>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Shape 5944"/>
        <p:cNvGrpSpPr/>
        <p:nvPr/>
      </p:nvGrpSpPr>
      <p:grpSpPr>
        <a:xfrm>
          <a:off x="0" y="0"/>
          <a:ext cx="0" cy="0"/>
          <a:chOff x="0" y="0"/>
          <a:chExt cx="0" cy="0"/>
        </a:xfrm>
      </p:grpSpPr>
      <p:grpSp>
        <p:nvGrpSpPr>
          <p:cNvPr id="5945" name="Google Shape;5945;p82"/>
          <p:cNvGrpSpPr/>
          <p:nvPr/>
        </p:nvGrpSpPr>
        <p:grpSpPr>
          <a:xfrm>
            <a:off x="717027" y="967622"/>
            <a:ext cx="1636117" cy="1526144"/>
            <a:chOff x="729238" y="1179665"/>
            <a:chExt cx="1636117" cy="1526144"/>
          </a:xfrm>
        </p:grpSpPr>
        <p:grpSp>
          <p:nvGrpSpPr>
            <p:cNvPr id="5946" name="Google Shape;5946;p82"/>
            <p:cNvGrpSpPr/>
            <p:nvPr/>
          </p:nvGrpSpPr>
          <p:grpSpPr>
            <a:xfrm>
              <a:off x="729238" y="1179665"/>
              <a:ext cx="80700" cy="1526144"/>
              <a:chOff x="729238" y="1179665"/>
              <a:chExt cx="80700" cy="1526144"/>
            </a:xfrm>
          </p:grpSpPr>
          <p:sp>
            <p:nvSpPr>
              <p:cNvPr id="5947" name="Google Shape;5947;p82"/>
              <p:cNvSpPr/>
              <p:nvPr/>
            </p:nvSpPr>
            <p:spPr>
              <a:xfrm>
                <a:off x="72923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82"/>
              <p:cNvSpPr/>
              <p:nvPr/>
            </p:nvSpPr>
            <p:spPr>
              <a:xfrm>
                <a:off x="72923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82"/>
              <p:cNvSpPr/>
              <p:nvPr/>
            </p:nvSpPr>
            <p:spPr>
              <a:xfrm>
                <a:off x="72923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82"/>
              <p:cNvSpPr/>
              <p:nvPr/>
            </p:nvSpPr>
            <p:spPr>
              <a:xfrm>
                <a:off x="72923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82"/>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82"/>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82"/>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82"/>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82"/>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82"/>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57" name="Google Shape;5957;p82"/>
            <p:cNvGrpSpPr/>
            <p:nvPr/>
          </p:nvGrpSpPr>
          <p:grpSpPr>
            <a:xfrm>
              <a:off x="903098" y="1179665"/>
              <a:ext cx="80700" cy="1526144"/>
              <a:chOff x="903098" y="1179665"/>
              <a:chExt cx="80700" cy="1526144"/>
            </a:xfrm>
          </p:grpSpPr>
          <p:sp>
            <p:nvSpPr>
              <p:cNvPr id="5958" name="Google Shape;5958;p82"/>
              <p:cNvSpPr/>
              <p:nvPr/>
            </p:nvSpPr>
            <p:spPr>
              <a:xfrm>
                <a:off x="90309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82"/>
              <p:cNvSpPr/>
              <p:nvPr/>
            </p:nvSpPr>
            <p:spPr>
              <a:xfrm>
                <a:off x="90309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82"/>
              <p:cNvSpPr/>
              <p:nvPr/>
            </p:nvSpPr>
            <p:spPr>
              <a:xfrm>
                <a:off x="90309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82"/>
              <p:cNvSpPr/>
              <p:nvPr/>
            </p:nvSpPr>
            <p:spPr>
              <a:xfrm>
                <a:off x="90309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82"/>
              <p:cNvSpPr/>
              <p:nvPr/>
            </p:nvSpPr>
            <p:spPr>
              <a:xfrm>
                <a:off x="90309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82"/>
              <p:cNvSpPr/>
              <p:nvPr/>
            </p:nvSpPr>
            <p:spPr>
              <a:xfrm>
                <a:off x="90309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82"/>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82"/>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82"/>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82"/>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68" name="Google Shape;5968;p82"/>
            <p:cNvGrpSpPr/>
            <p:nvPr/>
          </p:nvGrpSpPr>
          <p:grpSpPr>
            <a:xfrm>
              <a:off x="1076958" y="1179665"/>
              <a:ext cx="80700" cy="1526144"/>
              <a:chOff x="1076958" y="1179665"/>
              <a:chExt cx="80700" cy="1526144"/>
            </a:xfrm>
          </p:grpSpPr>
          <p:sp>
            <p:nvSpPr>
              <p:cNvPr id="5969" name="Google Shape;5969;p82"/>
              <p:cNvSpPr/>
              <p:nvPr/>
            </p:nvSpPr>
            <p:spPr>
              <a:xfrm>
                <a:off x="1076958"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82"/>
              <p:cNvSpPr/>
              <p:nvPr/>
            </p:nvSpPr>
            <p:spPr>
              <a:xfrm>
                <a:off x="1076958"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82"/>
              <p:cNvSpPr/>
              <p:nvPr/>
            </p:nvSpPr>
            <p:spPr>
              <a:xfrm>
                <a:off x="1076958"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82"/>
              <p:cNvSpPr/>
              <p:nvPr/>
            </p:nvSpPr>
            <p:spPr>
              <a:xfrm>
                <a:off x="1076958"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82"/>
              <p:cNvSpPr/>
              <p:nvPr/>
            </p:nvSpPr>
            <p:spPr>
              <a:xfrm>
                <a:off x="1076958"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82"/>
              <p:cNvSpPr/>
              <p:nvPr/>
            </p:nvSpPr>
            <p:spPr>
              <a:xfrm>
                <a:off x="1076958"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82"/>
              <p:cNvSpPr/>
              <p:nvPr/>
            </p:nvSpPr>
            <p:spPr>
              <a:xfrm>
                <a:off x="1076958"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82"/>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82"/>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82"/>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79" name="Google Shape;5979;p82"/>
            <p:cNvGrpSpPr/>
            <p:nvPr/>
          </p:nvGrpSpPr>
          <p:grpSpPr>
            <a:xfrm>
              <a:off x="1247707" y="1179665"/>
              <a:ext cx="80700" cy="1526144"/>
              <a:chOff x="1247707" y="1179665"/>
              <a:chExt cx="80700" cy="1526144"/>
            </a:xfrm>
          </p:grpSpPr>
          <p:sp>
            <p:nvSpPr>
              <p:cNvPr id="5980" name="Google Shape;5980;p82"/>
              <p:cNvSpPr/>
              <p:nvPr/>
            </p:nvSpPr>
            <p:spPr>
              <a:xfrm>
                <a:off x="124770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82"/>
              <p:cNvSpPr/>
              <p:nvPr/>
            </p:nvSpPr>
            <p:spPr>
              <a:xfrm>
                <a:off x="124770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82"/>
              <p:cNvSpPr/>
              <p:nvPr/>
            </p:nvSpPr>
            <p:spPr>
              <a:xfrm>
                <a:off x="124770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82"/>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82"/>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82"/>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82"/>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82"/>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82"/>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82"/>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0" name="Google Shape;5990;p82"/>
            <p:cNvGrpSpPr/>
            <p:nvPr/>
          </p:nvGrpSpPr>
          <p:grpSpPr>
            <a:xfrm>
              <a:off x="1421567" y="1179665"/>
              <a:ext cx="80700" cy="1526144"/>
              <a:chOff x="1421567" y="1179665"/>
              <a:chExt cx="80700" cy="1526144"/>
            </a:xfrm>
          </p:grpSpPr>
          <p:sp>
            <p:nvSpPr>
              <p:cNvPr id="5991" name="Google Shape;5991;p82"/>
              <p:cNvSpPr/>
              <p:nvPr/>
            </p:nvSpPr>
            <p:spPr>
              <a:xfrm>
                <a:off x="142156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82"/>
              <p:cNvSpPr/>
              <p:nvPr/>
            </p:nvSpPr>
            <p:spPr>
              <a:xfrm>
                <a:off x="142156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82"/>
              <p:cNvSpPr/>
              <p:nvPr/>
            </p:nvSpPr>
            <p:spPr>
              <a:xfrm>
                <a:off x="142156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82"/>
              <p:cNvSpPr/>
              <p:nvPr/>
            </p:nvSpPr>
            <p:spPr>
              <a:xfrm>
                <a:off x="142156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82"/>
              <p:cNvSpPr/>
              <p:nvPr/>
            </p:nvSpPr>
            <p:spPr>
              <a:xfrm>
                <a:off x="142156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82"/>
              <p:cNvSpPr/>
              <p:nvPr/>
            </p:nvSpPr>
            <p:spPr>
              <a:xfrm>
                <a:off x="142156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82"/>
              <p:cNvSpPr/>
              <p:nvPr/>
            </p:nvSpPr>
            <p:spPr>
              <a:xfrm>
                <a:off x="142156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82"/>
              <p:cNvSpPr/>
              <p:nvPr/>
            </p:nvSpPr>
            <p:spPr>
              <a:xfrm>
                <a:off x="142156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82"/>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82"/>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01" name="Google Shape;6001;p82"/>
            <p:cNvGrpSpPr/>
            <p:nvPr/>
          </p:nvGrpSpPr>
          <p:grpSpPr>
            <a:xfrm>
              <a:off x="1592327" y="1179665"/>
              <a:ext cx="80700" cy="1526144"/>
              <a:chOff x="1592327" y="1179665"/>
              <a:chExt cx="80700" cy="1526144"/>
            </a:xfrm>
          </p:grpSpPr>
          <p:sp>
            <p:nvSpPr>
              <p:cNvPr id="6002" name="Google Shape;6002;p82"/>
              <p:cNvSpPr/>
              <p:nvPr/>
            </p:nvSpPr>
            <p:spPr>
              <a:xfrm>
                <a:off x="159232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82"/>
              <p:cNvSpPr/>
              <p:nvPr/>
            </p:nvSpPr>
            <p:spPr>
              <a:xfrm>
                <a:off x="159232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82"/>
              <p:cNvSpPr/>
              <p:nvPr/>
            </p:nvSpPr>
            <p:spPr>
              <a:xfrm>
                <a:off x="159232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82"/>
              <p:cNvSpPr/>
              <p:nvPr/>
            </p:nvSpPr>
            <p:spPr>
              <a:xfrm>
                <a:off x="159232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82"/>
              <p:cNvSpPr/>
              <p:nvPr/>
            </p:nvSpPr>
            <p:spPr>
              <a:xfrm>
                <a:off x="159232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82"/>
              <p:cNvSpPr/>
              <p:nvPr/>
            </p:nvSpPr>
            <p:spPr>
              <a:xfrm>
                <a:off x="159232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82"/>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82"/>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82"/>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82"/>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12" name="Google Shape;6012;p82"/>
            <p:cNvGrpSpPr/>
            <p:nvPr/>
          </p:nvGrpSpPr>
          <p:grpSpPr>
            <a:xfrm>
              <a:off x="1766187" y="1179665"/>
              <a:ext cx="80700" cy="1526144"/>
              <a:chOff x="1766187" y="1179665"/>
              <a:chExt cx="80700" cy="1526144"/>
            </a:xfrm>
          </p:grpSpPr>
          <p:sp>
            <p:nvSpPr>
              <p:cNvPr id="6013" name="Google Shape;6013;p82"/>
              <p:cNvSpPr/>
              <p:nvPr/>
            </p:nvSpPr>
            <p:spPr>
              <a:xfrm>
                <a:off x="1766187"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82"/>
              <p:cNvSpPr/>
              <p:nvPr/>
            </p:nvSpPr>
            <p:spPr>
              <a:xfrm>
                <a:off x="1766187"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82"/>
              <p:cNvSpPr/>
              <p:nvPr/>
            </p:nvSpPr>
            <p:spPr>
              <a:xfrm>
                <a:off x="1766187"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82"/>
              <p:cNvSpPr/>
              <p:nvPr/>
            </p:nvSpPr>
            <p:spPr>
              <a:xfrm>
                <a:off x="1766187"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82"/>
              <p:cNvSpPr/>
              <p:nvPr/>
            </p:nvSpPr>
            <p:spPr>
              <a:xfrm>
                <a:off x="1766187"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82"/>
              <p:cNvSpPr/>
              <p:nvPr/>
            </p:nvSpPr>
            <p:spPr>
              <a:xfrm>
                <a:off x="1766187"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82"/>
              <p:cNvSpPr/>
              <p:nvPr/>
            </p:nvSpPr>
            <p:spPr>
              <a:xfrm>
                <a:off x="1766187" y="214302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82"/>
              <p:cNvSpPr/>
              <p:nvPr/>
            </p:nvSpPr>
            <p:spPr>
              <a:xfrm>
                <a:off x="1766187" y="2303717"/>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82"/>
              <p:cNvSpPr/>
              <p:nvPr/>
            </p:nvSpPr>
            <p:spPr>
              <a:xfrm>
                <a:off x="1766187" y="2464413"/>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82"/>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23" name="Google Shape;6023;p82"/>
            <p:cNvGrpSpPr/>
            <p:nvPr/>
          </p:nvGrpSpPr>
          <p:grpSpPr>
            <a:xfrm>
              <a:off x="1936935" y="1179665"/>
              <a:ext cx="80700" cy="1526144"/>
              <a:chOff x="1936935" y="1179665"/>
              <a:chExt cx="80700" cy="1526144"/>
            </a:xfrm>
          </p:grpSpPr>
          <p:sp>
            <p:nvSpPr>
              <p:cNvPr id="6024" name="Google Shape;6024;p82"/>
              <p:cNvSpPr/>
              <p:nvPr/>
            </p:nvSpPr>
            <p:spPr>
              <a:xfrm>
                <a:off x="193693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82"/>
              <p:cNvSpPr/>
              <p:nvPr/>
            </p:nvSpPr>
            <p:spPr>
              <a:xfrm>
                <a:off x="193693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82"/>
              <p:cNvSpPr/>
              <p:nvPr/>
            </p:nvSpPr>
            <p:spPr>
              <a:xfrm>
                <a:off x="193693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82"/>
              <p:cNvSpPr/>
              <p:nvPr/>
            </p:nvSpPr>
            <p:spPr>
              <a:xfrm>
                <a:off x="193693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82"/>
              <p:cNvSpPr/>
              <p:nvPr/>
            </p:nvSpPr>
            <p:spPr>
              <a:xfrm>
                <a:off x="193693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82"/>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82"/>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82"/>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82"/>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82"/>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34" name="Google Shape;6034;p82"/>
            <p:cNvGrpSpPr/>
            <p:nvPr/>
          </p:nvGrpSpPr>
          <p:grpSpPr>
            <a:xfrm>
              <a:off x="2110795" y="1179665"/>
              <a:ext cx="80700" cy="1526144"/>
              <a:chOff x="2110795" y="1179665"/>
              <a:chExt cx="80700" cy="1526144"/>
            </a:xfrm>
          </p:grpSpPr>
          <p:sp>
            <p:nvSpPr>
              <p:cNvPr id="6035" name="Google Shape;6035;p82"/>
              <p:cNvSpPr/>
              <p:nvPr/>
            </p:nvSpPr>
            <p:spPr>
              <a:xfrm>
                <a:off x="211079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82"/>
              <p:cNvSpPr/>
              <p:nvPr/>
            </p:nvSpPr>
            <p:spPr>
              <a:xfrm>
                <a:off x="211079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82"/>
              <p:cNvSpPr/>
              <p:nvPr/>
            </p:nvSpPr>
            <p:spPr>
              <a:xfrm>
                <a:off x="211079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82"/>
              <p:cNvSpPr/>
              <p:nvPr/>
            </p:nvSpPr>
            <p:spPr>
              <a:xfrm>
                <a:off x="211079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82"/>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82"/>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82"/>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82"/>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82"/>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82"/>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45" name="Google Shape;6045;p82"/>
            <p:cNvGrpSpPr/>
            <p:nvPr/>
          </p:nvGrpSpPr>
          <p:grpSpPr>
            <a:xfrm>
              <a:off x="2284655" y="1179665"/>
              <a:ext cx="80700" cy="1526144"/>
              <a:chOff x="2284655" y="1179665"/>
              <a:chExt cx="80700" cy="1526144"/>
            </a:xfrm>
          </p:grpSpPr>
          <p:sp>
            <p:nvSpPr>
              <p:cNvPr id="6046" name="Google Shape;6046;p82"/>
              <p:cNvSpPr/>
              <p:nvPr/>
            </p:nvSpPr>
            <p:spPr>
              <a:xfrm>
                <a:off x="2284655" y="1179665"/>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82"/>
              <p:cNvSpPr/>
              <p:nvPr/>
            </p:nvSpPr>
            <p:spPr>
              <a:xfrm>
                <a:off x="2284655" y="134036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82"/>
              <p:cNvSpPr/>
              <p:nvPr/>
            </p:nvSpPr>
            <p:spPr>
              <a:xfrm>
                <a:off x="2284655" y="150105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82"/>
              <p:cNvSpPr/>
              <p:nvPr/>
            </p:nvSpPr>
            <p:spPr>
              <a:xfrm>
                <a:off x="2284655" y="1661752"/>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82"/>
              <p:cNvSpPr/>
              <p:nvPr/>
            </p:nvSpPr>
            <p:spPr>
              <a:xfrm>
                <a:off x="2284655" y="1821630"/>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82"/>
              <p:cNvSpPr/>
              <p:nvPr/>
            </p:nvSpPr>
            <p:spPr>
              <a:xfrm>
                <a:off x="2284655" y="1982326"/>
                <a:ext cx="80700" cy="807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82"/>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82"/>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82"/>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82"/>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56" name="Google Shape;6056;p82"/>
          <p:cNvGrpSpPr/>
          <p:nvPr/>
        </p:nvGrpSpPr>
        <p:grpSpPr>
          <a:xfrm>
            <a:off x="2611693" y="986760"/>
            <a:ext cx="1364248" cy="1102133"/>
            <a:chOff x="2623904" y="1198803"/>
            <a:chExt cx="1364248" cy="1102133"/>
          </a:xfrm>
        </p:grpSpPr>
        <p:grpSp>
          <p:nvGrpSpPr>
            <p:cNvPr id="6057" name="Google Shape;6057;p82"/>
            <p:cNvGrpSpPr/>
            <p:nvPr/>
          </p:nvGrpSpPr>
          <p:grpSpPr>
            <a:xfrm>
              <a:off x="2623907" y="1198803"/>
              <a:ext cx="1364245" cy="273000"/>
              <a:chOff x="2623907" y="1198803"/>
              <a:chExt cx="1364245" cy="273000"/>
            </a:xfrm>
          </p:grpSpPr>
          <p:sp>
            <p:nvSpPr>
              <p:cNvPr id="6058" name="Google Shape;6058;p82"/>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82"/>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82"/>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82"/>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82"/>
              <p:cNvSpPr/>
              <p:nvPr/>
            </p:nvSpPr>
            <p:spPr>
              <a:xfrm>
                <a:off x="3715152" y="1198803"/>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3" name="Google Shape;6063;p82"/>
            <p:cNvGrpSpPr/>
            <p:nvPr/>
          </p:nvGrpSpPr>
          <p:grpSpPr>
            <a:xfrm>
              <a:off x="2623904" y="1476964"/>
              <a:ext cx="1364245" cy="273000"/>
              <a:chOff x="2623904" y="1476964"/>
              <a:chExt cx="1364245" cy="273000"/>
            </a:xfrm>
          </p:grpSpPr>
          <p:sp>
            <p:nvSpPr>
              <p:cNvPr id="6064" name="Google Shape;6064;p82"/>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82"/>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82"/>
              <p:cNvSpPr/>
              <p:nvPr/>
            </p:nvSpPr>
            <p:spPr>
              <a:xfrm>
                <a:off x="3169527"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82"/>
              <p:cNvSpPr/>
              <p:nvPr/>
            </p:nvSpPr>
            <p:spPr>
              <a:xfrm>
                <a:off x="3442338"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82"/>
              <p:cNvSpPr/>
              <p:nvPr/>
            </p:nvSpPr>
            <p:spPr>
              <a:xfrm>
                <a:off x="3715149" y="1476964"/>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69" name="Google Shape;6069;p82"/>
            <p:cNvGrpSpPr/>
            <p:nvPr/>
          </p:nvGrpSpPr>
          <p:grpSpPr>
            <a:xfrm>
              <a:off x="2623907" y="1749775"/>
              <a:ext cx="1364245" cy="273000"/>
              <a:chOff x="2623907" y="1749775"/>
              <a:chExt cx="1364245" cy="273000"/>
            </a:xfrm>
          </p:grpSpPr>
          <p:sp>
            <p:nvSpPr>
              <p:cNvPr id="6070" name="Google Shape;6070;p82"/>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82"/>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82"/>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82"/>
              <p:cNvSpPr/>
              <p:nvPr/>
            </p:nvSpPr>
            <p:spPr>
              <a:xfrm>
                <a:off x="3442341"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82"/>
              <p:cNvSpPr/>
              <p:nvPr/>
            </p:nvSpPr>
            <p:spPr>
              <a:xfrm>
                <a:off x="3715152" y="1749775"/>
                <a:ext cx="273000" cy="273000"/>
              </a:xfrm>
              <a:prstGeom prst="diamond">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075" name="Google Shape;6075;p82"/>
            <p:cNvGrpSpPr/>
            <p:nvPr/>
          </p:nvGrpSpPr>
          <p:grpSpPr>
            <a:xfrm>
              <a:off x="2623904" y="2027936"/>
              <a:ext cx="1364245" cy="273000"/>
              <a:chOff x="2623904" y="2027936"/>
              <a:chExt cx="1364245" cy="273000"/>
            </a:xfrm>
          </p:grpSpPr>
          <p:sp>
            <p:nvSpPr>
              <p:cNvPr id="6076" name="Google Shape;6076;p82"/>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82"/>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82"/>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82"/>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82"/>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081" name="Google Shape;6081;p82"/>
          <p:cNvGrpSpPr/>
          <p:nvPr/>
        </p:nvGrpSpPr>
        <p:grpSpPr>
          <a:xfrm>
            <a:off x="2601154" y="2445833"/>
            <a:ext cx="1387541" cy="159124"/>
            <a:chOff x="3200660" y="2180272"/>
            <a:chExt cx="2563824" cy="378237"/>
          </a:xfrm>
        </p:grpSpPr>
        <p:sp>
          <p:nvSpPr>
            <p:cNvPr id="6082" name="Google Shape;6082;p82"/>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82"/>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82"/>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82"/>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82"/>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82"/>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82"/>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82"/>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82"/>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82"/>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82"/>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82"/>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82"/>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82"/>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82"/>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82"/>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82"/>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82"/>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0" name="Google Shape;6100;p82"/>
          <p:cNvGrpSpPr/>
          <p:nvPr/>
        </p:nvGrpSpPr>
        <p:grpSpPr>
          <a:xfrm>
            <a:off x="2597679" y="2723597"/>
            <a:ext cx="1390502" cy="159625"/>
            <a:chOff x="3530150" y="2790075"/>
            <a:chExt cx="1962600" cy="225300"/>
          </a:xfrm>
        </p:grpSpPr>
        <p:sp>
          <p:nvSpPr>
            <p:cNvPr id="6101" name="Google Shape;6101;p82"/>
            <p:cNvSpPr/>
            <p:nvPr/>
          </p:nvSpPr>
          <p:spPr>
            <a:xfrm>
              <a:off x="3530150" y="2790075"/>
              <a:ext cx="1962600" cy="225300"/>
            </a:xfrm>
            <a:prstGeom prst="rec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82"/>
            <p:cNvSpPr/>
            <p:nvPr/>
          </p:nvSpPr>
          <p:spPr>
            <a:xfrm>
              <a:off x="3530150" y="2790075"/>
              <a:ext cx="1110000" cy="2253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3" name="Google Shape;6103;p82"/>
          <p:cNvGrpSpPr/>
          <p:nvPr/>
        </p:nvGrpSpPr>
        <p:grpSpPr>
          <a:xfrm>
            <a:off x="2597736" y="3001862"/>
            <a:ext cx="1411629" cy="154175"/>
            <a:chOff x="3558802" y="4011244"/>
            <a:chExt cx="1866000" cy="111600"/>
          </a:xfrm>
        </p:grpSpPr>
        <p:sp>
          <p:nvSpPr>
            <p:cNvPr id="6104" name="Google Shape;6104;p82"/>
            <p:cNvSpPr/>
            <p:nvPr/>
          </p:nvSpPr>
          <p:spPr>
            <a:xfrm rot="5400000" flipH="1">
              <a:off x="4436152" y="3134077"/>
              <a:ext cx="111300" cy="1866000"/>
            </a:xfrm>
            <a:prstGeom prst="round2SameRect">
              <a:avLst>
                <a:gd name="adj1" fmla="val 50000"/>
                <a:gd name="adj2" fmla="val 50000"/>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82"/>
            <p:cNvSpPr/>
            <p:nvPr/>
          </p:nvSpPr>
          <p:spPr>
            <a:xfrm rot="5400000" flipH="1">
              <a:off x="4157232" y="3412894"/>
              <a:ext cx="111600" cy="13083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06" name="Google Shape;6106;p82"/>
          <p:cNvGrpSpPr/>
          <p:nvPr/>
        </p:nvGrpSpPr>
        <p:grpSpPr>
          <a:xfrm>
            <a:off x="2598024" y="2207432"/>
            <a:ext cx="1383503" cy="119761"/>
            <a:chOff x="3465975" y="2270258"/>
            <a:chExt cx="1986364" cy="171947"/>
          </a:xfrm>
        </p:grpSpPr>
        <p:sp>
          <p:nvSpPr>
            <p:cNvPr id="6107" name="Google Shape;6107;p82"/>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82"/>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82"/>
            <p:cNvSpPr/>
            <p:nvPr/>
          </p:nvSpPr>
          <p:spPr>
            <a:xfrm rot="-5400000">
              <a:off x="4243603"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82"/>
            <p:cNvSpPr/>
            <p:nvPr/>
          </p:nvSpPr>
          <p:spPr>
            <a:xfrm rot="-5400000">
              <a:off x="4502812"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82"/>
            <p:cNvSpPr/>
            <p:nvPr/>
          </p:nvSpPr>
          <p:spPr>
            <a:xfrm rot="-5400000">
              <a:off x="4762021" y="2270305"/>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82"/>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82"/>
            <p:cNvSpPr/>
            <p:nvPr/>
          </p:nvSpPr>
          <p:spPr>
            <a:xfrm rot="-5400000">
              <a:off x="502123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82"/>
            <p:cNvSpPr/>
            <p:nvPr/>
          </p:nvSpPr>
          <p:spPr>
            <a:xfrm rot="-5400000">
              <a:off x="5280440" y="2270258"/>
              <a:ext cx="171900" cy="171900"/>
            </a:xfrm>
            <a:prstGeom prst="ellipse">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15" name="Google Shape;6115;p82"/>
          <p:cNvGrpSpPr/>
          <p:nvPr/>
        </p:nvGrpSpPr>
        <p:grpSpPr>
          <a:xfrm>
            <a:off x="2609031" y="3571205"/>
            <a:ext cx="1369531" cy="195460"/>
            <a:chOff x="723300" y="4253549"/>
            <a:chExt cx="2276482" cy="324900"/>
          </a:xfrm>
        </p:grpSpPr>
        <p:sp>
          <p:nvSpPr>
            <p:cNvPr id="6116" name="Google Shape;6116;p82"/>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82"/>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82"/>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82"/>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82"/>
            <p:cNvSpPr/>
            <p:nvPr/>
          </p:nvSpPr>
          <p:spPr>
            <a:xfrm>
              <a:off x="2658082" y="4253549"/>
              <a:ext cx="341700" cy="324900"/>
            </a:xfrm>
            <a:prstGeom prst="star5">
              <a:avLst>
                <a:gd name="adj" fmla="val 19098"/>
                <a:gd name="hf" fmla="val 105146"/>
                <a:gd name="vf" fmla="val 110557"/>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1" name="Google Shape;6121;p82"/>
          <p:cNvGrpSpPr/>
          <p:nvPr/>
        </p:nvGrpSpPr>
        <p:grpSpPr>
          <a:xfrm>
            <a:off x="2598592" y="3272446"/>
            <a:ext cx="1389066" cy="180119"/>
            <a:chOff x="705948" y="3788465"/>
            <a:chExt cx="2308953" cy="299400"/>
          </a:xfrm>
        </p:grpSpPr>
        <p:sp>
          <p:nvSpPr>
            <p:cNvPr id="6122" name="Google Shape;6122;p82"/>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82"/>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82"/>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82"/>
            <p:cNvSpPr/>
            <p:nvPr/>
          </p:nvSpPr>
          <p:spPr>
            <a:xfrm>
              <a:off x="2189639"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82"/>
            <p:cNvSpPr/>
            <p:nvPr/>
          </p:nvSpPr>
          <p:spPr>
            <a:xfrm>
              <a:off x="2679500" y="3788465"/>
              <a:ext cx="335400" cy="299400"/>
            </a:xfrm>
            <a:prstGeom prst="heart">
              <a:avLst/>
            </a:pr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27" name="Google Shape;6127;p82"/>
          <p:cNvGrpSpPr/>
          <p:nvPr/>
        </p:nvGrpSpPr>
        <p:grpSpPr>
          <a:xfrm>
            <a:off x="4195583" y="1876400"/>
            <a:ext cx="1433821" cy="191501"/>
            <a:chOff x="4273350" y="2088443"/>
            <a:chExt cx="1433821" cy="191501"/>
          </a:xfrm>
        </p:grpSpPr>
        <p:grpSp>
          <p:nvGrpSpPr>
            <p:cNvPr id="6128" name="Google Shape;6128;p82"/>
            <p:cNvGrpSpPr/>
            <p:nvPr/>
          </p:nvGrpSpPr>
          <p:grpSpPr>
            <a:xfrm>
              <a:off x="4273350" y="2088443"/>
              <a:ext cx="1433821" cy="0"/>
              <a:chOff x="5224975" y="2962250"/>
              <a:chExt cx="1544400" cy="0"/>
            </a:xfrm>
          </p:grpSpPr>
          <p:cxnSp>
            <p:nvCxnSpPr>
              <p:cNvPr id="6129" name="Google Shape;6129;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130" name="Google Shape;6130;p82"/>
              <p:cNvCxnSpPr/>
              <p:nvPr/>
            </p:nvCxnSpPr>
            <p:spPr>
              <a:xfrm>
                <a:off x="5225150" y="2962250"/>
                <a:ext cx="453300" cy="0"/>
              </a:xfrm>
              <a:prstGeom prst="straightConnector1">
                <a:avLst/>
              </a:prstGeom>
              <a:noFill/>
              <a:ln w="19050" cap="flat" cmpd="sng">
                <a:solidFill>
                  <a:srgbClr val="7994A9"/>
                </a:solidFill>
                <a:prstDash val="solid"/>
                <a:round/>
                <a:headEnd type="none" w="med" len="med"/>
                <a:tailEnd type="oval" w="med" len="med"/>
              </a:ln>
            </p:spPr>
          </p:cxnSp>
        </p:grpSp>
        <p:grpSp>
          <p:nvGrpSpPr>
            <p:cNvPr id="6131" name="Google Shape;6131;p82"/>
            <p:cNvGrpSpPr/>
            <p:nvPr/>
          </p:nvGrpSpPr>
          <p:grpSpPr>
            <a:xfrm>
              <a:off x="4273350" y="2279944"/>
              <a:ext cx="1433821" cy="0"/>
              <a:chOff x="5224975" y="2962250"/>
              <a:chExt cx="1544400" cy="0"/>
            </a:xfrm>
          </p:grpSpPr>
          <p:cxnSp>
            <p:nvCxnSpPr>
              <p:cNvPr id="6132" name="Google Shape;6132;p82"/>
              <p:cNvCxnSpPr/>
              <p:nvPr/>
            </p:nvCxnSpPr>
            <p:spPr>
              <a:xfrm>
                <a:off x="5224975" y="2962250"/>
                <a:ext cx="1544400" cy="0"/>
              </a:xfrm>
              <a:prstGeom prst="straightConnector1">
                <a:avLst/>
              </a:prstGeom>
              <a:noFill/>
              <a:ln w="19050" cap="flat" cmpd="sng">
                <a:solidFill>
                  <a:srgbClr val="E3E9ED"/>
                </a:solidFill>
                <a:prstDash val="solid"/>
                <a:round/>
                <a:headEnd type="none" w="med" len="med"/>
                <a:tailEnd type="none" w="med" len="med"/>
              </a:ln>
            </p:spPr>
          </p:cxnSp>
          <p:cxnSp>
            <p:nvCxnSpPr>
              <p:cNvPr id="6133" name="Google Shape;6133;p82"/>
              <p:cNvCxnSpPr/>
              <p:nvPr/>
            </p:nvCxnSpPr>
            <p:spPr>
              <a:xfrm>
                <a:off x="5225150" y="2962250"/>
                <a:ext cx="998700" cy="0"/>
              </a:xfrm>
              <a:prstGeom prst="straightConnector1">
                <a:avLst/>
              </a:prstGeom>
              <a:noFill/>
              <a:ln w="19050" cap="flat" cmpd="sng">
                <a:solidFill>
                  <a:srgbClr val="7994A9"/>
                </a:solidFill>
                <a:prstDash val="solid"/>
                <a:round/>
                <a:headEnd type="none" w="med" len="med"/>
                <a:tailEnd type="oval" w="med" len="med"/>
              </a:ln>
            </p:spPr>
          </p:cxnSp>
        </p:grpSp>
      </p:grpSp>
      <p:grpSp>
        <p:nvGrpSpPr>
          <p:cNvPr id="6134" name="Google Shape;6134;p82"/>
          <p:cNvGrpSpPr/>
          <p:nvPr/>
        </p:nvGrpSpPr>
        <p:grpSpPr>
          <a:xfrm>
            <a:off x="2646529" y="3885304"/>
            <a:ext cx="1304609" cy="294074"/>
            <a:chOff x="2658741" y="4097347"/>
            <a:chExt cx="1304609" cy="294074"/>
          </a:xfrm>
        </p:grpSpPr>
        <p:grpSp>
          <p:nvGrpSpPr>
            <p:cNvPr id="6135" name="Google Shape;6135;p82"/>
            <p:cNvGrpSpPr/>
            <p:nvPr/>
          </p:nvGrpSpPr>
          <p:grpSpPr>
            <a:xfrm>
              <a:off x="2658741" y="4097347"/>
              <a:ext cx="118572" cy="294074"/>
              <a:chOff x="3343310" y="4475555"/>
              <a:chExt cx="127717" cy="316753"/>
            </a:xfrm>
          </p:grpSpPr>
          <p:sp>
            <p:nvSpPr>
              <p:cNvPr id="6136" name="Google Shape;6136;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38" name="Google Shape;6138;p82"/>
            <p:cNvGrpSpPr/>
            <p:nvPr/>
          </p:nvGrpSpPr>
          <p:grpSpPr>
            <a:xfrm>
              <a:off x="3815519" y="4098388"/>
              <a:ext cx="147831" cy="291991"/>
              <a:chOff x="3527539" y="4476677"/>
              <a:chExt cx="159232" cy="314510"/>
            </a:xfrm>
          </p:grpSpPr>
          <p:sp>
            <p:nvSpPr>
              <p:cNvPr id="6139" name="Google Shape;6139;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1" name="Google Shape;6141;p82"/>
            <p:cNvGrpSpPr/>
            <p:nvPr/>
          </p:nvGrpSpPr>
          <p:grpSpPr>
            <a:xfrm>
              <a:off x="3511696" y="4098388"/>
              <a:ext cx="147831" cy="291991"/>
              <a:chOff x="3527539" y="4476677"/>
              <a:chExt cx="159232" cy="314510"/>
            </a:xfrm>
          </p:grpSpPr>
          <p:sp>
            <p:nvSpPr>
              <p:cNvPr id="6142" name="Google Shape;6142;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4" name="Google Shape;6144;p82"/>
            <p:cNvGrpSpPr/>
            <p:nvPr/>
          </p:nvGrpSpPr>
          <p:grpSpPr>
            <a:xfrm>
              <a:off x="3207874" y="4098388"/>
              <a:ext cx="147831" cy="291991"/>
              <a:chOff x="3527539" y="4476677"/>
              <a:chExt cx="159232" cy="314510"/>
            </a:xfrm>
          </p:grpSpPr>
          <p:sp>
            <p:nvSpPr>
              <p:cNvPr id="6145" name="Google Shape;6145;p82"/>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82"/>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47" name="Google Shape;6147;p82"/>
            <p:cNvGrpSpPr/>
            <p:nvPr/>
          </p:nvGrpSpPr>
          <p:grpSpPr>
            <a:xfrm>
              <a:off x="2933305" y="4097347"/>
              <a:ext cx="118572" cy="294074"/>
              <a:chOff x="3343310" y="4475555"/>
              <a:chExt cx="127717" cy="316753"/>
            </a:xfrm>
          </p:grpSpPr>
          <p:sp>
            <p:nvSpPr>
              <p:cNvPr id="6148" name="Google Shape;6148;p82"/>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82"/>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150" name="Google Shape;6150;p82"/>
          <p:cNvGrpSpPr/>
          <p:nvPr/>
        </p:nvGrpSpPr>
        <p:grpSpPr>
          <a:xfrm>
            <a:off x="4197138" y="963998"/>
            <a:ext cx="1430711" cy="751237"/>
            <a:chOff x="5159450" y="1919950"/>
            <a:chExt cx="1541050" cy="862500"/>
          </a:xfrm>
        </p:grpSpPr>
        <p:sp>
          <p:nvSpPr>
            <p:cNvPr id="6151" name="Google Shape;6151;p82"/>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6152" name="Google Shape;6152;p82"/>
            <p:cNvGrpSpPr/>
            <p:nvPr/>
          </p:nvGrpSpPr>
          <p:grpSpPr>
            <a:xfrm>
              <a:off x="5159450" y="1919950"/>
              <a:ext cx="1541050" cy="862500"/>
              <a:chOff x="5159450" y="1919950"/>
              <a:chExt cx="1541050" cy="862500"/>
            </a:xfrm>
          </p:grpSpPr>
          <p:cxnSp>
            <p:nvCxnSpPr>
              <p:cNvPr id="6153" name="Google Shape;6153;p82"/>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6154" name="Google Shape;6154;p82"/>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6155" name="Google Shape;6155;p82"/>
          <p:cNvGrpSpPr/>
          <p:nvPr/>
        </p:nvGrpSpPr>
        <p:grpSpPr>
          <a:xfrm>
            <a:off x="4245275" y="2227768"/>
            <a:ext cx="1334436" cy="967914"/>
            <a:chOff x="4294923" y="2439811"/>
            <a:chExt cx="1334436" cy="967914"/>
          </a:xfrm>
        </p:grpSpPr>
        <p:grpSp>
          <p:nvGrpSpPr>
            <p:cNvPr id="6156" name="Google Shape;6156;p82"/>
            <p:cNvGrpSpPr/>
            <p:nvPr/>
          </p:nvGrpSpPr>
          <p:grpSpPr>
            <a:xfrm>
              <a:off x="4960455" y="2469658"/>
              <a:ext cx="668904" cy="885524"/>
              <a:chOff x="4960455" y="2469658"/>
              <a:chExt cx="668904" cy="885524"/>
            </a:xfrm>
          </p:grpSpPr>
          <p:sp>
            <p:nvSpPr>
              <p:cNvPr id="6157" name="Google Shape;6157;p82"/>
              <p:cNvSpPr/>
              <p:nvPr/>
            </p:nvSpPr>
            <p:spPr>
              <a:xfrm>
                <a:off x="4960455" y="3257057"/>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82"/>
              <p:cNvSpPr/>
              <p:nvPr/>
            </p:nvSpPr>
            <p:spPr>
              <a:xfrm>
                <a:off x="4960455" y="3099584"/>
                <a:ext cx="668904" cy="98124"/>
              </a:xfrm>
              <a:custGeom>
                <a:avLst/>
                <a:gdLst/>
                <a:ahLst/>
                <a:cxnLst/>
                <a:rect l="l" t="t" r="r" b="b"/>
                <a:pathLst>
                  <a:path w="42851" h="6286" extrusionOk="0">
                    <a:moveTo>
                      <a:pt x="0" y="0"/>
                    </a:moveTo>
                    <a:lnTo>
                      <a:pt x="0" y="6285"/>
                    </a:lnTo>
                    <a:lnTo>
                      <a:pt x="42851" y="6285"/>
                    </a:lnTo>
                    <a:lnTo>
                      <a:pt x="42851"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82"/>
              <p:cNvSpPr/>
              <p:nvPr/>
            </p:nvSpPr>
            <p:spPr>
              <a:xfrm>
                <a:off x="4960455" y="2942094"/>
                <a:ext cx="668904" cy="98124"/>
              </a:xfrm>
              <a:custGeom>
                <a:avLst/>
                <a:gdLst/>
                <a:ahLst/>
                <a:cxnLst/>
                <a:rect l="l" t="t" r="r" b="b"/>
                <a:pathLst>
                  <a:path w="42851" h="6286" extrusionOk="0">
                    <a:moveTo>
                      <a:pt x="0" y="1"/>
                    </a:moveTo>
                    <a:lnTo>
                      <a:pt x="0" y="6286"/>
                    </a:lnTo>
                    <a:lnTo>
                      <a:pt x="42851" y="6286"/>
                    </a:lnTo>
                    <a:lnTo>
                      <a:pt x="42851"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82"/>
              <p:cNvSpPr/>
              <p:nvPr/>
            </p:nvSpPr>
            <p:spPr>
              <a:xfrm>
                <a:off x="4960455" y="2784621"/>
                <a:ext cx="618094" cy="98124"/>
              </a:xfrm>
              <a:custGeom>
                <a:avLst/>
                <a:gdLst/>
                <a:ahLst/>
                <a:cxnLst/>
                <a:rect l="l" t="t" r="r" b="b"/>
                <a:pathLst>
                  <a:path w="39596" h="6286" extrusionOk="0">
                    <a:moveTo>
                      <a:pt x="0" y="0"/>
                    </a:moveTo>
                    <a:lnTo>
                      <a:pt x="0" y="6285"/>
                    </a:lnTo>
                    <a:lnTo>
                      <a:pt x="39596" y="6285"/>
                    </a:lnTo>
                    <a:lnTo>
                      <a:pt x="3959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82"/>
              <p:cNvSpPr/>
              <p:nvPr/>
            </p:nvSpPr>
            <p:spPr>
              <a:xfrm>
                <a:off x="4960455" y="2627131"/>
                <a:ext cx="516519" cy="98140"/>
              </a:xfrm>
              <a:custGeom>
                <a:avLst/>
                <a:gdLst/>
                <a:ahLst/>
                <a:cxnLst/>
                <a:rect l="l" t="t" r="r" b="b"/>
                <a:pathLst>
                  <a:path w="33089" h="6287" extrusionOk="0">
                    <a:moveTo>
                      <a:pt x="0" y="1"/>
                    </a:moveTo>
                    <a:lnTo>
                      <a:pt x="0" y="6286"/>
                    </a:lnTo>
                    <a:lnTo>
                      <a:pt x="33089" y="6286"/>
                    </a:lnTo>
                    <a:lnTo>
                      <a:pt x="3308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82"/>
              <p:cNvSpPr/>
              <p:nvPr/>
            </p:nvSpPr>
            <p:spPr>
              <a:xfrm>
                <a:off x="4960455" y="2469658"/>
                <a:ext cx="313293" cy="98078"/>
              </a:xfrm>
              <a:custGeom>
                <a:avLst/>
                <a:gdLst/>
                <a:ahLst/>
                <a:cxnLst/>
                <a:rect l="l" t="t" r="r" b="b"/>
                <a:pathLst>
                  <a:path w="20070" h="6283" extrusionOk="0">
                    <a:moveTo>
                      <a:pt x="0" y="1"/>
                    </a:moveTo>
                    <a:lnTo>
                      <a:pt x="0" y="6283"/>
                    </a:lnTo>
                    <a:lnTo>
                      <a:pt x="20069" y="6283"/>
                    </a:lnTo>
                    <a:lnTo>
                      <a:pt x="20069" y="1"/>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63" name="Google Shape;6163;p82"/>
            <p:cNvGrpSpPr/>
            <p:nvPr/>
          </p:nvGrpSpPr>
          <p:grpSpPr>
            <a:xfrm>
              <a:off x="4294923" y="2469658"/>
              <a:ext cx="668951" cy="885524"/>
              <a:chOff x="4294923" y="2469658"/>
              <a:chExt cx="668951" cy="885524"/>
            </a:xfrm>
          </p:grpSpPr>
          <p:sp>
            <p:nvSpPr>
              <p:cNvPr id="6164" name="Google Shape;6164;p82"/>
              <p:cNvSpPr/>
              <p:nvPr/>
            </p:nvSpPr>
            <p:spPr>
              <a:xfrm>
                <a:off x="4294923" y="3257057"/>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82"/>
              <p:cNvSpPr/>
              <p:nvPr/>
            </p:nvSpPr>
            <p:spPr>
              <a:xfrm>
                <a:off x="4294923" y="3099584"/>
                <a:ext cx="668951" cy="98124"/>
              </a:xfrm>
              <a:custGeom>
                <a:avLst/>
                <a:gdLst/>
                <a:ahLst/>
                <a:cxnLst/>
                <a:rect l="l" t="t" r="r" b="b"/>
                <a:pathLst>
                  <a:path w="42854" h="6286" extrusionOk="0">
                    <a:moveTo>
                      <a:pt x="0" y="0"/>
                    </a:moveTo>
                    <a:lnTo>
                      <a:pt x="0" y="6285"/>
                    </a:lnTo>
                    <a:lnTo>
                      <a:pt x="42854" y="6285"/>
                    </a:lnTo>
                    <a:lnTo>
                      <a:pt x="4285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82"/>
              <p:cNvSpPr/>
              <p:nvPr/>
            </p:nvSpPr>
            <p:spPr>
              <a:xfrm>
                <a:off x="4294923" y="2942094"/>
                <a:ext cx="668951" cy="98124"/>
              </a:xfrm>
              <a:custGeom>
                <a:avLst/>
                <a:gdLst/>
                <a:ahLst/>
                <a:cxnLst/>
                <a:rect l="l" t="t" r="r" b="b"/>
                <a:pathLst>
                  <a:path w="42854" h="6286" extrusionOk="0">
                    <a:moveTo>
                      <a:pt x="0" y="1"/>
                    </a:moveTo>
                    <a:lnTo>
                      <a:pt x="0" y="6286"/>
                    </a:lnTo>
                    <a:lnTo>
                      <a:pt x="42854" y="6286"/>
                    </a:lnTo>
                    <a:lnTo>
                      <a:pt x="4285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82"/>
              <p:cNvSpPr/>
              <p:nvPr/>
            </p:nvSpPr>
            <p:spPr>
              <a:xfrm>
                <a:off x="4447355" y="2784621"/>
                <a:ext cx="516519" cy="98124"/>
              </a:xfrm>
              <a:custGeom>
                <a:avLst/>
                <a:gdLst/>
                <a:ahLst/>
                <a:cxnLst/>
                <a:rect l="l" t="t" r="r" b="b"/>
                <a:pathLst>
                  <a:path w="33089" h="6286" extrusionOk="0">
                    <a:moveTo>
                      <a:pt x="0" y="0"/>
                    </a:moveTo>
                    <a:lnTo>
                      <a:pt x="0" y="6285"/>
                    </a:lnTo>
                    <a:lnTo>
                      <a:pt x="33089" y="6285"/>
                    </a:lnTo>
                    <a:lnTo>
                      <a:pt x="3308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82"/>
              <p:cNvSpPr/>
              <p:nvPr/>
            </p:nvSpPr>
            <p:spPr>
              <a:xfrm>
                <a:off x="4548960" y="2627131"/>
                <a:ext cx="414914" cy="98140"/>
              </a:xfrm>
              <a:custGeom>
                <a:avLst/>
                <a:gdLst/>
                <a:ahLst/>
                <a:cxnLst/>
                <a:rect l="l" t="t" r="r" b="b"/>
                <a:pathLst>
                  <a:path w="26580" h="6287" extrusionOk="0">
                    <a:moveTo>
                      <a:pt x="1" y="1"/>
                    </a:moveTo>
                    <a:lnTo>
                      <a:pt x="1" y="6286"/>
                    </a:lnTo>
                    <a:lnTo>
                      <a:pt x="26580" y="6286"/>
                    </a:lnTo>
                    <a:lnTo>
                      <a:pt x="265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82"/>
              <p:cNvSpPr/>
              <p:nvPr/>
            </p:nvSpPr>
            <p:spPr>
              <a:xfrm>
                <a:off x="4650534" y="2469658"/>
                <a:ext cx="313340" cy="98078"/>
              </a:xfrm>
              <a:custGeom>
                <a:avLst/>
                <a:gdLst/>
                <a:ahLst/>
                <a:cxnLst/>
                <a:rect l="l" t="t" r="r" b="b"/>
                <a:pathLst>
                  <a:path w="20073" h="6283" extrusionOk="0">
                    <a:moveTo>
                      <a:pt x="1" y="1"/>
                    </a:moveTo>
                    <a:lnTo>
                      <a:pt x="1" y="6283"/>
                    </a:lnTo>
                    <a:lnTo>
                      <a:pt x="20073" y="6283"/>
                    </a:lnTo>
                    <a:lnTo>
                      <a:pt x="2007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70" name="Google Shape;6170;p82"/>
            <p:cNvSpPr/>
            <p:nvPr/>
          </p:nvSpPr>
          <p:spPr>
            <a:xfrm>
              <a:off x="4963437" y="2439811"/>
              <a:ext cx="16" cy="967914"/>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71" name="Google Shape;6171;p82"/>
          <p:cNvGrpSpPr/>
          <p:nvPr/>
        </p:nvGrpSpPr>
        <p:grpSpPr>
          <a:xfrm>
            <a:off x="4231478" y="3282213"/>
            <a:ext cx="1430949" cy="897289"/>
            <a:chOff x="4351371" y="3547942"/>
            <a:chExt cx="1345130" cy="843475"/>
          </a:xfrm>
        </p:grpSpPr>
        <p:grpSp>
          <p:nvGrpSpPr>
            <p:cNvPr id="6172" name="Google Shape;6172;p82"/>
            <p:cNvGrpSpPr/>
            <p:nvPr/>
          </p:nvGrpSpPr>
          <p:grpSpPr>
            <a:xfrm>
              <a:off x="4351371" y="4209917"/>
              <a:ext cx="1345130" cy="181500"/>
              <a:chOff x="4351371" y="4209917"/>
              <a:chExt cx="1345130" cy="181500"/>
            </a:xfrm>
          </p:grpSpPr>
          <p:sp>
            <p:nvSpPr>
              <p:cNvPr id="6173" name="Google Shape;6173;p82"/>
              <p:cNvSpPr/>
              <p:nvPr/>
            </p:nvSpPr>
            <p:spPr>
              <a:xfrm rot="10800000">
                <a:off x="4351371" y="4209917"/>
                <a:ext cx="1281600" cy="181500"/>
              </a:xfrm>
              <a:prstGeom prst="rect">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4" name="Google Shape;6174;p82"/>
              <p:cNvCxnSpPr/>
              <p:nvPr/>
            </p:nvCxnSpPr>
            <p:spPr>
              <a:xfrm>
                <a:off x="5551000" y="4298797"/>
                <a:ext cx="145500" cy="0"/>
              </a:xfrm>
              <a:prstGeom prst="straightConnector1">
                <a:avLst/>
              </a:prstGeom>
              <a:noFill/>
              <a:ln w="28575" cap="flat" cmpd="sng">
                <a:solidFill>
                  <a:srgbClr val="435D74"/>
                </a:solidFill>
                <a:prstDash val="solid"/>
                <a:round/>
                <a:headEnd type="none" w="med" len="med"/>
                <a:tailEnd type="none" w="med" len="med"/>
              </a:ln>
            </p:spPr>
          </p:cxnSp>
        </p:grpSp>
        <p:grpSp>
          <p:nvGrpSpPr>
            <p:cNvPr id="6175" name="Google Shape;6175;p82"/>
            <p:cNvGrpSpPr/>
            <p:nvPr/>
          </p:nvGrpSpPr>
          <p:grpSpPr>
            <a:xfrm>
              <a:off x="4403010" y="3985221"/>
              <a:ext cx="1109518" cy="181500"/>
              <a:chOff x="4403010" y="3985221"/>
              <a:chExt cx="1109518" cy="181500"/>
            </a:xfrm>
          </p:grpSpPr>
          <p:sp>
            <p:nvSpPr>
              <p:cNvPr id="6176" name="Google Shape;6176;p82"/>
              <p:cNvSpPr/>
              <p:nvPr/>
            </p:nvSpPr>
            <p:spPr>
              <a:xfrm rot="10800000">
                <a:off x="4471829" y="3985221"/>
                <a:ext cx="1040700" cy="1815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77" name="Google Shape;6177;p82"/>
              <p:cNvCxnSpPr/>
              <p:nvPr/>
            </p:nvCxnSpPr>
            <p:spPr>
              <a:xfrm>
                <a:off x="4403010" y="4075993"/>
                <a:ext cx="145500" cy="0"/>
              </a:xfrm>
              <a:prstGeom prst="straightConnector1">
                <a:avLst/>
              </a:prstGeom>
              <a:noFill/>
              <a:ln w="28575" cap="flat" cmpd="sng">
                <a:solidFill>
                  <a:srgbClr val="5F7D95"/>
                </a:solidFill>
                <a:prstDash val="solid"/>
                <a:round/>
                <a:headEnd type="none" w="med" len="med"/>
                <a:tailEnd type="none" w="med" len="med"/>
              </a:ln>
            </p:spPr>
          </p:cxnSp>
        </p:grpSp>
        <p:grpSp>
          <p:nvGrpSpPr>
            <p:cNvPr id="6178" name="Google Shape;6178;p82"/>
            <p:cNvGrpSpPr/>
            <p:nvPr/>
          </p:nvGrpSpPr>
          <p:grpSpPr>
            <a:xfrm>
              <a:off x="4618704" y="3766582"/>
              <a:ext cx="807858" cy="181500"/>
              <a:chOff x="4618704" y="3766582"/>
              <a:chExt cx="807858" cy="181500"/>
            </a:xfrm>
          </p:grpSpPr>
          <p:sp>
            <p:nvSpPr>
              <p:cNvPr id="6179" name="Google Shape;6179;p82"/>
              <p:cNvSpPr/>
              <p:nvPr/>
            </p:nvSpPr>
            <p:spPr>
              <a:xfrm rot="10800000">
                <a:off x="4618704" y="3766582"/>
                <a:ext cx="747000" cy="1815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80" name="Google Shape;6180;p82"/>
              <p:cNvCxnSpPr/>
              <p:nvPr/>
            </p:nvCxnSpPr>
            <p:spPr>
              <a:xfrm>
                <a:off x="5281062" y="3855291"/>
                <a:ext cx="145500" cy="0"/>
              </a:xfrm>
              <a:prstGeom prst="straightConnector1">
                <a:avLst/>
              </a:prstGeom>
              <a:noFill/>
              <a:ln w="28575" cap="flat" cmpd="sng">
                <a:solidFill>
                  <a:srgbClr val="869FB2"/>
                </a:solidFill>
                <a:prstDash val="solid"/>
                <a:round/>
                <a:headEnd type="none" w="med" len="med"/>
                <a:tailEnd type="none" w="med" len="med"/>
              </a:ln>
            </p:spPr>
          </p:cxnSp>
        </p:grpSp>
        <p:grpSp>
          <p:nvGrpSpPr>
            <p:cNvPr id="6181" name="Google Shape;6181;p82"/>
            <p:cNvGrpSpPr/>
            <p:nvPr/>
          </p:nvGrpSpPr>
          <p:grpSpPr>
            <a:xfrm>
              <a:off x="4735238" y="3547942"/>
              <a:ext cx="462839" cy="181500"/>
              <a:chOff x="4735238" y="3547942"/>
              <a:chExt cx="462839" cy="181500"/>
            </a:xfrm>
          </p:grpSpPr>
          <p:sp>
            <p:nvSpPr>
              <p:cNvPr id="6182" name="Google Shape;6182;p82"/>
              <p:cNvSpPr/>
              <p:nvPr/>
            </p:nvSpPr>
            <p:spPr>
              <a:xfrm rot="10800000">
                <a:off x="4786477" y="3547942"/>
                <a:ext cx="411600" cy="181500"/>
              </a:xfrm>
              <a:prstGeom prst="rect">
                <a:avLst/>
              </a:pr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183" name="Google Shape;6183;p82"/>
              <p:cNvCxnSpPr/>
              <p:nvPr/>
            </p:nvCxnSpPr>
            <p:spPr>
              <a:xfrm>
                <a:off x="4735238" y="3636872"/>
                <a:ext cx="145500" cy="0"/>
              </a:xfrm>
              <a:prstGeom prst="straightConnector1">
                <a:avLst/>
              </a:prstGeom>
              <a:noFill/>
              <a:ln w="28575" cap="flat" cmpd="sng">
                <a:solidFill>
                  <a:srgbClr val="BAC8D3"/>
                </a:solidFill>
                <a:prstDash val="solid"/>
                <a:round/>
                <a:headEnd type="none" w="med" len="med"/>
                <a:tailEnd type="none" w="med" len="med"/>
              </a:ln>
            </p:spPr>
          </p:cxnSp>
        </p:grpSp>
      </p:grpSp>
      <p:grpSp>
        <p:nvGrpSpPr>
          <p:cNvPr id="6184" name="Google Shape;6184;p82"/>
          <p:cNvGrpSpPr/>
          <p:nvPr/>
        </p:nvGrpSpPr>
        <p:grpSpPr>
          <a:xfrm>
            <a:off x="7407836" y="2217537"/>
            <a:ext cx="1020955" cy="928853"/>
            <a:chOff x="926675" y="238125"/>
            <a:chExt cx="5755100" cy="5232975"/>
          </a:xfrm>
        </p:grpSpPr>
        <p:sp>
          <p:nvSpPr>
            <p:cNvPr id="6185" name="Google Shape;6185;p82"/>
            <p:cNvSpPr/>
            <p:nvPr/>
          </p:nvSpPr>
          <p:spPr>
            <a:xfrm>
              <a:off x="2235475" y="2161100"/>
              <a:ext cx="3138650" cy="1012350"/>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82"/>
            <p:cNvSpPr/>
            <p:nvPr/>
          </p:nvSpPr>
          <p:spPr>
            <a:xfrm>
              <a:off x="2825775" y="238125"/>
              <a:ext cx="1961900" cy="1850225"/>
            </a:xfrm>
            <a:custGeom>
              <a:avLst/>
              <a:gdLst/>
              <a:ahLst/>
              <a:cxnLst/>
              <a:rect l="l" t="t" r="r" b="b"/>
              <a:pathLst>
                <a:path w="78476" h="74009" extrusionOk="0">
                  <a:moveTo>
                    <a:pt x="39246" y="0"/>
                  </a:moveTo>
                  <a:lnTo>
                    <a:pt x="1" y="74009"/>
                  </a:lnTo>
                  <a:lnTo>
                    <a:pt x="78476" y="74009"/>
                  </a:lnTo>
                  <a:lnTo>
                    <a:pt x="39246"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82"/>
            <p:cNvSpPr/>
            <p:nvPr/>
          </p:nvSpPr>
          <p:spPr>
            <a:xfrm>
              <a:off x="926675" y="4357100"/>
              <a:ext cx="5755100" cy="1114000"/>
            </a:xfrm>
            <a:custGeom>
              <a:avLst/>
              <a:gdLst/>
              <a:ahLst/>
              <a:cxnLst/>
              <a:rect l="l" t="t" r="r" b="b"/>
              <a:pathLst>
                <a:path w="230204" h="44560" extrusionOk="0">
                  <a:moveTo>
                    <a:pt x="25737" y="1"/>
                  </a:moveTo>
                  <a:lnTo>
                    <a:pt x="0" y="44560"/>
                  </a:lnTo>
                  <a:lnTo>
                    <a:pt x="230204" y="44560"/>
                  </a:lnTo>
                  <a:lnTo>
                    <a:pt x="2044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82"/>
            <p:cNvSpPr/>
            <p:nvPr/>
          </p:nvSpPr>
          <p:spPr>
            <a:xfrm>
              <a:off x="1621700" y="3256600"/>
              <a:ext cx="4370050" cy="1006950"/>
            </a:xfrm>
            <a:custGeom>
              <a:avLst/>
              <a:gdLst/>
              <a:ahLst/>
              <a:cxnLst/>
              <a:rect l="l" t="t" r="r" b="b"/>
              <a:pathLst>
                <a:path w="174802" h="40278" extrusionOk="0">
                  <a:moveTo>
                    <a:pt x="22750" y="1"/>
                  </a:moveTo>
                  <a:lnTo>
                    <a:pt x="0" y="40278"/>
                  </a:lnTo>
                  <a:lnTo>
                    <a:pt x="174802" y="40278"/>
                  </a:lnTo>
                  <a:lnTo>
                    <a:pt x="15205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89" name="Google Shape;6189;p82"/>
          <p:cNvGrpSpPr/>
          <p:nvPr/>
        </p:nvGrpSpPr>
        <p:grpSpPr>
          <a:xfrm>
            <a:off x="715210" y="2616272"/>
            <a:ext cx="1695374" cy="1560837"/>
            <a:chOff x="727421" y="2828315"/>
            <a:chExt cx="1695374" cy="1560837"/>
          </a:xfrm>
        </p:grpSpPr>
        <p:grpSp>
          <p:nvGrpSpPr>
            <p:cNvPr id="6190" name="Google Shape;6190;p82"/>
            <p:cNvGrpSpPr/>
            <p:nvPr/>
          </p:nvGrpSpPr>
          <p:grpSpPr>
            <a:xfrm>
              <a:off x="727421" y="2828315"/>
              <a:ext cx="1695374" cy="1560837"/>
              <a:chOff x="734799" y="2782450"/>
              <a:chExt cx="1571100" cy="1577400"/>
            </a:xfrm>
          </p:grpSpPr>
          <p:cxnSp>
            <p:nvCxnSpPr>
              <p:cNvPr id="6191" name="Google Shape;6191;p82"/>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6192" name="Google Shape;6192;p82"/>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6193" name="Google Shape;6193;p82"/>
            <p:cNvGrpSpPr/>
            <p:nvPr/>
          </p:nvGrpSpPr>
          <p:grpSpPr>
            <a:xfrm>
              <a:off x="819108" y="2882501"/>
              <a:ext cx="1556791" cy="1426186"/>
              <a:chOff x="819108" y="2882501"/>
              <a:chExt cx="1556791" cy="1426186"/>
            </a:xfrm>
          </p:grpSpPr>
          <p:grpSp>
            <p:nvGrpSpPr>
              <p:cNvPr id="6194" name="Google Shape;6194;p82"/>
              <p:cNvGrpSpPr/>
              <p:nvPr/>
            </p:nvGrpSpPr>
            <p:grpSpPr>
              <a:xfrm>
                <a:off x="819108" y="2882501"/>
                <a:ext cx="103104" cy="1426186"/>
                <a:chOff x="4674013" y="3100904"/>
                <a:chExt cx="122758" cy="1698043"/>
              </a:xfrm>
            </p:grpSpPr>
            <p:sp>
              <p:nvSpPr>
                <p:cNvPr id="6195" name="Google Shape;6195;p82"/>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82"/>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82"/>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82"/>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82"/>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82"/>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82"/>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02" name="Google Shape;6202;p82"/>
              <p:cNvGrpSpPr/>
              <p:nvPr/>
            </p:nvGrpSpPr>
            <p:grpSpPr>
              <a:xfrm>
                <a:off x="1062475" y="2882501"/>
                <a:ext cx="103104" cy="1426186"/>
                <a:chOff x="4940438" y="3100904"/>
                <a:chExt cx="122758" cy="1698043"/>
              </a:xfrm>
            </p:grpSpPr>
            <p:sp>
              <p:nvSpPr>
                <p:cNvPr id="6203" name="Google Shape;6203;p82"/>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82"/>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82"/>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82"/>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82"/>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82"/>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82"/>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0" name="Google Shape;6210;p82"/>
              <p:cNvGrpSpPr/>
              <p:nvPr/>
            </p:nvGrpSpPr>
            <p:grpSpPr>
              <a:xfrm>
                <a:off x="1299324" y="2882501"/>
                <a:ext cx="103104" cy="1426186"/>
                <a:chOff x="5206863" y="3100904"/>
                <a:chExt cx="122758" cy="1698043"/>
              </a:xfrm>
            </p:grpSpPr>
            <p:sp>
              <p:nvSpPr>
                <p:cNvPr id="6211" name="Google Shape;6211;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18" name="Google Shape;6218;p82"/>
              <p:cNvGrpSpPr/>
              <p:nvPr/>
            </p:nvGrpSpPr>
            <p:grpSpPr>
              <a:xfrm>
                <a:off x="1786057" y="2882501"/>
                <a:ext cx="103104" cy="1426186"/>
                <a:chOff x="6006138" y="3143629"/>
                <a:chExt cx="122758" cy="1698043"/>
              </a:xfrm>
            </p:grpSpPr>
            <p:sp>
              <p:nvSpPr>
                <p:cNvPr id="6219" name="Google Shape;6219;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26" name="Google Shape;6226;p82"/>
              <p:cNvGrpSpPr/>
              <p:nvPr/>
            </p:nvGrpSpPr>
            <p:grpSpPr>
              <a:xfrm>
                <a:off x="2029422" y="2882501"/>
                <a:ext cx="103104" cy="1426186"/>
                <a:chOff x="6805413" y="3100904"/>
                <a:chExt cx="122758" cy="1698043"/>
              </a:xfrm>
            </p:grpSpPr>
            <p:sp>
              <p:nvSpPr>
                <p:cNvPr id="6227" name="Google Shape;6227;p82"/>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82"/>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82"/>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82"/>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82"/>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82"/>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82"/>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34" name="Google Shape;6234;p82"/>
              <p:cNvGrpSpPr/>
              <p:nvPr/>
            </p:nvGrpSpPr>
            <p:grpSpPr>
              <a:xfrm>
                <a:off x="2272795" y="2882501"/>
                <a:ext cx="103104" cy="1426186"/>
                <a:chOff x="5206863" y="3100904"/>
                <a:chExt cx="122758" cy="1698043"/>
              </a:xfrm>
            </p:grpSpPr>
            <p:sp>
              <p:nvSpPr>
                <p:cNvPr id="6235" name="Google Shape;6235;p82"/>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82"/>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82"/>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82"/>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82"/>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82"/>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82"/>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42" name="Google Shape;6242;p82"/>
              <p:cNvGrpSpPr/>
              <p:nvPr/>
            </p:nvGrpSpPr>
            <p:grpSpPr>
              <a:xfrm>
                <a:off x="1542694" y="2882501"/>
                <a:ext cx="103104" cy="1426186"/>
                <a:chOff x="6006138" y="3143629"/>
                <a:chExt cx="122758" cy="1698043"/>
              </a:xfrm>
            </p:grpSpPr>
            <p:sp>
              <p:nvSpPr>
                <p:cNvPr id="6243" name="Google Shape;6243;p82"/>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82"/>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82"/>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82"/>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82"/>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82"/>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82"/>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6250" name="Google Shape;6250;p82"/>
          <p:cNvGrpSpPr/>
          <p:nvPr/>
        </p:nvGrpSpPr>
        <p:grpSpPr>
          <a:xfrm>
            <a:off x="5671260" y="3305994"/>
            <a:ext cx="2749952" cy="870677"/>
            <a:chOff x="238125" y="1725700"/>
            <a:chExt cx="7139025" cy="2260325"/>
          </a:xfrm>
        </p:grpSpPr>
        <p:sp>
          <p:nvSpPr>
            <p:cNvPr id="6251" name="Google Shape;6251;p82"/>
            <p:cNvSpPr/>
            <p:nvPr/>
          </p:nvSpPr>
          <p:spPr>
            <a:xfrm>
              <a:off x="238125" y="1741950"/>
              <a:ext cx="6506150" cy="2228050"/>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solidFill>
              <a:srgbClr val="E3E9ED">
                <a:alpha val="4358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82"/>
            <p:cNvSpPr/>
            <p:nvPr/>
          </p:nvSpPr>
          <p:spPr>
            <a:xfrm>
              <a:off x="2480475" y="2435950"/>
              <a:ext cx="438500" cy="841400"/>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82"/>
            <p:cNvSpPr/>
            <p:nvPr/>
          </p:nvSpPr>
          <p:spPr>
            <a:xfrm>
              <a:off x="3663250" y="2219875"/>
              <a:ext cx="607450" cy="1272525"/>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82"/>
            <p:cNvSpPr/>
            <p:nvPr/>
          </p:nvSpPr>
          <p:spPr>
            <a:xfrm>
              <a:off x="4999700" y="1973525"/>
              <a:ext cx="820500" cy="1764350"/>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82"/>
            <p:cNvSpPr/>
            <p:nvPr/>
          </p:nvSpPr>
          <p:spPr>
            <a:xfrm>
              <a:off x="6838275" y="1725700"/>
              <a:ext cx="150" cy="0"/>
            </a:xfrm>
            <a:custGeom>
              <a:avLst/>
              <a:gdLst/>
              <a:ahLst/>
              <a:cxnLst/>
              <a:rect l="l" t="t" r="r" b="b"/>
              <a:pathLst>
                <a:path w="6" extrusionOk="0">
                  <a:moveTo>
                    <a:pt x="5" y="0"/>
                  </a:moveTo>
                  <a:lnTo>
                    <a:pt x="1"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82"/>
            <p:cNvSpPr/>
            <p:nvPr/>
          </p:nvSpPr>
          <p:spPr>
            <a:xfrm>
              <a:off x="6838400" y="3986000"/>
              <a:ext cx="25" cy="25"/>
            </a:xfrm>
            <a:custGeom>
              <a:avLst/>
              <a:gdLst/>
              <a:ahLst/>
              <a:cxnLst/>
              <a:rect l="l" t="t" r="r" b="b"/>
              <a:pathLst>
                <a:path w="1" h="1" extrusionOk="0">
                  <a:moveTo>
                    <a:pt x="0" y="1"/>
                  </a:moveTo>
                  <a:lnTo>
                    <a:pt x="0"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82"/>
            <p:cNvSpPr/>
            <p:nvPr/>
          </p:nvSpPr>
          <p:spPr>
            <a:xfrm>
              <a:off x="6744250" y="3969975"/>
              <a:ext cx="94175" cy="16050"/>
            </a:xfrm>
            <a:custGeom>
              <a:avLst/>
              <a:gdLst/>
              <a:ahLst/>
              <a:cxnLst/>
              <a:rect l="l" t="t" r="r" b="b"/>
              <a:pathLst>
                <a:path w="3767" h="642" extrusionOk="0">
                  <a:moveTo>
                    <a:pt x="1" y="0"/>
                  </a:moveTo>
                  <a:lnTo>
                    <a:pt x="1" y="0"/>
                  </a:lnTo>
                  <a:cubicBezTo>
                    <a:pt x="1190" y="425"/>
                    <a:pt x="2415" y="642"/>
                    <a:pt x="3662" y="642"/>
                  </a:cubicBezTo>
                  <a:lnTo>
                    <a:pt x="3766" y="642"/>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82"/>
            <p:cNvSpPr/>
            <p:nvPr/>
          </p:nvSpPr>
          <p:spPr>
            <a:xfrm>
              <a:off x="6744250" y="1725700"/>
              <a:ext cx="94050" cy="16175"/>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82"/>
            <p:cNvSpPr/>
            <p:nvPr/>
          </p:nvSpPr>
          <p:spPr>
            <a:xfrm>
              <a:off x="6294575" y="1725700"/>
              <a:ext cx="1082575" cy="2260225"/>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82"/>
            <p:cNvSpPr/>
            <p:nvPr/>
          </p:nvSpPr>
          <p:spPr>
            <a:xfrm>
              <a:off x="1511625" y="2613375"/>
              <a:ext cx="292400" cy="484275"/>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61" name="Google Shape;6261;p82"/>
          <p:cNvGrpSpPr/>
          <p:nvPr/>
        </p:nvGrpSpPr>
        <p:grpSpPr>
          <a:xfrm>
            <a:off x="5941424" y="2247740"/>
            <a:ext cx="1105452" cy="916747"/>
            <a:chOff x="5249100" y="1210600"/>
            <a:chExt cx="3502700" cy="2904775"/>
          </a:xfrm>
        </p:grpSpPr>
        <p:sp>
          <p:nvSpPr>
            <p:cNvPr id="6262" name="Google Shape;6262;p82"/>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solidFill>
              <a:srgbClr val="BAC8D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82"/>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82"/>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82"/>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66" name="Google Shape;6266;p82"/>
            <p:cNvCxnSpPr/>
            <p:nvPr/>
          </p:nvCxnSpPr>
          <p:spPr>
            <a:xfrm>
              <a:off x="5249100" y="2382654"/>
              <a:ext cx="922800" cy="0"/>
            </a:xfrm>
            <a:prstGeom prst="straightConnector1">
              <a:avLst/>
            </a:prstGeom>
            <a:noFill/>
            <a:ln w="19050" cap="flat" cmpd="sng">
              <a:solidFill>
                <a:srgbClr val="869FB2"/>
              </a:solidFill>
              <a:prstDash val="solid"/>
              <a:round/>
              <a:headEnd type="oval" w="med" len="med"/>
              <a:tailEnd type="none" w="med" len="med"/>
            </a:ln>
          </p:spPr>
        </p:cxnSp>
        <p:cxnSp>
          <p:nvCxnSpPr>
            <p:cNvPr id="6267" name="Google Shape;6267;p82"/>
            <p:cNvCxnSpPr/>
            <p:nvPr/>
          </p:nvCxnSpPr>
          <p:spPr>
            <a:xfrm rot="10800000">
              <a:off x="8178522" y="1765431"/>
              <a:ext cx="559200" cy="0"/>
            </a:xfrm>
            <a:prstGeom prst="straightConnector1">
              <a:avLst/>
            </a:prstGeom>
            <a:noFill/>
            <a:ln w="19050" cap="flat" cmpd="sng">
              <a:solidFill>
                <a:srgbClr val="BAC8D3"/>
              </a:solidFill>
              <a:prstDash val="solid"/>
              <a:round/>
              <a:headEnd type="oval" w="med" len="med"/>
              <a:tailEnd type="none" w="med" len="med"/>
            </a:ln>
          </p:spPr>
        </p:cxnSp>
        <p:cxnSp>
          <p:nvCxnSpPr>
            <p:cNvPr id="6268" name="Google Shape;6268;p82"/>
            <p:cNvCxnSpPr/>
            <p:nvPr/>
          </p:nvCxnSpPr>
          <p:spPr>
            <a:xfrm rot="10800000">
              <a:off x="7467500" y="2943528"/>
              <a:ext cx="1284300" cy="0"/>
            </a:xfrm>
            <a:prstGeom prst="straightConnector1">
              <a:avLst/>
            </a:prstGeom>
            <a:noFill/>
            <a:ln w="19050" cap="flat" cmpd="sng">
              <a:solidFill>
                <a:srgbClr val="5F7D95"/>
              </a:solidFill>
              <a:prstDash val="solid"/>
              <a:round/>
              <a:headEnd type="oval" w="med" len="med"/>
              <a:tailEnd type="none" w="med" len="med"/>
            </a:ln>
          </p:spPr>
        </p:cxnSp>
        <p:cxnSp>
          <p:nvCxnSpPr>
            <p:cNvPr id="6269" name="Google Shape;6269;p82"/>
            <p:cNvCxnSpPr/>
            <p:nvPr/>
          </p:nvCxnSpPr>
          <p:spPr>
            <a:xfrm>
              <a:off x="5787288" y="3630350"/>
              <a:ext cx="922800" cy="0"/>
            </a:xfrm>
            <a:prstGeom prst="straightConnector1">
              <a:avLst/>
            </a:prstGeom>
            <a:noFill/>
            <a:ln w="19050" cap="flat" cmpd="sng">
              <a:solidFill>
                <a:srgbClr val="435D74"/>
              </a:solidFill>
              <a:prstDash val="solid"/>
              <a:round/>
              <a:headEnd type="oval" w="med" len="med"/>
              <a:tailEnd type="none" w="med" len="med"/>
            </a:ln>
          </p:spPr>
        </p:cxnSp>
        <p:sp>
          <p:nvSpPr>
            <p:cNvPr id="6270" name="Google Shape;6270;p82"/>
            <p:cNvSpPr/>
            <p:nvPr/>
          </p:nvSpPr>
          <p:spPr>
            <a:xfrm>
              <a:off x="6601902" y="3690575"/>
              <a:ext cx="566400" cy="424800"/>
            </a:xfrm>
            <a:prstGeom prst="downArrow">
              <a:avLst>
                <a:gd name="adj1" fmla="val 50000"/>
                <a:gd name="adj2" fmla="val 50000"/>
              </a:avLst>
            </a:pr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71" name="Google Shape;6271;p82"/>
          <p:cNvGrpSpPr/>
          <p:nvPr/>
        </p:nvGrpSpPr>
        <p:grpSpPr>
          <a:xfrm>
            <a:off x="7123972" y="967158"/>
            <a:ext cx="1304650" cy="1124856"/>
            <a:chOff x="7287122" y="1165658"/>
            <a:chExt cx="1219413" cy="1051365"/>
          </a:xfrm>
        </p:grpSpPr>
        <p:grpSp>
          <p:nvGrpSpPr>
            <p:cNvPr id="6272" name="Google Shape;6272;p82"/>
            <p:cNvGrpSpPr/>
            <p:nvPr/>
          </p:nvGrpSpPr>
          <p:grpSpPr>
            <a:xfrm>
              <a:off x="7287122" y="1969723"/>
              <a:ext cx="1219413" cy="247300"/>
              <a:chOff x="7287122" y="1969723"/>
              <a:chExt cx="1219413" cy="247300"/>
            </a:xfrm>
          </p:grpSpPr>
          <p:sp>
            <p:nvSpPr>
              <p:cNvPr id="6273" name="Google Shape;6273;p82"/>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4" name="Google Shape;6274;p82"/>
              <p:cNvGrpSpPr/>
              <p:nvPr/>
            </p:nvGrpSpPr>
            <p:grpSpPr>
              <a:xfrm>
                <a:off x="7287122" y="2063892"/>
                <a:ext cx="1151753" cy="73428"/>
                <a:chOff x="7287122" y="2063892"/>
                <a:chExt cx="1151753" cy="73428"/>
              </a:xfrm>
            </p:grpSpPr>
            <p:sp>
              <p:nvSpPr>
                <p:cNvPr id="6275" name="Google Shape;6275;p82"/>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76" name="Google Shape;6276;p82"/>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6277" name="Google Shape;6277;p82"/>
            <p:cNvGrpSpPr/>
            <p:nvPr/>
          </p:nvGrpSpPr>
          <p:grpSpPr>
            <a:xfrm>
              <a:off x="7287122" y="1712201"/>
              <a:ext cx="1219403" cy="246767"/>
              <a:chOff x="7287122" y="1712201"/>
              <a:chExt cx="1219403" cy="246767"/>
            </a:xfrm>
          </p:grpSpPr>
          <p:sp>
            <p:nvSpPr>
              <p:cNvPr id="6278" name="Google Shape;6278;p82"/>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79" name="Google Shape;6279;p82"/>
              <p:cNvGrpSpPr/>
              <p:nvPr/>
            </p:nvGrpSpPr>
            <p:grpSpPr>
              <a:xfrm>
                <a:off x="7287122" y="1842861"/>
                <a:ext cx="1005303" cy="73419"/>
                <a:chOff x="7287122" y="1842861"/>
                <a:chExt cx="1005303" cy="73419"/>
              </a:xfrm>
            </p:grpSpPr>
            <p:sp>
              <p:nvSpPr>
                <p:cNvPr id="6280" name="Google Shape;6280;p82"/>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1" name="Google Shape;6281;p82"/>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6282" name="Google Shape;6282;p82"/>
            <p:cNvGrpSpPr/>
            <p:nvPr/>
          </p:nvGrpSpPr>
          <p:grpSpPr>
            <a:xfrm>
              <a:off x="7287122" y="1447520"/>
              <a:ext cx="1219403" cy="286667"/>
              <a:chOff x="7287122" y="1447520"/>
              <a:chExt cx="1219403" cy="286667"/>
            </a:xfrm>
          </p:grpSpPr>
          <p:sp>
            <p:nvSpPr>
              <p:cNvPr id="6283" name="Google Shape;6283;p82"/>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4" name="Google Shape;6284;p82"/>
              <p:cNvGrpSpPr/>
              <p:nvPr/>
            </p:nvGrpSpPr>
            <p:grpSpPr>
              <a:xfrm>
                <a:off x="7287122" y="1581977"/>
                <a:ext cx="852803" cy="73428"/>
                <a:chOff x="7287122" y="1581977"/>
                <a:chExt cx="852803" cy="73428"/>
              </a:xfrm>
            </p:grpSpPr>
            <p:sp>
              <p:nvSpPr>
                <p:cNvPr id="6285" name="Google Shape;6285;p82"/>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86" name="Google Shape;6286;p82"/>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6287" name="Google Shape;6287;p82"/>
            <p:cNvGrpSpPr/>
            <p:nvPr/>
          </p:nvGrpSpPr>
          <p:grpSpPr>
            <a:xfrm>
              <a:off x="7287122" y="1165658"/>
              <a:ext cx="1219403" cy="344253"/>
              <a:chOff x="7287122" y="1165658"/>
              <a:chExt cx="1219403" cy="344253"/>
            </a:xfrm>
          </p:grpSpPr>
          <p:sp>
            <p:nvSpPr>
              <p:cNvPr id="6288" name="Google Shape;6288;p82"/>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289" name="Google Shape;6289;p82"/>
              <p:cNvGrpSpPr/>
              <p:nvPr/>
            </p:nvGrpSpPr>
            <p:grpSpPr>
              <a:xfrm>
                <a:off x="7287122" y="1341025"/>
                <a:ext cx="695703" cy="73419"/>
                <a:chOff x="7287122" y="1341025"/>
                <a:chExt cx="695703" cy="73419"/>
              </a:xfrm>
            </p:grpSpPr>
            <p:sp>
              <p:nvSpPr>
                <p:cNvPr id="6290" name="Google Shape;6290;p82"/>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91" name="Google Shape;6291;p82"/>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grpSp>
        <p:nvGrpSpPr>
          <p:cNvPr id="6292" name="Google Shape;6292;p82"/>
          <p:cNvGrpSpPr/>
          <p:nvPr/>
        </p:nvGrpSpPr>
        <p:grpSpPr>
          <a:xfrm>
            <a:off x="5790464" y="973181"/>
            <a:ext cx="1397729" cy="1098540"/>
            <a:chOff x="5900602" y="1193063"/>
            <a:chExt cx="1299851" cy="1021707"/>
          </a:xfrm>
        </p:grpSpPr>
        <p:grpSp>
          <p:nvGrpSpPr>
            <p:cNvPr id="6293" name="Google Shape;6293;p82"/>
            <p:cNvGrpSpPr/>
            <p:nvPr/>
          </p:nvGrpSpPr>
          <p:grpSpPr>
            <a:xfrm>
              <a:off x="6520337" y="1193063"/>
              <a:ext cx="341815" cy="799959"/>
              <a:chOff x="6520337" y="1193063"/>
              <a:chExt cx="341815" cy="799959"/>
            </a:xfrm>
          </p:grpSpPr>
          <p:grpSp>
            <p:nvGrpSpPr>
              <p:cNvPr id="6294" name="Google Shape;6294;p82"/>
              <p:cNvGrpSpPr/>
              <p:nvPr/>
            </p:nvGrpSpPr>
            <p:grpSpPr>
              <a:xfrm>
                <a:off x="6520337" y="1589527"/>
                <a:ext cx="213950" cy="403494"/>
                <a:chOff x="6520337" y="1589527"/>
                <a:chExt cx="213950" cy="403494"/>
              </a:xfrm>
            </p:grpSpPr>
            <p:sp>
              <p:nvSpPr>
                <p:cNvPr id="6295" name="Google Shape;6295;p82"/>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82"/>
                <p:cNvSpPr/>
                <p:nvPr/>
              </p:nvSpPr>
              <p:spPr>
                <a:xfrm rot="-5400000">
                  <a:off x="6529204" y="178793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297" name="Google Shape;6297;p82"/>
              <p:cNvGrpSpPr/>
              <p:nvPr/>
            </p:nvGrpSpPr>
            <p:grpSpPr>
              <a:xfrm>
                <a:off x="6577204" y="1193063"/>
                <a:ext cx="284947" cy="464512"/>
                <a:chOff x="6577204" y="1193063"/>
                <a:chExt cx="284947" cy="464512"/>
              </a:xfrm>
            </p:grpSpPr>
            <p:sp>
              <p:nvSpPr>
                <p:cNvPr id="6298" name="Google Shape;6298;p82"/>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299" name="Google Shape;6299;p82"/>
                <p:cNvCxnSpPr/>
                <p:nvPr/>
              </p:nvCxnSpPr>
              <p:spPr>
                <a:xfrm rot="10800000">
                  <a:off x="6677825" y="1279575"/>
                  <a:ext cx="0" cy="378000"/>
                </a:xfrm>
                <a:prstGeom prst="straightConnector1">
                  <a:avLst/>
                </a:prstGeom>
                <a:noFill/>
                <a:ln w="9525" cap="flat" cmpd="sng">
                  <a:solidFill>
                    <a:srgbClr val="A5B7C6"/>
                  </a:solidFill>
                  <a:prstDash val="solid"/>
                  <a:round/>
                  <a:headEnd type="none" w="med" len="med"/>
                  <a:tailEnd type="oval" w="med" len="med"/>
                </a:ln>
              </p:spPr>
            </p:cxnSp>
          </p:grpSp>
        </p:grpSp>
        <p:grpSp>
          <p:nvGrpSpPr>
            <p:cNvPr id="6300" name="Google Shape;6300;p82"/>
            <p:cNvGrpSpPr/>
            <p:nvPr/>
          </p:nvGrpSpPr>
          <p:grpSpPr>
            <a:xfrm>
              <a:off x="6238903" y="1193063"/>
              <a:ext cx="300475" cy="900152"/>
              <a:chOff x="6238903" y="1193063"/>
              <a:chExt cx="300475" cy="900152"/>
            </a:xfrm>
          </p:grpSpPr>
          <p:grpSp>
            <p:nvGrpSpPr>
              <p:cNvPr id="6301" name="Google Shape;6301;p82"/>
              <p:cNvGrpSpPr/>
              <p:nvPr/>
            </p:nvGrpSpPr>
            <p:grpSpPr>
              <a:xfrm>
                <a:off x="6290865" y="1489315"/>
                <a:ext cx="248514" cy="603900"/>
                <a:chOff x="6290865" y="1489315"/>
                <a:chExt cx="248514" cy="603900"/>
              </a:xfrm>
            </p:grpSpPr>
            <p:sp>
              <p:nvSpPr>
                <p:cNvPr id="6302" name="Google Shape;6302;p82"/>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82"/>
                <p:cNvSpPr/>
                <p:nvPr/>
              </p:nvSpPr>
              <p:spPr>
                <a:xfrm rot="-5400000">
                  <a:off x="6266916" y="1820752"/>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4" name="Google Shape;6304;p82"/>
              <p:cNvGrpSpPr/>
              <p:nvPr/>
            </p:nvGrpSpPr>
            <p:grpSpPr>
              <a:xfrm>
                <a:off x="6238903" y="1193063"/>
                <a:ext cx="284947" cy="333087"/>
                <a:chOff x="6238903" y="1193063"/>
                <a:chExt cx="284947" cy="333087"/>
              </a:xfrm>
            </p:grpSpPr>
            <p:sp>
              <p:nvSpPr>
                <p:cNvPr id="6305" name="Google Shape;6305;p82"/>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06" name="Google Shape;6306;p82"/>
                <p:cNvCxnSpPr/>
                <p:nvPr/>
              </p:nvCxnSpPr>
              <p:spPr>
                <a:xfrm rot="10800000">
                  <a:off x="6431250" y="1279250"/>
                  <a:ext cx="0" cy="246900"/>
                </a:xfrm>
                <a:prstGeom prst="straightConnector1">
                  <a:avLst/>
                </a:prstGeom>
                <a:noFill/>
                <a:ln w="9525" cap="flat" cmpd="sng">
                  <a:solidFill>
                    <a:srgbClr val="869FB2"/>
                  </a:solidFill>
                  <a:prstDash val="solid"/>
                  <a:round/>
                  <a:headEnd type="none" w="med" len="med"/>
                  <a:tailEnd type="oval" w="med" len="med"/>
                </a:ln>
              </p:spPr>
            </p:cxnSp>
          </p:grpSp>
        </p:grpSp>
        <p:grpSp>
          <p:nvGrpSpPr>
            <p:cNvPr id="6307" name="Google Shape;6307;p82"/>
            <p:cNvGrpSpPr/>
            <p:nvPr/>
          </p:nvGrpSpPr>
          <p:grpSpPr>
            <a:xfrm>
              <a:off x="5900602" y="1193063"/>
              <a:ext cx="444345" cy="1021707"/>
              <a:chOff x="5900602" y="1193063"/>
              <a:chExt cx="444345" cy="1021707"/>
            </a:xfrm>
          </p:grpSpPr>
          <p:grpSp>
            <p:nvGrpSpPr>
              <p:cNvPr id="6308" name="Google Shape;6308;p82"/>
              <p:cNvGrpSpPr/>
              <p:nvPr/>
            </p:nvGrpSpPr>
            <p:grpSpPr>
              <a:xfrm>
                <a:off x="6046501" y="1367785"/>
                <a:ext cx="298446" cy="846986"/>
                <a:chOff x="6046501" y="1367785"/>
                <a:chExt cx="298446" cy="846986"/>
              </a:xfrm>
            </p:grpSpPr>
            <p:sp>
              <p:nvSpPr>
                <p:cNvPr id="6309" name="Google Shape;6309;p82"/>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82"/>
                <p:cNvSpPr/>
                <p:nvPr/>
              </p:nvSpPr>
              <p:spPr>
                <a:xfrm rot="-5400000">
                  <a:off x="5986745" y="185656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11" name="Google Shape;6311;p82"/>
              <p:cNvGrpSpPr/>
              <p:nvPr/>
            </p:nvGrpSpPr>
            <p:grpSpPr>
              <a:xfrm>
                <a:off x="5900602" y="1193063"/>
                <a:ext cx="284947" cy="182312"/>
                <a:chOff x="5900602" y="1193063"/>
                <a:chExt cx="284947" cy="182312"/>
              </a:xfrm>
            </p:grpSpPr>
            <p:sp>
              <p:nvSpPr>
                <p:cNvPr id="6312" name="Google Shape;6312;p82"/>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13" name="Google Shape;6313;p82"/>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nvGrpSpPr>
            <p:cNvPr id="6314" name="Google Shape;6314;p82"/>
            <p:cNvGrpSpPr/>
            <p:nvPr/>
          </p:nvGrpSpPr>
          <p:grpSpPr>
            <a:xfrm>
              <a:off x="6738300" y="1193063"/>
              <a:ext cx="462153" cy="707634"/>
              <a:chOff x="6738300" y="1193063"/>
              <a:chExt cx="462153" cy="707634"/>
            </a:xfrm>
          </p:grpSpPr>
          <p:grpSp>
            <p:nvGrpSpPr>
              <p:cNvPr id="6315" name="Google Shape;6315;p82"/>
              <p:cNvGrpSpPr/>
              <p:nvPr/>
            </p:nvGrpSpPr>
            <p:grpSpPr>
              <a:xfrm>
                <a:off x="6915505" y="1193063"/>
                <a:ext cx="284947" cy="597387"/>
                <a:chOff x="6915505" y="1193063"/>
                <a:chExt cx="284947" cy="597387"/>
              </a:xfrm>
            </p:grpSpPr>
            <p:sp>
              <p:nvSpPr>
                <p:cNvPr id="6316" name="Google Shape;6316;p82"/>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6317" name="Google Shape;6317;p82"/>
                <p:cNvCxnSpPr/>
                <p:nvPr/>
              </p:nvCxnSpPr>
              <p:spPr>
                <a:xfrm rot="10800000">
                  <a:off x="6938275" y="1279850"/>
                  <a:ext cx="0" cy="510600"/>
                </a:xfrm>
                <a:prstGeom prst="straightConnector1">
                  <a:avLst/>
                </a:prstGeom>
                <a:noFill/>
                <a:ln w="9525" cap="flat" cmpd="sng">
                  <a:solidFill>
                    <a:srgbClr val="E3E7EA"/>
                  </a:solidFill>
                  <a:prstDash val="solid"/>
                  <a:round/>
                  <a:headEnd type="none" w="med" len="med"/>
                  <a:tailEnd type="oval" w="med" len="med"/>
                </a:ln>
              </p:spPr>
            </p:cxnSp>
          </p:grpSp>
          <p:grpSp>
            <p:nvGrpSpPr>
              <p:cNvPr id="6318" name="Google Shape;6318;p82"/>
              <p:cNvGrpSpPr/>
              <p:nvPr/>
            </p:nvGrpSpPr>
            <p:grpSpPr>
              <a:xfrm>
                <a:off x="6738300" y="1684725"/>
                <a:ext cx="230066" cy="215971"/>
                <a:chOff x="6738300" y="1684725"/>
                <a:chExt cx="230066" cy="215971"/>
              </a:xfrm>
            </p:grpSpPr>
            <p:sp>
              <p:nvSpPr>
                <p:cNvPr id="6319" name="Google Shape;6319;p82"/>
                <p:cNvSpPr/>
                <p:nvPr/>
              </p:nvSpPr>
              <p:spPr>
                <a:xfrm rot="-5400000">
                  <a:off x="6799187" y="1731518"/>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82"/>
                <p:cNvSpPr/>
                <p:nvPr/>
              </p:nvSpPr>
              <p:spPr>
                <a:xfrm rot="-5400000" flipH="1">
                  <a:off x="6799182" y="1623843"/>
                  <a:ext cx="108296" cy="230061"/>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solidFill>
                  <a:srgbClr val="E3E7EA"/>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24"/>
        <p:cNvGrpSpPr/>
        <p:nvPr/>
      </p:nvGrpSpPr>
      <p:grpSpPr>
        <a:xfrm>
          <a:off x="0" y="0"/>
          <a:ext cx="0" cy="0"/>
          <a:chOff x="0" y="0"/>
          <a:chExt cx="0" cy="0"/>
        </a:xfrm>
      </p:grpSpPr>
      <p:grpSp>
        <p:nvGrpSpPr>
          <p:cNvPr id="6325" name="Google Shape;6325;p83"/>
          <p:cNvGrpSpPr/>
          <p:nvPr/>
        </p:nvGrpSpPr>
        <p:grpSpPr>
          <a:xfrm>
            <a:off x="821785" y="2307635"/>
            <a:ext cx="339235" cy="298186"/>
            <a:chOff x="898875" y="244725"/>
            <a:chExt cx="481800" cy="423500"/>
          </a:xfrm>
        </p:grpSpPr>
        <p:sp>
          <p:nvSpPr>
            <p:cNvPr id="6326" name="Google Shape;6326;p83"/>
            <p:cNvSpPr/>
            <p:nvPr/>
          </p:nvSpPr>
          <p:spPr>
            <a:xfrm>
              <a:off x="1125675" y="470575"/>
              <a:ext cx="28275" cy="28250"/>
            </a:xfrm>
            <a:custGeom>
              <a:avLst/>
              <a:gdLst/>
              <a:ahLst/>
              <a:cxnLst/>
              <a:rect l="l" t="t" r="r" b="b"/>
              <a:pathLst>
                <a:path w="1131" h="1130" extrusionOk="0">
                  <a:moveTo>
                    <a:pt x="564" y="1"/>
                  </a:moveTo>
                  <a:cubicBezTo>
                    <a:pt x="251" y="1"/>
                    <a:pt x="1" y="251"/>
                    <a:pt x="1" y="564"/>
                  </a:cubicBezTo>
                  <a:cubicBezTo>
                    <a:pt x="1" y="877"/>
                    <a:pt x="251" y="1130"/>
                    <a:pt x="564" y="1130"/>
                  </a:cubicBezTo>
                  <a:cubicBezTo>
                    <a:pt x="877" y="1130"/>
                    <a:pt x="1130" y="877"/>
                    <a:pt x="1130" y="564"/>
                  </a:cubicBezTo>
                  <a:cubicBezTo>
                    <a:pt x="1130" y="251"/>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7" name="Google Shape;6327;p83"/>
            <p:cNvSpPr/>
            <p:nvPr/>
          </p:nvSpPr>
          <p:spPr>
            <a:xfrm>
              <a:off x="898875" y="244725"/>
              <a:ext cx="481800" cy="225875"/>
            </a:xfrm>
            <a:custGeom>
              <a:avLst/>
              <a:gdLst/>
              <a:ahLst/>
              <a:cxnLst/>
              <a:rect l="l" t="t" r="r" b="b"/>
              <a:pathLst>
                <a:path w="19272" h="9035" extrusionOk="0">
                  <a:moveTo>
                    <a:pt x="2825" y="1130"/>
                  </a:moveTo>
                  <a:cubicBezTo>
                    <a:pt x="3135" y="1130"/>
                    <a:pt x="3388" y="1380"/>
                    <a:pt x="3388" y="1693"/>
                  </a:cubicBezTo>
                  <a:lnTo>
                    <a:pt x="3388" y="2259"/>
                  </a:lnTo>
                  <a:lnTo>
                    <a:pt x="2258" y="2259"/>
                  </a:lnTo>
                  <a:lnTo>
                    <a:pt x="2258" y="1693"/>
                  </a:lnTo>
                  <a:cubicBezTo>
                    <a:pt x="2258" y="1380"/>
                    <a:pt x="2511" y="1130"/>
                    <a:pt x="2825" y="1130"/>
                  </a:cubicBezTo>
                  <a:close/>
                  <a:moveTo>
                    <a:pt x="11894" y="1130"/>
                  </a:moveTo>
                  <a:cubicBezTo>
                    <a:pt x="12208" y="1130"/>
                    <a:pt x="12461" y="1380"/>
                    <a:pt x="12461" y="1693"/>
                  </a:cubicBezTo>
                  <a:lnTo>
                    <a:pt x="12461" y="2259"/>
                  </a:lnTo>
                  <a:lnTo>
                    <a:pt x="6814" y="2259"/>
                  </a:lnTo>
                  <a:lnTo>
                    <a:pt x="6814" y="1693"/>
                  </a:lnTo>
                  <a:cubicBezTo>
                    <a:pt x="6814" y="1380"/>
                    <a:pt x="7064" y="1130"/>
                    <a:pt x="7378" y="1130"/>
                  </a:cubicBezTo>
                  <a:close/>
                  <a:moveTo>
                    <a:pt x="5083" y="4518"/>
                  </a:moveTo>
                  <a:cubicBezTo>
                    <a:pt x="5586" y="4518"/>
                    <a:pt x="5836" y="5123"/>
                    <a:pt x="5480" y="5481"/>
                  </a:cubicBezTo>
                  <a:cubicBezTo>
                    <a:pt x="5366" y="5596"/>
                    <a:pt x="5225" y="5647"/>
                    <a:pt x="5086" y="5647"/>
                  </a:cubicBezTo>
                  <a:cubicBezTo>
                    <a:pt x="4796" y="5647"/>
                    <a:pt x="4517" y="5422"/>
                    <a:pt x="4517" y="5081"/>
                  </a:cubicBezTo>
                  <a:cubicBezTo>
                    <a:pt x="4517" y="4768"/>
                    <a:pt x="4770" y="4518"/>
                    <a:pt x="5083" y="4518"/>
                  </a:cubicBezTo>
                  <a:close/>
                  <a:moveTo>
                    <a:pt x="2825" y="1"/>
                  </a:moveTo>
                  <a:cubicBezTo>
                    <a:pt x="1888" y="1"/>
                    <a:pt x="1129" y="757"/>
                    <a:pt x="1129" y="1693"/>
                  </a:cubicBezTo>
                  <a:lnTo>
                    <a:pt x="1129" y="2362"/>
                  </a:lnTo>
                  <a:cubicBezTo>
                    <a:pt x="455" y="2600"/>
                    <a:pt x="3" y="3235"/>
                    <a:pt x="0" y="3952"/>
                  </a:cubicBezTo>
                  <a:lnTo>
                    <a:pt x="0" y="4518"/>
                  </a:lnTo>
                  <a:lnTo>
                    <a:pt x="1695" y="4518"/>
                  </a:lnTo>
                  <a:cubicBezTo>
                    <a:pt x="2629" y="4518"/>
                    <a:pt x="3388" y="5274"/>
                    <a:pt x="3388" y="6210"/>
                  </a:cubicBezTo>
                  <a:lnTo>
                    <a:pt x="3388" y="9035"/>
                  </a:lnTo>
                  <a:lnTo>
                    <a:pt x="5742" y="9035"/>
                  </a:lnTo>
                  <a:cubicBezTo>
                    <a:pt x="6016" y="7123"/>
                    <a:pt x="7652" y="5647"/>
                    <a:pt x="9636" y="5647"/>
                  </a:cubicBezTo>
                  <a:cubicBezTo>
                    <a:pt x="11620" y="5647"/>
                    <a:pt x="13256" y="7123"/>
                    <a:pt x="13533" y="9035"/>
                  </a:cubicBezTo>
                  <a:lnTo>
                    <a:pt x="15884" y="9035"/>
                  </a:lnTo>
                  <a:lnTo>
                    <a:pt x="15884" y="6210"/>
                  </a:lnTo>
                  <a:cubicBezTo>
                    <a:pt x="15884" y="5274"/>
                    <a:pt x="16643" y="4518"/>
                    <a:pt x="17580" y="4518"/>
                  </a:cubicBezTo>
                  <a:lnTo>
                    <a:pt x="19272" y="4518"/>
                  </a:lnTo>
                  <a:lnTo>
                    <a:pt x="19272" y="3952"/>
                  </a:lnTo>
                  <a:cubicBezTo>
                    <a:pt x="19272" y="3015"/>
                    <a:pt x="18513" y="2259"/>
                    <a:pt x="17580" y="2259"/>
                  </a:cubicBezTo>
                  <a:lnTo>
                    <a:pt x="13590" y="2259"/>
                  </a:lnTo>
                  <a:lnTo>
                    <a:pt x="13590" y="1693"/>
                  </a:lnTo>
                  <a:cubicBezTo>
                    <a:pt x="13587" y="757"/>
                    <a:pt x="12831" y="1"/>
                    <a:pt x="11894" y="1"/>
                  </a:cubicBezTo>
                  <a:lnTo>
                    <a:pt x="7378" y="1"/>
                  </a:lnTo>
                  <a:cubicBezTo>
                    <a:pt x="6441" y="1"/>
                    <a:pt x="5685" y="757"/>
                    <a:pt x="5685" y="1693"/>
                  </a:cubicBezTo>
                  <a:lnTo>
                    <a:pt x="5685" y="2259"/>
                  </a:lnTo>
                  <a:lnTo>
                    <a:pt x="4517" y="2259"/>
                  </a:lnTo>
                  <a:lnTo>
                    <a:pt x="4517" y="1693"/>
                  </a:lnTo>
                  <a:cubicBezTo>
                    <a:pt x="4517" y="757"/>
                    <a:pt x="3758"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8" name="Google Shape;6328;p83"/>
            <p:cNvSpPr/>
            <p:nvPr/>
          </p:nvSpPr>
          <p:spPr>
            <a:xfrm>
              <a:off x="1324200" y="385900"/>
              <a:ext cx="56475" cy="197625"/>
            </a:xfrm>
            <a:custGeom>
              <a:avLst/>
              <a:gdLst/>
              <a:ahLst/>
              <a:cxnLst/>
              <a:rect l="l" t="t" r="r" b="b"/>
              <a:pathLst>
                <a:path w="2259" h="7905" extrusionOk="0">
                  <a:moveTo>
                    <a:pt x="567" y="0"/>
                  </a:moveTo>
                  <a:cubicBezTo>
                    <a:pt x="254" y="0"/>
                    <a:pt x="1" y="250"/>
                    <a:pt x="1" y="563"/>
                  </a:cubicBezTo>
                  <a:lnTo>
                    <a:pt x="1" y="7339"/>
                  </a:lnTo>
                  <a:cubicBezTo>
                    <a:pt x="1" y="7652"/>
                    <a:pt x="254" y="7905"/>
                    <a:pt x="567" y="7905"/>
                  </a:cubicBezTo>
                  <a:lnTo>
                    <a:pt x="2259" y="7905"/>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29" name="Google Shape;6329;p83"/>
            <p:cNvSpPr/>
            <p:nvPr/>
          </p:nvSpPr>
          <p:spPr>
            <a:xfrm>
              <a:off x="898875" y="385900"/>
              <a:ext cx="56475" cy="197625"/>
            </a:xfrm>
            <a:custGeom>
              <a:avLst/>
              <a:gdLst/>
              <a:ahLst/>
              <a:cxnLst/>
              <a:rect l="l" t="t" r="r" b="b"/>
              <a:pathLst>
                <a:path w="2259" h="7905" extrusionOk="0">
                  <a:moveTo>
                    <a:pt x="0" y="0"/>
                  </a:moveTo>
                  <a:lnTo>
                    <a:pt x="0" y="7905"/>
                  </a:lnTo>
                  <a:lnTo>
                    <a:pt x="1695" y="7905"/>
                  </a:lnTo>
                  <a:cubicBezTo>
                    <a:pt x="2005" y="7905"/>
                    <a:pt x="2258" y="7652"/>
                    <a:pt x="2258" y="7339"/>
                  </a:cubicBezTo>
                  <a:lnTo>
                    <a:pt x="2258" y="563"/>
                  </a:lnTo>
                  <a:cubicBezTo>
                    <a:pt x="2258" y="250"/>
                    <a:pt x="2005" y="0"/>
                    <a:pt x="1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0" name="Google Shape;6330;p83"/>
            <p:cNvSpPr/>
            <p:nvPr/>
          </p:nvSpPr>
          <p:spPr>
            <a:xfrm>
              <a:off x="1063650" y="414125"/>
              <a:ext cx="146750" cy="141125"/>
            </a:xfrm>
            <a:custGeom>
              <a:avLst/>
              <a:gdLst/>
              <a:ahLst/>
              <a:cxnLst/>
              <a:rect l="l" t="t" r="r" b="b"/>
              <a:pathLst>
                <a:path w="5870" h="5645" extrusionOk="0">
                  <a:moveTo>
                    <a:pt x="3045" y="1127"/>
                  </a:moveTo>
                  <a:cubicBezTo>
                    <a:pt x="3263" y="1127"/>
                    <a:pt x="3483" y="1169"/>
                    <a:pt x="3692" y="1256"/>
                  </a:cubicBezTo>
                  <a:cubicBezTo>
                    <a:pt x="4325" y="1518"/>
                    <a:pt x="4740" y="2135"/>
                    <a:pt x="4740" y="2822"/>
                  </a:cubicBezTo>
                  <a:cubicBezTo>
                    <a:pt x="4737" y="3758"/>
                    <a:pt x="3981" y="4514"/>
                    <a:pt x="3045" y="4517"/>
                  </a:cubicBezTo>
                  <a:cubicBezTo>
                    <a:pt x="2358" y="4517"/>
                    <a:pt x="1741" y="4102"/>
                    <a:pt x="1479" y="3469"/>
                  </a:cubicBezTo>
                  <a:cubicBezTo>
                    <a:pt x="1217" y="2837"/>
                    <a:pt x="1362" y="2108"/>
                    <a:pt x="1847" y="1623"/>
                  </a:cubicBezTo>
                  <a:cubicBezTo>
                    <a:pt x="2171" y="1299"/>
                    <a:pt x="2604" y="1127"/>
                    <a:pt x="3045" y="1127"/>
                  </a:cubicBezTo>
                  <a:close/>
                  <a:moveTo>
                    <a:pt x="3045" y="0"/>
                  </a:moveTo>
                  <a:cubicBezTo>
                    <a:pt x="1904" y="0"/>
                    <a:pt x="874" y="687"/>
                    <a:pt x="437" y="1741"/>
                  </a:cubicBezTo>
                  <a:cubicBezTo>
                    <a:pt x="1" y="2798"/>
                    <a:pt x="242" y="4011"/>
                    <a:pt x="1049" y="4818"/>
                  </a:cubicBezTo>
                  <a:cubicBezTo>
                    <a:pt x="1588" y="5358"/>
                    <a:pt x="2310" y="5645"/>
                    <a:pt x="3045" y="5645"/>
                  </a:cubicBezTo>
                  <a:cubicBezTo>
                    <a:pt x="3409" y="5645"/>
                    <a:pt x="3776" y="5574"/>
                    <a:pt x="4126" y="5430"/>
                  </a:cubicBezTo>
                  <a:cubicBezTo>
                    <a:pt x="5180" y="4993"/>
                    <a:pt x="5870" y="3963"/>
                    <a:pt x="5870" y="2822"/>
                  </a:cubicBezTo>
                  <a:cubicBezTo>
                    <a:pt x="5867" y="1262"/>
                    <a:pt x="4605" y="0"/>
                    <a:pt x="30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1" name="Google Shape;6331;p83"/>
            <p:cNvSpPr/>
            <p:nvPr/>
          </p:nvSpPr>
          <p:spPr>
            <a:xfrm>
              <a:off x="898875" y="498800"/>
              <a:ext cx="481800" cy="169425"/>
            </a:xfrm>
            <a:custGeom>
              <a:avLst/>
              <a:gdLst/>
              <a:ahLst/>
              <a:cxnLst/>
              <a:rect l="l" t="t" r="r" b="b"/>
              <a:pathLst>
                <a:path w="19272" h="6777" extrusionOk="0">
                  <a:moveTo>
                    <a:pt x="3388" y="1"/>
                  </a:moveTo>
                  <a:lnTo>
                    <a:pt x="3388" y="2823"/>
                  </a:lnTo>
                  <a:cubicBezTo>
                    <a:pt x="3388" y="3759"/>
                    <a:pt x="2629" y="4515"/>
                    <a:pt x="1695" y="4518"/>
                  </a:cubicBezTo>
                  <a:lnTo>
                    <a:pt x="0" y="4518"/>
                  </a:lnTo>
                  <a:lnTo>
                    <a:pt x="0" y="5081"/>
                  </a:lnTo>
                  <a:cubicBezTo>
                    <a:pt x="0" y="6017"/>
                    <a:pt x="759" y="6773"/>
                    <a:pt x="1695" y="6776"/>
                  </a:cubicBezTo>
                  <a:lnTo>
                    <a:pt x="17580" y="6776"/>
                  </a:lnTo>
                  <a:cubicBezTo>
                    <a:pt x="18513" y="6773"/>
                    <a:pt x="19272" y="6017"/>
                    <a:pt x="19272" y="5081"/>
                  </a:cubicBezTo>
                  <a:lnTo>
                    <a:pt x="19272" y="4518"/>
                  </a:lnTo>
                  <a:lnTo>
                    <a:pt x="17580" y="4518"/>
                  </a:lnTo>
                  <a:cubicBezTo>
                    <a:pt x="16643" y="4515"/>
                    <a:pt x="15884" y="3759"/>
                    <a:pt x="15884" y="2823"/>
                  </a:cubicBezTo>
                  <a:lnTo>
                    <a:pt x="15884" y="1"/>
                  </a:lnTo>
                  <a:lnTo>
                    <a:pt x="13533" y="1"/>
                  </a:lnTo>
                  <a:cubicBezTo>
                    <a:pt x="13256" y="1910"/>
                    <a:pt x="11620" y="3389"/>
                    <a:pt x="9636" y="3389"/>
                  </a:cubicBezTo>
                  <a:cubicBezTo>
                    <a:pt x="7652" y="3389"/>
                    <a:pt x="6016" y="1910"/>
                    <a:pt x="5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2" name="Google Shape;6332;p83"/>
          <p:cNvGrpSpPr/>
          <p:nvPr/>
        </p:nvGrpSpPr>
        <p:grpSpPr>
          <a:xfrm>
            <a:off x="1260167" y="2287103"/>
            <a:ext cx="298169" cy="339253"/>
            <a:chOff x="1529350" y="258825"/>
            <a:chExt cx="423475" cy="481825"/>
          </a:xfrm>
        </p:grpSpPr>
        <p:sp>
          <p:nvSpPr>
            <p:cNvPr id="6333" name="Google Shape;6333;p83"/>
            <p:cNvSpPr/>
            <p:nvPr/>
          </p:nvSpPr>
          <p:spPr>
            <a:xfrm>
              <a:off x="1585800" y="258825"/>
              <a:ext cx="310650" cy="430550"/>
            </a:xfrm>
            <a:custGeom>
              <a:avLst/>
              <a:gdLst/>
              <a:ahLst/>
              <a:cxnLst/>
              <a:rect l="l" t="t" r="r" b="b"/>
              <a:pathLst>
                <a:path w="12426" h="17222" extrusionOk="0">
                  <a:moveTo>
                    <a:pt x="6213" y="3388"/>
                  </a:moveTo>
                  <a:cubicBezTo>
                    <a:pt x="7354" y="3388"/>
                    <a:pt x="8384" y="4074"/>
                    <a:pt x="8821" y="5131"/>
                  </a:cubicBezTo>
                  <a:cubicBezTo>
                    <a:pt x="9257" y="6185"/>
                    <a:pt x="9016" y="7399"/>
                    <a:pt x="8206" y="8206"/>
                  </a:cubicBezTo>
                  <a:cubicBezTo>
                    <a:pt x="7666" y="8748"/>
                    <a:pt x="6945" y="9035"/>
                    <a:pt x="6210" y="9035"/>
                  </a:cubicBezTo>
                  <a:cubicBezTo>
                    <a:pt x="5847" y="9035"/>
                    <a:pt x="5481" y="8965"/>
                    <a:pt x="5132" y="8820"/>
                  </a:cubicBezTo>
                  <a:cubicBezTo>
                    <a:pt x="4075" y="8383"/>
                    <a:pt x="3388" y="7354"/>
                    <a:pt x="3388" y="6212"/>
                  </a:cubicBezTo>
                  <a:cubicBezTo>
                    <a:pt x="3391" y="4652"/>
                    <a:pt x="4653" y="3391"/>
                    <a:pt x="6213" y="3388"/>
                  </a:cubicBezTo>
                  <a:close/>
                  <a:moveTo>
                    <a:pt x="6213" y="0"/>
                  </a:moveTo>
                  <a:cubicBezTo>
                    <a:pt x="2825" y="0"/>
                    <a:pt x="1" y="2728"/>
                    <a:pt x="1" y="6212"/>
                  </a:cubicBezTo>
                  <a:cubicBezTo>
                    <a:pt x="1" y="7537"/>
                    <a:pt x="398" y="8718"/>
                    <a:pt x="1163" y="9826"/>
                  </a:cubicBezTo>
                  <a:lnTo>
                    <a:pt x="5737" y="16959"/>
                  </a:lnTo>
                  <a:cubicBezTo>
                    <a:pt x="5847" y="17134"/>
                    <a:pt x="6029" y="17221"/>
                    <a:pt x="6211" y="17221"/>
                  </a:cubicBezTo>
                  <a:cubicBezTo>
                    <a:pt x="6394" y="17221"/>
                    <a:pt x="6576" y="17134"/>
                    <a:pt x="6686" y="16959"/>
                  </a:cubicBezTo>
                  <a:lnTo>
                    <a:pt x="11278" y="9802"/>
                  </a:lnTo>
                  <a:cubicBezTo>
                    <a:pt x="12025" y="8751"/>
                    <a:pt x="12425" y="7498"/>
                    <a:pt x="12422" y="6212"/>
                  </a:cubicBezTo>
                  <a:cubicBezTo>
                    <a:pt x="12422" y="2786"/>
                    <a:pt x="9637" y="0"/>
                    <a:pt x="62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4" name="Google Shape;6334;p83"/>
            <p:cNvSpPr/>
            <p:nvPr/>
          </p:nvSpPr>
          <p:spPr>
            <a:xfrm>
              <a:off x="1529350" y="583200"/>
              <a:ext cx="423475" cy="157450"/>
            </a:xfrm>
            <a:custGeom>
              <a:avLst/>
              <a:gdLst/>
              <a:ahLst/>
              <a:cxnLst/>
              <a:rect l="l" t="t" r="r" b="b"/>
              <a:pathLst>
                <a:path w="16939" h="6298" extrusionOk="0">
                  <a:moveTo>
                    <a:pt x="4050" y="1"/>
                  </a:moveTo>
                  <a:cubicBezTo>
                    <a:pt x="1545" y="582"/>
                    <a:pt x="0" y="1642"/>
                    <a:pt x="0" y="2909"/>
                  </a:cubicBezTo>
                  <a:cubicBezTo>
                    <a:pt x="0" y="5111"/>
                    <a:pt x="4364" y="6297"/>
                    <a:pt x="8471" y="6297"/>
                  </a:cubicBezTo>
                  <a:cubicBezTo>
                    <a:pt x="12575" y="6297"/>
                    <a:pt x="16938" y="5111"/>
                    <a:pt x="16938" y="2909"/>
                  </a:cubicBezTo>
                  <a:cubicBezTo>
                    <a:pt x="16938" y="1642"/>
                    <a:pt x="15391" y="579"/>
                    <a:pt x="12882" y="1"/>
                  </a:cubicBezTo>
                  <a:lnTo>
                    <a:pt x="10040" y="4445"/>
                  </a:lnTo>
                  <a:cubicBezTo>
                    <a:pt x="9673" y="5018"/>
                    <a:pt x="9071" y="5305"/>
                    <a:pt x="8469" y="5305"/>
                  </a:cubicBezTo>
                  <a:cubicBezTo>
                    <a:pt x="7867" y="5305"/>
                    <a:pt x="7265" y="5018"/>
                    <a:pt x="6899" y="4445"/>
                  </a:cubicBezTo>
                  <a:lnTo>
                    <a:pt x="40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5" name="Google Shape;6335;p83"/>
          <p:cNvGrpSpPr/>
          <p:nvPr/>
        </p:nvGrpSpPr>
        <p:grpSpPr>
          <a:xfrm>
            <a:off x="2102437" y="2287102"/>
            <a:ext cx="298169" cy="339253"/>
            <a:chOff x="2707500" y="249400"/>
            <a:chExt cx="423475" cy="481825"/>
          </a:xfrm>
        </p:grpSpPr>
        <p:sp>
          <p:nvSpPr>
            <p:cNvPr id="6336" name="Google Shape;6336;p83"/>
            <p:cNvSpPr/>
            <p:nvPr/>
          </p:nvSpPr>
          <p:spPr>
            <a:xfrm>
              <a:off x="2739175" y="420675"/>
              <a:ext cx="360100" cy="310550"/>
            </a:xfrm>
            <a:custGeom>
              <a:avLst/>
              <a:gdLst/>
              <a:ahLst/>
              <a:cxnLst/>
              <a:rect l="l" t="t" r="r" b="b"/>
              <a:pathLst>
                <a:path w="14404" h="12422" extrusionOk="0">
                  <a:moveTo>
                    <a:pt x="3816" y="1130"/>
                  </a:moveTo>
                  <a:cubicBezTo>
                    <a:pt x="4126" y="1130"/>
                    <a:pt x="4379" y="1382"/>
                    <a:pt x="4379" y="1696"/>
                  </a:cubicBezTo>
                  <a:lnTo>
                    <a:pt x="4379" y="8471"/>
                  </a:lnTo>
                  <a:cubicBezTo>
                    <a:pt x="4379" y="8781"/>
                    <a:pt x="4126" y="9034"/>
                    <a:pt x="3816" y="9034"/>
                  </a:cubicBezTo>
                  <a:cubicBezTo>
                    <a:pt x="3503" y="9034"/>
                    <a:pt x="3250" y="8781"/>
                    <a:pt x="3250" y="8471"/>
                  </a:cubicBezTo>
                  <a:lnTo>
                    <a:pt x="3250" y="1696"/>
                  </a:lnTo>
                  <a:cubicBezTo>
                    <a:pt x="3250" y="1382"/>
                    <a:pt x="3503" y="1130"/>
                    <a:pt x="3816" y="1130"/>
                  </a:cubicBezTo>
                  <a:close/>
                  <a:moveTo>
                    <a:pt x="7204" y="1130"/>
                  </a:moveTo>
                  <a:cubicBezTo>
                    <a:pt x="7514" y="1130"/>
                    <a:pt x="7767" y="1382"/>
                    <a:pt x="7767" y="1696"/>
                  </a:cubicBezTo>
                  <a:lnTo>
                    <a:pt x="7767" y="8471"/>
                  </a:lnTo>
                  <a:cubicBezTo>
                    <a:pt x="7767" y="8781"/>
                    <a:pt x="7514" y="9034"/>
                    <a:pt x="7204" y="9034"/>
                  </a:cubicBezTo>
                  <a:cubicBezTo>
                    <a:pt x="6891" y="9034"/>
                    <a:pt x="6638" y="8781"/>
                    <a:pt x="6638" y="8471"/>
                  </a:cubicBezTo>
                  <a:lnTo>
                    <a:pt x="6638" y="1696"/>
                  </a:lnTo>
                  <a:cubicBezTo>
                    <a:pt x="6638" y="1382"/>
                    <a:pt x="6891" y="1130"/>
                    <a:pt x="7204" y="1130"/>
                  </a:cubicBezTo>
                  <a:close/>
                  <a:moveTo>
                    <a:pt x="10592" y="1130"/>
                  </a:moveTo>
                  <a:cubicBezTo>
                    <a:pt x="10902" y="1130"/>
                    <a:pt x="11155" y="1382"/>
                    <a:pt x="11155" y="1696"/>
                  </a:cubicBezTo>
                  <a:lnTo>
                    <a:pt x="11155" y="8471"/>
                  </a:lnTo>
                  <a:cubicBezTo>
                    <a:pt x="11155" y="8781"/>
                    <a:pt x="10902" y="9034"/>
                    <a:pt x="10592" y="9034"/>
                  </a:cubicBezTo>
                  <a:cubicBezTo>
                    <a:pt x="10278" y="9034"/>
                    <a:pt x="10025" y="8781"/>
                    <a:pt x="10025" y="8471"/>
                  </a:cubicBezTo>
                  <a:lnTo>
                    <a:pt x="10025" y="1696"/>
                  </a:lnTo>
                  <a:cubicBezTo>
                    <a:pt x="10025" y="1382"/>
                    <a:pt x="10278" y="1130"/>
                    <a:pt x="10592" y="1130"/>
                  </a:cubicBezTo>
                  <a:close/>
                  <a:moveTo>
                    <a:pt x="1" y="0"/>
                  </a:moveTo>
                  <a:lnTo>
                    <a:pt x="901" y="10880"/>
                  </a:lnTo>
                  <a:cubicBezTo>
                    <a:pt x="976" y="11754"/>
                    <a:pt x="1705" y="12422"/>
                    <a:pt x="2582" y="12422"/>
                  </a:cubicBezTo>
                  <a:cubicBezTo>
                    <a:pt x="2584" y="12422"/>
                    <a:pt x="2586" y="12422"/>
                    <a:pt x="2588" y="12422"/>
                  </a:cubicBezTo>
                  <a:lnTo>
                    <a:pt x="11817" y="12422"/>
                  </a:lnTo>
                  <a:cubicBezTo>
                    <a:pt x="11819" y="12422"/>
                    <a:pt x="11821" y="12422"/>
                    <a:pt x="11823" y="12422"/>
                  </a:cubicBezTo>
                  <a:cubicBezTo>
                    <a:pt x="12700" y="12422"/>
                    <a:pt x="13431" y="11751"/>
                    <a:pt x="13503" y="10877"/>
                  </a:cubicBezTo>
                  <a:lnTo>
                    <a:pt x="144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37" name="Google Shape;6337;p83"/>
            <p:cNvSpPr/>
            <p:nvPr/>
          </p:nvSpPr>
          <p:spPr>
            <a:xfrm>
              <a:off x="2707500" y="249400"/>
              <a:ext cx="423475" cy="141175"/>
            </a:xfrm>
            <a:custGeom>
              <a:avLst/>
              <a:gdLst/>
              <a:ahLst/>
              <a:cxnLst/>
              <a:rect l="l" t="t" r="r" b="b"/>
              <a:pathLst>
                <a:path w="16939" h="5647" extrusionOk="0">
                  <a:moveTo>
                    <a:pt x="9600" y="1130"/>
                  </a:moveTo>
                  <a:cubicBezTo>
                    <a:pt x="9910" y="1130"/>
                    <a:pt x="10163" y="1383"/>
                    <a:pt x="10163" y="1696"/>
                  </a:cubicBezTo>
                  <a:lnTo>
                    <a:pt x="10163" y="2259"/>
                  </a:lnTo>
                  <a:lnTo>
                    <a:pt x="6776" y="2259"/>
                  </a:lnTo>
                  <a:lnTo>
                    <a:pt x="6776" y="1696"/>
                  </a:lnTo>
                  <a:cubicBezTo>
                    <a:pt x="6776" y="1383"/>
                    <a:pt x="7029" y="1130"/>
                    <a:pt x="7342" y="1130"/>
                  </a:cubicBezTo>
                  <a:close/>
                  <a:moveTo>
                    <a:pt x="7342" y="1"/>
                  </a:moveTo>
                  <a:cubicBezTo>
                    <a:pt x="6405" y="1"/>
                    <a:pt x="5646" y="760"/>
                    <a:pt x="5646" y="1696"/>
                  </a:cubicBezTo>
                  <a:lnTo>
                    <a:pt x="5646" y="2259"/>
                  </a:lnTo>
                  <a:lnTo>
                    <a:pt x="1696" y="2259"/>
                  </a:lnTo>
                  <a:cubicBezTo>
                    <a:pt x="759" y="2259"/>
                    <a:pt x="0" y="3018"/>
                    <a:pt x="0" y="3954"/>
                  </a:cubicBezTo>
                  <a:lnTo>
                    <a:pt x="0" y="5084"/>
                  </a:lnTo>
                  <a:cubicBezTo>
                    <a:pt x="0" y="5394"/>
                    <a:pt x="253" y="5647"/>
                    <a:pt x="566" y="5647"/>
                  </a:cubicBezTo>
                  <a:lnTo>
                    <a:pt x="16375" y="5647"/>
                  </a:lnTo>
                  <a:cubicBezTo>
                    <a:pt x="16686" y="5647"/>
                    <a:pt x="16939" y="5394"/>
                    <a:pt x="16939" y="5084"/>
                  </a:cubicBezTo>
                  <a:lnTo>
                    <a:pt x="16939" y="3954"/>
                  </a:lnTo>
                  <a:cubicBezTo>
                    <a:pt x="16939" y="3018"/>
                    <a:pt x="16180" y="2259"/>
                    <a:pt x="15246" y="2259"/>
                  </a:cubicBezTo>
                  <a:lnTo>
                    <a:pt x="11292" y="2259"/>
                  </a:lnTo>
                  <a:lnTo>
                    <a:pt x="11292" y="1696"/>
                  </a:lnTo>
                  <a:cubicBezTo>
                    <a:pt x="11292" y="760"/>
                    <a:pt x="10534" y="1"/>
                    <a:pt x="9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38" name="Google Shape;6338;p83"/>
          <p:cNvGrpSpPr/>
          <p:nvPr/>
        </p:nvGrpSpPr>
        <p:grpSpPr>
          <a:xfrm>
            <a:off x="2516052" y="2287428"/>
            <a:ext cx="305386" cy="338602"/>
            <a:chOff x="3300325" y="249875"/>
            <a:chExt cx="433725" cy="480900"/>
          </a:xfrm>
        </p:grpSpPr>
        <p:sp>
          <p:nvSpPr>
            <p:cNvPr id="6339" name="Google Shape;6339;p83"/>
            <p:cNvSpPr/>
            <p:nvPr/>
          </p:nvSpPr>
          <p:spPr>
            <a:xfrm>
              <a:off x="3610875" y="334550"/>
              <a:ext cx="56475" cy="28250"/>
            </a:xfrm>
            <a:custGeom>
              <a:avLst/>
              <a:gdLst/>
              <a:ahLst/>
              <a:cxnLst/>
              <a:rect l="l" t="t" r="r" b="b"/>
              <a:pathLst>
                <a:path w="2259" h="1130" extrusionOk="0">
                  <a:moveTo>
                    <a:pt x="566" y="0"/>
                  </a:moveTo>
                  <a:cubicBezTo>
                    <a:pt x="253" y="0"/>
                    <a:pt x="0" y="253"/>
                    <a:pt x="0" y="567"/>
                  </a:cubicBezTo>
                  <a:cubicBezTo>
                    <a:pt x="0" y="877"/>
                    <a:pt x="253" y="1130"/>
                    <a:pt x="566"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0" name="Google Shape;6340;p83"/>
            <p:cNvSpPr/>
            <p:nvPr/>
          </p:nvSpPr>
          <p:spPr>
            <a:xfrm>
              <a:off x="3467675" y="249875"/>
              <a:ext cx="46400" cy="56475"/>
            </a:xfrm>
            <a:custGeom>
              <a:avLst/>
              <a:gdLst/>
              <a:ahLst/>
              <a:cxnLst/>
              <a:rect l="l" t="t" r="r" b="b"/>
              <a:pathLst>
                <a:path w="1856" h="2259" extrusionOk="0">
                  <a:moveTo>
                    <a:pt x="647" y="1"/>
                  </a:moveTo>
                  <a:cubicBezTo>
                    <a:pt x="562" y="1"/>
                    <a:pt x="476" y="20"/>
                    <a:pt x="395" y="60"/>
                  </a:cubicBezTo>
                  <a:cubicBezTo>
                    <a:pt x="115" y="198"/>
                    <a:pt x="1" y="539"/>
                    <a:pt x="142" y="819"/>
                  </a:cubicBezTo>
                  <a:lnTo>
                    <a:pt x="705" y="1948"/>
                  </a:lnTo>
                  <a:cubicBezTo>
                    <a:pt x="806" y="2144"/>
                    <a:pt x="1004" y="2259"/>
                    <a:pt x="1211" y="2259"/>
                  </a:cubicBezTo>
                  <a:cubicBezTo>
                    <a:pt x="1296" y="2259"/>
                    <a:pt x="1383" y="2239"/>
                    <a:pt x="1464" y="2198"/>
                  </a:cubicBezTo>
                  <a:cubicBezTo>
                    <a:pt x="1744" y="2059"/>
                    <a:pt x="1856" y="1722"/>
                    <a:pt x="1717" y="1442"/>
                  </a:cubicBezTo>
                  <a:lnTo>
                    <a:pt x="1151" y="313"/>
                  </a:lnTo>
                  <a:cubicBezTo>
                    <a:pt x="1053" y="114"/>
                    <a:pt x="853" y="1"/>
                    <a:pt x="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1" name="Google Shape;6341;p83"/>
            <p:cNvSpPr/>
            <p:nvPr/>
          </p:nvSpPr>
          <p:spPr>
            <a:xfrm>
              <a:off x="3566525" y="249875"/>
              <a:ext cx="46400" cy="56475"/>
            </a:xfrm>
            <a:custGeom>
              <a:avLst/>
              <a:gdLst/>
              <a:ahLst/>
              <a:cxnLst/>
              <a:rect l="l" t="t" r="r" b="b"/>
              <a:pathLst>
                <a:path w="1856" h="2259" extrusionOk="0">
                  <a:moveTo>
                    <a:pt x="1210" y="1"/>
                  </a:moveTo>
                  <a:cubicBezTo>
                    <a:pt x="1003" y="1"/>
                    <a:pt x="803" y="114"/>
                    <a:pt x="705" y="313"/>
                  </a:cubicBezTo>
                  <a:lnTo>
                    <a:pt x="139" y="1442"/>
                  </a:lnTo>
                  <a:cubicBezTo>
                    <a:pt x="1" y="1719"/>
                    <a:pt x="115" y="2059"/>
                    <a:pt x="392" y="2198"/>
                  </a:cubicBezTo>
                  <a:cubicBezTo>
                    <a:pt x="474" y="2239"/>
                    <a:pt x="561" y="2259"/>
                    <a:pt x="646" y="2259"/>
                  </a:cubicBezTo>
                  <a:cubicBezTo>
                    <a:pt x="852" y="2259"/>
                    <a:pt x="1051" y="2144"/>
                    <a:pt x="1151" y="1948"/>
                  </a:cubicBezTo>
                  <a:lnTo>
                    <a:pt x="1714" y="819"/>
                  </a:lnTo>
                  <a:cubicBezTo>
                    <a:pt x="1856" y="539"/>
                    <a:pt x="1741" y="198"/>
                    <a:pt x="1461" y="60"/>
                  </a:cubicBezTo>
                  <a:cubicBezTo>
                    <a:pt x="1381" y="20"/>
                    <a:pt x="1295" y="1"/>
                    <a:pt x="12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2" name="Google Shape;6342;p83"/>
            <p:cNvSpPr/>
            <p:nvPr/>
          </p:nvSpPr>
          <p:spPr>
            <a:xfrm>
              <a:off x="3413250" y="334550"/>
              <a:ext cx="56500" cy="28250"/>
            </a:xfrm>
            <a:custGeom>
              <a:avLst/>
              <a:gdLst/>
              <a:ahLst/>
              <a:cxnLst/>
              <a:rect l="l" t="t" r="r" b="b"/>
              <a:pathLst>
                <a:path w="2260" h="1130" extrusionOk="0">
                  <a:moveTo>
                    <a:pt x="567" y="0"/>
                  </a:moveTo>
                  <a:cubicBezTo>
                    <a:pt x="254" y="0"/>
                    <a:pt x="1" y="253"/>
                    <a:pt x="1" y="567"/>
                  </a:cubicBezTo>
                  <a:cubicBezTo>
                    <a:pt x="1" y="877"/>
                    <a:pt x="254" y="1130"/>
                    <a:pt x="567" y="1130"/>
                  </a:cubicBezTo>
                  <a:lnTo>
                    <a:pt x="1696" y="1130"/>
                  </a:lnTo>
                  <a:cubicBezTo>
                    <a:pt x="2006" y="1130"/>
                    <a:pt x="2259" y="877"/>
                    <a:pt x="2259" y="567"/>
                  </a:cubicBezTo>
                  <a:cubicBezTo>
                    <a:pt x="2259" y="253"/>
                    <a:pt x="2006" y="0"/>
                    <a:pt x="16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3" name="Google Shape;6343;p83"/>
            <p:cNvSpPr/>
            <p:nvPr/>
          </p:nvSpPr>
          <p:spPr>
            <a:xfrm>
              <a:off x="3300325" y="476675"/>
              <a:ext cx="84725" cy="254100"/>
            </a:xfrm>
            <a:custGeom>
              <a:avLst/>
              <a:gdLst/>
              <a:ahLst/>
              <a:cxnLst/>
              <a:rect l="l" t="t" r="r" b="b"/>
              <a:pathLst>
                <a:path w="3389" h="10164" extrusionOk="0">
                  <a:moveTo>
                    <a:pt x="567" y="1"/>
                  </a:moveTo>
                  <a:cubicBezTo>
                    <a:pt x="254" y="1"/>
                    <a:pt x="1" y="251"/>
                    <a:pt x="1" y="564"/>
                  </a:cubicBezTo>
                  <a:lnTo>
                    <a:pt x="1" y="9598"/>
                  </a:lnTo>
                  <a:cubicBezTo>
                    <a:pt x="1" y="9911"/>
                    <a:pt x="254" y="10164"/>
                    <a:pt x="567" y="10164"/>
                  </a:cubicBezTo>
                  <a:lnTo>
                    <a:pt x="2825" y="10164"/>
                  </a:lnTo>
                  <a:cubicBezTo>
                    <a:pt x="3136" y="10164"/>
                    <a:pt x="3389" y="9911"/>
                    <a:pt x="3389" y="9598"/>
                  </a:cubicBezTo>
                  <a:lnTo>
                    <a:pt x="3389" y="564"/>
                  </a:lnTo>
                  <a:cubicBezTo>
                    <a:pt x="3389" y="251"/>
                    <a:pt x="3136" y="1"/>
                    <a:pt x="28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4" name="Google Shape;6344;p83"/>
            <p:cNvSpPr/>
            <p:nvPr/>
          </p:nvSpPr>
          <p:spPr>
            <a:xfrm>
              <a:off x="3413250" y="335525"/>
              <a:ext cx="320800" cy="395250"/>
            </a:xfrm>
            <a:custGeom>
              <a:avLst/>
              <a:gdLst/>
              <a:ahLst/>
              <a:cxnLst/>
              <a:rect l="l" t="t" r="r" b="b"/>
              <a:pathLst>
                <a:path w="12832" h="15810" extrusionOk="0">
                  <a:moveTo>
                    <a:pt x="3954" y="1"/>
                  </a:moveTo>
                  <a:cubicBezTo>
                    <a:pt x="3641" y="1"/>
                    <a:pt x="3388" y="254"/>
                    <a:pt x="3388" y="564"/>
                  </a:cubicBezTo>
                  <a:cubicBezTo>
                    <a:pt x="3388" y="1871"/>
                    <a:pt x="2879" y="4225"/>
                    <a:pt x="1922" y="5186"/>
                  </a:cubicBezTo>
                  <a:cubicBezTo>
                    <a:pt x="1274" y="5830"/>
                    <a:pt x="723" y="6065"/>
                    <a:pt x="1" y="6427"/>
                  </a:cubicBezTo>
                  <a:lnTo>
                    <a:pt x="1" y="14897"/>
                  </a:lnTo>
                  <a:cubicBezTo>
                    <a:pt x="1109" y="15268"/>
                    <a:pt x="2515" y="15810"/>
                    <a:pt x="4659" y="15810"/>
                  </a:cubicBezTo>
                  <a:lnTo>
                    <a:pt x="8351" y="15810"/>
                  </a:lnTo>
                  <a:cubicBezTo>
                    <a:pt x="9567" y="15810"/>
                    <a:pt x="10516" y="14680"/>
                    <a:pt x="10046" y="13491"/>
                  </a:cubicBezTo>
                  <a:cubicBezTo>
                    <a:pt x="11019" y="13226"/>
                    <a:pt x="11546" y="12172"/>
                    <a:pt x="11175" y="11233"/>
                  </a:cubicBezTo>
                  <a:cubicBezTo>
                    <a:pt x="12386" y="10901"/>
                    <a:pt x="12832" y="9408"/>
                    <a:pt x="11992" y="8468"/>
                  </a:cubicBezTo>
                  <a:cubicBezTo>
                    <a:pt x="12314" y="8107"/>
                    <a:pt x="12467" y="7625"/>
                    <a:pt x="12410" y="7143"/>
                  </a:cubicBezTo>
                  <a:cubicBezTo>
                    <a:pt x="12311" y="6267"/>
                    <a:pt x="11495" y="5647"/>
                    <a:pt x="10612" y="5647"/>
                  </a:cubicBezTo>
                  <a:lnTo>
                    <a:pt x="6213" y="5647"/>
                  </a:lnTo>
                  <a:cubicBezTo>
                    <a:pt x="6586" y="4975"/>
                    <a:pt x="6785" y="3081"/>
                    <a:pt x="6776" y="2307"/>
                  </a:cubicBezTo>
                  <a:cubicBezTo>
                    <a:pt x="6761" y="1027"/>
                    <a:pt x="5701" y="1"/>
                    <a:pt x="4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5" name="Google Shape;6345;p83"/>
          <p:cNvGrpSpPr/>
          <p:nvPr/>
        </p:nvGrpSpPr>
        <p:grpSpPr>
          <a:xfrm>
            <a:off x="1653142" y="2367273"/>
            <a:ext cx="340890" cy="178912"/>
            <a:chOff x="2084325" y="363300"/>
            <a:chExt cx="484150" cy="254100"/>
          </a:xfrm>
        </p:grpSpPr>
        <p:sp>
          <p:nvSpPr>
            <p:cNvPr id="6346" name="Google Shape;6346;p83"/>
            <p:cNvSpPr/>
            <p:nvPr/>
          </p:nvSpPr>
          <p:spPr>
            <a:xfrm>
              <a:off x="2084325" y="363300"/>
              <a:ext cx="484150" cy="254100"/>
            </a:xfrm>
            <a:custGeom>
              <a:avLst/>
              <a:gdLst/>
              <a:ahLst/>
              <a:cxnLst/>
              <a:rect l="l" t="t" r="r" b="b"/>
              <a:pathLst>
                <a:path w="19366" h="10164" extrusionOk="0">
                  <a:moveTo>
                    <a:pt x="9686" y="1128"/>
                  </a:moveTo>
                  <a:cubicBezTo>
                    <a:pt x="10195" y="1128"/>
                    <a:pt x="10707" y="1226"/>
                    <a:pt x="11196" y="1428"/>
                  </a:cubicBezTo>
                  <a:cubicBezTo>
                    <a:pt x="12671" y="2042"/>
                    <a:pt x="13635" y="3482"/>
                    <a:pt x="13635" y="5081"/>
                  </a:cubicBezTo>
                  <a:cubicBezTo>
                    <a:pt x="13632" y="7264"/>
                    <a:pt x="11864" y="9031"/>
                    <a:pt x="9684" y="9034"/>
                  </a:cubicBezTo>
                  <a:cubicBezTo>
                    <a:pt x="8085" y="9034"/>
                    <a:pt x="6643" y="8071"/>
                    <a:pt x="6032" y="6592"/>
                  </a:cubicBezTo>
                  <a:cubicBezTo>
                    <a:pt x="5420" y="5117"/>
                    <a:pt x="5758" y="3415"/>
                    <a:pt x="6887" y="2286"/>
                  </a:cubicBezTo>
                  <a:cubicBezTo>
                    <a:pt x="7645" y="1530"/>
                    <a:pt x="8657" y="1128"/>
                    <a:pt x="9686" y="1128"/>
                  </a:cubicBezTo>
                  <a:close/>
                  <a:moveTo>
                    <a:pt x="9684" y="1"/>
                  </a:moveTo>
                  <a:cubicBezTo>
                    <a:pt x="4502" y="1"/>
                    <a:pt x="361" y="4512"/>
                    <a:pt x="190" y="4704"/>
                  </a:cubicBezTo>
                  <a:cubicBezTo>
                    <a:pt x="0" y="4918"/>
                    <a:pt x="0" y="5243"/>
                    <a:pt x="190" y="5457"/>
                  </a:cubicBezTo>
                  <a:cubicBezTo>
                    <a:pt x="361" y="5650"/>
                    <a:pt x="4502" y="10164"/>
                    <a:pt x="9684" y="10164"/>
                  </a:cubicBezTo>
                  <a:cubicBezTo>
                    <a:pt x="14867" y="10164"/>
                    <a:pt x="19004" y="5650"/>
                    <a:pt x="19176" y="5457"/>
                  </a:cubicBezTo>
                  <a:cubicBezTo>
                    <a:pt x="19365" y="5243"/>
                    <a:pt x="19365" y="4918"/>
                    <a:pt x="19176" y="4704"/>
                  </a:cubicBezTo>
                  <a:cubicBezTo>
                    <a:pt x="19004" y="4512"/>
                    <a:pt x="14867" y="1"/>
                    <a:pt x="96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47" name="Google Shape;6347;p83"/>
            <p:cNvSpPr/>
            <p:nvPr/>
          </p:nvSpPr>
          <p:spPr>
            <a:xfrm>
              <a:off x="2250600" y="419775"/>
              <a:ext cx="145175" cy="141125"/>
            </a:xfrm>
            <a:custGeom>
              <a:avLst/>
              <a:gdLst/>
              <a:ahLst/>
              <a:cxnLst/>
              <a:rect l="l" t="t" r="r" b="b"/>
              <a:pathLst>
                <a:path w="5807" h="5645" extrusionOk="0">
                  <a:moveTo>
                    <a:pt x="3018" y="0"/>
                  </a:moveTo>
                  <a:cubicBezTo>
                    <a:pt x="1922" y="0"/>
                    <a:pt x="929" y="634"/>
                    <a:pt x="468" y="1626"/>
                  </a:cubicBezTo>
                  <a:cubicBezTo>
                    <a:pt x="1" y="2623"/>
                    <a:pt x="158" y="3797"/>
                    <a:pt x="862" y="4637"/>
                  </a:cubicBezTo>
                  <a:cubicBezTo>
                    <a:pt x="1407" y="5287"/>
                    <a:pt x="2203" y="5645"/>
                    <a:pt x="3025" y="5645"/>
                  </a:cubicBezTo>
                  <a:cubicBezTo>
                    <a:pt x="3270" y="5645"/>
                    <a:pt x="3518" y="5613"/>
                    <a:pt x="3762" y="5547"/>
                  </a:cubicBezTo>
                  <a:cubicBezTo>
                    <a:pt x="4825" y="5258"/>
                    <a:pt x="5620" y="4382"/>
                    <a:pt x="5807" y="3297"/>
                  </a:cubicBezTo>
                  <a:lnTo>
                    <a:pt x="5807" y="3297"/>
                  </a:lnTo>
                  <a:cubicBezTo>
                    <a:pt x="5625" y="3356"/>
                    <a:pt x="5446" y="3383"/>
                    <a:pt x="5272" y="3383"/>
                  </a:cubicBezTo>
                  <a:cubicBezTo>
                    <a:pt x="4356" y="3383"/>
                    <a:pt x="3596" y="2626"/>
                    <a:pt x="3596" y="1692"/>
                  </a:cubicBezTo>
                  <a:cubicBezTo>
                    <a:pt x="3596" y="1147"/>
                    <a:pt x="3861" y="633"/>
                    <a:pt x="4307" y="316"/>
                  </a:cubicBezTo>
                  <a:cubicBezTo>
                    <a:pt x="3913" y="112"/>
                    <a:pt x="3476" y="3"/>
                    <a:pt x="3033" y="0"/>
                  </a:cubicBezTo>
                  <a:cubicBezTo>
                    <a:pt x="3028" y="0"/>
                    <a:pt x="3023" y="0"/>
                    <a:pt x="30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48" name="Google Shape;6348;p83"/>
          <p:cNvGrpSpPr/>
          <p:nvPr/>
        </p:nvGrpSpPr>
        <p:grpSpPr>
          <a:xfrm>
            <a:off x="2905137" y="2287349"/>
            <a:ext cx="352349" cy="338760"/>
            <a:chOff x="3854700" y="249750"/>
            <a:chExt cx="500425" cy="481125"/>
          </a:xfrm>
        </p:grpSpPr>
        <p:sp>
          <p:nvSpPr>
            <p:cNvPr id="6349" name="Google Shape;6349;p83"/>
            <p:cNvSpPr/>
            <p:nvPr/>
          </p:nvSpPr>
          <p:spPr>
            <a:xfrm>
              <a:off x="4206725" y="598350"/>
              <a:ext cx="70775" cy="68025"/>
            </a:xfrm>
            <a:custGeom>
              <a:avLst/>
              <a:gdLst/>
              <a:ahLst/>
              <a:cxnLst/>
              <a:rect l="l" t="t" r="r" b="b"/>
              <a:pathLst>
                <a:path w="2831" h="2721" extrusionOk="0">
                  <a:moveTo>
                    <a:pt x="622" y="1"/>
                  </a:moveTo>
                  <a:cubicBezTo>
                    <a:pt x="478" y="1"/>
                    <a:pt x="333" y="56"/>
                    <a:pt x="223" y="165"/>
                  </a:cubicBezTo>
                  <a:cubicBezTo>
                    <a:pt x="0" y="388"/>
                    <a:pt x="0" y="744"/>
                    <a:pt x="223" y="966"/>
                  </a:cubicBezTo>
                  <a:lnTo>
                    <a:pt x="1819" y="2562"/>
                  </a:lnTo>
                  <a:cubicBezTo>
                    <a:pt x="1929" y="2668"/>
                    <a:pt x="2070" y="2721"/>
                    <a:pt x="2211" y="2721"/>
                  </a:cubicBezTo>
                  <a:cubicBezTo>
                    <a:pt x="2356" y="2721"/>
                    <a:pt x="2501" y="2665"/>
                    <a:pt x="2611" y="2553"/>
                  </a:cubicBezTo>
                  <a:cubicBezTo>
                    <a:pt x="2828" y="2337"/>
                    <a:pt x="2831" y="1984"/>
                    <a:pt x="2617" y="1764"/>
                  </a:cubicBezTo>
                  <a:lnTo>
                    <a:pt x="1021" y="165"/>
                  </a:lnTo>
                  <a:cubicBezTo>
                    <a:pt x="911" y="56"/>
                    <a:pt x="767" y="1"/>
                    <a:pt x="6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0" name="Google Shape;6350;p83"/>
            <p:cNvSpPr/>
            <p:nvPr/>
          </p:nvSpPr>
          <p:spPr>
            <a:xfrm>
              <a:off x="4226750" y="538600"/>
              <a:ext cx="91250" cy="48150"/>
            </a:xfrm>
            <a:custGeom>
              <a:avLst/>
              <a:gdLst/>
              <a:ahLst/>
              <a:cxnLst/>
              <a:rect l="l" t="t" r="r" b="b"/>
              <a:pathLst>
                <a:path w="3650" h="1926" extrusionOk="0">
                  <a:moveTo>
                    <a:pt x="631" y="1"/>
                  </a:moveTo>
                  <a:cubicBezTo>
                    <a:pt x="393" y="1"/>
                    <a:pt x="175" y="151"/>
                    <a:pt x="97" y="387"/>
                  </a:cubicBezTo>
                  <a:cubicBezTo>
                    <a:pt x="0" y="676"/>
                    <a:pt x="151" y="993"/>
                    <a:pt x="440" y="1098"/>
                  </a:cubicBezTo>
                  <a:lnTo>
                    <a:pt x="2837" y="1896"/>
                  </a:lnTo>
                  <a:cubicBezTo>
                    <a:pt x="2896" y="1916"/>
                    <a:pt x="2956" y="1925"/>
                    <a:pt x="3014" y="1925"/>
                  </a:cubicBezTo>
                  <a:cubicBezTo>
                    <a:pt x="3251" y="1925"/>
                    <a:pt x="3471" y="1774"/>
                    <a:pt x="3551" y="1538"/>
                  </a:cubicBezTo>
                  <a:cubicBezTo>
                    <a:pt x="3650" y="1243"/>
                    <a:pt x="3490" y="920"/>
                    <a:pt x="3192" y="824"/>
                  </a:cubicBezTo>
                  <a:lnTo>
                    <a:pt x="798" y="26"/>
                  </a:lnTo>
                  <a:cubicBezTo>
                    <a:pt x="742" y="9"/>
                    <a:pt x="686"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1" name="Google Shape;6351;p83"/>
            <p:cNvSpPr/>
            <p:nvPr/>
          </p:nvSpPr>
          <p:spPr>
            <a:xfrm>
              <a:off x="4146500" y="618325"/>
              <a:ext cx="52050" cy="88650"/>
            </a:xfrm>
            <a:custGeom>
              <a:avLst/>
              <a:gdLst/>
              <a:ahLst/>
              <a:cxnLst/>
              <a:rect l="l" t="t" r="r" b="b"/>
              <a:pathLst>
                <a:path w="2082" h="3546" extrusionOk="0">
                  <a:moveTo>
                    <a:pt x="632" y="1"/>
                  </a:moveTo>
                  <a:cubicBezTo>
                    <a:pt x="574" y="1"/>
                    <a:pt x="514" y="10"/>
                    <a:pt x="455" y="29"/>
                  </a:cubicBezTo>
                  <a:cubicBezTo>
                    <a:pt x="160" y="128"/>
                    <a:pt x="0" y="447"/>
                    <a:pt x="100" y="746"/>
                  </a:cubicBezTo>
                  <a:lnTo>
                    <a:pt x="898" y="3140"/>
                  </a:lnTo>
                  <a:cubicBezTo>
                    <a:pt x="970" y="3386"/>
                    <a:pt x="1196" y="3546"/>
                    <a:pt x="1439" y="3546"/>
                  </a:cubicBezTo>
                  <a:cubicBezTo>
                    <a:pt x="1498" y="3546"/>
                    <a:pt x="1558" y="3536"/>
                    <a:pt x="1617" y="3516"/>
                  </a:cubicBezTo>
                  <a:cubicBezTo>
                    <a:pt x="1921" y="3417"/>
                    <a:pt x="2081" y="3082"/>
                    <a:pt x="1970" y="2784"/>
                  </a:cubicBezTo>
                  <a:lnTo>
                    <a:pt x="1172" y="387"/>
                  </a:lnTo>
                  <a:cubicBezTo>
                    <a:pt x="1092" y="150"/>
                    <a:pt x="871" y="1"/>
                    <a:pt x="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2" name="Google Shape;6352;p83"/>
            <p:cNvSpPr/>
            <p:nvPr/>
          </p:nvSpPr>
          <p:spPr>
            <a:xfrm>
              <a:off x="3927425" y="319075"/>
              <a:ext cx="70650" cy="67850"/>
            </a:xfrm>
            <a:custGeom>
              <a:avLst/>
              <a:gdLst/>
              <a:ahLst/>
              <a:cxnLst/>
              <a:rect l="l" t="t" r="r" b="b"/>
              <a:pathLst>
                <a:path w="2826" h="2714" extrusionOk="0">
                  <a:moveTo>
                    <a:pt x="621" y="0"/>
                  </a:moveTo>
                  <a:cubicBezTo>
                    <a:pt x="477" y="0"/>
                    <a:pt x="333" y="55"/>
                    <a:pt x="223" y="165"/>
                  </a:cubicBezTo>
                  <a:cubicBezTo>
                    <a:pt x="4" y="385"/>
                    <a:pt x="1" y="737"/>
                    <a:pt x="214" y="957"/>
                  </a:cubicBezTo>
                  <a:lnTo>
                    <a:pt x="1813" y="2556"/>
                  </a:lnTo>
                  <a:cubicBezTo>
                    <a:pt x="1922" y="2661"/>
                    <a:pt x="2062" y="2714"/>
                    <a:pt x="2203" y="2714"/>
                  </a:cubicBezTo>
                  <a:cubicBezTo>
                    <a:pt x="2348" y="2714"/>
                    <a:pt x="2494" y="2658"/>
                    <a:pt x="2605" y="2547"/>
                  </a:cubicBezTo>
                  <a:cubicBezTo>
                    <a:pt x="2822" y="2330"/>
                    <a:pt x="2825" y="1977"/>
                    <a:pt x="2611" y="1755"/>
                  </a:cubicBezTo>
                  <a:lnTo>
                    <a:pt x="1012" y="159"/>
                  </a:lnTo>
                  <a:cubicBezTo>
                    <a:pt x="904" y="53"/>
                    <a:pt x="762"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3" name="Google Shape;6353;p83"/>
            <p:cNvSpPr/>
            <p:nvPr/>
          </p:nvSpPr>
          <p:spPr>
            <a:xfrm>
              <a:off x="4007000" y="279300"/>
              <a:ext cx="51675" cy="88150"/>
            </a:xfrm>
            <a:custGeom>
              <a:avLst/>
              <a:gdLst/>
              <a:ahLst/>
              <a:cxnLst/>
              <a:rect l="l" t="t" r="r" b="b"/>
              <a:pathLst>
                <a:path w="2067" h="3526" extrusionOk="0">
                  <a:moveTo>
                    <a:pt x="632" y="0"/>
                  </a:moveTo>
                  <a:cubicBezTo>
                    <a:pt x="573" y="0"/>
                    <a:pt x="512" y="10"/>
                    <a:pt x="452" y="30"/>
                  </a:cubicBezTo>
                  <a:cubicBezTo>
                    <a:pt x="160" y="127"/>
                    <a:pt x="0" y="437"/>
                    <a:pt x="91" y="732"/>
                  </a:cubicBezTo>
                  <a:lnTo>
                    <a:pt x="889" y="3126"/>
                  </a:lnTo>
                  <a:cubicBezTo>
                    <a:pt x="964" y="3370"/>
                    <a:pt x="1188" y="3525"/>
                    <a:pt x="1428" y="3525"/>
                  </a:cubicBezTo>
                  <a:cubicBezTo>
                    <a:pt x="1487" y="3525"/>
                    <a:pt x="1547" y="3516"/>
                    <a:pt x="1605" y="3496"/>
                  </a:cubicBezTo>
                  <a:cubicBezTo>
                    <a:pt x="1907" y="3397"/>
                    <a:pt x="2066" y="3069"/>
                    <a:pt x="1961" y="2771"/>
                  </a:cubicBezTo>
                  <a:lnTo>
                    <a:pt x="1160" y="374"/>
                  </a:lnTo>
                  <a:cubicBezTo>
                    <a:pt x="1079" y="144"/>
                    <a:pt x="863" y="0"/>
                    <a:pt x="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4" name="Google Shape;6354;p83"/>
            <p:cNvSpPr/>
            <p:nvPr/>
          </p:nvSpPr>
          <p:spPr>
            <a:xfrm>
              <a:off x="3887300" y="398850"/>
              <a:ext cx="91800" cy="48250"/>
            </a:xfrm>
            <a:custGeom>
              <a:avLst/>
              <a:gdLst/>
              <a:ahLst/>
              <a:cxnLst/>
              <a:rect l="l" t="t" r="r" b="b"/>
              <a:pathLst>
                <a:path w="3672" h="1930" extrusionOk="0">
                  <a:moveTo>
                    <a:pt x="638" y="0"/>
                  </a:moveTo>
                  <a:cubicBezTo>
                    <a:pt x="399" y="0"/>
                    <a:pt x="178" y="150"/>
                    <a:pt x="100" y="385"/>
                  </a:cubicBezTo>
                  <a:cubicBezTo>
                    <a:pt x="1" y="678"/>
                    <a:pt x="154" y="991"/>
                    <a:pt x="443" y="1096"/>
                  </a:cubicBezTo>
                  <a:lnTo>
                    <a:pt x="2840" y="1894"/>
                  </a:lnTo>
                  <a:cubicBezTo>
                    <a:pt x="2905" y="1918"/>
                    <a:pt x="2971" y="1930"/>
                    <a:pt x="3036" y="1930"/>
                  </a:cubicBezTo>
                  <a:cubicBezTo>
                    <a:pt x="3271" y="1930"/>
                    <a:pt x="3492" y="1781"/>
                    <a:pt x="3572" y="1545"/>
                  </a:cubicBezTo>
                  <a:cubicBezTo>
                    <a:pt x="3671" y="1241"/>
                    <a:pt x="3503" y="915"/>
                    <a:pt x="3195" y="825"/>
                  </a:cubicBezTo>
                  <a:lnTo>
                    <a:pt x="802" y="24"/>
                  </a:lnTo>
                  <a:cubicBezTo>
                    <a:pt x="747" y="8"/>
                    <a:pt x="692" y="0"/>
                    <a:pt x="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5" name="Google Shape;6355;p83"/>
            <p:cNvSpPr/>
            <p:nvPr/>
          </p:nvSpPr>
          <p:spPr>
            <a:xfrm>
              <a:off x="3854700" y="413675"/>
              <a:ext cx="353475" cy="317200"/>
            </a:xfrm>
            <a:custGeom>
              <a:avLst/>
              <a:gdLst/>
              <a:ahLst/>
              <a:cxnLst/>
              <a:rect l="l" t="t" r="r" b="b"/>
              <a:pathLst>
                <a:path w="14139" h="12688" extrusionOk="0">
                  <a:moveTo>
                    <a:pt x="12278" y="0"/>
                  </a:moveTo>
                  <a:lnTo>
                    <a:pt x="10639" y="1635"/>
                  </a:lnTo>
                  <a:cubicBezTo>
                    <a:pt x="10811" y="1720"/>
                    <a:pt x="10971" y="1831"/>
                    <a:pt x="11109" y="1964"/>
                  </a:cubicBezTo>
                  <a:cubicBezTo>
                    <a:pt x="11772" y="2623"/>
                    <a:pt x="11772" y="3698"/>
                    <a:pt x="11109" y="4358"/>
                  </a:cubicBezTo>
                  <a:lnTo>
                    <a:pt x="5520" y="9949"/>
                  </a:lnTo>
                  <a:cubicBezTo>
                    <a:pt x="5189" y="10281"/>
                    <a:pt x="4755" y="10446"/>
                    <a:pt x="4322" y="10446"/>
                  </a:cubicBezTo>
                  <a:cubicBezTo>
                    <a:pt x="3889" y="10446"/>
                    <a:pt x="3456" y="10281"/>
                    <a:pt x="3126" y="9949"/>
                  </a:cubicBezTo>
                  <a:cubicBezTo>
                    <a:pt x="2464" y="9287"/>
                    <a:pt x="2464" y="8215"/>
                    <a:pt x="3126" y="7552"/>
                  </a:cubicBezTo>
                  <a:lnTo>
                    <a:pt x="5331" y="5351"/>
                  </a:lnTo>
                  <a:cubicBezTo>
                    <a:pt x="4924" y="4499"/>
                    <a:pt x="4764" y="3554"/>
                    <a:pt x="4867" y="2620"/>
                  </a:cubicBezTo>
                  <a:lnTo>
                    <a:pt x="4867" y="2620"/>
                  </a:lnTo>
                  <a:lnTo>
                    <a:pt x="1527" y="5956"/>
                  </a:lnTo>
                  <a:cubicBezTo>
                    <a:pt x="1" y="7501"/>
                    <a:pt x="7" y="9992"/>
                    <a:pt x="1545" y="11530"/>
                  </a:cubicBezTo>
                  <a:cubicBezTo>
                    <a:pt x="2316" y="12301"/>
                    <a:pt x="3328" y="12687"/>
                    <a:pt x="4340" y="12687"/>
                  </a:cubicBezTo>
                  <a:cubicBezTo>
                    <a:pt x="5344" y="12687"/>
                    <a:pt x="6348" y="12307"/>
                    <a:pt x="7119" y="11545"/>
                  </a:cubicBezTo>
                  <a:lnTo>
                    <a:pt x="12708" y="5956"/>
                  </a:lnTo>
                  <a:cubicBezTo>
                    <a:pt x="13783" y="4878"/>
                    <a:pt x="14139" y="3276"/>
                    <a:pt x="13627" y="1843"/>
                  </a:cubicBezTo>
                  <a:cubicBezTo>
                    <a:pt x="13500" y="1467"/>
                    <a:pt x="13316" y="1114"/>
                    <a:pt x="13076" y="798"/>
                  </a:cubicBezTo>
                  <a:lnTo>
                    <a:pt x="13066" y="807"/>
                  </a:lnTo>
                  <a:cubicBezTo>
                    <a:pt x="12955" y="663"/>
                    <a:pt x="12844" y="503"/>
                    <a:pt x="12708" y="368"/>
                  </a:cubicBezTo>
                  <a:cubicBezTo>
                    <a:pt x="12570" y="235"/>
                    <a:pt x="12428" y="115"/>
                    <a:pt x="122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6" name="Google Shape;6356;p83"/>
            <p:cNvSpPr/>
            <p:nvPr/>
          </p:nvSpPr>
          <p:spPr>
            <a:xfrm>
              <a:off x="3996825" y="249750"/>
              <a:ext cx="358300" cy="322025"/>
            </a:xfrm>
            <a:custGeom>
              <a:avLst/>
              <a:gdLst/>
              <a:ahLst/>
              <a:cxnLst/>
              <a:rect l="l" t="t" r="r" b="b"/>
              <a:pathLst>
                <a:path w="14332" h="12881" extrusionOk="0">
                  <a:moveTo>
                    <a:pt x="9993" y="1"/>
                  </a:moveTo>
                  <a:cubicBezTo>
                    <a:pt x="8989" y="1"/>
                    <a:pt x="7985" y="381"/>
                    <a:pt x="7216" y="1143"/>
                  </a:cubicBezTo>
                  <a:lnTo>
                    <a:pt x="1434" y="6925"/>
                  </a:lnTo>
                  <a:cubicBezTo>
                    <a:pt x="359" y="8003"/>
                    <a:pt x="1" y="9605"/>
                    <a:pt x="516" y="11038"/>
                  </a:cubicBezTo>
                  <a:cubicBezTo>
                    <a:pt x="639" y="11414"/>
                    <a:pt x="826" y="11767"/>
                    <a:pt x="1067" y="12083"/>
                  </a:cubicBezTo>
                  <a:lnTo>
                    <a:pt x="1073" y="12074"/>
                  </a:lnTo>
                  <a:cubicBezTo>
                    <a:pt x="1187" y="12218"/>
                    <a:pt x="1296" y="12378"/>
                    <a:pt x="1434" y="12513"/>
                  </a:cubicBezTo>
                  <a:cubicBezTo>
                    <a:pt x="1570" y="12646"/>
                    <a:pt x="1711" y="12766"/>
                    <a:pt x="1865" y="12881"/>
                  </a:cubicBezTo>
                  <a:lnTo>
                    <a:pt x="3500" y="11243"/>
                  </a:lnTo>
                  <a:cubicBezTo>
                    <a:pt x="3328" y="11158"/>
                    <a:pt x="3169" y="11050"/>
                    <a:pt x="3030" y="10918"/>
                  </a:cubicBezTo>
                  <a:cubicBezTo>
                    <a:pt x="2368" y="10255"/>
                    <a:pt x="2368" y="9183"/>
                    <a:pt x="3030" y="8521"/>
                  </a:cubicBezTo>
                  <a:lnTo>
                    <a:pt x="8812" y="2739"/>
                  </a:lnTo>
                  <a:cubicBezTo>
                    <a:pt x="9143" y="2408"/>
                    <a:pt x="9577" y="2242"/>
                    <a:pt x="10010" y="2242"/>
                  </a:cubicBezTo>
                  <a:cubicBezTo>
                    <a:pt x="10443" y="2242"/>
                    <a:pt x="10876" y="2408"/>
                    <a:pt x="11206" y="2739"/>
                  </a:cubicBezTo>
                  <a:cubicBezTo>
                    <a:pt x="11868" y="3401"/>
                    <a:pt x="11868" y="4473"/>
                    <a:pt x="11206" y="5136"/>
                  </a:cubicBezTo>
                  <a:lnTo>
                    <a:pt x="8812" y="7530"/>
                  </a:lnTo>
                  <a:cubicBezTo>
                    <a:pt x="9215" y="8382"/>
                    <a:pt x="9375" y="9328"/>
                    <a:pt x="9273" y="10261"/>
                  </a:cubicBezTo>
                  <a:lnTo>
                    <a:pt x="12805" y="6732"/>
                  </a:lnTo>
                  <a:cubicBezTo>
                    <a:pt x="14331" y="5187"/>
                    <a:pt x="14325" y="2697"/>
                    <a:pt x="12787" y="1158"/>
                  </a:cubicBezTo>
                  <a:cubicBezTo>
                    <a:pt x="12016" y="387"/>
                    <a:pt x="11004" y="1"/>
                    <a:pt x="9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57" name="Google Shape;6357;p83"/>
          <p:cNvGrpSpPr/>
          <p:nvPr/>
        </p:nvGrpSpPr>
        <p:grpSpPr>
          <a:xfrm>
            <a:off x="3323126" y="2287349"/>
            <a:ext cx="352349" cy="338760"/>
            <a:chOff x="4447550" y="249750"/>
            <a:chExt cx="500425" cy="481125"/>
          </a:xfrm>
        </p:grpSpPr>
        <p:sp>
          <p:nvSpPr>
            <p:cNvPr id="6358" name="Google Shape;6358;p83"/>
            <p:cNvSpPr/>
            <p:nvPr/>
          </p:nvSpPr>
          <p:spPr>
            <a:xfrm>
              <a:off x="4447550" y="413675"/>
              <a:ext cx="353475" cy="317200"/>
            </a:xfrm>
            <a:custGeom>
              <a:avLst/>
              <a:gdLst/>
              <a:ahLst/>
              <a:cxnLst/>
              <a:rect l="l" t="t" r="r" b="b"/>
              <a:pathLst>
                <a:path w="14139" h="12688" extrusionOk="0">
                  <a:moveTo>
                    <a:pt x="12274" y="0"/>
                  </a:moveTo>
                  <a:lnTo>
                    <a:pt x="10639" y="1635"/>
                  </a:lnTo>
                  <a:cubicBezTo>
                    <a:pt x="10811" y="1720"/>
                    <a:pt x="10970" y="1831"/>
                    <a:pt x="11109" y="1964"/>
                  </a:cubicBezTo>
                  <a:cubicBezTo>
                    <a:pt x="11771" y="2623"/>
                    <a:pt x="11771" y="3698"/>
                    <a:pt x="11109" y="4358"/>
                  </a:cubicBezTo>
                  <a:lnTo>
                    <a:pt x="5520" y="9949"/>
                  </a:lnTo>
                  <a:cubicBezTo>
                    <a:pt x="5189" y="10281"/>
                    <a:pt x="4755" y="10446"/>
                    <a:pt x="4322" y="10446"/>
                  </a:cubicBezTo>
                  <a:cubicBezTo>
                    <a:pt x="3889" y="10446"/>
                    <a:pt x="3456" y="10281"/>
                    <a:pt x="3126" y="9949"/>
                  </a:cubicBezTo>
                  <a:cubicBezTo>
                    <a:pt x="2463" y="9287"/>
                    <a:pt x="2463" y="8215"/>
                    <a:pt x="3126" y="7552"/>
                  </a:cubicBezTo>
                  <a:lnTo>
                    <a:pt x="5330" y="5351"/>
                  </a:lnTo>
                  <a:cubicBezTo>
                    <a:pt x="4924" y="4499"/>
                    <a:pt x="4764" y="3554"/>
                    <a:pt x="4866" y="2620"/>
                  </a:cubicBezTo>
                  <a:lnTo>
                    <a:pt x="4866" y="2620"/>
                  </a:lnTo>
                  <a:lnTo>
                    <a:pt x="1527" y="5956"/>
                  </a:lnTo>
                  <a:cubicBezTo>
                    <a:pt x="0" y="7501"/>
                    <a:pt x="6" y="9992"/>
                    <a:pt x="1545" y="11530"/>
                  </a:cubicBezTo>
                  <a:cubicBezTo>
                    <a:pt x="2316" y="12301"/>
                    <a:pt x="3327" y="12687"/>
                    <a:pt x="4339" y="12687"/>
                  </a:cubicBezTo>
                  <a:cubicBezTo>
                    <a:pt x="5343" y="12687"/>
                    <a:pt x="6348" y="12307"/>
                    <a:pt x="7119" y="11545"/>
                  </a:cubicBezTo>
                  <a:lnTo>
                    <a:pt x="12708" y="5956"/>
                  </a:lnTo>
                  <a:cubicBezTo>
                    <a:pt x="13783" y="4878"/>
                    <a:pt x="14138" y="3276"/>
                    <a:pt x="13626" y="1843"/>
                  </a:cubicBezTo>
                  <a:cubicBezTo>
                    <a:pt x="13500" y="1467"/>
                    <a:pt x="13316" y="1114"/>
                    <a:pt x="13075" y="798"/>
                  </a:cubicBezTo>
                  <a:lnTo>
                    <a:pt x="13066" y="807"/>
                  </a:lnTo>
                  <a:cubicBezTo>
                    <a:pt x="12952" y="663"/>
                    <a:pt x="12843" y="503"/>
                    <a:pt x="12708" y="368"/>
                  </a:cubicBezTo>
                  <a:cubicBezTo>
                    <a:pt x="12569" y="235"/>
                    <a:pt x="12428" y="115"/>
                    <a:pt x="12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59" name="Google Shape;6359;p83"/>
            <p:cNvSpPr/>
            <p:nvPr/>
          </p:nvSpPr>
          <p:spPr>
            <a:xfrm>
              <a:off x="4589675" y="249750"/>
              <a:ext cx="358300" cy="322025"/>
            </a:xfrm>
            <a:custGeom>
              <a:avLst/>
              <a:gdLst/>
              <a:ahLst/>
              <a:cxnLst/>
              <a:rect l="l" t="t" r="r" b="b"/>
              <a:pathLst>
                <a:path w="14332" h="12881" extrusionOk="0">
                  <a:moveTo>
                    <a:pt x="9992" y="1"/>
                  </a:moveTo>
                  <a:cubicBezTo>
                    <a:pt x="8989" y="1"/>
                    <a:pt x="7985" y="381"/>
                    <a:pt x="7215" y="1143"/>
                  </a:cubicBezTo>
                  <a:lnTo>
                    <a:pt x="1434" y="6925"/>
                  </a:lnTo>
                  <a:cubicBezTo>
                    <a:pt x="359" y="8003"/>
                    <a:pt x="1" y="9605"/>
                    <a:pt x="515" y="11038"/>
                  </a:cubicBezTo>
                  <a:cubicBezTo>
                    <a:pt x="639" y="11414"/>
                    <a:pt x="826" y="11767"/>
                    <a:pt x="1066" y="12083"/>
                  </a:cubicBezTo>
                  <a:lnTo>
                    <a:pt x="1073" y="12074"/>
                  </a:lnTo>
                  <a:cubicBezTo>
                    <a:pt x="1187" y="12218"/>
                    <a:pt x="1295" y="12378"/>
                    <a:pt x="1434" y="12513"/>
                  </a:cubicBezTo>
                  <a:cubicBezTo>
                    <a:pt x="1569" y="12646"/>
                    <a:pt x="1711" y="12766"/>
                    <a:pt x="1864" y="12881"/>
                  </a:cubicBezTo>
                  <a:lnTo>
                    <a:pt x="3500" y="11243"/>
                  </a:lnTo>
                  <a:cubicBezTo>
                    <a:pt x="3328" y="11158"/>
                    <a:pt x="3168" y="11050"/>
                    <a:pt x="3030" y="10918"/>
                  </a:cubicBezTo>
                  <a:cubicBezTo>
                    <a:pt x="2367" y="10255"/>
                    <a:pt x="2367" y="9183"/>
                    <a:pt x="3030" y="8521"/>
                  </a:cubicBezTo>
                  <a:lnTo>
                    <a:pt x="8811" y="2739"/>
                  </a:lnTo>
                  <a:cubicBezTo>
                    <a:pt x="9143" y="2408"/>
                    <a:pt x="9576" y="2242"/>
                    <a:pt x="10010" y="2242"/>
                  </a:cubicBezTo>
                  <a:cubicBezTo>
                    <a:pt x="10443" y="2242"/>
                    <a:pt x="10876" y="2408"/>
                    <a:pt x="11205" y="2739"/>
                  </a:cubicBezTo>
                  <a:cubicBezTo>
                    <a:pt x="11868" y="3401"/>
                    <a:pt x="11868" y="4473"/>
                    <a:pt x="11205" y="5136"/>
                  </a:cubicBezTo>
                  <a:lnTo>
                    <a:pt x="8811" y="7530"/>
                  </a:lnTo>
                  <a:cubicBezTo>
                    <a:pt x="9215" y="8382"/>
                    <a:pt x="9375" y="9328"/>
                    <a:pt x="9272" y="10261"/>
                  </a:cubicBezTo>
                  <a:lnTo>
                    <a:pt x="12804" y="6732"/>
                  </a:lnTo>
                  <a:cubicBezTo>
                    <a:pt x="14331" y="5187"/>
                    <a:pt x="14325" y="2697"/>
                    <a:pt x="12786" y="1158"/>
                  </a:cubicBezTo>
                  <a:cubicBezTo>
                    <a:pt x="12015" y="387"/>
                    <a:pt x="11004" y="1"/>
                    <a:pt x="99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0" name="Google Shape;6360;p83"/>
          <p:cNvGrpSpPr/>
          <p:nvPr/>
        </p:nvGrpSpPr>
        <p:grpSpPr>
          <a:xfrm>
            <a:off x="3752328" y="2287102"/>
            <a:ext cx="339253" cy="339253"/>
            <a:chOff x="5049725" y="249400"/>
            <a:chExt cx="481825" cy="481825"/>
          </a:xfrm>
        </p:grpSpPr>
        <p:sp>
          <p:nvSpPr>
            <p:cNvPr id="6361" name="Google Shape;6361;p83"/>
            <p:cNvSpPr/>
            <p:nvPr/>
          </p:nvSpPr>
          <p:spPr>
            <a:xfrm>
              <a:off x="5191775" y="560925"/>
              <a:ext cx="197625" cy="170300"/>
            </a:xfrm>
            <a:custGeom>
              <a:avLst/>
              <a:gdLst/>
              <a:ahLst/>
              <a:cxnLst/>
              <a:rect l="l" t="t" r="r" b="b"/>
              <a:pathLst>
                <a:path w="7905" h="6812" extrusionOk="0">
                  <a:moveTo>
                    <a:pt x="6213" y="1129"/>
                  </a:moveTo>
                  <a:cubicBezTo>
                    <a:pt x="6523" y="1129"/>
                    <a:pt x="6776" y="1379"/>
                    <a:pt x="6776" y="1693"/>
                  </a:cubicBezTo>
                  <a:cubicBezTo>
                    <a:pt x="6776" y="2006"/>
                    <a:pt x="6523" y="2259"/>
                    <a:pt x="6213" y="2259"/>
                  </a:cubicBezTo>
                  <a:lnTo>
                    <a:pt x="1696" y="2259"/>
                  </a:lnTo>
                  <a:cubicBezTo>
                    <a:pt x="1383" y="2259"/>
                    <a:pt x="1130" y="2006"/>
                    <a:pt x="1130" y="1693"/>
                  </a:cubicBezTo>
                  <a:cubicBezTo>
                    <a:pt x="1130" y="1379"/>
                    <a:pt x="1383" y="1129"/>
                    <a:pt x="1696" y="1129"/>
                  </a:cubicBezTo>
                  <a:close/>
                  <a:moveTo>
                    <a:pt x="6213" y="3388"/>
                  </a:moveTo>
                  <a:cubicBezTo>
                    <a:pt x="6523" y="3388"/>
                    <a:pt x="6776" y="3638"/>
                    <a:pt x="6776" y="3951"/>
                  </a:cubicBezTo>
                  <a:cubicBezTo>
                    <a:pt x="6776" y="4264"/>
                    <a:pt x="6523" y="4517"/>
                    <a:pt x="6213" y="4517"/>
                  </a:cubicBezTo>
                  <a:lnTo>
                    <a:pt x="1696" y="4517"/>
                  </a:lnTo>
                  <a:cubicBezTo>
                    <a:pt x="1383" y="4517"/>
                    <a:pt x="1130" y="4264"/>
                    <a:pt x="1130" y="3951"/>
                  </a:cubicBezTo>
                  <a:cubicBezTo>
                    <a:pt x="1130" y="3638"/>
                    <a:pt x="1383" y="3388"/>
                    <a:pt x="1696" y="3388"/>
                  </a:cubicBezTo>
                  <a:close/>
                  <a:moveTo>
                    <a:pt x="0" y="0"/>
                  </a:moveTo>
                  <a:lnTo>
                    <a:pt x="0" y="6249"/>
                  </a:lnTo>
                  <a:cubicBezTo>
                    <a:pt x="0" y="6559"/>
                    <a:pt x="253" y="6812"/>
                    <a:pt x="567" y="6812"/>
                  </a:cubicBezTo>
                  <a:lnTo>
                    <a:pt x="7342" y="6812"/>
                  </a:lnTo>
                  <a:cubicBezTo>
                    <a:pt x="7652" y="6812"/>
                    <a:pt x="7905" y="6559"/>
                    <a:pt x="7905" y="6249"/>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2" name="Google Shape;6362;p83"/>
            <p:cNvSpPr/>
            <p:nvPr/>
          </p:nvSpPr>
          <p:spPr>
            <a:xfrm>
              <a:off x="5049725" y="249400"/>
              <a:ext cx="481825" cy="396225"/>
            </a:xfrm>
            <a:custGeom>
              <a:avLst/>
              <a:gdLst/>
              <a:ahLst/>
              <a:cxnLst/>
              <a:rect l="l" t="t" r="r" b="b"/>
              <a:pathLst>
                <a:path w="19273" h="15849" extrusionOk="0">
                  <a:moveTo>
                    <a:pt x="4553" y="4518"/>
                  </a:moveTo>
                  <a:lnTo>
                    <a:pt x="4553" y="5686"/>
                  </a:lnTo>
                  <a:lnTo>
                    <a:pt x="3424" y="5686"/>
                  </a:lnTo>
                  <a:lnTo>
                    <a:pt x="3424" y="4948"/>
                  </a:lnTo>
                  <a:cubicBezTo>
                    <a:pt x="3424" y="4710"/>
                    <a:pt x="3617" y="4518"/>
                    <a:pt x="3852" y="4518"/>
                  </a:cubicBezTo>
                  <a:close/>
                  <a:moveTo>
                    <a:pt x="15418" y="4518"/>
                  </a:moveTo>
                  <a:cubicBezTo>
                    <a:pt x="15653" y="4518"/>
                    <a:pt x="15845" y="4710"/>
                    <a:pt x="15845" y="4948"/>
                  </a:cubicBezTo>
                  <a:lnTo>
                    <a:pt x="15845" y="5686"/>
                  </a:lnTo>
                  <a:lnTo>
                    <a:pt x="14716" y="5686"/>
                  </a:lnTo>
                  <a:lnTo>
                    <a:pt x="14716" y="4518"/>
                  </a:lnTo>
                  <a:close/>
                  <a:moveTo>
                    <a:pt x="10199" y="1130"/>
                  </a:moveTo>
                  <a:lnTo>
                    <a:pt x="10199" y="3954"/>
                  </a:lnTo>
                  <a:cubicBezTo>
                    <a:pt x="10199" y="4265"/>
                    <a:pt x="10452" y="4518"/>
                    <a:pt x="10765" y="4518"/>
                  </a:cubicBezTo>
                  <a:lnTo>
                    <a:pt x="13587" y="4518"/>
                  </a:lnTo>
                  <a:lnTo>
                    <a:pt x="13587" y="6815"/>
                  </a:lnTo>
                  <a:lnTo>
                    <a:pt x="5682" y="6815"/>
                  </a:lnTo>
                  <a:lnTo>
                    <a:pt x="5682" y="1130"/>
                  </a:lnTo>
                  <a:close/>
                  <a:moveTo>
                    <a:pt x="16412" y="9074"/>
                  </a:moveTo>
                  <a:cubicBezTo>
                    <a:pt x="16722" y="9074"/>
                    <a:pt x="16975" y="9324"/>
                    <a:pt x="16975" y="9637"/>
                  </a:cubicBezTo>
                  <a:cubicBezTo>
                    <a:pt x="16975" y="9950"/>
                    <a:pt x="16722" y="10203"/>
                    <a:pt x="16412" y="10203"/>
                  </a:cubicBezTo>
                  <a:lnTo>
                    <a:pt x="15282" y="10203"/>
                  </a:lnTo>
                  <a:cubicBezTo>
                    <a:pt x="14969" y="10203"/>
                    <a:pt x="14716" y="9950"/>
                    <a:pt x="14716" y="9637"/>
                  </a:cubicBezTo>
                  <a:cubicBezTo>
                    <a:pt x="14716" y="9324"/>
                    <a:pt x="14969" y="9074"/>
                    <a:pt x="15282" y="9074"/>
                  </a:cubicBezTo>
                  <a:close/>
                  <a:moveTo>
                    <a:pt x="10782" y="1"/>
                  </a:moveTo>
                  <a:cubicBezTo>
                    <a:pt x="10776" y="1"/>
                    <a:pt x="10771" y="1"/>
                    <a:pt x="10765" y="1"/>
                  </a:cubicBezTo>
                  <a:lnTo>
                    <a:pt x="5119" y="1"/>
                  </a:lnTo>
                  <a:cubicBezTo>
                    <a:pt x="4806" y="1"/>
                    <a:pt x="4553" y="254"/>
                    <a:pt x="4553" y="567"/>
                  </a:cubicBezTo>
                  <a:lnTo>
                    <a:pt x="4553" y="3388"/>
                  </a:lnTo>
                  <a:lnTo>
                    <a:pt x="3852" y="3388"/>
                  </a:lnTo>
                  <a:cubicBezTo>
                    <a:pt x="2993" y="3388"/>
                    <a:pt x="2295" y="4087"/>
                    <a:pt x="2295" y="4948"/>
                  </a:cubicBezTo>
                  <a:lnTo>
                    <a:pt x="2295" y="5686"/>
                  </a:lnTo>
                  <a:lnTo>
                    <a:pt x="1693" y="5686"/>
                  </a:lnTo>
                  <a:cubicBezTo>
                    <a:pt x="756" y="5686"/>
                    <a:pt x="0" y="6442"/>
                    <a:pt x="0" y="7378"/>
                  </a:cubicBezTo>
                  <a:lnTo>
                    <a:pt x="0" y="14154"/>
                  </a:lnTo>
                  <a:cubicBezTo>
                    <a:pt x="0" y="15090"/>
                    <a:pt x="756" y="15846"/>
                    <a:pt x="1693" y="15849"/>
                  </a:cubicBezTo>
                  <a:lnTo>
                    <a:pt x="4553" y="15849"/>
                  </a:lnTo>
                  <a:lnTo>
                    <a:pt x="4553" y="12461"/>
                  </a:lnTo>
                  <a:lnTo>
                    <a:pt x="3990" y="12461"/>
                  </a:lnTo>
                  <a:cubicBezTo>
                    <a:pt x="3677" y="12461"/>
                    <a:pt x="3424" y="12208"/>
                    <a:pt x="3424" y="11895"/>
                  </a:cubicBezTo>
                  <a:cubicBezTo>
                    <a:pt x="3424" y="11582"/>
                    <a:pt x="3677" y="11332"/>
                    <a:pt x="3990" y="11332"/>
                  </a:cubicBezTo>
                  <a:lnTo>
                    <a:pt x="15282" y="11332"/>
                  </a:lnTo>
                  <a:cubicBezTo>
                    <a:pt x="15593" y="11332"/>
                    <a:pt x="15845" y="11582"/>
                    <a:pt x="15845" y="11895"/>
                  </a:cubicBezTo>
                  <a:cubicBezTo>
                    <a:pt x="15845" y="12208"/>
                    <a:pt x="15593" y="12461"/>
                    <a:pt x="15282" y="12461"/>
                  </a:cubicBezTo>
                  <a:lnTo>
                    <a:pt x="14716" y="12461"/>
                  </a:lnTo>
                  <a:lnTo>
                    <a:pt x="14716" y="15849"/>
                  </a:lnTo>
                  <a:lnTo>
                    <a:pt x="17541" y="15849"/>
                  </a:lnTo>
                  <a:cubicBezTo>
                    <a:pt x="18474" y="15849"/>
                    <a:pt x="19272" y="15087"/>
                    <a:pt x="19272" y="14154"/>
                  </a:cubicBezTo>
                  <a:lnTo>
                    <a:pt x="19272" y="7378"/>
                  </a:lnTo>
                  <a:cubicBezTo>
                    <a:pt x="19272" y="6445"/>
                    <a:pt x="18474" y="5686"/>
                    <a:pt x="17541" y="5686"/>
                  </a:cubicBezTo>
                  <a:lnTo>
                    <a:pt x="16975" y="5686"/>
                  </a:lnTo>
                  <a:lnTo>
                    <a:pt x="16975" y="4948"/>
                  </a:lnTo>
                  <a:cubicBezTo>
                    <a:pt x="16975" y="4087"/>
                    <a:pt x="16276" y="3388"/>
                    <a:pt x="15418" y="3388"/>
                  </a:cubicBezTo>
                  <a:lnTo>
                    <a:pt x="14385" y="3388"/>
                  </a:lnTo>
                  <a:cubicBezTo>
                    <a:pt x="11026" y="30"/>
                    <a:pt x="11079" y="1"/>
                    <a:pt x="10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3" name="Google Shape;6363;p83"/>
          <p:cNvGrpSpPr/>
          <p:nvPr/>
        </p:nvGrpSpPr>
        <p:grpSpPr>
          <a:xfrm>
            <a:off x="4166269" y="2287102"/>
            <a:ext cx="339253" cy="339253"/>
            <a:chOff x="5660400" y="238125"/>
            <a:chExt cx="481825" cy="481825"/>
          </a:xfrm>
        </p:grpSpPr>
        <p:sp>
          <p:nvSpPr>
            <p:cNvPr id="6364" name="Google Shape;6364;p83"/>
            <p:cNvSpPr/>
            <p:nvPr/>
          </p:nvSpPr>
          <p:spPr>
            <a:xfrm>
              <a:off x="5660400" y="436700"/>
              <a:ext cx="481825" cy="283250"/>
            </a:xfrm>
            <a:custGeom>
              <a:avLst/>
              <a:gdLst/>
              <a:ahLst/>
              <a:cxnLst/>
              <a:rect l="l" t="t" r="r" b="b"/>
              <a:pathLst>
                <a:path w="19273" h="11330" extrusionOk="0">
                  <a:moveTo>
                    <a:pt x="5120" y="1130"/>
                  </a:moveTo>
                  <a:cubicBezTo>
                    <a:pt x="5433" y="1130"/>
                    <a:pt x="5683" y="1380"/>
                    <a:pt x="5683" y="1693"/>
                  </a:cubicBezTo>
                  <a:cubicBezTo>
                    <a:pt x="5683" y="2006"/>
                    <a:pt x="5433" y="2259"/>
                    <a:pt x="5120" y="2259"/>
                  </a:cubicBezTo>
                  <a:lnTo>
                    <a:pt x="2861" y="2259"/>
                  </a:lnTo>
                  <a:cubicBezTo>
                    <a:pt x="2548" y="2259"/>
                    <a:pt x="2298" y="2006"/>
                    <a:pt x="2298" y="1693"/>
                  </a:cubicBezTo>
                  <a:cubicBezTo>
                    <a:pt x="2298" y="1380"/>
                    <a:pt x="2548" y="1130"/>
                    <a:pt x="2861" y="1130"/>
                  </a:cubicBezTo>
                  <a:close/>
                  <a:moveTo>
                    <a:pt x="10766" y="1130"/>
                  </a:moveTo>
                  <a:cubicBezTo>
                    <a:pt x="11079" y="1130"/>
                    <a:pt x="11329" y="1380"/>
                    <a:pt x="11329" y="1693"/>
                  </a:cubicBezTo>
                  <a:cubicBezTo>
                    <a:pt x="11329" y="2006"/>
                    <a:pt x="11079" y="2259"/>
                    <a:pt x="10766" y="2259"/>
                  </a:cubicBezTo>
                  <a:lnTo>
                    <a:pt x="8507" y="2259"/>
                  </a:lnTo>
                  <a:cubicBezTo>
                    <a:pt x="8194" y="2259"/>
                    <a:pt x="7944" y="2006"/>
                    <a:pt x="7944" y="1693"/>
                  </a:cubicBezTo>
                  <a:cubicBezTo>
                    <a:pt x="7944" y="1380"/>
                    <a:pt x="8194" y="1130"/>
                    <a:pt x="8507" y="1130"/>
                  </a:cubicBezTo>
                  <a:close/>
                  <a:moveTo>
                    <a:pt x="16412" y="1130"/>
                  </a:moveTo>
                  <a:cubicBezTo>
                    <a:pt x="16725" y="1130"/>
                    <a:pt x="16975" y="1380"/>
                    <a:pt x="16975" y="1693"/>
                  </a:cubicBezTo>
                  <a:cubicBezTo>
                    <a:pt x="16975" y="2006"/>
                    <a:pt x="16725" y="2259"/>
                    <a:pt x="16412" y="2259"/>
                  </a:cubicBezTo>
                  <a:lnTo>
                    <a:pt x="14153" y="2259"/>
                  </a:lnTo>
                  <a:cubicBezTo>
                    <a:pt x="13840" y="2259"/>
                    <a:pt x="13590" y="2006"/>
                    <a:pt x="13590" y="1693"/>
                  </a:cubicBezTo>
                  <a:cubicBezTo>
                    <a:pt x="13590" y="1380"/>
                    <a:pt x="13840" y="1130"/>
                    <a:pt x="14153" y="1130"/>
                  </a:cubicBezTo>
                  <a:close/>
                  <a:moveTo>
                    <a:pt x="5120" y="4518"/>
                  </a:moveTo>
                  <a:cubicBezTo>
                    <a:pt x="5433" y="4518"/>
                    <a:pt x="5683" y="4767"/>
                    <a:pt x="5683" y="5081"/>
                  </a:cubicBezTo>
                  <a:cubicBezTo>
                    <a:pt x="5683" y="5394"/>
                    <a:pt x="5433" y="5647"/>
                    <a:pt x="5120" y="5647"/>
                  </a:cubicBezTo>
                  <a:lnTo>
                    <a:pt x="2861" y="5647"/>
                  </a:lnTo>
                  <a:cubicBezTo>
                    <a:pt x="2548" y="5647"/>
                    <a:pt x="2298" y="5394"/>
                    <a:pt x="2298" y="5081"/>
                  </a:cubicBezTo>
                  <a:cubicBezTo>
                    <a:pt x="2298" y="4767"/>
                    <a:pt x="2548" y="4518"/>
                    <a:pt x="2861" y="4518"/>
                  </a:cubicBezTo>
                  <a:close/>
                  <a:moveTo>
                    <a:pt x="10766" y="4518"/>
                  </a:moveTo>
                  <a:cubicBezTo>
                    <a:pt x="11079" y="4518"/>
                    <a:pt x="11329" y="4767"/>
                    <a:pt x="11329" y="5081"/>
                  </a:cubicBezTo>
                  <a:cubicBezTo>
                    <a:pt x="11329" y="5394"/>
                    <a:pt x="11079" y="5647"/>
                    <a:pt x="10766" y="5647"/>
                  </a:cubicBezTo>
                  <a:lnTo>
                    <a:pt x="8507" y="5647"/>
                  </a:lnTo>
                  <a:cubicBezTo>
                    <a:pt x="8194" y="5647"/>
                    <a:pt x="7944" y="5394"/>
                    <a:pt x="7944" y="5081"/>
                  </a:cubicBezTo>
                  <a:cubicBezTo>
                    <a:pt x="7944" y="4767"/>
                    <a:pt x="8194" y="4518"/>
                    <a:pt x="8507" y="4518"/>
                  </a:cubicBezTo>
                  <a:close/>
                  <a:moveTo>
                    <a:pt x="16412" y="4518"/>
                  </a:moveTo>
                  <a:cubicBezTo>
                    <a:pt x="16725" y="4518"/>
                    <a:pt x="16975" y="4767"/>
                    <a:pt x="16975" y="5081"/>
                  </a:cubicBezTo>
                  <a:cubicBezTo>
                    <a:pt x="16975" y="5394"/>
                    <a:pt x="16725" y="5647"/>
                    <a:pt x="16412" y="5647"/>
                  </a:cubicBezTo>
                  <a:lnTo>
                    <a:pt x="14153" y="5647"/>
                  </a:lnTo>
                  <a:cubicBezTo>
                    <a:pt x="13840" y="5647"/>
                    <a:pt x="13590" y="5394"/>
                    <a:pt x="13590" y="5081"/>
                  </a:cubicBezTo>
                  <a:cubicBezTo>
                    <a:pt x="13590" y="4767"/>
                    <a:pt x="13840" y="4518"/>
                    <a:pt x="14153" y="4518"/>
                  </a:cubicBezTo>
                  <a:close/>
                  <a:moveTo>
                    <a:pt x="5120" y="7941"/>
                  </a:moveTo>
                  <a:cubicBezTo>
                    <a:pt x="5433" y="7941"/>
                    <a:pt x="5683" y="8194"/>
                    <a:pt x="5683" y="8507"/>
                  </a:cubicBezTo>
                  <a:cubicBezTo>
                    <a:pt x="5683" y="8818"/>
                    <a:pt x="5433" y="9071"/>
                    <a:pt x="5120" y="9071"/>
                  </a:cubicBezTo>
                  <a:lnTo>
                    <a:pt x="2861" y="9071"/>
                  </a:lnTo>
                  <a:cubicBezTo>
                    <a:pt x="2548" y="9071"/>
                    <a:pt x="2298" y="8818"/>
                    <a:pt x="2298" y="8507"/>
                  </a:cubicBezTo>
                  <a:cubicBezTo>
                    <a:pt x="2298" y="8194"/>
                    <a:pt x="2548" y="7941"/>
                    <a:pt x="2861" y="7941"/>
                  </a:cubicBezTo>
                  <a:close/>
                  <a:moveTo>
                    <a:pt x="10766" y="7941"/>
                  </a:moveTo>
                  <a:cubicBezTo>
                    <a:pt x="11079" y="7941"/>
                    <a:pt x="11329" y="8194"/>
                    <a:pt x="11329" y="8507"/>
                  </a:cubicBezTo>
                  <a:cubicBezTo>
                    <a:pt x="11329" y="8818"/>
                    <a:pt x="11079" y="9071"/>
                    <a:pt x="10766" y="9071"/>
                  </a:cubicBezTo>
                  <a:lnTo>
                    <a:pt x="8507" y="9071"/>
                  </a:lnTo>
                  <a:cubicBezTo>
                    <a:pt x="8194" y="9071"/>
                    <a:pt x="7944" y="8818"/>
                    <a:pt x="7944" y="8507"/>
                  </a:cubicBezTo>
                  <a:cubicBezTo>
                    <a:pt x="7944" y="8194"/>
                    <a:pt x="8194" y="7941"/>
                    <a:pt x="8507" y="7941"/>
                  </a:cubicBezTo>
                  <a:close/>
                  <a:moveTo>
                    <a:pt x="16412" y="7941"/>
                  </a:moveTo>
                  <a:cubicBezTo>
                    <a:pt x="16725" y="7941"/>
                    <a:pt x="16975" y="8194"/>
                    <a:pt x="16975" y="8507"/>
                  </a:cubicBezTo>
                  <a:cubicBezTo>
                    <a:pt x="16975" y="8818"/>
                    <a:pt x="16725" y="9071"/>
                    <a:pt x="16412" y="9071"/>
                  </a:cubicBezTo>
                  <a:lnTo>
                    <a:pt x="14153" y="9071"/>
                  </a:lnTo>
                  <a:cubicBezTo>
                    <a:pt x="13840" y="9071"/>
                    <a:pt x="13590" y="8818"/>
                    <a:pt x="13590" y="8507"/>
                  </a:cubicBezTo>
                  <a:cubicBezTo>
                    <a:pt x="13590" y="8194"/>
                    <a:pt x="13840" y="7941"/>
                    <a:pt x="14153" y="7941"/>
                  </a:cubicBezTo>
                  <a:close/>
                  <a:moveTo>
                    <a:pt x="1" y="1"/>
                  </a:moveTo>
                  <a:lnTo>
                    <a:pt x="1" y="9637"/>
                  </a:lnTo>
                  <a:cubicBezTo>
                    <a:pt x="1" y="10570"/>
                    <a:pt x="759" y="11329"/>
                    <a:pt x="1696" y="11329"/>
                  </a:cubicBezTo>
                  <a:lnTo>
                    <a:pt x="17580" y="11329"/>
                  </a:lnTo>
                  <a:cubicBezTo>
                    <a:pt x="18514" y="11329"/>
                    <a:pt x="19273" y="10570"/>
                    <a:pt x="19273" y="9637"/>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5" name="Google Shape;6365;p83"/>
            <p:cNvSpPr/>
            <p:nvPr/>
          </p:nvSpPr>
          <p:spPr>
            <a:xfrm>
              <a:off x="5660400" y="238125"/>
              <a:ext cx="481825" cy="170375"/>
            </a:xfrm>
            <a:custGeom>
              <a:avLst/>
              <a:gdLst/>
              <a:ahLst/>
              <a:cxnLst/>
              <a:rect l="l" t="t" r="r" b="b"/>
              <a:pathLst>
                <a:path w="19273" h="6815" extrusionOk="0">
                  <a:moveTo>
                    <a:pt x="3990" y="1129"/>
                  </a:moveTo>
                  <a:cubicBezTo>
                    <a:pt x="4304" y="1129"/>
                    <a:pt x="4557" y="1382"/>
                    <a:pt x="4557" y="1695"/>
                  </a:cubicBezTo>
                  <a:lnTo>
                    <a:pt x="4557" y="3954"/>
                  </a:lnTo>
                  <a:cubicBezTo>
                    <a:pt x="4557" y="4264"/>
                    <a:pt x="4304" y="4517"/>
                    <a:pt x="3990" y="4517"/>
                  </a:cubicBezTo>
                  <a:cubicBezTo>
                    <a:pt x="3677" y="4517"/>
                    <a:pt x="3427" y="4264"/>
                    <a:pt x="3427" y="3954"/>
                  </a:cubicBezTo>
                  <a:lnTo>
                    <a:pt x="3427" y="1695"/>
                  </a:lnTo>
                  <a:cubicBezTo>
                    <a:pt x="3427" y="1382"/>
                    <a:pt x="3677" y="1129"/>
                    <a:pt x="3990" y="1129"/>
                  </a:cubicBezTo>
                  <a:close/>
                  <a:moveTo>
                    <a:pt x="9637" y="1129"/>
                  </a:moveTo>
                  <a:cubicBezTo>
                    <a:pt x="9950" y="1129"/>
                    <a:pt x="10203" y="1382"/>
                    <a:pt x="10203" y="1695"/>
                  </a:cubicBezTo>
                  <a:lnTo>
                    <a:pt x="10203" y="3954"/>
                  </a:lnTo>
                  <a:cubicBezTo>
                    <a:pt x="10203" y="4264"/>
                    <a:pt x="9950" y="4517"/>
                    <a:pt x="9637" y="4517"/>
                  </a:cubicBezTo>
                  <a:cubicBezTo>
                    <a:pt x="9323" y="4517"/>
                    <a:pt x="9073" y="4264"/>
                    <a:pt x="9073" y="3954"/>
                  </a:cubicBezTo>
                  <a:lnTo>
                    <a:pt x="9073" y="1695"/>
                  </a:lnTo>
                  <a:cubicBezTo>
                    <a:pt x="9073" y="1382"/>
                    <a:pt x="9323" y="1129"/>
                    <a:pt x="9637" y="1129"/>
                  </a:cubicBezTo>
                  <a:close/>
                  <a:moveTo>
                    <a:pt x="15283" y="1129"/>
                  </a:moveTo>
                  <a:cubicBezTo>
                    <a:pt x="15596" y="1129"/>
                    <a:pt x="15849" y="1382"/>
                    <a:pt x="15849" y="1695"/>
                  </a:cubicBezTo>
                  <a:lnTo>
                    <a:pt x="15849" y="3954"/>
                  </a:lnTo>
                  <a:cubicBezTo>
                    <a:pt x="15849" y="4264"/>
                    <a:pt x="15596" y="4517"/>
                    <a:pt x="15283" y="4517"/>
                  </a:cubicBezTo>
                  <a:cubicBezTo>
                    <a:pt x="14969" y="4517"/>
                    <a:pt x="14719" y="4264"/>
                    <a:pt x="14719" y="3954"/>
                  </a:cubicBezTo>
                  <a:lnTo>
                    <a:pt x="14719" y="1695"/>
                  </a:lnTo>
                  <a:cubicBezTo>
                    <a:pt x="14719" y="1382"/>
                    <a:pt x="14969" y="1129"/>
                    <a:pt x="15283" y="1129"/>
                  </a:cubicBezTo>
                  <a:close/>
                  <a:moveTo>
                    <a:pt x="3990" y="0"/>
                  </a:moveTo>
                  <a:cubicBezTo>
                    <a:pt x="3054" y="0"/>
                    <a:pt x="2298" y="759"/>
                    <a:pt x="2298" y="1695"/>
                  </a:cubicBezTo>
                  <a:lnTo>
                    <a:pt x="2298" y="2258"/>
                  </a:lnTo>
                  <a:lnTo>
                    <a:pt x="1696" y="2258"/>
                  </a:lnTo>
                  <a:cubicBezTo>
                    <a:pt x="759" y="2258"/>
                    <a:pt x="1" y="3017"/>
                    <a:pt x="1" y="3954"/>
                  </a:cubicBezTo>
                  <a:lnTo>
                    <a:pt x="1" y="6814"/>
                  </a:lnTo>
                  <a:lnTo>
                    <a:pt x="19273" y="6814"/>
                  </a:lnTo>
                  <a:lnTo>
                    <a:pt x="19273" y="3954"/>
                  </a:lnTo>
                  <a:cubicBezTo>
                    <a:pt x="19273" y="3017"/>
                    <a:pt x="18514" y="2258"/>
                    <a:pt x="17580" y="2258"/>
                  </a:cubicBezTo>
                  <a:lnTo>
                    <a:pt x="16978" y="2258"/>
                  </a:lnTo>
                  <a:lnTo>
                    <a:pt x="16978" y="1695"/>
                  </a:lnTo>
                  <a:cubicBezTo>
                    <a:pt x="16978" y="759"/>
                    <a:pt x="16219" y="0"/>
                    <a:pt x="15283" y="0"/>
                  </a:cubicBezTo>
                  <a:cubicBezTo>
                    <a:pt x="14346" y="0"/>
                    <a:pt x="13590" y="759"/>
                    <a:pt x="13590" y="1695"/>
                  </a:cubicBezTo>
                  <a:lnTo>
                    <a:pt x="13590" y="2258"/>
                  </a:lnTo>
                  <a:lnTo>
                    <a:pt x="11332" y="2258"/>
                  </a:lnTo>
                  <a:lnTo>
                    <a:pt x="11332" y="1695"/>
                  </a:lnTo>
                  <a:cubicBezTo>
                    <a:pt x="11332" y="759"/>
                    <a:pt x="10573" y="0"/>
                    <a:pt x="9637" y="0"/>
                  </a:cubicBezTo>
                  <a:cubicBezTo>
                    <a:pt x="8700" y="0"/>
                    <a:pt x="7944" y="759"/>
                    <a:pt x="7944" y="1695"/>
                  </a:cubicBezTo>
                  <a:lnTo>
                    <a:pt x="7944" y="2258"/>
                  </a:lnTo>
                  <a:lnTo>
                    <a:pt x="5686" y="2258"/>
                  </a:lnTo>
                  <a:lnTo>
                    <a:pt x="5686" y="1695"/>
                  </a:lnTo>
                  <a:cubicBezTo>
                    <a:pt x="5686" y="759"/>
                    <a:pt x="4927" y="0"/>
                    <a:pt x="39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66" name="Google Shape;6366;p83"/>
          <p:cNvGrpSpPr/>
          <p:nvPr/>
        </p:nvGrpSpPr>
        <p:grpSpPr>
          <a:xfrm>
            <a:off x="4582955" y="2287102"/>
            <a:ext cx="339253" cy="339253"/>
            <a:chOff x="6235400" y="249400"/>
            <a:chExt cx="481825" cy="481825"/>
          </a:xfrm>
        </p:grpSpPr>
        <p:sp>
          <p:nvSpPr>
            <p:cNvPr id="6367" name="Google Shape;6367;p83"/>
            <p:cNvSpPr/>
            <p:nvPr/>
          </p:nvSpPr>
          <p:spPr>
            <a:xfrm>
              <a:off x="6425625" y="482025"/>
              <a:ext cx="177700" cy="135375"/>
            </a:xfrm>
            <a:custGeom>
              <a:avLst/>
              <a:gdLst/>
              <a:ahLst/>
              <a:cxnLst/>
              <a:rect l="l" t="t" r="r" b="b"/>
              <a:pathLst>
                <a:path w="7108" h="5415" extrusionOk="0">
                  <a:moveTo>
                    <a:pt x="5415" y="0"/>
                  </a:moveTo>
                  <a:lnTo>
                    <a:pt x="1" y="5415"/>
                  </a:lnTo>
                  <a:lnTo>
                    <a:pt x="7107" y="5415"/>
                  </a:lnTo>
                  <a:lnTo>
                    <a:pt x="7107" y="1696"/>
                  </a:lnTo>
                  <a:lnTo>
                    <a:pt x="54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8" name="Google Shape;6368;p83"/>
            <p:cNvSpPr/>
            <p:nvPr/>
          </p:nvSpPr>
          <p:spPr>
            <a:xfrm>
              <a:off x="6462150" y="419775"/>
              <a:ext cx="28250" cy="28250"/>
            </a:xfrm>
            <a:custGeom>
              <a:avLst/>
              <a:gdLst/>
              <a:ahLst/>
              <a:cxnLst/>
              <a:rect l="l" t="t" r="r" b="b"/>
              <a:pathLst>
                <a:path w="1130" h="1130" extrusionOk="0">
                  <a:moveTo>
                    <a:pt x="566" y="0"/>
                  </a:moveTo>
                  <a:cubicBezTo>
                    <a:pt x="253" y="0"/>
                    <a:pt x="0" y="250"/>
                    <a:pt x="0" y="563"/>
                  </a:cubicBezTo>
                  <a:cubicBezTo>
                    <a:pt x="0" y="876"/>
                    <a:pt x="253" y="1129"/>
                    <a:pt x="566" y="1129"/>
                  </a:cubicBezTo>
                  <a:cubicBezTo>
                    <a:pt x="877" y="1129"/>
                    <a:pt x="1130" y="876"/>
                    <a:pt x="1130" y="563"/>
                  </a:cubicBezTo>
                  <a:cubicBezTo>
                    <a:pt x="1130" y="250"/>
                    <a:pt x="877"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69" name="Google Shape;6369;p83"/>
            <p:cNvSpPr/>
            <p:nvPr/>
          </p:nvSpPr>
          <p:spPr>
            <a:xfrm>
              <a:off x="6349225" y="508600"/>
              <a:ext cx="113625" cy="108800"/>
            </a:xfrm>
            <a:custGeom>
              <a:avLst/>
              <a:gdLst/>
              <a:ahLst/>
              <a:cxnLst/>
              <a:rect l="l" t="t" r="r" b="b"/>
              <a:pathLst>
                <a:path w="4545" h="4352" extrusionOk="0">
                  <a:moveTo>
                    <a:pt x="2858" y="0"/>
                  </a:moveTo>
                  <a:lnTo>
                    <a:pt x="0" y="2623"/>
                  </a:lnTo>
                  <a:lnTo>
                    <a:pt x="0" y="4352"/>
                  </a:lnTo>
                  <a:lnTo>
                    <a:pt x="1461" y="4352"/>
                  </a:lnTo>
                  <a:lnTo>
                    <a:pt x="4544" y="1265"/>
                  </a:lnTo>
                  <a:lnTo>
                    <a:pt x="28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0" name="Google Shape;6370;p83"/>
            <p:cNvSpPr/>
            <p:nvPr/>
          </p:nvSpPr>
          <p:spPr>
            <a:xfrm>
              <a:off x="6349225" y="363300"/>
              <a:ext cx="254100" cy="172575"/>
            </a:xfrm>
            <a:custGeom>
              <a:avLst/>
              <a:gdLst/>
              <a:ahLst/>
              <a:cxnLst/>
              <a:rect l="l" t="t" r="r" b="b"/>
              <a:pathLst>
                <a:path w="10164" h="6903" extrusionOk="0">
                  <a:moveTo>
                    <a:pt x="5083" y="1130"/>
                  </a:moveTo>
                  <a:cubicBezTo>
                    <a:pt x="5767" y="1130"/>
                    <a:pt x="6384" y="1542"/>
                    <a:pt x="6646" y="2175"/>
                  </a:cubicBezTo>
                  <a:cubicBezTo>
                    <a:pt x="6908" y="2807"/>
                    <a:pt x="6764" y="3536"/>
                    <a:pt x="6279" y="4021"/>
                  </a:cubicBezTo>
                  <a:cubicBezTo>
                    <a:pt x="5955" y="4345"/>
                    <a:pt x="5521" y="4517"/>
                    <a:pt x="5081" y="4517"/>
                  </a:cubicBezTo>
                  <a:cubicBezTo>
                    <a:pt x="4862" y="4517"/>
                    <a:pt x="4642" y="4475"/>
                    <a:pt x="4433" y="4388"/>
                  </a:cubicBezTo>
                  <a:cubicBezTo>
                    <a:pt x="3801" y="4126"/>
                    <a:pt x="3388" y="3509"/>
                    <a:pt x="3388" y="2822"/>
                  </a:cubicBezTo>
                  <a:cubicBezTo>
                    <a:pt x="3388" y="1886"/>
                    <a:pt x="4147" y="1130"/>
                    <a:pt x="5083" y="1130"/>
                  </a:cubicBezTo>
                  <a:close/>
                  <a:moveTo>
                    <a:pt x="0" y="1"/>
                  </a:moveTo>
                  <a:lnTo>
                    <a:pt x="0" y="6903"/>
                  </a:lnTo>
                  <a:lnTo>
                    <a:pt x="2443" y="4665"/>
                  </a:lnTo>
                  <a:cubicBezTo>
                    <a:pt x="2549" y="4567"/>
                    <a:pt x="2686" y="4517"/>
                    <a:pt x="2824" y="4517"/>
                  </a:cubicBezTo>
                  <a:cubicBezTo>
                    <a:pt x="2943" y="4517"/>
                    <a:pt x="3062" y="4554"/>
                    <a:pt x="3162" y="4629"/>
                  </a:cubicBezTo>
                  <a:lnTo>
                    <a:pt x="5351" y="6270"/>
                  </a:lnTo>
                  <a:lnTo>
                    <a:pt x="8071" y="3551"/>
                  </a:lnTo>
                  <a:cubicBezTo>
                    <a:pt x="8181" y="3441"/>
                    <a:pt x="8325" y="3386"/>
                    <a:pt x="8470" y="3386"/>
                  </a:cubicBezTo>
                  <a:cubicBezTo>
                    <a:pt x="8614" y="3386"/>
                    <a:pt x="8759" y="3441"/>
                    <a:pt x="8869" y="3551"/>
                  </a:cubicBezTo>
                  <a:lnTo>
                    <a:pt x="10163" y="4846"/>
                  </a:lnTo>
                  <a:lnTo>
                    <a:pt x="101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1" name="Google Shape;6371;p83"/>
            <p:cNvSpPr/>
            <p:nvPr/>
          </p:nvSpPr>
          <p:spPr>
            <a:xfrm>
              <a:off x="6235400" y="249400"/>
              <a:ext cx="481825" cy="481825"/>
            </a:xfrm>
            <a:custGeom>
              <a:avLst/>
              <a:gdLst/>
              <a:ahLst/>
              <a:cxnLst/>
              <a:rect l="l" t="t" r="r" b="b"/>
              <a:pathLst>
                <a:path w="19273" h="19273" extrusionOk="0">
                  <a:moveTo>
                    <a:pt x="15283" y="3427"/>
                  </a:moveTo>
                  <a:cubicBezTo>
                    <a:pt x="15593" y="3427"/>
                    <a:pt x="15846" y="3677"/>
                    <a:pt x="15846" y="3991"/>
                  </a:cubicBezTo>
                  <a:lnTo>
                    <a:pt x="15846" y="15283"/>
                  </a:lnTo>
                  <a:cubicBezTo>
                    <a:pt x="15846" y="15596"/>
                    <a:pt x="15593" y="15849"/>
                    <a:pt x="15283" y="15849"/>
                  </a:cubicBezTo>
                  <a:lnTo>
                    <a:pt x="3990" y="15849"/>
                  </a:lnTo>
                  <a:cubicBezTo>
                    <a:pt x="3677" y="15849"/>
                    <a:pt x="3424" y="15596"/>
                    <a:pt x="3424" y="15283"/>
                  </a:cubicBezTo>
                  <a:lnTo>
                    <a:pt x="3424" y="3991"/>
                  </a:lnTo>
                  <a:cubicBezTo>
                    <a:pt x="3424" y="3677"/>
                    <a:pt x="3677" y="3427"/>
                    <a:pt x="3990" y="3427"/>
                  </a:cubicBezTo>
                  <a:close/>
                  <a:moveTo>
                    <a:pt x="564" y="1"/>
                  </a:moveTo>
                  <a:cubicBezTo>
                    <a:pt x="250" y="1"/>
                    <a:pt x="0" y="254"/>
                    <a:pt x="0" y="567"/>
                  </a:cubicBezTo>
                  <a:lnTo>
                    <a:pt x="0" y="2861"/>
                  </a:lnTo>
                  <a:cubicBezTo>
                    <a:pt x="0" y="3175"/>
                    <a:pt x="250" y="3427"/>
                    <a:pt x="564" y="3427"/>
                  </a:cubicBezTo>
                  <a:cubicBezTo>
                    <a:pt x="877" y="3427"/>
                    <a:pt x="1127" y="3677"/>
                    <a:pt x="1127" y="3991"/>
                  </a:cubicBezTo>
                  <a:cubicBezTo>
                    <a:pt x="1127" y="4304"/>
                    <a:pt x="877" y="4557"/>
                    <a:pt x="564" y="4557"/>
                  </a:cubicBezTo>
                  <a:cubicBezTo>
                    <a:pt x="250" y="4557"/>
                    <a:pt x="0" y="4807"/>
                    <a:pt x="0" y="5120"/>
                  </a:cubicBezTo>
                  <a:lnTo>
                    <a:pt x="0" y="8507"/>
                  </a:lnTo>
                  <a:cubicBezTo>
                    <a:pt x="0" y="8821"/>
                    <a:pt x="250" y="9074"/>
                    <a:pt x="564" y="9074"/>
                  </a:cubicBezTo>
                  <a:cubicBezTo>
                    <a:pt x="877" y="9074"/>
                    <a:pt x="1127" y="9324"/>
                    <a:pt x="1127" y="9637"/>
                  </a:cubicBezTo>
                  <a:cubicBezTo>
                    <a:pt x="1127" y="9950"/>
                    <a:pt x="877" y="10203"/>
                    <a:pt x="564" y="10203"/>
                  </a:cubicBezTo>
                  <a:cubicBezTo>
                    <a:pt x="250" y="10203"/>
                    <a:pt x="0" y="10453"/>
                    <a:pt x="0" y="10766"/>
                  </a:cubicBezTo>
                  <a:lnTo>
                    <a:pt x="0" y="14154"/>
                  </a:lnTo>
                  <a:cubicBezTo>
                    <a:pt x="0" y="14467"/>
                    <a:pt x="250" y="14720"/>
                    <a:pt x="564" y="14720"/>
                  </a:cubicBezTo>
                  <a:cubicBezTo>
                    <a:pt x="877" y="14720"/>
                    <a:pt x="1127" y="14970"/>
                    <a:pt x="1127" y="15283"/>
                  </a:cubicBezTo>
                  <a:cubicBezTo>
                    <a:pt x="1127" y="15596"/>
                    <a:pt x="877" y="15849"/>
                    <a:pt x="564" y="15849"/>
                  </a:cubicBezTo>
                  <a:cubicBezTo>
                    <a:pt x="250" y="15849"/>
                    <a:pt x="0" y="16099"/>
                    <a:pt x="0" y="16412"/>
                  </a:cubicBezTo>
                  <a:lnTo>
                    <a:pt x="0" y="18710"/>
                  </a:lnTo>
                  <a:cubicBezTo>
                    <a:pt x="0" y="19020"/>
                    <a:pt x="250" y="19273"/>
                    <a:pt x="564" y="19273"/>
                  </a:cubicBezTo>
                  <a:lnTo>
                    <a:pt x="2861" y="19273"/>
                  </a:lnTo>
                  <a:cubicBezTo>
                    <a:pt x="3171" y="19273"/>
                    <a:pt x="3424" y="19020"/>
                    <a:pt x="3424" y="18710"/>
                  </a:cubicBezTo>
                  <a:cubicBezTo>
                    <a:pt x="3424" y="18396"/>
                    <a:pt x="3677" y="18143"/>
                    <a:pt x="3990" y="18143"/>
                  </a:cubicBezTo>
                  <a:cubicBezTo>
                    <a:pt x="4300" y="18143"/>
                    <a:pt x="4553" y="18396"/>
                    <a:pt x="4553" y="18710"/>
                  </a:cubicBezTo>
                  <a:cubicBezTo>
                    <a:pt x="4553" y="19020"/>
                    <a:pt x="4806" y="19273"/>
                    <a:pt x="5120" y="19273"/>
                  </a:cubicBezTo>
                  <a:lnTo>
                    <a:pt x="8507" y="19273"/>
                  </a:lnTo>
                  <a:cubicBezTo>
                    <a:pt x="8817" y="19273"/>
                    <a:pt x="9070" y="19020"/>
                    <a:pt x="9070" y="18710"/>
                  </a:cubicBezTo>
                  <a:cubicBezTo>
                    <a:pt x="9070" y="18396"/>
                    <a:pt x="9323" y="18143"/>
                    <a:pt x="9636" y="18143"/>
                  </a:cubicBezTo>
                  <a:cubicBezTo>
                    <a:pt x="9947" y="18143"/>
                    <a:pt x="10200" y="18396"/>
                    <a:pt x="10200" y="18710"/>
                  </a:cubicBezTo>
                  <a:cubicBezTo>
                    <a:pt x="10200" y="19020"/>
                    <a:pt x="10452" y="19273"/>
                    <a:pt x="10766" y="19273"/>
                  </a:cubicBezTo>
                  <a:lnTo>
                    <a:pt x="14153" y="19273"/>
                  </a:lnTo>
                  <a:cubicBezTo>
                    <a:pt x="14463" y="19273"/>
                    <a:pt x="14716" y="19020"/>
                    <a:pt x="14716" y="18710"/>
                  </a:cubicBezTo>
                  <a:cubicBezTo>
                    <a:pt x="14716" y="18396"/>
                    <a:pt x="14969" y="18143"/>
                    <a:pt x="15283" y="18143"/>
                  </a:cubicBezTo>
                  <a:cubicBezTo>
                    <a:pt x="15593" y="18143"/>
                    <a:pt x="15846" y="18396"/>
                    <a:pt x="15846" y="18710"/>
                  </a:cubicBezTo>
                  <a:cubicBezTo>
                    <a:pt x="15846" y="19020"/>
                    <a:pt x="16099" y="19273"/>
                    <a:pt x="16412" y="19273"/>
                  </a:cubicBezTo>
                  <a:lnTo>
                    <a:pt x="18706" y="19273"/>
                  </a:lnTo>
                  <a:cubicBezTo>
                    <a:pt x="19019" y="19273"/>
                    <a:pt x="19272" y="19020"/>
                    <a:pt x="19272" y="18710"/>
                  </a:cubicBezTo>
                  <a:lnTo>
                    <a:pt x="19272" y="16412"/>
                  </a:lnTo>
                  <a:cubicBezTo>
                    <a:pt x="19272" y="16099"/>
                    <a:pt x="19019" y="15849"/>
                    <a:pt x="18706" y="15849"/>
                  </a:cubicBezTo>
                  <a:cubicBezTo>
                    <a:pt x="18393" y="15849"/>
                    <a:pt x="18143" y="15596"/>
                    <a:pt x="18143" y="15283"/>
                  </a:cubicBezTo>
                  <a:cubicBezTo>
                    <a:pt x="18143" y="14970"/>
                    <a:pt x="18393" y="14720"/>
                    <a:pt x="18706" y="14720"/>
                  </a:cubicBezTo>
                  <a:cubicBezTo>
                    <a:pt x="19019" y="14720"/>
                    <a:pt x="19272" y="14467"/>
                    <a:pt x="19272" y="14154"/>
                  </a:cubicBezTo>
                  <a:lnTo>
                    <a:pt x="19272" y="10766"/>
                  </a:lnTo>
                  <a:cubicBezTo>
                    <a:pt x="19272" y="10453"/>
                    <a:pt x="19019" y="10203"/>
                    <a:pt x="18706" y="10203"/>
                  </a:cubicBezTo>
                  <a:cubicBezTo>
                    <a:pt x="18393" y="10203"/>
                    <a:pt x="18143" y="9950"/>
                    <a:pt x="18143" y="9637"/>
                  </a:cubicBezTo>
                  <a:cubicBezTo>
                    <a:pt x="18143" y="9324"/>
                    <a:pt x="18393" y="9074"/>
                    <a:pt x="18706" y="9074"/>
                  </a:cubicBezTo>
                  <a:cubicBezTo>
                    <a:pt x="19019" y="9074"/>
                    <a:pt x="19272" y="8821"/>
                    <a:pt x="19272" y="8507"/>
                  </a:cubicBezTo>
                  <a:lnTo>
                    <a:pt x="19272" y="5120"/>
                  </a:lnTo>
                  <a:cubicBezTo>
                    <a:pt x="19272" y="4807"/>
                    <a:pt x="19019" y="4557"/>
                    <a:pt x="18706" y="4557"/>
                  </a:cubicBezTo>
                  <a:cubicBezTo>
                    <a:pt x="18393" y="4557"/>
                    <a:pt x="18143" y="4304"/>
                    <a:pt x="18143" y="3991"/>
                  </a:cubicBezTo>
                  <a:cubicBezTo>
                    <a:pt x="18143" y="3677"/>
                    <a:pt x="18393" y="3427"/>
                    <a:pt x="18706" y="3427"/>
                  </a:cubicBezTo>
                  <a:cubicBezTo>
                    <a:pt x="19019" y="3427"/>
                    <a:pt x="19272" y="3175"/>
                    <a:pt x="19272" y="2861"/>
                  </a:cubicBezTo>
                  <a:lnTo>
                    <a:pt x="19272" y="567"/>
                  </a:lnTo>
                  <a:cubicBezTo>
                    <a:pt x="19272" y="254"/>
                    <a:pt x="19019" y="1"/>
                    <a:pt x="18706" y="1"/>
                  </a:cubicBezTo>
                  <a:lnTo>
                    <a:pt x="16412" y="1"/>
                  </a:lnTo>
                  <a:cubicBezTo>
                    <a:pt x="16099" y="1"/>
                    <a:pt x="15846" y="254"/>
                    <a:pt x="15846" y="567"/>
                  </a:cubicBezTo>
                  <a:cubicBezTo>
                    <a:pt x="15846" y="877"/>
                    <a:pt x="15593" y="1130"/>
                    <a:pt x="15283" y="1130"/>
                  </a:cubicBezTo>
                  <a:cubicBezTo>
                    <a:pt x="14969" y="1130"/>
                    <a:pt x="14716" y="877"/>
                    <a:pt x="14716" y="567"/>
                  </a:cubicBezTo>
                  <a:cubicBezTo>
                    <a:pt x="14716" y="254"/>
                    <a:pt x="14463" y="1"/>
                    <a:pt x="14153" y="1"/>
                  </a:cubicBezTo>
                  <a:lnTo>
                    <a:pt x="10766" y="1"/>
                  </a:lnTo>
                  <a:cubicBezTo>
                    <a:pt x="10452" y="1"/>
                    <a:pt x="10200" y="254"/>
                    <a:pt x="10200" y="567"/>
                  </a:cubicBezTo>
                  <a:cubicBezTo>
                    <a:pt x="10200" y="877"/>
                    <a:pt x="9947" y="1130"/>
                    <a:pt x="9636" y="1130"/>
                  </a:cubicBezTo>
                  <a:cubicBezTo>
                    <a:pt x="9323" y="1130"/>
                    <a:pt x="9070" y="877"/>
                    <a:pt x="9070" y="567"/>
                  </a:cubicBezTo>
                  <a:cubicBezTo>
                    <a:pt x="9070" y="254"/>
                    <a:pt x="8817" y="1"/>
                    <a:pt x="8507" y="1"/>
                  </a:cubicBezTo>
                  <a:lnTo>
                    <a:pt x="5120" y="1"/>
                  </a:lnTo>
                  <a:cubicBezTo>
                    <a:pt x="4806" y="1"/>
                    <a:pt x="4553" y="254"/>
                    <a:pt x="4553" y="567"/>
                  </a:cubicBezTo>
                  <a:cubicBezTo>
                    <a:pt x="4553" y="877"/>
                    <a:pt x="4300" y="1130"/>
                    <a:pt x="3990" y="1130"/>
                  </a:cubicBezTo>
                  <a:cubicBezTo>
                    <a:pt x="3677" y="1130"/>
                    <a:pt x="3424" y="877"/>
                    <a:pt x="3424" y="567"/>
                  </a:cubicBezTo>
                  <a:cubicBezTo>
                    <a:pt x="3424" y="254"/>
                    <a:pt x="3171"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72" name="Google Shape;6372;p83"/>
          <p:cNvGrpSpPr/>
          <p:nvPr/>
        </p:nvGrpSpPr>
        <p:grpSpPr>
          <a:xfrm>
            <a:off x="821301" y="2731810"/>
            <a:ext cx="340204" cy="298116"/>
            <a:chOff x="899850" y="871450"/>
            <a:chExt cx="483175" cy="423400"/>
          </a:xfrm>
        </p:grpSpPr>
        <p:sp>
          <p:nvSpPr>
            <p:cNvPr id="6373" name="Google Shape;6373;p83"/>
            <p:cNvSpPr/>
            <p:nvPr/>
          </p:nvSpPr>
          <p:spPr>
            <a:xfrm>
              <a:off x="1325175" y="1040825"/>
              <a:ext cx="56425" cy="28275"/>
            </a:xfrm>
            <a:custGeom>
              <a:avLst/>
              <a:gdLst/>
              <a:ahLst/>
              <a:cxnLst/>
              <a:rect l="l" t="t" r="r" b="b"/>
              <a:pathLst>
                <a:path w="2257" h="1131" extrusionOk="0">
                  <a:moveTo>
                    <a:pt x="564" y="1"/>
                  </a:moveTo>
                  <a:cubicBezTo>
                    <a:pt x="251" y="1"/>
                    <a:pt x="1" y="251"/>
                    <a:pt x="1" y="564"/>
                  </a:cubicBezTo>
                  <a:cubicBezTo>
                    <a:pt x="1" y="877"/>
                    <a:pt x="251" y="1130"/>
                    <a:pt x="564" y="1130"/>
                  </a:cubicBezTo>
                  <a:lnTo>
                    <a:pt x="1693" y="1130"/>
                  </a:lnTo>
                  <a:cubicBezTo>
                    <a:pt x="2006" y="1130"/>
                    <a:pt x="2256" y="877"/>
                    <a:pt x="2256" y="564"/>
                  </a:cubicBezTo>
                  <a:cubicBezTo>
                    <a:pt x="2256" y="251"/>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4" name="Google Shape;6374;p83"/>
            <p:cNvSpPr/>
            <p:nvPr/>
          </p:nvSpPr>
          <p:spPr>
            <a:xfrm>
              <a:off x="1323750" y="956100"/>
              <a:ext cx="59275" cy="56525"/>
            </a:xfrm>
            <a:custGeom>
              <a:avLst/>
              <a:gdLst/>
              <a:ahLst/>
              <a:cxnLst/>
              <a:rect l="l" t="t" r="r" b="b"/>
              <a:pathLst>
                <a:path w="2371" h="2261" extrusionOk="0">
                  <a:moveTo>
                    <a:pt x="1750" y="0"/>
                  </a:moveTo>
                  <a:cubicBezTo>
                    <a:pt x="1605" y="0"/>
                    <a:pt x="1461" y="55"/>
                    <a:pt x="1350" y="165"/>
                  </a:cubicBezTo>
                  <a:lnTo>
                    <a:pt x="220" y="1294"/>
                  </a:lnTo>
                  <a:cubicBezTo>
                    <a:pt x="0" y="1517"/>
                    <a:pt x="0" y="1872"/>
                    <a:pt x="220" y="2095"/>
                  </a:cubicBezTo>
                  <a:cubicBezTo>
                    <a:pt x="332" y="2205"/>
                    <a:pt x="476" y="2260"/>
                    <a:pt x="621" y="2260"/>
                  </a:cubicBezTo>
                  <a:cubicBezTo>
                    <a:pt x="765" y="2260"/>
                    <a:pt x="910" y="2205"/>
                    <a:pt x="1021" y="2095"/>
                  </a:cubicBezTo>
                  <a:lnTo>
                    <a:pt x="2151" y="966"/>
                  </a:lnTo>
                  <a:cubicBezTo>
                    <a:pt x="2370" y="743"/>
                    <a:pt x="2370" y="388"/>
                    <a:pt x="2151" y="165"/>
                  </a:cubicBezTo>
                  <a:cubicBezTo>
                    <a:pt x="2039" y="55"/>
                    <a:pt x="1895" y="0"/>
                    <a:pt x="1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5" name="Google Shape;6375;p83"/>
            <p:cNvSpPr/>
            <p:nvPr/>
          </p:nvSpPr>
          <p:spPr>
            <a:xfrm>
              <a:off x="1323750" y="1097250"/>
              <a:ext cx="59275" cy="56525"/>
            </a:xfrm>
            <a:custGeom>
              <a:avLst/>
              <a:gdLst/>
              <a:ahLst/>
              <a:cxnLst/>
              <a:rect l="l" t="t" r="r" b="b"/>
              <a:pathLst>
                <a:path w="2371" h="2261" extrusionOk="0">
                  <a:moveTo>
                    <a:pt x="621" y="0"/>
                  </a:moveTo>
                  <a:cubicBezTo>
                    <a:pt x="476" y="0"/>
                    <a:pt x="332" y="55"/>
                    <a:pt x="220" y="165"/>
                  </a:cubicBezTo>
                  <a:cubicBezTo>
                    <a:pt x="0" y="388"/>
                    <a:pt x="0" y="743"/>
                    <a:pt x="220" y="966"/>
                  </a:cubicBezTo>
                  <a:lnTo>
                    <a:pt x="1350" y="2095"/>
                  </a:lnTo>
                  <a:cubicBezTo>
                    <a:pt x="1461" y="2205"/>
                    <a:pt x="1605" y="2260"/>
                    <a:pt x="1750" y="2260"/>
                  </a:cubicBezTo>
                  <a:cubicBezTo>
                    <a:pt x="1895" y="2260"/>
                    <a:pt x="2039" y="2205"/>
                    <a:pt x="2151" y="2095"/>
                  </a:cubicBezTo>
                  <a:cubicBezTo>
                    <a:pt x="2370" y="1872"/>
                    <a:pt x="2370" y="1517"/>
                    <a:pt x="2151" y="1294"/>
                  </a:cubicBezTo>
                  <a:lnTo>
                    <a:pt x="1021" y="165"/>
                  </a:lnTo>
                  <a:cubicBezTo>
                    <a:pt x="910" y="55"/>
                    <a:pt x="765" y="0"/>
                    <a:pt x="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76" name="Google Shape;6376;p83"/>
            <p:cNvSpPr/>
            <p:nvPr/>
          </p:nvSpPr>
          <p:spPr>
            <a:xfrm>
              <a:off x="899850" y="871450"/>
              <a:ext cx="396150" cy="423400"/>
            </a:xfrm>
            <a:custGeom>
              <a:avLst/>
              <a:gdLst/>
              <a:ahLst/>
              <a:cxnLst/>
              <a:rect l="l" t="t" r="r" b="b"/>
              <a:pathLst>
                <a:path w="15846" h="16936" extrusionOk="0">
                  <a:moveTo>
                    <a:pt x="6812" y="4518"/>
                  </a:moveTo>
                  <a:lnTo>
                    <a:pt x="6812" y="10164"/>
                  </a:lnTo>
                  <a:lnTo>
                    <a:pt x="5682" y="10164"/>
                  </a:lnTo>
                  <a:lnTo>
                    <a:pt x="5682" y="4518"/>
                  </a:lnTo>
                  <a:close/>
                  <a:moveTo>
                    <a:pt x="14153" y="1130"/>
                  </a:moveTo>
                  <a:cubicBezTo>
                    <a:pt x="14463" y="1130"/>
                    <a:pt x="14716" y="1380"/>
                    <a:pt x="14716" y="1693"/>
                  </a:cubicBezTo>
                  <a:lnTo>
                    <a:pt x="14716" y="12985"/>
                  </a:lnTo>
                  <a:cubicBezTo>
                    <a:pt x="14716" y="13298"/>
                    <a:pt x="14463" y="13551"/>
                    <a:pt x="14153" y="13551"/>
                  </a:cubicBezTo>
                  <a:lnTo>
                    <a:pt x="13587" y="13551"/>
                  </a:lnTo>
                  <a:lnTo>
                    <a:pt x="13587" y="1130"/>
                  </a:lnTo>
                  <a:close/>
                  <a:moveTo>
                    <a:pt x="13018" y="1"/>
                  </a:moveTo>
                  <a:cubicBezTo>
                    <a:pt x="13012" y="1"/>
                    <a:pt x="13006" y="4"/>
                    <a:pt x="13000" y="4"/>
                  </a:cubicBezTo>
                  <a:cubicBezTo>
                    <a:pt x="12992" y="4"/>
                    <a:pt x="12985" y="4"/>
                    <a:pt x="12978" y="4"/>
                  </a:cubicBezTo>
                  <a:cubicBezTo>
                    <a:pt x="12972" y="4"/>
                    <a:pt x="12967" y="4"/>
                    <a:pt x="12961" y="4"/>
                  </a:cubicBezTo>
                  <a:cubicBezTo>
                    <a:pt x="12797" y="4"/>
                    <a:pt x="12768" y="58"/>
                    <a:pt x="7221" y="3385"/>
                  </a:cubicBezTo>
                  <a:lnTo>
                    <a:pt x="3990" y="3385"/>
                  </a:lnTo>
                  <a:cubicBezTo>
                    <a:pt x="1810" y="3388"/>
                    <a:pt x="0" y="5159"/>
                    <a:pt x="0" y="7339"/>
                  </a:cubicBezTo>
                  <a:cubicBezTo>
                    <a:pt x="0" y="9323"/>
                    <a:pt x="1515" y="10959"/>
                    <a:pt x="3424" y="11236"/>
                  </a:cubicBezTo>
                  <a:lnTo>
                    <a:pt x="3424" y="15244"/>
                  </a:lnTo>
                  <a:cubicBezTo>
                    <a:pt x="3424" y="16180"/>
                    <a:pt x="4183" y="16936"/>
                    <a:pt x="5119" y="16936"/>
                  </a:cubicBezTo>
                  <a:cubicBezTo>
                    <a:pt x="6053" y="16936"/>
                    <a:pt x="6812" y="16180"/>
                    <a:pt x="6812" y="15244"/>
                  </a:cubicBezTo>
                  <a:lnTo>
                    <a:pt x="6812" y="11293"/>
                  </a:lnTo>
                  <a:lnTo>
                    <a:pt x="7221" y="11293"/>
                  </a:lnTo>
                  <a:cubicBezTo>
                    <a:pt x="12690" y="14573"/>
                    <a:pt x="12811" y="14681"/>
                    <a:pt x="12984" y="14681"/>
                  </a:cubicBezTo>
                  <a:cubicBezTo>
                    <a:pt x="12997" y="14681"/>
                    <a:pt x="13009" y="14681"/>
                    <a:pt x="13024" y="14681"/>
                  </a:cubicBezTo>
                  <a:lnTo>
                    <a:pt x="14153" y="14681"/>
                  </a:lnTo>
                  <a:cubicBezTo>
                    <a:pt x="15087" y="14678"/>
                    <a:pt x="15845" y="13922"/>
                    <a:pt x="15845" y="12985"/>
                  </a:cubicBezTo>
                  <a:lnTo>
                    <a:pt x="15845" y="1693"/>
                  </a:lnTo>
                  <a:cubicBezTo>
                    <a:pt x="15845" y="756"/>
                    <a:pt x="15087" y="1"/>
                    <a:pt x="141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77" name="Google Shape;6377;p83"/>
          <p:cNvSpPr/>
          <p:nvPr/>
        </p:nvSpPr>
        <p:spPr>
          <a:xfrm>
            <a:off x="1258100" y="2711214"/>
            <a:ext cx="302200" cy="339253"/>
          </a:xfrm>
          <a:custGeom>
            <a:avLst/>
            <a:gdLst/>
            <a:ahLst/>
            <a:cxnLst/>
            <a:rect l="l" t="t" r="r" b="b"/>
            <a:pathLst>
              <a:path w="17168" h="19273" extrusionOk="0">
                <a:moveTo>
                  <a:pt x="15361" y="1130"/>
                </a:moveTo>
                <a:cubicBezTo>
                  <a:pt x="15671" y="1130"/>
                  <a:pt x="15924" y="1382"/>
                  <a:pt x="15924" y="1696"/>
                </a:cubicBezTo>
                <a:cubicBezTo>
                  <a:pt x="15924" y="2006"/>
                  <a:pt x="15671" y="2259"/>
                  <a:pt x="15361" y="2259"/>
                </a:cubicBezTo>
                <a:lnTo>
                  <a:pt x="1810" y="2259"/>
                </a:lnTo>
                <a:cubicBezTo>
                  <a:pt x="1497" y="2259"/>
                  <a:pt x="1244" y="2006"/>
                  <a:pt x="1244" y="1696"/>
                </a:cubicBezTo>
                <a:cubicBezTo>
                  <a:pt x="1244" y="1382"/>
                  <a:pt x="1497" y="1130"/>
                  <a:pt x="1810" y="1130"/>
                </a:cubicBezTo>
                <a:close/>
                <a:moveTo>
                  <a:pt x="15361" y="11332"/>
                </a:moveTo>
                <a:cubicBezTo>
                  <a:pt x="15671" y="11332"/>
                  <a:pt x="15924" y="11582"/>
                  <a:pt x="15924" y="11895"/>
                </a:cubicBezTo>
                <a:cubicBezTo>
                  <a:pt x="15924" y="12208"/>
                  <a:pt x="15671" y="12461"/>
                  <a:pt x="15361" y="12461"/>
                </a:cubicBezTo>
                <a:lnTo>
                  <a:pt x="1810" y="12461"/>
                </a:lnTo>
                <a:cubicBezTo>
                  <a:pt x="1497" y="12461"/>
                  <a:pt x="1244" y="12208"/>
                  <a:pt x="1244" y="11895"/>
                </a:cubicBezTo>
                <a:cubicBezTo>
                  <a:pt x="1244" y="11582"/>
                  <a:pt x="1497" y="11332"/>
                  <a:pt x="1810" y="11332"/>
                </a:cubicBezTo>
                <a:close/>
                <a:moveTo>
                  <a:pt x="1804" y="0"/>
                </a:moveTo>
                <a:cubicBezTo>
                  <a:pt x="982" y="0"/>
                  <a:pt x="277" y="593"/>
                  <a:pt x="139" y="1404"/>
                </a:cubicBezTo>
                <a:cubicBezTo>
                  <a:pt x="1" y="2217"/>
                  <a:pt x="467" y="3012"/>
                  <a:pt x="1244" y="3286"/>
                </a:cubicBezTo>
                <a:lnTo>
                  <a:pt x="1244" y="10305"/>
                </a:lnTo>
                <a:cubicBezTo>
                  <a:pt x="570" y="10543"/>
                  <a:pt x="118" y="11178"/>
                  <a:pt x="115" y="11895"/>
                </a:cubicBezTo>
                <a:cubicBezTo>
                  <a:pt x="115" y="12831"/>
                  <a:pt x="874" y="13587"/>
                  <a:pt x="1810" y="13590"/>
                </a:cubicBezTo>
                <a:lnTo>
                  <a:pt x="6752" y="13590"/>
                </a:lnTo>
                <a:lnTo>
                  <a:pt x="2518" y="18333"/>
                </a:lnTo>
                <a:cubicBezTo>
                  <a:pt x="2316" y="18565"/>
                  <a:pt x="2337" y="18914"/>
                  <a:pt x="2566" y="19122"/>
                </a:cubicBezTo>
                <a:cubicBezTo>
                  <a:pt x="2674" y="19218"/>
                  <a:pt x="2809" y="19266"/>
                  <a:pt x="2943" y="19266"/>
                </a:cubicBezTo>
                <a:cubicBezTo>
                  <a:pt x="3095" y="19266"/>
                  <a:pt x="3247" y="19205"/>
                  <a:pt x="3358" y="19086"/>
                </a:cubicBezTo>
                <a:lnTo>
                  <a:pt x="8020" y="13867"/>
                </a:lnTo>
                <a:lnTo>
                  <a:pt x="8020" y="18709"/>
                </a:lnTo>
                <a:cubicBezTo>
                  <a:pt x="8020" y="19019"/>
                  <a:pt x="8273" y="19272"/>
                  <a:pt x="8586" y="19272"/>
                </a:cubicBezTo>
                <a:cubicBezTo>
                  <a:pt x="8896" y="19272"/>
                  <a:pt x="9149" y="19019"/>
                  <a:pt x="9149" y="18709"/>
                </a:cubicBezTo>
                <a:lnTo>
                  <a:pt x="9149" y="13867"/>
                </a:lnTo>
                <a:lnTo>
                  <a:pt x="13810" y="19086"/>
                </a:lnTo>
                <a:cubicBezTo>
                  <a:pt x="13922" y="19203"/>
                  <a:pt x="14072" y="19263"/>
                  <a:pt x="14224" y="19263"/>
                </a:cubicBezTo>
                <a:cubicBezTo>
                  <a:pt x="14359" y="19263"/>
                  <a:pt x="14494" y="19215"/>
                  <a:pt x="14602" y="19119"/>
                </a:cubicBezTo>
                <a:cubicBezTo>
                  <a:pt x="14831" y="18914"/>
                  <a:pt x="14852" y="18562"/>
                  <a:pt x="14650" y="18330"/>
                </a:cubicBezTo>
                <a:lnTo>
                  <a:pt x="10417" y="13590"/>
                </a:lnTo>
                <a:lnTo>
                  <a:pt x="15361" y="13590"/>
                </a:lnTo>
                <a:cubicBezTo>
                  <a:pt x="16183" y="13590"/>
                  <a:pt x="16891" y="12997"/>
                  <a:pt x="17029" y="12184"/>
                </a:cubicBezTo>
                <a:cubicBezTo>
                  <a:pt x="17168" y="11374"/>
                  <a:pt x="16701" y="10579"/>
                  <a:pt x="15924" y="10305"/>
                </a:cubicBezTo>
                <a:lnTo>
                  <a:pt x="15924" y="3286"/>
                </a:lnTo>
                <a:cubicBezTo>
                  <a:pt x="16701" y="3012"/>
                  <a:pt x="17168" y="2217"/>
                  <a:pt x="17029" y="1404"/>
                </a:cubicBezTo>
                <a:cubicBezTo>
                  <a:pt x="16891" y="593"/>
                  <a:pt x="16187" y="0"/>
                  <a:pt x="15367" y="0"/>
                </a:cubicBezTo>
                <a:cubicBezTo>
                  <a:pt x="15365" y="0"/>
                  <a:pt x="15363" y="0"/>
                  <a:pt x="15361" y="0"/>
                </a:cubicBezTo>
                <a:lnTo>
                  <a:pt x="1810" y="0"/>
                </a:lnTo>
                <a:cubicBezTo>
                  <a:pt x="1808" y="0"/>
                  <a:pt x="1806" y="0"/>
                  <a:pt x="1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78" name="Google Shape;6378;p83"/>
          <p:cNvGrpSpPr/>
          <p:nvPr/>
        </p:nvGrpSpPr>
        <p:grpSpPr>
          <a:xfrm>
            <a:off x="1653301" y="2711232"/>
            <a:ext cx="340573" cy="339271"/>
            <a:chOff x="2085450" y="842250"/>
            <a:chExt cx="483700" cy="481850"/>
          </a:xfrm>
        </p:grpSpPr>
        <p:sp>
          <p:nvSpPr>
            <p:cNvPr id="6379" name="Google Shape;6379;p83"/>
            <p:cNvSpPr/>
            <p:nvPr/>
          </p:nvSpPr>
          <p:spPr>
            <a:xfrm>
              <a:off x="2085525" y="926925"/>
              <a:ext cx="483625" cy="397175"/>
            </a:xfrm>
            <a:custGeom>
              <a:avLst/>
              <a:gdLst/>
              <a:ahLst/>
              <a:cxnLst/>
              <a:rect l="l" t="t" r="r" b="b"/>
              <a:pathLst>
                <a:path w="19345" h="15887" extrusionOk="0">
                  <a:moveTo>
                    <a:pt x="1693" y="1"/>
                  </a:moveTo>
                  <a:cubicBezTo>
                    <a:pt x="756" y="1"/>
                    <a:pt x="0" y="760"/>
                    <a:pt x="0" y="1696"/>
                  </a:cubicBezTo>
                  <a:cubicBezTo>
                    <a:pt x="0" y="2630"/>
                    <a:pt x="756" y="3389"/>
                    <a:pt x="1693" y="3389"/>
                  </a:cubicBezTo>
                  <a:lnTo>
                    <a:pt x="3990" y="3389"/>
                  </a:lnTo>
                  <a:cubicBezTo>
                    <a:pt x="4924" y="3389"/>
                    <a:pt x="5683" y="4147"/>
                    <a:pt x="5683" y="5084"/>
                  </a:cubicBezTo>
                  <a:lnTo>
                    <a:pt x="5683" y="8547"/>
                  </a:lnTo>
                  <a:cubicBezTo>
                    <a:pt x="5683" y="11347"/>
                    <a:pt x="7962" y="13627"/>
                    <a:pt x="10766" y="13627"/>
                  </a:cubicBezTo>
                  <a:lnTo>
                    <a:pt x="13626" y="13627"/>
                  </a:lnTo>
                  <a:lnTo>
                    <a:pt x="13626" y="15322"/>
                  </a:lnTo>
                  <a:cubicBezTo>
                    <a:pt x="13626" y="15656"/>
                    <a:pt x="13901" y="15887"/>
                    <a:pt x="14194" y="15887"/>
                  </a:cubicBezTo>
                  <a:cubicBezTo>
                    <a:pt x="14308" y="15887"/>
                    <a:pt x="14425" y="15852"/>
                    <a:pt x="14530" y="15774"/>
                  </a:cubicBezTo>
                  <a:lnTo>
                    <a:pt x="19046" y="12386"/>
                  </a:lnTo>
                  <a:cubicBezTo>
                    <a:pt x="19345" y="12160"/>
                    <a:pt x="19345" y="11706"/>
                    <a:pt x="19046" y="11483"/>
                  </a:cubicBezTo>
                  <a:lnTo>
                    <a:pt x="14530" y="8095"/>
                  </a:lnTo>
                  <a:cubicBezTo>
                    <a:pt x="14424" y="8016"/>
                    <a:pt x="14307" y="7981"/>
                    <a:pt x="14192" y="7981"/>
                  </a:cubicBezTo>
                  <a:cubicBezTo>
                    <a:pt x="13899" y="7981"/>
                    <a:pt x="13626" y="8212"/>
                    <a:pt x="13626" y="8547"/>
                  </a:cubicBezTo>
                  <a:lnTo>
                    <a:pt x="13626" y="10239"/>
                  </a:lnTo>
                  <a:lnTo>
                    <a:pt x="10766" y="10239"/>
                  </a:lnTo>
                  <a:cubicBezTo>
                    <a:pt x="9829" y="10239"/>
                    <a:pt x="9070" y="9480"/>
                    <a:pt x="9070" y="8547"/>
                  </a:cubicBezTo>
                  <a:lnTo>
                    <a:pt x="9070" y="5084"/>
                  </a:lnTo>
                  <a:cubicBezTo>
                    <a:pt x="9070" y="2280"/>
                    <a:pt x="6791" y="1"/>
                    <a:pt x="39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0" name="Google Shape;6380;p83"/>
            <p:cNvSpPr/>
            <p:nvPr/>
          </p:nvSpPr>
          <p:spPr>
            <a:xfrm>
              <a:off x="2085450" y="1151875"/>
              <a:ext cx="143650" cy="87575"/>
            </a:xfrm>
            <a:custGeom>
              <a:avLst/>
              <a:gdLst/>
              <a:ahLst/>
              <a:cxnLst/>
              <a:rect l="l" t="t" r="r" b="b"/>
              <a:pathLst>
                <a:path w="5746" h="3503" extrusionOk="0">
                  <a:moveTo>
                    <a:pt x="4577" y="1"/>
                  </a:moveTo>
                  <a:cubicBezTo>
                    <a:pt x="4391" y="73"/>
                    <a:pt x="4192" y="112"/>
                    <a:pt x="3990" y="115"/>
                  </a:cubicBezTo>
                  <a:lnTo>
                    <a:pt x="1693" y="115"/>
                  </a:lnTo>
                  <a:cubicBezTo>
                    <a:pt x="759" y="115"/>
                    <a:pt x="0" y="871"/>
                    <a:pt x="0" y="1807"/>
                  </a:cubicBezTo>
                  <a:cubicBezTo>
                    <a:pt x="0" y="2744"/>
                    <a:pt x="759" y="3503"/>
                    <a:pt x="1693" y="3503"/>
                  </a:cubicBezTo>
                  <a:lnTo>
                    <a:pt x="1696" y="3500"/>
                  </a:lnTo>
                  <a:lnTo>
                    <a:pt x="3993" y="3500"/>
                  </a:lnTo>
                  <a:cubicBezTo>
                    <a:pt x="4589" y="3500"/>
                    <a:pt x="5183" y="3391"/>
                    <a:pt x="5746" y="3186"/>
                  </a:cubicBezTo>
                  <a:cubicBezTo>
                    <a:pt x="5065" y="2253"/>
                    <a:pt x="4662" y="1151"/>
                    <a:pt x="4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1" name="Google Shape;6381;p83"/>
            <p:cNvSpPr/>
            <p:nvPr/>
          </p:nvSpPr>
          <p:spPr>
            <a:xfrm>
              <a:off x="2274775" y="842250"/>
              <a:ext cx="294375" cy="197650"/>
            </a:xfrm>
            <a:custGeom>
              <a:avLst/>
              <a:gdLst/>
              <a:ahLst/>
              <a:cxnLst/>
              <a:rect l="l" t="t" r="r" b="b"/>
              <a:pathLst>
                <a:path w="11775" h="7906" extrusionOk="0">
                  <a:moveTo>
                    <a:pt x="6622" y="0"/>
                  </a:moveTo>
                  <a:cubicBezTo>
                    <a:pt x="6329" y="0"/>
                    <a:pt x="6056" y="231"/>
                    <a:pt x="6056" y="566"/>
                  </a:cubicBezTo>
                  <a:lnTo>
                    <a:pt x="6056" y="2259"/>
                  </a:lnTo>
                  <a:lnTo>
                    <a:pt x="3196" y="2259"/>
                  </a:lnTo>
                  <a:cubicBezTo>
                    <a:pt x="2030" y="2265"/>
                    <a:pt x="904" y="2668"/>
                    <a:pt x="1" y="3406"/>
                  </a:cubicBezTo>
                  <a:cubicBezTo>
                    <a:pt x="940" y="4068"/>
                    <a:pt x="1675" y="4978"/>
                    <a:pt x="2130" y="6032"/>
                  </a:cubicBezTo>
                  <a:cubicBezTo>
                    <a:pt x="2431" y="5785"/>
                    <a:pt x="2804" y="5649"/>
                    <a:pt x="3196" y="5646"/>
                  </a:cubicBezTo>
                  <a:lnTo>
                    <a:pt x="6056" y="5646"/>
                  </a:lnTo>
                  <a:lnTo>
                    <a:pt x="6056" y="7342"/>
                  </a:lnTo>
                  <a:cubicBezTo>
                    <a:pt x="6056" y="7679"/>
                    <a:pt x="6334" y="7906"/>
                    <a:pt x="6625" y="7906"/>
                  </a:cubicBezTo>
                  <a:cubicBezTo>
                    <a:pt x="6740" y="7906"/>
                    <a:pt x="6857" y="7871"/>
                    <a:pt x="6960" y="7793"/>
                  </a:cubicBezTo>
                  <a:lnTo>
                    <a:pt x="11476" y="4406"/>
                  </a:lnTo>
                  <a:cubicBezTo>
                    <a:pt x="11775" y="4180"/>
                    <a:pt x="11775" y="3725"/>
                    <a:pt x="11476" y="3502"/>
                  </a:cubicBezTo>
                  <a:lnTo>
                    <a:pt x="6960" y="115"/>
                  </a:lnTo>
                  <a:cubicBezTo>
                    <a:pt x="6854" y="36"/>
                    <a:pt x="6737" y="0"/>
                    <a:pt x="66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2" name="Google Shape;6382;p83"/>
          <p:cNvGrpSpPr/>
          <p:nvPr/>
        </p:nvGrpSpPr>
        <p:grpSpPr>
          <a:xfrm>
            <a:off x="2081868" y="2711241"/>
            <a:ext cx="339306" cy="339253"/>
            <a:chOff x="2685825" y="840375"/>
            <a:chExt cx="481900" cy="481825"/>
          </a:xfrm>
        </p:grpSpPr>
        <p:sp>
          <p:nvSpPr>
            <p:cNvPr id="6383" name="Google Shape;6383;p83"/>
            <p:cNvSpPr/>
            <p:nvPr/>
          </p:nvSpPr>
          <p:spPr>
            <a:xfrm>
              <a:off x="2685825" y="840375"/>
              <a:ext cx="481900" cy="481825"/>
            </a:xfrm>
            <a:custGeom>
              <a:avLst/>
              <a:gdLst/>
              <a:ahLst/>
              <a:cxnLst/>
              <a:rect l="l" t="t" r="r" b="b"/>
              <a:pathLst>
                <a:path w="19276" h="19273" extrusionOk="0">
                  <a:moveTo>
                    <a:pt x="9600" y="4592"/>
                  </a:moveTo>
                  <a:cubicBezTo>
                    <a:pt x="12403" y="4592"/>
                    <a:pt x="14683" y="6872"/>
                    <a:pt x="14683" y="9675"/>
                  </a:cubicBezTo>
                  <a:cubicBezTo>
                    <a:pt x="14683" y="12476"/>
                    <a:pt x="12403" y="14755"/>
                    <a:pt x="9600" y="14755"/>
                  </a:cubicBezTo>
                  <a:cubicBezTo>
                    <a:pt x="6799" y="14755"/>
                    <a:pt x="4520" y="12476"/>
                    <a:pt x="4520" y="9675"/>
                  </a:cubicBezTo>
                  <a:cubicBezTo>
                    <a:pt x="4520" y="6872"/>
                    <a:pt x="6799" y="4592"/>
                    <a:pt x="9600" y="4592"/>
                  </a:cubicBezTo>
                  <a:close/>
                  <a:moveTo>
                    <a:pt x="8471" y="0"/>
                  </a:moveTo>
                  <a:cubicBezTo>
                    <a:pt x="8212" y="0"/>
                    <a:pt x="7986" y="175"/>
                    <a:pt x="7923" y="428"/>
                  </a:cubicBezTo>
                  <a:lnTo>
                    <a:pt x="7691" y="1427"/>
                  </a:lnTo>
                  <a:cubicBezTo>
                    <a:pt x="6778" y="1635"/>
                    <a:pt x="5908" y="1993"/>
                    <a:pt x="5116" y="2490"/>
                  </a:cubicBezTo>
                  <a:lnTo>
                    <a:pt x="4300" y="2002"/>
                  </a:lnTo>
                  <a:cubicBezTo>
                    <a:pt x="4210" y="1949"/>
                    <a:pt x="4110" y="1922"/>
                    <a:pt x="4010" y="1922"/>
                  </a:cubicBezTo>
                  <a:cubicBezTo>
                    <a:pt x="3864" y="1922"/>
                    <a:pt x="3719" y="1978"/>
                    <a:pt x="3611" y="2087"/>
                  </a:cubicBezTo>
                  <a:lnTo>
                    <a:pt x="2015" y="3683"/>
                  </a:lnTo>
                  <a:cubicBezTo>
                    <a:pt x="1831" y="3866"/>
                    <a:pt x="1798" y="4153"/>
                    <a:pt x="1930" y="4372"/>
                  </a:cubicBezTo>
                  <a:lnTo>
                    <a:pt x="2418" y="5188"/>
                  </a:lnTo>
                  <a:cubicBezTo>
                    <a:pt x="1921" y="5980"/>
                    <a:pt x="1563" y="6851"/>
                    <a:pt x="1355" y="7766"/>
                  </a:cubicBezTo>
                  <a:lnTo>
                    <a:pt x="431" y="7995"/>
                  </a:lnTo>
                  <a:cubicBezTo>
                    <a:pt x="178" y="8058"/>
                    <a:pt x="0" y="8284"/>
                    <a:pt x="3" y="8546"/>
                  </a:cubicBezTo>
                  <a:lnTo>
                    <a:pt x="3" y="10804"/>
                  </a:lnTo>
                  <a:cubicBezTo>
                    <a:pt x="0" y="11060"/>
                    <a:pt x="178" y="11286"/>
                    <a:pt x="428" y="11349"/>
                  </a:cubicBezTo>
                  <a:lnTo>
                    <a:pt x="1352" y="11581"/>
                  </a:lnTo>
                  <a:cubicBezTo>
                    <a:pt x="1560" y="12494"/>
                    <a:pt x="1921" y="13364"/>
                    <a:pt x="2418" y="14159"/>
                  </a:cubicBezTo>
                  <a:lnTo>
                    <a:pt x="1927" y="14972"/>
                  </a:lnTo>
                  <a:cubicBezTo>
                    <a:pt x="1795" y="15195"/>
                    <a:pt x="1831" y="15478"/>
                    <a:pt x="2012" y="15662"/>
                  </a:cubicBezTo>
                  <a:lnTo>
                    <a:pt x="3611" y="17261"/>
                  </a:lnTo>
                  <a:cubicBezTo>
                    <a:pt x="3720" y="17368"/>
                    <a:pt x="3864" y="17424"/>
                    <a:pt x="4011" y="17424"/>
                  </a:cubicBezTo>
                  <a:cubicBezTo>
                    <a:pt x="4110" y="17424"/>
                    <a:pt x="4210" y="17398"/>
                    <a:pt x="4300" y="17345"/>
                  </a:cubicBezTo>
                  <a:lnTo>
                    <a:pt x="5113" y="16854"/>
                  </a:lnTo>
                  <a:cubicBezTo>
                    <a:pt x="5908" y="17351"/>
                    <a:pt x="6778" y="17712"/>
                    <a:pt x="7691" y="17920"/>
                  </a:cubicBezTo>
                  <a:lnTo>
                    <a:pt x="7923" y="18844"/>
                  </a:lnTo>
                  <a:cubicBezTo>
                    <a:pt x="7983" y="19094"/>
                    <a:pt x="8212" y="19272"/>
                    <a:pt x="8471" y="19272"/>
                  </a:cubicBezTo>
                  <a:lnTo>
                    <a:pt x="10729" y="19272"/>
                  </a:lnTo>
                  <a:cubicBezTo>
                    <a:pt x="10988" y="19272"/>
                    <a:pt x="11214" y="19097"/>
                    <a:pt x="11277" y="18844"/>
                  </a:cubicBezTo>
                  <a:lnTo>
                    <a:pt x="11509" y="17920"/>
                  </a:lnTo>
                  <a:cubicBezTo>
                    <a:pt x="12421" y="17712"/>
                    <a:pt x="13292" y="17354"/>
                    <a:pt x="14084" y="16857"/>
                  </a:cubicBezTo>
                  <a:lnTo>
                    <a:pt x="14900" y="17345"/>
                  </a:lnTo>
                  <a:cubicBezTo>
                    <a:pt x="14989" y="17399"/>
                    <a:pt x="15090" y="17425"/>
                    <a:pt x="15190" y="17425"/>
                  </a:cubicBezTo>
                  <a:cubicBezTo>
                    <a:pt x="15336" y="17425"/>
                    <a:pt x="15480" y="17369"/>
                    <a:pt x="15589" y="17261"/>
                  </a:cubicBezTo>
                  <a:lnTo>
                    <a:pt x="17185" y="15665"/>
                  </a:lnTo>
                  <a:cubicBezTo>
                    <a:pt x="17369" y="15481"/>
                    <a:pt x="17402" y="15195"/>
                    <a:pt x="17270" y="14975"/>
                  </a:cubicBezTo>
                  <a:lnTo>
                    <a:pt x="16782" y="14159"/>
                  </a:lnTo>
                  <a:cubicBezTo>
                    <a:pt x="17279" y="13367"/>
                    <a:pt x="17637" y="12497"/>
                    <a:pt x="17845" y="11584"/>
                  </a:cubicBezTo>
                  <a:lnTo>
                    <a:pt x="18844" y="11352"/>
                  </a:lnTo>
                  <a:cubicBezTo>
                    <a:pt x="19097" y="11289"/>
                    <a:pt x="19275" y="11063"/>
                    <a:pt x="19275" y="10804"/>
                  </a:cubicBezTo>
                  <a:lnTo>
                    <a:pt x="19275" y="8546"/>
                  </a:lnTo>
                  <a:cubicBezTo>
                    <a:pt x="19275" y="8287"/>
                    <a:pt x="19097" y="8061"/>
                    <a:pt x="18847" y="7998"/>
                  </a:cubicBezTo>
                  <a:lnTo>
                    <a:pt x="17848" y="7766"/>
                  </a:lnTo>
                  <a:cubicBezTo>
                    <a:pt x="17640" y="6854"/>
                    <a:pt x="17279" y="5983"/>
                    <a:pt x="16782" y="5188"/>
                  </a:cubicBezTo>
                  <a:lnTo>
                    <a:pt x="17273" y="4375"/>
                  </a:lnTo>
                  <a:cubicBezTo>
                    <a:pt x="17405" y="4153"/>
                    <a:pt x="17369" y="3869"/>
                    <a:pt x="17188" y="3686"/>
                  </a:cubicBezTo>
                  <a:lnTo>
                    <a:pt x="15589" y="2090"/>
                  </a:lnTo>
                  <a:cubicBezTo>
                    <a:pt x="15480" y="1980"/>
                    <a:pt x="15335" y="1923"/>
                    <a:pt x="15188" y="1923"/>
                  </a:cubicBezTo>
                  <a:cubicBezTo>
                    <a:pt x="15089" y="1923"/>
                    <a:pt x="14989" y="1949"/>
                    <a:pt x="14900" y="2002"/>
                  </a:cubicBezTo>
                  <a:lnTo>
                    <a:pt x="14087" y="2493"/>
                  </a:lnTo>
                  <a:cubicBezTo>
                    <a:pt x="13292" y="1996"/>
                    <a:pt x="12421" y="1635"/>
                    <a:pt x="11509" y="1427"/>
                  </a:cubicBezTo>
                  <a:lnTo>
                    <a:pt x="11277" y="428"/>
                  </a:lnTo>
                  <a:cubicBezTo>
                    <a:pt x="11217" y="178"/>
                    <a:pt x="10988" y="0"/>
                    <a:pt x="107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4" name="Google Shape;6384;p83"/>
            <p:cNvSpPr/>
            <p:nvPr/>
          </p:nvSpPr>
          <p:spPr>
            <a:xfrm>
              <a:off x="2819200" y="983400"/>
              <a:ext cx="205475" cy="197625"/>
            </a:xfrm>
            <a:custGeom>
              <a:avLst/>
              <a:gdLst/>
              <a:ahLst/>
              <a:cxnLst/>
              <a:rect l="l" t="t" r="r" b="b"/>
              <a:pathLst>
                <a:path w="8219" h="7905" extrusionOk="0">
                  <a:moveTo>
                    <a:pt x="4265" y="1129"/>
                  </a:moveTo>
                  <a:cubicBezTo>
                    <a:pt x="4629" y="1129"/>
                    <a:pt x="4996" y="1199"/>
                    <a:pt x="5346" y="1343"/>
                  </a:cubicBezTo>
                  <a:cubicBezTo>
                    <a:pt x="6400" y="1780"/>
                    <a:pt x="7089" y="2810"/>
                    <a:pt x="7089" y="3954"/>
                  </a:cubicBezTo>
                  <a:cubicBezTo>
                    <a:pt x="7086" y="5511"/>
                    <a:pt x="5825" y="6773"/>
                    <a:pt x="4265" y="6776"/>
                  </a:cubicBezTo>
                  <a:cubicBezTo>
                    <a:pt x="3124" y="6776"/>
                    <a:pt x="2094" y="6089"/>
                    <a:pt x="1657" y="5032"/>
                  </a:cubicBezTo>
                  <a:cubicBezTo>
                    <a:pt x="1221" y="3978"/>
                    <a:pt x="1461" y="2765"/>
                    <a:pt x="2268" y="1958"/>
                  </a:cubicBezTo>
                  <a:cubicBezTo>
                    <a:pt x="2808" y="1416"/>
                    <a:pt x="3530" y="1129"/>
                    <a:pt x="4265" y="1129"/>
                  </a:cubicBezTo>
                  <a:close/>
                  <a:moveTo>
                    <a:pt x="4265" y="0"/>
                  </a:moveTo>
                  <a:cubicBezTo>
                    <a:pt x="2666" y="0"/>
                    <a:pt x="1227" y="964"/>
                    <a:pt x="612" y="2440"/>
                  </a:cubicBezTo>
                  <a:cubicBezTo>
                    <a:pt x="1" y="3918"/>
                    <a:pt x="341" y="5616"/>
                    <a:pt x="1470" y="6749"/>
                  </a:cubicBezTo>
                  <a:cubicBezTo>
                    <a:pt x="2226" y="7504"/>
                    <a:pt x="3237" y="7905"/>
                    <a:pt x="4265" y="7905"/>
                  </a:cubicBezTo>
                  <a:cubicBezTo>
                    <a:pt x="4774" y="7905"/>
                    <a:pt x="5288" y="7806"/>
                    <a:pt x="5777" y="7604"/>
                  </a:cubicBezTo>
                  <a:cubicBezTo>
                    <a:pt x="7255" y="6993"/>
                    <a:pt x="8219" y="5550"/>
                    <a:pt x="8219" y="3954"/>
                  </a:cubicBezTo>
                  <a:cubicBezTo>
                    <a:pt x="8216" y="1771"/>
                    <a:pt x="6448" y="3"/>
                    <a:pt x="42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85" name="Google Shape;6385;p83"/>
          <p:cNvGrpSpPr/>
          <p:nvPr/>
        </p:nvGrpSpPr>
        <p:grpSpPr>
          <a:xfrm>
            <a:off x="2493529" y="2710924"/>
            <a:ext cx="350431" cy="339887"/>
            <a:chOff x="3270675" y="841800"/>
            <a:chExt cx="497700" cy="482725"/>
          </a:xfrm>
        </p:grpSpPr>
        <p:sp>
          <p:nvSpPr>
            <p:cNvPr id="6386" name="Google Shape;6386;p83"/>
            <p:cNvSpPr/>
            <p:nvPr/>
          </p:nvSpPr>
          <p:spPr>
            <a:xfrm>
              <a:off x="3270675" y="902000"/>
              <a:ext cx="447125" cy="422525"/>
            </a:xfrm>
            <a:custGeom>
              <a:avLst/>
              <a:gdLst/>
              <a:ahLst/>
              <a:cxnLst/>
              <a:rect l="l" t="t" r="r" b="b"/>
              <a:pathLst>
                <a:path w="17885" h="16901" extrusionOk="0">
                  <a:moveTo>
                    <a:pt x="3454" y="0"/>
                  </a:moveTo>
                  <a:cubicBezTo>
                    <a:pt x="3343" y="0"/>
                    <a:pt x="3231" y="40"/>
                    <a:pt x="3141" y="122"/>
                  </a:cubicBezTo>
                  <a:cubicBezTo>
                    <a:pt x="1160" y="1940"/>
                    <a:pt x="0" y="4548"/>
                    <a:pt x="0" y="7246"/>
                  </a:cubicBezTo>
                  <a:cubicBezTo>
                    <a:pt x="0" y="12579"/>
                    <a:pt x="4325" y="16900"/>
                    <a:pt x="9657" y="16900"/>
                  </a:cubicBezTo>
                  <a:cubicBezTo>
                    <a:pt x="10907" y="16900"/>
                    <a:pt x="12175" y="16662"/>
                    <a:pt x="13331" y="16178"/>
                  </a:cubicBezTo>
                  <a:cubicBezTo>
                    <a:pt x="15126" y="15434"/>
                    <a:pt x="16659" y="14169"/>
                    <a:pt x="17728" y="12546"/>
                  </a:cubicBezTo>
                  <a:cubicBezTo>
                    <a:pt x="17884" y="12305"/>
                    <a:pt x="17788" y="11983"/>
                    <a:pt x="17526" y="11866"/>
                  </a:cubicBezTo>
                  <a:lnTo>
                    <a:pt x="9158" y="8171"/>
                  </a:lnTo>
                  <a:cubicBezTo>
                    <a:pt x="9016" y="8108"/>
                    <a:pt x="8896" y="8005"/>
                    <a:pt x="8811" y="7876"/>
                  </a:cubicBezTo>
                  <a:lnTo>
                    <a:pt x="8405" y="7246"/>
                  </a:lnTo>
                  <a:lnTo>
                    <a:pt x="3846" y="212"/>
                  </a:lnTo>
                  <a:cubicBezTo>
                    <a:pt x="3756" y="73"/>
                    <a:pt x="3606" y="0"/>
                    <a:pt x="34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7" name="Google Shape;6387;p83"/>
            <p:cNvSpPr/>
            <p:nvPr/>
          </p:nvSpPr>
          <p:spPr>
            <a:xfrm>
              <a:off x="3385250" y="841800"/>
              <a:ext cx="279700" cy="220925"/>
            </a:xfrm>
            <a:custGeom>
              <a:avLst/>
              <a:gdLst/>
              <a:ahLst/>
              <a:cxnLst/>
              <a:rect l="l" t="t" r="r" b="b"/>
              <a:pathLst>
                <a:path w="11188" h="8837" extrusionOk="0">
                  <a:moveTo>
                    <a:pt x="5070" y="0"/>
                  </a:moveTo>
                  <a:cubicBezTo>
                    <a:pt x="3434" y="0"/>
                    <a:pt x="1792" y="415"/>
                    <a:pt x="308" y="1256"/>
                  </a:cubicBezTo>
                  <a:cubicBezTo>
                    <a:pt x="76" y="1388"/>
                    <a:pt x="1" y="1690"/>
                    <a:pt x="148" y="1912"/>
                  </a:cubicBezTo>
                  <a:lnTo>
                    <a:pt x="4532" y="8676"/>
                  </a:lnTo>
                  <a:cubicBezTo>
                    <a:pt x="4601" y="8781"/>
                    <a:pt x="4714" y="8837"/>
                    <a:pt x="4828" y="8837"/>
                  </a:cubicBezTo>
                  <a:cubicBezTo>
                    <a:pt x="4919" y="8837"/>
                    <a:pt x="5010" y="8802"/>
                    <a:pt x="5081" y="8730"/>
                  </a:cubicBezTo>
                  <a:lnTo>
                    <a:pt x="10992" y="2683"/>
                  </a:lnTo>
                  <a:cubicBezTo>
                    <a:pt x="11187" y="2482"/>
                    <a:pt x="11163" y="2156"/>
                    <a:pt x="10940" y="1988"/>
                  </a:cubicBezTo>
                  <a:cubicBezTo>
                    <a:pt x="9218" y="670"/>
                    <a:pt x="7149" y="0"/>
                    <a:pt x="50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88" name="Google Shape;6388;p83"/>
            <p:cNvSpPr/>
            <p:nvPr/>
          </p:nvSpPr>
          <p:spPr>
            <a:xfrm>
              <a:off x="3530100" y="924750"/>
              <a:ext cx="238275" cy="250200"/>
            </a:xfrm>
            <a:custGeom>
              <a:avLst/>
              <a:gdLst/>
              <a:ahLst/>
              <a:cxnLst/>
              <a:rect l="l" t="t" r="r" b="b"/>
              <a:pathLst>
                <a:path w="9531" h="10008" extrusionOk="0">
                  <a:moveTo>
                    <a:pt x="6350" y="1"/>
                  </a:moveTo>
                  <a:cubicBezTo>
                    <a:pt x="6230" y="1"/>
                    <a:pt x="6108" y="47"/>
                    <a:pt x="6017" y="142"/>
                  </a:cubicBezTo>
                  <a:lnTo>
                    <a:pt x="172" y="6123"/>
                  </a:lnTo>
                  <a:cubicBezTo>
                    <a:pt x="0" y="6297"/>
                    <a:pt x="57" y="6589"/>
                    <a:pt x="283" y="6689"/>
                  </a:cubicBezTo>
                  <a:lnTo>
                    <a:pt x="7706" y="9968"/>
                  </a:lnTo>
                  <a:cubicBezTo>
                    <a:pt x="7767" y="9995"/>
                    <a:pt x="7830" y="10007"/>
                    <a:pt x="7893" y="10007"/>
                  </a:cubicBezTo>
                  <a:cubicBezTo>
                    <a:pt x="8082" y="10007"/>
                    <a:pt x="8261" y="9890"/>
                    <a:pt x="8329" y="9700"/>
                  </a:cubicBezTo>
                  <a:cubicBezTo>
                    <a:pt x="9531" y="6463"/>
                    <a:pt x="8913" y="2828"/>
                    <a:pt x="6706" y="169"/>
                  </a:cubicBezTo>
                  <a:cubicBezTo>
                    <a:pt x="6615" y="57"/>
                    <a:pt x="6483" y="1"/>
                    <a:pt x="63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389" name="Google Shape;6389;p83"/>
          <p:cNvSpPr/>
          <p:nvPr/>
        </p:nvSpPr>
        <p:spPr>
          <a:xfrm>
            <a:off x="2911555" y="2721811"/>
            <a:ext cx="339253" cy="318060"/>
          </a:xfrm>
          <a:custGeom>
            <a:avLst/>
            <a:gdLst/>
            <a:ahLst/>
            <a:cxnLst/>
            <a:rect l="l" t="t" r="r" b="b"/>
            <a:pathLst>
              <a:path w="19273" h="18069" extrusionOk="0">
                <a:moveTo>
                  <a:pt x="5456" y="7679"/>
                </a:moveTo>
                <a:cubicBezTo>
                  <a:pt x="6294" y="7679"/>
                  <a:pt x="6715" y="8694"/>
                  <a:pt x="6122" y="9284"/>
                </a:cubicBezTo>
                <a:cubicBezTo>
                  <a:pt x="5930" y="9476"/>
                  <a:pt x="5694" y="9562"/>
                  <a:pt x="5462" y="9562"/>
                </a:cubicBezTo>
                <a:cubicBezTo>
                  <a:pt x="4979" y="9562"/>
                  <a:pt x="4517" y="9188"/>
                  <a:pt x="4517" y="8622"/>
                </a:cubicBezTo>
                <a:cubicBezTo>
                  <a:pt x="4517" y="8101"/>
                  <a:pt x="4936" y="7679"/>
                  <a:pt x="5456" y="7679"/>
                </a:cubicBezTo>
                <a:close/>
                <a:moveTo>
                  <a:pt x="9636" y="7679"/>
                </a:moveTo>
                <a:cubicBezTo>
                  <a:pt x="10473" y="7679"/>
                  <a:pt x="10892" y="8694"/>
                  <a:pt x="10299" y="9284"/>
                </a:cubicBezTo>
                <a:cubicBezTo>
                  <a:pt x="10107" y="9476"/>
                  <a:pt x="9872" y="9562"/>
                  <a:pt x="9640" y="9562"/>
                </a:cubicBezTo>
                <a:cubicBezTo>
                  <a:pt x="9157" y="9562"/>
                  <a:pt x="8694" y="9188"/>
                  <a:pt x="8694" y="8622"/>
                </a:cubicBezTo>
                <a:cubicBezTo>
                  <a:pt x="8694" y="8101"/>
                  <a:pt x="9115" y="7679"/>
                  <a:pt x="9636" y="7679"/>
                </a:cubicBezTo>
                <a:close/>
                <a:moveTo>
                  <a:pt x="13813" y="7679"/>
                </a:moveTo>
                <a:cubicBezTo>
                  <a:pt x="14650" y="7679"/>
                  <a:pt x="15071" y="8694"/>
                  <a:pt x="14478" y="9284"/>
                </a:cubicBezTo>
                <a:cubicBezTo>
                  <a:pt x="14286" y="9476"/>
                  <a:pt x="14050" y="9562"/>
                  <a:pt x="13819" y="9562"/>
                </a:cubicBezTo>
                <a:cubicBezTo>
                  <a:pt x="13336" y="9562"/>
                  <a:pt x="12873" y="9188"/>
                  <a:pt x="12873" y="8622"/>
                </a:cubicBezTo>
                <a:cubicBezTo>
                  <a:pt x="12873" y="8101"/>
                  <a:pt x="13292" y="7679"/>
                  <a:pt x="13813" y="7679"/>
                </a:cubicBezTo>
                <a:close/>
                <a:moveTo>
                  <a:pt x="9597" y="1"/>
                </a:moveTo>
                <a:cubicBezTo>
                  <a:pt x="4303" y="1"/>
                  <a:pt x="0" y="3801"/>
                  <a:pt x="0" y="8471"/>
                </a:cubicBezTo>
                <a:cubicBezTo>
                  <a:pt x="0" y="10444"/>
                  <a:pt x="780" y="12356"/>
                  <a:pt x="2201" y="13870"/>
                </a:cubicBezTo>
                <a:cubicBezTo>
                  <a:pt x="2481" y="15033"/>
                  <a:pt x="2138" y="16258"/>
                  <a:pt x="1292" y="17104"/>
                </a:cubicBezTo>
                <a:cubicBezTo>
                  <a:pt x="940" y="17460"/>
                  <a:pt x="1190" y="18068"/>
                  <a:pt x="1692" y="18068"/>
                </a:cubicBezTo>
                <a:cubicBezTo>
                  <a:pt x="3300" y="18065"/>
                  <a:pt x="4845" y="17442"/>
                  <a:pt x="6005" y="16328"/>
                </a:cubicBezTo>
                <a:cubicBezTo>
                  <a:pt x="7150" y="16731"/>
                  <a:pt x="8357" y="16939"/>
                  <a:pt x="9571" y="16939"/>
                </a:cubicBezTo>
                <a:cubicBezTo>
                  <a:pt x="9579" y="16939"/>
                  <a:pt x="9588" y="16939"/>
                  <a:pt x="9597" y="16939"/>
                </a:cubicBezTo>
                <a:cubicBezTo>
                  <a:pt x="14891" y="16939"/>
                  <a:pt x="19272" y="13139"/>
                  <a:pt x="19272" y="8471"/>
                </a:cubicBezTo>
                <a:cubicBezTo>
                  <a:pt x="19272" y="3801"/>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390" name="Google Shape;6390;p83"/>
          <p:cNvGrpSpPr/>
          <p:nvPr/>
        </p:nvGrpSpPr>
        <p:grpSpPr>
          <a:xfrm>
            <a:off x="3329675" y="2731783"/>
            <a:ext cx="339253" cy="298169"/>
            <a:chOff x="4467200" y="877100"/>
            <a:chExt cx="481825" cy="423475"/>
          </a:xfrm>
        </p:grpSpPr>
        <p:sp>
          <p:nvSpPr>
            <p:cNvPr id="6391" name="Google Shape;6391;p83"/>
            <p:cNvSpPr/>
            <p:nvPr/>
          </p:nvSpPr>
          <p:spPr>
            <a:xfrm>
              <a:off x="4467200" y="1018225"/>
              <a:ext cx="481825" cy="282350"/>
            </a:xfrm>
            <a:custGeom>
              <a:avLst/>
              <a:gdLst/>
              <a:ahLst/>
              <a:cxnLst/>
              <a:rect l="l" t="t" r="r" b="b"/>
              <a:pathLst>
                <a:path w="19273" h="11294" extrusionOk="0">
                  <a:moveTo>
                    <a:pt x="10723" y="2257"/>
                  </a:moveTo>
                  <a:cubicBezTo>
                    <a:pt x="11013" y="2257"/>
                    <a:pt x="11292" y="2483"/>
                    <a:pt x="11292" y="2823"/>
                  </a:cubicBezTo>
                  <a:cubicBezTo>
                    <a:pt x="11292" y="3136"/>
                    <a:pt x="11039" y="3389"/>
                    <a:pt x="10729" y="3389"/>
                  </a:cubicBezTo>
                  <a:cubicBezTo>
                    <a:pt x="10223" y="3389"/>
                    <a:pt x="9973" y="2781"/>
                    <a:pt x="10329" y="2423"/>
                  </a:cubicBezTo>
                  <a:cubicBezTo>
                    <a:pt x="10443" y="2308"/>
                    <a:pt x="10585" y="2257"/>
                    <a:pt x="10723" y="2257"/>
                  </a:cubicBezTo>
                  <a:close/>
                  <a:moveTo>
                    <a:pt x="14755" y="3389"/>
                  </a:moveTo>
                  <a:lnTo>
                    <a:pt x="14755" y="7906"/>
                  </a:lnTo>
                  <a:lnTo>
                    <a:pt x="13551" y="7906"/>
                  </a:lnTo>
                  <a:lnTo>
                    <a:pt x="13551" y="3389"/>
                  </a:lnTo>
                  <a:close/>
                  <a:moveTo>
                    <a:pt x="5083" y="2822"/>
                  </a:moveTo>
                  <a:cubicBezTo>
                    <a:pt x="5189" y="2822"/>
                    <a:pt x="5297" y="2853"/>
                    <a:pt x="5396" y="2920"/>
                  </a:cubicBezTo>
                  <a:lnTo>
                    <a:pt x="8784" y="5178"/>
                  </a:lnTo>
                  <a:cubicBezTo>
                    <a:pt x="9118" y="5401"/>
                    <a:pt x="9118" y="5892"/>
                    <a:pt x="8784" y="6117"/>
                  </a:cubicBezTo>
                  <a:lnTo>
                    <a:pt x="5396" y="8376"/>
                  </a:lnTo>
                  <a:cubicBezTo>
                    <a:pt x="5297" y="8442"/>
                    <a:pt x="5189" y="8472"/>
                    <a:pt x="5084" y="8472"/>
                  </a:cubicBezTo>
                  <a:cubicBezTo>
                    <a:pt x="4790" y="8472"/>
                    <a:pt x="4517" y="8239"/>
                    <a:pt x="4517" y="7906"/>
                  </a:cubicBezTo>
                  <a:lnTo>
                    <a:pt x="4517" y="3389"/>
                  </a:lnTo>
                  <a:cubicBezTo>
                    <a:pt x="4517" y="3057"/>
                    <a:pt x="4789" y="2822"/>
                    <a:pt x="5083" y="2822"/>
                  </a:cubicBezTo>
                  <a:close/>
                  <a:moveTo>
                    <a:pt x="18711" y="1"/>
                  </a:moveTo>
                  <a:cubicBezTo>
                    <a:pt x="18601" y="1"/>
                    <a:pt x="18491" y="33"/>
                    <a:pt x="18396" y="95"/>
                  </a:cubicBezTo>
                  <a:lnTo>
                    <a:pt x="15150" y="2260"/>
                  </a:lnTo>
                  <a:lnTo>
                    <a:pt x="13551" y="2260"/>
                  </a:lnTo>
                  <a:lnTo>
                    <a:pt x="13551" y="1694"/>
                  </a:lnTo>
                  <a:cubicBezTo>
                    <a:pt x="13548" y="926"/>
                    <a:pt x="13027" y="255"/>
                    <a:pt x="12283" y="62"/>
                  </a:cubicBezTo>
                  <a:cubicBezTo>
                    <a:pt x="11527" y="774"/>
                    <a:pt x="10560" y="1128"/>
                    <a:pt x="9594" y="1128"/>
                  </a:cubicBezTo>
                  <a:cubicBezTo>
                    <a:pt x="8599" y="1128"/>
                    <a:pt x="7604" y="752"/>
                    <a:pt x="6842" y="2"/>
                  </a:cubicBezTo>
                  <a:lnTo>
                    <a:pt x="6712" y="2"/>
                  </a:lnTo>
                  <a:cubicBezTo>
                    <a:pt x="5950" y="753"/>
                    <a:pt x="4955" y="1131"/>
                    <a:pt x="3959" y="1131"/>
                  </a:cubicBezTo>
                  <a:cubicBezTo>
                    <a:pt x="2993" y="1131"/>
                    <a:pt x="2026" y="775"/>
                    <a:pt x="1271" y="62"/>
                  </a:cubicBezTo>
                  <a:cubicBezTo>
                    <a:pt x="524" y="255"/>
                    <a:pt x="3" y="923"/>
                    <a:pt x="0" y="1694"/>
                  </a:cubicBezTo>
                  <a:lnTo>
                    <a:pt x="0" y="9598"/>
                  </a:lnTo>
                  <a:cubicBezTo>
                    <a:pt x="0" y="10535"/>
                    <a:pt x="759" y="11291"/>
                    <a:pt x="1696" y="11294"/>
                  </a:cubicBezTo>
                  <a:lnTo>
                    <a:pt x="11859" y="11294"/>
                  </a:lnTo>
                  <a:cubicBezTo>
                    <a:pt x="12792" y="11294"/>
                    <a:pt x="13551" y="10535"/>
                    <a:pt x="13551" y="9598"/>
                  </a:cubicBezTo>
                  <a:lnTo>
                    <a:pt x="13551" y="9035"/>
                  </a:lnTo>
                  <a:lnTo>
                    <a:pt x="15150" y="9035"/>
                  </a:lnTo>
                  <a:lnTo>
                    <a:pt x="18396" y="11197"/>
                  </a:lnTo>
                  <a:cubicBezTo>
                    <a:pt x="18494" y="11263"/>
                    <a:pt x="18602" y="11293"/>
                    <a:pt x="18707" y="11293"/>
                  </a:cubicBezTo>
                  <a:cubicBezTo>
                    <a:pt x="19000" y="11293"/>
                    <a:pt x="19272" y="11060"/>
                    <a:pt x="19272" y="10728"/>
                  </a:cubicBezTo>
                  <a:lnTo>
                    <a:pt x="19272" y="565"/>
                  </a:lnTo>
                  <a:cubicBezTo>
                    <a:pt x="19272" y="357"/>
                    <a:pt x="19158" y="164"/>
                    <a:pt x="18977" y="68"/>
                  </a:cubicBezTo>
                  <a:cubicBezTo>
                    <a:pt x="18894" y="23"/>
                    <a:pt x="18802" y="1"/>
                    <a:pt x="18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2" name="Google Shape;6392;p83"/>
            <p:cNvSpPr/>
            <p:nvPr/>
          </p:nvSpPr>
          <p:spPr>
            <a:xfrm>
              <a:off x="4608425" y="1129300"/>
              <a:ext cx="45125" cy="60175"/>
            </a:xfrm>
            <a:custGeom>
              <a:avLst/>
              <a:gdLst/>
              <a:ahLst/>
              <a:cxnLst/>
              <a:rect l="l" t="t" r="r" b="b"/>
              <a:pathLst>
                <a:path w="1805" h="2407" extrusionOk="0">
                  <a:moveTo>
                    <a:pt x="0" y="0"/>
                  </a:moveTo>
                  <a:lnTo>
                    <a:pt x="0" y="2406"/>
                  </a:lnTo>
                  <a:lnTo>
                    <a:pt x="1804" y="1205"/>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3" name="Google Shape;6393;p83"/>
            <p:cNvSpPr/>
            <p:nvPr/>
          </p:nvSpPr>
          <p:spPr>
            <a:xfrm>
              <a:off x="4495500" y="877100"/>
              <a:ext cx="141175" cy="141175"/>
            </a:xfrm>
            <a:custGeom>
              <a:avLst/>
              <a:gdLst/>
              <a:ahLst/>
              <a:cxnLst/>
              <a:rect l="l" t="t" r="r" b="b"/>
              <a:pathLst>
                <a:path w="5647" h="5647" extrusionOk="0">
                  <a:moveTo>
                    <a:pt x="2822" y="1"/>
                  </a:moveTo>
                  <a:cubicBezTo>
                    <a:pt x="1262" y="1"/>
                    <a:pt x="0" y="1262"/>
                    <a:pt x="0" y="2822"/>
                  </a:cubicBezTo>
                  <a:cubicBezTo>
                    <a:pt x="0"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4" name="Google Shape;6394;p83"/>
            <p:cNvSpPr/>
            <p:nvPr/>
          </p:nvSpPr>
          <p:spPr>
            <a:xfrm>
              <a:off x="4636650" y="877100"/>
              <a:ext cx="141175" cy="141175"/>
            </a:xfrm>
            <a:custGeom>
              <a:avLst/>
              <a:gdLst/>
              <a:ahLst/>
              <a:cxnLst/>
              <a:rect l="l" t="t" r="r" b="b"/>
              <a:pathLst>
                <a:path w="5647" h="5647" extrusionOk="0">
                  <a:moveTo>
                    <a:pt x="2822" y="1"/>
                  </a:moveTo>
                  <a:cubicBezTo>
                    <a:pt x="1262" y="1"/>
                    <a:pt x="1" y="1262"/>
                    <a:pt x="1" y="2822"/>
                  </a:cubicBezTo>
                  <a:cubicBezTo>
                    <a:pt x="1" y="4382"/>
                    <a:pt x="1262" y="5647"/>
                    <a:pt x="2822" y="5647"/>
                  </a:cubicBezTo>
                  <a:cubicBezTo>
                    <a:pt x="4382" y="5647"/>
                    <a:pt x="5647" y="4382"/>
                    <a:pt x="5647" y="2822"/>
                  </a:cubicBezTo>
                  <a:cubicBezTo>
                    <a:pt x="5647" y="1262"/>
                    <a:pt x="438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95" name="Google Shape;6395;p83"/>
          <p:cNvGrpSpPr/>
          <p:nvPr/>
        </p:nvGrpSpPr>
        <p:grpSpPr>
          <a:xfrm>
            <a:off x="3744565" y="2711232"/>
            <a:ext cx="354778" cy="339271"/>
            <a:chOff x="5045500" y="842250"/>
            <a:chExt cx="503875" cy="481850"/>
          </a:xfrm>
        </p:grpSpPr>
        <p:sp>
          <p:nvSpPr>
            <p:cNvPr id="6396" name="Google Shape;6396;p83"/>
            <p:cNvSpPr/>
            <p:nvPr/>
          </p:nvSpPr>
          <p:spPr>
            <a:xfrm>
              <a:off x="5045500" y="842250"/>
              <a:ext cx="503875" cy="481850"/>
            </a:xfrm>
            <a:custGeom>
              <a:avLst/>
              <a:gdLst/>
              <a:ahLst/>
              <a:cxnLst/>
              <a:rect l="l" t="t" r="r" b="b"/>
              <a:pathLst>
                <a:path w="20155" h="19274" extrusionOk="0">
                  <a:moveTo>
                    <a:pt x="12103" y="1130"/>
                  </a:moveTo>
                  <a:cubicBezTo>
                    <a:pt x="13694" y="1130"/>
                    <a:pt x="15284" y="1735"/>
                    <a:pt x="16496" y="2945"/>
                  </a:cubicBezTo>
                  <a:cubicBezTo>
                    <a:pt x="18917" y="5366"/>
                    <a:pt x="18917" y="9305"/>
                    <a:pt x="16496" y="11729"/>
                  </a:cubicBezTo>
                  <a:cubicBezTo>
                    <a:pt x="15286" y="12940"/>
                    <a:pt x="13695" y="13545"/>
                    <a:pt x="12104" y="13545"/>
                  </a:cubicBezTo>
                  <a:cubicBezTo>
                    <a:pt x="10514" y="13545"/>
                    <a:pt x="8923" y="12940"/>
                    <a:pt x="7712" y="11729"/>
                  </a:cubicBezTo>
                  <a:cubicBezTo>
                    <a:pt x="5288" y="9305"/>
                    <a:pt x="5288" y="5369"/>
                    <a:pt x="7712" y="2945"/>
                  </a:cubicBezTo>
                  <a:cubicBezTo>
                    <a:pt x="8923" y="1735"/>
                    <a:pt x="10513" y="1130"/>
                    <a:pt x="12103" y="1130"/>
                  </a:cubicBezTo>
                  <a:close/>
                  <a:moveTo>
                    <a:pt x="4918" y="13726"/>
                  </a:moveTo>
                  <a:lnTo>
                    <a:pt x="5716" y="14524"/>
                  </a:lnTo>
                  <a:lnTo>
                    <a:pt x="4918" y="15322"/>
                  </a:lnTo>
                  <a:lnTo>
                    <a:pt x="4120" y="14524"/>
                  </a:lnTo>
                  <a:lnTo>
                    <a:pt x="4918" y="13726"/>
                  </a:lnTo>
                  <a:close/>
                  <a:moveTo>
                    <a:pt x="12106" y="1"/>
                  </a:moveTo>
                  <a:cubicBezTo>
                    <a:pt x="10226" y="1"/>
                    <a:pt x="8345" y="717"/>
                    <a:pt x="6914" y="2147"/>
                  </a:cubicBezTo>
                  <a:cubicBezTo>
                    <a:pt x="4725" y="4333"/>
                    <a:pt x="4240" y="7516"/>
                    <a:pt x="5315" y="10133"/>
                  </a:cubicBezTo>
                  <a:lnTo>
                    <a:pt x="4518" y="10931"/>
                  </a:lnTo>
                  <a:cubicBezTo>
                    <a:pt x="4009" y="11434"/>
                    <a:pt x="3876" y="12208"/>
                    <a:pt x="4192" y="12852"/>
                  </a:cubicBezTo>
                  <a:lnTo>
                    <a:pt x="663" y="16382"/>
                  </a:lnTo>
                  <a:cubicBezTo>
                    <a:pt x="1" y="17044"/>
                    <a:pt x="1" y="18116"/>
                    <a:pt x="663" y="18778"/>
                  </a:cubicBezTo>
                  <a:cubicBezTo>
                    <a:pt x="994" y="19108"/>
                    <a:pt x="1428" y="19273"/>
                    <a:pt x="1862" y="19273"/>
                  </a:cubicBezTo>
                  <a:cubicBezTo>
                    <a:pt x="2295" y="19273"/>
                    <a:pt x="2729" y="19108"/>
                    <a:pt x="3060" y="18778"/>
                  </a:cubicBezTo>
                  <a:lnTo>
                    <a:pt x="6586" y="15249"/>
                  </a:lnTo>
                  <a:cubicBezTo>
                    <a:pt x="6820" y="15363"/>
                    <a:pt x="7071" y="15418"/>
                    <a:pt x="7320" y="15418"/>
                  </a:cubicBezTo>
                  <a:cubicBezTo>
                    <a:pt x="7757" y="15418"/>
                    <a:pt x="8188" y="15247"/>
                    <a:pt x="8510" y="14921"/>
                  </a:cubicBezTo>
                  <a:lnTo>
                    <a:pt x="9308" y="14126"/>
                  </a:lnTo>
                  <a:cubicBezTo>
                    <a:pt x="10192" y="14489"/>
                    <a:pt x="11145" y="14675"/>
                    <a:pt x="12104" y="14675"/>
                  </a:cubicBezTo>
                  <a:cubicBezTo>
                    <a:pt x="13962" y="14675"/>
                    <a:pt x="15843" y="13979"/>
                    <a:pt x="17294" y="12527"/>
                  </a:cubicBezTo>
                  <a:cubicBezTo>
                    <a:pt x="20155" y="9666"/>
                    <a:pt x="20155" y="5008"/>
                    <a:pt x="17294" y="2147"/>
                  </a:cubicBezTo>
                  <a:cubicBezTo>
                    <a:pt x="15864" y="716"/>
                    <a:pt x="13985" y="1"/>
                    <a:pt x="121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397" name="Google Shape;6397;p83"/>
            <p:cNvSpPr/>
            <p:nvPr/>
          </p:nvSpPr>
          <p:spPr>
            <a:xfrm>
              <a:off x="5221050" y="898625"/>
              <a:ext cx="254100" cy="254100"/>
            </a:xfrm>
            <a:custGeom>
              <a:avLst/>
              <a:gdLst/>
              <a:ahLst/>
              <a:cxnLst/>
              <a:rect l="l" t="t" r="r" b="b"/>
              <a:pathLst>
                <a:path w="10164" h="10164" extrusionOk="0">
                  <a:moveTo>
                    <a:pt x="5081" y="1"/>
                  </a:moveTo>
                  <a:cubicBezTo>
                    <a:pt x="2274" y="1"/>
                    <a:pt x="1" y="2274"/>
                    <a:pt x="1" y="5081"/>
                  </a:cubicBezTo>
                  <a:cubicBezTo>
                    <a:pt x="1" y="7887"/>
                    <a:pt x="2274" y="10164"/>
                    <a:pt x="5081" y="10164"/>
                  </a:cubicBezTo>
                  <a:cubicBezTo>
                    <a:pt x="7887" y="10164"/>
                    <a:pt x="10164" y="7887"/>
                    <a:pt x="10164" y="5081"/>
                  </a:cubicBezTo>
                  <a:cubicBezTo>
                    <a:pt x="10164" y="2274"/>
                    <a:pt x="7887" y="1"/>
                    <a:pt x="50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398" name="Google Shape;6398;p83"/>
          <p:cNvGrpSpPr/>
          <p:nvPr/>
        </p:nvGrpSpPr>
        <p:grpSpPr>
          <a:xfrm>
            <a:off x="4167413" y="2737451"/>
            <a:ext cx="336965" cy="286833"/>
            <a:chOff x="5645200" y="879425"/>
            <a:chExt cx="478575" cy="407375"/>
          </a:xfrm>
        </p:grpSpPr>
        <p:sp>
          <p:nvSpPr>
            <p:cNvPr id="6399" name="Google Shape;6399;p83"/>
            <p:cNvSpPr/>
            <p:nvPr/>
          </p:nvSpPr>
          <p:spPr>
            <a:xfrm>
              <a:off x="6004200" y="1075025"/>
              <a:ext cx="86075" cy="93450"/>
            </a:xfrm>
            <a:custGeom>
              <a:avLst/>
              <a:gdLst/>
              <a:ahLst/>
              <a:cxnLst/>
              <a:rect l="l" t="t" r="r" b="b"/>
              <a:pathLst>
                <a:path w="3443" h="3738" extrusionOk="0">
                  <a:moveTo>
                    <a:pt x="1" y="0"/>
                  </a:moveTo>
                  <a:lnTo>
                    <a:pt x="1" y="3737"/>
                  </a:lnTo>
                  <a:lnTo>
                    <a:pt x="1907" y="3737"/>
                  </a:lnTo>
                  <a:cubicBezTo>
                    <a:pt x="2157" y="3737"/>
                    <a:pt x="2377" y="3574"/>
                    <a:pt x="2449" y="3334"/>
                  </a:cubicBezTo>
                  <a:lnTo>
                    <a:pt x="34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0" name="Google Shape;6400;p83"/>
            <p:cNvSpPr/>
            <p:nvPr/>
          </p:nvSpPr>
          <p:spPr>
            <a:xfrm>
              <a:off x="5880900" y="953275"/>
              <a:ext cx="95100" cy="93525"/>
            </a:xfrm>
            <a:custGeom>
              <a:avLst/>
              <a:gdLst/>
              <a:ahLst/>
              <a:cxnLst/>
              <a:rect l="l" t="t" r="r" b="b"/>
              <a:pathLst>
                <a:path w="3804" h="3741" extrusionOk="0">
                  <a:moveTo>
                    <a:pt x="0" y="1"/>
                  </a:moveTo>
                  <a:lnTo>
                    <a:pt x="0" y="3741"/>
                  </a:lnTo>
                  <a:lnTo>
                    <a:pt x="3804" y="3741"/>
                  </a:lnTo>
                  <a:lnTo>
                    <a:pt x="3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1" name="Google Shape;6401;p83"/>
            <p:cNvSpPr/>
            <p:nvPr/>
          </p:nvSpPr>
          <p:spPr>
            <a:xfrm>
              <a:off x="6004200" y="953275"/>
              <a:ext cx="119575" cy="93525"/>
            </a:xfrm>
            <a:custGeom>
              <a:avLst/>
              <a:gdLst/>
              <a:ahLst/>
              <a:cxnLst/>
              <a:rect l="l" t="t" r="r" b="b"/>
              <a:pathLst>
                <a:path w="4783" h="3741" extrusionOk="0">
                  <a:moveTo>
                    <a:pt x="1" y="1"/>
                  </a:moveTo>
                  <a:lnTo>
                    <a:pt x="1" y="3741"/>
                  </a:lnTo>
                  <a:lnTo>
                    <a:pt x="3777" y="3741"/>
                  </a:lnTo>
                  <a:lnTo>
                    <a:pt x="4674" y="727"/>
                  </a:lnTo>
                  <a:cubicBezTo>
                    <a:pt x="4783" y="365"/>
                    <a:pt x="4512" y="1"/>
                    <a:pt x="4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2" name="Google Shape;6402;p83"/>
            <p:cNvSpPr/>
            <p:nvPr/>
          </p:nvSpPr>
          <p:spPr>
            <a:xfrm>
              <a:off x="5880900" y="1075025"/>
              <a:ext cx="95100" cy="93450"/>
            </a:xfrm>
            <a:custGeom>
              <a:avLst/>
              <a:gdLst/>
              <a:ahLst/>
              <a:cxnLst/>
              <a:rect l="l" t="t" r="r" b="b"/>
              <a:pathLst>
                <a:path w="3804" h="3738" extrusionOk="0">
                  <a:moveTo>
                    <a:pt x="0" y="0"/>
                  </a:moveTo>
                  <a:lnTo>
                    <a:pt x="0" y="3737"/>
                  </a:lnTo>
                  <a:lnTo>
                    <a:pt x="3804" y="3737"/>
                  </a:lnTo>
                  <a:lnTo>
                    <a:pt x="3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3" name="Google Shape;6403;p83"/>
            <p:cNvSpPr/>
            <p:nvPr/>
          </p:nvSpPr>
          <p:spPr>
            <a:xfrm>
              <a:off x="5645200" y="879425"/>
              <a:ext cx="207500" cy="167375"/>
            </a:xfrm>
            <a:custGeom>
              <a:avLst/>
              <a:gdLst/>
              <a:ahLst/>
              <a:cxnLst/>
              <a:rect l="l" t="t" r="r" b="b"/>
              <a:pathLst>
                <a:path w="8300" h="6695" extrusionOk="0">
                  <a:moveTo>
                    <a:pt x="563" y="1"/>
                  </a:moveTo>
                  <a:cubicBezTo>
                    <a:pt x="253" y="1"/>
                    <a:pt x="0" y="254"/>
                    <a:pt x="0" y="564"/>
                  </a:cubicBezTo>
                  <a:cubicBezTo>
                    <a:pt x="0" y="877"/>
                    <a:pt x="253" y="1130"/>
                    <a:pt x="563" y="1130"/>
                  </a:cubicBezTo>
                  <a:lnTo>
                    <a:pt x="2403" y="1130"/>
                  </a:lnTo>
                  <a:lnTo>
                    <a:pt x="3159" y="3672"/>
                  </a:lnTo>
                  <a:cubicBezTo>
                    <a:pt x="3162" y="3678"/>
                    <a:pt x="3162" y="3687"/>
                    <a:pt x="3165" y="3696"/>
                  </a:cubicBezTo>
                  <a:lnTo>
                    <a:pt x="4059" y="6695"/>
                  </a:lnTo>
                  <a:lnTo>
                    <a:pt x="8299" y="6695"/>
                  </a:lnTo>
                  <a:lnTo>
                    <a:pt x="8299" y="2955"/>
                  </a:lnTo>
                  <a:lnTo>
                    <a:pt x="4123" y="2955"/>
                  </a:lnTo>
                  <a:lnTo>
                    <a:pt x="3364" y="404"/>
                  </a:lnTo>
                  <a:cubicBezTo>
                    <a:pt x="3295" y="163"/>
                    <a:pt x="3072" y="1"/>
                    <a:pt x="28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4" name="Google Shape;6404;p83"/>
            <p:cNvSpPr/>
            <p:nvPr/>
          </p:nvSpPr>
          <p:spPr>
            <a:xfrm>
              <a:off x="5722500" y="1075025"/>
              <a:ext cx="370875" cy="211775"/>
            </a:xfrm>
            <a:custGeom>
              <a:avLst/>
              <a:gdLst/>
              <a:ahLst/>
              <a:cxnLst/>
              <a:rect l="l" t="t" r="r" b="b"/>
              <a:pathLst>
                <a:path w="14835" h="8471" extrusionOk="0">
                  <a:moveTo>
                    <a:pt x="1305" y="0"/>
                  </a:moveTo>
                  <a:lnTo>
                    <a:pt x="2082" y="2614"/>
                  </a:lnTo>
                  <a:cubicBezTo>
                    <a:pt x="901" y="2701"/>
                    <a:pt x="1" y="3704"/>
                    <a:pt x="40" y="4887"/>
                  </a:cubicBezTo>
                  <a:cubicBezTo>
                    <a:pt x="82" y="6071"/>
                    <a:pt x="1049" y="7010"/>
                    <a:pt x="2232" y="7019"/>
                  </a:cubicBezTo>
                  <a:lnTo>
                    <a:pt x="2795" y="7019"/>
                  </a:lnTo>
                  <a:cubicBezTo>
                    <a:pt x="3045" y="7878"/>
                    <a:pt x="3834" y="8471"/>
                    <a:pt x="4731" y="8471"/>
                  </a:cubicBezTo>
                  <a:cubicBezTo>
                    <a:pt x="5629" y="8471"/>
                    <a:pt x="6418" y="7878"/>
                    <a:pt x="6671" y="7019"/>
                  </a:cubicBezTo>
                  <a:lnTo>
                    <a:pt x="9667" y="7019"/>
                  </a:lnTo>
                  <a:cubicBezTo>
                    <a:pt x="9917" y="7878"/>
                    <a:pt x="10709" y="8471"/>
                    <a:pt x="11606" y="8471"/>
                  </a:cubicBezTo>
                  <a:cubicBezTo>
                    <a:pt x="12500" y="8471"/>
                    <a:pt x="13292" y="7878"/>
                    <a:pt x="13542" y="7019"/>
                  </a:cubicBezTo>
                  <a:lnTo>
                    <a:pt x="14271" y="7019"/>
                  </a:lnTo>
                  <a:cubicBezTo>
                    <a:pt x="14581" y="7019"/>
                    <a:pt x="14834" y="6766"/>
                    <a:pt x="14834" y="6453"/>
                  </a:cubicBezTo>
                  <a:cubicBezTo>
                    <a:pt x="14834" y="6140"/>
                    <a:pt x="14581" y="5890"/>
                    <a:pt x="14271" y="5890"/>
                  </a:cubicBezTo>
                  <a:lnTo>
                    <a:pt x="13542" y="5890"/>
                  </a:lnTo>
                  <a:cubicBezTo>
                    <a:pt x="13292" y="5029"/>
                    <a:pt x="12500" y="4436"/>
                    <a:pt x="11606" y="4436"/>
                  </a:cubicBezTo>
                  <a:cubicBezTo>
                    <a:pt x="10709" y="4436"/>
                    <a:pt x="9917" y="5029"/>
                    <a:pt x="9667" y="5890"/>
                  </a:cubicBezTo>
                  <a:lnTo>
                    <a:pt x="6671" y="5890"/>
                  </a:lnTo>
                  <a:cubicBezTo>
                    <a:pt x="6418" y="5029"/>
                    <a:pt x="5629" y="4436"/>
                    <a:pt x="4731" y="4436"/>
                  </a:cubicBezTo>
                  <a:cubicBezTo>
                    <a:pt x="3834" y="4436"/>
                    <a:pt x="3045" y="5029"/>
                    <a:pt x="2792" y="5890"/>
                  </a:cubicBezTo>
                  <a:lnTo>
                    <a:pt x="2232" y="5890"/>
                  </a:lnTo>
                  <a:cubicBezTo>
                    <a:pt x="1639" y="5890"/>
                    <a:pt x="1157" y="5408"/>
                    <a:pt x="1157" y="4815"/>
                  </a:cubicBezTo>
                  <a:cubicBezTo>
                    <a:pt x="1157" y="4219"/>
                    <a:pt x="1639" y="3737"/>
                    <a:pt x="2232" y="3737"/>
                  </a:cubicBezTo>
                  <a:lnTo>
                    <a:pt x="5207" y="3737"/>
                  </a:lnTo>
                  <a:lnTo>
                    <a:pt x="5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05" name="Google Shape;6405;p83"/>
          <p:cNvGrpSpPr/>
          <p:nvPr/>
        </p:nvGrpSpPr>
        <p:grpSpPr>
          <a:xfrm>
            <a:off x="4603488" y="2711241"/>
            <a:ext cx="298186" cy="339253"/>
            <a:chOff x="6264525" y="842250"/>
            <a:chExt cx="423500" cy="481825"/>
          </a:xfrm>
        </p:grpSpPr>
        <p:sp>
          <p:nvSpPr>
            <p:cNvPr id="6406" name="Google Shape;6406;p83"/>
            <p:cNvSpPr/>
            <p:nvPr/>
          </p:nvSpPr>
          <p:spPr>
            <a:xfrm>
              <a:off x="6264525" y="1033450"/>
              <a:ext cx="135300" cy="266450"/>
            </a:xfrm>
            <a:custGeom>
              <a:avLst/>
              <a:gdLst/>
              <a:ahLst/>
              <a:cxnLst/>
              <a:rect l="l" t="t" r="r" b="b"/>
              <a:pathLst>
                <a:path w="5412" h="10658" extrusionOk="0">
                  <a:moveTo>
                    <a:pt x="1" y="1"/>
                  </a:moveTo>
                  <a:lnTo>
                    <a:pt x="1" y="9932"/>
                  </a:lnTo>
                  <a:cubicBezTo>
                    <a:pt x="1" y="10182"/>
                    <a:pt x="61" y="10429"/>
                    <a:pt x="169" y="10658"/>
                  </a:cubicBezTo>
                  <a:lnTo>
                    <a:pt x="5412" y="541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7" name="Google Shape;6407;p83"/>
            <p:cNvSpPr/>
            <p:nvPr/>
          </p:nvSpPr>
          <p:spPr>
            <a:xfrm>
              <a:off x="6552700" y="1033450"/>
              <a:ext cx="135325" cy="266450"/>
            </a:xfrm>
            <a:custGeom>
              <a:avLst/>
              <a:gdLst/>
              <a:ahLst/>
              <a:cxnLst/>
              <a:rect l="l" t="t" r="r" b="b"/>
              <a:pathLst>
                <a:path w="5413" h="10658" extrusionOk="0">
                  <a:moveTo>
                    <a:pt x="5412" y="1"/>
                  </a:moveTo>
                  <a:lnTo>
                    <a:pt x="1" y="5415"/>
                  </a:lnTo>
                  <a:lnTo>
                    <a:pt x="5243" y="10658"/>
                  </a:lnTo>
                  <a:cubicBezTo>
                    <a:pt x="5352" y="10429"/>
                    <a:pt x="5412" y="10182"/>
                    <a:pt x="5412" y="9932"/>
                  </a:cubicBezTo>
                  <a:lnTo>
                    <a:pt x="5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8" name="Google Shape;6408;p83"/>
            <p:cNvSpPr/>
            <p:nvPr/>
          </p:nvSpPr>
          <p:spPr>
            <a:xfrm>
              <a:off x="6462150" y="985275"/>
              <a:ext cx="28025" cy="28250"/>
            </a:xfrm>
            <a:custGeom>
              <a:avLst/>
              <a:gdLst/>
              <a:ahLst/>
              <a:cxnLst/>
              <a:rect l="l" t="t" r="r" b="b"/>
              <a:pathLst>
                <a:path w="1121" h="1130" extrusionOk="0">
                  <a:moveTo>
                    <a:pt x="566" y="1"/>
                  </a:moveTo>
                  <a:cubicBezTo>
                    <a:pt x="253" y="1"/>
                    <a:pt x="0" y="254"/>
                    <a:pt x="0" y="567"/>
                  </a:cubicBezTo>
                  <a:cubicBezTo>
                    <a:pt x="0" y="877"/>
                    <a:pt x="253" y="1130"/>
                    <a:pt x="566" y="1130"/>
                  </a:cubicBezTo>
                  <a:cubicBezTo>
                    <a:pt x="955" y="1130"/>
                    <a:pt x="1060" y="862"/>
                    <a:pt x="1120" y="528"/>
                  </a:cubicBezTo>
                  <a:cubicBezTo>
                    <a:pt x="1102" y="233"/>
                    <a:pt x="862" y="4"/>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09" name="Google Shape;6409;p83"/>
            <p:cNvSpPr/>
            <p:nvPr/>
          </p:nvSpPr>
          <p:spPr>
            <a:xfrm>
              <a:off x="6288775" y="1182900"/>
              <a:ext cx="375075" cy="141175"/>
            </a:xfrm>
            <a:custGeom>
              <a:avLst/>
              <a:gdLst/>
              <a:ahLst/>
              <a:cxnLst/>
              <a:rect l="l" t="t" r="r" b="b"/>
              <a:pathLst>
                <a:path w="15003" h="5647" extrusionOk="0">
                  <a:moveTo>
                    <a:pt x="5475" y="0"/>
                  </a:moveTo>
                  <a:lnTo>
                    <a:pt x="0" y="5478"/>
                  </a:lnTo>
                  <a:cubicBezTo>
                    <a:pt x="226" y="5586"/>
                    <a:pt x="473" y="5646"/>
                    <a:pt x="726" y="5646"/>
                  </a:cubicBezTo>
                  <a:lnTo>
                    <a:pt x="14277" y="5646"/>
                  </a:lnTo>
                  <a:cubicBezTo>
                    <a:pt x="14527" y="5646"/>
                    <a:pt x="14774" y="5586"/>
                    <a:pt x="15002" y="5478"/>
                  </a:cubicBezTo>
                  <a:lnTo>
                    <a:pt x="95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0" name="Google Shape;6410;p83"/>
            <p:cNvSpPr/>
            <p:nvPr/>
          </p:nvSpPr>
          <p:spPr>
            <a:xfrm>
              <a:off x="6278675" y="965325"/>
              <a:ext cx="42350" cy="84725"/>
            </a:xfrm>
            <a:custGeom>
              <a:avLst/>
              <a:gdLst/>
              <a:ahLst/>
              <a:cxnLst/>
              <a:rect l="l" t="t" r="r" b="b"/>
              <a:pathLst>
                <a:path w="1694" h="3389" extrusionOk="0">
                  <a:moveTo>
                    <a:pt x="1693" y="1"/>
                  </a:moveTo>
                  <a:lnTo>
                    <a:pt x="1" y="1693"/>
                  </a:lnTo>
                  <a:lnTo>
                    <a:pt x="1693" y="3388"/>
                  </a:lnTo>
                  <a:lnTo>
                    <a:pt x="1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1" name="Google Shape;6411;p83"/>
            <p:cNvSpPr/>
            <p:nvPr/>
          </p:nvSpPr>
          <p:spPr>
            <a:xfrm>
              <a:off x="6631525" y="965325"/>
              <a:ext cx="42400" cy="84725"/>
            </a:xfrm>
            <a:custGeom>
              <a:avLst/>
              <a:gdLst/>
              <a:ahLst/>
              <a:cxnLst/>
              <a:rect l="l" t="t" r="r" b="b"/>
              <a:pathLst>
                <a:path w="1696" h="3389" extrusionOk="0">
                  <a:moveTo>
                    <a:pt x="1" y="1"/>
                  </a:moveTo>
                  <a:lnTo>
                    <a:pt x="1" y="3388"/>
                  </a:lnTo>
                  <a:lnTo>
                    <a:pt x="1696" y="169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2" name="Google Shape;6412;p83"/>
            <p:cNvSpPr/>
            <p:nvPr/>
          </p:nvSpPr>
          <p:spPr>
            <a:xfrm>
              <a:off x="6349225" y="842250"/>
              <a:ext cx="254100" cy="312425"/>
            </a:xfrm>
            <a:custGeom>
              <a:avLst/>
              <a:gdLst/>
              <a:ahLst/>
              <a:cxnLst/>
              <a:rect l="l" t="t" r="r" b="b"/>
              <a:pathLst>
                <a:path w="10164" h="12497" extrusionOk="0">
                  <a:moveTo>
                    <a:pt x="5081" y="2333"/>
                  </a:moveTo>
                  <a:cubicBezTo>
                    <a:pt x="5779" y="2333"/>
                    <a:pt x="6477" y="2518"/>
                    <a:pt x="7098" y="2885"/>
                  </a:cubicBezTo>
                  <a:cubicBezTo>
                    <a:pt x="8299" y="3596"/>
                    <a:pt x="9034" y="4891"/>
                    <a:pt x="9034" y="6288"/>
                  </a:cubicBezTo>
                  <a:cubicBezTo>
                    <a:pt x="9034" y="7293"/>
                    <a:pt x="8207" y="7981"/>
                    <a:pt x="7335" y="7981"/>
                  </a:cubicBezTo>
                  <a:cubicBezTo>
                    <a:pt x="6947" y="7981"/>
                    <a:pt x="6550" y="7845"/>
                    <a:pt x="6213" y="7540"/>
                  </a:cubicBezTo>
                  <a:cubicBezTo>
                    <a:pt x="5894" y="7824"/>
                    <a:pt x="5492" y="7968"/>
                    <a:pt x="5089" y="7968"/>
                  </a:cubicBezTo>
                  <a:cubicBezTo>
                    <a:pt x="4739" y="7968"/>
                    <a:pt x="4388" y="7860"/>
                    <a:pt x="4090" y="7640"/>
                  </a:cubicBezTo>
                  <a:cubicBezTo>
                    <a:pt x="3448" y="7170"/>
                    <a:pt x="3222" y="6315"/>
                    <a:pt x="3551" y="5589"/>
                  </a:cubicBezTo>
                  <a:cubicBezTo>
                    <a:pt x="3826" y="4973"/>
                    <a:pt x="4435" y="4593"/>
                    <a:pt x="5087" y="4593"/>
                  </a:cubicBezTo>
                  <a:cubicBezTo>
                    <a:pt x="5205" y="4593"/>
                    <a:pt x="5325" y="4606"/>
                    <a:pt x="5445" y="4632"/>
                  </a:cubicBezTo>
                  <a:cubicBezTo>
                    <a:pt x="6225" y="4800"/>
                    <a:pt x="6779" y="5490"/>
                    <a:pt x="6776" y="6288"/>
                  </a:cubicBezTo>
                  <a:cubicBezTo>
                    <a:pt x="6776" y="6660"/>
                    <a:pt x="7058" y="6846"/>
                    <a:pt x="7340" y="6846"/>
                  </a:cubicBezTo>
                  <a:cubicBezTo>
                    <a:pt x="7623" y="6846"/>
                    <a:pt x="7905" y="6660"/>
                    <a:pt x="7905" y="6288"/>
                  </a:cubicBezTo>
                  <a:cubicBezTo>
                    <a:pt x="7905" y="5288"/>
                    <a:pt x="7378" y="4367"/>
                    <a:pt x="6520" y="3858"/>
                  </a:cubicBezTo>
                  <a:cubicBezTo>
                    <a:pt x="6076" y="3595"/>
                    <a:pt x="5578" y="3463"/>
                    <a:pt x="5080" y="3463"/>
                  </a:cubicBezTo>
                  <a:cubicBezTo>
                    <a:pt x="4614" y="3463"/>
                    <a:pt x="4147" y="3578"/>
                    <a:pt x="3725" y="3810"/>
                  </a:cubicBezTo>
                  <a:cubicBezTo>
                    <a:pt x="2849" y="4288"/>
                    <a:pt x="2295" y="5195"/>
                    <a:pt x="2262" y="6191"/>
                  </a:cubicBezTo>
                  <a:cubicBezTo>
                    <a:pt x="2226" y="7188"/>
                    <a:pt x="2723" y="8128"/>
                    <a:pt x="3563" y="8667"/>
                  </a:cubicBezTo>
                  <a:cubicBezTo>
                    <a:pt x="4023" y="8960"/>
                    <a:pt x="4541" y="9107"/>
                    <a:pt x="5077" y="9107"/>
                  </a:cubicBezTo>
                  <a:cubicBezTo>
                    <a:pt x="5519" y="9107"/>
                    <a:pt x="5973" y="9007"/>
                    <a:pt x="6414" y="8805"/>
                  </a:cubicBezTo>
                  <a:cubicBezTo>
                    <a:pt x="6502" y="8765"/>
                    <a:pt x="6585" y="8746"/>
                    <a:pt x="6664" y="8746"/>
                  </a:cubicBezTo>
                  <a:cubicBezTo>
                    <a:pt x="7191" y="8746"/>
                    <a:pt x="7476" y="9559"/>
                    <a:pt x="6884" y="9832"/>
                  </a:cubicBezTo>
                  <a:cubicBezTo>
                    <a:pt x="6300" y="10100"/>
                    <a:pt x="5685" y="10239"/>
                    <a:pt x="5077" y="10239"/>
                  </a:cubicBezTo>
                  <a:cubicBezTo>
                    <a:pt x="4340" y="10239"/>
                    <a:pt x="3611" y="10036"/>
                    <a:pt x="2954" y="9615"/>
                  </a:cubicBezTo>
                  <a:cubicBezTo>
                    <a:pt x="1777" y="8865"/>
                    <a:pt x="1084" y="7546"/>
                    <a:pt x="1133" y="6152"/>
                  </a:cubicBezTo>
                  <a:cubicBezTo>
                    <a:pt x="1178" y="4755"/>
                    <a:pt x="1958" y="3490"/>
                    <a:pt x="3183" y="2819"/>
                  </a:cubicBezTo>
                  <a:cubicBezTo>
                    <a:pt x="3775" y="2494"/>
                    <a:pt x="4429" y="2333"/>
                    <a:pt x="5081" y="2333"/>
                  </a:cubicBezTo>
                  <a:close/>
                  <a:moveTo>
                    <a:pt x="618" y="0"/>
                  </a:moveTo>
                  <a:cubicBezTo>
                    <a:pt x="277" y="0"/>
                    <a:pt x="0" y="277"/>
                    <a:pt x="0" y="618"/>
                  </a:cubicBezTo>
                  <a:lnTo>
                    <a:pt x="0" y="9441"/>
                  </a:lnTo>
                  <a:lnTo>
                    <a:pt x="3057" y="12497"/>
                  </a:lnTo>
                  <a:lnTo>
                    <a:pt x="7107" y="12497"/>
                  </a:lnTo>
                  <a:lnTo>
                    <a:pt x="10163" y="9441"/>
                  </a:lnTo>
                  <a:lnTo>
                    <a:pt x="10163" y="723"/>
                  </a:lnTo>
                  <a:cubicBezTo>
                    <a:pt x="10163" y="326"/>
                    <a:pt x="9838" y="0"/>
                    <a:pt x="9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3" name="Google Shape;6413;p83"/>
          <p:cNvGrpSpPr/>
          <p:nvPr/>
        </p:nvGrpSpPr>
        <p:grpSpPr>
          <a:xfrm>
            <a:off x="821776" y="3125895"/>
            <a:ext cx="339253" cy="339253"/>
            <a:chOff x="900750" y="1436075"/>
            <a:chExt cx="481825" cy="481825"/>
          </a:xfrm>
        </p:grpSpPr>
        <p:sp>
          <p:nvSpPr>
            <p:cNvPr id="6414" name="Google Shape;6414;p83"/>
            <p:cNvSpPr/>
            <p:nvPr/>
          </p:nvSpPr>
          <p:spPr>
            <a:xfrm>
              <a:off x="900750" y="1627500"/>
              <a:ext cx="481825" cy="290400"/>
            </a:xfrm>
            <a:custGeom>
              <a:avLst/>
              <a:gdLst/>
              <a:ahLst/>
              <a:cxnLst/>
              <a:rect l="l" t="t" r="r" b="b"/>
              <a:pathLst>
                <a:path w="19273" h="11616" extrusionOk="0">
                  <a:moveTo>
                    <a:pt x="0" y="1"/>
                  </a:moveTo>
                  <a:lnTo>
                    <a:pt x="0" y="9920"/>
                  </a:lnTo>
                  <a:cubicBezTo>
                    <a:pt x="0" y="10856"/>
                    <a:pt x="759" y="11612"/>
                    <a:pt x="1696" y="11615"/>
                  </a:cubicBezTo>
                  <a:lnTo>
                    <a:pt x="17580" y="11615"/>
                  </a:lnTo>
                  <a:cubicBezTo>
                    <a:pt x="18513" y="11612"/>
                    <a:pt x="19272" y="10856"/>
                    <a:pt x="19272" y="9920"/>
                  </a:cubicBezTo>
                  <a:lnTo>
                    <a:pt x="19272" y="1"/>
                  </a:lnTo>
                  <a:lnTo>
                    <a:pt x="9977" y="6948"/>
                  </a:lnTo>
                  <a:cubicBezTo>
                    <a:pt x="9877" y="7020"/>
                    <a:pt x="9760" y="7059"/>
                    <a:pt x="9636" y="7059"/>
                  </a:cubicBezTo>
                  <a:cubicBezTo>
                    <a:pt x="9513" y="7059"/>
                    <a:pt x="9395" y="7020"/>
                    <a:pt x="9299" y="6948"/>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5" name="Google Shape;6415;p83"/>
            <p:cNvSpPr/>
            <p:nvPr/>
          </p:nvSpPr>
          <p:spPr>
            <a:xfrm>
              <a:off x="1296950" y="1549900"/>
              <a:ext cx="71550" cy="105850"/>
            </a:xfrm>
            <a:custGeom>
              <a:avLst/>
              <a:gdLst/>
              <a:ahLst/>
              <a:cxnLst/>
              <a:rect l="l" t="t" r="r" b="b"/>
              <a:pathLst>
                <a:path w="2862" h="4234" extrusionOk="0">
                  <a:moveTo>
                    <a:pt x="0" y="0"/>
                  </a:moveTo>
                  <a:lnTo>
                    <a:pt x="0" y="4234"/>
                  </a:lnTo>
                  <a:lnTo>
                    <a:pt x="2861" y="2117"/>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6" name="Google Shape;6416;p83"/>
            <p:cNvSpPr/>
            <p:nvPr/>
          </p:nvSpPr>
          <p:spPr>
            <a:xfrm>
              <a:off x="914900" y="1549900"/>
              <a:ext cx="71550" cy="105850"/>
            </a:xfrm>
            <a:custGeom>
              <a:avLst/>
              <a:gdLst/>
              <a:ahLst/>
              <a:cxnLst/>
              <a:rect l="l" t="t" r="r" b="b"/>
              <a:pathLst>
                <a:path w="2862" h="4234" extrusionOk="0">
                  <a:moveTo>
                    <a:pt x="2861" y="0"/>
                  </a:moveTo>
                  <a:lnTo>
                    <a:pt x="0" y="2117"/>
                  </a:lnTo>
                  <a:lnTo>
                    <a:pt x="2861" y="4234"/>
                  </a:lnTo>
                  <a:lnTo>
                    <a:pt x="28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17" name="Google Shape;6417;p83"/>
            <p:cNvSpPr/>
            <p:nvPr/>
          </p:nvSpPr>
          <p:spPr>
            <a:xfrm>
              <a:off x="1014650" y="1436075"/>
              <a:ext cx="254100" cy="336150"/>
            </a:xfrm>
            <a:custGeom>
              <a:avLst/>
              <a:gdLst/>
              <a:ahLst/>
              <a:cxnLst/>
              <a:rect l="l" t="t" r="r" b="b"/>
              <a:pathLst>
                <a:path w="10164" h="13446" extrusionOk="0">
                  <a:moveTo>
                    <a:pt x="8468" y="3424"/>
                  </a:moveTo>
                  <a:cubicBezTo>
                    <a:pt x="8781" y="3424"/>
                    <a:pt x="9031" y="3677"/>
                    <a:pt x="9031" y="3990"/>
                  </a:cubicBezTo>
                  <a:cubicBezTo>
                    <a:pt x="9031" y="4300"/>
                    <a:pt x="8781" y="4553"/>
                    <a:pt x="8468" y="4553"/>
                  </a:cubicBezTo>
                  <a:lnTo>
                    <a:pt x="1693" y="4553"/>
                  </a:lnTo>
                  <a:cubicBezTo>
                    <a:pt x="1379" y="4553"/>
                    <a:pt x="1130" y="4300"/>
                    <a:pt x="1130" y="3990"/>
                  </a:cubicBezTo>
                  <a:cubicBezTo>
                    <a:pt x="1130" y="3677"/>
                    <a:pt x="1379" y="3424"/>
                    <a:pt x="1693" y="3424"/>
                  </a:cubicBezTo>
                  <a:close/>
                  <a:moveTo>
                    <a:pt x="8468" y="5682"/>
                  </a:moveTo>
                  <a:cubicBezTo>
                    <a:pt x="8781" y="5682"/>
                    <a:pt x="9031" y="5935"/>
                    <a:pt x="9031" y="6248"/>
                  </a:cubicBezTo>
                  <a:cubicBezTo>
                    <a:pt x="9031" y="6559"/>
                    <a:pt x="8781" y="6812"/>
                    <a:pt x="8468" y="6812"/>
                  </a:cubicBezTo>
                  <a:lnTo>
                    <a:pt x="1693" y="6812"/>
                  </a:lnTo>
                  <a:cubicBezTo>
                    <a:pt x="1379" y="6812"/>
                    <a:pt x="1130" y="6559"/>
                    <a:pt x="1130" y="6248"/>
                  </a:cubicBezTo>
                  <a:cubicBezTo>
                    <a:pt x="1130" y="5935"/>
                    <a:pt x="1379" y="5682"/>
                    <a:pt x="1693" y="5682"/>
                  </a:cubicBezTo>
                  <a:close/>
                  <a:moveTo>
                    <a:pt x="5080" y="7941"/>
                  </a:moveTo>
                  <a:cubicBezTo>
                    <a:pt x="5393" y="7941"/>
                    <a:pt x="5643" y="8194"/>
                    <a:pt x="5643" y="8507"/>
                  </a:cubicBezTo>
                  <a:cubicBezTo>
                    <a:pt x="5643" y="8817"/>
                    <a:pt x="5393" y="9070"/>
                    <a:pt x="5080" y="9070"/>
                  </a:cubicBezTo>
                  <a:lnTo>
                    <a:pt x="1693" y="9070"/>
                  </a:lnTo>
                  <a:cubicBezTo>
                    <a:pt x="1379" y="9070"/>
                    <a:pt x="1130" y="8817"/>
                    <a:pt x="1130" y="8507"/>
                  </a:cubicBezTo>
                  <a:cubicBezTo>
                    <a:pt x="1130" y="8194"/>
                    <a:pt x="1379" y="7941"/>
                    <a:pt x="1693" y="7941"/>
                  </a:cubicBezTo>
                  <a:close/>
                  <a:moveTo>
                    <a:pt x="563" y="0"/>
                  </a:moveTo>
                  <a:cubicBezTo>
                    <a:pt x="250" y="0"/>
                    <a:pt x="0" y="250"/>
                    <a:pt x="0" y="563"/>
                  </a:cubicBezTo>
                  <a:lnTo>
                    <a:pt x="0" y="9636"/>
                  </a:lnTo>
                  <a:lnTo>
                    <a:pt x="5080" y="13445"/>
                  </a:lnTo>
                  <a:lnTo>
                    <a:pt x="10163" y="9636"/>
                  </a:lnTo>
                  <a:lnTo>
                    <a:pt x="10163" y="563"/>
                  </a:lnTo>
                  <a:cubicBezTo>
                    <a:pt x="10163" y="250"/>
                    <a:pt x="9910"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18" name="Google Shape;6418;p83"/>
          <p:cNvGrpSpPr/>
          <p:nvPr/>
        </p:nvGrpSpPr>
        <p:grpSpPr>
          <a:xfrm>
            <a:off x="1239624" y="3186183"/>
            <a:ext cx="339253" cy="218676"/>
            <a:chOff x="1492675" y="1520750"/>
            <a:chExt cx="481825" cy="310575"/>
          </a:xfrm>
        </p:grpSpPr>
        <p:sp>
          <p:nvSpPr>
            <p:cNvPr id="6419" name="Google Shape;6419;p83"/>
            <p:cNvSpPr/>
            <p:nvPr/>
          </p:nvSpPr>
          <p:spPr>
            <a:xfrm>
              <a:off x="1492675" y="1540400"/>
              <a:ext cx="481825" cy="290925"/>
            </a:xfrm>
            <a:custGeom>
              <a:avLst/>
              <a:gdLst/>
              <a:ahLst/>
              <a:cxnLst/>
              <a:rect l="l" t="t" r="r" b="b"/>
              <a:pathLst>
                <a:path w="19273" h="11637" extrusionOk="0">
                  <a:moveTo>
                    <a:pt x="266" y="1"/>
                  </a:moveTo>
                  <a:cubicBezTo>
                    <a:pt x="91" y="272"/>
                    <a:pt x="1" y="585"/>
                    <a:pt x="1" y="907"/>
                  </a:cubicBezTo>
                  <a:lnTo>
                    <a:pt x="1" y="9941"/>
                  </a:lnTo>
                  <a:cubicBezTo>
                    <a:pt x="1" y="10877"/>
                    <a:pt x="757" y="11633"/>
                    <a:pt x="1693" y="11636"/>
                  </a:cubicBezTo>
                  <a:lnTo>
                    <a:pt x="17577" y="11636"/>
                  </a:lnTo>
                  <a:cubicBezTo>
                    <a:pt x="18514" y="11633"/>
                    <a:pt x="19270" y="10877"/>
                    <a:pt x="19273" y="9941"/>
                  </a:cubicBezTo>
                  <a:lnTo>
                    <a:pt x="19273" y="907"/>
                  </a:lnTo>
                  <a:cubicBezTo>
                    <a:pt x="19270" y="585"/>
                    <a:pt x="19176" y="272"/>
                    <a:pt x="19005" y="1"/>
                  </a:cubicBezTo>
                  <a:lnTo>
                    <a:pt x="9974" y="7005"/>
                  </a:lnTo>
                  <a:cubicBezTo>
                    <a:pt x="9873" y="7080"/>
                    <a:pt x="9754" y="7118"/>
                    <a:pt x="9635" y="7118"/>
                  </a:cubicBezTo>
                  <a:cubicBezTo>
                    <a:pt x="9516" y="7118"/>
                    <a:pt x="9397" y="7080"/>
                    <a:pt x="9296" y="7005"/>
                  </a:cubicBezTo>
                  <a:lnTo>
                    <a:pt x="2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0" name="Google Shape;6420;p83"/>
            <p:cNvSpPr/>
            <p:nvPr/>
          </p:nvSpPr>
          <p:spPr>
            <a:xfrm>
              <a:off x="1522575" y="1520750"/>
              <a:ext cx="421975" cy="165800"/>
            </a:xfrm>
            <a:custGeom>
              <a:avLst/>
              <a:gdLst/>
              <a:ahLst/>
              <a:cxnLst/>
              <a:rect l="l" t="t" r="r" b="b"/>
              <a:pathLst>
                <a:path w="16879" h="6632" extrusionOk="0">
                  <a:moveTo>
                    <a:pt x="497" y="1"/>
                  </a:moveTo>
                  <a:cubicBezTo>
                    <a:pt x="328" y="1"/>
                    <a:pt x="160" y="31"/>
                    <a:pt x="0" y="82"/>
                  </a:cubicBezTo>
                  <a:lnTo>
                    <a:pt x="8441" y="6631"/>
                  </a:lnTo>
                  <a:lnTo>
                    <a:pt x="16878" y="82"/>
                  </a:lnTo>
                  <a:cubicBezTo>
                    <a:pt x="16719" y="31"/>
                    <a:pt x="16550" y="1"/>
                    <a:pt x="163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1" name="Google Shape;6421;p83"/>
          <p:cNvGrpSpPr/>
          <p:nvPr/>
        </p:nvGrpSpPr>
        <p:grpSpPr>
          <a:xfrm>
            <a:off x="1647421" y="3125877"/>
            <a:ext cx="352332" cy="339288"/>
            <a:chOff x="2071000" y="1435025"/>
            <a:chExt cx="500400" cy="481875"/>
          </a:xfrm>
        </p:grpSpPr>
        <p:sp>
          <p:nvSpPr>
            <p:cNvPr id="6422" name="Google Shape;6422;p83"/>
            <p:cNvSpPr/>
            <p:nvPr/>
          </p:nvSpPr>
          <p:spPr>
            <a:xfrm>
              <a:off x="2425125" y="1718700"/>
              <a:ext cx="146275" cy="141750"/>
            </a:xfrm>
            <a:custGeom>
              <a:avLst/>
              <a:gdLst/>
              <a:ahLst/>
              <a:cxnLst/>
              <a:rect l="l" t="t" r="r" b="b"/>
              <a:pathLst>
                <a:path w="5851" h="5670" extrusionOk="0">
                  <a:moveTo>
                    <a:pt x="1598" y="0"/>
                  </a:moveTo>
                  <a:cubicBezTo>
                    <a:pt x="1159" y="0"/>
                    <a:pt x="720" y="160"/>
                    <a:pt x="401" y="481"/>
                  </a:cubicBezTo>
                  <a:lnTo>
                    <a:pt x="0" y="879"/>
                  </a:lnTo>
                  <a:lnTo>
                    <a:pt x="4791" y="5669"/>
                  </a:lnTo>
                  <a:lnTo>
                    <a:pt x="5191" y="5272"/>
                  </a:lnTo>
                  <a:cubicBezTo>
                    <a:pt x="5851" y="4610"/>
                    <a:pt x="5851" y="3538"/>
                    <a:pt x="5191" y="2875"/>
                  </a:cubicBezTo>
                  <a:lnTo>
                    <a:pt x="2795" y="481"/>
                  </a:lnTo>
                  <a:cubicBezTo>
                    <a:pt x="2475" y="160"/>
                    <a:pt x="2036" y="0"/>
                    <a:pt x="15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3" name="Google Shape;6423;p83"/>
            <p:cNvSpPr/>
            <p:nvPr/>
          </p:nvSpPr>
          <p:spPr>
            <a:xfrm>
              <a:off x="2071000" y="1477850"/>
              <a:ext cx="453125" cy="439050"/>
            </a:xfrm>
            <a:custGeom>
              <a:avLst/>
              <a:gdLst/>
              <a:ahLst/>
              <a:cxnLst/>
              <a:rect l="l" t="t" r="r" b="b"/>
              <a:pathLst>
                <a:path w="18125" h="17562" extrusionOk="0">
                  <a:moveTo>
                    <a:pt x="2057" y="0"/>
                  </a:moveTo>
                  <a:cubicBezTo>
                    <a:pt x="0" y="2397"/>
                    <a:pt x="81" y="6008"/>
                    <a:pt x="2352" y="8278"/>
                  </a:cubicBezTo>
                  <a:lnTo>
                    <a:pt x="9847" y="15776"/>
                  </a:lnTo>
                  <a:cubicBezTo>
                    <a:pt x="11008" y="16937"/>
                    <a:pt x="12564" y="17561"/>
                    <a:pt x="14149" y="17561"/>
                  </a:cubicBezTo>
                  <a:cubicBezTo>
                    <a:pt x="15535" y="17561"/>
                    <a:pt x="16943" y="17083"/>
                    <a:pt x="18125" y="16068"/>
                  </a:cubicBezTo>
                  <a:lnTo>
                    <a:pt x="13346" y="11289"/>
                  </a:lnTo>
                  <a:cubicBezTo>
                    <a:pt x="13108" y="11473"/>
                    <a:pt x="12823" y="11568"/>
                    <a:pt x="12540" y="11568"/>
                  </a:cubicBezTo>
                  <a:cubicBezTo>
                    <a:pt x="12221" y="11568"/>
                    <a:pt x="11904" y="11448"/>
                    <a:pt x="11660" y="11202"/>
                  </a:cubicBezTo>
                  <a:lnTo>
                    <a:pt x="6926" y="6465"/>
                  </a:lnTo>
                  <a:cubicBezTo>
                    <a:pt x="6462" y="6002"/>
                    <a:pt x="6447" y="5282"/>
                    <a:pt x="6839" y="4779"/>
                  </a:cubicBezTo>
                  <a:lnTo>
                    <a:pt x="20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4" name="Google Shape;6424;p83"/>
            <p:cNvSpPr/>
            <p:nvPr/>
          </p:nvSpPr>
          <p:spPr>
            <a:xfrm>
              <a:off x="2141600" y="1435025"/>
              <a:ext cx="146300" cy="141850"/>
            </a:xfrm>
            <a:custGeom>
              <a:avLst/>
              <a:gdLst/>
              <a:ahLst/>
              <a:cxnLst/>
              <a:rect l="l" t="t" r="r" b="b"/>
              <a:pathLst>
                <a:path w="5852" h="5674" extrusionOk="0">
                  <a:moveTo>
                    <a:pt x="1597" y="1"/>
                  </a:moveTo>
                  <a:cubicBezTo>
                    <a:pt x="1158" y="1"/>
                    <a:pt x="719" y="161"/>
                    <a:pt x="398" y="482"/>
                  </a:cubicBezTo>
                  <a:lnTo>
                    <a:pt x="1" y="882"/>
                  </a:lnTo>
                  <a:lnTo>
                    <a:pt x="4792" y="5673"/>
                  </a:lnTo>
                  <a:lnTo>
                    <a:pt x="5189" y="5273"/>
                  </a:lnTo>
                  <a:cubicBezTo>
                    <a:pt x="5852" y="4610"/>
                    <a:pt x="5852" y="3538"/>
                    <a:pt x="5189" y="2879"/>
                  </a:cubicBezTo>
                  <a:lnTo>
                    <a:pt x="2795" y="482"/>
                  </a:lnTo>
                  <a:cubicBezTo>
                    <a:pt x="2474" y="161"/>
                    <a:pt x="2036" y="1"/>
                    <a:pt x="1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5" name="Google Shape;6425;p83"/>
          <p:cNvGrpSpPr/>
          <p:nvPr/>
        </p:nvGrpSpPr>
        <p:grpSpPr>
          <a:xfrm>
            <a:off x="2075584" y="3146709"/>
            <a:ext cx="351874" cy="297623"/>
            <a:chOff x="2678350" y="1464650"/>
            <a:chExt cx="499750" cy="422700"/>
          </a:xfrm>
        </p:grpSpPr>
        <p:sp>
          <p:nvSpPr>
            <p:cNvPr id="6426" name="Google Shape;6426;p83"/>
            <p:cNvSpPr/>
            <p:nvPr/>
          </p:nvSpPr>
          <p:spPr>
            <a:xfrm>
              <a:off x="3081050" y="1542700"/>
              <a:ext cx="97050" cy="267350"/>
            </a:xfrm>
            <a:custGeom>
              <a:avLst/>
              <a:gdLst/>
              <a:ahLst/>
              <a:cxnLst/>
              <a:rect l="l" t="t" r="r" b="b"/>
              <a:pathLst>
                <a:path w="3882" h="10694" extrusionOk="0">
                  <a:moveTo>
                    <a:pt x="618" y="0"/>
                  </a:moveTo>
                  <a:cubicBezTo>
                    <a:pt x="474" y="0"/>
                    <a:pt x="329" y="55"/>
                    <a:pt x="220" y="165"/>
                  </a:cubicBezTo>
                  <a:cubicBezTo>
                    <a:pt x="3" y="384"/>
                    <a:pt x="0" y="737"/>
                    <a:pt x="214" y="957"/>
                  </a:cubicBezTo>
                  <a:cubicBezTo>
                    <a:pt x="2650" y="3375"/>
                    <a:pt x="2650" y="7316"/>
                    <a:pt x="214" y="9737"/>
                  </a:cubicBezTo>
                  <a:cubicBezTo>
                    <a:pt x="0" y="9957"/>
                    <a:pt x="3" y="10310"/>
                    <a:pt x="220" y="10526"/>
                  </a:cubicBezTo>
                  <a:cubicBezTo>
                    <a:pt x="330" y="10638"/>
                    <a:pt x="475" y="10693"/>
                    <a:pt x="620" y="10693"/>
                  </a:cubicBezTo>
                  <a:cubicBezTo>
                    <a:pt x="761" y="10693"/>
                    <a:pt x="902" y="10641"/>
                    <a:pt x="1012" y="10535"/>
                  </a:cubicBezTo>
                  <a:cubicBezTo>
                    <a:pt x="3882" y="7672"/>
                    <a:pt x="3882" y="3022"/>
                    <a:pt x="1012" y="159"/>
                  </a:cubicBezTo>
                  <a:cubicBezTo>
                    <a:pt x="902" y="53"/>
                    <a:pt x="760" y="0"/>
                    <a:pt x="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7" name="Google Shape;6427;p83"/>
            <p:cNvSpPr/>
            <p:nvPr/>
          </p:nvSpPr>
          <p:spPr>
            <a:xfrm>
              <a:off x="3041000" y="1582600"/>
              <a:ext cx="75075" cy="187725"/>
            </a:xfrm>
            <a:custGeom>
              <a:avLst/>
              <a:gdLst/>
              <a:ahLst/>
              <a:cxnLst/>
              <a:rect l="l" t="t" r="r" b="b"/>
              <a:pathLst>
                <a:path w="3003" h="7509" extrusionOk="0">
                  <a:moveTo>
                    <a:pt x="626" y="0"/>
                  </a:moveTo>
                  <a:cubicBezTo>
                    <a:pt x="482" y="0"/>
                    <a:pt x="337" y="55"/>
                    <a:pt x="226" y="165"/>
                  </a:cubicBezTo>
                  <a:cubicBezTo>
                    <a:pt x="9" y="381"/>
                    <a:pt x="6" y="734"/>
                    <a:pt x="220" y="957"/>
                  </a:cubicBezTo>
                  <a:cubicBezTo>
                    <a:pt x="1774" y="2495"/>
                    <a:pt x="1774" y="5007"/>
                    <a:pt x="220" y="6545"/>
                  </a:cubicBezTo>
                  <a:cubicBezTo>
                    <a:pt x="0" y="6765"/>
                    <a:pt x="0" y="7124"/>
                    <a:pt x="220" y="7343"/>
                  </a:cubicBezTo>
                  <a:cubicBezTo>
                    <a:pt x="330" y="7453"/>
                    <a:pt x="474" y="7508"/>
                    <a:pt x="619" y="7508"/>
                  </a:cubicBezTo>
                  <a:cubicBezTo>
                    <a:pt x="763" y="7508"/>
                    <a:pt x="908" y="7453"/>
                    <a:pt x="1018" y="7343"/>
                  </a:cubicBezTo>
                  <a:cubicBezTo>
                    <a:pt x="3002" y="5359"/>
                    <a:pt x="3002" y="2143"/>
                    <a:pt x="1018" y="159"/>
                  </a:cubicBezTo>
                  <a:cubicBezTo>
                    <a:pt x="909" y="53"/>
                    <a:pt x="768" y="0"/>
                    <a:pt x="6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28" name="Google Shape;6428;p83"/>
            <p:cNvSpPr/>
            <p:nvPr/>
          </p:nvSpPr>
          <p:spPr>
            <a:xfrm>
              <a:off x="2678350" y="1464650"/>
              <a:ext cx="339700" cy="422700"/>
            </a:xfrm>
            <a:custGeom>
              <a:avLst/>
              <a:gdLst/>
              <a:ahLst/>
              <a:cxnLst/>
              <a:rect l="l" t="t" r="r" b="b"/>
              <a:pathLst>
                <a:path w="13588" h="16908" extrusionOk="0">
                  <a:moveTo>
                    <a:pt x="5683" y="5632"/>
                  </a:moveTo>
                  <a:lnTo>
                    <a:pt x="5683" y="11278"/>
                  </a:lnTo>
                  <a:lnTo>
                    <a:pt x="3952" y="11278"/>
                  </a:lnTo>
                  <a:cubicBezTo>
                    <a:pt x="3638" y="11278"/>
                    <a:pt x="3389" y="11026"/>
                    <a:pt x="3389" y="10712"/>
                  </a:cubicBezTo>
                  <a:lnTo>
                    <a:pt x="3389" y="6195"/>
                  </a:lnTo>
                  <a:cubicBezTo>
                    <a:pt x="3389" y="5882"/>
                    <a:pt x="3638" y="5632"/>
                    <a:pt x="3952" y="5632"/>
                  </a:cubicBezTo>
                  <a:close/>
                  <a:moveTo>
                    <a:pt x="11895" y="1115"/>
                  </a:moveTo>
                  <a:cubicBezTo>
                    <a:pt x="12206" y="1115"/>
                    <a:pt x="12458" y="1365"/>
                    <a:pt x="12458" y="1679"/>
                  </a:cubicBezTo>
                  <a:lnTo>
                    <a:pt x="12458" y="15229"/>
                  </a:lnTo>
                  <a:cubicBezTo>
                    <a:pt x="12458" y="15542"/>
                    <a:pt x="12206" y="15792"/>
                    <a:pt x="11895" y="15792"/>
                  </a:cubicBezTo>
                  <a:cubicBezTo>
                    <a:pt x="11582" y="15792"/>
                    <a:pt x="11329" y="15542"/>
                    <a:pt x="11329" y="15229"/>
                  </a:cubicBezTo>
                  <a:lnTo>
                    <a:pt x="11329" y="1679"/>
                  </a:lnTo>
                  <a:cubicBezTo>
                    <a:pt x="11329" y="1365"/>
                    <a:pt x="11582" y="1115"/>
                    <a:pt x="11895" y="1115"/>
                  </a:cubicBezTo>
                  <a:close/>
                  <a:moveTo>
                    <a:pt x="11892" y="0"/>
                  </a:moveTo>
                  <a:cubicBezTo>
                    <a:pt x="11090" y="0"/>
                    <a:pt x="10386" y="570"/>
                    <a:pt x="10230" y="1374"/>
                  </a:cubicBezTo>
                  <a:lnTo>
                    <a:pt x="6060" y="4503"/>
                  </a:lnTo>
                  <a:lnTo>
                    <a:pt x="3952" y="4503"/>
                  </a:lnTo>
                  <a:cubicBezTo>
                    <a:pt x="3235" y="4503"/>
                    <a:pt x="2600" y="4955"/>
                    <a:pt x="2362" y="5632"/>
                  </a:cubicBezTo>
                  <a:lnTo>
                    <a:pt x="1693" y="5632"/>
                  </a:lnTo>
                  <a:cubicBezTo>
                    <a:pt x="757" y="5632"/>
                    <a:pt x="1" y="6388"/>
                    <a:pt x="1" y="7325"/>
                  </a:cubicBezTo>
                  <a:lnTo>
                    <a:pt x="1" y="9583"/>
                  </a:lnTo>
                  <a:cubicBezTo>
                    <a:pt x="1" y="10520"/>
                    <a:pt x="757" y="11275"/>
                    <a:pt x="1693" y="11278"/>
                  </a:cubicBezTo>
                  <a:lnTo>
                    <a:pt x="2362" y="11278"/>
                  </a:lnTo>
                  <a:cubicBezTo>
                    <a:pt x="2600" y="11953"/>
                    <a:pt x="3235" y="12405"/>
                    <a:pt x="3952" y="12408"/>
                  </a:cubicBezTo>
                  <a:lnTo>
                    <a:pt x="6060" y="12408"/>
                  </a:lnTo>
                  <a:lnTo>
                    <a:pt x="10230" y="15533"/>
                  </a:lnTo>
                  <a:cubicBezTo>
                    <a:pt x="10386" y="16336"/>
                    <a:pt x="11087" y="16908"/>
                    <a:pt x="11888" y="16908"/>
                  </a:cubicBezTo>
                  <a:cubicBezTo>
                    <a:pt x="11940" y="16908"/>
                    <a:pt x="11993" y="16905"/>
                    <a:pt x="12046" y="16900"/>
                  </a:cubicBezTo>
                  <a:cubicBezTo>
                    <a:pt x="12913" y="16822"/>
                    <a:pt x="13582" y="16099"/>
                    <a:pt x="13588" y="15229"/>
                  </a:cubicBezTo>
                  <a:lnTo>
                    <a:pt x="13588" y="1679"/>
                  </a:lnTo>
                  <a:cubicBezTo>
                    <a:pt x="13579" y="808"/>
                    <a:pt x="12913" y="86"/>
                    <a:pt x="12046" y="7"/>
                  </a:cubicBezTo>
                  <a:cubicBezTo>
                    <a:pt x="11994" y="3"/>
                    <a:pt x="11943" y="0"/>
                    <a:pt x="11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29" name="Google Shape;6429;p83"/>
          <p:cNvGrpSpPr/>
          <p:nvPr/>
        </p:nvGrpSpPr>
        <p:grpSpPr>
          <a:xfrm>
            <a:off x="2499118" y="3125895"/>
            <a:ext cx="339253" cy="339253"/>
            <a:chOff x="3271200" y="1435075"/>
            <a:chExt cx="481825" cy="481825"/>
          </a:xfrm>
        </p:grpSpPr>
        <p:sp>
          <p:nvSpPr>
            <p:cNvPr id="6430" name="Google Shape;6430;p83"/>
            <p:cNvSpPr/>
            <p:nvPr/>
          </p:nvSpPr>
          <p:spPr>
            <a:xfrm>
              <a:off x="3271200" y="1435075"/>
              <a:ext cx="481825" cy="481825"/>
            </a:xfrm>
            <a:custGeom>
              <a:avLst/>
              <a:gdLst/>
              <a:ahLst/>
              <a:cxnLst/>
              <a:rect l="l" t="t" r="r" b="b"/>
              <a:pathLst>
                <a:path w="19273" h="19273" extrusionOk="0">
                  <a:moveTo>
                    <a:pt x="9597" y="2259"/>
                  </a:moveTo>
                  <a:cubicBezTo>
                    <a:pt x="13635" y="2259"/>
                    <a:pt x="17014" y="5545"/>
                    <a:pt x="17014" y="9601"/>
                  </a:cubicBezTo>
                  <a:cubicBezTo>
                    <a:pt x="17014" y="13636"/>
                    <a:pt x="13654" y="17014"/>
                    <a:pt x="9597" y="17014"/>
                  </a:cubicBezTo>
                  <a:cubicBezTo>
                    <a:pt x="5562" y="17014"/>
                    <a:pt x="2259" y="13654"/>
                    <a:pt x="2259" y="9601"/>
                  </a:cubicBezTo>
                  <a:cubicBezTo>
                    <a:pt x="2259" y="5563"/>
                    <a:pt x="5541" y="2259"/>
                    <a:pt x="9597" y="2259"/>
                  </a:cubicBezTo>
                  <a:close/>
                  <a:moveTo>
                    <a:pt x="9597" y="1"/>
                  </a:moveTo>
                  <a:cubicBezTo>
                    <a:pt x="4304" y="1"/>
                    <a:pt x="0" y="4307"/>
                    <a:pt x="0" y="9601"/>
                  </a:cubicBezTo>
                  <a:cubicBezTo>
                    <a:pt x="0" y="14892"/>
                    <a:pt x="4304" y="19273"/>
                    <a:pt x="9597" y="19273"/>
                  </a:cubicBezTo>
                  <a:cubicBezTo>
                    <a:pt x="14891" y="19273"/>
                    <a:pt x="19272" y="14892"/>
                    <a:pt x="19272" y="9601"/>
                  </a:cubicBezTo>
                  <a:cubicBezTo>
                    <a:pt x="19272" y="4307"/>
                    <a:pt x="14891" y="1"/>
                    <a:pt x="95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1" name="Google Shape;6431;p83"/>
            <p:cNvSpPr/>
            <p:nvPr/>
          </p:nvSpPr>
          <p:spPr>
            <a:xfrm>
              <a:off x="3356575" y="1520525"/>
              <a:ext cx="311000" cy="311025"/>
            </a:xfrm>
            <a:custGeom>
              <a:avLst/>
              <a:gdLst/>
              <a:ahLst/>
              <a:cxnLst/>
              <a:rect l="l" t="t" r="r" b="b"/>
              <a:pathLst>
                <a:path w="12440" h="12441" extrusionOk="0">
                  <a:moveTo>
                    <a:pt x="8516" y="3359"/>
                  </a:moveTo>
                  <a:cubicBezTo>
                    <a:pt x="8661" y="3359"/>
                    <a:pt x="8805" y="3414"/>
                    <a:pt x="8917" y="3524"/>
                  </a:cubicBezTo>
                  <a:cubicBezTo>
                    <a:pt x="9136" y="3744"/>
                    <a:pt x="9136" y="4102"/>
                    <a:pt x="8917" y="4322"/>
                  </a:cubicBezTo>
                  <a:lnTo>
                    <a:pt x="7056" y="6183"/>
                  </a:lnTo>
                  <a:lnTo>
                    <a:pt x="8917" y="8041"/>
                  </a:lnTo>
                  <a:cubicBezTo>
                    <a:pt x="9326" y="8453"/>
                    <a:pt x="8939" y="9009"/>
                    <a:pt x="8502" y="9009"/>
                  </a:cubicBezTo>
                  <a:cubicBezTo>
                    <a:pt x="8371" y="9009"/>
                    <a:pt x="8235" y="8959"/>
                    <a:pt x="8116" y="8839"/>
                  </a:cubicBezTo>
                  <a:lnTo>
                    <a:pt x="5857" y="6580"/>
                  </a:lnTo>
                  <a:cubicBezTo>
                    <a:pt x="5637" y="6360"/>
                    <a:pt x="5637" y="6002"/>
                    <a:pt x="5857" y="5782"/>
                  </a:cubicBezTo>
                  <a:lnTo>
                    <a:pt x="8116" y="3524"/>
                  </a:lnTo>
                  <a:cubicBezTo>
                    <a:pt x="8227" y="3414"/>
                    <a:pt x="8372" y="3359"/>
                    <a:pt x="8516" y="3359"/>
                  </a:cubicBezTo>
                  <a:close/>
                  <a:moveTo>
                    <a:pt x="5619" y="1"/>
                  </a:moveTo>
                  <a:cubicBezTo>
                    <a:pt x="4367" y="112"/>
                    <a:pt x="3177" y="606"/>
                    <a:pt x="2214" y="1413"/>
                  </a:cubicBezTo>
                  <a:lnTo>
                    <a:pt x="2590" y="1789"/>
                  </a:lnTo>
                  <a:cubicBezTo>
                    <a:pt x="3002" y="2199"/>
                    <a:pt x="2615" y="2757"/>
                    <a:pt x="2178" y="2757"/>
                  </a:cubicBezTo>
                  <a:cubicBezTo>
                    <a:pt x="2047" y="2757"/>
                    <a:pt x="1912" y="2707"/>
                    <a:pt x="1792" y="2587"/>
                  </a:cubicBezTo>
                  <a:lnTo>
                    <a:pt x="1416" y="2211"/>
                  </a:lnTo>
                  <a:cubicBezTo>
                    <a:pt x="609" y="3175"/>
                    <a:pt x="118" y="4364"/>
                    <a:pt x="3" y="5617"/>
                  </a:cubicBezTo>
                  <a:lnTo>
                    <a:pt x="536" y="5617"/>
                  </a:lnTo>
                  <a:cubicBezTo>
                    <a:pt x="1280" y="5617"/>
                    <a:pt x="1283" y="6746"/>
                    <a:pt x="536" y="6746"/>
                  </a:cubicBezTo>
                  <a:lnTo>
                    <a:pt x="0" y="6746"/>
                  </a:lnTo>
                  <a:cubicBezTo>
                    <a:pt x="118" y="8035"/>
                    <a:pt x="627" y="9287"/>
                    <a:pt x="1413" y="10227"/>
                  </a:cubicBezTo>
                  <a:lnTo>
                    <a:pt x="1789" y="9850"/>
                  </a:lnTo>
                  <a:cubicBezTo>
                    <a:pt x="1910" y="9730"/>
                    <a:pt x="2045" y="9679"/>
                    <a:pt x="2176" y="9679"/>
                  </a:cubicBezTo>
                  <a:cubicBezTo>
                    <a:pt x="2613" y="9679"/>
                    <a:pt x="2995" y="10244"/>
                    <a:pt x="2587" y="10651"/>
                  </a:cubicBezTo>
                  <a:lnTo>
                    <a:pt x="2211" y="11028"/>
                  </a:lnTo>
                  <a:cubicBezTo>
                    <a:pt x="3174" y="11832"/>
                    <a:pt x="4364" y="12326"/>
                    <a:pt x="5616" y="12440"/>
                  </a:cubicBezTo>
                  <a:lnTo>
                    <a:pt x="5616" y="11904"/>
                  </a:lnTo>
                  <a:cubicBezTo>
                    <a:pt x="5616" y="11530"/>
                    <a:pt x="5899" y="11343"/>
                    <a:pt x="6182" y="11343"/>
                  </a:cubicBezTo>
                  <a:cubicBezTo>
                    <a:pt x="6464" y="11343"/>
                    <a:pt x="6745" y="11530"/>
                    <a:pt x="6745" y="11904"/>
                  </a:cubicBezTo>
                  <a:lnTo>
                    <a:pt x="6745" y="12440"/>
                  </a:lnTo>
                  <a:cubicBezTo>
                    <a:pt x="8034" y="12323"/>
                    <a:pt x="9287" y="11811"/>
                    <a:pt x="10226" y="11028"/>
                  </a:cubicBezTo>
                  <a:lnTo>
                    <a:pt x="9850" y="10651"/>
                  </a:lnTo>
                  <a:cubicBezTo>
                    <a:pt x="9445" y="10246"/>
                    <a:pt x="9822" y="9678"/>
                    <a:pt x="10259" y="9678"/>
                  </a:cubicBezTo>
                  <a:cubicBezTo>
                    <a:pt x="10390" y="9678"/>
                    <a:pt x="10526" y="9729"/>
                    <a:pt x="10648" y="9850"/>
                  </a:cubicBezTo>
                  <a:lnTo>
                    <a:pt x="11024" y="10227"/>
                  </a:lnTo>
                  <a:cubicBezTo>
                    <a:pt x="11810" y="9287"/>
                    <a:pt x="12319" y="8035"/>
                    <a:pt x="12437" y="6746"/>
                  </a:cubicBezTo>
                  <a:lnTo>
                    <a:pt x="11904" y="6746"/>
                  </a:lnTo>
                  <a:cubicBezTo>
                    <a:pt x="11160" y="6746"/>
                    <a:pt x="11157" y="5617"/>
                    <a:pt x="11904" y="5617"/>
                  </a:cubicBezTo>
                  <a:lnTo>
                    <a:pt x="12440" y="5617"/>
                  </a:lnTo>
                  <a:cubicBezTo>
                    <a:pt x="12325" y="4364"/>
                    <a:pt x="11834" y="3175"/>
                    <a:pt x="11027" y="2211"/>
                  </a:cubicBezTo>
                  <a:lnTo>
                    <a:pt x="10651" y="2587"/>
                  </a:lnTo>
                  <a:cubicBezTo>
                    <a:pt x="10529" y="2709"/>
                    <a:pt x="10392" y="2760"/>
                    <a:pt x="10261" y="2760"/>
                  </a:cubicBezTo>
                  <a:cubicBezTo>
                    <a:pt x="9823" y="2760"/>
                    <a:pt x="9443" y="2197"/>
                    <a:pt x="9853" y="1789"/>
                  </a:cubicBezTo>
                  <a:lnTo>
                    <a:pt x="10232" y="1413"/>
                  </a:lnTo>
                  <a:cubicBezTo>
                    <a:pt x="9290" y="627"/>
                    <a:pt x="8037" y="115"/>
                    <a:pt x="6748" y="1"/>
                  </a:cubicBezTo>
                  <a:lnTo>
                    <a:pt x="6748" y="537"/>
                  </a:lnTo>
                  <a:cubicBezTo>
                    <a:pt x="6748" y="909"/>
                    <a:pt x="6466" y="1096"/>
                    <a:pt x="6183" y="1096"/>
                  </a:cubicBezTo>
                  <a:cubicBezTo>
                    <a:pt x="5901" y="1096"/>
                    <a:pt x="5619" y="910"/>
                    <a:pt x="5619" y="537"/>
                  </a:cubicBezTo>
                  <a:lnTo>
                    <a:pt x="56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2" name="Google Shape;6432;p83"/>
          <p:cNvGrpSpPr/>
          <p:nvPr/>
        </p:nvGrpSpPr>
        <p:grpSpPr>
          <a:xfrm>
            <a:off x="2909591" y="3125877"/>
            <a:ext cx="343442" cy="339288"/>
            <a:chOff x="3858100" y="1435075"/>
            <a:chExt cx="487775" cy="481875"/>
          </a:xfrm>
        </p:grpSpPr>
        <p:sp>
          <p:nvSpPr>
            <p:cNvPr id="6433" name="Google Shape;6433;p83"/>
            <p:cNvSpPr/>
            <p:nvPr/>
          </p:nvSpPr>
          <p:spPr>
            <a:xfrm>
              <a:off x="3858100" y="1868750"/>
              <a:ext cx="55575" cy="48200"/>
            </a:xfrm>
            <a:custGeom>
              <a:avLst/>
              <a:gdLst/>
              <a:ahLst/>
              <a:cxnLst/>
              <a:rect l="l" t="t" r="r" b="b"/>
              <a:pathLst>
                <a:path w="2223" h="1928" extrusionOk="0">
                  <a:moveTo>
                    <a:pt x="1600" y="0"/>
                  </a:moveTo>
                  <a:cubicBezTo>
                    <a:pt x="1460" y="0"/>
                    <a:pt x="1319" y="53"/>
                    <a:pt x="1211" y="158"/>
                  </a:cubicBezTo>
                  <a:lnTo>
                    <a:pt x="413" y="959"/>
                  </a:lnTo>
                  <a:cubicBezTo>
                    <a:pt x="0" y="1369"/>
                    <a:pt x="388" y="1927"/>
                    <a:pt x="825" y="1927"/>
                  </a:cubicBezTo>
                  <a:cubicBezTo>
                    <a:pt x="956" y="1927"/>
                    <a:pt x="1091" y="1877"/>
                    <a:pt x="1211" y="1757"/>
                  </a:cubicBezTo>
                  <a:lnTo>
                    <a:pt x="2009" y="959"/>
                  </a:lnTo>
                  <a:cubicBezTo>
                    <a:pt x="2222" y="736"/>
                    <a:pt x="2219" y="384"/>
                    <a:pt x="2000" y="167"/>
                  </a:cubicBezTo>
                  <a:cubicBezTo>
                    <a:pt x="1890" y="56"/>
                    <a:pt x="1745" y="0"/>
                    <a:pt x="16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4" name="Google Shape;6434;p83"/>
            <p:cNvSpPr/>
            <p:nvPr/>
          </p:nvSpPr>
          <p:spPr>
            <a:xfrm>
              <a:off x="3917950" y="1808500"/>
              <a:ext cx="60350" cy="48525"/>
            </a:xfrm>
            <a:custGeom>
              <a:avLst/>
              <a:gdLst/>
              <a:ahLst/>
              <a:cxnLst/>
              <a:rect l="l" t="t" r="r" b="b"/>
              <a:pathLst>
                <a:path w="2414" h="1941" extrusionOk="0">
                  <a:moveTo>
                    <a:pt x="1601" y="1"/>
                  </a:moveTo>
                  <a:cubicBezTo>
                    <a:pt x="1470" y="1"/>
                    <a:pt x="1333" y="52"/>
                    <a:pt x="1211" y="174"/>
                  </a:cubicBezTo>
                  <a:lnTo>
                    <a:pt x="413" y="972"/>
                  </a:lnTo>
                  <a:cubicBezTo>
                    <a:pt x="1" y="1384"/>
                    <a:pt x="388" y="1941"/>
                    <a:pt x="824" y="1941"/>
                  </a:cubicBezTo>
                  <a:cubicBezTo>
                    <a:pt x="955" y="1941"/>
                    <a:pt x="1091" y="1890"/>
                    <a:pt x="1211" y="1770"/>
                  </a:cubicBezTo>
                  <a:lnTo>
                    <a:pt x="2009" y="972"/>
                  </a:lnTo>
                  <a:cubicBezTo>
                    <a:pt x="2414" y="569"/>
                    <a:pt x="2037" y="1"/>
                    <a:pt x="1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5" name="Google Shape;6435;p83"/>
            <p:cNvSpPr/>
            <p:nvPr/>
          </p:nvSpPr>
          <p:spPr>
            <a:xfrm>
              <a:off x="3876450" y="1435075"/>
              <a:ext cx="450375" cy="251250"/>
            </a:xfrm>
            <a:custGeom>
              <a:avLst/>
              <a:gdLst/>
              <a:ahLst/>
              <a:cxnLst/>
              <a:rect l="l" t="t" r="r" b="b"/>
              <a:pathLst>
                <a:path w="18015" h="10050" extrusionOk="0">
                  <a:moveTo>
                    <a:pt x="18014" y="1"/>
                  </a:moveTo>
                  <a:lnTo>
                    <a:pt x="561" y="4762"/>
                  </a:lnTo>
                  <a:cubicBezTo>
                    <a:pt x="121" y="4882"/>
                    <a:pt x="1" y="5448"/>
                    <a:pt x="350" y="5740"/>
                  </a:cubicBezTo>
                  <a:lnTo>
                    <a:pt x="5584" y="10049"/>
                  </a:lnTo>
                  <a:lnTo>
                    <a:pt x="180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6" name="Google Shape;6436;p83"/>
            <p:cNvSpPr/>
            <p:nvPr/>
          </p:nvSpPr>
          <p:spPr>
            <a:xfrm>
              <a:off x="4094925" y="1456025"/>
              <a:ext cx="250950" cy="445250"/>
            </a:xfrm>
            <a:custGeom>
              <a:avLst/>
              <a:gdLst/>
              <a:ahLst/>
              <a:cxnLst/>
              <a:rect l="l" t="t" r="r" b="b"/>
              <a:pathLst>
                <a:path w="10038" h="17810" extrusionOk="0">
                  <a:moveTo>
                    <a:pt x="10037" y="0"/>
                  </a:moveTo>
                  <a:cubicBezTo>
                    <a:pt x="9890" y="120"/>
                    <a:pt x="118" y="12226"/>
                    <a:pt x="1" y="12370"/>
                  </a:cubicBezTo>
                  <a:lnTo>
                    <a:pt x="4313" y="17604"/>
                  </a:lnTo>
                  <a:cubicBezTo>
                    <a:pt x="4428" y="17744"/>
                    <a:pt x="4587" y="17809"/>
                    <a:pt x="4745" y="17809"/>
                  </a:cubicBezTo>
                  <a:cubicBezTo>
                    <a:pt x="4985" y="17809"/>
                    <a:pt x="5222" y="17659"/>
                    <a:pt x="5294" y="17390"/>
                  </a:cubicBezTo>
                  <a:lnTo>
                    <a:pt x="100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37" name="Google Shape;6437;p83"/>
            <p:cNvSpPr/>
            <p:nvPr/>
          </p:nvSpPr>
          <p:spPr>
            <a:xfrm>
              <a:off x="3993575" y="1542825"/>
              <a:ext cx="245025" cy="242525"/>
            </a:xfrm>
            <a:custGeom>
              <a:avLst/>
              <a:gdLst/>
              <a:ahLst/>
              <a:cxnLst/>
              <a:rect l="l" t="t" r="r" b="b"/>
              <a:pathLst>
                <a:path w="9801" h="9701" extrusionOk="0">
                  <a:moveTo>
                    <a:pt x="9800" y="0"/>
                  </a:moveTo>
                  <a:lnTo>
                    <a:pt x="646" y="7399"/>
                  </a:lnTo>
                  <a:lnTo>
                    <a:pt x="125" y="8955"/>
                  </a:lnTo>
                  <a:cubicBezTo>
                    <a:pt x="1" y="9338"/>
                    <a:pt x="298" y="9700"/>
                    <a:pt x="659" y="9700"/>
                  </a:cubicBezTo>
                  <a:cubicBezTo>
                    <a:pt x="719" y="9700"/>
                    <a:pt x="780" y="9690"/>
                    <a:pt x="842" y="9669"/>
                  </a:cubicBezTo>
                  <a:lnTo>
                    <a:pt x="2398" y="9151"/>
                  </a:lnTo>
                  <a:lnTo>
                    <a:pt x="98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38" name="Google Shape;6438;p83"/>
          <p:cNvGrpSpPr/>
          <p:nvPr/>
        </p:nvGrpSpPr>
        <p:grpSpPr>
          <a:xfrm>
            <a:off x="3329674" y="3125895"/>
            <a:ext cx="339253" cy="339253"/>
            <a:chOff x="4456875" y="1435075"/>
            <a:chExt cx="481825" cy="481825"/>
          </a:xfrm>
        </p:grpSpPr>
        <p:sp>
          <p:nvSpPr>
            <p:cNvPr id="6439" name="Google Shape;6439;p83"/>
            <p:cNvSpPr/>
            <p:nvPr/>
          </p:nvSpPr>
          <p:spPr>
            <a:xfrm>
              <a:off x="4624975" y="1465275"/>
              <a:ext cx="56650" cy="86000"/>
            </a:xfrm>
            <a:custGeom>
              <a:avLst/>
              <a:gdLst/>
              <a:ahLst/>
              <a:cxnLst/>
              <a:rect l="l" t="t" r="r" b="b"/>
              <a:pathLst>
                <a:path w="2266" h="3440" extrusionOk="0">
                  <a:moveTo>
                    <a:pt x="2265" y="0"/>
                  </a:moveTo>
                  <a:cubicBezTo>
                    <a:pt x="1413" y="283"/>
                    <a:pt x="618" y="1196"/>
                    <a:pt x="1" y="2575"/>
                  </a:cubicBezTo>
                  <a:cubicBezTo>
                    <a:pt x="263" y="2801"/>
                    <a:pt x="449" y="3105"/>
                    <a:pt x="534" y="3439"/>
                  </a:cubicBezTo>
                  <a:cubicBezTo>
                    <a:pt x="1106" y="3364"/>
                    <a:pt x="1672" y="3322"/>
                    <a:pt x="2265" y="3304"/>
                  </a:cubicBezTo>
                  <a:lnTo>
                    <a:pt x="22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0" name="Google Shape;6440;p83"/>
            <p:cNvSpPr/>
            <p:nvPr/>
          </p:nvSpPr>
          <p:spPr>
            <a:xfrm>
              <a:off x="4615275" y="1797425"/>
              <a:ext cx="66350" cy="89375"/>
            </a:xfrm>
            <a:custGeom>
              <a:avLst/>
              <a:gdLst/>
              <a:ahLst/>
              <a:cxnLst/>
              <a:rect l="l" t="t" r="r" b="b"/>
              <a:pathLst>
                <a:path w="2654" h="3575" extrusionOk="0">
                  <a:moveTo>
                    <a:pt x="0" y="0"/>
                  </a:moveTo>
                  <a:lnTo>
                    <a:pt x="0" y="0"/>
                  </a:lnTo>
                  <a:cubicBezTo>
                    <a:pt x="618" y="1882"/>
                    <a:pt x="1563" y="3225"/>
                    <a:pt x="2653" y="3574"/>
                  </a:cubicBezTo>
                  <a:lnTo>
                    <a:pt x="2653" y="1316"/>
                  </a:lnTo>
                  <a:cubicBezTo>
                    <a:pt x="2153" y="1135"/>
                    <a:pt x="1768" y="726"/>
                    <a:pt x="1620" y="217"/>
                  </a:cubicBezTo>
                  <a:cubicBezTo>
                    <a:pt x="1057" y="169"/>
                    <a:pt x="518" y="9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1" name="Google Shape;6441;p83"/>
            <p:cNvSpPr/>
            <p:nvPr/>
          </p:nvSpPr>
          <p:spPr>
            <a:xfrm>
              <a:off x="4583125" y="1547250"/>
              <a:ext cx="28250" cy="28250"/>
            </a:xfrm>
            <a:custGeom>
              <a:avLst/>
              <a:gdLst/>
              <a:ahLst/>
              <a:cxnLst/>
              <a:rect l="l" t="t" r="r" b="b"/>
              <a:pathLst>
                <a:path w="1130" h="1130" extrusionOk="0">
                  <a:moveTo>
                    <a:pt x="567" y="1"/>
                  </a:moveTo>
                  <a:cubicBezTo>
                    <a:pt x="253" y="1"/>
                    <a:pt x="1" y="254"/>
                    <a:pt x="1" y="567"/>
                  </a:cubicBezTo>
                  <a:cubicBezTo>
                    <a:pt x="1" y="880"/>
                    <a:pt x="253" y="1130"/>
                    <a:pt x="567" y="1130"/>
                  </a:cubicBezTo>
                  <a:cubicBezTo>
                    <a:pt x="880" y="1130"/>
                    <a:pt x="1130" y="880"/>
                    <a:pt x="1130" y="567"/>
                  </a:cubicBezTo>
                  <a:cubicBezTo>
                    <a:pt x="1130" y="254"/>
                    <a:pt x="880"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2" name="Google Shape;6442;p83"/>
            <p:cNvSpPr/>
            <p:nvPr/>
          </p:nvSpPr>
          <p:spPr>
            <a:xfrm>
              <a:off x="4597950" y="1576075"/>
              <a:ext cx="83675" cy="87525"/>
            </a:xfrm>
            <a:custGeom>
              <a:avLst/>
              <a:gdLst/>
              <a:ahLst/>
              <a:cxnLst/>
              <a:rect l="l" t="t" r="r" b="b"/>
              <a:pathLst>
                <a:path w="3347" h="3501" extrusionOk="0">
                  <a:moveTo>
                    <a:pt x="3346" y="1"/>
                  </a:moveTo>
                  <a:cubicBezTo>
                    <a:pt x="2723" y="19"/>
                    <a:pt x="2103" y="73"/>
                    <a:pt x="1485" y="161"/>
                  </a:cubicBezTo>
                  <a:cubicBezTo>
                    <a:pt x="1241" y="654"/>
                    <a:pt x="772" y="998"/>
                    <a:pt x="230" y="1082"/>
                  </a:cubicBezTo>
                  <a:cubicBezTo>
                    <a:pt x="100" y="1817"/>
                    <a:pt x="25" y="2714"/>
                    <a:pt x="1" y="3500"/>
                  </a:cubicBezTo>
                  <a:lnTo>
                    <a:pt x="3346" y="3500"/>
                  </a:lnTo>
                  <a:lnTo>
                    <a:pt x="33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3" name="Google Shape;6443;p83"/>
            <p:cNvSpPr/>
            <p:nvPr/>
          </p:nvSpPr>
          <p:spPr>
            <a:xfrm>
              <a:off x="4597650" y="1692175"/>
              <a:ext cx="83975" cy="82450"/>
            </a:xfrm>
            <a:custGeom>
              <a:avLst/>
              <a:gdLst/>
              <a:ahLst/>
              <a:cxnLst/>
              <a:rect l="l" t="t" r="r" b="b"/>
              <a:pathLst>
                <a:path w="3359" h="3298" extrusionOk="0">
                  <a:moveTo>
                    <a:pt x="1" y="0"/>
                  </a:moveTo>
                  <a:cubicBezTo>
                    <a:pt x="31" y="1003"/>
                    <a:pt x="154" y="2006"/>
                    <a:pt x="371" y="2987"/>
                  </a:cubicBezTo>
                  <a:cubicBezTo>
                    <a:pt x="1031" y="3135"/>
                    <a:pt x="1699" y="3237"/>
                    <a:pt x="2371" y="3298"/>
                  </a:cubicBezTo>
                  <a:cubicBezTo>
                    <a:pt x="2548" y="2855"/>
                    <a:pt x="2910" y="2509"/>
                    <a:pt x="3358" y="2346"/>
                  </a:cubicBezTo>
                  <a:lnTo>
                    <a:pt x="33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4" name="Google Shape;6444;p83"/>
            <p:cNvSpPr/>
            <p:nvPr/>
          </p:nvSpPr>
          <p:spPr>
            <a:xfrm>
              <a:off x="4798050" y="1663575"/>
              <a:ext cx="28475" cy="28250"/>
            </a:xfrm>
            <a:custGeom>
              <a:avLst/>
              <a:gdLst/>
              <a:ahLst/>
              <a:cxnLst/>
              <a:rect l="l" t="t" r="r" b="b"/>
              <a:pathLst>
                <a:path w="1139" h="1130" extrusionOk="0">
                  <a:moveTo>
                    <a:pt x="564" y="0"/>
                  </a:moveTo>
                  <a:cubicBezTo>
                    <a:pt x="254" y="0"/>
                    <a:pt x="1" y="253"/>
                    <a:pt x="1" y="566"/>
                  </a:cubicBezTo>
                  <a:cubicBezTo>
                    <a:pt x="4" y="876"/>
                    <a:pt x="257" y="1129"/>
                    <a:pt x="567" y="1129"/>
                  </a:cubicBezTo>
                  <a:lnTo>
                    <a:pt x="573" y="1129"/>
                  </a:lnTo>
                  <a:cubicBezTo>
                    <a:pt x="886" y="1129"/>
                    <a:pt x="1139" y="876"/>
                    <a:pt x="1139" y="563"/>
                  </a:cubicBezTo>
                  <a:cubicBezTo>
                    <a:pt x="1139" y="253"/>
                    <a:pt x="886" y="0"/>
                    <a:pt x="5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5" name="Google Shape;6445;p83"/>
            <p:cNvSpPr/>
            <p:nvPr/>
          </p:nvSpPr>
          <p:spPr>
            <a:xfrm>
              <a:off x="4710200" y="1435075"/>
              <a:ext cx="228500" cy="228525"/>
            </a:xfrm>
            <a:custGeom>
              <a:avLst/>
              <a:gdLst/>
              <a:ahLst/>
              <a:cxnLst/>
              <a:rect l="l" t="t" r="r" b="b"/>
              <a:pathLst>
                <a:path w="9140" h="9141" extrusionOk="0">
                  <a:moveTo>
                    <a:pt x="1" y="1"/>
                  </a:moveTo>
                  <a:lnTo>
                    <a:pt x="1" y="34"/>
                  </a:lnTo>
                  <a:cubicBezTo>
                    <a:pt x="1729" y="377"/>
                    <a:pt x="3313" y="2283"/>
                    <a:pt x="4075" y="5069"/>
                  </a:cubicBezTo>
                  <a:cubicBezTo>
                    <a:pt x="6833" y="5828"/>
                    <a:pt x="8763" y="7406"/>
                    <a:pt x="9107" y="9140"/>
                  </a:cubicBezTo>
                  <a:lnTo>
                    <a:pt x="9140" y="9140"/>
                  </a:lnTo>
                  <a:cubicBezTo>
                    <a:pt x="8854" y="4298"/>
                    <a:pt x="484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6" name="Google Shape;6446;p83"/>
            <p:cNvSpPr/>
            <p:nvPr/>
          </p:nvSpPr>
          <p:spPr>
            <a:xfrm>
              <a:off x="4819200" y="1593475"/>
              <a:ext cx="89400" cy="70125"/>
            </a:xfrm>
            <a:custGeom>
              <a:avLst/>
              <a:gdLst/>
              <a:ahLst/>
              <a:cxnLst/>
              <a:rect l="l" t="t" r="r" b="b"/>
              <a:pathLst>
                <a:path w="3576" h="2805" extrusionOk="0">
                  <a:moveTo>
                    <a:pt x="1" y="1"/>
                  </a:moveTo>
                  <a:cubicBezTo>
                    <a:pt x="94" y="519"/>
                    <a:pt x="166" y="1061"/>
                    <a:pt x="215" y="1621"/>
                  </a:cubicBezTo>
                  <a:cubicBezTo>
                    <a:pt x="727" y="1777"/>
                    <a:pt x="1136" y="2301"/>
                    <a:pt x="1317" y="2804"/>
                  </a:cubicBezTo>
                  <a:lnTo>
                    <a:pt x="3575" y="2804"/>
                  </a:lnTo>
                  <a:cubicBezTo>
                    <a:pt x="3223" y="1711"/>
                    <a:pt x="1883" y="6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7" name="Google Shape;6447;p83"/>
            <p:cNvSpPr/>
            <p:nvPr/>
          </p:nvSpPr>
          <p:spPr>
            <a:xfrm>
              <a:off x="4819200" y="1692175"/>
              <a:ext cx="89475" cy="66275"/>
            </a:xfrm>
            <a:custGeom>
              <a:avLst/>
              <a:gdLst/>
              <a:ahLst/>
              <a:cxnLst/>
              <a:rect l="l" t="t" r="r" b="b"/>
              <a:pathLst>
                <a:path w="3579" h="2651" extrusionOk="0">
                  <a:moveTo>
                    <a:pt x="1317" y="0"/>
                  </a:moveTo>
                  <a:cubicBezTo>
                    <a:pt x="1133" y="500"/>
                    <a:pt x="727" y="883"/>
                    <a:pt x="215" y="1033"/>
                  </a:cubicBezTo>
                  <a:cubicBezTo>
                    <a:pt x="166" y="1593"/>
                    <a:pt x="94" y="2132"/>
                    <a:pt x="1" y="2650"/>
                  </a:cubicBezTo>
                  <a:cubicBezTo>
                    <a:pt x="1889" y="2030"/>
                    <a:pt x="3223" y="1078"/>
                    <a:pt x="35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8" name="Google Shape;6448;p83"/>
            <p:cNvSpPr/>
            <p:nvPr/>
          </p:nvSpPr>
          <p:spPr>
            <a:xfrm>
              <a:off x="4456875" y="1691800"/>
              <a:ext cx="225125" cy="225100"/>
            </a:xfrm>
            <a:custGeom>
              <a:avLst/>
              <a:gdLst/>
              <a:ahLst/>
              <a:cxnLst/>
              <a:rect l="l" t="t" r="r" b="b"/>
              <a:pathLst>
                <a:path w="9005" h="9004" extrusionOk="0">
                  <a:moveTo>
                    <a:pt x="1" y="0"/>
                  </a:moveTo>
                  <a:cubicBezTo>
                    <a:pt x="284" y="4839"/>
                    <a:pt x="4162" y="8721"/>
                    <a:pt x="9004" y="9004"/>
                  </a:cubicBezTo>
                  <a:lnTo>
                    <a:pt x="9004" y="8974"/>
                  </a:lnTo>
                  <a:cubicBezTo>
                    <a:pt x="7273" y="8628"/>
                    <a:pt x="5827" y="6697"/>
                    <a:pt x="5066" y="3942"/>
                  </a:cubicBezTo>
                  <a:cubicBezTo>
                    <a:pt x="2283" y="3180"/>
                    <a:pt x="377" y="1726"/>
                    <a:pt x="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49" name="Google Shape;6449;p83"/>
            <p:cNvSpPr/>
            <p:nvPr/>
          </p:nvSpPr>
          <p:spPr>
            <a:xfrm>
              <a:off x="4487000" y="1595125"/>
              <a:ext cx="88925" cy="68475"/>
            </a:xfrm>
            <a:custGeom>
              <a:avLst/>
              <a:gdLst/>
              <a:ahLst/>
              <a:cxnLst/>
              <a:rect l="l" t="t" r="r" b="b"/>
              <a:pathLst>
                <a:path w="3557" h="2739" extrusionOk="0">
                  <a:moveTo>
                    <a:pt x="3397" y="1"/>
                  </a:moveTo>
                  <a:cubicBezTo>
                    <a:pt x="1569" y="636"/>
                    <a:pt x="337" y="1720"/>
                    <a:pt x="0" y="2738"/>
                  </a:cubicBezTo>
                  <a:lnTo>
                    <a:pt x="3313" y="2738"/>
                  </a:lnTo>
                  <a:cubicBezTo>
                    <a:pt x="3337" y="1880"/>
                    <a:pt x="3418" y="913"/>
                    <a:pt x="3556" y="106"/>
                  </a:cubicBezTo>
                  <a:cubicBezTo>
                    <a:pt x="3502" y="73"/>
                    <a:pt x="3448" y="37"/>
                    <a:pt x="3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0" name="Google Shape;6450;p83"/>
            <p:cNvSpPr/>
            <p:nvPr/>
          </p:nvSpPr>
          <p:spPr>
            <a:xfrm>
              <a:off x="4486925" y="1692175"/>
              <a:ext cx="89450" cy="66350"/>
            </a:xfrm>
            <a:custGeom>
              <a:avLst/>
              <a:gdLst/>
              <a:ahLst/>
              <a:cxnLst/>
              <a:rect l="l" t="t" r="r" b="b"/>
              <a:pathLst>
                <a:path w="3578" h="2654" extrusionOk="0">
                  <a:moveTo>
                    <a:pt x="0" y="0"/>
                  </a:moveTo>
                  <a:cubicBezTo>
                    <a:pt x="352" y="1078"/>
                    <a:pt x="1689" y="2030"/>
                    <a:pt x="3578" y="2653"/>
                  </a:cubicBezTo>
                  <a:cubicBezTo>
                    <a:pt x="3418" y="1777"/>
                    <a:pt x="3325" y="889"/>
                    <a:pt x="3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1" name="Google Shape;6451;p83"/>
            <p:cNvSpPr/>
            <p:nvPr/>
          </p:nvSpPr>
          <p:spPr>
            <a:xfrm>
              <a:off x="4456875" y="1435075"/>
              <a:ext cx="225125" cy="228525"/>
            </a:xfrm>
            <a:custGeom>
              <a:avLst/>
              <a:gdLst/>
              <a:ahLst/>
              <a:cxnLst/>
              <a:rect l="l" t="t" r="r" b="b"/>
              <a:pathLst>
                <a:path w="9005" h="9141" extrusionOk="0">
                  <a:moveTo>
                    <a:pt x="9004" y="1"/>
                  </a:moveTo>
                  <a:cubicBezTo>
                    <a:pt x="4162" y="284"/>
                    <a:pt x="284" y="4298"/>
                    <a:pt x="1" y="9140"/>
                  </a:cubicBezTo>
                  <a:lnTo>
                    <a:pt x="37" y="9140"/>
                  </a:lnTo>
                  <a:cubicBezTo>
                    <a:pt x="329" y="7686"/>
                    <a:pt x="1747" y="6267"/>
                    <a:pt x="3969" y="5433"/>
                  </a:cubicBezTo>
                  <a:cubicBezTo>
                    <a:pt x="3715" y="4375"/>
                    <a:pt x="4516" y="3361"/>
                    <a:pt x="5602" y="3361"/>
                  </a:cubicBezTo>
                  <a:cubicBezTo>
                    <a:pt x="5607" y="3361"/>
                    <a:pt x="5612" y="3361"/>
                    <a:pt x="5617" y="3361"/>
                  </a:cubicBezTo>
                  <a:cubicBezTo>
                    <a:pt x="5638" y="3361"/>
                    <a:pt x="5656" y="3364"/>
                    <a:pt x="5677" y="3367"/>
                  </a:cubicBezTo>
                  <a:cubicBezTo>
                    <a:pt x="6511" y="1476"/>
                    <a:pt x="7688" y="293"/>
                    <a:pt x="9004" y="31"/>
                  </a:cubicBezTo>
                  <a:lnTo>
                    <a:pt x="9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2" name="Google Shape;6452;p83"/>
            <p:cNvSpPr/>
            <p:nvPr/>
          </p:nvSpPr>
          <p:spPr>
            <a:xfrm>
              <a:off x="4710200" y="1691800"/>
              <a:ext cx="228500" cy="225100"/>
            </a:xfrm>
            <a:custGeom>
              <a:avLst/>
              <a:gdLst/>
              <a:ahLst/>
              <a:cxnLst/>
              <a:rect l="l" t="t" r="r" b="b"/>
              <a:pathLst>
                <a:path w="9140" h="9004" extrusionOk="0">
                  <a:moveTo>
                    <a:pt x="9107" y="0"/>
                  </a:moveTo>
                  <a:cubicBezTo>
                    <a:pt x="8760" y="1726"/>
                    <a:pt x="6857" y="3177"/>
                    <a:pt x="4075" y="3942"/>
                  </a:cubicBezTo>
                  <a:cubicBezTo>
                    <a:pt x="3313" y="6721"/>
                    <a:pt x="1729" y="8628"/>
                    <a:pt x="1" y="8971"/>
                  </a:cubicBezTo>
                  <a:lnTo>
                    <a:pt x="1" y="9004"/>
                  </a:lnTo>
                  <a:cubicBezTo>
                    <a:pt x="4843" y="8721"/>
                    <a:pt x="8854" y="4839"/>
                    <a:pt x="91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3" name="Google Shape;6453;p83"/>
            <p:cNvSpPr/>
            <p:nvPr/>
          </p:nvSpPr>
          <p:spPr>
            <a:xfrm>
              <a:off x="4710200" y="1465200"/>
              <a:ext cx="70025" cy="89375"/>
            </a:xfrm>
            <a:custGeom>
              <a:avLst/>
              <a:gdLst/>
              <a:ahLst/>
              <a:cxnLst/>
              <a:rect l="l" t="t" r="r" b="b"/>
              <a:pathLst>
                <a:path w="2801" h="3575" extrusionOk="0">
                  <a:moveTo>
                    <a:pt x="1" y="0"/>
                  </a:moveTo>
                  <a:lnTo>
                    <a:pt x="1" y="3298"/>
                  </a:lnTo>
                  <a:cubicBezTo>
                    <a:pt x="937" y="3328"/>
                    <a:pt x="1961" y="3421"/>
                    <a:pt x="2801" y="3575"/>
                  </a:cubicBezTo>
                  <a:cubicBezTo>
                    <a:pt x="2181" y="1687"/>
                    <a:pt x="1082" y="35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4" name="Google Shape;6454;p83"/>
            <p:cNvSpPr/>
            <p:nvPr/>
          </p:nvSpPr>
          <p:spPr>
            <a:xfrm>
              <a:off x="4710200" y="1575850"/>
              <a:ext cx="86150" cy="87750"/>
            </a:xfrm>
            <a:custGeom>
              <a:avLst/>
              <a:gdLst/>
              <a:ahLst/>
              <a:cxnLst/>
              <a:rect l="l" t="t" r="r" b="b"/>
              <a:pathLst>
                <a:path w="3446" h="3510" extrusionOk="0">
                  <a:moveTo>
                    <a:pt x="1" y="1"/>
                  </a:moveTo>
                  <a:lnTo>
                    <a:pt x="1" y="3509"/>
                  </a:lnTo>
                  <a:lnTo>
                    <a:pt x="2494" y="3509"/>
                  </a:lnTo>
                  <a:cubicBezTo>
                    <a:pt x="2656" y="3054"/>
                    <a:pt x="3003" y="2554"/>
                    <a:pt x="3445" y="2374"/>
                  </a:cubicBezTo>
                  <a:cubicBezTo>
                    <a:pt x="3385" y="1702"/>
                    <a:pt x="3283" y="1034"/>
                    <a:pt x="3135" y="374"/>
                  </a:cubicBezTo>
                  <a:cubicBezTo>
                    <a:pt x="2208" y="167"/>
                    <a:pt x="1063" y="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5" name="Google Shape;6455;p83"/>
            <p:cNvSpPr/>
            <p:nvPr/>
          </p:nvSpPr>
          <p:spPr>
            <a:xfrm>
              <a:off x="4710200" y="1797500"/>
              <a:ext cx="70025" cy="89375"/>
            </a:xfrm>
            <a:custGeom>
              <a:avLst/>
              <a:gdLst/>
              <a:ahLst/>
              <a:cxnLst/>
              <a:rect l="l" t="t" r="r" b="b"/>
              <a:pathLst>
                <a:path w="2801" h="3575" extrusionOk="0">
                  <a:moveTo>
                    <a:pt x="2801" y="0"/>
                  </a:moveTo>
                  <a:lnTo>
                    <a:pt x="2801" y="0"/>
                  </a:lnTo>
                  <a:cubicBezTo>
                    <a:pt x="2283" y="93"/>
                    <a:pt x="1609" y="166"/>
                    <a:pt x="1048" y="214"/>
                  </a:cubicBezTo>
                  <a:cubicBezTo>
                    <a:pt x="892" y="726"/>
                    <a:pt x="503" y="1135"/>
                    <a:pt x="1" y="1316"/>
                  </a:cubicBezTo>
                  <a:lnTo>
                    <a:pt x="1" y="3574"/>
                  </a:lnTo>
                  <a:cubicBezTo>
                    <a:pt x="1082" y="3222"/>
                    <a:pt x="2181" y="1885"/>
                    <a:pt x="2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6" name="Google Shape;6456;p83"/>
            <p:cNvSpPr/>
            <p:nvPr/>
          </p:nvSpPr>
          <p:spPr>
            <a:xfrm>
              <a:off x="4681975" y="1776400"/>
              <a:ext cx="28250" cy="28350"/>
            </a:xfrm>
            <a:custGeom>
              <a:avLst/>
              <a:gdLst/>
              <a:ahLst/>
              <a:cxnLst/>
              <a:rect l="l" t="t" r="r" b="b"/>
              <a:pathLst>
                <a:path w="1130" h="1134" extrusionOk="0">
                  <a:moveTo>
                    <a:pt x="566" y="1"/>
                  </a:moveTo>
                  <a:cubicBezTo>
                    <a:pt x="253" y="1"/>
                    <a:pt x="0" y="251"/>
                    <a:pt x="0" y="564"/>
                  </a:cubicBezTo>
                  <a:lnTo>
                    <a:pt x="0" y="567"/>
                  </a:lnTo>
                  <a:cubicBezTo>
                    <a:pt x="0" y="567"/>
                    <a:pt x="0" y="570"/>
                    <a:pt x="0" y="570"/>
                  </a:cubicBezTo>
                  <a:cubicBezTo>
                    <a:pt x="0" y="880"/>
                    <a:pt x="253" y="1133"/>
                    <a:pt x="566" y="1133"/>
                  </a:cubicBezTo>
                  <a:cubicBezTo>
                    <a:pt x="877" y="1133"/>
                    <a:pt x="1130" y="880"/>
                    <a:pt x="1130" y="570"/>
                  </a:cubicBezTo>
                  <a:cubicBezTo>
                    <a:pt x="1130" y="570"/>
                    <a:pt x="1130" y="567"/>
                    <a:pt x="1130" y="567"/>
                  </a:cubicBezTo>
                  <a:lnTo>
                    <a:pt x="1130" y="564"/>
                  </a:ln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57" name="Google Shape;6457;p83"/>
            <p:cNvSpPr/>
            <p:nvPr/>
          </p:nvSpPr>
          <p:spPr>
            <a:xfrm>
              <a:off x="4710200" y="1692175"/>
              <a:ext cx="86150" cy="82450"/>
            </a:xfrm>
            <a:custGeom>
              <a:avLst/>
              <a:gdLst/>
              <a:ahLst/>
              <a:cxnLst/>
              <a:rect l="l" t="t" r="r" b="b"/>
              <a:pathLst>
                <a:path w="3446" h="3298" extrusionOk="0">
                  <a:moveTo>
                    <a:pt x="1" y="0"/>
                  </a:moveTo>
                  <a:lnTo>
                    <a:pt x="1" y="2346"/>
                  </a:lnTo>
                  <a:cubicBezTo>
                    <a:pt x="455" y="2506"/>
                    <a:pt x="820" y="2852"/>
                    <a:pt x="1003" y="3298"/>
                  </a:cubicBezTo>
                  <a:cubicBezTo>
                    <a:pt x="1702" y="3234"/>
                    <a:pt x="2506" y="3129"/>
                    <a:pt x="3135" y="2987"/>
                  </a:cubicBezTo>
                  <a:cubicBezTo>
                    <a:pt x="3283" y="2328"/>
                    <a:pt x="3385" y="1660"/>
                    <a:pt x="3445" y="985"/>
                  </a:cubicBezTo>
                  <a:cubicBezTo>
                    <a:pt x="3003" y="807"/>
                    <a:pt x="2656" y="449"/>
                    <a:pt x="24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58" name="Google Shape;6458;p83"/>
          <p:cNvGrpSpPr/>
          <p:nvPr/>
        </p:nvGrpSpPr>
        <p:grpSpPr>
          <a:xfrm>
            <a:off x="3750665" y="3125886"/>
            <a:ext cx="342580" cy="339271"/>
            <a:chOff x="5049725" y="1435050"/>
            <a:chExt cx="486550" cy="481850"/>
          </a:xfrm>
        </p:grpSpPr>
        <p:sp>
          <p:nvSpPr>
            <p:cNvPr id="6459" name="Google Shape;6459;p83"/>
            <p:cNvSpPr/>
            <p:nvPr/>
          </p:nvSpPr>
          <p:spPr>
            <a:xfrm>
              <a:off x="5136300" y="1519775"/>
              <a:ext cx="310550" cy="310550"/>
            </a:xfrm>
            <a:custGeom>
              <a:avLst/>
              <a:gdLst/>
              <a:ahLst/>
              <a:cxnLst/>
              <a:rect l="l" t="t" r="r" b="b"/>
              <a:pathLst>
                <a:path w="12422" h="12422" extrusionOk="0">
                  <a:moveTo>
                    <a:pt x="6209" y="1"/>
                  </a:moveTo>
                  <a:cubicBezTo>
                    <a:pt x="2786" y="1"/>
                    <a:pt x="0" y="2786"/>
                    <a:pt x="0" y="6213"/>
                  </a:cubicBezTo>
                  <a:cubicBezTo>
                    <a:pt x="0" y="9637"/>
                    <a:pt x="2786" y="12422"/>
                    <a:pt x="6209" y="12422"/>
                  </a:cubicBezTo>
                  <a:cubicBezTo>
                    <a:pt x="9636" y="12422"/>
                    <a:pt x="12422" y="9637"/>
                    <a:pt x="12422" y="6213"/>
                  </a:cubicBezTo>
                  <a:cubicBezTo>
                    <a:pt x="12422" y="5219"/>
                    <a:pt x="12160" y="4258"/>
                    <a:pt x="11711" y="3388"/>
                  </a:cubicBezTo>
                  <a:lnTo>
                    <a:pt x="11428" y="3388"/>
                  </a:lnTo>
                  <a:lnTo>
                    <a:pt x="10780" y="4036"/>
                  </a:lnTo>
                  <a:cubicBezTo>
                    <a:pt x="11112" y="4713"/>
                    <a:pt x="11286" y="5457"/>
                    <a:pt x="11292" y="6213"/>
                  </a:cubicBezTo>
                  <a:cubicBezTo>
                    <a:pt x="11292" y="9013"/>
                    <a:pt x="9010" y="11293"/>
                    <a:pt x="6209" y="11293"/>
                  </a:cubicBezTo>
                  <a:cubicBezTo>
                    <a:pt x="3409" y="11293"/>
                    <a:pt x="1129" y="9013"/>
                    <a:pt x="1129" y="6213"/>
                  </a:cubicBezTo>
                  <a:cubicBezTo>
                    <a:pt x="1129" y="3409"/>
                    <a:pt x="3409" y="1130"/>
                    <a:pt x="6209" y="1130"/>
                  </a:cubicBezTo>
                  <a:cubicBezTo>
                    <a:pt x="6965" y="1133"/>
                    <a:pt x="7709" y="1307"/>
                    <a:pt x="8387" y="1639"/>
                  </a:cubicBezTo>
                  <a:lnTo>
                    <a:pt x="9034" y="994"/>
                  </a:lnTo>
                  <a:lnTo>
                    <a:pt x="9034" y="708"/>
                  </a:lnTo>
                  <a:cubicBezTo>
                    <a:pt x="8164" y="260"/>
                    <a:pt x="7203" y="1"/>
                    <a:pt x="62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0" name="Google Shape;6460;p83"/>
            <p:cNvSpPr/>
            <p:nvPr/>
          </p:nvSpPr>
          <p:spPr>
            <a:xfrm>
              <a:off x="5184925" y="1576250"/>
              <a:ext cx="205475" cy="197625"/>
            </a:xfrm>
            <a:custGeom>
              <a:avLst/>
              <a:gdLst/>
              <a:ahLst/>
              <a:cxnLst/>
              <a:rect l="l" t="t" r="r" b="b"/>
              <a:pathLst>
                <a:path w="8219" h="7905" extrusionOk="0">
                  <a:moveTo>
                    <a:pt x="4264" y="0"/>
                  </a:moveTo>
                  <a:cubicBezTo>
                    <a:pt x="2665" y="0"/>
                    <a:pt x="1226" y="964"/>
                    <a:pt x="612" y="2439"/>
                  </a:cubicBezTo>
                  <a:cubicBezTo>
                    <a:pt x="0" y="3918"/>
                    <a:pt x="341" y="5616"/>
                    <a:pt x="1470" y="6748"/>
                  </a:cubicBezTo>
                  <a:cubicBezTo>
                    <a:pt x="2225" y="7503"/>
                    <a:pt x="3236" y="7904"/>
                    <a:pt x="4264" y="7904"/>
                  </a:cubicBezTo>
                  <a:cubicBezTo>
                    <a:pt x="4774" y="7904"/>
                    <a:pt x="5287" y="7806"/>
                    <a:pt x="5776" y="7603"/>
                  </a:cubicBezTo>
                  <a:cubicBezTo>
                    <a:pt x="7255" y="6992"/>
                    <a:pt x="8218" y="5550"/>
                    <a:pt x="8218" y="3954"/>
                  </a:cubicBezTo>
                  <a:cubicBezTo>
                    <a:pt x="8212" y="3502"/>
                    <a:pt x="8131" y="3059"/>
                    <a:pt x="7974" y="2638"/>
                  </a:cubicBezTo>
                  <a:lnTo>
                    <a:pt x="7050" y="3565"/>
                  </a:lnTo>
                  <a:cubicBezTo>
                    <a:pt x="7071" y="3692"/>
                    <a:pt x="7083" y="3821"/>
                    <a:pt x="7089" y="3954"/>
                  </a:cubicBezTo>
                  <a:cubicBezTo>
                    <a:pt x="7089" y="5095"/>
                    <a:pt x="6399" y="6125"/>
                    <a:pt x="5345" y="6562"/>
                  </a:cubicBezTo>
                  <a:cubicBezTo>
                    <a:pt x="4996" y="6706"/>
                    <a:pt x="4629" y="6776"/>
                    <a:pt x="4265" y="6776"/>
                  </a:cubicBezTo>
                  <a:cubicBezTo>
                    <a:pt x="3530" y="6776"/>
                    <a:pt x="2808" y="6489"/>
                    <a:pt x="2268" y="5947"/>
                  </a:cubicBezTo>
                  <a:cubicBezTo>
                    <a:pt x="1461" y="5140"/>
                    <a:pt x="1220" y="3927"/>
                    <a:pt x="1657" y="2873"/>
                  </a:cubicBezTo>
                  <a:cubicBezTo>
                    <a:pt x="2093" y="1816"/>
                    <a:pt x="3123" y="1129"/>
                    <a:pt x="4264" y="1129"/>
                  </a:cubicBezTo>
                  <a:cubicBezTo>
                    <a:pt x="4394" y="1132"/>
                    <a:pt x="4523" y="1144"/>
                    <a:pt x="4653" y="1168"/>
                  </a:cubicBezTo>
                  <a:lnTo>
                    <a:pt x="5580" y="241"/>
                  </a:lnTo>
                  <a:cubicBezTo>
                    <a:pt x="5159" y="84"/>
                    <a:pt x="4713" y="3"/>
                    <a:pt x="42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1" name="Google Shape;6461;p83"/>
            <p:cNvSpPr/>
            <p:nvPr/>
          </p:nvSpPr>
          <p:spPr>
            <a:xfrm>
              <a:off x="5049725" y="1435075"/>
              <a:ext cx="481825" cy="481825"/>
            </a:xfrm>
            <a:custGeom>
              <a:avLst/>
              <a:gdLst/>
              <a:ahLst/>
              <a:cxnLst/>
              <a:rect l="l" t="t" r="r" b="b"/>
              <a:pathLst>
                <a:path w="19273" h="19273" extrusionOk="0">
                  <a:moveTo>
                    <a:pt x="9672" y="1"/>
                  </a:moveTo>
                  <a:cubicBezTo>
                    <a:pt x="4379" y="1"/>
                    <a:pt x="0" y="4307"/>
                    <a:pt x="0" y="9601"/>
                  </a:cubicBezTo>
                  <a:cubicBezTo>
                    <a:pt x="0" y="14892"/>
                    <a:pt x="4379" y="19273"/>
                    <a:pt x="9672" y="19273"/>
                  </a:cubicBezTo>
                  <a:cubicBezTo>
                    <a:pt x="14966" y="19273"/>
                    <a:pt x="19272" y="14892"/>
                    <a:pt x="19272" y="9601"/>
                  </a:cubicBezTo>
                  <a:cubicBezTo>
                    <a:pt x="19269" y="8204"/>
                    <a:pt x="18962" y="6821"/>
                    <a:pt x="18369" y="5557"/>
                  </a:cubicBezTo>
                  <a:lnTo>
                    <a:pt x="17646" y="6279"/>
                  </a:lnTo>
                  <a:cubicBezTo>
                    <a:pt x="17327" y="6599"/>
                    <a:pt x="16896" y="6776"/>
                    <a:pt x="16448" y="6776"/>
                  </a:cubicBezTo>
                  <a:lnTo>
                    <a:pt x="16430" y="6776"/>
                  </a:lnTo>
                  <a:cubicBezTo>
                    <a:pt x="16809" y="7671"/>
                    <a:pt x="17008" y="8628"/>
                    <a:pt x="17014" y="9601"/>
                  </a:cubicBezTo>
                  <a:cubicBezTo>
                    <a:pt x="17014" y="13648"/>
                    <a:pt x="13720" y="16939"/>
                    <a:pt x="9672" y="16939"/>
                  </a:cubicBezTo>
                  <a:cubicBezTo>
                    <a:pt x="5625" y="16939"/>
                    <a:pt x="2334" y="13648"/>
                    <a:pt x="2334" y="9601"/>
                  </a:cubicBezTo>
                  <a:cubicBezTo>
                    <a:pt x="2334" y="5554"/>
                    <a:pt x="5625" y="2259"/>
                    <a:pt x="9672" y="2259"/>
                  </a:cubicBezTo>
                  <a:cubicBezTo>
                    <a:pt x="10642" y="2265"/>
                    <a:pt x="11603" y="2464"/>
                    <a:pt x="12497" y="2844"/>
                  </a:cubicBezTo>
                  <a:lnTo>
                    <a:pt x="12497" y="2825"/>
                  </a:lnTo>
                  <a:cubicBezTo>
                    <a:pt x="12494" y="2374"/>
                    <a:pt x="12672" y="1943"/>
                    <a:pt x="12991" y="1627"/>
                  </a:cubicBezTo>
                  <a:lnTo>
                    <a:pt x="13713" y="904"/>
                  </a:lnTo>
                  <a:cubicBezTo>
                    <a:pt x="12449" y="311"/>
                    <a:pt x="11070" y="4"/>
                    <a:pt x="96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2" name="Google Shape;6462;p83"/>
            <p:cNvSpPr/>
            <p:nvPr/>
          </p:nvSpPr>
          <p:spPr>
            <a:xfrm>
              <a:off x="5245825" y="1435050"/>
              <a:ext cx="290450" cy="282350"/>
            </a:xfrm>
            <a:custGeom>
              <a:avLst/>
              <a:gdLst/>
              <a:ahLst/>
              <a:cxnLst/>
              <a:rect l="l" t="t" r="r" b="b"/>
              <a:pathLst>
                <a:path w="11618" h="11294" extrusionOk="0">
                  <a:moveTo>
                    <a:pt x="8601" y="1"/>
                  </a:moveTo>
                  <a:cubicBezTo>
                    <a:pt x="8461" y="1"/>
                    <a:pt x="8319" y="52"/>
                    <a:pt x="8203" y="168"/>
                  </a:cubicBezTo>
                  <a:lnTo>
                    <a:pt x="5945" y="2426"/>
                  </a:lnTo>
                  <a:cubicBezTo>
                    <a:pt x="5839" y="2531"/>
                    <a:pt x="5779" y="2676"/>
                    <a:pt x="5782" y="2826"/>
                  </a:cubicBezTo>
                  <a:lnTo>
                    <a:pt x="5782" y="4850"/>
                  </a:lnTo>
                  <a:lnTo>
                    <a:pt x="2554" y="8075"/>
                  </a:lnTo>
                  <a:cubicBezTo>
                    <a:pt x="2328" y="7967"/>
                    <a:pt x="2081" y="7906"/>
                    <a:pt x="1828" y="7906"/>
                  </a:cubicBezTo>
                  <a:cubicBezTo>
                    <a:pt x="1142" y="7906"/>
                    <a:pt x="525" y="8319"/>
                    <a:pt x="263" y="8951"/>
                  </a:cubicBezTo>
                  <a:cubicBezTo>
                    <a:pt x="1" y="9584"/>
                    <a:pt x="145" y="10312"/>
                    <a:pt x="630" y="10797"/>
                  </a:cubicBezTo>
                  <a:cubicBezTo>
                    <a:pt x="954" y="11122"/>
                    <a:pt x="1388" y="11294"/>
                    <a:pt x="1828" y="11294"/>
                  </a:cubicBezTo>
                  <a:cubicBezTo>
                    <a:pt x="2046" y="11294"/>
                    <a:pt x="2266" y="11251"/>
                    <a:pt x="2476" y="11165"/>
                  </a:cubicBezTo>
                  <a:cubicBezTo>
                    <a:pt x="3108" y="10903"/>
                    <a:pt x="3524" y="10285"/>
                    <a:pt x="3524" y="9602"/>
                  </a:cubicBezTo>
                  <a:cubicBezTo>
                    <a:pt x="3521" y="9349"/>
                    <a:pt x="3463" y="9102"/>
                    <a:pt x="3352" y="8876"/>
                  </a:cubicBezTo>
                  <a:lnTo>
                    <a:pt x="6580" y="5648"/>
                  </a:lnTo>
                  <a:lnTo>
                    <a:pt x="8604" y="5648"/>
                  </a:lnTo>
                  <a:cubicBezTo>
                    <a:pt x="8754" y="5648"/>
                    <a:pt x="8896" y="5588"/>
                    <a:pt x="9004" y="5482"/>
                  </a:cubicBezTo>
                  <a:lnTo>
                    <a:pt x="11263" y="3224"/>
                  </a:lnTo>
                  <a:cubicBezTo>
                    <a:pt x="11618" y="2869"/>
                    <a:pt x="11365" y="2260"/>
                    <a:pt x="10862" y="2260"/>
                  </a:cubicBezTo>
                  <a:lnTo>
                    <a:pt x="9170" y="2260"/>
                  </a:lnTo>
                  <a:lnTo>
                    <a:pt x="9170" y="568"/>
                  </a:lnTo>
                  <a:cubicBezTo>
                    <a:pt x="9170" y="226"/>
                    <a:pt x="8892" y="1"/>
                    <a:pt x="8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3" name="Google Shape;6463;p83"/>
          <p:cNvGrpSpPr/>
          <p:nvPr/>
        </p:nvGrpSpPr>
        <p:grpSpPr>
          <a:xfrm>
            <a:off x="4166216" y="3125895"/>
            <a:ext cx="339359" cy="339253"/>
            <a:chOff x="5642475" y="1435075"/>
            <a:chExt cx="481975" cy="481825"/>
          </a:xfrm>
        </p:grpSpPr>
        <p:sp>
          <p:nvSpPr>
            <p:cNvPr id="6464" name="Google Shape;6464;p83"/>
            <p:cNvSpPr/>
            <p:nvPr/>
          </p:nvSpPr>
          <p:spPr>
            <a:xfrm>
              <a:off x="5642475" y="1435075"/>
              <a:ext cx="481975" cy="340675"/>
            </a:xfrm>
            <a:custGeom>
              <a:avLst/>
              <a:gdLst/>
              <a:ahLst/>
              <a:cxnLst/>
              <a:rect l="l" t="t" r="r" b="b"/>
              <a:pathLst>
                <a:path w="19279" h="13627" extrusionOk="0">
                  <a:moveTo>
                    <a:pt x="2262" y="2259"/>
                  </a:moveTo>
                  <a:cubicBezTo>
                    <a:pt x="2883" y="2259"/>
                    <a:pt x="3428" y="2765"/>
                    <a:pt x="3428" y="3389"/>
                  </a:cubicBezTo>
                  <a:lnTo>
                    <a:pt x="3428" y="7342"/>
                  </a:lnTo>
                  <a:cubicBezTo>
                    <a:pt x="3428" y="7366"/>
                    <a:pt x="3434" y="7394"/>
                    <a:pt x="3434" y="7418"/>
                  </a:cubicBezTo>
                  <a:lnTo>
                    <a:pt x="1636" y="6246"/>
                  </a:lnTo>
                  <a:cubicBezTo>
                    <a:pt x="1320" y="6035"/>
                    <a:pt x="1130" y="5683"/>
                    <a:pt x="1133" y="5304"/>
                  </a:cubicBezTo>
                  <a:lnTo>
                    <a:pt x="1133" y="3389"/>
                  </a:lnTo>
                  <a:cubicBezTo>
                    <a:pt x="1133" y="2765"/>
                    <a:pt x="1636" y="2259"/>
                    <a:pt x="2262" y="2259"/>
                  </a:cubicBezTo>
                  <a:close/>
                  <a:moveTo>
                    <a:pt x="17017" y="2259"/>
                  </a:moveTo>
                  <a:cubicBezTo>
                    <a:pt x="17641" y="2259"/>
                    <a:pt x="18147" y="2765"/>
                    <a:pt x="18147" y="3389"/>
                  </a:cubicBezTo>
                  <a:lnTo>
                    <a:pt x="18147" y="5307"/>
                  </a:lnTo>
                  <a:cubicBezTo>
                    <a:pt x="18147" y="5683"/>
                    <a:pt x="17957" y="6035"/>
                    <a:pt x="17644" y="6246"/>
                  </a:cubicBezTo>
                  <a:lnTo>
                    <a:pt x="15843" y="7421"/>
                  </a:lnTo>
                  <a:cubicBezTo>
                    <a:pt x="15843" y="7394"/>
                    <a:pt x="15849" y="7369"/>
                    <a:pt x="15849" y="7342"/>
                  </a:cubicBezTo>
                  <a:lnTo>
                    <a:pt x="15849" y="3389"/>
                  </a:lnTo>
                  <a:cubicBezTo>
                    <a:pt x="15849" y="2765"/>
                    <a:pt x="16394" y="2259"/>
                    <a:pt x="17017" y="2259"/>
                  </a:cubicBezTo>
                  <a:close/>
                  <a:moveTo>
                    <a:pt x="9638" y="2284"/>
                  </a:moveTo>
                  <a:cubicBezTo>
                    <a:pt x="9845" y="2284"/>
                    <a:pt x="10051" y="2381"/>
                    <a:pt x="10146" y="2576"/>
                  </a:cubicBezTo>
                  <a:lnTo>
                    <a:pt x="10883" y="4069"/>
                  </a:lnTo>
                  <a:lnTo>
                    <a:pt x="12534" y="4310"/>
                  </a:lnTo>
                  <a:cubicBezTo>
                    <a:pt x="12994" y="4376"/>
                    <a:pt x="13181" y="4945"/>
                    <a:pt x="12847" y="5274"/>
                  </a:cubicBezTo>
                  <a:lnTo>
                    <a:pt x="11651" y="6439"/>
                  </a:lnTo>
                  <a:lnTo>
                    <a:pt x="11934" y="8080"/>
                  </a:lnTo>
                  <a:cubicBezTo>
                    <a:pt x="11996" y="8445"/>
                    <a:pt x="11705" y="8742"/>
                    <a:pt x="11376" y="8742"/>
                  </a:cubicBezTo>
                  <a:cubicBezTo>
                    <a:pt x="11290" y="8742"/>
                    <a:pt x="11201" y="8721"/>
                    <a:pt x="11115" y="8676"/>
                  </a:cubicBezTo>
                  <a:lnTo>
                    <a:pt x="9637" y="7899"/>
                  </a:lnTo>
                  <a:lnTo>
                    <a:pt x="8161" y="8676"/>
                  </a:lnTo>
                  <a:cubicBezTo>
                    <a:pt x="8076" y="8721"/>
                    <a:pt x="7987" y="8742"/>
                    <a:pt x="7900" y="8742"/>
                  </a:cubicBezTo>
                  <a:cubicBezTo>
                    <a:pt x="7571" y="8742"/>
                    <a:pt x="7280" y="8445"/>
                    <a:pt x="7342" y="8080"/>
                  </a:cubicBezTo>
                  <a:lnTo>
                    <a:pt x="7625" y="6439"/>
                  </a:lnTo>
                  <a:lnTo>
                    <a:pt x="6430" y="5271"/>
                  </a:lnTo>
                  <a:cubicBezTo>
                    <a:pt x="6279" y="5120"/>
                    <a:pt x="6222" y="4897"/>
                    <a:pt x="6288" y="4692"/>
                  </a:cubicBezTo>
                  <a:cubicBezTo>
                    <a:pt x="6355" y="4488"/>
                    <a:pt x="6532" y="4340"/>
                    <a:pt x="6743" y="4310"/>
                  </a:cubicBezTo>
                  <a:lnTo>
                    <a:pt x="8393" y="4069"/>
                  </a:lnTo>
                  <a:lnTo>
                    <a:pt x="9131" y="2576"/>
                  </a:lnTo>
                  <a:cubicBezTo>
                    <a:pt x="9226" y="2381"/>
                    <a:pt x="9432" y="2284"/>
                    <a:pt x="9638" y="2284"/>
                  </a:cubicBezTo>
                  <a:close/>
                  <a:moveTo>
                    <a:pt x="3994" y="1"/>
                  </a:moveTo>
                  <a:cubicBezTo>
                    <a:pt x="3681" y="1"/>
                    <a:pt x="3428" y="254"/>
                    <a:pt x="3428" y="567"/>
                  </a:cubicBezTo>
                  <a:lnTo>
                    <a:pt x="3428" y="1443"/>
                  </a:lnTo>
                  <a:cubicBezTo>
                    <a:pt x="3072" y="1242"/>
                    <a:pt x="2669" y="1133"/>
                    <a:pt x="2262" y="1130"/>
                  </a:cubicBezTo>
                  <a:cubicBezTo>
                    <a:pt x="1013" y="1130"/>
                    <a:pt x="4" y="2142"/>
                    <a:pt x="4" y="3389"/>
                  </a:cubicBezTo>
                  <a:lnTo>
                    <a:pt x="4" y="5307"/>
                  </a:lnTo>
                  <a:cubicBezTo>
                    <a:pt x="1" y="6060"/>
                    <a:pt x="380" y="6767"/>
                    <a:pt x="1010" y="7186"/>
                  </a:cubicBezTo>
                  <a:lnTo>
                    <a:pt x="3681" y="8941"/>
                  </a:lnTo>
                  <a:cubicBezTo>
                    <a:pt x="3690" y="8947"/>
                    <a:pt x="3702" y="8944"/>
                    <a:pt x="3714" y="8950"/>
                  </a:cubicBezTo>
                  <a:cubicBezTo>
                    <a:pt x="4129" y="10107"/>
                    <a:pt x="5006" y="11037"/>
                    <a:pt x="6297" y="11642"/>
                  </a:cubicBezTo>
                  <a:cubicBezTo>
                    <a:pt x="7137" y="12034"/>
                    <a:pt x="7692" y="12817"/>
                    <a:pt x="7866" y="13627"/>
                  </a:cubicBezTo>
                  <a:lnTo>
                    <a:pt x="11386" y="13627"/>
                  </a:lnTo>
                  <a:cubicBezTo>
                    <a:pt x="11504" y="12844"/>
                    <a:pt x="11949" y="12067"/>
                    <a:pt x="12648" y="11676"/>
                  </a:cubicBezTo>
                  <a:cubicBezTo>
                    <a:pt x="14003" y="10908"/>
                    <a:pt x="15027" y="10101"/>
                    <a:pt x="15521" y="8965"/>
                  </a:cubicBezTo>
                  <a:cubicBezTo>
                    <a:pt x="15545" y="8953"/>
                    <a:pt x="15575" y="8956"/>
                    <a:pt x="15599" y="8941"/>
                  </a:cubicBezTo>
                  <a:lnTo>
                    <a:pt x="18273" y="7186"/>
                  </a:lnTo>
                  <a:cubicBezTo>
                    <a:pt x="18899" y="6767"/>
                    <a:pt x="19279" y="6063"/>
                    <a:pt x="19279" y="5307"/>
                  </a:cubicBezTo>
                  <a:lnTo>
                    <a:pt x="19279" y="3389"/>
                  </a:lnTo>
                  <a:cubicBezTo>
                    <a:pt x="19276" y="2142"/>
                    <a:pt x="18267" y="1130"/>
                    <a:pt x="17020" y="1130"/>
                  </a:cubicBezTo>
                  <a:cubicBezTo>
                    <a:pt x="16611" y="1133"/>
                    <a:pt x="16207" y="1242"/>
                    <a:pt x="15852" y="1443"/>
                  </a:cubicBezTo>
                  <a:lnTo>
                    <a:pt x="15852" y="567"/>
                  </a:lnTo>
                  <a:cubicBezTo>
                    <a:pt x="15852" y="254"/>
                    <a:pt x="15599" y="1"/>
                    <a:pt x="152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5" name="Google Shape;6465;p83"/>
            <p:cNvSpPr/>
            <p:nvPr/>
          </p:nvSpPr>
          <p:spPr>
            <a:xfrm>
              <a:off x="5756375" y="1803975"/>
              <a:ext cx="254100" cy="112925"/>
            </a:xfrm>
            <a:custGeom>
              <a:avLst/>
              <a:gdLst/>
              <a:ahLst/>
              <a:cxnLst/>
              <a:rect l="l" t="t" r="r" b="b"/>
              <a:pathLst>
                <a:path w="10164" h="4517" extrusionOk="0">
                  <a:moveTo>
                    <a:pt x="2259" y="0"/>
                  </a:moveTo>
                  <a:cubicBezTo>
                    <a:pt x="1636" y="0"/>
                    <a:pt x="1130" y="506"/>
                    <a:pt x="1130" y="1129"/>
                  </a:cubicBezTo>
                  <a:lnTo>
                    <a:pt x="1130" y="1695"/>
                  </a:lnTo>
                  <a:lnTo>
                    <a:pt x="2825" y="1695"/>
                  </a:lnTo>
                  <a:cubicBezTo>
                    <a:pt x="3136" y="1695"/>
                    <a:pt x="3389" y="1945"/>
                    <a:pt x="3389" y="2258"/>
                  </a:cubicBezTo>
                  <a:cubicBezTo>
                    <a:pt x="3389" y="2572"/>
                    <a:pt x="3136" y="2825"/>
                    <a:pt x="2825" y="2825"/>
                  </a:cubicBezTo>
                  <a:lnTo>
                    <a:pt x="567" y="2825"/>
                  </a:lnTo>
                  <a:cubicBezTo>
                    <a:pt x="254" y="2825"/>
                    <a:pt x="1" y="3075"/>
                    <a:pt x="1" y="3388"/>
                  </a:cubicBezTo>
                  <a:lnTo>
                    <a:pt x="1" y="3954"/>
                  </a:lnTo>
                  <a:cubicBezTo>
                    <a:pt x="1" y="4264"/>
                    <a:pt x="254" y="4517"/>
                    <a:pt x="567" y="4517"/>
                  </a:cubicBezTo>
                  <a:lnTo>
                    <a:pt x="9601" y="4517"/>
                  </a:lnTo>
                  <a:cubicBezTo>
                    <a:pt x="9911" y="4517"/>
                    <a:pt x="10164" y="4264"/>
                    <a:pt x="10164" y="3954"/>
                  </a:cubicBezTo>
                  <a:lnTo>
                    <a:pt x="10164" y="3388"/>
                  </a:lnTo>
                  <a:cubicBezTo>
                    <a:pt x="10164" y="3075"/>
                    <a:pt x="9911" y="2825"/>
                    <a:pt x="9601" y="2825"/>
                  </a:cubicBezTo>
                  <a:lnTo>
                    <a:pt x="7342" y="2825"/>
                  </a:lnTo>
                  <a:cubicBezTo>
                    <a:pt x="7029" y="2825"/>
                    <a:pt x="6776" y="2572"/>
                    <a:pt x="6776" y="2258"/>
                  </a:cubicBezTo>
                  <a:cubicBezTo>
                    <a:pt x="6776" y="1945"/>
                    <a:pt x="7029" y="1695"/>
                    <a:pt x="7342" y="1695"/>
                  </a:cubicBezTo>
                  <a:lnTo>
                    <a:pt x="9035" y="1695"/>
                  </a:lnTo>
                  <a:lnTo>
                    <a:pt x="9035" y="1129"/>
                  </a:lnTo>
                  <a:cubicBezTo>
                    <a:pt x="9035" y="506"/>
                    <a:pt x="8529" y="0"/>
                    <a:pt x="79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6" name="Google Shape;6466;p83"/>
            <p:cNvSpPr/>
            <p:nvPr/>
          </p:nvSpPr>
          <p:spPr>
            <a:xfrm>
              <a:off x="5843400" y="1537550"/>
              <a:ext cx="79975" cy="76125"/>
            </a:xfrm>
            <a:custGeom>
              <a:avLst/>
              <a:gdLst/>
              <a:ahLst/>
              <a:cxnLst/>
              <a:rect l="l" t="t" r="r" b="b"/>
              <a:pathLst>
                <a:path w="3199" h="3045" extrusionOk="0">
                  <a:moveTo>
                    <a:pt x="1603" y="0"/>
                  </a:moveTo>
                  <a:lnTo>
                    <a:pt x="1238" y="738"/>
                  </a:lnTo>
                  <a:cubicBezTo>
                    <a:pt x="1157" y="904"/>
                    <a:pt x="998" y="1018"/>
                    <a:pt x="814" y="1045"/>
                  </a:cubicBezTo>
                  <a:lnTo>
                    <a:pt x="1" y="1163"/>
                  </a:lnTo>
                  <a:lnTo>
                    <a:pt x="588" y="1735"/>
                  </a:lnTo>
                  <a:cubicBezTo>
                    <a:pt x="721" y="1864"/>
                    <a:pt x="784" y="2051"/>
                    <a:pt x="751" y="2235"/>
                  </a:cubicBezTo>
                  <a:lnTo>
                    <a:pt x="612" y="3045"/>
                  </a:lnTo>
                  <a:lnTo>
                    <a:pt x="1338" y="2662"/>
                  </a:lnTo>
                  <a:cubicBezTo>
                    <a:pt x="1421" y="2619"/>
                    <a:pt x="1511" y="2597"/>
                    <a:pt x="1601" y="2597"/>
                  </a:cubicBezTo>
                  <a:cubicBezTo>
                    <a:pt x="1691" y="2597"/>
                    <a:pt x="1781" y="2619"/>
                    <a:pt x="1862" y="2662"/>
                  </a:cubicBezTo>
                  <a:lnTo>
                    <a:pt x="2588" y="3045"/>
                  </a:lnTo>
                  <a:lnTo>
                    <a:pt x="2452" y="2235"/>
                  </a:lnTo>
                  <a:cubicBezTo>
                    <a:pt x="2419" y="2051"/>
                    <a:pt x="2479" y="1864"/>
                    <a:pt x="2612" y="1735"/>
                  </a:cubicBezTo>
                  <a:lnTo>
                    <a:pt x="3199" y="1163"/>
                  </a:lnTo>
                  <a:lnTo>
                    <a:pt x="2389" y="1045"/>
                  </a:lnTo>
                  <a:cubicBezTo>
                    <a:pt x="2205" y="1018"/>
                    <a:pt x="2045" y="904"/>
                    <a:pt x="1964" y="735"/>
                  </a:cubicBezTo>
                  <a:lnTo>
                    <a:pt x="16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67" name="Google Shape;6467;p83"/>
          <p:cNvGrpSpPr/>
          <p:nvPr/>
        </p:nvGrpSpPr>
        <p:grpSpPr>
          <a:xfrm>
            <a:off x="4580702" y="3125886"/>
            <a:ext cx="343759" cy="339271"/>
            <a:chOff x="6232000" y="1435050"/>
            <a:chExt cx="488225" cy="481850"/>
          </a:xfrm>
        </p:grpSpPr>
        <p:sp>
          <p:nvSpPr>
            <p:cNvPr id="6468" name="Google Shape;6468;p83"/>
            <p:cNvSpPr/>
            <p:nvPr/>
          </p:nvSpPr>
          <p:spPr>
            <a:xfrm>
              <a:off x="6578000" y="1463375"/>
              <a:ext cx="83150" cy="78250"/>
            </a:xfrm>
            <a:custGeom>
              <a:avLst/>
              <a:gdLst/>
              <a:ahLst/>
              <a:cxnLst/>
              <a:rect l="l" t="t" r="r" b="b"/>
              <a:pathLst>
                <a:path w="3326" h="3130" extrusionOk="0">
                  <a:moveTo>
                    <a:pt x="482" y="1"/>
                  </a:moveTo>
                  <a:cubicBezTo>
                    <a:pt x="280" y="1"/>
                    <a:pt x="95" y="114"/>
                    <a:pt x="1" y="293"/>
                  </a:cubicBezTo>
                  <a:lnTo>
                    <a:pt x="3322" y="3130"/>
                  </a:lnTo>
                  <a:lnTo>
                    <a:pt x="3322" y="564"/>
                  </a:lnTo>
                  <a:cubicBezTo>
                    <a:pt x="3325" y="253"/>
                    <a:pt x="3072" y="1"/>
                    <a:pt x="2761" y="1"/>
                  </a:cubicBezTo>
                  <a:cubicBezTo>
                    <a:pt x="2760" y="1"/>
                    <a:pt x="2758" y="1"/>
                    <a:pt x="2756" y="1"/>
                  </a:cubicBezTo>
                  <a:lnTo>
                    <a:pt x="497" y="1"/>
                  </a:lnTo>
                  <a:cubicBezTo>
                    <a:pt x="492" y="1"/>
                    <a:pt x="487" y="1"/>
                    <a:pt x="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69" name="Google Shape;6469;p83"/>
            <p:cNvSpPr/>
            <p:nvPr/>
          </p:nvSpPr>
          <p:spPr>
            <a:xfrm>
              <a:off x="6421725" y="1773850"/>
              <a:ext cx="112950" cy="143050"/>
            </a:xfrm>
            <a:custGeom>
              <a:avLst/>
              <a:gdLst/>
              <a:ahLst/>
              <a:cxnLst/>
              <a:rect l="l" t="t" r="r" b="b"/>
              <a:pathLst>
                <a:path w="4518" h="5722" extrusionOk="0">
                  <a:moveTo>
                    <a:pt x="2822" y="1130"/>
                  </a:moveTo>
                  <a:cubicBezTo>
                    <a:pt x="3325" y="1130"/>
                    <a:pt x="3578" y="1738"/>
                    <a:pt x="3222" y="2093"/>
                  </a:cubicBezTo>
                  <a:cubicBezTo>
                    <a:pt x="3106" y="2209"/>
                    <a:pt x="2964" y="2260"/>
                    <a:pt x="2825" y="2260"/>
                  </a:cubicBezTo>
                  <a:cubicBezTo>
                    <a:pt x="2535" y="2260"/>
                    <a:pt x="2259" y="2036"/>
                    <a:pt x="2259" y="1696"/>
                  </a:cubicBezTo>
                  <a:cubicBezTo>
                    <a:pt x="2259" y="1383"/>
                    <a:pt x="2509" y="1130"/>
                    <a:pt x="2822" y="1130"/>
                  </a:cubicBezTo>
                  <a:close/>
                  <a:moveTo>
                    <a:pt x="0" y="1"/>
                  </a:moveTo>
                  <a:lnTo>
                    <a:pt x="0" y="5722"/>
                  </a:lnTo>
                  <a:lnTo>
                    <a:pt x="4517" y="5722"/>
                  </a:lnTo>
                  <a:lnTo>
                    <a:pt x="4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0" name="Google Shape;6470;p83"/>
            <p:cNvSpPr/>
            <p:nvPr/>
          </p:nvSpPr>
          <p:spPr>
            <a:xfrm>
              <a:off x="6448975" y="1632700"/>
              <a:ext cx="56475" cy="56475"/>
            </a:xfrm>
            <a:custGeom>
              <a:avLst/>
              <a:gdLst/>
              <a:ahLst/>
              <a:cxnLst/>
              <a:rect l="l" t="t" r="r" b="b"/>
              <a:pathLst>
                <a:path w="2259" h="2259" extrusionOk="0">
                  <a:moveTo>
                    <a:pt x="0" y="0"/>
                  </a:moveTo>
                  <a:lnTo>
                    <a:pt x="0" y="2259"/>
                  </a:lnTo>
                  <a:lnTo>
                    <a:pt x="2259" y="2259"/>
                  </a:lnTo>
                  <a:lnTo>
                    <a:pt x="225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1" name="Google Shape;6471;p83"/>
            <p:cNvSpPr/>
            <p:nvPr/>
          </p:nvSpPr>
          <p:spPr>
            <a:xfrm>
              <a:off x="6232000" y="1435050"/>
              <a:ext cx="488225" cy="237825"/>
            </a:xfrm>
            <a:custGeom>
              <a:avLst/>
              <a:gdLst/>
              <a:ahLst/>
              <a:cxnLst/>
              <a:rect l="l" t="t" r="r" b="b"/>
              <a:pathLst>
                <a:path w="19529" h="9513" extrusionOk="0">
                  <a:moveTo>
                    <a:pt x="9821" y="0"/>
                  </a:moveTo>
                  <a:cubicBezTo>
                    <a:pt x="9559" y="0"/>
                    <a:pt x="9297" y="92"/>
                    <a:pt x="9086" y="276"/>
                  </a:cubicBezTo>
                  <a:lnTo>
                    <a:pt x="531" y="7521"/>
                  </a:lnTo>
                  <a:cubicBezTo>
                    <a:pt x="61" y="7921"/>
                    <a:pt x="1" y="8626"/>
                    <a:pt x="395" y="9099"/>
                  </a:cubicBezTo>
                  <a:cubicBezTo>
                    <a:pt x="620" y="9369"/>
                    <a:pt x="942" y="9508"/>
                    <a:pt x="1266" y="9508"/>
                  </a:cubicBezTo>
                  <a:cubicBezTo>
                    <a:pt x="1525" y="9508"/>
                    <a:pt x="1785" y="9419"/>
                    <a:pt x="1997" y="9237"/>
                  </a:cubicBezTo>
                  <a:lnTo>
                    <a:pt x="9821" y="2622"/>
                  </a:lnTo>
                  <a:lnTo>
                    <a:pt x="17544" y="9240"/>
                  </a:lnTo>
                  <a:cubicBezTo>
                    <a:pt x="17759" y="9425"/>
                    <a:pt x="18019" y="9513"/>
                    <a:pt x="18278" y="9513"/>
                  </a:cubicBezTo>
                  <a:cubicBezTo>
                    <a:pt x="18661" y="9513"/>
                    <a:pt x="19039" y="9318"/>
                    <a:pt x="19252" y="8954"/>
                  </a:cubicBezTo>
                  <a:cubicBezTo>
                    <a:pt x="19529" y="8482"/>
                    <a:pt x="19430" y="7879"/>
                    <a:pt x="19014" y="7524"/>
                  </a:cubicBezTo>
                  <a:lnTo>
                    <a:pt x="10555" y="276"/>
                  </a:lnTo>
                  <a:cubicBezTo>
                    <a:pt x="10345" y="92"/>
                    <a:pt x="10083" y="0"/>
                    <a:pt x="9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2" name="Google Shape;6472;p83"/>
            <p:cNvSpPr/>
            <p:nvPr/>
          </p:nvSpPr>
          <p:spPr>
            <a:xfrm>
              <a:off x="6291025" y="1537700"/>
              <a:ext cx="369800" cy="379200"/>
            </a:xfrm>
            <a:custGeom>
              <a:avLst/>
              <a:gdLst/>
              <a:ahLst/>
              <a:cxnLst/>
              <a:rect l="l" t="t" r="r" b="b"/>
              <a:pathLst>
                <a:path w="14792" h="15168" extrusionOk="0">
                  <a:moveTo>
                    <a:pt x="9143" y="2671"/>
                  </a:moveTo>
                  <a:cubicBezTo>
                    <a:pt x="9453" y="2671"/>
                    <a:pt x="9706" y="2924"/>
                    <a:pt x="9706" y="3237"/>
                  </a:cubicBezTo>
                  <a:lnTo>
                    <a:pt x="9706" y="6625"/>
                  </a:lnTo>
                  <a:cubicBezTo>
                    <a:pt x="9706" y="6935"/>
                    <a:pt x="9453" y="7188"/>
                    <a:pt x="9143" y="7188"/>
                  </a:cubicBezTo>
                  <a:lnTo>
                    <a:pt x="5755" y="7188"/>
                  </a:lnTo>
                  <a:cubicBezTo>
                    <a:pt x="5442" y="7188"/>
                    <a:pt x="5189" y="6935"/>
                    <a:pt x="5189" y="6625"/>
                  </a:cubicBezTo>
                  <a:lnTo>
                    <a:pt x="5189" y="3237"/>
                  </a:lnTo>
                  <a:cubicBezTo>
                    <a:pt x="5189" y="2924"/>
                    <a:pt x="5442" y="2671"/>
                    <a:pt x="5755" y="2671"/>
                  </a:cubicBezTo>
                  <a:close/>
                  <a:moveTo>
                    <a:pt x="7448" y="0"/>
                  </a:moveTo>
                  <a:lnTo>
                    <a:pt x="4" y="6291"/>
                  </a:lnTo>
                  <a:lnTo>
                    <a:pt x="4" y="14605"/>
                  </a:lnTo>
                  <a:cubicBezTo>
                    <a:pt x="1" y="14913"/>
                    <a:pt x="254" y="15168"/>
                    <a:pt x="564" y="15168"/>
                  </a:cubicBezTo>
                  <a:cubicBezTo>
                    <a:pt x="566" y="15168"/>
                    <a:pt x="568" y="15168"/>
                    <a:pt x="570" y="15168"/>
                  </a:cubicBezTo>
                  <a:lnTo>
                    <a:pt x="4060" y="15168"/>
                  </a:lnTo>
                  <a:lnTo>
                    <a:pt x="4060" y="8883"/>
                  </a:lnTo>
                  <a:cubicBezTo>
                    <a:pt x="4060" y="8570"/>
                    <a:pt x="4313" y="8317"/>
                    <a:pt x="4626" y="8317"/>
                  </a:cubicBezTo>
                  <a:lnTo>
                    <a:pt x="10272" y="8317"/>
                  </a:lnTo>
                  <a:cubicBezTo>
                    <a:pt x="10582" y="8317"/>
                    <a:pt x="10835" y="8570"/>
                    <a:pt x="10835" y="8883"/>
                  </a:cubicBezTo>
                  <a:lnTo>
                    <a:pt x="10835" y="15168"/>
                  </a:lnTo>
                  <a:lnTo>
                    <a:pt x="14223" y="15168"/>
                  </a:lnTo>
                  <a:cubicBezTo>
                    <a:pt x="14225" y="15168"/>
                    <a:pt x="14227" y="15168"/>
                    <a:pt x="14228" y="15168"/>
                  </a:cubicBezTo>
                  <a:cubicBezTo>
                    <a:pt x="14539" y="15168"/>
                    <a:pt x="14792" y="14913"/>
                    <a:pt x="14789" y="14605"/>
                  </a:cubicBezTo>
                  <a:lnTo>
                    <a:pt x="14789" y="6291"/>
                  </a:lnTo>
                  <a:lnTo>
                    <a:pt x="74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3" name="Google Shape;6473;p83"/>
          <p:cNvGrpSpPr/>
          <p:nvPr/>
        </p:nvGrpSpPr>
        <p:grpSpPr>
          <a:xfrm>
            <a:off x="841438" y="3539545"/>
            <a:ext cx="299929" cy="337792"/>
            <a:chOff x="924450" y="2028975"/>
            <a:chExt cx="425975" cy="479750"/>
          </a:xfrm>
        </p:grpSpPr>
        <p:sp>
          <p:nvSpPr>
            <p:cNvPr id="6474" name="Google Shape;6474;p83"/>
            <p:cNvSpPr/>
            <p:nvPr/>
          </p:nvSpPr>
          <p:spPr>
            <a:xfrm>
              <a:off x="1035500" y="2028975"/>
              <a:ext cx="314925" cy="153075"/>
            </a:xfrm>
            <a:custGeom>
              <a:avLst/>
              <a:gdLst/>
              <a:ahLst/>
              <a:cxnLst/>
              <a:rect l="l" t="t" r="r" b="b"/>
              <a:pathLst>
                <a:path w="12597" h="6123" extrusionOk="0">
                  <a:moveTo>
                    <a:pt x="12036" y="0"/>
                  </a:moveTo>
                  <a:cubicBezTo>
                    <a:pt x="11993" y="0"/>
                    <a:pt x="11948" y="5"/>
                    <a:pt x="11904" y="16"/>
                  </a:cubicBezTo>
                  <a:lnTo>
                    <a:pt x="437" y="2696"/>
                  </a:lnTo>
                  <a:cubicBezTo>
                    <a:pt x="181" y="2753"/>
                    <a:pt x="0" y="2982"/>
                    <a:pt x="0" y="3244"/>
                  </a:cubicBezTo>
                  <a:lnTo>
                    <a:pt x="0" y="6123"/>
                  </a:lnTo>
                  <a:lnTo>
                    <a:pt x="12596" y="3181"/>
                  </a:lnTo>
                  <a:lnTo>
                    <a:pt x="12596" y="564"/>
                  </a:lnTo>
                  <a:cubicBezTo>
                    <a:pt x="12596" y="245"/>
                    <a:pt x="12338" y="0"/>
                    <a:pt x="120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5" name="Google Shape;6475;p83"/>
            <p:cNvSpPr/>
            <p:nvPr/>
          </p:nvSpPr>
          <p:spPr>
            <a:xfrm>
              <a:off x="1212475" y="2137450"/>
              <a:ext cx="137950" cy="304275"/>
            </a:xfrm>
            <a:custGeom>
              <a:avLst/>
              <a:gdLst/>
              <a:ahLst/>
              <a:cxnLst/>
              <a:rect l="l" t="t" r="r" b="b"/>
              <a:pathLst>
                <a:path w="5518" h="12171" extrusionOk="0">
                  <a:moveTo>
                    <a:pt x="5517" y="1"/>
                  </a:moveTo>
                  <a:lnTo>
                    <a:pt x="4388" y="266"/>
                  </a:lnTo>
                  <a:lnTo>
                    <a:pt x="4388" y="7345"/>
                  </a:lnTo>
                  <a:cubicBezTo>
                    <a:pt x="3943" y="7029"/>
                    <a:pt x="3410" y="6861"/>
                    <a:pt x="2865" y="6861"/>
                  </a:cubicBezTo>
                  <a:cubicBezTo>
                    <a:pt x="1790" y="6861"/>
                    <a:pt x="823" y="7508"/>
                    <a:pt x="410" y="8499"/>
                  </a:cubicBezTo>
                  <a:cubicBezTo>
                    <a:pt x="1" y="9492"/>
                    <a:pt x="227" y="10634"/>
                    <a:pt x="986" y="11392"/>
                  </a:cubicBezTo>
                  <a:cubicBezTo>
                    <a:pt x="1495" y="11900"/>
                    <a:pt x="2174" y="12170"/>
                    <a:pt x="2865" y="12170"/>
                  </a:cubicBezTo>
                  <a:cubicBezTo>
                    <a:pt x="3207" y="12170"/>
                    <a:pt x="3551" y="12104"/>
                    <a:pt x="3879" y="11968"/>
                  </a:cubicBezTo>
                  <a:cubicBezTo>
                    <a:pt x="4873" y="11558"/>
                    <a:pt x="5517" y="10588"/>
                    <a:pt x="5517" y="9516"/>
                  </a:cubicBezTo>
                  <a:lnTo>
                    <a:pt x="55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6" name="Google Shape;6476;p83"/>
            <p:cNvSpPr/>
            <p:nvPr/>
          </p:nvSpPr>
          <p:spPr>
            <a:xfrm>
              <a:off x="924450" y="2204450"/>
              <a:ext cx="139300" cy="304275"/>
            </a:xfrm>
            <a:custGeom>
              <a:avLst/>
              <a:gdLst/>
              <a:ahLst/>
              <a:cxnLst/>
              <a:rect l="l" t="t" r="r" b="b"/>
              <a:pathLst>
                <a:path w="5572" h="12171" extrusionOk="0">
                  <a:moveTo>
                    <a:pt x="5572" y="1"/>
                  </a:moveTo>
                  <a:lnTo>
                    <a:pt x="4442" y="263"/>
                  </a:lnTo>
                  <a:lnTo>
                    <a:pt x="4442" y="7345"/>
                  </a:lnTo>
                  <a:cubicBezTo>
                    <a:pt x="3982" y="7023"/>
                    <a:pt x="3449" y="6864"/>
                    <a:pt x="2917" y="6864"/>
                  </a:cubicBezTo>
                  <a:cubicBezTo>
                    <a:pt x="2291" y="6864"/>
                    <a:pt x="1668" y="7085"/>
                    <a:pt x="1169" y="7520"/>
                  </a:cubicBezTo>
                  <a:cubicBezTo>
                    <a:pt x="251" y="8327"/>
                    <a:pt x="1" y="9655"/>
                    <a:pt x="564" y="10742"/>
                  </a:cubicBezTo>
                  <a:cubicBezTo>
                    <a:pt x="1030" y="11634"/>
                    <a:pt x="1946" y="12171"/>
                    <a:pt x="2916" y="12171"/>
                  </a:cubicBezTo>
                  <a:cubicBezTo>
                    <a:pt x="3126" y="12171"/>
                    <a:pt x="3338" y="12146"/>
                    <a:pt x="3548" y="12094"/>
                  </a:cubicBezTo>
                  <a:cubicBezTo>
                    <a:pt x="4738" y="11802"/>
                    <a:pt x="5572" y="10739"/>
                    <a:pt x="5572" y="9516"/>
                  </a:cubicBezTo>
                  <a:lnTo>
                    <a:pt x="55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77" name="Google Shape;6477;p83"/>
          <p:cNvGrpSpPr/>
          <p:nvPr/>
        </p:nvGrpSpPr>
        <p:grpSpPr>
          <a:xfrm>
            <a:off x="1653934" y="3559347"/>
            <a:ext cx="339306" cy="298186"/>
            <a:chOff x="2085450" y="2057100"/>
            <a:chExt cx="481900" cy="423500"/>
          </a:xfrm>
        </p:grpSpPr>
        <p:sp>
          <p:nvSpPr>
            <p:cNvPr id="6478" name="Google Shape;6478;p83"/>
            <p:cNvSpPr/>
            <p:nvPr/>
          </p:nvSpPr>
          <p:spPr>
            <a:xfrm>
              <a:off x="2085450" y="2061650"/>
              <a:ext cx="141250" cy="418950"/>
            </a:xfrm>
            <a:custGeom>
              <a:avLst/>
              <a:gdLst/>
              <a:ahLst/>
              <a:cxnLst/>
              <a:rect l="l" t="t" r="r" b="b"/>
              <a:pathLst>
                <a:path w="5650" h="16758" extrusionOk="0">
                  <a:moveTo>
                    <a:pt x="4305" y="6452"/>
                  </a:moveTo>
                  <a:cubicBezTo>
                    <a:pt x="4736" y="6452"/>
                    <a:pt x="5115" y="6999"/>
                    <a:pt x="4728" y="7411"/>
                  </a:cubicBezTo>
                  <a:cubicBezTo>
                    <a:pt x="4520" y="7631"/>
                    <a:pt x="4352" y="7887"/>
                    <a:pt x="4228" y="8164"/>
                  </a:cubicBezTo>
                  <a:cubicBezTo>
                    <a:pt x="4120" y="8402"/>
                    <a:pt x="3927" y="8502"/>
                    <a:pt x="3732" y="8502"/>
                  </a:cubicBezTo>
                  <a:cubicBezTo>
                    <a:pt x="3367" y="8502"/>
                    <a:pt x="2999" y="8150"/>
                    <a:pt x="3195" y="7703"/>
                  </a:cubicBezTo>
                  <a:cubicBezTo>
                    <a:pt x="3373" y="7312"/>
                    <a:pt x="3611" y="6951"/>
                    <a:pt x="3903" y="6637"/>
                  </a:cubicBezTo>
                  <a:cubicBezTo>
                    <a:pt x="4027" y="6506"/>
                    <a:pt x="4169" y="6452"/>
                    <a:pt x="4305" y="6452"/>
                  </a:cubicBezTo>
                  <a:close/>
                  <a:moveTo>
                    <a:pt x="2983" y="9449"/>
                  </a:moveTo>
                  <a:cubicBezTo>
                    <a:pt x="3331" y="9449"/>
                    <a:pt x="3684" y="9752"/>
                    <a:pt x="3539" y="10191"/>
                  </a:cubicBezTo>
                  <a:lnTo>
                    <a:pt x="3361" y="10727"/>
                  </a:lnTo>
                  <a:cubicBezTo>
                    <a:pt x="3270" y="10997"/>
                    <a:pt x="3059" y="11113"/>
                    <a:pt x="2845" y="11113"/>
                  </a:cubicBezTo>
                  <a:cubicBezTo>
                    <a:pt x="2498" y="11113"/>
                    <a:pt x="2143" y="10808"/>
                    <a:pt x="2289" y="10368"/>
                  </a:cubicBezTo>
                  <a:lnTo>
                    <a:pt x="2467" y="9832"/>
                  </a:lnTo>
                  <a:cubicBezTo>
                    <a:pt x="2558" y="9564"/>
                    <a:pt x="2770" y="9449"/>
                    <a:pt x="2983" y="9449"/>
                  </a:cubicBezTo>
                  <a:close/>
                  <a:moveTo>
                    <a:pt x="5649" y="1"/>
                  </a:moveTo>
                  <a:lnTo>
                    <a:pt x="356" y="2117"/>
                  </a:lnTo>
                  <a:cubicBezTo>
                    <a:pt x="142" y="2202"/>
                    <a:pt x="3" y="2410"/>
                    <a:pt x="3" y="2641"/>
                  </a:cubicBezTo>
                  <a:lnTo>
                    <a:pt x="3" y="16192"/>
                  </a:lnTo>
                  <a:cubicBezTo>
                    <a:pt x="1" y="16516"/>
                    <a:pt x="265" y="16758"/>
                    <a:pt x="564" y="16758"/>
                  </a:cubicBezTo>
                  <a:cubicBezTo>
                    <a:pt x="634" y="16758"/>
                    <a:pt x="706" y="16745"/>
                    <a:pt x="777" y="16716"/>
                  </a:cubicBezTo>
                  <a:lnTo>
                    <a:pt x="5649" y="14768"/>
                  </a:lnTo>
                  <a:lnTo>
                    <a:pt x="56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79" name="Google Shape;6479;p83"/>
            <p:cNvSpPr/>
            <p:nvPr/>
          </p:nvSpPr>
          <p:spPr>
            <a:xfrm>
              <a:off x="2254900" y="2061050"/>
              <a:ext cx="143050" cy="415650"/>
            </a:xfrm>
            <a:custGeom>
              <a:avLst/>
              <a:gdLst/>
              <a:ahLst/>
              <a:cxnLst/>
              <a:rect l="l" t="t" r="r" b="b"/>
              <a:pathLst>
                <a:path w="5722" h="16626" extrusionOk="0">
                  <a:moveTo>
                    <a:pt x="2504" y="6585"/>
                  </a:moveTo>
                  <a:cubicBezTo>
                    <a:pt x="2647" y="6585"/>
                    <a:pt x="2794" y="6645"/>
                    <a:pt x="2916" y="6788"/>
                  </a:cubicBezTo>
                  <a:cubicBezTo>
                    <a:pt x="3153" y="7068"/>
                    <a:pt x="3349" y="7378"/>
                    <a:pt x="3500" y="7709"/>
                  </a:cubicBezTo>
                  <a:cubicBezTo>
                    <a:pt x="3766" y="8258"/>
                    <a:pt x="3464" y="8654"/>
                    <a:pt x="3096" y="8654"/>
                  </a:cubicBezTo>
                  <a:cubicBezTo>
                    <a:pt x="2878" y="8654"/>
                    <a:pt x="2636" y="8515"/>
                    <a:pt x="2476" y="8185"/>
                  </a:cubicBezTo>
                  <a:cubicBezTo>
                    <a:pt x="2367" y="7947"/>
                    <a:pt x="2226" y="7724"/>
                    <a:pt x="2057" y="7523"/>
                  </a:cubicBezTo>
                  <a:cubicBezTo>
                    <a:pt x="1694" y="7098"/>
                    <a:pt x="2083" y="6585"/>
                    <a:pt x="2504" y="6585"/>
                  </a:cubicBezTo>
                  <a:close/>
                  <a:moveTo>
                    <a:pt x="1" y="0"/>
                  </a:moveTo>
                  <a:lnTo>
                    <a:pt x="1" y="5475"/>
                  </a:lnTo>
                  <a:cubicBezTo>
                    <a:pt x="217" y="5475"/>
                    <a:pt x="434" y="5496"/>
                    <a:pt x="648" y="5532"/>
                  </a:cubicBezTo>
                  <a:cubicBezTo>
                    <a:pt x="1334" y="5657"/>
                    <a:pt x="1201" y="6655"/>
                    <a:pt x="564" y="6655"/>
                  </a:cubicBezTo>
                  <a:cubicBezTo>
                    <a:pt x="525" y="6655"/>
                    <a:pt x="483" y="6651"/>
                    <a:pt x="440" y="6643"/>
                  </a:cubicBezTo>
                  <a:cubicBezTo>
                    <a:pt x="296" y="6622"/>
                    <a:pt x="148" y="6610"/>
                    <a:pt x="1" y="6604"/>
                  </a:cubicBezTo>
                  <a:lnTo>
                    <a:pt x="1" y="14744"/>
                  </a:lnTo>
                  <a:lnTo>
                    <a:pt x="5722" y="16626"/>
                  </a:lnTo>
                  <a:lnTo>
                    <a:pt x="5722" y="10395"/>
                  </a:lnTo>
                  <a:cubicBezTo>
                    <a:pt x="5704" y="10397"/>
                    <a:pt x="5684" y="10397"/>
                    <a:pt x="5661" y="10397"/>
                  </a:cubicBezTo>
                  <a:cubicBezTo>
                    <a:pt x="5400" y="10397"/>
                    <a:pt x="4871" y="10299"/>
                    <a:pt x="4388" y="10085"/>
                  </a:cubicBezTo>
                  <a:cubicBezTo>
                    <a:pt x="3793" y="9819"/>
                    <a:pt x="4068" y="8997"/>
                    <a:pt x="4603" y="8997"/>
                  </a:cubicBezTo>
                  <a:cubicBezTo>
                    <a:pt x="4680" y="8997"/>
                    <a:pt x="4763" y="9014"/>
                    <a:pt x="4849" y="9052"/>
                  </a:cubicBezTo>
                  <a:cubicBezTo>
                    <a:pt x="5123" y="9176"/>
                    <a:pt x="5418" y="9251"/>
                    <a:pt x="5722" y="9275"/>
                  </a:cubicBezTo>
                  <a:lnTo>
                    <a:pt x="5722" y="188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0" name="Google Shape;6480;p83"/>
            <p:cNvSpPr/>
            <p:nvPr/>
          </p:nvSpPr>
          <p:spPr>
            <a:xfrm>
              <a:off x="2426175" y="2057100"/>
              <a:ext cx="141175" cy="418925"/>
            </a:xfrm>
            <a:custGeom>
              <a:avLst/>
              <a:gdLst/>
              <a:ahLst/>
              <a:cxnLst/>
              <a:rect l="l" t="t" r="r" b="b"/>
              <a:pathLst>
                <a:path w="5647" h="16757" extrusionOk="0">
                  <a:moveTo>
                    <a:pt x="2800" y="5647"/>
                  </a:moveTo>
                  <a:cubicBezTo>
                    <a:pt x="3154" y="5647"/>
                    <a:pt x="3516" y="5968"/>
                    <a:pt x="3349" y="6410"/>
                  </a:cubicBezTo>
                  <a:lnTo>
                    <a:pt x="3153" y="6937"/>
                  </a:lnTo>
                  <a:cubicBezTo>
                    <a:pt x="3055" y="7196"/>
                    <a:pt x="2850" y="7305"/>
                    <a:pt x="2643" y="7305"/>
                  </a:cubicBezTo>
                  <a:cubicBezTo>
                    <a:pt x="2288" y="7305"/>
                    <a:pt x="1929" y="6984"/>
                    <a:pt x="2096" y="6539"/>
                  </a:cubicBezTo>
                  <a:lnTo>
                    <a:pt x="2295" y="6012"/>
                  </a:lnTo>
                  <a:cubicBezTo>
                    <a:pt x="2390" y="5755"/>
                    <a:pt x="2594" y="5647"/>
                    <a:pt x="2800" y="5647"/>
                  </a:cubicBezTo>
                  <a:close/>
                  <a:moveTo>
                    <a:pt x="1700" y="8178"/>
                  </a:moveTo>
                  <a:cubicBezTo>
                    <a:pt x="2108" y="8178"/>
                    <a:pt x="2500" y="8655"/>
                    <a:pt x="2168" y="9090"/>
                  </a:cubicBezTo>
                  <a:cubicBezTo>
                    <a:pt x="1906" y="9433"/>
                    <a:pt x="1587" y="9725"/>
                    <a:pt x="1226" y="9960"/>
                  </a:cubicBezTo>
                  <a:cubicBezTo>
                    <a:pt x="1118" y="10030"/>
                    <a:pt x="1011" y="10060"/>
                    <a:pt x="911" y="10060"/>
                  </a:cubicBezTo>
                  <a:cubicBezTo>
                    <a:pt x="424" y="10060"/>
                    <a:pt x="97" y="9344"/>
                    <a:pt x="612" y="9012"/>
                  </a:cubicBezTo>
                  <a:cubicBezTo>
                    <a:pt x="867" y="8849"/>
                    <a:pt x="1090" y="8641"/>
                    <a:pt x="1274" y="8403"/>
                  </a:cubicBezTo>
                  <a:cubicBezTo>
                    <a:pt x="1394" y="8244"/>
                    <a:pt x="1548" y="8178"/>
                    <a:pt x="1700" y="8178"/>
                  </a:cubicBezTo>
                  <a:close/>
                  <a:moveTo>
                    <a:pt x="5080" y="0"/>
                  </a:moveTo>
                  <a:cubicBezTo>
                    <a:pt x="5010" y="0"/>
                    <a:pt x="4939" y="13"/>
                    <a:pt x="4869" y="41"/>
                  </a:cubicBezTo>
                  <a:lnTo>
                    <a:pt x="0" y="1989"/>
                  </a:lnTo>
                  <a:lnTo>
                    <a:pt x="0" y="16756"/>
                  </a:lnTo>
                  <a:lnTo>
                    <a:pt x="5291" y="14640"/>
                  </a:lnTo>
                  <a:cubicBezTo>
                    <a:pt x="5505" y="14555"/>
                    <a:pt x="5646" y="14347"/>
                    <a:pt x="5646" y="14116"/>
                  </a:cubicBezTo>
                  <a:lnTo>
                    <a:pt x="5646" y="565"/>
                  </a:lnTo>
                  <a:cubicBezTo>
                    <a:pt x="5644" y="240"/>
                    <a:pt x="5378"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1" name="Google Shape;6481;p83"/>
          <p:cNvGrpSpPr/>
          <p:nvPr/>
        </p:nvGrpSpPr>
        <p:grpSpPr>
          <a:xfrm>
            <a:off x="2081868" y="3582592"/>
            <a:ext cx="339306" cy="251698"/>
            <a:chOff x="2678275" y="2090100"/>
            <a:chExt cx="481900" cy="357475"/>
          </a:xfrm>
        </p:grpSpPr>
        <p:sp>
          <p:nvSpPr>
            <p:cNvPr id="6482" name="Google Shape;6482;p83"/>
            <p:cNvSpPr/>
            <p:nvPr/>
          </p:nvSpPr>
          <p:spPr>
            <a:xfrm>
              <a:off x="2899450" y="2249100"/>
              <a:ext cx="39550" cy="39550"/>
            </a:xfrm>
            <a:custGeom>
              <a:avLst/>
              <a:gdLst/>
              <a:ahLst/>
              <a:cxnLst/>
              <a:rect l="l" t="t" r="r" b="b"/>
              <a:pathLst>
                <a:path w="1582" h="1582" extrusionOk="0">
                  <a:moveTo>
                    <a:pt x="793" y="1"/>
                  </a:moveTo>
                  <a:cubicBezTo>
                    <a:pt x="356" y="1"/>
                    <a:pt x="1" y="353"/>
                    <a:pt x="1" y="790"/>
                  </a:cubicBezTo>
                  <a:cubicBezTo>
                    <a:pt x="1" y="1226"/>
                    <a:pt x="356" y="1581"/>
                    <a:pt x="793" y="1581"/>
                  </a:cubicBezTo>
                  <a:cubicBezTo>
                    <a:pt x="1227" y="1581"/>
                    <a:pt x="1582" y="1226"/>
                    <a:pt x="1582" y="790"/>
                  </a:cubicBezTo>
                  <a:cubicBezTo>
                    <a:pt x="1582" y="353"/>
                    <a:pt x="1227" y="1"/>
                    <a:pt x="7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3" name="Google Shape;6483;p83"/>
            <p:cNvSpPr/>
            <p:nvPr/>
          </p:nvSpPr>
          <p:spPr>
            <a:xfrm>
              <a:off x="3092400" y="2249100"/>
              <a:ext cx="39550" cy="39550"/>
            </a:xfrm>
            <a:custGeom>
              <a:avLst/>
              <a:gdLst/>
              <a:ahLst/>
              <a:cxnLst/>
              <a:rect l="l" t="t" r="r" b="b"/>
              <a:pathLst>
                <a:path w="1582" h="1582" extrusionOk="0">
                  <a:moveTo>
                    <a:pt x="790" y="1"/>
                  </a:moveTo>
                  <a:cubicBezTo>
                    <a:pt x="353" y="1"/>
                    <a:pt x="1" y="353"/>
                    <a:pt x="1" y="790"/>
                  </a:cubicBezTo>
                  <a:cubicBezTo>
                    <a:pt x="1" y="1226"/>
                    <a:pt x="353" y="1581"/>
                    <a:pt x="790" y="1581"/>
                  </a:cubicBezTo>
                  <a:cubicBezTo>
                    <a:pt x="1226" y="1581"/>
                    <a:pt x="1582" y="1226"/>
                    <a:pt x="1582" y="790"/>
                  </a:cubicBezTo>
                  <a:cubicBezTo>
                    <a:pt x="1582" y="353"/>
                    <a:pt x="1226" y="1"/>
                    <a:pt x="7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4" name="Google Shape;6484;p83"/>
            <p:cNvSpPr/>
            <p:nvPr/>
          </p:nvSpPr>
          <p:spPr>
            <a:xfrm>
              <a:off x="2678350" y="2389425"/>
              <a:ext cx="481825" cy="58150"/>
            </a:xfrm>
            <a:custGeom>
              <a:avLst/>
              <a:gdLst/>
              <a:ahLst/>
              <a:cxnLst/>
              <a:rect l="l" t="t" r="r" b="b"/>
              <a:pathLst>
                <a:path w="19273" h="2326" extrusionOk="0">
                  <a:moveTo>
                    <a:pt x="1" y="1"/>
                  </a:moveTo>
                  <a:lnTo>
                    <a:pt x="1" y="1759"/>
                  </a:lnTo>
                  <a:cubicBezTo>
                    <a:pt x="1" y="2072"/>
                    <a:pt x="251" y="2325"/>
                    <a:pt x="564" y="2325"/>
                  </a:cubicBezTo>
                  <a:lnTo>
                    <a:pt x="18707" y="2325"/>
                  </a:lnTo>
                  <a:cubicBezTo>
                    <a:pt x="19020" y="2325"/>
                    <a:pt x="19273" y="2072"/>
                    <a:pt x="19273" y="1759"/>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5" name="Google Shape;6485;p83"/>
            <p:cNvSpPr/>
            <p:nvPr/>
          </p:nvSpPr>
          <p:spPr>
            <a:xfrm>
              <a:off x="2706600" y="2249100"/>
              <a:ext cx="39550" cy="39550"/>
            </a:xfrm>
            <a:custGeom>
              <a:avLst/>
              <a:gdLst/>
              <a:ahLst/>
              <a:cxnLst/>
              <a:rect l="l" t="t" r="r" b="b"/>
              <a:pathLst>
                <a:path w="1582" h="1582" extrusionOk="0">
                  <a:moveTo>
                    <a:pt x="789" y="1"/>
                  </a:moveTo>
                  <a:cubicBezTo>
                    <a:pt x="352" y="1"/>
                    <a:pt x="0" y="353"/>
                    <a:pt x="0" y="790"/>
                  </a:cubicBezTo>
                  <a:cubicBezTo>
                    <a:pt x="0" y="1226"/>
                    <a:pt x="352" y="1581"/>
                    <a:pt x="789" y="1581"/>
                  </a:cubicBezTo>
                  <a:cubicBezTo>
                    <a:pt x="1226" y="1581"/>
                    <a:pt x="1581" y="1226"/>
                    <a:pt x="1581" y="790"/>
                  </a:cubicBezTo>
                  <a:cubicBezTo>
                    <a:pt x="1581" y="353"/>
                    <a:pt x="1226" y="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6" name="Google Shape;6486;p83"/>
            <p:cNvSpPr/>
            <p:nvPr/>
          </p:nvSpPr>
          <p:spPr>
            <a:xfrm>
              <a:off x="2678275" y="2090100"/>
              <a:ext cx="481900" cy="271125"/>
            </a:xfrm>
            <a:custGeom>
              <a:avLst/>
              <a:gdLst/>
              <a:ahLst/>
              <a:cxnLst/>
              <a:rect l="l" t="t" r="r" b="b"/>
              <a:pathLst>
                <a:path w="19276" h="10845" extrusionOk="0">
                  <a:moveTo>
                    <a:pt x="9638" y="5229"/>
                  </a:moveTo>
                  <a:cubicBezTo>
                    <a:pt x="9885" y="5229"/>
                    <a:pt x="10134" y="5277"/>
                    <a:pt x="10372" y="5376"/>
                  </a:cubicBezTo>
                  <a:cubicBezTo>
                    <a:pt x="11091" y="5674"/>
                    <a:pt x="11558" y="6373"/>
                    <a:pt x="11558" y="7150"/>
                  </a:cubicBezTo>
                  <a:cubicBezTo>
                    <a:pt x="11558" y="8209"/>
                    <a:pt x="10697" y="9068"/>
                    <a:pt x="9640" y="9071"/>
                  </a:cubicBezTo>
                  <a:cubicBezTo>
                    <a:pt x="8863" y="9071"/>
                    <a:pt x="8161" y="8601"/>
                    <a:pt x="7866" y="7884"/>
                  </a:cubicBezTo>
                  <a:cubicBezTo>
                    <a:pt x="7568" y="7168"/>
                    <a:pt x="7731" y="6343"/>
                    <a:pt x="8282" y="5791"/>
                  </a:cubicBezTo>
                  <a:cubicBezTo>
                    <a:pt x="8648" y="5425"/>
                    <a:pt x="9139" y="5229"/>
                    <a:pt x="9638" y="5229"/>
                  </a:cubicBezTo>
                  <a:close/>
                  <a:moveTo>
                    <a:pt x="571" y="1"/>
                  </a:moveTo>
                  <a:cubicBezTo>
                    <a:pt x="281" y="1"/>
                    <a:pt x="3" y="226"/>
                    <a:pt x="1" y="567"/>
                  </a:cubicBezTo>
                  <a:lnTo>
                    <a:pt x="1" y="7150"/>
                  </a:lnTo>
                  <a:cubicBezTo>
                    <a:pt x="1" y="6373"/>
                    <a:pt x="471" y="5674"/>
                    <a:pt x="1187" y="5376"/>
                  </a:cubicBezTo>
                  <a:cubicBezTo>
                    <a:pt x="1425" y="5277"/>
                    <a:pt x="1674" y="5229"/>
                    <a:pt x="1921" y="5229"/>
                  </a:cubicBezTo>
                  <a:cubicBezTo>
                    <a:pt x="2420" y="5229"/>
                    <a:pt x="2912" y="5425"/>
                    <a:pt x="3280" y="5791"/>
                  </a:cubicBezTo>
                  <a:cubicBezTo>
                    <a:pt x="3828" y="6343"/>
                    <a:pt x="3994" y="7168"/>
                    <a:pt x="3696" y="7884"/>
                  </a:cubicBezTo>
                  <a:cubicBezTo>
                    <a:pt x="3398" y="8601"/>
                    <a:pt x="2699" y="9071"/>
                    <a:pt x="1922" y="9071"/>
                  </a:cubicBezTo>
                  <a:cubicBezTo>
                    <a:pt x="862" y="9068"/>
                    <a:pt x="4" y="8209"/>
                    <a:pt x="1" y="7150"/>
                  </a:cubicBezTo>
                  <a:lnTo>
                    <a:pt x="1" y="10844"/>
                  </a:lnTo>
                  <a:lnTo>
                    <a:pt x="19276" y="10844"/>
                  </a:lnTo>
                  <a:lnTo>
                    <a:pt x="19276" y="7150"/>
                  </a:lnTo>
                  <a:cubicBezTo>
                    <a:pt x="19276" y="7926"/>
                    <a:pt x="18806" y="8625"/>
                    <a:pt x="18089" y="8923"/>
                  </a:cubicBezTo>
                  <a:cubicBezTo>
                    <a:pt x="17852" y="9022"/>
                    <a:pt x="17603" y="9070"/>
                    <a:pt x="17356" y="9070"/>
                  </a:cubicBezTo>
                  <a:cubicBezTo>
                    <a:pt x="16857" y="9070"/>
                    <a:pt x="16365" y="8874"/>
                    <a:pt x="15997" y="8508"/>
                  </a:cubicBezTo>
                  <a:cubicBezTo>
                    <a:pt x="15449" y="7957"/>
                    <a:pt x="15283" y="7131"/>
                    <a:pt x="15581" y="6415"/>
                  </a:cubicBezTo>
                  <a:cubicBezTo>
                    <a:pt x="15879" y="5698"/>
                    <a:pt x="16578" y="5231"/>
                    <a:pt x="17355" y="5231"/>
                  </a:cubicBezTo>
                  <a:cubicBezTo>
                    <a:pt x="18415" y="5231"/>
                    <a:pt x="19273" y="6090"/>
                    <a:pt x="19276" y="7150"/>
                  </a:cubicBezTo>
                  <a:lnTo>
                    <a:pt x="19276" y="567"/>
                  </a:lnTo>
                  <a:cubicBezTo>
                    <a:pt x="19276" y="341"/>
                    <a:pt x="19137" y="133"/>
                    <a:pt x="18927" y="46"/>
                  </a:cubicBezTo>
                  <a:cubicBezTo>
                    <a:pt x="18857" y="17"/>
                    <a:pt x="18783" y="2"/>
                    <a:pt x="18709" y="2"/>
                  </a:cubicBezTo>
                  <a:cubicBezTo>
                    <a:pt x="18564" y="2"/>
                    <a:pt x="18420" y="58"/>
                    <a:pt x="18312" y="166"/>
                  </a:cubicBezTo>
                  <a:lnTo>
                    <a:pt x="14783" y="3641"/>
                  </a:lnTo>
                  <a:lnTo>
                    <a:pt x="9971" y="112"/>
                  </a:lnTo>
                  <a:cubicBezTo>
                    <a:pt x="9871" y="38"/>
                    <a:pt x="9754" y="1"/>
                    <a:pt x="9636" y="1"/>
                  </a:cubicBezTo>
                  <a:cubicBezTo>
                    <a:pt x="9517" y="1"/>
                    <a:pt x="9397" y="39"/>
                    <a:pt x="9297" y="115"/>
                  </a:cubicBezTo>
                  <a:lnTo>
                    <a:pt x="4656" y="3641"/>
                  </a:lnTo>
                  <a:lnTo>
                    <a:pt x="952" y="154"/>
                  </a:lnTo>
                  <a:cubicBezTo>
                    <a:pt x="840" y="48"/>
                    <a:pt x="704" y="1"/>
                    <a:pt x="5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87" name="Google Shape;6487;p83"/>
          <p:cNvGrpSpPr/>
          <p:nvPr/>
        </p:nvGrpSpPr>
        <p:grpSpPr>
          <a:xfrm>
            <a:off x="2559072" y="3594790"/>
            <a:ext cx="219345" cy="227301"/>
            <a:chOff x="3357325" y="2093500"/>
            <a:chExt cx="311525" cy="322825"/>
          </a:xfrm>
        </p:grpSpPr>
        <p:sp>
          <p:nvSpPr>
            <p:cNvPr id="6488" name="Google Shape;6488;p83"/>
            <p:cNvSpPr/>
            <p:nvPr/>
          </p:nvSpPr>
          <p:spPr>
            <a:xfrm>
              <a:off x="3357325" y="2210550"/>
              <a:ext cx="85700" cy="205775"/>
            </a:xfrm>
            <a:custGeom>
              <a:avLst/>
              <a:gdLst/>
              <a:ahLst/>
              <a:cxnLst/>
              <a:rect l="l" t="t" r="r" b="b"/>
              <a:pathLst>
                <a:path w="3428" h="8231" extrusionOk="0">
                  <a:moveTo>
                    <a:pt x="566" y="1"/>
                  </a:moveTo>
                  <a:cubicBezTo>
                    <a:pt x="253" y="1"/>
                    <a:pt x="0" y="251"/>
                    <a:pt x="0" y="564"/>
                  </a:cubicBezTo>
                  <a:lnTo>
                    <a:pt x="0" y="7664"/>
                  </a:lnTo>
                  <a:cubicBezTo>
                    <a:pt x="0" y="7978"/>
                    <a:pt x="253" y="8231"/>
                    <a:pt x="566" y="8231"/>
                  </a:cubicBezTo>
                  <a:lnTo>
                    <a:pt x="2861" y="8231"/>
                  </a:lnTo>
                  <a:cubicBezTo>
                    <a:pt x="3174" y="8231"/>
                    <a:pt x="3427" y="7978"/>
                    <a:pt x="3427" y="7664"/>
                  </a:cubicBezTo>
                  <a:lnTo>
                    <a:pt x="3427" y="564"/>
                  </a:lnTo>
                  <a:cubicBezTo>
                    <a:pt x="3427" y="251"/>
                    <a:pt x="3174" y="1"/>
                    <a:pt x="2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89" name="Google Shape;6489;p83"/>
            <p:cNvSpPr/>
            <p:nvPr/>
          </p:nvSpPr>
          <p:spPr>
            <a:xfrm>
              <a:off x="3471225" y="2152075"/>
              <a:ext cx="84725" cy="264250"/>
            </a:xfrm>
            <a:custGeom>
              <a:avLst/>
              <a:gdLst/>
              <a:ahLst/>
              <a:cxnLst/>
              <a:rect l="l" t="t" r="r" b="b"/>
              <a:pathLst>
                <a:path w="3389" h="10570" extrusionOk="0">
                  <a:moveTo>
                    <a:pt x="563" y="0"/>
                  </a:moveTo>
                  <a:cubicBezTo>
                    <a:pt x="253" y="0"/>
                    <a:pt x="0" y="250"/>
                    <a:pt x="0" y="563"/>
                  </a:cubicBezTo>
                  <a:lnTo>
                    <a:pt x="0" y="10003"/>
                  </a:lnTo>
                  <a:cubicBezTo>
                    <a:pt x="0" y="10317"/>
                    <a:pt x="253" y="10570"/>
                    <a:pt x="563" y="10570"/>
                  </a:cubicBezTo>
                  <a:lnTo>
                    <a:pt x="2822" y="10570"/>
                  </a:lnTo>
                  <a:cubicBezTo>
                    <a:pt x="3135" y="10570"/>
                    <a:pt x="3388" y="10317"/>
                    <a:pt x="3388" y="10003"/>
                  </a:cubicBezTo>
                  <a:lnTo>
                    <a:pt x="3388" y="563"/>
                  </a:lnTo>
                  <a:cubicBezTo>
                    <a:pt x="3388" y="250"/>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0" name="Google Shape;6490;p83"/>
            <p:cNvSpPr/>
            <p:nvPr/>
          </p:nvSpPr>
          <p:spPr>
            <a:xfrm>
              <a:off x="3584150" y="2093500"/>
              <a:ext cx="84700" cy="322825"/>
            </a:xfrm>
            <a:custGeom>
              <a:avLst/>
              <a:gdLst/>
              <a:ahLst/>
              <a:cxnLst/>
              <a:rect l="l" t="t" r="r" b="b"/>
              <a:pathLst>
                <a:path w="3388" h="12913" extrusionOk="0">
                  <a:moveTo>
                    <a:pt x="563" y="0"/>
                  </a:moveTo>
                  <a:cubicBezTo>
                    <a:pt x="253" y="0"/>
                    <a:pt x="0" y="253"/>
                    <a:pt x="0" y="566"/>
                  </a:cubicBezTo>
                  <a:lnTo>
                    <a:pt x="0" y="12346"/>
                  </a:lnTo>
                  <a:cubicBezTo>
                    <a:pt x="0" y="12660"/>
                    <a:pt x="253" y="12913"/>
                    <a:pt x="563" y="12913"/>
                  </a:cubicBezTo>
                  <a:lnTo>
                    <a:pt x="2822" y="12913"/>
                  </a:lnTo>
                  <a:cubicBezTo>
                    <a:pt x="3135" y="12913"/>
                    <a:pt x="3388" y="12660"/>
                    <a:pt x="3388" y="12346"/>
                  </a:cubicBezTo>
                  <a:lnTo>
                    <a:pt x="3388" y="566"/>
                  </a:lnTo>
                  <a:cubicBezTo>
                    <a:pt x="3388" y="253"/>
                    <a:pt x="3135" y="0"/>
                    <a:pt x="2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491" name="Google Shape;6491;p83"/>
          <p:cNvSpPr/>
          <p:nvPr/>
        </p:nvSpPr>
        <p:spPr>
          <a:xfrm>
            <a:off x="2914345" y="3550464"/>
            <a:ext cx="333673" cy="315824"/>
          </a:xfrm>
          <a:custGeom>
            <a:avLst/>
            <a:gdLst/>
            <a:ahLst/>
            <a:cxnLst/>
            <a:rect l="l" t="t" r="r" b="b"/>
            <a:pathLst>
              <a:path w="18956" h="17942" extrusionOk="0">
                <a:moveTo>
                  <a:pt x="6270" y="9375"/>
                </a:moveTo>
                <a:lnTo>
                  <a:pt x="6267" y="16812"/>
                </a:lnTo>
                <a:lnTo>
                  <a:pt x="1130" y="16812"/>
                </a:lnTo>
                <a:lnTo>
                  <a:pt x="1130" y="13545"/>
                </a:lnTo>
                <a:lnTo>
                  <a:pt x="6270" y="9375"/>
                </a:lnTo>
                <a:close/>
                <a:moveTo>
                  <a:pt x="7399" y="9116"/>
                </a:moveTo>
                <a:lnTo>
                  <a:pt x="12103" y="11534"/>
                </a:lnTo>
                <a:lnTo>
                  <a:pt x="12100" y="16812"/>
                </a:lnTo>
                <a:lnTo>
                  <a:pt x="7399" y="16812"/>
                </a:lnTo>
                <a:lnTo>
                  <a:pt x="7399" y="9116"/>
                </a:lnTo>
                <a:close/>
                <a:moveTo>
                  <a:pt x="564" y="1"/>
                </a:moveTo>
                <a:cubicBezTo>
                  <a:pt x="251" y="1"/>
                  <a:pt x="1" y="254"/>
                  <a:pt x="1" y="564"/>
                </a:cubicBezTo>
                <a:lnTo>
                  <a:pt x="1" y="13274"/>
                </a:lnTo>
                <a:lnTo>
                  <a:pt x="1" y="17376"/>
                </a:lnTo>
                <a:cubicBezTo>
                  <a:pt x="1" y="17689"/>
                  <a:pt x="251" y="17942"/>
                  <a:pt x="564" y="17942"/>
                </a:cubicBezTo>
                <a:lnTo>
                  <a:pt x="18324" y="17942"/>
                </a:lnTo>
                <a:cubicBezTo>
                  <a:pt x="18637" y="17942"/>
                  <a:pt x="18890" y="17689"/>
                  <a:pt x="18890" y="17376"/>
                </a:cubicBezTo>
                <a:cubicBezTo>
                  <a:pt x="18890" y="17062"/>
                  <a:pt x="18637" y="16812"/>
                  <a:pt x="18324" y="16812"/>
                </a:cubicBezTo>
                <a:lnTo>
                  <a:pt x="13232" y="16812"/>
                </a:lnTo>
                <a:lnTo>
                  <a:pt x="13232" y="11425"/>
                </a:lnTo>
                <a:lnTo>
                  <a:pt x="16210" y="8444"/>
                </a:lnTo>
                <a:lnTo>
                  <a:pt x="17400" y="9634"/>
                </a:lnTo>
                <a:cubicBezTo>
                  <a:pt x="17514" y="9748"/>
                  <a:pt x="17656" y="9799"/>
                  <a:pt x="17796" y="9799"/>
                </a:cubicBezTo>
                <a:cubicBezTo>
                  <a:pt x="18059" y="9799"/>
                  <a:pt x="18314" y="9616"/>
                  <a:pt x="18357" y="9317"/>
                </a:cubicBezTo>
                <a:lnTo>
                  <a:pt x="18905" y="5592"/>
                </a:lnTo>
                <a:cubicBezTo>
                  <a:pt x="18955" y="5247"/>
                  <a:pt x="18683" y="4948"/>
                  <a:pt x="18347" y="4948"/>
                </a:cubicBezTo>
                <a:cubicBezTo>
                  <a:pt x="18320" y="4948"/>
                  <a:pt x="18292" y="4950"/>
                  <a:pt x="18264" y="4954"/>
                </a:cubicBezTo>
                <a:lnTo>
                  <a:pt x="14539" y="5502"/>
                </a:lnTo>
                <a:cubicBezTo>
                  <a:pt x="14078" y="5568"/>
                  <a:pt x="13895" y="6132"/>
                  <a:pt x="14223" y="6460"/>
                </a:cubicBezTo>
                <a:lnTo>
                  <a:pt x="15412" y="7649"/>
                </a:lnTo>
                <a:lnTo>
                  <a:pt x="12558" y="10501"/>
                </a:lnTo>
                <a:lnTo>
                  <a:pt x="7092" y="7688"/>
                </a:lnTo>
                <a:lnTo>
                  <a:pt x="7059" y="7673"/>
                </a:lnTo>
                <a:lnTo>
                  <a:pt x="7044" y="7667"/>
                </a:lnTo>
                <a:cubicBezTo>
                  <a:pt x="7032" y="7661"/>
                  <a:pt x="7020" y="7658"/>
                  <a:pt x="7008" y="7655"/>
                </a:cubicBezTo>
                <a:cubicBezTo>
                  <a:pt x="7002" y="7652"/>
                  <a:pt x="6996" y="7649"/>
                  <a:pt x="6990" y="7649"/>
                </a:cubicBezTo>
                <a:lnTo>
                  <a:pt x="6957" y="7640"/>
                </a:lnTo>
                <a:lnTo>
                  <a:pt x="6942" y="7637"/>
                </a:lnTo>
                <a:cubicBezTo>
                  <a:pt x="6926" y="7634"/>
                  <a:pt x="6908" y="7631"/>
                  <a:pt x="6893" y="7628"/>
                </a:cubicBezTo>
                <a:lnTo>
                  <a:pt x="6770" y="7628"/>
                </a:lnTo>
                <a:cubicBezTo>
                  <a:pt x="6758" y="7631"/>
                  <a:pt x="6743" y="7634"/>
                  <a:pt x="6728" y="7637"/>
                </a:cubicBezTo>
                <a:lnTo>
                  <a:pt x="6710" y="7640"/>
                </a:lnTo>
                <a:lnTo>
                  <a:pt x="6680" y="7649"/>
                </a:lnTo>
                <a:lnTo>
                  <a:pt x="6658" y="7652"/>
                </a:lnTo>
                <a:cubicBezTo>
                  <a:pt x="6646" y="7658"/>
                  <a:pt x="6631" y="7664"/>
                  <a:pt x="6616" y="7670"/>
                </a:cubicBezTo>
                <a:cubicBezTo>
                  <a:pt x="6610" y="7670"/>
                  <a:pt x="6607" y="7673"/>
                  <a:pt x="6601" y="7676"/>
                </a:cubicBezTo>
                <a:cubicBezTo>
                  <a:pt x="6595" y="7679"/>
                  <a:pt x="6583" y="7685"/>
                  <a:pt x="6574" y="7688"/>
                </a:cubicBezTo>
                <a:lnTo>
                  <a:pt x="6556" y="7700"/>
                </a:lnTo>
                <a:cubicBezTo>
                  <a:pt x="6547" y="7703"/>
                  <a:pt x="6538" y="7709"/>
                  <a:pt x="6529" y="7715"/>
                </a:cubicBezTo>
                <a:lnTo>
                  <a:pt x="6514" y="7724"/>
                </a:lnTo>
                <a:cubicBezTo>
                  <a:pt x="6502" y="7733"/>
                  <a:pt x="6490" y="7743"/>
                  <a:pt x="6475" y="7752"/>
                </a:cubicBezTo>
                <a:lnTo>
                  <a:pt x="6475" y="7755"/>
                </a:lnTo>
                <a:lnTo>
                  <a:pt x="1130" y="12091"/>
                </a:lnTo>
                <a:lnTo>
                  <a:pt x="1130" y="564"/>
                </a:lnTo>
                <a:cubicBezTo>
                  <a:pt x="1130" y="254"/>
                  <a:pt x="877" y="1"/>
                  <a:pt x="5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492" name="Google Shape;6492;p83"/>
          <p:cNvGrpSpPr/>
          <p:nvPr/>
        </p:nvGrpSpPr>
        <p:grpSpPr>
          <a:xfrm>
            <a:off x="3353262" y="3538814"/>
            <a:ext cx="292078" cy="339253"/>
            <a:chOff x="4492800" y="2027925"/>
            <a:chExt cx="414825" cy="481825"/>
          </a:xfrm>
        </p:grpSpPr>
        <p:sp>
          <p:nvSpPr>
            <p:cNvPr id="6493" name="Google Shape;6493;p83"/>
            <p:cNvSpPr/>
            <p:nvPr/>
          </p:nvSpPr>
          <p:spPr>
            <a:xfrm>
              <a:off x="4492800" y="2027925"/>
              <a:ext cx="54600" cy="481825"/>
            </a:xfrm>
            <a:custGeom>
              <a:avLst/>
              <a:gdLst/>
              <a:ahLst/>
              <a:cxnLst/>
              <a:rect l="l" t="t" r="r" b="b"/>
              <a:pathLst>
                <a:path w="2184" h="19273" extrusionOk="0">
                  <a:moveTo>
                    <a:pt x="912" y="1"/>
                  </a:moveTo>
                  <a:cubicBezTo>
                    <a:pt x="407" y="1"/>
                    <a:pt x="0" y="407"/>
                    <a:pt x="0" y="913"/>
                  </a:cubicBezTo>
                  <a:lnTo>
                    <a:pt x="0" y="18360"/>
                  </a:lnTo>
                  <a:cubicBezTo>
                    <a:pt x="0" y="18866"/>
                    <a:pt x="407" y="19273"/>
                    <a:pt x="912" y="19273"/>
                  </a:cubicBezTo>
                  <a:lnTo>
                    <a:pt x="1271" y="19273"/>
                  </a:lnTo>
                  <a:cubicBezTo>
                    <a:pt x="1777" y="19273"/>
                    <a:pt x="2183" y="18866"/>
                    <a:pt x="2183" y="18360"/>
                  </a:cubicBezTo>
                  <a:lnTo>
                    <a:pt x="2183" y="913"/>
                  </a:lnTo>
                  <a:cubicBezTo>
                    <a:pt x="2183" y="407"/>
                    <a:pt x="1777" y="1"/>
                    <a:pt x="12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4" name="Google Shape;6494;p83"/>
            <p:cNvSpPr/>
            <p:nvPr/>
          </p:nvSpPr>
          <p:spPr>
            <a:xfrm>
              <a:off x="4575600" y="2051425"/>
              <a:ext cx="332025" cy="262450"/>
            </a:xfrm>
            <a:custGeom>
              <a:avLst/>
              <a:gdLst/>
              <a:ahLst/>
              <a:cxnLst/>
              <a:rect l="l" t="t" r="r" b="b"/>
              <a:pathLst>
                <a:path w="13281" h="10498" extrusionOk="0">
                  <a:moveTo>
                    <a:pt x="0" y="0"/>
                  </a:moveTo>
                  <a:lnTo>
                    <a:pt x="0" y="10497"/>
                  </a:lnTo>
                  <a:lnTo>
                    <a:pt x="12485" y="10497"/>
                  </a:lnTo>
                  <a:cubicBezTo>
                    <a:pt x="13006" y="10494"/>
                    <a:pt x="13280" y="9874"/>
                    <a:pt x="12925" y="9488"/>
                  </a:cubicBezTo>
                  <a:lnTo>
                    <a:pt x="9010" y="5249"/>
                  </a:lnTo>
                  <a:lnTo>
                    <a:pt x="12925" y="1006"/>
                  </a:lnTo>
                  <a:cubicBezTo>
                    <a:pt x="13280" y="620"/>
                    <a:pt x="13006" y="0"/>
                    <a:pt x="124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495" name="Google Shape;6495;p83"/>
          <p:cNvGrpSpPr/>
          <p:nvPr/>
        </p:nvGrpSpPr>
        <p:grpSpPr>
          <a:xfrm>
            <a:off x="3752354" y="3538805"/>
            <a:ext cx="339200" cy="339271"/>
            <a:chOff x="5049725" y="2027900"/>
            <a:chExt cx="481750" cy="481850"/>
          </a:xfrm>
        </p:grpSpPr>
        <p:sp>
          <p:nvSpPr>
            <p:cNvPr id="6496" name="Google Shape;6496;p83"/>
            <p:cNvSpPr/>
            <p:nvPr/>
          </p:nvSpPr>
          <p:spPr>
            <a:xfrm>
              <a:off x="5191775" y="2394925"/>
              <a:ext cx="197625" cy="114825"/>
            </a:xfrm>
            <a:custGeom>
              <a:avLst/>
              <a:gdLst/>
              <a:ahLst/>
              <a:cxnLst/>
              <a:rect l="l" t="t" r="r" b="b"/>
              <a:pathLst>
                <a:path w="7905" h="4593" extrusionOk="0">
                  <a:moveTo>
                    <a:pt x="0" y="0"/>
                  </a:moveTo>
                  <a:lnTo>
                    <a:pt x="0" y="566"/>
                  </a:lnTo>
                  <a:cubicBezTo>
                    <a:pt x="3" y="1298"/>
                    <a:pt x="479" y="1949"/>
                    <a:pt x="1178" y="2171"/>
                  </a:cubicBezTo>
                  <a:cubicBezTo>
                    <a:pt x="1407" y="3502"/>
                    <a:pt x="2560" y="4593"/>
                    <a:pt x="3954" y="4593"/>
                  </a:cubicBezTo>
                  <a:cubicBezTo>
                    <a:pt x="5345" y="4593"/>
                    <a:pt x="6499" y="3502"/>
                    <a:pt x="6728" y="2171"/>
                  </a:cubicBezTo>
                  <a:cubicBezTo>
                    <a:pt x="7426" y="1949"/>
                    <a:pt x="7902" y="1298"/>
                    <a:pt x="7905" y="566"/>
                  </a:cubicBezTo>
                  <a:lnTo>
                    <a:pt x="79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7" name="Google Shape;6497;p83"/>
            <p:cNvSpPr/>
            <p:nvPr/>
          </p:nvSpPr>
          <p:spPr>
            <a:xfrm>
              <a:off x="5113625" y="2027900"/>
              <a:ext cx="347300" cy="338825"/>
            </a:xfrm>
            <a:custGeom>
              <a:avLst/>
              <a:gdLst/>
              <a:ahLst/>
              <a:cxnLst/>
              <a:rect l="l" t="t" r="r" b="b"/>
              <a:pathLst>
                <a:path w="13892" h="13553" extrusionOk="0">
                  <a:moveTo>
                    <a:pt x="7080" y="2260"/>
                  </a:moveTo>
                  <a:cubicBezTo>
                    <a:pt x="9574" y="2263"/>
                    <a:pt x="11594" y="4284"/>
                    <a:pt x="11597" y="6777"/>
                  </a:cubicBezTo>
                  <a:cubicBezTo>
                    <a:pt x="11597" y="7090"/>
                    <a:pt x="11344" y="7340"/>
                    <a:pt x="11031" y="7340"/>
                  </a:cubicBezTo>
                  <a:cubicBezTo>
                    <a:pt x="10718" y="7340"/>
                    <a:pt x="10468" y="7090"/>
                    <a:pt x="10468" y="6777"/>
                  </a:cubicBezTo>
                  <a:cubicBezTo>
                    <a:pt x="10465" y="4907"/>
                    <a:pt x="8950" y="3392"/>
                    <a:pt x="7080" y="3389"/>
                  </a:cubicBezTo>
                  <a:cubicBezTo>
                    <a:pt x="6767" y="3389"/>
                    <a:pt x="6514" y="3136"/>
                    <a:pt x="6514" y="2826"/>
                  </a:cubicBezTo>
                  <a:cubicBezTo>
                    <a:pt x="6514" y="2513"/>
                    <a:pt x="6767" y="2260"/>
                    <a:pt x="7080" y="2260"/>
                  </a:cubicBezTo>
                  <a:close/>
                  <a:moveTo>
                    <a:pt x="7070" y="1"/>
                  </a:moveTo>
                  <a:cubicBezTo>
                    <a:pt x="6595" y="1"/>
                    <a:pt x="6111" y="50"/>
                    <a:pt x="5623" y="152"/>
                  </a:cubicBezTo>
                  <a:cubicBezTo>
                    <a:pt x="3075" y="685"/>
                    <a:pt x="1001" y="2754"/>
                    <a:pt x="459" y="5301"/>
                  </a:cubicBezTo>
                  <a:cubicBezTo>
                    <a:pt x="1" y="7469"/>
                    <a:pt x="567" y="9644"/>
                    <a:pt x="2015" y="11270"/>
                  </a:cubicBezTo>
                  <a:cubicBezTo>
                    <a:pt x="2584" y="11908"/>
                    <a:pt x="2952" y="12703"/>
                    <a:pt x="3072" y="13552"/>
                  </a:cubicBezTo>
                  <a:lnTo>
                    <a:pt x="11088" y="13552"/>
                  </a:lnTo>
                  <a:cubicBezTo>
                    <a:pt x="11221" y="12691"/>
                    <a:pt x="11597" y="11887"/>
                    <a:pt x="12175" y="11233"/>
                  </a:cubicBezTo>
                  <a:cubicBezTo>
                    <a:pt x="13259" y="10002"/>
                    <a:pt x="13892" y="8418"/>
                    <a:pt x="13892" y="6777"/>
                  </a:cubicBezTo>
                  <a:cubicBezTo>
                    <a:pt x="13892" y="2969"/>
                    <a:pt x="10766" y="1"/>
                    <a:pt x="70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8" name="Google Shape;6498;p83"/>
            <p:cNvSpPr/>
            <p:nvPr/>
          </p:nvSpPr>
          <p:spPr>
            <a:xfrm>
              <a:off x="5049725" y="2197300"/>
              <a:ext cx="56400" cy="28275"/>
            </a:xfrm>
            <a:custGeom>
              <a:avLst/>
              <a:gdLst/>
              <a:ahLst/>
              <a:cxnLst/>
              <a:rect l="l" t="t" r="r" b="b"/>
              <a:pathLst>
                <a:path w="2256" h="1131" extrusionOk="0">
                  <a:moveTo>
                    <a:pt x="563" y="1"/>
                  </a:moveTo>
                  <a:cubicBezTo>
                    <a:pt x="250" y="1"/>
                    <a:pt x="0" y="254"/>
                    <a:pt x="0" y="567"/>
                  </a:cubicBezTo>
                  <a:cubicBezTo>
                    <a:pt x="0" y="877"/>
                    <a:pt x="250" y="1130"/>
                    <a:pt x="563"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499" name="Google Shape;6499;p83"/>
            <p:cNvSpPr/>
            <p:nvPr/>
          </p:nvSpPr>
          <p:spPr>
            <a:xfrm>
              <a:off x="5052575" y="2102800"/>
              <a:ext cx="50850" cy="48075"/>
            </a:xfrm>
            <a:custGeom>
              <a:avLst/>
              <a:gdLst/>
              <a:ahLst/>
              <a:cxnLst/>
              <a:rect l="l" t="t" r="r" b="b"/>
              <a:pathLst>
                <a:path w="2034" h="1923" extrusionOk="0">
                  <a:moveTo>
                    <a:pt x="623" y="0"/>
                  </a:moveTo>
                  <a:cubicBezTo>
                    <a:pt x="478" y="0"/>
                    <a:pt x="333" y="56"/>
                    <a:pt x="224" y="167"/>
                  </a:cubicBezTo>
                  <a:cubicBezTo>
                    <a:pt x="4" y="384"/>
                    <a:pt x="1" y="736"/>
                    <a:pt x="214" y="959"/>
                  </a:cubicBezTo>
                  <a:lnTo>
                    <a:pt x="1015" y="1757"/>
                  </a:lnTo>
                  <a:cubicBezTo>
                    <a:pt x="1125" y="1867"/>
                    <a:pt x="1269" y="1922"/>
                    <a:pt x="1413" y="1922"/>
                  </a:cubicBezTo>
                  <a:cubicBezTo>
                    <a:pt x="1558" y="1922"/>
                    <a:pt x="1702" y="1867"/>
                    <a:pt x="1813" y="1757"/>
                  </a:cubicBezTo>
                  <a:cubicBezTo>
                    <a:pt x="2033" y="1534"/>
                    <a:pt x="2033" y="1179"/>
                    <a:pt x="1813" y="959"/>
                  </a:cubicBezTo>
                  <a:lnTo>
                    <a:pt x="1015" y="158"/>
                  </a:lnTo>
                  <a:cubicBezTo>
                    <a:pt x="906" y="53"/>
                    <a:pt x="764" y="0"/>
                    <a:pt x="6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0" name="Google Shape;6500;p83"/>
            <p:cNvSpPr/>
            <p:nvPr/>
          </p:nvSpPr>
          <p:spPr>
            <a:xfrm>
              <a:off x="5052575" y="2272175"/>
              <a:ext cx="50700" cy="47900"/>
            </a:xfrm>
            <a:custGeom>
              <a:avLst/>
              <a:gdLst/>
              <a:ahLst/>
              <a:cxnLst/>
              <a:rect l="l" t="t" r="r" b="b"/>
              <a:pathLst>
                <a:path w="2028" h="1916" extrusionOk="0">
                  <a:moveTo>
                    <a:pt x="1405" y="0"/>
                  </a:moveTo>
                  <a:cubicBezTo>
                    <a:pt x="1264" y="0"/>
                    <a:pt x="1124" y="53"/>
                    <a:pt x="1015" y="159"/>
                  </a:cubicBezTo>
                  <a:lnTo>
                    <a:pt x="214" y="960"/>
                  </a:lnTo>
                  <a:cubicBezTo>
                    <a:pt x="1" y="1179"/>
                    <a:pt x="4" y="1532"/>
                    <a:pt x="224" y="1749"/>
                  </a:cubicBezTo>
                  <a:cubicBezTo>
                    <a:pt x="333" y="1860"/>
                    <a:pt x="478" y="1916"/>
                    <a:pt x="623" y="1916"/>
                  </a:cubicBezTo>
                  <a:cubicBezTo>
                    <a:pt x="764" y="1916"/>
                    <a:pt x="906" y="1863"/>
                    <a:pt x="1015" y="1758"/>
                  </a:cubicBezTo>
                  <a:lnTo>
                    <a:pt x="1813" y="960"/>
                  </a:lnTo>
                  <a:cubicBezTo>
                    <a:pt x="2027" y="737"/>
                    <a:pt x="2024" y="384"/>
                    <a:pt x="1804" y="168"/>
                  </a:cubicBezTo>
                  <a:cubicBezTo>
                    <a:pt x="1695" y="56"/>
                    <a:pt x="1550"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1" name="Google Shape;6501;p83"/>
            <p:cNvSpPr/>
            <p:nvPr/>
          </p:nvSpPr>
          <p:spPr>
            <a:xfrm>
              <a:off x="5475050" y="2197300"/>
              <a:ext cx="56425" cy="28275"/>
            </a:xfrm>
            <a:custGeom>
              <a:avLst/>
              <a:gdLst/>
              <a:ahLst/>
              <a:cxnLst/>
              <a:rect l="l" t="t" r="r" b="b"/>
              <a:pathLst>
                <a:path w="2257" h="1131" extrusionOk="0">
                  <a:moveTo>
                    <a:pt x="564" y="1"/>
                  </a:moveTo>
                  <a:cubicBezTo>
                    <a:pt x="251" y="1"/>
                    <a:pt x="1" y="254"/>
                    <a:pt x="1" y="567"/>
                  </a:cubicBezTo>
                  <a:cubicBezTo>
                    <a:pt x="1" y="877"/>
                    <a:pt x="251" y="1130"/>
                    <a:pt x="564" y="1130"/>
                  </a:cubicBezTo>
                  <a:lnTo>
                    <a:pt x="1693" y="1130"/>
                  </a:lnTo>
                  <a:cubicBezTo>
                    <a:pt x="2006" y="1130"/>
                    <a:pt x="2256" y="877"/>
                    <a:pt x="2256" y="567"/>
                  </a:cubicBezTo>
                  <a:cubicBezTo>
                    <a:pt x="2256" y="254"/>
                    <a:pt x="2006" y="1"/>
                    <a:pt x="16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2" name="Google Shape;6502;p83"/>
            <p:cNvSpPr/>
            <p:nvPr/>
          </p:nvSpPr>
          <p:spPr>
            <a:xfrm>
              <a:off x="5477925" y="2102800"/>
              <a:ext cx="50675" cy="47900"/>
            </a:xfrm>
            <a:custGeom>
              <a:avLst/>
              <a:gdLst/>
              <a:ahLst/>
              <a:cxnLst/>
              <a:rect l="l" t="t" r="r" b="b"/>
              <a:pathLst>
                <a:path w="2027" h="1916" extrusionOk="0">
                  <a:moveTo>
                    <a:pt x="1405" y="0"/>
                  </a:moveTo>
                  <a:cubicBezTo>
                    <a:pt x="1264" y="0"/>
                    <a:pt x="1123" y="53"/>
                    <a:pt x="1015" y="158"/>
                  </a:cubicBezTo>
                  <a:lnTo>
                    <a:pt x="214" y="959"/>
                  </a:lnTo>
                  <a:cubicBezTo>
                    <a:pt x="0" y="1179"/>
                    <a:pt x="3" y="1531"/>
                    <a:pt x="223" y="1748"/>
                  </a:cubicBezTo>
                  <a:cubicBezTo>
                    <a:pt x="333" y="1860"/>
                    <a:pt x="478" y="1915"/>
                    <a:pt x="623" y="1915"/>
                  </a:cubicBezTo>
                  <a:cubicBezTo>
                    <a:pt x="764" y="1915"/>
                    <a:pt x="905" y="1863"/>
                    <a:pt x="1015" y="1757"/>
                  </a:cubicBezTo>
                  <a:lnTo>
                    <a:pt x="1813" y="959"/>
                  </a:lnTo>
                  <a:cubicBezTo>
                    <a:pt x="2027" y="736"/>
                    <a:pt x="2024" y="384"/>
                    <a:pt x="1804" y="167"/>
                  </a:cubicBezTo>
                  <a:cubicBezTo>
                    <a:pt x="1694" y="56"/>
                    <a:pt x="1549" y="0"/>
                    <a:pt x="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3" name="Google Shape;6503;p83"/>
            <p:cNvSpPr/>
            <p:nvPr/>
          </p:nvSpPr>
          <p:spPr>
            <a:xfrm>
              <a:off x="5477775" y="2272000"/>
              <a:ext cx="50825" cy="48075"/>
            </a:xfrm>
            <a:custGeom>
              <a:avLst/>
              <a:gdLst/>
              <a:ahLst/>
              <a:cxnLst/>
              <a:rect l="l" t="t" r="r" b="b"/>
              <a:pathLst>
                <a:path w="2033" h="1923" extrusionOk="0">
                  <a:moveTo>
                    <a:pt x="621" y="1"/>
                  </a:moveTo>
                  <a:cubicBezTo>
                    <a:pt x="476" y="1"/>
                    <a:pt x="331" y="56"/>
                    <a:pt x="220" y="166"/>
                  </a:cubicBezTo>
                  <a:cubicBezTo>
                    <a:pt x="0" y="388"/>
                    <a:pt x="0" y="744"/>
                    <a:pt x="220" y="967"/>
                  </a:cubicBezTo>
                  <a:lnTo>
                    <a:pt x="1021" y="1765"/>
                  </a:lnTo>
                  <a:cubicBezTo>
                    <a:pt x="1129" y="1870"/>
                    <a:pt x="1270" y="1923"/>
                    <a:pt x="1411" y="1923"/>
                  </a:cubicBezTo>
                  <a:cubicBezTo>
                    <a:pt x="1555" y="1923"/>
                    <a:pt x="1700" y="1867"/>
                    <a:pt x="1810" y="1756"/>
                  </a:cubicBezTo>
                  <a:cubicBezTo>
                    <a:pt x="2030" y="1539"/>
                    <a:pt x="2033" y="1186"/>
                    <a:pt x="1819" y="967"/>
                  </a:cubicBezTo>
                  <a:lnTo>
                    <a:pt x="1021" y="166"/>
                  </a:lnTo>
                  <a:cubicBezTo>
                    <a:pt x="910" y="56"/>
                    <a:pt x="765" y="1"/>
                    <a:pt x="6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4" name="Google Shape;6504;p83"/>
          <p:cNvGrpSpPr/>
          <p:nvPr/>
        </p:nvGrpSpPr>
        <p:grpSpPr>
          <a:xfrm>
            <a:off x="4225950" y="3538893"/>
            <a:ext cx="219890" cy="339095"/>
            <a:chOff x="5726350" y="2028150"/>
            <a:chExt cx="312300" cy="481600"/>
          </a:xfrm>
        </p:grpSpPr>
        <p:sp>
          <p:nvSpPr>
            <p:cNvPr id="6505" name="Google Shape;6505;p83"/>
            <p:cNvSpPr/>
            <p:nvPr/>
          </p:nvSpPr>
          <p:spPr>
            <a:xfrm>
              <a:off x="5756075" y="2028150"/>
              <a:ext cx="252825" cy="83275"/>
            </a:xfrm>
            <a:custGeom>
              <a:avLst/>
              <a:gdLst/>
              <a:ahLst/>
              <a:cxnLst/>
              <a:rect l="l" t="t" r="r" b="b"/>
              <a:pathLst>
                <a:path w="10113" h="3331" extrusionOk="0">
                  <a:moveTo>
                    <a:pt x="1639" y="1"/>
                  </a:moveTo>
                  <a:cubicBezTo>
                    <a:pt x="730" y="13"/>
                    <a:pt x="1" y="753"/>
                    <a:pt x="1" y="1666"/>
                  </a:cubicBezTo>
                  <a:cubicBezTo>
                    <a:pt x="1" y="2575"/>
                    <a:pt x="730" y="3316"/>
                    <a:pt x="1639" y="3331"/>
                  </a:cubicBezTo>
                  <a:lnTo>
                    <a:pt x="8474" y="3331"/>
                  </a:lnTo>
                  <a:cubicBezTo>
                    <a:pt x="9384" y="3316"/>
                    <a:pt x="10113" y="2575"/>
                    <a:pt x="10113" y="1666"/>
                  </a:cubicBezTo>
                  <a:cubicBezTo>
                    <a:pt x="10113" y="753"/>
                    <a:pt x="9384" y="13"/>
                    <a:pt x="8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6" name="Google Shape;6506;p83"/>
            <p:cNvSpPr/>
            <p:nvPr/>
          </p:nvSpPr>
          <p:spPr>
            <a:xfrm>
              <a:off x="5726350" y="2139650"/>
              <a:ext cx="312300" cy="224425"/>
            </a:xfrm>
            <a:custGeom>
              <a:avLst/>
              <a:gdLst/>
              <a:ahLst/>
              <a:cxnLst/>
              <a:rect l="l" t="t" r="r" b="b"/>
              <a:pathLst>
                <a:path w="12492" h="8977" extrusionOk="0">
                  <a:moveTo>
                    <a:pt x="2822" y="0"/>
                  </a:moveTo>
                  <a:lnTo>
                    <a:pt x="2822" y="4800"/>
                  </a:lnTo>
                  <a:cubicBezTo>
                    <a:pt x="1527" y="5589"/>
                    <a:pt x="542" y="6797"/>
                    <a:pt x="36" y="8224"/>
                  </a:cubicBezTo>
                  <a:lnTo>
                    <a:pt x="30" y="8233"/>
                  </a:lnTo>
                  <a:cubicBezTo>
                    <a:pt x="27" y="8242"/>
                    <a:pt x="24" y="8254"/>
                    <a:pt x="21" y="8266"/>
                  </a:cubicBezTo>
                  <a:cubicBezTo>
                    <a:pt x="18" y="8278"/>
                    <a:pt x="15" y="8281"/>
                    <a:pt x="15" y="8287"/>
                  </a:cubicBezTo>
                  <a:cubicBezTo>
                    <a:pt x="12" y="8296"/>
                    <a:pt x="9" y="8308"/>
                    <a:pt x="9" y="8317"/>
                  </a:cubicBezTo>
                  <a:cubicBezTo>
                    <a:pt x="6" y="8326"/>
                    <a:pt x="6" y="8335"/>
                    <a:pt x="3" y="8347"/>
                  </a:cubicBezTo>
                  <a:cubicBezTo>
                    <a:pt x="3" y="8356"/>
                    <a:pt x="3" y="8362"/>
                    <a:pt x="3" y="8368"/>
                  </a:cubicBezTo>
                  <a:cubicBezTo>
                    <a:pt x="0" y="8378"/>
                    <a:pt x="3" y="8393"/>
                    <a:pt x="3" y="8405"/>
                  </a:cubicBezTo>
                  <a:cubicBezTo>
                    <a:pt x="3" y="8408"/>
                    <a:pt x="3" y="8411"/>
                    <a:pt x="3" y="8414"/>
                  </a:cubicBezTo>
                  <a:lnTo>
                    <a:pt x="3" y="8426"/>
                  </a:lnTo>
                  <a:cubicBezTo>
                    <a:pt x="3" y="8438"/>
                    <a:pt x="3" y="8450"/>
                    <a:pt x="3" y="8462"/>
                  </a:cubicBezTo>
                  <a:lnTo>
                    <a:pt x="6" y="8483"/>
                  </a:lnTo>
                  <a:cubicBezTo>
                    <a:pt x="6" y="8495"/>
                    <a:pt x="9" y="8504"/>
                    <a:pt x="12" y="8513"/>
                  </a:cubicBezTo>
                  <a:cubicBezTo>
                    <a:pt x="12" y="8525"/>
                    <a:pt x="15" y="8531"/>
                    <a:pt x="15" y="8540"/>
                  </a:cubicBezTo>
                  <a:cubicBezTo>
                    <a:pt x="18" y="8549"/>
                    <a:pt x="21" y="8558"/>
                    <a:pt x="21" y="8564"/>
                  </a:cubicBezTo>
                  <a:cubicBezTo>
                    <a:pt x="24" y="8573"/>
                    <a:pt x="27" y="8585"/>
                    <a:pt x="33" y="8594"/>
                  </a:cubicBezTo>
                  <a:cubicBezTo>
                    <a:pt x="36" y="8606"/>
                    <a:pt x="36" y="8609"/>
                    <a:pt x="40" y="8615"/>
                  </a:cubicBezTo>
                  <a:cubicBezTo>
                    <a:pt x="43" y="8624"/>
                    <a:pt x="49" y="8636"/>
                    <a:pt x="52" y="8646"/>
                  </a:cubicBezTo>
                  <a:cubicBezTo>
                    <a:pt x="58" y="8658"/>
                    <a:pt x="58" y="8661"/>
                    <a:pt x="61" y="8667"/>
                  </a:cubicBezTo>
                  <a:cubicBezTo>
                    <a:pt x="67" y="8673"/>
                    <a:pt x="73" y="8685"/>
                    <a:pt x="76" y="8694"/>
                  </a:cubicBezTo>
                  <a:cubicBezTo>
                    <a:pt x="82" y="8703"/>
                    <a:pt x="85" y="8709"/>
                    <a:pt x="88" y="8715"/>
                  </a:cubicBezTo>
                  <a:cubicBezTo>
                    <a:pt x="94" y="8721"/>
                    <a:pt x="100" y="8730"/>
                    <a:pt x="106" y="8739"/>
                  </a:cubicBezTo>
                  <a:cubicBezTo>
                    <a:pt x="112" y="8748"/>
                    <a:pt x="115" y="8754"/>
                    <a:pt x="121" y="8760"/>
                  </a:cubicBezTo>
                  <a:cubicBezTo>
                    <a:pt x="127" y="8769"/>
                    <a:pt x="133" y="8775"/>
                    <a:pt x="139" y="8781"/>
                  </a:cubicBezTo>
                  <a:cubicBezTo>
                    <a:pt x="145" y="8787"/>
                    <a:pt x="151" y="8796"/>
                    <a:pt x="157" y="8802"/>
                  </a:cubicBezTo>
                  <a:lnTo>
                    <a:pt x="175" y="8820"/>
                  </a:lnTo>
                  <a:cubicBezTo>
                    <a:pt x="181" y="8826"/>
                    <a:pt x="190" y="8832"/>
                    <a:pt x="196" y="8841"/>
                  </a:cubicBezTo>
                  <a:lnTo>
                    <a:pt x="217" y="8856"/>
                  </a:lnTo>
                  <a:lnTo>
                    <a:pt x="238" y="8874"/>
                  </a:lnTo>
                  <a:lnTo>
                    <a:pt x="262" y="8889"/>
                  </a:lnTo>
                  <a:lnTo>
                    <a:pt x="283" y="8901"/>
                  </a:lnTo>
                  <a:lnTo>
                    <a:pt x="314" y="8917"/>
                  </a:lnTo>
                  <a:cubicBezTo>
                    <a:pt x="320" y="8920"/>
                    <a:pt x="326" y="8923"/>
                    <a:pt x="332" y="8926"/>
                  </a:cubicBezTo>
                  <a:cubicBezTo>
                    <a:pt x="341" y="8929"/>
                    <a:pt x="356" y="8938"/>
                    <a:pt x="368" y="8941"/>
                  </a:cubicBezTo>
                  <a:lnTo>
                    <a:pt x="377" y="8947"/>
                  </a:lnTo>
                  <a:lnTo>
                    <a:pt x="386" y="8947"/>
                  </a:lnTo>
                  <a:lnTo>
                    <a:pt x="413" y="8956"/>
                  </a:lnTo>
                  <a:lnTo>
                    <a:pt x="437" y="8962"/>
                  </a:lnTo>
                  <a:lnTo>
                    <a:pt x="461" y="8968"/>
                  </a:lnTo>
                  <a:cubicBezTo>
                    <a:pt x="473" y="8971"/>
                    <a:pt x="485" y="8971"/>
                    <a:pt x="497" y="8974"/>
                  </a:cubicBezTo>
                  <a:lnTo>
                    <a:pt x="512" y="8977"/>
                  </a:lnTo>
                  <a:lnTo>
                    <a:pt x="11928" y="8977"/>
                  </a:lnTo>
                  <a:cubicBezTo>
                    <a:pt x="11946" y="8977"/>
                    <a:pt x="11967" y="8977"/>
                    <a:pt x="11985" y="8974"/>
                  </a:cubicBezTo>
                  <a:lnTo>
                    <a:pt x="11991" y="8974"/>
                  </a:lnTo>
                  <a:cubicBezTo>
                    <a:pt x="12006" y="8974"/>
                    <a:pt x="12021" y="8971"/>
                    <a:pt x="12033" y="8968"/>
                  </a:cubicBezTo>
                  <a:lnTo>
                    <a:pt x="12051" y="8965"/>
                  </a:lnTo>
                  <a:cubicBezTo>
                    <a:pt x="12063" y="8962"/>
                    <a:pt x="12072" y="8959"/>
                    <a:pt x="12085" y="8956"/>
                  </a:cubicBezTo>
                  <a:lnTo>
                    <a:pt x="12106" y="8950"/>
                  </a:lnTo>
                  <a:lnTo>
                    <a:pt x="12118" y="8947"/>
                  </a:lnTo>
                  <a:lnTo>
                    <a:pt x="12130" y="8941"/>
                  </a:lnTo>
                  <a:lnTo>
                    <a:pt x="12160" y="8929"/>
                  </a:lnTo>
                  <a:lnTo>
                    <a:pt x="12184" y="8917"/>
                  </a:lnTo>
                  <a:cubicBezTo>
                    <a:pt x="12193" y="8914"/>
                    <a:pt x="12199" y="8907"/>
                    <a:pt x="12208" y="8904"/>
                  </a:cubicBezTo>
                  <a:cubicBezTo>
                    <a:pt x="12214" y="8898"/>
                    <a:pt x="12226" y="8892"/>
                    <a:pt x="12235" y="8889"/>
                  </a:cubicBezTo>
                  <a:lnTo>
                    <a:pt x="12253" y="8877"/>
                  </a:lnTo>
                  <a:cubicBezTo>
                    <a:pt x="12262" y="8868"/>
                    <a:pt x="12271" y="8862"/>
                    <a:pt x="12280" y="8856"/>
                  </a:cubicBezTo>
                  <a:lnTo>
                    <a:pt x="12295" y="8844"/>
                  </a:lnTo>
                  <a:cubicBezTo>
                    <a:pt x="12304" y="8835"/>
                    <a:pt x="12313" y="8826"/>
                    <a:pt x="12319" y="8820"/>
                  </a:cubicBezTo>
                  <a:lnTo>
                    <a:pt x="12334" y="8805"/>
                  </a:lnTo>
                  <a:cubicBezTo>
                    <a:pt x="12343" y="8796"/>
                    <a:pt x="12349" y="8790"/>
                    <a:pt x="12359" y="8781"/>
                  </a:cubicBezTo>
                  <a:lnTo>
                    <a:pt x="12371" y="8763"/>
                  </a:lnTo>
                  <a:lnTo>
                    <a:pt x="12389" y="8739"/>
                  </a:lnTo>
                  <a:lnTo>
                    <a:pt x="12404" y="8718"/>
                  </a:lnTo>
                  <a:cubicBezTo>
                    <a:pt x="12410" y="8709"/>
                    <a:pt x="12413" y="8703"/>
                    <a:pt x="12419" y="8694"/>
                  </a:cubicBezTo>
                  <a:cubicBezTo>
                    <a:pt x="12422" y="8688"/>
                    <a:pt x="12428" y="8679"/>
                    <a:pt x="12431" y="8670"/>
                  </a:cubicBezTo>
                  <a:cubicBezTo>
                    <a:pt x="12437" y="8661"/>
                    <a:pt x="12440" y="8655"/>
                    <a:pt x="12443" y="8646"/>
                  </a:cubicBezTo>
                  <a:cubicBezTo>
                    <a:pt x="12446" y="8639"/>
                    <a:pt x="12449" y="8627"/>
                    <a:pt x="12455" y="8618"/>
                  </a:cubicBezTo>
                  <a:cubicBezTo>
                    <a:pt x="12458" y="8609"/>
                    <a:pt x="12461" y="8603"/>
                    <a:pt x="12461" y="8594"/>
                  </a:cubicBezTo>
                  <a:cubicBezTo>
                    <a:pt x="12464" y="8588"/>
                    <a:pt x="12467" y="8576"/>
                    <a:pt x="12470" y="8567"/>
                  </a:cubicBezTo>
                  <a:cubicBezTo>
                    <a:pt x="12473" y="8558"/>
                    <a:pt x="12476" y="8549"/>
                    <a:pt x="12479" y="8540"/>
                  </a:cubicBezTo>
                  <a:cubicBezTo>
                    <a:pt x="12479" y="8534"/>
                    <a:pt x="12482" y="8525"/>
                    <a:pt x="12482" y="8516"/>
                  </a:cubicBezTo>
                  <a:cubicBezTo>
                    <a:pt x="12485" y="8507"/>
                    <a:pt x="12485" y="8495"/>
                    <a:pt x="12488" y="8486"/>
                  </a:cubicBezTo>
                  <a:lnTo>
                    <a:pt x="12491" y="8462"/>
                  </a:lnTo>
                  <a:cubicBezTo>
                    <a:pt x="12491" y="8450"/>
                    <a:pt x="12491" y="8438"/>
                    <a:pt x="12491" y="8426"/>
                  </a:cubicBezTo>
                  <a:lnTo>
                    <a:pt x="12491" y="8414"/>
                  </a:lnTo>
                  <a:cubicBezTo>
                    <a:pt x="12491" y="8411"/>
                    <a:pt x="12491" y="8408"/>
                    <a:pt x="12491" y="8405"/>
                  </a:cubicBezTo>
                  <a:lnTo>
                    <a:pt x="12491" y="8371"/>
                  </a:lnTo>
                  <a:cubicBezTo>
                    <a:pt x="12491" y="8359"/>
                    <a:pt x="12491" y="8356"/>
                    <a:pt x="12491" y="8347"/>
                  </a:cubicBezTo>
                  <a:cubicBezTo>
                    <a:pt x="12488" y="8338"/>
                    <a:pt x="12488" y="8329"/>
                    <a:pt x="12485" y="8317"/>
                  </a:cubicBezTo>
                  <a:cubicBezTo>
                    <a:pt x="12482" y="8308"/>
                    <a:pt x="12482" y="8299"/>
                    <a:pt x="12479" y="8290"/>
                  </a:cubicBezTo>
                  <a:cubicBezTo>
                    <a:pt x="12476" y="8278"/>
                    <a:pt x="12476" y="8275"/>
                    <a:pt x="12473" y="8266"/>
                  </a:cubicBezTo>
                  <a:cubicBezTo>
                    <a:pt x="12473" y="8260"/>
                    <a:pt x="12467" y="8245"/>
                    <a:pt x="12464" y="8233"/>
                  </a:cubicBezTo>
                  <a:lnTo>
                    <a:pt x="12461" y="8224"/>
                  </a:lnTo>
                  <a:cubicBezTo>
                    <a:pt x="11955" y="6797"/>
                    <a:pt x="10970" y="5589"/>
                    <a:pt x="9676" y="4803"/>
                  </a:cubicBezTo>
                  <a:lnTo>
                    <a:pt x="96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07" name="Google Shape;6507;p83"/>
            <p:cNvSpPr/>
            <p:nvPr/>
          </p:nvSpPr>
          <p:spPr>
            <a:xfrm>
              <a:off x="5842500" y="2392350"/>
              <a:ext cx="79975" cy="117400"/>
            </a:xfrm>
            <a:custGeom>
              <a:avLst/>
              <a:gdLst/>
              <a:ahLst/>
              <a:cxnLst/>
              <a:rect l="l" t="t" r="r" b="b"/>
              <a:pathLst>
                <a:path w="3199" h="4696" extrusionOk="0">
                  <a:moveTo>
                    <a:pt x="4" y="1"/>
                  </a:moveTo>
                  <a:lnTo>
                    <a:pt x="4" y="1651"/>
                  </a:lnTo>
                  <a:cubicBezTo>
                    <a:pt x="1" y="2591"/>
                    <a:pt x="287" y="3509"/>
                    <a:pt x="820" y="4283"/>
                  </a:cubicBezTo>
                  <a:cubicBezTo>
                    <a:pt x="994" y="4542"/>
                    <a:pt x="1287" y="4696"/>
                    <a:pt x="1600" y="4696"/>
                  </a:cubicBezTo>
                  <a:cubicBezTo>
                    <a:pt x="1913" y="4696"/>
                    <a:pt x="2205" y="4542"/>
                    <a:pt x="2380" y="4283"/>
                  </a:cubicBezTo>
                  <a:cubicBezTo>
                    <a:pt x="2913" y="3509"/>
                    <a:pt x="3199" y="2591"/>
                    <a:pt x="3196" y="1651"/>
                  </a:cubicBezTo>
                  <a:lnTo>
                    <a:pt x="31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08" name="Google Shape;6508;p83"/>
          <p:cNvGrpSpPr/>
          <p:nvPr/>
        </p:nvGrpSpPr>
        <p:grpSpPr>
          <a:xfrm>
            <a:off x="4586141" y="3542000"/>
            <a:ext cx="332881" cy="332881"/>
            <a:chOff x="6239925" y="2032450"/>
            <a:chExt cx="472775" cy="472775"/>
          </a:xfrm>
        </p:grpSpPr>
        <p:sp>
          <p:nvSpPr>
            <p:cNvPr id="6509" name="Google Shape;6509;p83"/>
            <p:cNvSpPr/>
            <p:nvPr/>
          </p:nvSpPr>
          <p:spPr>
            <a:xfrm>
              <a:off x="6239925" y="2032450"/>
              <a:ext cx="472775" cy="472775"/>
            </a:xfrm>
            <a:custGeom>
              <a:avLst/>
              <a:gdLst/>
              <a:ahLst/>
              <a:cxnLst/>
              <a:rect l="l" t="t" r="r" b="b"/>
              <a:pathLst>
                <a:path w="18911" h="18911" extrusionOk="0">
                  <a:moveTo>
                    <a:pt x="9455" y="2466"/>
                  </a:moveTo>
                  <a:cubicBezTo>
                    <a:pt x="13307" y="2466"/>
                    <a:pt x="16442" y="5601"/>
                    <a:pt x="16442" y="9456"/>
                  </a:cubicBezTo>
                  <a:cubicBezTo>
                    <a:pt x="16442" y="13310"/>
                    <a:pt x="13307" y="16445"/>
                    <a:pt x="9455" y="16445"/>
                  </a:cubicBezTo>
                  <a:cubicBezTo>
                    <a:pt x="5601" y="16445"/>
                    <a:pt x="2466" y="13310"/>
                    <a:pt x="2466" y="9456"/>
                  </a:cubicBezTo>
                  <a:cubicBezTo>
                    <a:pt x="2466" y="5601"/>
                    <a:pt x="5601" y="2466"/>
                    <a:pt x="9455" y="2466"/>
                  </a:cubicBezTo>
                  <a:close/>
                  <a:moveTo>
                    <a:pt x="9455" y="0"/>
                  </a:moveTo>
                  <a:cubicBezTo>
                    <a:pt x="4228" y="0"/>
                    <a:pt x="0" y="4228"/>
                    <a:pt x="0" y="9456"/>
                  </a:cubicBezTo>
                  <a:cubicBezTo>
                    <a:pt x="0" y="14683"/>
                    <a:pt x="4228" y="18911"/>
                    <a:pt x="9455" y="18911"/>
                  </a:cubicBezTo>
                  <a:cubicBezTo>
                    <a:pt x="14680" y="18911"/>
                    <a:pt x="18911" y="14683"/>
                    <a:pt x="18911" y="9456"/>
                  </a:cubicBezTo>
                  <a:cubicBezTo>
                    <a:pt x="18911" y="4231"/>
                    <a:pt x="14680" y="0"/>
                    <a:pt x="94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0" name="Google Shape;6510;p83"/>
            <p:cNvSpPr/>
            <p:nvPr/>
          </p:nvSpPr>
          <p:spPr>
            <a:xfrm>
              <a:off x="6329800" y="2122325"/>
              <a:ext cx="292950" cy="293025"/>
            </a:xfrm>
            <a:custGeom>
              <a:avLst/>
              <a:gdLst/>
              <a:ahLst/>
              <a:cxnLst/>
              <a:rect l="l" t="t" r="r" b="b"/>
              <a:pathLst>
                <a:path w="11718" h="11721" extrusionOk="0">
                  <a:moveTo>
                    <a:pt x="5860" y="1043"/>
                  </a:moveTo>
                  <a:cubicBezTo>
                    <a:pt x="6171" y="1043"/>
                    <a:pt x="6424" y="1295"/>
                    <a:pt x="6424" y="1609"/>
                  </a:cubicBezTo>
                  <a:lnTo>
                    <a:pt x="6424" y="2542"/>
                  </a:lnTo>
                  <a:cubicBezTo>
                    <a:pt x="7264" y="2792"/>
                    <a:pt x="7839" y="3566"/>
                    <a:pt x="7842" y="4442"/>
                  </a:cubicBezTo>
                  <a:cubicBezTo>
                    <a:pt x="7842" y="4755"/>
                    <a:pt x="7589" y="5008"/>
                    <a:pt x="7276" y="5008"/>
                  </a:cubicBezTo>
                  <a:cubicBezTo>
                    <a:pt x="6966" y="5008"/>
                    <a:pt x="6713" y="4755"/>
                    <a:pt x="6713" y="4442"/>
                  </a:cubicBezTo>
                  <a:cubicBezTo>
                    <a:pt x="6713" y="3929"/>
                    <a:pt x="6292" y="3588"/>
                    <a:pt x="5853" y="3588"/>
                  </a:cubicBezTo>
                  <a:cubicBezTo>
                    <a:pt x="5644" y="3588"/>
                    <a:pt x="5429" y="3666"/>
                    <a:pt x="5255" y="3840"/>
                  </a:cubicBezTo>
                  <a:cubicBezTo>
                    <a:pt x="4719" y="4376"/>
                    <a:pt x="5099" y="5297"/>
                    <a:pt x="5860" y="5297"/>
                  </a:cubicBezTo>
                  <a:cubicBezTo>
                    <a:pt x="5862" y="5297"/>
                    <a:pt x="5865" y="5297"/>
                    <a:pt x="5867" y="5297"/>
                  </a:cubicBezTo>
                  <a:cubicBezTo>
                    <a:pt x="6849" y="5297"/>
                    <a:pt x="7680" y="6019"/>
                    <a:pt x="7821" y="6993"/>
                  </a:cubicBezTo>
                  <a:cubicBezTo>
                    <a:pt x="7962" y="7968"/>
                    <a:pt x="7369" y="8899"/>
                    <a:pt x="6424" y="9179"/>
                  </a:cubicBezTo>
                  <a:lnTo>
                    <a:pt x="6424" y="10115"/>
                  </a:lnTo>
                  <a:cubicBezTo>
                    <a:pt x="6424" y="10426"/>
                    <a:pt x="6171" y="10679"/>
                    <a:pt x="5860" y="10679"/>
                  </a:cubicBezTo>
                  <a:cubicBezTo>
                    <a:pt x="5547" y="10679"/>
                    <a:pt x="5294" y="10426"/>
                    <a:pt x="5294" y="10115"/>
                  </a:cubicBezTo>
                  <a:lnTo>
                    <a:pt x="5294" y="9179"/>
                  </a:lnTo>
                  <a:cubicBezTo>
                    <a:pt x="4454" y="8929"/>
                    <a:pt x="3879" y="8155"/>
                    <a:pt x="3876" y="7279"/>
                  </a:cubicBezTo>
                  <a:cubicBezTo>
                    <a:pt x="3876" y="6966"/>
                    <a:pt x="4129" y="6713"/>
                    <a:pt x="4442" y="6713"/>
                  </a:cubicBezTo>
                  <a:cubicBezTo>
                    <a:pt x="4752" y="6713"/>
                    <a:pt x="5005" y="6966"/>
                    <a:pt x="5005" y="7279"/>
                  </a:cubicBezTo>
                  <a:cubicBezTo>
                    <a:pt x="5005" y="7792"/>
                    <a:pt x="5426" y="8133"/>
                    <a:pt x="5865" y="8133"/>
                  </a:cubicBezTo>
                  <a:cubicBezTo>
                    <a:pt x="6074" y="8133"/>
                    <a:pt x="6288" y="8055"/>
                    <a:pt x="6463" y="7881"/>
                  </a:cubicBezTo>
                  <a:cubicBezTo>
                    <a:pt x="6999" y="7345"/>
                    <a:pt x="6619" y="6427"/>
                    <a:pt x="5860" y="6427"/>
                  </a:cubicBezTo>
                  <a:cubicBezTo>
                    <a:pt x="4873" y="6427"/>
                    <a:pt x="4039" y="5704"/>
                    <a:pt x="3897" y="4728"/>
                  </a:cubicBezTo>
                  <a:cubicBezTo>
                    <a:pt x="3756" y="3753"/>
                    <a:pt x="4349" y="2822"/>
                    <a:pt x="5294" y="2542"/>
                  </a:cubicBezTo>
                  <a:lnTo>
                    <a:pt x="5294" y="1609"/>
                  </a:lnTo>
                  <a:cubicBezTo>
                    <a:pt x="5294" y="1295"/>
                    <a:pt x="5547" y="1043"/>
                    <a:pt x="5860" y="1043"/>
                  </a:cubicBezTo>
                  <a:close/>
                  <a:moveTo>
                    <a:pt x="5860" y="1"/>
                  </a:moveTo>
                  <a:cubicBezTo>
                    <a:pt x="2629" y="1"/>
                    <a:pt x="1" y="2629"/>
                    <a:pt x="1" y="5861"/>
                  </a:cubicBezTo>
                  <a:cubicBezTo>
                    <a:pt x="1" y="9092"/>
                    <a:pt x="2629" y="11720"/>
                    <a:pt x="5860" y="11720"/>
                  </a:cubicBezTo>
                  <a:cubicBezTo>
                    <a:pt x="9088" y="11720"/>
                    <a:pt x="11717" y="9092"/>
                    <a:pt x="11717" y="5861"/>
                  </a:cubicBezTo>
                  <a:cubicBezTo>
                    <a:pt x="11717" y="2629"/>
                    <a:pt x="9088"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1" name="Google Shape;6511;p83"/>
          <p:cNvGrpSpPr/>
          <p:nvPr/>
        </p:nvGrpSpPr>
        <p:grpSpPr>
          <a:xfrm>
            <a:off x="5035233" y="2364092"/>
            <a:ext cx="334641" cy="185425"/>
            <a:chOff x="903075" y="2730000"/>
            <a:chExt cx="475275" cy="263350"/>
          </a:xfrm>
        </p:grpSpPr>
        <p:sp>
          <p:nvSpPr>
            <p:cNvPr id="6512" name="Google Shape;6512;p83"/>
            <p:cNvSpPr/>
            <p:nvPr/>
          </p:nvSpPr>
          <p:spPr>
            <a:xfrm>
              <a:off x="986725" y="2807325"/>
              <a:ext cx="308000" cy="108800"/>
            </a:xfrm>
            <a:custGeom>
              <a:avLst/>
              <a:gdLst/>
              <a:ahLst/>
              <a:cxnLst/>
              <a:rect l="l" t="t" r="r" b="b"/>
              <a:pathLst>
                <a:path w="12320" h="4352" extrusionOk="0">
                  <a:moveTo>
                    <a:pt x="6161" y="482"/>
                  </a:moveTo>
                  <a:cubicBezTo>
                    <a:pt x="6845" y="482"/>
                    <a:pt x="7462" y="894"/>
                    <a:pt x="7724" y="1527"/>
                  </a:cubicBezTo>
                  <a:cubicBezTo>
                    <a:pt x="7986" y="2159"/>
                    <a:pt x="7838" y="2888"/>
                    <a:pt x="7357" y="3370"/>
                  </a:cubicBezTo>
                  <a:cubicBezTo>
                    <a:pt x="7032" y="3694"/>
                    <a:pt x="6599" y="3866"/>
                    <a:pt x="6158" y="3866"/>
                  </a:cubicBezTo>
                  <a:cubicBezTo>
                    <a:pt x="5940" y="3866"/>
                    <a:pt x="5720" y="3824"/>
                    <a:pt x="5511" y="3737"/>
                  </a:cubicBezTo>
                  <a:cubicBezTo>
                    <a:pt x="4881" y="3475"/>
                    <a:pt x="4469" y="2858"/>
                    <a:pt x="4469" y="2174"/>
                  </a:cubicBezTo>
                  <a:cubicBezTo>
                    <a:pt x="4469" y="1241"/>
                    <a:pt x="5225" y="482"/>
                    <a:pt x="6161" y="482"/>
                  </a:cubicBezTo>
                  <a:close/>
                  <a:moveTo>
                    <a:pt x="1418" y="0"/>
                  </a:moveTo>
                  <a:cubicBezTo>
                    <a:pt x="1220" y="684"/>
                    <a:pt x="684" y="1220"/>
                    <a:pt x="0" y="1415"/>
                  </a:cubicBezTo>
                  <a:lnTo>
                    <a:pt x="0" y="2933"/>
                  </a:lnTo>
                  <a:cubicBezTo>
                    <a:pt x="684" y="3129"/>
                    <a:pt x="1220" y="3665"/>
                    <a:pt x="1418" y="4351"/>
                  </a:cubicBezTo>
                  <a:lnTo>
                    <a:pt x="10904" y="4351"/>
                  </a:lnTo>
                  <a:cubicBezTo>
                    <a:pt x="11100" y="3665"/>
                    <a:pt x="11636" y="3129"/>
                    <a:pt x="12319" y="2933"/>
                  </a:cubicBezTo>
                  <a:lnTo>
                    <a:pt x="12319" y="1415"/>
                  </a:lnTo>
                  <a:cubicBezTo>
                    <a:pt x="11636" y="1220"/>
                    <a:pt x="11100" y="684"/>
                    <a:pt x="109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3" name="Google Shape;6513;p83"/>
            <p:cNvSpPr/>
            <p:nvPr/>
          </p:nvSpPr>
          <p:spPr>
            <a:xfrm>
              <a:off x="1126675" y="2847600"/>
              <a:ext cx="28100" cy="28175"/>
            </a:xfrm>
            <a:custGeom>
              <a:avLst/>
              <a:gdLst/>
              <a:ahLst/>
              <a:cxnLst/>
              <a:rect l="l" t="t" r="r" b="b"/>
              <a:pathLst>
                <a:path w="1124" h="1127" extrusionOk="0">
                  <a:moveTo>
                    <a:pt x="563" y="0"/>
                  </a:moveTo>
                  <a:cubicBezTo>
                    <a:pt x="250" y="0"/>
                    <a:pt x="0" y="253"/>
                    <a:pt x="0" y="563"/>
                  </a:cubicBezTo>
                  <a:cubicBezTo>
                    <a:pt x="0" y="873"/>
                    <a:pt x="250" y="1126"/>
                    <a:pt x="563" y="1126"/>
                  </a:cubicBezTo>
                  <a:cubicBezTo>
                    <a:pt x="873" y="1126"/>
                    <a:pt x="1123" y="873"/>
                    <a:pt x="1123" y="563"/>
                  </a:cubicBezTo>
                  <a:cubicBezTo>
                    <a:pt x="1123" y="253"/>
                    <a:pt x="873" y="0"/>
                    <a:pt x="5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4" name="Google Shape;6514;p83"/>
            <p:cNvSpPr/>
            <p:nvPr/>
          </p:nvSpPr>
          <p:spPr>
            <a:xfrm>
              <a:off x="903075" y="2730000"/>
              <a:ext cx="475275" cy="263350"/>
            </a:xfrm>
            <a:custGeom>
              <a:avLst/>
              <a:gdLst/>
              <a:ahLst/>
              <a:cxnLst/>
              <a:rect l="l" t="t" r="r" b="b"/>
              <a:pathLst>
                <a:path w="19011" h="10534" extrusionOk="0">
                  <a:moveTo>
                    <a:pt x="14735" y="1964"/>
                  </a:moveTo>
                  <a:cubicBezTo>
                    <a:pt x="15045" y="1964"/>
                    <a:pt x="15298" y="2217"/>
                    <a:pt x="15298" y="2530"/>
                  </a:cubicBezTo>
                  <a:cubicBezTo>
                    <a:pt x="15298" y="3042"/>
                    <a:pt x="15716" y="3460"/>
                    <a:pt x="16231" y="3460"/>
                  </a:cubicBezTo>
                  <a:cubicBezTo>
                    <a:pt x="16541" y="3460"/>
                    <a:pt x="16794" y="3713"/>
                    <a:pt x="16794" y="4026"/>
                  </a:cubicBezTo>
                  <a:lnTo>
                    <a:pt x="16794" y="6511"/>
                  </a:lnTo>
                  <a:cubicBezTo>
                    <a:pt x="16794" y="6821"/>
                    <a:pt x="16541" y="7074"/>
                    <a:pt x="16231" y="7074"/>
                  </a:cubicBezTo>
                  <a:cubicBezTo>
                    <a:pt x="15716" y="7074"/>
                    <a:pt x="15298" y="7492"/>
                    <a:pt x="15298" y="8007"/>
                  </a:cubicBezTo>
                  <a:cubicBezTo>
                    <a:pt x="15298" y="8318"/>
                    <a:pt x="15045" y="8570"/>
                    <a:pt x="14735" y="8570"/>
                  </a:cubicBezTo>
                  <a:lnTo>
                    <a:pt x="4277" y="8570"/>
                  </a:lnTo>
                  <a:cubicBezTo>
                    <a:pt x="3966" y="8570"/>
                    <a:pt x="3714" y="8318"/>
                    <a:pt x="3714" y="8007"/>
                  </a:cubicBezTo>
                  <a:cubicBezTo>
                    <a:pt x="3714" y="7492"/>
                    <a:pt x="3295" y="7074"/>
                    <a:pt x="2783" y="7074"/>
                  </a:cubicBezTo>
                  <a:cubicBezTo>
                    <a:pt x="2470" y="7074"/>
                    <a:pt x="2217" y="6821"/>
                    <a:pt x="2217" y="6511"/>
                  </a:cubicBezTo>
                  <a:lnTo>
                    <a:pt x="2217" y="4026"/>
                  </a:lnTo>
                  <a:cubicBezTo>
                    <a:pt x="2217" y="3713"/>
                    <a:pt x="2470" y="3460"/>
                    <a:pt x="2783" y="3460"/>
                  </a:cubicBezTo>
                  <a:cubicBezTo>
                    <a:pt x="3295" y="3460"/>
                    <a:pt x="3714" y="3042"/>
                    <a:pt x="3714" y="2530"/>
                  </a:cubicBezTo>
                  <a:cubicBezTo>
                    <a:pt x="3714" y="2217"/>
                    <a:pt x="3966" y="1964"/>
                    <a:pt x="4277" y="1964"/>
                  </a:cubicBezTo>
                  <a:close/>
                  <a:moveTo>
                    <a:pt x="567" y="0"/>
                  </a:moveTo>
                  <a:cubicBezTo>
                    <a:pt x="254" y="0"/>
                    <a:pt x="1" y="253"/>
                    <a:pt x="1" y="567"/>
                  </a:cubicBezTo>
                  <a:lnTo>
                    <a:pt x="1" y="9968"/>
                  </a:lnTo>
                  <a:cubicBezTo>
                    <a:pt x="1" y="10281"/>
                    <a:pt x="254" y="10534"/>
                    <a:pt x="567" y="10534"/>
                  </a:cubicBezTo>
                  <a:lnTo>
                    <a:pt x="18445" y="10534"/>
                  </a:lnTo>
                  <a:cubicBezTo>
                    <a:pt x="18758" y="10534"/>
                    <a:pt x="19011" y="10281"/>
                    <a:pt x="19011" y="9968"/>
                  </a:cubicBezTo>
                  <a:lnTo>
                    <a:pt x="19011" y="567"/>
                  </a:lnTo>
                  <a:cubicBezTo>
                    <a:pt x="19011" y="253"/>
                    <a:pt x="18758" y="0"/>
                    <a:pt x="184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15" name="Google Shape;6515;p83"/>
          <p:cNvGrpSpPr/>
          <p:nvPr/>
        </p:nvGrpSpPr>
        <p:grpSpPr>
          <a:xfrm>
            <a:off x="1239624" y="3538814"/>
            <a:ext cx="339253" cy="339253"/>
            <a:chOff x="1492675" y="2027925"/>
            <a:chExt cx="481825" cy="481825"/>
          </a:xfrm>
        </p:grpSpPr>
        <p:sp>
          <p:nvSpPr>
            <p:cNvPr id="6516" name="Google Shape;6516;p83"/>
            <p:cNvSpPr/>
            <p:nvPr/>
          </p:nvSpPr>
          <p:spPr>
            <a:xfrm>
              <a:off x="1719425" y="2170050"/>
              <a:ext cx="28250" cy="28250"/>
            </a:xfrm>
            <a:custGeom>
              <a:avLst/>
              <a:gdLst/>
              <a:ahLst/>
              <a:cxnLst/>
              <a:rect l="l" t="t" r="r" b="b"/>
              <a:pathLst>
                <a:path w="1130" h="1130"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7" name="Google Shape;6517;p83"/>
            <p:cNvSpPr/>
            <p:nvPr/>
          </p:nvSpPr>
          <p:spPr>
            <a:xfrm>
              <a:off x="1832350" y="2254750"/>
              <a:ext cx="28250" cy="28250"/>
            </a:xfrm>
            <a:custGeom>
              <a:avLst/>
              <a:gdLst/>
              <a:ahLst/>
              <a:cxnLst/>
              <a:rect l="l" t="t" r="r" b="b"/>
              <a:pathLst>
                <a:path w="1130" h="1130" extrusionOk="0">
                  <a:moveTo>
                    <a:pt x="567" y="0"/>
                  </a:moveTo>
                  <a:cubicBezTo>
                    <a:pt x="253" y="0"/>
                    <a:pt x="0" y="250"/>
                    <a:pt x="0" y="564"/>
                  </a:cubicBezTo>
                  <a:cubicBezTo>
                    <a:pt x="0" y="877"/>
                    <a:pt x="253"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8" name="Google Shape;6518;p83"/>
            <p:cNvSpPr/>
            <p:nvPr/>
          </p:nvSpPr>
          <p:spPr>
            <a:xfrm>
              <a:off x="1606500" y="2254750"/>
              <a:ext cx="28250" cy="28250"/>
            </a:xfrm>
            <a:custGeom>
              <a:avLst/>
              <a:gdLst/>
              <a:ahLst/>
              <a:cxnLst/>
              <a:rect l="l" t="t" r="r" b="b"/>
              <a:pathLst>
                <a:path w="1130" h="1130" extrusionOk="0">
                  <a:moveTo>
                    <a:pt x="567" y="0"/>
                  </a:moveTo>
                  <a:cubicBezTo>
                    <a:pt x="254" y="0"/>
                    <a:pt x="1" y="250"/>
                    <a:pt x="1" y="564"/>
                  </a:cubicBezTo>
                  <a:cubicBezTo>
                    <a:pt x="1" y="877"/>
                    <a:pt x="254" y="1130"/>
                    <a:pt x="567" y="1130"/>
                  </a:cubicBezTo>
                  <a:cubicBezTo>
                    <a:pt x="877" y="1130"/>
                    <a:pt x="1130" y="877"/>
                    <a:pt x="1130" y="564"/>
                  </a:cubicBezTo>
                  <a:cubicBezTo>
                    <a:pt x="1130" y="250"/>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19" name="Google Shape;6519;p83"/>
            <p:cNvSpPr/>
            <p:nvPr/>
          </p:nvSpPr>
          <p:spPr>
            <a:xfrm>
              <a:off x="1492675" y="2425025"/>
              <a:ext cx="481825" cy="84725"/>
            </a:xfrm>
            <a:custGeom>
              <a:avLst/>
              <a:gdLst/>
              <a:ahLst/>
              <a:cxnLst/>
              <a:rect l="l" t="t" r="r" b="b"/>
              <a:pathLst>
                <a:path w="19273" h="3389" extrusionOk="0">
                  <a:moveTo>
                    <a:pt x="1" y="1"/>
                  </a:moveTo>
                  <a:lnTo>
                    <a:pt x="1" y="1696"/>
                  </a:lnTo>
                  <a:cubicBezTo>
                    <a:pt x="1" y="2630"/>
                    <a:pt x="757" y="3389"/>
                    <a:pt x="1693" y="3389"/>
                  </a:cubicBezTo>
                  <a:lnTo>
                    <a:pt x="17577" y="3389"/>
                  </a:lnTo>
                  <a:cubicBezTo>
                    <a:pt x="18514" y="3389"/>
                    <a:pt x="19270" y="2630"/>
                    <a:pt x="19273" y="1696"/>
                  </a:cubicBezTo>
                  <a:lnTo>
                    <a:pt x="192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0" name="Google Shape;6520;p83"/>
            <p:cNvSpPr/>
            <p:nvPr/>
          </p:nvSpPr>
          <p:spPr>
            <a:xfrm>
              <a:off x="1492675" y="2027925"/>
              <a:ext cx="481825" cy="368000"/>
            </a:xfrm>
            <a:custGeom>
              <a:avLst/>
              <a:gdLst/>
              <a:ahLst/>
              <a:cxnLst/>
              <a:rect l="l" t="t" r="r" b="b"/>
              <a:pathLst>
                <a:path w="19273" h="14720" extrusionOk="0">
                  <a:moveTo>
                    <a:pt x="5120" y="2259"/>
                  </a:moveTo>
                  <a:cubicBezTo>
                    <a:pt x="5430" y="2259"/>
                    <a:pt x="5683" y="2512"/>
                    <a:pt x="5683" y="2825"/>
                  </a:cubicBezTo>
                  <a:lnTo>
                    <a:pt x="5683" y="8047"/>
                  </a:lnTo>
                  <a:cubicBezTo>
                    <a:pt x="6360" y="8281"/>
                    <a:pt x="6812" y="8920"/>
                    <a:pt x="6812" y="9637"/>
                  </a:cubicBezTo>
                  <a:cubicBezTo>
                    <a:pt x="6812" y="10353"/>
                    <a:pt x="6360" y="10992"/>
                    <a:pt x="5683" y="11226"/>
                  </a:cubicBezTo>
                  <a:lnTo>
                    <a:pt x="5683" y="13024"/>
                  </a:lnTo>
                  <a:cubicBezTo>
                    <a:pt x="5683" y="13337"/>
                    <a:pt x="5430" y="13587"/>
                    <a:pt x="5120" y="13587"/>
                  </a:cubicBezTo>
                  <a:cubicBezTo>
                    <a:pt x="4807" y="13587"/>
                    <a:pt x="4554" y="13337"/>
                    <a:pt x="4554" y="13024"/>
                  </a:cubicBezTo>
                  <a:lnTo>
                    <a:pt x="4554" y="11226"/>
                  </a:lnTo>
                  <a:cubicBezTo>
                    <a:pt x="3876" y="10992"/>
                    <a:pt x="3425" y="10353"/>
                    <a:pt x="3425" y="9637"/>
                  </a:cubicBezTo>
                  <a:cubicBezTo>
                    <a:pt x="3425" y="8920"/>
                    <a:pt x="3876" y="8281"/>
                    <a:pt x="4554" y="8047"/>
                  </a:cubicBezTo>
                  <a:lnTo>
                    <a:pt x="4554" y="2825"/>
                  </a:lnTo>
                  <a:cubicBezTo>
                    <a:pt x="4554" y="2512"/>
                    <a:pt x="4807" y="2259"/>
                    <a:pt x="5120" y="2259"/>
                  </a:cubicBezTo>
                  <a:close/>
                  <a:moveTo>
                    <a:pt x="9637" y="2259"/>
                  </a:moveTo>
                  <a:cubicBezTo>
                    <a:pt x="9947" y="2259"/>
                    <a:pt x="10200" y="2512"/>
                    <a:pt x="10200" y="2825"/>
                  </a:cubicBezTo>
                  <a:lnTo>
                    <a:pt x="10200" y="4659"/>
                  </a:lnTo>
                  <a:cubicBezTo>
                    <a:pt x="10877" y="4894"/>
                    <a:pt x="11329" y="5532"/>
                    <a:pt x="11329" y="6249"/>
                  </a:cubicBezTo>
                  <a:cubicBezTo>
                    <a:pt x="11329" y="6966"/>
                    <a:pt x="10877" y="7604"/>
                    <a:pt x="10200" y="7839"/>
                  </a:cubicBezTo>
                  <a:lnTo>
                    <a:pt x="10200" y="13024"/>
                  </a:lnTo>
                  <a:cubicBezTo>
                    <a:pt x="10200" y="13337"/>
                    <a:pt x="9947" y="13587"/>
                    <a:pt x="9637" y="13587"/>
                  </a:cubicBezTo>
                  <a:cubicBezTo>
                    <a:pt x="9324" y="13587"/>
                    <a:pt x="9071" y="13337"/>
                    <a:pt x="9071" y="13024"/>
                  </a:cubicBezTo>
                  <a:lnTo>
                    <a:pt x="9071" y="7839"/>
                  </a:lnTo>
                  <a:cubicBezTo>
                    <a:pt x="8393" y="7604"/>
                    <a:pt x="7941" y="6966"/>
                    <a:pt x="7941" y="6249"/>
                  </a:cubicBezTo>
                  <a:cubicBezTo>
                    <a:pt x="7941" y="5532"/>
                    <a:pt x="8393" y="4894"/>
                    <a:pt x="9071" y="4659"/>
                  </a:cubicBezTo>
                  <a:lnTo>
                    <a:pt x="9071" y="2825"/>
                  </a:lnTo>
                  <a:cubicBezTo>
                    <a:pt x="9071" y="2512"/>
                    <a:pt x="9324" y="2259"/>
                    <a:pt x="9637" y="2259"/>
                  </a:cubicBezTo>
                  <a:close/>
                  <a:moveTo>
                    <a:pt x="14154" y="2259"/>
                  </a:moveTo>
                  <a:cubicBezTo>
                    <a:pt x="14464" y="2259"/>
                    <a:pt x="14717" y="2512"/>
                    <a:pt x="14717" y="2825"/>
                  </a:cubicBezTo>
                  <a:lnTo>
                    <a:pt x="14717" y="8047"/>
                  </a:lnTo>
                  <a:cubicBezTo>
                    <a:pt x="15394" y="8281"/>
                    <a:pt x="15846" y="8920"/>
                    <a:pt x="15846" y="9637"/>
                  </a:cubicBezTo>
                  <a:cubicBezTo>
                    <a:pt x="15846" y="10353"/>
                    <a:pt x="15394" y="10992"/>
                    <a:pt x="14717" y="11226"/>
                  </a:cubicBezTo>
                  <a:lnTo>
                    <a:pt x="14717" y="13024"/>
                  </a:lnTo>
                  <a:cubicBezTo>
                    <a:pt x="14717" y="13337"/>
                    <a:pt x="14464" y="13587"/>
                    <a:pt x="14154" y="13587"/>
                  </a:cubicBezTo>
                  <a:cubicBezTo>
                    <a:pt x="13840" y="13587"/>
                    <a:pt x="13587" y="13337"/>
                    <a:pt x="13587" y="13024"/>
                  </a:cubicBezTo>
                  <a:lnTo>
                    <a:pt x="13587" y="11226"/>
                  </a:lnTo>
                  <a:cubicBezTo>
                    <a:pt x="12910" y="10992"/>
                    <a:pt x="12458" y="10353"/>
                    <a:pt x="12458" y="9637"/>
                  </a:cubicBezTo>
                  <a:cubicBezTo>
                    <a:pt x="12458" y="8920"/>
                    <a:pt x="12910" y="8281"/>
                    <a:pt x="13587" y="8047"/>
                  </a:cubicBezTo>
                  <a:lnTo>
                    <a:pt x="13587" y="2825"/>
                  </a:lnTo>
                  <a:cubicBezTo>
                    <a:pt x="13587" y="2512"/>
                    <a:pt x="13840" y="2259"/>
                    <a:pt x="14154" y="2259"/>
                  </a:cubicBezTo>
                  <a:close/>
                  <a:moveTo>
                    <a:pt x="1693" y="1"/>
                  </a:moveTo>
                  <a:cubicBezTo>
                    <a:pt x="757" y="1"/>
                    <a:pt x="1" y="759"/>
                    <a:pt x="1" y="1696"/>
                  </a:cubicBezTo>
                  <a:lnTo>
                    <a:pt x="1" y="14720"/>
                  </a:lnTo>
                  <a:lnTo>
                    <a:pt x="19273" y="14720"/>
                  </a:lnTo>
                  <a:lnTo>
                    <a:pt x="19273" y="1696"/>
                  </a:lnTo>
                  <a:cubicBezTo>
                    <a:pt x="19270"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21" name="Google Shape;6521;p83"/>
          <p:cNvGrpSpPr/>
          <p:nvPr/>
        </p:nvGrpSpPr>
        <p:grpSpPr>
          <a:xfrm>
            <a:off x="5466000" y="2287178"/>
            <a:ext cx="339253" cy="339253"/>
            <a:chOff x="1492675" y="2620775"/>
            <a:chExt cx="481825" cy="481825"/>
          </a:xfrm>
        </p:grpSpPr>
        <p:sp>
          <p:nvSpPr>
            <p:cNvPr id="6522" name="Google Shape;6522;p83"/>
            <p:cNvSpPr/>
            <p:nvPr/>
          </p:nvSpPr>
          <p:spPr>
            <a:xfrm>
              <a:off x="1677125" y="2620775"/>
              <a:ext cx="112950" cy="113850"/>
            </a:xfrm>
            <a:custGeom>
              <a:avLst/>
              <a:gdLst/>
              <a:ahLst/>
              <a:cxnLst/>
              <a:rect l="l" t="t" r="r" b="b"/>
              <a:pathLst>
                <a:path w="4518" h="4554" extrusionOk="0">
                  <a:moveTo>
                    <a:pt x="2259" y="0"/>
                  </a:moveTo>
                  <a:cubicBezTo>
                    <a:pt x="1009" y="0"/>
                    <a:pt x="0" y="1048"/>
                    <a:pt x="0" y="2298"/>
                  </a:cubicBezTo>
                  <a:cubicBezTo>
                    <a:pt x="0" y="3544"/>
                    <a:pt x="1009" y="4553"/>
                    <a:pt x="2259" y="4553"/>
                  </a:cubicBezTo>
                  <a:cubicBezTo>
                    <a:pt x="3505" y="4553"/>
                    <a:pt x="4517" y="3544"/>
                    <a:pt x="4517" y="2298"/>
                  </a:cubicBezTo>
                  <a:cubicBezTo>
                    <a:pt x="4517" y="1048"/>
                    <a:pt x="3505"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3" name="Google Shape;6523;p83"/>
            <p:cNvSpPr/>
            <p:nvPr/>
          </p:nvSpPr>
          <p:spPr>
            <a:xfrm>
              <a:off x="1492675" y="2734675"/>
              <a:ext cx="481825" cy="367925"/>
            </a:xfrm>
            <a:custGeom>
              <a:avLst/>
              <a:gdLst/>
              <a:ahLst/>
              <a:cxnLst/>
              <a:rect l="l" t="t" r="r" b="b"/>
              <a:pathLst>
                <a:path w="19273" h="14717" extrusionOk="0">
                  <a:moveTo>
                    <a:pt x="5120" y="4517"/>
                  </a:moveTo>
                  <a:cubicBezTo>
                    <a:pt x="5623" y="4517"/>
                    <a:pt x="5873" y="5122"/>
                    <a:pt x="5517" y="5481"/>
                  </a:cubicBezTo>
                  <a:cubicBezTo>
                    <a:pt x="5403" y="5595"/>
                    <a:pt x="5262" y="5647"/>
                    <a:pt x="5123" y="5647"/>
                  </a:cubicBezTo>
                  <a:cubicBezTo>
                    <a:pt x="4833" y="5647"/>
                    <a:pt x="4554" y="5421"/>
                    <a:pt x="4554" y="5080"/>
                  </a:cubicBezTo>
                  <a:cubicBezTo>
                    <a:pt x="4554" y="4767"/>
                    <a:pt x="4807" y="4517"/>
                    <a:pt x="5120" y="4517"/>
                  </a:cubicBezTo>
                  <a:close/>
                  <a:moveTo>
                    <a:pt x="3991" y="0"/>
                  </a:moveTo>
                  <a:cubicBezTo>
                    <a:pt x="3677" y="0"/>
                    <a:pt x="3425" y="250"/>
                    <a:pt x="3425" y="563"/>
                  </a:cubicBezTo>
                  <a:lnTo>
                    <a:pt x="3425" y="2572"/>
                  </a:lnTo>
                  <a:cubicBezTo>
                    <a:pt x="2455" y="3367"/>
                    <a:pt x="1750" y="4439"/>
                    <a:pt x="1401" y="5646"/>
                  </a:cubicBezTo>
                  <a:lnTo>
                    <a:pt x="564" y="5646"/>
                  </a:lnTo>
                  <a:cubicBezTo>
                    <a:pt x="251" y="5646"/>
                    <a:pt x="1" y="5896"/>
                    <a:pt x="1" y="6209"/>
                  </a:cubicBezTo>
                  <a:lnTo>
                    <a:pt x="1" y="9597"/>
                  </a:lnTo>
                  <a:cubicBezTo>
                    <a:pt x="1" y="9910"/>
                    <a:pt x="251" y="10163"/>
                    <a:pt x="564" y="10163"/>
                  </a:cubicBezTo>
                  <a:lnTo>
                    <a:pt x="1850" y="10163"/>
                  </a:lnTo>
                  <a:cubicBezTo>
                    <a:pt x="2446" y="11322"/>
                    <a:pt x="3391" y="12265"/>
                    <a:pt x="4554" y="12858"/>
                  </a:cubicBezTo>
                  <a:lnTo>
                    <a:pt x="4554" y="14153"/>
                  </a:lnTo>
                  <a:cubicBezTo>
                    <a:pt x="4554" y="14463"/>
                    <a:pt x="4807" y="14716"/>
                    <a:pt x="5120" y="14716"/>
                  </a:cubicBezTo>
                  <a:lnTo>
                    <a:pt x="7378" y="14716"/>
                  </a:lnTo>
                  <a:cubicBezTo>
                    <a:pt x="7688" y="14716"/>
                    <a:pt x="7941" y="14463"/>
                    <a:pt x="7941" y="14153"/>
                  </a:cubicBezTo>
                  <a:lnTo>
                    <a:pt x="7941" y="13551"/>
                  </a:lnTo>
                  <a:lnTo>
                    <a:pt x="11329" y="13551"/>
                  </a:lnTo>
                  <a:lnTo>
                    <a:pt x="11329" y="14153"/>
                  </a:lnTo>
                  <a:cubicBezTo>
                    <a:pt x="11329" y="14463"/>
                    <a:pt x="11582" y="14716"/>
                    <a:pt x="11895" y="14716"/>
                  </a:cubicBezTo>
                  <a:lnTo>
                    <a:pt x="14154" y="14716"/>
                  </a:lnTo>
                  <a:cubicBezTo>
                    <a:pt x="14464" y="14716"/>
                    <a:pt x="14717" y="14463"/>
                    <a:pt x="14717" y="14153"/>
                  </a:cubicBezTo>
                  <a:lnTo>
                    <a:pt x="14717" y="12864"/>
                  </a:lnTo>
                  <a:cubicBezTo>
                    <a:pt x="16647" y="11880"/>
                    <a:pt x="17945" y="9958"/>
                    <a:pt x="18107" y="7808"/>
                  </a:cubicBezTo>
                  <a:cubicBezTo>
                    <a:pt x="18800" y="7582"/>
                    <a:pt x="19270" y="6938"/>
                    <a:pt x="19273" y="6209"/>
                  </a:cubicBezTo>
                  <a:lnTo>
                    <a:pt x="19273" y="5080"/>
                  </a:lnTo>
                  <a:cubicBezTo>
                    <a:pt x="19273" y="4767"/>
                    <a:pt x="19020" y="4517"/>
                    <a:pt x="18707" y="4517"/>
                  </a:cubicBezTo>
                  <a:cubicBezTo>
                    <a:pt x="18393" y="4517"/>
                    <a:pt x="18144" y="4767"/>
                    <a:pt x="18144" y="5080"/>
                  </a:cubicBezTo>
                  <a:lnTo>
                    <a:pt x="18144" y="6209"/>
                  </a:lnTo>
                  <a:cubicBezTo>
                    <a:pt x="18141" y="6300"/>
                    <a:pt x="18116" y="6387"/>
                    <a:pt x="18074" y="6465"/>
                  </a:cubicBezTo>
                  <a:cubicBezTo>
                    <a:pt x="17647" y="3454"/>
                    <a:pt x="15021" y="1129"/>
                    <a:pt x="11895" y="1129"/>
                  </a:cubicBezTo>
                  <a:lnTo>
                    <a:pt x="7378" y="1129"/>
                  </a:lnTo>
                  <a:cubicBezTo>
                    <a:pt x="7020" y="1129"/>
                    <a:pt x="6665" y="1166"/>
                    <a:pt x="6315" y="1232"/>
                  </a:cubicBezTo>
                  <a:cubicBezTo>
                    <a:pt x="5788" y="464"/>
                    <a:pt x="4921" y="3"/>
                    <a:pt x="39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24" name="Google Shape;6524;p83"/>
          <p:cNvSpPr/>
          <p:nvPr/>
        </p:nvSpPr>
        <p:spPr>
          <a:xfrm>
            <a:off x="5865948" y="2287094"/>
            <a:ext cx="352508" cy="339253"/>
          </a:xfrm>
          <a:custGeom>
            <a:avLst/>
            <a:gdLst/>
            <a:ahLst/>
            <a:cxnLst/>
            <a:rect l="l" t="t" r="r" b="b"/>
            <a:pathLst>
              <a:path w="20026" h="19273" extrusionOk="0">
                <a:moveTo>
                  <a:pt x="14841" y="2901"/>
                </a:moveTo>
                <a:cubicBezTo>
                  <a:pt x="15282" y="2901"/>
                  <a:pt x="15717" y="3074"/>
                  <a:pt x="16042" y="3397"/>
                </a:cubicBezTo>
                <a:cubicBezTo>
                  <a:pt x="16704" y="4059"/>
                  <a:pt x="16704" y="5131"/>
                  <a:pt x="16042" y="5794"/>
                </a:cubicBezTo>
                <a:cubicBezTo>
                  <a:pt x="15717" y="6118"/>
                  <a:pt x="15284" y="6290"/>
                  <a:pt x="14843" y="6290"/>
                </a:cubicBezTo>
                <a:cubicBezTo>
                  <a:pt x="14625" y="6290"/>
                  <a:pt x="14405" y="6248"/>
                  <a:pt x="14196" y="6161"/>
                </a:cubicBezTo>
                <a:cubicBezTo>
                  <a:pt x="13563" y="5899"/>
                  <a:pt x="13151" y="5282"/>
                  <a:pt x="13151" y="4595"/>
                </a:cubicBezTo>
                <a:cubicBezTo>
                  <a:pt x="13151" y="3912"/>
                  <a:pt x="13563" y="3294"/>
                  <a:pt x="14196" y="3029"/>
                </a:cubicBezTo>
                <a:cubicBezTo>
                  <a:pt x="14404" y="2943"/>
                  <a:pt x="14623" y="2901"/>
                  <a:pt x="14841" y="2901"/>
                </a:cubicBezTo>
                <a:close/>
                <a:moveTo>
                  <a:pt x="10859" y="4837"/>
                </a:moveTo>
                <a:cubicBezTo>
                  <a:pt x="11001" y="4837"/>
                  <a:pt x="11142" y="4890"/>
                  <a:pt x="11251" y="4996"/>
                </a:cubicBezTo>
                <a:lnTo>
                  <a:pt x="12049" y="5794"/>
                </a:lnTo>
                <a:cubicBezTo>
                  <a:pt x="12269" y="6014"/>
                  <a:pt x="12269" y="6372"/>
                  <a:pt x="12049" y="6592"/>
                </a:cubicBezTo>
                <a:cubicBezTo>
                  <a:pt x="11939" y="6702"/>
                  <a:pt x="11794" y="6757"/>
                  <a:pt x="11650" y="6757"/>
                </a:cubicBezTo>
                <a:cubicBezTo>
                  <a:pt x="11505" y="6757"/>
                  <a:pt x="11361" y="6702"/>
                  <a:pt x="11251" y="6592"/>
                </a:cubicBezTo>
                <a:lnTo>
                  <a:pt x="10453" y="5794"/>
                </a:lnTo>
                <a:cubicBezTo>
                  <a:pt x="10239" y="5571"/>
                  <a:pt x="10242" y="5219"/>
                  <a:pt x="10459" y="5002"/>
                </a:cubicBezTo>
                <a:cubicBezTo>
                  <a:pt x="10570" y="4892"/>
                  <a:pt x="10715" y="4837"/>
                  <a:pt x="10859" y="4837"/>
                </a:cubicBezTo>
                <a:close/>
                <a:moveTo>
                  <a:pt x="13255" y="7232"/>
                </a:moveTo>
                <a:cubicBezTo>
                  <a:pt x="13396" y="7232"/>
                  <a:pt x="13538" y="7284"/>
                  <a:pt x="13648" y="7390"/>
                </a:cubicBezTo>
                <a:lnTo>
                  <a:pt x="14446" y="8188"/>
                </a:lnTo>
                <a:cubicBezTo>
                  <a:pt x="14665" y="8411"/>
                  <a:pt x="14665" y="8766"/>
                  <a:pt x="14446" y="8989"/>
                </a:cubicBezTo>
                <a:cubicBezTo>
                  <a:pt x="14336" y="9099"/>
                  <a:pt x="14191" y="9154"/>
                  <a:pt x="14047" y="9154"/>
                </a:cubicBezTo>
                <a:cubicBezTo>
                  <a:pt x="13902" y="9154"/>
                  <a:pt x="13758" y="9099"/>
                  <a:pt x="13648" y="8989"/>
                </a:cubicBezTo>
                <a:lnTo>
                  <a:pt x="12850" y="8188"/>
                </a:lnTo>
                <a:cubicBezTo>
                  <a:pt x="12633" y="7968"/>
                  <a:pt x="12636" y="7616"/>
                  <a:pt x="12856" y="7399"/>
                </a:cubicBezTo>
                <a:cubicBezTo>
                  <a:pt x="12966" y="7287"/>
                  <a:pt x="13110" y="7232"/>
                  <a:pt x="13255" y="7232"/>
                </a:cubicBezTo>
                <a:close/>
                <a:moveTo>
                  <a:pt x="10846" y="8029"/>
                </a:moveTo>
                <a:cubicBezTo>
                  <a:pt x="10991" y="8029"/>
                  <a:pt x="11135" y="8084"/>
                  <a:pt x="11245" y="8194"/>
                </a:cubicBezTo>
                <a:cubicBezTo>
                  <a:pt x="11462" y="8411"/>
                  <a:pt x="11465" y="8763"/>
                  <a:pt x="11251" y="8986"/>
                </a:cubicBezTo>
                <a:lnTo>
                  <a:pt x="11251" y="8989"/>
                </a:lnTo>
                <a:lnTo>
                  <a:pt x="10778" y="9461"/>
                </a:lnTo>
                <a:cubicBezTo>
                  <a:pt x="11088" y="10106"/>
                  <a:pt x="10959" y="10874"/>
                  <a:pt x="10453" y="11383"/>
                </a:cubicBezTo>
                <a:cubicBezTo>
                  <a:pt x="10343" y="11493"/>
                  <a:pt x="10198" y="11548"/>
                  <a:pt x="10054" y="11548"/>
                </a:cubicBezTo>
                <a:cubicBezTo>
                  <a:pt x="9909" y="11548"/>
                  <a:pt x="9765" y="11493"/>
                  <a:pt x="9655" y="11383"/>
                </a:cubicBezTo>
                <a:cubicBezTo>
                  <a:pt x="9435" y="11163"/>
                  <a:pt x="9435" y="10804"/>
                  <a:pt x="9655" y="10585"/>
                </a:cubicBezTo>
                <a:cubicBezTo>
                  <a:pt x="10010" y="10229"/>
                  <a:pt x="9757" y="9621"/>
                  <a:pt x="9254" y="9621"/>
                </a:cubicBezTo>
                <a:cubicBezTo>
                  <a:pt x="8751" y="9621"/>
                  <a:pt x="8498" y="10229"/>
                  <a:pt x="8857" y="10585"/>
                </a:cubicBezTo>
                <a:cubicBezTo>
                  <a:pt x="9441" y="11166"/>
                  <a:pt x="9519" y="12084"/>
                  <a:pt x="9043" y="12756"/>
                </a:cubicBezTo>
                <a:cubicBezTo>
                  <a:pt x="8717" y="13218"/>
                  <a:pt x="8196" y="13472"/>
                  <a:pt x="7661" y="13472"/>
                </a:cubicBezTo>
                <a:cubicBezTo>
                  <a:pt x="7415" y="13472"/>
                  <a:pt x="7167" y="13419"/>
                  <a:pt x="6933" y="13307"/>
                </a:cubicBezTo>
                <a:lnTo>
                  <a:pt x="6460" y="13777"/>
                </a:lnTo>
                <a:cubicBezTo>
                  <a:pt x="6351" y="13882"/>
                  <a:pt x="6210" y="13935"/>
                  <a:pt x="6068" y="13935"/>
                </a:cubicBezTo>
                <a:cubicBezTo>
                  <a:pt x="5924" y="13935"/>
                  <a:pt x="5779" y="13880"/>
                  <a:pt x="5668" y="13771"/>
                </a:cubicBezTo>
                <a:cubicBezTo>
                  <a:pt x="5451" y="13551"/>
                  <a:pt x="5448" y="13198"/>
                  <a:pt x="5662" y="12979"/>
                </a:cubicBezTo>
                <a:lnTo>
                  <a:pt x="6135" y="12506"/>
                </a:lnTo>
                <a:cubicBezTo>
                  <a:pt x="5824" y="11861"/>
                  <a:pt x="5957" y="11091"/>
                  <a:pt x="6460" y="10582"/>
                </a:cubicBezTo>
                <a:cubicBezTo>
                  <a:pt x="6570" y="10476"/>
                  <a:pt x="6711" y="10424"/>
                  <a:pt x="6852" y="10424"/>
                </a:cubicBezTo>
                <a:cubicBezTo>
                  <a:pt x="6997" y="10424"/>
                  <a:pt x="7142" y="10479"/>
                  <a:pt x="7252" y="10591"/>
                </a:cubicBezTo>
                <a:cubicBezTo>
                  <a:pt x="7469" y="10808"/>
                  <a:pt x="7472" y="11160"/>
                  <a:pt x="7258" y="11383"/>
                </a:cubicBezTo>
                <a:cubicBezTo>
                  <a:pt x="6902" y="11738"/>
                  <a:pt x="7155" y="12346"/>
                  <a:pt x="7658" y="12346"/>
                </a:cubicBezTo>
                <a:cubicBezTo>
                  <a:pt x="8161" y="12346"/>
                  <a:pt x="8414" y="11738"/>
                  <a:pt x="8059" y="11383"/>
                </a:cubicBezTo>
                <a:cubicBezTo>
                  <a:pt x="7475" y="10798"/>
                  <a:pt x="7393" y="9883"/>
                  <a:pt x="7869" y="9209"/>
                </a:cubicBezTo>
                <a:cubicBezTo>
                  <a:pt x="8195" y="8749"/>
                  <a:pt x="8716" y="8495"/>
                  <a:pt x="9251" y="8495"/>
                </a:cubicBezTo>
                <a:cubicBezTo>
                  <a:pt x="9497" y="8495"/>
                  <a:pt x="9746" y="8549"/>
                  <a:pt x="9980" y="8660"/>
                </a:cubicBezTo>
                <a:lnTo>
                  <a:pt x="10453" y="8188"/>
                </a:lnTo>
                <a:cubicBezTo>
                  <a:pt x="10563" y="8082"/>
                  <a:pt x="10705" y="8029"/>
                  <a:pt x="10846" y="8029"/>
                </a:cubicBezTo>
                <a:close/>
                <a:moveTo>
                  <a:pt x="13208" y="0"/>
                </a:moveTo>
                <a:cubicBezTo>
                  <a:pt x="11632" y="0"/>
                  <a:pt x="10059" y="597"/>
                  <a:pt x="8857" y="1801"/>
                </a:cubicBezTo>
                <a:lnTo>
                  <a:pt x="8456" y="2201"/>
                </a:lnTo>
                <a:lnTo>
                  <a:pt x="9655" y="3397"/>
                </a:lnTo>
                <a:cubicBezTo>
                  <a:pt x="9869" y="3620"/>
                  <a:pt x="9866" y="3972"/>
                  <a:pt x="9646" y="4189"/>
                </a:cubicBezTo>
                <a:cubicBezTo>
                  <a:pt x="9536" y="4300"/>
                  <a:pt x="9391" y="4356"/>
                  <a:pt x="9246" y="4356"/>
                </a:cubicBezTo>
                <a:cubicBezTo>
                  <a:pt x="9106" y="4356"/>
                  <a:pt x="8965" y="4303"/>
                  <a:pt x="8857" y="4198"/>
                </a:cubicBezTo>
                <a:lnTo>
                  <a:pt x="7658" y="2999"/>
                </a:lnTo>
                <a:lnTo>
                  <a:pt x="663" y="9994"/>
                </a:lnTo>
                <a:cubicBezTo>
                  <a:pt x="1" y="10654"/>
                  <a:pt x="1" y="11726"/>
                  <a:pt x="663" y="12388"/>
                </a:cubicBezTo>
                <a:lnTo>
                  <a:pt x="7053" y="18775"/>
                </a:lnTo>
                <a:cubicBezTo>
                  <a:pt x="7383" y="19107"/>
                  <a:pt x="7816" y="19272"/>
                  <a:pt x="8249" y="19272"/>
                </a:cubicBezTo>
                <a:cubicBezTo>
                  <a:pt x="8682" y="19272"/>
                  <a:pt x="9116" y="19107"/>
                  <a:pt x="9447" y="18775"/>
                </a:cubicBezTo>
                <a:lnTo>
                  <a:pt x="16442" y="11783"/>
                </a:lnTo>
                <a:lnTo>
                  <a:pt x="15244" y="10585"/>
                </a:lnTo>
                <a:cubicBezTo>
                  <a:pt x="15030" y="10362"/>
                  <a:pt x="15033" y="10010"/>
                  <a:pt x="15250" y="9793"/>
                </a:cubicBezTo>
                <a:cubicBezTo>
                  <a:pt x="15361" y="9683"/>
                  <a:pt x="15506" y="9628"/>
                  <a:pt x="15650" y="9628"/>
                </a:cubicBezTo>
                <a:cubicBezTo>
                  <a:pt x="15792" y="9628"/>
                  <a:pt x="15933" y="9681"/>
                  <a:pt x="16042" y="9787"/>
                </a:cubicBezTo>
                <a:lnTo>
                  <a:pt x="17240" y="10982"/>
                </a:lnTo>
                <a:lnTo>
                  <a:pt x="17641" y="10585"/>
                </a:lnTo>
                <a:cubicBezTo>
                  <a:pt x="19923" y="8299"/>
                  <a:pt x="20025" y="4677"/>
                  <a:pt x="17999" y="2240"/>
                </a:cubicBezTo>
                <a:lnTo>
                  <a:pt x="19237" y="1003"/>
                </a:lnTo>
                <a:cubicBezTo>
                  <a:pt x="19456" y="783"/>
                  <a:pt x="19456" y="425"/>
                  <a:pt x="19237" y="205"/>
                </a:cubicBezTo>
                <a:cubicBezTo>
                  <a:pt x="19127" y="95"/>
                  <a:pt x="18982" y="40"/>
                  <a:pt x="18838" y="40"/>
                </a:cubicBezTo>
                <a:cubicBezTo>
                  <a:pt x="18693" y="40"/>
                  <a:pt x="18548" y="95"/>
                  <a:pt x="18439" y="205"/>
                </a:cubicBezTo>
                <a:lnTo>
                  <a:pt x="17198" y="1443"/>
                </a:lnTo>
                <a:cubicBezTo>
                  <a:pt x="16045" y="483"/>
                  <a:pt x="14625" y="0"/>
                  <a:pt x="132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25" name="Google Shape;6525;p83"/>
          <p:cNvGrpSpPr/>
          <p:nvPr/>
        </p:nvGrpSpPr>
        <p:grpSpPr>
          <a:xfrm>
            <a:off x="6289754" y="2303161"/>
            <a:ext cx="333585" cy="307287"/>
            <a:chOff x="2682350" y="2643425"/>
            <a:chExt cx="473775" cy="436425"/>
          </a:xfrm>
        </p:grpSpPr>
        <p:sp>
          <p:nvSpPr>
            <p:cNvPr id="6526" name="Google Shape;6526;p83"/>
            <p:cNvSpPr/>
            <p:nvPr/>
          </p:nvSpPr>
          <p:spPr>
            <a:xfrm>
              <a:off x="2682350" y="2725775"/>
              <a:ext cx="70175" cy="73425"/>
            </a:xfrm>
            <a:custGeom>
              <a:avLst/>
              <a:gdLst/>
              <a:ahLst/>
              <a:cxnLst/>
              <a:rect l="l" t="t" r="r" b="b"/>
              <a:pathLst>
                <a:path w="2807" h="2937" extrusionOk="0">
                  <a:moveTo>
                    <a:pt x="1130" y="1"/>
                  </a:moveTo>
                  <a:cubicBezTo>
                    <a:pt x="506" y="1"/>
                    <a:pt x="1" y="504"/>
                    <a:pt x="1" y="1130"/>
                  </a:cubicBezTo>
                  <a:lnTo>
                    <a:pt x="1" y="2937"/>
                  </a:lnTo>
                  <a:lnTo>
                    <a:pt x="1991" y="2937"/>
                  </a:lnTo>
                  <a:cubicBezTo>
                    <a:pt x="2443" y="2937"/>
                    <a:pt x="2807" y="2572"/>
                    <a:pt x="2807" y="2124"/>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7" name="Google Shape;6527;p83"/>
            <p:cNvSpPr/>
            <p:nvPr/>
          </p:nvSpPr>
          <p:spPr>
            <a:xfrm>
              <a:off x="2682350" y="3006350"/>
              <a:ext cx="70175" cy="73500"/>
            </a:xfrm>
            <a:custGeom>
              <a:avLst/>
              <a:gdLst/>
              <a:ahLst/>
              <a:cxnLst/>
              <a:rect l="l" t="t" r="r" b="b"/>
              <a:pathLst>
                <a:path w="2807" h="2940" extrusionOk="0">
                  <a:moveTo>
                    <a:pt x="1" y="1"/>
                  </a:moveTo>
                  <a:lnTo>
                    <a:pt x="1" y="1811"/>
                  </a:lnTo>
                  <a:cubicBezTo>
                    <a:pt x="1" y="2434"/>
                    <a:pt x="506" y="2940"/>
                    <a:pt x="1130" y="2940"/>
                  </a:cubicBezTo>
                  <a:lnTo>
                    <a:pt x="2807" y="2940"/>
                  </a:lnTo>
                  <a:lnTo>
                    <a:pt x="2807" y="817"/>
                  </a:lnTo>
                  <a:cubicBezTo>
                    <a:pt x="2807" y="365"/>
                    <a:pt x="2443" y="4"/>
                    <a:pt x="19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8" name="Google Shape;6528;p83"/>
            <p:cNvSpPr/>
            <p:nvPr/>
          </p:nvSpPr>
          <p:spPr>
            <a:xfrm>
              <a:off x="3085925" y="2725700"/>
              <a:ext cx="70200" cy="73500"/>
            </a:xfrm>
            <a:custGeom>
              <a:avLst/>
              <a:gdLst/>
              <a:ahLst/>
              <a:cxnLst/>
              <a:rect l="l" t="t" r="r" b="b"/>
              <a:pathLst>
                <a:path w="2808" h="2940" extrusionOk="0">
                  <a:moveTo>
                    <a:pt x="1" y="1"/>
                  </a:moveTo>
                  <a:lnTo>
                    <a:pt x="1" y="2127"/>
                  </a:lnTo>
                  <a:cubicBezTo>
                    <a:pt x="1" y="2575"/>
                    <a:pt x="365" y="2940"/>
                    <a:pt x="817" y="2940"/>
                  </a:cubicBezTo>
                  <a:lnTo>
                    <a:pt x="2807" y="2940"/>
                  </a:lnTo>
                  <a:lnTo>
                    <a:pt x="2807" y="1130"/>
                  </a:lnTo>
                  <a:cubicBezTo>
                    <a:pt x="2807" y="507"/>
                    <a:pt x="2301" y="1"/>
                    <a:pt x="16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29" name="Google Shape;6529;p83"/>
            <p:cNvSpPr/>
            <p:nvPr/>
          </p:nvSpPr>
          <p:spPr>
            <a:xfrm>
              <a:off x="2825150" y="2843075"/>
              <a:ext cx="180700" cy="107375"/>
            </a:xfrm>
            <a:custGeom>
              <a:avLst/>
              <a:gdLst/>
              <a:ahLst/>
              <a:cxnLst/>
              <a:rect l="l" t="t" r="r" b="b"/>
              <a:pathLst>
                <a:path w="7228" h="4295" extrusionOk="0">
                  <a:moveTo>
                    <a:pt x="5024" y="714"/>
                  </a:moveTo>
                  <a:cubicBezTo>
                    <a:pt x="5337" y="714"/>
                    <a:pt x="5590" y="967"/>
                    <a:pt x="5590" y="1277"/>
                  </a:cubicBezTo>
                  <a:cubicBezTo>
                    <a:pt x="5590" y="1590"/>
                    <a:pt x="5337" y="1843"/>
                    <a:pt x="5024" y="1843"/>
                  </a:cubicBezTo>
                  <a:lnTo>
                    <a:pt x="2503" y="1843"/>
                  </a:lnTo>
                  <a:cubicBezTo>
                    <a:pt x="2190" y="1843"/>
                    <a:pt x="1937" y="1590"/>
                    <a:pt x="1937" y="1277"/>
                  </a:cubicBezTo>
                  <a:cubicBezTo>
                    <a:pt x="1937" y="967"/>
                    <a:pt x="2190" y="714"/>
                    <a:pt x="2503" y="714"/>
                  </a:cubicBezTo>
                  <a:close/>
                  <a:moveTo>
                    <a:pt x="6078" y="2452"/>
                  </a:moveTo>
                  <a:cubicBezTo>
                    <a:pt x="6391" y="2452"/>
                    <a:pt x="6644" y="2704"/>
                    <a:pt x="6644" y="3018"/>
                  </a:cubicBezTo>
                  <a:cubicBezTo>
                    <a:pt x="6644" y="3328"/>
                    <a:pt x="6391" y="3581"/>
                    <a:pt x="6078" y="3581"/>
                  </a:cubicBezTo>
                  <a:lnTo>
                    <a:pt x="1449" y="3581"/>
                  </a:lnTo>
                  <a:cubicBezTo>
                    <a:pt x="1136" y="3581"/>
                    <a:pt x="883" y="3328"/>
                    <a:pt x="883" y="3018"/>
                  </a:cubicBezTo>
                  <a:cubicBezTo>
                    <a:pt x="883" y="2704"/>
                    <a:pt x="1136" y="2452"/>
                    <a:pt x="1449" y="2452"/>
                  </a:cubicBezTo>
                  <a:close/>
                  <a:moveTo>
                    <a:pt x="1" y="0"/>
                  </a:moveTo>
                  <a:lnTo>
                    <a:pt x="1" y="4294"/>
                  </a:lnTo>
                  <a:lnTo>
                    <a:pt x="7228" y="4294"/>
                  </a:lnTo>
                  <a:lnTo>
                    <a:pt x="72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0" name="Google Shape;6530;p83"/>
            <p:cNvSpPr/>
            <p:nvPr/>
          </p:nvSpPr>
          <p:spPr>
            <a:xfrm>
              <a:off x="2682350" y="2725700"/>
              <a:ext cx="473775" cy="354150"/>
            </a:xfrm>
            <a:custGeom>
              <a:avLst/>
              <a:gdLst/>
              <a:ahLst/>
              <a:cxnLst/>
              <a:rect l="l" t="t" r="r" b="b"/>
              <a:pathLst>
                <a:path w="18951" h="14166" extrusionOk="0">
                  <a:moveTo>
                    <a:pt x="13503" y="3566"/>
                  </a:moveTo>
                  <a:cubicBezTo>
                    <a:pt x="13816" y="3566"/>
                    <a:pt x="14069" y="3819"/>
                    <a:pt x="14069" y="4129"/>
                  </a:cubicBezTo>
                  <a:lnTo>
                    <a:pt x="14069" y="9556"/>
                  </a:lnTo>
                  <a:cubicBezTo>
                    <a:pt x="14069" y="9866"/>
                    <a:pt x="13816" y="10119"/>
                    <a:pt x="13503" y="10119"/>
                  </a:cubicBezTo>
                  <a:lnTo>
                    <a:pt x="5147" y="10119"/>
                  </a:lnTo>
                  <a:cubicBezTo>
                    <a:pt x="4834" y="10119"/>
                    <a:pt x="4584" y="9866"/>
                    <a:pt x="4584" y="9556"/>
                  </a:cubicBezTo>
                  <a:lnTo>
                    <a:pt x="4584" y="4129"/>
                  </a:lnTo>
                  <a:cubicBezTo>
                    <a:pt x="4584" y="3819"/>
                    <a:pt x="4834" y="3566"/>
                    <a:pt x="5147" y="3566"/>
                  </a:cubicBezTo>
                  <a:close/>
                  <a:moveTo>
                    <a:pt x="3936" y="1"/>
                  </a:moveTo>
                  <a:lnTo>
                    <a:pt x="3936" y="2127"/>
                  </a:lnTo>
                  <a:cubicBezTo>
                    <a:pt x="3933" y="3199"/>
                    <a:pt x="3066" y="4069"/>
                    <a:pt x="1991" y="4069"/>
                  </a:cubicBezTo>
                  <a:lnTo>
                    <a:pt x="1" y="4069"/>
                  </a:lnTo>
                  <a:lnTo>
                    <a:pt x="1" y="10098"/>
                  </a:lnTo>
                  <a:lnTo>
                    <a:pt x="1991" y="10098"/>
                  </a:lnTo>
                  <a:cubicBezTo>
                    <a:pt x="3066" y="10101"/>
                    <a:pt x="3933" y="10968"/>
                    <a:pt x="3936" y="12043"/>
                  </a:cubicBezTo>
                  <a:lnTo>
                    <a:pt x="3936" y="14166"/>
                  </a:lnTo>
                  <a:lnTo>
                    <a:pt x="15015" y="14166"/>
                  </a:lnTo>
                  <a:lnTo>
                    <a:pt x="15015" y="12043"/>
                  </a:lnTo>
                  <a:cubicBezTo>
                    <a:pt x="15018" y="10968"/>
                    <a:pt x="15885" y="10101"/>
                    <a:pt x="16960" y="10098"/>
                  </a:cubicBezTo>
                  <a:lnTo>
                    <a:pt x="18950" y="10098"/>
                  </a:lnTo>
                  <a:lnTo>
                    <a:pt x="18950" y="4069"/>
                  </a:lnTo>
                  <a:lnTo>
                    <a:pt x="16960" y="4069"/>
                  </a:lnTo>
                  <a:cubicBezTo>
                    <a:pt x="15885" y="4069"/>
                    <a:pt x="15018" y="3199"/>
                    <a:pt x="15015" y="2127"/>
                  </a:cubicBezTo>
                  <a:lnTo>
                    <a:pt x="150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1" name="Google Shape;6531;p83"/>
            <p:cNvSpPr/>
            <p:nvPr/>
          </p:nvSpPr>
          <p:spPr>
            <a:xfrm>
              <a:off x="3085925" y="3006350"/>
              <a:ext cx="70200" cy="73500"/>
            </a:xfrm>
            <a:custGeom>
              <a:avLst/>
              <a:gdLst/>
              <a:ahLst/>
              <a:cxnLst/>
              <a:rect l="l" t="t" r="r" b="b"/>
              <a:pathLst>
                <a:path w="2808" h="2940" extrusionOk="0">
                  <a:moveTo>
                    <a:pt x="817" y="1"/>
                  </a:moveTo>
                  <a:cubicBezTo>
                    <a:pt x="365" y="4"/>
                    <a:pt x="1" y="365"/>
                    <a:pt x="1" y="817"/>
                  </a:cubicBezTo>
                  <a:lnTo>
                    <a:pt x="1" y="2940"/>
                  </a:lnTo>
                  <a:lnTo>
                    <a:pt x="1678" y="2940"/>
                  </a:lnTo>
                  <a:cubicBezTo>
                    <a:pt x="2301" y="2940"/>
                    <a:pt x="2807" y="2434"/>
                    <a:pt x="2807" y="1811"/>
                  </a:cubicBezTo>
                  <a:lnTo>
                    <a:pt x="2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2" name="Google Shape;6532;p83"/>
            <p:cNvSpPr/>
            <p:nvPr/>
          </p:nvSpPr>
          <p:spPr>
            <a:xfrm>
              <a:off x="2825450" y="2643425"/>
              <a:ext cx="187550" cy="54075"/>
            </a:xfrm>
            <a:custGeom>
              <a:avLst/>
              <a:gdLst/>
              <a:ahLst/>
              <a:cxnLst/>
              <a:rect l="l" t="t" r="r" b="b"/>
              <a:pathLst>
                <a:path w="7502" h="2163" extrusionOk="0">
                  <a:moveTo>
                    <a:pt x="1862" y="1"/>
                  </a:moveTo>
                  <a:cubicBezTo>
                    <a:pt x="835" y="4"/>
                    <a:pt x="1" y="835"/>
                    <a:pt x="1" y="1861"/>
                  </a:cubicBezTo>
                  <a:lnTo>
                    <a:pt x="1" y="2163"/>
                  </a:lnTo>
                  <a:lnTo>
                    <a:pt x="1130" y="2163"/>
                  </a:lnTo>
                  <a:lnTo>
                    <a:pt x="1130" y="1861"/>
                  </a:lnTo>
                  <a:cubicBezTo>
                    <a:pt x="1130" y="1458"/>
                    <a:pt x="1458" y="1133"/>
                    <a:pt x="1862" y="1130"/>
                  </a:cubicBezTo>
                  <a:lnTo>
                    <a:pt x="5641" y="1130"/>
                  </a:lnTo>
                  <a:cubicBezTo>
                    <a:pt x="6044" y="1133"/>
                    <a:pt x="6373" y="1458"/>
                    <a:pt x="6373" y="1861"/>
                  </a:cubicBezTo>
                  <a:lnTo>
                    <a:pt x="6373" y="2163"/>
                  </a:lnTo>
                  <a:lnTo>
                    <a:pt x="7502" y="2163"/>
                  </a:lnTo>
                  <a:lnTo>
                    <a:pt x="7502" y="1861"/>
                  </a:lnTo>
                  <a:cubicBezTo>
                    <a:pt x="7502" y="835"/>
                    <a:pt x="6668" y="4"/>
                    <a:pt x="5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3" name="Google Shape;6533;p83"/>
          <p:cNvGrpSpPr/>
          <p:nvPr/>
        </p:nvGrpSpPr>
        <p:grpSpPr>
          <a:xfrm>
            <a:off x="6755243" y="2287178"/>
            <a:ext cx="238531" cy="339253"/>
            <a:chOff x="3342725" y="2620775"/>
            <a:chExt cx="338775" cy="481825"/>
          </a:xfrm>
        </p:grpSpPr>
        <p:sp>
          <p:nvSpPr>
            <p:cNvPr id="6534" name="Google Shape;6534;p83"/>
            <p:cNvSpPr/>
            <p:nvPr/>
          </p:nvSpPr>
          <p:spPr>
            <a:xfrm>
              <a:off x="3342725" y="2620775"/>
              <a:ext cx="338775" cy="56475"/>
            </a:xfrm>
            <a:custGeom>
              <a:avLst/>
              <a:gdLst/>
              <a:ahLst/>
              <a:cxnLst/>
              <a:rect l="l" t="t" r="r" b="b"/>
              <a:pathLst>
                <a:path w="13551" h="2259" extrusionOk="0">
                  <a:moveTo>
                    <a:pt x="1693" y="0"/>
                  </a:moveTo>
                  <a:cubicBezTo>
                    <a:pt x="756" y="0"/>
                    <a:pt x="0" y="759"/>
                    <a:pt x="0" y="1695"/>
                  </a:cubicBezTo>
                  <a:lnTo>
                    <a:pt x="0" y="2259"/>
                  </a:lnTo>
                  <a:lnTo>
                    <a:pt x="13551" y="2259"/>
                  </a:lnTo>
                  <a:lnTo>
                    <a:pt x="13551" y="1695"/>
                  </a:lnTo>
                  <a:cubicBezTo>
                    <a:pt x="13548" y="759"/>
                    <a:pt x="12792" y="0"/>
                    <a:pt x="11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5" name="Google Shape;6535;p83"/>
            <p:cNvSpPr/>
            <p:nvPr/>
          </p:nvSpPr>
          <p:spPr>
            <a:xfrm>
              <a:off x="3342725" y="2705450"/>
              <a:ext cx="338775" cy="284225"/>
            </a:xfrm>
            <a:custGeom>
              <a:avLst/>
              <a:gdLst/>
              <a:ahLst/>
              <a:cxnLst/>
              <a:rect l="l" t="t" r="r" b="b"/>
              <a:pathLst>
                <a:path w="13551" h="11369" extrusionOk="0">
                  <a:moveTo>
                    <a:pt x="0" y="1"/>
                  </a:moveTo>
                  <a:lnTo>
                    <a:pt x="0" y="11368"/>
                  </a:lnTo>
                  <a:lnTo>
                    <a:pt x="13551" y="11368"/>
                  </a:lnTo>
                  <a:lnTo>
                    <a:pt x="135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6" name="Google Shape;6536;p83"/>
            <p:cNvSpPr/>
            <p:nvPr/>
          </p:nvSpPr>
          <p:spPr>
            <a:xfrm>
              <a:off x="3342725" y="3017875"/>
              <a:ext cx="338775" cy="84725"/>
            </a:xfrm>
            <a:custGeom>
              <a:avLst/>
              <a:gdLst/>
              <a:ahLst/>
              <a:cxnLst/>
              <a:rect l="l" t="t" r="r" b="b"/>
              <a:pathLst>
                <a:path w="13551" h="3389" extrusionOk="0">
                  <a:moveTo>
                    <a:pt x="8224" y="1205"/>
                  </a:moveTo>
                  <a:cubicBezTo>
                    <a:pt x="8534" y="1205"/>
                    <a:pt x="8787" y="1458"/>
                    <a:pt x="8787" y="1771"/>
                  </a:cubicBezTo>
                  <a:cubicBezTo>
                    <a:pt x="8787" y="2081"/>
                    <a:pt x="8534" y="2334"/>
                    <a:pt x="8224" y="2334"/>
                  </a:cubicBezTo>
                  <a:lnTo>
                    <a:pt x="5324" y="2334"/>
                  </a:lnTo>
                  <a:cubicBezTo>
                    <a:pt x="5014" y="2334"/>
                    <a:pt x="4761" y="2081"/>
                    <a:pt x="4761" y="1771"/>
                  </a:cubicBezTo>
                  <a:cubicBezTo>
                    <a:pt x="4761" y="1458"/>
                    <a:pt x="5014" y="1205"/>
                    <a:pt x="5324" y="1205"/>
                  </a:cubicBezTo>
                  <a:close/>
                  <a:moveTo>
                    <a:pt x="0" y="0"/>
                  </a:moveTo>
                  <a:lnTo>
                    <a:pt x="0" y="1696"/>
                  </a:lnTo>
                  <a:cubicBezTo>
                    <a:pt x="0" y="2629"/>
                    <a:pt x="756" y="3388"/>
                    <a:pt x="1693" y="3388"/>
                  </a:cubicBezTo>
                  <a:lnTo>
                    <a:pt x="11855" y="3388"/>
                  </a:lnTo>
                  <a:cubicBezTo>
                    <a:pt x="12792" y="3388"/>
                    <a:pt x="13548" y="2629"/>
                    <a:pt x="13551" y="1696"/>
                  </a:cubicBezTo>
                  <a:lnTo>
                    <a:pt x="135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37" name="Google Shape;6537;p83"/>
          <p:cNvGrpSpPr/>
          <p:nvPr/>
        </p:nvGrpSpPr>
        <p:grpSpPr>
          <a:xfrm>
            <a:off x="7148994" y="2287178"/>
            <a:ext cx="278296" cy="339253"/>
            <a:chOff x="3907325" y="2620775"/>
            <a:chExt cx="395250" cy="481825"/>
          </a:xfrm>
        </p:grpSpPr>
        <p:sp>
          <p:nvSpPr>
            <p:cNvPr id="6538" name="Google Shape;6538;p83"/>
            <p:cNvSpPr/>
            <p:nvPr/>
          </p:nvSpPr>
          <p:spPr>
            <a:xfrm>
              <a:off x="3907325" y="3016975"/>
              <a:ext cx="74550" cy="56475"/>
            </a:xfrm>
            <a:custGeom>
              <a:avLst/>
              <a:gdLst/>
              <a:ahLst/>
              <a:cxnLst/>
              <a:rect l="l" t="t" r="r" b="b"/>
              <a:pathLst>
                <a:path w="2982" h="2259" extrusionOk="0">
                  <a:moveTo>
                    <a:pt x="1" y="0"/>
                  </a:moveTo>
                  <a:lnTo>
                    <a:pt x="1" y="563"/>
                  </a:lnTo>
                  <a:cubicBezTo>
                    <a:pt x="1" y="1500"/>
                    <a:pt x="756" y="2256"/>
                    <a:pt x="1693" y="2259"/>
                  </a:cubicBezTo>
                  <a:lnTo>
                    <a:pt x="2982" y="2259"/>
                  </a:lnTo>
                  <a:cubicBezTo>
                    <a:pt x="2711" y="1527"/>
                    <a:pt x="2515" y="768"/>
                    <a:pt x="24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39" name="Google Shape;6539;p83"/>
            <p:cNvSpPr/>
            <p:nvPr/>
          </p:nvSpPr>
          <p:spPr>
            <a:xfrm>
              <a:off x="3907325" y="2705450"/>
              <a:ext cx="282325" cy="283325"/>
            </a:xfrm>
            <a:custGeom>
              <a:avLst/>
              <a:gdLst/>
              <a:ahLst/>
              <a:cxnLst/>
              <a:rect l="l" t="t" r="r" b="b"/>
              <a:pathLst>
                <a:path w="11293" h="11333" extrusionOk="0">
                  <a:moveTo>
                    <a:pt x="1" y="1"/>
                  </a:moveTo>
                  <a:lnTo>
                    <a:pt x="1" y="11332"/>
                  </a:lnTo>
                  <a:lnTo>
                    <a:pt x="2283" y="11332"/>
                  </a:lnTo>
                  <a:cubicBezTo>
                    <a:pt x="2274" y="11142"/>
                    <a:pt x="2259" y="10956"/>
                    <a:pt x="2259" y="10766"/>
                  </a:cubicBezTo>
                  <a:lnTo>
                    <a:pt x="2259" y="9637"/>
                  </a:lnTo>
                  <a:cubicBezTo>
                    <a:pt x="2259" y="8396"/>
                    <a:pt x="2834" y="7249"/>
                    <a:pt x="3834" y="6490"/>
                  </a:cubicBezTo>
                  <a:lnTo>
                    <a:pt x="4517" y="5975"/>
                  </a:lnTo>
                  <a:lnTo>
                    <a:pt x="4517" y="3145"/>
                  </a:lnTo>
                  <a:cubicBezTo>
                    <a:pt x="4517" y="2051"/>
                    <a:pt x="5400" y="1169"/>
                    <a:pt x="6493" y="1169"/>
                  </a:cubicBezTo>
                  <a:cubicBezTo>
                    <a:pt x="7583" y="1169"/>
                    <a:pt x="8468" y="2051"/>
                    <a:pt x="8468" y="3145"/>
                  </a:cubicBezTo>
                  <a:lnTo>
                    <a:pt x="8468" y="3617"/>
                  </a:lnTo>
                  <a:cubicBezTo>
                    <a:pt x="8743" y="3487"/>
                    <a:pt x="9031" y="3426"/>
                    <a:pt x="9314" y="3426"/>
                  </a:cubicBezTo>
                  <a:cubicBezTo>
                    <a:pt x="10141" y="3426"/>
                    <a:pt x="10923" y="3949"/>
                    <a:pt x="11196" y="4795"/>
                  </a:cubicBezTo>
                  <a:cubicBezTo>
                    <a:pt x="11226" y="4780"/>
                    <a:pt x="11260" y="4771"/>
                    <a:pt x="11293" y="4759"/>
                  </a:cubicBezTo>
                  <a:lnTo>
                    <a:pt x="11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0" name="Google Shape;6540;p83"/>
            <p:cNvSpPr/>
            <p:nvPr/>
          </p:nvSpPr>
          <p:spPr>
            <a:xfrm>
              <a:off x="3907325" y="2620775"/>
              <a:ext cx="282325" cy="56475"/>
            </a:xfrm>
            <a:custGeom>
              <a:avLst/>
              <a:gdLst/>
              <a:ahLst/>
              <a:cxnLst/>
              <a:rect l="l" t="t" r="r" b="b"/>
              <a:pathLst>
                <a:path w="11293" h="2259" extrusionOk="0">
                  <a:moveTo>
                    <a:pt x="1693" y="0"/>
                  </a:moveTo>
                  <a:cubicBezTo>
                    <a:pt x="756" y="0"/>
                    <a:pt x="1" y="759"/>
                    <a:pt x="1" y="1695"/>
                  </a:cubicBezTo>
                  <a:lnTo>
                    <a:pt x="1" y="2259"/>
                  </a:lnTo>
                  <a:lnTo>
                    <a:pt x="11293" y="2259"/>
                  </a:lnTo>
                  <a:lnTo>
                    <a:pt x="11293" y="1695"/>
                  </a:lnTo>
                  <a:cubicBezTo>
                    <a:pt x="11290" y="759"/>
                    <a:pt x="10534" y="0"/>
                    <a:pt x="9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1" name="Google Shape;6541;p83"/>
            <p:cNvSpPr/>
            <p:nvPr/>
          </p:nvSpPr>
          <p:spPr>
            <a:xfrm>
              <a:off x="3992025" y="2762900"/>
              <a:ext cx="310550" cy="339700"/>
            </a:xfrm>
            <a:custGeom>
              <a:avLst/>
              <a:gdLst/>
              <a:ahLst/>
              <a:cxnLst/>
              <a:rect l="l" t="t" r="r" b="b"/>
              <a:pathLst>
                <a:path w="12422" h="13588" extrusionOk="0">
                  <a:moveTo>
                    <a:pt x="3105" y="0"/>
                  </a:moveTo>
                  <a:cubicBezTo>
                    <a:pt x="2635" y="0"/>
                    <a:pt x="2259" y="377"/>
                    <a:pt x="2259" y="847"/>
                  </a:cubicBezTo>
                  <a:lnTo>
                    <a:pt x="2259" y="8468"/>
                  </a:lnTo>
                  <a:cubicBezTo>
                    <a:pt x="2259" y="8781"/>
                    <a:pt x="2006" y="9031"/>
                    <a:pt x="1693" y="9031"/>
                  </a:cubicBezTo>
                  <a:cubicBezTo>
                    <a:pt x="1379" y="9031"/>
                    <a:pt x="1129" y="8781"/>
                    <a:pt x="1129" y="8468"/>
                  </a:cubicBezTo>
                  <a:lnTo>
                    <a:pt x="1129" y="5095"/>
                  </a:lnTo>
                  <a:cubicBezTo>
                    <a:pt x="419" y="5622"/>
                    <a:pt x="0" y="6453"/>
                    <a:pt x="0" y="7339"/>
                  </a:cubicBezTo>
                  <a:lnTo>
                    <a:pt x="0" y="8468"/>
                  </a:lnTo>
                  <a:cubicBezTo>
                    <a:pt x="0" y="10052"/>
                    <a:pt x="368" y="11615"/>
                    <a:pt x="1069" y="13036"/>
                  </a:cubicBezTo>
                  <a:cubicBezTo>
                    <a:pt x="1223" y="13346"/>
                    <a:pt x="1322" y="13587"/>
                    <a:pt x="1693" y="13587"/>
                  </a:cubicBezTo>
                  <a:lnTo>
                    <a:pt x="10726" y="13587"/>
                  </a:lnTo>
                  <a:cubicBezTo>
                    <a:pt x="11097" y="13587"/>
                    <a:pt x="11196" y="13346"/>
                    <a:pt x="11350" y="13036"/>
                  </a:cubicBezTo>
                  <a:cubicBezTo>
                    <a:pt x="12051" y="11615"/>
                    <a:pt x="12419" y="10052"/>
                    <a:pt x="12422" y="8468"/>
                  </a:cubicBezTo>
                  <a:lnTo>
                    <a:pt x="12422" y="5363"/>
                  </a:lnTo>
                  <a:cubicBezTo>
                    <a:pt x="12422" y="4894"/>
                    <a:pt x="12042" y="4517"/>
                    <a:pt x="11572" y="4517"/>
                  </a:cubicBezTo>
                  <a:cubicBezTo>
                    <a:pt x="11106" y="4517"/>
                    <a:pt x="10726" y="4894"/>
                    <a:pt x="10726" y="5363"/>
                  </a:cubicBezTo>
                  <a:lnTo>
                    <a:pt x="10726" y="7339"/>
                  </a:lnTo>
                  <a:cubicBezTo>
                    <a:pt x="10726" y="7652"/>
                    <a:pt x="10473" y="7902"/>
                    <a:pt x="10163" y="7902"/>
                  </a:cubicBezTo>
                  <a:cubicBezTo>
                    <a:pt x="9850" y="7902"/>
                    <a:pt x="9597" y="7652"/>
                    <a:pt x="9597" y="7339"/>
                  </a:cubicBezTo>
                  <a:lnTo>
                    <a:pt x="9597" y="6297"/>
                  </a:lnTo>
                  <a:lnTo>
                    <a:pt x="9597" y="4234"/>
                  </a:lnTo>
                  <a:cubicBezTo>
                    <a:pt x="9597" y="3764"/>
                    <a:pt x="9218" y="3388"/>
                    <a:pt x="8751" y="3388"/>
                  </a:cubicBezTo>
                  <a:cubicBezTo>
                    <a:pt x="8281" y="3388"/>
                    <a:pt x="7905" y="3764"/>
                    <a:pt x="7905" y="4234"/>
                  </a:cubicBezTo>
                  <a:lnTo>
                    <a:pt x="7905" y="6210"/>
                  </a:lnTo>
                  <a:cubicBezTo>
                    <a:pt x="7905" y="6523"/>
                    <a:pt x="7652" y="6773"/>
                    <a:pt x="7339" y="6773"/>
                  </a:cubicBezTo>
                  <a:cubicBezTo>
                    <a:pt x="7025" y="6773"/>
                    <a:pt x="6776" y="6523"/>
                    <a:pt x="6776" y="6210"/>
                  </a:cubicBezTo>
                  <a:lnTo>
                    <a:pt x="6776" y="3105"/>
                  </a:lnTo>
                  <a:cubicBezTo>
                    <a:pt x="6776" y="2635"/>
                    <a:pt x="6396" y="2259"/>
                    <a:pt x="5926" y="2259"/>
                  </a:cubicBezTo>
                  <a:cubicBezTo>
                    <a:pt x="5460" y="2259"/>
                    <a:pt x="5080" y="2635"/>
                    <a:pt x="5080" y="3105"/>
                  </a:cubicBezTo>
                  <a:lnTo>
                    <a:pt x="5080" y="6210"/>
                  </a:lnTo>
                  <a:cubicBezTo>
                    <a:pt x="5080" y="6523"/>
                    <a:pt x="4827" y="6773"/>
                    <a:pt x="4517" y="6773"/>
                  </a:cubicBezTo>
                  <a:cubicBezTo>
                    <a:pt x="4204" y="6773"/>
                    <a:pt x="3951" y="6523"/>
                    <a:pt x="3951" y="6210"/>
                  </a:cubicBezTo>
                  <a:lnTo>
                    <a:pt x="3951" y="847"/>
                  </a:lnTo>
                  <a:cubicBezTo>
                    <a:pt x="3951" y="377"/>
                    <a:pt x="3572" y="0"/>
                    <a:pt x="31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2" name="Google Shape;6542;p83"/>
          <p:cNvGrpSpPr/>
          <p:nvPr/>
        </p:nvGrpSpPr>
        <p:grpSpPr>
          <a:xfrm>
            <a:off x="7542181" y="2297783"/>
            <a:ext cx="339253" cy="318042"/>
            <a:chOff x="4456875" y="2635825"/>
            <a:chExt cx="481825" cy="451700"/>
          </a:xfrm>
        </p:grpSpPr>
        <p:sp>
          <p:nvSpPr>
            <p:cNvPr id="6543" name="Google Shape;6543;p83"/>
            <p:cNvSpPr/>
            <p:nvPr/>
          </p:nvSpPr>
          <p:spPr>
            <a:xfrm>
              <a:off x="4542475" y="3031050"/>
              <a:ext cx="189725" cy="56475"/>
            </a:xfrm>
            <a:custGeom>
              <a:avLst/>
              <a:gdLst/>
              <a:ahLst/>
              <a:cxnLst/>
              <a:rect l="l" t="t" r="r" b="b"/>
              <a:pathLst>
                <a:path w="7589" h="2259" extrusionOk="0">
                  <a:moveTo>
                    <a:pt x="2792" y="0"/>
                  </a:moveTo>
                  <a:lnTo>
                    <a:pt x="2415" y="1130"/>
                  </a:lnTo>
                  <a:lnTo>
                    <a:pt x="567" y="1130"/>
                  </a:lnTo>
                  <a:cubicBezTo>
                    <a:pt x="253" y="1130"/>
                    <a:pt x="0" y="1383"/>
                    <a:pt x="0" y="1696"/>
                  </a:cubicBezTo>
                  <a:cubicBezTo>
                    <a:pt x="0" y="2006"/>
                    <a:pt x="253" y="2259"/>
                    <a:pt x="567" y="2259"/>
                  </a:cubicBezTo>
                  <a:lnTo>
                    <a:pt x="7589" y="2259"/>
                  </a:lnTo>
                  <a:cubicBezTo>
                    <a:pt x="7101" y="1831"/>
                    <a:pt x="6821" y="1214"/>
                    <a:pt x="6821" y="567"/>
                  </a:cubicBezTo>
                  <a:lnTo>
                    <a:pt x="68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4" name="Google Shape;6544;p83"/>
            <p:cNvSpPr/>
            <p:nvPr/>
          </p:nvSpPr>
          <p:spPr>
            <a:xfrm>
              <a:off x="4456875" y="2946350"/>
              <a:ext cx="256125" cy="56500"/>
            </a:xfrm>
            <a:custGeom>
              <a:avLst/>
              <a:gdLst/>
              <a:ahLst/>
              <a:cxnLst/>
              <a:rect l="l" t="t" r="r" b="b"/>
              <a:pathLst>
                <a:path w="10245" h="2260" extrusionOk="0">
                  <a:moveTo>
                    <a:pt x="1" y="1"/>
                  </a:moveTo>
                  <a:lnTo>
                    <a:pt x="1" y="567"/>
                  </a:lnTo>
                  <a:cubicBezTo>
                    <a:pt x="1" y="1500"/>
                    <a:pt x="756" y="2259"/>
                    <a:pt x="1693" y="2259"/>
                  </a:cubicBezTo>
                  <a:lnTo>
                    <a:pt x="10245" y="2259"/>
                  </a:lnTo>
                  <a:lnTo>
                    <a:pt x="1024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5" name="Google Shape;6545;p83"/>
            <p:cNvSpPr/>
            <p:nvPr/>
          </p:nvSpPr>
          <p:spPr>
            <a:xfrm>
              <a:off x="4741225" y="2861675"/>
              <a:ext cx="169400" cy="141175"/>
            </a:xfrm>
            <a:custGeom>
              <a:avLst/>
              <a:gdLst/>
              <a:ahLst/>
              <a:cxnLst/>
              <a:rect l="l" t="t" r="r" b="b"/>
              <a:pathLst>
                <a:path w="6776" h="5647" extrusionOk="0">
                  <a:moveTo>
                    <a:pt x="0" y="0"/>
                  </a:moveTo>
                  <a:lnTo>
                    <a:pt x="0" y="5646"/>
                  </a:lnTo>
                  <a:lnTo>
                    <a:pt x="6775" y="5646"/>
                  </a:ln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6" name="Google Shape;6546;p83"/>
            <p:cNvSpPr/>
            <p:nvPr/>
          </p:nvSpPr>
          <p:spPr>
            <a:xfrm>
              <a:off x="4741225" y="3031050"/>
              <a:ext cx="169400" cy="42400"/>
            </a:xfrm>
            <a:custGeom>
              <a:avLst/>
              <a:gdLst/>
              <a:ahLst/>
              <a:cxnLst/>
              <a:rect l="l" t="t" r="r" b="b"/>
              <a:pathLst>
                <a:path w="6776" h="1696" extrusionOk="0">
                  <a:moveTo>
                    <a:pt x="0" y="0"/>
                  </a:moveTo>
                  <a:lnTo>
                    <a:pt x="0" y="567"/>
                  </a:lnTo>
                  <a:cubicBezTo>
                    <a:pt x="0" y="1190"/>
                    <a:pt x="506" y="1696"/>
                    <a:pt x="1129" y="1696"/>
                  </a:cubicBezTo>
                  <a:lnTo>
                    <a:pt x="5646" y="1696"/>
                  </a:lnTo>
                  <a:cubicBezTo>
                    <a:pt x="6270" y="1696"/>
                    <a:pt x="6775" y="1190"/>
                    <a:pt x="6775" y="567"/>
                  </a:cubicBezTo>
                  <a:lnTo>
                    <a:pt x="67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7" name="Google Shape;6547;p83"/>
            <p:cNvSpPr/>
            <p:nvPr/>
          </p:nvSpPr>
          <p:spPr>
            <a:xfrm>
              <a:off x="4456875" y="2635825"/>
              <a:ext cx="481825" cy="282325"/>
            </a:xfrm>
            <a:custGeom>
              <a:avLst/>
              <a:gdLst/>
              <a:ahLst/>
              <a:cxnLst/>
              <a:rect l="l" t="t" r="r" b="b"/>
              <a:pathLst>
                <a:path w="19273" h="11293" extrusionOk="0">
                  <a:moveTo>
                    <a:pt x="1693" y="0"/>
                  </a:moveTo>
                  <a:cubicBezTo>
                    <a:pt x="756" y="0"/>
                    <a:pt x="1" y="759"/>
                    <a:pt x="1" y="1696"/>
                  </a:cubicBezTo>
                  <a:lnTo>
                    <a:pt x="1" y="11293"/>
                  </a:lnTo>
                  <a:lnTo>
                    <a:pt x="10245" y="11293"/>
                  </a:lnTo>
                  <a:lnTo>
                    <a:pt x="10245" y="7342"/>
                  </a:lnTo>
                  <a:cubicBezTo>
                    <a:pt x="10245" y="6092"/>
                    <a:pt x="11257" y="5083"/>
                    <a:pt x="12503" y="5083"/>
                  </a:cubicBezTo>
                  <a:lnTo>
                    <a:pt x="17020" y="5083"/>
                  </a:lnTo>
                  <a:cubicBezTo>
                    <a:pt x="18201" y="5083"/>
                    <a:pt x="19179" y="5993"/>
                    <a:pt x="19273" y="7167"/>
                  </a:cubicBezTo>
                  <a:lnTo>
                    <a:pt x="19273" y="1696"/>
                  </a:lnTo>
                  <a:cubicBezTo>
                    <a:pt x="19270" y="759"/>
                    <a:pt x="18514"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48" name="Google Shape;6548;p83"/>
            <p:cNvSpPr/>
            <p:nvPr/>
          </p:nvSpPr>
          <p:spPr>
            <a:xfrm>
              <a:off x="4741225" y="2791125"/>
              <a:ext cx="169400" cy="42325"/>
            </a:xfrm>
            <a:custGeom>
              <a:avLst/>
              <a:gdLst/>
              <a:ahLst/>
              <a:cxnLst/>
              <a:rect l="l" t="t" r="r" b="b"/>
              <a:pathLst>
                <a:path w="6776" h="1693" extrusionOk="0">
                  <a:moveTo>
                    <a:pt x="1129" y="1"/>
                  </a:moveTo>
                  <a:cubicBezTo>
                    <a:pt x="506" y="1"/>
                    <a:pt x="0" y="503"/>
                    <a:pt x="0" y="1130"/>
                  </a:cubicBezTo>
                  <a:lnTo>
                    <a:pt x="0" y="1693"/>
                  </a:lnTo>
                  <a:lnTo>
                    <a:pt x="6775" y="1693"/>
                  </a:lnTo>
                  <a:lnTo>
                    <a:pt x="6775" y="1130"/>
                  </a:lnTo>
                  <a:cubicBezTo>
                    <a:pt x="6775" y="503"/>
                    <a:pt x="6270" y="1"/>
                    <a:pt x="56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49" name="Google Shape;6549;p83"/>
          <p:cNvGrpSpPr/>
          <p:nvPr/>
        </p:nvGrpSpPr>
        <p:grpSpPr>
          <a:xfrm>
            <a:off x="7967105" y="2297783"/>
            <a:ext cx="339253" cy="318042"/>
            <a:chOff x="5049725" y="2635825"/>
            <a:chExt cx="481825" cy="451700"/>
          </a:xfrm>
        </p:grpSpPr>
        <p:sp>
          <p:nvSpPr>
            <p:cNvPr id="6550" name="Google Shape;6550;p83"/>
            <p:cNvSpPr/>
            <p:nvPr/>
          </p:nvSpPr>
          <p:spPr>
            <a:xfrm>
              <a:off x="5135325" y="3031050"/>
              <a:ext cx="310550" cy="56475"/>
            </a:xfrm>
            <a:custGeom>
              <a:avLst/>
              <a:gdLst/>
              <a:ahLst/>
              <a:cxnLst/>
              <a:rect l="l" t="t" r="r" b="b"/>
              <a:pathLst>
                <a:path w="12422" h="2259" extrusionOk="0">
                  <a:moveTo>
                    <a:pt x="2791" y="0"/>
                  </a:moveTo>
                  <a:lnTo>
                    <a:pt x="2415" y="1130"/>
                  </a:lnTo>
                  <a:lnTo>
                    <a:pt x="566" y="1130"/>
                  </a:lnTo>
                  <a:cubicBezTo>
                    <a:pt x="253" y="1130"/>
                    <a:pt x="0" y="1383"/>
                    <a:pt x="0" y="1696"/>
                  </a:cubicBezTo>
                  <a:cubicBezTo>
                    <a:pt x="0" y="2006"/>
                    <a:pt x="253" y="2259"/>
                    <a:pt x="566" y="2259"/>
                  </a:cubicBezTo>
                  <a:lnTo>
                    <a:pt x="11858" y="2259"/>
                  </a:lnTo>
                  <a:cubicBezTo>
                    <a:pt x="12169" y="2259"/>
                    <a:pt x="12421" y="2006"/>
                    <a:pt x="12421" y="1696"/>
                  </a:cubicBezTo>
                  <a:cubicBezTo>
                    <a:pt x="12421" y="1383"/>
                    <a:pt x="12169" y="1130"/>
                    <a:pt x="11858" y="1130"/>
                  </a:cubicBezTo>
                  <a:lnTo>
                    <a:pt x="10006" y="1130"/>
                  </a:lnTo>
                  <a:lnTo>
                    <a:pt x="9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1" name="Google Shape;6551;p83"/>
            <p:cNvSpPr/>
            <p:nvPr/>
          </p:nvSpPr>
          <p:spPr>
            <a:xfrm>
              <a:off x="5049725" y="2946350"/>
              <a:ext cx="481825" cy="56500"/>
            </a:xfrm>
            <a:custGeom>
              <a:avLst/>
              <a:gdLst/>
              <a:ahLst/>
              <a:cxnLst/>
              <a:rect l="l" t="t" r="r" b="b"/>
              <a:pathLst>
                <a:path w="19273" h="2260" extrusionOk="0">
                  <a:moveTo>
                    <a:pt x="0" y="1"/>
                  </a:moveTo>
                  <a:lnTo>
                    <a:pt x="0" y="567"/>
                  </a:lnTo>
                  <a:cubicBezTo>
                    <a:pt x="0" y="1500"/>
                    <a:pt x="756" y="2259"/>
                    <a:pt x="1693" y="2259"/>
                  </a:cubicBezTo>
                  <a:lnTo>
                    <a:pt x="17577" y="2259"/>
                  </a:lnTo>
                  <a:cubicBezTo>
                    <a:pt x="18513" y="2259"/>
                    <a:pt x="19269" y="1500"/>
                    <a:pt x="19272" y="567"/>
                  </a:cubicBezTo>
                  <a:lnTo>
                    <a:pt x="192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2" name="Google Shape;6552;p83"/>
            <p:cNvSpPr/>
            <p:nvPr/>
          </p:nvSpPr>
          <p:spPr>
            <a:xfrm>
              <a:off x="5049725" y="2635825"/>
              <a:ext cx="481825" cy="282325"/>
            </a:xfrm>
            <a:custGeom>
              <a:avLst/>
              <a:gdLst/>
              <a:ahLst/>
              <a:cxnLst/>
              <a:rect l="l" t="t" r="r" b="b"/>
              <a:pathLst>
                <a:path w="19273" h="11293" extrusionOk="0">
                  <a:moveTo>
                    <a:pt x="1693" y="0"/>
                  </a:moveTo>
                  <a:cubicBezTo>
                    <a:pt x="756" y="0"/>
                    <a:pt x="0" y="759"/>
                    <a:pt x="0" y="1696"/>
                  </a:cubicBezTo>
                  <a:lnTo>
                    <a:pt x="0" y="11293"/>
                  </a:lnTo>
                  <a:lnTo>
                    <a:pt x="19272" y="11293"/>
                  </a:lnTo>
                  <a:lnTo>
                    <a:pt x="19272" y="1696"/>
                  </a:lnTo>
                  <a:cubicBezTo>
                    <a:pt x="19269" y="759"/>
                    <a:pt x="18513" y="0"/>
                    <a:pt x="17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53" name="Google Shape;6553;p83"/>
          <p:cNvGrpSpPr/>
          <p:nvPr/>
        </p:nvGrpSpPr>
        <p:grpSpPr>
          <a:xfrm>
            <a:off x="2211475" y="3952243"/>
            <a:ext cx="338566" cy="338373"/>
            <a:chOff x="5643000" y="2621375"/>
            <a:chExt cx="480850" cy="480575"/>
          </a:xfrm>
        </p:grpSpPr>
        <p:sp>
          <p:nvSpPr>
            <p:cNvPr id="6554" name="Google Shape;6554;p83"/>
            <p:cNvSpPr/>
            <p:nvPr/>
          </p:nvSpPr>
          <p:spPr>
            <a:xfrm>
              <a:off x="5837150" y="2812950"/>
              <a:ext cx="92625" cy="88125"/>
            </a:xfrm>
            <a:custGeom>
              <a:avLst/>
              <a:gdLst/>
              <a:ahLst/>
              <a:cxnLst/>
              <a:rect l="l" t="t" r="r" b="b"/>
              <a:pathLst>
                <a:path w="3705" h="3525" extrusionOk="0">
                  <a:moveTo>
                    <a:pt x="1853" y="1"/>
                  </a:moveTo>
                  <a:lnTo>
                    <a:pt x="1" y="1347"/>
                  </a:lnTo>
                  <a:lnTo>
                    <a:pt x="706" y="3524"/>
                  </a:lnTo>
                  <a:lnTo>
                    <a:pt x="2997" y="3524"/>
                  </a:lnTo>
                  <a:lnTo>
                    <a:pt x="3705" y="1347"/>
                  </a:lnTo>
                  <a:lnTo>
                    <a:pt x="1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5" name="Google Shape;6555;p83"/>
            <p:cNvSpPr/>
            <p:nvPr/>
          </p:nvSpPr>
          <p:spPr>
            <a:xfrm>
              <a:off x="5643000" y="2631975"/>
              <a:ext cx="480850" cy="469975"/>
            </a:xfrm>
            <a:custGeom>
              <a:avLst/>
              <a:gdLst/>
              <a:ahLst/>
              <a:cxnLst/>
              <a:rect l="l" t="t" r="r" b="b"/>
              <a:pathLst>
                <a:path w="19234" h="18799" extrusionOk="0">
                  <a:moveTo>
                    <a:pt x="9617" y="5978"/>
                  </a:moveTo>
                  <a:cubicBezTo>
                    <a:pt x="9734" y="5978"/>
                    <a:pt x="9851" y="6014"/>
                    <a:pt x="9950" y="6087"/>
                  </a:cubicBezTo>
                  <a:lnTo>
                    <a:pt x="12464" y="7914"/>
                  </a:lnTo>
                  <a:cubicBezTo>
                    <a:pt x="12663" y="8059"/>
                    <a:pt x="12745" y="8312"/>
                    <a:pt x="12669" y="8547"/>
                  </a:cubicBezTo>
                  <a:lnTo>
                    <a:pt x="11709" y="11504"/>
                  </a:lnTo>
                  <a:cubicBezTo>
                    <a:pt x="11633" y="11736"/>
                    <a:pt x="11417" y="11892"/>
                    <a:pt x="11173" y="11892"/>
                  </a:cubicBezTo>
                  <a:lnTo>
                    <a:pt x="8062" y="11892"/>
                  </a:lnTo>
                  <a:cubicBezTo>
                    <a:pt x="7818" y="11892"/>
                    <a:pt x="7601" y="11736"/>
                    <a:pt x="7526" y="11504"/>
                  </a:cubicBezTo>
                  <a:lnTo>
                    <a:pt x="6565" y="8547"/>
                  </a:lnTo>
                  <a:cubicBezTo>
                    <a:pt x="6490" y="8312"/>
                    <a:pt x="6571" y="8059"/>
                    <a:pt x="6770" y="7914"/>
                  </a:cubicBezTo>
                  <a:lnTo>
                    <a:pt x="9285" y="6087"/>
                  </a:lnTo>
                  <a:cubicBezTo>
                    <a:pt x="9384" y="6014"/>
                    <a:pt x="9501" y="5978"/>
                    <a:pt x="9617" y="5978"/>
                  </a:cubicBezTo>
                  <a:close/>
                  <a:moveTo>
                    <a:pt x="6785" y="1"/>
                  </a:moveTo>
                  <a:lnTo>
                    <a:pt x="6785" y="1"/>
                  </a:lnTo>
                  <a:cubicBezTo>
                    <a:pt x="5289" y="462"/>
                    <a:pt x="3928" y="1284"/>
                    <a:pt x="2822" y="2395"/>
                  </a:cubicBezTo>
                  <a:cubicBezTo>
                    <a:pt x="2431" y="2783"/>
                    <a:pt x="2076" y="3208"/>
                    <a:pt x="1756" y="3656"/>
                  </a:cubicBezTo>
                  <a:lnTo>
                    <a:pt x="3072" y="3834"/>
                  </a:lnTo>
                  <a:cubicBezTo>
                    <a:pt x="3289" y="3864"/>
                    <a:pt x="3467" y="4015"/>
                    <a:pt x="3533" y="4220"/>
                  </a:cubicBezTo>
                  <a:lnTo>
                    <a:pt x="4497" y="7177"/>
                  </a:lnTo>
                  <a:cubicBezTo>
                    <a:pt x="4572" y="7408"/>
                    <a:pt x="4488" y="7664"/>
                    <a:pt x="4289" y="7809"/>
                  </a:cubicBezTo>
                  <a:lnTo>
                    <a:pt x="1775" y="9637"/>
                  </a:lnTo>
                  <a:cubicBezTo>
                    <a:pt x="1677" y="9708"/>
                    <a:pt x="1560" y="9743"/>
                    <a:pt x="1444" y="9743"/>
                  </a:cubicBezTo>
                  <a:cubicBezTo>
                    <a:pt x="1351" y="9743"/>
                    <a:pt x="1259" y="9721"/>
                    <a:pt x="1175" y="9676"/>
                  </a:cubicBezTo>
                  <a:lnTo>
                    <a:pt x="7" y="9047"/>
                  </a:lnTo>
                  <a:cubicBezTo>
                    <a:pt x="7" y="9092"/>
                    <a:pt x="7" y="9140"/>
                    <a:pt x="7" y="9188"/>
                  </a:cubicBezTo>
                  <a:cubicBezTo>
                    <a:pt x="1" y="11269"/>
                    <a:pt x="675" y="13292"/>
                    <a:pt x="1925" y="14955"/>
                  </a:cubicBezTo>
                  <a:lnTo>
                    <a:pt x="2500" y="13756"/>
                  </a:lnTo>
                  <a:cubicBezTo>
                    <a:pt x="2594" y="13560"/>
                    <a:pt x="2792" y="13437"/>
                    <a:pt x="3009" y="13437"/>
                  </a:cubicBezTo>
                  <a:lnTo>
                    <a:pt x="6120" y="13437"/>
                  </a:lnTo>
                  <a:cubicBezTo>
                    <a:pt x="6364" y="13437"/>
                    <a:pt x="6580" y="13594"/>
                    <a:pt x="6656" y="13828"/>
                  </a:cubicBezTo>
                  <a:lnTo>
                    <a:pt x="7616" y="16786"/>
                  </a:lnTo>
                  <a:cubicBezTo>
                    <a:pt x="7683" y="16990"/>
                    <a:pt x="7625" y="17216"/>
                    <a:pt x="7469" y="17367"/>
                  </a:cubicBezTo>
                  <a:lnTo>
                    <a:pt x="6508" y="18288"/>
                  </a:lnTo>
                  <a:cubicBezTo>
                    <a:pt x="7515" y="18628"/>
                    <a:pt x="8566" y="18799"/>
                    <a:pt x="9616" y="18799"/>
                  </a:cubicBezTo>
                  <a:cubicBezTo>
                    <a:pt x="10667" y="18799"/>
                    <a:pt x="11718" y="18628"/>
                    <a:pt x="12726" y="18288"/>
                  </a:cubicBezTo>
                  <a:lnTo>
                    <a:pt x="11763" y="17367"/>
                  </a:lnTo>
                  <a:cubicBezTo>
                    <a:pt x="11606" y="17216"/>
                    <a:pt x="11549" y="16990"/>
                    <a:pt x="11615" y="16786"/>
                  </a:cubicBezTo>
                  <a:lnTo>
                    <a:pt x="12576" y="13828"/>
                  </a:lnTo>
                  <a:cubicBezTo>
                    <a:pt x="12651" y="13594"/>
                    <a:pt x="12868" y="13437"/>
                    <a:pt x="13115" y="13437"/>
                  </a:cubicBezTo>
                  <a:lnTo>
                    <a:pt x="16223" y="13437"/>
                  </a:lnTo>
                  <a:cubicBezTo>
                    <a:pt x="16439" y="13437"/>
                    <a:pt x="16638" y="13560"/>
                    <a:pt x="16731" y="13756"/>
                  </a:cubicBezTo>
                  <a:lnTo>
                    <a:pt x="17307" y="14955"/>
                  </a:lnTo>
                  <a:cubicBezTo>
                    <a:pt x="18559" y="13292"/>
                    <a:pt x="19234" y="11269"/>
                    <a:pt x="19228" y="9188"/>
                  </a:cubicBezTo>
                  <a:cubicBezTo>
                    <a:pt x="19228" y="9140"/>
                    <a:pt x="19228" y="9092"/>
                    <a:pt x="19225" y="9044"/>
                  </a:cubicBezTo>
                  <a:lnTo>
                    <a:pt x="18059" y="9673"/>
                  </a:lnTo>
                  <a:cubicBezTo>
                    <a:pt x="17975" y="9719"/>
                    <a:pt x="17883" y="9742"/>
                    <a:pt x="17791" y="9742"/>
                  </a:cubicBezTo>
                  <a:cubicBezTo>
                    <a:pt x="17674" y="9742"/>
                    <a:pt x="17557" y="9705"/>
                    <a:pt x="17457" y="9634"/>
                  </a:cubicBezTo>
                  <a:lnTo>
                    <a:pt x="14943" y="7806"/>
                  </a:lnTo>
                  <a:cubicBezTo>
                    <a:pt x="14744" y="7661"/>
                    <a:pt x="14663" y="7408"/>
                    <a:pt x="14738" y="7174"/>
                  </a:cubicBezTo>
                  <a:lnTo>
                    <a:pt x="15702" y="4220"/>
                  </a:lnTo>
                  <a:cubicBezTo>
                    <a:pt x="15768" y="4012"/>
                    <a:pt x="15945" y="3864"/>
                    <a:pt x="16162" y="3834"/>
                  </a:cubicBezTo>
                  <a:lnTo>
                    <a:pt x="17478" y="3656"/>
                  </a:lnTo>
                  <a:cubicBezTo>
                    <a:pt x="17162" y="3208"/>
                    <a:pt x="16804" y="2783"/>
                    <a:pt x="16415" y="2395"/>
                  </a:cubicBezTo>
                  <a:cubicBezTo>
                    <a:pt x="15307" y="1284"/>
                    <a:pt x="13946" y="462"/>
                    <a:pt x="12449" y="1"/>
                  </a:cubicBezTo>
                  <a:lnTo>
                    <a:pt x="12449" y="1"/>
                  </a:lnTo>
                  <a:lnTo>
                    <a:pt x="12690" y="1311"/>
                  </a:lnTo>
                  <a:cubicBezTo>
                    <a:pt x="12726" y="1524"/>
                    <a:pt x="12642" y="1741"/>
                    <a:pt x="12464" y="1868"/>
                  </a:cubicBezTo>
                  <a:lnTo>
                    <a:pt x="9950" y="3696"/>
                  </a:lnTo>
                  <a:cubicBezTo>
                    <a:pt x="9851" y="3768"/>
                    <a:pt x="9734" y="3804"/>
                    <a:pt x="9618" y="3804"/>
                  </a:cubicBezTo>
                  <a:cubicBezTo>
                    <a:pt x="9501" y="3804"/>
                    <a:pt x="9385" y="3768"/>
                    <a:pt x="9288" y="3696"/>
                  </a:cubicBezTo>
                  <a:lnTo>
                    <a:pt x="6770" y="1868"/>
                  </a:lnTo>
                  <a:cubicBezTo>
                    <a:pt x="6596" y="1741"/>
                    <a:pt x="6508" y="1524"/>
                    <a:pt x="6547" y="1311"/>
                  </a:cubicBezTo>
                  <a:lnTo>
                    <a:pt x="67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6" name="Google Shape;6556;p83"/>
            <p:cNvSpPr/>
            <p:nvPr/>
          </p:nvSpPr>
          <p:spPr>
            <a:xfrm>
              <a:off x="6041550" y="2749725"/>
              <a:ext cx="79750" cy="95025"/>
            </a:xfrm>
            <a:custGeom>
              <a:avLst/>
              <a:gdLst/>
              <a:ahLst/>
              <a:cxnLst/>
              <a:rect l="l" t="t" r="r" b="b"/>
              <a:pathLst>
                <a:path w="3190" h="3801" extrusionOk="0">
                  <a:moveTo>
                    <a:pt x="2184" y="0"/>
                  </a:moveTo>
                  <a:lnTo>
                    <a:pt x="723" y="196"/>
                  </a:lnTo>
                  <a:lnTo>
                    <a:pt x="0" y="2424"/>
                  </a:lnTo>
                  <a:lnTo>
                    <a:pt x="1895" y="3801"/>
                  </a:lnTo>
                  <a:lnTo>
                    <a:pt x="3189" y="3102"/>
                  </a:lnTo>
                  <a:cubicBezTo>
                    <a:pt x="3036" y="2018"/>
                    <a:pt x="2696" y="967"/>
                    <a:pt x="2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7" name="Google Shape;6557;p83"/>
            <p:cNvSpPr/>
            <p:nvPr/>
          </p:nvSpPr>
          <p:spPr>
            <a:xfrm>
              <a:off x="5963025" y="2996125"/>
              <a:ext cx="92625" cy="81175"/>
            </a:xfrm>
            <a:custGeom>
              <a:avLst/>
              <a:gdLst/>
              <a:ahLst/>
              <a:cxnLst/>
              <a:rect l="l" t="t" r="r" b="b"/>
              <a:pathLst>
                <a:path w="3705" h="3247" extrusionOk="0">
                  <a:moveTo>
                    <a:pt x="723" y="0"/>
                  </a:moveTo>
                  <a:lnTo>
                    <a:pt x="1" y="2229"/>
                  </a:lnTo>
                  <a:lnTo>
                    <a:pt x="1067" y="3246"/>
                  </a:lnTo>
                  <a:cubicBezTo>
                    <a:pt x="2009" y="2780"/>
                    <a:pt x="2870" y="2162"/>
                    <a:pt x="3614" y="1416"/>
                  </a:cubicBezTo>
                  <a:cubicBezTo>
                    <a:pt x="3644" y="1388"/>
                    <a:pt x="3674" y="1355"/>
                    <a:pt x="3705" y="1325"/>
                  </a:cubicBezTo>
                  <a:lnTo>
                    <a:pt x="306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8" name="Google Shape;6558;p83"/>
            <p:cNvSpPr/>
            <p:nvPr/>
          </p:nvSpPr>
          <p:spPr>
            <a:xfrm>
              <a:off x="5711225" y="2996200"/>
              <a:ext cx="92600" cy="81100"/>
            </a:xfrm>
            <a:custGeom>
              <a:avLst/>
              <a:gdLst/>
              <a:ahLst/>
              <a:cxnLst/>
              <a:rect l="l" t="t" r="r" b="b"/>
              <a:pathLst>
                <a:path w="3704" h="3244" extrusionOk="0">
                  <a:moveTo>
                    <a:pt x="635" y="0"/>
                  </a:moveTo>
                  <a:lnTo>
                    <a:pt x="0" y="1322"/>
                  </a:lnTo>
                  <a:cubicBezTo>
                    <a:pt x="30" y="1355"/>
                    <a:pt x="60" y="1385"/>
                    <a:pt x="93" y="1416"/>
                  </a:cubicBezTo>
                  <a:cubicBezTo>
                    <a:pt x="834" y="2162"/>
                    <a:pt x="1695" y="2780"/>
                    <a:pt x="2638" y="3243"/>
                  </a:cubicBezTo>
                  <a:lnTo>
                    <a:pt x="3704" y="2229"/>
                  </a:lnTo>
                  <a:lnTo>
                    <a:pt x="298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59" name="Google Shape;6559;p83"/>
            <p:cNvSpPr/>
            <p:nvPr/>
          </p:nvSpPr>
          <p:spPr>
            <a:xfrm>
              <a:off x="5645575" y="2749725"/>
              <a:ext cx="79825" cy="95100"/>
            </a:xfrm>
            <a:custGeom>
              <a:avLst/>
              <a:gdLst/>
              <a:ahLst/>
              <a:cxnLst/>
              <a:rect l="l" t="t" r="r" b="b"/>
              <a:pathLst>
                <a:path w="3193" h="3804" extrusionOk="0">
                  <a:moveTo>
                    <a:pt x="1009" y="0"/>
                  </a:moveTo>
                  <a:cubicBezTo>
                    <a:pt x="497" y="967"/>
                    <a:pt x="154" y="2018"/>
                    <a:pt x="0" y="3105"/>
                  </a:cubicBezTo>
                  <a:lnTo>
                    <a:pt x="1295" y="3804"/>
                  </a:lnTo>
                  <a:lnTo>
                    <a:pt x="3192" y="2424"/>
                  </a:lnTo>
                  <a:lnTo>
                    <a:pt x="2467" y="196"/>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0" name="Google Shape;6560;p83"/>
            <p:cNvSpPr/>
            <p:nvPr/>
          </p:nvSpPr>
          <p:spPr>
            <a:xfrm>
              <a:off x="5836025" y="2621375"/>
              <a:ext cx="94800" cy="74100"/>
            </a:xfrm>
            <a:custGeom>
              <a:avLst/>
              <a:gdLst/>
              <a:ahLst/>
              <a:cxnLst/>
              <a:rect l="l" t="t" r="r" b="b"/>
              <a:pathLst>
                <a:path w="3792" h="2964" extrusionOk="0">
                  <a:moveTo>
                    <a:pt x="1897" y="1"/>
                  </a:moveTo>
                  <a:cubicBezTo>
                    <a:pt x="1351" y="1"/>
                    <a:pt x="805" y="47"/>
                    <a:pt x="266" y="139"/>
                  </a:cubicBezTo>
                  <a:lnTo>
                    <a:pt x="1" y="1587"/>
                  </a:lnTo>
                  <a:lnTo>
                    <a:pt x="1898" y="2963"/>
                  </a:lnTo>
                  <a:lnTo>
                    <a:pt x="3792" y="1587"/>
                  </a:lnTo>
                  <a:lnTo>
                    <a:pt x="3530" y="139"/>
                  </a:lnTo>
                  <a:cubicBezTo>
                    <a:pt x="2989" y="47"/>
                    <a:pt x="2443" y="1"/>
                    <a:pt x="18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61" name="Google Shape;6561;p83"/>
          <p:cNvGrpSpPr/>
          <p:nvPr/>
        </p:nvGrpSpPr>
        <p:grpSpPr>
          <a:xfrm>
            <a:off x="4032695" y="3951803"/>
            <a:ext cx="339359" cy="339253"/>
            <a:chOff x="6235250" y="2620775"/>
            <a:chExt cx="481975" cy="481825"/>
          </a:xfrm>
        </p:grpSpPr>
        <p:sp>
          <p:nvSpPr>
            <p:cNvPr id="6562" name="Google Shape;6562;p83"/>
            <p:cNvSpPr/>
            <p:nvPr/>
          </p:nvSpPr>
          <p:spPr>
            <a:xfrm>
              <a:off x="6405675" y="2620775"/>
              <a:ext cx="28275" cy="56475"/>
            </a:xfrm>
            <a:custGeom>
              <a:avLst/>
              <a:gdLst/>
              <a:ahLst/>
              <a:cxnLst/>
              <a:rect l="l" t="t" r="r" b="b"/>
              <a:pathLst>
                <a:path w="1131"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3" name="Google Shape;6563;p83"/>
            <p:cNvSpPr/>
            <p:nvPr/>
          </p:nvSpPr>
          <p:spPr>
            <a:xfrm>
              <a:off x="6518600" y="2620775"/>
              <a:ext cx="28250" cy="56475"/>
            </a:xfrm>
            <a:custGeom>
              <a:avLst/>
              <a:gdLst/>
              <a:ahLst/>
              <a:cxnLst/>
              <a:rect l="l" t="t" r="r" b="b"/>
              <a:pathLst>
                <a:path w="1130" h="2259" extrusionOk="0">
                  <a:moveTo>
                    <a:pt x="567" y="0"/>
                  </a:moveTo>
                  <a:cubicBezTo>
                    <a:pt x="254" y="0"/>
                    <a:pt x="1" y="253"/>
                    <a:pt x="1" y="566"/>
                  </a:cubicBezTo>
                  <a:lnTo>
                    <a:pt x="1" y="1695"/>
                  </a:lnTo>
                  <a:cubicBezTo>
                    <a:pt x="1" y="2006"/>
                    <a:pt x="254" y="2259"/>
                    <a:pt x="567" y="2259"/>
                  </a:cubicBezTo>
                  <a:cubicBezTo>
                    <a:pt x="877" y="2259"/>
                    <a:pt x="1130" y="2006"/>
                    <a:pt x="1130" y="1695"/>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4" name="Google Shape;6564;p83"/>
            <p:cNvSpPr/>
            <p:nvPr/>
          </p:nvSpPr>
          <p:spPr>
            <a:xfrm>
              <a:off x="6603300" y="2649000"/>
              <a:ext cx="28250" cy="56475"/>
            </a:xfrm>
            <a:custGeom>
              <a:avLst/>
              <a:gdLst/>
              <a:ahLst/>
              <a:cxnLst/>
              <a:rect l="l" t="t" r="r" b="b"/>
              <a:pathLst>
                <a:path w="1130" h="2259" extrusionOk="0">
                  <a:moveTo>
                    <a:pt x="567" y="0"/>
                  </a:moveTo>
                  <a:cubicBezTo>
                    <a:pt x="253" y="0"/>
                    <a:pt x="0" y="253"/>
                    <a:pt x="0" y="566"/>
                  </a:cubicBezTo>
                  <a:lnTo>
                    <a:pt x="0" y="1696"/>
                  </a:lnTo>
                  <a:cubicBezTo>
                    <a:pt x="0" y="2006"/>
                    <a:pt x="253" y="2259"/>
                    <a:pt x="567" y="2259"/>
                  </a:cubicBezTo>
                  <a:cubicBezTo>
                    <a:pt x="877" y="2259"/>
                    <a:pt x="1130" y="2006"/>
                    <a:pt x="1130" y="1696"/>
                  </a:cubicBezTo>
                  <a:lnTo>
                    <a:pt x="1130" y="566"/>
                  </a:lnTo>
                  <a:cubicBezTo>
                    <a:pt x="1130" y="253"/>
                    <a:pt x="877"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5" name="Google Shape;6565;p83"/>
            <p:cNvSpPr/>
            <p:nvPr/>
          </p:nvSpPr>
          <p:spPr>
            <a:xfrm>
              <a:off x="6321000" y="2649000"/>
              <a:ext cx="28250" cy="56475"/>
            </a:xfrm>
            <a:custGeom>
              <a:avLst/>
              <a:gdLst/>
              <a:ahLst/>
              <a:cxnLst/>
              <a:rect l="l" t="t" r="r" b="b"/>
              <a:pathLst>
                <a:path w="1130" h="2259" extrusionOk="0">
                  <a:moveTo>
                    <a:pt x="566" y="0"/>
                  </a:moveTo>
                  <a:cubicBezTo>
                    <a:pt x="253" y="0"/>
                    <a:pt x="0" y="253"/>
                    <a:pt x="0" y="566"/>
                  </a:cubicBezTo>
                  <a:lnTo>
                    <a:pt x="0" y="1696"/>
                  </a:lnTo>
                  <a:cubicBezTo>
                    <a:pt x="0" y="2006"/>
                    <a:pt x="253" y="2259"/>
                    <a:pt x="566" y="2259"/>
                  </a:cubicBezTo>
                  <a:cubicBezTo>
                    <a:pt x="876" y="2259"/>
                    <a:pt x="1129" y="2006"/>
                    <a:pt x="1129" y="1696"/>
                  </a:cubicBezTo>
                  <a:lnTo>
                    <a:pt x="1129" y="566"/>
                  </a:lnTo>
                  <a:cubicBezTo>
                    <a:pt x="1129" y="253"/>
                    <a:pt x="876" y="0"/>
                    <a:pt x="5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66" name="Google Shape;6566;p83"/>
            <p:cNvSpPr/>
            <p:nvPr/>
          </p:nvSpPr>
          <p:spPr>
            <a:xfrm>
              <a:off x="6235250" y="2677225"/>
              <a:ext cx="481975" cy="425375"/>
            </a:xfrm>
            <a:custGeom>
              <a:avLst/>
              <a:gdLst/>
              <a:ahLst/>
              <a:cxnLst/>
              <a:rect l="l" t="t" r="r" b="b"/>
              <a:pathLst>
                <a:path w="19279" h="17015" extrusionOk="0">
                  <a:moveTo>
                    <a:pt x="9639" y="1"/>
                  </a:moveTo>
                  <a:cubicBezTo>
                    <a:pt x="9326" y="1"/>
                    <a:pt x="9073" y="254"/>
                    <a:pt x="9073" y="567"/>
                  </a:cubicBezTo>
                  <a:lnTo>
                    <a:pt x="9073" y="1202"/>
                  </a:lnTo>
                  <a:cubicBezTo>
                    <a:pt x="7920" y="1470"/>
                    <a:pt x="6872" y="2548"/>
                    <a:pt x="6252" y="4156"/>
                  </a:cubicBezTo>
                  <a:cubicBezTo>
                    <a:pt x="6164" y="4380"/>
                    <a:pt x="5952" y="4518"/>
                    <a:pt x="5726" y="4518"/>
                  </a:cubicBezTo>
                  <a:cubicBezTo>
                    <a:pt x="5658" y="4518"/>
                    <a:pt x="5588" y="4505"/>
                    <a:pt x="5520" y="4478"/>
                  </a:cubicBezTo>
                  <a:cubicBezTo>
                    <a:pt x="5231" y="4367"/>
                    <a:pt x="5083" y="4042"/>
                    <a:pt x="5198" y="3750"/>
                  </a:cubicBezTo>
                  <a:cubicBezTo>
                    <a:pt x="5532" y="2876"/>
                    <a:pt x="5987" y="2130"/>
                    <a:pt x="6517" y="1536"/>
                  </a:cubicBezTo>
                  <a:lnTo>
                    <a:pt x="6517" y="1536"/>
                  </a:lnTo>
                  <a:cubicBezTo>
                    <a:pt x="2753" y="2527"/>
                    <a:pt x="0" y="5258"/>
                    <a:pt x="0" y="8468"/>
                  </a:cubicBezTo>
                  <a:lnTo>
                    <a:pt x="0" y="9034"/>
                  </a:lnTo>
                  <a:cubicBezTo>
                    <a:pt x="0" y="9347"/>
                    <a:pt x="253" y="9597"/>
                    <a:pt x="564" y="9597"/>
                  </a:cubicBezTo>
                  <a:cubicBezTo>
                    <a:pt x="877" y="9597"/>
                    <a:pt x="1130" y="9347"/>
                    <a:pt x="1130" y="9034"/>
                  </a:cubicBezTo>
                  <a:cubicBezTo>
                    <a:pt x="1130" y="8423"/>
                    <a:pt x="1904" y="7905"/>
                    <a:pt x="2822" y="7905"/>
                  </a:cubicBezTo>
                  <a:cubicBezTo>
                    <a:pt x="3740" y="7905"/>
                    <a:pt x="4553" y="8423"/>
                    <a:pt x="4553" y="9034"/>
                  </a:cubicBezTo>
                  <a:cubicBezTo>
                    <a:pt x="4553" y="9347"/>
                    <a:pt x="4806" y="9597"/>
                    <a:pt x="5120" y="9597"/>
                  </a:cubicBezTo>
                  <a:cubicBezTo>
                    <a:pt x="5430" y="9597"/>
                    <a:pt x="5683" y="9347"/>
                    <a:pt x="5683" y="9034"/>
                  </a:cubicBezTo>
                  <a:cubicBezTo>
                    <a:pt x="5683" y="8423"/>
                    <a:pt x="6460" y="7905"/>
                    <a:pt x="7378" y="7905"/>
                  </a:cubicBezTo>
                  <a:cubicBezTo>
                    <a:pt x="8296" y="7905"/>
                    <a:pt x="9070" y="8423"/>
                    <a:pt x="9070" y="9034"/>
                  </a:cubicBezTo>
                  <a:lnTo>
                    <a:pt x="9070" y="14756"/>
                  </a:lnTo>
                  <a:cubicBezTo>
                    <a:pt x="9070" y="15379"/>
                    <a:pt x="8564" y="15885"/>
                    <a:pt x="7941" y="15885"/>
                  </a:cubicBezTo>
                  <a:cubicBezTo>
                    <a:pt x="7318" y="15885"/>
                    <a:pt x="6812" y="15379"/>
                    <a:pt x="6812" y="14756"/>
                  </a:cubicBezTo>
                  <a:lnTo>
                    <a:pt x="6812" y="14190"/>
                  </a:lnTo>
                  <a:cubicBezTo>
                    <a:pt x="6812" y="13879"/>
                    <a:pt x="6559" y="13626"/>
                    <a:pt x="6249" y="13626"/>
                  </a:cubicBezTo>
                  <a:cubicBezTo>
                    <a:pt x="5936" y="13626"/>
                    <a:pt x="5683" y="13879"/>
                    <a:pt x="5683" y="14190"/>
                  </a:cubicBezTo>
                  <a:lnTo>
                    <a:pt x="5683" y="14756"/>
                  </a:lnTo>
                  <a:cubicBezTo>
                    <a:pt x="5683" y="16002"/>
                    <a:pt x="6694" y="17014"/>
                    <a:pt x="7941" y="17014"/>
                  </a:cubicBezTo>
                  <a:cubicBezTo>
                    <a:pt x="9188" y="17014"/>
                    <a:pt x="10200" y="16002"/>
                    <a:pt x="10200" y="14756"/>
                  </a:cubicBezTo>
                  <a:lnTo>
                    <a:pt x="10200" y="9034"/>
                  </a:lnTo>
                  <a:cubicBezTo>
                    <a:pt x="10200" y="8423"/>
                    <a:pt x="10976" y="7905"/>
                    <a:pt x="11895" y="7905"/>
                  </a:cubicBezTo>
                  <a:cubicBezTo>
                    <a:pt x="12813" y="7905"/>
                    <a:pt x="13587" y="8423"/>
                    <a:pt x="13587" y="9034"/>
                  </a:cubicBezTo>
                  <a:cubicBezTo>
                    <a:pt x="13587" y="9347"/>
                    <a:pt x="13840" y="9597"/>
                    <a:pt x="14153" y="9597"/>
                  </a:cubicBezTo>
                  <a:cubicBezTo>
                    <a:pt x="14463" y="9597"/>
                    <a:pt x="14716" y="9347"/>
                    <a:pt x="14716" y="9034"/>
                  </a:cubicBezTo>
                  <a:cubicBezTo>
                    <a:pt x="14716" y="8423"/>
                    <a:pt x="15529" y="7905"/>
                    <a:pt x="16448" y="7905"/>
                  </a:cubicBezTo>
                  <a:cubicBezTo>
                    <a:pt x="17366" y="7905"/>
                    <a:pt x="18143" y="8423"/>
                    <a:pt x="18143" y="9034"/>
                  </a:cubicBezTo>
                  <a:cubicBezTo>
                    <a:pt x="18143" y="9347"/>
                    <a:pt x="18396" y="9597"/>
                    <a:pt x="18706" y="9597"/>
                  </a:cubicBezTo>
                  <a:cubicBezTo>
                    <a:pt x="19019" y="9597"/>
                    <a:pt x="19272" y="9347"/>
                    <a:pt x="19272" y="9034"/>
                  </a:cubicBezTo>
                  <a:lnTo>
                    <a:pt x="19272" y="8471"/>
                  </a:lnTo>
                  <a:cubicBezTo>
                    <a:pt x="19278" y="5258"/>
                    <a:pt x="16523" y="2527"/>
                    <a:pt x="12759" y="1536"/>
                  </a:cubicBezTo>
                  <a:lnTo>
                    <a:pt x="12759" y="1536"/>
                  </a:lnTo>
                  <a:cubicBezTo>
                    <a:pt x="13292" y="2130"/>
                    <a:pt x="13744" y="2876"/>
                    <a:pt x="14081" y="3750"/>
                  </a:cubicBezTo>
                  <a:cubicBezTo>
                    <a:pt x="14192" y="4042"/>
                    <a:pt x="14048" y="4367"/>
                    <a:pt x="13756" y="4478"/>
                  </a:cubicBezTo>
                  <a:cubicBezTo>
                    <a:pt x="13688" y="4505"/>
                    <a:pt x="13618" y="4518"/>
                    <a:pt x="13550" y="4518"/>
                  </a:cubicBezTo>
                  <a:cubicBezTo>
                    <a:pt x="13324" y="4518"/>
                    <a:pt x="13113" y="4380"/>
                    <a:pt x="13027" y="4156"/>
                  </a:cubicBezTo>
                  <a:cubicBezTo>
                    <a:pt x="12407" y="2548"/>
                    <a:pt x="11359" y="1470"/>
                    <a:pt x="10203" y="1202"/>
                  </a:cubicBezTo>
                  <a:lnTo>
                    <a:pt x="10203" y="567"/>
                  </a:lnTo>
                  <a:cubicBezTo>
                    <a:pt x="10203" y="254"/>
                    <a:pt x="9950" y="1"/>
                    <a:pt x="9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67" name="Google Shape;6567;p83"/>
          <p:cNvSpPr/>
          <p:nvPr/>
        </p:nvSpPr>
        <p:spPr>
          <a:xfrm>
            <a:off x="5030010" y="2720693"/>
            <a:ext cx="345027" cy="320295"/>
          </a:xfrm>
          <a:custGeom>
            <a:avLst/>
            <a:gdLst/>
            <a:ahLst/>
            <a:cxnLst/>
            <a:rect l="l" t="t" r="r" b="b"/>
            <a:pathLst>
              <a:path w="19601" h="18196" extrusionOk="0">
                <a:moveTo>
                  <a:pt x="9798" y="0"/>
                </a:moveTo>
                <a:cubicBezTo>
                  <a:pt x="9597" y="0"/>
                  <a:pt x="9397" y="104"/>
                  <a:pt x="9293" y="312"/>
                </a:cubicBezTo>
                <a:lnTo>
                  <a:pt x="6619" y="5666"/>
                </a:lnTo>
                <a:lnTo>
                  <a:pt x="648" y="6524"/>
                </a:lnTo>
                <a:cubicBezTo>
                  <a:pt x="184" y="6590"/>
                  <a:pt x="1" y="7163"/>
                  <a:pt x="338" y="7488"/>
                </a:cubicBezTo>
                <a:lnTo>
                  <a:pt x="4659" y="11652"/>
                </a:lnTo>
                <a:lnTo>
                  <a:pt x="3638" y="17530"/>
                </a:lnTo>
                <a:cubicBezTo>
                  <a:pt x="3574" y="17898"/>
                  <a:pt x="3865" y="18195"/>
                  <a:pt x="4195" y="18195"/>
                </a:cubicBezTo>
                <a:cubicBezTo>
                  <a:pt x="4281" y="18195"/>
                  <a:pt x="4371" y="18175"/>
                  <a:pt x="4457" y="18129"/>
                </a:cubicBezTo>
                <a:lnTo>
                  <a:pt x="9802" y="15350"/>
                </a:lnTo>
                <a:lnTo>
                  <a:pt x="15147" y="18129"/>
                </a:lnTo>
                <a:cubicBezTo>
                  <a:pt x="15233" y="18175"/>
                  <a:pt x="15322" y="18195"/>
                  <a:pt x="15408" y="18195"/>
                </a:cubicBezTo>
                <a:cubicBezTo>
                  <a:pt x="15736" y="18195"/>
                  <a:pt x="16025" y="17898"/>
                  <a:pt x="15963" y="17533"/>
                </a:cubicBezTo>
                <a:lnTo>
                  <a:pt x="14942" y="11652"/>
                </a:lnTo>
                <a:lnTo>
                  <a:pt x="19263" y="7491"/>
                </a:lnTo>
                <a:cubicBezTo>
                  <a:pt x="19601" y="7163"/>
                  <a:pt x="19417" y="6590"/>
                  <a:pt x="18950" y="6524"/>
                </a:cubicBezTo>
                <a:lnTo>
                  <a:pt x="12976" y="5666"/>
                </a:lnTo>
                <a:lnTo>
                  <a:pt x="10302" y="312"/>
                </a:lnTo>
                <a:cubicBezTo>
                  <a:pt x="10198" y="104"/>
                  <a:pt x="9998" y="0"/>
                  <a:pt x="9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68" name="Google Shape;6568;p83"/>
          <p:cNvGrpSpPr/>
          <p:nvPr/>
        </p:nvGrpSpPr>
        <p:grpSpPr>
          <a:xfrm>
            <a:off x="5465078" y="2711317"/>
            <a:ext cx="341101" cy="339253"/>
            <a:chOff x="1535000" y="3223325"/>
            <a:chExt cx="484450" cy="481825"/>
          </a:xfrm>
        </p:grpSpPr>
        <p:sp>
          <p:nvSpPr>
            <p:cNvPr id="6569" name="Google Shape;6569;p83"/>
            <p:cNvSpPr/>
            <p:nvPr/>
          </p:nvSpPr>
          <p:spPr>
            <a:xfrm>
              <a:off x="1760150" y="3308225"/>
              <a:ext cx="143825" cy="140600"/>
            </a:xfrm>
            <a:custGeom>
              <a:avLst/>
              <a:gdLst/>
              <a:ahLst/>
              <a:cxnLst/>
              <a:rect l="l" t="t" r="r" b="b"/>
              <a:pathLst>
                <a:path w="5753"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4" y="5310"/>
                  </a:cubicBezTo>
                  <a:lnTo>
                    <a:pt x="4102" y="3973"/>
                  </a:lnTo>
                  <a:lnTo>
                    <a:pt x="5439" y="3304"/>
                  </a:lnTo>
                  <a:cubicBezTo>
                    <a:pt x="5629" y="3208"/>
                    <a:pt x="5752" y="3012"/>
                    <a:pt x="5752" y="2798"/>
                  </a:cubicBezTo>
                  <a:cubicBezTo>
                    <a:pt x="5752" y="2585"/>
                    <a:pt x="5632" y="2389"/>
                    <a:pt x="5439" y="2295"/>
                  </a:cubicBezTo>
                  <a:lnTo>
                    <a:pt x="4102" y="1627"/>
                  </a:lnTo>
                  <a:lnTo>
                    <a:pt x="3434"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0" name="Google Shape;6570;p83"/>
            <p:cNvSpPr/>
            <p:nvPr/>
          </p:nvSpPr>
          <p:spPr>
            <a:xfrm>
              <a:off x="1873075" y="3421150"/>
              <a:ext cx="146375" cy="140600"/>
            </a:xfrm>
            <a:custGeom>
              <a:avLst/>
              <a:gdLst/>
              <a:ahLst/>
              <a:cxnLst/>
              <a:rect l="l" t="t" r="r" b="b"/>
              <a:pathLst>
                <a:path w="5855" h="5624" extrusionOk="0">
                  <a:moveTo>
                    <a:pt x="2928" y="0"/>
                  </a:moveTo>
                  <a:cubicBezTo>
                    <a:pt x="2723" y="0"/>
                    <a:pt x="2518" y="96"/>
                    <a:pt x="2422" y="287"/>
                  </a:cubicBezTo>
                  <a:lnTo>
                    <a:pt x="1756" y="1627"/>
                  </a:lnTo>
                  <a:lnTo>
                    <a:pt x="416" y="2295"/>
                  </a:lnTo>
                  <a:cubicBezTo>
                    <a:pt x="1" y="2503"/>
                    <a:pt x="1" y="3096"/>
                    <a:pt x="416" y="3304"/>
                  </a:cubicBezTo>
                  <a:lnTo>
                    <a:pt x="1756" y="3973"/>
                  </a:lnTo>
                  <a:lnTo>
                    <a:pt x="2422" y="5310"/>
                  </a:lnTo>
                  <a:cubicBezTo>
                    <a:pt x="2526" y="5519"/>
                    <a:pt x="2727" y="5624"/>
                    <a:pt x="2928" y="5624"/>
                  </a:cubicBezTo>
                  <a:cubicBezTo>
                    <a:pt x="3129" y="5624"/>
                    <a:pt x="3330" y="5519"/>
                    <a:pt x="3433" y="5310"/>
                  </a:cubicBezTo>
                  <a:lnTo>
                    <a:pt x="4102" y="3973"/>
                  </a:lnTo>
                  <a:lnTo>
                    <a:pt x="5439" y="3304"/>
                  </a:lnTo>
                  <a:cubicBezTo>
                    <a:pt x="5854" y="3096"/>
                    <a:pt x="5854" y="2503"/>
                    <a:pt x="5439" y="2295"/>
                  </a:cubicBezTo>
                  <a:lnTo>
                    <a:pt x="4102" y="1627"/>
                  </a:lnTo>
                  <a:lnTo>
                    <a:pt x="3433" y="287"/>
                  </a:lnTo>
                  <a:cubicBezTo>
                    <a:pt x="3337" y="96"/>
                    <a:pt x="3132" y="0"/>
                    <a:pt x="29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1" name="Google Shape;6571;p83"/>
            <p:cNvSpPr/>
            <p:nvPr/>
          </p:nvSpPr>
          <p:spPr>
            <a:xfrm>
              <a:off x="1535000" y="3223325"/>
              <a:ext cx="406450" cy="481825"/>
            </a:xfrm>
            <a:custGeom>
              <a:avLst/>
              <a:gdLst/>
              <a:ahLst/>
              <a:cxnLst/>
              <a:rect l="l" t="t" r="r" b="b"/>
              <a:pathLst>
                <a:path w="16258" h="19273" extrusionOk="0">
                  <a:moveTo>
                    <a:pt x="9660" y="0"/>
                  </a:moveTo>
                  <a:cubicBezTo>
                    <a:pt x="4399" y="0"/>
                    <a:pt x="0" y="4351"/>
                    <a:pt x="0" y="9636"/>
                  </a:cubicBezTo>
                  <a:cubicBezTo>
                    <a:pt x="0" y="14927"/>
                    <a:pt x="4381" y="19272"/>
                    <a:pt x="9675" y="19272"/>
                  </a:cubicBezTo>
                  <a:cubicBezTo>
                    <a:pt x="12012" y="19269"/>
                    <a:pt x="14270" y="18411"/>
                    <a:pt x="16023" y="16860"/>
                  </a:cubicBezTo>
                  <a:cubicBezTo>
                    <a:pt x="16195" y="16707"/>
                    <a:pt x="16258" y="16463"/>
                    <a:pt x="16176" y="16243"/>
                  </a:cubicBezTo>
                  <a:cubicBezTo>
                    <a:pt x="16098" y="16026"/>
                    <a:pt x="15893" y="15879"/>
                    <a:pt x="15662" y="15872"/>
                  </a:cubicBezTo>
                  <a:cubicBezTo>
                    <a:pt x="11352" y="15752"/>
                    <a:pt x="7980" y="12250"/>
                    <a:pt x="7980" y="7941"/>
                  </a:cubicBezTo>
                  <a:cubicBezTo>
                    <a:pt x="7974" y="5207"/>
                    <a:pt x="9380" y="2662"/>
                    <a:pt x="11696" y="1211"/>
                  </a:cubicBezTo>
                  <a:cubicBezTo>
                    <a:pt x="12129" y="937"/>
                    <a:pt x="12006" y="274"/>
                    <a:pt x="11503" y="178"/>
                  </a:cubicBezTo>
                  <a:cubicBezTo>
                    <a:pt x="10881" y="58"/>
                    <a:pt x="10265" y="0"/>
                    <a:pt x="96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2" name="Google Shape;6572;p83"/>
          <p:cNvGrpSpPr/>
          <p:nvPr/>
        </p:nvGrpSpPr>
        <p:grpSpPr>
          <a:xfrm>
            <a:off x="5872645" y="2746618"/>
            <a:ext cx="339253" cy="268649"/>
            <a:chOff x="2085525" y="3263750"/>
            <a:chExt cx="481825" cy="381550"/>
          </a:xfrm>
        </p:grpSpPr>
        <p:sp>
          <p:nvSpPr>
            <p:cNvPr id="6573" name="Google Shape;6573;p83"/>
            <p:cNvSpPr/>
            <p:nvPr/>
          </p:nvSpPr>
          <p:spPr>
            <a:xfrm>
              <a:off x="2320325" y="3263750"/>
              <a:ext cx="227825" cy="141025"/>
            </a:xfrm>
            <a:custGeom>
              <a:avLst/>
              <a:gdLst/>
              <a:ahLst/>
              <a:cxnLst/>
              <a:rect l="l" t="t" r="r" b="b"/>
              <a:pathLst>
                <a:path w="9113" h="5641" extrusionOk="0">
                  <a:moveTo>
                    <a:pt x="4066" y="0"/>
                  </a:moveTo>
                  <a:cubicBezTo>
                    <a:pt x="2283" y="3"/>
                    <a:pt x="675" y="1081"/>
                    <a:pt x="0" y="2731"/>
                  </a:cubicBezTo>
                  <a:cubicBezTo>
                    <a:pt x="1527" y="2939"/>
                    <a:pt x="2912" y="3734"/>
                    <a:pt x="3861" y="4948"/>
                  </a:cubicBezTo>
                  <a:cubicBezTo>
                    <a:pt x="4331" y="4823"/>
                    <a:pt x="4810" y="4761"/>
                    <a:pt x="5287" y="4761"/>
                  </a:cubicBezTo>
                  <a:cubicBezTo>
                    <a:pt x="6338" y="4761"/>
                    <a:pt x="7378" y="5060"/>
                    <a:pt x="8281" y="5640"/>
                  </a:cubicBezTo>
                  <a:cubicBezTo>
                    <a:pt x="9112" y="2825"/>
                    <a:pt x="7002" y="0"/>
                    <a:pt x="40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4" name="Google Shape;6574;p83"/>
            <p:cNvSpPr/>
            <p:nvPr/>
          </p:nvSpPr>
          <p:spPr>
            <a:xfrm>
              <a:off x="2085525" y="3355200"/>
              <a:ext cx="481825" cy="290100"/>
            </a:xfrm>
            <a:custGeom>
              <a:avLst/>
              <a:gdLst/>
              <a:ahLst/>
              <a:cxnLst/>
              <a:rect l="l" t="t" r="r" b="b"/>
              <a:pathLst>
                <a:path w="19273" h="11604" extrusionOk="0">
                  <a:moveTo>
                    <a:pt x="8620" y="1"/>
                  </a:moveTo>
                  <a:cubicBezTo>
                    <a:pt x="8610" y="1"/>
                    <a:pt x="8599" y="1"/>
                    <a:pt x="8588" y="1"/>
                  </a:cubicBezTo>
                  <a:cubicBezTo>
                    <a:pt x="7468" y="4"/>
                    <a:pt x="6384" y="407"/>
                    <a:pt x="5535" y="1139"/>
                  </a:cubicBezTo>
                  <a:cubicBezTo>
                    <a:pt x="4818" y="1756"/>
                    <a:pt x="4288" y="2563"/>
                    <a:pt x="4005" y="3470"/>
                  </a:cubicBezTo>
                  <a:lnTo>
                    <a:pt x="3891" y="3470"/>
                  </a:lnTo>
                  <a:cubicBezTo>
                    <a:pt x="1747" y="3470"/>
                    <a:pt x="0" y="5295"/>
                    <a:pt x="0" y="7538"/>
                  </a:cubicBezTo>
                  <a:cubicBezTo>
                    <a:pt x="0" y="9781"/>
                    <a:pt x="1744" y="11603"/>
                    <a:pt x="3891" y="11603"/>
                  </a:cubicBezTo>
                  <a:lnTo>
                    <a:pt x="14798" y="11603"/>
                  </a:lnTo>
                  <a:cubicBezTo>
                    <a:pt x="17264" y="11603"/>
                    <a:pt x="19272" y="9504"/>
                    <a:pt x="19272" y="6924"/>
                  </a:cubicBezTo>
                  <a:cubicBezTo>
                    <a:pt x="19272" y="6044"/>
                    <a:pt x="19034" y="5180"/>
                    <a:pt x="18583" y="4427"/>
                  </a:cubicBezTo>
                  <a:cubicBezTo>
                    <a:pt x="18152" y="3705"/>
                    <a:pt x="17529" y="3118"/>
                    <a:pt x="16782" y="2726"/>
                  </a:cubicBezTo>
                  <a:cubicBezTo>
                    <a:pt x="16161" y="2403"/>
                    <a:pt x="15480" y="2241"/>
                    <a:pt x="14799" y="2241"/>
                  </a:cubicBezTo>
                  <a:cubicBezTo>
                    <a:pt x="14135" y="2241"/>
                    <a:pt x="13471" y="2394"/>
                    <a:pt x="12861" y="2702"/>
                  </a:cubicBezTo>
                  <a:cubicBezTo>
                    <a:pt x="12232" y="1443"/>
                    <a:pt x="11118" y="513"/>
                    <a:pt x="9784" y="157"/>
                  </a:cubicBezTo>
                  <a:cubicBezTo>
                    <a:pt x="9403" y="55"/>
                    <a:pt x="9013" y="1"/>
                    <a:pt x="86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75" name="Google Shape;6575;p83"/>
          <p:cNvSpPr/>
          <p:nvPr/>
        </p:nvSpPr>
        <p:spPr>
          <a:xfrm>
            <a:off x="6286830" y="2778690"/>
            <a:ext cx="339253" cy="204295"/>
          </a:xfrm>
          <a:custGeom>
            <a:avLst/>
            <a:gdLst/>
            <a:ahLst/>
            <a:cxnLst/>
            <a:rect l="l" t="t" r="r" b="b"/>
            <a:pathLst>
              <a:path w="19273" h="11606" extrusionOk="0">
                <a:moveTo>
                  <a:pt x="8589" y="0"/>
                </a:moveTo>
                <a:cubicBezTo>
                  <a:pt x="7469" y="3"/>
                  <a:pt x="6385" y="407"/>
                  <a:pt x="5536" y="1138"/>
                </a:cubicBezTo>
                <a:cubicBezTo>
                  <a:pt x="4819" y="1759"/>
                  <a:pt x="4289" y="2566"/>
                  <a:pt x="4006" y="3469"/>
                </a:cubicBezTo>
                <a:lnTo>
                  <a:pt x="3891" y="3469"/>
                </a:lnTo>
                <a:cubicBezTo>
                  <a:pt x="1747" y="3469"/>
                  <a:pt x="1" y="5294"/>
                  <a:pt x="1" y="7537"/>
                </a:cubicBezTo>
                <a:cubicBezTo>
                  <a:pt x="1" y="9781"/>
                  <a:pt x="1744" y="11605"/>
                  <a:pt x="3891" y="11605"/>
                </a:cubicBezTo>
                <a:lnTo>
                  <a:pt x="14798" y="11605"/>
                </a:lnTo>
                <a:cubicBezTo>
                  <a:pt x="17264" y="11605"/>
                  <a:pt x="19273" y="9507"/>
                  <a:pt x="19273" y="6923"/>
                </a:cubicBezTo>
                <a:cubicBezTo>
                  <a:pt x="19273" y="6044"/>
                  <a:pt x="19035" y="5182"/>
                  <a:pt x="18583" y="4430"/>
                </a:cubicBezTo>
                <a:cubicBezTo>
                  <a:pt x="18153" y="3707"/>
                  <a:pt x="17529" y="3117"/>
                  <a:pt x="16783" y="2728"/>
                </a:cubicBezTo>
                <a:cubicBezTo>
                  <a:pt x="16161" y="2404"/>
                  <a:pt x="15479" y="2243"/>
                  <a:pt x="14797" y="2243"/>
                </a:cubicBezTo>
                <a:cubicBezTo>
                  <a:pt x="14134" y="2243"/>
                  <a:pt x="13470" y="2395"/>
                  <a:pt x="12862" y="2701"/>
                </a:cubicBezTo>
                <a:cubicBezTo>
                  <a:pt x="12233" y="1442"/>
                  <a:pt x="11118" y="512"/>
                  <a:pt x="9784" y="157"/>
                </a:cubicBezTo>
                <a:cubicBezTo>
                  <a:pt x="9393" y="54"/>
                  <a:pt x="8992" y="0"/>
                  <a:pt x="85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76" name="Google Shape;6576;p83"/>
          <p:cNvGrpSpPr/>
          <p:nvPr/>
        </p:nvGrpSpPr>
        <p:grpSpPr>
          <a:xfrm>
            <a:off x="6704407" y="2711308"/>
            <a:ext cx="340204" cy="339271"/>
            <a:chOff x="3270450" y="3213625"/>
            <a:chExt cx="483175" cy="481850"/>
          </a:xfrm>
        </p:grpSpPr>
        <p:sp>
          <p:nvSpPr>
            <p:cNvPr id="6577" name="Google Shape;6577;p83"/>
            <p:cNvSpPr/>
            <p:nvPr/>
          </p:nvSpPr>
          <p:spPr>
            <a:xfrm>
              <a:off x="3392550" y="3335025"/>
              <a:ext cx="239050" cy="239050"/>
            </a:xfrm>
            <a:custGeom>
              <a:avLst/>
              <a:gdLst/>
              <a:ahLst/>
              <a:cxnLst/>
              <a:rect l="l" t="t" r="r" b="b"/>
              <a:pathLst>
                <a:path w="9562" h="9562" extrusionOk="0">
                  <a:moveTo>
                    <a:pt x="4782" y="1"/>
                  </a:moveTo>
                  <a:cubicBezTo>
                    <a:pt x="2142" y="1"/>
                    <a:pt x="1" y="2139"/>
                    <a:pt x="1" y="4780"/>
                  </a:cubicBezTo>
                  <a:cubicBezTo>
                    <a:pt x="1" y="7421"/>
                    <a:pt x="2142" y="9562"/>
                    <a:pt x="4782" y="9562"/>
                  </a:cubicBezTo>
                  <a:cubicBezTo>
                    <a:pt x="7420" y="9562"/>
                    <a:pt x="9561" y="7421"/>
                    <a:pt x="9561" y="4780"/>
                  </a:cubicBezTo>
                  <a:cubicBezTo>
                    <a:pt x="9561" y="2139"/>
                    <a:pt x="7420" y="1"/>
                    <a:pt x="47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78" name="Google Shape;6578;p83"/>
            <p:cNvSpPr/>
            <p:nvPr/>
          </p:nvSpPr>
          <p:spPr>
            <a:xfrm>
              <a:off x="3270450" y="3213625"/>
              <a:ext cx="483175" cy="481850"/>
            </a:xfrm>
            <a:custGeom>
              <a:avLst/>
              <a:gdLst/>
              <a:ahLst/>
              <a:cxnLst/>
              <a:rect l="l" t="t" r="r" b="b"/>
              <a:pathLst>
                <a:path w="19327" h="19274" extrusionOk="0">
                  <a:moveTo>
                    <a:pt x="9666" y="3728"/>
                  </a:moveTo>
                  <a:cubicBezTo>
                    <a:pt x="12925" y="3728"/>
                    <a:pt x="15575" y="6378"/>
                    <a:pt x="15575" y="9636"/>
                  </a:cubicBezTo>
                  <a:cubicBezTo>
                    <a:pt x="15575" y="12894"/>
                    <a:pt x="12925" y="15547"/>
                    <a:pt x="9666" y="15547"/>
                  </a:cubicBezTo>
                  <a:cubicBezTo>
                    <a:pt x="6405" y="15547"/>
                    <a:pt x="3755" y="12894"/>
                    <a:pt x="3755" y="9636"/>
                  </a:cubicBezTo>
                  <a:cubicBezTo>
                    <a:pt x="3755" y="6378"/>
                    <a:pt x="6405" y="3728"/>
                    <a:pt x="9666" y="3728"/>
                  </a:cubicBezTo>
                  <a:close/>
                  <a:moveTo>
                    <a:pt x="9665" y="0"/>
                  </a:moveTo>
                  <a:cubicBezTo>
                    <a:pt x="9575" y="0"/>
                    <a:pt x="9484" y="22"/>
                    <a:pt x="9402" y="66"/>
                  </a:cubicBezTo>
                  <a:lnTo>
                    <a:pt x="7532" y="1054"/>
                  </a:lnTo>
                  <a:lnTo>
                    <a:pt x="5418" y="1054"/>
                  </a:lnTo>
                  <a:cubicBezTo>
                    <a:pt x="5231" y="1054"/>
                    <a:pt x="5056" y="1144"/>
                    <a:pt x="4954" y="1301"/>
                  </a:cubicBezTo>
                  <a:lnTo>
                    <a:pt x="3752" y="3053"/>
                  </a:lnTo>
                  <a:lnTo>
                    <a:pt x="1879" y="4041"/>
                  </a:lnTo>
                  <a:cubicBezTo>
                    <a:pt x="1717" y="4128"/>
                    <a:pt x="1605" y="4288"/>
                    <a:pt x="1584" y="4474"/>
                  </a:cubicBezTo>
                  <a:lnTo>
                    <a:pt x="1328" y="6588"/>
                  </a:lnTo>
                  <a:lnTo>
                    <a:pt x="127" y="8341"/>
                  </a:lnTo>
                  <a:cubicBezTo>
                    <a:pt x="24" y="8491"/>
                    <a:pt x="0" y="8687"/>
                    <a:pt x="67" y="8859"/>
                  </a:cubicBezTo>
                  <a:lnTo>
                    <a:pt x="816" y="10852"/>
                  </a:lnTo>
                  <a:lnTo>
                    <a:pt x="560" y="12966"/>
                  </a:lnTo>
                  <a:cubicBezTo>
                    <a:pt x="536" y="13150"/>
                    <a:pt x="606" y="13334"/>
                    <a:pt x="744" y="13457"/>
                  </a:cubicBezTo>
                  <a:lnTo>
                    <a:pt x="2325" y="14869"/>
                  </a:lnTo>
                  <a:lnTo>
                    <a:pt x="3075" y="16860"/>
                  </a:lnTo>
                  <a:cubicBezTo>
                    <a:pt x="3141" y="17034"/>
                    <a:pt x="3289" y="17164"/>
                    <a:pt x="3466" y="17209"/>
                  </a:cubicBezTo>
                  <a:lnTo>
                    <a:pt x="5520" y="17718"/>
                  </a:lnTo>
                  <a:lnTo>
                    <a:pt x="7101" y="19130"/>
                  </a:lnTo>
                  <a:cubicBezTo>
                    <a:pt x="7205" y="19223"/>
                    <a:pt x="7340" y="19273"/>
                    <a:pt x="7477" y="19273"/>
                  </a:cubicBezTo>
                  <a:cubicBezTo>
                    <a:pt x="7523" y="19273"/>
                    <a:pt x="7568" y="19268"/>
                    <a:pt x="7613" y="19257"/>
                  </a:cubicBezTo>
                  <a:lnTo>
                    <a:pt x="9666" y="18745"/>
                  </a:lnTo>
                  <a:lnTo>
                    <a:pt x="11717" y="19254"/>
                  </a:lnTo>
                  <a:cubicBezTo>
                    <a:pt x="11759" y="19266"/>
                    <a:pt x="11807" y="19272"/>
                    <a:pt x="11853" y="19272"/>
                  </a:cubicBezTo>
                  <a:cubicBezTo>
                    <a:pt x="11991" y="19272"/>
                    <a:pt x="12124" y="19221"/>
                    <a:pt x="12229" y="19127"/>
                  </a:cubicBezTo>
                  <a:lnTo>
                    <a:pt x="13810" y="17715"/>
                  </a:lnTo>
                  <a:lnTo>
                    <a:pt x="15861" y="17206"/>
                  </a:lnTo>
                  <a:cubicBezTo>
                    <a:pt x="16041" y="17161"/>
                    <a:pt x="16186" y="17031"/>
                    <a:pt x="16252" y="16857"/>
                  </a:cubicBezTo>
                  <a:lnTo>
                    <a:pt x="17002" y="14866"/>
                  </a:lnTo>
                  <a:lnTo>
                    <a:pt x="18583" y="13454"/>
                  </a:lnTo>
                  <a:cubicBezTo>
                    <a:pt x="18721" y="13331"/>
                    <a:pt x="18791" y="13147"/>
                    <a:pt x="18766" y="12963"/>
                  </a:cubicBezTo>
                  <a:lnTo>
                    <a:pt x="18514" y="10849"/>
                  </a:lnTo>
                  <a:lnTo>
                    <a:pt x="19263" y="8856"/>
                  </a:lnTo>
                  <a:cubicBezTo>
                    <a:pt x="19327" y="8684"/>
                    <a:pt x="19306" y="8491"/>
                    <a:pt x="19200" y="8338"/>
                  </a:cubicBezTo>
                  <a:lnTo>
                    <a:pt x="18002" y="6588"/>
                  </a:lnTo>
                  <a:lnTo>
                    <a:pt x="17746" y="4471"/>
                  </a:lnTo>
                  <a:cubicBezTo>
                    <a:pt x="17725" y="4288"/>
                    <a:pt x="17613" y="4128"/>
                    <a:pt x="17451" y="4041"/>
                  </a:cubicBezTo>
                  <a:lnTo>
                    <a:pt x="15578" y="3050"/>
                  </a:lnTo>
                  <a:lnTo>
                    <a:pt x="14379" y="1298"/>
                  </a:lnTo>
                  <a:cubicBezTo>
                    <a:pt x="14274" y="1144"/>
                    <a:pt x="14099" y="1054"/>
                    <a:pt x="13912" y="1054"/>
                  </a:cubicBezTo>
                  <a:lnTo>
                    <a:pt x="11798" y="1054"/>
                  </a:lnTo>
                  <a:lnTo>
                    <a:pt x="9928" y="66"/>
                  </a:lnTo>
                  <a:cubicBezTo>
                    <a:pt x="9846" y="22"/>
                    <a:pt x="9755" y="0"/>
                    <a:pt x="9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79" name="Google Shape;6579;p83"/>
          <p:cNvGrpSpPr/>
          <p:nvPr/>
        </p:nvGrpSpPr>
        <p:grpSpPr>
          <a:xfrm>
            <a:off x="7203676" y="2711317"/>
            <a:ext cx="168931" cy="339253"/>
            <a:chOff x="3984950" y="3213600"/>
            <a:chExt cx="239925" cy="481825"/>
          </a:xfrm>
        </p:grpSpPr>
        <p:sp>
          <p:nvSpPr>
            <p:cNvPr id="6580" name="Google Shape;6580;p83"/>
            <p:cNvSpPr/>
            <p:nvPr/>
          </p:nvSpPr>
          <p:spPr>
            <a:xfrm>
              <a:off x="3984950" y="3213600"/>
              <a:ext cx="239925" cy="481825"/>
            </a:xfrm>
            <a:custGeom>
              <a:avLst/>
              <a:gdLst/>
              <a:ahLst/>
              <a:cxnLst/>
              <a:rect l="l" t="t" r="r" b="b"/>
              <a:pathLst>
                <a:path w="9597" h="19273" extrusionOk="0">
                  <a:moveTo>
                    <a:pt x="4800" y="3355"/>
                  </a:moveTo>
                  <a:cubicBezTo>
                    <a:pt x="5110" y="3355"/>
                    <a:pt x="5363" y="3608"/>
                    <a:pt x="5363" y="3918"/>
                  </a:cubicBezTo>
                  <a:lnTo>
                    <a:pt x="5363" y="12121"/>
                  </a:lnTo>
                  <a:cubicBezTo>
                    <a:pt x="6556" y="12407"/>
                    <a:pt x="7345" y="13542"/>
                    <a:pt x="7203" y="14759"/>
                  </a:cubicBezTo>
                  <a:cubicBezTo>
                    <a:pt x="7059" y="15978"/>
                    <a:pt x="6026" y="16897"/>
                    <a:pt x="4800" y="16897"/>
                  </a:cubicBezTo>
                  <a:cubicBezTo>
                    <a:pt x="3571" y="16897"/>
                    <a:pt x="2539" y="15978"/>
                    <a:pt x="2394" y="14759"/>
                  </a:cubicBezTo>
                  <a:cubicBezTo>
                    <a:pt x="2253" y="13542"/>
                    <a:pt x="3042" y="12407"/>
                    <a:pt x="4234" y="12121"/>
                  </a:cubicBezTo>
                  <a:lnTo>
                    <a:pt x="4234" y="3918"/>
                  </a:lnTo>
                  <a:cubicBezTo>
                    <a:pt x="4234" y="3608"/>
                    <a:pt x="4487" y="3355"/>
                    <a:pt x="4800" y="3355"/>
                  </a:cubicBezTo>
                  <a:close/>
                  <a:moveTo>
                    <a:pt x="4800" y="1"/>
                  </a:moveTo>
                  <a:cubicBezTo>
                    <a:pt x="3219" y="1"/>
                    <a:pt x="1939" y="1281"/>
                    <a:pt x="1939" y="2861"/>
                  </a:cubicBezTo>
                  <a:lnTo>
                    <a:pt x="1939" y="10567"/>
                  </a:lnTo>
                  <a:cubicBezTo>
                    <a:pt x="723" y="11501"/>
                    <a:pt x="9" y="12943"/>
                    <a:pt x="0" y="14476"/>
                  </a:cubicBezTo>
                  <a:cubicBezTo>
                    <a:pt x="0" y="17123"/>
                    <a:pt x="2150" y="19273"/>
                    <a:pt x="4800" y="19273"/>
                  </a:cubicBezTo>
                  <a:cubicBezTo>
                    <a:pt x="7450" y="19273"/>
                    <a:pt x="9597" y="17123"/>
                    <a:pt x="9597" y="14476"/>
                  </a:cubicBezTo>
                  <a:cubicBezTo>
                    <a:pt x="9597" y="13651"/>
                    <a:pt x="9395" y="12844"/>
                    <a:pt x="9007" y="12118"/>
                  </a:cubicBezTo>
                  <a:cubicBezTo>
                    <a:pt x="8679" y="11510"/>
                    <a:pt x="8221" y="10980"/>
                    <a:pt x="7664" y="10567"/>
                  </a:cubicBezTo>
                  <a:lnTo>
                    <a:pt x="7661" y="2861"/>
                  </a:lnTo>
                  <a:cubicBezTo>
                    <a:pt x="7661" y="1281"/>
                    <a:pt x="6378" y="1"/>
                    <a:pt x="4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1" name="Google Shape;6581;p83"/>
            <p:cNvSpPr/>
            <p:nvPr/>
          </p:nvSpPr>
          <p:spPr>
            <a:xfrm>
              <a:off x="4072650" y="3543175"/>
              <a:ext cx="64525" cy="64625"/>
            </a:xfrm>
            <a:custGeom>
              <a:avLst/>
              <a:gdLst/>
              <a:ahLst/>
              <a:cxnLst/>
              <a:rect l="l" t="t" r="r" b="b"/>
              <a:pathLst>
                <a:path w="2581" h="2585" extrusionOk="0">
                  <a:moveTo>
                    <a:pt x="1292" y="1"/>
                  </a:moveTo>
                  <a:cubicBezTo>
                    <a:pt x="578" y="1"/>
                    <a:pt x="0" y="579"/>
                    <a:pt x="0" y="1293"/>
                  </a:cubicBezTo>
                  <a:cubicBezTo>
                    <a:pt x="0" y="2006"/>
                    <a:pt x="578" y="2585"/>
                    <a:pt x="1292" y="2585"/>
                  </a:cubicBezTo>
                  <a:cubicBezTo>
                    <a:pt x="2003" y="2585"/>
                    <a:pt x="2581" y="2006"/>
                    <a:pt x="2581" y="1293"/>
                  </a:cubicBezTo>
                  <a:cubicBezTo>
                    <a:pt x="2581" y="579"/>
                    <a:pt x="2003"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582" name="Google Shape;6582;p83"/>
          <p:cNvSpPr/>
          <p:nvPr/>
        </p:nvSpPr>
        <p:spPr>
          <a:xfrm>
            <a:off x="7542004" y="2711214"/>
            <a:ext cx="339306" cy="339253"/>
          </a:xfrm>
          <a:custGeom>
            <a:avLst/>
            <a:gdLst/>
            <a:ahLst/>
            <a:cxnLst/>
            <a:rect l="l" t="t" r="r" b="b"/>
            <a:pathLst>
              <a:path w="19276" h="19273" extrusionOk="0">
                <a:moveTo>
                  <a:pt x="9640" y="5686"/>
                </a:moveTo>
                <a:cubicBezTo>
                  <a:pt x="11236" y="5686"/>
                  <a:pt x="12678" y="6647"/>
                  <a:pt x="13289" y="8125"/>
                </a:cubicBezTo>
                <a:cubicBezTo>
                  <a:pt x="13901" y="9601"/>
                  <a:pt x="13563" y="11302"/>
                  <a:pt x="12434" y="12431"/>
                </a:cubicBezTo>
                <a:cubicBezTo>
                  <a:pt x="11676" y="13187"/>
                  <a:pt x="10664" y="13590"/>
                  <a:pt x="9635" y="13590"/>
                </a:cubicBezTo>
                <a:cubicBezTo>
                  <a:pt x="9126" y="13590"/>
                  <a:pt x="8614" y="13491"/>
                  <a:pt x="8125" y="13289"/>
                </a:cubicBezTo>
                <a:cubicBezTo>
                  <a:pt x="6649" y="12675"/>
                  <a:pt x="5686" y="11236"/>
                  <a:pt x="5686" y="9637"/>
                </a:cubicBezTo>
                <a:cubicBezTo>
                  <a:pt x="5689" y="7454"/>
                  <a:pt x="7457" y="5686"/>
                  <a:pt x="9640" y="5686"/>
                </a:cubicBezTo>
                <a:close/>
                <a:moveTo>
                  <a:pt x="9640" y="1"/>
                </a:moveTo>
                <a:cubicBezTo>
                  <a:pt x="8297" y="1"/>
                  <a:pt x="7068" y="748"/>
                  <a:pt x="6451" y="1940"/>
                </a:cubicBezTo>
                <a:cubicBezTo>
                  <a:pt x="6093" y="1826"/>
                  <a:pt x="5726" y="1771"/>
                  <a:pt x="5363" y="1771"/>
                </a:cubicBezTo>
                <a:cubicBezTo>
                  <a:pt x="4425" y="1771"/>
                  <a:pt x="3509" y="2139"/>
                  <a:pt x="2825" y="2822"/>
                </a:cubicBezTo>
                <a:cubicBezTo>
                  <a:pt x="1877" y="3771"/>
                  <a:pt x="1536" y="5168"/>
                  <a:pt x="1940" y="6448"/>
                </a:cubicBezTo>
                <a:cubicBezTo>
                  <a:pt x="750" y="7065"/>
                  <a:pt x="1" y="8297"/>
                  <a:pt x="1" y="9637"/>
                </a:cubicBezTo>
                <a:cubicBezTo>
                  <a:pt x="1" y="10977"/>
                  <a:pt x="750" y="12208"/>
                  <a:pt x="1940" y="12826"/>
                </a:cubicBezTo>
                <a:cubicBezTo>
                  <a:pt x="1536" y="14105"/>
                  <a:pt x="1877" y="15503"/>
                  <a:pt x="2825" y="16451"/>
                </a:cubicBezTo>
                <a:cubicBezTo>
                  <a:pt x="3510" y="17136"/>
                  <a:pt x="4428" y="17504"/>
                  <a:pt x="5367" y="17504"/>
                </a:cubicBezTo>
                <a:cubicBezTo>
                  <a:pt x="5729" y="17504"/>
                  <a:pt x="6095" y="17449"/>
                  <a:pt x="6451" y="17337"/>
                </a:cubicBezTo>
                <a:cubicBezTo>
                  <a:pt x="7068" y="18526"/>
                  <a:pt x="8297" y="19273"/>
                  <a:pt x="9640" y="19273"/>
                </a:cubicBezTo>
                <a:cubicBezTo>
                  <a:pt x="10980" y="19273"/>
                  <a:pt x="12208" y="18526"/>
                  <a:pt x="12826" y="17337"/>
                </a:cubicBezTo>
                <a:cubicBezTo>
                  <a:pt x="13182" y="17449"/>
                  <a:pt x="13547" y="17504"/>
                  <a:pt x="13909" y="17504"/>
                </a:cubicBezTo>
                <a:cubicBezTo>
                  <a:pt x="14848" y="17504"/>
                  <a:pt x="15767" y="17136"/>
                  <a:pt x="16451" y="16451"/>
                </a:cubicBezTo>
                <a:cubicBezTo>
                  <a:pt x="17400" y="15503"/>
                  <a:pt x="17740" y="14105"/>
                  <a:pt x="17336" y="12826"/>
                </a:cubicBezTo>
                <a:cubicBezTo>
                  <a:pt x="18526" y="12208"/>
                  <a:pt x="19276" y="10977"/>
                  <a:pt x="19276" y="9637"/>
                </a:cubicBezTo>
                <a:cubicBezTo>
                  <a:pt x="19276" y="8297"/>
                  <a:pt x="18526" y="7065"/>
                  <a:pt x="17336" y="6448"/>
                </a:cubicBezTo>
                <a:cubicBezTo>
                  <a:pt x="17740" y="5168"/>
                  <a:pt x="17400" y="3771"/>
                  <a:pt x="16451" y="2822"/>
                </a:cubicBezTo>
                <a:cubicBezTo>
                  <a:pt x="15768" y="2139"/>
                  <a:pt x="14851" y="1771"/>
                  <a:pt x="13914" y="1771"/>
                </a:cubicBezTo>
                <a:cubicBezTo>
                  <a:pt x="13550" y="1771"/>
                  <a:pt x="13183" y="1826"/>
                  <a:pt x="12826" y="1940"/>
                </a:cubicBezTo>
                <a:cubicBezTo>
                  <a:pt x="12208" y="748"/>
                  <a:pt x="10980" y="1"/>
                  <a:pt x="9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3" name="Google Shape;6583;p83"/>
          <p:cNvSpPr/>
          <p:nvPr/>
        </p:nvSpPr>
        <p:spPr>
          <a:xfrm>
            <a:off x="7966934" y="2731069"/>
            <a:ext cx="339253" cy="299542"/>
          </a:xfrm>
          <a:custGeom>
            <a:avLst/>
            <a:gdLst/>
            <a:ahLst/>
            <a:cxnLst/>
            <a:rect l="l" t="t" r="r" b="b"/>
            <a:pathLst>
              <a:path w="19273" h="17017" extrusionOk="0">
                <a:moveTo>
                  <a:pt x="5119" y="1"/>
                </a:moveTo>
                <a:cubicBezTo>
                  <a:pt x="2198" y="1"/>
                  <a:pt x="0" y="2389"/>
                  <a:pt x="0" y="5554"/>
                </a:cubicBezTo>
                <a:cubicBezTo>
                  <a:pt x="0" y="8974"/>
                  <a:pt x="2744" y="11311"/>
                  <a:pt x="6902" y="14855"/>
                </a:cubicBezTo>
                <a:cubicBezTo>
                  <a:pt x="7607" y="15458"/>
                  <a:pt x="8408" y="16138"/>
                  <a:pt x="9239" y="16867"/>
                </a:cubicBezTo>
                <a:cubicBezTo>
                  <a:pt x="9352" y="16966"/>
                  <a:pt x="9493" y="17016"/>
                  <a:pt x="9635" y="17016"/>
                </a:cubicBezTo>
                <a:cubicBezTo>
                  <a:pt x="9776" y="17016"/>
                  <a:pt x="9918" y="16966"/>
                  <a:pt x="10031" y="16867"/>
                </a:cubicBezTo>
                <a:cubicBezTo>
                  <a:pt x="10862" y="16138"/>
                  <a:pt x="11663" y="15458"/>
                  <a:pt x="12370" y="14855"/>
                </a:cubicBezTo>
                <a:cubicBezTo>
                  <a:pt x="16526" y="11314"/>
                  <a:pt x="19272" y="8974"/>
                  <a:pt x="19272" y="5554"/>
                </a:cubicBezTo>
                <a:cubicBezTo>
                  <a:pt x="19272" y="2389"/>
                  <a:pt x="17071" y="1"/>
                  <a:pt x="14153" y="1"/>
                </a:cubicBezTo>
                <a:cubicBezTo>
                  <a:pt x="13105" y="1"/>
                  <a:pt x="12148" y="332"/>
                  <a:pt x="11301" y="986"/>
                </a:cubicBezTo>
                <a:cubicBezTo>
                  <a:pt x="10491" y="1612"/>
                  <a:pt x="9952" y="2410"/>
                  <a:pt x="9636" y="2991"/>
                </a:cubicBezTo>
                <a:cubicBezTo>
                  <a:pt x="9317" y="2410"/>
                  <a:pt x="8778" y="1612"/>
                  <a:pt x="7968" y="986"/>
                </a:cubicBezTo>
                <a:cubicBezTo>
                  <a:pt x="7122" y="332"/>
                  <a:pt x="6164" y="1"/>
                  <a:pt x="5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584" name="Google Shape;6584;p83"/>
          <p:cNvGrpSpPr/>
          <p:nvPr/>
        </p:nvGrpSpPr>
        <p:grpSpPr>
          <a:xfrm>
            <a:off x="1736111" y="3981487"/>
            <a:ext cx="355218" cy="279880"/>
            <a:chOff x="5629975" y="3255775"/>
            <a:chExt cx="504500" cy="397500"/>
          </a:xfrm>
        </p:grpSpPr>
        <p:sp>
          <p:nvSpPr>
            <p:cNvPr id="6585" name="Google Shape;6585;p83"/>
            <p:cNvSpPr/>
            <p:nvPr/>
          </p:nvSpPr>
          <p:spPr>
            <a:xfrm>
              <a:off x="5756375" y="3255775"/>
              <a:ext cx="112950" cy="143425"/>
            </a:xfrm>
            <a:custGeom>
              <a:avLst/>
              <a:gdLst/>
              <a:ahLst/>
              <a:cxnLst/>
              <a:rect l="l" t="t" r="r" b="b"/>
              <a:pathLst>
                <a:path w="4518" h="5737" extrusionOk="0">
                  <a:moveTo>
                    <a:pt x="2259" y="0"/>
                  </a:moveTo>
                  <a:cubicBezTo>
                    <a:pt x="793" y="0"/>
                    <a:pt x="1" y="2469"/>
                    <a:pt x="1" y="3478"/>
                  </a:cubicBezTo>
                  <a:cubicBezTo>
                    <a:pt x="1" y="4725"/>
                    <a:pt x="1013" y="5733"/>
                    <a:pt x="2259" y="5736"/>
                  </a:cubicBezTo>
                  <a:cubicBezTo>
                    <a:pt x="3506" y="5733"/>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6" name="Google Shape;6586;p83"/>
            <p:cNvSpPr/>
            <p:nvPr/>
          </p:nvSpPr>
          <p:spPr>
            <a:xfrm>
              <a:off x="5629975" y="3374400"/>
              <a:ext cx="140575" cy="136175"/>
            </a:xfrm>
            <a:custGeom>
              <a:avLst/>
              <a:gdLst/>
              <a:ahLst/>
              <a:cxnLst/>
              <a:rect l="l" t="t" r="r" b="b"/>
              <a:pathLst>
                <a:path w="5623" h="5447" extrusionOk="0">
                  <a:moveTo>
                    <a:pt x="1951" y="0"/>
                  </a:moveTo>
                  <a:cubicBezTo>
                    <a:pt x="1711" y="0"/>
                    <a:pt x="1480" y="53"/>
                    <a:pt x="1269" y="175"/>
                  </a:cubicBezTo>
                  <a:cubicBezTo>
                    <a:pt x="1" y="907"/>
                    <a:pt x="582" y="3443"/>
                    <a:pt x="1088" y="4316"/>
                  </a:cubicBezTo>
                  <a:cubicBezTo>
                    <a:pt x="1506" y="5041"/>
                    <a:pt x="2265" y="5447"/>
                    <a:pt x="3045" y="5447"/>
                  </a:cubicBezTo>
                  <a:cubicBezTo>
                    <a:pt x="3428" y="5447"/>
                    <a:pt x="3816" y="5349"/>
                    <a:pt x="4172" y="5144"/>
                  </a:cubicBezTo>
                  <a:cubicBezTo>
                    <a:pt x="5253" y="4521"/>
                    <a:pt x="5623" y="3138"/>
                    <a:pt x="5000" y="2057"/>
                  </a:cubicBezTo>
                  <a:cubicBezTo>
                    <a:pt x="4578" y="1330"/>
                    <a:pt x="3149" y="0"/>
                    <a:pt x="19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7" name="Google Shape;6587;p83"/>
            <p:cNvSpPr/>
            <p:nvPr/>
          </p:nvSpPr>
          <p:spPr>
            <a:xfrm>
              <a:off x="5897525" y="3255775"/>
              <a:ext cx="112950" cy="143425"/>
            </a:xfrm>
            <a:custGeom>
              <a:avLst/>
              <a:gdLst/>
              <a:ahLst/>
              <a:cxnLst/>
              <a:rect l="l" t="t" r="r" b="b"/>
              <a:pathLst>
                <a:path w="4518" h="5737" extrusionOk="0">
                  <a:moveTo>
                    <a:pt x="2259" y="0"/>
                  </a:moveTo>
                  <a:cubicBezTo>
                    <a:pt x="793" y="0"/>
                    <a:pt x="1" y="2469"/>
                    <a:pt x="1" y="3478"/>
                  </a:cubicBezTo>
                  <a:cubicBezTo>
                    <a:pt x="1" y="4725"/>
                    <a:pt x="1013" y="5736"/>
                    <a:pt x="2259" y="5736"/>
                  </a:cubicBezTo>
                  <a:cubicBezTo>
                    <a:pt x="3506" y="5736"/>
                    <a:pt x="4518" y="4725"/>
                    <a:pt x="4518" y="3478"/>
                  </a:cubicBezTo>
                  <a:cubicBezTo>
                    <a:pt x="4518" y="2469"/>
                    <a:pt x="3729" y="0"/>
                    <a:pt x="22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8" name="Google Shape;6588;p83"/>
            <p:cNvSpPr/>
            <p:nvPr/>
          </p:nvSpPr>
          <p:spPr>
            <a:xfrm>
              <a:off x="5996075" y="3373900"/>
              <a:ext cx="138400" cy="136200"/>
            </a:xfrm>
            <a:custGeom>
              <a:avLst/>
              <a:gdLst/>
              <a:ahLst/>
              <a:cxnLst/>
              <a:rect l="l" t="t" r="r" b="b"/>
              <a:pathLst>
                <a:path w="5536" h="5448" extrusionOk="0">
                  <a:moveTo>
                    <a:pt x="3670" y="1"/>
                  </a:moveTo>
                  <a:cubicBezTo>
                    <a:pt x="2471" y="1"/>
                    <a:pt x="1045" y="1330"/>
                    <a:pt x="624" y="2059"/>
                  </a:cubicBezTo>
                  <a:cubicBezTo>
                    <a:pt x="1" y="3137"/>
                    <a:pt x="371" y="4523"/>
                    <a:pt x="1452" y="5146"/>
                  </a:cubicBezTo>
                  <a:cubicBezTo>
                    <a:pt x="1808" y="5351"/>
                    <a:pt x="2199" y="5448"/>
                    <a:pt x="2586" y="5448"/>
                  </a:cubicBezTo>
                  <a:cubicBezTo>
                    <a:pt x="3381" y="5448"/>
                    <a:pt x="4158" y="5039"/>
                    <a:pt x="4575" y="4318"/>
                  </a:cubicBezTo>
                  <a:cubicBezTo>
                    <a:pt x="5168" y="3288"/>
                    <a:pt x="5535" y="858"/>
                    <a:pt x="4355" y="177"/>
                  </a:cubicBezTo>
                  <a:cubicBezTo>
                    <a:pt x="4142" y="54"/>
                    <a:pt x="3911" y="1"/>
                    <a:pt x="3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89" name="Google Shape;6589;p83"/>
            <p:cNvSpPr/>
            <p:nvPr/>
          </p:nvSpPr>
          <p:spPr>
            <a:xfrm>
              <a:off x="5728150" y="3427400"/>
              <a:ext cx="310575" cy="225875"/>
            </a:xfrm>
            <a:custGeom>
              <a:avLst/>
              <a:gdLst/>
              <a:ahLst/>
              <a:cxnLst/>
              <a:rect l="l" t="t" r="r" b="b"/>
              <a:pathLst>
                <a:path w="12423" h="9035" extrusionOk="0">
                  <a:moveTo>
                    <a:pt x="6213" y="1"/>
                  </a:moveTo>
                  <a:cubicBezTo>
                    <a:pt x="5234" y="1"/>
                    <a:pt x="2259" y="1"/>
                    <a:pt x="2259" y="2822"/>
                  </a:cubicBezTo>
                  <a:lnTo>
                    <a:pt x="2259" y="3147"/>
                  </a:lnTo>
                  <a:cubicBezTo>
                    <a:pt x="2259" y="3376"/>
                    <a:pt x="2121" y="3584"/>
                    <a:pt x="1907" y="3671"/>
                  </a:cubicBezTo>
                  <a:cubicBezTo>
                    <a:pt x="750" y="4144"/>
                    <a:pt x="1" y="5141"/>
                    <a:pt x="1" y="6210"/>
                  </a:cubicBezTo>
                  <a:cubicBezTo>
                    <a:pt x="1" y="7767"/>
                    <a:pt x="1521" y="9034"/>
                    <a:pt x="3388" y="9034"/>
                  </a:cubicBezTo>
                  <a:cubicBezTo>
                    <a:pt x="3400" y="9035"/>
                    <a:pt x="3413" y="9035"/>
                    <a:pt x="3425" y="9035"/>
                  </a:cubicBezTo>
                  <a:cubicBezTo>
                    <a:pt x="3753" y="9035"/>
                    <a:pt x="4081" y="8995"/>
                    <a:pt x="4400" y="8917"/>
                  </a:cubicBezTo>
                  <a:cubicBezTo>
                    <a:pt x="4995" y="8766"/>
                    <a:pt x="5604" y="8691"/>
                    <a:pt x="6213" y="8691"/>
                  </a:cubicBezTo>
                  <a:cubicBezTo>
                    <a:pt x="6823" y="8691"/>
                    <a:pt x="7432" y="8766"/>
                    <a:pt x="8029" y="8917"/>
                  </a:cubicBezTo>
                  <a:cubicBezTo>
                    <a:pt x="8345" y="8995"/>
                    <a:pt x="8670" y="9035"/>
                    <a:pt x="8998" y="9035"/>
                  </a:cubicBezTo>
                  <a:cubicBezTo>
                    <a:pt x="9010" y="9035"/>
                    <a:pt x="9022" y="9035"/>
                    <a:pt x="9034" y="9034"/>
                  </a:cubicBezTo>
                  <a:cubicBezTo>
                    <a:pt x="10901" y="9034"/>
                    <a:pt x="12422" y="7767"/>
                    <a:pt x="12422" y="6210"/>
                  </a:cubicBezTo>
                  <a:cubicBezTo>
                    <a:pt x="12422" y="5138"/>
                    <a:pt x="11675" y="4141"/>
                    <a:pt x="10516" y="3671"/>
                  </a:cubicBezTo>
                  <a:cubicBezTo>
                    <a:pt x="10302" y="3584"/>
                    <a:pt x="10164" y="3376"/>
                    <a:pt x="10164" y="3147"/>
                  </a:cubicBezTo>
                  <a:lnTo>
                    <a:pt x="10164" y="2822"/>
                  </a:lnTo>
                  <a:cubicBezTo>
                    <a:pt x="10164" y="1"/>
                    <a:pt x="7191" y="1"/>
                    <a:pt x="62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0" name="Google Shape;6590;p83"/>
          <p:cNvGrpSpPr/>
          <p:nvPr/>
        </p:nvGrpSpPr>
        <p:grpSpPr>
          <a:xfrm>
            <a:off x="3572294" y="3981593"/>
            <a:ext cx="340256" cy="279669"/>
            <a:chOff x="6234950" y="3255925"/>
            <a:chExt cx="483250" cy="397200"/>
          </a:xfrm>
        </p:grpSpPr>
        <p:sp>
          <p:nvSpPr>
            <p:cNvPr id="6591" name="Google Shape;6591;p83"/>
            <p:cNvSpPr/>
            <p:nvPr/>
          </p:nvSpPr>
          <p:spPr>
            <a:xfrm>
              <a:off x="6444675" y="3255925"/>
              <a:ext cx="128300" cy="90200"/>
            </a:xfrm>
            <a:custGeom>
              <a:avLst/>
              <a:gdLst/>
              <a:ahLst/>
              <a:cxnLst/>
              <a:rect l="l" t="t" r="r" b="b"/>
              <a:pathLst>
                <a:path w="5132" h="3608" extrusionOk="0">
                  <a:moveTo>
                    <a:pt x="567" y="0"/>
                  </a:moveTo>
                  <a:cubicBezTo>
                    <a:pt x="254" y="0"/>
                    <a:pt x="1" y="253"/>
                    <a:pt x="1" y="563"/>
                  </a:cubicBezTo>
                  <a:cubicBezTo>
                    <a:pt x="7" y="1662"/>
                    <a:pt x="368" y="2731"/>
                    <a:pt x="1034" y="3608"/>
                  </a:cubicBezTo>
                  <a:cubicBezTo>
                    <a:pt x="2097" y="3138"/>
                    <a:pt x="3325" y="2864"/>
                    <a:pt x="5014" y="2864"/>
                  </a:cubicBezTo>
                  <a:cubicBezTo>
                    <a:pt x="5054" y="2864"/>
                    <a:pt x="5093" y="2873"/>
                    <a:pt x="5132" y="2873"/>
                  </a:cubicBezTo>
                  <a:cubicBezTo>
                    <a:pt x="4289" y="1117"/>
                    <a:pt x="2515" y="0"/>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2" name="Google Shape;6592;p83"/>
            <p:cNvSpPr/>
            <p:nvPr/>
          </p:nvSpPr>
          <p:spPr>
            <a:xfrm>
              <a:off x="6444750" y="3563200"/>
              <a:ext cx="128225" cy="89925"/>
            </a:xfrm>
            <a:custGeom>
              <a:avLst/>
              <a:gdLst/>
              <a:ahLst/>
              <a:cxnLst/>
              <a:rect l="l" t="t" r="r" b="b"/>
              <a:pathLst>
                <a:path w="5129" h="3597" extrusionOk="0">
                  <a:moveTo>
                    <a:pt x="1022" y="1"/>
                  </a:moveTo>
                  <a:cubicBezTo>
                    <a:pt x="362" y="874"/>
                    <a:pt x="4" y="1937"/>
                    <a:pt x="1" y="3033"/>
                  </a:cubicBezTo>
                  <a:cubicBezTo>
                    <a:pt x="1" y="3343"/>
                    <a:pt x="251" y="3596"/>
                    <a:pt x="564" y="3596"/>
                  </a:cubicBezTo>
                  <a:cubicBezTo>
                    <a:pt x="2512" y="3596"/>
                    <a:pt x="4286" y="2479"/>
                    <a:pt x="5129" y="724"/>
                  </a:cubicBezTo>
                  <a:cubicBezTo>
                    <a:pt x="5093" y="724"/>
                    <a:pt x="5051" y="736"/>
                    <a:pt x="5011" y="736"/>
                  </a:cubicBezTo>
                  <a:cubicBezTo>
                    <a:pt x="3319" y="736"/>
                    <a:pt x="2088" y="462"/>
                    <a:pt x="10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3" name="Google Shape;6593;p83"/>
            <p:cNvSpPr/>
            <p:nvPr/>
          </p:nvSpPr>
          <p:spPr>
            <a:xfrm>
              <a:off x="6375350" y="3355650"/>
              <a:ext cx="244750" cy="197650"/>
            </a:xfrm>
            <a:custGeom>
              <a:avLst/>
              <a:gdLst/>
              <a:ahLst/>
              <a:cxnLst/>
              <a:rect l="l" t="t" r="r" b="b"/>
              <a:pathLst>
                <a:path w="9790" h="7906" extrusionOk="0">
                  <a:moveTo>
                    <a:pt x="6045" y="2610"/>
                  </a:moveTo>
                  <a:cubicBezTo>
                    <a:pt x="6190" y="2610"/>
                    <a:pt x="6335" y="2666"/>
                    <a:pt x="6444" y="2777"/>
                  </a:cubicBezTo>
                  <a:cubicBezTo>
                    <a:pt x="6664" y="2997"/>
                    <a:pt x="6664" y="3356"/>
                    <a:pt x="6444" y="3575"/>
                  </a:cubicBezTo>
                  <a:cubicBezTo>
                    <a:pt x="6225" y="3795"/>
                    <a:pt x="6225" y="4153"/>
                    <a:pt x="6444" y="4373"/>
                  </a:cubicBezTo>
                  <a:cubicBezTo>
                    <a:pt x="6664" y="4593"/>
                    <a:pt x="6664" y="4951"/>
                    <a:pt x="6444" y="5171"/>
                  </a:cubicBezTo>
                  <a:cubicBezTo>
                    <a:pt x="6335" y="5281"/>
                    <a:pt x="6190" y="5336"/>
                    <a:pt x="6045" y="5336"/>
                  </a:cubicBezTo>
                  <a:cubicBezTo>
                    <a:pt x="5901" y="5336"/>
                    <a:pt x="5756" y="5281"/>
                    <a:pt x="5646" y="5171"/>
                  </a:cubicBezTo>
                  <a:cubicBezTo>
                    <a:pt x="4984" y="4509"/>
                    <a:pt x="4984" y="3440"/>
                    <a:pt x="5646" y="2777"/>
                  </a:cubicBezTo>
                  <a:cubicBezTo>
                    <a:pt x="5756" y="2666"/>
                    <a:pt x="5901" y="2610"/>
                    <a:pt x="6045" y="2610"/>
                  </a:cubicBezTo>
                  <a:close/>
                  <a:moveTo>
                    <a:pt x="7787" y="1"/>
                  </a:moveTo>
                  <a:cubicBezTo>
                    <a:pt x="4463" y="1"/>
                    <a:pt x="3204" y="1064"/>
                    <a:pt x="919" y="2997"/>
                  </a:cubicBezTo>
                  <a:lnTo>
                    <a:pt x="271" y="3542"/>
                  </a:lnTo>
                  <a:cubicBezTo>
                    <a:pt x="0" y="3765"/>
                    <a:pt x="0" y="4181"/>
                    <a:pt x="271" y="4406"/>
                  </a:cubicBezTo>
                  <a:lnTo>
                    <a:pt x="856" y="4897"/>
                  </a:lnTo>
                  <a:cubicBezTo>
                    <a:pt x="3147" y="6837"/>
                    <a:pt x="4412" y="7906"/>
                    <a:pt x="7787" y="7906"/>
                  </a:cubicBezTo>
                  <a:cubicBezTo>
                    <a:pt x="8450" y="7902"/>
                    <a:pt x="9106" y="7788"/>
                    <a:pt x="9730" y="7574"/>
                  </a:cubicBezTo>
                  <a:cubicBezTo>
                    <a:pt x="8357" y="6951"/>
                    <a:pt x="7456" y="5602"/>
                    <a:pt x="7411" y="4093"/>
                  </a:cubicBezTo>
                  <a:cubicBezTo>
                    <a:pt x="7366" y="2588"/>
                    <a:pt x="8179" y="1184"/>
                    <a:pt x="9513" y="480"/>
                  </a:cubicBezTo>
                  <a:cubicBezTo>
                    <a:pt x="9603" y="432"/>
                    <a:pt x="9697" y="398"/>
                    <a:pt x="9790" y="356"/>
                  </a:cubicBezTo>
                  <a:cubicBezTo>
                    <a:pt x="9149" y="124"/>
                    <a:pt x="8471" y="4"/>
                    <a:pt x="77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4" name="Google Shape;6594;p83"/>
            <p:cNvSpPr/>
            <p:nvPr/>
          </p:nvSpPr>
          <p:spPr>
            <a:xfrm>
              <a:off x="6587875" y="3385100"/>
              <a:ext cx="130325" cy="140500"/>
            </a:xfrm>
            <a:custGeom>
              <a:avLst/>
              <a:gdLst/>
              <a:ahLst/>
              <a:cxnLst/>
              <a:rect l="l" t="t" r="r" b="b"/>
              <a:pathLst>
                <a:path w="5213" h="5620" extrusionOk="0">
                  <a:moveTo>
                    <a:pt x="2343" y="1789"/>
                  </a:moveTo>
                  <a:cubicBezTo>
                    <a:pt x="2633" y="1789"/>
                    <a:pt x="2912" y="2015"/>
                    <a:pt x="2912" y="2355"/>
                  </a:cubicBezTo>
                  <a:cubicBezTo>
                    <a:pt x="2912" y="2665"/>
                    <a:pt x="2659" y="2918"/>
                    <a:pt x="2349" y="2918"/>
                  </a:cubicBezTo>
                  <a:cubicBezTo>
                    <a:pt x="1846" y="2918"/>
                    <a:pt x="1593" y="2310"/>
                    <a:pt x="1948" y="1955"/>
                  </a:cubicBezTo>
                  <a:cubicBezTo>
                    <a:pt x="2063" y="1840"/>
                    <a:pt x="2204" y="1789"/>
                    <a:pt x="2343" y="1789"/>
                  </a:cubicBezTo>
                  <a:close/>
                  <a:moveTo>
                    <a:pt x="2846" y="0"/>
                  </a:moveTo>
                  <a:cubicBezTo>
                    <a:pt x="2394" y="0"/>
                    <a:pt x="1947" y="85"/>
                    <a:pt x="1539" y="301"/>
                  </a:cubicBezTo>
                  <a:cubicBezTo>
                    <a:pt x="645" y="774"/>
                    <a:pt x="72" y="1687"/>
                    <a:pt x="36" y="2698"/>
                  </a:cubicBezTo>
                  <a:cubicBezTo>
                    <a:pt x="0" y="3707"/>
                    <a:pt x="506" y="4662"/>
                    <a:pt x="1367" y="5195"/>
                  </a:cubicBezTo>
                  <a:cubicBezTo>
                    <a:pt x="1792" y="5460"/>
                    <a:pt x="2280" y="5607"/>
                    <a:pt x="2782" y="5619"/>
                  </a:cubicBezTo>
                  <a:cubicBezTo>
                    <a:pt x="3752" y="4957"/>
                    <a:pt x="4550" y="4078"/>
                    <a:pt x="5119" y="3051"/>
                  </a:cubicBezTo>
                  <a:cubicBezTo>
                    <a:pt x="5213" y="2882"/>
                    <a:pt x="5213" y="2674"/>
                    <a:pt x="5119" y="2506"/>
                  </a:cubicBezTo>
                  <a:cubicBezTo>
                    <a:pt x="4568" y="1512"/>
                    <a:pt x="3797" y="654"/>
                    <a:pt x="2870" y="0"/>
                  </a:cubicBezTo>
                  <a:cubicBezTo>
                    <a:pt x="2862" y="0"/>
                    <a:pt x="2854" y="0"/>
                    <a:pt x="28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5" name="Google Shape;6595;p83"/>
            <p:cNvSpPr/>
            <p:nvPr/>
          </p:nvSpPr>
          <p:spPr>
            <a:xfrm>
              <a:off x="6234950" y="3469100"/>
              <a:ext cx="165050" cy="141200"/>
            </a:xfrm>
            <a:custGeom>
              <a:avLst/>
              <a:gdLst/>
              <a:ahLst/>
              <a:cxnLst/>
              <a:rect l="l" t="t" r="r" b="b"/>
              <a:pathLst>
                <a:path w="6602" h="5648" extrusionOk="0">
                  <a:moveTo>
                    <a:pt x="3990" y="1"/>
                  </a:moveTo>
                  <a:cubicBezTo>
                    <a:pt x="1807" y="1"/>
                    <a:pt x="0" y="1772"/>
                    <a:pt x="0" y="3955"/>
                  </a:cubicBezTo>
                  <a:lnTo>
                    <a:pt x="0" y="5084"/>
                  </a:lnTo>
                  <a:cubicBezTo>
                    <a:pt x="0" y="5394"/>
                    <a:pt x="253" y="5647"/>
                    <a:pt x="566" y="5647"/>
                  </a:cubicBezTo>
                  <a:lnTo>
                    <a:pt x="1696" y="5647"/>
                  </a:lnTo>
                  <a:cubicBezTo>
                    <a:pt x="4014" y="5647"/>
                    <a:pt x="5996" y="4075"/>
                    <a:pt x="6601" y="1943"/>
                  </a:cubicBezTo>
                  <a:cubicBezTo>
                    <a:pt x="6324" y="1717"/>
                    <a:pt x="6041" y="1476"/>
                    <a:pt x="5740" y="1223"/>
                  </a:cubicBezTo>
                  <a:lnTo>
                    <a:pt x="5481" y="1004"/>
                  </a:lnTo>
                  <a:lnTo>
                    <a:pt x="4391" y="2097"/>
                  </a:lnTo>
                  <a:cubicBezTo>
                    <a:pt x="4281" y="2203"/>
                    <a:pt x="4139" y="2255"/>
                    <a:pt x="3997" y="2255"/>
                  </a:cubicBezTo>
                  <a:cubicBezTo>
                    <a:pt x="3852" y="2255"/>
                    <a:pt x="3708" y="2200"/>
                    <a:pt x="3599" y="2091"/>
                  </a:cubicBezTo>
                  <a:cubicBezTo>
                    <a:pt x="3379" y="1871"/>
                    <a:pt x="3376" y="1519"/>
                    <a:pt x="3593" y="1299"/>
                  </a:cubicBezTo>
                  <a:lnTo>
                    <a:pt x="4611" y="278"/>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6" name="Google Shape;6596;p83"/>
            <p:cNvSpPr/>
            <p:nvPr/>
          </p:nvSpPr>
          <p:spPr>
            <a:xfrm>
              <a:off x="6234950" y="3299725"/>
              <a:ext cx="165050" cy="141175"/>
            </a:xfrm>
            <a:custGeom>
              <a:avLst/>
              <a:gdLst/>
              <a:ahLst/>
              <a:cxnLst/>
              <a:rect l="l" t="t" r="r" b="b"/>
              <a:pathLst>
                <a:path w="6602" h="5647" extrusionOk="0">
                  <a:moveTo>
                    <a:pt x="566" y="1"/>
                  </a:moveTo>
                  <a:cubicBezTo>
                    <a:pt x="253" y="1"/>
                    <a:pt x="3" y="254"/>
                    <a:pt x="3" y="567"/>
                  </a:cubicBezTo>
                  <a:lnTo>
                    <a:pt x="3" y="1699"/>
                  </a:lnTo>
                  <a:cubicBezTo>
                    <a:pt x="0" y="3879"/>
                    <a:pt x="1807" y="5647"/>
                    <a:pt x="3990" y="5647"/>
                  </a:cubicBezTo>
                  <a:lnTo>
                    <a:pt x="4285" y="5647"/>
                  </a:lnTo>
                  <a:lnTo>
                    <a:pt x="4611" y="5373"/>
                  </a:lnTo>
                  <a:lnTo>
                    <a:pt x="3593" y="4352"/>
                  </a:lnTo>
                  <a:cubicBezTo>
                    <a:pt x="3379" y="4132"/>
                    <a:pt x="3382" y="3780"/>
                    <a:pt x="3599" y="3563"/>
                  </a:cubicBezTo>
                  <a:cubicBezTo>
                    <a:pt x="3710" y="3451"/>
                    <a:pt x="3856" y="3396"/>
                    <a:pt x="4001" y="3396"/>
                  </a:cubicBezTo>
                  <a:cubicBezTo>
                    <a:pt x="4142" y="3396"/>
                    <a:pt x="4282" y="3448"/>
                    <a:pt x="4391" y="3554"/>
                  </a:cubicBezTo>
                  <a:lnTo>
                    <a:pt x="5481" y="4644"/>
                  </a:lnTo>
                  <a:lnTo>
                    <a:pt x="5809" y="4370"/>
                  </a:lnTo>
                  <a:cubicBezTo>
                    <a:pt x="6083" y="4138"/>
                    <a:pt x="6345" y="3918"/>
                    <a:pt x="6601" y="3704"/>
                  </a:cubicBezTo>
                  <a:cubicBezTo>
                    <a:pt x="5996" y="1575"/>
                    <a:pt x="4017"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597" name="Google Shape;6597;p83"/>
          <p:cNvGrpSpPr/>
          <p:nvPr/>
        </p:nvGrpSpPr>
        <p:grpSpPr>
          <a:xfrm>
            <a:off x="5043532" y="3125970"/>
            <a:ext cx="318042" cy="339253"/>
            <a:chOff x="914900" y="3806450"/>
            <a:chExt cx="451700" cy="481825"/>
          </a:xfrm>
        </p:grpSpPr>
        <p:sp>
          <p:nvSpPr>
            <p:cNvPr id="6598" name="Google Shape;6598;p83"/>
            <p:cNvSpPr/>
            <p:nvPr/>
          </p:nvSpPr>
          <p:spPr>
            <a:xfrm>
              <a:off x="914900" y="4174425"/>
              <a:ext cx="423400" cy="113850"/>
            </a:xfrm>
            <a:custGeom>
              <a:avLst/>
              <a:gdLst/>
              <a:ahLst/>
              <a:cxnLst/>
              <a:rect l="l" t="t" r="r" b="b"/>
              <a:pathLst>
                <a:path w="16936" h="4554" extrusionOk="0">
                  <a:moveTo>
                    <a:pt x="564" y="0"/>
                  </a:moveTo>
                  <a:cubicBezTo>
                    <a:pt x="250" y="0"/>
                    <a:pt x="0" y="250"/>
                    <a:pt x="0" y="563"/>
                  </a:cubicBezTo>
                  <a:cubicBezTo>
                    <a:pt x="0" y="877"/>
                    <a:pt x="250" y="1130"/>
                    <a:pt x="564" y="1130"/>
                  </a:cubicBezTo>
                  <a:lnTo>
                    <a:pt x="2259" y="1130"/>
                  </a:lnTo>
                  <a:lnTo>
                    <a:pt x="2259" y="2861"/>
                  </a:lnTo>
                  <a:cubicBezTo>
                    <a:pt x="2259" y="3795"/>
                    <a:pt x="3015" y="4553"/>
                    <a:pt x="3951" y="4553"/>
                  </a:cubicBezTo>
                  <a:cubicBezTo>
                    <a:pt x="4264" y="4553"/>
                    <a:pt x="4517" y="4300"/>
                    <a:pt x="4517" y="3990"/>
                  </a:cubicBezTo>
                  <a:lnTo>
                    <a:pt x="4517" y="1130"/>
                  </a:lnTo>
                  <a:lnTo>
                    <a:pt x="5646" y="1130"/>
                  </a:lnTo>
                  <a:lnTo>
                    <a:pt x="5646" y="1693"/>
                  </a:lnTo>
                  <a:cubicBezTo>
                    <a:pt x="5646" y="2629"/>
                    <a:pt x="6402" y="3424"/>
                    <a:pt x="7339" y="3424"/>
                  </a:cubicBezTo>
                  <a:cubicBezTo>
                    <a:pt x="7652" y="3424"/>
                    <a:pt x="7905" y="3171"/>
                    <a:pt x="7905" y="2861"/>
                  </a:cubicBezTo>
                  <a:lnTo>
                    <a:pt x="7905" y="1130"/>
                  </a:lnTo>
                  <a:lnTo>
                    <a:pt x="9034" y="1130"/>
                  </a:lnTo>
                  <a:lnTo>
                    <a:pt x="9034" y="3990"/>
                  </a:lnTo>
                  <a:cubicBezTo>
                    <a:pt x="9034" y="4300"/>
                    <a:pt x="9284" y="4553"/>
                    <a:pt x="9597" y="4553"/>
                  </a:cubicBezTo>
                  <a:cubicBezTo>
                    <a:pt x="9910" y="4553"/>
                    <a:pt x="10163" y="4300"/>
                    <a:pt x="10163" y="3990"/>
                  </a:cubicBezTo>
                  <a:lnTo>
                    <a:pt x="10163" y="1130"/>
                  </a:lnTo>
                  <a:lnTo>
                    <a:pt x="16373" y="1130"/>
                  </a:lnTo>
                  <a:cubicBezTo>
                    <a:pt x="16686" y="1130"/>
                    <a:pt x="16936" y="877"/>
                    <a:pt x="16936" y="563"/>
                  </a:cubicBezTo>
                  <a:cubicBezTo>
                    <a:pt x="16936" y="250"/>
                    <a:pt x="16686" y="0"/>
                    <a:pt x="16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599" name="Google Shape;6599;p83"/>
            <p:cNvSpPr/>
            <p:nvPr/>
          </p:nvSpPr>
          <p:spPr>
            <a:xfrm>
              <a:off x="971350" y="3806450"/>
              <a:ext cx="254100" cy="339775"/>
            </a:xfrm>
            <a:custGeom>
              <a:avLst/>
              <a:gdLst/>
              <a:ahLst/>
              <a:cxnLst/>
              <a:rect l="l" t="t" r="r" b="b"/>
              <a:pathLst>
                <a:path w="10164" h="13591" extrusionOk="0">
                  <a:moveTo>
                    <a:pt x="7563" y="2032"/>
                  </a:moveTo>
                  <a:cubicBezTo>
                    <a:pt x="7853" y="2032"/>
                    <a:pt x="8131" y="2256"/>
                    <a:pt x="8131" y="2596"/>
                  </a:cubicBezTo>
                  <a:cubicBezTo>
                    <a:pt x="8131" y="2937"/>
                    <a:pt x="7852" y="3163"/>
                    <a:pt x="7562" y="3163"/>
                  </a:cubicBezTo>
                  <a:cubicBezTo>
                    <a:pt x="7423" y="3163"/>
                    <a:pt x="7282" y="3111"/>
                    <a:pt x="7168" y="2997"/>
                  </a:cubicBezTo>
                  <a:cubicBezTo>
                    <a:pt x="6945" y="2777"/>
                    <a:pt x="6945" y="2418"/>
                    <a:pt x="7168" y="2199"/>
                  </a:cubicBezTo>
                  <a:cubicBezTo>
                    <a:pt x="7283" y="2083"/>
                    <a:pt x="7425" y="2032"/>
                    <a:pt x="7563" y="2032"/>
                  </a:cubicBezTo>
                  <a:close/>
                  <a:moveTo>
                    <a:pt x="7339" y="0"/>
                  </a:moveTo>
                  <a:cubicBezTo>
                    <a:pt x="5412" y="0"/>
                    <a:pt x="3759" y="1087"/>
                    <a:pt x="2901" y="2668"/>
                  </a:cubicBezTo>
                  <a:cubicBezTo>
                    <a:pt x="2852" y="2674"/>
                    <a:pt x="2804" y="2686"/>
                    <a:pt x="2762" y="2704"/>
                  </a:cubicBezTo>
                  <a:cubicBezTo>
                    <a:pt x="2602" y="2782"/>
                    <a:pt x="2431" y="2819"/>
                    <a:pt x="2260" y="2819"/>
                  </a:cubicBezTo>
                  <a:cubicBezTo>
                    <a:pt x="1967" y="2819"/>
                    <a:pt x="1678" y="2707"/>
                    <a:pt x="1458" y="2494"/>
                  </a:cubicBezTo>
                  <a:cubicBezTo>
                    <a:pt x="1247" y="2280"/>
                    <a:pt x="1127" y="1994"/>
                    <a:pt x="1130" y="1696"/>
                  </a:cubicBezTo>
                  <a:cubicBezTo>
                    <a:pt x="1130" y="1395"/>
                    <a:pt x="1247" y="1178"/>
                    <a:pt x="1458" y="964"/>
                  </a:cubicBezTo>
                  <a:cubicBezTo>
                    <a:pt x="1681" y="744"/>
                    <a:pt x="1681" y="386"/>
                    <a:pt x="1458" y="166"/>
                  </a:cubicBezTo>
                  <a:cubicBezTo>
                    <a:pt x="1348" y="56"/>
                    <a:pt x="1204" y="1"/>
                    <a:pt x="1059" y="1"/>
                  </a:cubicBezTo>
                  <a:cubicBezTo>
                    <a:pt x="915" y="1"/>
                    <a:pt x="770" y="56"/>
                    <a:pt x="660" y="166"/>
                  </a:cubicBezTo>
                  <a:cubicBezTo>
                    <a:pt x="236" y="594"/>
                    <a:pt x="1" y="1093"/>
                    <a:pt x="1" y="1696"/>
                  </a:cubicBezTo>
                  <a:cubicBezTo>
                    <a:pt x="1" y="2942"/>
                    <a:pt x="1010" y="3954"/>
                    <a:pt x="2259" y="3954"/>
                  </a:cubicBezTo>
                  <a:cubicBezTo>
                    <a:pt x="2307" y="3954"/>
                    <a:pt x="2353" y="3939"/>
                    <a:pt x="2401" y="3936"/>
                  </a:cubicBezTo>
                  <a:lnTo>
                    <a:pt x="2401" y="3936"/>
                  </a:lnTo>
                  <a:cubicBezTo>
                    <a:pt x="2319" y="4282"/>
                    <a:pt x="2274" y="4635"/>
                    <a:pt x="2265" y="4990"/>
                  </a:cubicBezTo>
                  <a:cubicBezTo>
                    <a:pt x="2976" y="4680"/>
                    <a:pt x="3741" y="4517"/>
                    <a:pt x="4518" y="4517"/>
                  </a:cubicBezTo>
                  <a:lnTo>
                    <a:pt x="5081" y="4517"/>
                  </a:lnTo>
                  <a:cubicBezTo>
                    <a:pt x="6017" y="4517"/>
                    <a:pt x="6773" y="5276"/>
                    <a:pt x="6776" y="6213"/>
                  </a:cubicBezTo>
                  <a:lnTo>
                    <a:pt x="6776" y="9073"/>
                  </a:lnTo>
                  <a:cubicBezTo>
                    <a:pt x="6776" y="10925"/>
                    <a:pt x="5864" y="12557"/>
                    <a:pt x="4482" y="13590"/>
                  </a:cubicBezTo>
                  <a:lnTo>
                    <a:pt x="6210" y="13590"/>
                  </a:lnTo>
                  <a:cubicBezTo>
                    <a:pt x="8393" y="13590"/>
                    <a:pt x="10164" y="11820"/>
                    <a:pt x="10164" y="9636"/>
                  </a:cubicBezTo>
                  <a:lnTo>
                    <a:pt x="101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0" name="Google Shape;6600;p83"/>
            <p:cNvSpPr/>
            <p:nvPr/>
          </p:nvSpPr>
          <p:spPr>
            <a:xfrm>
              <a:off x="971350" y="3947600"/>
              <a:ext cx="141175" cy="198625"/>
            </a:xfrm>
            <a:custGeom>
              <a:avLst/>
              <a:gdLst/>
              <a:ahLst/>
              <a:cxnLst/>
              <a:rect l="l" t="t" r="r" b="b"/>
              <a:pathLst>
                <a:path w="5647" h="7945" extrusionOk="0">
                  <a:moveTo>
                    <a:pt x="4518" y="0"/>
                  </a:moveTo>
                  <a:cubicBezTo>
                    <a:pt x="2021" y="0"/>
                    <a:pt x="1" y="2060"/>
                    <a:pt x="1" y="4556"/>
                  </a:cubicBezTo>
                  <a:lnTo>
                    <a:pt x="1" y="6815"/>
                  </a:lnTo>
                  <a:cubicBezTo>
                    <a:pt x="934" y="6812"/>
                    <a:pt x="1693" y="6056"/>
                    <a:pt x="1693" y="5120"/>
                  </a:cubicBezTo>
                  <a:cubicBezTo>
                    <a:pt x="1693" y="4806"/>
                    <a:pt x="1946" y="4556"/>
                    <a:pt x="2259" y="4556"/>
                  </a:cubicBezTo>
                  <a:cubicBezTo>
                    <a:pt x="2569" y="4556"/>
                    <a:pt x="2822" y="4806"/>
                    <a:pt x="2822" y="5120"/>
                  </a:cubicBezTo>
                  <a:cubicBezTo>
                    <a:pt x="2822" y="6547"/>
                    <a:pt x="1753" y="7718"/>
                    <a:pt x="377" y="7905"/>
                  </a:cubicBezTo>
                  <a:cubicBezTo>
                    <a:pt x="434" y="7929"/>
                    <a:pt x="501" y="7941"/>
                    <a:pt x="564" y="7944"/>
                  </a:cubicBezTo>
                  <a:lnTo>
                    <a:pt x="1130" y="7944"/>
                  </a:lnTo>
                  <a:cubicBezTo>
                    <a:pt x="3623" y="7944"/>
                    <a:pt x="5647" y="5921"/>
                    <a:pt x="5647" y="3427"/>
                  </a:cubicBezTo>
                  <a:lnTo>
                    <a:pt x="5647" y="567"/>
                  </a:lnTo>
                  <a:cubicBezTo>
                    <a:pt x="5647" y="253"/>
                    <a:pt x="5394" y="0"/>
                    <a:pt x="5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1" name="Google Shape;6601;p83"/>
            <p:cNvSpPr/>
            <p:nvPr/>
          </p:nvSpPr>
          <p:spPr>
            <a:xfrm>
              <a:off x="1253675" y="3806450"/>
              <a:ext cx="112925" cy="90350"/>
            </a:xfrm>
            <a:custGeom>
              <a:avLst/>
              <a:gdLst/>
              <a:ahLst/>
              <a:cxnLst/>
              <a:rect l="l" t="t" r="r" b="b"/>
              <a:pathLst>
                <a:path w="4517" h="3614" extrusionOk="0">
                  <a:moveTo>
                    <a:pt x="0" y="0"/>
                  </a:moveTo>
                  <a:lnTo>
                    <a:pt x="0" y="1696"/>
                  </a:lnTo>
                  <a:cubicBezTo>
                    <a:pt x="142" y="1685"/>
                    <a:pt x="428" y="1669"/>
                    <a:pt x="771" y="1669"/>
                  </a:cubicBezTo>
                  <a:cubicBezTo>
                    <a:pt x="1415" y="1669"/>
                    <a:pt x="2264" y="1726"/>
                    <a:pt x="2749" y="1988"/>
                  </a:cubicBezTo>
                  <a:cubicBezTo>
                    <a:pt x="3355" y="2313"/>
                    <a:pt x="4062" y="3078"/>
                    <a:pt x="4517" y="3614"/>
                  </a:cubicBezTo>
                  <a:lnTo>
                    <a:pt x="4517" y="2259"/>
                  </a:lnTo>
                  <a:cubicBezTo>
                    <a:pt x="4517" y="1012"/>
                    <a:pt x="3505" y="0"/>
                    <a:pt x="22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2" name="Google Shape;6602;p83"/>
            <p:cNvSpPr/>
            <p:nvPr/>
          </p:nvSpPr>
          <p:spPr>
            <a:xfrm>
              <a:off x="1253600" y="3876425"/>
              <a:ext cx="95025" cy="42975"/>
            </a:xfrm>
            <a:custGeom>
              <a:avLst/>
              <a:gdLst/>
              <a:ahLst/>
              <a:cxnLst/>
              <a:rect l="l" t="t" r="r" b="b"/>
              <a:pathLst>
                <a:path w="3801" h="1719" extrusionOk="0">
                  <a:moveTo>
                    <a:pt x="726" y="0"/>
                  </a:moveTo>
                  <a:cubicBezTo>
                    <a:pt x="478" y="0"/>
                    <a:pt x="239" y="9"/>
                    <a:pt x="42" y="23"/>
                  </a:cubicBezTo>
                  <a:lnTo>
                    <a:pt x="0" y="23"/>
                  </a:lnTo>
                  <a:lnTo>
                    <a:pt x="3" y="1718"/>
                  </a:lnTo>
                  <a:lnTo>
                    <a:pt x="3800" y="1718"/>
                  </a:lnTo>
                  <a:cubicBezTo>
                    <a:pt x="3379" y="1203"/>
                    <a:pt x="2692" y="438"/>
                    <a:pt x="2219" y="182"/>
                  </a:cubicBezTo>
                  <a:cubicBezTo>
                    <a:pt x="1969" y="49"/>
                    <a:pt x="1321" y="0"/>
                    <a:pt x="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3" name="Google Shape;6603;p83"/>
          <p:cNvGrpSpPr/>
          <p:nvPr/>
        </p:nvGrpSpPr>
        <p:grpSpPr>
          <a:xfrm>
            <a:off x="5462454" y="3125785"/>
            <a:ext cx="346347" cy="339623"/>
            <a:chOff x="1490050" y="3805975"/>
            <a:chExt cx="491900" cy="482350"/>
          </a:xfrm>
        </p:grpSpPr>
        <p:sp>
          <p:nvSpPr>
            <p:cNvPr id="6604" name="Google Shape;6604;p83"/>
            <p:cNvSpPr/>
            <p:nvPr/>
          </p:nvSpPr>
          <p:spPr>
            <a:xfrm>
              <a:off x="1541775" y="3877050"/>
              <a:ext cx="302500" cy="277225"/>
            </a:xfrm>
            <a:custGeom>
              <a:avLst/>
              <a:gdLst/>
              <a:ahLst/>
              <a:cxnLst/>
              <a:rect l="l" t="t" r="r" b="b"/>
              <a:pathLst>
                <a:path w="12100" h="11089" extrusionOk="0">
                  <a:moveTo>
                    <a:pt x="10512" y="1"/>
                  </a:moveTo>
                  <a:lnTo>
                    <a:pt x="0" y="10513"/>
                  </a:lnTo>
                  <a:cubicBezTo>
                    <a:pt x="207" y="10475"/>
                    <a:pt x="415" y="10456"/>
                    <a:pt x="622" y="10456"/>
                  </a:cubicBezTo>
                  <a:cubicBezTo>
                    <a:pt x="1327" y="10456"/>
                    <a:pt x="2020" y="10674"/>
                    <a:pt x="2602" y="11088"/>
                  </a:cubicBezTo>
                  <a:lnTo>
                    <a:pt x="12099" y="1588"/>
                  </a:lnTo>
                  <a:lnTo>
                    <a:pt x="10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5" name="Google Shape;6605;p83"/>
            <p:cNvSpPr/>
            <p:nvPr/>
          </p:nvSpPr>
          <p:spPr>
            <a:xfrm>
              <a:off x="1824450" y="3805975"/>
              <a:ext cx="157500" cy="150525"/>
            </a:xfrm>
            <a:custGeom>
              <a:avLst/>
              <a:gdLst/>
              <a:ahLst/>
              <a:cxnLst/>
              <a:rect l="l" t="t" r="r" b="b"/>
              <a:pathLst>
                <a:path w="6300" h="6021" extrusionOk="0">
                  <a:moveTo>
                    <a:pt x="3211" y="0"/>
                  </a:moveTo>
                  <a:cubicBezTo>
                    <a:pt x="2484" y="0"/>
                    <a:pt x="1758" y="281"/>
                    <a:pt x="1208" y="841"/>
                  </a:cubicBezTo>
                  <a:lnTo>
                    <a:pt x="0" y="2049"/>
                  </a:lnTo>
                  <a:lnTo>
                    <a:pt x="3972" y="6021"/>
                  </a:lnTo>
                  <a:lnTo>
                    <a:pt x="5180" y="4813"/>
                  </a:lnTo>
                  <a:cubicBezTo>
                    <a:pt x="6294" y="3717"/>
                    <a:pt x="6300" y="1925"/>
                    <a:pt x="5198" y="823"/>
                  </a:cubicBezTo>
                  <a:cubicBezTo>
                    <a:pt x="4649" y="274"/>
                    <a:pt x="3930" y="0"/>
                    <a:pt x="32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6" name="Google Shape;6606;p83"/>
            <p:cNvSpPr/>
            <p:nvPr/>
          </p:nvSpPr>
          <p:spPr>
            <a:xfrm>
              <a:off x="1626675" y="3936600"/>
              <a:ext cx="277225" cy="302600"/>
            </a:xfrm>
            <a:custGeom>
              <a:avLst/>
              <a:gdLst/>
              <a:ahLst/>
              <a:cxnLst/>
              <a:rect l="l" t="t" r="r" b="b"/>
              <a:pathLst>
                <a:path w="11089" h="12104" extrusionOk="0">
                  <a:moveTo>
                    <a:pt x="9501" y="1"/>
                  </a:moveTo>
                  <a:lnTo>
                    <a:pt x="1" y="9501"/>
                  </a:lnTo>
                  <a:cubicBezTo>
                    <a:pt x="537" y="10254"/>
                    <a:pt x="745" y="11194"/>
                    <a:pt x="576" y="12103"/>
                  </a:cubicBezTo>
                  <a:lnTo>
                    <a:pt x="11088" y="1591"/>
                  </a:lnTo>
                  <a:lnTo>
                    <a:pt x="950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07" name="Google Shape;6607;p83"/>
            <p:cNvSpPr/>
            <p:nvPr/>
          </p:nvSpPr>
          <p:spPr>
            <a:xfrm>
              <a:off x="1490050" y="4166500"/>
              <a:ext cx="129950" cy="121825"/>
            </a:xfrm>
            <a:custGeom>
              <a:avLst/>
              <a:gdLst/>
              <a:ahLst/>
              <a:cxnLst/>
              <a:rect l="l" t="t" r="r" b="b"/>
              <a:pathLst>
                <a:path w="5198" h="4873" extrusionOk="0">
                  <a:moveTo>
                    <a:pt x="2693" y="0"/>
                  </a:moveTo>
                  <a:cubicBezTo>
                    <a:pt x="2243" y="0"/>
                    <a:pt x="1790" y="133"/>
                    <a:pt x="1398" y="405"/>
                  </a:cubicBezTo>
                  <a:lnTo>
                    <a:pt x="1398" y="402"/>
                  </a:lnTo>
                  <a:lnTo>
                    <a:pt x="741" y="2446"/>
                  </a:lnTo>
                  <a:lnTo>
                    <a:pt x="139" y="4118"/>
                  </a:lnTo>
                  <a:cubicBezTo>
                    <a:pt x="0" y="4500"/>
                    <a:pt x="295" y="4872"/>
                    <a:pt x="664" y="4872"/>
                  </a:cubicBezTo>
                  <a:cubicBezTo>
                    <a:pt x="727" y="4872"/>
                    <a:pt x="793" y="4861"/>
                    <a:pt x="859" y="4837"/>
                  </a:cubicBezTo>
                  <a:lnTo>
                    <a:pt x="2530" y="4235"/>
                  </a:lnTo>
                  <a:lnTo>
                    <a:pt x="4574" y="3579"/>
                  </a:lnTo>
                  <a:cubicBezTo>
                    <a:pt x="5198" y="2672"/>
                    <a:pt x="5086" y="1450"/>
                    <a:pt x="4306" y="670"/>
                  </a:cubicBezTo>
                  <a:cubicBezTo>
                    <a:pt x="3866" y="228"/>
                    <a:pt x="3282" y="0"/>
                    <a:pt x="2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08" name="Google Shape;6608;p83"/>
          <p:cNvGrpSpPr/>
          <p:nvPr/>
        </p:nvGrpSpPr>
        <p:grpSpPr>
          <a:xfrm>
            <a:off x="5886322" y="3125970"/>
            <a:ext cx="311899" cy="339253"/>
            <a:chOff x="2104275" y="3806450"/>
            <a:chExt cx="442975" cy="481825"/>
          </a:xfrm>
        </p:grpSpPr>
        <p:sp>
          <p:nvSpPr>
            <p:cNvPr id="6609" name="Google Shape;6609;p83"/>
            <p:cNvSpPr/>
            <p:nvPr/>
          </p:nvSpPr>
          <p:spPr>
            <a:xfrm>
              <a:off x="2104275" y="3806450"/>
              <a:ext cx="442975" cy="481825"/>
            </a:xfrm>
            <a:custGeom>
              <a:avLst/>
              <a:gdLst/>
              <a:ahLst/>
              <a:cxnLst/>
              <a:rect l="l" t="t" r="r" b="b"/>
              <a:pathLst>
                <a:path w="17719" h="19273" extrusionOk="0">
                  <a:moveTo>
                    <a:pt x="8889" y="1130"/>
                  </a:moveTo>
                  <a:cubicBezTo>
                    <a:pt x="9660" y="1130"/>
                    <a:pt x="10482" y="2382"/>
                    <a:pt x="11039" y="4343"/>
                  </a:cubicBezTo>
                  <a:cubicBezTo>
                    <a:pt x="10308" y="4586"/>
                    <a:pt x="9594" y="4870"/>
                    <a:pt x="8895" y="5192"/>
                  </a:cubicBezTo>
                  <a:cubicBezTo>
                    <a:pt x="8194" y="4864"/>
                    <a:pt x="7474" y="4577"/>
                    <a:pt x="6742" y="4331"/>
                  </a:cubicBezTo>
                  <a:cubicBezTo>
                    <a:pt x="7302" y="2379"/>
                    <a:pt x="8121" y="1130"/>
                    <a:pt x="8889" y="1130"/>
                  </a:cubicBezTo>
                  <a:close/>
                  <a:moveTo>
                    <a:pt x="6471" y="5445"/>
                  </a:moveTo>
                  <a:cubicBezTo>
                    <a:pt x="6830" y="5565"/>
                    <a:pt x="7200" y="5704"/>
                    <a:pt x="7570" y="5854"/>
                  </a:cubicBezTo>
                  <a:cubicBezTo>
                    <a:pt x="6571" y="6393"/>
                    <a:pt x="6878" y="6243"/>
                    <a:pt x="6273" y="6616"/>
                  </a:cubicBezTo>
                  <a:cubicBezTo>
                    <a:pt x="6330" y="6210"/>
                    <a:pt x="6396" y="5815"/>
                    <a:pt x="6471" y="5445"/>
                  </a:cubicBezTo>
                  <a:close/>
                  <a:moveTo>
                    <a:pt x="11307" y="5445"/>
                  </a:moveTo>
                  <a:cubicBezTo>
                    <a:pt x="11386" y="5815"/>
                    <a:pt x="11449" y="6210"/>
                    <a:pt x="11506" y="6616"/>
                  </a:cubicBezTo>
                  <a:cubicBezTo>
                    <a:pt x="10895" y="6240"/>
                    <a:pt x="11220" y="6399"/>
                    <a:pt x="10208" y="5854"/>
                  </a:cubicBezTo>
                  <a:cubicBezTo>
                    <a:pt x="10582" y="5704"/>
                    <a:pt x="10949" y="5565"/>
                    <a:pt x="11307" y="5445"/>
                  </a:cubicBezTo>
                  <a:close/>
                  <a:moveTo>
                    <a:pt x="13999" y="4845"/>
                  </a:moveTo>
                  <a:cubicBezTo>
                    <a:pt x="14142" y="5686"/>
                    <a:pt x="14870" y="6249"/>
                    <a:pt x="15661" y="6249"/>
                  </a:cubicBezTo>
                  <a:cubicBezTo>
                    <a:pt x="15873" y="6249"/>
                    <a:pt x="16089" y="6209"/>
                    <a:pt x="16300" y="6122"/>
                  </a:cubicBezTo>
                  <a:lnTo>
                    <a:pt x="16300" y="6122"/>
                  </a:lnTo>
                  <a:cubicBezTo>
                    <a:pt x="16201" y="6676"/>
                    <a:pt x="15821" y="7384"/>
                    <a:pt x="15183" y="8158"/>
                  </a:cubicBezTo>
                  <a:cubicBezTo>
                    <a:pt x="14993" y="8390"/>
                    <a:pt x="14761" y="8625"/>
                    <a:pt x="14535" y="8856"/>
                  </a:cubicBezTo>
                  <a:cubicBezTo>
                    <a:pt x="13963" y="8345"/>
                    <a:pt x="13361" y="7866"/>
                    <a:pt x="12735" y="7423"/>
                  </a:cubicBezTo>
                  <a:cubicBezTo>
                    <a:pt x="12662" y="6652"/>
                    <a:pt x="12551" y="5884"/>
                    <a:pt x="12394" y="5125"/>
                  </a:cubicBezTo>
                  <a:cubicBezTo>
                    <a:pt x="12921" y="4990"/>
                    <a:pt x="13457" y="4897"/>
                    <a:pt x="13999" y="4845"/>
                  </a:cubicBezTo>
                  <a:close/>
                  <a:moveTo>
                    <a:pt x="3779" y="4845"/>
                  </a:moveTo>
                  <a:cubicBezTo>
                    <a:pt x="4321" y="4897"/>
                    <a:pt x="4857" y="4990"/>
                    <a:pt x="5384" y="5129"/>
                  </a:cubicBezTo>
                  <a:cubicBezTo>
                    <a:pt x="5231" y="5887"/>
                    <a:pt x="5116" y="6652"/>
                    <a:pt x="5047" y="7423"/>
                  </a:cubicBezTo>
                  <a:cubicBezTo>
                    <a:pt x="4421" y="7869"/>
                    <a:pt x="3818" y="8348"/>
                    <a:pt x="3246" y="8859"/>
                  </a:cubicBezTo>
                  <a:cubicBezTo>
                    <a:pt x="3020" y="8625"/>
                    <a:pt x="2789" y="8393"/>
                    <a:pt x="2599" y="8161"/>
                  </a:cubicBezTo>
                  <a:cubicBezTo>
                    <a:pt x="1963" y="7387"/>
                    <a:pt x="1584" y="6685"/>
                    <a:pt x="1485" y="6125"/>
                  </a:cubicBezTo>
                  <a:lnTo>
                    <a:pt x="1485" y="6125"/>
                  </a:lnTo>
                  <a:cubicBezTo>
                    <a:pt x="1683" y="6207"/>
                    <a:pt x="1897" y="6249"/>
                    <a:pt x="2114" y="6249"/>
                  </a:cubicBezTo>
                  <a:cubicBezTo>
                    <a:pt x="2936" y="6246"/>
                    <a:pt x="3638" y="5655"/>
                    <a:pt x="3779" y="4845"/>
                  </a:cubicBezTo>
                  <a:close/>
                  <a:moveTo>
                    <a:pt x="4951" y="8893"/>
                  </a:moveTo>
                  <a:lnTo>
                    <a:pt x="4951" y="8893"/>
                  </a:lnTo>
                  <a:cubicBezTo>
                    <a:pt x="4945" y="9143"/>
                    <a:pt x="4939" y="9389"/>
                    <a:pt x="4939" y="9636"/>
                  </a:cubicBezTo>
                  <a:cubicBezTo>
                    <a:pt x="4939" y="9882"/>
                    <a:pt x="4945" y="10128"/>
                    <a:pt x="4951" y="10377"/>
                  </a:cubicBezTo>
                  <a:lnTo>
                    <a:pt x="4951" y="10377"/>
                  </a:lnTo>
                  <a:cubicBezTo>
                    <a:pt x="4637" y="10133"/>
                    <a:pt x="4348" y="9886"/>
                    <a:pt x="4065" y="9636"/>
                  </a:cubicBezTo>
                  <a:cubicBezTo>
                    <a:pt x="4348" y="9386"/>
                    <a:pt x="4637" y="9139"/>
                    <a:pt x="4951" y="8893"/>
                  </a:cubicBezTo>
                  <a:close/>
                  <a:moveTo>
                    <a:pt x="12828" y="8896"/>
                  </a:moveTo>
                  <a:lnTo>
                    <a:pt x="12828" y="8896"/>
                  </a:lnTo>
                  <a:cubicBezTo>
                    <a:pt x="13144" y="9139"/>
                    <a:pt x="13430" y="9386"/>
                    <a:pt x="13713" y="9636"/>
                  </a:cubicBezTo>
                  <a:cubicBezTo>
                    <a:pt x="13433" y="9886"/>
                    <a:pt x="13144" y="10133"/>
                    <a:pt x="12828" y="10380"/>
                  </a:cubicBezTo>
                  <a:cubicBezTo>
                    <a:pt x="12837" y="10130"/>
                    <a:pt x="12843" y="9883"/>
                    <a:pt x="12843" y="9636"/>
                  </a:cubicBezTo>
                  <a:cubicBezTo>
                    <a:pt x="12843" y="9389"/>
                    <a:pt x="12837" y="9143"/>
                    <a:pt x="12828" y="8896"/>
                  </a:cubicBezTo>
                  <a:close/>
                  <a:moveTo>
                    <a:pt x="8889" y="6447"/>
                  </a:moveTo>
                  <a:cubicBezTo>
                    <a:pt x="9850" y="6908"/>
                    <a:pt x="10774" y="7441"/>
                    <a:pt x="11657" y="8040"/>
                  </a:cubicBezTo>
                  <a:cubicBezTo>
                    <a:pt x="11693" y="8555"/>
                    <a:pt x="11714" y="9088"/>
                    <a:pt x="11714" y="9636"/>
                  </a:cubicBezTo>
                  <a:cubicBezTo>
                    <a:pt x="11714" y="10187"/>
                    <a:pt x="11693" y="10717"/>
                    <a:pt x="11657" y="11232"/>
                  </a:cubicBezTo>
                  <a:cubicBezTo>
                    <a:pt x="10774" y="11832"/>
                    <a:pt x="9853" y="12365"/>
                    <a:pt x="8895" y="12828"/>
                  </a:cubicBezTo>
                  <a:cubicBezTo>
                    <a:pt x="7932" y="12368"/>
                    <a:pt x="7007" y="11832"/>
                    <a:pt x="6125" y="11232"/>
                  </a:cubicBezTo>
                  <a:cubicBezTo>
                    <a:pt x="6086" y="10717"/>
                    <a:pt x="6068" y="10187"/>
                    <a:pt x="6068" y="9636"/>
                  </a:cubicBezTo>
                  <a:cubicBezTo>
                    <a:pt x="6068" y="9088"/>
                    <a:pt x="6089" y="8555"/>
                    <a:pt x="6125" y="8040"/>
                  </a:cubicBezTo>
                  <a:cubicBezTo>
                    <a:pt x="7004" y="7441"/>
                    <a:pt x="7929" y="6908"/>
                    <a:pt x="8889" y="6447"/>
                  </a:cubicBezTo>
                  <a:close/>
                  <a:moveTo>
                    <a:pt x="6273" y="12657"/>
                  </a:moveTo>
                  <a:lnTo>
                    <a:pt x="6273" y="12657"/>
                  </a:lnTo>
                  <a:cubicBezTo>
                    <a:pt x="6878" y="13033"/>
                    <a:pt x="6571" y="12879"/>
                    <a:pt x="7570" y="13418"/>
                  </a:cubicBezTo>
                  <a:cubicBezTo>
                    <a:pt x="7194" y="13569"/>
                    <a:pt x="6827" y="13708"/>
                    <a:pt x="6471" y="13828"/>
                  </a:cubicBezTo>
                  <a:cubicBezTo>
                    <a:pt x="6393" y="13455"/>
                    <a:pt x="6330" y="13063"/>
                    <a:pt x="6273" y="12657"/>
                  </a:cubicBezTo>
                  <a:close/>
                  <a:moveTo>
                    <a:pt x="11506" y="12657"/>
                  </a:moveTo>
                  <a:cubicBezTo>
                    <a:pt x="11449" y="13063"/>
                    <a:pt x="11386" y="13458"/>
                    <a:pt x="11307" y="13828"/>
                  </a:cubicBezTo>
                  <a:cubicBezTo>
                    <a:pt x="10949" y="13711"/>
                    <a:pt x="10582" y="13569"/>
                    <a:pt x="10208" y="13418"/>
                  </a:cubicBezTo>
                  <a:cubicBezTo>
                    <a:pt x="11181" y="12898"/>
                    <a:pt x="10937" y="13009"/>
                    <a:pt x="11506" y="12657"/>
                  </a:cubicBezTo>
                  <a:close/>
                  <a:moveTo>
                    <a:pt x="14535" y="10416"/>
                  </a:moveTo>
                  <a:cubicBezTo>
                    <a:pt x="14761" y="10648"/>
                    <a:pt x="14993" y="10883"/>
                    <a:pt x="15183" y="11115"/>
                  </a:cubicBezTo>
                  <a:cubicBezTo>
                    <a:pt x="15818" y="11886"/>
                    <a:pt x="16198" y="12590"/>
                    <a:pt x="16294" y="13147"/>
                  </a:cubicBezTo>
                  <a:cubicBezTo>
                    <a:pt x="16095" y="13066"/>
                    <a:pt x="15881" y="13024"/>
                    <a:pt x="15665" y="13024"/>
                  </a:cubicBezTo>
                  <a:cubicBezTo>
                    <a:pt x="14843" y="13024"/>
                    <a:pt x="14141" y="13617"/>
                    <a:pt x="13999" y="14424"/>
                  </a:cubicBezTo>
                  <a:cubicBezTo>
                    <a:pt x="13457" y="14376"/>
                    <a:pt x="12921" y="14280"/>
                    <a:pt x="12394" y="14144"/>
                  </a:cubicBezTo>
                  <a:cubicBezTo>
                    <a:pt x="12551" y="13385"/>
                    <a:pt x="12662" y="12620"/>
                    <a:pt x="12735" y="11850"/>
                  </a:cubicBezTo>
                  <a:cubicBezTo>
                    <a:pt x="13361" y="11407"/>
                    <a:pt x="13963" y="10928"/>
                    <a:pt x="14535" y="10416"/>
                  </a:cubicBezTo>
                  <a:close/>
                  <a:moveTo>
                    <a:pt x="3243" y="10416"/>
                  </a:moveTo>
                  <a:cubicBezTo>
                    <a:pt x="3815" y="10928"/>
                    <a:pt x="4418" y="11407"/>
                    <a:pt x="5044" y="11850"/>
                  </a:cubicBezTo>
                  <a:cubicBezTo>
                    <a:pt x="5116" y="12620"/>
                    <a:pt x="5228" y="13385"/>
                    <a:pt x="5384" y="14144"/>
                  </a:cubicBezTo>
                  <a:cubicBezTo>
                    <a:pt x="4554" y="14353"/>
                    <a:pt x="3815" y="14456"/>
                    <a:pt x="3207" y="14456"/>
                  </a:cubicBezTo>
                  <a:cubicBezTo>
                    <a:pt x="2366" y="14456"/>
                    <a:pt x="1778" y="14258"/>
                    <a:pt x="1554" y="13870"/>
                  </a:cubicBezTo>
                  <a:cubicBezTo>
                    <a:pt x="1238" y="13322"/>
                    <a:pt x="1626" y="12292"/>
                    <a:pt x="2596" y="11115"/>
                  </a:cubicBezTo>
                  <a:cubicBezTo>
                    <a:pt x="2786" y="10883"/>
                    <a:pt x="3020" y="10648"/>
                    <a:pt x="3243" y="10416"/>
                  </a:cubicBezTo>
                  <a:close/>
                  <a:moveTo>
                    <a:pt x="8889" y="14081"/>
                  </a:moveTo>
                  <a:cubicBezTo>
                    <a:pt x="9588" y="14403"/>
                    <a:pt x="10308" y="14689"/>
                    <a:pt x="11039" y="14933"/>
                  </a:cubicBezTo>
                  <a:cubicBezTo>
                    <a:pt x="10482" y="16890"/>
                    <a:pt x="9660" y="18143"/>
                    <a:pt x="8889" y="18143"/>
                  </a:cubicBezTo>
                  <a:cubicBezTo>
                    <a:pt x="8118" y="18143"/>
                    <a:pt x="7296" y="16887"/>
                    <a:pt x="6739" y="14924"/>
                  </a:cubicBezTo>
                  <a:cubicBezTo>
                    <a:pt x="7471" y="14683"/>
                    <a:pt x="8188" y="14400"/>
                    <a:pt x="8889" y="14081"/>
                  </a:cubicBezTo>
                  <a:close/>
                  <a:moveTo>
                    <a:pt x="8889" y="0"/>
                  </a:moveTo>
                  <a:cubicBezTo>
                    <a:pt x="7396" y="0"/>
                    <a:pt x="6312" y="1708"/>
                    <a:pt x="5658" y="4014"/>
                  </a:cubicBezTo>
                  <a:cubicBezTo>
                    <a:pt x="4902" y="3825"/>
                    <a:pt x="4201" y="3719"/>
                    <a:pt x="3568" y="3698"/>
                  </a:cubicBezTo>
                  <a:cubicBezTo>
                    <a:pt x="3260" y="3171"/>
                    <a:pt x="2700" y="2861"/>
                    <a:pt x="2111" y="2861"/>
                  </a:cubicBezTo>
                  <a:cubicBezTo>
                    <a:pt x="1963" y="2861"/>
                    <a:pt x="1813" y="2881"/>
                    <a:pt x="1665" y="2921"/>
                  </a:cubicBezTo>
                  <a:cubicBezTo>
                    <a:pt x="928" y="3123"/>
                    <a:pt x="419" y="3792"/>
                    <a:pt x="422" y="4556"/>
                  </a:cubicBezTo>
                  <a:cubicBezTo>
                    <a:pt x="422" y="4716"/>
                    <a:pt x="449" y="4876"/>
                    <a:pt x="497" y="5026"/>
                  </a:cubicBezTo>
                  <a:cubicBezTo>
                    <a:pt x="63" y="6017"/>
                    <a:pt x="485" y="7372"/>
                    <a:pt x="1726" y="8878"/>
                  </a:cubicBezTo>
                  <a:cubicBezTo>
                    <a:pt x="1933" y="9130"/>
                    <a:pt x="2183" y="9383"/>
                    <a:pt x="2430" y="9636"/>
                  </a:cubicBezTo>
                  <a:cubicBezTo>
                    <a:pt x="2183" y="9892"/>
                    <a:pt x="1933" y="10145"/>
                    <a:pt x="1726" y="10398"/>
                  </a:cubicBezTo>
                  <a:cubicBezTo>
                    <a:pt x="407" y="12000"/>
                    <a:pt x="0" y="13434"/>
                    <a:pt x="578" y="14436"/>
                  </a:cubicBezTo>
                  <a:cubicBezTo>
                    <a:pt x="1045" y="15246"/>
                    <a:pt x="2003" y="15593"/>
                    <a:pt x="3225" y="15593"/>
                  </a:cubicBezTo>
                  <a:cubicBezTo>
                    <a:pt x="3954" y="15593"/>
                    <a:pt x="4782" y="15460"/>
                    <a:pt x="5652" y="15240"/>
                  </a:cubicBezTo>
                  <a:cubicBezTo>
                    <a:pt x="6306" y="17556"/>
                    <a:pt x="7396" y="19272"/>
                    <a:pt x="8889" y="19272"/>
                  </a:cubicBezTo>
                  <a:cubicBezTo>
                    <a:pt x="10383" y="19272"/>
                    <a:pt x="11473" y="17559"/>
                    <a:pt x="12126" y="15246"/>
                  </a:cubicBezTo>
                  <a:cubicBezTo>
                    <a:pt x="12810" y="15424"/>
                    <a:pt x="13509" y="15532"/>
                    <a:pt x="14210" y="15572"/>
                  </a:cubicBezTo>
                  <a:cubicBezTo>
                    <a:pt x="14519" y="16101"/>
                    <a:pt x="15083" y="16413"/>
                    <a:pt x="15674" y="16413"/>
                  </a:cubicBezTo>
                  <a:cubicBezTo>
                    <a:pt x="15820" y="16413"/>
                    <a:pt x="15968" y="16394"/>
                    <a:pt x="16113" y="16354"/>
                  </a:cubicBezTo>
                  <a:cubicBezTo>
                    <a:pt x="16851" y="16153"/>
                    <a:pt x="17363" y="15484"/>
                    <a:pt x="17360" y="14719"/>
                  </a:cubicBezTo>
                  <a:cubicBezTo>
                    <a:pt x="17357" y="14560"/>
                    <a:pt x="17333" y="14400"/>
                    <a:pt x="17285" y="14247"/>
                  </a:cubicBezTo>
                  <a:cubicBezTo>
                    <a:pt x="17718" y="13256"/>
                    <a:pt x="17297" y="11904"/>
                    <a:pt x="16056" y="10398"/>
                  </a:cubicBezTo>
                  <a:cubicBezTo>
                    <a:pt x="15848" y="10142"/>
                    <a:pt x="15595" y="9889"/>
                    <a:pt x="15351" y="9636"/>
                  </a:cubicBezTo>
                  <a:cubicBezTo>
                    <a:pt x="15595" y="9383"/>
                    <a:pt x="15848" y="9130"/>
                    <a:pt x="16056" y="8878"/>
                  </a:cubicBezTo>
                  <a:cubicBezTo>
                    <a:pt x="17261" y="7414"/>
                    <a:pt x="17694" y="6095"/>
                    <a:pt x="17279" y="5044"/>
                  </a:cubicBezTo>
                  <a:cubicBezTo>
                    <a:pt x="17330" y="4885"/>
                    <a:pt x="17357" y="4722"/>
                    <a:pt x="17360" y="4556"/>
                  </a:cubicBezTo>
                  <a:cubicBezTo>
                    <a:pt x="17363" y="3792"/>
                    <a:pt x="16851" y="3120"/>
                    <a:pt x="16113" y="2918"/>
                  </a:cubicBezTo>
                  <a:cubicBezTo>
                    <a:pt x="15967" y="2879"/>
                    <a:pt x="15819" y="2860"/>
                    <a:pt x="15673" y="2860"/>
                  </a:cubicBezTo>
                  <a:cubicBezTo>
                    <a:pt x="15080" y="2860"/>
                    <a:pt x="14517" y="3173"/>
                    <a:pt x="14210" y="3704"/>
                  </a:cubicBezTo>
                  <a:cubicBezTo>
                    <a:pt x="13506" y="3743"/>
                    <a:pt x="12810" y="3852"/>
                    <a:pt x="12126" y="4029"/>
                  </a:cubicBezTo>
                  <a:cubicBezTo>
                    <a:pt x="11473" y="1714"/>
                    <a:pt x="10383" y="0"/>
                    <a:pt x="88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0" name="Google Shape;6610;p83"/>
            <p:cNvSpPr/>
            <p:nvPr/>
          </p:nvSpPr>
          <p:spPr>
            <a:xfrm>
              <a:off x="2284200" y="4005050"/>
              <a:ext cx="84700" cy="84700"/>
            </a:xfrm>
            <a:custGeom>
              <a:avLst/>
              <a:gdLst/>
              <a:ahLst/>
              <a:cxnLst/>
              <a:rect l="l" t="t" r="r" b="b"/>
              <a:pathLst>
                <a:path w="3388" h="3388" extrusionOk="0">
                  <a:moveTo>
                    <a:pt x="1692" y="0"/>
                  </a:moveTo>
                  <a:cubicBezTo>
                    <a:pt x="756" y="0"/>
                    <a:pt x="0" y="756"/>
                    <a:pt x="0" y="1692"/>
                  </a:cubicBezTo>
                  <a:cubicBezTo>
                    <a:pt x="0" y="2629"/>
                    <a:pt x="756" y="3388"/>
                    <a:pt x="1692" y="3388"/>
                  </a:cubicBezTo>
                  <a:cubicBezTo>
                    <a:pt x="2629" y="3388"/>
                    <a:pt x="3388" y="2629"/>
                    <a:pt x="3388" y="1692"/>
                  </a:cubicBezTo>
                  <a:cubicBezTo>
                    <a:pt x="3388" y="756"/>
                    <a:pt x="2629" y="0"/>
                    <a:pt x="16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1" name="Google Shape;6611;p83"/>
          <p:cNvGrpSpPr/>
          <p:nvPr/>
        </p:nvGrpSpPr>
        <p:grpSpPr>
          <a:xfrm>
            <a:off x="6309839" y="3125970"/>
            <a:ext cx="293416" cy="339253"/>
            <a:chOff x="2710875" y="3806450"/>
            <a:chExt cx="416725" cy="481825"/>
          </a:xfrm>
        </p:grpSpPr>
        <p:sp>
          <p:nvSpPr>
            <p:cNvPr id="6612" name="Google Shape;6612;p83"/>
            <p:cNvSpPr/>
            <p:nvPr/>
          </p:nvSpPr>
          <p:spPr>
            <a:xfrm>
              <a:off x="2710875" y="4144450"/>
              <a:ext cx="416725" cy="143825"/>
            </a:xfrm>
            <a:custGeom>
              <a:avLst/>
              <a:gdLst/>
              <a:ahLst/>
              <a:cxnLst/>
              <a:rect l="l" t="t" r="r" b="b"/>
              <a:pathLst>
                <a:path w="16669" h="5753" extrusionOk="0">
                  <a:moveTo>
                    <a:pt x="2313" y="1"/>
                  </a:moveTo>
                  <a:lnTo>
                    <a:pt x="260" y="3590"/>
                  </a:lnTo>
                  <a:cubicBezTo>
                    <a:pt x="1" y="4039"/>
                    <a:pt x="1" y="4590"/>
                    <a:pt x="266" y="5036"/>
                  </a:cubicBezTo>
                  <a:cubicBezTo>
                    <a:pt x="517" y="5479"/>
                    <a:pt x="986" y="5752"/>
                    <a:pt x="1495" y="5752"/>
                  </a:cubicBezTo>
                  <a:cubicBezTo>
                    <a:pt x="1498" y="5752"/>
                    <a:pt x="1501" y="5752"/>
                    <a:pt x="1503" y="5752"/>
                  </a:cubicBezTo>
                  <a:lnTo>
                    <a:pt x="15165" y="5752"/>
                  </a:lnTo>
                  <a:cubicBezTo>
                    <a:pt x="15168" y="5752"/>
                    <a:pt x="15171" y="5752"/>
                    <a:pt x="15174" y="5752"/>
                  </a:cubicBezTo>
                  <a:cubicBezTo>
                    <a:pt x="15682" y="5752"/>
                    <a:pt x="16151" y="5479"/>
                    <a:pt x="16403" y="5036"/>
                  </a:cubicBezTo>
                  <a:cubicBezTo>
                    <a:pt x="16668" y="4590"/>
                    <a:pt x="16668" y="4039"/>
                    <a:pt x="16409" y="3590"/>
                  </a:cubicBezTo>
                  <a:lnTo>
                    <a:pt x="143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3" name="Google Shape;6613;p83"/>
            <p:cNvSpPr/>
            <p:nvPr/>
          </p:nvSpPr>
          <p:spPr>
            <a:xfrm>
              <a:off x="2784800" y="3806450"/>
              <a:ext cx="268850" cy="309800"/>
            </a:xfrm>
            <a:custGeom>
              <a:avLst/>
              <a:gdLst/>
              <a:ahLst/>
              <a:cxnLst/>
              <a:rect l="l" t="t" r="r" b="b"/>
              <a:pathLst>
                <a:path w="10754" h="12392" extrusionOk="0">
                  <a:moveTo>
                    <a:pt x="5379" y="8113"/>
                  </a:moveTo>
                  <a:cubicBezTo>
                    <a:pt x="5882" y="8113"/>
                    <a:pt x="6132" y="8721"/>
                    <a:pt x="5776" y="9076"/>
                  </a:cubicBezTo>
                  <a:cubicBezTo>
                    <a:pt x="5661" y="9192"/>
                    <a:pt x="5519" y="9244"/>
                    <a:pt x="5380" y="9244"/>
                  </a:cubicBezTo>
                  <a:cubicBezTo>
                    <a:pt x="5091" y="9244"/>
                    <a:pt x="4813" y="9019"/>
                    <a:pt x="4813" y="8679"/>
                  </a:cubicBezTo>
                  <a:cubicBezTo>
                    <a:pt x="4813" y="8366"/>
                    <a:pt x="5066" y="8113"/>
                    <a:pt x="5379" y="8113"/>
                  </a:cubicBezTo>
                  <a:close/>
                  <a:moveTo>
                    <a:pt x="4280" y="9989"/>
                  </a:moveTo>
                  <a:cubicBezTo>
                    <a:pt x="4783" y="9989"/>
                    <a:pt x="5036" y="10597"/>
                    <a:pt x="4680" y="10952"/>
                  </a:cubicBezTo>
                  <a:cubicBezTo>
                    <a:pt x="4566" y="11067"/>
                    <a:pt x="4425" y="11118"/>
                    <a:pt x="4286" y="11118"/>
                  </a:cubicBezTo>
                  <a:cubicBezTo>
                    <a:pt x="3996" y="11118"/>
                    <a:pt x="3717" y="10892"/>
                    <a:pt x="3717" y="10552"/>
                  </a:cubicBezTo>
                  <a:cubicBezTo>
                    <a:pt x="3717" y="10242"/>
                    <a:pt x="3970" y="9989"/>
                    <a:pt x="4280" y="9989"/>
                  </a:cubicBezTo>
                  <a:close/>
                  <a:moveTo>
                    <a:pt x="6475" y="9989"/>
                  </a:moveTo>
                  <a:cubicBezTo>
                    <a:pt x="6978" y="9989"/>
                    <a:pt x="7231" y="10597"/>
                    <a:pt x="6875" y="10952"/>
                  </a:cubicBezTo>
                  <a:cubicBezTo>
                    <a:pt x="6761" y="11067"/>
                    <a:pt x="6620" y="11118"/>
                    <a:pt x="6481" y="11118"/>
                  </a:cubicBezTo>
                  <a:cubicBezTo>
                    <a:pt x="6191" y="11118"/>
                    <a:pt x="5912" y="10892"/>
                    <a:pt x="5912" y="10552"/>
                  </a:cubicBezTo>
                  <a:cubicBezTo>
                    <a:pt x="5912" y="10242"/>
                    <a:pt x="6162" y="9989"/>
                    <a:pt x="6475" y="9989"/>
                  </a:cubicBezTo>
                  <a:close/>
                  <a:moveTo>
                    <a:pt x="1744" y="0"/>
                  </a:moveTo>
                  <a:cubicBezTo>
                    <a:pt x="1434" y="0"/>
                    <a:pt x="1181" y="253"/>
                    <a:pt x="1181" y="566"/>
                  </a:cubicBezTo>
                  <a:cubicBezTo>
                    <a:pt x="1181" y="877"/>
                    <a:pt x="1434" y="1130"/>
                    <a:pt x="1744" y="1130"/>
                  </a:cubicBezTo>
                  <a:lnTo>
                    <a:pt x="2259" y="1130"/>
                  </a:lnTo>
                  <a:lnTo>
                    <a:pt x="2259" y="8444"/>
                  </a:lnTo>
                  <a:lnTo>
                    <a:pt x="1" y="12392"/>
                  </a:lnTo>
                  <a:lnTo>
                    <a:pt x="10754" y="12392"/>
                  </a:lnTo>
                  <a:lnTo>
                    <a:pt x="8496" y="8444"/>
                  </a:lnTo>
                  <a:lnTo>
                    <a:pt x="8496" y="1130"/>
                  </a:lnTo>
                  <a:lnTo>
                    <a:pt x="9010" y="1130"/>
                  </a:lnTo>
                  <a:cubicBezTo>
                    <a:pt x="9321" y="1130"/>
                    <a:pt x="9574" y="877"/>
                    <a:pt x="9574" y="566"/>
                  </a:cubicBezTo>
                  <a:cubicBezTo>
                    <a:pt x="9574" y="253"/>
                    <a:pt x="9321" y="0"/>
                    <a:pt x="90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4" name="Google Shape;6614;p83"/>
          <p:cNvGrpSpPr/>
          <p:nvPr/>
        </p:nvGrpSpPr>
        <p:grpSpPr>
          <a:xfrm>
            <a:off x="6704883" y="3166412"/>
            <a:ext cx="339253" cy="258369"/>
            <a:chOff x="3271200" y="3863875"/>
            <a:chExt cx="481825" cy="366950"/>
          </a:xfrm>
        </p:grpSpPr>
        <p:sp>
          <p:nvSpPr>
            <p:cNvPr id="6615" name="Google Shape;6615;p83"/>
            <p:cNvSpPr/>
            <p:nvPr/>
          </p:nvSpPr>
          <p:spPr>
            <a:xfrm>
              <a:off x="3271200" y="3920350"/>
              <a:ext cx="283225" cy="310475"/>
            </a:xfrm>
            <a:custGeom>
              <a:avLst/>
              <a:gdLst/>
              <a:ahLst/>
              <a:cxnLst/>
              <a:rect l="l" t="t" r="r" b="b"/>
              <a:pathLst>
                <a:path w="11329" h="12419" extrusionOk="0">
                  <a:moveTo>
                    <a:pt x="1693" y="0"/>
                  </a:moveTo>
                  <a:cubicBezTo>
                    <a:pt x="756" y="0"/>
                    <a:pt x="0" y="756"/>
                    <a:pt x="0" y="1693"/>
                  </a:cubicBezTo>
                  <a:lnTo>
                    <a:pt x="0" y="8468"/>
                  </a:lnTo>
                  <a:cubicBezTo>
                    <a:pt x="0" y="9405"/>
                    <a:pt x="756" y="10160"/>
                    <a:pt x="1693" y="10163"/>
                  </a:cubicBezTo>
                  <a:lnTo>
                    <a:pt x="2861" y="10163"/>
                  </a:lnTo>
                  <a:cubicBezTo>
                    <a:pt x="2861" y="11410"/>
                    <a:pt x="3870" y="12419"/>
                    <a:pt x="5120" y="12419"/>
                  </a:cubicBezTo>
                  <a:cubicBezTo>
                    <a:pt x="6366" y="12419"/>
                    <a:pt x="7378" y="11410"/>
                    <a:pt x="7378" y="10163"/>
                  </a:cubicBezTo>
                  <a:lnTo>
                    <a:pt x="9070" y="10163"/>
                  </a:lnTo>
                  <a:lnTo>
                    <a:pt x="9070" y="6679"/>
                  </a:lnTo>
                  <a:cubicBezTo>
                    <a:pt x="9070" y="6356"/>
                    <a:pt x="9350" y="6116"/>
                    <a:pt x="9645" y="6116"/>
                  </a:cubicBezTo>
                  <a:cubicBezTo>
                    <a:pt x="9705" y="6116"/>
                    <a:pt x="9765" y="6126"/>
                    <a:pt x="9823" y="6146"/>
                  </a:cubicBezTo>
                  <a:cubicBezTo>
                    <a:pt x="9938" y="6187"/>
                    <a:pt x="10055" y="6206"/>
                    <a:pt x="10172" y="6206"/>
                  </a:cubicBezTo>
                  <a:cubicBezTo>
                    <a:pt x="10766" y="6206"/>
                    <a:pt x="11329" y="5708"/>
                    <a:pt x="11329" y="5080"/>
                  </a:cubicBezTo>
                  <a:cubicBezTo>
                    <a:pt x="11329" y="4453"/>
                    <a:pt x="10766" y="3954"/>
                    <a:pt x="10172" y="3954"/>
                  </a:cubicBezTo>
                  <a:cubicBezTo>
                    <a:pt x="10055" y="3954"/>
                    <a:pt x="9938" y="3974"/>
                    <a:pt x="9823" y="4014"/>
                  </a:cubicBezTo>
                  <a:cubicBezTo>
                    <a:pt x="9759" y="4037"/>
                    <a:pt x="9695" y="4048"/>
                    <a:pt x="9632" y="4048"/>
                  </a:cubicBezTo>
                  <a:cubicBezTo>
                    <a:pt x="9333" y="4048"/>
                    <a:pt x="9070" y="3805"/>
                    <a:pt x="9070" y="3484"/>
                  </a:cubicBezTo>
                  <a:lnTo>
                    <a:pt x="9070" y="0"/>
                  </a:lnTo>
                  <a:lnTo>
                    <a:pt x="6381" y="0"/>
                  </a:lnTo>
                  <a:cubicBezTo>
                    <a:pt x="5894" y="0"/>
                    <a:pt x="5635" y="576"/>
                    <a:pt x="5960" y="940"/>
                  </a:cubicBezTo>
                  <a:cubicBezTo>
                    <a:pt x="6610" y="1669"/>
                    <a:pt x="6095" y="2822"/>
                    <a:pt x="5120" y="2822"/>
                  </a:cubicBezTo>
                  <a:cubicBezTo>
                    <a:pt x="4141" y="2822"/>
                    <a:pt x="3626" y="1669"/>
                    <a:pt x="4276" y="940"/>
                  </a:cubicBezTo>
                  <a:cubicBezTo>
                    <a:pt x="4602" y="576"/>
                    <a:pt x="4343" y="0"/>
                    <a:pt x="38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6" name="Google Shape;6616;p83"/>
            <p:cNvSpPr/>
            <p:nvPr/>
          </p:nvSpPr>
          <p:spPr>
            <a:xfrm>
              <a:off x="3526175" y="3863875"/>
              <a:ext cx="226850" cy="310575"/>
            </a:xfrm>
            <a:custGeom>
              <a:avLst/>
              <a:gdLst/>
              <a:ahLst/>
              <a:cxnLst/>
              <a:rect l="l" t="t" r="r" b="b"/>
              <a:pathLst>
                <a:path w="9074" h="12423" extrusionOk="0">
                  <a:moveTo>
                    <a:pt x="3954" y="1"/>
                  </a:moveTo>
                  <a:cubicBezTo>
                    <a:pt x="2705" y="1"/>
                    <a:pt x="1696" y="1010"/>
                    <a:pt x="1696" y="2259"/>
                  </a:cubicBezTo>
                  <a:lnTo>
                    <a:pt x="1" y="2259"/>
                  </a:lnTo>
                  <a:lnTo>
                    <a:pt x="1" y="5081"/>
                  </a:lnTo>
                  <a:cubicBezTo>
                    <a:pt x="1247" y="5081"/>
                    <a:pt x="2259" y="6093"/>
                    <a:pt x="2259" y="7339"/>
                  </a:cubicBezTo>
                  <a:cubicBezTo>
                    <a:pt x="2259" y="8586"/>
                    <a:pt x="1247" y="9598"/>
                    <a:pt x="1" y="9598"/>
                  </a:cubicBezTo>
                  <a:lnTo>
                    <a:pt x="1" y="12422"/>
                  </a:lnTo>
                  <a:lnTo>
                    <a:pt x="7378" y="12422"/>
                  </a:lnTo>
                  <a:cubicBezTo>
                    <a:pt x="8315" y="12419"/>
                    <a:pt x="9070" y="11664"/>
                    <a:pt x="9073" y="10727"/>
                  </a:cubicBezTo>
                  <a:lnTo>
                    <a:pt x="9073" y="3952"/>
                  </a:lnTo>
                  <a:cubicBezTo>
                    <a:pt x="9070" y="3015"/>
                    <a:pt x="8315" y="2259"/>
                    <a:pt x="7378" y="2259"/>
                  </a:cubicBezTo>
                  <a:lnTo>
                    <a:pt x="6213" y="2259"/>
                  </a:lnTo>
                  <a:cubicBezTo>
                    <a:pt x="6213" y="1010"/>
                    <a:pt x="5201" y="1"/>
                    <a:pt x="3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17" name="Google Shape;6617;p83"/>
          <p:cNvGrpSpPr/>
          <p:nvPr/>
        </p:nvGrpSpPr>
        <p:grpSpPr>
          <a:xfrm>
            <a:off x="7140377" y="3126199"/>
            <a:ext cx="295528" cy="338795"/>
            <a:chOff x="3895050" y="3806775"/>
            <a:chExt cx="419725" cy="481175"/>
          </a:xfrm>
        </p:grpSpPr>
        <p:sp>
          <p:nvSpPr>
            <p:cNvPr id="6618" name="Google Shape;6618;p83"/>
            <p:cNvSpPr/>
            <p:nvPr/>
          </p:nvSpPr>
          <p:spPr>
            <a:xfrm>
              <a:off x="3895050" y="3942650"/>
              <a:ext cx="419725" cy="345300"/>
            </a:xfrm>
            <a:custGeom>
              <a:avLst/>
              <a:gdLst/>
              <a:ahLst/>
              <a:cxnLst/>
              <a:rect l="l" t="t" r="r" b="b"/>
              <a:pathLst>
                <a:path w="16789" h="13812" extrusionOk="0">
                  <a:moveTo>
                    <a:pt x="4448" y="1"/>
                  </a:moveTo>
                  <a:cubicBezTo>
                    <a:pt x="4233" y="1"/>
                    <a:pt x="4016" y="18"/>
                    <a:pt x="3801" y="54"/>
                  </a:cubicBezTo>
                  <a:cubicBezTo>
                    <a:pt x="1545" y="418"/>
                    <a:pt x="1" y="2604"/>
                    <a:pt x="356" y="4929"/>
                  </a:cubicBezTo>
                  <a:cubicBezTo>
                    <a:pt x="994" y="9100"/>
                    <a:pt x="2205" y="11942"/>
                    <a:pt x="3858" y="13147"/>
                  </a:cubicBezTo>
                  <a:cubicBezTo>
                    <a:pt x="4470" y="13592"/>
                    <a:pt x="5129" y="13811"/>
                    <a:pt x="5863" y="13811"/>
                  </a:cubicBezTo>
                  <a:cubicBezTo>
                    <a:pt x="6071" y="13811"/>
                    <a:pt x="6286" y="13793"/>
                    <a:pt x="6508" y="13758"/>
                  </a:cubicBezTo>
                  <a:cubicBezTo>
                    <a:pt x="7125" y="13659"/>
                    <a:pt x="7610" y="13406"/>
                    <a:pt x="7999" y="12987"/>
                  </a:cubicBezTo>
                  <a:lnTo>
                    <a:pt x="8396" y="12557"/>
                  </a:lnTo>
                  <a:lnTo>
                    <a:pt x="8791" y="12987"/>
                  </a:lnTo>
                  <a:cubicBezTo>
                    <a:pt x="9179" y="13406"/>
                    <a:pt x="9667" y="13659"/>
                    <a:pt x="10281" y="13758"/>
                  </a:cubicBezTo>
                  <a:cubicBezTo>
                    <a:pt x="10503" y="13793"/>
                    <a:pt x="10718" y="13811"/>
                    <a:pt x="10927" y="13811"/>
                  </a:cubicBezTo>
                  <a:cubicBezTo>
                    <a:pt x="11660" y="13811"/>
                    <a:pt x="12319" y="13592"/>
                    <a:pt x="12931" y="13147"/>
                  </a:cubicBezTo>
                  <a:cubicBezTo>
                    <a:pt x="14587" y="11942"/>
                    <a:pt x="15795" y="9100"/>
                    <a:pt x="16433" y="4929"/>
                  </a:cubicBezTo>
                  <a:cubicBezTo>
                    <a:pt x="16788" y="2604"/>
                    <a:pt x="15244" y="418"/>
                    <a:pt x="12988" y="54"/>
                  </a:cubicBezTo>
                  <a:cubicBezTo>
                    <a:pt x="12773" y="18"/>
                    <a:pt x="12556" y="1"/>
                    <a:pt x="12341" y="1"/>
                  </a:cubicBezTo>
                  <a:cubicBezTo>
                    <a:pt x="11461" y="1"/>
                    <a:pt x="10599" y="293"/>
                    <a:pt x="9893" y="840"/>
                  </a:cubicBezTo>
                  <a:cubicBezTo>
                    <a:pt x="9601" y="1063"/>
                    <a:pt x="9263" y="1216"/>
                    <a:pt x="8905" y="1292"/>
                  </a:cubicBezTo>
                  <a:cubicBezTo>
                    <a:pt x="8736" y="1326"/>
                    <a:pt x="8567" y="1343"/>
                    <a:pt x="8397" y="1343"/>
                  </a:cubicBezTo>
                  <a:cubicBezTo>
                    <a:pt x="8296" y="1343"/>
                    <a:pt x="8196" y="1337"/>
                    <a:pt x="8095" y="1325"/>
                  </a:cubicBezTo>
                  <a:cubicBezTo>
                    <a:pt x="7658" y="1273"/>
                    <a:pt x="7246" y="1105"/>
                    <a:pt x="6896" y="840"/>
                  </a:cubicBezTo>
                  <a:cubicBezTo>
                    <a:pt x="6190" y="293"/>
                    <a:pt x="5328" y="1"/>
                    <a:pt x="44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19" name="Google Shape;6619;p83"/>
            <p:cNvSpPr/>
            <p:nvPr/>
          </p:nvSpPr>
          <p:spPr>
            <a:xfrm>
              <a:off x="4016325" y="3806775"/>
              <a:ext cx="199225" cy="142475"/>
            </a:xfrm>
            <a:custGeom>
              <a:avLst/>
              <a:gdLst/>
              <a:ahLst/>
              <a:cxnLst/>
              <a:rect l="l" t="t" r="r" b="b"/>
              <a:pathLst>
                <a:path w="7969" h="5699" extrusionOk="0">
                  <a:moveTo>
                    <a:pt x="1350" y="0"/>
                  </a:moveTo>
                  <a:cubicBezTo>
                    <a:pt x="1132" y="0"/>
                    <a:pt x="925" y="129"/>
                    <a:pt x="832" y="343"/>
                  </a:cubicBezTo>
                  <a:cubicBezTo>
                    <a:pt x="799" y="424"/>
                    <a:pt x="1" y="2330"/>
                    <a:pt x="678" y="4101"/>
                  </a:cubicBezTo>
                  <a:cubicBezTo>
                    <a:pt x="736" y="4242"/>
                    <a:pt x="796" y="4381"/>
                    <a:pt x="868" y="4516"/>
                  </a:cubicBezTo>
                  <a:cubicBezTo>
                    <a:pt x="1534" y="4691"/>
                    <a:pt x="2157" y="4995"/>
                    <a:pt x="2702" y="5414"/>
                  </a:cubicBezTo>
                  <a:cubicBezTo>
                    <a:pt x="2950" y="5603"/>
                    <a:pt x="3247" y="5698"/>
                    <a:pt x="3544" y="5698"/>
                  </a:cubicBezTo>
                  <a:cubicBezTo>
                    <a:pt x="3840" y="5698"/>
                    <a:pt x="4137" y="5603"/>
                    <a:pt x="4385" y="5414"/>
                  </a:cubicBezTo>
                  <a:cubicBezTo>
                    <a:pt x="4442" y="5368"/>
                    <a:pt x="4503" y="5326"/>
                    <a:pt x="4563" y="5284"/>
                  </a:cubicBezTo>
                  <a:cubicBezTo>
                    <a:pt x="4870" y="4592"/>
                    <a:pt x="5355" y="3968"/>
                    <a:pt x="6020" y="3417"/>
                  </a:cubicBezTo>
                  <a:cubicBezTo>
                    <a:pt x="6478" y="3035"/>
                    <a:pt x="6987" y="2722"/>
                    <a:pt x="7532" y="2484"/>
                  </a:cubicBezTo>
                  <a:cubicBezTo>
                    <a:pt x="7824" y="2372"/>
                    <a:pt x="7969" y="2044"/>
                    <a:pt x="7854" y="1752"/>
                  </a:cubicBezTo>
                  <a:cubicBezTo>
                    <a:pt x="7768" y="1529"/>
                    <a:pt x="7554" y="1392"/>
                    <a:pt x="7327" y="1392"/>
                  </a:cubicBezTo>
                  <a:cubicBezTo>
                    <a:pt x="7260" y="1392"/>
                    <a:pt x="7192" y="1404"/>
                    <a:pt x="7125" y="1430"/>
                  </a:cubicBezTo>
                  <a:lnTo>
                    <a:pt x="7125" y="1433"/>
                  </a:lnTo>
                  <a:cubicBezTo>
                    <a:pt x="7089" y="1445"/>
                    <a:pt x="6243" y="1776"/>
                    <a:pt x="5334" y="2520"/>
                  </a:cubicBezTo>
                  <a:cubicBezTo>
                    <a:pt x="4997" y="2794"/>
                    <a:pt x="4689" y="3098"/>
                    <a:pt x="4412" y="3429"/>
                  </a:cubicBezTo>
                  <a:cubicBezTo>
                    <a:pt x="4367" y="3194"/>
                    <a:pt x="4301" y="2965"/>
                    <a:pt x="4217" y="2743"/>
                  </a:cubicBezTo>
                  <a:cubicBezTo>
                    <a:pt x="3536" y="972"/>
                    <a:pt x="1669" y="90"/>
                    <a:pt x="1588" y="54"/>
                  </a:cubicBezTo>
                  <a:cubicBezTo>
                    <a:pt x="1511" y="17"/>
                    <a:pt x="1430" y="0"/>
                    <a:pt x="13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0" name="Google Shape;6620;p83"/>
          <p:cNvGrpSpPr/>
          <p:nvPr/>
        </p:nvGrpSpPr>
        <p:grpSpPr>
          <a:xfrm>
            <a:off x="7543659" y="3125979"/>
            <a:ext cx="336296" cy="339235"/>
            <a:chOff x="4464775" y="3806475"/>
            <a:chExt cx="477625" cy="481800"/>
          </a:xfrm>
        </p:grpSpPr>
        <p:sp>
          <p:nvSpPr>
            <p:cNvPr id="6621" name="Google Shape;6621;p83"/>
            <p:cNvSpPr/>
            <p:nvPr/>
          </p:nvSpPr>
          <p:spPr>
            <a:xfrm>
              <a:off x="4726375" y="3806475"/>
              <a:ext cx="56500" cy="141125"/>
            </a:xfrm>
            <a:custGeom>
              <a:avLst/>
              <a:gdLst/>
              <a:ahLst/>
              <a:cxnLst/>
              <a:rect l="l" t="t" r="r" b="b"/>
              <a:pathLst>
                <a:path w="2260" h="5645" extrusionOk="0">
                  <a:moveTo>
                    <a:pt x="1133" y="1"/>
                  </a:moveTo>
                  <a:cubicBezTo>
                    <a:pt x="978" y="1"/>
                    <a:pt x="823" y="64"/>
                    <a:pt x="712" y="189"/>
                  </a:cubicBezTo>
                  <a:cubicBezTo>
                    <a:pt x="504" y="421"/>
                    <a:pt x="522" y="776"/>
                    <a:pt x="754" y="984"/>
                  </a:cubicBezTo>
                  <a:cubicBezTo>
                    <a:pt x="832" y="1056"/>
                    <a:pt x="1130" y="1385"/>
                    <a:pt x="1130" y="1695"/>
                  </a:cubicBezTo>
                  <a:cubicBezTo>
                    <a:pt x="1130" y="1990"/>
                    <a:pt x="850" y="2315"/>
                    <a:pt x="754" y="2402"/>
                  </a:cubicBezTo>
                  <a:cubicBezTo>
                    <a:pt x="678" y="2472"/>
                    <a:pt x="1" y="3101"/>
                    <a:pt x="1" y="3953"/>
                  </a:cubicBezTo>
                  <a:cubicBezTo>
                    <a:pt x="1" y="4802"/>
                    <a:pt x="675" y="5432"/>
                    <a:pt x="754" y="5501"/>
                  </a:cubicBezTo>
                  <a:cubicBezTo>
                    <a:pt x="861" y="5597"/>
                    <a:pt x="995" y="5644"/>
                    <a:pt x="1128" y="5644"/>
                  </a:cubicBezTo>
                  <a:cubicBezTo>
                    <a:pt x="1283" y="5644"/>
                    <a:pt x="1437" y="5580"/>
                    <a:pt x="1549" y="5456"/>
                  </a:cubicBezTo>
                  <a:cubicBezTo>
                    <a:pt x="1757" y="5224"/>
                    <a:pt x="1735" y="4869"/>
                    <a:pt x="1507" y="4661"/>
                  </a:cubicBezTo>
                  <a:cubicBezTo>
                    <a:pt x="1428" y="4588"/>
                    <a:pt x="1130" y="4260"/>
                    <a:pt x="1130" y="3950"/>
                  </a:cubicBezTo>
                  <a:cubicBezTo>
                    <a:pt x="1130" y="3655"/>
                    <a:pt x="1410" y="3330"/>
                    <a:pt x="1507" y="3242"/>
                  </a:cubicBezTo>
                  <a:cubicBezTo>
                    <a:pt x="1585" y="3173"/>
                    <a:pt x="2259" y="2544"/>
                    <a:pt x="2259" y="1692"/>
                  </a:cubicBezTo>
                  <a:cubicBezTo>
                    <a:pt x="2259" y="842"/>
                    <a:pt x="1585" y="213"/>
                    <a:pt x="1507" y="144"/>
                  </a:cubicBezTo>
                  <a:cubicBezTo>
                    <a:pt x="1399" y="48"/>
                    <a:pt x="1266" y="1"/>
                    <a:pt x="11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2" name="Google Shape;6622;p83"/>
            <p:cNvSpPr/>
            <p:nvPr/>
          </p:nvSpPr>
          <p:spPr>
            <a:xfrm>
              <a:off x="4641700" y="3806475"/>
              <a:ext cx="56475" cy="141125"/>
            </a:xfrm>
            <a:custGeom>
              <a:avLst/>
              <a:gdLst/>
              <a:ahLst/>
              <a:cxnLst/>
              <a:rect l="l" t="t" r="r" b="b"/>
              <a:pathLst>
                <a:path w="2259" h="5645" extrusionOk="0">
                  <a:moveTo>
                    <a:pt x="1132" y="1"/>
                  </a:moveTo>
                  <a:cubicBezTo>
                    <a:pt x="977" y="1"/>
                    <a:pt x="823" y="64"/>
                    <a:pt x="711" y="189"/>
                  </a:cubicBezTo>
                  <a:cubicBezTo>
                    <a:pt x="503" y="421"/>
                    <a:pt x="521" y="776"/>
                    <a:pt x="753" y="984"/>
                  </a:cubicBezTo>
                  <a:cubicBezTo>
                    <a:pt x="831" y="1056"/>
                    <a:pt x="1130" y="1385"/>
                    <a:pt x="1130" y="1695"/>
                  </a:cubicBezTo>
                  <a:cubicBezTo>
                    <a:pt x="1130" y="1990"/>
                    <a:pt x="849" y="2315"/>
                    <a:pt x="753" y="2402"/>
                  </a:cubicBezTo>
                  <a:cubicBezTo>
                    <a:pt x="678" y="2472"/>
                    <a:pt x="0" y="3101"/>
                    <a:pt x="0" y="3953"/>
                  </a:cubicBezTo>
                  <a:cubicBezTo>
                    <a:pt x="0" y="4802"/>
                    <a:pt x="675" y="5432"/>
                    <a:pt x="753" y="5501"/>
                  </a:cubicBezTo>
                  <a:cubicBezTo>
                    <a:pt x="860" y="5597"/>
                    <a:pt x="994" y="5644"/>
                    <a:pt x="1127" y="5644"/>
                  </a:cubicBezTo>
                  <a:cubicBezTo>
                    <a:pt x="1282" y="5644"/>
                    <a:pt x="1436" y="5580"/>
                    <a:pt x="1548" y="5456"/>
                  </a:cubicBezTo>
                  <a:cubicBezTo>
                    <a:pt x="1756" y="5224"/>
                    <a:pt x="1735" y="4869"/>
                    <a:pt x="1506" y="4661"/>
                  </a:cubicBezTo>
                  <a:cubicBezTo>
                    <a:pt x="1428" y="4588"/>
                    <a:pt x="1130" y="4260"/>
                    <a:pt x="1130" y="3950"/>
                  </a:cubicBezTo>
                  <a:cubicBezTo>
                    <a:pt x="1130" y="3655"/>
                    <a:pt x="1410" y="3330"/>
                    <a:pt x="1506" y="3242"/>
                  </a:cubicBezTo>
                  <a:cubicBezTo>
                    <a:pt x="1581" y="3173"/>
                    <a:pt x="2259" y="2544"/>
                    <a:pt x="2259" y="1692"/>
                  </a:cubicBezTo>
                  <a:cubicBezTo>
                    <a:pt x="2259" y="842"/>
                    <a:pt x="1581"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3" name="Google Shape;6623;p83"/>
            <p:cNvSpPr/>
            <p:nvPr/>
          </p:nvSpPr>
          <p:spPr>
            <a:xfrm>
              <a:off x="4557000" y="3806475"/>
              <a:ext cx="56500" cy="141125"/>
            </a:xfrm>
            <a:custGeom>
              <a:avLst/>
              <a:gdLst/>
              <a:ahLst/>
              <a:cxnLst/>
              <a:rect l="l" t="t" r="r" b="b"/>
              <a:pathLst>
                <a:path w="2260" h="5645" extrusionOk="0">
                  <a:moveTo>
                    <a:pt x="1132" y="1"/>
                  </a:moveTo>
                  <a:cubicBezTo>
                    <a:pt x="977" y="1"/>
                    <a:pt x="823" y="64"/>
                    <a:pt x="711" y="189"/>
                  </a:cubicBezTo>
                  <a:cubicBezTo>
                    <a:pt x="504" y="421"/>
                    <a:pt x="522" y="776"/>
                    <a:pt x="753" y="984"/>
                  </a:cubicBezTo>
                  <a:cubicBezTo>
                    <a:pt x="832" y="1056"/>
                    <a:pt x="1130" y="1385"/>
                    <a:pt x="1130" y="1695"/>
                  </a:cubicBezTo>
                  <a:cubicBezTo>
                    <a:pt x="1130" y="1990"/>
                    <a:pt x="850" y="2315"/>
                    <a:pt x="753" y="2402"/>
                  </a:cubicBezTo>
                  <a:cubicBezTo>
                    <a:pt x="678" y="2472"/>
                    <a:pt x="1" y="3101"/>
                    <a:pt x="1" y="3953"/>
                  </a:cubicBezTo>
                  <a:cubicBezTo>
                    <a:pt x="1" y="4802"/>
                    <a:pt x="675" y="5432"/>
                    <a:pt x="753" y="5501"/>
                  </a:cubicBezTo>
                  <a:cubicBezTo>
                    <a:pt x="861" y="5597"/>
                    <a:pt x="994" y="5644"/>
                    <a:pt x="1127" y="5644"/>
                  </a:cubicBezTo>
                  <a:cubicBezTo>
                    <a:pt x="1282" y="5644"/>
                    <a:pt x="1437" y="5580"/>
                    <a:pt x="1548" y="5456"/>
                  </a:cubicBezTo>
                  <a:cubicBezTo>
                    <a:pt x="1756" y="5224"/>
                    <a:pt x="1735" y="4869"/>
                    <a:pt x="1506" y="4661"/>
                  </a:cubicBezTo>
                  <a:cubicBezTo>
                    <a:pt x="1428" y="4588"/>
                    <a:pt x="1130" y="4260"/>
                    <a:pt x="1130" y="3950"/>
                  </a:cubicBezTo>
                  <a:cubicBezTo>
                    <a:pt x="1130" y="3655"/>
                    <a:pt x="1410" y="3330"/>
                    <a:pt x="1506" y="3242"/>
                  </a:cubicBezTo>
                  <a:cubicBezTo>
                    <a:pt x="1582" y="3173"/>
                    <a:pt x="2259" y="2544"/>
                    <a:pt x="2259" y="1692"/>
                  </a:cubicBezTo>
                  <a:cubicBezTo>
                    <a:pt x="2259" y="842"/>
                    <a:pt x="1582" y="213"/>
                    <a:pt x="1506" y="144"/>
                  </a:cubicBezTo>
                  <a:cubicBezTo>
                    <a:pt x="1399" y="48"/>
                    <a:pt x="1265" y="1"/>
                    <a:pt x="11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4" name="Google Shape;6624;p83"/>
            <p:cNvSpPr/>
            <p:nvPr/>
          </p:nvSpPr>
          <p:spPr>
            <a:xfrm>
              <a:off x="4464775" y="4230875"/>
              <a:ext cx="395250" cy="57400"/>
            </a:xfrm>
            <a:custGeom>
              <a:avLst/>
              <a:gdLst/>
              <a:ahLst/>
              <a:cxnLst/>
              <a:rect l="l" t="t" r="r" b="b"/>
              <a:pathLst>
                <a:path w="15810" h="2296" extrusionOk="0">
                  <a:moveTo>
                    <a:pt x="567" y="1"/>
                  </a:moveTo>
                  <a:cubicBezTo>
                    <a:pt x="254" y="1"/>
                    <a:pt x="1" y="251"/>
                    <a:pt x="1" y="564"/>
                  </a:cubicBezTo>
                  <a:cubicBezTo>
                    <a:pt x="1" y="877"/>
                    <a:pt x="254" y="1130"/>
                    <a:pt x="567" y="1130"/>
                  </a:cubicBezTo>
                  <a:lnTo>
                    <a:pt x="1910" y="1130"/>
                  </a:lnTo>
                  <a:lnTo>
                    <a:pt x="2006" y="1359"/>
                  </a:lnTo>
                  <a:cubicBezTo>
                    <a:pt x="2291" y="1932"/>
                    <a:pt x="2875" y="2295"/>
                    <a:pt x="3516" y="2295"/>
                  </a:cubicBezTo>
                  <a:cubicBezTo>
                    <a:pt x="3519" y="2295"/>
                    <a:pt x="3521" y="2295"/>
                    <a:pt x="3524" y="2295"/>
                  </a:cubicBezTo>
                  <a:lnTo>
                    <a:pt x="12290" y="2295"/>
                  </a:lnTo>
                  <a:cubicBezTo>
                    <a:pt x="12292" y="2295"/>
                    <a:pt x="12295" y="2295"/>
                    <a:pt x="12298" y="2295"/>
                  </a:cubicBezTo>
                  <a:cubicBezTo>
                    <a:pt x="12936" y="2295"/>
                    <a:pt x="13520" y="1932"/>
                    <a:pt x="13804" y="1359"/>
                  </a:cubicBezTo>
                  <a:lnTo>
                    <a:pt x="13901" y="1130"/>
                  </a:lnTo>
                  <a:lnTo>
                    <a:pt x="15247" y="1130"/>
                  </a:lnTo>
                  <a:cubicBezTo>
                    <a:pt x="15557" y="1130"/>
                    <a:pt x="15810" y="877"/>
                    <a:pt x="15810" y="564"/>
                  </a:cubicBezTo>
                  <a:cubicBezTo>
                    <a:pt x="15810" y="251"/>
                    <a:pt x="15557" y="1"/>
                    <a:pt x="15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5" name="Google Shape;6625;p83"/>
            <p:cNvSpPr/>
            <p:nvPr/>
          </p:nvSpPr>
          <p:spPr>
            <a:xfrm>
              <a:off x="4840675" y="4007300"/>
              <a:ext cx="101725" cy="166025"/>
            </a:xfrm>
            <a:custGeom>
              <a:avLst/>
              <a:gdLst/>
              <a:ahLst/>
              <a:cxnLst/>
              <a:rect l="l" t="t" r="r" b="b"/>
              <a:pathLst>
                <a:path w="4069" h="6641" extrusionOk="0">
                  <a:moveTo>
                    <a:pt x="1870" y="0"/>
                  </a:moveTo>
                  <a:cubicBezTo>
                    <a:pt x="1852" y="380"/>
                    <a:pt x="1837" y="759"/>
                    <a:pt x="1795" y="1130"/>
                  </a:cubicBezTo>
                  <a:cubicBezTo>
                    <a:pt x="1927" y="1181"/>
                    <a:pt x="2048" y="1256"/>
                    <a:pt x="2150" y="1355"/>
                  </a:cubicBezTo>
                  <a:cubicBezTo>
                    <a:pt x="2800" y="2006"/>
                    <a:pt x="2433" y="3469"/>
                    <a:pt x="1352" y="4550"/>
                  </a:cubicBezTo>
                  <a:cubicBezTo>
                    <a:pt x="1177" y="4722"/>
                    <a:pt x="991" y="4879"/>
                    <a:pt x="792" y="5017"/>
                  </a:cubicBezTo>
                  <a:cubicBezTo>
                    <a:pt x="566" y="5577"/>
                    <a:pt x="301" y="6119"/>
                    <a:pt x="0" y="6640"/>
                  </a:cubicBezTo>
                  <a:cubicBezTo>
                    <a:pt x="747" y="6429"/>
                    <a:pt x="1506" y="5993"/>
                    <a:pt x="2150" y="5348"/>
                  </a:cubicBezTo>
                  <a:cubicBezTo>
                    <a:pt x="3716" y="3782"/>
                    <a:pt x="4068" y="1678"/>
                    <a:pt x="2948" y="557"/>
                  </a:cubicBezTo>
                  <a:cubicBezTo>
                    <a:pt x="2656" y="268"/>
                    <a:pt x="2280" y="97"/>
                    <a:pt x="18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6" name="Google Shape;6626;p83"/>
            <p:cNvSpPr/>
            <p:nvPr/>
          </p:nvSpPr>
          <p:spPr>
            <a:xfrm>
              <a:off x="4464775" y="3976800"/>
              <a:ext cx="395250" cy="225875"/>
            </a:xfrm>
            <a:custGeom>
              <a:avLst/>
              <a:gdLst/>
              <a:ahLst/>
              <a:cxnLst/>
              <a:rect l="l" t="t" r="r" b="b"/>
              <a:pathLst>
                <a:path w="15810" h="9035" extrusionOk="0">
                  <a:moveTo>
                    <a:pt x="564" y="1"/>
                  </a:moveTo>
                  <a:cubicBezTo>
                    <a:pt x="254" y="1"/>
                    <a:pt x="1" y="251"/>
                    <a:pt x="1" y="564"/>
                  </a:cubicBezTo>
                  <a:cubicBezTo>
                    <a:pt x="1" y="3930"/>
                    <a:pt x="1157" y="7026"/>
                    <a:pt x="3075" y="9035"/>
                  </a:cubicBezTo>
                  <a:lnTo>
                    <a:pt x="12735" y="9035"/>
                  </a:lnTo>
                  <a:cubicBezTo>
                    <a:pt x="14654" y="7026"/>
                    <a:pt x="15810" y="3930"/>
                    <a:pt x="15810" y="564"/>
                  </a:cubicBezTo>
                  <a:cubicBezTo>
                    <a:pt x="15810" y="251"/>
                    <a:pt x="15557" y="1"/>
                    <a:pt x="152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27" name="Google Shape;6627;p83"/>
          <p:cNvGrpSpPr/>
          <p:nvPr/>
        </p:nvGrpSpPr>
        <p:grpSpPr>
          <a:xfrm>
            <a:off x="7967105" y="3125970"/>
            <a:ext cx="339253" cy="339253"/>
            <a:chOff x="5049725" y="3806450"/>
            <a:chExt cx="481825" cy="481825"/>
          </a:xfrm>
        </p:grpSpPr>
        <p:sp>
          <p:nvSpPr>
            <p:cNvPr id="6628" name="Google Shape;6628;p83"/>
            <p:cNvSpPr/>
            <p:nvPr/>
          </p:nvSpPr>
          <p:spPr>
            <a:xfrm>
              <a:off x="536115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29" name="Google Shape;6629;p83"/>
            <p:cNvSpPr/>
            <p:nvPr/>
          </p:nvSpPr>
          <p:spPr>
            <a:xfrm>
              <a:off x="519177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0" name="Google Shape;6630;p83"/>
            <p:cNvSpPr/>
            <p:nvPr/>
          </p:nvSpPr>
          <p:spPr>
            <a:xfrm>
              <a:off x="504972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0" y="8901"/>
                    <a:pt x="6686" y="9073"/>
                    <a:pt x="6246" y="9073"/>
                  </a:cubicBezTo>
                  <a:cubicBezTo>
                    <a:pt x="6028" y="9073"/>
                    <a:pt x="5808" y="9031"/>
                    <a:pt x="5598" y="8944"/>
                  </a:cubicBezTo>
                  <a:cubicBezTo>
                    <a:pt x="4966" y="8682"/>
                    <a:pt x="4553" y="8064"/>
                    <a:pt x="4553" y="7378"/>
                  </a:cubicBezTo>
                  <a:cubicBezTo>
                    <a:pt x="4553"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0"/>
                    <a:pt x="13024" y="9073"/>
                  </a:cubicBezTo>
                  <a:cubicBezTo>
                    <a:pt x="12337" y="9073"/>
                    <a:pt x="11720" y="8658"/>
                    <a:pt x="11458" y="8025"/>
                  </a:cubicBezTo>
                  <a:cubicBezTo>
                    <a:pt x="11196" y="7393"/>
                    <a:pt x="11341" y="6664"/>
                    <a:pt x="11825" y="6179"/>
                  </a:cubicBezTo>
                  <a:cubicBezTo>
                    <a:pt x="12150" y="5855"/>
                    <a:pt x="12583" y="5683"/>
                    <a:pt x="13024" y="5683"/>
                  </a:cubicBezTo>
                  <a:close/>
                  <a:moveTo>
                    <a:pt x="9636" y="10196"/>
                  </a:moveTo>
                  <a:cubicBezTo>
                    <a:pt x="11955" y="10196"/>
                    <a:pt x="13981" y="11765"/>
                    <a:pt x="14557" y="14012"/>
                  </a:cubicBezTo>
                  <a:cubicBezTo>
                    <a:pt x="14635" y="14316"/>
                    <a:pt x="14454" y="14623"/>
                    <a:pt x="14153" y="14701"/>
                  </a:cubicBezTo>
                  <a:cubicBezTo>
                    <a:pt x="14107" y="14713"/>
                    <a:pt x="14060" y="14718"/>
                    <a:pt x="14014" y="14718"/>
                  </a:cubicBezTo>
                  <a:cubicBezTo>
                    <a:pt x="13760" y="14718"/>
                    <a:pt x="13530" y="14550"/>
                    <a:pt x="13464" y="14295"/>
                  </a:cubicBezTo>
                  <a:cubicBezTo>
                    <a:pt x="13015" y="12548"/>
                    <a:pt x="11440" y="11326"/>
                    <a:pt x="9636" y="11326"/>
                  </a:cubicBezTo>
                  <a:cubicBezTo>
                    <a:pt x="7833" y="11326"/>
                    <a:pt x="6258" y="12548"/>
                    <a:pt x="5809" y="14295"/>
                  </a:cubicBezTo>
                  <a:cubicBezTo>
                    <a:pt x="5743" y="14550"/>
                    <a:pt x="5512" y="14718"/>
                    <a:pt x="5260" y="14718"/>
                  </a:cubicBezTo>
                  <a:cubicBezTo>
                    <a:pt x="5215" y="14718"/>
                    <a:pt x="5169" y="14713"/>
                    <a:pt x="5122" y="14701"/>
                  </a:cubicBezTo>
                  <a:cubicBezTo>
                    <a:pt x="4818" y="14623"/>
                    <a:pt x="4638" y="14316"/>
                    <a:pt x="4716" y="14012"/>
                  </a:cubicBezTo>
                  <a:cubicBezTo>
                    <a:pt x="5291" y="11765"/>
                    <a:pt x="7318" y="10196"/>
                    <a:pt x="9636" y="10196"/>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27"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1" name="Google Shape;6631;p83"/>
          <p:cNvGrpSpPr/>
          <p:nvPr/>
        </p:nvGrpSpPr>
        <p:grpSpPr>
          <a:xfrm>
            <a:off x="1276714" y="3951798"/>
            <a:ext cx="339253" cy="339253"/>
            <a:chOff x="5651375" y="3806450"/>
            <a:chExt cx="481825" cy="481825"/>
          </a:xfrm>
        </p:grpSpPr>
        <p:sp>
          <p:nvSpPr>
            <p:cNvPr id="6632" name="Google Shape;6632;p83"/>
            <p:cNvSpPr/>
            <p:nvPr/>
          </p:nvSpPr>
          <p:spPr>
            <a:xfrm>
              <a:off x="5793425" y="3976800"/>
              <a:ext cx="28250" cy="28275"/>
            </a:xfrm>
            <a:custGeom>
              <a:avLst/>
              <a:gdLst/>
              <a:ahLst/>
              <a:cxnLst/>
              <a:rect l="l" t="t" r="r" b="b"/>
              <a:pathLst>
                <a:path w="1130" h="1131" extrusionOk="0">
                  <a:moveTo>
                    <a:pt x="567" y="1"/>
                  </a:moveTo>
                  <a:cubicBezTo>
                    <a:pt x="253" y="1"/>
                    <a:pt x="0" y="251"/>
                    <a:pt x="0" y="564"/>
                  </a:cubicBezTo>
                  <a:cubicBezTo>
                    <a:pt x="0" y="877"/>
                    <a:pt x="253"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3" name="Google Shape;6633;p83"/>
            <p:cNvSpPr/>
            <p:nvPr/>
          </p:nvSpPr>
          <p:spPr>
            <a:xfrm>
              <a:off x="5794475" y="4089725"/>
              <a:ext cx="195600" cy="84725"/>
            </a:xfrm>
            <a:custGeom>
              <a:avLst/>
              <a:gdLst/>
              <a:ahLst/>
              <a:cxnLst/>
              <a:rect l="l" t="t" r="r" b="b"/>
              <a:pathLst>
                <a:path w="7824" h="3389" extrusionOk="0">
                  <a:moveTo>
                    <a:pt x="1" y="1"/>
                  </a:moveTo>
                  <a:cubicBezTo>
                    <a:pt x="284" y="1943"/>
                    <a:pt x="1949" y="3385"/>
                    <a:pt x="3912" y="3388"/>
                  </a:cubicBezTo>
                  <a:cubicBezTo>
                    <a:pt x="5875" y="3385"/>
                    <a:pt x="7541" y="1943"/>
                    <a:pt x="78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4" name="Google Shape;6634;p83"/>
            <p:cNvSpPr/>
            <p:nvPr/>
          </p:nvSpPr>
          <p:spPr>
            <a:xfrm>
              <a:off x="5651375" y="3806450"/>
              <a:ext cx="481825" cy="481825"/>
            </a:xfrm>
            <a:custGeom>
              <a:avLst/>
              <a:gdLst/>
              <a:ahLst/>
              <a:cxnLst/>
              <a:rect l="l" t="t" r="r" b="b"/>
              <a:pathLst>
                <a:path w="19273" h="19273" extrusionOk="0">
                  <a:moveTo>
                    <a:pt x="6249" y="5686"/>
                  </a:moveTo>
                  <a:cubicBezTo>
                    <a:pt x="6932" y="5686"/>
                    <a:pt x="7549" y="6098"/>
                    <a:pt x="7811" y="6730"/>
                  </a:cubicBezTo>
                  <a:cubicBezTo>
                    <a:pt x="8073" y="7363"/>
                    <a:pt x="7929" y="8092"/>
                    <a:pt x="7444" y="8576"/>
                  </a:cubicBezTo>
                  <a:cubicBezTo>
                    <a:pt x="7122" y="8901"/>
                    <a:pt x="6689" y="9073"/>
                    <a:pt x="6248" y="9073"/>
                  </a:cubicBezTo>
                  <a:cubicBezTo>
                    <a:pt x="6029" y="9073"/>
                    <a:pt x="5808" y="9031"/>
                    <a:pt x="5598" y="8944"/>
                  </a:cubicBezTo>
                  <a:cubicBezTo>
                    <a:pt x="4966" y="8682"/>
                    <a:pt x="4553" y="8064"/>
                    <a:pt x="4553" y="7378"/>
                  </a:cubicBezTo>
                  <a:cubicBezTo>
                    <a:pt x="4556" y="6441"/>
                    <a:pt x="5312" y="5686"/>
                    <a:pt x="6249" y="5686"/>
                  </a:cubicBezTo>
                  <a:close/>
                  <a:moveTo>
                    <a:pt x="13024" y="5683"/>
                  </a:moveTo>
                  <a:cubicBezTo>
                    <a:pt x="13242" y="5683"/>
                    <a:pt x="13462" y="5725"/>
                    <a:pt x="13671" y="5812"/>
                  </a:cubicBezTo>
                  <a:cubicBezTo>
                    <a:pt x="14304" y="6074"/>
                    <a:pt x="14716" y="6691"/>
                    <a:pt x="14716" y="7378"/>
                  </a:cubicBezTo>
                  <a:cubicBezTo>
                    <a:pt x="14716" y="8314"/>
                    <a:pt x="13957" y="9073"/>
                    <a:pt x="13024" y="9073"/>
                  </a:cubicBezTo>
                  <a:cubicBezTo>
                    <a:pt x="12337" y="9073"/>
                    <a:pt x="11720" y="8658"/>
                    <a:pt x="11458" y="8025"/>
                  </a:cubicBezTo>
                  <a:cubicBezTo>
                    <a:pt x="11196" y="7393"/>
                    <a:pt x="11341" y="6664"/>
                    <a:pt x="11825" y="6179"/>
                  </a:cubicBezTo>
                  <a:cubicBezTo>
                    <a:pt x="12150" y="5855"/>
                    <a:pt x="12583" y="5683"/>
                    <a:pt x="13024" y="5683"/>
                  </a:cubicBezTo>
                  <a:close/>
                  <a:moveTo>
                    <a:pt x="14153" y="10202"/>
                  </a:moveTo>
                  <a:cubicBezTo>
                    <a:pt x="14463" y="10202"/>
                    <a:pt x="14716" y="10452"/>
                    <a:pt x="14716" y="10766"/>
                  </a:cubicBezTo>
                  <a:cubicBezTo>
                    <a:pt x="14716" y="13566"/>
                    <a:pt x="12437" y="15849"/>
                    <a:pt x="9636" y="15849"/>
                  </a:cubicBezTo>
                  <a:cubicBezTo>
                    <a:pt x="6833" y="15849"/>
                    <a:pt x="4553" y="13566"/>
                    <a:pt x="4553" y="10766"/>
                  </a:cubicBezTo>
                  <a:cubicBezTo>
                    <a:pt x="4553" y="10452"/>
                    <a:pt x="4806" y="10202"/>
                    <a:pt x="5119" y="10202"/>
                  </a:cubicBezTo>
                  <a:close/>
                  <a:moveTo>
                    <a:pt x="9636" y="0"/>
                  </a:moveTo>
                  <a:cubicBezTo>
                    <a:pt x="4342" y="0"/>
                    <a:pt x="0" y="4343"/>
                    <a:pt x="0" y="9636"/>
                  </a:cubicBezTo>
                  <a:cubicBezTo>
                    <a:pt x="0" y="14930"/>
                    <a:pt x="4342" y="19272"/>
                    <a:pt x="9636" y="19272"/>
                  </a:cubicBezTo>
                  <a:cubicBezTo>
                    <a:pt x="14927" y="19272"/>
                    <a:pt x="19272" y="14930"/>
                    <a:pt x="19272" y="9636"/>
                  </a:cubicBezTo>
                  <a:cubicBezTo>
                    <a:pt x="19272" y="4343"/>
                    <a:pt x="14930" y="0"/>
                    <a:pt x="96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5" name="Google Shape;6635;p83"/>
            <p:cNvSpPr/>
            <p:nvPr/>
          </p:nvSpPr>
          <p:spPr>
            <a:xfrm>
              <a:off x="5962800" y="3976800"/>
              <a:ext cx="28250" cy="28275"/>
            </a:xfrm>
            <a:custGeom>
              <a:avLst/>
              <a:gdLst/>
              <a:ahLst/>
              <a:cxnLst/>
              <a:rect l="l" t="t" r="r" b="b"/>
              <a:pathLst>
                <a:path w="1130" h="1131" extrusionOk="0">
                  <a:moveTo>
                    <a:pt x="567" y="1"/>
                  </a:moveTo>
                  <a:cubicBezTo>
                    <a:pt x="254" y="1"/>
                    <a:pt x="1" y="251"/>
                    <a:pt x="1" y="564"/>
                  </a:cubicBezTo>
                  <a:cubicBezTo>
                    <a:pt x="1" y="877"/>
                    <a:pt x="254" y="1130"/>
                    <a:pt x="567" y="1130"/>
                  </a:cubicBezTo>
                  <a:cubicBezTo>
                    <a:pt x="877" y="1130"/>
                    <a:pt x="1130" y="877"/>
                    <a:pt x="1130" y="564"/>
                  </a:cubicBezTo>
                  <a:cubicBezTo>
                    <a:pt x="1130" y="251"/>
                    <a:pt x="877" y="1"/>
                    <a:pt x="5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36" name="Google Shape;6636;p83"/>
          <p:cNvGrpSpPr/>
          <p:nvPr/>
        </p:nvGrpSpPr>
        <p:grpSpPr>
          <a:xfrm>
            <a:off x="3153646" y="3953787"/>
            <a:ext cx="298503" cy="335275"/>
            <a:chOff x="6264300" y="3809300"/>
            <a:chExt cx="423950" cy="476175"/>
          </a:xfrm>
        </p:grpSpPr>
        <p:sp>
          <p:nvSpPr>
            <p:cNvPr id="6637" name="Google Shape;6637;p83"/>
            <p:cNvSpPr/>
            <p:nvPr/>
          </p:nvSpPr>
          <p:spPr>
            <a:xfrm>
              <a:off x="6346200" y="4002825"/>
              <a:ext cx="66950" cy="63225"/>
            </a:xfrm>
            <a:custGeom>
              <a:avLst/>
              <a:gdLst/>
              <a:ahLst/>
              <a:cxnLst/>
              <a:rect l="l" t="t" r="r" b="b"/>
              <a:pathLst>
                <a:path w="2678" h="2529" extrusionOk="0">
                  <a:moveTo>
                    <a:pt x="1365" y="1"/>
                  </a:moveTo>
                  <a:cubicBezTo>
                    <a:pt x="1058" y="1"/>
                    <a:pt x="751" y="118"/>
                    <a:pt x="516" y="351"/>
                  </a:cubicBezTo>
                  <a:cubicBezTo>
                    <a:pt x="272" y="598"/>
                    <a:pt x="88" y="992"/>
                    <a:pt x="46" y="1381"/>
                  </a:cubicBezTo>
                  <a:cubicBezTo>
                    <a:pt x="1" y="1757"/>
                    <a:pt x="88" y="2085"/>
                    <a:pt x="281" y="2281"/>
                  </a:cubicBezTo>
                  <a:cubicBezTo>
                    <a:pt x="454" y="2453"/>
                    <a:pt x="709" y="2528"/>
                    <a:pt x="985" y="2528"/>
                  </a:cubicBezTo>
                  <a:cubicBezTo>
                    <a:pt x="1425" y="2528"/>
                    <a:pt x="1917" y="2337"/>
                    <a:pt x="2211" y="2043"/>
                  </a:cubicBezTo>
                  <a:cubicBezTo>
                    <a:pt x="2678" y="1577"/>
                    <a:pt x="2678" y="818"/>
                    <a:pt x="2211" y="351"/>
                  </a:cubicBezTo>
                  <a:cubicBezTo>
                    <a:pt x="1978" y="118"/>
                    <a:pt x="1671" y="1"/>
                    <a:pt x="1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8" name="Google Shape;6638;p83"/>
            <p:cNvSpPr/>
            <p:nvPr/>
          </p:nvSpPr>
          <p:spPr>
            <a:xfrm>
              <a:off x="6539375" y="4002825"/>
              <a:ext cx="66950" cy="63200"/>
            </a:xfrm>
            <a:custGeom>
              <a:avLst/>
              <a:gdLst/>
              <a:ahLst/>
              <a:cxnLst/>
              <a:rect l="l" t="t" r="r" b="b"/>
              <a:pathLst>
                <a:path w="2678" h="2528" extrusionOk="0">
                  <a:moveTo>
                    <a:pt x="1314" y="1"/>
                  </a:moveTo>
                  <a:cubicBezTo>
                    <a:pt x="1007" y="1"/>
                    <a:pt x="701" y="118"/>
                    <a:pt x="468" y="351"/>
                  </a:cubicBezTo>
                  <a:cubicBezTo>
                    <a:pt x="1" y="818"/>
                    <a:pt x="1" y="1577"/>
                    <a:pt x="468" y="2043"/>
                  </a:cubicBezTo>
                  <a:cubicBezTo>
                    <a:pt x="761" y="2337"/>
                    <a:pt x="1252" y="2528"/>
                    <a:pt x="1691" y="2528"/>
                  </a:cubicBezTo>
                  <a:cubicBezTo>
                    <a:pt x="1968" y="2528"/>
                    <a:pt x="2224" y="2452"/>
                    <a:pt x="2398" y="2278"/>
                  </a:cubicBezTo>
                  <a:cubicBezTo>
                    <a:pt x="2591" y="2085"/>
                    <a:pt x="2678" y="1757"/>
                    <a:pt x="2633" y="1381"/>
                  </a:cubicBezTo>
                  <a:cubicBezTo>
                    <a:pt x="2588" y="992"/>
                    <a:pt x="2407" y="598"/>
                    <a:pt x="2160" y="351"/>
                  </a:cubicBezTo>
                  <a:cubicBezTo>
                    <a:pt x="1927" y="118"/>
                    <a:pt x="1620" y="1"/>
                    <a:pt x="13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39" name="Google Shape;6639;p83"/>
            <p:cNvSpPr/>
            <p:nvPr/>
          </p:nvSpPr>
          <p:spPr>
            <a:xfrm>
              <a:off x="6264300" y="3809300"/>
              <a:ext cx="423950" cy="476175"/>
            </a:xfrm>
            <a:custGeom>
              <a:avLst/>
              <a:gdLst/>
              <a:ahLst/>
              <a:cxnLst/>
              <a:rect l="l" t="t" r="r" b="b"/>
              <a:pathLst>
                <a:path w="16958" h="19047" extrusionOk="0">
                  <a:moveTo>
                    <a:pt x="4662" y="6571"/>
                  </a:moveTo>
                  <a:cubicBezTo>
                    <a:pt x="5263" y="6571"/>
                    <a:pt x="5864" y="6799"/>
                    <a:pt x="6324" y="7258"/>
                  </a:cubicBezTo>
                  <a:cubicBezTo>
                    <a:pt x="7249" y="8182"/>
                    <a:pt x="7240" y="9685"/>
                    <a:pt x="6303" y="10600"/>
                  </a:cubicBezTo>
                  <a:lnTo>
                    <a:pt x="6300" y="10600"/>
                  </a:lnTo>
                  <a:cubicBezTo>
                    <a:pt x="5791" y="11109"/>
                    <a:pt x="5014" y="11422"/>
                    <a:pt x="4268" y="11422"/>
                  </a:cubicBezTo>
                  <a:cubicBezTo>
                    <a:pt x="3705" y="11422"/>
                    <a:pt x="3154" y="11245"/>
                    <a:pt x="2744" y="10835"/>
                  </a:cubicBezTo>
                  <a:cubicBezTo>
                    <a:pt x="2301" y="10393"/>
                    <a:pt x="2094" y="9718"/>
                    <a:pt x="2181" y="8992"/>
                  </a:cubicBezTo>
                  <a:cubicBezTo>
                    <a:pt x="2256" y="8336"/>
                    <a:pt x="2548" y="7713"/>
                    <a:pt x="2982" y="7279"/>
                  </a:cubicBezTo>
                  <a:cubicBezTo>
                    <a:pt x="3442" y="6807"/>
                    <a:pt x="4052" y="6571"/>
                    <a:pt x="4662" y="6571"/>
                  </a:cubicBezTo>
                  <a:close/>
                  <a:moveTo>
                    <a:pt x="12317" y="6589"/>
                  </a:moveTo>
                  <a:cubicBezTo>
                    <a:pt x="12918" y="6589"/>
                    <a:pt x="13520" y="6818"/>
                    <a:pt x="13979" y="7276"/>
                  </a:cubicBezTo>
                  <a:cubicBezTo>
                    <a:pt x="14873" y="8173"/>
                    <a:pt x="15165" y="9884"/>
                    <a:pt x="14214" y="10835"/>
                  </a:cubicBezTo>
                  <a:cubicBezTo>
                    <a:pt x="13804" y="11245"/>
                    <a:pt x="13256" y="11422"/>
                    <a:pt x="12690" y="11422"/>
                  </a:cubicBezTo>
                  <a:cubicBezTo>
                    <a:pt x="11943" y="11422"/>
                    <a:pt x="11166" y="11109"/>
                    <a:pt x="10658" y="10600"/>
                  </a:cubicBezTo>
                  <a:cubicBezTo>
                    <a:pt x="9739" y="9682"/>
                    <a:pt x="9739" y="8194"/>
                    <a:pt x="10658" y="7276"/>
                  </a:cubicBezTo>
                  <a:cubicBezTo>
                    <a:pt x="11115" y="6818"/>
                    <a:pt x="11716" y="6589"/>
                    <a:pt x="12317" y="6589"/>
                  </a:cubicBezTo>
                  <a:close/>
                  <a:moveTo>
                    <a:pt x="8479" y="10841"/>
                  </a:moveTo>
                  <a:cubicBezTo>
                    <a:pt x="8669" y="10841"/>
                    <a:pt x="8858" y="10933"/>
                    <a:pt x="8971" y="11118"/>
                  </a:cubicBezTo>
                  <a:lnTo>
                    <a:pt x="10266" y="13238"/>
                  </a:lnTo>
                  <a:cubicBezTo>
                    <a:pt x="10435" y="13509"/>
                    <a:pt x="10347" y="13865"/>
                    <a:pt x="10076" y="14030"/>
                  </a:cubicBezTo>
                  <a:lnTo>
                    <a:pt x="10073" y="14030"/>
                  </a:lnTo>
                  <a:cubicBezTo>
                    <a:pt x="9980" y="14087"/>
                    <a:pt x="9877" y="14114"/>
                    <a:pt x="9775" y="14114"/>
                  </a:cubicBezTo>
                  <a:cubicBezTo>
                    <a:pt x="9582" y="14114"/>
                    <a:pt x="9393" y="14016"/>
                    <a:pt x="9284" y="13840"/>
                  </a:cubicBezTo>
                  <a:lnTo>
                    <a:pt x="8480" y="12522"/>
                  </a:lnTo>
                  <a:lnTo>
                    <a:pt x="7673" y="13840"/>
                  </a:lnTo>
                  <a:cubicBezTo>
                    <a:pt x="7565" y="14018"/>
                    <a:pt x="7376" y="14115"/>
                    <a:pt x="7182" y="14115"/>
                  </a:cubicBezTo>
                  <a:cubicBezTo>
                    <a:pt x="7079" y="14115"/>
                    <a:pt x="6975" y="14088"/>
                    <a:pt x="6881" y="14030"/>
                  </a:cubicBezTo>
                  <a:cubicBezTo>
                    <a:pt x="6610" y="13862"/>
                    <a:pt x="6526" y="13509"/>
                    <a:pt x="6692" y="13238"/>
                  </a:cubicBezTo>
                  <a:lnTo>
                    <a:pt x="7987" y="11118"/>
                  </a:lnTo>
                  <a:cubicBezTo>
                    <a:pt x="8100" y="10933"/>
                    <a:pt x="8289" y="10841"/>
                    <a:pt x="8479" y="10841"/>
                  </a:cubicBezTo>
                  <a:close/>
                  <a:moveTo>
                    <a:pt x="8474" y="1"/>
                  </a:moveTo>
                  <a:cubicBezTo>
                    <a:pt x="3801" y="1"/>
                    <a:pt x="1" y="3840"/>
                    <a:pt x="1" y="8553"/>
                  </a:cubicBezTo>
                  <a:lnTo>
                    <a:pt x="1" y="11856"/>
                  </a:lnTo>
                  <a:cubicBezTo>
                    <a:pt x="1" y="12883"/>
                    <a:pt x="449" y="13862"/>
                    <a:pt x="1229" y="14530"/>
                  </a:cubicBezTo>
                  <a:lnTo>
                    <a:pt x="2934" y="16000"/>
                  </a:lnTo>
                  <a:lnTo>
                    <a:pt x="2934" y="18472"/>
                  </a:lnTo>
                  <a:cubicBezTo>
                    <a:pt x="2934" y="18788"/>
                    <a:pt x="3193" y="19047"/>
                    <a:pt x="3512" y="19047"/>
                  </a:cubicBezTo>
                  <a:lnTo>
                    <a:pt x="5183" y="19047"/>
                  </a:lnTo>
                  <a:lnTo>
                    <a:pt x="5183" y="16536"/>
                  </a:lnTo>
                  <a:cubicBezTo>
                    <a:pt x="5192" y="16222"/>
                    <a:pt x="5448" y="15975"/>
                    <a:pt x="5761" y="15975"/>
                  </a:cubicBezTo>
                  <a:cubicBezTo>
                    <a:pt x="6071" y="15975"/>
                    <a:pt x="6327" y="16222"/>
                    <a:pt x="6336" y="16536"/>
                  </a:cubicBezTo>
                  <a:lnTo>
                    <a:pt x="6336" y="19047"/>
                  </a:lnTo>
                  <a:lnTo>
                    <a:pt x="7905" y="19047"/>
                  </a:lnTo>
                  <a:lnTo>
                    <a:pt x="7905" y="16536"/>
                  </a:lnTo>
                  <a:cubicBezTo>
                    <a:pt x="7905" y="16219"/>
                    <a:pt x="8161" y="15960"/>
                    <a:pt x="8480" y="15960"/>
                  </a:cubicBezTo>
                  <a:cubicBezTo>
                    <a:pt x="8797" y="15960"/>
                    <a:pt x="9056" y="16219"/>
                    <a:pt x="9056" y="16536"/>
                  </a:cubicBezTo>
                  <a:lnTo>
                    <a:pt x="9056" y="19047"/>
                  </a:lnTo>
                  <a:lnTo>
                    <a:pt x="10624" y="19047"/>
                  </a:lnTo>
                  <a:lnTo>
                    <a:pt x="10624" y="16536"/>
                  </a:lnTo>
                  <a:cubicBezTo>
                    <a:pt x="10630" y="16222"/>
                    <a:pt x="10886" y="15975"/>
                    <a:pt x="11200" y="15975"/>
                  </a:cubicBezTo>
                  <a:cubicBezTo>
                    <a:pt x="11513" y="15975"/>
                    <a:pt x="11766" y="16222"/>
                    <a:pt x="11775" y="16536"/>
                  </a:cubicBezTo>
                  <a:lnTo>
                    <a:pt x="11775" y="19047"/>
                  </a:lnTo>
                  <a:lnTo>
                    <a:pt x="13449" y="19047"/>
                  </a:lnTo>
                  <a:cubicBezTo>
                    <a:pt x="13765" y="19044"/>
                    <a:pt x="14024" y="18788"/>
                    <a:pt x="14024" y="18469"/>
                  </a:cubicBezTo>
                  <a:lnTo>
                    <a:pt x="14024" y="15997"/>
                  </a:lnTo>
                  <a:lnTo>
                    <a:pt x="15729" y="14530"/>
                  </a:lnTo>
                  <a:cubicBezTo>
                    <a:pt x="16508" y="13859"/>
                    <a:pt x="16957" y="12883"/>
                    <a:pt x="16957" y="11853"/>
                  </a:cubicBezTo>
                  <a:lnTo>
                    <a:pt x="16957" y="8462"/>
                  </a:lnTo>
                  <a:cubicBezTo>
                    <a:pt x="16948" y="3786"/>
                    <a:pt x="13154" y="1"/>
                    <a:pt x="84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0" name="Google Shape;6640;p83"/>
          <p:cNvGrpSpPr/>
          <p:nvPr/>
        </p:nvGrpSpPr>
        <p:grpSpPr>
          <a:xfrm>
            <a:off x="5032267" y="3538881"/>
            <a:ext cx="340573" cy="339271"/>
            <a:chOff x="898875" y="4399275"/>
            <a:chExt cx="483700" cy="481850"/>
          </a:xfrm>
        </p:grpSpPr>
        <p:sp>
          <p:nvSpPr>
            <p:cNvPr id="6641" name="Google Shape;6641;p83"/>
            <p:cNvSpPr/>
            <p:nvPr/>
          </p:nvSpPr>
          <p:spPr>
            <a:xfrm>
              <a:off x="992750" y="4642900"/>
              <a:ext cx="145300" cy="144100"/>
            </a:xfrm>
            <a:custGeom>
              <a:avLst/>
              <a:gdLst/>
              <a:ahLst/>
              <a:cxnLst/>
              <a:rect l="l" t="t" r="r" b="b"/>
              <a:pathLst>
                <a:path w="5812" h="5764" extrusionOk="0">
                  <a:moveTo>
                    <a:pt x="994" y="0"/>
                  </a:moveTo>
                  <a:lnTo>
                    <a:pt x="988" y="12"/>
                  </a:lnTo>
                  <a:cubicBezTo>
                    <a:pt x="988" y="9"/>
                    <a:pt x="991" y="6"/>
                    <a:pt x="991" y="3"/>
                  </a:cubicBezTo>
                  <a:lnTo>
                    <a:pt x="991" y="3"/>
                  </a:lnTo>
                  <a:lnTo>
                    <a:pt x="979" y="27"/>
                  </a:lnTo>
                  <a:lnTo>
                    <a:pt x="108" y="1759"/>
                  </a:lnTo>
                  <a:cubicBezTo>
                    <a:pt x="0" y="1976"/>
                    <a:pt x="42" y="2241"/>
                    <a:pt x="214" y="2415"/>
                  </a:cubicBezTo>
                  <a:lnTo>
                    <a:pt x="3397" y="5598"/>
                  </a:lnTo>
                  <a:cubicBezTo>
                    <a:pt x="3506" y="5707"/>
                    <a:pt x="3649" y="5763"/>
                    <a:pt x="3795" y="5763"/>
                  </a:cubicBezTo>
                  <a:cubicBezTo>
                    <a:pt x="3883" y="5763"/>
                    <a:pt x="3971" y="5743"/>
                    <a:pt x="4053" y="5701"/>
                  </a:cubicBezTo>
                  <a:lnTo>
                    <a:pt x="5797" y="4827"/>
                  </a:lnTo>
                  <a:lnTo>
                    <a:pt x="5800" y="4824"/>
                  </a:lnTo>
                  <a:lnTo>
                    <a:pt x="5812" y="4818"/>
                  </a:lnTo>
                  <a:lnTo>
                    <a:pt x="9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2" name="Google Shape;6642;p83"/>
            <p:cNvSpPr/>
            <p:nvPr/>
          </p:nvSpPr>
          <p:spPr>
            <a:xfrm>
              <a:off x="1138025" y="4763350"/>
              <a:ext cx="25" cy="25"/>
            </a:xfrm>
            <a:custGeom>
              <a:avLst/>
              <a:gdLst/>
              <a:ahLst/>
              <a:cxnLst/>
              <a:rect l="l" t="t" r="r" b="b"/>
              <a:pathLst>
                <a:path w="1" h="1" extrusionOk="0">
                  <a:moveTo>
                    <a:pt x="1" y="0"/>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3" name="Google Shape;6643;p83"/>
            <p:cNvSpPr/>
            <p:nvPr/>
          </p:nvSpPr>
          <p:spPr>
            <a:xfrm>
              <a:off x="1269550" y="4399275"/>
              <a:ext cx="113025" cy="112125"/>
            </a:xfrm>
            <a:custGeom>
              <a:avLst/>
              <a:gdLst/>
              <a:ahLst/>
              <a:cxnLst/>
              <a:rect l="l" t="t" r="r" b="b"/>
              <a:pathLst>
                <a:path w="4521" h="4485" extrusionOk="0">
                  <a:moveTo>
                    <a:pt x="3066" y="1"/>
                  </a:moveTo>
                  <a:cubicBezTo>
                    <a:pt x="1947" y="1"/>
                    <a:pt x="938" y="82"/>
                    <a:pt x="0" y="239"/>
                  </a:cubicBezTo>
                  <a:lnTo>
                    <a:pt x="9" y="895"/>
                  </a:lnTo>
                  <a:cubicBezTo>
                    <a:pt x="34" y="2862"/>
                    <a:pt x="1623" y="4452"/>
                    <a:pt x="3590" y="4476"/>
                  </a:cubicBezTo>
                  <a:lnTo>
                    <a:pt x="4243" y="4485"/>
                  </a:lnTo>
                  <a:cubicBezTo>
                    <a:pt x="4439" y="3313"/>
                    <a:pt x="4520" y="2028"/>
                    <a:pt x="4469" y="561"/>
                  </a:cubicBezTo>
                  <a:cubicBezTo>
                    <a:pt x="4457" y="266"/>
                    <a:pt x="4219" y="28"/>
                    <a:pt x="3924" y="16"/>
                  </a:cubicBezTo>
                  <a:cubicBezTo>
                    <a:pt x="3631" y="6"/>
                    <a:pt x="3345" y="1"/>
                    <a:pt x="30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4" name="Google Shape;6644;p83"/>
            <p:cNvSpPr/>
            <p:nvPr/>
          </p:nvSpPr>
          <p:spPr>
            <a:xfrm>
              <a:off x="1161975" y="4531175"/>
              <a:ext cx="91400" cy="84350"/>
            </a:xfrm>
            <a:custGeom>
              <a:avLst/>
              <a:gdLst/>
              <a:ahLst/>
              <a:cxnLst/>
              <a:rect l="l" t="t" r="r" b="b"/>
              <a:pathLst>
                <a:path w="3656" h="3374" extrusionOk="0">
                  <a:moveTo>
                    <a:pt x="1821" y="1"/>
                  </a:moveTo>
                  <a:cubicBezTo>
                    <a:pt x="1137" y="1"/>
                    <a:pt x="523" y="415"/>
                    <a:pt x="262" y="1046"/>
                  </a:cubicBezTo>
                  <a:cubicBezTo>
                    <a:pt x="0" y="1678"/>
                    <a:pt x="145" y="2410"/>
                    <a:pt x="633" y="2894"/>
                  </a:cubicBezTo>
                  <a:cubicBezTo>
                    <a:pt x="952" y="3214"/>
                    <a:pt x="1391" y="3373"/>
                    <a:pt x="1830" y="3373"/>
                  </a:cubicBezTo>
                  <a:cubicBezTo>
                    <a:pt x="2269" y="3373"/>
                    <a:pt x="2707" y="3214"/>
                    <a:pt x="3027" y="2894"/>
                  </a:cubicBezTo>
                  <a:cubicBezTo>
                    <a:pt x="3511" y="2410"/>
                    <a:pt x="3656" y="1681"/>
                    <a:pt x="3394" y="1046"/>
                  </a:cubicBezTo>
                  <a:cubicBezTo>
                    <a:pt x="3132" y="413"/>
                    <a:pt x="2515" y="1"/>
                    <a:pt x="1828" y="1"/>
                  </a:cubicBezTo>
                  <a:cubicBezTo>
                    <a:pt x="1826" y="1"/>
                    <a:pt x="1823" y="1"/>
                    <a:pt x="1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5" name="Google Shape;6645;p83"/>
            <p:cNvSpPr/>
            <p:nvPr/>
          </p:nvSpPr>
          <p:spPr>
            <a:xfrm>
              <a:off x="1031050" y="4411100"/>
              <a:ext cx="338650" cy="338725"/>
            </a:xfrm>
            <a:custGeom>
              <a:avLst/>
              <a:gdLst/>
              <a:ahLst/>
              <a:cxnLst/>
              <a:rect l="l" t="t" r="r" b="b"/>
              <a:pathLst>
                <a:path w="13546" h="13549" extrusionOk="0">
                  <a:moveTo>
                    <a:pt x="7066" y="3673"/>
                  </a:moveTo>
                  <a:cubicBezTo>
                    <a:pt x="7800" y="3673"/>
                    <a:pt x="8522" y="3960"/>
                    <a:pt x="9062" y="4500"/>
                  </a:cubicBezTo>
                  <a:cubicBezTo>
                    <a:pt x="10170" y="5602"/>
                    <a:pt x="10170" y="7393"/>
                    <a:pt x="9062" y="8492"/>
                  </a:cubicBezTo>
                  <a:cubicBezTo>
                    <a:pt x="8522" y="9032"/>
                    <a:pt x="7800" y="9319"/>
                    <a:pt x="7066" y="9319"/>
                  </a:cubicBezTo>
                  <a:cubicBezTo>
                    <a:pt x="6702" y="9319"/>
                    <a:pt x="6334" y="9248"/>
                    <a:pt x="5984" y="9104"/>
                  </a:cubicBezTo>
                  <a:cubicBezTo>
                    <a:pt x="4930" y="8667"/>
                    <a:pt x="4244" y="7637"/>
                    <a:pt x="4244" y="6496"/>
                  </a:cubicBezTo>
                  <a:cubicBezTo>
                    <a:pt x="4244" y="5355"/>
                    <a:pt x="4930" y="4325"/>
                    <a:pt x="5984" y="3888"/>
                  </a:cubicBezTo>
                  <a:cubicBezTo>
                    <a:pt x="6334" y="3744"/>
                    <a:pt x="6702" y="3673"/>
                    <a:pt x="7066" y="3673"/>
                  </a:cubicBezTo>
                  <a:close/>
                  <a:moveTo>
                    <a:pt x="3868" y="9124"/>
                  </a:moveTo>
                  <a:cubicBezTo>
                    <a:pt x="4006" y="9124"/>
                    <a:pt x="4147" y="9176"/>
                    <a:pt x="4262" y="9290"/>
                  </a:cubicBezTo>
                  <a:cubicBezTo>
                    <a:pt x="4481" y="9510"/>
                    <a:pt x="4481" y="9869"/>
                    <a:pt x="4262" y="10088"/>
                  </a:cubicBezTo>
                  <a:cubicBezTo>
                    <a:pt x="4147" y="10204"/>
                    <a:pt x="4005" y="10255"/>
                    <a:pt x="3866" y="10255"/>
                  </a:cubicBezTo>
                  <a:cubicBezTo>
                    <a:pt x="3576" y="10255"/>
                    <a:pt x="3298" y="10031"/>
                    <a:pt x="3298" y="9691"/>
                  </a:cubicBezTo>
                  <a:cubicBezTo>
                    <a:pt x="3298" y="9350"/>
                    <a:pt x="3577" y="9124"/>
                    <a:pt x="3868" y="9124"/>
                  </a:cubicBezTo>
                  <a:close/>
                  <a:moveTo>
                    <a:pt x="8414" y="1"/>
                  </a:moveTo>
                  <a:cubicBezTo>
                    <a:pt x="6466" y="507"/>
                    <a:pt x="4888" y="1425"/>
                    <a:pt x="3518" y="2846"/>
                  </a:cubicBezTo>
                  <a:cubicBezTo>
                    <a:pt x="2169" y="4244"/>
                    <a:pt x="1000" y="6282"/>
                    <a:pt x="1" y="8212"/>
                  </a:cubicBezTo>
                  <a:lnTo>
                    <a:pt x="5337" y="13548"/>
                  </a:lnTo>
                  <a:cubicBezTo>
                    <a:pt x="7267" y="12549"/>
                    <a:pt x="9309" y="11380"/>
                    <a:pt x="10706" y="10031"/>
                  </a:cubicBezTo>
                  <a:cubicBezTo>
                    <a:pt x="12124" y="8664"/>
                    <a:pt x="13039" y="7086"/>
                    <a:pt x="13545" y="5138"/>
                  </a:cubicBezTo>
                  <a:lnTo>
                    <a:pt x="13112" y="5129"/>
                  </a:lnTo>
                  <a:cubicBezTo>
                    <a:pt x="10534" y="5099"/>
                    <a:pt x="8453" y="3015"/>
                    <a:pt x="8420" y="440"/>
                  </a:cubicBezTo>
                  <a:lnTo>
                    <a:pt x="84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6" name="Google Shape;6646;p83"/>
            <p:cNvSpPr/>
            <p:nvPr/>
          </p:nvSpPr>
          <p:spPr>
            <a:xfrm>
              <a:off x="1130500" y="4740450"/>
              <a:ext cx="108950" cy="111250"/>
            </a:xfrm>
            <a:custGeom>
              <a:avLst/>
              <a:gdLst/>
              <a:ahLst/>
              <a:cxnLst/>
              <a:rect l="l" t="t" r="r" b="b"/>
              <a:pathLst>
                <a:path w="4358" h="4450" extrusionOk="0">
                  <a:moveTo>
                    <a:pt x="4358" y="1"/>
                  </a:moveTo>
                  <a:lnTo>
                    <a:pt x="4358" y="1"/>
                  </a:lnTo>
                  <a:cubicBezTo>
                    <a:pt x="2906" y="877"/>
                    <a:pt x="1437" y="1609"/>
                    <a:pt x="1" y="2332"/>
                  </a:cubicBezTo>
                  <a:cubicBezTo>
                    <a:pt x="58" y="3090"/>
                    <a:pt x="112" y="3789"/>
                    <a:pt x="118" y="3882"/>
                  </a:cubicBezTo>
                  <a:cubicBezTo>
                    <a:pt x="118" y="4211"/>
                    <a:pt x="387" y="4450"/>
                    <a:pt x="683" y="4450"/>
                  </a:cubicBezTo>
                  <a:cubicBezTo>
                    <a:pt x="767" y="4450"/>
                    <a:pt x="854" y="4430"/>
                    <a:pt x="937" y="4388"/>
                  </a:cubicBezTo>
                  <a:cubicBezTo>
                    <a:pt x="1039" y="4295"/>
                    <a:pt x="3858" y="3208"/>
                    <a:pt x="43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7" name="Google Shape;6647;p83"/>
            <p:cNvSpPr/>
            <p:nvPr/>
          </p:nvSpPr>
          <p:spPr>
            <a:xfrm>
              <a:off x="927325" y="4539825"/>
              <a:ext cx="114150" cy="109800"/>
            </a:xfrm>
            <a:custGeom>
              <a:avLst/>
              <a:gdLst/>
              <a:ahLst/>
              <a:cxnLst/>
              <a:rect l="l" t="t" r="r" b="b"/>
              <a:pathLst>
                <a:path w="4566" h="4392" extrusionOk="0">
                  <a:moveTo>
                    <a:pt x="4565" y="1"/>
                  </a:moveTo>
                  <a:lnTo>
                    <a:pt x="4565" y="1"/>
                  </a:lnTo>
                  <a:cubicBezTo>
                    <a:pt x="1268" y="459"/>
                    <a:pt x="184" y="3334"/>
                    <a:pt x="91" y="3437"/>
                  </a:cubicBezTo>
                  <a:cubicBezTo>
                    <a:pt x="0" y="3611"/>
                    <a:pt x="9" y="3822"/>
                    <a:pt x="112" y="3988"/>
                  </a:cubicBezTo>
                  <a:cubicBezTo>
                    <a:pt x="295" y="4286"/>
                    <a:pt x="606" y="4232"/>
                    <a:pt x="723" y="4256"/>
                  </a:cubicBezTo>
                  <a:lnTo>
                    <a:pt x="2214" y="4391"/>
                  </a:lnTo>
                  <a:cubicBezTo>
                    <a:pt x="2945" y="2928"/>
                    <a:pt x="3680" y="1458"/>
                    <a:pt x="45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48" name="Google Shape;6648;p83"/>
            <p:cNvSpPr/>
            <p:nvPr/>
          </p:nvSpPr>
          <p:spPr>
            <a:xfrm>
              <a:off x="898875" y="4711550"/>
              <a:ext cx="170825" cy="169575"/>
            </a:xfrm>
            <a:custGeom>
              <a:avLst/>
              <a:gdLst/>
              <a:ahLst/>
              <a:cxnLst/>
              <a:rect l="l" t="t" r="r" b="b"/>
              <a:pathLst>
                <a:path w="6833" h="6783" extrusionOk="0">
                  <a:moveTo>
                    <a:pt x="2846" y="1"/>
                  </a:moveTo>
                  <a:cubicBezTo>
                    <a:pt x="1747" y="1052"/>
                    <a:pt x="503" y="4602"/>
                    <a:pt x="63" y="6050"/>
                  </a:cubicBezTo>
                  <a:cubicBezTo>
                    <a:pt x="0" y="6252"/>
                    <a:pt x="54" y="6469"/>
                    <a:pt x="202" y="6616"/>
                  </a:cubicBezTo>
                  <a:cubicBezTo>
                    <a:pt x="309" y="6724"/>
                    <a:pt x="454" y="6782"/>
                    <a:pt x="602" y="6782"/>
                  </a:cubicBezTo>
                  <a:cubicBezTo>
                    <a:pt x="656" y="6782"/>
                    <a:pt x="711" y="6774"/>
                    <a:pt x="765" y="6758"/>
                  </a:cubicBezTo>
                  <a:cubicBezTo>
                    <a:pt x="2225" y="6318"/>
                    <a:pt x="5782" y="5084"/>
                    <a:pt x="6833" y="3981"/>
                  </a:cubicBezTo>
                  <a:cubicBezTo>
                    <a:pt x="6655" y="3900"/>
                    <a:pt x="6492" y="3789"/>
                    <a:pt x="6354" y="3650"/>
                  </a:cubicBezTo>
                  <a:lnTo>
                    <a:pt x="5167" y="2464"/>
                  </a:lnTo>
                  <a:lnTo>
                    <a:pt x="4767" y="2861"/>
                  </a:lnTo>
                  <a:cubicBezTo>
                    <a:pt x="4658" y="2967"/>
                    <a:pt x="4517" y="3020"/>
                    <a:pt x="4375" y="3020"/>
                  </a:cubicBezTo>
                  <a:cubicBezTo>
                    <a:pt x="4231" y="3020"/>
                    <a:pt x="4086" y="2965"/>
                    <a:pt x="3975" y="2855"/>
                  </a:cubicBezTo>
                  <a:cubicBezTo>
                    <a:pt x="3758" y="2638"/>
                    <a:pt x="3755" y="2286"/>
                    <a:pt x="3969" y="2063"/>
                  </a:cubicBezTo>
                  <a:lnTo>
                    <a:pt x="4369" y="1663"/>
                  </a:lnTo>
                  <a:lnTo>
                    <a:pt x="3171" y="464"/>
                  </a:lnTo>
                  <a:cubicBezTo>
                    <a:pt x="3035" y="329"/>
                    <a:pt x="2927" y="172"/>
                    <a:pt x="28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49" name="Google Shape;6649;p83"/>
          <p:cNvGrpSpPr/>
          <p:nvPr/>
        </p:nvGrpSpPr>
        <p:grpSpPr>
          <a:xfrm>
            <a:off x="5466000" y="3554133"/>
            <a:ext cx="339253" cy="308765"/>
            <a:chOff x="1492675" y="4420975"/>
            <a:chExt cx="481825" cy="438525"/>
          </a:xfrm>
        </p:grpSpPr>
        <p:sp>
          <p:nvSpPr>
            <p:cNvPr id="6650" name="Google Shape;6650;p83"/>
            <p:cNvSpPr/>
            <p:nvPr/>
          </p:nvSpPr>
          <p:spPr>
            <a:xfrm>
              <a:off x="1841375" y="4649825"/>
              <a:ext cx="43325" cy="43300"/>
            </a:xfrm>
            <a:custGeom>
              <a:avLst/>
              <a:gdLst/>
              <a:ahLst/>
              <a:cxnLst/>
              <a:rect l="l" t="t" r="r" b="b"/>
              <a:pathLst>
                <a:path w="1733" h="1732" extrusionOk="0">
                  <a:moveTo>
                    <a:pt x="868" y="0"/>
                  </a:moveTo>
                  <a:cubicBezTo>
                    <a:pt x="389" y="0"/>
                    <a:pt x="1" y="386"/>
                    <a:pt x="1" y="865"/>
                  </a:cubicBezTo>
                  <a:cubicBezTo>
                    <a:pt x="1" y="1343"/>
                    <a:pt x="389" y="1732"/>
                    <a:pt x="868" y="1732"/>
                  </a:cubicBezTo>
                  <a:cubicBezTo>
                    <a:pt x="1347" y="1732"/>
                    <a:pt x="1732" y="1343"/>
                    <a:pt x="1732" y="865"/>
                  </a:cubicBezTo>
                  <a:cubicBezTo>
                    <a:pt x="1732" y="386"/>
                    <a:pt x="1347" y="0"/>
                    <a:pt x="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1" name="Google Shape;6651;p83"/>
            <p:cNvSpPr/>
            <p:nvPr/>
          </p:nvSpPr>
          <p:spPr>
            <a:xfrm>
              <a:off x="1582425" y="4649825"/>
              <a:ext cx="43300" cy="43300"/>
            </a:xfrm>
            <a:custGeom>
              <a:avLst/>
              <a:gdLst/>
              <a:ahLst/>
              <a:cxnLst/>
              <a:rect l="l" t="t" r="r" b="b"/>
              <a:pathLst>
                <a:path w="1732" h="1732" extrusionOk="0">
                  <a:moveTo>
                    <a:pt x="864" y="0"/>
                  </a:moveTo>
                  <a:cubicBezTo>
                    <a:pt x="386" y="0"/>
                    <a:pt x="0" y="386"/>
                    <a:pt x="0" y="865"/>
                  </a:cubicBezTo>
                  <a:cubicBezTo>
                    <a:pt x="0" y="1343"/>
                    <a:pt x="386" y="1732"/>
                    <a:pt x="864" y="1732"/>
                  </a:cubicBezTo>
                  <a:cubicBezTo>
                    <a:pt x="1343" y="1732"/>
                    <a:pt x="1732" y="1343"/>
                    <a:pt x="1732" y="865"/>
                  </a:cubicBezTo>
                  <a:cubicBezTo>
                    <a:pt x="1732" y="386"/>
                    <a:pt x="1343" y="0"/>
                    <a:pt x="8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2" name="Google Shape;6652;p83"/>
            <p:cNvSpPr/>
            <p:nvPr/>
          </p:nvSpPr>
          <p:spPr>
            <a:xfrm>
              <a:off x="1492675" y="4420975"/>
              <a:ext cx="481825" cy="356475"/>
            </a:xfrm>
            <a:custGeom>
              <a:avLst/>
              <a:gdLst/>
              <a:ahLst/>
              <a:cxnLst/>
              <a:rect l="l" t="t" r="r" b="b"/>
              <a:pathLst>
                <a:path w="19273" h="14259" extrusionOk="0">
                  <a:moveTo>
                    <a:pt x="12783" y="1126"/>
                  </a:moveTo>
                  <a:cubicBezTo>
                    <a:pt x="14322" y="1126"/>
                    <a:pt x="15629" y="2382"/>
                    <a:pt x="15822" y="4047"/>
                  </a:cubicBezTo>
                  <a:cubicBezTo>
                    <a:pt x="15825" y="4065"/>
                    <a:pt x="15828" y="4083"/>
                    <a:pt x="15831" y="4099"/>
                  </a:cubicBezTo>
                  <a:lnTo>
                    <a:pt x="16198" y="5854"/>
                  </a:lnTo>
                  <a:lnTo>
                    <a:pt x="9381" y="5854"/>
                  </a:lnTo>
                  <a:lnTo>
                    <a:pt x="11672" y="4099"/>
                  </a:lnTo>
                  <a:cubicBezTo>
                    <a:pt x="11925" y="3909"/>
                    <a:pt x="11973" y="3550"/>
                    <a:pt x="11784" y="3301"/>
                  </a:cubicBezTo>
                  <a:cubicBezTo>
                    <a:pt x="11672" y="3157"/>
                    <a:pt x="11504" y="3082"/>
                    <a:pt x="11334" y="3082"/>
                  </a:cubicBezTo>
                  <a:cubicBezTo>
                    <a:pt x="11212" y="3082"/>
                    <a:pt x="11089" y="3121"/>
                    <a:pt x="10986" y="3201"/>
                  </a:cubicBezTo>
                  <a:lnTo>
                    <a:pt x="7598" y="5800"/>
                  </a:lnTo>
                  <a:cubicBezTo>
                    <a:pt x="7577" y="5818"/>
                    <a:pt x="7556" y="5836"/>
                    <a:pt x="7535" y="5854"/>
                  </a:cubicBezTo>
                  <a:lnTo>
                    <a:pt x="3072" y="5854"/>
                  </a:lnTo>
                  <a:lnTo>
                    <a:pt x="3440" y="4099"/>
                  </a:lnTo>
                  <a:cubicBezTo>
                    <a:pt x="3446" y="4083"/>
                    <a:pt x="3446" y="4065"/>
                    <a:pt x="3449" y="4047"/>
                  </a:cubicBezTo>
                  <a:cubicBezTo>
                    <a:pt x="3641" y="2382"/>
                    <a:pt x="4948" y="1126"/>
                    <a:pt x="6490" y="1126"/>
                  </a:cubicBezTo>
                  <a:close/>
                  <a:moveTo>
                    <a:pt x="11404" y="9606"/>
                  </a:moveTo>
                  <a:cubicBezTo>
                    <a:pt x="11718" y="9606"/>
                    <a:pt x="11967" y="9856"/>
                    <a:pt x="11967" y="10169"/>
                  </a:cubicBezTo>
                  <a:cubicBezTo>
                    <a:pt x="11967" y="10482"/>
                    <a:pt x="11718" y="10735"/>
                    <a:pt x="11404" y="10735"/>
                  </a:cubicBezTo>
                  <a:lnTo>
                    <a:pt x="7755" y="10735"/>
                  </a:lnTo>
                  <a:cubicBezTo>
                    <a:pt x="7442" y="10735"/>
                    <a:pt x="7189" y="10482"/>
                    <a:pt x="7189" y="10169"/>
                  </a:cubicBezTo>
                  <a:cubicBezTo>
                    <a:pt x="7189" y="9856"/>
                    <a:pt x="7442" y="9606"/>
                    <a:pt x="7755" y="9606"/>
                  </a:cubicBezTo>
                  <a:close/>
                  <a:moveTo>
                    <a:pt x="4457" y="8025"/>
                  </a:moveTo>
                  <a:cubicBezTo>
                    <a:pt x="5264" y="8025"/>
                    <a:pt x="5990" y="8510"/>
                    <a:pt x="6300" y="9254"/>
                  </a:cubicBezTo>
                  <a:cubicBezTo>
                    <a:pt x="6607" y="10001"/>
                    <a:pt x="6439" y="10859"/>
                    <a:pt x="5867" y="11428"/>
                  </a:cubicBezTo>
                  <a:cubicBezTo>
                    <a:pt x="5486" y="11811"/>
                    <a:pt x="4976" y="12014"/>
                    <a:pt x="4456" y="12014"/>
                  </a:cubicBezTo>
                  <a:cubicBezTo>
                    <a:pt x="4199" y="12014"/>
                    <a:pt x="3940" y="11964"/>
                    <a:pt x="3693" y="11862"/>
                  </a:cubicBezTo>
                  <a:cubicBezTo>
                    <a:pt x="2949" y="11554"/>
                    <a:pt x="2461" y="10826"/>
                    <a:pt x="2461" y="10019"/>
                  </a:cubicBezTo>
                  <a:cubicBezTo>
                    <a:pt x="2464" y="8920"/>
                    <a:pt x="3355" y="8025"/>
                    <a:pt x="4454" y="8025"/>
                  </a:cubicBezTo>
                  <a:close/>
                  <a:moveTo>
                    <a:pt x="14816" y="8025"/>
                  </a:moveTo>
                  <a:cubicBezTo>
                    <a:pt x="15915" y="8025"/>
                    <a:pt x="16810" y="8917"/>
                    <a:pt x="16810" y="10019"/>
                  </a:cubicBezTo>
                  <a:cubicBezTo>
                    <a:pt x="16810" y="10826"/>
                    <a:pt x="16325" y="11554"/>
                    <a:pt x="15578" y="11862"/>
                  </a:cubicBezTo>
                  <a:cubicBezTo>
                    <a:pt x="15332" y="11964"/>
                    <a:pt x="15073" y="12014"/>
                    <a:pt x="14816" y="12014"/>
                  </a:cubicBezTo>
                  <a:cubicBezTo>
                    <a:pt x="14297" y="12014"/>
                    <a:pt x="13786" y="11811"/>
                    <a:pt x="13404" y="11428"/>
                  </a:cubicBezTo>
                  <a:cubicBezTo>
                    <a:pt x="12835" y="10859"/>
                    <a:pt x="12663" y="10001"/>
                    <a:pt x="12973" y="9254"/>
                  </a:cubicBezTo>
                  <a:cubicBezTo>
                    <a:pt x="13280" y="8510"/>
                    <a:pt x="14009" y="8025"/>
                    <a:pt x="14816" y="8025"/>
                  </a:cubicBezTo>
                  <a:close/>
                  <a:moveTo>
                    <a:pt x="6490" y="0"/>
                  </a:moveTo>
                  <a:cubicBezTo>
                    <a:pt x="4385" y="0"/>
                    <a:pt x="2599" y="1671"/>
                    <a:pt x="2331" y="3894"/>
                  </a:cubicBezTo>
                  <a:lnTo>
                    <a:pt x="1907" y="5917"/>
                  </a:lnTo>
                  <a:cubicBezTo>
                    <a:pt x="799" y="6143"/>
                    <a:pt x="1" y="7119"/>
                    <a:pt x="1" y="8251"/>
                  </a:cubicBezTo>
                  <a:lnTo>
                    <a:pt x="1" y="11877"/>
                  </a:lnTo>
                  <a:cubicBezTo>
                    <a:pt x="1" y="13192"/>
                    <a:pt x="1064" y="14255"/>
                    <a:pt x="2380" y="14258"/>
                  </a:cubicBezTo>
                  <a:lnTo>
                    <a:pt x="16894" y="14258"/>
                  </a:lnTo>
                  <a:cubicBezTo>
                    <a:pt x="18207" y="14255"/>
                    <a:pt x="19270" y="13192"/>
                    <a:pt x="19273" y="11880"/>
                  </a:cubicBezTo>
                  <a:lnTo>
                    <a:pt x="19273" y="8251"/>
                  </a:lnTo>
                  <a:cubicBezTo>
                    <a:pt x="19270" y="7119"/>
                    <a:pt x="18472" y="6143"/>
                    <a:pt x="17364" y="5917"/>
                  </a:cubicBezTo>
                  <a:lnTo>
                    <a:pt x="16939" y="3894"/>
                  </a:lnTo>
                  <a:cubicBezTo>
                    <a:pt x="16671" y="1671"/>
                    <a:pt x="14885" y="0"/>
                    <a:pt x="127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3" name="Google Shape;6653;p83"/>
            <p:cNvSpPr/>
            <p:nvPr/>
          </p:nvSpPr>
          <p:spPr>
            <a:xfrm>
              <a:off x="154687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4" name="Google Shape;6654;p83"/>
            <p:cNvSpPr/>
            <p:nvPr/>
          </p:nvSpPr>
          <p:spPr>
            <a:xfrm>
              <a:off x="1801325" y="4805650"/>
              <a:ext cx="118975" cy="53850"/>
            </a:xfrm>
            <a:custGeom>
              <a:avLst/>
              <a:gdLst/>
              <a:ahLst/>
              <a:cxnLst/>
              <a:rect l="l" t="t" r="r" b="b"/>
              <a:pathLst>
                <a:path w="4759" h="2154" extrusionOk="0">
                  <a:moveTo>
                    <a:pt x="1" y="1"/>
                  </a:moveTo>
                  <a:lnTo>
                    <a:pt x="1" y="458"/>
                  </a:lnTo>
                  <a:cubicBezTo>
                    <a:pt x="1" y="1395"/>
                    <a:pt x="757" y="2151"/>
                    <a:pt x="1693" y="2154"/>
                  </a:cubicBezTo>
                  <a:lnTo>
                    <a:pt x="3063" y="2154"/>
                  </a:lnTo>
                  <a:cubicBezTo>
                    <a:pt x="4000" y="2151"/>
                    <a:pt x="4756" y="1395"/>
                    <a:pt x="4759" y="458"/>
                  </a:cubicBezTo>
                  <a:lnTo>
                    <a:pt x="47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55" name="Google Shape;6655;p83"/>
          <p:cNvGrpSpPr/>
          <p:nvPr/>
        </p:nvGrpSpPr>
        <p:grpSpPr>
          <a:xfrm>
            <a:off x="5870982" y="3539558"/>
            <a:ext cx="342580" cy="337915"/>
            <a:chOff x="2084100" y="4400250"/>
            <a:chExt cx="486550" cy="479925"/>
          </a:xfrm>
        </p:grpSpPr>
        <p:sp>
          <p:nvSpPr>
            <p:cNvPr id="6656" name="Google Shape;6656;p83"/>
            <p:cNvSpPr/>
            <p:nvPr/>
          </p:nvSpPr>
          <p:spPr>
            <a:xfrm>
              <a:off x="2084100" y="4652250"/>
              <a:ext cx="105325" cy="90050"/>
            </a:xfrm>
            <a:custGeom>
              <a:avLst/>
              <a:gdLst/>
              <a:ahLst/>
              <a:cxnLst/>
              <a:rect l="l" t="t" r="r" b="b"/>
              <a:pathLst>
                <a:path w="4213" h="3602" extrusionOk="0">
                  <a:moveTo>
                    <a:pt x="2260" y="1"/>
                  </a:moveTo>
                  <a:cubicBezTo>
                    <a:pt x="2109" y="1"/>
                    <a:pt x="1966" y="60"/>
                    <a:pt x="1858" y="168"/>
                  </a:cubicBezTo>
                  <a:lnTo>
                    <a:pt x="259" y="1764"/>
                  </a:lnTo>
                  <a:cubicBezTo>
                    <a:pt x="0" y="2023"/>
                    <a:pt x="54" y="2457"/>
                    <a:pt x="367" y="2647"/>
                  </a:cubicBezTo>
                  <a:lnTo>
                    <a:pt x="1957" y="3601"/>
                  </a:lnTo>
                  <a:cubicBezTo>
                    <a:pt x="2078" y="3228"/>
                    <a:pt x="2274" y="2885"/>
                    <a:pt x="2533" y="2592"/>
                  </a:cubicBezTo>
                  <a:lnTo>
                    <a:pt x="4213" y="274"/>
                  </a:lnTo>
                  <a:lnTo>
                    <a:pt x="2337" y="6"/>
                  </a:lnTo>
                  <a:cubicBezTo>
                    <a:pt x="2311" y="2"/>
                    <a:pt x="2285" y="1"/>
                    <a:pt x="2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7" name="Google Shape;6657;p83"/>
            <p:cNvSpPr/>
            <p:nvPr/>
          </p:nvSpPr>
          <p:spPr>
            <a:xfrm>
              <a:off x="2372575" y="4644175"/>
              <a:ext cx="175875" cy="226275"/>
            </a:xfrm>
            <a:custGeom>
              <a:avLst/>
              <a:gdLst/>
              <a:ahLst/>
              <a:cxnLst/>
              <a:rect l="l" t="t" r="r" b="b"/>
              <a:pathLst>
                <a:path w="7035" h="9051" extrusionOk="0">
                  <a:moveTo>
                    <a:pt x="4469" y="1"/>
                  </a:moveTo>
                  <a:cubicBezTo>
                    <a:pt x="3981" y="467"/>
                    <a:pt x="3466" y="901"/>
                    <a:pt x="2927" y="1304"/>
                  </a:cubicBezTo>
                  <a:lnTo>
                    <a:pt x="0" y="3436"/>
                  </a:lnTo>
                  <a:lnTo>
                    <a:pt x="3406" y="8787"/>
                  </a:lnTo>
                  <a:cubicBezTo>
                    <a:pt x="3514" y="8960"/>
                    <a:pt x="3697" y="9050"/>
                    <a:pt x="3882" y="9050"/>
                  </a:cubicBezTo>
                  <a:cubicBezTo>
                    <a:pt x="4025" y="9050"/>
                    <a:pt x="4170" y="8996"/>
                    <a:pt x="4282" y="8884"/>
                  </a:cubicBezTo>
                  <a:cubicBezTo>
                    <a:pt x="5818" y="7348"/>
                    <a:pt x="5990" y="7173"/>
                    <a:pt x="6821" y="6345"/>
                  </a:cubicBezTo>
                  <a:cubicBezTo>
                    <a:pt x="7034" y="6125"/>
                    <a:pt x="7031" y="5773"/>
                    <a:pt x="6812" y="5553"/>
                  </a:cubicBezTo>
                  <a:cubicBezTo>
                    <a:pt x="6702" y="5444"/>
                    <a:pt x="6558" y="5389"/>
                    <a:pt x="6413" y="5389"/>
                  </a:cubicBezTo>
                  <a:cubicBezTo>
                    <a:pt x="6272" y="5389"/>
                    <a:pt x="6130" y="5441"/>
                    <a:pt x="6020" y="5547"/>
                  </a:cubicBezTo>
                  <a:lnTo>
                    <a:pt x="5800" y="5767"/>
                  </a:lnTo>
                  <a:lnTo>
                    <a:pt x="5201" y="3174"/>
                  </a:lnTo>
                  <a:lnTo>
                    <a:pt x="5920" y="2455"/>
                  </a:lnTo>
                  <a:cubicBezTo>
                    <a:pt x="6134" y="2232"/>
                    <a:pt x="6131" y="1880"/>
                    <a:pt x="5914" y="1663"/>
                  </a:cubicBezTo>
                  <a:cubicBezTo>
                    <a:pt x="5804" y="1551"/>
                    <a:pt x="5660" y="1496"/>
                    <a:pt x="5515" y="1496"/>
                  </a:cubicBezTo>
                  <a:cubicBezTo>
                    <a:pt x="5374" y="1496"/>
                    <a:pt x="5232" y="1548"/>
                    <a:pt x="5122" y="1654"/>
                  </a:cubicBezTo>
                  <a:lnTo>
                    <a:pt x="4903" y="1877"/>
                  </a:lnTo>
                  <a:lnTo>
                    <a:pt x="44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8" name="Google Shape;6658;p83"/>
            <p:cNvSpPr/>
            <p:nvPr/>
          </p:nvSpPr>
          <p:spPr>
            <a:xfrm>
              <a:off x="2093950" y="4419400"/>
              <a:ext cx="228500" cy="174750"/>
            </a:xfrm>
            <a:custGeom>
              <a:avLst/>
              <a:gdLst/>
              <a:ahLst/>
              <a:cxnLst/>
              <a:rect l="l" t="t" r="r" b="b"/>
              <a:pathLst>
                <a:path w="9140" h="6990" extrusionOk="0">
                  <a:moveTo>
                    <a:pt x="3194" y="1"/>
                  </a:moveTo>
                  <a:cubicBezTo>
                    <a:pt x="3049" y="1"/>
                    <a:pt x="2905" y="56"/>
                    <a:pt x="2795" y="166"/>
                  </a:cubicBezTo>
                  <a:lnTo>
                    <a:pt x="257" y="2704"/>
                  </a:lnTo>
                  <a:cubicBezTo>
                    <a:pt x="1" y="2960"/>
                    <a:pt x="46" y="3385"/>
                    <a:pt x="350" y="3580"/>
                  </a:cubicBezTo>
                  <a:lnTo>
                    <a:pt x="5707" y="6989"/>
                  </a:lnTo>
                  <a:lnTo>
                    <a:pt x="7824" y="4071"/>
                  </a:lnTo>
                  <a:cubicBezTo>
                    <a:pt x="8230" y="3526"/>
                    <a:pt x="8670" y="3008"/>
                    <a:pt x="9140" y="2517"/>
                  </a:cubicBezTo>
                  <a:lnTo>
                    <a:pt x="7264" y="2084"/>
                  </a:lnTo>
                  <a:lnTo>
                    <a:pt x="7484" y="1864"/>
                  </a:lnTo>
                  <a:cubicBezTo>
                    <a:pt x="7697" y="1641"/>
                    <a:pt x="7694" y="1289"/>
                    <a:pt x="7478" y="1072"/>
                  </a:cubicBezTo>
                  <a:cubicBezTo>
                    <a:pt x="7368" y="961"/>
                    <a:pt x="7223" y="905"/>
                    <a:pt x="7078" y="905"/>
                  </a:cubicBezTo>
                  <a:cubicBezTo>
                    <a:pt x="6937" y="905"/>
                    <a:pt x="6795" y="958"/>
                    <a:pt x="6686" y="1063"/>
                  </a:cubicBezTo>
                  <a:lnTo>
                    <a:pt x="5966" y="1786"/>
                  </a:lnTo>
                  <a:lnTo>
                    <a:pt x="3370" y="1186"/>
                  </a:lnTo>
                  <a:lnTo>
                    <a:pt x="3593" y="964"/>
                  </a:lnTo>
                  <a:cubicBezTo>
                    <a:pt x="3813" y="744"/>
                    <a:pt x="3813" y="385"/>
                    <a:pt x="3593" y="166"/>
                  </a:cubicBezTo>
                  <a:cubicBezTo>
                    <a:pt x="3483" y="56"/>
                    <a:pt x="3339" y="1"/>
                    <a:pt x="31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59" name="Google Shape;6659;p83"/>
            <p:cNvSpPr/>
            <p:nvPr/>
          </p:nvSpPr>
          <p:spPr>
            <a:xfrm>
              <a:off x="2224425" y="4777500"/>
              <a:ext cx="90425" cy="102675"/>
            </a:xfrm>
            <a:custGeom>
              <a:avLst/>
              <a:gdLst/>
              <a:ahLst/>
              <a:cxnLst/>
              <a:rect l="l" t="t" r="r" b="b"/>
              <a:pathLst>
                <a:path w="3617" h="4107" extrusionOk="0">
                  <a:moveTo>
                    <a:pt x="3324" y="0"/>
                  </a:moveTo>
                  <a:lnTo>
                    <a:pt x="846" y="1804"/>
                  </a:lnTo>
                  <a:cubicBezTo>
                    <a:pt x="638" y="1994"/>
                    <a:pt x="340" y="2144"/>
                    <a:pt x="0" y="2250"/>
                  </a:cubicBezTo>
                  <a:lnTo>
                    <a:pt x="949" y="3831"/>
                  </a:lnTo>
                  <a:cubicBezTo>
                    <a:pt x="1057" y="4011"/>
                    <a:pt x="1245" y="4106"/>
                    <a:pt x="1435" y="4106"/>
                  </a:cubicBezTo>
                  <a:cubicBezTo>
                    <a:pt x="1578" y="4106"/>
                    <a:pt x="1723" y="4052"/>
                    <a:pt x="1834" y="3939"/>
                  </a:cubicBezTo>
                  <a:lnTo>
                    <a:pt x="3430" y="2343"/>
                  </a:lnTo>
                  <a:cubicBezTo>
                    <a:pt x="3556" y="2217"/>
                    <a:pt x="3617" y="2039"/>
                    <a:pt x="3589" y="1864"/>
                  </a:cubicBezTo>
                  <a:lnTo>
                    <a:pt x="33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0" name="Google Shape;6660;p83"/>
            <p:cNvSpPr/>
            <p:nvPr/>
          </p:nvSpPr>
          <p:spPr>
            <a:xfrm>
              <a:off x="2454100" y="4400250"/>
              <a:ext cx="116550" cy="107300"/>
            </a:xfrm>
            <a:custGeom>
              <a:avLst/>
              <a:gdLst/>
              <a:ahLst/>
              <a:cxnLst/>
              <a:rect l="l" t="t" r="r" b="b"/>
              <a:pathLst>
                <a:path w="4662" h="4292" extrusionOk="0">
                  <a:moveTo>
                    <a:pt x="2188" y="0"/>
                  </a:moveTo>
                  <a:cubicBezTo>
                    <a:pt x="1911" y="0"/>
                    <a:pt x="1630" y="51"/>
                    <a:pt x="1361" y="155"/>
                  </a:cubicBezTo>
                  <a:cubicBezTo>
                    <a:pt x="1015" y="287"/>
                    <a:pt x="675" y="432"/>
                    <a:pt x="341" y="588"/>
                  </a:cubicBezTo>
                  <a:cubicBezTo>
                    <a:pt x="0" y="1600"/>
                    <a:pt x="265" y="2717"/>
                    <a:pt x="1021" y="3470"/>
                  </a:cubicBezTo>
                  <a:cubicBezTo>
                    <a:pt x="1558" y="4004"/>
                    <a:pt x="2275" y="4291"/>
                    <a:pt x="3007" y="4291"/>
                  </a:cubicBezTo>
                  <a:cubicBezTo>
                    <a:pt x="3307" y="4291"/>
                    <a:pt x="3609" y="4243"/>
                    <a:pt x="3903" y="4145"/>
                  </a:cubicBezTo>
                  <a:cubicBezTo>
                    <a:pt x="4060" y="3813"/>
                    <a:pt x="4204" y="3473"/>
                    <a:pt x="4337" y="3130"/>
                  </a:cubicBezTo>
                  <a:cubicBezTo>
                    <a:pt x="4662" y="2281"/>
                    <a:pt x="4457" y="1320"/>
                    <a:pt x="3816" y="676"/>
                  </a:cubicBezTo>
                  <a:cubicBezTo>
                    <a:pt x="3375" y="235"/>
                    <a:pt x="2787" y="0"/>
                    <a:pt x="21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1" name="Google Shape;6661;p83"/>
            <p:cNvSpPr/>
            <p:nvPr/>
          </p:nvSpPr>
          <p:spPr>
            <a:xfrm>
              <a:off x="2152975" y="4431500"/>
              <a:ext cx="381925" cy="377725"/>
            </a:xfrm>
            <a:custGeom>
              <a:avLst/>
              <a:gdLst/>
              <a:ahLst/>
              <a:cxnLst/>
              <a:rect l="l" t="t" r="r" b="b"/>
              <a:pathLst>
                <a:path w="15277" h="15109" extrusionOk="0">
                  <a:moveTo>
                    <a:pt x="11062" y="3658"/>
                  </a:moveTo>
                  <a:cubicBezTo>
                    <a:pt x="11207" y="3658"/>
                    <a:pt x="11353" y="3714"/>
                    <a:pt x="11464" y="3825"/>
                  </a:cubicBezTo>
                  <a:cubicBezTo>
                    <a:pt x="11681" y="4042"/>
                    <a:pt x="11684" y="4394"/>
                    <a:pt x="11470" y="4617"/>
                  </a:cubicBezTo>
                  <a:lnTo>
                    <a:pt x="9076" y="7011"/>
                  </a:lnTo>
                  <a:cubicBezTo>
                    <a:pt x="8965" y="7122"/>
                    <a:pt x="8820" y="7178"/>
                    <a:pt x="8675" y="7178"/>
                  </a:cubicBezTo>
                  <a:cubicBezTo>
                    <a:pt x="8530" y="7178"/>
                    <a:pt x="8385" y="7122"/>
                    <a:pt x="8275" y="7011"/>
                  </a:cubicBezTo>
                  <a:cubicBezTo>
                    <a:pt x="8055" y="6791"/>
                    <a:pt x="8055" y="6433"/>
                    <a:pt x="8275" y="6213"/>
                  </a:cubicBezTo>
                  <a:lnTo>
                    <a:pt x="10672" y="3816"/>
                  </a:lnTo>
                  <a:cubicBezTo>
                    <a:pt x="10781" y="3711"/>
                    <a:pt x="10921" y="3658"/>
                    <a:pt x="11062" y="3658"/>
                  </a:cubicBezTo>
                  <a:close/>
                  <a:moveTo>
                    <a:pt x="11136" y="1"/>
                  </a:moveTo>
                  <a:lnTo>
                    <a:pt x="11136" y="1"/>
                  </a:lnTo>
                  <a:cubicBezTo>
                    <a:pt x="9278" y="1079"/>
                    <a:pt x="7658" y="2524"/>
                    <a:pt x="6378" y="4253"/>
                  </a:cubicBezTo>
                  <a:lnTo>
                    <a:pt x="624" y="12169"/>
                  </a:lnTo>
                  <a:cubicBezTo>
                    <a:pt x="0" y="12877"/>
                    <a:pt x="15" y="13979"/>
                    <a:pt x="660" y="14623"/>
                  </a:cubicBezTo>
                  <a:cubicBezTo>
                    <a:pt x="992" y="14957"/>
                    <a:pt x="1464" y="15108"/>
                    <a:pt x="1921" y="15108"/>
                  </a:cubicBezTo>
                  <a:cubicBezTo>
                    <a:pt x="2351" y="15108"/>
                    <a:pt x="2767" y="14974"/>
                    <a:pt x="3039" y="14732"/>
                  </a:cubicBezTo>
                  <a:lnTo>
                    <a:pt x="11037" y="8905"/>
                  </a:lnTo>
                  <a:cubicBezTo>
                    <a:pt x="12759" y="7628"/>
                    <a:pt x="14201" y="6014"/>
                    <a:pt x="15276" y="4162"/>
                  </a:cubicBezTo>
                  <a:lnTo>
                    <a:pt x="15276" y="4162"/>
                  </a:lnTo>
                  <a:cubicBezTo>
                    <a:pt x="15201" y="4166"/>
                    <a:pt x="15126" y="4168"/>
                    <a:pt x="15052" y="4168"/>
                  </a:cubicBezTo>
                  <a:cubicBezTo>
                    <a:pt x="13942" y="4168"/>
                    <a:pt x="12979" y="3729"/>
                    <a:pt x="12265" y="3018"/>
                  </a:cubicBezTo>
                  <a:cubicBezTo>
                    <a:pt x="11446" y="2199"/>
                    <a:pt x="11076" y="109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62" name="Google Shape;6662;p83"/>
          <p:cNvGrpSpPr/>
          <p:nvPr/>
        </p:nvGrpSpPr>
        <p:grpSpPr>
          <a:xfrm>
            <a:off x="6307462" y="3538907"/>
            <a:ext cx="298169" cy="339218"/>
            <a:chOff x="2707950" y="4399325"/>
            <a:chExt cx="423475" cy="481775"/>
          </a:xfrm>
        </p:grpSpPr>
        <p:sp>
          <p:nvSpPr>
            <p:cNvPr id="6663" name="Google Shape;6663;p83"/>
            <p:cNvSpPr/>
            <p:nvPr/>
          </p:nvSpPr>
          <p:spPr>
            <a:xfrm>
              <a:off x="2905550" y="4515000"/>
              <a:ext cx="28275" cy="366100"/>
            </a:xfrm>
            <a:custGeom>
              <a:avLst/>
              <a:gdLst/>
              <a:ahLst/>
              <a:cxnLst/>
              <a:rect l="l" t="t" r="r" b="b"/>
              <a:pathLst>
                <a:path w="1131" h="14644" extrusionOk="0">
                  <a:moveTo>
                    <a:pt x="1" y="0"/>
                  </a:moveTo>
                  <a:lnTo>
                    <a:pt x="1" y="14644"/>
                  </a:lnTo>
                  <a:lnTo>
                    <a:pt x="1130" y="14644"/>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4" name="Google Shape;6664;p83"/>
            <p:cNvSpPr/>
            <p:nvPr/>
          </p:nvSpPr>
          <p:spPr>
            <a:xfrm>
              <a:off x="2962025" y="4710725"/>
              <a:ext cx="141175" cy="29225"/>
            </a:xfrm>
            <a:custGeom>
              <a:avLst/>
              <a:gdLst/>
              <a:ahLst/>
              <a:cxnLst/>
              <a:rect l="l" t="t" r="r" b="b"/>
              <a:pathLst>
                <a:path w="5647" h="1169" extrusionOk="0">
                  <a:moveTo>
                    <a:pt x="0" y="0"/>
                  </a:moveTo>
                  <a:lnTo>
                    <a:pt x="0" y="1169"/>
                  </a:lnTo>
                  <a:lnTo>
                    <a:pt x="5646" y="1169"/>
                  </a:ln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5" name="Google Shape;6665;p83"/>
            <p:cNvSpPr/>
            <p:nvPr/>
          </p:nvSpPr>
          <p:spPr>
            <a:xfrm>
              <a:off x="2962025" y="4768175"/>
              <a:ext cx="141175" cy="112925"/>
            </a:xfrm>
            <a:custGeom>
              <a:avLst/>
              <a:gdLst/>
              <a:ahLst/>
              <a:cxnLst/>
              <a:rect l="l" t="t" r="r" b="b"/>
              <a:pathLst>
                <a:path w="5647" h="4517" extrusionOk="0">
                  <a:moveTo>
                    <a:pt x="0" y="0"/>
                  </a:moveTo>
                  <a:lnTo>
                    <a:pt x="0" y="4517"/>
                  </a:lnTo>
                  <a:lnTo>
                    <a:pt x="3951" y="4517"/>
                  </a:lnTo>
                  <a:cubicBezTo>
                    <a:pt x="4888" y="4517"/>
                    <a:pt x="5646" y="3758"/>
                    <a:pt x="5646" y="2825"/>
                  </a:cubicBezTo>
                  <a:lnTo>
                    <a:pt x="56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6" name="Google Shape;6666;p83"/>
            <p:cNvSpPr/>
            <p:nvPr/>
          </p:nvSpPr>
          <p:spPr>
            <a:xfrm>
              <a:off x="2736175" y="4710725"/>
              <a:ext cx="141175" cy="29225"/>
            </a:xfrm>
            <a:custGeom>
              <a:avLst/>
              <a:gdLst/>
              <a:ahLst/>
              <a:cxnLst/>
              <a:rect l="l" t="t" r="r" b="b"/>
              <a:pathLst>
                <a:path w="5647" h="1169" extrusionOk="0">
                  <a:moveTo>
                    <a:pt x="1" y="0"/>
                  </a:moveTo>
                  <a:lnTo>
                    <a:pt x="1" y="1169"/>
                  </a:lnTo>
                  <a:lnTo>
                    <a:pt x="5647" y="1169"/>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7" name="Google Shape;6667;p83"/>
            <p:cNvSpPr/>
            <p:nvPr/>
          </p:nvSpPr>
          <p:spPr>
            <a:xfrm>
              <a:off x="2736175" y="4768175"/>
              <a:ext cx="141175" cy="112925"/>
            </a:xfrm>
            <a:custGeom>
              <a:avLst/>
              <a:gdLst/>
              <a:ahLst/>
              <a:cxnLst/>
              <a:rect l="l" t="t" r="r" b="b"/>
              <a:pathLst>
                <a:path w="5647" h="4517" extrusionOk="0">
                  <a:moveTo>
                    <a:pt x="1" y="0"/>
                  </a:moveTo>
                  <a:lnTo>
                    <a:pt x="1" y="2825"/>
                  </a:lnTo>
                  <a:cubicBezTo>
                    <a:pt x="1" y="3758"/>
                    <a:pt x="759" y="4517"/>
                    <a:pt x="1693" y="4517"/>
                  </a:cubicBezTo>
                  <a:lnTo>
                    <a:pt x="5647" y="4517"/>
                  </a:lnTo>
                  <a:lnTo>
                    <a:pt x="56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8" name="Google Shape;6668;p83"/>
            <p:cNvSpPr/>
            <p:nvPr/>
          </p:nvSpPr>
          <p:spPr>
            <a:xfrm>
              <a:off x="2707950" y="4515075"/>
              <a:ext cx="169400" cy="82825"/>
            </a:xfrm>
            <a:custGeom>
              <a:avLst/>
              <a:gdLst/>
              <a:ahLst/>
              <a:cxnLst/>
              <a:rect l="l" t="t" r="r" b="b"/>
              <a:pathLst>
                <a:path w="6776" h="3313" extrusionOk="0">
                  <a:moveTo>
                    <a:pt x="1693" y="0"/>
                  </a:moveTo>
                  <a:cubicBezTo>
                    <a:pt x="759" y="0"/>
                    <a:pt x="0" y="756"/>
                    <a:pt x="0" y="1693"/>
                  </a:cubicBezTo>
                  <a:lnTo>
                    <a:pt x="0" y="2747"/>
                  </a:lnTo>
                  <a:cubicBezTo>
                    <a:pt x="0" y="3060"/>
                    <a:pt x="253" y="3313"/>
                    <a:pt x="563" y="3313"/>
                  </a:cubicBezTo>
                  <a:lnTo>
                    <a:pt x="6776" y="3313"/>
                  </a:lnTo>
                  <a:lnTo>
                    <a:pt x="67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69" name="Google Shape;6669;p83"/>
            <p:cNvSpPr/>
            <p:nvPr/>
          </p:nvSpPr>
          <p:spPr>
            <a:xfrm>
              <a:off x="2736175" y="4626025"/>
              <a:ext cx="141175" cy="56500"/>
            </a:xfrm>
            <a:custGeom>
              <a:avLst/>
              <a:gdLst/>
              <a:ahLst/>
              <a:cxnLst/>
              <a:rect l="l" t="t" r="r" b="b"/>
              <a:pathLst>
                <a:path w="5647" h="2260" extrusionOk="0">
                  <a:moveTo>
                    <a:pt x="1" y="1"/>
                  </a:moveTo>
                  <a:lnTo>
                    <a:pt x="1" y="2259"/>
                  </a:lnTo>
                  <a:lnTo>
                    <a:pt x="5647" y="2259"/>
                  </a:lnTo>
                  <a:lnTo>
                    <a:pt x="5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0" name="Google Shape;6670;p83"/>
            <p:cNvSpPr/>
            <p:nvPr/>
          </p:nvSpPr>
          <p:spPr>
            <a:xfrm>
              <a:off x="2850525" y="4430375"/>
              <a:ext cx="138325" cy="56500"/>
            </a:xfrm>
            <a:custGeom>
              <a:avLst/>
              <a:gdLst/>
              <a:ahLst/>
              <a:cxnLst/>
              <a:rect l="l" t="t" r="r" b="b"/>
              <a:pathLst>
                <a:path w="5533" h="2260" extrusionOk="0">
                  <a:moveTo>
                    <a:pt x="2765" y="1"/>
                  </a:moveTo>
                  <a:cubicBezTo>
                    <a:pt x="1500" y="1"/>
                    <a:pt x="275" y="916"/>
                    <a:pt x="1" y="2259"/>
                  </a:cubicBezTo>
                  <a:lnTo>
                    <a:pt x="5532" y="2259"/>
                  </a:lnTo>
                  <a:cubicBezTo>
                    <a:pt x="5258" y="910"/>
                    <a:pt x="4030" y="1"/>
                    <a:pt x="2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1" name="Google Shape;6671;p83"/>
            <p:cNvSpPr/>
            <p:nvPr/>
          </p:nvSpPr>
          <p:spPr>
            <a:xfrm>
              <a:off x="2974300" y="4399350"/>
              <a:ext cx="129650" cy="87525"/>
            </a:xfrm>
            <a:custGeom>
              <a:avLst/>
              <a:gdLst/>
              <a:ahLst/>
              <a:cxnLst/>
              <a:rect l="l" t="t" r="r" b="b"/>
              <a:pathLst>
                <a:path w="5186" h="3501" extrusionOk="0">
                  <a:moveTo>
                    <a:pt x="2058" y="0"/>
                  </a:moveTo>
                  <a:cubicBezTo>
                    <a:pt x="1374" y="0"/>
                    <a:pt x="670" y="239"/>
                    <a:pt x="0" y="775"/>
                  </a:cubicBezTo>
                  <a:cubicBezTo>
                    <a:pt x="931" y="1398"/>
                    <a:pt x="1554" y="2389"/>
                    <a:pt x="1714" y="3500"/>
                  </a:cubicBezTo>
                  <a:lnTo>
                    <a:pt x="4397" y="3500"/>
                  </a:lnTo>
                  <a:cubicBezTo>
                    <a:pt x="4842" y="3497"/>
                    <a:pt x="5185" y="3109"/>
                    <a:pt x="5131" y="2666"/>
                  </a:cubicBezTo>
                  <a:cubicBezTo>
                    <a:pt x="5128" y="2639"/>
                    <a:pt x="5125" y="2609"/>
                    <a:pt x="5119" y="2579"/>
                  </a:cubicBezTo>
                  <a:cubicBezTo>
                    <a:pt x="4936" y="1482"/>
                    <a:pt x="4207" y="609"/>
                    <a:pt x="3171" y="212"/>
                  </a:cubicBezTo>
                  <a:cubicBezTo>
                    <a:pt x="2813" y="74"/>
                    <a:pt x="2438" y="0"/>
                    <a:pt x="20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2" name="Google Shape;6672;p83"/>
            <p:cNvSpPr/>
            <p:nvPr/>
          </p:nvSpPr>
          <p:spPr>
            <a:xfrm>
              <a:off x="2735425" y="4399325"/>
              <a:ext cx="129650" cy="87475"/>
            </a:xfrm>
            <a:custGeom>
              <a:avLst/>
              <a:gdLst/>
              <a:ahLst/>
              <a:cxnLst/>
              <a:rect l="l" t="t" r="r" b="b"/>
              <a:pathLst>
                <a:path w="5186" h="3499" extrusionOk="0">
                  <a:moveTo>
                    <a:pt x="3150" y="0"/>
                  </a:moveTo>
                  <a:cubicBezTo>
                    <a:pt x="2765" y="0"/>
                    <a:pt x="2385" y="77"/>
                    <a:pt x="2015" y="219"/>
                  </a:cubicBezTo>
                  <a:cubicBezTo>
                    <a:pt x="979" y="616"/>
                    <a:pt x="250" y="1483"/>
                    <a:pt x="67" y="2580"/>
                  </a:cubicBezTo>
                  <a:cubicBezTo>
                    <a:pt x="64" y="2610"/>
                    <a:pt x="58" y="2637"/>
                    <a:pt x="55" y="2667"/>
                  </a:cubicBezTo>
                  <a:cubicBezTo>
                    <a:pt x="0" y="3110"/>
                    <a:pt x="344" y="3498"/>
                    <a:pt x="789" y="3498"/>
                  </a:cubicBezTo>
                  <a:lnTo>
                    <a:pt x="3475" y="3498"/>
                  </a:lnTo>
                  <a:cubicBezTo>
                    <a:pt x="3632" y="2390"/>
                    <a:pt x="4255" y="1399"/>
                    <a:pt x="5186" y="776"/>
                  </a:cubicBezTo>
                  <a:cubicBezTo>
                    <a:pt x="4510" y="236"/>
                    <a:pt x="3823" y="0"/>
                    <a:pt x="31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3" name="Google Shape;6673;p83"/>
            <p:cNvSpPr/>
            <p:nvPr/>
          </p:nvSpPr>
          <p:spPr>
            <a:xfrm>
              <a:off x="2962025" y="4515075"/>
              <a:ext cx="169400" cy="82825"/>
            </a:xfrm>
            <a:custGeom>
              <a:avLst/>
              <a:gdLst/>
              <a:ahLst/>
              <a:cxnLst/>
              <a:rect l="l" t="t" r="r" b="b"/>
              <a:pathLst>
                <a:path w="6776" h="3313" extrusionOk="0">
                  <a:moveTo>
                    <a:pt x="0" y="0"/>
                  </a:moveTo>
                  <a:lnTo>
                    <a:pt x="0" y="3313"/>
                  </a:lnTo>
                  <a:lnTo>
                    <a:pt x="6209" y="3313"/>
                  </a:lnTo>
                  <a:cubicBezTo>
                    <a:pt x="6523" y="3313"/>
                    <a:pt x="6776" y="3060"/>
                    <a:pt x="6776" y="2747"/>
                  </a:cubicBezTo>
                  <a:lnTo>
                    <a:pt x="6776" y="1693"/>
                  </a:lnTo>
                  <a:cubicBezTo>
                    <a:pt x="6776" y="756"/>
                    <a:pt x="6017" y="0"/>
                    <a:pt x="5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4" name="Google Shape;6674;p83"/>
            <p:cNvSpPr/>
            <p:nvPr/>
          </p:nvSpPr>
          <p:spPr>
            <a:xfrm>
              <a:off x="2962025" y="4626025"/>
              <a:ext cx="141175" cy="56500"/>
            </a:xfrm>
            <a:custGeom>
              <a:avLst/>
              <a:gdLst/>
              <a:ahLst/>
              <a:cxnLst/>
              <a:rect l="l" t="t" r="r" b="b"/>
              <a:pathLst>
                <a:path w="5647" h="2260" extrusionOk="0">
                  <a:moveTo>
                    <a:pt x="0" y="1"/>
                  </a:moveTo>
                  <a:lnTo>
                    <a:pt x="0" y="2259"/>
                  </a:lnTo>
                  <a:lnTo>
                    <a:pt x="5646" y="2259"/>
                  </a:lnTo>
                  <a:lnTo>
                    <a:pt x="564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75" name="Google Shape;6675;p83"/>
          <p:cNvGrpSpPr/>
          <p:nvPr/>
        </p:nvGrpSpPr>
        <p:grpSpPr>
          <a:xfrm>
            <a:off x="6736981" y="3538881"/>
            <a:ext cx="275057" cy="339271"/>
            <a:chOff x="3330525" y="4399275"/>
            <a:chExt cx="390650" cy="481850"/>
          </a:xfrm>
        </p:grpSpPr>
        <p:sp>
          <p:nvSpPr>
            <p:cNvPr id="6676" name="Google Shape;6676;p83"/>
            <p:cNvSpPr/>
            <p:nvPr/>
          </p:nvSpPr>
          <p:spPr>
            <a:xfrm>
              <a:off x="3543950" y="4648550"/>
              <a:ext cx="78450" cy="95775"/>
            </a:xfrm>
            <a:custGeom>
              <a:avLst/>
              <a:gdLst/>
              <a:ahLst/>
              <a:cxnLst/>
              <a:rect l="l" t="t" r="r" b="b"/>
              <a:pathLst>
                <a:path w="3138" h="3831" extrusionOk="0">
                  <a:moveTo>
                    <a:pt x="2677" y="0"/>
                  </a:moveTo>
                  <a:cubicBezTo>
                    <a:pt x="2298" y="356"/>
                    <a:pt x="1861" y="648"/>
                    <a:pt x="1388" y="858"/>
                  </a:cubicBezTo>
                  <a:lnTo>
                    <a:pt x="0" y="2948"/>
                  </a:lnTo>
                  <a:lnTo>
                    <a:pt x="880" y="3831"/>
                  </a:lnTo>
                  <a:lnTo>
                    <a:pt x="3138" y="443"/>
                  </a:lnTo>
                  <a:lnTo>
                    <a:pt x="26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7" name="Google Shape;6677;p83"/>
            <p:cNvSpPr/>
            <p:nvPr/>
          </p:nvSpPr>
          <p:spPr>
            <a:xfrm>
              <a:off x="3427250" y="4456050"/>
              <a:ext cx="197650" cy="197175"/>
            </a:xfrm>
            <a:custGeom>
              <a:avLst/>
              <a:gdLst/>
              <a:ahLst/>
              <a:cxnLst/>
              <a:rect l="l" t="t" r="r" b="b"/>
              <a:pathLst>
                <a:path w="7906" h="7887" extrusionOk="0">
                  <a:moveTo>
                    <a:pt x="7520" y="0"/>
                  </a:moveTo>
                  <a:cubicBezTo>
                    <a:pt x="6863" y="1374"/>
                    <a:pt x="5475" y="2247"/>
                    <a:pt x="3952" y="2247"/>
                  </a:cubicBezTo>
                  <a:lnTo>
                    <a:pt x="1" y="2247"/>
                  </a:lnTo>
                  <a:lnTo>
                    <a:pt x="1" y="3942"/>
                  </a:lnTo>
                  <a:cubicBezTo>
                    <a:pt x="1" y="5698"/>
                    <a:pt x="1154" y="7137"/>
                    <a:pt x="2587" y="7643"/>
                  </a:cubicBezTo>
                  <a:lnTo>
                    <a:pt x="2597" y="7643"/>
                  </a:lnTo>
                  <a:cubicBezTo>
                    <a:pt x="3006" y="7806"/>
                    <a:pt x="3480" y="7887"/>
                    <a:pt x="3953" y="7887"/>
                  </a:cubicBezTo>
                  <a:cubicBezTo>
                    <a:pt x="4426" y="7887"/>
                    <a:pt x="4899" y="7806"/>
                    <a:pt x="5307" y="7643"/>
                  </a:cubicBezTo>
                  <a:lnTo>
                    <a:pt x="5319" y="7643"/>
                  </a:lnTo>
                  <a:cubicBezTo>
                    <a:pt x="6451" y="7306"/>
                    <a:pt x="7905" y="5848"/>
                    <a:pt x="7905" y="3942"/>
                  </a:cubicBezTo>
                  <a:lnTo>
                    <a:pt x="7905" y="1684"/>
                  </a:lnTo>
                  <a:cubicBezTo>
                    <a:pt x="7905" y="1100"/>
                    <a:pt x="7776" y="524"/>
                    <a:pt x="7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8" name="Google Shape;6678;p83"/>
            <p:cNvSpPr/>
            <p:nvPr/>
          </p:nvSpPr>
          <p:spPr>
            <a:xfrm>
              <a:off x="3428150" y="4399275"/>
              <a:ext cx="166925" cy="84725"/>
            </a:xfrm>
            <a:custGeom>
              <a:avLst/>
              <a:gdLst/>
              <a:ahLst/>
              <a:cxnLst/>
              <a:rect l="l" t="t" r="r" b="b"/>
              <a:pathLst>
                <a:path w="6677" h="3389" extrusionOk="0">
                  <a:moveTo>
                    <a:pt x="3921" y="1"/>
                  </a:moveTo>
                  <a:cubicBezTo>
                    <a:pt x="3917" y="1"/>
                    <a:pt x="3913" y="1"/>
                    <a:pt x="3910" y="1"/>
                  </a:cubicBezTo>
                  <a:cubicBezTo>
                    <a:pt x="1946" y="4"/>
                    <a:pt x="284" y="1446"/>
                    <a:pt x="1" y="3389"/>
                  </a:cubicBezTo>
                  <a:lnTo>
                    <a:pt x="3910" y="3389"/>
                  </a:lnTo>
                  <a:cubicBezTo>
                    <a:pt x="5247" y="3389"/>
                    <a:pt x="6403" y="2452"/>
                    <a:pt x="6677" y="1142"/>
                  </a:cubicBezTo>
                  <a:cubicBezTo>
                    <a:pt x="5945" y="410"/>
                    <a:pt x="4953" y="1"/>
                    <a:pt x="39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79" name="Google Shape;6679;p83"/>
            <p:cNvSpPr/>
            <p:nvPr/>
          </p:nvSpPr>
          <p:spPr>
            <a:xfrm>
              <a:off x="3330525" y="4674000"/>
              <a:ext cx="181225" cy="207125"/>
            </a:xfrm>
            <a:custGeom>
              <a:avLst/>
              <a:gdLst/>
              <a:ahLst/>
              <a:cxnLst/>
              <a:rect l="l" t="t" r="r" b="b"/>
              <a:pathLst>
                <a:path w="7249" h="8285" extrusionOk="0">
                  <a:moveTo>
                    <a:pt x="2972" y="0"/>
                  </a:moveTo>
                  <a:lnTo>
                    <a:pt x="1455" y="440"/>
                  </a:lnTo>
                  <a:cubicBezTo>
                    <a:pt x="542" y="744"/>
                    <a:pt x="0" y="1716"/>
                    <a:pt x="235" y="2620"/>
                  </a:cubicBezTo>
                  <a:lnTo>
                    <a:pt x="1229" y="7832"/>
                  </a:lnTo>
                  <a:cubicBezTo>
                    <a:pt x="1289" y="8091"/>
                    <a:pt x="1518" y="8278"/>
                    <a:pt x="1783" y="8284"/>
                  </a:cubicBezTo>
                  <a:cubicBezTo>
                    <a:pt x="1787" y="8284"/>
                    <a:pt x="1792" y="8285"/>
                    <a:pt x="1796" y="8285"/>
                  </a:cubicBezTo>
                  <a:cubicBezTo>
                    <a:pt x="1816" y="8285"/>
                    <a:pt x="1835" y="8279"/>
                    <a:pt x="1852" y="8272"/>
                  </a:cubicBezTo>
                  <a:cubicBezTo>
                    <a:pt x="1861" y="8284"/>
                    <a:pt x="1861" y="8284"/>
                    <a:pt x="1873" y="8284"/>
                  </a:cubicBezTo>
                  <a:lnTo>
                    <a:pt x="7248" y="8284"/>
                  </a:lnTo>
                  <a:lnTo>
                    <a:pt x="7248" y="3364"/>
                  </a:lnTo>
                  <a:lnTo>
                    <a:pt x="6514" y="4086"/>
                  </a:lnTo>
                  <a:cubicBezTo>
                    <a:pt x="6410" y="4202"/>
                    <a:pt x="6270" y="4259"/>
                    <a:pt x="6126" y="4259"/>
                  </a:cubicBezTo>
                  <a:cubicBezTo>
                    <a:pt x="5952" y="4259"/>
                    <a:pt x="5772" y="4175"/>
                    <a:pt x="5646" y="4008"/>
                  </a:cubicBezTo>
                  <a:lnTo>
                    <a:pt x="29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0" name="Google Shape;6680;p83"/>
            <p:cNvSpPr/>
            <p:nvPr/>
          </p:nvSpPr>
          <p:spPr>
            <a:xfrm>
              <a:off x="3540175" y="4674000"/>
              <a:ext cx="181000" cy="207100"/>
            </a:xfrm>
            <a:custGeom>
              <a:avLst/>
              <a:gdLst/>
              <a:ahLst/>
              <a:cxnLst/>
              <a:rect l="l" t="t" r="r" b="b"/>
              <a:pathLst>
                <a:path w="7240" h="8284" extrusionOk="0">
                  <a:moveTo>
                    <a:pt x="3951" y="4821"/>
                  </a:moveTo>
                  <a:cubicBezTo>
                    <a:pt x="4701" y="4821"/>
                    <a:pt x="4701" y="5950"/>
                    <a:pt x="3951" y="5950"/>
                  </a:cubicBezTo>
                  <a:lnTo>
                    <a:pt x="2822" y="5950"/>
                  </a:lnTo>
                  <a:cubicBezTo>
                    <a:pt x="2075" y="5950"/>
                    <a:pt x="2075" y="4821"/>
                    <a:pt x="2822" y="4821"/>
                  </a:cubicBezTo>
                  <a:close/>
                  <a:moveTo>
                    <a:pt x="4280" y="0"/>
                  </a:moveTo>
                  <a:lnTo>
                    <a:pt x="1603" y="4008"/>
                  </a:lnTo>
                  <a:cubicBezTo>
                    <a:pt x="1476" y="4178"/>
                    <a:pt x="1297" y="4257"/>
                    <a:pt x="1126" y="4257"/>
                  </a:cubicBezTo>
                  <a:cubicBezTo>
                    <a:pt x="977" y="4257"/>
                    <a:pt x="834" y="4197"/>
                    <a:pt x="735" y="4086"/>
                  </a:cubicBezTo>
                  <a:lnTo>
                    <a:pt x="1" y="3364"/>
                  </a:lnTo>
                  <a:lnTo>
                    <a:pt x="1" y="8284"/>
                  </a:lnTo>
                  <a:lnTo>
                    <a:pt x="5454" y="8284"/>
                  </a:lnTo>
                  <a:cubicBezTo>
                    <a:pt x="5722" y="8284"/>
                    <a:pt x="5954" y="8094"/>
                    <a:pt x="6008" y="7832"/>
                  </a:cubicBezTo>
                  <a:lnTo>
                    <a:pt x="7002" y="2653"/>
                  </a:lnTo>
                  <a:cubicBezTo>
                    <a:pt x="7240" y="1716"/>
                    <a:pt x="6707" y="744"/>
                    <a:pt x="5770" y="428"/>
                  </a:cubicBezTo>
                  <a:lnTo>
                    <a:pt x="42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1" name="Google Shape;6681;p83"/>
            <p:cNvSpPr/>
            <p:nvPr/>
          </p:nvSpPr>
          <p:spPr>
            <a:xfrm>
              <a:off x="3429975" y="4648850"/>
              <a:ext cx="78225" cy="95400"/>
            </a:xfrm>
            <a:custGeom>
              <a:avLst/>
              <a:gdLst/>
              <a:ahLst/>
              <a:cxnLst/>
              <a:rect l="l" t="t" r="r" b="b"/>
              <a:pathLst>
                <a:path w="3129" h="3816" extrusionOk="0">
                  <a:moveTo>
                    <a:pt x="452" y="0"/>
                  </a:moveTo>
                  <a:lnTo>
                    <a:pt x="0" y="440"/>
                  </a:lnTo>
                  <a:lnTo>
                    <a:pt x="2247" y="3816"/>
                  </a:lnTo>
                  <a:lnTo>
                    <a:pt x="3129" y="2936"/>
                  </a:lnTo>
                  <a:lnTo>
                    <a:pt x="1741" y="846"/>
                  </a:lnTo>
                  <a:cubicBezTo>
                    <a:pt x="1268" y="636"/>
                    <a:pt x="834" y="350"/>
                    <a:pt x="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2" name="Google Shape;6682;p83"/>
            <p:cNvSpPr/>
            <p:nvPr/>
          </p:nvSpPr>
          <p:spPr>
            <a:xfrm>
              <a:off x="3514200" y="4681000"/>
              <a:ext cx="23150" cy="17550"/>
            </a:xfrm>
            <a:custGeom>
              <a:avLst/>
              <a:gdLst/>
              <a:ahLst/>
              <a:cxnLst/>
              <a:rect l="l" t="t" r="r" b="b"/>
              <a:pathLst>
                <a:path w="926" h="702" extrusionOk="0">
                  <a:moveTo>
                    <a:pt x="1" y="0"/>
                  </a:moveTo>
                  <a:lnTo>
                    <a:pt x="465" y="702"/>
                  </a:lnTo>
                  <a:lnTo>
                    <a:pt x="925" y="0"/>
                  </a:lnTo>
                  <a:lnTo>
                    <a:pt x="916" y="0"/>
                  </a:lnTo>
                  <a:cubicBezTo>
                    <a:pt x="769" y="12"/>
                    <a:pt x="609" y="24"/>
                    <a:pt x="465" y="24"/>
                  </a:cubicBezTo>
                  <a:cubicBezTo>
                    <a:pt x="317" y="24"/>
                    <a:pt x="157" y="12"/>
                    <a:pt x="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3" name="Google Shape;6683;p83"/>
          <p:cNvGrpSpPr/>
          <p:nvPr/>
        </p:nvGrpSpPr>
        <p:grpSpPr>
          <a:xfrm>
            <a:off x="7161510" y="3538890"/>
            <a:ext cx="253265" cy="339253"/>
            <a:chOff x="3938800" y="4399275"/>
            <a:chExt cx="359700" cy="481825"/>
          </a:xfrm>
        </p:grpSpPr>
        <p:sp>
          <p:nvSpPr>
            <p:cNvPr id="6684" name="Google Shape;6684;p83"/>
            <p:cNvSpPr/>
            <p:nvPr/>
          </p:nvSpPr>
          <p:spPr>
            <a:xfrm>
              <a:off x="4022650" y="4427525"/>
              <a:ext cx="166625" cy="84700"/>
            </a:xfrm>
            <a:custGeom>
              <a:avLst/>
              <a:gdLst/>
              <a:ahLst/>
              <a:cxnLst/>
              <a:rect l="l" t="t" r="r" b="b"/>
              <a:pathLst>
                <a:path w="6665" h="3388" extrusionOk="0">
                  <a:moveTo>
                    <a:pt x="3909" y="0"/>
                  </a:moveTo>
                  <a:cubicBezTo>
                    <a:pt x="1946" y="3"/>
                    <a:pt x="284" y="1446"/>
                    <a:pt x="1" y="3388"/>
                  </a:cubicBezTo>
                  <a:lnTo>
                    <a:pt x="3909" y="3388"/>
                  </a:lnTo>
                  <a:cubicBezTo>
                    <a:pt x="4807" y="3385"/>
                    <a:pt x="5647" y="2957"/>
                    <a:pt x="6180" y="2235"/>
                  </a:cubicBezTo>
                  <a:cubicBezTo>
                    <a:pt x="6421" y="1909"/>
                    <a:pt x="6589" y="1530"/>
                    <a:pt x="6665" y="1129"/>
                  </a:cubicBezTo>
                  <a:cubicBezTo>
                    <a:pt x="6135" y="602"/>
                    <a:pt x="5463" y="241"/>
                    <a:pt x="4734" y="91"/>
                  </a:cubicBezTo>
                  <a:cubicBezTo>
                    <a:pt x="4463" y="30"/>
                    <a:pt x="4186" y="0"/>
                    <a:pt x="3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5" name="Google Shape;6685;p83"/>
            <p:cNvSpPr/>
            <p:nvPr/>
          </p:nvSpPr>
          <p:spPr>
            <a:xfrm>
              <a:off x="4021450" y="4484275"/>
              <a:ext cx="197650" cy="199225"/>
            </a:xfrm>
            <a:custGeom>
              <a:avLst/>
              <a:gdLst/>
              <a:ahLst/>
              <a:cxnLst/>
              <a:rect l="l" t="t" r="r" b="b"/>
              <a:pathLst>
                <a:path w="7906" h="7969" extrusionOk="0">
                  <a:moveTo>
                    <a:pt x="7526" y="1"/>
                  </a:moveTo>
                  <a:cubicBezTo>
                    <a:pt x="7420" y="223"/>
                    <a:pt x="7291" y="434"/>
                    <a:pt x="7140" y="633"/>
                  </a:cubicBezTo>
                  <a:cubicBezTo>
                    <a:pt x="6396" y="1648"/>
                    <a:pt x="5216" y="2247"/>
                    <a:pt x="3957" y="2247"/>
                  </a:cubicBezTo>
                  <a:lnTo>
                    <a:pt x="4" y="2247"/>
                  </a:lnTo>
                  <a:lnTo>
                    <a:pt x="4" y="4018"/>
                  </a:lnTo>
                  <a:cubicBezTo>
                    <a:pt x="1" y="4635"/>
                    <a:pt x="148" y="5243"/>
                    <a:pt x="434" y="5788"/>
                  </a:cubicBezTo>
                  <a:lnTo>
                    <a:pt x="434" y="5800"/>
                  </a:lnTo>
                  <a:cubicBezTo>
                    <a:pt x="615" y="6159"/>
                    <a:pt x="850" y="6487"/>
                    <a:pt x="1133" y="6773"/>
                  </a:cubicBezTo>
                  <a:lnTo>
                    <a:pt x="1202" y="6839"/>
                  </a:lnTo>
                  <a:cubicBezTo>
                    <a:pt x="1967" y="7592"/>
                    <a:pt x="2962" y="7968"/>
                    <a:pt x="3958" y="7968"/>
                  </a:cubicBezTo>
                  <a:cubicBezTo>
                    <a:pt x="4959" y="7968"/>
                    <a:pt x="5959" y="7588"/>
                    <a:pt x="6725" y="6827"/>
                  </a:cubicBezTo>
                  <a:lnTo>
                    <a:pt x="6758" y="6794"/>
                  </a:lnTo>
                  <a:cubicBezTo>
                    <a:pt x="6972" y="6583"/>
                    <a:pt x="7158" y="6342"/>
                    <a:pt x="7312" y="6083"/>
                  </a:cubicBezTo>
                  <a:lnTo>
                    <a:pt x="7321" y="6083"/>
                  </a:lnTo>
                  <a:cubicBezTo>
                    <a:pt x="7703" y="5463"/>
                    <a:pt x="7905" y="4746"/>
                    <a:pt x="7902" y="4018"/>
                  </a:cubicBezTo>
                  <a:lnTo>
                    <a:pt x="7902" y="1684"/>
                  </a:lnTo>
                  <a:cubicBezTo>
                    <a:pt x="7902" y="1407"/>
                    <a:pt x="7875" y="1130"/>
                    <a:pt x="7818" y="859"/>
                  </a:cubicBezTo>
                  <a:cubicBezTo>
                    <a:pt x="7764" y="561"/>
                    <a:pt x="7664" y="272"/>
                    <a:pt x="75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6" name="Google Shape;6686;p83"/>
            <p:cNvSpPr/>
            <p:nvPr/>
          </p:nvSpPr>
          <p:spPr>
            <a:xfrm>
              <a:off x="4054050" y="4692500"/>
              <a:ext cx="132975" cy="47450"/>
            </a:xfrm>
            <a:custGeom>
              <a:avLst/>
              <a:gdLst/>
              <a:ahLst/>
              <a:cxnLst/>
              <a:rect l="l" t="t" r="r" b="b"/>
              <a:pathLst>
                <a:path w="5319" h="1898" extrusionOk="0">
                  <a:moveTo>
                    <a:pt x="5318" y="1"/>
                  </a:moveTo>
                  <a:lnTo>
                    <a:pt x="5318" y="1"/>
                  </a:lnTo>
                  <a:cubicBezTo>
                    <a:pt x="4550" y="498"/>
                    <a:pt x="3635" y="769"/>
                    <a:pt x="2653" y="769"/>
                  </a:cubicBezTo>
                  <a:cubicBezTo>
                    <a:pt x="2648" y="769"/>
                    <a:pt x="2643" y="769"/>
                    <a:pt x="2637" y="769"/>
                  </a:cubicBezTo>
                  <a:cubicBezTo>
                    <a:pt x="1703" y="769"/>
                    <a:pt x="791" y="507"/>
                    <a:pt x="0" y="13"/>
                  </a:cubicBezTo>
                  <a:lnTo>
                    <a:pt x="0" y="13"/>
                  </a:lnTo>
                  <a:cubicBezTo>
                    <a:pt x="82" y="272"/>
                    <a:pt x="202" y="516"/>
                    <a:pt x="362" y="736"/>
                  </a:cubicBezTo>
                  <a:cubicBezTo>
                    <a:pt x="898" y="1464"/>
                    <a:pt x="1747" y="1895"/>
                    <a:pt x="2653" y="1898"/>
                  </a:cubicBezTo>
                  <a:cubicBezTo>
                    <a:pt x="2660" y="1898"/>
                    <a:pt x="2667" y="1898"/>
                    <a:pt x="2674" y="1898"/>
                  </a:cubicBezTo>
                  <a:cubicBezTo>
                    <a:pt x="3870" y="1898"/>
                    <a:pt x="4935" y="1135"/>
                    <a:pt x="53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7" name="Google Shape;6687;p83"/>
            <p:cNvSpPr/>
            <p:nvPr/>
          </p:nvSpPr>
          <p:spPr>
            <a:xfrm>
              <a:off x="4163275" y="4399275"/>
              <a:ext cx="84275" cy="84200"/>
            </a:xfrm>
            <a:custGeom>
              <a:avLst/>
              <a:gdLst/>
              <a:ahLst/>
              <a:cxnLst/>
              <a:rect l="l" t="t" r="r" b="b"/>
              <a:pathLst>
                <a:path w="3371" h="3368" extrusionOk="0">
                  <a:moveTo>
                    <a:pt x="1090" y="1"/>
                  </a:moveTo>
                  <a:cubicBezTo>
                    <a:pt x="707" y="1"/>
                    <a:pt x="330" y="106"/>
                    <a:pt x="1" y="305"/>
                  </a:cubicBezTo>
                  <a:cubicBezTo>
                    <a:pt x="338" y="420"/>
                    <a:pt x="660" y="573"/>
                    <a:pt x="961" y="769"/>
                  </a:cubicBezTo>
                  <a:lnTo>
                    <a:pt x="961" y="781"/>
                  </a:lnTo>
                  <a:cubicBezTo>
                    <a:pt x="1443" y="1070"/>
                    <a:pt x="1874" y="1446"/>
                    <a:pt x="2226" y="1886"/>
                  </a:cubicBezTo>
                  <a:cubicBezTo>
                    <a:pt x="2587" y="2329"/>
                    <a:pt x="2871" y="2829"/>
                    <a:pt x="3060" y="3368"/>
                  </a:cubicBezTo>
                  <a:cubicBezTo>
                    <a:pt x="3262" y="3033"/>
                    <a:pt x="3370" y="2651"/>
                    <a:pt x="3364" y="2259"/>
                  </a:cubicBezTo>
                  <a:cubicBezTo>
                    <a:pt x="3361" y="1236"/>
                    <a:pt x="2672" y="341"/>
                    <a:pt x="1684" y="79"/>
                  </a:cubicBezTo>
                  <a:cubicBezTo>
                    <a:pt x="1615" y="58"/>
                    <a:pt x="1543" y="46"/>
                    <a:pt x="1467" y="46"/>
                  </a:cubicBezTo>
                  <a:cubicBezTo>
                    <a:pt x="1344" y="34"/>
                    <a:pt x="1232" y="1"/>
                    <a:pt x="1106" y="1"/>
                  </a:cubicBezTo>
                  <a:cubicBezTo>
                    <a:pt x="1101" y="1"/>
                    <a:pt x="1095" y="1"/>
                    <a:pt x="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88" name="Google Shape;6688;p83"/>
            <p:cNvSpPr/>
            <p:nvPr/>
          </p:nvSpPr>
          <p:spPr>
            <a:xfrm>
              <a:off x="3938800" y="4692800"/>
              <a:ext cx="359700" cy="188300"/>
            </a:xfrm>
            <a:custGeom>
              <a:avLst/>
              <a:gdLst/>
              <a:ahLst/>
              <a:cxnLst/>
              <a:rect l="l" t="t" r="r" b="b"/>
              <a:pathLst>
                <a:path w="14388" h="7532" extrusionOk="0">
                  <a:moveTo>
                    <a:pt x="11160" y="4144"/>
                  </a:moveTo>
                  <a:cubicBezTo>
                    <a:pt x="11470" y="4144"/>
                    <a:pt x="11723" y="4397"/>
                    <a:pt x="11723" y="4710"/>
                  </a:cubicBezTo>
                  <a:cubicBezTo>
                    <a:pt x="11723" y="5021"/>
                    <a:pt x="11470" y="5274"/>
                    <a:pt x="11160" y="5274"/>
                  </a:cubicBezTo>
                  <a:lnTo>
                    <a:pt x="10031" y="5274"/>
                  </a:lnTo>
                  <a:cubicBezTo>
                    <a:pt x="9718" y="5274"/>
                    <a:pt x="9465" y="5021"/>
                    <a:pt x="9465" y="4710"/>
                  </a:cubicBezTo>
                  <a:cubicBezTo>
                    <a:pt x="9465" y="4397"/>
                    <a:pt x="9718" y="4144"/>
                    <a:pt x="10031" y="4144"/>
                  </a:cubicBezTo>
                  <a:close/>
                  <a:moveTo>
                    <a:pt x="3379" y="1"/>
                  </a:moveTo>
                  <a:lnTo>
                    <a:pt x="2385" y="248"/>
                  </a:lnTo>
                  <a:cubicBezTo>
                    <a:pt x="922" y="615"/>
                    <a:pt x="0" y="2067"/>
                    <a:pt x="295" y="3545"/>
                  </a:cubicBezTo>
                  <a:lnTo>
                    <a:pt x="1006" y="7080"/>
                  </a:lnTo>
                  <a:cubicBezTo>
                    <a:pt x="1060" y="7342"/>
                    <a:pt x="1292" y="7532"/>
                    <a:pt x="1560" y="7532"/>
                  </a:cubicBezTo>
                  <a:lnTo>
                    <a:pt x="12831" y="7532"/>
                  </a:lnTo>
                  <a:cubicBezTo>
                    <a:pt x="12833" y="7532"/>
                    <a:pt x="12835" y="7532"/>
                    <a:pt x="12837" y="7532"/>
                  </a:cubicBezTo>
                  <a:cubicBezTo>
                    <a:pt x="13103" y="7532"/>
                    <a:pt x="13331" y="7343"/>
                    <a:pt x="13382" y="7080"/>
                  </a:cubicBezTo>
                  <a:lnTo>
                    <a:pt x="14096" y="3545"/>
                  </a:lnTo>
                  <a:cubicBezTo>
                    <a:pt x="14388" y="2070"/>
                    <a:pt x="13476" y="621"/>
                    <a:pt x="12018" y="248"/>
                  </a:cubicBezTo>
                  <a:lnTo>
                    <a:pt x="11046" y="13"/>
                  </a:lnTo>
                  <a:cubicBezTo>
                    <a:pt x="10678" y="1506"/>
                    <a:pt x="9474" y="2648"/>
                    <a:pt x="7965" y="2943"/>
                  </a:cubicBezTo>
                  <a:cubicBezTo>
                    <a:pt x="7714" y="2991"/>
                    <a:pt x="7463" y="3015"/>
                    <a:pt x="7214" y="3015"/>
                  </a:cubicBezTo>
                  <a:cubicBezTo>
                    <a:pt x="5960" y="3015"/>
                    <a:pt x="4762" y="2417"/>
                    <a:pt x="4011" y="1377"/>
                  </a:cubicBezTo>
                  <a:cubicBezTo>
                    <a:pt x="3707" y="967"/>
                    <a:pt x="3493" y="498"/>
                    <a:pt x="3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89" name="Google Shape;6689;p83"/>
          <p:cNvGrpSpPr/>
          <p:nvPr/>
        </p:nvGrpSpPr>
        <p:grpSpPr>
          <a:xfrm>
            <a:off x="7632288" y="3538890"/>
            <a:ext cx="159039" cy="339253"/>
            <a:chOff x="4584850" y="4399275"/>
            <a:chExt cx="225875" cy="481825"/>
          </a:xfrm>
        </p:grpSpPr>
        <p:sp>
          <p:nvSpPr>
            <p:cNvPr id="6690" name="Google Shape;6690;p83"/>
            <p:cNvSpPr/>
            <p:nvPr/>
          </p:nvSpPr>
          <p:spPr>
            <a:xfrm>
              <a:off x="4655400" y="4399275"/>
              <a:ext cx="84700" cy="84725"/>
            </a:xfrm>
            <a:custGeom>
              <a:avLst/>
              <a:gdLst/>
              <a:ahLst/>
              <a:cxnLst/>
              <a:rect l="l" t="t" r="r" b="b"/>
              <a:pathLst>
                <a:path w="3388" h="3389" extrusionOk="0">
                  <a:moveTo>
                    <a:pt x="1696" y="1"/>
                  </a:moveTo>
                  <a:cubicBezTo>
                    <a:pt x="759" y="1"/>
                    <a:pt x="0" y="760"/>
                    <a:pt x="0" y="1696"/>
                  </a:cubicBezTo>
                  <a:cubicBezTo>
                    <a:pt x="0" y="2630"/>
                    <a:pt x="759" y="3389"/>
                    <a:pt x="1696" y="3389"/>
                  </a:cubicBezTo>
                  <a:cubicBezTo>
                    <a:pt x="2629" y="3389"/>
                    <a:pt x="3388" y="2630"/>
                    <a:pt x="3388" y="1696"/>
                  </a:cubicBezTo>
                  <a:cubicBezTo>
                    <a:pt x="3388" y="760"/>
                    <a:pt x="2629" y="1"/>
                    <a:pt x="1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1" name="Google Shape;6691;p83"/>
            <p:cNvSpPr/>
            <p:nvPr/>
          </p:nvSpPr>
          <p:spPr>
            <a:xfrm>
              <a:off x="4584850" y="4512200"/>
              <a:ext cx="225875" cy="368900"/>
            </a:xfrm>
            <a:custGeom>
              <a:avLst/>
              <a:gdLst/>
              <a:ahLst/>
              <a:cxnLst/>
              <a:rect l="l" t="t" r="r" b="b"/>
              <a:pathLst>
                <a:path w="9035" h="14756" extrusionOk="0">
                  <a:moveTo>
                    <a:pt x="2259" y="1"/>
                  </a:moveTo>
                  <a:cubicBezTo>
                    <a:pt x="1013" y="1"/>
                    <a:pt x="1" y="1052"/>
                    <a:pt x="1" y="2298"/>
                  </a:cubicBezTo>
                  <a:lnTo>
                    <a:pt x="1" y="5686"/>
                  </a:lnTo>
                  <a:cubicBezTo>
                    <a:pt x="1" y="6280"/>
                    <a:pt x="414" y="6792"/>
                    <a:pt x="1106" y="6792"/>
                  </a:cubicBezTo>
                  <a:cubicBezTo>
                    <a:pt x="1284" y="6792"/>
                    <a:pt x="1480" y="6758"/>
                    <a:pt x="1693" y="6683"/>
                  </a:cubicBezTo>
                  <a:lnTo>
                    <a:pt x="1693" y="13627"/>
                  </a:lnTo>
                  <a:cubicBezTo>
                    <a:pt x="1693" y="14250"/>
                    <a:pt x="2199" y="14756"/>
                    <a:pt x="2822" y="14756"/>
                  </a:cubicBezTo>
                  <a:cubicBezTo>
                    <a:pt x="3446" y="14756"/>
                    <a:pt x="3952" y="14250"/>
                    <a:pt x="3952" y="13627"/>
                  </a:cubicBezTo>
                  <a:lnTo>
                    <a:pt x="3952" y="9637"/>
                  </a:lnTo>
                  <a:cubicBezTo>
                    <a:pt x="3952" y="9324"/>
                    <a:pt x="4204" y="9074"/>
                    <a:pt x="4518" y="9074"/>
                  </a:cubicBezTo>
                  <a:cubicBezTo>
                    <a:pt x="4828" y="9074"/>
                    <a:pt x="5081" y="9324"/>
                    <a:pt x="5081" y="9637"/>
                  </a:cubicBezTo>
                  <a:lnTo>
                    <a:pt x="5081" y="13627"/>
                  </a:lnTo>
                  <a:cubicBezTo>
                    <a:pt x="5081" y="14250"/>
                    <a:pt x="5587" y="14756"/>
                    <a:pt x="6210" y="14756"/>
                  </a:cubicBezTo>
                  <a:cubicBezTo>
                    <a:pt x="6833" y="14756"/>
                    <a:pt x="7339" y="14250"/>
                    <a:pt x="7339" y="13627"/>
                  </a:cubicBezTo>
                  <a:lnTo>
                    <a:pt x="7339" y="6683"/>
                  </a:lnTo>
                  <a:cubicBezTo>
                    <a:pt x="7552" y="6758"/>
                    <a:pt x="7749" y="6792"/>
                    <a:pt x="7927" y="6792"/>
                  </a:cubicBezTo>
                  <a:cubicBezTo>
                    <a:pt x="8619" y="6792"/>
                    <a:pt x="9035" y="6280"/>
                    <a:pt x="9035" y="5686"/>
                  </a:cubicBezTo>
                  <a:lnTo>
                    <a:pt x="9035" y="2298"/>
                  </a:lnTo>
                  <a:cubicBezTo>
                    <a:pt x="9035" y="1052"/>
                    <a:pt x="8020" y="1"/>
                    <a:pt x="67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692" name="Google Shape;6692;p83"/>
          <p:cNvSpPr/>
          <p:nvPr/>
        </p:nvSpPr>
        <p:spPr>
          <a:xfrm>
            <a:off x="7950424" y="3538820"/>
            <a:ext cx="372275" cy="339112"/>
          </a:xfrm>
          <a:custGeom>
            <a:avLst/>
            <a:gdLst/>
            <a:ahLst/>
            <a:cxnLst/>
            <a:rect l="l" t="t" r="r" b="b"/>
            <a:pathLst>
              <a:path w="21149" h="19265" extrusionOk="0">
                <a:moveTo>
                  <a:pt x="10580" y="3417"/>
                </a:moveTo>
                <a:cubicBezTo>
                  <a:pt x="12186" y="3417"/>
                  <a:pt x="13773" y="4040"/>
                  <a:pt x="14967" y="5236"/>
                </a:cubicBezTo>
                <a:cubicBezTo>
                  <a:pt x="16933" y="7199"/>
                  <a:pt x="17352" y="10231"/>
                  <a:pt x="15997" y="12655"/>
                </a:cubicBezTo>
                <a:lnTo>
                  <a:pt x="7550" y="4209"/>
                </a:lnTo>
                <a:cubicBezTo>
                  <a:pt x="8500" y="3676"/>
                  <a:pt x="9544" y="3417"/>
                  <a:pt x="10580" y="3417"/>
                </a:cubicBezTo>
                <a:close/>
                <a:moveTo>
                  <a:pt x="5156" y="6603"/>
                </a:moveTo>
                <a:lnTo>
                  <a:pt x="13600" y="15049"/>
                </a:lnTo>
                <a:cubicBezTo>
                  <a:pt x="12650" y="15584"/>
                  <a:pt x="11607" y="15844"/>
                  <a:pt x="10570" y="15844"/>
                </a:cubicBezTo>
                <a:cubicBezTo>
                  <a:pt x="8964" y="15844"/>
                  <a:pt x="7375" y="15218"/>
                  <a:pt x="6183" y="14019"/>
                </a:cubicBezTo>
                <a:cubicBezTo>
                  <a:pt x="4210" y="12059"/>
                  <a:pt x="3789" y="9024"/>
                  <a:pt x="5156" y="6603"/>
                </a:cubicBezTo>
                <a:close/>
                <a:moveTo>
                  <a:pt x="10574" y="0"/>
                </a:moveTo>
                <a:cubicBezTo>
                  <a:pt x="8127" y="0"/>
                  <a:pt x="5681" y="948"/>
                  <a:pt x="3789" y="2842"/>
                </a:cubicBezTo>
                <a:cubicBezTo>
                  <a:pt x="1" y="6630"/>
                  <a:pt x="1" y="12628"/>
                  <a:pt x="3789" y="16413"/>
                </a:cubicBezTo>
                <a:cubicBezTo>
                  <a:pt x="5662" y="18289"/>
                  <a:pt x="8113" y="19265"/>
                  <a:pt x="10576" y="19265"/>
                </a:cubicBezTo>
                <a:cubicBezTo>
                  <a:pt x="13036" y="19265"/>
                  <a:pt x="15488" y="18289"/>
                  <a:pt x="17361" y="16413"/>
                </a:cubicBezTo>
                <a:cubicBezTo>
                  <a:pt x="21149" y="12625"/>
                  <a:pt x="21149" y="6630"/>
                  <a:pt x="17361" y="2842"/>
                </a:cubicBezTo>
                <a:cubicBezTo>
                  <a:pt x="15467" y="948"/>
                  <a:pt x="13020" y="0"/>
                  <a:pt x="105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nvGrpSpPr>
          <p:cNvPr id="6693" name="Google Shape;6693;p83"/>
          <p:cNvGrpSpPr/>
          <p:nvPr/>
        </p:nvGrpSpPr>
        <p:grpSpPr>
          <a:xfrm>
            <a:off x="817316" y="3951795"/>
            <a:ext cx="339253" cy="339253"/>
            <a:chOff x="5642550" y="4399275"/>
            <a:chExt cx="481825" cy="481825"/>
          </a:xfrm>
        </p:grpSpPr>
        <p:sp>
          <p:nvSpPr>
            <p:cNvPr id="6694" name="Google Shape;6694;p83"/>
            <p:cNvSpPr/>
            <p:nvPr/>
          </p:nvSpPr>
          <p:spPr>
            <a:xfrm>
              <a:off x="5642550" y="4399275"/>
              <a:ext cx="481825" cy="481825"/>
            </a:xfrm>
            <a:custGeom>
              <a:avLst/>
              <a:gdLst/>
              <a:ahLst/>
              <a:cxnLst/>
              <a:rect l="l" t="t" r="r" b="b"/>
              <a:pathLst>
                <a:path w="19273" h="19273" extrusionOk="0">
                  <a:moveTo>
                    <a:pt x="15283" y="7945"/>
                  </a:moveTo>
                  <a:cubicBezTo>
                    <a:pt x="15593" y="7945"/>
                    <a:pt x="15846" y="8195"/>
                    <a:pt x="15846" y="8508"/>
                  </a:cubicBezTo>
                  <a:lnTo>
                    <a:pt x="15846" y="10766"/>
                  </a:lnTo>
                  <a:cubicBezTo>
                    <a:pt x="15846" y="11079"/>
                    <a:pt x="15593" y="11332"/>
                    <a:pt x="15283" y="11332"/>
                  </a:cubicBezTo>
                  <a:lnTo>
                    <a:pt x="3991" y="11332"/>
                  </a:lnTo>
                  <a:cubicBezTo>
                    <a:pt x="3678" y="11332"/>
                    <a:pt x="3425" y="11079"/>
                    <a:pt x="3425" y="10766"/>
                  </a:cubicBezTo>
                  <a:lnTo>
                    <a:pt x="3425" y="8508"/>
                  </a:lnTo>
                  <a:cubicBezTo>
                    <a:pt x="3425" y="8195"/>
                    <a:pt x="3678" y="7945"/>
                    <a:pt x="3991" y="7945"/>
                  </a:cubicBezTo>
                  <a:close/>
                  <a:moveTo>
                    <a:pt x="9637" y="1"/>
                  </a:moveTo>
                  <a:cubicBezTo>
                    <a:pt x="4331" y="1"/>
                    <a:pt x="1" y="4331"/>
                    <a:pt x="1" y="9637"/>
                  </a:cubicBezTo>
                  <a:cubicBezTo>
                    <a:pt x="1" y="14946"/>
                    <a:pt x="4328" y="19273"/>
                    <a:pt x="9637" y="19273"/>
                  </a:cubicBezTo>
                  <a:cubicBezTo>
                    <a:pt x="14943" y="19273"/>
                    <a:pt x="19273" y="14946"/>
                    <a:pt x="19273" y="9637"/>
                  </a:cubicBezTo>
                  <a:cubicBezTo>
                    <a:pt x="19273" y="4331"/>
                    <a:pt x="14943"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5" name="Google Shape;6695;p83"/>
            <p:cNvSpPr/>
            <p:nvPr/>
          </p:nvSpPr>
          <p:spPr>
            <a:xfrm>
              <a:off x="5756375" y="4626100"/>
              <a:ext cx="254100" cy="28275"/>
            </a:xfrm>
            <a:custGeom>
              <a:avLst/>
              <a:gdLst/>
              <a:ahLst/>
              <a:cxnLst/>
              <a:rect l="l" t="t" r="r" b="b"/>
              <a:pathLst>
                <a:path w="10164" h="1131" extrusionOk="0">
                  <a:moveTo>
                    <a:pt x="1" y="1"/>
                  </a:moveTo>
                  <a:lnTo>
                    <a:pt x="1" y="1130"/>
                  </a:lnTo>
                  <a:lnTo>
                    <a:pt x="10164" y="1130"/>
                  </a:lnTo>
                  <a:lnTo>
                    <a:pt x="101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696" name="Google Shape;6696;p83"/>
          <p:cNvGrpSpPr/>
          <p:nvPr/>
        </p:nvGrpSpPr>
        <p:grpSpPr>
          <a:xfrm>
            <a:off x="2670186" y="3963703"/>
            <a:ext cx="363316" cy="315437"/>
            <a:chOff x="6218300" y="4416175"/>
            <a:chExt cx="516000" cy="448000"/>
          </a:xfrm>
        </p:grpSpPr>
        <p:sp>
          <p:nvSpPr>
            <p:cNvPr id="6697" name="Google Shape;6697;p83"/>
            <p:cNvSpPr/>
            <p:nvPr/>
          </p:nvSpPr>
          <p:spPr>
            <a:xfrm>
              <a:off x="6462150" y="4525375"/>
              <a:ext cx="28250" cy="141250"/>
            </a:xfrm>
            <a:custGeom>
              <a:avLst/>
              <a:gdLst/>
              <a:ahLst/>
              <a:cxnLst/>
              <a:rect l="l" t="t" r="r" b="b"/>
              <a:pathLst>
                <a:path w="1130" h="5650" extrusionOk="0">
                  <a:moveTo>
                    <a:pt x="566" y="1"/>
                  </a:moveTo>
                  <a:cubicBezTo>
                    <a:pt x="253" y="1"/>
                    <a:pt x="0" y="254"/>
                    <a:pt x="0" y="567"/>
                  </a:cubicBezTo>
                  <a:lnTo>
                    <a:pt x="0" y="5087"/>
                  </a:lnTo>
                  <a:cubicBezTo>
                    <a:pt x="0" y="5397"/>
                    <a:pt x="253" y="5650"/>
                    <a:pt x="566" y="5650"/>
                  </a:cubicBezTo>
                  <a:cubicBezTo>
                    <a:pt x="877" y="5650"/>
                    <a:pt x="1130" y="5397"/>
                    <a:pt x="1130" y="5087"/>
                  </a:cubicBezTo>
                  <a:lnTo>
                    <a:pt x="1130" y="567"/>
                  </a:lnTo>
                  <a:cubicBezTo>
                    <a:pt x="1130" y="254"/>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8" name="Google Shape;6698;p83"/>
            <p:cNvSpPr/>
            <p:nvPr/>
          </p:nvSpPr>
          <p:spPr>
            <a:xfrm>
              <a:off x="6218300" y="4416175"/>
              <a:ext cx="516000" cy="448000"/>
            </a:xfrm>
            <a:custGeom>
              <a:avLst/>
              <a:gdLst/>
              <a:ahLst/>
              <a:cxnLst/>
              <a:rect l="l" t="t" r="r" b="b"/>
              <a:pathLst>
                <a:path w="20640" h="17920" extrusionOk="0">
                  <a:moveTo>
                    <a:pt x="10320" y="3240"/>
                  </a:moveTo>
                  <a:cubicBezTo>
                    <a:pt x="11254" y="3240"/>
                    <a:pt x="12013" y="3998"/>
                    <a:pt x="12013" y="4935"/>
                  </a:cubicBezTo>
                  <a:lnTo>
                    <a:pt x="12013" y="9452"/>
                  </a:lnTo>
                  <a:cubicBezTo>
                    <a:pt x="12013" y="10385"/>
                    <a:pt x="11254" y="11144"/>
                    <a:pt x="10320" y="11144"/>
                  </a:cubicBezTo>
                  <a:cubicBezTo>
                    <a:pt x="9384" y="11144"/>
                    <a:pt x="8625" y="10385"/>
                    <a:pt x="8625" y="9452"/>
                  </a:cubicBezTo>
                  <a:lnTo>
                    <a:pt x="8625" y="4935"/>
                  </a:lnTo>
                  <a:cubicBezTo>
                    <a:pt x="8625" y="3998"/>
                    <a:pt x="9384" y="3240"/>
                    <a:pt x="10320" y="3240"/>
                  </a:cubicBezTo>
                  <a:close/>
                  <a:moveTo>
                    <a:pt x="10320" y="12274"/>
                  </a:moveTo>
                  <a:cubicBezTo>
                    <a:pt x="10538" y="12274"/>
                    <a:pt x="10758" y="12316"/>
                    <a:pt x="10968" y="12403"/>
                  </a:cubicBezTo>
                  <a:cubicBezTo>
                    <a:pt x="11600" y="12665"/>
                    <a:pt x="12013" y="13282"/>
                    <a:pt x="12013" y="13969"/>
                  </a:cubicBezTo>
                  <a:cubicBezTo>
                    <a:pt x="12013" y="14902"/>
                    <a:pt x="11254" y="15661"/>
                    <a:pt x="10320" y="15661"/>
                  </a:cubicBezTo>
                  <a:cubicBezTo>
                    <a:pt x="9634" y="15661"/>
                    <a:pt x="9017" y="15248"/>
                    <a:pt x="8755" y="14616"/>
                  </a:cubicBezTo>
                  <a:cubicBezTo>
                    <a:pt x="8493" y="13984"/>
                    <a:pt x="8637" y="13255"/>
                    <a:pt x="9122" y="12770"/>
                  </a:cubicBezTo>
                  <a:cubicBezTo>
                    <a:pt x="9446" y="12446"/>
                    <a:pt x="9880" y="12274"/>
                    <a:pt x="10320" y="12274"/>
                  </a:cubicBezTo>
                  <a:close/>
                  <a:moveTo>
                    <a:pt x="10319" y="1"/>
                  </a:moveTo>
                  <a:cubicBezTo>
                    <a:pt x="9352" y="1"/>
                    <a:pt x="8386" y="487"/>
                    <a:pt x="7848" y="1460"/>
                  </a:cubicBezTo>
                  <a:lnTo>
                    <a:pt x="1040" y="13731"/>
                  </a:lnTo>
                  <a:cubicBezTo>
                    <a:pt x="1" y="15613"/>
                    <a:pt x="1359" y="17919"/>
                    <a:pt x="3509" y="17919"/>
                  </a:cubicBezTo>
                  <a:lnTo>
                    <a:pt x="17129" y="17919"/>
                  </a:lnTo>
                  <a:cubicBezTo>
                    <a:pt x="19279" y="17919"/>
                    <a:pt x="20640" y="15616"/>
                    <a:pt x="19598" y="13731"/>
                  </a:cubicBezTo>
                  <a:lnTo>
                    <a:pt x="12790" y="1460"/>
                  </a:lnTo>
                  <a:cubicBezTo>
                    <a:pt x="12252" y="487"/>
                    <a:pt x="11286" y="1"/>
                    <a:pt x="10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699" name="Google Shape;6699;p83"/>
            <p:cNvSpPr/>
            <p:nvPr/>
          </p:nvSpPr>
          <p:spPr>
            <a:xfrm>
              <a:off x="6462150" y="4751225"/>
              <a:ext cx="28250" cy="28250"/>
            </a:xfrm>
            <a:custGeom>
              <a:avLst/>
              <a:gdLst/>
              <a:ahLst/>
              <a:cxnLst/>
              <a:rect l="l" t="t" r="r" b="b"/>
              <a:pathLst>
                <a:path w="1130" h="1130" extrusionOk="0">
                  <a:moveTo>
                    <a:pt x="566" y="1"/>
                  </a:moveTo>
                  <a:cubicBezTo>
                    <a:pt x="253" y="1"/>
                    <a:pt x="0" y="253"/>
                    <a:pt x="0" y="567"/>
                  </a:cubicBezTo>
                  <a:cubicBezTo>
                    <a:pt x="0" y="877"/>
                    <a:pt x="253" y="1130"/>
                    <a:pt x="566" y="1130"/>
                  </a:cubicBezTo>
                  <a:cubicBezTo>
                    <a:pt x="877" y="1130"/>
                    <a:pt x="1130" y="877"/>
                    <a:pt x="1130" y="567"/>
                  </a:cubicBezTo>
                  <a:cubicBezTo>
                    <a:pt x="1130" y="253"/>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0" name="Google Shape;6700;p83"/>
          <p:cNvGrpSpPr/>
          <p:nvPr/>
        </p:nvGrpSpPr>
        <p:grpSpPr>
          <a:xfrm>
            <a:off x="5870391" y="3951792"/>
            <a:ext cx="339253" cy="339253"/>
            <a:chOff x="899850" y="4992125"/>
            <a:chExt cx="481825" cy="481825"/>
          </a:xfrm>
        </p:grpSpPr>
        <p:sp>
          <p:nvSpPr>
            <p:cNvPr id="6701" name="Google Shape;6701;p83"/>
            <p:cNvSpPr/>
            <p:nvPr/>
          </p:nvSpPr>
          <p:spPr>
            <a:xfrm>
              <a:off x="1126600" y="5360100"/>
              <a:ext cx="28250" cy="28250"/>
            </a:xfrm>
            <a:custGeom>
              <a:avLst/>
              <a:gdLst/>
              <a:ahLst/>
              <a:cxnLst/>
              <a:rect l="l" t="t" r="r" b="b"/>
              <a:pathLst>
                <a:path w="1130" h="1130" extrusionOk="0">
                  <a:moveTo>
                    <a:pt x="566" y="1"/>
                  </a:moveTo>
                  <a:cubicBezTo>
                    <a:pt x="253" y="1"/>
                    <a:pt x="0" y="250"/>
                    <a:pt x="0" y="564"/>
                  </a:cubicBezTo>
                  <a:cubicBezTo>
                    <a:pt x="0" y="877"/>
                    <a:pt x="253" y="1130"/>
                    <a:pt x="566" y="1130"/>
                  </a:cubicBezTo>
                  <a:cubicBezTo>
                    <a:pt x="876" y="1130"/>
                    <a:pt x="1129" y="877"/>
                    <a:pt x="1129" y="564"/>
                  </a:cubicBezTo>
                  <a:cubicBezTo>
                    <a:pt x="1129" y="250"/>
                    <a:pt x="876"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2" name="Google Shape;6702;p83"/>
            <p:cNvSpPr/>
            <p:nvPr/>
          </p:nvSpPr>
          <p:spPr>
            <a:xfrm>
              <a:off x="1056050" y="5079900"/>
              <a:ext cx="169400" cy="194950"/>
            </a:xfrm>
            <a:custGeom>
              <a:avLst/>
              <a:gdLst/>
              <a:ahLst/>
              <a:cxnLst/>
              <a:rect l="l" t="t" r="r" b="b"/>
              <a:pathLst>
                <a:path w="6776" h="7798" extrusionOk="0">
                  <a:moveTo>
                    <a:pt x="3417" y="1"/>
                  </a:moveTo>
                  <a:cubicBezTo>
                    <a:pt x="1713" y="1"/>
                    <a:pt x="0" y="1115"/>
                    <a:pt x="0" y="3304"/>
                  </a:cubicBezTo>
                  <a:cubicBezTo>
                    <a:pt x="0" y="3614"/>
                    <a:pt x="250" y="3867"/>
                    <a:pt x="564" y="3867"/>
                  </a:cubicBezTo>
                  <a:cubicBezTo>
                    <a:pt x="877" y="3867"/>
                    <a:pt x="1130" y="3614"/>
                    <a:pt x="1130" y="3304"/>
                  </a:cubicBezTo>
                  <a:cubicBezTo>
                    <a:pt x="1130" y="2069"/>
                    <a:pt x="2111" y="1061"/>
                    <a:pt x="3388" y="1061"/>
                  </a:cubicBezTo>
                  <a:cubicBezTo>
                    <a:pt x="4665" y="1061"/>
                    <a:pt x="5647" y="2066"/>
                    <a:pt x="5647" y="3304"/>
                  </a:cubicBezTo>
                  <a:cubicBezTo>
                    <a:pt x="5647" y="4147"/>
                    <a:pt x="5174" y="4921"/>
                    <a:pt x="4424" y="5310"/>
                  </a:cubicBezTo>
                  <a:cubicBezTo>
                    <a:pt x="3617" y="5728"/>
                    <a:pt x="3108" y="6336"/>
                    <a:pt x="2912" y="7116"/>
                  </a:cubicBezTo>
                  <a:cubicBezTo>
                    <a:pt x="2870" y="7285"/>
                    <a:pt x="2906" y="7466"/>
                    <a:pt x="3015" y="7601"/>
                  </a:cubicBezTo>
                  <a:cubicBezTo>
                    <a:pt x="3118" y="7736"/>
                    <a:pt x="3277" y="7798"/>
                    <a:pt x="3439" y="7798"/>
                  </a:cubicBezTo>
                  <a:cubicBezTo>
                    <a:pt x="3686" y="7798"/>
                    <a:pt x="3938" y="7652"/>
                    <a:pt x="4005" y="7399"/>
                  </a:cubicBezTo>
                  <a:cubicBezTo>
                    <a:pt x="4129" y="6936"/>
                    <a:pt x="4445" y="6568"/>
                    <a:pt x="4945" y="6312"/>
                  </a:cubicBezTo>
                  <a:cubicBezTo>
                    <a:pt x="6071" y="5728"/>
                    <a:pt x="6776" y="4569"/>
                    <a:pt x="6776" y="3304"/>
                  </a:cubicBezTo>
                  <a:cubicBezTo>
                    <a:pt x="6776" y="1090"/>
                    <a:pt x="5101" y="1"/>
                    <a:pt x="34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3" name="Google Shape;6703;p83"/>
            <p:cNvSpPr/>
            <p:nvPr/>
          </p:nvSpPr>
          <p:spPr>
            <a:xfrm>
              <a:off x="899850" y="4992125"/>
              <a:ext cx="481825" cy="481825"/>
            </a:xfrm>
            <a:custGeom>
              <a:avLst/>
              <a:gdLst/>
              <a:ahLst/>
              <a:cxnLst/>
              <a:rect l="l" t="t" r="r" b="b"/>
              <a:pathLst>
                <a:path w="19273" h="19273" extrusionOk="0">
                  <a:moveTo>
                    <a:pt x="9636" y="2334"/>
                  </a:moveTo>
                  <a:cubicBezTo>
                    <a:pt x="12223" y="2334"/>
                    <a:pt x="14153" y="4367"/>
                    <a:pt x="14153" y="6815"/>
                  </a:cubicBezTo>
                  <a:cubicBezTo>
                    <a:pt x="14153" y="8501"/>
                    <a:pt x="13214" y="10049"/>
                    <a:pt x="11714" y="10826"/>
                  </a:cubicBezTo>
                  <a:cubicBezTo>
                    <a:pt x="11401" y="10986"/>
                    <a:pt x="11362" y="11142"/>
                    <a:pt x="11344" y="11202"/>
                  </a:cubicBezTo>
                  <a:cubicBezTo>
                    <a:pt x="11141" y="11958"/>
                    <a:pt x="10458" y="12455"/>
                    <a:pt x="9710" y="12455"/>
                  </a:cubicBezTo>
                  <a:cubicBezTo>
                    <a:pt x="9569" y="12455"/>
                    <a:pt x="9426" y="12438"/>
                    <a:pt x="9284" y="12401"/>
                  </a:cubicBezTo>
                  <a:cubicBezTo>
                    <a:pt x="8383" y="12169"/>
                    <a:pt x="7841" y="11254"/>
                    <a:pt x="8064" y="10353"/>
                  </a:cubicBezTo>
                  <a:cubicBezTo>
                    <a:pt x="8338" y="9260"/>
                    <a:pt x="9061" y="8384"/>
                    <a:pt x="10154" y="7818"/>
                  </a:cubicBezTo>
                  <a:cubicBezTo>
                    <a:pt x="10832" y="7465"/>
                    <a:pt x="10973" y="6556"/>
                    <a:pt x="10434" y="6017"/>
                  </a:cubicBezTo>
                  <a:cubicBezTo>
                    <a:pt x="10219" y="5801"/>
                    <a:pt x="9934" y="5700"/>
                    <a:pt x="9650" y="5700"/>
                  </a:cubicBezTo>
                  <a:cubicBezTo>
                    <a:pt x="9078" y="5700"/>
                    <a:pt x="8507" y="6109"/>
                    <a:pt x="8507" y="6815"/>
                  </a:cubicBezTo>
                  <a:cubicBezTo>
                    <a:pt x="8507" y="7749"/>
                    <a:pt x="7748" y="8507"/>
                    <a:pt x="6812" y="8507"/>
                  </a:cubicBezTo>
                  <a:cubicBezTo>
                    <a:pt x="5875" y="8507"/>
                    <a:pt x="5119" y="7749"/>
                    <a:pt x="5119" y="6815"/>
                  </a:cubicBezTo>
                  <a:cubicBezTo>
                    <a:pt x="5119" y="4388"/>
                    <a:pt x="7028" y="2334"/>
                    <a:pt x="9636" y="2334"/>
                  </a:cubicBezTo>
                  <a:close/>
                  <a:moveTo>
                    <a:pt x="9636" y="13588"/>
                  </a:moveTo>
                  <a:cubicBezTo>
                    <a:pt x="9854" y="13588"/>
                    <a:pt x="10074" y="13630"/>
                    <a:pt x="10284" y="13717"/>
                  </a:cubicBezTo>
                  <a:cubicBezTo>
                    <a:pt x="10916" y="13979"/>
                    <a:pt x="11328" y="14596"/>
                    <a:pt x="11328" y="15283"/>
                  </a:cubicBezTo>
                  <a:cubicBezTo>
                    <a:pt x="11328" y="16219"/>
                    <a:pt x="10570" y="16975"/>
                    <a:pt x="9636" y="16978"/>
                  </a:cubicBezTo>
                  <a:cubicBezTo>
                    <a:pt x="8950" y="16978"/>
                    <a:pt x="8332" y="16562"/>
                    <a:pt x="8070" y="15930"/>
                  </a:cubicBezTo>
                  <a:cubicBezTo>
                    <a:pt x="7808" y="15298"/>
                    <a:pt x="7953" y="14569"/>
                    <a:pt x="8438" y="14084"/>
                  </a:cubicBezTo>
                  <a:cubicBezTo>
                    <a:pt x="8762" y="13760"/>
                    <a:pt x="9195" y="13588"/>
                    <a:pt x="9636" y="13588"/>
                  </a:cubicBezTo>
                  <a:close/>
                  <a:moveTo>
                    <a:pt x="9636" y="1"/>
                  </a:moveTo>
                  <a:cubicBezTo>
                    <a:pt x="4330" y="1"/>
                    <a:pt x="0" y="4331"/>
                    <a:pt x="0" y="9637"/>
                  </a:cubicBezTo>
                  <a:cubicBezTo>
                    <a:pt x="0" y="14945"/>
                    <a:pt x="4330" y="19273"/>
                    <a:pt x="9636" y="19273"/>
                  </a:cubicBezTo>
                  <a:cubicBezTo>
                    <a:pt x="14939" y="19273"/>
                    <a:pt x="19272" y="14945"/>
                    <a:pt x="19272" y="9637"/>
                  </a:cubicBezTo>
                  <a:cubicBezTo>
                    <a:pt x="19272" y="4331"/>
                    <a:pt x="14942"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4" name="Google Shape;6704;p83"/>
          <p:cNvGrpSpPr/>
          <p:nvPr/>
        </p:nvGrpSpPr>
        <p:grpSpPr>
          <a:xfrm>
            <a:off x="5410993" y="3951792"/>
            <a:ext cx="339253" cy="339253"/>
            <a:chOff x="1492675" y="4992125"/>
            <a:chExt cx="481825" cy="481825"/>
          </a:xfrm>
        </p:grpSpPr>
        <p:sp>
          <p:nvSpPr>
            <p:cNvPr id="6705" name="Google Shape;6705;p83"/>
            <p:cNvSpPr/>
            <p:nvPr/>
          </p:nvSpPr>
          <p:spPr>
            <a:xfrm>
              <a:off x="1492675" y="4992125"/>
              <a:ext cx="481825" cy="481825"/>
            </a:xfrm>
            <a:custGeom>
              <a:avLst/>
              <a:gdLst/>
              <a:ahLst/>
              <a:cxnLst/>
              <a:rect l="l" t="t" r="r" b="b"/>
              <a:pathLst>
                <a:path w="19273" h="19273" extrusionOk="0">
                  <a:moveTo>
                    <a:pt x="12728" y="5990"/>
                  </a:moveTo>
                  <a:cubicBezTo>
                    <a:pt x="13161" y="5990"/>
                    <a:pt x="13595" y="6156"/>
                    <a:pt x="13925" y="6487"/>
                  </a:cubicBezTo>
                  <a:cubicBezTo>
                    <a:pt x="14587" y="7149"/>
                    <a:pt x="14587" y="8221"/>
                    <a:pt x="13928" y="8884"/>
                  </a:cubicBezTo>
                  <a:lnTo>
                    <a:pt x="10028" y="12780"/>
                  </a:lnTo>
                  <a:cubicBezTo>
                    <a:pt x="9709" y="13100"/>
                    <a:pt x="9278" y="13280"/>
                    <a:pt x="8830" y="13280"/>
                  </a:cubicBezTo>
                  <a:lnTo>
                    <a:pt x="8815" y="13280"/>
                  </a:lnTo>
                  <a:cubicBezTo>
                    <a:pt x="8811" y="13280"/>
                    <a:pt x="8807" y="13280"/>
                    <a:pt x="8804" y="13280"/>
                  </a:cubicBezTo>
                  <a:cubicBezTo>
                    <a:pt x="8362" y="13280"/>
                    <a:pt x="7936" y="13103"/>
                    <a:pt x="7622" y="12789"/>
                  </a:cubicBezTo>
                  <a:lnTo>
                    <a:pt x="5346" y="10528"/>
                  </a:lnTo>
                  <a:cubicBezTo>
                    <a:pt x="4632" y="9877"/>
                    <a:pt x="4605" y="8760"/>
                    <a:pt x="5288" y="8077"/>
                  </a:cubicBezTo>
                  <a:cubicBezTo>
                    <a:pt x="5620" y="7745"/>
                    <a:pt x="6053" y="7581"/>
                    <a:pt x="6485" y="7581"/>
                  </a:cubicBezTo>
                  <a:cubicBezTo>
                    <a:pt x="6944" y="7581"/>
                    <a:pt x="7402" y="7766"/>
                    <a:pt x="7737" y="8134"/>
                  </a:cubicBezTo>
                  <a:lnTo>
                    <a:pt x="8812" y="9206"/>
                  </a:lnTo>
                  <a:lnTo>
                    <a:pt x="11531" y="6487"/>
                  </a:lnTo>
                  <a:cubicBezTo>
                    <a:pt x="11861" y="6156"/>
                    <a:pt x="12294" y="5990"/>
                    <a:pt x="12728" y="5990"/>
                  </a:cubicBezTo>
                  <a:close/>
                  <a:moveTo>
                    <a:pt x="9637" y="1"/>
                  </a:moveTo>
                  <a:cubicBezTo>
                    <a:pt x="7095" y="1"/>
                    <a:pt x="4686" y="1012"/>
                    <a:pt x="2849" y="2849"/>
                  </a:cubicBezTo>
                  <a:cubicBezTo>
                    <a:pt x="1013" y="4686"/>
                    <a:pt x="1" y="7098"/>
                    <a:pt x="1" y="9637"/>
                  </a:cubicBezTo>
                  <a:cubicBezTo>
                    <a:pt x="1" y="12175"/>
                    <a:pt x="1013" y="14587"/>
                    <a:pt x="2849" y="16424"/>
                  </a:cubicBezTo>
                  <a:cubicBezTo>
                    <a:pt x="4686" y="18261"/>
                    <a:pt x="7095" y="19273"/>
                    <a:pt x="9637" y="19273"/>
                  </a:cubicBezTo>
                  <a:cubicBezTo>
                    <a:pt x="12175" y="19273"/>
                    <a:pt x="14584" y="18261"/>
                    <a:pt x="16421" y="16424"/>
                  </a:cubicBezTo>
                  <a:cubicBezTo>
                    <a:pt x="18258" y="14587"/>
                    <a:pt x="19273" y="12175"/>
                    <a:pt x="19273" y="9637"/>
                  </a:cubicBezTo>
                  <a:cubicBezTo>
                    <a:pt x="19273" y="7098"/>
                    <a:pt x="18258" y="4686"/>
                    <a:pt x="16421" y="2849"/>
                  </a:cubicBezTo>
                  <a:cubicBezTo>
                    <a:pt x="14584" y="1012"/>
                    <a:pt x="12175" y="1"/>
                    <a:pt x="96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6" name="Google Shape;6706;p83"/>
            <p:cNvSpPr/>
            <p:nvPr/>
          </p:nvSpPr>
          <p:spPr>
            <a:xfrm>
              <a:off x="1639625" y="5170175"/>
              <a:ext cx="190100" cy="125750"/>
            </a:xfrm>
            <a:custGeom>
              <a:avLst/>
              <a:gdLst/>
              <a:ahLst/>
              <a:cxnLst/>
              <a:rect l="l" t="t" r="r" b="b"/>
              <a:pathLst>
                <a:path w="7604" h="5030" extrusionOk="0">
                  <a:moveTo>
                    <a:pt x="6852" y="0"/>
                  </a:moveTo>
                  <a:cubicBezTo>
                    <a:pt x="6851" y="0"/>
                    <a:pt x="6850" y="0"/>
                    <a:pt x="6848" y="0"/>
                  </a:cubicBezTo>
                  <a:cubicBezTo>
                    <a:pt x="6698" y="0"/>
                    <a:pt x="6556" y="57"/>
                    <a:pt x="6451" y="163"/>
                  </a:cubicBezTo>
                  <a:lnTo>
                    <a:pt x="3334" y="3279"/>
                  </a:lnTo>
                  <a:cubicBezTo>
                    <a:pt x="3224" y="3391"/>
                    <a:pt x="3080" y="3447"/>
                    <a:pt x="2935" y="3447"/>
                  </a:cubicBezTo>
                  <a:cubicBezTo>
                    <a:pt x="2791" y="3447"/>
                    <a:pt x="2646" y="3391"/>
                    <a:pt x="2536" y="3279"/>
                  </a:cubicBezTo>
                  <a:cubicBezTo>
                    <a:pt x="2533" y="3279"/>
                    <a:pt x="2533" y="3279"/>
                    <a:pt x="2530" y="3276"/>
                  </a:cubicBezTo>
                  <a:cubicBezTo>
                    <a:pt x="2521" y="3267"/>
                    <a:pt x="2509" y="3255"/>
                    <a:pt x="2497" y="3246"/>
                  </a:cubicBezTo>
                  <a:lnTo>
                    <a:pt x="1061" y="1810"/>
                  </a:lnTo>
                  <a:cubicBezTo>
                    <a:pt x="948" y="1678"/>
                    <a:pt x="789" y="1611"/>
                    <a:pt x="629" y="1611"/>
                  </a:cubicBezTo>
                  <a:cubicBezTo>
                    <a:pt x="486" y="1611"/>
                    <a:pt x="342" y="1666"/>
                    <a:pt x="233" y="1777"/>
                  </a:cubicBezTo>
                  <a:cubicBezTo>
                    <a:pt x="1" y="2009"/>
                    <a:pt x="16" y="2391"/>
                    <a:pt x="266" y="2605"/>
                  </a:cubicBezTo>
                  <a:lnTo>
                    <a:pt x="2542" y="4869"/>
                  </a:lnTo>
                  <a:cubicBezTo>
                    <a:pt x="2645" y="4972"/>
                    <a:pt x="2782" y="5029"/>
                    <a:pt x="2926" y="5029"/>
                  </a:cubicBezTo>
                  <a:cubicBezTo>
                    <a:pt x="2929" y="5029"/>
                    <a:pt x="2933" y="5029"/>
                    <a:pt x="2937" y="5029"/>
                  </a:cubicBezTo>
                  <a:lnTo>
                    <a:pt x="2943" y="5029"/>
                  </a:lnTo>
                  <a:cubicBezTo>
                    <a:pt x="3096" y="5029"/>
                    <a:pt x="3241" y="4969"/>
                    <a:pt x="3352" y="4860"/>
                  </a:cubicBezTo>
                  <a:lnTo>
                    <a:pt x="7249" y="964"/>
                  </a:lnTo>
                  <a:cubicBezTo>
                    <a:pt x="7603" y="606"/>
                    <a:pt x="7352" y="0"/>
                    <a:pt x="6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07" name="Google Shape;6707;p83"/>
          <p:cNvGrpSpPr/>
          <p:nvPr/>
        </p:nvGrpSpPr>
        <p:grpSpPr>
          <a:xfrm>
            <a:off x="4951595" y="3951792"/>
            <a:ext cx="339253" cy="339253"/>
            <a:chOff x="2085525" y="4992125"/>
            <a:chExt cx="481825" cy="481825"/>
          </a:xfrm>
        </p:grpSpPr>
        <p:sp>
          <p:nvSpPr>
            <p:cNvPr id="6708" name="Google Shape;6708;p83"/>
            <p:cNvSpPr/>
            <p:nvPr/>
          </p:nvSpPr>
          <p:spPr>
            <a:xfrm>
              <a:off x="2244150" y="5152125"/>
              <a:ext cx="164500" cy="161825"/>
            </a:xfrm>
            <a:custGeom>
              <a:avLst/>
              <a:gdLst/>
              <a:ahLst/>
              <a:cxnLst/>
              <a:rect l="l" t="t" r="r" b="b"/>
              <a:pathLst>
                <a:path w="6580" h="6473" extrusionOk="0">
                  <a:moveTo>
                    <a:pt x="618" y="1"/>
                  </a:moveTo>
                  <a:cubicBezTo>
                    <a:pt x="474" y="1"/>
                    <a:pt x="329" y="56"/>
                    <a:pt x="220" y="165"/>
                  </a:cubicBezTo>
                  <a:cubicBezTo>
                    <a:pt x="3" y="385"/>
                    <a:pt x="0" y="737"/>
                    <a:pt x="214" y="957"/>
                  </a:cubicBezTo>
                  <a:lnTo>
                    <a:pt x="2093" y="2836"/>
                  </a:lnTo>
                  <a:cubicBezTo>
                    <a:pt x="2313" y="3059"/>
                    <a:pt x="2313" y="3414"/>
                    <a:pt x="2093" y="3637"/>
                  </a:cubicBezTo>
                  <a:lnTo>
                    <a:pt x="214" y="5516"/>
                  </a:lnTo>
                  <a:cubicBezTo>
                    <a:pt x="0" y="5736"/>
                    <a:pt x="3" y="6088"/>
                    <a:pt x="220" y="6308"/>
                  </a:cubicBezTo>
                  <a:cubicBezTo>
                    <a:pt x="329" y="6418"/>
                    <a:pt x="474" y="6473"/>
                    <a:pt x="618" y="6473"/>
                  </a:cubicBezTo>
                  <a:cubicBezTo>
                    <a:pt x="760" y="6473"/>
                    <a:pt x="902" y="6420"/>
                    <a:pt x="1012" y="6314"/>
                  </a:cubicBezTo>
                  <a:lnTo>
                    <a:pt x="1018" y="6308"/>
                  </a:lnTo>
                  <a:lnTo>
                    <a:pt x="2897" y="4495"/>
                  </a:lnTo>
                  <a:cubicBezTo>
                    <a:pt x="3007" y="4390"/>
                    <a:pt x="3148" y="4337"/>
                    <a:pt x="3290" y="4337"/>
                  </a:cubicBezTo>
                  <a:cubicBezTo>
                    <a:pt x="3431" y="4337"/>
                    <a:pt x="3573" y="4390"/>
                    <a:pt x="3683" y="4495"/>
                  </a:cubicBezTo>
                  <a:lnTo>
                    <a:pt x="5562" y="6308"/>
                  </a:lnTo>
                  <a:lnTo>
                    <a:pt x="5568" y="6314"/>
                  </a:lnTo>
                  <a:cubicBezTo>
                    <a:pt x="5678" y="6420"/>
                    <a:pt x="5820" y="6473"/>
                    <a:pt x="5962" y="6473"/>
                  </a:cubicBezTo>
                  <a:cubicBezTo>
                    <a:pt x="6106" y="6473"/>
                    <a:pt x="6250" y="6418"/>
                    <a:pt x="6360" y="6308"/>
                  </a:cubicBezTo>
                  <a:cubicBezTo>
                    <a:pt x="6577" y="6088"/>
                    <a:pt x="6580" y="5736"/>
                    <a:pt x="6366" y="5516"/>
                  </a:cubicBezTo>
                  <a:lnTo>
                    <a:pt x="4487" y="3637"/>
                  </a:lnTo>
                  <a:cubicBezTo>
                    <a:pt x="4267" y="3414"/>
                    <a:pt x="4267" y="3059"/>
                    <a:pt x="4487" y="2836"/>
                  </a:cubicBezTo>
                  <a:lnTo>
                    <a:pt x="6366" y="957"/>
                  </a:lnTo>
                  <a:cubicBezTo>
                    <a:pt x="6580" y="737"/>
                    <a:pt x="6577" y="385"/>
                    <a:pt x="6360" y="165"/>
                  </a:cubicBezTo>
                  <a:cubicBezTo>
                    <a:pt x="6250" y="56"/>
                    <a:pt x="6106" y="1"/>
                    <a:pt x="5962" y="1"/>
                  </a:cubicBezTo>
                  <a:cubicBezTo>
                    <a:pt x="5820" y="1"/>
                    <a:pt x="5678" y="53"/>
                    <a:pt x="5568" y="159"/>
                  </a:cubicBezTo>
                  <a:lnTo>
                    <a:pt x="5562" y="165"/>
                  </a:lnTo>
                  <a:lnTo>
                    <a:pt x="3683" y="1978"/>
                  </a:lnTo>
                  <a:cubicBezTo>
                    <a:pt x="3573" y="2083"/>
                    <a:pt x="3431" y="2136"/>
                    <a:pt x="3290" y="2136"/>
                  </a:cubicBezTo>
                  <a:cubicBezTo>
                    <a:pt x="3148" y="2136"/>
                    <a:pt x="3007" y="2083"/>
                    <a:pt x="2897" y="1978"/>
                  </a:cubicBezTo>
                  <a:lnTo>
                    <a:pt x="1018" y="165"/>
                  </a:lnTo>
                  <a:lnTo>
                    <a:pt x="1012" y="159"/>
                  </a:lnTo>
                  <a:cubicBezTo>
                    <a:pt x="902" y="53"/>
                    <a:pt x="760" y="1"/>
                    <a:pt x="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09" name="Google Shape;6709;p83"/>
            <p:cNvSpPr/>
            <p:nvPr/>
          </p:nvSpPr>
          <p:spPr>
            <a:xfrm>
              <a:off x="2085525" y="4992125"/>
              <a:ext cx="481825" cy="481825"/>
            </a:xfrm>
            <a:custGeom>
              <a:avLst/>
              <a:gdLst/>
              <a:ahLst/>
              <a:cxnLst/>
              <a:rect l="l" t="t" r="r" b="b"/>
              <a:pathLst>
                <a:path w="19273" h="19273" extrusionOk="0">
                  <a:moveTo>
                    <a:pt x="12313" y="5263"/>
                  </a:moveTo>
                  <a:cubicBezTo>
                    <a:pt x="12748" y="5263"/>
                    <a:pt x="13183" y="5429"/>
                    <a:pt x="13515" y="5761"/>
                  </a:cubicBezTo>
                  <a:cubicBezTo>
                    <a:pt x="14174" y="6424"/>
                    <a:pt x="14171" y="7496"/>
                    <a:pt x="13509" y="8155"/>
                  </a:cubicBezTo>
                  <a:lnTo>
                    <a:pt x="12030" y="9637"/>
                  </a:lnTo>
                  <a:lnTo>
                    <a:pt x="13512" y="11118"/>
                  </a:lnTo>
                  <a:cubicBezTo>
                    <a:pt x="14174" y="11778"/>
                    <a:pt x="14177" y="12850"/>
                    <a:pt x="13515" y="13512"/>
                  </a:cubicBezTo>
                  <a:cubicBezTo>
                    <a:pt x="13184" y="13844"/>
                    <a:pt x="12749" y="14011"/>
                    <a:pt x="12315" y="14011"/>
                  </a:cubicBezTo>
                  <a:cubicBezTo>
                    <a:pt x="11883" y="14011"/>
                    <a:pt x="11451" y="13847"/>
                    <a:pt x="11121" y="13518"/>
                  </a:cubicBezTo>
                  <a:lnTo>
                    <a:pt x="9636" y="12088"/>
                  </a:lnTo>
                  <a:lnTo>
                    <a:pt x="8152" y="13518"/>
                  </a:lnTo>
                  <a:cubicBezTo>
                    <a:pt x="7822" y="13847"/>
                    <a:pt x="7390" y="14011"/>
                    <a:pt x="6958" y="14011"/>
                  </a:cubicBezTo>
                  <a:cubicBezTo>
                    <a:pt x="6523" y="14011"/>
                    <a:pt x="6087" y="13844"/>
                    <a:pt x="5755" y="13512"/>
                  </a:cubicBezTo>
                  <a:cubicBezTo>
                    <a:pt x="5095" y="12850"/>
                    <a:pt x="5098" y="11778"/>
                    <a:pt x="5761" y="11118"/>
                  </a:cubicBezTo>
                  <a:lnTo>
                    <a:pt x="7239" y="9637"/>
                  </a:lnTo>
                  <a:lnTo>
                    <a:pt x="5758" y="8155"/>
                  </a:lnTo>
                  <a:cubicBezTo>
                    <a:pt x="5095" y="7496"/>
                    <a:pt x="5092" y="6424"/>
                    <a:pt x="5755" y="5761"/>
                  </a:cubicBezTo>
                  <a:cubicBezTo>
                    <a:pt x="6085" y="5429"/>
                    <a:pt x="6519" y="5263"/>
                    <a:pt x="6954" y="5263"/>
                  </a:cubicBezTo>
                  <a:cubicBezTo>
                    <a:pt x="7386" y="5263"/>
                    <a:pt x="7818" y="5428"/>
                    <a:pt x="8149" y="5758"/>
                  </a:cubicBezTo>
                  <a:lnTo>
                    <a:pt x="9633" y="7188"/>
                  </a:lnTo>
                  <a:lnTo>
                    <a:pt x="11118" y="5758"/>
                  </a:lnTo>
                  <a:cubicBezTo>
                    <a:pt x="11448" y="5428"/>
                    <a:pt x="11881" y="5263"/>
                    <a:pt x="12313" y="5263"/>
                  </a:cubicBezTo>
                  <a:close/>
                  <a:moveTo>
                    <a:pt x="9636" y="1"/>
                  </a:moveTo>
                  <a:cubicBezTo>
                    <a:pt x="7095" y="1"/>
                    <a:pt x="4686" y="1012"/>
                    <a:pt x="2849" y="2849"/>
                  </a:cubicBezTo>
                  <a:cubicBezTo>
                    <a:pt x="1012" y="4686"/>
                    <a:pt x="0" y="7098"/>
                    <a:pt x="0" y="9637"/>
                  </a:cubicBezTo>
                  <a:cubicBezTo>
                    <a:pt x="0" y="12175"/>
                    <a:pt x="1012" y="14587"/>
                    <a:pt x="2849" y="16424"/>
                  </a:cubicBezTo>
                  <a:cubicBezTo>
                    <a:pt x="4686" y="18261"/>
                    <a:pt x="7095" y="19273"/>
                    <a:pt x="9636" y="19273"/>
                  </a:cubicBezTo>
                  <a:cubicBezTo>
                    <a:pt x="12175" y="19273"/>
                    <a:pt x="14584" y="18261"/>
                    <a:pt x="16421" y="16424"/>
                  </a:cubicBezTo>
                  <a:cubicBezTo>
                    <a:pt x="18261" y="14587"/>
                    <a:pt x="19272" y="12175"/>
                    <a:pt x="19272" y="9637"/>
                  </a:cubicBezTo>
                  <a:cubicBezTo>
                    <a:pt x="19272" y="7098"/>
                    <a:pt x="18261" y="4686"/>
                    <a:pt x="16421" y="2849"/>
                  </a:cubicBezTo>
                  <a:cubicBezTo>
                    <a:pt x="14584" y="1012"/>
                    <a:pt x="12175" y="1"/>
                    <a:pt x="96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0" name="Google Shape;6710;p83"/>
          <p:cNvGrpSpPr/>
          <p:nvPr/>
        </p:nvGrpSpPr>
        <p:grpSpPr>
          <a:xfrm>
            <a:off x="6789344" y="3951792"/>
            <a:ext cx="339253" cy="339253"/>
            <a:chOff x="2678350" y="4992125"/>
            <a:chExt cx="481825" cy="481825"/>
          </a:xfrm>
        </p:grpSpPr>
        <p:sp>
          <p:nvSpPr>
            <p:cNvPr id="6711" name="Google Shape;6711;p83"/>
            <p:cNvSpPr/>
            <p:nvPr/>
          </p:nvSpPr>
          <p:spPr>
            <a:xfrm>
              <a:off x="2975725" y="5079150"/>
              <a:ext cx="56475" cy="309125"/>
            </a:xfrm>
            <a:custGeom>
              <a:avLst/>
              <a:gdLst/>
              <a:ahLst/>
              <a:cxnLst/>
              <a:rect l="l" t="t" r="r" b="b"/>
              <a:pathLst>
                <a:path w="2259" h="12365" extrusionOk="0">
                  <a:moveTo>
                    <a:pt x="2259" y="1"/>
                  </a:moveTo>
                  <a:cubicBezTo>
                    <a:pt x="943" y="272"/>
                    <a:pt x="0" y="1428"/>
                    <a:pt x="0" y="2768"/>
                  </a:cubicBezTo>
                  <a:lnTo>
                    <a:pt x="0" y="6722"/>
                  </a:lnTo>
                  <a:lnTo>
                    <a:pt x="563" y="6722"/>
                  </a:lnTo>
                  <a:cubicBezTo>
                    <a:pt x="877" y="6722"/>
                    <a:pt x="1130" y="6972"/>
                    <a:pt x="1130" y="7285"/>
                  </a:cubicBezTo>
                  <a:lnTo>
                    <a:pt x="1130" y="11802"/>
                  </a:lnTo>
                  <a:cubicBezTo>
                    <a:pt x="1130" y="12115"/>
                    <a:pt x="1379" y="12365"/>
                    <a:pt x="1693" y="12365"/>
                  </a:cubicBezTo>
                  <a:cubicBezTo>
                    <a:pt x="2006" y="12365"/>
                    <a:pt x="2259" y="12115"/>
                    <a:pt x="2259" y="11802"/>
                  </a:cubicBezTo>
                  <a:lnTo>
                    <a:pt x="225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2" name="Google Shape;6712;p83"/>
            <p:cNvSpPr/>
            <p:nvPr/>
          </p:nvSpPr>
          <p:spPr>
            <a:xfrm>
              <a:off x="2806350" y="5162500"/>
              <a:ext cx="84700" cy="225775"/>
            </a:xfrm>
            <a:custGeom>
              <a:avLst/>
              <a:gdLst/>
              <a:ahLst/>
              <a:cxnLst/>
              <a:rect l="l" t="t" r="r" b="b"/>
              <a:pathLst>
                <a:path w="3388" h="9031" extrusionOk="0">
                  <a:moveTo>
                    <a:pt x="0" y="0"/>
                  </a:moveTo>
                  <a:lnTo>
                    <a:pt x="0" y="563"/>
                  </a:lnTo>
                  <a:cubicBezTo>
                    <a:pt x="0" y="876"/>
                    <a:pt x="250" y="1129"/>
                    <a:pt x="563" y="1129"/>
                  </a:cubicBezTo>
                  <a:cubicBezTo>
                    <a:pt x="876" y="1129"/>
                    <a:pt x="1129" y="1379"/>
                    <a:pt x="1129" y="1692"/>
                  </a:cubicBezTo>
                  <a:lnTo>
                    <a:pt x="1129" y="8468"/>
                  </a:lnTo>
                  <a:cubicBezTo>
                    <a:pt x="1129" y="8781"/>
                    <a:pt x="1379" y="9031"/>
                    <a:pt x="1692" y="9031"/>
                  </a:cubicBezTo>
                  <a:cubicBezTo>
                    <a:pt x="2006" y="9031"/>
                    <a:pt x="2258" y="8781"/>
                    <a:pt x="2258" y="8468"/>
                  </a:cubicBezTo>
                  <a:lnTo>
                    <a:pt x="2258" y="1692"/>
                  </a:lnTo>
                  <a:cubicBezTo>
                    <a:pt x="2258" y="1379"/>
                    <a:pt x="2508" y="1129"/>
                    <a:pt x="2822" y="1129"/>
                  </a:cubicBezTo>
                  <a:cubicBezTo>
                    <a:pt x="3135" y="1129"/>
                    <a:pt x="3388" y="876"/>
                    <a:pt x="3388" y="563"/>
                  </a:cubicBezTo>
                  <a:lnTo>
                    <a:pt x="33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3" name="Google Shape;6713;p83"/>
            <p:cNvSpPr/>
            <p:nvPr/>
          </p:nvSpPr>
          <p:spPr>
            <a:xfrm>
              <a:off x="2678350" y="4992125"/>
              <a:ext cx="481825" cy="481825"/>
            </a:xfrm>
            <a:custGeom>
              <a:avLst/>
              <a:gdLst/>
              <a:ahLst/>
              <a:cxnLst/>
              <a:rect l="l" t="t" r="r" b="b"/>
              <a:pathLst>
                <a:path w="19273" h="19273" extrusionOk="0">
                  <a:moveTo>
                    <a:pt x="9071" y="2298"/>
                  </a:moveTo>
                  <a:cubicBezTo>
                    <a:pt x="9384" y="2298"/>
                    <a:pt x="9637" y="2548"/>
                    <a:pt x="9637" y="2861"/>
                  </a:cubicBezTo>
                  <a:lnTo>
                    <a:pt x="9637" y="6249"/>
                  </a:lnTo>
                  <a:lnTo>
                    <a:pt x="9637" y="7378"/>
                  </a:lnTo>
                  <a:cubicBezTo>
                    <a:pt x="9634" y="8095"/>
                    <a:pt x="9182" y="8736"/>
                    <a:pt x="8508" y="8977"/>
                  </a:cubicBezTo>
                  <a:lnTo>
                    <a:pt x="8508" y="15283"/>
                  </a:lnTo>
                  <a:cubicBezTo>
                    <a:pt x="8508" y="16219"/>
                    <a:pt x="7749" y="16975"/>
                    <a:pt x="6812" y="16975"/>
                  </a:cubicBezTo>
                  <a:cubicBezTo>
                    <a:pt x="5876" y="16975"/>
                    <a:pt x="5120" y="16219"/>
                    <a:pt x="5120" y="15283"/>
                  </a:cubicBezTo>
                  <a:lnTo>
                    <a:pt x="5120" y="8977"/>
                  </a:lnTo>
                  <a:cubicBezTo>
                    <a:pt x="4443" y="8736"/>
                    <a:pt x="3991" y="8095"/>
                    <a:pt x="3991" y="7378"/>
                  </a:cubicBezTo>
                  <a:lnTo>
                    <a:pt x="3991" y="2861"/>
                  </a:lnTo>
                  <a:cubicBezTo>
                    <a:pt x="3991" y="2548"/>
                    <a:pt x="4241" y="2298"/>
                    <a:pt x="4554" y="2298"/>
                  </a:cubicBezTo>
                  <a:cubicBezTo>
                    <a:pt x="4867" y="2298"/>
                    <a:pt x="5120" y="2548"/>
                    <a:pt x="5120" y="2861"/>
                  </a:cubicBezTo>
                  <a:lnTo>
                    <a:pt x="5120" y="5686"/>
                  </a:lnTo>
                  <a:lnTo>
                    <a:pt x="6249" y="5686"/>
                  </a:lnTo>
                  <a:lnTo>
                    <a:pt x="6249" y="2861"/>
                  </a:lnTo>
                  <a:cubicBezTo>
                    <a:pt x="6249" y="2548"/>
                    <a:pt x="6499" y="2298"/>
                    <a:pt x="6812" y="2298"/>
                  </a:cubicBezTo>
                  <a:cubicBezTo>
                    <a:pt x="7126" y="2298"/>
                    <a:pt x="7378" y="2548"/>
                    <a:pt x="7378" y="2861"/>
                  </a:cubicBezTo>
                  <a:lnTo>
                    <a:pt x="7378" y="5686"/>
                  </a:lnTo>
                  <a:lnTo>
                    <a:pt x="8508" y="5686"/>
                  </a:lnTo>
                  <a:lnTo>
                    <a:pt x="8508" y="2861"/>
                  </a:lnTo>
                  <a:cubicBezTo>
                    <a:pt x="8508" y="2548"/>
                    <a:pt x="8758" y="2298"/>
                    <a:pt x="9071" y="2298"/>
                  </a:cubicBezTo>
                  <a:close/>
                  <a:moveTo>
                    <a:pt x="14717" y="2298"/>
                  </a:moveTo>
                  <a:cubicBezTo>
                    <a:pt x="15030" y="2298"/>
                    <a:pt x="15283" y="2548"/>
                    <a:pt x="15283" y="2861"/>
                  </a:cubicBezTo>
                  <a:lnTo>
                    <a:pt x="15283" y="15283"/>
                  </a:lnTo>
                  <a:cubicBezTo>
                    <a:pt x="15283" y="16219"/>
                    <a:pt x="14524" y="16975"/>
                    <a:pt x="13588" y="16975"/>
                  </a:cubicBezTo>
                  <a:cubicBezTo>
                    <a:pt x="12651" y="16975"/>
                    <a:pt x="11895" y="16219"/>
                    <a:pt x="11895" y="15283"/>
                  </a:cubicBezTo>
                  <a:lnTo>
                    <a:pt x="11895" y="11332"/>
                  </a:lnTo>
                  <a:lnTo>
                    <a:pt x="11329" y="11332"/>
                  </a:lnTo>
                  <a:cubicBezTo>
                    <a:pt x="11016" y="11332"/>
                    <a:pt x="10766" y="11079"/>
                    <a:pt x="10766" y="10766"/>
                  </a:cubicBezTo>
                  <a:lnTo>
                    <a:pt x="10766" y="6249"/>
                  </a:lnTo>
                  <a:cubicBezTo>
                    <a:pt x="10766" y="4066"/>
                    <a:pt x="12534" y="2298"/>
                    <a:pt x="14717" y="2298"/>
                  </a:cubicBezTo>
                  <a:close/>
                  <a:moveTo>
                    <a:pt x="1693" y="1"/>
                  </a:moveTo>
                  <a:cubicBezTo>
                    <a:pt x="757" y="1"/>
                    <a:pt x="1" y="759"/>
                    <a:pt x="1" y="1696"/>
                  </a:cubicBezTo>
                  <a:lnTo>
                    <a:pt x="1" y="17580"/>
                  </a:lnTo>
                  <a:cubicBezTo>
                    <a:pt x="1" y="18514"/>
                    <a:pt x="757" y="19273"/>
                    <a:pt x="1693" y="19273"/>
                  </a:cubicBezTo>
                  <a:lnTo>
                    <a:pt x="17578" y="19273"/>
                  </a:lnTo>
                  <a:cubicBezTo>
                    <a:pt x="18514" y="19273"/>
                    <a:pt x="19270" y="18514"/>
                    <a:pt x="19273" y="17580"/>
                  </a:cubicBezTo>
                  <a:lnTo>
                    <a:pt x="19273" y="1696"/>
                  </a:lnTo>
                  <a:cubicBezTo>
                    <a:pt x="19270" y="759"/>
                    <a:pt x="18514" y="1"/>
                    <a:pt x="17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4" name="Google Shape;6714;p83"/>
          <p:cNvGrpSpPr/>
          <p:nvPr/>
        </p:nvGrpSpPr>
        <p:grpSpPr>
          <a:xfrm>
            <a:off x="4492198" y="3951792"/>
            <a:ext cx="339253" cy="339253"/>
            <a:chOff x="3271200" y="4992125"/>
            <a:chExt cx="481825" cy="481825"/>
          </a:xfrm>
        </p:grpSpPr>
        <p:sp>
          <p:nvSpPr>
            <p:cNvPr id="6715" name="Google Shape;6715;p83"/>
            <p:cNvSpPr/>
            <p:nvPr/>
          </p:nvSpPr>
          <p:spPr>
            <a:xfrm>
              <a:off x="3497950" y="5106025"/>
              <a:ext cx="28250" cy="28250"/>
            </a:xfrm>
            <a:custGeom>
              <a:avLst/>
              <a:gdLst/>
              <a:ahLst/>
              <a:cxnLst/>
              <a:rect l="l" t="t" r="r" b="b"/>
              <a:pathLst>
                <a:path w="1130" h="1130" extrusionOk="0">
                  <a:moveTo>
                    <a:pt x="566" y="1"/>
                  </a:moveTo>
                  <a:cubicBezTo>
                    <a:pt x="253" y="1"/>
                    <a:pt x="0" y="251"/>
                    <a:pt x="0" y="564"/>
                  </a:cubicBezTo>
                  <a:cubicBezTo>
                    <a:pt x="0" y="877"/>
                    <a:pt x="253" y="1130"/>
                    <a:pt x="566" y="1130"/>
                  </a:cubicBezTo>
                  <a:cubicBezTo>
                    <a:pt x="877" y="1130"/>
                    <a:pt x="1130" y="877"/>
                    <a:pt x="1130" y="564"/>
                  </a:cubicBezTo>
                  <a:cubicBezTo>
                    <a:pt x="1130" y="251"/>
                    <a:pt x="877" y="1"/>
                    <a:pt x="5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6" name="Google Shape;6716;p83"/>
            <p:cNvSpPr/>
            <p:nvPr/>
          </p:nvSpPr>
          <p:spPr>
            <a:xfrm>
              <a:off x="3497950" y="5218950"/>
              <a:ext cx="28250" cy="141175"/>
            </a:xfrm>
            <a:custGeom>
              <a:avLst/>
              <a:gdLst/>
              <a:ahLst/>
              <a:cxnLst/>
              <a:rect l="l" t="t" r="r" b="b"/>
              <a:pathLst>
                <a:path w="1130" h="5647" extrusionOk="0">
                  <a:moveTo>
                    <a:pt x="0" y="0"/>
                  </a:moveTo>
                  <a:lnTo>
                    <a:pt x="0" y="5647"/>
                  </a:lnTo>
                  <a:lnTo>
                    <a:pt x="1130" y="5647"/>
                  </a:lnTo>
                  <a:lnTo>
                    <a:pt x="11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17" name="Google Shape;6717;p83"/>
            <p:cNvSpPr/>
            <p:nvPr/>
          </p:nvSpPr>
          <p:spPr>
            <a:xfrm>
              <a:off x="3271200" y="4992125"/>
              <a:ext cx="481825" cy="481825"/>
            </a:xfrm>
            <a:custGeom>
              <a:avLst/>
              <a:gdLst/>
              <a:ahLst/>
              <a:cxnLst/>
              <a:rect l="l" t="t" r="r" b="b"/>
              <a:pathLst>
                <a:path w="19273" h="19273" extrusionOk="0">
                  <a:moveTo>
                    <a:pt x="9636" y="3427"/>
                  </a:moveTo>
                  <a:cubicBezTo>
                    <a:pt x="10320" y="3427"/>
                    <a:pt x="10937" y="3840"/>
                    <a:pt x="11199" y="4472"/>
                  </a:cubicBezTo>
                  <a:cubicBezTo>
                    <a:pt x="11461" y="5105"/>
                    <a:pt x="11317" y="5833"/>
                    <a:pt x="10832" y="6318"/>
                  </a:cubicBezTo>
                  <a:cubicBezTo>
                    <a:pt x="10508" y="6642"/>
                    <a:pt x="10074" y="6814"/>
                    <a:pt x="9634" y="6814"/>
                  </a:cubicBezTo>
                  <a:cubicBezTo>
                    <a:pt x="9415" y="6814"/>
                    <a:pt x="9195" y="6772"/>
                    <a:pt x="8986" y="6686"/>
                  </a:cubicBezTo>
                  <a:cubicBezTo>
                    <a:pt x="8354" y="6424"/>
                    <a:pt x="7941" y="5806"/>
                    <a:pt x="7941" y="5120"/>
                  </a:cubicBezTo>
                  <a:cubicBezTo>
                    <a:pt x="7941" y="4183"/>
                    <a:pt x="8700" y="3427"/>
                    <a:pt x="9636" y="3427"/>
                  </a:cubicBezTo>
                  <a:close/>
                  <a:moveTo>
                    <a:pt x="10766" y="7944"/>
                  </a:moveTo>
                  <a:cubicBezTo>
                    <a:pt x="11076" y="7944"/>
                    <a:pt x="11329" y="8194"/>
                    <a:pt x="11329" y="8507"/>
                  </a:cubicBezTo>
                  <a:lnTo>
                    <a:pt x="11329" y="14720"/>
                  </a:lnTo>
                  <a:lnTo>
                    <a:pt x="11895" y="14720"/>
                  </a:lnTo>
                  <a:cubicBezTo>
                    <a:pt x="12205" y="14720"/>
                    <a:pt x="12458" y="14969"/>
                    <a:pt x="12458" y="15283"/>
                  </a:cubicBezTo>
                  <a:cubicBezTo>
                    <a:pt x="12458" y="15596"/>
                    <a:pt x="12205" y="15849"/>
                    <a:pt x="11895" y="15849"/>
                  </a:cubicBezTo>
                  <a:lnTo>
                    <a:pt x="7378" y="15849"/>
                  </a:lnTo>
                  <a:cubicBezTo>
                    <a:pt x="7065" y="15849"/>
                    <a:pt x="6812" y="15596"/>
                    <a:pt x="6812" y="15283"/>
                  </a:cubicBezTo>
                  <a:cubicBezTo>
                    <a:pt x="6812" y="14969"/>
                    <a:pt x="7065" y="14720"/>
                    <a:pt x="7378" y="14720"/>
                  </a:cubicBezTo>
                  <a:lnTo>
                    <a:pt x="7941" y="14720"/>
                  </a:lnTo>
                  <a:lnTo>
                    <a:pt x="7941" y="9073"/>
                  </a:lnTo>
                  <a:lnTo>
                    <a:pt x="7378" y="9073"/>
                  </a:lnTo>
                  <a:cubicBezTo>
                    <a:pt x="7065" y="9073"/>
                    <a:pt x="6812" y="8821"/>
                    <a:pt x="6812" y="8507"/>
                  </a:cubicBezTo>
                  <a:cubicBezTo>
                    <a:pt x="6812" y="8194"/>
                    <a:pt x="7065" y="7944"/>
                    <a:pt x="7378" y="7944"/>
                  </a:cubicBezTo>
                  <a:close/>
                  <a:moveTo>
                    <a:pt x="1693" y="1"/>
                  </a:moveTo>
                  <a:cubicBezTo>
                    <a:pt x="756" y="1"/>
                    <a:pt x="0" y="759"/>
                    <a:pt x="0" y="1696"/>
                  </a:cubicBezTo>
                  <a:lnTo>
                    <a:pt x="0" y="17580"/>
                  </a:lnTo>
                  <a:cubicBezTo>
                    <a:pt x="0" y="18514"/>
                    <a:pt x="756" y="19273"/>
                    <a:pt x="1693" y="19273"/>
                  </a:cubicBezTo>
                  <a:lnTo>
                    <a:pt x="17577" y="19273"/>
                  </a:lnTo>
                  <a:cubicBezTo>
                    <a:pt x="18514" y="19273"/>
                    <a:pt x="19269" y="18514"/>
                    <a:pt x="19272" y="17580"/>
                  </a:cubicBezTo>
                  <a:lnTo>
                    <a:pt x="19272" y="1696"/>
                  </a:lnTo>
                  <a:cubicBezTo>
                    <a:pt x="19269" y="759"/>
                    <a:pt x="18514" y="1"/>
                    <a:pt x="17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grpSp>
        <p:nvGrpSpPr>
          <p:cNvPr id="6718" name="Google Shape;6718;p83"/>
          <p:cNvGrpSpPr/>
          <p:nvPr/>
        </p:nvGrpSpPr>
        <p:grpSpPr>
          <a:xfrm>
            <a:off x="6329788" y="3952813"/>
            <a:ext cx="339411" cy="337211"/>
            <a:chOff x="5049575" y="4993600"/>
            <a:chExt cx="482050" cy="478925"/>
          </a:xfrm>
        </p:grpSpPr>
        <p:sp>
          <p:nvSpPr>
            <p:cNvPr id="6719" name="Google Shape;6719;p83"/>
            <p:cNvSpPr/>
            <p:nvPr/>
          </p:nvSpPr>
          <p:spPr>
            <a:xfrm>
              <a:off x="5063200" y="5058825"/>
              <a:ext cx="315450" cy="164750"/>
            </a:xfrm>
            <a:custGeom>
              <a:avLst/>
              <a:gdLst/>
              <a:ahLst/>
              <a:cxnLst/>
              <a:rect l="l" t="t" r="r" b="b"/>
              <a:pathLst>
                <a:path w="12618" h="6590" extrusionOk="0">
                  <a:moveTo>
                    <a:pt x="3647" y="1"/>
                  </a:moveTo>
                  <a:lnTo>
                    <a:pt x="169" y="1846"/>
                  </a:lnTo>
                  <a:cubicBezTo>
                    <a:pt x="109" y="1877"/>
                    <a:pt x="51" y="1913"/>
                    <a:pt x="0" y="1952"/>
                  </a:cubicBezTo>
                  <a:lnTo>
                    <a:pt x="8892" y="6589"/>
                  </a:lnTo>
                  <a:lnTo>
                    <a:pt x="12617" y="4746"/>
                  </a:lnTo>
                  <a:lnTo>
                    <a:pt x="364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0" name="Google Shape;6720;p83"/>
            <p:cNvSpPr/>
            <p:nvPr/>
          </p:nvSpPr>
          <p:spPr>
            <a:xfrm>
              <a:off x="5299425" y="5133350"/>
              <a:ext cx="232200" cy="339175"/>
            </a:xfrm>
            <a:custGeom>
              <a:avLst/>
              <a:gdLst/>
              <a:ahLst/>
              <a:cxnLst/>
              <a:rect l="l" t="t" r="r" b="b"/>
              <a:pathLst>
                <a:path w="9288" h="13567" extrusionOk="0">
                  <a:moveTo>
                    <a:pt x="9284" y="1"/>
                  </a:moveTo>
                  <a:lnTo>
                    <a:pt x="4837" y="2202"/>
                  </a:lnTo>
                  <a:lnTo>
                    <a:pt x="4837" y="4680"/>
                  </a:lnTo>
                  <a:cubicBezTo>
                    <a:pt x="4837" y="4993"/>
                    <a:pt x="4584" y="5246"/>
                    <a:pt x="4271" y="5246"/>
                  </a:cubicBezTo>
                  <a:cubicBezTo>
                    <a:pt x="3957" y="5246"/>
                    <a:pt x="3707" y="4993"/>
                    <a:pt x="3707" y="4680"/>
                  </a:cubicBezTo>
                  <a:lnTo>
                    <a:pt x="3707" y="2762"/>
                  </a:lnTo>
                  <a:lnTo>
                    <a:pt x="1" y="4593"/>
                  </a:lnTo>
                  <a:lnTo>
                    <a:pt x="1" y="13566"/>
                  </a:lnTo>
                  <a:cubicBezTo>
                    <a:pt x="13" y="13560"/>
                    <a:pt x="25" y="13557"/>
                    <a:pt x="37" y="13551"/>
                  </a:cubicBezTo>
                  <a:lnTo>
                    <a:pt x="8553" y="9236"/>
                  </a:lnTo>
                  <a:cubicBezTo>
                    <a:pt x="9004" y="9010"/>
                    <a:pt x="9287" y="8550"/>
                    <a:pt x="9287" y="8047"/>
                  </a:cubicBezTo>
                  <a:lnTo>
                    <a:pt x="9287" y="52"/>
                  </a:lnTo>
                  <a:cubicBezTo>
                    <a:pt x="9287" y="34"/>
                    <a:pt x="9287" y="19"/>
                    <a:pt x="92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1" name="Google Shape;6721;p83"/>
            <p:cNvSpPr/>
            <p:nvPr/>
          </p:nvSpPr>
          <p:spPr>
            <a:xfrm>
              <a:off x="5184475" y="4993600"/>
              <a:ext cx="334125" cy="168525"/>
            </a:xfrm>
            <a:custGeom>
              <a:avLst/>
              <a:gdLst/>
              <a:ahLst/>
              <a:cxnLst/>
              <a:rect l="l" t="t" r="r" b="b"/>
              <a:pathLst>
                <a:path w="13365" h="6741" extrusionOk="0">
                  <a:moveTo>
                    <a:pt x="4040" y="0"/>
                  </a:moveTo>
                  <a:cubicBezTo>
                    <a:pt x="3830" y="0"/>
                    <a:pt x="3621" y="50"/>
                    <a:pt x="3430" y="149"/>
                  </a:cubicBezTo>
                  <a:lnTo>
                    <a:pt x="0" y="1971"/>
                  </a:lnTo>
                  <a:lnTo>
                    <a:pt x="9013" y="6741"/>
                  </a:lnTo>
                  <a:lnTo>
                    <a:pt x="13364" y="4588"/>
                  </a:lnTo>
                  <a:cubicBezTo>
                    <a:pt x="13298" y="4537"/>
                    <a:pt x="13226" y="4492"/>
                    <a:pt x="13151" y="4455"/>
                  </a:cubicBezTo>
                  <a:lnTo>
                    <a:pt x="4638" y="140"/>
                  </a:lnTo>
                  <a:lnTo>
                    <a:pt x="4635" y="140"/>
                  </a:lnTo>
                  <a:cubicBezTo>
                    <a:pt x="4446" y="47"/>
                    <a:pt x="4243" y="0"/>
                    <a:pt x="4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sp>
          <p:nvSpPr>
            <p:cNvPr id="6722" name="Google Shape;6722;p83"/>
            <p:cNvSpPr/>
            <p:nvPr/>
          </p:nvSpPr>
          <p:spPr>
            <a:xfrm>
              <a:off x="5049575" y="5132450"/>
              <a:ext cx="221650" cy="339925"/>
            </a:xfrm>
            <a:custGeom>
              <a:avLst/>
              <a:gdLst/>
              <a:ahLst/>
              <a:cxnLst/>
              <a:rect l="l" t="t" r="r" b="b"/>
              <a:pathLst>
                <a:path w="8866" h="13597" extrusionOk="0">
                  <a:moveTo>
                    <a:pt x="5803" y="5648"/>
                  </a:moveTo>
                  <a:cubicBezTo>
                    <a:pt x="5997" y="5648"/>
                    <a:pt x="6186" y="5748"/>
                    <a:pt x="6291" y="5927"/>
                  </a:cubicBezTo>
                  <a:cubicBezTo>
                    <a:pt x="6450" y="6195"/>
                    <a:pt x="6360" y="6541"/>
                    <a:pt x="6092" y="6701"/>
                  </a:cubicBezTo>
                  <a:lnTo>
                    <a:pt x="3843" y="8016"/>
                  </a:lnTo>
                  <a:lnTo>
                    <a:pt x="3834" y="8023"/>
                  </a:lnTo>
                  <a:lnTo>
                    <a:pt x="3831" y="8026"/>
                  </a:lnTo>
                  <a:lnTo>
                    <a:pt x="3818" y="8029"/>
                  </a:lnTo>
                  <a:cubicBezTo>
                    <a:pt x="3812" y="8032"/>
                    <a:pt x="3806" y="8035"/>
                    <a:pt x="3800" y="8038"/>
                  </a:cubicBezTo>
                  <a:lnTo>
                    <a:pt x="3785" y="8047"/>
                  </a:lnTo>
                  <a:lnTo>
                    <a:pt x="3767" y="8053"/>
                  </a:lnTo>
                  <a:lnTo>
                    <a:pt x="3752" y="8059"/>
                  </a:lnTo>
                  <a:lnTo>
                    <a:pt x="3734" y="8065"/>
                  </a:lnTo>
                  <a:lnTo>
                    <a:pt x="3716" y="8071"/>
                  </a:lnTo>
                  <a:lnTo>
                    <a:pt x="3698" y="8077"/>
                  </a:lnTo>
                  <a:cubicBezTo>
                    <a:pt x="3692" y="8077"/>
                    <a:pt x="3686" y="8080"/>
                    <a:pt x="3680" y="8080"/>
                  </a:cubicBezTo>
                  <a:cubicBezTo>
                    <a:pt x="3671" y="8083"/>
                    <a:pt x="3668" y="8083"/>
                    <a:pt x="3665" y="8083"/>
                  </a:cubicBezTo>
                  <a:lnTo>
                    <a:pt x="3641" y="8089"/>
                  </a:lnTo>
                  <a:lnTo>
                    <a:pt x="3629" y="8089"/>
                  </a:lnTo>
                  <a:cubicBezTo>
                    <a:pt x="3620" y="8089"/>
                    <a:pt x="3611" y="8092"/>
                    <a:pt x="3602" y="8092"/>
                  </a:cubicBezTo>
                  <a:lnTo>
                    <a:pt x="3484" y="8092"/>
                  </a:lnTo>
                  <a:lnTo>
                    <a:pt x="3466" y="8089"/>
                  </a:lnTo>
                  <a:cubicBezTo>
                    <a:pt x="3460" y="8089"/>
                    <a:pt x="3454" y="8086"/>
                    <a:pt x="3448" y="8086"/>
                  </a:cubicBezTo>
                  <a:cubicBezTo>
                    <a:pt x="3442" y="8083"/>
                    <a:pt x="3436" y="8083"/>
                    <a:pt x="3433" y="8080"/>
                  </a:cubicBezTo>
                  <a:lnTo>
                    <a:pt x="3412" y="8077"/>
                  </a:lnTo>
                  <a:cubicBezTo>
                    <a:pt x="3406" y="8077"/>
                    <a:pt x="3403" y="8074"/>
                    <a:pt x="3397" y="8071"/>
                  </a:cubicBezTo>
                  <a:lnTo>
                    <a:pt x="3376" y="8065"/>
                  </a:lnTo>
                  <a:lnTo>
                    <a:pt x="3361" y="8062"/>
                  </a:lnTo>
                  <a:lnTo>
                    <a:pt x="3343" y="8053"/>
                  </a:lnTo>
                  <a:lnTo>
                    <a:pt x="3328" y="8047"/>
                  </a:lnTo>
                  <a:lnTo>
                    <a:pt x="3310" y="8038"/>
                  </a:lnTo>
                  <a:lnTo>
                    <a:pt x="3295" y="8032"/>
                  </a:lnTo>
                  <a:cubicBezTo>
                    <a:pt x="3289" y="8029"/>
                    <a:pt x="3282" y="8026"/>
                    <a:pt x="3276" y="8019"/>
                  </a:cubicBezTo>
                  <a:lnTo>
                    <a:pt x="3261" y="8013"/>
                  </a:lnTo>
                  <a:lnTo>
                    <a:pt x="3246" y="8001"/>
                  </a:lnTo>
                  <a:cubicBezTo>
                    <a:pt x="3240" y="7998"/>
                    <a:pt x="3237" y="7995"/>
                    <a:pt x="3231" y="7992"/>
                  </a:cubicBezTo>
                  <a:lnTo>
                    <a:pt x="3216" y="7980"/>
                  </a:lnTo>
                  <a:cubicBezTo>
                    <a:pt x="3210" y="7977"/>
                    <a:pt x="3207" y="7974"/>
                    <a:pt x="3201" y="7968"/>
                  </a:cubicBezTo>
                  <a:cubicBezTo>
                    <a:pt x="3198" y="7965"/>
                    <a:pt x="3192" y="7962"/>
                    <a:pt x="3186" y="7956"/>
                  </a:cubicBezTo>
                  <a:lnTo>
                    <a:pt x="3174" y="7944"/>
                  </a:lnTo>
                  <a:lnTo>
                    <a:pt x="3159" y="7932"/>
                  </a:lnTo>
                  <a:lnTo>
                    <a:pt x="3147" y="7917"/>
                  </a:lnTo>
                  <a:cubicBezTo>
                    <a:pt x="3141" y="7914"/>
                    <a:pt x="3138" y="7908"/>
                    <a:pt x="3135" y="7905"/>
                  </a:cubicBezTo>
                  <a:lnTo>
                    <a:pt x="3120" y="7890"/>
                  </a:lnTo>
                  <a:lnTo>
                    <a:pt x="3111" y="7875"/>
                  </a:lnTo>
                  <a:cubicBezTo>
                    <a:pt x="3105" y="7869"/>
                    <a:pt x="3102" y="7863"/>
                    <a:pt x="3096" y="7857"/>
                  </a:cubicBezTo>
                  <a:lnTo>
                    <a:pt x="3087" y="7845"/>
                  </a:lnTo>
                  <a:lnTo>
                    <a:pt x="3075" y="7827"/>
                  </a:lnTo>
                  <a:lnTo>
                    <a:pt x="3069" y="7815"/>
                  </a:lnTo>
                  <a:lnTo>
                    <a:pt x="3069" y="7812"/>
                  </a:lnTo>
                  <a:lnTo>
                    <a:pt x="3063" y="7803"/>
                  </a:lnTo>
                  <a:lnTo>
                    <a:pt x="2415" y="6631"/>
                  </a:lnTo>
                  <a:cubicBezTo>
                    <a:pt x="2265" y="6357"/>
                    <a:pt x="2367" y="6014"/>
                    <a:pt x="2641" y="5863"/>
                  </a:cubicBezTo>
                  <a:lnTo>
                    <a:pt x="2635" y="5863"/>
                  </a:lnTo>
                  <a:cubicBezTo>
                    <a:pt x="2722" y="5816"/>
                    <a:pt x="2815" y="5793"/>
                    <a:pt x="2908" y="5793"/>
                  </a:cubicBezTo>
                  <a:cubicBezTo>
                    <a:pt x="3107" y="5793"/>
                    <a:pt x="3300" y="5899"/>
                    <a:pt x="3403" y="6086"/>
                  </a:cubicBezTo>
                  <a:lnTo>
                    <a:pt x="3770" y="6752"/>
                  </a:lnTo>
                  <a:lnTo>
                    <a:pt x="5520" y="5725"/>
                  </a:lnTo>
                  <a:cubicBezTo>
                    <a:pt x="5609" y="5673"/>
                    <a:pt x="5707" y="5648"/>
                    <a:pt x="5803" y="5648"/>
                  </a:cubicBezTo>
                  <a:close/>
                  <a:moveTo>
                    <a:pt x="6" y="1"/>
                  </a:moveTo>
                  <a:cubicBezTo>
                    <a:pt x="3" y="25"/>
                    <a:pt x="0" y="52"/>
                    <a:pt x="0" y="76"/>
                  </a:cubicBezTo>
                  <a:lnTo>
                    <a:pt x="0" y="8095"/>
                  </a:lnTo>
                  <a:cubicBezTo>
                    <a:pt x="0" y="8589"/>
                    <a:pt x="274" y="9043"/>
                    <a:pt x="714" y="9269"/>
                  </a:cubicBezTo>
                  <a:lnTo>
                    <a:pt x="8820" y="13572"/>
                  </a:lnTo>
                  <a:lnTo>
                    <a:pt x="8826" y="13575"/>
                  </a:lnTo>
                  <a:lnTo>
                    <a:pt x="8865" y="13596"/>
                  </a:lnTo>
                  <a:lnTo>
                    <a:pt x="8865" y="4620"/>
                  </a:lnTo>
                  <a:lnTo>
                    <a:pt x="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435D74"/>
                </a:solidFill>
              </a:endParaRPr>
            </a:p>
          </p:txBody>
        </p:sp>
      </p:grpSp>
      <p:sp>
        <p:nvSpPr>
          <p:cNvPr id="6723" name="Google Shape;6723;p83"/>
          <p:cNvSpPr txBox="1"/>
          <p:nvPr/>
        </p:nvSpPr>
        <p:spPr>
          <a:xfrm>
            <a:off x="723400" y="1187975"/>
            <a:ext cx="76971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resize </a:t>
            </a:r>
            <a:r>
              <a:rPr lang="en" sz="1100" dirty="0">
                <a:solidFill>
                  <a:schemeClr val="lt1"/>
                </a:solidFill>
              </a:rPr>
              <a:t>these icons without losing quality.</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You can </a:t>
            </a:r>
            <a:r>
              <a:rPr lang="en" sz="1100" b="1" dirty="0">
                <a:solidFill>
                  <a:schemeClr val="dk2"/>
                </a:solidFill>
              </a:rPr>
              <a:t>change the stroke and fill color</a:t>
            </a:r>
            <a:r>
              <a:rPr lang="en" sz="1100" dirty="0">
                <a:solidFill>
                  <a:schemeClr val="lt1"/>
                </a:solidFill>
              </a:rPr>
              <a:t>; just select the icon and click on the </a:t>
            </a:r>
            <a:r>
              <a:rPr lang="en" sz="1100" b="1" dirty="0">
                <a:solidFill>
                  <a:schemeClr val="dk2"/>
                </a:solidFill>
              </a:rPr>
              <a:t>paint bucket/pen</a:t>
            </a:r>
            <a:r>
              <a:rPr lang="en" sz="1100" dirty="0">
                <a:solidFill>
                  <a:schemeClr val="lt1"/>
                </a:solidFill>
              </a:rPr>
              <a:t>.</a:t>
            </a:r>
            <a:endParaRPr sz="1100" dirty="0">
              <a:solidFill>
                <a:schemeClr val="lt1"/>
              </a:solidFill>
            </a:endParaRPr>
          </a:p>
          <a:p>
            <a:pPr marL="0" lvl="0" indent="0" algn="ctr" rtl="0">
              <a:lnSpc>
                <a:spcPct val="100000"/>
              </a:lnSpc>
              <a:spcBef>
                <a:spcPts val="0"/>
              </a:spcBef>
              <a:spcAft>
                <a:spcPts val="0"/>
              </a:spcAft>
              <a:buNone/>
            </a:pPr>
            <a:r>
              <a:rPr lang="en" sz="1100" dirty="0">
                <a:solidFill>
                  <a:schemeClr val="lt1"/>
                </a:solidFill>
              </a:rPr>
              <a:t>In Google Slides, you can also use </a:t>
            </a:r>
            <a:r>
              <a:rPr lang="en" sz="1100" b="1" dirty="0">
                <a:solidFill>
                  <a:schemeClr val="dk2"/>
                </a:solidFill>
                <a:uFill>
                  <a:noFill/>
                </a:uFill>
                <a:hlinkClick r:id="rId3">
                  <a:extLst>
                    <a:ext uri="{A12FA001-AC4F-418D-AE19-62706E023703}">
                      <ahyp:hlinkClr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val="tx"/>
                    </a:ext>
                  </a:extLst>
                </a:hlinkClick>
              </a:rPr>
              <a:t>Flaticon’s extension</a:t>
            </a:r>
            <a:r>
              <a:rPr lang="en" sz="1100" dirty="0">
                <a:solidFill>
                  <a:schemeClr val="lt1"/>
                </a:solidFill>
              </a:rPr>
              <a:t>, allowing you to customize and add even more icons.</a:t>
            </a:r>
            <a:endParaRPr sz="1100" dirty="0">
              <a:solidFill>
                <a:schemeClr val="lt1"/>
              </a:solidFill>
            </a:endParaRPr>
          </a:p>
        </p:txBody>
      </p:sp>
      <p:sp>
        <p:nvSpPr>
          <p:cNvPr id="6724" name="Google Shape;6724;p83"/>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...and our sets of editable icons</a:t>
            </a:r>
            <a:endParaRPr/>
          </a:p>
        </p:txBody>
      </p:sp>
      <p:grpSp>
        <p:nvGrpSpPr>
          <p:cNvPr id="6725" name="Google Shape;6725;p83"/>
          <p:cNvGrpSpPr/>
          <p:nvPr/>
        </p:nvGrpSpPr>
        <p:grpSpPr>
          <a:xfrm>
            <a:off x="7248742" y="3975375"/>
            <a:ext cx="195300" cy="343772"/>
            <a:chOff x="3999225" y="4364775"/>
            <a:chExt cx="195300" cy="343772"/>
          </a:xfrm>
        </p:grpSpPr>
        <p:grpSp>
          <p:nvGrpSpPr>
            <p:cNvPr id="6726" name="Google Shape;6726;p83"/>
            <p:cNvGrpSpPr/>
            <p:nvPr/>
          </p:nvGrpSpPr>
          <p:grpSpPr>
            <a:xfrm>
              <a:off x="4048568" y="4562577"/>
              <a:ext cx="97317" cy="145970"/>
              <a:chOff x="1529575" y="2222650"/>
              <a:chExt cx="203125" cy="304675"/>
            </a:xfrm>
          </p:grpSpPr>
          <p:sp>
            <p:nvSpPr>
              <p:cNvPr id="6727" name="Google Shape;6727;p83"/>
              <p:cNvSpPr/>
              <p:nvPr/>
            </p:nvSpPr>
            <p:spPr>
              <a:xfrm>
                <a:off x="1631125" y="2222650"/>
                <a:ext cx="25" cy="304675"/>
              </a:xfrm>
              <a:custGeom>
                <a:avLst/>
                <a:gdLst/>
                <a:ahLst/>
                <a:cxnLst/>
                <a:rect l="l" t="t" r="r" b="b"/>
                <a:pathLst>
                  <a:path w="1" h="12187" fill="none" extrusionOk="0">
                    <a:moveTo>
                      <a:pt x="1" y="1"/>
                    </a:moveTo>
                    <a:lnTo>
                      <a:pt x="1" y="12187"/>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83"/>
              <p:cNvSpPr/>
              <p:nvPr/>
            </p:nvSpPr>
            <p:spPr>
              <a:xfrm>
                <a:off x="1529575" y="2425750"/>
                <a:ext cx="203125" cy="25"/>
              </a:xfrm>
              <a:custGeom>
                <a:avLst/>
                <a:gdLst/>
                <a:ahLst/>
                <a:cxnLst/>
                <a:rect l="l" t="t" r="r" b="b"/>
                <a:pathLst>
                  <a:path w="8125" h="1" fill="none" extrusionOk="0">
                    <a:moveTo>
                      <a:pt x="1" y="1"/>
                    </a:moveTo>
                    <a:lnTo>
                      <a:pt x="8125"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29" name="Google Shape;6729;p83"/>
            <p:cNvGrpSpPr/>
            <p:nvPr/>
          </p:nvGrpSpPr>
          <p:grpSpPr>
            <a:xfrm>
              <a:off x="3999225" y="4364775"/>
              <a:ext cx="195300" cy="195300"/>
              <a:chOff x="3999225" y="4364775"/>
              <a:chExt cx="195300" cy="195300"/>
            </a:xfrm>
          </p:grpSpPr>
          <p:sp>
            <p:nvSpPr>
              <p:cNvPr id="6730" name="Google Shape;6730;p83"/>
              <p:cNvSpPr/>
              <p:nvPr/>
            </p:nvSpPr>
            <p:spPr>
              <a:xfrm>
                <a:off x="3999225" y="436477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83"/>
              <p:cNvSpPr/>
              <p:nvPr/>
            </p:nvSpPr>
            <p:spPr>
              <a:xfrm>
                <a:off x="4029725" y="439525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2" name="Google Shape;6732;p83"/>
          <p:cNvGrpSpPr/>
          <p:nvPr/>
        </p:nvGrpSpPr>
        <p:grpSpPr>
          <a:xfrm>
            <a:off x="7564186" y="3991627"/>
            <a:ext cx="277088" cy="259611"/>
            <a:chOff x="4335888" y="4398114"/>
            <a:chExt cx="277088" cy="259611"/>
          </a:xfrm>
        </p:grpSpPr>
        <p:grpSp>
          <p:nvGrpSpPr>
            <p:cNvPr id="6733" name="Google Shape;6733;p83"/>
            <p:cNvGrpSpPr/>
            <p:nvPr/>
          </p:nvGrpSpPr>
          <p:grpSpPr>
            <a:xfrm>
              <a:off x="4335888" y="4462425"/>
              <a:ext cx="195300" cy="195300"/>
              <a:chOff x="4335888" y="4462425"/>
              <a:chExt cx="195300" cy="195300"/>
            </a:xfrm>
          </p:grpSpPr>
          <p:sp>
            <p:nvSpPr>
              <p:cNvPr id="6734" name="Google Shape;6734;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36" name="Google Shape;6736;p83"/>
            <p:cNvGrpSpPr/>
            <p:nvPr/>
          </p:nvGrpSpPr>
          <p:grpSpPr>
            <a:xfrm>
              <a:off x="4509813" y="4398114"/>
              <a:ext cx="103162" cy="103198"/>
              <a:chOff x="2277975" y="2021700"/>
              <a:chExt cx="215325" cy="215400"/>
            </a:xfrm>
          </p:grpSpPr>
          <p:sp>
            <p:nvSpPr>
              <p:cNvPr id="6737" name="Google Shape;6737;p83"/>
              <p:cNvSpPr/>
              <p:nvPr/>
            </p:nvSpPr>
            <p:spPr>
              <a:xfrm>
                <a:off x="2277975" y="2026475"/>
                <a:ext cx="210650" cy="210625"/>
              </a:xfrm>
              <a:custGeom>
                <a:avLst/>
                <a:gdLst/>
                <a:ahLst/>
                <a:cxnLst/>
                <a:rect l="l" t="t" r="r" b="b"/>
                <a:pathLst>
                  <a:path w="8426" h="8425" fill="none" extrusionOk="0">
                    <a:moveTo>
                      <a:pt x="8425" y="0"/>
                    </a:moveTo>
                    <a:lnTo>
                      <a:pt x="1" y="8425"/>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83"/>
              <p:cNvSpPr/>
              <p:nvPr/>
            </p:nvSpPr>
            <p:spPr>
              <a:xfrm>
                <a:off x="2349675" y="2021700"/>
                <a:ext cx="143625" cy="143500"/>
              </a:xfrm>
              <a:custGeom>
                <a:avLst/>
                <a:gdLst/>
                <a:ahLst/>
                <a:cxnLst/>
                <a:rect l="l" t="t" r="r" b="b"/>
                <a:pathLst>
                  <a:path w="5745" h="5740" fill="none" extrusionOk="0">
                    <a:moveTo>
                      <a:pt x="1" y="0"/>
                    </a:moveTo>
                    <a:lnTo>
                      <a:pt x="5744" y="0"/>
                    </a:lnTo>
                    <a:lnTo>
                      <a:pt x="5744" y="5740"/>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39" name="Google Shape;6739;p83"/>
          <p:cNvGrpSpPr/>
          <p:nvPr/>
        </p:nvGrpSpPr>
        <p:grpSpPr>
          <a:xfrm>
            <a:off x="7961419" y="4049613"/>
            <a:ext cx="392275" cy="195300"/>
            <a:chOff x="4752588" y="4440200"/>
            <a:chExt cx="392275" cy="195300"/>
          </a:xfrm>
        </p:grpSpPr>
        <p:grpSp>
          <p:nvGrpSpPr>
            <p:cNvPr id="6740" name="Google Shape;6740;p83"/>
            <p:cNvGrpSpPr/>
            <p:nvPr/>
          </p:nvGrpSpPr>
          <p:grpSpPr>
            <a:xfrm>
              <a:off x="4950384" y="4469728"/>
              <a:ext cx="194479" cy="136244"/>
              <a:chOff x="3163375" y="2175125"/>
              <a:chExt cx="405925" cy="284375"/>
            </a:xfrm>
          </p:grpSpPr>
          <p:sp>
            <p:nvSpPr>
              <p:cNvPr id="6741" name="Google Shape;6741;p83"/>
              <p:cNvSpPr/>
              <p:nvPr/>
            </p:nvSpPr>
            <p:spPr>
              <a:xfrm>
                <a:off x="3163375" y="2317300"/>
                <a:ext cx="389050" cy="25"/>
              </a:xfrm>
              <a:custGeom>
                <a:avLst/>
                <a:gdLst/>
                <a:ahLst/>
                <a:cxnLst/>
                <a:rect l="l" t="t" r="r" b="b"/>
                <a:pathLst>
                  <a:path w="15562" h="1" fill="none" extrusionOk="0">
                    <a:moveTo>
                      <a:pt x="15562" y="1"/>
                    </a:moveTo>
                    <a:lnTo>
                      <a:pt x="1" y="1"/>
                    </a:lnTo>
                  </a:path>
                </a:pathLst>
              </a:custGeom>
              <a:solidFill>
                <a:srgbClr val="869FB2"/>
              </a:solidFill>
              <a:ln w="19050" cap="sq"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83"/>
              <p:cNvSpPr/>
              <p:nvPr/>
            </p:nvSpPr>
            <p:spPr>
              <a:xfrm>
                <a:off x="3299975" y="2175125"/>
                <a:ext cx="25" cy="284375"/>
              </a:xfrm>
              <a:custGeom>
                <a:avLst/>
                <a:gdLst/>
                <a:ahLst/>
                <a:cxnLst/>
                <a:rect l="l" t="t" r="r" b="b"/>
                <a:pathLst>
                  <a:path w="1" h="11375" fill="none" extrusionOk="0">
                    <a:moveTo>
                      <a:pt x="0" y="1"/>
                    </a:moveTo>
                    <a:lnTo>
                      <a:pt x="0" y="11374"/>
                    </a:lnTo>
                  </a:path>
                </a:pathLst>
              </a:custGeom>
              <a:solidFill>
                <a:srgbClr val="869FB2"/>
              </a:solidFill>
              <a:ln w="19050" cap="rnd" cmpd="sng">
                <a:solidFill>
                  <a:srgbClr val="869FB2"/>
                </a:solidFill>
                <a:prstDash val="solid"/>
                <a:miter lim="4061"/>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83"/>
              <p:cNvSpPr/>
              <p:nvPr/>
            </p:nvSpPr>
            <p:spPr>
              <a:xfrm>
                <a:off x="3438275" y="2186300"/>
                <a:ext cx="131025" cy="261925"/>
              </a:xfrm>
              <a:custGeom>
                <a:avLst/>
                <a:gdLst/>
                <a:ahLst/>
                <a:cxnLst/>
                <a:rect l="l" t="t" r="r" b="b"/>
                <a:pathLst>
                  <a:path w="5241" h="10477" fill="none" extrusionOk="0">
                    <a:moveTo>
                      <a:pt x="0" y="10476"/>
                    </a:moveTo>
                    <a:lnTo>
                      <a:pt x="5240" y="5241"/>
                    </a:lnTo>
                    <a:lnTo>
                      <a:pt x="0" y="1"/>
                    </a:lnTo>
                  </a:path>
                </a:pathLst>
              </a:custGeom>
              <a:solidFill>
                <a:srgbClr val="869FB2"/>
              </a:solidFill>
              <a:ln w="19050" cap="rnd"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4" name="Google Shape;6744;p83"/>
            <p:cNvGrpSpPr/>
            <p:nvPr/>
          </p:nvGrpSpPr>
          <p:grpSpPr>
            <a:xfrm>
              <a:off x="4752588" y="4440200"/>
              <a:ext cx="195300" cy="195300"/>
              <a:chOff x="4335888" y="4462425"/>
              <a:chExt cx="195300" cy="195300"/>
            </a:xfrm>
          </p:grpSpPr>
          <p:sp>
            <p:nvSpPr>
              <p:cNvPr id="6745" name="Google Shape;6745;p83"/>
              <p:cNvSpPr/>
              <p:nvPr/>
            </p:nvSpPr>
            <p:spPr>
              <a:xfrm>
                <a:off x="4335888" y="4462425"/>
                <a:ext cx="195300" cy="195300"/>
              </a:xfrm>
              <a:prstGeom prst="ellipse">
                <a:avLst/>
              </a:prstGeom>
              <a:solidFill>
                <a:schemeClr val="dk2"/>
              </a:solidFill>
              <a:ln w="952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83"/>
              <p:cNvSpPr/>
              <p:nvPr/>
            </p:nvSpPr>
            <p:spPr>
              <a:xfrm>
                <a:off x="4366388" y="4492900"/>
                <a:ext cx="134400" cy="134400"/>
              </a:xfrm>
              <a:prstGeom prst="ellipse">
                <a:avLst/>
              </a:prstGeom>
              <a:solidFill>
                <a:schemeClr val="dk2"/>
              </a:soli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750"/>
        <p:cNvGrpSpPr/>
        <p:nvPr/>
      </p:nvGrpSpPr>
      <p:grpSpPr>
        <a:xfrm>
          <a:off x="0" y="0"/>
          <a:ext cx="0" cy="0"/>
          <a:chOff x="0" y="0"/>
          <a:chExt cx="0" cy="0"/>
        </a:xfrm>
      </p:grpSpPr>
      <p:grpSp>
        <p:nvGrpSpPr>
          <p:cNvPr id="6751" name="Google Shape;6751;p84"/>
          <p:cNvGrpSpPr/>
          <p:nvPr/>
        </p:nvGrpSpPr>
        <p:grpSpPr>
          <a:xfrm>
            <a:off x="856199" y="1311179"/>
            <a:ext cx="322099" cy="370529"/>
            <a:chOff x="-42971725" y="3217825"/>
            <a:chExt cx="275675" cy="317125"/>
          </a:xfrm>
        </p:grpSpPr>
        <p:sp>
          <p:nvSpPr>
            <p:cNvPr id="6752" name="Google Shape;6752;p84"/>
            <p:cNvSpPr/>
            <p:nvPr/>
          </p:nvSpPr>
          <p:spPr>
            <a:xfrm>
              <a:off x="-42951250" y="3279250"/>
              <a:ext cx="233950" cy="152050"/>
            </a:xfrm>
            <a:custGeom>
              <a:avLst/>
              <a:gdLst/>
              <a:ahLst/>
              <a:cxnLst/>
              <a:rect l="l" t="t" r="r" b="b"/>
              <a:pathLst>
                <a:path w="9358" h="6082" extrusionOk="0">
                  <a:moveTo>
                    <a:pt x="379" y="1"/>
                  </a:moveTo>
                  <a:cubicBezTo>
                    <a:pt x="158" y="1"/>
                    <a:pt x="1" y="221"/>
                    <a:pt x="1" y="410"/>
                  </a:cubicBezTo>
                  <a:lnTo>
                    <a:pt x="1" y="6081"/>
                  </a:lnTo>
                  <a:lnTo>
                    <a:pt x="9357" y="6081"/>
                  </a:lnTo>
                  <a:lnTo>
                    <a:pt x="9357" y="410"/>
                  </a:lnTo>
                  <a:cubicBezTo>
                    <a:pt x="9357" y="158"/>
                    <a:pt x="9168" y="1"/>
                    <a:pt x="89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84"/>
            <p:cNvSpPr/>
            <p:nvPr/>
          </p:nvSpPr>
          <p:spPr>
            <a:xfrm>
              <a:off x="-42971725" y="3451750"/>
              <a:ext cx="275675" cy="83200"/>
            </a:xfrm>
            <a:custGeom>
              <a:avLst/>
              <a:gdLst/>
              <a:ahLst/>
              <a:cxnLst/>
              <a:rect l="l" t="t" r="r" b="b"/>
              <a:pathLst>
                <a:path w="11027" h="3328" extrusionOk="0">
                  <a:moveTo>
                    <a:pt x="63" y="0"/>
                  </a:moveTo>
                  <a:cubicBezTo>
                    <a:pt x="32" y="126"/>
                    <a:pt x="0" y="284"/>
                    <a:pt x="0" y="410"/>
                  </a:cubicBezTo>
                  <a:cubicBezTo>
                    <a:pt x="0" y="1103"/>
                    <a:pt x="536" y="1670"/>
                    <a:pt x="1198" y="1670"/>
                  </a:cubicBezTo>
                  <a:lnTo>
                    <a:pt x="3151" y="1670"/>
                  </a:lnTo>
                  <a:lnTo>
                    <a:pt x="2615" y="2710"/>
                  </a:lnTo>
                  <a:cubicBezTo>
                    <a:pt x="2521" y="2930"/>
                    <a:pt x="2615" y="3182"/>
                    <a:pt x="2836" y="3277"/>
                  </a:cubicBezTo>
                  <a:cubicBezTo>
                    <a:pt x="2889" y="3312"/>
                    <a:pt x="2949" y="3328"/>
                    <a:pt x="3009" y="3328"/>
                  </a:cubicBezTo>
                  <a:cubicBezTo>
                    <a:pt x="3166" y="3328"/>
                    <a:pt x="3326" y="3224"/>
                    <a:pt x="3371" y="3088"/>
                  </a:cubicBezTo>
                  <a:lnTo>
                    <a:pt x="4096" y="1639"/>
                  </a:lnTo>
                  <a:lnTo>
                    <a:pt x="5073" y="1639"/>
                  </a:lnTo>
                  <a:lnTo>
                    <a:pt x="5073" y="2867"/>
                  </a:lnTo>
                  <a:cubicBezTo>
                    <a:pt x="5073" y="3119"/>
                    <a:pt x="5262" y="3308"/>
                    <a:pt x="5514" y="3308"/>
                  </a:cubicBezTo>
                  <a:cubicBezTo>
                    <a:pt x="5734" y="3308"/>
                    <a:pt x="5892" y="3119"/>
                    <a:pt x="5892" y="2867"/>
                  </a:cubicBezTo>
                  <a:lnTo>
                    <a:pt x="5892" y="1639"/>
                  </a:lnTo>
                  <a:lnTo>
                    <a:pt x="6868" y="1639"/>
                  </a:lnTo>
                  <a:lnTo>
                    <a:pt x="7593" y="3088"/>
                  </a:lnTo>
                  <a:cubicBezTo>
                    <a:pt x="7688" y="3230"/>
                    <a:pt x="7835" y="3301"/>
                    <a:pt x="7983" y="3301"/>
                  </a:cubicBezTo>
                  <a:cubicBezTo>
                    <a:pt x="8032" y="3301"/>
                    <a:pt x="8081" y="3293"/>
                    <a:pt x="8129" y="3277"/>
                  </a:cubicBezTo>
                  <a:cubicBezTo>
                    <a:pt x="8349" y="3151"/>
                    <a:pt x="8412" y="2930"/>
                    <a:pt x="8349" y="2710"/>
                  </a:cubicBezTo>
                  <a:lnTo>
                    <a:pt x="7814" y="1670"/>
                  </a:lnTo>
                  <a:lnTo>
                    <a:pt x="9767" y="1670"/>
                  </a:lnTo>
                  <a:cubicBezTo>
                    <a:pt x="10429" y="1670"/>
                    <a:pt x="11027" y="1103"/>
                    <a:pt x="11027" y="410"/>
                  </a:cubicBezTo>
                  <a:cubicBezTo>
                    <a:pt x="11027" y="252"/>
                    <a:pt x="10964" y="126"/>
                    <a:pt x="109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84"/>
            <p:cNvSpPr/>
            <p:nvPr/>
          </p:nvSpPr>
          <p:spPr>
            <a:xfrm>
              <a:off x="-42866975" y="3217825"/>
              <a:ext cx="63025" cy="40975"/>
            </a:xfrm>
            <a:custGeom>
              <a:avLst/>
              <a:gdLst/>
              <a:ahLst/>
              <a:cxnLst/>
              <a:rect l="l" t="t" r="r" b="b"/>
              <a:pathLst>
                <a:path w="2521" h="1639" extrusionOk="0">
                  <a:moveTo>
                    <a:pt x="442" y="0"/>
                  </a:moveTo>
                  <a:cubicBezTo>
                    <a:pt x="221" y="0"/>
                    <a:pt x="1" y="189"/>
                    <a:pt x="1" y="410"/>
                  </a:cubicBezTo>
                  <a:lnTo>
                    <a:pt x="1" y="1639"/>
                  </a:lnTo>
                  <a:lnTo>
                    <a:pt x="2489" y="1639"/>
                  </a:lnTo>
                  <a:lnTo>
                    <a:pt x="2489" y="410"/>
                  </a:lnTo>
                  <a:lnTo>
                    <a:pt x="2521" y="410"/>
                  </a:lnTo>
                  <a:cubicBezTo>
                    <a:pt x="2521" y="189"/>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5" name="Google Shape;6755;p84"/>
          <p:cNvGrpSpPr/>
          <p:nvPr/>
        </p:nvGrpSpPr>
        <p:grpSpPr>
          <a:xfrm>
            <a:off x="828113" y="1779835"/>
            <a:ext cx="378270" cy="337551"/>
            <a:chOff x="-42996150" y="3612600"/>
            <a:chExt cx="323750" cy="288900"/>
          </a:xfrm>
        </p:grpSpPr>
        <p:sp>
          <p:nvSpPr>
            <p:cNvPr id="6756" name="Google Shape;6756;p84"/>
            <p:cNvSpPr/>
            <p:nvPr/>
          </p:nvSpPr>
          <p:spPr>
            <a:xfrm>
              <a:off x="-42914225" y="3612600"/>
              <a:ext cx="241825" cy="239275"/>
            </a:xfrm>
            <a:custGeom>
              <a:avLst/>
              <a:gdLst/>
              <a:ahLst/>
              <a:cxnLst/>
              <a:rect l="l" t="t" r="r" b="b"/>
              <a:pathLst>
                <a:path w="9673" h="9571" extrusionOk="0">
                  <a:moveTo>
                    <a:pt x="5963" y="1"/>
                  </a:moveTo>
                  <a:cubicBezTo>
                    <a:pt x="5661" y="1"/>
                    <a:pt x="5365" y="127"/>
                    <a:pt x="5136" y="371"/>
                  </a:cubicBezTo>
                  <a:lnTo>
                    <a:pt x="0" y="5507"/>
                  </a:lnTo>
                  <a:lnTo>
                    <a:pt x="4064" y="9571"/>
                  </a:lnTo>
                  <a:lnTo>
                    <a:pt x="9200" y="4436"/>
                  </a:lnTo>
                  <a:cubicBezTo>
                    <a:pt x="9672" y="3963"/>
                    <a:pt x="9672" y="3207"/>
                    <a:pt x="9200" y="2734"/>
                  </a:cubicBezTo>
                  <a:lnTo>
                    <a:pt x="6868" y="434"/>
                  </a:lnTo>
                  <a:cubicBezTo>
                    <a:pt x="6609" y="143"/>
                    <a:pt x="6283" y="1"/>
                    <a:pt x="5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84"/>
            <p:cNvSpPr/>
            <p:nvPr/>
          </p:nvSpPr>
          <p:spPr>
            <a:xfrm>
              <a:off x="-42946525" y="3762850"/>
              <a:ext cx="118950" cy="118950"/>
            </a:xfrm>
            <a:custGeom>
              <a:avLst/>
              <a:gdLst/>
              <a:ahLst/>
              <a:cxnLst/>
              <a:rect l="l" t="t" r="r" b="b"/>
              <a:pathLst>
                <a:path w="4758" h="4758" extrusionOk="0">
                  <a:moveTo>
                    <a:pt x="725" y="1"/>
                  </a:moveTo>
                  <a:lnTo>
                    <a:pt x="473" y="284"/>
                  </a:lnTo>
                  <a:cubicBezTo>
                    <a:pt x="253" y="505"/>
                    <a:pt x="95" y="820"/>
                    <a:pt x="95" y="1198"/>
                  </a:cubicBezTo>
                  <a:cubicBezTo>
                    <a:pt x="95" y="1450"/>
                    <a:pt x="190" y="1765"/>
                    <a:pt x="442" y="1986"/>
                  </a:cubicBezTo>
                  <a:cubicBezTo>
                    <a:pt x="631" y="2112"/>
                    <a:pt x="599" y="2458"/>
                    <a:pt x="442" y="2616"/>
                  </a:cubicBezTo>
                  <a:lnTo>
                    <a:pt x="1" y="3025"/>
                  </a:lnTo>
                  <a:lnTo>
                    <a:pt x="1733" y="4758"/>
                  </a:lnTo>
                  <a:lnTo>
                    <a:pt x="2174" y="4348"/>
                  </a:lnTo>
                  <a:cubicBezTo>
                    <a:pt x="2253" y="4270"/>
                    <a:pt x="2363" y="4230"/>
                    <a:pt x="2478" y="4230"/>
                  </a:cubicBezTo>
                  <a:cubicBezTo>
                    <a:pt x="2592" y="4230"/>
                    <a:pt x="2710" y="4270"/>
                    <a:pt x="2804" y="4348"/>
                  </a:cubicBezTo>
                  <a:cubicBezTo>
                    <a:pt x="3025" y="4569"/>
                    <a:pt x="3340" y="4695"/>
                    <a:pt x="3655" y="4695"/>
                  </a:cubicBezTo>
                  <a:cubicBezTo>
                    <a:pt x="3970" y="4695"/>
                    <a:pt x="4254" y="4569"/>
                    <a:pt x="4506" y="4348"/>
                  </a:cubicBezTo>
                  <a:lnTo>
                    <a:pt x="4758" y="4065"/>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84"/>
            <p:cNvSpPr/>
            <p:nvPr/>
          </p:nvSpPr>
          <p:spPr>
            <a:xfrm>
              <a:off x="-42996150" y="3855800"/>
              <a:ext cx="78000" cy="45700"/>
            </a:xfrm>
            <a:custGeom>
              <a:avLst/>
              <a:gdLst/>
              <a:ahLst/>
              <a:cxnLst/>
              <a:rect l="l" t="t" r="r" b="b"/>
              <a:pathLst>
                <a:path w="3120" h="1828" extrusionOk="0">
                  <a:moveTo>
                    <a:pt x="1450" y="0"/>
                  </a:moveTo>
                  <a:lnTo>
                    <a:pt x="253" y="1166"/>
                  </a:lnTo>
                  <a:cubicBezTo>
                    <a:pt x="1" y="1355"/>
                    <a:pt x="190" y="1828"/>
                    <a:pt x="536" y="1828"/>
                  </a:cubicBezTo>
                  <a:lnTo>
                    <a:pt x="2773" y="1828"/>
                  </a:lnTo>
                  <a:cubicBezTo>
                    <a:pt x="2931" y="1828"/>
                    <a:pt x="3025" y="1765"/>
                    <a:pt x="3120" y="1670"/>
                  </a:cubicBezTo>
                  <a:lnTo>
                    <a:pt x="1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59" name="Google Shape;6759;p84"/>
          <p:cNvGrpSpPr/>
          <p:nvPr/>
        </p:nvGrpSpPr>
        <p:grpSpPr>
          <a:xfrm>
            <a:off x="830874" y="2189205"/>
            <a:ext cx="372749" cy="370909"/>
            <a:chOff x="-42994575" y="3950300"/>
            <a:chExt cx="319025" cy="317450"/>
          </a:xfrm>
        </p:grpSpPr>
        <p:sp>
          <p:nvSpPr>
            <p:cNvPr id="6760" name="Google Shape;6760;p84"/>
            <p:cNvSpPr/>
            <p:nvPr/>
          </p:nvSpPr>
          <p:spPr>
            <a:xfrm>
              <a:off x="-42930775" y="4225200"/>
              <a:ext cx="191425" cy="42550"/>
            </a:xfrm>
            <a:custGeom>
              <a:avLst/>
              <a:gdLst/>
              <a:ahLst/>
              <a:cxnLst/>
              <a:rect l="l" t="t" r="r" b="b"/>
              <a:pathLst>
                <a:path w="7657" h="1702" extrusionOk="0">
                  <a:moveTo>
                    <a:pt x="442" y="0"/>
                  </a:moveTo>
                  <a:cubicBezTo>
                    <a:pt x="190" y="0"/>
                    <a:pt x="1" y="221"/>
                    <a:pt x="1" y="441"/>
                  </a:cubicBezTo>
                  <a:lnTo>
                    <a:pt x="1" y="1292"/>
                  </a:lnTo>
                  <a:cubicBezTo>
                    <a:pt x="1" y="1512"/>
                    <a:pt x="190" y="1701"/>
                    <a:pt x="442" y="1701"/>
                  </a:cubicBezTo>
                  <a:lnTo>
                    <a:pt x="7215" y="1701"/>
                  </a:lnTo>
                  <a:cubicBezTo>
                    <a:pt x="7499" y="1701"/>
                    <a:pt x="7656" y="1512"/>
                    <a:pt x="7656" y="1292"/>
                  </a:cubicBezTo>
                  <a:lnTo>
                    <a:pt x="7656" y="441"/>
                  </a:lnTo>
                  <a:cubicBezTo>
                    <a:pt x="7656" y="221"/>
                    <a:pt x="7436" y="0"/>
                    <a:pt x="72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84"/>
            <p:cNvSpPr/>
            <p:nvPr/>
          </p:nvSpPr>
          <p:spPr>
            <a:xfrm>
              <a:off x="-42908725" y="4163750"/>
              <a:ext cx="148900" cy="42550"/>
            </a:xfrm>
            <a:custGeom>
              <a:avLst/>
              <a:gdLst/>
              <a:ahLst/>
              <a:cxnLst/>
              <a:rect l="l" t="t" r="r" b="b"/>
              <a:pathLst>
                <a:path w="5956" h="1702" extrusionOk="0">
                  <a:moveTo>
                    <a:pt x="442" y="1"/>
                  </a:moveTo>
                  <a:cubicBezTo>
                    <a:pt x="190" y="1"/>
                    <a:pt x="1" y="190"/>
                    <a:pt x="1" y="410"/>
                  </a:cubicBezTo>
                  <a:lnTo>
                    <a:pt x="1" y="1261"/>
                  </a:lnTo>
                  <a:cubicBezTo>
                    <a:pt x="1" y="1481"/>
                    <a:pt x="190" y="1702"/>
                    <a:pt x="442" y="1702"/>
                  </a:cubicBezTo>
                  <a:lnTo>
                    <a:pt x="5514" y="1702"/>
                  </a:lnTo>
                  <a:cubicBezTo>
                    <a:pt x="5735" y="1702"/>
                    <a:pt x="5955" y="1481"/>
                    <a:pt x="5955" y="1261"/>
                  </a:cubicBezTo>
                  <a:lnTo>
                    <a:pt x="5955" y="410"/>
                  </a:lnTo>
                  <a:cubicBezTo>
                    <a:pt x="5955" y="190"/>
                    <a:pt x="5735"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84"/>
            <p:cNvSpPr/>
            <p:nvPr/>
          </p:nvSpPr>
          <p:spPr>
            <a:xfrm>
              <a:off x="-42994575" y="3950300"/>
              <a:ext cx="319025" cy="211125"/>
            </a:xfrm>
            <a:custGeom>
              <a:avLst/>
              <a:gdLst/>
              <a:ahLst/>
              <a:cxnLst/>
              <a:rect l="l" t="t" r="r" b="b"/>
              <a:pathLst>
                <a:path w="12761" h="8445" extrusionOk="0">
                  <a:moveTo>
                    <a:pt x="6428" y="852"/>
                  </a:moveTo>
                  <a:cubicBezTo>
                    <a:pt x="6648" y="852"/>
                    <a:pt x="6806" y="1009"/>
                    <a:pt x="6869" y="1261"/>
                  </a:cubicBezTo>
                  <a:lnTo>
                    <a:pt x="6869" y="1324"/>
                  </a:lnTo>
                  <a:cubicBezTo>
                    <a:pt x="6806" y="1513"/>
                    <a:pt x="6648" y="1702"/>
                    <a:pt x="6428" y="1702"/>
                  </a:cubicBezTo>
                  <a:cubicBezTo>
                    <a:pt x="6176" y="1702"/>
                    <a:pt x="6018" y="1576"/>
                    <a:pt x="5987" y="1324"/>
                  </a:cubicBezTo>
                  <a:lnTo>
                    <a:pt x="5987" y="1261"/>
                  </a:lnTo>
                  <a:cubicBezTo>
                    <a:pt x="6018" y="1041"/>
                    <a:pt x="6176" y="852"/>
                    <a:pt x="6428" y="852"/>
                  </a:cubicBezTo>
                  <a:close/>
                  <a:moveTo>
                    <a:pt x="2112" y="2742"/>
                  </a:moveTo>
                  <a:lnTo>
                    <a:pt x="3340" y="6396"/>
                  </a:lnTo>
                  <a:lnTo>
                    <a:pt x="914" y="6396"/>
                  </a:lnTo>
                  <a:lnTo>
                    <a:pt x="2112" y="2742"/>
                  </a:lnTo>
                  <a:close/>
                  <a:moveTo>
                    <a:pt x="10681" y="2742"/>
                  </a:moveTo>
                  <a:lnTo>
                    <a:pt x="11878" y="6396"/>
                  </a:lnTo>
                  <a:lnTo>
                    <a:pt x="9452" y="6396"/>
                  </a:lnTo>
                  <a:lnTo>
                    <a:pt x="10681" y="2742"/>
                  </a:lnTo>
                  <a:close/>
                  <a:moveTo>
                    <a:pt x="6333" y="1"/>
                  </a:moveTo>
                  <a:cubicBezTo>
                    <a:pt x="5798" y="1"/>
                    <a:pt x="5325" y="347"/>
                    <a:pt x="5168" y="852"/>
                  </a:cubicBezTo>
                  <a:lnTo>
                    <a:pt x="1292" y="852"/>
                  </a:lnTo>
                  <a:cubicBezTo>
                    <a:pt x="1103" y="852"/>
                    <a:pt x="914" y="1009"/>
                    <a:pt x="883" y="1198"/>
                  </a:cubicBezTo>
                  <a:cubicBezTo>
                    <a:pt x="820" y="1482"/>
                    <a:pt x="1040" y="1702"/>
                    <a:pt x="1292" y="1702"/>
                  </a:cubicBezTo>
                  <a:lnTo>
                    <a:pt x="1576" y="1702"/>
                  </a:lnTo>
                  <a:cubicBezTo>
                    <a:pt x="1" y="6491"/>
                    <a:pt x="32" y="6333"/>
                    <a:pt x="32" y="6459"/>
                  </a:cubicBezTo>
                  <a:cubicBezTo>
                    <a:pt x="64" y="7562"/>
                    <a:pt x="1009" y="8444"/>
                    <a:pt x="2112" y="8444"/>
                  </a:cubicBezTo>
                  <a:cubicBezTo>
                    <a:pt x="3277" y="8444"/>
                    <a:pt x="4159" y="7562"/>
                    <a:pt x="4159" y="6459"/>
                  </a:cubicBezTo>
                  <a:cubicBezTo>
                    <a:pt x="4159" y="6333"/>
                    <a:pt x="4222" y="6491"/>
                    <a:pt x="2647" y="1702"/>
                  </a:cubicBezTo>
                  <a:lnTo>
                    <a:pt x="5105" y="1702"/>
                  </a:lnTo>
                  <a:lnTo>
                    <a:pt x="5105" y="7342"/>
                  </a:lnTo>
                  <a:cubicBezTo>
                    <a:pt x="5105" y="7594"/>
                    <a:pt x="5325" y="7783"/>
                    <a:pt x="5546" y="7783"/>
                  </a:cubicBezTo>
                  <a:lnTo>
                    <a:pt x="7247" y="7783"/>
                  </a:lnTo>
                  <a:cubicBezTo>
                    <a:pt x="7499" y="7783"/>
                    <a:pt x="7688" y="7594"/>
                    <a:pt x="7688" y="7342"/>
                  </a:cubicBezTo>
                  <a:lnTo>
                    <a:pt x="7688" y="1702"/>
                  </a:lnTo>
                  <a:lnTo>
                    <a:pt x="10177" y="1702"/>
                  </a:lnTo>
                  <a:cubicBezTo>
                    <a:pt x="8602" y="6491"/>
                    <a:pt x="8633" y="6333"/>
                    <a:pt x="8633" y="6459"/>
                  </a:cubicBezTo>
                  <a:cubicBezTo>
                    <a:pt x="8665" y="7562"/>
                    <a:pt x="9578" y="8444"/>
                    <a:pt x="10681" y="8444"/>
                  </a:cubicBezTo>
                  <a:cubicBezTo>
                    <a:pt x="11815" y="8444"/>
                    <a:pt x="12729" y="7562"/>
                    <a:pt x="12729" y="6459"/>
                  </a:cubicBezTo>
                  <a:cubicBezTo>
                    <a:pt x="12729" y="6333"/>
                    <a:pt x="12760" y="6491"/>
                    <a:pt x="11185" y="1702"/>
                  </a:cubicBezTo>
                  <a:lnTo>
                    <a:pt x="11437" y="1702"/>
                  </a:lnTo>
                  <a:cubicBezTo>
                    <a:pt x="11626" y="1702"/>
                    <a:pt x="11815" y="1576"/>
                    <a:pt x="11847" y="1356"/>
                  </a:cubicBezTo>
                  <a:cubicBezTo>
                    <a:pt x="11910" y="1104"/>
                    <a:pt x="11689" y="852"/>
                    <a:pt x="11437" y="852"/>
                  </a:cubicBezTo>
                  <a:lnTo>
                    <a:pt x="7530" y="852"/>
                  </a:lnTo>
                  <a:cubicBezTo>
                    <a:pt x="7373" y="347"/>
                    <a:pt x="690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3" name="Google Shape;6763;p84"/>
          <p:cNvGrpSpPr/>
          <p:nvPr/>
        </p:nvGrpSpPr>
        <p:grpSpPr>
          <a:xfrm>
            <a:off x="2984269" y="1336037"/>
            <a:ext cx="371785" cy="370879"/>
            <a:chOff x="-41111350" y="3239100"/>
            <a:chExt cx="318200" cy="317425"/>
          </a:xfrm>
        </p:grpSpPr>
        <p:sp>
          <p:nvSpPr>
            <p:cNvPr id="6764" name="Google Shape;6764;p84"/>
            <p:cNvSpPr/>
            <p:nvPr/>
          </p:nvSpPr>
          <p:spPr>
            <a:xfrm>
              <a:off x="-41111350" y="3239100"/>
              <a:ext cx="145725" cy="144925"/>
            </a:xfrm>
            <a:custGeom>
              <a:avLst/>
              <a:gdLst/>
              <a:ahLst/>
              <a:cxnLst/>
              <a:rect l="l" t="t" r="r" b="b"/>
              <a:pathLst>
                <a:path w="5829" h="5797" extrusionOk="0">
                  <a:moveTo>
                    <a:pt x="2930" y="1670"/>
                  </a:moveTo>
                  <a:cubicBezTo>
                    <a:pt x="3119" y="1670"/>
                    <a:pt x="3308" y="1859"/>
                    <a:pt x="3308" y="2048"/>
                  </a:cubicBezTo>
                  <a:lnTo>
                    <a:pt x="3308" y="2489"/>
                  </a:lnTo>
                  <a:lnTo>
                    <a:pt x="3749" y="2489"/>
                  </a:lnTo>
                  <a:cubicBezTo>
                    <a:pt x="4001" y="2489"/>
                    <a:pt x="4159" y="2678"/>
                    <a:pt x="4159" y="2930"/>
                  </a:cubicBezTo>
                  <a:cubicBezTo>
                    <a:pt x="4159" y="3151"/>
                    <a:pt x="3938" y="3340"/>
                    <a:pt x="3749" y="3340"/>
                  </a:cubicBezTo>
                  <a:lnTo>
                    <a:pt x="3308" y="3340"/>
                  </a:lnTo>
                  <a:lnTo>
                    <a:pt x="3308" y="3781"/>
                  </a:lnTo>
                  <a:cubicBezTo>
                    <a:pt x="3308" y="4001"/>
                    <a:pt x="3119" y="4159"/>
                    <a:pt x="2930" y="4159"/>
                  </a:cubicBezTo>
                  <a:cubicBezTo>
                    <a:pt x="2710" y="4159"/>
                    <a:pt x="2520" y="3970"/>
                    <a:pt x="2520" y="3781"/>
                  </a:cubicBezTo>
                  <a:lnTo>
                    <a:pt x="2520" y="3340"/>
                  </a:lnTo>
                  <a:lnTo>
                    <a:pt x="2079" y="3340"/>
                  </a:lnTo>
                  <a:cubicBezTo>
                    <a:pt x="1859" y="3340"/>
                    <a:pt x="1701" y="3151"/>
                    <a:pt x="1701" y="2930"/>
                  </a:cubicBezTo>
                  <a:cubicBezTo>
                    <a:pt x="1701" y="2678"/>
                    <a:pt x="1859" y="2489"/>
                    <a:pt x="2079" y="2489"/>
                  </a:cubicBezTo>
                  <a:lnTo>
                    <a:pt x="2520" y="2489"/>
                  </a:lnTo>
                  <a:lnTo>
                    <a:pt x="2520" y="2048"/>
                  </a:lnTo>
                  <a:cubicBezTo>
                    <a:pt x="2520" y="1827"/>
                    <a:pt x="2710" y="1670"/>
                    <a:pt x="2930" y="1670"/>
                  </a:cubicBezTo>
                  <a:close/>
                  <a:moveTo>
                    <a:pt x="441" y="0"/>
                  </a:moveTo>
                  <a:cubicBezTo>
                    <a:pt x="189" y="0"/>
                    <a:pt x="0" y="189"/>
                    <a:pt x="0" y="441"/>
                  </a:cubicBezTo>
                  <a:lnTo>
                    <a:pt x="0" y="5387"/>
                  </a:lnTo>
                  <a:cubicBezTo>
                    <a:pt x="32" y="5639"/>
                    <a:pt x="221" y="5797"/>
                    <a:pt x="441" y="5797"/>
                  </a:cubicBezTo>
                  <a:lnTo>
                    <a:pt x="5387" y="5797"/>
                  </a:lnTo>
                  <a:cubicBezTo>
                    <a:pt x="5639" y="5797"/>
                    <a:pt x="5829" y="5608"/>
                    <a:pt x="5829" y="5387"/>
                  </a:cubicBezTo>
                  <a:lnTo>
                    <a:pt x="5829" y="441"/>
                  </a:lnTo>
                  <a:cubicBezTo>
                    <a:pt x="5829" y="189"/>
                    <a:pt x="5639" y="0"/>
                    <a:pt x="5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84"/>
            <p:cNvSpPr/>
            <p:nvPr/>
          </p:nvSpPr>
          <p:spPr>
            <a:xfrm>
              <a:off x="-41110575" y="3412375"/>
              <a:ext cx="146525" cy="144150"/>
            </a:xfrm>
            <a:custGeom>
              <a:avLst/>
              <a:gdLst/>
              <a:ahLst/>
              <a:cxnLst/>
              <a:rect l="l" t="t" r="r" b="b"/>
              <a:pathLst>
                <a:path w="5861" h="5766" extrusionOk="0">
                  <a:moveTo>
                    <a:pt x="3450" y="1859"/>
                  </a:moveTo>
                  <a:cubicBezTo>
                    <a:pt x="3561" y="1859"/>
                    <a:pt x="3671" y="1890"/>
                    <a:pt x="3750" y="1953"/>
                  </a:cubicBezTo>
                  <a:cubicBezTo>
                    <a:pt x="3907" y="2111"/>
                    <a:pt x="3907" y="2395"/>
                    <a:pt x="3750" y="2552"/>
                  </a:cubicBezTo>
                  <a:lnTo>
                    <a:pt x="3466" y="2836"/>
                  </a:lnTo>
                  <a:lnTo>
                    <a:pt x="3750" y="3119"/>
                  </a:lnTo>
                  <a:cubicBezTo>
                    <a:pt x="3907" y="3277"/>
                    <a:pt x="3907" y="3529"/>
                    <a:pt x="3750" y="3686"/>
                  </a:cubicBezTo>
                  <a:cubicBezTo>
                    <a:pt x="3671" y="3765"/>
                    <a:pt x="3561" y="3804"/>
                    <a:pt x="3450" y="3804"/>
                  </a:cubicBezTo>
                  <a:cubicBezTo>
                    <a:pt x="3340" y="3804"/>
                    <a:pt x="3230" y="3765"/>
                    <a:pt x="3151" y="3686"/>
                  </a:cubicBezTo>
                  <a:lnTo>
                    <a:pt x="2899" y="3434"/>
                  </a:lnTo>
                  <a:lnTo>
                    <a:pt x="2616" y="3686"/>
                  </a:lnTo>
                  <a:cubicBezTo>
                    <a:pt x="2537" y="3765"/>
                    <a:pt x="2426" y="3804"/>
                    <a:pt x="2316" y="3804"/>
                  </a:cubicBezTo>
                  <a:cubicBezTo>
                    <a:pt x="2206" y="3804"/>
                    <a:pt x="2096" y="3765"/>
                    <a:pt x="2017" y="3686"/>
                  </a:cubicBezTo>
                  <a:cubicBezTo>
                    <a:pt x="1859" y="3529"/>
                    <a:pt x="1859" y="3277"/>
                    <a:pt x="2017" y="3119"/>
                  </a:cubicBezTo>
                  <a:lnTo>
                    <a:pt x="2300" y="2836"/>
                  </a:lnTo>
                  <a:lnTo>
                    <a:pt x="2017" y="2552"/>
                  </a:lnTo>
                  <a:cubicBezTo>
                    <a:pt x="1859" y="2395"/>
                    <a:pt x="1859" y="2111"/>
                    <a:pt x="2017" y="1953"/>
                  </a:cubicBezTo>
                  <a:cubicBezTo>
                    <a:pt x="2096" y="1890"/>
                    <a:pt x="2206" y="1859"/>
                    <a:pt x="2316" y="1859"/>
                  </a:cubicBezTo>
                  <a:cubicBezTo>
                    <a:pt x="2426" y="1859"/>
                    <a:pt x="2537" y="1890"/>
                    <a:pt x="2616" y="1953"/>
                  </a:cubicBezTo>
                  <a:lnTo>
                    <a:pt x="2899" y="2237"/>
                  </a:lnTo>
                  <a:lnTo>
                    <a:pt x="3151" y="1953"/>
                  </a:lnTo>
                  <a:cubicBezTo>
                    <a:pt x="3230" y="1890"/>
                    <a:pt x="3340" y="1859"/>
                    <a:pt x="3450" y="1859"/>
                  </a:cubicBezTo>
                  <a:close/>
                  <a:moveTo>
                    <a:pt x="442" y="0"/>
                  </a:moveTo>
                  <a:cubicBezTo>
                    <a:pt x="221" y="0"/>
                    <a:pt x="1" y="189"/>
                    <a:pt x="1" y="378"/>
                  </a:cubicBezTo>
                  <a:lnTo>
                    <a:pt x="1" y="5356"/>
                  </a:lnTo>
                  <a:cubicBezTo>
                    <a:pt x="1" y="5608"/>
                    <a:pt x="221" y="5766"/>
                    <a:pt x="442" y="5766"/>
                  </a:cubicBezTo>
                  <a:lnTo>
                    <a:pt x="5419" y="5766"/>
                  </a:lnTo>
                  <a:cubicBezTo>
                    <a:pt x="5640" y="5766"/>
                    <a:pt x="5861" y="5545"/>
                    <a:pt x="5861" y="5356"/>
                  </a:cubicBezTo>
                  <a:lnTo>
                    <a:pt x="5861" y="378"/>
                  </a:lnTo>
                  <a:cubicBezTo>
                    <a:pt x="5861" y="158"/>
                    <a:pt x="5640"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84"/>
            <p:cNvSpPr/>
            <p:nvPr/>
          </p:nvSpPr>
          <p:spPr>
            <a:xfrm>
              <a:off x="-40938875" y="3239100"/>
              <a:ext cx="145725" cy="144925"/>
            </a:xfrm>
            <a:custGeom>
              <a:avLst/>
              <a:gdLst/>
              <a:ahLst/>
              <a:cxnLst/>
              <a:rect l="l" t="t" r="r" b="b"/>
              <a:pathLst>
                <a:path w="5829" h="5797" extrusionOk="0">
                  <a:moveTo>
                    <a:pt x="3750" y="2457"/>
                  </a:moveTo>
                  <a:cubicBezTo>
                    <a:pt x="3970" y="2457"/>
                    <a:pt x="4128" y="2646"/>
                    <a:pt x="4128" y="2867"/>
                  </a:cubicBezTo>
                  <a:cubicBezTo>
                    <a:pt x="4159" y="3151"/>
                    <a:pt x="3970" y="3308"/>
                    <a:pt x="3750" y="3308"/>
                  </a:cubicBezTo>
                  <a:lnTo>
                    <a:pt x="2080" y="3308"/>
                  </a:lnTo>
                  <a:cubicBezTo>
                    <a:pt x="1859" y="3308"/>
                    <a:pt x="1702" y="3119"/>
                    <a:pt x="1702" y="2867"/>
                  </a:cubicBezTo>
                  <a:cubicBezTo>
                    <a:pt x="1702" y="2646"/>
                    <a:pt x="1891" y="2457"/>
                    <a:pt x="2080" y="2457"/>
                  </a:cubicBezTo>
                  <a:close/>
                  <a:moveTo>
                    <a:pt x="442" y="0"/>
                  </a:moveTo>
                  <a:cubicBezTo>
                    <a:pt x="190" y="0"/>
                    <a:pt x="1" y="189"/>
                    <a:pt x="1" y="441"/>
                  </a:cubicBezTo>
                  <a:lnTo>
                    <a:pt x="1" y="5387"/>
                  </a:lnTo>
                  <a:cubicBezTo>
                    <a:pt x="1" y="5639"/>
                    <a:pt x="190" y="5797"/>
                    <a:pt x="442" y="5797"/>
                  </a:cubicBezTo>
                  <a:lnTo>
                    <a:pt x="5388" y="5797"/>
                  </a:lnTo>
                  <a:cubicBezTo>
                    <a:pt x="5640" y="5797"/>
                    <a:pt x="5829" y="5608"/>
                    <a:pt x="5829" y="5387"/>
                  </a:cubicBezTo>
                  <a:lnTo>
                    <a:pt x="5829" y="441"/>
                  </a:lnTo>
                  <a:cubicBezTo>
                    <a:pt x="5829" y="189"/>
                    <a:pt x="5640"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84"/>
            <p:cNvSpPr/>
            <p:nvPr/>
          </p:nvSpPr>
          <p:spPr>
            <a:xfrm>
              <a:off x="-40938875" y="3411575"/>
              <a:ext cx="145725" cy="144950"/>
            </a:xfrm>
            <a:custGeom>
              <a:avLst/>
              <a:gdLst/>
              <a:ahLst/>
              <a:cxnLst/>
              <a:rect l="l" t="t" r="r" b="b"/>
              <a:pathLst>
                <a:path w="5829" h="5798" extrusionOk="0">
                  <a:moveTo>
                    <a:pt x="3750" y="1639"/>
                  </a:moveTo>
                  <a:cubicBezTo>
                    <a:pt x="3970" y="1639"/>
                    <a:pt x="4128" y="1859"/>
                    <a:pt x="4128" y="2080"/>
                  </a:cubicBezTo>
                  <a:cubicBezTo>
                    <a:pt x="4159" y="2332"/>
                    <a:pt x="3970" y="2490"/>
                    <a:pt x="3750" y="2490"/>
                  </a:cubicBezTo>
                  <a:lnTo>
                    <a:pt x="2080" y="2490"/>
                  </a:lnTo>
                  <a:cubicBezTo>
                    <a:pt x="1859" y="2490"/>
                    <a:pt x="1702" y="2269"/>
                    <a:pt x="1702" y="2080"/>
                  </a:cubicBezTo>
                  <a:cubicBezTo>
                    <a:pt x="1702" y="1859"/>
                    <a:pt x="1891" y="1639"/>
                    <a:pt x="2080" y="1639"/>
                  </a:cubicBezTo>
                  <a:close/>
                  <a:moveTo>
                    <a:pt x="3750" y="3309"/>
                  </a:moveTo>
                  <a:cubicBezTo>
                    <a:pt x="3970" y="3309"/>
                    <a:pt x="4128" y="3498"/>
                    <a:pt x="4128" y="3687"/>
                  </a:cubicBezTo>
                  <a:cubicBezTo>
                    <a:pt x="4159" y="3970"/>
                    <a:pt x="3970" y="4128"/>
                    <a:pt x="3750" y="4128"/>
                  </a:cubicBezTo>
                  <a:lnTo>
                    <a:pt x="2080" y="4128"/>
                  </a:lnTo>
                  <a:cubicBezTo>
                    <a:pt x="1859" y="4128"/>
                    <a:pt x="1702" y="3939"/>
                    <a:pt x="1702" y="3687"/>
                  </a:cubicBezTo>
                  <a:cubicBezTo>
                    <a:pt x="1702" y="3466"/>
                    <a:pt x="1891" y="3309"/>
                    <a:pt x="2080" y="3309"/>
                  </a:cubicBezTo>
                  <a:close/>
                  <a:moveTo>
                    <a:pt x="442" y="1"/>
                  </a:moveTo>
                  <a:cubicBezTo>
                    <a:pt x="190" y="1"/>
                    <a:pt x="1" y="190"/>
                    <a:pt x="1" y="379"/>
                  </a:cubicBezTo>
                  <a:lnTo>
                    <a:pt x="1" y="5388"/>
                  </a:lnTo>
                  <a:cubicBezTo>
                    <a:pt x="1" y="5640"/>
                    <a:pt x="190" y="5798"/>
                    <a:pt x="442" y="5798"/>
                  </a:cubicBezTo>
                  <a:lnTo>
                    <a:pt x="5388" y="5798"/>
                  </a:lnTo>
                  <a:cubicBezTo>
                    <a:pt x="5640" y="5798"/>
                    <a:pt x="5829" y="5577"/>
                    <a:pt x="5829" y="5388"/>
                  </a:cubicBezTo>
                  <a:lnTo>
                    <a:pt x="5829" y="410"/>
                  </a:lnTo>
                  <a:cubicBezTo>
                    <a:pt x="5829" y="190"/>
                    <a:pt x="5640" y="1"/>
                    <a:pt x="53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68" name="Google Shape;6768;p84"/>
          <p:cNvGrpSpPr/>
          <p:nvPr/>
        </p:nvGrpSpPr>
        <p:grpSpPr>
          <a:xfrm>
            <a:off x="2980588" y="1771568"/>
            <a:ext cx="379146" cy="370967"/>
            <a:chOff x="-41117650" y="3605525"/>
            <a:chExt cx="324500" cy="317500"/>
          </a:xfrm>
        </p:grpSpPr>
        <p:sp>
          <p:nvSpPr>
            <p:cNvPr id="6769" name="Google Shape;6769;p84"/>
            <p:cNvSpPr/>
            <p:nvPr/>
          </p:nvSpPr>
          <p:spPr>
            <a:xfrm>
              <a:off x="-41016850" y="3605525"/>
              <a:ext cx="106350" cy="105375"/>
            </a:xfrm>
            <a:custGeom>
              <a:avLst/>
              <a:gdLst/>
              <a:ahLst/>
              <a:cxnLst/>
              <a:rect l="l" t="t" r="r" b="b"/>
              <a:pathLst>
                <a:path w="4254" h="4215" extrusionOk="0">
                  <a:moveTo>
                    <a:pt x="2064" y="1"/>
                  </a:moveTo>
                  <a:cubicBezTo>
                    <a:pt x="1954" y="1"/>
                    <a:pt x="1844" y="40"/>
                    <a:pt x="1765" y="119"/>
                  </a:cubicBezTo>
                  <a:lnTo>
                    <a:pt x="1" y="1883"/>
                  </a:lnTo>
                  <a:lnTo>
                    <a:pt x="2332" y="4214"/>
                  </a:lnTo>
                  <a:lnTo>
                    <a:pt x="4096" y="2450"/>
                  </a:lnTo>
                  <a:cubicBezTo>
                    <a:pt x="4254" y="2293"/>
                    <a:pt x="4254" y="2009"/>
                    <a:pt x="4096" y="1852"/>
                  </a:cubicBezTo>
                  <a:lnTo>
                    <a:pt x="2364" y="119"/>
                  </a:lnTo>
                  <a:cubicBezTo>
                    <a:pt x="2285" y="40"/>
                    <a:pt x="2175"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84"/>
            <p:cNvSpPr/>
            <p:nvPr/>
          </p:nvSpPr>
          <p:spPr>
            <a:xfrm>
              <a:off x="-40900275" y="3721300"/>
              <a:ext cx="107125" cy="105375"/>
            </a:xfrm>
            <a:custGeom>
              <a:avLst/>
              <a:gdLst/>
              <a:ahLst/>
              <a:cxnLst/>
              <a:rect l="l" t="t" r="r" b="b"/>
              <a:pathLst>
                <a:path w="4285" h="4215" extrusionOk="0">
                  <a:moveTo>
                    <a:pt x="2064" y="1"/>
                  </a:moveTo>
                  <a:cubicBezTo>
                    <a:pt x="1954" y="1"/>
                    <a:pt x="1843" y="40"/>
                    <a:pt x="1765" y="119"/>
                  </a:cubicBezTo>
                  <a:lnTo>
                    <a:pt x="0" y="1915"/>
                  </a:lnTo>
                  <a:lnTo>
                    <a:pt x="2300" y="4215"/>
                  </a:lnTo>
                  <a:lnTo>
                    <a:pt x="4128" y="2482"/>
                  </a:lnTo>
                  <a:cubicBezTo>
                    <a:pt x="4285" y="2324"/>
                    <a:pt x="4285" y="2072"/>
                    <a:pt x="4128" y="1915"/>
                  </a:cubicBezTo>
                  <a:lnTo>
                    <a:pt x="2363" y="119"/>
                  </a:lnTo>
                  <a:cubicBezTo>
                    <a:pt x="2285" y="40"/>
                    <a:pt x="2174" y="1"/>
                    <a:pt x="20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84"/>
            <p:cNvSpPr/>
            <p:nvPr/>
          </p:nvSpPr>
          <p:spPr>
            <a:xfrm>
              <a:off x="-41117650" y="3668350"/>
              <a:ext cx="262300" cy="254675"/>
            </a:xfrm>
            <a:custGeom>
              <a:avLst/>
              <a:gdLst/>
              <a:ahLst/>
              <a:cxnLst/>
              <a:rect l="l" t="t" r="r" b="b"/>
              <a:pathLst>
                <a:path w="10492" h="10187" extrusionOk="0">
                  <a:moveTo>
                    <a:pt x="3497" y="0"/>
                  </a:moveTo>
                  <a:lnTo>
                    <a:pt x="1764" y="1733"/>
                  </a:lnTo>
                  <a:cubicBezTo>
                    <a:pt x="1166" y="2332"/>
                    <a:pt x="725" y="3088"/>
                    <a:pt x="504" y="3812"/>
                  </a:cubicBezTo>
                  <a:cubicBezTo>
                    <a:pt x="0" y="5514"/>
                    <a:pt x="410" y="7404"/>
                    <a:pt x="1764" y="8759"/>
                  </a:cubicBezTo>
                  <a:cubicBezTo>
                    <a:pt x="2667" y="9661"/>
                    <a:pt x="3919" y="10187"/>
                    <a:pt x="5273" y="10187"/>
                  </a:cubicBezTo>
                  <a:cubicBezTo>
                    <a:pt x="5384" y="10187"/>
                    <a:pt x="5496" y="10183"/>
                    <a:pt x="5608" y="10176"/>
                  </a:cubicBezTo>
                  <a:cubicBezTo>
                    <a:pt x="6679" y="10082"/>
                    <a:pt x="7876" y="9609"/>
                    <a:pt x="8758" y="8759"/>
                  </a:cubicBezTo>
                  <a:lnTo>
                    <a:pt x="10491" y="7026"/>
                  </a:lnTo>
                  <a:lnTo>
                    <a:pt x="8191" y="4694"/>
                  </a:lnTo>
                  <a:lnTo>
                    <a:pt x="6396" y="6396"/>
                  </a:lnTo>
                  <a:cubicBezTo>
                    <a:pt x="6077" y="6715"/>
                    <a:pt x="5645" y="6880"/>
                    <a:pt x="5214" y="6880"/>
                  </a:cubicBezTo>
                  <a:cubicBezTo>
                    <a:pt x="4794" y="6880"/>
                    <a:pt x="4375" y="6722"/>
                    <a:pt x="4064" y="6396"/>
                  </a:cubicBezTo>
                  <a:cubicBezTo>
                    <a:pt x="3434" y="5766"/>
                    <a:pt x="3434" y="4694"/>
                    <a:pt x="4064" y="4064"/>
                  </a:cubicBezTo>
                  <a:lnTo>
                    <a:pt x="5797" y="2332"/>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2" name="Google Shape;6772;p84"/>
          <p:cNvSpPr/>
          <p:nvPr/>
        </p:nvSpPr>
        <p:spPr>
          <a:xfrm>
            <a:off x="2986719" y="2221154"/>
            <a:ext cx="372720" cy="361678"/>
          </a:xfrm>
          <a:custGeom>
            <a:avLst/>
            <a:gdLst/>
            <a:ahLst/>
            <a:cxnLst/>
            <a:rect l="l" t="t" r="r" b="b"/>
            <a:pathLst>
              <a:path w="12760" h="12382" extrusionOk="0">
                <a:moveTo>
                  <a:pt x="2080" y="1"/>
                </a:moveTo>
                <a:cubicBezTo>
                  <a:pt x="946" y="1"/>
                  <a:pt x="32" y="946"/>
                  <a:pt x="1" y="2080"/>
                </a:cubicBezTo>
                <a:lnTo>
                  <a:pt x="1" y="9515"/>
                </a:lnTo>
                <a:cubicBezTo>
                  <a:pt x="1" y="11090"/>
                  <a:pt x="1261" y="12382"/>
                  <a:pt x="2899" y="12382"/>
                </a:cubicBezTo>
                <a:cubicBezTo>
                  <a:pt x="4537" y="12382"/>
                  <a:pt x="5798" y="11090"/>
                  <a:pt x="5829" y="9515"/>
                </a:cubicBezTo>
                <a:cubicBezTo>
                  <a:pt x="5829" y="9295"/>
                  <a:pt x="6144" y="9137"/>
                  <a:pt x="6365" y="9074"/>
                </a:cubicBezTo>
                <a:cubicBezTo>
                  <a:pt x="6617" y="9074"/>
                  <a:pt x="6932" y="9295"/>
                  <a:pt x="6932" y="9515"/>
                </a:cubicBezTo>
                <a:cubicBezTo>
                  <a:pt x="6932" y="11122"/>
                  <a:pt x="8223" y="12382"/>
                  <a:pt x="9830" y="12382"/>
                </a:cubicBezTo>
                <a:cubicBezTo>
                  <a:pt x="11374" y="12382"/>
                  <a:pt x="12760" y="11216"/>
                  <a:pt x="12760" y="9452"/>
                </a:cubicBezTo>
                <a:lnTo>
                  <a:pt x="12760" y="2080"/>
                </a:lnTo>
                <a:cubicBezTo>
                  <a:pt x="12760" y="946"/>
                  <a:pt x="11815" y="32"/>
                  <a:pt x="10681" y="1"/>
                </a:cubicBezTo>
                <a:cubicBezTo>
                  <a:pt x="10114" y="1"/>
                  <a:pt x="9578" y="221"/>
                  <a:pt x="9200" y="568"/>
                </a:cubicBezTo>
                <a:cubicBezTo>
                  <a:pt x="9043" y="725"/>
                  <a:pt x="9043" y="1009"/>
                  <a:pt x="9200" y="1166"/>
                </a:cubicBezTo>
                <a:cubicBezTo>
                  <a:pt x="9279" y="1245"/>
                  <a:pt x="9389" y="1284"/>
                  <a:pt x="9499" y="1284"/>
                </a:cubicBezTo>
                <a:cubicBezTo>
                  <a:pt x="9610" y="1284"/>
                  <a:pt x="9720" y="1245"/>
                  <a:pt x="9799" y="1166"/>
                </a:cubicBezTo>
                <a:cubicBezTo>
                  <a:pt x="10051" y="946"/>
                  <a:pt x="10366" y="820"/>
                  <a:pt x="10681" y="820"/>
                </a:cubicBezTo>
                <a:cubicBezTo>
                  <a:pt x="11342" y="820"/>
                  <a:pt x="11878" y="1355"/>
                  <a:pt x="11878" y="2080"/>
                </a:cubicBezTo>
                <a:lnTo>
                  <a:pt x="11878" y="7499"/>
                </a:lnTo>
                <a:cubicBezTo>
                  <a:pt x="11374" y="6963"/>
                  <a:pt x="10618" y="6648"/>
                  <a:pt x="9799" y="6648"/>
                </a:cubicBezTo>
                <a:cubicBezTo>
                  <a:pt x="8570" y="6648"/>
                  <a:pt x="7562" y="7404"/>
                  <a:pt x="7121" y="8444"/>
                </a:cubicBezTo>
                <a:cubicBezTo>
                  <a:pt x="6932" y="8349"/>
                  <a:pt x="6585" y="8286"/>
                  <a:pt x="6365" y="8286"/>
                </a:cubicBezTo>
                <a:cubicBezTo>
                  <a:pt x="6144" y="8286"/>
                  <a:pt x="5798" y="8381"/>
                  <a:pt x="5640" y="8444"/>
                </a:cubicBezTo>
                <a:cubicBezTo>
                  <a:pt x="5199" y="7404"/>
                  <a:pt x="4191" y="6648"/>
                  <a:pt x="2962" y="6648"/>
                </a:cubicBezTo>
                <a:cubicBezTo>
                  <a:pt x="2111" y="6648"/>
                  <a:pt x="1418" y="6995"/>
                  <a:pt x="851" y="7499"/>
                </a:cubicBezTo>
                <a:lnTo>
                  <a:pt x="851" y="2080"/>
                </a:lnTo>
                <a:cubicBezTo>
                  <a:pt x="851" y="1418"/>
                  <a:pt x="1418" y="851"/>
                  <a:pt x="2080" y="820"/>
                </a:cubicBezTo>
                <a:cubicBezTo>
                  <a:pt x="2426" y="820"/>
                  <a:pt x="2742" y="977"/>
                  <a:pt x="2962" y="1166"/>
                </a:cubicBezTo>
                <a:cubicBezTo>
                  <a:pt x="3041" y="1245"/>
                  <a:pt x="3151" y="1284"/>
                  <a:pt x="3257" y="1284"/>
                </a:cubicBezTo>
                <a:cubicBezTo>
                  <a:pt x="3364" y="1284"/>
                  <a:pt x="3466" y="1245"/>
                  <a:pt x="3529" y="1166"/>
                </a:cubicBezTo>
                <a:cubicBezTo>
                  <a:pt x="3687" y="1009"/>
                  <a:pt x="3687" y="725"/>
                  <a:pt x="3529" y="568"/>
                </a:cubicBezTo>
                <a:cubicBezTo>
                  <a:pt x="3183" y="221"/>
                  <a:pt x="2647"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73" name="Google Shape;6773;p84"/>
          <p:cNvGrpSpPr/>
          <p:nvPr/>
        </p:nvGrpSpPr>
        <p:grpSpPr>
          <a:xfrm>
            <a:off x="1806843" y="2663092"/>
            <a:ext cx="216271" cy="371814"/>
            <a:chOff x="-39205300" y="3220175"/>
            <a:chExt cx="185100" cy="318225"/>
          </a:xfrm>
        </p:grpSpPr>
        <p:sp>
          <p:nvSpPr>
            <p:cNvPr id="6774" name="Google Shape;6774;p84"/>
            <p:cNvSpPr/>
            <p:nvPr/>
          </p:nvSpPr>
          <p:spPr>
            <a:xfrm>
              <a:off x="-39205300" y="3220175"/>
              <a:ext cx="185100" cy="111875"/>
            </a:xfrm>
            <a:custGeom>
              <a:avLst/>
              <a:gdLst/>
              <a:ahLst/>
              <a:cxnLst/>
              <a:rect l="l" t="t" r="r" b="b"/>
              <a:pathLst>
                <a:path w="7404" h="4475" extrusionOk="0">
                  <a:moveTo>
                    <a:pt x="1229" y="1"/>
                  </a:moveTo>
                  <a:cubicBezTo>
                    <a:pt x="567" y="1"/>
                    <a:pt x="0" y="568"/>
                    <a:pt x="0" y="1261"/>
                  </a:cubicBezTo>
                  <a:cubicBezTo>
                    <a:pt x="0" y="1797"/>
                    <a:pt x="315" y="2269"/>
                    <a:pt x="819" y="2458"/>
                  </a:cubicBezTo>
                  <a:lnTo>
                    <a:pt x="819" y="4475"/>
                  </a:lnTo>
                  <a:lnTo>
                    <a:pt x="6616" y="4475"/>
                  </a:lnTo>
                  <a:lnTo>
                    <a:pt x="6616" y="2458"/>
                  </a:lnTo>
                  <a:lnTo>
                    <a:pt x="6585" y="2458"/>
                  </a:lnTo>
                  <a:cubicBezTo>
                    <a:pt x="7057" y="2301"/>
                    <a:pt x="7404" y="1828"/>
                    <a:pt x="7404" y="1261"/>
                  </a:cubicBezTo>
                  <a:cubicBezTo>
                    <a:pt x="7404" y="600"/>
                    <a:pt x="6868" y="64"/>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84"/>
            <p:cNvSpPr/>
            <p:nvPr/>
          </p:nvSpPr>
          <p:spPr>
            <a:xfrm>
              <a:off x="-39184825" y="3353300"/>
              <a:ext cx="144950" cy="185100"/>
            </a:xfrm>
            <a:custGeom>
              <a:avLst/>
              <a:gdLst/>
              <a:ahLst/>
              <a:cxnLst/>
              <a:rect l="l" t="t" r="r" b="b"/>
              <a:pathLst>
                <a:path w="5798" h="7404" extrusionOk="0">
                  <a:moveTo>
                    <a:pt x="0" y="0"/>
                  </a:moveTo>
                  <a:lnTo>
                    <a:pt x="0" y="819"/>
                  </a:lnTo>
                  <a:lnTo>
                    <a:pt x="2111" y="819"/>
                  </a:lnTo>
                  <a:cubicBezTo>
                    <a:pt x="2332" y="819"/>
                    <a:pt x="2489" y="1040"/>
                    <a:pt x="2489" y="1260"/>
                  </a:cubicBezTo>
                  <a:cubicBezTo>
                    <a:pt x="2489" y="1513"/>
                    <a:pt x="2300" y="1702"/>
                    <a:pt x="2111" y="1702"/>
                  </a:cubicBezTo>
                  <a:lnTo>
                    <a:pt x="0" y="1702"/>
                  </a:lnTo>
                  <a:lnTo>
                    <a:pt x="0" y="2521"/>
                  </a:lnTo>
                  <a:lnTo>
                    <a:pt x="2111" y="2521"/>
                  </a:lnTo>
                  <a:cubicBezTo>
                    <a:pt x="2332" y="2521"/>
                    <a:pt x="2489" y="2710"/>
                    <a:pt x="2489" y="2930"/>
                  </a:cubicBezTo>
                  <a:cubicBezTo>
                    <a:pt x="2489" y="3151"/>
                    <a:pt x="2300" y="3340"/>
                    <a:pt x="2111" y="3340"/>
                  </a:cubicBezTo>
                  <a:lnTo>
                    <a:pt x="0" y="3340"/>
                  </a:lnTo>
                  <a:lnTo>
                    <a:pt x="0" y="4190"/>
                  </a:lnTo>
                  <a:lnTo>
                    <a:pt x="2111" y="4190"/>
                  </a:lnTo>
                  <a:cubicBezTo>
                    <a:pt x="2332" y="4190"/>
                    <a:pt x="2489" y="4379"/>
                    <a:pt x="2489" y="4600"/>
                  </a:cubicBezTo>
                  <a:cubicBezTo>
                    <a:pt x="2458" y="4726"/>
                    <a:pt x="2300" y="4915"/>
                    <a:pt x="2048" y="4915"/>
                  </a:cubicBezTo>
                  <a:lnTo>
                    <a:pt x="63" y="4915"/>
                  </a:lnTo>
                  <a:cubicBezTo>
                    <a:pt x="252" y="6427"/>
                    <a:pt x="1512" y="7404"/>
                    <a:pt x="2899" y="7404"/>
                  </a:cubicBezTo>
                  <a:cubicBezTo>
                    <a:pt x="4474" y="7404"/>
                    <a:pt x="5797" y="6112"/>
                    <a:pt x="5797" y="4537"/>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76" name="Google Shape;6776;p84"/>
          <p:cNvGrpSpPr/>
          <p:nvPr/>
        </p:nvGrpSpPr>
        <p:grpSpPr>
          <a:xfrm>
            <a:off x="1772370" y="3123163"/>
            <a:ext cx="300016" cy="369273"/>
            <a:chOff x="-39248625" y="3588600"/>
            <a:chExt cx="256775" cy="316050"/>
          </a:xfrm>
        </p:grpSpPr>
        <p:sp>
          <p:nvSpPr>
            <p:cNvPr id="6777" name="Google Shape;6777;p84"/>
            <p:cNvSpPr/>
            <p:nvPr/>
          </p:nvSpPr>
          <p:spPr>
            <a:xfrm>
              <a:off x="-39248625" y="3588600"/>
              <a:ext cx="256775" cy="316050"/>
            </a:xfrm>
            <a:custGeom>
              <a:avLst/>
              <a:gdLst/>
              <a:ahLst/>
              <a:cxnLst/>
              <a:rect l="l" t="t" r="r" b="b"/>
              <a:pathLst>
                <a:path w="10271" h="12642" extrusionOk="0">
                  <a:moveTo>
                    <a:pt x="5364" y="0"/>
                  </a:moveTo>
                  <a:cubicBezTo>
                    <a:pt x="5041" y="0"/>
                    <a:pt x="4710" y="118"/>
                    <a:pt x="4443" y="355"/>
                  </a:cubicBezTo>
                  <a:lnTo>
                    <a:pt x="3277" y="1552"/>
                  </a:lnTo>
                  <a:cubicBezTo>
                    <a:pt x="2804" y="2025"/>
                    <a:pt x="2804" y="2812"/>
                    <a:pt x="3277" y="3316"/>
                  </a:cubicBezTo>
                  <a:lnTo>
                    <a:pt x="3938" y="3978"/>
                  </a:lnTo>
                  <a:lnTo>
                    <a:pt x="1702" y="6215"/>
                  </a:lnTo>
                  <a:cubicBezTo>
                    <a:pt x="1544" y="6152"/>
                    <a:pt x="1355" y="6057"/>
                    <a:pt x="1135" y="6057"/>
                  </a:cubicBezTo>
                  <a:cubicBezTo>
                    <a:pt x="1119" y="6056"/>
                    <a:pt x="1104" y="6056"/>
                    <a:pt x="1089" y="6056"/>
                  </a:cubicBezTo>
                  <a:cubicBezTo>
                    <a:pt x="538" y="6056"/>
                    <a:pt x="0" y="6611"/>
                    <a:pt x="0" y="7286"/>
                  </a:cubicBezTo>
                  <a:cubicBezTo>
                    <a:pt x="0" y="7947"/>
                    <a:pt x="567" y="8515"/>
                    <a:pt x="1229" y="8515"/>
                  </a:cubicBezTo>
                  <a:cubicBezTo>
                    <a:pt x="1418" y="8515"/>
                    <a:pt x="1576" y="8483"/>
                    <a:pt x="1733" y="8388"/>
                  </a:cubicBezTo>
                  <a:lnTo>
                    <a:pt x="3560" y="10216"/>
                  </a:lnTo>
                  <a:cubicBezTo>
                    <a:pt x="2993" y="10720"/>
                    <a:pt x="2615" y="11381"/>
                    <a:pt x="2521" y="12169"/>
                  </a:cubicBezTo>
                  <a:cubicBezTo>
                    <a:pt x="2489" y="12421"/>
                    <a:pt x="2678" y="12642"/>
                    <a:pt x="2930" y="12642"/>
                  </a:cubicBezTo>
                  <a:lnTo>
                    <a:pt x="8633" y="12642"/>
                  </a:lnTo>
                  <a:cubicBezTo>
                    <a:pt x="8853" y="12642"/>
                    <a:pt x="9074" y="12421"/>
                    <a:pt x="9011" y="12169"/>
                  </a:cubicBezTo>
                  <a:cubicBezTo>
                    <a:pt x="8790" y="10562"/>
                    <a:pt x="7404" y="9334"/>
                    <a:pt x="5766" y="9334"/>
                  </a:cubicBezTo>
                  <a:cubicBezTo>
                    <a:pt x="5199" y="9334"/>
                    <a:pt x="4695" y="9491"/>
                    <a:pt x="4222" y="9743"/>
                  </a:cubicBezTo>
                  <a:lnTo>
                    <a:pt x="2300" y="7853"/>
                  </a:lnTo>
                  <a:cubicBezTo>
                    <a:pt x="2363" y="7695"/>
                    <a:pt x="2395" y="7475"/>
                    <a:pt x="2395" y="7286"/>
                  </a:cubicBezTo>
                  <a:cubicBezTo>
                    <a:pt x="2395" y="7097"/>
                    <a:pt x="2363" y="6939"/>
                    <a:pt x="2300" y="6782"/>
                  </a:cubicBezTo>
                  <a:lnTo>
                    <a:pt x="4285" y="4797"/>
                  </a:lnTo>
                  <a:lnTo>
                    <a:pt x="4285" y="4797"/>
                  </a:lnTo>
                  <a:cubicBezTo>
                    <a:pt x="4253" y="5742"/>
                    <a:pt x="4537" y="6624"/>
                    <a:pt x="5073" y="7317"/>
                  </a:cubicBezTo>
                  <a:lnTo>
                    <a:pt x="10271" y="2119"/>
                  </a:lnTo>
                  <a:cubicBezTo>
                    <a:pt x="9636" y="1606"/>
                    <a:pt x="8888" y="1321"/>
                    <a:pt x="8026" y="1321"/>
                  </a:cubicBezTo>
                  <a:cubicBezTo>
                    <a:pt x="7776" y="1321"/>
                    <a:pt x="7516" y="1345"/>
                    <a:pt x="7246" y="1394"/>
                  </a:cubicBezTo>
                  <a:lnTo>
                    <a:pt x="6238" y="355"/>
                  </a:lnTo>
                  <a:cubicBezTo>
                    <a:pt x="6002" y="118"/>
                    <a:pt x="5687" y="0"/>
                    <a:pt x="5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84"/>
            <p:cNvSpPr/>
            <p:nvPr/>
          </p:nvSpPr>
          <p:spPr>
            <a:xfrm>
              <a:off x="-39076150" y="3684875"/>
              <a:ext cx="84300" cy="80300"/>
            </a:xfrm>
            <a:custGeom>
              <a:avLst/>
              <a:gdLst/>
              <a:ahLst/>
              <a:cxnLst/>
              <a:rect l="l" t="t" r="r" b="b"/>
              <a:pathLst>
                <a:path w="3372" h="3212" extrusionOk="0">
                  <a:moveTo>
                    <a:pt x="2868" y="1"/>
                  </a:moveTo>
                  <a:lnTo>
                    <a:pt x="1" y="2868"/>
                  </a:lnTo>
                  <a:cubicBezTo>
                    <a:pt x="353" y="3098"/>
                    <a:pt x="757" y="3212"/>
                    <a:pt x="1156" y="3212"/>
                  </a:cubicBezTo>
                  <a:cubicBezTo>
                    <a:pt x="1686" y="3212"/>
                    <a:pt x="2207" y="3011"/>
                    <a:pt x="2584" y="2616"/>
                  </a:cubicBezTo>
                  <a:cubicBezTo>
                    <a:pt x="3309" y="1891"/>
                    <a:pt x="3372" y="85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79" name="Google Shape;6779;p84"/>
          <p:cNvSpPr/>
          <p:nvPr/>
        </p:nvSpPr>
        <p:spPr>
          <a:xfrm>
            <a:off x="1743391" y="3578789"/>
            <a:ext cx="363548" cy="370909"/>
          </a:xfrm>
          <a:custGeom>
            <a:avLst/>
            <a:gdLst/>
            <a:ahLst/>
            <a:cxnLst/>
            <a:rect l="l" t="t" r="r" b="b"/>
            <a:pathLst>
              <a:path w="12446" h="12698" extrusionOk="0">
                <a:moveTo>
                  <a:pt x="6239" y="1"/>
                </a:moveTo>
                <a:cubicBezTo>
                  <a:pt x="5105" y="1"/>
                  <a:pt x="4191" y="915"/>
                  <a:pt x="4159" y="2112"/>
                </a:cubicBezTo>
                <a:cubicBezTo>
                  <a:pt x="4159" y="3088"/>
                  <a:pt x="4852" y="3939"/>
                  <a:pt x="5798" y="4097"/>
                </a:cubicBezTo>
                <a:lnTo>
                  <a:pt x="5798" y="5294"/>
                </a:lnTo>
                <a:cubicBezTo>
                  <a:pt x="4852" y="5483"/>
                  <a:pt x="4159" y="6333"/>
                  <a:pt x="4159" y="7310"/>
                </a:cubicBezTo>
                <a:cubicBezTo>
                  <a:pt x="4159" y="7657"/>
                  <a:pt x="4222" y="7972"/>
                  <a:pt x="4380" y="8255"/>
                </a:cubicBezTo>
                <a:lnTo>
                  <a:pt x="3403" y="9043"/>
                </a:lnTo>
                <a:cubicBezTo>
                  <a:pt x="3057" y="8728"/>
                  <a:pt x="2584" y="8570"/>
                  <a:pt x="2112" y="8570"/>
                </a:cubicBezTo>
                <a:cubicBezTo>
                  <a:pt x="946" y="8602"/>
                  <a:pt x="1" y="9515"/>
                  <a:pt x="1" y="10650"/>
                </a:cubicBezTo>
                <a:cubicBezTo>
                  <a:pt x="1" y="11784"/>
                  <a:pt x="946" y="12697"/>
                  <a:pt x="2112" y="12697"/>
                </a:cubicBezTo>
                <a:cubicBezTo>
                  <a:pt x="3246" y="12697"/>
                  <a:pt x="4128" y="11752"/>
                  <a:pt x="4191" y="10650"/>
                </a:cubicBezTo>
                <a:cubicBezTo>
                  <a:pt x="4191" y="10303"/>
                  <a:pt x="4096" y="9988"/>
                  <a:pt x="3939" y="9704"/>
                </a:cubicBezTo>
                <a:lnTo>
                  <a:pt x="4947" y="8917"/>
                </a:lnTo>
                <a:cubicBezTo>
                  <a:pt x="5294" y="9232"/>
                  <a:pt x="5766" y="9389"/>
                  <a:pt x="6239" y="9389"/>
                </a:cubicBezTo>
                <a:cubicBezTo>
                  <a:pt x="6743" y="9389"/>
                  <a:pt x="7184" y="9200"/>
                  <a:pt x="7530" y="8917"/>
                </a:cubicBezTo>
                <a:lnTo>
                  <a:pt x="8507" y="9704"/>
                </a:lnTo>
                <a:cubicBezTo>
                  <a:pt x="8350" y="9988"/>
                  <a:pt x="8287" y="10303"/>
                  <a:pt x="8287" y="10650"/>
                </a:cubicBezTo>
                <a:cubicBezTo>
                  <a:pt x="8287" y="11784"/>
                  <a:pt x="9232" y="12697"/>
                  <a:pt x="10366" y="12697"/>
                </a:cubicBezTo>
                <a:cubicBezTo>
                  <a:pt x="11500" y="12697"/>
                  <a:pt x="12414" y="11752"/>
                  <a:pt x="12445" y="10650"/>
                </a:cubicBezTo>
                <a:cubicBezTo>
                  <a:pt x="12445" y="9515"/>
                  <a:pt x="11563" y="8602"/>
                  <a:pt x="10366" y="8570"/>
                </a:cubicBezTo>
                <a:cubicBezTo>
                  <a:pt x="9862" y="8570"/>
                  <a:pt x="9421" y="8759"/>
                  <a:pt x="9074" y="9043"/>
                </a:cubicBezTo>
                <a:lnTo>
                  <a:pt x="8097" y="8255"/>
                </a:lnTo>
                <a:cubicBezTo>
                  <a:pt x="8255" y="7972"/>
                  <a:pt x="8318" y="7657"/>
                  <a:pt x="8318" y="7310"/>
                </a:cubicBezTo>
                <a:cubicBezTo>
                  <a:pt x="8318" y="6333"/>
                  <a:pt x="7625" y="5451"/>
                  <a:pt x="6680" y="5294"/>
                </a:cubicBezTo>
                <a:lnTo>
                  <a:pt x="6680" y="4097"/>
                </a:lnTo>
                <a:cubicBezTo>
                  <a:pt x="7625" y="3908"/>
                  <a:pt x="8318" y="3088"/>
                  <a:pt x="8318" y="2112"/>
                </a:cubicBezTo>
                <a:cubicBezTo>
                  <a:pt x="8318" y="946"/>
                  <a:pt x="7404" y="64"/>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84"/>
          <p:cNvSpPr/>
          <p:nvPr/>
        </p:nvSpPr>
        <p:spPr>
          <a:xfrm>
            <a:off x="3932939" y="2650227"/>
            <a:ext cx="369974" cy="368601"/>
          </a:xfrm>
          <a:custGeom>
            <a:avLst/>
            <a:gdLst/>
            <a:ahLst/>
            <a:cxnLst/>
            <a:rect l="l" t="t" r="r" b="b"/>
            <a:pathLst>
              <a:path w="12666" h="12619" extrusionOk="0">
                <a:moveTo>
                  <a:pt x="9294" y="1"/>
                </a:moveTo>
                <a:cubicBezTo>
                  <a:pt x="9192" y="1"/>
                  <a:pt x="9089" y="40"/>
                  <a:pt x="9011" y="119"/>
                </a:cubicBezTo>
                <a:lnTo>
                  <a:pt x="7593" y="1537"/>
                </a:lnTo>
                <a:lnTo>
                  <a:pt x="9011" y="2954"/>
                </a:lnTo>
                <a:cubicBezTo>
                  <a:pt x="9168" y="3112"/>
                  <a:pt x="9168" y="3395"/>
                  <a:pt x="9011" y="3553"/>
                </a:cubicBezTo>
                <a:cubicBezTo>
                  <a:pt x="8932" y="3632"/>
                  <a:pt x="8822" y="3671"/>
                  <a:pt x="8711" y="3671"/>
                </a:cubicBezTo>
                <a:cubicBezTo>
                  <a:pt x="8601" y="3671"/>
                  <a:pt x="8491" y="3632"/>
                  <a:pt x="8412" y="3553"/>
                </a:cubicBezTo>
                <a:lnTo>
                  <a:pt x="6994" y="2135"/>
                </a:lnTo>
                <a:lnTo>
                  <a:pt x="5923" y="3206"/>
                </a:lnTo>
                <a:lnTo>
                  <a:pt x="7341" y="4624"/>
                </a:lnTo>
                <a:cubicBezTo>
                  <a:pt x="7498" y="4782"/>
                  <a:pt x="7498" y="5034"/>
                  <a:pt x="7341" y="5191"/>
                </a:cubicBezTo>
                <a:cubicBezTo>
                  <a:pt x="7262" y="5270"/>
                  <a:pt x="7160" y="5309"/>
                  <a:pt x="7053" y="5309"/>
                </a:cubicBezTo>
                <a:cubicBezTo>
                  <a:pt x="6947" y="5309"/>
                  <a:pt x="6837" y="5270"/>
                  <a:pt x="6742" y="5191"/>
                </a:cubicBezTo>
                <a:lnTo>
                  <a:pt x="5356" y="3773"/>
                </a:lnTo>
                <a:lnTo>
                  <a:pt x="4285" y="4845"/>
                </a:lnTo>
                <a:lnTo>
                  <a:pt x="5703" y="6262"/>
                </a:lnTo>
                <a:cubicBezTo>
                  <a:pt x="5860" y="6420"/>
                  <a:pt x="5860" y="6703"/>
                  <a:pt x="5703" y="6861"/>
                </a:cubicBezTo>
                <a:cubicBezTo>
                  <a:pt x="5624" y="6940"/>
                  <a:pt x="5514" y="6979"/>
                  <a:pt x="5403" y="6979"/>
                </a:cubicBezTo>
                <a:cubicBezTo>
                  <a:pt x="5293" y="6979"/>
                  <a:pt x="5183" y="6940"/>
                  <a:pt x="5104" y="6861"/>
                </a:cubicBezTo>
                <a:lnTo>
                  <a:pt x="3686" y="5443"/>
                </a:lnTo>
                <a:lnTo>
                  <a:pt x="2615" y="6514"/>
                </a:lnTo>
                <a:lnTo>
                  <a:pt x="4096" y="7932"/>
                </a:lnTo>
                <a:cubicBezTo>
                  <a:pt x="4253" y="8090"/>
                  <a:pt x="4253" y="8373"/>
                  <a:pt x="4096" y="8499"/>
                </a:cubicBezTo>
                <a:cubicBezTo>
                  <a:pt x="4017" y="8578"/>
                  <a:pt x="3907" y="8617"/>
                  <a:pt x="3797" y="8617"/>
                </a:cubicBezTo>
                <a:cubicBezTo>
                  <a:pt x="3686" y="8617"/>
                  <a:pt x="3576" y="8578"/>
                  <a:pt x="3497" y="8499"/>
                </a:cubicBezTo>
                <a:lnTo>
                  <a:pt x="2048" y="7081"/>
                </a:lnTo>
                <a:lnTo>
                  <a:pt x="158" y="8972"/>
                </a:lnTo>
                <a:cubicBezTo>
                  <a:pt x="0" y="9129"/>
                  <a:pt x="0" y="9413"/>
                  <a:pt x="158" y="9570"/>
                </a:cubicBezTo>
                <a:lnTo>
                  <a:pt x="3056" y="12500"/>
                </a:lnTo>
                <a:cubicBezTo>
                  <a:pt x="3135" y="12579"/>
                  <a:pt x="3245" y="12618"/>
                  <a:pt x="3356" y="12618"/>
                </a:cubicBezTo>
                <a:cubicBezTo>
                  <a:pt x="3466" y="12618"/>
                  <a:pt x="3576" y="12579"/>
                  <a:pt x="3655" y="12500"/>
                </a:cubicBezTo>
                <a:lnTo>
                  <a:pt x="12508" y="3616"/>
                </a:lnTo>
                <a:cubicBezTo>
                  <a:pt x="12665" y="3458"/>
                  <a:pt x="12665" y="3206"/>
                  <a:pt x="12508" y="3049"/>
                </a:cubicBezTo>
                <a:lnTo>
                  <a:pt x="9578" y="119"/>
                </a:lnTo>
                <a:cubicBezTo>
                  <a:pt x="9499" y="40"/>
                  <a:pt x="9397" y="1"/>
                  <a:pt x="92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1" name="Google Shape;6781;p84"/>
          <p:cNvGrpSpPr/>
          <p:nvPr/>
        </p:nvGrpSpPr>
        <p:grpSpPr>
          <a:xfrm>
            <a:off x="1223084" y="1311179"/>
            <a:ext cx="429504" cy="370879"/>
            <a:chOff x="-42651700" y="3217825"/>
            <a:chExt cx="367600" cy="317425"/>
          </a:xfrm>
        </p:grpSpPr>
        <p:sp>
          <p:nvSpPr>
            <p:cNvPr id="6782" name="Google Shape;6782;p84"/>
            <p:cNvSpPr/>
            <p:nvPr/>
          </p:nvSpPr>
          <p:spPr>
            <a:xfrm>
              <a:off x="-42651700" y="3239075"/>
              <a:ext cx="367600" cy="296175"/>
            </a:xfrm>
            <a:custGeom>
              <a:avLst/>
              <a:gdLst/>
              <a:ahLst/>
              <a:cxnLst/>
              <a:rect l="l" t="t" r="r" b="b"/>
              <a:pathLst>
                <a:path w="14704" h="11847" extrusionOk="0">
                  <a:moveTo>
                    <a:pt x="7370" y="797"/>
                  </a:moveTo>
                  <a:cubicBezTo>
                    <a:pt x="8536" y="797"/>
                    <a:pt x="9694" y="1246"/>
                    <a:pt x="10576" y="2143"/>
                  </a:cubicBezTo>
                  <a:cubicBezTo>
                    <a:pt x="12340" y="3908"/>
                    <a:pt x="12340" y="6775"/>
                    <a:pt x="10576" y="8539"/>
                  </a:cubicBezTo>
                  <a:cubicBezTo>
                    <a:pt x="9757" y="9390"/>
                    <a:pt x="8623" y="9894"/>
                    <a:pt x="7363" y="9894"/>
                  </a:cubicBezTo>
                  <a:cubicBezTo>
                    <a:pt x="6102" y="9894"/>
                    <a:pt x="4937" y="9358"/>
                    <a:pt x="4118" y="8539"/>
                  </a:cubicBezTo>
                  <a:cubicBezTo>
                    <a:pt x="2353" y="6775"/>
                    <a:pt x="2353" y="3908"/>
                    <a:pt x="4118" y="2143"/>
                  </a:cubicBezTo>
                  <a:cubicBezTo>
                    <a:pt x="5031" y="1246"/>
                    <a:pt x="6205" y="797"/>
                    <a:pt x="7370" y="797"/>
                  </a:cubicBezTo>
                  <a:close/>
                  <a:moveTo>
                    <a:pt x="7326" y="1"/>
                  </a:moveTo>
                  <a:cubicBezTo>
                    <a:pt x="2091" y="1"/>
                    <a:pt x="0" y="6750"/>
                    <a:pt x="4275" y="9768"/>
                  </a:cubicBezTo>
                  <a:lnTo>
                    <a:pt x="3424" y="11280"/>
                  </a:lnTo>
                  <a:cubicBezTo>
                    <a:pt x="3298" y="11532"/>
                    <a:pt x="3487" y="11847"/>
                    <a:pt x="3771" y="11847"/>
                  </a:cubicBezTo>
                  <a:cubicBezTo>
                    <a:pt x="3929" y="11847"/>
                    <a:pt x="4086" y="11784"/>
                    <a:pt x="4118" y="11626"/>
                  </a:cubicBezTo>
                  <a:lnTo>
                    <a:pt x="5000" y="10209"/>
                  </a:lnTo>
                  <a:cubicBezTo>
                    <a:pt x="5740" y="10571"/>
                    <a:pt x="6543" y="10752"/>
                    <a:pt x="7351" y="10752"/>
                  </a:cubicBezTo>
                  <a:cubicBezTo>
                    <a:pt x="8158" y="10752"/>
                    <a:pt x="8969" y="10571"/>
                    <a:pt x="9725" y="10209"/>
                  </a:cubicBezTo>
                  <a:lnTo>
                    <a:pt x="10576" y="11626"/>
                  </a:lnTo>
                  <a:cubicBezTo>
                    <a:pt x="10671" y="11784"/>
                    <a:pt x="10828" y="11847"/>
                    <a:pt x="10923" y="11847"/>
                  </a:cubicBezTo>
                  <a:cubicBezTo>
                    <a:pt x="11238" y="11847"/>
                    <a:pt x="11458" y="11532"/>
                    <a:pt x="11301" y="11280"/>
                  </a:cubicBezTo>
                  <a:lnTo>
                    <a:pt x="10419" y="9768"/>
                  </a:lnTo>
                  <a:cubicBezTo>
                    <a:pt x="14703" y="6775"/>
                    <a:pt x="12592" y="1"/>
                    <a:pt x="7363" y="1"/>
                  </a:cubicBezTo>
                  <a:cubicBezTo>
                    <a:pt x="7350" y="1"/>
                    <a:pt x="7338" y="1"/>
                    <a:pt x="73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84"/>
            <p:cNvSpPr/>
            <p:nvPr/>
          </p:nvSpPr>
          <p:spPr>
            <a:xfrm>
              <a:off x="-42419600" y="3217825"/>
              <a:ext cx="106350" cy="106350"/>
            </a:xfrm>
            <a:custGeom>
              <a:avLst/>
              <a:gdLst/>
              <a:ahLst/>
              <a:cxnLst/>
              <a:rect l="l" t="t" r="r" b="b"/>
              <a:pathLst>
                <a:path w="4254" h="4254" extrusionOk="0">
                  <a:moveTo>
                    <a:pt x="1355" y="0"/>
                  </a:moveTo>
                  <a:cubicBezTo>
                    <a:pt x="882" y="0"/>
                    <a:pt x="410" y="95"/>
                    <a:pt x="0" y="315"/>
                  </a:cubicBezTo>
                  <a:cubicBezTo>
                    <a:pt x="1891" y="946"/>
                    <a:pt x="3340" y="2395"/>
                    <a:pt x="3938" y="4254"/>
                  </a:cubicBezTo>
                  <a:cubicBezTo>
                    <a:pt x="4128" y="3844"/>
                    <a:pt x="4254" y="3371"/>
                    <a:pt x="4254" y="2899"/>
                  </a:cubicBezTo>
                  <a:cubicBezTo>
                    <a:pt x="4254" y="1292"/>
                    <a:pt x="2962"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84"/>
            <p:cNvSpPr/>
            <p:nvPr/>
          </p:nvSpPr>
          <p:spPr>
            <a:xfrm>
              <a:off x="-42623600" y="3218600"/>
              <a:ext cx="106350" cy="106375"/>
            </a:xfrm>
            <a:custGeom>
              <a:avLst/>
              <a:gdLst/>
              <a:ahLst/>
              <a:cxnLst/>
              <a:rect l="l" t="t" r="r" b="b"/>
              <a:pathLst>
                <a:path w="4254" h="4255" extrusionOk="0">
                  <a:moveTo>
                    <a:pt x="2931" y="1"/>
                  </a:moveTo>
                  <a:cubicBezTo>
                    <a:pt x="1292" y="1"/>
                    <a:pt x="1" y="1293"/>
                    <a:pt x="1" y="2899"/>
                  </a:cubicBezTo>
                  <a:cubicBezTo>
                    <a:pt x="1" y="3372"/>
                    <a:pt x="127" y="3845"/>
                    <a:pt x="316" y="4254"/>
                  </a:cubicBezTo>
                  <a:cubicBezTo>
                    <a:pt x="977" y="2364"/>
                    <a:pt x="2426" y="915"/>
                    <a:pt x="4254" y="316"/>
                  </a:cubicBezTo>
                  <a:cubicBezTo>
                    <a:pt x="3876" y="127"/>
                    <a:pt x="3403"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84"/>
            <p:cNvSpPr/>
            <p:nvPr/>
          </p:nvSpPr>
          <p:spPr>
            <a:xfrm>
              <a:off x="-42561375" y="3279250"/>
              <a:ext cx="185900" cy="186700"/>
            </a:xfrm>
            <a:custGeom>
              <a:avLst/>
              <a:gdLst/>
              <a:ahLst/>
              <a:cxnLst/>
              <a:rect l="l" t="t" r="r" b="b"/>
              <a:pathLst>
                <a:path w="7436" h="7468" extrusionOk="0">
                  <a:moveTo>
                    <a:pt x="3781" y="1671"/>
                  </a:moveTo>
                  <a:cubicBezTo>
                    <a:pt x="4033" y="1671"/>
                    <a:pt x="4191" y="1860"/>
                    <a:pt x="4191" y="2112"/>
                  </a:cubicBezTo>
                  <a:lnTo>
                    <a:pt x="4191" y="3340"/>
                  </a:lnTo>
                  <a:lnTo>
                    <a:pt x="5388" y="3340"/>
                  </a:lnTo>
                  <a:cubicBezTo>
                    <a:pt x="5640" y="3340"/>
                    <a:pt x="5829" y="3529"/>
                    <a:pt x="5829" y="3750"/>
                  </a:cubicBezTo>
                  <a:cubicBezTo>
                    <a:pt x="5829" y="4002"/>
                    <a:pt x="5640" y="4128"/>
                    <a:pt x="5388" y="4128"/>
                  </a:cubicBezTo>
                  <a:lnTo>
                    <a:pt x="3750" y="4128"/>
                  </a:lnTo>
                  <a:cubicBezTo>
                    <a:pt x="3498" y="4128"/>
                    <a:pt x="3308" y="3939"/>
                    <a:pt x="3308" y="3750"/>
                  </a:cubicBezTo>
                  <a:lnTo>
                    <a:pt x="3308" y="2112"/>
                  </a:lnTo>
                  <a:lnTo>
                    <a:pt x="3340" y="2112"/>
                  </a:lnTo>
                  <a:cubicBezTo>
                    <a:pt x="3340" y="1860"/>
                    <a:pt x="3529" y="1671"/>
                    <a:pt x="3781" y="1671"/>
                  </a:cubicBezTo>
                  <a:close/>
                  <a:moveTo>
                    <a:pt x="3750" y="1"/>
                  </a:moveTo>
                  <a:cubicBezTo>
                    <a:pt x="1702" y="1"/>
                    <a:pt x="32" y="1671"/>
                    <a:pt x="0" y="3750"/>
                  </a:cubicBezTo>
                  <a:cubicBezTo>
                    <a:pt x="32" y="5798"/>
                    <a:pt x="1702" y="7467"/>
                    <a:pt x="3750" y="7467"/>
                  </a:cubicBezTo>
                  <a:cubicBezTo>
                    <a:pt x="5797" y="7467"/>
                    <a:pt x="7436" y="5798"/>
                    <a:pt x="7436" y="3750"/>
                  </a:cubicBezTo>
                  <a:cubicBezTo>
                    <a:pt x="7436" y="1702"/>
                    <a:pt x="5797" y="64"/>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86" name="Google Shape;6786;p84"/>
          <p:cNvGrpSpPr/>
          <p:nvPr/>
        </p:nvGrpSpPr>
        <p:grpSpPr>
          <a:xfrm>
            <a:off x="1258516" y="1750829"/>
            <a:ext cx="358640" cy="363226"/>
            <a:chOff x="-42617300" y="3587775"/>
            <a:chExt cx="306950" cy="310875"/>
          </a:xfrm>
        </p:grpSpPr>
        <p:sp>
          <p:nvSpPr>
            <p:cNvPr id="6787" name="Google Shape;6787;p84"/>
            <p:cNvSpPr/>
            <p:nvPr/>
          </p:nvSpPr>
          <p:spPr>
            <a:xfrm>
              <a:off x="-42617300" y="3587775"/>
              <a:ext cx="306950" cy="310875"/>
            </a:xfrm>
            <a:custGeom>
              <a:avLst/>
              <a:gdLst/>
              <a:ahLst/>
              <a:cxnLst/>
              <a:rect l="l" t="t" r="r" b="b"/>
              <a:pathLst>
                <a:path w="12278" h="12435" extrusionOk="0">
                  <a:moveTo>
                    <a:pt x="5905" y="860"/>
                  </a:moveTo>
                  <a:cubicBezTo>
                    <a:pt x="6421" y="860"/>
                    <a:pt x="6926" y="1412"/>
                    <a:pt x="7341" y="2467"/>
                  </a:cubicBezTo>
                  <a:cubicBezTo>
                    <a:pt x="6837" y="2593"/>
                    <a:pt x="6365" y="2782"/>
                    <a:pt x="5892" y="3003"/>
                  </a:cubicBezTo>
                  <a:cubicBezTo>
                    <a:pt x="5419" y="2782"/>
                    <a:pt x="4947" y="2593"/>
                    <a:pt x="4443" y="2467"/>
                  </a:cubicBezTo>
                  <a:cubicBezTo>
                    <a:pt x="4893" y="1381"/>
                    <a:pt x="5404" y="860"/>
                    <a:pt x="5905" y="860"/>
                  </a:cubicBezTo>
                  <a:close/>
                  <a:moveTo>
                    <a:pt x="4191" y="3255"/>
                  </a:moveTo>
                  <a:cubicBezTo>
                    <a:pt x="4443" y="3349"/>
                    <a:pt x="4632" y="3381"/>
                    <a:pt x="4884" y="3475"/>
                  </a:cubicBezTo>
                  <a:cubicBezTo>
                    <a:pt x="4726" y="3538"/>
                    <a:pt x="4600" y="3601"/>
                    <a:pt x="4443" y="3696"/>
                  </a:cubicBezTo>
                  <a:cubicBezTo>
                    <a:pt x="4285" y="3790"/>
                    <a:pt x="4159" y="3853"/>
                    <a:pt x="4002" y="3948"/>
                  </a:cubicBezTo>
                  <a:cubicBezTo>
                    <a:pt x="4096" y="3727"/>
                    <a:pt x="4159" y="3507"/>
                    <a:pt x="4191" y="3255"/>
                  </a:cubicBezTo>
                  <a:close/>
                  <a:moveTo>
                    <a:pt x="7625" y="3318"/>
                  </a:moveTo>
                  <a:cubicBezTo>
                    <a:pt x="7688" y="3507"/>
                    <a:pt x="7751" y="3727"/>
                    <a:pt x="7782" y="3979"/>
                  </a:cubicBezTo>
                  <a:cubicBezTo>
                    <a:pt x="7499" y="3790"/>
                    <a:pt x="7247" y="3633"/>
                    <a:pt x="6963" y="3507"/>
                  </a:cubicBezTo>
                  <a:cubicBezTo>
                    <a:pt x="7184" y="3412"/>
                    <a:pt x="7404" y="3349"/>
                    <a:pt x="7625" y="3318"/>
                  </a:cubicBezTo>
                  <a:close/>
                  <a:moveTo>
                    <a:pt x="2611" y="3034"/>
                  </a:moveTo>
                  <a:cubicBezTo>
                    <a:pt x="2846" y="3034"/>
                    <a:pt x="3110" y="3054"/>
                    <a:pt x="3403" y="3097"/>
                  </a:cubicBezTo>
                  <a:cubicBezTo>
                    <a:pt x="3309" y="3570"/>
                    <a:pt x="3183" y="4042"/>
                    <a:pt x="3151" y="4609"/>
                  </a:cubicBezTo>
                  <a:cubicBezTo>
                    <a:pt x="2742" y="4924"/>
                    <a:pt x="2363" y="5240"/>
                    <a:pt x="1954" y="5586"/>
                  </a:cubicBezTo>
                  <a:cubicBezTo>
                    <a:pt x="712" y="4068"/>
                    <a:pt x="945" y="3034"/>
                    <a:pt x="2611" y="3034"/>
                  </a:cubicBezTo>
                  <a:close/>
                  <a:moveTo>
                    <a:pt x="9301" y="3075"/>
                  </a:moveTo>
                  <a:cubicBezTo>
                    <a:pt x="10879" y="3075"/>
                    <a:pt x="11079" y="4102"/>
                    <a:pt x="9862" y="5618"/>
                  </a:cubicBezTo>
                  <a:cubicBezTo>
                    <a:pt x="9515" y="5271"/>
                    <a:pt x="9137" y="4924"/>
                    <a:pt x="8696" y="4641"/>
                  </a:cubicBezTo>
                  <a:cubicBezTo>
                    <a:pt x="8601" y="4137"/>
                    <a:pt x="8538" y="3601"/>
                    <a:pt x="8412" y="3160"/>
                  </a:cubicBezTo>
                  <a:cubicBezTo>
                    <a:pt x="8746" y="3102"/>
                    <a:pt x="9042" y="3075"/>
                    <a:pt x="9301" y="3075"/>
                  </a:cubicBezTo>
                  <a:close/>
                  <a:moveTo>
                    <a:pt x="8822" y="5744"/>
                  </a:moveTo>
                  <a:cubicBezTo>
                    <a:pt x="9011" y="5901"/>
                    <a:pt x="9169" y="6059"/>
                    <a:pt x="9326" y="6216"/>
                  </a:cubicBezTo>
                  <a:cubicBezTo>
                    <a:pt x="9169" y="6374"/>
                    <a:pt x="8980" y="6531"/>
                    <a:pt x="8822" y="6689"/>
                  </a:cubicBezTo>
                  <a:lnTo>
                    <a:pt x="8822" y="5744"/>
                  </a:lnTo>
                  <a:close/>
                  <a:moveTo>
                    <a:pt x="3025" y="5775"/>
                  </a:moveTo>
                  <a:lnTo>
                    <a:pt x="3025" y="6720"/>
                  </a:lnTo>
                  <a:cubicBezTo>
                    <a:pt x="2836" y="6563"/>
                    <a:pt x="2679" y="6405"/>
                    <a:pt x="2521" y="6248"/>
                  </a:cubicBezTo>
                  <a:cubicBezTo>
                    <a:pt x="2679" y="6090"/>
                    <a:pt x="2868" y="5933"/>
                    <a:pt x="3025" y="5775"/>
                  </a:cubicBezTo>
                  <a:close/>
                  <a:moveTo>
                    <a:pt x="5892" y="3885"/>
                  </a:moveTo>
                  <a:cubicBezTo>
                    <a:pt x="6617" y="4200"/>
                    <a:pt x="7278" y="4609"/>
                    <a:pt x="7908" y="5082"/>
                  </a:cubicBezTo>
                  <a:cubicBezTo>
                    <a:pt x="8003" y="5838"/>
                    <a:pt x="8003" y="6626"/>
                    <a:pt x="7908" y="7413"/>
                  </a:cubicBezTo>
                  <a:cubicBezTo>
                    <a:pt x="7278" y="7823"/>
                    <a:pt x="6585" y="8232"/>
                    <a:pt x="5892" y="8579"/>
                  </a:cubicBezTo>
                  <a:cubicBezTo>
                    <a:pt x="5545" y="8421"/>
                    <a:pt x="5230" y="8232"/>
                    <a:pt x="4884" y="8043"/>
                  </a:cubicBezTo>
                  <a:cubicBezTo>
                    <a:pt x="4537" y="7823"/>
                    <a:pt x="4191" y="7634"/>
                    <a:pt x="3876" y="7413"/>
                  </a:cubicBezTo>
                  <a:cubicBezTo>
                    <a:pt x="3844" y="6657"/>
                    <a:pt x="3844" y="5870"/>
                    <a:pt x="3876" y="5082"/>
                  </a:cubicBezTo>
                  <a:cubicBezTo>
                    <a:pt x="4191" y="4830"/>
                    <a:pt x="4537" y="4641"/>
                    <a:pt x="4884" y="4452"/>
                  </a:cubicBezTo>
                  <a:cubicBezTo>
                    <a:pt x="5230" y="4263"/>
                    <a:pt x="5577" y="4042"/>
                    <a:pt x="5892" y="3885"/>
                  </a:cubicBezTo>
                  <a:close/>
                  <a:moveTo>
                    <a:pt x="4033" y="8516"/>
                  </a:moveTo>
                  <a:cubicBezTo>
                    <a:pt x="4159" y="8579"/>
                    <a:pt x="4317" y="8674"/>
                    <a:pt x="4474" y="8737"/>
                  </a:cubicBezTo>
                  <a:cubicBezTo>
                    <a:pt x="4632" y="8831"/>
                    <a:pt x="4758" y="8894"/>
                    <a:pt x="4915" y="8989"/>
                  </a:cubicBezTo>
                  <a:cubicBezTo>
                    <a:pt x="4663" y="9052"/>
                    <a:pt x="4474" y="9146"/>
                    <a:pt x="4254" y="9178"/>
                  </a:cubicBezTo>
                  <a:cubicBezTo>
                    <a:pt x="4159" y="8926"/>
                    <a:pt x="4096" y="8737"/>
                    <a:pt x="4033" y="8516"/>
                  </a:cubicBezTo>
                  <a:close/>
                  <a:moveTo>
                    <a:pt x="7782" y="8516"/>
                  </a:moveTo>
                  <a:cubicBezTo>
                    <a:pt x="7751" y="8737"/>
                    <a:pt x="7688" y="8989"/>
                    <a:pt x="7625" y="9178"/>
                  </a:cubicBezTo>
                  <a:cubicBezTo>
                    <a:pt x="7404" y="9083"/>
                    <a:pt x="7184" y="9052"/>
                    <a:pt x="6963" y="8989"/>
                  </a:cubicBezTo>
                  <a:cubicBezTo>
                    <a:pt x="7278" y="8831"/>
                    <a:pt x="7499" y="8674"/>
                    <a:pt x="7782" y="8516"/>
                  </a:cubicBezTo>
                  <a:close/>
                  <a:moveTo>
                    <a:pt x="1954" y="6846"/>
                  </a:moveTo>
                  <a:cubicBezTo>
                    <a:pt x="2300" y="7193"/>
                    <a:pt x="2710" y="7571"/>
                    <a:pt x="3151" y="7823"/>
                  </a:cubicBezTo>
                  <a:cubicBezTo>
                    <a:pt x="3214" y="8358"/>
                    <a:pt x="3309" y="8863"/>
                    <a:pt x="3403" y="9335"/>
                  </a:cubicBezTo>
                  <a:cubicBezTo>
                    <a:pt x="3090" y="9388"/>
                    <a:pt x="2806" y="9414"/>
                    <a:pt x="2555" y="9414"/>
                  </a:cubicBezTo>
                  <a:cubicBezTo>
                    <a:pt x="1015" y="9414"/>
                    <a:pt x="681" y="8445"/>
                    <a:pt x="1954" y="6846"/>
                  </a:cubicBezTo>
                  <a:close/>
                  <a:moveTo>
                    <a:pt x="9925" y="6846"/>
                  </a:moveTo>
                  <a:lnTo>
                    <a:pt x="9925" y="6846"/>
                  </a:lnTo>
                  <a:cubicBezTo>
                    <a:pt x="11167" y="8392"/>
                    <a:pt x="10934" y="9430"/>
                    <a:pt x="9267" y="9430"/>
                  </a:cubicBezTo>
                  <a:cubicBezTo>
                    <a:pt x="9032" y="9430"/>
                    <a:pt x="8768" y="9410"/>
                    <a:pt x="8475" y="9367"/>
                  </a:cubicBezTo>
                  <a:cubicBezTo>
                    <a:pt x="8538" y="8894"/>
                    <a:pt x="8664" y="8390"/>
                    <a:pt x="8727" y="7823"/>
                  </a:cubicBezTo>
                  <a:cubicBezTo>
                    <a:pt x="9137" y="7508"/>
                    <a:pt x="9515" y="7193"/>
                    <a:pt x="9925" y="6846"/>
                  </a:cubicBezTo>
                  <a:close/>
                  <a:moveTo>
                    <a:pt x="5924" y="9461"/>
                  </a:moveTo>
                  <a:cubicBezTo>
                    <a:pt x="6396" y="9650"/>
                    <a:pt x="6869" y="9839"/>
                    <a:pt x="7404" y="9965"/>
                  </a:cubicBezTo>
                  <a:cubicBezTo>
                    <a:pt x="6962" y="11056"/>
                    <a:pt x="6440" y="11607"/>
                    <a:pt x="5922" y="11607"/>
                  </a:cubicBezTo>
                  <a:cubicBezTo>
                    <a:pt x="5408" y="11607"/>
                    <a:pt x="4898" y="11064"/>
                    <a:pt x="4474" y="9965"/>
                  </a:cubicBezTo>
                  <a:cubicBezTo>
                    <a:pt x="4978" y="9839"/>
                    <a:pt x="5451" y="9650"/>
                    <a:pt x="5924" y="9461"/>
                  </a:cubicBezTo>
                  <a:close/>
                  <a:moveTo>
                    <a:pt x="5931" y="1"/>
                  </a:moveTo>
                  <a:cubicBezTo>
                    <a:pt x="5817" y="1"/>
                    <a:pt x="5699" y="14"/>
                    <a:pt x="5577" y="41"/>
                  </a:cubicBezTo>
                  <a:cubicBezTo>
                    <a:pt x="4632" y="262"/>
                    <a:pt x="4002" y="1333"/>
                    <a:pt x="3655" y="2278"/>
                  </a:cubicBezTo>
                  <a:cubicBezTo>
                    <a:pt x="3326" y="2223"/>
                    <a:pt x="2973" y="2187"/>
                    <a:pt x="2624" y="2187"/>
                  </a:cubicBezTo>
                  <a:cubicBezTo>
                    <a:pt x="1770" y="2187"/>
                    <a:pt x="939" y="2404"/>
                    <a:pt x="536" y="3097"/>
                  </a:cubicBezTo>
                  <a:cubicBezTo>
                    <a:pt x="1" y="4074"/>
                    <a:pt x="662" y="5334"/>
                    <a:pt x="1387" y="6216"/>
                  </a:cubicBezTo>
                  <a:cubicBezTo>
                    <a:pt x="788" y="6972"/>
                    <a:pt x="158" y="8043"/>
                    <a:pt x="379" y="8926"/>
                  </a:cubicBezTo>
                  <a:cubicBezTo>
                    <a:pt x="599" y="9650"/>
                    <a:pt x="1166" y="10028"/>
                    <a:pt x="1922" y="10186"/>
                  </a:cubicBezTo>
                  <a:cubicBezTo>
                    <a:pt x="2157" y="10241"/>
                    <a:pt x="2410" y="10266"/>
                    <a:pt x="2668" y="10266"/>
                  </a:cubicBezTo>
                  <a:cubicBezTo>
                    <a:pt x="2998" y="10266"/>
                    <a:pt x="3337" y="10225"/>
                    <a:pt x="3655" y="10154"/>
                  </a:cubicBezTo>
                  <a:cubicBezTo>
                    <a:pt x="4221" y="11678"/>
                    <a:pt x="5076" y="12434"/>
                    <a:pt x="5929" y="12434"/>
                  </a:cubicBezTo>
                  <a:cubicBezTo>
                    <a:pt x="6786" y="12434"/>
                    <a:pt x="7639" y="11670"/>
                    <a:pt x="8192" y="10154"/>
                  </a:cubicBezTo>
                  <a:cubicBezTo>
                    <a:pt x="8550" y="10215"/>
                    <a:pt x="8882" y="10243"/>
                    <a:pt x="9186" y="10243"/>
                  </a:cubicBezTo>
                  <a:cubicBezTo>
                    <a:pt x="11589" y="10243"/>
                    <a:pt x="12278" y="8453"/>
                    <a:pt x="10460" y="6216"/>
                  </a:cubicBezTo>
                  <a:cubicBezTo>
                    <a:pt x="12272" y="4014"/>
                    <a:pt x="11618" y="2182"/>
                    <a:pt x="9217" y="2182"/>
                  </a:cubicBezTo>
                  <a:cubicBezTo>
                    <a:pt x="8904" y="2182"/>
                    <a:pt x="8562" y="2213"/>
                    <a:pt x="8192" y="2278"/>
                  </a:cubicBezTo>
                  <a:cubicBezTo>
                    <a:pt x="7765" y="1139"/>
                    <a:pt x="7004" y="1"/>
                    <a:pt x="5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84"/>
            <p:cNvSpPr/>
            <p:nvPr/>
          </p:nvSpPr>
          <p:spPr>
            <a:xfrm>
              <a:off x="-42500725" y="3712425"/>
              <a:ext cx="63025" cy="62275"/>
            </a:xfrm>
            <a:custGeom>
              <a:avLst/>
              <a:gdLst/>
              <a:ahLst/>
              <a:cxnLst/>
              <a:rect l="l" t="t" r="r" b="b"/>
              <a:pathLst>
                <a:path w="2521" h="2491" extrusionOk="0">
                  <a:moveTo>
                    <a:pt x="1313" y="0"/>
                  </a:moveTo>
                  <a:cubicBezTo>
                    <a:pt x="1295" y="0"/>
                    <a:pt x="1278" y="1"/>
                    <a:pt x="1261" y="1"/>
                  </a:cubicBezTo>
                  <a:cubicBezTo>
                    <a:pt x="599" y="1"/>
                    <a:pt x="0" y="569"/>
                    <a:pt x="63" y="1230"/>
                  </a:cubicBezTo>
                  <a:cubicBezTo>
                    <a:pt x="0" y="1955"/>
                    <a:pt x="567" y="2490"/>
                    <a:pt x="1261" y="2490"/>
                  </a:cubicBezTo>
                  <a:cubicBezTo>
                    <a:pt x="1954" y="2490"/>
                    <a:pt x="2521" y="1955"/>
                    <a:pt x="2489" y="1230"/>
                  </a:cubicBezTo>
                  <a:cubicBezTo>
                    <a:pt x="2489" y="585"/>
                    <a:pt x="1980" y="0"/>
                    <a:pt x="13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789" name="Google Shape;6789;p84"/>
          <p:cNvSpPr/>
          <p:nvPr/>
        </p:nvSpPr>
        <p:spPr>
          <a:xfrm>
            <a:off x="1254968" y="2189872"/>
            <a:ext cx="371785" cy="369974"/>
          </a:xfrm>
          <a:custGeom>
            <a:avLst/>
            <a:gdLst/>
            <a:ahLst/>
            <a:cxnLst/>
            <a:rect l="l" t="t" r="r" b="b"/>
            <a:pathLst>
              <a:path w="12728" h="12666" extrusionOk="0">
                <a:moveTo>
                  <a:pt x="1859" y="3308"/>
                </a:moveTo>
                <a:lnTo>
                  <a:pt x="1859" y="5230"/>
                </a:lnTo>
                <a:lnTo>
                  <a:pt x="882" y="5230"/>
                </a:lnTo>
                <a:lnTo>
                  <a:pt x="882" y="3308"/>
                </a:lnTo>
                <a:close/>
                <a:moveTo>
                  <a:pt x="5765" y="2458"/>
                </a:moveTo>
                <a:cubicBezTo>
                  <a:pt x="5860" y="2458"/>
                  <a:pt x="5986" y="2584"/>
                  <a:pt x="5986" y="2710"/>
                </a:cubicBezTo>
                <a:lnTo>
                  <a:pt x="5986" y="5230"/>
                </a:lnTo>
                <a:lnTo>
                  <a:pt x="2678" y="5230"/>
                </a:lnTo>
                <a:lnTo>
                  <a:pt x="2678" y="2710"/>
                </a:lnTo>
                <a:cubicBezTo>
                  <a:pt x="2678" y="2584"/>
                  <a:pt x="2772" y="2458"/>
                  <a:pt x="2930" y="2458"/>
                </a:cubicBezTo>
                <a:close/>
                <a:moveTo>
                  <a:pt x="9893" y="2458"/>
                </a:moveTo>
                <a:cubicBezTo>
                  <a:pt x="10019" y="2458"/>
                  <a:pt x="10113" y="2584"/>
                  <a:pt x="10113" y="2710"/>
                </a:cubicBezTo>
                <a:lnTo>
                  <a:pt x="10113" y="5230"/>
                </a:lnTo>
                <a:lnTo>
                  <a:pt x="6837" y="5230"/>
                </a:lnTo>
                <a:lnTo>
                  <a:pt x="6837" y="2710"/>
                </a:lnTo>
                <a:cubicBezTo>
                  <a:pt x="6805" y="2584"/>
                  <a:pt x="6900" y="2458"/>
                  <a:pt x="7057" y="2458"/>
                </a:cubicBezTo>
                <a:close/>
                <a:moveTo>
                  <a:pt x="11940" y="3308"/>
                </a:moveTo>
                <a:lnTo>
                  <a:pt x="11940" y="5230"/>
                </a:lnTo>
                <a:lnTo>
                  <a:pt x="10964" y="5230"/>
                </a:lnTo>
                <a:lnTo>
                  <a:pt x="10964" y="3308"/>
                </a:lnTo>
                <a:close/>
                <a:moveTo>
                  <a:pt x="7215" y="6900"/>
                </a:moveTo>
                <a:cubicBezTo>
                  <a:pt x="7435" y="6900"/>
                  <a:pt x="7656" y="7089"/>
                  <a:pt x="7656" y="7278"/>
                </a:cubicBezTo>
                <a:cubicBezTo>
                  <a:pt x="7656" y="7530"/>
                  <a:pt x="7435" y="7719"/>
                  <a:pt x="7215" y="7719"/>
                </a:cubicBezTo>
                <a:lnTo>
                  <a:pt x="5545" y="7719"/>
                </a:lnTo>
                <a:cubicBezTo>
                  <a:pt x="5324" y="7719"/>
                  <a:pt x="5135" y="7530"/>
                  <a:pt x="5135" y="7278"/>
                </a:cubicBezTo>
                <a:cubicBezTo>
                  <a:pt x="5135" y="7026"/>
                  <a:pt x="5324" y="6900"/>
                  <a:pt x="5545" y="6900"/>
                </a:cubicBezTo>
                <a:close/>
                <a:moveTo>
                  <a:pt x="3088" y="6900"/>
                </a:moveTo>
                <a:cubicBezTo>
                  <a:pt x="3749" y="6900"/>
                  <a:pt x="4285" y="7436"/>
                  <a:pt x="4348" y="8097"/>
                </a:cubicBezTo>
                <a:cubicBezTo>
                  <a:pt x="4348" y="8790"/>
                  <a:pt x="3781" y="9326"/>
                  <a:pt x="3088" y="9326"/>
                </a:cubicBezTo>
                <a:cubicBezTo>
                  <a:pt x="2394" y="9326"/>
                  <a:pt x="1859" y="8790"/>
                  <a:pt x="1859" y="8097"/>
                </a:cubicBezTo>
                <a:cubicBezTo>
                  <a:pt x="1859" y="7436"/>
                  <a:pt x="2394" y="6900"/>
                  <a:pt x="3088" y="6900"/>
                </a:cubicBezTo>
                <a:close/>
                <a:moveTo>
                  <a:pt x="7215" y="8570"/>
                </a:moveTo>
                <a:cubicBezTo>
                  <a:pt x="7435" y="8570"/>
                  <a:pt x="7656" y="8790"/>
                  <a:pt x="7656" y="8979"/>
                </a:cubicBezTo>
                <a:cubicBezTo>
                  <a:pt x="7656" y="9168"/>
                  <a:pt x="7435" y="9357"/>
                  <a:pt x="7215" y="9357"/>
                </a:cubicBezTo>
                <a:lnTo>
                  <a:pt x="5545" y="9357"/>
                </a:lnTo>
                <a:cubicBezTo>
                  <a:pt x="5324" y="9357"/>
                  <a:pt x="5135" y="9168"/>
                  <a:pt x="5135" y="8979"/>
                </a:cubicBezTo>
                <a:cubicBezTo>
                  <a:pt x="5135" y="8727"/>
                  <a:pt x="5324" y="8570"/>
                  <a:pt x="5545" y="8570"/>
                </a:cubicBezTo>
                <a:close/>
                <a:moveTo>
                  <a:pt x="9790" y="6930"/>
                </a:moveTo>
                <a:cubicBezTo>
                  <a:pt x="10428" y="6930"/>
                  <a:pt x="10964" y="7456"/>
                  <a:pt x="10964" y="8160"/>
                </a:cubicBezTo>
                <a:cubicBezTo>
                  <a:pt x="10964" y="8822"/>
                  <a:pt x="10397" y="9357"/>
                  <a:pt x="9735" y="9357"/>
                </a:cubicBezTo>
                <a:cubicBezTo>
                  <a:pt x="9073" y="9357"/>
                  <a:pt x="8506" y="8822"/>
                  <a:pt x="8506" y="8160"/>
                </a:cubicBezTo>
                <a:cubicBezTo>
                  <a:pt x="8506" y="7467"/>
                  <a:pt x="9073" y="6931"/>
                  <a:pt x="9735" y="6931"/>
                </a:cubicBezTo>
                <a:cubicBezTo>
                  <a:pt x="9754" y="6931"/>
                  <a:pt x="9772" y="6930"/>
                  <a:pt x="9790" y="6930"/>
                </a:cubicBezTo>
                <a:close/>
                <a:moveTo>
                  <a:pt x="3875" y="0"/>
                </a:moveTo>
                <a:cubicBezTo>
                  <a:pt x="2709" y="0"/>
                  <a:pt x="1827" y="946"/>
                  <a:pt x="1764" y="2080"/>
                </a:cubicBezTo>
                <a:lnTo>
                  <a:pt x="1764" y="2458"/>
                </a:lnTo>
                <a:lnTo>
                  <a:pt x="410" y="2458"/>
                </a:lnTo>
                <a:cubicBezTo>
                  <a:pt x="158" y="2458"/>
                  <a:pt x="0" y="2678"/>
                  <a:pt x="0" y="2899"/>
                </a:cubicBezTo>
                <a:lnTo>
                  <a:pt x="0" y="5671"/>
                </a:lnTo>
                <a:cubicBezTo>
                  <a:pt x="32" y="5860"/>
                  <a:pt x="252" y="6049"/>
                  <a:pt x="473" y="6049"/>
                </a:cubicBezTo>
                <a:lnTo>
                  <a:pt x="1449" y="6049"/>
                </a:lnTo>
                <a:cubicBezTo>
                  <a:pt x="1197" y="6427"/>
                  <a:pt x="1040" y="6837"/>
                  <a:pt x="1040" y="7278"/>
                </a:cubicBezTo>
                <a:lnTo>
                  <a:pt x="1040" y="9767"/>
                </a:lnTo>
                <a:cubicBezTo>
                  <a:pt x="1040" y="10302"/>
                  <a:pt x="1386" y="10744"/>
                  <a:pt x="1859" y="10933"/>
                </a:cubicBezTo>
                <a:lnTo>
                  <a:pt x="1859" y="12256"/>
                </a:lnTo>
                <a:cubicBezTo>
                  <a:pt x="1859" y="12476"/>
                  <a:pt x="2048" y="12665"/>
                  <a:pt x="2300" y="12665"/>
                </a:cubicBezTo>
                <a:lnTo>
                  <a:pt x="3938" y="12665"/>
                </a:lnTo>
                <a:cubicBezTo>
                  <a:pt x="4190" y="12665"/>
                  <a:pt x="4348" y="12476"/>
                  <a:pt x="4348" y="12256"/>
                </a:cubicBezTo>
                <a:lnTo>
                  <a:pt x="4348" y="10996"/>
                </a:lnTo>
                <a:lnTo>
                  <a:pt x="8475" y="10996"/>
                </a:lnTo>
                <a:lnTo>
                  <a:pt x="8475" y="12256"/>
                </a:lnTo>
                <a:cubicBezTo>
                  <a:pt x="8475" y="12476"/>
                  <a:pt x="8664" y="12665"/>
                  <a:pt x="8884" y="12665"/>
                </a:cubicBezTo>
                <a:lnTo>
                  <a:pt x="10523" y="12665"/>
                </a:lnTo>
                <a:cubicBezTo>
                  <a:pt x="10775" y="12665"/>
                  <a:pt x="10901" y="12476"/>
                  <a:pt x="10901" y="12256"/>
                </a:cubicBezTo>
                <a:lnTo>
                  <a:pt x="10901" y="10933"/>
                </a:lnTo>
                <a:cubicBezTo>
                  <a:pt x="11373" y="10775"/>
                  <a:pt x="11751" y="10302"/>
                  <a:pt x="11751" y="9767"/>
                </a:cubicBezTo>
                <a:lnTo>
                  <a:pt x="11751" y="7278"/>
                </a:lnTo>
                <a:cubicBezTo>
                  <a:pt x="11751" y="6805"/>
                  <a:pt x="11594" y="6364"/>
                  <a:pt x="11310" y="6049"/>
                </a:cubicBezTo>
                <a:lnTo>
                  <a:pt x="12287" y="6049"/>
                </a:lnTo>
                <a:cubicBezTo>
                  <a:pt x="12539" y="6049"/>
                  <a:pt x="12728" y="5860"/>
                  <a:pt x="12728" y="5671"/>
                </a:cubicBezTo>
                <a:lnTo>
                  <a:pt x="12728" y="2899"/>
                </a:lnTo>
                <a:cubicBezTo>
                  <a:pt x="12728" y="2678"/>
                  <a:pt x="12539" y="2458"/>
                  <a:pt x="12287" y="2458"/>
                </a:cubicBezTo>
                <a:lnTo>
                  <a:pt x="10901" y="2458"/>
                </a:lnTo>
                <a:lnTo>
                  <a:pt x="10901" y="2080"/>
                </a:lnTo>
                <a:cubicBezTo>
                  <a:pt x="10901" y="946"/>
                  <a:pt x="9987" y="32"/>
                  <a:pt x="8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90" name="Google Shape;6790;p84"/>
          <p:cNvGrpSpPr/>
          <p:nvPr/>
        </p:nvGrpSpPr>
        <p:grpSpPr>
          <a:xfrm>
            <a:off x="3430343" y="1335569"/>
            <a:ext cx="376926" cy="370324"/>
            <a:chOff x="-40748275" y="3238700"/>
            <a:chExt cx="322600" cy="316950"/>
          </a:xfrm>
        </p:grpSpPr>
        <p:sp>
          <p:nvSpPr>
            <p:cNvPr id="6791" name="Google Shape;6791;p84"/>
            <p:cNvSpPr/>
            <p:nvPr/>
          </p:nvSpPr>
          <p:spPr>
            <a:xfrm>
              <a:off x="-40709675" y="3273750"/>
              <a:ext cx="84300" cy="84300"/>
            </a:xfrm>
            <a:custGeom>
              <a:avLst/>
              <a:gdLst/>
              <a:ahLst/>
              <a:cxnLst/>
              <a:rect l="l" t="t" r="r" b="b"/>
              <a:pathLst>
                <a:path w="3372" h="3372" extrusionOk="0">
                  <a:moveTo>
                    <a:pt x="2710" y="0"/>
                  </a:moveTo>
                  <a:lnTo>
                    <a:pt x="1" y="2710"/>
                  </a:lnTo>
                  <a:lnTo>
                    <a:pt x="694" y="3371"/>
                  </a:lnTo>
                  <a:lnTo>
                    <a:pt x="3372" y="662"/>
                  </a:lnTo>
                  <a:lnTo>
                    <a:pt x="271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84"/>
            <p:cNvSpPr/>
            <p:nvPr/>
          </p:nvSpPr>
          <p:spPr>
            <a:xfrm>
              <a:off x="-40578925" y="3247175"/>
              <a:ext cx="151250" cy="149475"/>
            </a:xfrm>
            <a:custGeom>
              <a:avLst/>
              <a:gdLst/>
              <a:ahLst/>
              <a:cxnLst/>
              <a:rect l="l" t="t" r="r" b="b"/>
              <a:pathLst>
                <a:path w="6050" h="5979" extrusionOk="0">
                  <a:moveTo>
                    <a:pt x="2663" y="0"/>
                  </a:moveTo>
                  <a:cubicBezTo>
                    <a:pt x="2552" y="0"/>
                    <a:pt x="2442" y="39"/>
                    <a:pt x="2363" y="118"/>
                  </a:cubicBezTo>
                  <a:lnTo>
                    <a:pt x="1261" y="1221"/>
                  </a:lnTo>
                  <a:lnTo>
                    <a:pt x="2678" y="2639"/>
                  </a:lnTo>
                  <a:cubicBezTo>
                    <a:pt x="2836" y="2796"/>
                    <a:pt x="2836" y="3080"/>
                    <a:pt x="2678" y="3237"/>
                  </a:cubicBezTo>
                  <a:cubicBezTo>
                    <a:pt x="2637" y="3278"/>
                    <a:pt x="2560" y="3302"/>
                    <a:pt x="2473" y="3302"/>
                  </a:cubicBezTo>
                  <a:cubicBezTo>
                    <a:pt x="2360" y="3302"/>
                    <a:pt x="2232" y="3263"/>
                    <a:pt x="2143" y="3174"/>
                  </a:cubicBezTo>
                  <a:lnTo>
                    <a:pt x="725" y="1756"/>
                  </a:lnTo>
                  <a:lnTo>
                    <a:pt x="0" y="2481"/>
                  </a:lnTo>
                  <a:lnTo>
                    <a:pt x="3529" y="5978"/>
                  </a:lnTo>
                  <a:lnTo>
                    <a:pt x="5892" y="3615"/>
                  </a:lnTo>
                  <a:cubicBezTo>
                    <a:pt x="6049" y="3458"/>
                    <a:pt x="6049" y="3174"/>
                    <a:pt x="5892" y="3017"/>
                  </a:cubicBezTo>
                  <a:lnTo>
                    <a:pt x="2962" y="118"/>
                  </a:lnTo>
                  <a:cubicBezTo>
                    <a:pt x="2883" y="39"/>
                    <a:pt x="2773" y="0"/>
                    <a:pt x="2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84"/>
            <p:cNvSpPr/>
            <p:nvPr/>
          </p:nvSpPr>
          <p:spPr>
            <a:xfrm>
              <a:off x="-40678175" y="3305250"/>
              <a:ext cx="213475" cy="213475"/>
            </a:xfrm>
            <a:custGeom>
              <a:avLst/>
              <a:gdLst/>
              <a:ahLst/>
              <a:cxnLst/>
              <a:rect l="l" t="t" r="r" b="b"/>
              <a:pathLst>
                <a:path w="8539" h="8539" extrusionOk="0">
                  <a:moveTo>
                    <a:pt x="2679" y="0"/>
                  </a:moveTo>
                  <a:lnTo>
                    <a:pt x="1" y="2678"/>
                  </a:lnTo>
                  <a:lnTo>
                    <a:pt x="5861" y="8538"/>
                  </a:lnTo>
                  <a:lnTo>
                    <a:pt x="8539" y="5860"/>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84"/>
            <p:cNvSpPr/>
            <p:nvPr/>
          </p:nvSpPr>
          <p:spPr>
            <a:xfrm>
              <a:off x="-40513550" y="3469850"/>
              <a:ext cx="87875" cy="85800"/>
            </a:xfrm>
            <a:custGeom>
              <a:avLst/>
              <a:gdLst/>
              <a:ahLst/>
              <a:cxnLst/>
              <a:rect l="l" t="t" r="r" b="b"/>
              <a:pathLst>
                <a:path w="3515" h="3432" extrusionOk="0">
                  <a:moveTo>
                    <a:pt x="2426" y="1"/>
                  </a:moveTo>
                  <a:lnTo>
                    <a:pt x="0" y="2427"/>
                  </a:lnTo>
                  <a:lnTo>
                    <a:pt x="2899" y="3404"/>
                  </a:lnTo>
                  <a:cubicBezTo>
                    <a:pt x="2948" y="3423"/>
                    <a:pt x="2996" y="3432"/>
                    <a:pt x="3044" y="3432"/>
                  </a:cubicBezTo>
                  <a:cubicBezTo>
                    <a:pt x="3302" y="3432"/>
                    <a:pt x="3514" y="3166"/>
                    <a:pt x="3434" y="2899"/>
                  </a:cubicBez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84"/>
            <p:cNvSpPr/>
            <p:nvPr/>
          </p:nvSpPr>
          <p:spPr>
            <a:xfrm>
              <a:off x="-40738025" y="3404500"/>
              <a:ext cx="150450" cy="149475"/>
            </a:xfrm>
            <a:custGeom>
              <a:avLst/>
              <a:gdLst/>
              <a:ahLst/>
              <a:cxnLst/>
              <a:rect l="l" t="t" r="r" b="b"/>
              <a:pathLst>
                <a:path w="6018" h="5979" extrusionOk="0">
                  <a:moveTo>
                    <a:pt x="2521" y="0"/>
                  </a:moveTo>
                  <a:lnTo>
                    <a:pt x="1796" y="725"/>
                  </a:lnTo>
                  <a:lnTo>
                    <a:pt x="3308" y="2205"/>
                  </a:lnTo>
                  <a:cubicBezTo>
                    <a:pt x="3466" y="2363"/>
                    <a:pt x="3466" y="2646"/>
                    <a:pt x="3308" y="2804"/>
                  </a:cubicBezTo>
                  <a:cubicBezTo>
                    <a:pt x="3230" y="2883"/>
                    <a:pt x="3119" y="2922"/>
                    <a:pt x="3009" y="2922"/>
                  </a:cubicBezTo>
                  <a:cubicBezTo>
                    <a:pt x="2899" y="2922"/>
                    <a:pt x="2789" y="2883"/>
                    <a:pt x="2710" y="2804"/>
                  </a:cubicBezTo>
                  <a:lnTo>
                    <a:pt x="1229" y="1292"/>
                  </a:lnTo>
                  <a:lnTo>
                    <a:pt x="158" y="2363"/>
                  </a:lnTo>
                  <a:cubicBezTo>
                    <a:pt x="0" y="2520"/>
                    <a:pt x="0" y="2804"/>
                    <a:pt x="158" y="2962"/>
                  </a:cubicBezTo>
                  <a:lnTo>
                    <a:pt x="3056" y="5860"/>
                  </a:lnTo>
                  <a:cubicBezTo>
                    <a:pt x="3135" y="5939"/>
                    <a:pt x="3245" y="5978"/>
                    <a:pt x="3356" y="5978"/>
                  </a:cubicBezTo>
                  <a:cubicBezTo>
                    <a:pt x="3466" y="5978"/>
                    <a:pt x="3576" y="5939"/>
                    <a:pt x="3655" y="5860"/>
                  </a:cubicBezTo>
                  <a:lnTo>
                    <a:pt x="6018" y="3497"/>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84"/>
            <p:cNvSpPr/>
            <p:nvPr/>
          </p:nvSpPr>
          <p:spPr>
            <a:xfrm>
              <a:off x="-40748275" y="3238700"/>
              <a:ext cx="92175" cy="87850"/>
            </a:xfrm>
            <a:custGeom>
              <a:avLst/>
              <a:gdLst/>
              <a:ahLst/>
              <a:cxnLst/>
              <a:rect l="l" t="t" r="r" b="b"/>
              <a:pathLst>
                <a:path w="3687" h="3514" extrusionOk="0">
                  <a:moveTo>
                    <a:pt x="2281" y="0"/>
                  </a:moveTo>
                  <a:cubicBezTo>
                    <a:pt x="1915" y="0"/>
                    <a:pt x="1545" y="142"/>
                    <a:pt x="1261" y="426"/>
                  </a:cubicBezTo>
                  <a:lnTo>
                    <a:pt x="568" y="1119"/>
                  </a:lnTo>
                  <a:cubicBezTo>
                    <a:pt x="1" y="1686"/>
                    <a:pt x="1" y="2568"/>
                    <a:pt x="568" y="3135"/>
                  </a:cubicBezTo>
                  <a:lnTo>
                    <a:pt x="946" y="3513"/>
                  </a:lnTo>
                  <a:lnTo>
                    <a:pt x="3687" y="804"/>
                  </a:lnTo>
                  <a:lnTo>
                    <a:pt x="3277" y="426"/>
                  </a:lnTo>
                  <a:cubicBezTo>
                    <a:pt x="3010" y="142"/>
                    <a:pt x="2647" y="0"/>
                    <a:pt x="22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97" name="Google Shape;6797;p84"/>
          <p:cNvGrpSpPr/>
          <p:nvPr/>
        </p:nvGrpSpPr>
        <p:grpSpPr>
          <a:xfrm>
            <a:off x="3432899" y="1803553"/>
            <a:ext cx="371814" cy="338690"/>
            <a:chOff x="-40745125" y="3632900"/>
            <a:chExt cx="318225" cy="289875"/>
          </a:xfrm>
        </p:grpSpPr>
        <p:sp>
          <p:nvSpPr>
            <p:cNvPr id="6798" name="Google Shape;6798;p84"/>
            <p:cNvSpPr/>
            <p:nvPr/>
          </p:nvSpPr>
          <p:spPr>
            <a:xfrm>
              <a:off x="-40745125" y="3632900"/>
              <a:ext cx="300125" cy="82725"/>
            </a:xfrm>
            <a:custGeom>
              <a:avLst/>
              <a:gdLst/>
              <a:ahLst/>
              <a:cxnLst/>
              <a:rect l="l" t="t" r="r" b="b"/>
              <a:pathLst>
                <a:path w="12005" h="3309" extrusionOk="0">
                  <a:moveTo>
                    <a:pt x="1671" y="0"/>
                  </a:moveTo>
                  <a:cubicBezTo>
                    <a:pt x="757" y="0"/>
                    <a:pt x="1" y="757"/>
                    <a:pt x="1" y="1670"/>
                  </a:cubicBezTo>
                  <a:cubicBezTo>
                    <a:pt x="1" y="2552"/>
                    <a:pt x="757" y="3308"/>
                    <a:pt x="1671" y="3308"/>
                  </a:cubicBezTo>
                  <a:lnTo>
                    <a:pt x="11469" y="3308"/>
                  </a:lnTo>
                  <a:cubicBezTo>
                    <a:pt x="11815" y="3308"/>
                    <a:pt x="12004" y="2930"/>
                    <a:pt x="11784" y="2647"/>
                  </a:cubicBezTo>
                  <a:cubicBezTo>
                    <a:pt x="11595" y="2363"/>
                    <a:pt x="11469" y="2017"/>
                    <a:pt x="11469" y="1670"/>
                  </a:cubicBezTo>
                  <a:cubicBezTo>
                    <a:pt x="11469" y="1292"/>
                    <a:pt x="11595" y="946"/>
                    <a:pt x="11784" y="662"/>
                  </a:cubicBezTo>
                  <a:cubicBezTo>
                    <a:pt x="11973" y="410"/>
                    <a:pt x="11784" y="0"/>
                    <a:pt x="114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84"/>
            <p:cNvSpPr/>
            <p:nvPr/>
          </p:nvSpPr>
          <p:spPr>
            <a:xfrm>
              <a:off x="-40508050" y="3736075"/>
              <a:ext cx="21300" cy="82725"/>
            </a:xfrm>
            <a:custGeom>
              <a:avLst/>
              <a:gdLst/>
              <a:ahLst/>
              <a:cxnLst/>
              <a:rect l="l" t="t" r="r" b="b"/>
              <a:pathLst>
                <a:path w="852" h="3309" extrusionOk="0">
                  <a:moveTo>
                    <a:pt x="1" y="1"/>
                  </a:moveTo>
                  <a:lnTo>
                    <a:pt x="1" y="3309"/>
                  </a:lnTo>
                  <a:lnTo>
                    <a:pt x="852" y="3309"/>
                  </a:lnTo>
                  <a:lnTo>
                    <a:pt x="85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84"/>
            <p:cNvSpPr/>
            <p:nvPr/>
          </p:nvSpPr>
          <p:spPr>
            <a:xfrm>
              <a:off x="-40466300" y="3736875"/>
              <a:ext cx="39400" cy="82725"/>
            </a:xfrm>
            <a:custGeom>
              <a:avLst/>
              <a:gdLst/>
              <a:ahLst/>
              <a:cxnLst/>
              <a:rect l="l" t="t" r="r" b="b"/>
              <a:pathLst>
                <a:path w="1576" h="3309" extrusionOk="0">
                  <a:moveTo>
                    <a:pt x="1" y="0"/>
                  </a:moveTo>
                  <a:lnTo>
                    <a:pt x="1" y="3308"/>
                  </a:lnTo>
                  <a:lnTo>
                    <a:pt x="1198" y="3308"/>
                  </a:lnTo>
                  <a:cubicBezTo>
                    <a:pt x="1387" y="3277"/>
                    <a:pt x="1576" y="3088"/>
                    <a:pt x="1576" y="2899"/>
                  </a:cubicBezTo>
                  <a:lnTo>
                    <a:pt x="1576" y="410"/>
                  </a:lnTo>
                  <a:cubicBezTo>
                    <a:pt x="1576" y="158"/>
                    <a:pt x="1387"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84"/>
            <p:cNvSpPr/>
            <p:nvPr/>
          </p:nvSpPr>
          <p:spPr>
            <a:xfrm>
              <a:off x="-40723050" y="3736075"/>
              <a:ext cx="194550" cy="82725"/>
            </a:xfrm>
            <a:custGeom>
              <a:avLst/>
              <a:gdLst/>
              <a:ahLst/>
              <a:cxnLst/>
              <a:rect l="l" t="t" r="r" b="b"/>
              <a:pathLst>
                <a:path w="7782" h="3309" extrusionOk="0">
                  <a:moveTo>
                    <a:pt x="441" y="1"/>
                  </a:moveTo>
                  <a:cubicBezTo>
                    <a:pt x="189" y="1"/>
                    <a:pt x="0" y="221"/>
                    <a:pt x="0" y="442"/>
                  </a:cubicBezTo>
                  <a:lnTo>
                    <a:pt x="0" y="2931"/>
                  </a:lnTo>
                  <a:cubicBezTo>
                    <a:pt x="0" y="3151"/>
                    <a:pt x="189" y="3309"/>
                    <a:pt x="441" y="3309"/>
                  </a:cubicBezTo>
                  <a:lnTo>
                    <a:pt x="7782" y="3309"/>
                  </a:lnTo>
                  <a:lnTo>
                    <a:pt x="77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84"/>
            <p:cNvSpPr/>
            <p:nvPr/>
          </p:nvSpPr>
          <p:spPr>
            <a:xfrm>
              <a:off x="-40681325" y="3839250"/>
              <a:ext cx="21300" cy="82725"/>
            </a:xfrm>
            <a:custGeom>
              <a:avLst/>
              <a:gdLst/>
              <a:ahLst/>
              <a:cxnLst/>
              <a:rect l="l" t="t" r="r" b="b"/>
              <a:pathLst>
                <a:path w="852" h="3309" extrusionOk="0">
                  <a:moveTo>
                    <a:pt x="1" y="1"/>
                  </a:moveTo>
                  <a:lnTo>
                    <a:pt x="1" y="3309"/>
                  </a:lnTo>
                  <a:lnTo>
                    <a:pt x="851" y="3309"/>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84"/>
            <p:cNvSpPr/>
            <p:nvPr/>
          </p:nvSpPr>
          <p:spPr>
            <a:xfrm>
              <a:off x="-40639575" y="3840825"/>
              <a:ext cx="190625" cy="81950"/>
            </a:xfrm>
            <a:custGeom>
              <a:avLst/>
              <a:gdLst/>
              <a:ahLst/>
              <a:cxnLst/>
              <a:rect l="l" t="t" r="r" b="b"/>
              <a:pathLst>
                <a:path w="7625" h="3278" extrusionOk="0">
                  <a:moveTo>
                    <a:pt x="1" y="1"/>
                  </a:moveTo>
                  <a:lnTo>
                    <a:pt x="1" y="3277"/>
                  </a:lnTo>
                  <a:lnTo>
                    <a:pt x="7247" y="3277"/>
                  </a:lnTo>
                  <a:cubicBezTo>
                    <a:pt x="7467" y="3277"/>
                    <a:pt x="7625" y="3057"/>
                    <a:pt x="7625" y="2868"/>
                  </a:cubicBezTo>
                  <a:lnTo>
                    <a:pt x="7625" y="379"/>
                  </a:lnTo>
                  <a:cubicBezTo>
                    <a:pt x="7625" y="158"/>
                    <a:pt x="7436" y="1"/>
                    <a:pt x="72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84"/>
            <p:cNvSpPr/>
            <p:nvPr/>
          </p:nvSpPr>
          <p:spPr>
            <a:xfrm>
              <a:off x="-40745125" y="3840050"/>
              <a:ext cx="43350" cy="82725"/>
            </a:xfrm>
            <a:custGeom>
              <a:avLst/>
              <a:gdLst/>
              <a:ahLst/>
              <a:cxnLst/>
              <a:rect l="l" t="t" r="r" b="b"/>
              <a:pathLst>
                <a:path w="1734" h="3309" extrusionOk="0">
                  <a:moveTo>
                    <a:pt x="442" y="0"/>
                  </a:moveTo>
                  <a:cubicBezTo>
                    <a:pt x="190" y="0"/>
                    <a:pt x="1" y="189"/>
                    <a:pt x="1" y="378"/>
                  </a:cubicBezTo>
                  <a:lnTo>
                    <a:pt x="1" y="2867"/>
                  </a:lnTo>
                  <a:cubicBezTo>
                    <a:pt x="1" y="3088"/>
                    <a:pt x="190" y="3308"/>
                    <a:pt x="442" y="3308"/>
                  </a:cubicBezTo>
                  <a:lnTo>
                    <a:pt x="1734" y="3308"/>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5" name="Google Shape;6805;p84"/>
          <p:cNvGrpSpPr/>
          <p:nvPr/>
        </p:nvGrpSpPr>
        <p:grpSpPr>
          <a:xfrm>
            <a:off x="3437047" y="2214764"/>
            <a:ext cx="363518" cy="370178"/>
            <a:chOff x="-40742750" y="3972175"/>
            <a:chExt cx="311125" cy="316825"/>
          </a:xfrm>
        </p:grpSpPr>
        <p:sp>
          <p:nvSpPr>
            <p:cNvPr id="6806" name="Google Shape;6806;p84"/>
            <p:cNvSpPr/>
            <p:nvPr/>
          </p:nvSpPr>
          <p:spPr>
            <a:xfrm>
              <a:off x="-40699425" y="4118075"/>
              <a:ext cx="226850" cy="101625"/>
            </a:xfrm>
            <a:custGeom>
              <a:avLst/>
              <a:gdLst/>
              <a:ahLst/>
              <a:cxnLst/>
              <a:rect l="l" t="t" r="r" b="b"/>
              <a:pathLst>
                <a:path w="9074" h="4065" extrusionOk="0">
                  <a:moveTo>
                    <a:pt x="0" y="0"/>
                  </a:moveTo>
                  <a:lnTo>
                    <a:pt x="0" y="2017"/>
                  </a:lnTo>
                  <a:cubicBezTo>
                    <a:pt x="0" y="3529"/>
                    <a:pt x="2741" y="4065"/>
                    <a:pt x="4505" y="4065"/>
                  </a:cubicBezTo>
                  <a:cubicBezTo>
                    <a:pt x="6774" y="4065"/>
                    <a:pt x="9074" y="3371"/>
                    <a:pt x="9074" y="2017"/>
                  </a:cubicBezTo>
                  <a:lnTo>
                    <a:pt x="9074" y="0"/>
                  </a:lnTo>
                  <a:lnTo>
                    <a:pt x="5135" y="2237"/>
                  </a:lnTo>
                  <a:cubicBezTo>
                    <a:pt x="4953" y="2359"/>
                    <a:pt x="4748" y="2415"/>
                    <a:pt x="4546" y="2415"/>
                  </a:cubicBezTo>
                  <a:cubicBezTo>
                    <a:pt x="4330" y="2415"/>
                    <a:pt x="4117" y="2351"/>
                    <a:pt x="3938" y="2237"/>
                  </a:cubicBezTo>
                  <a:cubicBezTo>
                    <a:pt x="3623" y="2048"/>
                    <a:pt x="315"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84"/>
            <p:cNvSpPr/>
            <p:nvPr/>
          </p:nvSpPr>
          <p:spPr>
            <a:xfrm>
              <a:off x="-40742750" y="3972175"/>
              <a:ext cx="311125" cy="316825"/>
            </a:xfrm>
            <a:custGeom>
              <a:avLst/>
              <a:gdLst/>
              <a:ahLst/>
              <a:cxnLst/>
              <a:rect l="l" t="t" r="r" b="b"/>
              <a:pathLst>
                <a:path w="12445" h="12673" extrusionOk="0">
                  <a:moveTo>
                    <a:pt x="6254" y="0"/>
                  </a:moveTo>
                  <a:cubicBezTo>
                    <a:pt x="6183" y="0"/>
                    <a:pt x="6112" y="24"/>
                    <a:pt x="6049" y="71"/>
                  </a:cubicBezTo>
                  <a:lnTo>
                    <a:pt x="284" y="3379"/>
                  </a:lnTo>
                  <a:cubicBezTo>
                    <a:pt x="0" y="3537"/>
                    <a:pt x="0" y="3915"/>
                    <a:pt x="284" y="4072"/>
                  </a:cubicBezTo>
                  <a:lnTo>
                    <a:pt x="6049" y="7380"/>
                  </a:lnTo>
                  <a:cubicBezTo>
                    <a:pt x="6112" y="7427"/>
                    <a:pt x="6183" y="7451"/>
                    <a:pt x="6254" y="7451"/>
                  </a:cubicBezTo>
                  <a:cubicBezTo>
                    <a:pt x="6325" y="7451"/>
                    <a:pt x="6396" y="7427"/>
                    <a:pt x="6459" y="7380"/>
                  </a:cubicBezTo>
                  <a:cubicBezTo>
                    <a:pt x="11374" y="4545"/>
                    <a:pt x="11626" y="4419"/>
                    <a:pt x="11626" y="4419"/>
                  </a:cubicBezTo>
                  <a:lnTo>
                    <a:pt x="11626" y="12263"/>
                  </a:lnTo>
                  <a:cubicBezTo>
                    <a:pt x="11657" y="12515"/>
                    <a:pt x="11846" y="12673"/>
                    <a:pt x="12035" y="12673"/>
                  </a:cubicBezTo>
                  <a:cubicBezTo>
                    <a:pt x="12287" y="12673"/>
                    <a:pt x="12445" y="12452"/>
                    <a:pt x="12445" y="12263"/>
                  </a:cubicBezTo>
                  <a:lnTo>
                    <a:pt x="12445" y="3726"/>
                  </a:lnTo>
                  <a:cubicBezTo>
                    <a:pt x="12445" y="3568"/>
                    <a:pt x="12319" y="3411"/>
                    <a:pt x="12256" y="3379"/>
                  </a:cubicBezTo>
                  <a:lnTo>
                    <a:pt x="6459" y="71"/>
                  </a:lnTo>
                  <a:cubicBezTo>
                    <a:pt x="6396" y="24"/>
                    <a:pt x="6325" y="0"/>
                    <a:pt x="62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08" name="Google Shape;6808;p84"/>
          <p:cNvGrpSpPr/>
          <p:nvPr/>
        </p:nvGrpSpPr>
        <p:grpSpPr>
          <a:xfrm>
            <a:off x="2219708" y="2664932"/>
            <a:ext cx="266892" cy="369974"/>
            <a:chOff x="-38860325" y="3221750"/>
            <a:chExt cx="228425" cy="316650"/>
          </a:xfrm>
        </p:grpSpPr>
        <p:sp>
          <p:nvSpPr>
            <p:cNvPr id="6809" name="Google Shape;6809;p84"/>
            <p:cNvSpPr/>
            <p:nvPr/>
          </p:nvSpPr>
          <p:spPr>
            <a:xfrm>
              <a:off x="-38735875" y="3222550"/>
              <a:ext cx="103975" cy="123675"/>
            </a:xfrm>
            <a:custGeom>
              <a:avLst/>
              <a:gdLst/>
              <a:ahLst/>
              <a:cxnLst/>
              <a:rect l="l" t="t" r="r" b="b"/>
              <a:pathLst>
                <a:path w="4159" h="4947" extrusionOk="0">
                  <a:moveTo>
                    <a:pt x="0" y="0"/>
                  </a:moveTo>
                  <a:lnTo>
                    <a:pt x="0" y="2552"/>
                  </a:lnTo>
                  <a:cubicBezTo>
                    <a:pt x="473" y="2710"/>
                    <a:pt x="851" y="3182"/>
                    <a:pt x="851" y="3750"/>
                  </a:cubicBezTo>
                  <a:lnTo>
                    <a:pt x="851" y="4947"/>
                  </a:lnTo>
                  <a:lnTo>
                    <a:pt x="4159" y="4947"/>
                  </a:lnTo>
                  <a:lnTo>
                    <a:pt x="4159" y="3687"/>
                  </a:lnTo>
                  <a:cubicBezTo>
                    <a:pt x="4159" y="1639"/>
                    <a:pt x="2489"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84"/>
            <p:cNvSpPr/>
            <p:nvPr/>
          </p:nvSpPr>
          <p:spPr>
            <a:xfrm>
              <a:off x="-38756375" y="3302875"/>
              <a:ext cx="22075" cy="63050"/>
            </a:xfrm>
            <a:custGeom>
              <a:avLst/>
              <a:gdLst/>
              <a:ahLst/>
              <a:cxnLst/>
              <a:rect l="l" t="t" r="r" b="b"/>
              <a:pathLst>
                <a:path w="883" h="2522" extrusionOk="0">
                  <a:moveTo>
                    <a:pt x="474" y="1"/>
                  </a:moveTo>
                  <a:cubicBezTo>
                    <a:pt x="253" y="1"/>
                    <a:pt x="95" y="222"/>
                    <a:pt x="95" y="442"/>
                  </a:cubicBezTo>
                  <a:lnTo>
                    <a:pt x="95" y="2112"/>
                  </a:lnTo>
                  <a:cubicBezTo>
                    <a:pt x="1" y="2332"/>
                    <a:pt x="190" y="2521"/>
                    <a:pt x="442" y="2521"/>
                  </a:cubicBezTo>
                  <a:cubicBezTo>
                    <a:pt x="663" y="2521"/>
                    <a:pt x="820" y="2332"/>
                    <a:pt x="883" y="2112"/>
                  </a:cubicBezTo>
                  <a:lnTo>
                    <a:pt x="883" y="442"/>
                  </a:lnTo>
                  <a:cubicBezTo>
                    <a:pt x="883" y="222"/>
                    <a:pt x="663" y="64"/>
                    <a:pt x="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84"/>
            <p:cNvSpPr/>
            <p:nvPr/>
          </p:nvSpPr>
          <p:spPr>
            <a:xfrm>
              <a:off x="-38859550" y="3221750"/>
              <a:ext cx="103200" cy="122900"/>
            </a:xfrm>
            <a:custGeom>
              <a:avLst/>
              <a:gdLst/>
              <a:ahLst/>
              <a:cxnLst/>
              <a:rect l="l" t="t" r="r" b="b"/>
              <a:pathLst>
                <a:path w="4128" h="4916" extrusionOk="0">
                  <a:moveTo>
                    <a:pt x="3687" y="1"/>
                  </a:moveTo>
                  <a:cubicBezTo>
                    <a:pt x="1671" y="1"/>
                    <a:pt x="1" y="1639"/>
                    <a:pt x="1" y="3687"/>
                  </a:cubicBezTo>
                  <a:lnTo>
                    <a:pt x="1" y="4916"/>
                  </a:lnTo>
                  <a:lnTo>
                    <a:pt x="3309" y="4916"/>
                  </a:lnTo>
                  <a:lnTo>
                    <a:pt x="3309" y="3687"/>
                  </a:lnTo>
                  <a:cubicBezTo>
                    <a:pt x="3309" y="3151"/>
                    <a:pt x="3655" y="2710"/>
                    <a:pt x="4128" y="2521"/>
                  </a:cubicBezTo>
                  <a:lnTo>
                    <a:pt x="412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84"/>
            <p:cNvSpPr/>
            <p:nvPr/>
          </p:nvSpPr>
          <p:spPr>
            <a:xfrm>
              <a:off x="-38860325" y="3367475"/>
              <a:ext cx="228425" cy="170925"/>
            </a:xfrm>
            <a:custGeom>
              <a:avLst/>
              <a:gdLst/>
              <a:ahLst/>
              <a:cxnLst/>
              <a:rect l="l" t="t" r="r" b="b"/>
              <a:pathLst>
                <a:path w="9137" h="6837" extrusionOk="0">
                  <a:moveTo>
                    <a:pt x="0" y="0"/>
                  </a:moveTo>
                  <a:lnTo>
                    <a:pt x="0" y="3151"/>
                  </a:lnTo>
                  <a:cubicBezTo>
                    <a:pt x="0" y="5199"/>
                    <a:pt x="1639" y="6837"/>
                    <a:pt x="3686" y="6837"/>
                  </a:cubicBezTo>
                  <a:lnTo>
                    <a:pt x="5356" y="6837"/>
                  </a:lnTo>
                  <a:cubicBezTo>
                    <a:pt x="7467" y="6837"/>
                    <a:pt x="9137" y="5199"/>
                    <a:pt x="9137" y="3151"/>
                  </a:cubicBezTo>
                  <a:lnTo>
                    <a:pt x="9137" y="0"/>
                  </a:lnTo>
                  <a:lnTo>
                    <a:pt x="5734" y="0"/>
                  </a:lnTo>
                  <a:cubicBezTo>
                    <a:pt x="5577" y="473"/>
                    <a:pt x="5104" y="819"/>
                    <a:pt x="4568" y="819"/>
                  </a:cubicBezTo>
                  <a:cubicBezTo>
                    <a:pt x="4001" y="819"/>
                    <a:pt x="3560" y="473"/>
                    <a:pt x="3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13" name="Google Shape;6813;p84"/>
          <p:cNvGrpSpPr/>
          <p:nvPr/>
        </p:nvGrpSpPr>
        <p:grpSpPr>
          <a:xfrm>
            <a:off x="2170515" y="3126989"/>
            <a:ext cx="380081" cy="367111"/>
            <a:chOff x="-38905225" y="3591875"/>
            <a:chExt cx="325300" cy="314200"/>
          </a:xfrm>
        </p:grpSpPr>
        <p:sp>
          <p:nvSpPr>
            <p:cNvPr id="6814" name="Google Shape;6814;p84"/>
            <p:cNvSpPr/>
            <p:nvPr/>
          </p:nvSpPr>
          <p:spPr>
            <a:xfrm>
              <a:off x="-38716975" y="3591875"/>
              <a:ext cx="137050" cy="131625"/>
            </a:xfrm>
            <a:custGeom>
              <a:avLst/>
              <a:gdLst/>
              <a:ahLst/>
              <a:cxnLst/>
              <a:rect l="l" t="t" r="r" b="b"/>
              <a:pathLst>
                <a:path w="5482" h="5265" extrusionOk="0">
                  <a:moveTo>
                    <a:pt x="1543" y="1"/>
                  </a:moveTo>
                  <a:cubicBezTo>
                    <a:pt x="987" y="1"/>
                    <a:pt x="447" y="38"/>
                    <a:pt x="0" y="98"/>
                  </a:cubicBezTo>
                  <a:lnTo>
                    <a:pt x="5167" y="5265"/>
                  </a:lnTo>
                  <a:cubicBezTo>
                    <a:pt x="5482" y="3311"/>
                    <a:pt x="5198" y="1326"/>
                    <a:pt x="4568" y="696"/>
                  </a:cubicBezTo>
                  <a:cubicBezTo>
                    <a:pt x="4029" y="178"/>
                    <a:pt x="2751" y="1"/>
                    <a:pt x="15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84"/>
            <p:cNvSpPr/>
            <p:nvPr/>
          </p:nvSpPr>
          <p:spPr>
            <a:xfrm>
              <a:off x="-38905225" y="3774675"/>
              <a:ext cx="137075" cy="131400"/>
            </a:xfrm>
            <a:custGeom>
              <a:avLst/>
              <a:gdLst/>
              <a:ahLst/>
              <a:cxnLst/>
              <a:rect l="l" t="t" r="r" b="b"/>
              <a:pathLst>
                <a:path w="5483" h="5256" extrusionOk="0">
                  <a:moveTo>
                    <a:pt x="316" y="0"/>
                  </a:moveTo>
                  <a:lnTo>
                    <a:pt x="316" y="0"/>
                  </a:lnTo>
                  <a:cubicBezTo>
                    <a:pt x="0" y="1922"/>
                    <a:pt x="253" y="3907"/>
                    <a:pt x="914" y="4569"/>
                  </a:cubicBezTo>
                  <a:cubicBezTo>
                    <a:pt x="1376" y="5031"/>
                    <a:pt x="2601" y="5256"/>
                    <a:pt x="3967" y="5256"/>
                  </a:cubicBezTo>
                  <a:cubicBezTo>
                    <a:pt x="4464" y="5256"/>
                    <a:pt x="4979" y="5226"/>
                    <a:pt x="5482" y="5167"/>
                  </a:cubicBezTo>
                  <a:lnTo>
                    <a:pt x="3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84"/>
            <p:cNvSpPr/>
            <p:nvPr/>
          </p:nvSpPr>
          <p:spPr>
            <a:xfrm>
              <a:off x="-38891050" y="3599025"/>
              <a:ext cx="298525" cy="300900"/>
            </a:xfrm>
            <a:custGeom>
              <a:avLst/>
              <a:gdLst/>
              <a:ahLst/>
              <a:cxnLst/>
              <a:rect l="l" t="t" r="r" b="b"/>
              <a:pathLst>
                <a:path w="11941" h="12036" extrusionOk="0">
                  <a:moveTo>
                    <a:pt x="6349" y="2687"/>
                  </a:moveTo>
                  <a:cubicBezTo>
                    <a:pt x="6459" y="2687"/>
                    <a:pt x="6569" y="2726"/>
                    <a:pt x="6648" y="2805"/>
                  </a:cubicBezTo>
                  <a:lnTo>
                    <a:pt x="7593" y="3750"/>
                  </a:lnTo>
                  <a:lnTo>
                    <a:pt x="7719" y="3655"/>
                  </a:lnTo>
                  <a:cubicBezTo>
                    <a:pt x="7798" y="3577"/>
                    <a:pt x="7908" y="3537"/>
                    <a:pt x="8019" y="3537"/>
                  </a:cubicBezTo>
                  <a:cubicBezTo>
                    <a:pt x="8129" y="3537"/>
                    <a:pt x="8239" y="3577"/>
                    <a:pt x="8318" y="3655"/>
                  </a:cubicBezTo>
                  <a:cubicBezTo>
                    <a:pt x="8475" y="3813"/>
                    <a:pt x="8475" y="4065"/>
                    <a:pt x="8318" y="4222"/>
                  </a:cubicBezTo>
                  <a:lnTo>
                    <a:pt x="8192" y="4348"/>
                  </a:lnTo>
                  <a:lnTo>
                    <a:pt x="9137" y="5294"/>
                  </a:lnTo>
                  <a:cubicBezTo>
                    <a:pt x="9295" y="5451"/>
                    <a:pt x="9295" y="5735"/>
                    <a:pt x="9137" y="5892"/>
                  </a:cubicBezTo>
                  <a:cubicBezTo>
                    <a:pt x="9058" y="5971"/>
                    <a:pt x="8948" y="6010"/>
                    <a:pt x="8838" y="6010"/>
                  </a:cubicBezTo>
                  <a:cubicBezTo>
                    <a:pt x="8727" y="6010"/>
                    <a:pt x="8617" y="5971"/>
                    <a:pt x="8538" y="5892"/>
                  </a:cubicBezTo>
                  <a:lnTo>
                    <a:pt x="7593" y="4947"/>
                  </a:lnTo>
                  <a:lnTo>
                    <a:pt x="6522" y="6018"/>
                  </a:lnTo>
                  <a:lnTo>
                    <a:pt x="7467" y="6963"/>
                  </a:lnTo>
                  <a:cubicBezTo>
                    <a:pt x="7625" y="7089"/>
                    <a:pt x="7625" y="7373"/>
                    <a:pt x="7467" y="7530"/>
                  </a:cubicBezTo>
                  <a:cubicBezTo>
                    <a:pt x="7388" y="7609"/>
                    <a:pt x="7286" y="7649"/>
                    <a:pt x="7184" y="7649"/>
                  </a:cubicBezTo>
                  <a:cubicBezTo>
                    <a:pt x="7081" y="7649"/>
                    <a:pt x="6979" y="7609"/>
                    <a:pt x="6900" y="7530"/>
                  </a:cubicBezTo>
                  <a:lnTo>
                    <a:pt x="5955" y="6585"/>
                  </a:lnTo>
                  <a:lnTo>
                    <a:pt x="4884" y="7656"/>
                  </a:lnTo>
                  <a:lnTo>
                    <a:pt x="5829" y="8602"/>
                  </a:lnTo>
                  <a:cubicBezTo>
                    <a:pt x="5987" y="8759"/>
                    <a:pt x="5987" y="9043"/>
                    <a:pt x="5829" y="9200"/>
                  </a:cubicBezTo>
                  <a:cubicBezTo>
                    <a:pt x="5750" y="9279"/>
                    <a:pt x="5640" y="9318"/>
                    <a:pt x="5530" y="9318"/>
                  </a:cubicBezTo>
                  <a:cubicBezTo>
                    <a:pt x="5419" y="9318"/>
                    <a:pt x="5309" y="9279"/>
                    <a:pt x="5230" y="9200"/>
                  </a:cubicBezTo>
                  <a:lnTo>
                    <a:pt x="4285" y="8255"/>
                  </a:lnTo>
                  <a:lnTo>
                    <a:pt x="4159" y="8381"/>
                  </a:lnTo>
                  <a:cubicBezTo>
                    <a:pt x="4080" y="8460"/>
                    <a:pt x="3978" y="8499"/>
                    <a:pt x="3876" y="8499"/>
                  </a:cubicBezTo>
                  <a:cubicBezTo>
                    <a:pt x="3773" y="8499"/>
                    <a:pt x="3671" y="8460"/>
                    <a:pt x="3592" y="8381"/>
                  </a:cubicBezTo>
                  <a:cubicBezTo>
                    <a:pt x="3435" y="8224"/>
                    <a:pt x="3435" y="7940"/>
                    <a:pt x="3592" y="7782"/>
                  </a:cubicBezTo>
                  <a:lnTo>
                    <a:pt x="3687" y="7656"/>
                  </a:lnTo>
                  <a:lnTo>
                    <a:pt x="2742" y="6711"/>
                  </a:lnTo>
                  <a:cubicBezTo>
                    <a:pt x="2584" y="6554"/>
                    <a:pt x="2584" y="6270"/>
                    <a:pt x="2742" y="6113"/>
                  </a:cubicBezTo>
                  <a:cubicBezTo>
                    <a:pt x="2820" y="6034"/>
                    <a:pt x="2931" y="5995"/>
                    <a:pt x="3041" y="5995"/>
                  </a:cubicBezTo>
                  <a:cubicBezTo>
                    <a:pt x="3151" y="5995"/>
                    <a:pt x="3261" y="6034"/>
                    <a:pt x="3340" y="6113"/>
                  </a:cubicBezTo>
                  <a:lnTo>
                    <a:pt x="4285" y="7058"/>
                  </a:lnTo>
                  <a:lnTo>
                    <a:pt x="5356" y="6018"/>
                  </a:lnTo>
                  <a:lnTo>
                    <a:pt x="4411" y="5073"/>
                  </a:lnTo>
                  <a:cubicBezTo>
                    <a:pt x="4254" y="4916"/>
                    <a:pt x="4254" y="4632"/>
                    <a:pt x="4411" y="4474"/>
                  </a:cubicBezTo>
                  <a:cubicBezTo>
                    <a:pt x="4490" y="4396"/>
                    <a:pt x="4600" y="4356"/>
                    <a:pt x="4711" y="4356"/>
                  </a:cubicBezTo>
                  <a:cubicBezTo>
                    <a:pt x="4821" y="4356"/>
                    <a:pt x="4931" y="4396"/>
                    <a:pt x="5010" y="4474"/>
                  </a:cubicBezTo>
                  <a:lnTo>
                    <a:pt x="5955" y="5420"/>
                  </a:lnTo>
                  <a:lnTo>
                    <a:pt x="6995" y="4348"/>
                  </a:lnTo>
                  <a:lnTo>
                    <a:pt x="6050" y="3403"/>
                  </a:lnTo>
                  <a:cubicBezTo>
                    <a:pt x="5892" y="3246"/>
                    <a:pt x="5892" y="2962"/>
                    <a:pt x="6050" y="2805"/>
                  </a:cubicBezTo>
                  <a:cubicBezTo>
                    <a:pt x="6128" y="2726"/>
                    <a:pt x="6239" y="2687"/>
                    <a:pt x="6349" y="2687"/>
                  </a:cubicBezTo>
                  <a:close/>
                  <a:moveTo>
                    <a:pt x="5987" y="1"/>
                  </a:moveTo>
                  <a:cubicBezTo>
                    <a:pt x="2805" y="757"/>
                    <a:pt x="788" y="3025"/>
                    <a:pt x="1" y="6081"/>
                  </a:cubicBezTo>
                  <a:lnTo>
                    <a:pt x="5955" y="12036"/>
                  </a:lnTo>
                  <a:cubicBezTo>
                    <a:pt x="9106" y="11248"/>
                    <a:pt x="11153" y="9043"/>
                    <a:pt x="11941" y="5955"/>
                  </a:cubicBezTo>
                  <a:lnTo>
                    <a:pt x="59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17" name="Google Shape;6817;p84"/>
          <p:cNvSpPr/>
          <p:nvPr/>
        </p:nvSpPr>
        <p:spPr>
          <a:xfrm>
            <a:off x="2178329" y="3636767"/>
            <a:ext cx="369974" cy="312927"/>
          </a:xfrm>
          <a:custGeom>
            <a:avLst/>
            <a:gdLst/>
            <a:ahLst/>
            <a:cxnLst/>
            <a:rect l="l" t="t" r="r" b="b"/>
            <a:pathLst>
              <a:path w="12666" h="10713" extrusionOk="0">
                <a:moveTo>
                  <a:pt x="1765" y="3309"/>
                </a:moveTo>
                <a:lnTo>
                  <a:pt x="1765" y="7058"/>
                </a:lnTo>
                <a:cubicBezTo>
                  <a:pt x="1765" y="7278"/>
                  <a:pt x="1954" y="7436"/>
                  <a:pt x="2206" y="7436"/>
                </a:cubicBezTo>
                <a:lnTo>
                  <a:pt x="2615" y="7436"/>
                </a:lnTo>
                <a:lnTo>
                  <a:pt x="2615" y="9925"/>
                </a:lnTo>
                <a:lnTo>
                  <a:pt x="788" y="9925"/>
                </a:lnTo>
                <a:lnTo>
                  <a:pt x="788" y="3309"/>
                </a:lnTo>
                <a:close/>
                <a:moveTo>
                  <a:pt x="5073" y="3309"/>
                </a:moveTo>
                <a:lnTo>
                  <a:pt x="5073" y="7058"/>
                </a:lnTo>
                <a:cubicBezTo>
                  <a:pt x="5073" y="7278"/>
                  <a:pt x="5262" y="7436"/>
                  <a:pt x="5514" y="7436"/>
                </a:cubicBezTo>
                <a:lnTo>
                  <a:pt x="5892" y="7436"/>
                </a:lnTo>
                <a:lnTo>
                  <a:pt x="5892" y="9925"/>
                </a:lnTo>
                <a:lnTo>
                  <a:pt x="3403" y="9925"/>
                </a:lnTo>
                <a:lnTo>
                  <a:pt x="3403" y="7436"/>
                </a:lnTo>
                <a:lnTo>
                  <a:pt x="3813" y="7436"/>
                </a:lnTo>
                <a:cubicBezTo>
                  <a:pt x="4033" y="7436"/>
                  <a:pt x="4254" y="7247"/>
                  <a:pt x="4254" y="7058"/>
                </a:cubicBezTo>
                <a:lnTo>
                  <a:pt x="4254" y="3309"/>
                </a:lnTo>
                <a:close/>
                <a:moveTo>
                  <a:pt x="8412" y="3309"/>
                </a:moveTo>
                <a:lnTo>
                  <a:pt x="8412" y="7058"/>
                </a:lnTo>
                <a:cubicBezTo>
                  <a:pt x="8412" y="7278"/>
                  <a:pt x="8601" y="7436"/>
                  <a:pt x="8853" y="7436"/>
                </a:cubicBezTo>
                <a:lnTo>
                  <a:pt x="9294" y="7436"/>
                </a:lnTo>
                <a:lnTo>
                  <a:pt x="9294" y="9925"/>
                </a:lnTo>
                <a:lnTo>
                  <a:pt x="6711" y="9925"/>
                </a:lnTo>
                <a:lnTo>
                  <a:pt x="6711" y="7436"/>
                </a:lnTo>
                <a:lnTo>
                  <a:pt x="7152" y="7436"/>
                </a:lnTo>
                <a:cubicBezTo>
                  <a:pt x="7404" y="7436"/>
                  <a:pt x="7593" y="7247"/>
                  <a:pt x="7593" y="7058"/>
                </a:cubicBezTo>
                <a:lnTo>
                  <a:pt x="7593" y="3309"/>
                </a:lnTo>
                <a:close/>
                <a:moveTo>
                  <a:pt x="11815" y="3309"/>
                </a:moveTo>
                <a:lnTo>
                  <a:pt x="11815" y="9925"/>
                </a:lnTo>
                <a:lnTo>
                  <a:pt x="9988" y="9925"/>
                </a:lnTo>
                <a:lnTo>
                  <a:pt x="9988" y="7436"/>
                </a:lnTo>
                <a:lnTo>
                  <a:pt x="10429" y="7436"/>
                </a:lnTo>
                <a:cubicBezTo>
                  <a:pt x="10649" y="7436"/>
                  <a:pt x="10870" y="7247"/>
                  <a:pt x="10870" y="7058"/>
                </a:cubicBezTo>
                <a:lnTo>
                  <a:pt x="10870" y="3309"/>
                </a:lnTo>
                <a:close/>
                <a:moveTo>
                  <a:pt x="379" y="1"/>
                </a:moveTo>
                <a:cubicBezTo>
                  <a:pt x="158" y="1"/>
                  <a:pt x="1" y="190"/>
                  <a:pt x="1" y="379"/>
                </a:cubicBezTo>
                <a:lnTo>
                  <a:pt x="1" y="10334"/>
                </a:lnTo>
                <a:cubicBezTo>
                  <a:pt x="1" y="10555"/>
                  <a:pt x="190" y="10712"/>
                  <a:pt x="379" y="10712"/>
                </a:cubicBezTo>
                <a:lnTo>
                  <a:pt x="12224" y="10712"/>
                </a:lnTo>
                <a:cubicBezTo>
                  <a:pt x="12476" y="10712"/>
                  <a:pt x="12665" y="10523"/>
                  <a:pt x="12665" y="10334"/>
                </a:cubicBezTo>
                <a:lnTo>
                  <a:pt x="12665" y="379"/>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18" name="Google Shape;6818;p84"/>
          <p:cNvGrpSpPr/>
          <p:nvPr/>
        </p:nvGrpSpPr>
        <p:grpSpPr>
          <a:xfrm>
            <a:off x="3977265" y="3112069"/>
            <a:ext cx="290815" cy="369740"/>
            <a:chOff x="-37370925" y="3579105"/>
            <a:chExt cx="248900" cy="316450"/>
          </a:xfrm>
        </p:grpSpPr>
        <p:sp>
          <p:nvSpPr>
            <p:cNvPr id="6819" name="Google Shape;6819;p84"/>
            <p:cNvSpPr/>
            <p:nvPr/>
          </p:nvSpPr>
          <p:spPr>
            <a:xfrm>
              <a:off x="-37268550" y="3671055"/>
              <a:ext cx="83525" cy="82525"/>
            </a:xfrm>
            <a:custGeom>
              <a:avLst/>
              <a:gdLst/>
              <a:ahLst/>
              <a:cxnLst/>
              <a:rect l="l" t="t" r="r" b="b"/>
              <a:pathLst>
                <a:path w="3341" h="3301" extrusionOk="0">
                  <a:moveTo>
                    <a:pt x="2238" y="1"/>
                  </a:moveTo>
                  <a:lnTo>
                    <a:pt x="1" y="2237"/>
                  </a:lnTo>
                  <a:lnTo>
                    <a:pt x="946" y="3183"/>
                  </a:lnTo>
                  <a:cubicBezTo>
                    <a:pt x="1040" y="3261"/>
                    <a:pt x="1151" y="3301"/>
                    <a:pt x="1257" y="3301"/>
                  </a:cubicBezTo>
                  <a:cubicBezTo>
                    <a:pt x="1363" y="3301"/>
                    <a:pt x="1466" y="3261"/>
                    <a:pt x="1545" y="3183"/>
                  </a:cubicBezTo>
                  <a:lnTo>
                    <a:pt x="3183" y="1544"/>
                  </a:lnTo>
                  <a:cubicBezTo>
                    <a:pt x="3340" y="1387"/>
                    <a:pt x="3340" y="1103"/>
                    <a:pt x="3183" y="94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84"/>
            <p:cNvSpPr/>
            <p:nvPr/>
          </p:nvSpPr>
          <p:spPr>
            <a:xfrm>
              <a:off x="-37370925" y="3579105"/>
              <a:ext cx="248900" cy="316450"/>
            </a:xfrm>
            <a:custGeom>
              <a:avLst/>
              <a:gdLst/>
              <a:ahLst/>
              <a:cxnLst/>
              <a:rect l="l" t="t" r="r" b="b"/>
              <a:pathLst>
                <a:path w="9956" h="12658" extrusionOk="0">
                  <a:moveTo>
                    <a:pt x="4537" y="8625"/>
                  </a:moveTo>
                  <a:cubicBezTo>
                    <a:pt x="4757" y="8625"/>
                    <a:pt x="4946" y="8845"/>
                    <a:pt x="4946" y="9066"/>
                  </a:cubicBezTo>
                  <a:cubicBezTo>
                    <a:pt x="4915" y="9255"/>
                    <a:pt x="4757" y="9475"/>
                    <a:pt x="4537" y="9475"/>
                  </a:cubicBezTo>
                  <a:cubicBezTo>
                    <a:pt x="4285" y="9475"/>
                    <a:pt x="4096" y="9255"/>
                    <a:pt x="4096" y="9066"/>
                  </a:cubicBezTo>
                  <a:cubicBezTo>
                    <a:pt x="4096" y="8845"/>
                    <a:pt x="4285" y="8625"/>
                    <a:pt x="4537" y="8625"/>
                  </a:cubicBezTo>
                  <a:close/>
                  <a:moveTo>
                    <a:pt x="2615" y="0"/>
                  </a:moveTo>
                  <a:cubicBezTo>
                    <a:pt x="2513" y="0"/>
                    <a:pt x="2410" y="40"/>
                    <a:pt x="2332" y="119"/>
                  </a:cubicBezTo>
                  <a:lnTo>
                    <a:pt x="662" y="1788"/>
                  </a:lnTo>
                  <a:cubicBezTo>
                    <a:pt x="504" y="1946"/>
                    <a:pt x="504" y="2229"/>
                    <a:pt x="662" y="2355"/>
                  </a:cubicBezTo>
                  <a:lnTo>
                    <a:pt x="1764" y="3458"/>
                  </a:lnTo>
                  <a:cubicBezTo>
                    <a:pt x="1166" y="4183"/>
                    <a:pt x="819" y="5096"/>
                    <a:pt x="819" y="6073"/>
                  </a:cubicBezTo>
                  <a:cubicBezTo>
                    <a:pt x="819" y="7774"/>
                    <a:pt x="1859" y="9223"/>
                    <a:pt x="3308" y="9853"/>
                  </a:cubicBezTo>
                  <a:lnTo>
                    <a:pt x="3308" y="10200"/>
                  </a:lnTo>
                  <a:lnTo>
                    <a:pt x="1229" y="10200"/>
                  </a:lnTo>
                  <a:cubicBezTo>
                    <a:pt x="536" y="10200"/>
                    <a:pt x="0" y="10767"/>
                    <a:pt x="0" y="11429"/>
                  </a:cubicBezTo>
                  <a:lnTo>
                    <a:pt x="0" y="12248"/>
                  </a:lnTo>
                  <a:cubicBezTo>
                    <a:pt x="0" y="12500"/>
                    <a:pt x="189" y="12657"/>
                    <a:pt x="441" y="12657"/>
                  </a:cubicBezTo>
                  <a:lnTo>
                    <a:pt x="8696" y="12657"/>
                  </a:lnTo>
                  <a:cubicBezTo>
                    <a:pt x="8948" y="12657"/>
                    <a:pt x="9137" y="12468"/>
                    <a:pt x="9137" y="12248"/>
                  </a:cubicBezTo>
                  <a:lnTo>
                    <a:pt x="9137" y="11429"/>
                  </a:lnTo>
                  <a:cubicBezTo>
                    <a:pt x="9137" y="10767"/>
                    <a:pt x="8570" y="10200"/>
                    <a:pt x="7876" y="10200"/>
                  </a:cubicBezTo>
                  <a:lnTo>
                    <a:pt x="5797" y="10200"/>
                  </a:lnTo>
                  <a:lnTo>
                    <a:pt x="5797" y="10137"/>
                  </a:lnTo>
                  <a:cubicBezTo>
                    <a:pt x="7120" y="9853"/>
                    <a:pt x="8223" y="8940"/>
                    <a:pt x="8790" y="7743"/>
                  </a:cubicBezTo>
                  <a:lnTo>
                    <a:pt x="9515" y="7743"/>
                  </a:lnTo>
                  <a:cubicBezTo>
                    <a:pt x="9767" y="7743"/>
                    <a:pt x="9956" y="7522"/>
                    <a:pt x="9956" y="7333"/>
                  </a:cubicBezTo>
                  <a:cubicBezTo>
                    <a:pt x="9893" y="7176"/>
                    <a:pt x="9735" y="6987"/>
                    <a:pt x="9483" y="6987"/>
                  </a:cubicBezTo>
                  <a:lnTo>
                    <a:pt x="6994" y="6987"/>
                  </a:lnTo>
                  <a:cubicBezTo>
                    <a:pt x="6774" y="6987"/>
                    <a:pt x="6585" y="7176"/>
                    <a:pt x="6585" y="7365"/>
                  </a:cubicBezTo>
                  <a:cubicBezTo>
                    <a:pt x="6585" y="7617"/>
                    <a:pt x="6774" y="7774"/>
                    <a:pt x="6994" y="7774"/>
                  </a:cubicBezTo>
                  <a:lnTo>
                    <a:pt x="7845" y="7774"/>
                  </a:lnTo>
                  <a:cubicBezTo>
                    <a:pt x="7404" y="8530"/>
                    <a:pt x="6648" y="9097"/>
                    <a:pt x="5734" y="9318"/>
                  </a:cubicBezTo>
                  <a:lnTo>
                    <a:pt x="5734" y="8971"/>
                  </a:lnTo>
                  <a:cubicBezTo>
                    <a:pt x="5734" y="8310"/>
                    <a:pt x="5198" y="7774"/>
                    <a:pt x="4537" y="7743"/>
                  </a:cubicBezTo>
                  <a:cubicBezTo>
                    <a:pt x="3844" y="7743"/>
                    <a:pt x="3308" y="8278"/>
                    <a:pt x="3308" y="8940"/>
                  </a:cubicBezTo>
                  <a:cubicBezTo>
                    <a:pt x="2332" y="8373"/>
                    <a:pt x="1638" y="7302"/>
                    <a:pt x="1638" y="6073"/>
                  </a:cubicBezTo>
                  <a:cubicBezTo>
                    <a:pt x="1638" y="5285"/>
                    <a:pt x="1922" y="4624"/>
                    <a:pt x="2363" y="4057"/>
                  </a:cubicBezTo>
                  <a:lnTo>
                    <a:pt x="3529" y="5254"/>
                  </a:lnTo>
                  <a:lnTo>
                    <a:pt x="5797" y="3017"/>
                  </a:lnTo>
                  <a:lnTo>
                    <a:pt x="2899" y="119"/>
                  </a:lnTo>
                  <a:cubicBezTo>
                    <a:pt x="2820" y="40"/>
                    <a:pt x="2717"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21" name="Google Shape;6821;p84"/>
          <p:cNvSpPr/>
          <p:nvPr/>
        </p:nvSpPr>
        <p:spPr>
          <a:xfrm>
            <a:off x="1677319" y="1311867"/>
            <a:ext cx="364453" cy="369419"/>
          </a:xfrm>
          <a:custGeom>
            <a:avLst/>
            <a:gdLst/>
            <a:ahLst/>
            <a:cxnLst/>
            <a:rect l="l" t="t" r="r" b="b"/>
            <a:pathLst>
              <a:path w="12477" h="12647" extrusionOk="0">
                <a:moveTo>
                  <a:pt x="3750" y="4538"/>
                </a:moveTo>
                <a:cubicBezTo>
                  <a:pt x="4223" y="4538"/>
                  <a:pt x="4601" y="4884"/>
                  <a:pt x="4601" y="5357"/>
                </a:cubicBezTo>
                <a:cubicBezTo>
                  <a:pt x="4601" y="5829"/>
                  <a:pt x="4223" y="6176"/>
                  <a:pt x="3750" y="6176"/>
                </a:cubicBezTo>
                <a:cubicBezTo>
                  <a:pt x="3277" y="6176"/>
                  <a:pt x="2931" y="5829"/>
                  <a:pt x="2931" y="5357"/>
                </a:cubicBezTo>
                <a:cubicBezTo>
                  <a:pt x="2931" y="4884"/>
                  <a:pt x="3277" y="4538"/>
                  <a:pt x="3750" y="4538"/>
                </a:cubicBezTo>
                <a:close/>
                <a:moveTo>
                  <a:pt x="6239" y="4538"/>
                </a:moveTo>
                <a:cubicBezTo>
                  <a:pt x="6711" y="4538"/>
                  <a:pt x="7058" y="4884"/>
                  <a:pt x="7058" y="5357"/>
                </a:cubicBezTo>
                <a:cubicBezTo>
                  <a:pt x="7058" y="5829"/>
                  <a:pt x="6711" y="6176"/>
                  <a:pt x="6239" y="6176"/>
                </a:cubicBezTo>
                <a:cubicBezTo>
                  <a:pt x="5766" y="6176"/>
                  <a:pt x="5420" y="5829"/>
                  <a:pt x="5420" y="5357"/>
                </a:cubicBezTo>
                <a:cubicBezTo>
                  <a:pt x="5420" y="4884"/>
                  <a:pt x="5766" y="4538"/>
                  <a:pt x="6239" y="4538"/>
                </a:cubicBezTo>
                <a:close/>
                <a:moveTo>
                  <a:pt x="8728" y="4538"/>
                </a:moveTo>
                <a:cubicBezTo>
                  <a:pt x="9200" y="4538"/>
                  <a:pt x="9547" y="4884"/>
                  <a:pt x="9547" y="5357"/>
                </a:cubicBezTo>
                <a:cubicBezTo>
                  <a:pt x="9547" y="5829"/>
                  <a:pt x="9200" y="6176"/>
                  <a:pt x="8728" y="6176"/>
                </a:cubicBezTo>
                <a:cubicBezTo>
                  <a:pt x="8255" y="6176"/>
                  <a:pt x="7877" y="5829"/>
                  <a:pt x="7877" y="5357"/>
                </a:cubicBezTo>
                <a:cubicBezTo>
                  <a:pt x="7877" y="4884"/>
                  <a:pt x="8255" y="4538"/>
                  <a:pt x="8728" y="4538"/>
                </a:cubicBezTo>
                <a:close/>
                <a:moveTo>
                  <a:pt x="6239" y="1"/>
                </a:moveTo>
                <a:cubicBezTo>
                  <a:pt x="2805" y="1"/>
                  <a:pt x="1" y="2395"/>
                  <a:pt x="1" y="5357"/>
                </a:cubicBezTo>
                <a:cubicBezTo>
                  <a:pt x="1" y="7436"/>
                  <a:pt x="1387" y="9200"/>
                  <a:pt x="3309" y="10082"/>
                </a:cubicBezTo>
                <a:lnTo>
                  <a:pt x="3309" y="12256"/>
                </a:lnTo>
                <a:cubicBezTo>
                  <a:pt x="3309" y="12486"/>
                  <a:pt x="3502" y="12646"/>
                  <a:pt x="3715" y="12646"/>
                </a:cubicBezTo>
                <a:cubicBezTo>
                  <a:pt x="3824" y="12646"/>
                  <a:pt x="3938" y="12604"/>
                  <a:pt x="4034" y="12508"/>
                </a:cubicBezTo>
                <a:lnTo>
                  <a:pt x="5609" y="10681"/>
                </a:lnTo>
                <a:cubicBezTo>
                  <a:pt x="5798" y="10681"/>
                  <a:pt x="5987" y="10713"/>
                  <a:pt x="6239" y="10713"/>
                </a:cubicBezTo>
                <a:cubicBezTo>
                  <a:pt x="9641" y="10713"/>
                  <a:pt x="12477" y="8350"/>
                  <a:pt x="12477" y="5357"/>
                </a:cubicBezTo>
                <a:cubicBezTo>
                  <a:pt x="12477" y="2395"/>
                  <a:pt x="9704" y="1"/>
                  <a:pt x="62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84"/>
          <p:cNvSpPr/>
          <p:nvPr/>
        </p:nvSpPr>
        <p:spPr>
          <a:xfrm>
            <a:off x="1702161" y="1747169"/>
            <a:ext cx="314767" cy="371814"/>
          </a:xfrm>
          <a:custGeom>
            <a:avLst/>
            <a:gdLst/>
            <a:ahLst/>
            <a:cxnLst/>
            <a:rect l="l" t="t" r="r" b="b"/>
            <a:pathLst>
              <a:path w="10776" h="12729" extrusionOk="0">
                <a:moveTo>
                  <a:pt x="1670" y="851"/>
                </a:moveTo>
                <a:lnTo>
                  <a:pt x="1670" y="9326"/>
                </a:lnTo>
                <a:cubicBezTo>
                  <a:pt x="1355" y="9326"/>
                  <a:pt x="1072" y="9421"/>
                  <a:pt x="851" y="9578"/>
                </a:cubicBezTo>
                <a:lnTo>
                  <a:pt x="851" y="2049"/>
                </a:lnTo>
                <a:cubicBezTo>
                  <a:pt x="851" y="1481"/>
                  <a:pt x="1198" y="1072"/>
                  <a:pt x="1670" y="851"/>
                </a:cubicBezTo>
                <a:close/>
                <a:moveTo>
                  <a:pt x="9925" y="10177"/>
                </a:moveTo>
                <a:lnTo>
                  <a:pt x="9925" y="10208"/>
                </a:lnTo>
                <a:lnTo>
                  <a:pt x="9925" y="11846"/>
                </a:lnTo>
                <a:lnTo>
                  <a:pt x="1670" y="11846"/>
                </a:lnTo>
                <a:cubicBezTo>
                  <a:pt x="1229" y="11846"/>
                  <a:pt x="851" y="11468"/>
                  <a:pt x="851" y="11027"/>
                </a:cubicBezTo>
                <a:cubicBezTo>
                  <a:pt x="851" y="10586"/>
                  <a:pt x="1229" y="10177"/>
                  <a:pt x="1670" y="10177"/>
                </a:cubicBezTo>
                <a:close/>
                <a:moveTo>
                  <a:pt x="2111" y="1"/>
                </a:moveTo>
                <a:cubicBezTo>
                  <a:pt x="914" y="1"/>
                  <a:pt x="1" y="946"/>
                  <a:pt x="1" y="2080"/>
                </a:cubicBezTo>
                <a:lnTo>
                  <a:pt x="1" y="11059"/>
                </a:lnTo>
                <a:cubicBezTo>
                  <a:pt x="1" y="11973"/>
                  <a:pt x="757" y="12729"/>
                  <a:pt x="1670" y="12729"/>
                </a:cubicBezTo>
                <a:lnTo>
                  <a:pt x="10334" y="12729"/>
                </a:lnTo>
                <a:cubicBezTo>
                  <a:pt x="10586" y="12729"/>
                  <a:pt x="10775" y="12508"/>
                  <a:pt x="10775" y="12319"/>
                </a:cubicBezTo>
                <a:lnTo>
                  <a:pt x="10775" y="473"/>
                </a:lnTo>
                <a:cubicBezTo>
                  <a:pt x="10775" y="221"/>
                  <a:pt x="10586" y="64"/>
                  <a:pt x="10334" y="64"/>
                </a:cubicBezTo>
                <a:lnTo>
                  <a:pt x="9105" y="64"/>
                </a:lnTo>
                <a:lnTo>
                  <a:pt x="9105" y="3781"/>
                </a:lnTo>
                <a:cubicBezTo>
                  <a:pt x="9105" y="4011"/>
                  <a:pt x="8912" y="4171"/>
                  <a:pt x="8708" y="4171"/>
                </a:cubicBezTo>
                <a:cubicBezTo>
                  <a:pt x="8604" y="4171"/>
                  <a:pt x="8498" y="4129"/>
                  <a:pt x="8412" y="4033"/>
                </a:cubicBezTo>
                <a:lnTo>
                  <a:pt x="7845" y="3498"/>
                </a:lnTo>
                <a:lnTo>
                  <a:pt x="7310" y="4033"/>
                </a:lnTo>
                <a:cubicBezTo>
                  <a:pt x="7214" y="4129"/>
                  <a:pt x="7100" y="4171"/>
                  <a:pt x="6991" y="4171"/>
                </a:cubicBezTo>
                <a:cubicBezTo>
                  <a:pt x="6778" y="4171"/>
                  <a:pt x="6585" y="4011"/>
                  <a:pt x="6585" y="3781"/>
                </a:cubicBezTo>
                <a:lnTo>
                  <a:pt x="6585" y="64"/>
                </a:lnTo>
                <a:lnTo>
                  <a:pt x="2111" y="64"/>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23" name="Google Shape;6823;p84"/>
          <p:cNvGrpSpPr/>
          <p:nvPr/>
        </p:nvGrpSpPr>
        <p:grpSpPr>
          <a:xfrm>
            <a:off x="1670640" y="2190140"/>
            <a:ext cx="371814" cy="369974"/>
            <a:chOff x="-42259725" y="3951100"/>
            <a:chExt cx="318225" cy="316650"/>
          </a:xfrm>
        </p:grpSpPr>
        <p:sp>
          <p:nvSpPr>
            <p:cNvPr id="6824" name="Google Shape;6824;p84"/>
            <p:cNvSpPr/>
            <p:nvPr/>
          </p:nvSpPr>
          <p:spPr>
            <a:xfrm>
              <a:off x="-42258150" y="3951100"/>
              <a:ext cx="316650" cy="123675"/>
            </a:xfrm>
            <a:custGeom>
              <a:avLst/>
              <a:gdLst/>
              <a:ahLst/>
              <a:cxnLst/>
              <a:rect l="l" t="t" r="r" b="b"/>
              <a:pathLst>
                <a:path w="12666" h="4947" extrusionOk="0">
                  <a:moveTo>
                    <a:pt x="2868" y="820"/>
                  </a:moveTo>
                  <a:cubicBezTo>
                    <a:pt x="3120" y="820"/>
                    <a:pt x="3277" y="1009"/>
                    <a:pt x="3277" y="1261"/>
                  </a:cubicBezTo>
                  <a:lnTo>
                    <a:pt x="3277" y="2899"/>
                  </a:lnTo>
                  <a:cubicBezTo>
                    <a:pt x="3277" y="3151"/>
                    <a:pt x="3057" y="3308"/>
                    <a:pt x="2868" y="3308"/>
                  </a:cubicBezTo>
                  <a:cubicBezTo>
                    <a:pt x="2647" y="3308"/>
                    <a:pt x="2490" y="3119"/>
                    <a:pt x="2427" y="2899"/>
                  </a:cubicBezTo>
                  <a:lnTo>
                    <a:pt x="2427" y="1261"/>
                  </a:lnTo>
                  <a:cubicBezTo>
                    <a:pt x="2427" y="1009"/>
                    <a:pt x="2647" y="851"/>
                    <a:pt x="2868" y="820"/>
                  </a:cubicBezTo>
                  <a:close/>
                  <a:moveTo>
                    <a:pt x="9767" y="820"/>
                  </a:moveTo>
                  <a:cubicBezTo>
                    <a:pt x="9988" y="820"/>
                    <a:pt x="10145" y="1009"/>
                    <a:pt x="10145" y="1261"/>
                  </a:cubicBezTo>
                  <a:lnTo>
                    <a:pt x="10145" y="2899"/>
                  </a:lnTo>
                  <a:cubicBezTo>
                    <a:pt x="10145" y="3151"/>
                    <a:pt x="9956" y="3308"/>
                    <a:pt x="9767" y="3308"/>
                  </a:cubicBezTo>
                  <a:cubicBezTo>
                    <a:pt x="9515" y="3308"/>
                    <a:pt x="9358" y="3119"/>
                    <a:pt x="9326" y="2899"/>
                  </a:cubicBezTo>
                  <a:lnTo>
                    <a:pt x="9326" y="1261"/>
                  </a:lnTo>
                  <a:cubicBezTo>
                    <a:pt x="9326" y="1009"/>
                    <a:pt x="9515" y="851"/>
                    <a:pt x="9767" y="820"/>
                  </a:cubicBezTo>
                  <a:close/>
                  <a:moveTo>
                    <a:pt x="2868" y="0"/>
                  </a:moveTo>
                  <a:cubicBezTo>
                    <a:pt x="2206" y="0"/>
                    <a:pt x="1639" y="536"/>
                    <a:pt x="1608" y="1229"/>
                  </a:cubicBezTo>
                  <a:lnTo>
                    <a:pt x="1608" y="1639"/>
                  </a:lnTo>
                  <a:lnTo>
                    <a:pt x="1230" y="1639"/>
                  </a:lnTo>
                  <a:cubicBezTo>
                    <a:pt x="536" y="1639"/>
                    <a:pt x="1" y="2206"/>
                    <a:pt x="1" y="2867"/>
                  </a:cubicBezTo>
                  <a:lnTo>
                    <a:pt x="1" y="4947"/>
                  </a:lnTo>
                  <a:lnTo>
                    <a:pt x="12666" y="4947"/>
                  </a:lnTo>
                  <a:lnTo>
                    <a:pt x="12666" y="2867"/>
                  </a:lnTo>
                  <a:cubicBezTo>
                    <a:pt x="12634" y="2206"/>
                    <a:pt x="12036" y="1639"/>
                    <a:pt x="11374" y="1639"/>
                  </a:cubicBezTo>
                  <a:lnTo>
                    <a:pt x="10996" y="1639"/>
                  </a:lnTo>
                  <a:lnTo>
                    <a:pt x="10996" y="1229"/>
                  </a:lnTo>
                  <a:cubicBezTo>
                    <a:pt x="10996" y="536"/>
                    <a:pt x="10429" y="0"/>
                    <a:pt x="9767" y="0"/>
                  </a:cubicBezTo>
                  <a:cubicBezTo>
                    <a:pt x="9106" y="0"/>
                    <a:pt x="8539" y="536"/>
                    <a:pt x="8507" y="1229"/>
                  </a:cubicBezTo>
                  <a:lnTo>
                    <a:pt x="8507" y="1639"/>
                  </a:lnTo>
                  <a:lnTo>
                    <a:pt x="4097" y="1639"/>
                  </a:lnTo>
                  <a:lnTo>
                    <a:pt x="4097" y="1229"/>
                  </a:lnTo>
                  <a:cubicBezTo>
                    <a:pt x="4097" y="536"/>
                    <a:pt x="3561" y="0"/>
                    <a:pt x="2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84"/>
            <p:cNvSpPr/>
            <p:nvPr/>
          </p:nvSpPr>
          <p:spPr>
            <a:xfrm>
              <a:off x="-42259725" y="4096800"/>
              <a:ext cx="316650" cy="170950"/>
            </a:xfrm>
            <a:custGeom>
              <a:avLst/>
              <a:gdLst/>
              <a:ahLst/>
              <a:cxnLst/>
              <a:rect l="l" t="t" r="r" b="b"/>
              <a:pathLst>
                <a:path w="12666" h="6838" extrusionOk="0">
                  <a:moveTo>
                    <a:pt x="1" y="1"/>
                  </a:moveTo>
                  <a:lnTo>
                    <a:pt x="1" y="5640"/>
                  </a:lnTo>
                  <a:lnTo>
                    <a:pt x="32" y="5640"/>
                  </a:lnTo>
                  <a:cubicBezTo>
                    <a:pt x="32" y="6302"/>
                    <a:pt x="568" y="6837"/>
                    <a:pt x="1261" y="6837"/>
                  </a:cubicBezTo>
                  <a:lnTo>
                    <a:pt x="11437" y="6837"/>
                  </a:lnTo>
                  <a:cubicBezTo>
                    <a:pt x="12099" y="6837"/>
                    <a:pt x="12666" y="6302"/>
                    <a:pt x="12666" y="5640"/>
                  </a:cubicBezTo>
                  <a:lnTo>
                    <a:pt x="126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26" name="Google Shape;6826;p84"/>
          <p:cNvGrpSpPr/>
          <p:nvPr/>
        </p:nvGrpSpPr>
        <p:grpSpPr>
          <a:xfrm>
            <a:off x="3869002" y="1369161"/>
            <a:ext cx="370879" cy="337755"/>
            <a:chOff x="-40378075" y="3267450"/>
            <a:chExt cx="317425" cy="289075"/>
          </a:xfrm>
        </p:grpSpPr>
        <p:sp>
          <p:nvSpPr>
            <p:cNvPr id="6827" name="Google Shape;6827;p84"/>
            <p:cNvSpPr/>
            <p:nvPr/>
          </p:nvSpPr>
          <p:spPr>
            <a:xfrm>
              <a:off x="-40218975" y="3308400"/>
              <a:ext cx="158325" cy="248125"/>
            </a:xfrm>
            <a:custGeom>
              <a:avLst/>
              <a:gdLst/>
              <a:ahLst/>
              <a:cxnLst/>
              <a:rect l="l" t="t" r="r" b="b"/>
              <a:pathLst>
                <a:path w="6333" h="9925" extrusionOk="0">
                  <a:moveTo>
                    <a:pt x="4694" y="1"/>
                  </a:moveTo>
                  <a:lnTo>
                    <a:pt x="4694" y="7877"/>
                  </a:lnTo>
                  <a:cubicBezTo>
                    <a:pt x="4694" y="8097"/>
                    <a:pt x="4474" y="8255"/>
                    <a:pt x="4253" y="8255"/>
                  </a:cubicBezTo>
                  <a:cubicBezTo>
                    <a:pt x="2993" y="8255"/>
                    <a:pt x="1638" y="8696"/>
                    <a:pt x="693" y="9452"/>
                  </a:cubicBezTo>
                  <a:cubicBezTo>
                    <a:pt x="536" y="9546"/>
                    <a:pt x="189" y="9925"/>
                    <a:pt x="0" y="9925"/>
                  </a:cubicBezTo>
                  <a:lnTo>
                    <a:pt x="5073" y="9925"/>
                  </a:lnTo>
                  <a:cubicBezTo>
                    <a:pt x="5734" y="9925"/>
                    <a:pt x="6333" y="9357"/>
                    <a:pt x="6333" y="8696"/>
                  </a:cubicBezTo>
                  <a:lnTo>
                    <a:pt x="6333" y="1229"/>
                  </a:lnTo>
                  <a:cubicBezTo>
                    <a:pt x="6333" y="536"/>
                    <a:pt x="5766" y="1"/>
                    <a:pt x="50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84"/>
            <p:cNvSpPr/>
            <p:nvPr/>
          </p:nvSpPr>
          <p:spPr>
            <a:xfrm>
              <a:off x="-40316650" y="3267450"/>
              <a:ext cx="86675" cy="257575"/>
            </a:xfrm>
            <a:custGeom>
              <a:avLst/>
              <a:gdLst/>
              <a:ahLst/>
              <a:cxnLst/>
              <a:rect l="l" t="t" r="r" b="b"/>
              <a:pathLst>
                <a:path w="3467" h="10303" extrusionOk="0">
                  <a:moveTo>
                    <a:pt x="1" y="0"/>
                  </a:moveTo>
                  <a:lnTo>
                    <a:pt x="1" y="9105"/>
                  </a:lnTo>
                  <a:cubicBezTo>
                    <a:pt x="1166" y="9200"/>
                    <a:pt x="2489" y="9578"/>
                    <a:pt x="3466" y="10302"/>
                  </a:cubicBezTo>
                  <a:lnTo>
                    <a:pt x="3466" y="1197"/>
                  </a:lnTo>
                  <a:cubicBezTo>
                    <a:pt x="2489" y="473"/>
                    <a:pt x="1229"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84"/>
            <p:cNvSpPr/>
            <p:nvPr/>
          </p:nvSpPr>
          <p:spPr>
            <a:xfrm>
              <a:off x="-40209525" y="3267450"/>
              <a:ext cx="86650" cy="257575"/>
            </a:xfrm>
            <a:custGeom>
              <a:avLst/>
              <a:gdLst/>
              <a:ahLst/>
              <a:cxnLst/>
              <a:rect l="l" t="t" r="r" b="b"/>
              <a:pathLst>
                <a:path w="3466" h="10303" extrusionOk="0">
                  <a:moveTo>
                    <a:pt x="3466" y="0"/>
                  </a:moveTo>
                  <a:cubicBezTo>
                    <a:pt x="2300" y="95"/>
                    <a:pt x="977" y="473"/>
                    <a:pt x="0" y="1197"/>
                  </a:cubicBezTo>
                  <a:lnTo>
                    <a:pt x="0" y="10302"/>
                  </a:lnTo>
                  <a:cubicBezTo>
                    <a:pt x="977" y="9578"/>
                    <a:pt x="2237" y="9200"/>
                    <a:pt x="3466" y="9105"/>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84"/>
            <p:cNvSpPr/>
            <p:nvPr/>
          </p:nvSpPr>
          <p:spPr>
            <a:xfrm>
              <a:off x="-40378075" y="3308400"/>
              <a:ext cx="157550" cy="248125"/>
            </a:xfrm>
            <a:custGeom>
              <a:avLst/>
              <a:gdLst/>
              <a:ahLst/>
              <a:cxnLst/>
              <a:rect l="l" t="t" r="r" b="b"/>
              <a:pathLst>
                <a:path w="6302" h="9925" extrusionOk="0">
                  <a:moveTo>
                    <a:pt x="1229" y="1"/>
                  </a:moveTo>
                  <a:cubicBezTo>
                    <a:pt x="567" y="1"/>
                    <a:pt x="0" y="536"/>
                    <a:pt x="0" y="1198"/>
                  </a:cubicBezTo>
                  <a:lnTo>
                    <a:pt x="0" y="8664"/>
                  </a:lnTo>
                  <a:cubicBezTo>
                    <a:pt x="32" y="9357"/>
                    <a:pt x="567" y="9925"/>
                    <a:pt x="1229" y="9925"/>
                  </a:cubicBezTo>
                  <a:lnTo>
                    <a:pt x="6301" y="9925"/>
                  </a:lnTo>
                  <a:cubicBezTo>
                    <a:pt x="6112" y="9925"/>
                    <a:pt x="5766" y="9609"/>
                    <a:pt x="5608" y="9452"/>
                  </a:cubicBezTo>
                  <a:cubicBezTo>
                    <a:pt x="4631" y="8664"/>
                    <a:pt x="3277" y="8255"/>
                    <a:pt x="2048" y="8255"/>
                  </a:cubicBezTo>
                  <a:cubicBezTo>
                    <a:pt x="1828" y="8255"/>
                    <a:pt x="1638" y="8066"/>
                    <a:pt x="1638" y="7877"/>
                  </a:cubicBezTo>
                  <a:lnTo>
                    <a:pt x="16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1" name="Google Shape;6831;p84"/>
          <p:cNvGrpSpPr/>
          <p:nvPr/>
        </p:nvGrpSpPr>
        <p:grpSpPr>
          <a:xfrm>
            <a:off x="3872668" y="1770429"/>
            <a:ext cx="363548" cy="369974"/>
            <a:chOff x="-40372575" y="3604550"/>
            <a:chExt cx="311150" cy="316650"/>
          </a:xfrm>
        </p:grpSpPr>
        <p:sp>
          <p:nvSpPr>
            <p:cNvPr id="6832" name="Google Shape;6832;p84"/>
            <p:cNvSpPr/>
            <p:nvPr/>
          </p:nvSpPr>
          <p:spPr>
            <a:xfrm>
              <a:off x="-40372575" y="3604550"/>
              <a:ext cx="311150" cy="134475"/>
            </a:xfrm>
            <a:custGeom>
              <a:avLst/>
              <a:gdLst/>
              <a:ahLst/>
              <a:cxnLst/>
              <a:rect l="l" t="t" r="r" b="b"/>
              <a:pathLst>
                <a:path w="12446" h="5379" extrusionOk="0">
                  <a:moveTo>
                    <a:pt x="3088" y="0"/>
                  </a:moveTo>
                  <a:cubicBezTo>
                    <a:pt x="1639" y="0"/>
                    <a:pt x="316" y="1008"/>
                    <a:pt x="95" y="2489"/>
                  </a:cubicBezTo>
                  <a:cubicBezTo>
                    <a:pt x="1" y="3214"/>
                    <a:pt x="190" y="3938"/>
                    <a:pt x="568" y="4506"/>
                  </a:cubicBezTo>
                  <a:cubicBezTo>
                    <a:pt x="962" y="5071"/>
                    <a:pt x="1607" y="5366"/>
                    <a:pt x="2240" y="5366"/>
                  </a:cubicBezTo>
                  <a:cubicBezTo>
                    <a:pt x="2772" y="5366"/>
                    <a:pt x="3296" y="5157"/>
                    <a:pt x="3655" y="4726"/>
                  </a:cubicBezTo>
                  <a:cubicBezTo>
                    <a:pt x="4569" y="3655"/>
                    <a:pt x="3844" y="2489"/>
                    <a:pt x="2836" y="2489"/>
                  </a:cubicBezTo>
                  <a:cubicBezTo>
                    <a:pt x="2584" y="2489"/>
                    <a:pt x="2427" y="2678"/>
                    <a:pt x="2427" y="2899"/>
                  </a:cubicBezTo>
                  <a:cubicBezTo>
                    <a:pt x="2427" y="3151"/>
                    <a:pt x="2616" y="3308"/>
                    <a:pt x="2836" y="3340"/>
                  </a:cubicBezTo>
                  <a:cubicBezTo>
                    <a:pt x="3057" y="3340"/>
                    <a:pt x="3214" y="3529"/>
                    <a:pt x="3214" y="3749"/>
                  </a:cubicBezTo>
                  <a:cubicBezTo>
                    <a:pt x="3214" y="3970"/>
                    <a:pt x="3025" y="4127"/>
                    <a:pt x="2836" y="4127"/>
                  </a:cubicBezTo>
                  <a:cubicBezTo>
                    <a:pt x="2049" y="4127"/>
                    <a:pt x="1450" y="3434"/>
                    <a:pt x="1608" y="2584"/>
                  </a:cubicBezTo>
                  <a:cubicBezTo>
                    <a:pt x="1754" y="1999"/>
                    <a:pt x="2279" y="1632"/>
                    <a:pt x="2882" y="1632"/>
                  </a:cubicBezTo>
                  <a:cubicBezTo>
                    <a:pt x="2930" y="1632"/>
                    <a:pt x="2977" y="1634"/>
                    <a:pt x="3025" y="1639"/>
                  </a:cubicBezTo>
                  <a:cubicBezTo>
                    <a:pt x="3624" y="1733"/>
                    <a:pt x="4128" y="2048"/>
                    <a:pt x="4474" y="2489"/>
                  </a:cubicBezTo>
                  <a:lnTo>
                    <a:pt x="7908" y="2489"/>
                  </a:lnTo>
                  <a:cubicBezTo>
                    <a:pt x="8255" y="2017"/>
                    <a:pt x="8759" y="1702"/>
                    <a:pt x="9358" y="1639"/>
                  </a:cubicBezTo>
                  <a:cubicBezTo>
                    <a:pt x="9406" y="1634"/>
                    <a:pt x="9453" y="1632"/>
                    <a:pt x="9501" y="1632"/>
                  </a:cubicBezTo>
                  <a:cubicBezTo>
                    <a:pt x="10104" y="1632"/>
                    <a:pt x="10629" y="1999"/>
                    <a:pt x="10775" y="2584"/>
                  </a:cubicBezTo>
                  <a:cubicBezTo>
                    <a:pt x="10964" y="3434"/>
                    <a:pt x="10334" y="4127"/>
                    <a:pt x="9547" y="4127"/>
                  </a:cubicBezTo>
                  <a:cubicBezTo>
                    <a:pt x="9326" y="4127"/>
                    <a:pt x="9137" y="3938"/>
                    <a:pt x="9137" y="3749"/>
                  </a:cubicBezTo>
                  <a:cubicBezTo>
                    <a:pt x="9137" y="3497"/>
                    <a:pt x="9326" y="3340"/>
                    <a:pt x="9547" y="3340"/>
                  </a:cubicBezTo>
                  <a:cubicBezTo>
                    <a:pt x="9799" y="3340"/>
                    <a:pt x="9956" y="3151"/>
                    <a:pt x="9956" y="2899"/>
                  </a:cubicBezTo>
                  <a:cubicBezTo>
                    <a:pt x="9956" y="2678"/>
                    <a:pt x="9767" y="2521"/>
                    <a:pt x="9547" y="2489"/>
                  </a:cubicBezTo>
                  <a:cubicBezTo>
                    <a:pt x="8539" y="2489"/>
                    <a:pt x="7814" y="3686"/>
                    <a:pt x="8728" y="4726"/>
                  </a:cubicBezTo>
                  <a:cubicBezTo>
                    <a:pt x="9099" y="5169"/>
                    <a:pt x="9626" y="5379"/>
                    <a:pt x="10158" y="5379"/>
                  </a:cubicBezTo>
                  <a:cubicBezTo>
                    <a:pt x="10800" y="5379"/>
                    <a:pt x="11451" y="5074"/>
                    <a:pt x="11847" y="4506"/>
                  </a:cubicBezTo>
                  <a:cubicBezTo>
                    <a:pt x="12225" y="3970"/>
                    <a:pt x="12445" y="3277"/>
                    <a:pt x="12319" y="2489"/>
                  </a:cubicBezTo>
                  <a:cubicBezTo>
                    <a:pt x="12130" y="1008"/>
                    <a:pt x="10775" y="0"/>
                    <a:pt x="93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84"/>
            <p:cNvSpPr/>
            <p:nvPr/>
          </p:nvSpPr>
          <p:spPr>
            <a:xfrm>
              <a:off x="-40312700" y="3730575"/>
              <a:ext cx="185100" cy="190625"/>
            </a:xfrm>
            <a:custGeom>
              <a:avLst/>
              <a:gdLst/>
              <a:ahLst/>
              <a:cxnLst/>
              <a:rect l="l" t="t" r="r" b="b"/>
              <a:pathLst>
                <a:path w="7404" h="7625" extrusionOk="0">
                  <a:moveTo>
                    <a:pt x="2426" y="0"/>
                  </a:moveTo>
                  <a:lnTo>
                    <a:pt x="2426" y="5639"/>
                  </a:lnTo>
                  <a:cubicBezTo>
                    <a:pt x="2426" y="5860"/>
                    <a:pt x="2237" y="6017"/>
                    <a:pt x="2048" y="6017"/>
                  </a:cubicBezTo>
                  <a:cubicBezTo>
                    <a:pt x="1796" y="6017"/>
                    <a:pt x="1638" y="5828"/>
                    <a:pt x="1638" y="5639"/>
                  </a:cubicBezTo>
                  <a:lnTo>
                    <a:pt x="1638" y="473"/>
                  </a:lnTo>
                  <a:cubicBezTo>
                    <a:pt x="1229" y="851"/>
                    <a:pt x="630" y="1103"/>
                    <a:pt x="0" y="1134"/>
                  </a:cubicBezTo>
                  <a:lnTo>
                    <a:pt x="0" y="7246"/>
                  </a:lnTo>
                  <a:cubicBezTo>
                    <a:pt x="0" y="7467"/>
                    <a:pt x="189" y="7624"/>
                    <a:pt x="378" y="7624"/>
                  </a:cubicBezTo>
                  <a:lnTo>
                    <a:pt x="6994" y="7624"/>
                  </a:lnTo>
                  <a:cubicBezTo>
                    <a:pt x="7246" y="7624"/>
                    <a:pt x="7404" y="7435"/>
                    <a:pt x="7404" y="7246"/>
                  </a:cubicBezTo>
                  <a:lnTo>
                    <a:pt x="7404" y="1134"/>
                  </a:lnTo>
                  <a:cubicBezTo>
                    <a:pt x="6774" y="1071"/>
                    <a:pt x="6175" y="788"/>
                    <a:pt x="5734" y="315"/>
                  </a:cubicBezTo>
                  <a:lnTo>
                    <a:pt x="5734" y="5639"/>
                  </a:lnTo>
                  <a:cubicBezTo>
                    <a:pt x="5734" y="5860"/>
                    <a:pt x="5545" y="6017"/>
                    <a:pt x="5324" y="6017"/>
                  </a:cubicBezTo>
                  <a:cubicBezTo>
                    <a:pt x="5072" y="6017"/>
                    <a:pt x="4915" y="5828"/>
                    <a:pt x="4915" y="5639"/>
                  </a:cubicBezTo>
                  <a:lnTo>
                    <a:pt x="4915" y="0"/>
                  </a:lnTo>
                  <a:lnTo>
                    <a:pt x="4096" y="0"/>
                  </a:lnTo>
                  <a:lnTo>
                    <a:pt x="4096" y="5639"/>
                  </a:lnTo>
                  <a:cubicBezTo>
                    <a:pt x="4096" y="5860"/>
                    <a:pt x="3907" y="6017"/>
                    <a:pt x="3686" y="6017"/>
                  </a:cubicBezTo>
                  <a:cubicBezTo>
                    <a:pt x="3466" y="6017"/>
                    <a:pt x="3277" y="5828"/>
                    <a:pt x="3277" y="5639"/>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84"/>
            <p:cNvSpPr/>
            <p:nvPr/>
          </p:nvSpPr>
          <p:spPr>
            <a:xfrm>
              <a:off x="-40250475" y="3688025"/>
              <a:ext cx="66950" cy="20500"/>
            </a:xfrm>
            <a:custGeom>
              <a:avLst/>
              <a:gdLst/>
              <a:ahLst/>
              <a:cxnLst/>
              <a:rect l="l" t="t" r="r" b="b"/>
              <a:pathLst>
                <a:path w="2678" h="820" extrusionOk="0">
                  <a:moveTo>
                    <a:pt x="0" y="1"/>
                  </a:moveTo>
                  <a:cubicBezTo>
                    <a:pt x="32" y="127"/>
                    <a:pt x="32" y="284"/>
                    <a:pt x="32" y="379"/>
                  </a:cubicBezTo>
                  <a:cubicBezTo>
                    <a:pt x="32" y="536"/>
                    <a:pt x="32" y="662"/>
                    <a:pt x="0" y="788"/>
                  </a:cubicBezTo>
                  <a:lnTo>
                    <a:pt x="2666" y="788"/>
                  </a:lnTo>
                  <a:cubicBezTo>
                    <a:pt x="2615" y="649"/>
                    <a:pt x="2615" y="555"/>
                    <a:pt x="2615" y="379"/>
                  </a:cubicBezTo>
                  <a:cubicBezTo>
                    <a:pt x="2615" y="284"/>
                    <a:pt x="2615" y="127"/>
                    <a:pt x="2678" y="1"/>
                  </a:cubicBezTo>
                  <a:close/>
                  <a:moveTo>
                    <a:pt x="2666" y="788"/>
                  </a:moveTo>
                  <a:cubicBezTo>
                    <a:pt x="2670" y="799"/>
                    <a:pt x="2674" y="809"/>
                    <a:pt x="2678" y="820"/>
                  </a:cubicBezTo>
                  <a:lnTo>
                    <a:pt x="2678" y="788"/>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35" name="Google Shape;6835;p84"/>
          <p:cNvSpPr/>
          <p:nvPr/>
        </p:nvSpPr>
        <p:spPr>
          <a:xfrm>
            <a:off x="3876000" y="2213706"/>
            <a:ext cx="362613" cy="371902"/>
          </a:xfrm>
          <a:custGeom>
            <a:avLst/>
            <a:gdLst/>
            <a:ahLst/>
            <a:cxnLst/>
            <a:rect l="l" t="t" r="r" b="b"/>
            <a:pathLst>
              <a:path w="12414" h="12732" extrusionOk="0">
                <a:moveTo>
                  <a:pt x="11965" y="0"/>
                </a:moveTo>
                <a:cubicBezTo>
                  <a:pt x="11946" y="0"/>
                  <a:pt x="11928" y="1"/>
                  <a:pt x="11910" y="4"/>
                </a:cubicBezTo>
                <a:lnTo>
                  <a:pt x="4474" y="1642"/>
                </a:lnTo>
                <a:cubicBezTo>
                  <a:pt x="4254" y="1705"/>
                  <a:pt x="4128" y="1862"/>
                  <a:pt x="4128" y="2051"/>
                </a:cubicBezTo>
                <a:lnTo>
                  <a:pt x="4128" y="9108"/>
                </a:lnTo>
                <a:cubicBezTo>
                  <a:pt x="3718" y="8793"/>
                  <a:pt x="3120" y="8541"/>
                  <a:pt x="2490" y="8541"/>
                </a:cubicBezTo>
                <a:cubicBezTo>
                  <a:pt x="1103" y="8541"/>
                  <a:pt x="1" y="9486"/>
                  <a:pt x="1" y="10652"/>
                </a:cubicBezTo>
                <a:cubicBezTo>
                  <a:pt x="1" y="11786"/>
                  <a:pt x="1103" y="12731"/>
                  <a:pt x="2490" y="12731"/>
                </a:cubicBezTo>
                <a:cubicBezTo>
                  <a:pt x="3876" y="12731"/>
                  <a:pt x="4979" y="11786"/>
                  <a:pt x="4979" y="10652"/>
                </a:cubicBezTo>
                <a:lnTo>
                  <a:pt x="4979" y="4887"/>
                </a:lnTo>
                <a:lnTo>
                  <a:pt x="11595" y="3438"/>
                </a:lnTo>
                <a:lnTo>
                  <a:pt x="11595" y="7502"/>
                </a:lnTo>
                <a:cubicBezTo>
                  <a:pt x="11154" y="7187"/>
                  <a:pt x="10555" y="6935"/>
                  <a:pt x="9925" y="6935"/>
                </a:cubicBezTo>
                <a:cubicBezTo>
                  <a:pt x="8570" y="6935"/>
                  <a:pt x="7467" y="7880"/>
                  <a:pt x="7467" y="9014"/>
                </a:cubicBezTo>
                <a:cubicBezTo>
                  <a:pt x="7467" y="10180"/>
                  <a:pt x="8570" y="11125"/>
                  <a:pt x="9925" y="11125"/>
                </a:cubicBezTo>
                <a:cubicBezTo>
                  <a:pt x="11311" y="11125"/>
                  <a:pt x="12414" y="10180"/>
                  <a:pt x="12414" y="9014"/>
                </a:cubicBezTo>
                <a:lnTo>
                  <a:pt x="12414" y="445"/>
                </a:lnTo>
                <a:cubicBezTo>
                  <a:pt x="12414" y="182"/>
                  <a:pt x="12197" y="0"/>
                  <a:pt x="119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36" name="Google Shape;6836;p84"/>
          <p:cNvGrpSpPr/>
          <p:nvPr/>
        </p:nvGrpSpPr>
        <p:grpSpPr>
          <a:xfrm>
            <a:off x="2596617" y="2663092"/>
            <a:ext cx="399038" cy="372165"/>
            <a:chOff x="-38542250" y="3220175"/>
            <a:chExt cx="341525" cy="318525"/>
          </a:xfrm>
        </p:grpSpPr>
        <p:sp>
          <p:nvSpPr>
            <p:cNvPr id="6837" name="Google Shape;6837;p84"/>
            <p:cNvSpPr/>
            <p:nvPr/>
          </p:nvSpPr>
          <p:spPr>
            <a:xfrm>
              <a:off x="-38542250" y="3440725"/>
              <a:ext cx="101750" cy="97975"/>
            </a:xfrm>
            <a:custGeom>
              <a:avLst/>
              <a:gdLst/>
              <a:ahLst/>
              <a:cxnLst/>
              <a:rect l="l" t="t" r="r" b="b"/>
              <a:pathLst>
                <a:path w="4070" h="3919" extrusionOk="0">
                  <a:moveTo>
                    <a:pt x="1455" y="0"/>
                  </a:moveTo>
                  <a:lnTo>
                    <a:pt x="1013" y="2489"/>
                  </a:lnTo>
                  <a:lnTo>
                    <a:pt x="289" y="3214"/>
                  </a:lnTo>
                  <a:cubicBezTo>
                    <a:pt x="1" y="3502"/>
                    <a:pt x="280" y="3919"/>
                    <a:pt x="597" y="3919"/>
                  </a:cubicBezTo>
                  <a:cubicBezTo>
                    <a:pt x="695" y="3919"/>
                    <a:pt x="798" y="3878"/>
                    <a:pt x="887" y="3781"/>
                  </a:cubicBezTo>
                  <a:lnTo>
                    <a:pt x="1612" y="3088"/>
                  </a:lnTo>
                  <a:lnTo>
                    <a:pt x="4069" y="2647"/>
                  </a:lnTo>
                  <a:lnTo>
                    <a:pt x="14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84"/>
            <p:cNvSpPr/>
            <p:nvPr/>
          </p:nvSpPr>
          <p:spPr>
            <a:xfrm>
              <a:off x="-38494875" y="3354075"/>
              <a:ext cx="141800" cy="141025"/>
            </a:xfrm>
            <a:custGeom>
              <a:avLst/>
              <a:gdLst/>
              <a:ahLst/>
              <a:cxnLst/>
              <a:rect l="l" t="t" r="r" b="b"/>
              <a:pathLst>
                <a:path w="5672" h="5641" extrusionOk="0">
                  <a:moveTo>
                    <a:pt x="2742" y="1"/>
                  </a:moveTo>
                  <a:lnTo>
                    <a:pt x="1" y="2710"/>
                  </a:lnTo>
                  <a:lnTo>
                    <a:pt x="2931" y="5640"/>
                  </a:lnTo>
                  <a:lnTo>
                    <a:pt x="5671" y="2899"/>
                  </a:lnTo>
                  <a:lnTo>
                    <a:pt x="27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84"/>
            <p:cNvSpPr/>
            <p:nvPr/>
          </p:nvSpPr>
          <p:spPr>
            <a:xfrm>
              <a:off x="-38432050" y="3220175"/>
              <a:ext cx="231325" cy="192225"/>
            </a:xfrm>
            <a:custGeom>
              <a:avLst/>
              <a:gdLst/>
              <a:ahLst/>
              <a:cxnLst/>
              <a:rect l="l" t="t" r="r" b="b"/>
              <a:pathLst>
                <a:path w="9253" h="7689" extrusionOk="0">
                  <a:moveTo>
                    <a:pt x="3442" y="1"/>
                  </a:moveTo>
                  <a:cubicBezTo>
                    <a:pt x="3127" y="1"/>
                    <a:pt x="2812" y="127"/>
                    <a:pt x="2591" y="379"/>
                  </a:cubicBezTo>
                  <a:lnTo>
                    <a:pt x="292" y="2647"/>
                  </a:lnTo>
                  <a:cubicBezTo>
                    <a:pt x="1" y="2962"/>
                    <a:pt x="287" y="3370"/>
                    <a:pt x="607" y="3370"/>
                  </a:cubicBezTo>
                  <a:cubicBezTo>
                    <a:pt x="704" y="3370"/>
                    <a:pt x="803" y="3333"/>
                    <a:pt x="890" y="3246"/>
                  </a:cubicBezTo>
                  <a:lnTo>
                    <a:pt x="3190" y="946"/>
                  </a:lnTo>
                  <a:cubicBezTo>
                    <a:pt x="3269" y="867"/>
                    <a:pt x="3371" y="828"/>
                    <a:pt x="3474" y="828"/>
                  </a:cubicBezTo>
                  <a:cubicBezTo>
                    <a:pt x="3576" y="828"/>
                    <a:pt x="3678" y="867"/>
                    <a:pt x="3757" y="946"/>
                  </a:cubicBezTo>
                  <a:lnTo>
                    <a:pt x="4198" y="1387"/>
                  </a:lnTo>
                  <a:lnTo>
                    <a:pt x="827" y="4758"/>
                  </a:lnTo>
                  <a:lnTo>
                    <a:pt x="3726" y="7688"/>
                  </a:lnTo>
                  <a:lnTo>
                    <a:pt x="7821" y="3593"/>
                  </a:lnTo>
                  <a:cubicBezTo>
                    <a:pt x="9253" y="2161"/>
                    <a:pt x="8028" y="43"/>
                    <a:pt x="6392" y="43"/>
                  </a:cubicBezTo>
                  <a:cubicBezTo>
                    <a:pt x="5868" y="43"/>
                    <a:pt x="5301" y="261"/>
                    <a:pt x="4765" y="789"/>
                  </a:cubicBezTo>
                  <a:cubicBezTo>
                    <a:pt x="4324" y="379"/>
                    <a:pt x="4041" y="1"/>
                    <a:pt x="3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0" name="Google Shape;6840;p84"/>
          <p:cNvGrpSpPr/>
          <p:nvPr/>
        </p:nvGrpSpPr>
        <p:grpSpPr>
          <a:xfrm>
            <a:off x="2618549" y="3122462"/>
            <a:ext cx="369974" cy="369068"/>
            <a:chOff x="-38537400" y="3588000"/>
            <a:chExt cx="316650" cy="315875"/>
          </a:xfrm>
        </p:grpSpPr>
        <p:sp>
          <p:nvSpPr>
            <p:cNvPr id="6841" name="Google Shape;6841;p84"/>
            <p:cNvSpPr/>
            <p:nvPr/>
          </p:nvSpPr>
          <p:spPr>
            <a:xfrm>
              <a:off x="-38327900" y="3719550"/>
              <a:ext cx="20500" cy="41750"/>
            </a:xfrm>
            <a:custGeom>
              <a:avLst/>
              <a:gdLst/>
              <a:ahLst/>
              <a:cxnLst/>
              <a:rect l="l" t="t" r="r" b="b"/>
              <a:pathLst>
                <a:path w="820" h="1670" extrusionOk="0">
                  <a:moveTo>
                    <a:pt x="1" y="0"/>
                  </a:moveTo>
                  <a:lnTo>
                    <a:pt x="1" y="1229"/>
                  </a:lnTo>
                  <a:cubicBezTo>
                    <a:pt x="1" y="1449"/>
                    <a:pt x="190" y="1607"/>
                    <a:pt x="442" y="1670"/>
                  </a:cubicBezTo>
                  <a:cubicBezTo>
                    <a:pt x="631" y="1607"/>
                    <a:pt x="820" y="1449"/>
                    <a:pt x="820" y="1229"/>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84"/>
            <p:cNvSpPr/>
            <p:nvPr/>
          </p:nvSpPr>
          <p:spPr>
            <a:xfrm>
              <a:off x="-38452350" y="3719550"/>
              <a:ext cx="21300" cy="41750"/>
            </a:xfrm>
            <a:custGeom>
              <a:avLst/>
              <a:gdLst/>
              <a:ahLst/>
              <a:cxnLst/>
              <a:rect l="l" t="t" r="r" b="b"/>
              <a:pathLst>
                <a:path w="852" h="1670" extrusionOk="0">
                  <a:moveTo>
                    <a:pt x="1" y="0"/>
                  </a:moveTo>
                  <a:lnTo>
                    <a:pt x="1" y="1229"/>
                  </a:lnTo>
                  <a:cubicBezTo>
                    <a:pt x="1" y="1449"/>
                    <a:pt x="221" y="1607"/>
                    <a:pt x="410" y="1670"/>
                  </a:cubicBezTo>
                  <a:cubicBezTo>
                    <a:pt x="631" y="1607"/>
                    <a:pt x="851" y="1449"/>
                    <a:pt x="851" y="1229"/>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84"/>
            <p:cNvSpPr/>
            <p:nvPr/>
          </p:nvSpPr>
          <p:spPr>
            <a:xfrm>
              <a:off x="-38516925" y="3759700"/>
              <a:ext cx="275700" cy="144175"/>
            </a:xfrm>
            <a:custGeom>
              <a:avLst/>
              <a:gdLst/>
              <a:ahLst/>
              <a:cxnLst/>
              <a:rect l="l" t="t" r="r" b="b"/>
              <a:pathLst>
                <a:path w="11028" h="5767" extrusionOk="0">
                  <a:moveTo>
                    <a:pt x="7152" y="1671"/>
                  </a:moveTo>
                  <a:cubicBezTo>
                    <a:pt x="7404" y="1671"/>
                    <a:pt x="7593" y="1860"/>
                    <a:pt x="7593" y="2112"/>
                  </a:cubicBezTo>
                  <a:lnTo>
                    <a:pt x="7593" y="3750"/>
                  </a:lnTo>
                  <a:cubicBezTo>
                    <a:pt x="7593" y="4002"/>
                    <a:pt x="7404" y="4159"/>
                    <a:pt x="7152" y="4159"/>
                  </a:cubicBezTo>
                  <a:lnTo>
                    <a:pt x="3844" y="4159"/>
                  </a:lnTo>
                  <a:cubicBezTo>
                    <a:pt x="3624" y="4159"/>
                    <a:pt x="3434" y="3939"/>
                    <a:pt x="3434" y="3750"/>
                  </a:cubicBezTo>
                  <a:lnTo>
                    <a:pt x="3434" y="2112"/>
                  </a:lnTo>
                  <a:cubicBezTo>
                    <a:pt x="3434" y="1860"/>
                    <a:pt x="3624" y="1671"/>
                    <a:pt x="3844" y="1671"/>
                  </a:cubicBezTo>
                  <a:close/>
                  <a:moveTo>
                    <a:pt x="0" y="1"/>
                  </a:moveTo>
                  <a:lnTo>
                    <a:pt x="0" y="4537"/>
                  </a:lnTo>
                  <a:cubicBezTo>
                    <a:pt x="0" y="5199"/>
                    <a:pt x="568" y="5766"/>
                    <a:pt x="1261" y="5766"/>
                  </a:cubicBezTo>
                  <a:lnTo>
                    <a:pt x="9798" y="5766"/>
                  </a:lnTo>
                  <a:cubicBezTo>
                    <a:pt x="10460" y="5766"/>
                    <a:pt x="11027" y="5199"/>
                    <a:pt x="11027" y="4537"/>
                  </a:cubicBezTo>
                  <a:lnTo>
                    <a:pt x="11027" y="1"/>
                  </a:lnTo>
                  <a:lnTo>
                    <a:pt x="9168" y="1"/>
                  </a:lnTo>
                  <a:cubicBezTo>
                    <a:pt x="9011" y="473"/>
                    <a:pt x="8538" y="851"/>
                    <a:pt x="8003" y="851"/>
                  </a:cubicBezTo>
                  <a:cubicBezTo>
                    <a:pt x="7436" y="851"/>
                    <a:pt x="6995" y="473"/>
                    <a:pt x="6806" y="1"/>
                  </a:cubicBezTo>
                  <a:lnTo>
                    <a:pt x="4159" y="1"/>
                  </a:lnTo>
                  <a:cubicBezTo>
                    <a:pt x="4002" y="473"/>
                    <a:pt x="3560" y="851"/>
                    <a:pt x="2993" y="851"/>
                  </a:cubicBezTo>
                  <a:cubicBezTo>
                    <a:pt x="2489" y="851"/>
                    <a:pt x="2017" y="536"/>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84"/>
            <p:cNvSpPr/>
            <p:nvPr/>
          </p:nvSpPr>
          <p:spPr>
            <a:xfrm>
              <a:off x="-38537400" y="3588000"/>
              <a:ext cx="316650" cy="151250"/>
            </a:xfrm>
            <a:custGeom>
              <a:avLst/>
              <a:gdLst/>
              <a:ahLst/>
              <a:cxnLst/>
              <a:rect l="l" t="t" r="r" b="b"/>
              <a:pathLst>
                <a:path w="12666" h="6050" extrusionOk="0">
                  <a:moveTo>
                    <a:pt x="7971" y="820"/>
                  </a:moveTo>
                  <a:cubicBezTo>
                    <a:pt x="8223" y="820"/>
                    <a:pt x="8381" y="1009"/>
                    <a:pt x="8412" y="1229"/>
                  </a:cubicBezTo>
                  <a:lnTo>
                    <a:pt x="8412" y="1639"/>
                  </a:lnTo>
                  <a:lnTo>
                    <a:pt x="4253" y="1639"/>
                  </a:lnTo>
                  <a:lnTo>
                    <a:pt x="4253" y="1229"/>
                  </a:lnTo>
                  <a:cubicBezTo>
                    <a:pt x="4253" y="1009"/>
                    <a:pt x="4443" y="851"/>
                    <a:pt x="4663" y="820"/>
                  </a:cubicBezTo>
                  <a:close/>
                  <a:moveTo>
                    <a:pt x="4632" y="1"/>
                  </a:moveTo>
                  <a:cubicBezTo>
                    <a:pt x="3970" y="1"/>
                    <a:pt x="3403" y="536"/>
                    <a:pt x="3403" y="1229"/>
                  </a:cubicBezTo>
                  <a:lnTo>
                    <a:pt x="3403" y="1639"/>
                  </a:lnTo>
                  <a:lnTo>
                    <a:pt x="1229" y="1639"/>
                  </a:lnTo>
                  <a:cubicBezTo>
                    <a:pt x="536" y="1639"/>
                    <a:pt x="0" y="2175"/>
                    <a:pt x="0" y="2868"/>
                  </a:cubicBezTo>
                  <a:lnTo>
                    <a:pt x="0" y="5609"/>
                  </a:lnTo>
                  <a:cubicBezTo>
                    <a:pt x="0" y="5861"/>
                    <a:pt x="189" y="6050"/>
                    <a:pt x="378" y="6050"/>
                  </a:cubicBezTo>
                  <a:lnTo>
                    <a:pt x="2584" y="6050"/>
                  </a:lnTo>
                  <a:lnTo>
                    <a:pt x="2584" y="4821"/>
                  </a:lnTo>
                  <a:cubicBezTo>
                    <a:pt x="2584" y="4600"/>
                    <a:pt x="2804" y="4380"/>
                    <a:pt x="3025" y="4380"/>
                  </a:cubicBezTo>
                  <a:lnTo>
                    <a:pt x="4663" y="4380"/>
                  </a:lnTo>
                  <a:cubicBezTo>
                    <a:pt x="4915" y="4380"/>
                    <a:pt x="5104" y="4600"/>
                    <a:pt x="5104" y="4821"/>
                  </a:cubicBezTo>
                  <a:lnTo>
                    <a:pt x="5104" y="6050"/>
                  </a:lnTo>
                  <a:lnTo>
                    <a:pt x="7593" y="6050"/>
                  </a:lnTo>
                  <a:lnTo>
                    <a:pt x="7593" y="4821"/>
                  </a:lnTo>
                  <a:cubicBezTo>
                    <a:pt x="7593" y="4600"/>
                    <a:pt x="7782" y="4380"/>
                    <a:pt x="7971" y="4380"/>
                  </a:cubicBezTo>
                  <a:lnTo>
                    <a:pt x="9641" y="4380"/>
                  </a:lnTo>
                  <a:cubicBezTo>
                    <a:pt x="9861" y="4380"/>
                    <a:pt x="10019" y="4600"/>
                    <a:pt x="10019" y="4821"/>
                  </a:cubicBezTo>
                  <a:lnTo>
                    <a:pt x="10019" y="6050"/>
                  </a:lnTo>
                  <a:lnTo>
                    <a:pt x="12224" y="6050"/>
                  </a:lnTo>
                  <a:cubicBezTo>
                    <a:pt x="12476" y="6050"/>
                    <a:pt x="12665" y="5861"/>
                    <a:pt x="12665" y="5609"/>
                  </a:cubicBezTo>
                  <a:lnTo>
                    <a:pt x="12665" y="2868"/>
                  </a:lnTo>
                  <a:cubicBezTo>
                    <a:pt x="12665" y="2238"/>
                    <a:pt x="12067" y="1639"/>
                    <a:pt x="11405" y="1639"/>
                  </a:cubicBezTo>
                  <a:lnTo>
                    <a:pt x="9200" y="1639"/>
                  </a:lnTo>
                  <a:lnTo>
                    <a:pt x="9200" y="1229"/>
                  </a:lnTo>
                  <a:cubicBezTo>
                    <a:pt x="9200" y="568"/>
                    <a:pt x="8664" y="32"/>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5" name="Google Shape;6845;p84"/>
          <p:cNvGrpSpPr/>
          <p:nvPr/>
        </p:nvGrpSpPr>
        <p:grpSpPr>
          <a:xfrm>
            <a:off x="2617629" y="3579991"/>
            <a:ext cx="371814" cy="369974"/>
            <a:chOff x="-38538975" y="3954250"/>
            <a:chExt cx="318225" cy="316650"/>
          </a:xfrm>
        </p:grpSpPr>
        <p:sp>
          <p:nvSpPr>
            <p:cNvPr id="6846" name="Google Shape;6846;p84"/>
            <p:cNvSpPr/>
            <p:nvPr/>
          </p:nvSpPr>
          <p:spPr>
            <a:xfrm>
              <a:off x="-38538975" y="3954250"/>
              <a:ext cx="254425" cy="253625"/>
            </a:xfrm>
            <a:custGeom>
              <a:avLst/>
              <a:gdLst/>
              <a:ahLst/>
              <a:cxnLst/>
              <a:rect l="l" t="t" r="r" b="b"/>
              <a:pathLst>
                <a:path w="10177" h="10145" extrusionOk="0">
                  <a:moveTo>
                    <a:pt x="5104" y="3813"/>
                  </a:moveTo>
                  <a:cubicBezTo>
                    <a:pt x="5797" y="3813"/>
                    <a:pt x="6364" y="4348"/>
                    <a:pt x="6364" y="5073"/>
                  </a:cubicBezTo>
                  <a:cubicBezTo>
                    <a:pt x="6364" y="5766"/>
                    <a:pt x="5797" y="6333"/>
                    <a:pt x="5104" y="6333"/>
                  </a:cubicBezTo>
                  <a:cubicBezTo>
                    <a:pt x="4379" y="6333"/>
                    <a:pt x="3844" y="5766"/>
                    <a:pt x="3844" y="5073"/>
                  </a:cubicBezTo>
                  <a:cubicBezTo>
                    <a:pt x="3844" y="4411"/>
                    <a:pt x="4411" y="3813"/>
                    <a:pt x="5104" y="3813"/>
                  </a:cubicBezTo>
                  <a:close/>
                  <a:moveTo>
                    <a:pt x="5104" y="0"/>
                  </a:moveTo>
                  <a:cubicBezTo>
                    <a:pt x="2300" y="0"/>
                    <a:pt x="0" y="2269"/>
                    <a:pt x="0" y="5073"/>
                  </a:cubicBezTo>
                  <a:cubicBezTo>
                    <a:pt x="63" y="7908"/>
                    <a:pt x="2300" y="10145"/>
                    <a:pt x="5104" y="10145"/>
                  </a:cubicBezTo>
                  <a:cubicBezTo>
                    <a:pt x="7877" y="10145"/>
                    <a:pt x="10176" y="7877"/>
                    <a:pt x="10176" y="5073"/>
                  </a:cubicBezTo>
                  <a:cubicBezTo>
                    <a:pt x="10176" y="2269"/>
                    <a:pt x="7877"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84"/>
            <p:cNvSpPr/>
            <p:nvPr/>
          </p:nvSpPr>
          <p:spPr>
            <a:xfrm>
              <a:off x="-38496450" y="4081725"/>
              <a:ext cx="275700" cy="189175"/>
            </a:xfrm>
            <a:custGeom>
              <a:avLst/>
              <a:gdLst/>
              <a:ahLst/>
              <a:cxnLst/>
              <a:rect l="l" t="t" r="r" b="b"/>
              <a:pathLst>
                <a:path w="11028" h="7567" extrusionOk="0">
                  <a:moveTo>
                    <a:pt x="9774" y="0"/>
                  </a:moveTo>
                  <a:cubicBezTo>
                    <a:pt x="9040" y="0"/>
                    <a:pt x="8444" y="548"/>
                    <a:pt x="8444" y="1265"/>
                  </a:cubicBezTo>
                  <a:cubicBezTo>
                    <a:pt x="8444" y="1801"/>
                    <a:pt x="8790" y="2305"/>
                    <a:pt x="9295" y="2463"/>
                  </a:cubicBezTo>
                  <a:lnTo>
                    <a:pt x="9295" y="2967"/>
                  </a:lnTo>
                  <a:cubicBezTo>
                    <a:pt x="9295" y="4416"/>
                    <a:pt x="8192" y="5645"/>
                    <a:pt x="6774" y="5834"/>
                  </a:cubicBezTo>
                  <a:lnTo>
                    <a:pt x="6774" y="4825"/>
                  </a:lnTo>
                  <a:cubicBezTo>
                    <a:pt x="5829" y="5487"/>
                    <a:pt x="4663" y="5865"/>
                    <a:pt x="3403" y="5865"/>
                  </a:cubicBezTo>
                  <a:cubicBezTo>
                    <a:pt x="2143" y="5865"/>
                    <a:pt x="977" y="5487"/>
                    <a:pt x="1" y="4825"/>
                  </a:cubicBezTo>
                  <a:lnTo>
                    <a:pt x="1" y="6306"/>
                  </a:lnTo>
                  <a:cubicBezTo>
                    <a:pt x="1" y="7031"/>
                    <a:pt x="568" y="7566"/>
                    <a:pt x="1261" y="7566"/>
                  </a:cubicBezTo>
                  <a:lnTo>
                    <a:pt x="5388" y="7566"/>
                  </a:lnTo>
                  <a:cubicBezTo>
                    <a:pt x="5955" y="7566"/>
                    <a:pt x="6459" y="7220"/>
                    <a:pt x="6617" y="6716"/>
                  </a:cubicBezTo>
                  <a:cubicBezTo>
                    <a:pt x="8601" y="6495"/>
                    <a:pt x="10082" y="4920"/>
                    <a:pt x="10114" y="2904"/>
                  </a:cubicBezTo>
                  <a:lnTo>
                    <a:pt x="10114" y="2400"/>
                  </a:lnTo>
                  <a:cubicBezTo>
                    <a:pt x="10649" y="2211"/>
                    <a:pt x="11027" y="1706"/>
                    <a:pt x="10996" y="1108"/>
                  </a:cubicBezTo>
                  <a:cubicBezTo>
                    <a:pt x="10964" y="572"/>
                    <a:pt x="10492" y="100"/>
                    <a:pt x="9893" y="5"/>
                  </a:cubicBezTo>
                  <a:cubicBezTo>
                    <a:pt x="9853" y="2"/>
                    <a:pt x="9813" y="0"/>
                    <a:pt x="97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48" name="Google Shape;6848;p84"/>
          <p:cNvGrpSpPr/>
          <p:nvPr/>
        </p:nvGrpSpPr>
        <p:grpSpPr>
          <a:xfrm>
            <a:off x="3934941" y="3574918"/>
            <a:ext cx="375465" cy="371814"/>
            <a:chOff x="-37385100" y="3949908"/>
            <a:chExt cx="321350" cy="318225"/>
          </a:xfrm>
        </p:grpSpPr>
        <p:sp>
          <p:nvSpPr>
            <p:cNvPr id="6849" name="Google Shape;6849;p84"/>
            <p:cNvSpPr/>
            <p:nvPr/>
          </p:nvSpPr>
          <p:spPr>
            <a:xfrm>
              <a:off x="-37190575" y="4145233"/>
              <a:ext cx="126825" cy="122900"/>
            </a:xfrm>
            <a:custGeom>
              <a:avLst/>
              <a:gdLst/>
              <a:ahLst/>
              <a:cxnLst/>
              <a:rect l="l" t="t" r="r" b="b"/>
              <a:pathLst>
                <a:path w="5073" h="4916" extrusionOk="0">
                  <a:moveTo>
                    <a:pt x="2238" y="1"/>
                  </a:moveTo>
                  <a:cubicBezTo>
                    <a:pt x="1986" y="442"/>
                    <a:pt x="1671" y="820"/>
                    <a:pt x="1324" y="1229"/>
                  </a:cubicBezTo>
                  <a:cubicBezTo>
                    <a:pt x="946" y="1671"/>
                    <a:pt x="473" y="1986"/>
                    <a:pt x="1" y="2238"/>
                  </a:cubicBezTo>
                  <a:lnTo>
                    <a:pt x="2206" y="4443"/>
                  </a:lnTo>
                  <a:cubicBezTo>
                    <a:pt x="2521" y="4758"/>
                    <a:pt x="2923" y="4916"/>
                    <a:pt x="3325" y="4916"/>
                  </a:cubicBezTo>
                  <a:cubicBezTo>
                    <a:pt x="3726" y="4916"/>
                    <a:pt x="4128" y="4758"/>
                    <a:pt x="4443" y="4443"/>
                  </a:cubicBezTo>
                  <a:cubicBezTo>
                    <a:pt x="5073" y="3813"/>
                    <a:pt x="5073" y="2836"/>
                    <a:pt x="4443" y="2206"/>
                  </a:cubicBezTo>
                  <a:lnTo>
                    <a:pt x="223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84"/>
            <p:cNvSpPr/>
            <p:nvPr/>
          </p:nvSpPr>
          <p:spPr>
            <a:xfrm>
              <a:off x="-37385100" y="3949908"/>
              <a:ext cx="248125" cy="248950"/>
            </a:xfrm>
            <a:custGeom>
              <a:avLst/>
              <a:gdLst/>
              <a:ahLst/>
              <a:cxnLst/>
              <a:rect l="l" t="t" r="r" b="b"/>
              <a:pathLst>
                <a:path w="9925" h="9958" extrusionOk="0">
                  <a:moveTo>
                    <a:pt x="4978" y="1702"/>
                  </a:moveTo>
                  <a:cubicBezTo>
                    <a:pt x="6774" y="1702"/>
                    <a:pt x="8286" y="3214"/>
                    <a:pt x="8286" y="5010"/>
                  </a:cubicBezTo>
                  <a:cubicBezTo>
                    <a:pt x="8254" y="5892"/>
                    <a:pt x="7939" y="6711"/>
                    <a:pt x="7341" y="7310"/>
                  </a:cubicBezTo>
                  <a:cubicBezTo>
                    <a:pt x="6742" y="7908"/>
                    <a:pt x="5923" y="8318"/>
                    <a:pt x="4978" y="8318"/>
                  </a:cubicBezTo>
                  <a:cubicBezTo>
                    <a:pt x="3151" y="8318"/>
                    <a:pt x="1670" y="6837"/>
                    <a:pt x="1670" y="5010"/>
                  </a:cubicBezTo>
                  <a:cubicBezTo>
                    <a:pt x="1670" y="3214"/>
                    <a:pt x="3151" y="1702"/>
                    <a:pt x="4978" y="1702"/>
                  </a:cubicBezTo>
                  <a:close/>
                  <a:moveTo>
                    <a:pt x="4978" y="1"/>
                  </a:moveTo>
                  <a:cubicBezTo>
                    <a:pt x="2268" y="1"/>
                    <a:pt x="0" y="2269"/>
                    <a:pt x="0" y="4978"/>
                  </a:cubicBezTo>
                  <a:cubicBezTo>
                    <a:pt x="0" y="7688"/>
                    <a:pt x="2268" y="9956"/>
                    <a:pt x="4978" y="9956"/>
                  </a:cubicBezTo>
                  <a:cubicBezTo>
                    <a:pt x="5013" y="9957"/>
                    <a:pt x="5048" y="9957"/>
                    <a:pt x="5083" y="9957"/>
                  </a:cubicBezTo>
                  <a:cubicBezTo>
                    <a:pt x="6367" y="9957"/>
                    <a:pt x="7586" y="9395"/>
                    <a:pt x="8506" y="8444"/>
                  </a:cubicBezTo>
                  <a:cubicBezTo>
                    <a:pt x="9420" y="7499"/>
                    <a:pt x="9924" y="6270"/>
                    <a:pt x="9924" y="4978"/>
                  </a:cubicBezTo>
                  <a:cubicBezTo>
                    <a:pt x="9924" y="2269"/>
                    <a:pt x="7687" y="1"/>
                    <a:pt x="49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1" name="Google Shape;6851;p84"/>
          <p:cNvGrpSpPr/>
          <p:nvPr/>
        </p:nvGrpSpPr>
        <p:grpSpPr>
          <a:xfrm>
            <a:off x="2110600" y="1310478"/>
            <a:ext cx="370909" cy="370675"/>
            <a:chOff x="-41895050" y="3217225"/>
            <a:chExt cx="317450" cy="317250"/>
          </a:xfrm>
        </p:grpSpPr>
        <p:sp>
          <p:nvSpPr>
            <p:cNvPr id="6852" name="Google Shape;6852;p84"/>
            <p:cNvSpPr/>
            <p:nvPr/>
          </p:nvSpPr>
          <p:spPr>
            <a:xfrm>
              <a:off x="-41895050" y="3273750"/>
              <a:ext cx="41775" cy="245750"/>
            </a:xfrm>
            <a:custGeom>
              <a:avLst/>
              <a:gdLst/>
              <a:ahLst/>
              <a:cxnLst/>
              <a:rect l="l" t="t" r="r" b="b"/>
              <a:pathLst>
                <a:path w="1671" h="9830" extrusionOk="0">
                  <a:moveTo>
                    <a:pt x="1" y="0"/>
                  </a:moveTo>
                  <a:lnTo>
                    <a:pt x="1" y="9830"/>
                  </a:lnTo>
                  <a:lnTo>
                    <a:pt x="1670" y="8192"/>
                  </a:lnTo>
                  <a:lnTo>
                    <a:pt x="1670" y="1639"/>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84"/>
            <p:cNvSpPr/>
            <p:nvPr/>
          </p:nvSpPr>
          <p:spPr>
            <a:xfrm>
              <a:off x="-41619375" y="3273750"/>
              <a:ext cx="41775" cy="245750"/>
            </a:xfrm>
            <a:custGeom>
              <a:avLst/>
              <a:gdLst/>
              <a:ahLst/>
              <a:cxnLst/>
              <a:rect l="l" t="t" r="r" b="b"/>
              <a:pathLst>
                <a:path w="1671" h="9830" extrusionOk="0">
                  <a:moveTo>
                    <a:pt x="1670" y="0"/>
                  </a:moveTo>
                  <a:lnTo>
                    <a:pt x="0" y="1639"/>
                  </a:lnTo>
                  <a:lnTo>
                    <a:pt x="0" y="8192"/>
                  </a:lnTo>
                  <a:lnTo>
                    <a:pt x="1670" y="9830"/>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84"/>
            <p:cNvSpPr/>
            <p:nvPr/>
          </p:nvSpPr>
          <p:spPr>
            <a:xfrm>
              <a:off x="-41832825" y="3321000"/>
              <a:ext cx="193000" cy="151250"/>
            </a:xfrm>
            <a:custGeom>
              <a:avLst/>
              <a:gdLst/>
              <a:ahLst/>
              <a:cxnLst/>
              <a:rect l="l" t="t" r="r" b="b"/>
              <a:pathLst>
                <a:path w="7720" h="6050" extrusionOk="0">
                  <a:moveTo>
                    <a:pt x="1" y="1"/>
                  </a:moveTo>
                  <a:lnTo>
                    <a:pt x="1" y="6050"/>
                  </a:lnTo>
                  <a:lnTo>
                    <a:pt x="3592" y="6050"/>
                  </a:lnTo>
                  <a:lnTo>
                    <a:pt x="3592" y="4821"/>
                  </a:lnTo>
                  <a:cubicBezTo>
                    <a:pt x="3592" y="4600"/>
                    <a:pt x="3781" y="4411"/>
                    <a:pt x="4002" y="4411"/>
                  </a:cubicBezTo>
                  <a:lnTo>
                    <a:pt x="6491" y="4411"/>
                  </a:lnTo>
                  <a:cubicBezTo>
                    <a:pt x="6743" y="4411"/>
                    <a:pt x="6932" y="4600"/>
                    <a:pt x="6932" y="4821"/>
                  </a:cubicBezTo>
                  <a:lnTo>
                    <a:pt x="6932" y="6050"/>
                  </a:lnTo>
                  <a:lnTo>
                    <a:pt x="7719" y="6050"/>
                  </a:ln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84"/>
            <p:cNvSpPr/>
            <p:nvPr/>
          </p:nvSpPr>
          <p:spPr>
            <a:xfrm>
              <a:off x="-41880075" y="3493500"/>
              <a:ext cx="287500" cy="40975"/>
            </a:xfrm>
            <a:custGeom>
              <a:avLst/>
              <a:gdLst/>
              <a:ahLst/>
              <a:cxnLst/>
              <a:rect l="l" t="t" r="r" b="b"/>
              <a:pathLst>
                <a:path w="11500" h="1639" extrusionOk="0">
                  <a:moveTo>
                    <a:pt x="1639" y="0"/>
                  </a:moveTo>
                  <a:lnTo>
                    <a:pt x="0" y="1638"/>
                  </a:lnTo>
                  <a:lnTo>
                    <a:pt x="11500" y="1638"/>
                  </a:lnTo>
                  <a:lnTo>
                    <a:pt x="98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84"/>
            <p:cNvSpPr/>
            <p:nvPr/>
          </p:nvSpPr>
          <p:spPr>
            <a:xfrm>
              <a:off x="-41880875" y="3217225"/>
              <a:ext cx="288300" cy="83325"/>
            </a:xfrm>
            <a:custGeom>
              <a:avLst/>
              <a:gdLst/>
              <a:ahLst/>
              <a:cxnLst/>
              <a:rect l="l" t="t" r="r" b="b"/>
              <a:pathLst>
                <a:path w="11532" h="3333" extrusionOk="0">
                  <a:moveTo>
                    <a:pt x="5798" y="1033"/>
                  </a:moveTo>
                  <a:lnTo>
                    <a:pt x="6459" y="1694"/>
                  </a:lnTo>
                  <a:lnTo>
                    <a:pt x="5136" y="1694"/>
                  </a:lnTo>
                  <a:lnTo>
                    <a:pt x="5798" y="1033"/>
                  </a:lnTo>
                  <a:close/>
                  <a:moveTo>
                    <a:pt x="5750" y="1"/>
                  </a:moveTo>
                  <a:cubicBezTo>
                    <a:pt x="5640" y="1"/>
                    <a:pt x="5530" y="40"/>
                    <a:pt x="5451" y="119"/>
                  </a:cubicBezTo>
                  <a:lnTo>
                    <a:pt x="3939" y="1663"/>
                  </a:lnTo>
                  <a:lnTo>
                    <a:pt x="1" y="1663"/>
                  </a:lnTo>
                  <a:lnTo>
                    <a:pt x="1639" y="3332"/>
                  </a:lnTo>
                  <a:lnTo>
                    <a:pt x="9862" y="3332"/>
                  </a:lnTo>
                  <a:lnTo>
                    <a:pt x="11532" y="1663"/>
                  </a:lnTo>
                  <a:lnTo>
                    <a:pt x="7593" y="1663"/>
                  </a:lnTo>
                  <a:lnTo>
                    <a:pt x="6050" y="119"/>
                  </a:lnTo>
                  <a:cubicBezTo>
                    <a:pt x="5971" y="40"/>
                    <a:pt x="5861" y="1"/>
                    <a:pt x="5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57" name="Google Shape;6857;p84"/>
          <p:cNvGrpSpPr/>
          <p:nvPr/>
        </p:nvGrpSpPr>
        <p:grpSpPr>
          <a:xfrm>
            <a:off x="2110148" y="1747412"/>
            <a:ext cx="371814" cy="369974"/>
            <a:chOff x="-41893475" y="3584850"/>
            <a:chExt cx="318225" cy="316650"/>
          </a:xfrm>
        </p:grpSpPr>
        <p:sp>
          <p:nvSpPr>
            <p:cNvPr id="6858" name="Google Shape;6858;p84"/>
            <p:cNvSpPr/>
            <p:nvPr/>
          </p:nvSpPr>
          <p:spPr>
            <a:xfrm>
              <a:off x="-41827300" y="3715600"/>
              <a:ext cx="186675" cy="185900"/>
            </a:xfrm>
            <a:custGeom>
              <a:avLst/>
              <a:gdLst/>
              <a:ahLst/>
              <a:cxnLst/>
              <a:rect l="l" t="t" r="r" b="b"/>
              <a:pathLst>
                <a:path w="7467" h="7436" extrusionOk="0">
                  <a:moveTo>
                    <a:pt x="3686" y="1465"/>
                  </a:moveTo>
                  <a:cubicBezTo>
                    <a:pt x="3836" y="1465"/>
                    <a:pt x="3985" y="1544"/>
                    <a:pt x="4064" y="1702"/>
                  </a:cubicBezTo>
                  <a:lnTo>
                    <a:pt x="4537" y="2678"/>
                  </a:lnTo>
                  <a:lnTo>
                    <a:pt x="5608" y="2836"/>
                  </a:lnTo>
                  <a:cubicBezTo>
                    <a:pt x="5955" y="2867"/>
                    <a:pt x="6081" y="3308"/>
                    <a:pt x="5829" y="3561"/>
                  </a:cubicBezTo>
                  <a:lnTo>
                    <a:pt x="5041" y="4285"/>
                  </a:lnTo>
                  <a:lnTo>
                    <a:pt x="5261" y="5356"/>
                  </a:lnTo>
                  <a:cubicBezTo>
                    <a:pt x="5286" y="5630"/>
                    <a:pt x="5075" y="5845"/>
                    <a:pt x="4845" y="5845"/>
                  </a:cubicBezTo>
                  <a:cubicBezTo>
                    <a:pt x="4784" y="5845"/>
                    <a:pt x="4722" y="5830"/>
                    <a:pt x="4663" y="5797"/>
                  </a:cubicBezTo>
                  <a:lnTo>
                    <a:pt x="3686" y="5262"/>
                  </a:lnTo>
                  <a:lnTo>
                    <a:pt x="2678" y="5797"/>
                  </a:lnTo>
                  <a:cubicBezTo>
                    <a:pt x="2616" y="5828"/>
                    <a:pt x="2553" y="5842"/>
                    <a:pt x="2492" y="5842"/>
                  </a:cubicBezTo>
                  <a:cubicBezTo>
                    <a:pt x="2244" y="5842"/>
                    <a:pt x="2035" y="5609"/>
                    <a:pt x="2111" y="5356"/>
                  </a:cubicBezTo>
                  <a:lnTo>
                    <a:pt x="2300" y="4285"/>
                  </a:lnTo>
                  <a:lnTo>
                    <a:pt x="1512" y="3561"/>
                  </a:lnTo>
                  <a:cubicBezTo>
                    <a:pt x="1323" y="3308"/>
                    <a:pt x="1418" y="2867"/>
                    <a:pt x="1796" y="2836"/>
                  </a:cubicBezTo>
                  <a:lnTo>
                    <a:pt x="2836" y="2678"/>
                  </a:lnTo>
                  <a:lnTo>
                    <a:pt x="3308" y="1702"/>
                  </a:lnTo>
                  <a:cubicBezTo>
                    <a:pt x="3387" y="1544"/>
                    <a:pt x="3537" y="1465"/>
                    <a:pt x="3686" y="1465"/>
                  </a:cubicBezTo>
                  <a:close/>
                  <a:moveTo>
                    <a:pt x="3718" y="0"/>
                  </a:moveTo>
                  <a:cubicBezTo>
                    <a:pt x="1670" y="0"/>
                    <a:pt x="32" y="1670"/>
                    <a:pt x="32" y="3750"/>
                  </a:cubicBezTo>
                  <a:cubicBezTo>
                    <a:pt x="0" y="5766"/>
                    <a:pt x="1670" y="7436"/>
                    <a:pt x="3718" y="7436"/>
                  </a:cubicBezTo>
                  <a:cubicBezTo>
                    <a:pt x="5765" y="7436"/>
                    <a:pt x="7404" y="5797"/>
                    <a:pt x="7467" y="3750"/>
                  </a:cubicBezTo>
                  <a:cubicBezTo>
                    <a:pt x="7467" y="1702"/>
                    <a:pt x="5797" y="32"/>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84"/>
            <p:cNvSpPr/>
            <p:nvPr/>
          </p:nvSpPr>
          <p:spPr>
            <a:xfrm>
              <a:off x="-41726500" y="3586725"/>
              <a:ext cx="151250" cy="147800"/>
            </a:xfrm>
            <a:custGeom>
              <a:avLst/>
              <a:gdLst/>
              <a:ahLst/>
              <a:cxnLst/>
              <a:rect l="l" t="t" r="r" b="b"/>
              <a:pathLst>
                <a:path w="6050" h="5912" extrusionOk="0">
                  <a:moveTo>
                    <a:pt x="3829" y="0"/>
                  </a:moveTo>
                  <a:cubicBezTo>
                    <a:pt x="3706" y="0"/>
                    <a:pt x="3580" y="47"/>
                    <a:pt x="3498" y="146"/>
                  </a:cubicBezTo>
                  <a:lnTo>
                    <a:pt x="1" y="4336"/>
                  </a:lnTo>
                  <a:cubicBezTo>
                    <a:pt x="1229" y="4399"/>
                    <a:pt x="2332" y="4998"/>
                    <a:pt x="3088" y="5912"/>
                  </a:cubicBezTo>
                  <a:lnTo>
                    <a:pt x="5861" y="2446"/>
                  </a:lnTo>
                  <a:cubicBezTo>
                    <a:pt x="6050" y="2289"/>
                    <a:pt x="6050" y="2037"/>
                    <a:pt x="5924" y="1879"/>
                  </a:cubicBezTo>
                  <a:lnTo>
                    <a:pt x="4128" y="115"/>
                  </a:lnTo>
                  <a:cubicBezTo>
                    <a:pt x="4053" y="40"/>
                    <a:pt x="3942" y="0"/>
                    <a:pt x="3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84"/>
            <p:cNvSpPr/>
            <p:nvPr/>
          </p:nvSpPr>
          <p:spPr>
            <a:xfrm>
              <a:off x="-41808400" y="3584850"/>
              <a:ext cx="148100" cy="89825"/>
            </a:xfrm>
            <a:custGeom>
              <a:avLst/>
              <a:gdLst/>
              <a:ahLst/>
              <a:cxnLst/>
              <a:rect l="l" t="t" r="r" b="b"/>
              <a:pathLst>
                <a:path w="5924" h="3593" extrusionOk="0">
                  <a:moveTo>
                    <a:pt x="0" y="1"/>
                  </a:moveTo>
                  <a:lnTo>
                    <a:pt x="2962" y="3592"/>
                  </a:lnTo>
                  <a:lnTo>
                    <a:pt x="5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84"/>
            <p:cNvSpPr/>
            <p:nvPr/>
          </p:nvSpPr>
          <p:spPr>
            <a:xfrm>
              <a:off x="-41893475" y="3586725"/>
              <a:ext cx="148875" cy="147025"/>
            </a:xfrm>
            <a:custGeom>
              <a:avLst/>
              <a:gdLst/>
              <a:ahLst/>
              <a:cxnLst/>
              <a:rect l="l" t="t" r="r" b="b"/>
              <a:pathLst>
                <a:path w="5955" h="5881" extrusionOk="0">
                  <a:moveTo>
                    <a:pt x="2194" y="0"/>
                  </a:moveTo>
                  <a:cubicBezTo>
                    <a:pt x="2084" y="0"/>
                    <a:pt x="1965" y="40"/>
                    <a:pt x="1859" y="115"/>
                  </a:cubicBezTo>
                  <a:lnTo>
                    <a:pt x="95" y="1879"/>
                  </a:lnTo>
                  <a:cubicBezTo>
                    <a:pt x="1" y="2037"/>
                    <a:pt x="1" y="2289"/>
                    <a:pt x="95" y="2446"/>
                  </a:cubicBezTo>
                  <a:lnTo>
                    <a:pt x="2899" y="5880"/>
                  </a:lnTo>
                  <a:cubicBezTo>
                    <a:pt x="3655" y="4998"/>
                    <a:pt x="4758" y="4399"/>
                    <a:pt x="5955" y="4305"/>
                  </a:cubicBezTo>
                  <a:lnTo>
                    <a:pt x="2490" y="146"/>
                  </a:lnTo>
                  <a:cubicBezTo>
                    <a:pt x="2424" y="47"/>
                    <a:pt x="2315" y="0"/>
                    <a:pt x="21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62" name="Google Shape;6862;p84"/>
          <p:cNvSpPr/>
          <p:nvPr/>
        </p:nvSpPr>
        <p:spPr>
          <a:xfrm>
            <a:off x="2113120" y="2191712"/>
            <a:ext cx="371814" cy="369302"/>
          </a:xfrm>
          <a:custGeom>
            <a:avLst/>
            <a:gdLst/>
            <a:ahLst/>
            <a:cxnLst/>
            <a:rect l="l" t="t" r="r" b="b"/>
            <a:pathLst>
              <a:path w="12729" h="12643" extrusionOk="0">
                <a:moveTo>
                  <a:pt x="6365" y="2395"/>
                </a:moveTo>
                <a:cubicBezTo>
                  <a:pt x="7026" y="2395"/>
                  <a:pt x="7562" y="2962"/>
                  <a:pt x="7562" y="3655"/>
                </a:cubicBezTo>
                <a:cubicBezTo>
                  <a:pt x="7562" y="4348"/>
                  <a:pt x="7026" y="4884"/>
                  <a:pt x="6365" y="4884"/>
                </a:cubicBezTo>
                <a:cubicBezTo>
                  <a:pt x="5672" y="4884"/>
                  <a:pt x="5136" y="4348"/>
                  <a:pt x="5136" y="3655"/>
                </a:cubicBezTo>
                <a:cubicBezTo>
                  <a:pt x="5073" y="2962"/>
                  <a:pt x="5672" y="2395"/>
                  <a:pt x="6365" y="2395"/>
                </a:cubicBezTo>
                <a:close/>
                <a:moveTo>
                  <a:pt x="6806" y="5640"/>
                </a:moveTo>
                <a:lnTo>
                  <a:pt x="8349" y="8192"/>
                </a:lnTo>
                <a:lnTo>
                  <a:pt x="7530" y="8192"/>
                </a:lnTo>
                <a:cubicBezTo>
                  <a:pt x="7373" y="7719"/>
                  <a:pt x="6900" y="7373"/>
                  <a:pt x="6333" y="7373"/>
                </a:cubicBezTo>
                <a:cubicBezTo>
                  <a:pt x="5798" y="7373"/>
                  <a:pt x="5357" y="7719"/>
                  <a:pt x="5167" y="8192"/>
                </a:cubicBezTo>
                <a:lnTo>
                  <a:pt x="4285" y="8192"/>
                </a:lnTo>
                <a:lnTo>
                  <a:pt x="5829" y="5640"/>
                </a:lnTo>
                <a:cubicBezTo>
                  <a:pt x="5987" y="5671"/>
                  <a:pt x="6144" y="5734"/>
                  <a:pt x="6365" y="5734"/>
                </a:cubicBezTo>
                <a:cubicBezTo>
                  <a:pt x="6491" y="5734"/>
                  <a:pt x="6680" y="5671"/>
                  <a:pt x="6806" y="5640"/>
                </a:cubicBezTo>
                <a:close/>
                <a:moveTo>
                  <a:pt x="6365" y="8192"/>
                </a:moveTo>
                <a:cubicBezTo>
                  <a:pt x="6585" y="8192"/>
                  <a:pt x="6743" y="8412"/>
                  <a:pt x="6743" y="8633"/>
                </a:cubicBezTo>
                <a:cubicBezTo>
                  <a:pt x="6743" y="8822"/>
                  <a:pt x="6585" y="9042"/>
                  <a:pt x="6365" y="9042"/>
                </a:cubicBezTo>
                <a:cubicBezTo>
                  <a:pt x="6113" y="9042"/>
                  <a:pt x="5955" y="8822"/>
                  <a:pt x="5955" y="8633"/>
                </a:cubicBezTo>
                <a:cubicBezTo>
                  <a:pt x="5955" y="8412"/>
                  <a:pt x="6144" y="8255"/>
                  <a:pt x="6365" y="8192"/>
                </a:cubicBezTo>
                <a:close/>
                <a:moveTo>
                  <a:pt x="6428" y="0"/>
                </a:moveTo>
                <a:cubicBezTo>
                  <a:pt x="5766" y="0"/>
                  <a:pt x="5199" y="568"/>
                  <a:pt x="5199" y="1229"/>
                </a:cubicBezTo>
                <a:lnTo>
                  <a:pt x="5199" y="2080"/>
                </a:lnTo>
                <a:cubicBezTo>
                  <a:pt x="4695" y="2489"/>
                  <a:pt x="4380" y="3025"/>
                  <a:pt x="4380" y="3718"/>
                </a:cubicBezTo>
                <a:cubicBezTo>
                  <a:pt x="4380" y="4065"/>
                  <a:pt x="4443" y="4380"/>
                  <a:pt x="4600" y="4695"/>
                </a:cubicBezTo>
                <a:lnTo>
                  <a:pt x="2458" y="8286"/>
                </a:lnTo>
                <a:lnTo>
                  <a:pt x="505" y="8286"/>
                </a:lnTo>
                <a:cubicBezTo>
                  <a:pt x="284" y="8286"/>
                  <a:pt x="95" y="8475"/>
                  <a:pt x="95" y="8664"/>
                </a:cubicBezTo>
                <a:cubicBezTo>
                  <a:pt x="1" y="8822"/>
                  <a:pt x="190" y="9042"/>
                  <a:pt x="410" y="9042"/>
                </a:cubicBezTo>
                <a:lnTo>
                  <a:pt x="1859" y="9042"/>
                </a:lnTo>
                <a:cubicBezTo>
                  <a:pt x="1261" y="9987"/>
                  <a:pt x="631" y="10775"/>
                  <a:pt x="631" y="11437"/>
                </a:cubicBezTo>
                <a:cubicBezTo>
                  <a:pt x="631" y="12108"/>
                  <a:pt x="1021" y="12642"/>
                  <a:pt x="1366" y="12642"/>
                </a:cubicBezTo>
                <a:cubicBezTo>
                  <a:pt x="1491" y="12642"/>
                  <a:pt x="1610" y="12572"/>
                  <a:pt x="1702" y="12413"/>
                </a:cubicBezTo>
                <a:lnTo>
                  <a:pt x="3781" y="9074"/>
                </a:lnTo>
                <a:lnTo>
                  <a:pt x="5167" y="9074"/>
                </a:lnTo>
                <a:cubicBezTo>
                  <a:pt x="5325" y="9546"/>
                  <a:pt x="5798" y="9893"/>
                  <a:pt x="6333" y="9893"/>
                </a:cubicBezTo>
                <a:cubicBezTo>
                  <a:pt x="6900" y="9893"/>
                  <a:pt x="7341" y="9546"/>
                  <a:pt x="7530" y="9074"/>
                </a:cubicBezTo>
                <a:lnTo>
                  <a:pt x="8854" y="9074"/>
                </a:lnTo>
                <a:lnTo>
                  <a:pt x="10964" y="12413"/>
                </a:lnTo>
                <a:cubicBezTo>
                  <a:pt x="11056" y="12572"/>
                  <a:pt x="11173" y="12642"/>
                  <a:pt x="11295" y="12642"/>
                </a:cubicBezTo>
                <a:cubicBezTo>
                  <a:pt x="11630" y="12642"/>
                  <a:pt x="12004" y="12108"/>
                  <a:pt x="12004" y="11437"/>
                </a:cubicBezTo>
                <a:cubicBezTo>
                  <a:pt x="12004" y="10775"/>
                  <a:pt x="11374" y="9987"/>
                  <a:pt x="10807" y="9042"/>
                </a:cubicBezTo>
                <a:lnTo>
                  <a:pt x="12288" y="9042"/>
                </a:lnTo>
                <a:cubicBezTo>
                  <a:pt x="12540" y="9042"/>
                  <a:pt x="12729" y="8822"/>
                  <a:pt x="12729" y="8633"/>
                </a:cubicBezTo>
                <a:cubicBezTo>
                  <a:pt x="12729" y="8412"/>
                  <a:pt x="12540" y="8255"/>
                  <a:pt x="12288" y="8255"/>
                </a:cubicBezTo>
                <a:lnTo>
                  <a:pt x="10334" y="8255"/>
                </a:lnTo>
                <a:lnTo>
                  <a:pt x="8192" y="4695"/>
                </a:lnTo>
                <a:cubicBezTo>
                  <a:pt x="8349" y="4380"/>
                  <a:pt x="8475" y="4065"/>
                  <a:pt x="8475" y="3718"/>
                </a:cubicBezTo>
                <a:cubicBezTo>
                  <a:pt x="8475" y="3056"/>
                  <a:pt x="8160" y="2458"/>
                  <a:pt x="7656" y="2080"/>
                </a:cubicBezTo>
                <a:lnTo>
                  <a:pt x="7656" y="1229"/>
                </a:lnTo>
                <a:cubicBezTo>
                  <a:pt x="7656" y="568"/>
                  <a:pt x="7089" y="0"/>
                  <a:pt x="64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84"/>
          <p:cNvSpPr/>
          <p:nvPr/>
        </p:nvSpPr>
        <p:spPr>
          <a:xfrm>
            <a:off x="824879" y="2684050"/>
            <a:ext cx="438997" cy="369039"/>
          </a:xfrm>
          <a:custGeom>
            <a:avLst/>
            <a:gdLst/>
            <a:ahLst/>
            <a:cxnLst/>
            <a:rect l="l" t="t" r="r" b="b"/>
            <a:pathLst>
              <a:path w="15029" h="12634" extrusionOk="0">
                <a:moveTo>
                  <a:pt x="10155" y="885"/>
                </a:moveTo>
                <a:cubicBezTo>
                  <a:pt x="10393" y="885"/>
                  <a:pt x="10643" y="915"/>
                  <a:pt x="10901" y="977"/>
                </a:cubicBezTo>
                <a:cubicBezTo>
                  <a:pt x="10586" y="2332"/>
                  <a:pt x="9546" y="2994"/>
                  <a:pt x="8475" y="3025"/>
                </a:cubicBezTo>
                <a:lnTo>
                  <a:pt x="8444" y="3025"/>
                </a:lnTo>
                <a:cubicBezTo>
                  <a:pt x="8192" y="3025"/>
                  <a:pt x="7971" y="2994"/>
                  <a:pt x="7719" y="2899"/>
                </a:cubicBezTo>
                <a:cubicBezTo>
                  <a:pt x="8009" y="1661"/>
                  <a:pt x="8937" y="885"/>
                  <a:pt x="10155" y="885"/>
                </a:cubicBezTo>
                <a:close/>
                <a:moveTo>
                  <a:pt x="9924" y="4348"/>
                </a:moveTo>
                <a:cubicBezTo>
                  <a:pt x="10271" y="4443"/>
                  <a:pt x="11122" y="5262"/>
                  <a:pt x="11122" y="6648"/>
                </a:cubicBezTo>
                <a:cubicBezTo>
                  <a:pt x="11122" y="7247"/>
                  <a:pt x="10996" y="7845"/>
                  <a:pt x="10807" y="8381"/>
                </a:cubicBezTo>
                <a:cubicBezTo>
                  <a:pt x="10744" y="8538"/>
                  <a:pt x="10555" y="8664"/>
                  <a:pt x="10397" y="8664"/>
                </a:cubicBezTo>
                <a:cubicBezTo>
                  <a:pt x="10176" y="8664"/>
                  <a:pt x="9956" y="8475"/>
                  <a:pt x="9956" y="8223"/>
                </a:cubicBezTo>
                <a:cubicBezTo>
                  <a:pt x="9956" y="8066"/>
                  <a:pt x="10807" y="6050"/>
                  <a:pt x="9641" y="5136"/>
                </a:cubicBezTo>
                <a:cubicBezTo>
                  <a:pt x="9546" y="5073"/>
                  <a:pt x="9483" y="4947"/>
                  <a:pt x="9483" y="4789"/>
                </a:cubicBezTo>
                <a:cubicBezTo>
                  <a:pt x="9483" y="4569"/>
                  <a:pt x="9704" y="4348"/>
                  <a:pt x="9924" y="4348"/>
                </a:cubicBezTo>
                <a:close/>
                <a:moveTo>
                  <a:pt x="10176" y="1"/>
                </a:moveTo>
                <a:cubicBezTo>
                  <a:pt x="8948" y="1"/>
                  <a:pt x="7688" y="631"/>
                  <a:pt x="7089" y="2048"/>
                </a:cubicBezTo>
                <a:cubicBezTo>
                  <a:pt x="6711" y="1450"/>
                  <a:pt x="6270" y="1166"/>
                  <a:pt x="5734" y="914"/>
                </a:cubicBezTo>
                <a:cubicBezTo>
                  <a:pt x="5659" y="879"/>
                  <a:pt x="5588" y="863"/>
                  <a:pt x="5522" y="863"/>
                </a:cubicBezTo>
                <a:cubicBezTo>
                  <a:pt x="5118" y="863"/>
                  <a:pt x="4923" y="1449"/>
                  <a:pt x="5356" y="1639"/>
                </a:cubicBezTo>
                <a:cubicBezTo>
                  <a:pt x="5986" y="1954"/>
                  <a:pt x="6459" y="2363"/>
                  <a:pt x="6711" y="3151"/>
                </a:cubicBezTo>
                <a:cubicBezTo>
                  <a:pt x="6207" y="2836"/>
                  <a:pt x="5797" y="2489"/>
                  <a:pt x="5199" y="2489"/>
                </a:cubicBezTo>
                <a:cubicBezTo>
                  <a:pt x="4537" y="2521"/>
                  <a:pt x="3718" y="2868"/>
                  <a:pt x="2993" y="3529"/>
                </a:cubicBezTo>
                <a:cubicBezTo>
                  <a:pt x="0" y="6491"/>
                  <a:pt x="3182" y="12634"/>
                  <a:pt x="5514" y="12634"/>
                </a:cubicBezTo>
                <a:cubicBezTo>
                  <a:pt x="5829" y="12634"/>
                  <a:pt x="6144" y="12571"/>
                  <a:pt x="6427" y="12350"/>
                </a:cubicBezTo>
                <a:cubicBezTo>
                  <a:pt x="6821" y="12098"/>
                  <a:pt x="7050" y="11972"/>
                  <a:pt x="7278" y="11972"/>
                </a:cubicBezTo>
                <a:cubicBezTo>
                  <a:pt x="7506" y="11972"/>
                  <a:pt x="7735" y="12098"/>
                  <a:pt x="8129" y="12350"/>
                </a:cubicBezTo>
                <a:cubicBezTo>
                  <a:pt x="8412" y="12571"/>
                  <a:pt x="8727" y="12634"/>
                  <a:pt x="9042" y="12634"/>
                </a:cubicBezTo>
                <a:cubicBezTo>
                  <a:pt x="11594" y="12634"/>
                  <a:pt x="15028" y="5325"/>
                  <a:pt x="10712" y="2899"/>
                </a:cubicBezTo>
                <a:cubicBezTo>
                  <a:pt x="11405" y="2237"/>
                  <a:pt x="11815" y="1261"/>
                  <a:pt x="11815" y="662"/>
                </a:cubicBezTo>
                <a:cubicBezTo>
                  <a:pt x="11815" y="505"/>
                  <a:pt x="11720" y="347"/>
                  <a:pt x="11563" y="284"/>
                </a:cubicBezTo>
                <a:cubicBezTo>
                  <a:pt x="11090" y="127"/>
                  <a:pt x="10649" y="1"/>
                  <a:pt x="101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64" name="Google Shape;6864;p84"/>
          <p:cNvGrpSpPr/>
          <p:nvPr/>
        </p:nvGrpSpPr>
        <p:grpSpPr>
          <a:xfrm>
            <a:off x="880176" y="3142704"/>
            <a:ext cx="337522" cy="370909"/>
            <a:chOff x="-39998250" y="3605325"/>
            <a:chExt cx="288875" cy="317450"/>
          </a:xfrm>
        </p:grpSpPr>
        <p:sp>
          <p:nvSpPr>
            <p:cNvPr id="6865" name="Google Shape;6865;p84"/>
            <p:cNvSpPr/>
            <p:nvPr/>
          </p:nvSpPr>
          <p:spPr>
            <a:xfrm>
              <a:off x="-39998250" y="3799600"/>
              <a:ext cx="288875" cy="123175"/>
            </a:xfrm>
            <a:custGeom>
              <a:avLst/>
              <a:gdLst/>
              <a:ahLst/>
              <a:cxnLst/>
              <a:rect l="l" t="t" r="r" b="b"/>
              <a:pathLst>
                <a:path w="11555" h="4927" extrusionOk="0">
                  <a:moveTo>
                    <a:pt x="3679" y="2028"/>
                  </a:moveTo>
                  <a:cubicBezTo>
                    <a:pt x="3931" y="2028"/>
                    <a:pt x="4088" y="2217"/>
                    <a:pt x="4088" y="2469"/>
                  </a:cubicBezTo>
                  <a:cubicBezTo>
                    <a:pt x="4088" y="2721"/>
                    <a:pt x="3868" y="2878"/>
                    <a:pt x="3679" y="2878"/>
                  </a:cubicBezTo>
                  <a:cubicBezTo>
                    <a:pt x="3458" y="2878"/>
                    <a:pt x="3238" y="2658"/>
                    <a:pt x="3238" y="2469"/>
                  </a:cubicBezTo>
                  <a:cubicBezTo>
                    <a:pt x="3238" y="2185"/>
                    <a:pt x="3458" y="2028"/>
                    <a:pt x="3679" y="2028"/>
                  </a:cubicBezTo>
                  <a:close/>
                  <a:moveTo>
                    <a:pt x="7806" y="1618"/>
                  </a:moveTo>
                  <a:cubicBezTo>
                    <a:pt x="8278" y="1618"/>
                    <a:pt x="8656" y="1965"/>
                    <a:pt x="8656" y="2437"/>
                  </a:cubicBezTo>
                  <a:cubicBezTo>
                    <a:pt x="8656" y="2910"/>
                    <a:pt x="8278" y="3256"/>
                    <a:pt x="7806" y="3256"/>
                  </a:cubicBezTo>
                  <a:cubicBezTo>
                    <a:pt x="7333" y="3256"/>
                    <a:pt x="6987" y="2910"/>
                    <a:pt x="6987" y="2437"/>
                  </a:cubicBezTo>
                  <a:cubicBezTo>
                    <a:pt x="6987" y="1965"/>
                    <a:pt x="7333" y="1618"/>
                    <a:pt x="7806" y="1618"/>
                  </a:cubicBezTo>
                  <a:close/>
                  <a:moveTo>
                    <a:pt x="5348" y="2878"/>
                  </a:moveTo>
                  <a:cubicBezTo>
                    <a:pt x="5569" y="2878"/>
                    <a:pt x="5758" y="3067"/>
                    <a:pt x="5758" y="3256"/>
                  </a:cubicBezTo>
                  <a:cubicBezTo>
                    <a:pt x="5758" y="3509"/>
                    <a:pt x="5569" y="3698"/>
                    <a:pt x="5348" y="3698"/>
                  </a:cubicBezTo>
                  <a:cubicBezTo>
                    <a:pt x="5096" y="3698"/>
                    <a:pt x="4907" y="3509"/>
                    <a:pt x="4907" y="3256"/>
                  </a:cubicBezTo>
                  <a:cubicBezTo>
                    <a:pt x="4907" y="3004"/>
                    <a:pt x="5096" y="2878"/>
                    <a:pt x="5348" y="2878"/>
                  </a:cubicBezTo>
                  <a:close/>
                  <a:moveTo>
                    <a:pt x="8249" y="1"/>
                  </a:moveTo>
                  <a:cubicBezTo>
                    <a:pt x="6319" y="1"/>
                    <a:pt x="5400" y="1530"/>
                    <a:pt x="3381" y="1530"/>
                  </a:cubicBezTo>
                  <a:cubicBezTo>
                    <a:pt x="2909" y="1530"/>
                    <a:pt x="2377" y="1447"/>
                    <a:pt x="1757" y="1240"/>
                  </a:cubicBezTo>
                  <a:lnTo>
                    <a:pt x="560" y="2973"/>
                  </a:lnTo>
                  <a:cubicBezTo>
                    <a:pt x="0" y="3812"/>
                    <a:pt x="544" y="4927"/>
                    <a:pt x="1557" y="4927"/>
                  </a:cubicBezTo>
                  <a:cubicBezTo>
                    <a:pt x="1571" y="4927"/>
                    <a:pt x="1585" y="4927"/>
                    <a:pt x="1599" y="4926"/>
                  </a:cubicBezTo>
                  <a:lnTo>
                    <a:pt x="9980" y="4926"/>
                  </a:lnTo>
                  <a:cubicBezTo>
                    <a:pt x="10956" y="4926"/>
                    <a:pt x="11555" y="3761"/>
                    <a:pt x="11019" y="2941"/>
                  </a:cubicBezTo>
                  <a:lnTo>
                    <a:pt x="9003" y="75"/>
                  </a:lnTo>
                  <a:cubicBezTo>
                    <a:pt x="8734" y="24"/>
                    <a:pt x="8484" y="1"/>
                    <a:pt x="8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84"/>
            <p:cNvSpPr/>
            <p:nvPr/>
          </p:nvSpPr>
          <p:spPr>
            <a:xfrm>
              <a:off x="-39940950" y="3605325"/>
              <a:ext cx="160700" cy="212050"/>
            </a:xfrm>
            <a:custGeom>
              <a:avLst/>
              <a:gdLst/>
              <a:ahLst/>
              <a:cxnLst/>
              <a:rect l="l" t="t" r="r" b="b"/>
              <a:pathLst>
                <a:path w="6428" h="8482" extrusionOk="0">
                  <a:moveTo>
                    <a:pt x="1891" y="1"/>
                  </a:moveTo>
                  <a:cubicBezTo>
                    <a:pt x="1229" y="1"/>
                    <a:pt x="694" y="568"/>
                    <a:pt x="694" y="1261"/>
                  </a:cubicBezTo>
                  <a:cubicBezTo>
                    <a:pt x="694" y="1828"/>
                    <a:pt x="1040" y="2238"/>
                    <a:pt x="1513" y="2395"/>
                  </a:cubicBezTo>
                  <a:lnTo>
                    <a:pt x="1513" y="5829"/>
                  </a:lnTo>
                  <a:cubicBezTo>
                    <a:pt x="1481" y="6459"/>
                    <a:pt x="1072" y="6774"/>
                    <a:pt x="0" y="8318"/>
                  </a:cubicBezTo>
                  <a:cubicBezTo>
                    <a:pt x="441" y="8433"/>
                    <a:pt x="822" y="8482"/>
                    <a:pt x="1162" y="8482"/>
                  </a:cubicBezTo>
                  <a:cubicBezTo>
                    <a:pt x="3061" y="8482"/>
                    <a:pt x="3671" y="6963"/>
                    <a:pt x="6049" y="6963"/>
                  </a:cubicBezTo>
                  <a:lnTo>
                    <a:pt x="6112" y="6963"/>
                  </a:lnTo>
                  <a:cubicBezTo>
                    <a:pt x="5829" y="6585"/>
                    <a:pt x="5608" y="6333"/>
                    <a:pt x="5608" y="5861"/>
                  </a:cubicBezTo>
                  <a:lnTo>
                    <a:pt x="5608" y="2458"/>
                  </a:lnTo>
                  <a:cubicBezTo>
                    <a:pt x="6081" y="2301"/>
                    <a:pt x="6427" y="1828"/>
                    <a:pt x="6427" y="1261"/>
                  </a:cubicBezTo>
                  <a:cubicBezTo>
                    <a:pt x="6427" y="599"/>
                    <a:pt x="5892" y="1"/>
                    <a:pt x="51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67" name="Google Shape;6867;p84"/>
          <p:cNvGrpSpPr/>
          <p:nvPr/>
        </p:nvGrpSpPr>
        <p:grpSpPr>
          <a:xfrm>
            <a:off x="863950" y="3601168"/>
            <a:ext cx="369974" cy="369945"/>
            <a:chOff x="-40011050" y="3972375"/>
            <a:chExt cx="316650" cy="316625"/>
          </a:xfrm>
        </p:grpSpPr>
        <p:sp>
          <p:nvSpPr>
            <p:cNvPr id="6868" name="Google Shape;6868;p84"/>
            <p:cNvSpPr/>
            <p:nvPr/>
          </p:nvSpPr>
          <p:spPr>
            <a:xfrm>
              <a:off x="-40011050" y="3972375"/>
              <a:ext cx="316650" cy="232350"/>
            </a:xfrm>
            <a:custGeom>
              <a:avLst/>
              <a:gdLst/>
              <a:ahLst/>
              <a:cxnLst/>
              <a:rect l="l" t="t" r="r" b="b"/>
              <a:pathLst>
                <a:path w="12666" h="9294" extrusionOk="0">
                  <a:moveTo>
                    <a:pt x="11405" y="1701"/>
                  </a:moveTo>
                  <a:cubicBezTo>
                    <a:pt x="11626" y="1701"/>
                    <a:pt x="11846" y="1890"/>
                    <a:pt x="11846" y="2142"/>
                  </a:cubicBezTo>
                  <a:cubicBezTo>
                    <a:pt x="11846" y="3749"/>
                    <a:pt x="11090" y="4663"/>
                    <a:pt x="9956" y="4978"/>
                  </a:cubicBezTo>
                  <a:cubicBezTo>
                    <a:pt x="10051" y="4631"/>
                    <a:pt x="10145" y="4222"/>
                    <a:pt x="10145" y="3844"/>
                  </a:cubicBezTo>
                  <a:lnTo>
                    <a:pt x="10145" y="1701"/>
                  </a:lnTo>
                  <a:close/>
                  <a:moveTo>
                    <a:pt x="2584" y="1701"/>
                  </a:moveTo>
                  <a:lnTo>
                    <a:pt x="2584" y="3812"/>
                  </a:lnTo>
                  <a:cubicBezTo>
                    <a:pt x="2584" y="4222"/>
                    <a:pt x="2647" y="4600"/>
                    <a:pt x="2773" y="5009"/>
                  </a:cubicBezTo>
                  <a:cubicBezTo>
                    <a:pt x="1639" y="4694"/>
                    <a:pt x="851" y="3781"/>
                    <a:pt x="851" y="2142"/>
                  </a:cubicBezTo>
                  <a:cubicBezTo>
                    <a:pt x="851" y="1890"/>
                    <a:pt x="1040" y="1701"/>
                    <a:pt x="1292" y="1701"/>
                  </a:cubicBezTo>
                  <a:close/>
                  <a:moveTo>
                    <a:pt x="4065" y="3655"/>
                  </a:moveTo>
                  <a:cubicBezTo>
                    <a:pt x="4317" y="3655"/>
                    <a:pt x="4506" y="3875"/>
                    <a:pt x="4506" y="4096"/>
                  </a:cubicBezTo>
                  <a:cubicBezTo>
                    <a:pt x="4506" y="4631"/>
                    <a:pt x="4821" y="5041"/>
                    <a:pt x="5262" y="5261"/>
                  </a:cubicBezTo>
                  <a:cubicBezTo>
                    <a:pt x="5451" y="5324"/>
                    <a:pt x="5577" y="5608"/>
                    <a:pt x="5482" y="5797"/>
                  </a:cubicBezTo>
                  <a:cubicBezTo>
                    <a:pt x="5431" y="5952"/>
                    <a:pt x="5229" y="6065"/>
                    <a:pt x="5054" y="6065"/>
                  </a:cubicBezTo>
                  <a:cubicBezTo>
                    <a:pt x="5017" y="6065"/>
                    <a:pt x="4980" y="6060"/>
                    <a:pt x="4947" y="6049"/>
                  </a:cubicBezTo>
                  <a:cubicBezTo>
                    <a:pt x="4128" y="5734"/>
                    <a:pt x="3655" y="4946"/>
                    <a:pt x="3655" y="4096"/>
                  </a:cubicBezTo>
                  <a:cubicBezTo>
                    <a:pt x="3655" y="3875"/>
                    <a:pt x="3844" y="3655"/>
                    <a:pt x="4065" y="3655"/>
                  </a:cubicBezTo>
                  <a:close/>
                  <a:moveTo>
                    <a:pt x="2993" y="0"/>
                  </a:moveTo>
                  <a:cubicBezTo>
                    <a:pt x="2741" y="0"/>
                    <a:pt x="2552" y="189"/>
                    <a:pt x="2552" y="441"/>
                  </a:cubicBezTo>
                  <a:lnTo>
                    <a:pt x="2552" y="882"/>
                  </a:lnTo>
                  <a:lnTo>
                    <a:pt x="1261" y="882"/>
                  </a:lnTo>
                  <a:cubicBezTo>
                    <a:pt x="536" y="882"/>
                    <a:pt x="1" y="1418"/>
                    <a:pt x="1" y="2142"/>
                  </a:cubicBezTo>
                  <a:cubicBezTo>
                    <a:pt x="1" y="4568"/>
                    <a:pt x="1513" y="5797"/>
                    <a:pt x="3183" y="5923"/>
                  </a:cubicBezTo>
                  <a:cubicBezTo>
                    <a:pt x="4159" y="7372"/>
                    <a:pt x="5073" y="7089"/>
                    <a:pt x="5073" y="7687"/>
                  </a:cubicBezTo>
                  <a:cubicBezTo>
                    <a:pt x="5073" y="8286"/>
                    <a:pt x="4821" y="8884"/>
                    <a:pt x="4443" y="9294"/>
                  </a:cubicBezTo>
                  <a:lnTo>
                    <a:pt x="8192" y="9294"/>
                  </a:lnTo>
                  <a:cubicBezTo>
                    <a:pt x="7782" y="8884"/>
                    <a:pt x="7562" y="8286"/>
                    <a:pt x="7562" y="7687"/>
                  </a:cubicBezTo>
                  <a:cubicBezTo>
                    <a:pt x="7562" y="7089"/>
                    <a:pt x="8507" y="7372"/>
                    <a:pt x="9484" y="5923"/>
                  </a:cubicBezTo>
                  <a:cubicBezTo>
                    <a:pt x="11216" y="5797"/>
                    <a:pt x="12666" y="4537"/>
                    <a:pt x="12666" y="2142"/>
                  </a:cubicBezTo>
                  <a:cubicBezTo>
                    <a:pt x="12666" y="1418"/>
                    <a:pt x="12098" y="882"/>
                    <a:pt x="11405" y="882"/>
                  </a:cubicBezTo>
                  <a:lnTo>
                    <a:pt x="10145" y="882"/>
                  </a:lnTo>
                  <a:lnTo>
                    <a:pt x="10145" y="441"/>
                  </a:lnTo>
                  <a:cubicBezTo>
                    <a:pt x="10145" y="189"/>
                    <a:pt x="9956"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84"/>
            <p:cNvSpPr/>
            <p:nvPr/>
          </p:nvSpPr>
          <p:spPr>
            <a:xfrm>
              <a:off x="-39950400" y="4225975"/>
              <a:ext cx="194575" cy="63025"/>
            </a:xfrm>
            <a:custGeom>
              <a:avLst/>
              <a:gdLst/>
              <a:ahLst/>
              <a:cxnLst/>
              <a:rect l="l" t="t" r="r" b="b"/>
              <a:pathLst>
                <a:path w="7783" h="2521" extrusionOk="0">
                  <a:moveTo>
                    <a:pt x="757" y="1"/>
                  </a:moveTo>
                  <a:lnTo>
                    <a:pt x="63" y="1954"/>
                  </a:lnTo>
                  <a:cubicBezTo>
                    <a:pt x="0" y="2237"/>
                    <a:pt x="158" y="2521"/>
                    <a:pt x="473" y="2521"/>
                  </a:cubicBezTo>
                  <a:lnTo>
                    <a:pt x="7278" y="2521"/>
                  </a:lnTo>
                  <a:cubicBezTo>
                    <a:pt x="7593" y="2521"/>
                    <a:pt x="7782" y="2237"/>
                    <a:pt x="7688" y="1954"/>
                  </a:cubicBezTo>
                  <a:lnTo>
                    <a:pt x="699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0" name="Google Shape;6870;p84"/>
          <p:cNvGrpSpPr/>
          <p:nvPr/>
        </p:nvGrpSpPr>
        <p:grpSpPr>
          <a:xfrm>
            <a:off x="3095881" y="2665867"/>
            <a:ext cx="266921" cy="369039"/>
            <a:chOff x="-38129425" y="3222550"/>
            <a:chExt cx="228450" cy="315850"/>
          </a:xfrm>
        </p:grpSpPr>
        <p:sp>
          <p:nvSpPr>
            <p:cNvPr id="6871" name="Google Shape;6871;p84"/>
            <p:cNvSpPr/>
            <p:nvPr/>
          </p:nvSpPr>
          <p:spPr>
            <a:xfrm>
              <a:off x="-38129425" y="3222550"/>
              <a:ext cx="228450" cy="227650"/>
            </a:xfrm>
            <a:custGeom>
              <a:avLst/>
              <a:gdLst/>
              <a:ahLst/>
              <a:cxnLst/>
              <a:rect l="l" t="t" r="r" b="b"/>
              <a:pathLst>
                <a:path w="9138" h="9106" extrusionOk="0">
                  <a:moveTo>
                    <a:pt x="4097" y="1292"/>
                  </a:moveTo>
                  <a:cubicBezTo>
                    <a:pt x="4349" y="1292"/>
                    <a:pt x="4538" y="1450"/>
                    <a:pt x="4538" y="1702"/>
                  </a:cubicBezTo>
                  <a:cubicBezTo>
                    <a:pt x="4538" y="1922"/>
                    <a:pt x="4349" y="2111"/>
                    <a:pt x="4160" y="2111"/>
                  </a:cubicBezTo>
                  <a:cubicBezTo>
                    <a:pt x="2994" y="2111"/>
                    <a:pt x="2112" y="3056"/>
                    <a:pt x="2049" y="4222"/>
                  </a:cubicBezTo>
                  <a:cubicBezTo>
                    <a:pt x="2049" y="4443"/>
                    <a:pt x="1860" y="4600"/>
                    <a:pt x="1639" y="4600"/>
                  </a:cubicBezTo>
                  <a:cubicBezTo>
                    <a:pt x="1387" y="4600"/>
                    <a:pt x="1198" y="4411"/>
                    <a:pt x="1198" y="4222"/>
                  </a:cubicBezTo>
                  <a:cubicBezTo>
                    <a:pt x="1198" y="2584"/>
                    <a:pt x="2490" y="1324"/>
                    <a:pt x="4097" y="1292"/>
                  </a:cubicBezTo>
                  <a:close/>
                  <a:moveTo>
                    <a:pt x="4569" y="0"/>
                  </a:moveTo>
                  <a:cubicBezTo>
                    <a:pt x="2049" y="0"/>
                    <a:pt x="1" y="2048"/>
                    <a:pt x="1" y="4569"/>
                  </a:cubicBezTo>
                  <a:cubicBezTo>
                    <a:pt x="1" y="6207"/>
                    <a:pt x="946" y="7688"/>
                    <a:pt x="2332" y="8475"/>
                  </a:cubicBezTo>
                  <a:cubicBezTo>
                    <a:pt x="2458" y="8507"/>
                    <a:pt x="2521" y="8664"/>
                    <a:pt x="2521" y="8822"/>
                  </a:cubicBezTo>
                  <a:lnTo>
                    <a:pt x="2521" y="9105"/>
                  </a:lnTo>
                  <a:lnTo>
                    <a:pt x="6680" y="9105"/>
                  </a:lnTo>
                  <a:lnTo>
                    <a:pt x="6680" y="8822"/>
                  </a:lnTo>
                  <a:cubicBezTo>
                    <a:pt x="6680" y="8696"/>
                    <a:pt x="6743" y="8570"/>
                    <a:pt x="6900" y="8507"/>
                  </a:cubicBezTo>
                  <a:cubicBezTo>
                    <a:pt x="8255" y="7719"/>
                    <a:pt x="9137" y="6270"/>
                    <a:pt x="9137" y="4569"/>
                  </a:cubicBezTo>
                  <a:cubicBezTo>
                    <a:pt x="9137" y="2048"/>
                    <a:pt x="7089" y="32"/>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84"/>
            <p:cNvSpPr/>
            <p:nvPr/>
          </p:nvSpPr>
          <p:spPr>
            <a:xfrm>
              <a:off x="-38067200" y="3470650"/>
              <a:ext cx="103200" cy="67750"/>
            </a:xfrm>
            <a:custGeom>
              <a:avLst/>
              <a:gdLst/>
              <a:ahLst/>
              <a:cxnLst/>
              <a:rect l="l" t="t" r="r" b="b"/>
              <a:pathLst>
                <a:path w="4128" h="2710" extrusionOk="0">
                  <a:moveTo>
                    <a:pt x="1" y="0"/>
                  </a:moveTo>
                  <a:lnTo>
                    <a:pt x="1" y="662"/>
                  </a:lnTo>
                  <a:cubicBezTo>
                    <a:pt x="1" y="1198"/>
                    <a:pt x="410" y="1702"/>
                    <a:pt x="883" y="1859"/>
                  </a:cubicBezTo>
                  <a:cubicBezTo>
                    <a:pt x="1040" y="2363"/>
                    <a:pt x="1513" y="2710"/>
                    <a:pt x="2049" y="2710"/>
                  </a:cubicBezTo>
                  <a:cubicBezTo>
                    <a:pt x="2647" y="2710"/>
                    <a:pt x="3120" y="2363"/>
                    <a:pt x="3277" y="1859"/>
                  </a:cubicBezTo>
                  <a:cubicBezTo>
                    <a:pt x="3781" y="1702"/>
                    <a:pt x="4128" y="1198"/>
                    <a:pt x="4128" y="662"/>
                  </a:cubicBez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73" name="Google Shape;6873;p84"/>
          <p:cNvGrpSpPr/>
          <p:nvPr/>
        </p:nvGrpSpPr>
        <p:grpSpPr>
          <a:xfrm>
            <a:off x="3050850" y="3122462"/>
            <a:ext cx="371785" cy="369974"/>
            <a:chOff x="-38172725" y="3588000"/>
            <a:chExt cx="318200" cy="316650"/>
          </a:xfrm>
        </p:grpSpPr>
        <p:sp>
          <p:nvSpPr>
            <p:cNvPr id="6874" name="Google Shape;6874;p84"/>
            <p:cNvSpPr/>
            <p:nvPr/>
          </p:nvSpPr>
          <p:spPr>
            <a:xfrm>
              <a:off x="-38171150" y="3760050"/>
              <a:ext cx="98475" cy="91050"/>
            </a:xfrm>
            <a:custGeom>
              <a:avLst/>
              <a:gdLst/>
              <a:ahLst/>
              <a:cxnLst/>
              <a:rect l="l" t="t" r="r" b="b"/>
              <a:pathLst>
                <a:path w="3939" h="3642" extrusionOk="0">
                  <a:moveTo>
                    <a:pt x="739" y="1"/>
                  </a:moveTo>
                  <a:cubicBezTo>
                    <a:pt x="480" y="1"/>
                    <a:pt x="232" y="12"/>
                    <a:pt x="0" y="18"/>
                  </a:cubicBezTo>
                  <a:cubicBezTo>
                    <a:pt x="95" y="1341"/>
                    <a:pt x="630" y="2602"/>
                    <a:pt x="1512" y="3641"/>
                  </a:cubicBezTo>
                  <a:lnTo>
                    <a:pt x="3938" y="1247"/>
                  </a:lnTo>
                  <a:cubicBezTo>
                    <a:pt x="2844" y="153"/>
                    <a:pt x="1711" y="1"/>
                    <a:pt x="7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84"/>
            <p:cNvSpPr/>
            <p:nvPr/>
          </p:nvSpPr>
          <p:spPr>
            <a:xfrm>
              <a:off x="-38172725" y="3641575"/>
              <a:ext cx="144150" cy="133900"/>
            </a:xfrm>
            <a:custGeom>
              <a:avLst/>
              <a:gdLst/>
              <a:ahLst/>
              <a:cxnLst/>
              <a:rect l="l" t="t" r="r" b="b"/>
              <a:pathLst>
                <a:path w="5766" h="5356" extrusionOk="0">
                  <a:moveTo>
                    <a:pt x="1575" y="0"/>
                  </a:moveTo>
                  <a:cubicBezTo>
                    <a:pt x="599" y="1103"/>
                    <a:pt x="95" y="2520"/>
                    <a:pt x="0" y="3907"/>
                  </a:cubicBezTo>
                  <a:cubicBezTo>
                    <a:pt x="213" y="3901"/>
                    <a:pt x="452" y="3891"/>
                    <a:pt x="712" y="3891"/>
                  </a:cubicBezTo>
                  <a:cubicBezTo>
                    <a:pt x="1801" y="3891"/>
                    <a:pt x="3246" y="4059"/>
                    <a:pt x="4568" y="5356"/>
                  </a:cubicBezTo>
                  <a:lnTo>
                    <a:pt x="5766" y="4190"/>
                  </a:ln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84"/>
            <p:cNvSpPr/>
            <p:nvPr/>
          </p:nvSpPr>
          <p:spPr>
            <a:xfrm>
              <a:off x="-38117600" y="3806975"/>
              <a:ext cx="77200" cy="94525"/>
            </a:xfrm>
            <a:custGeom>
              <a:avLst/>
              <a:gdLst/>
              <a:ahLst/>
              <a:cxnLst/>
              <a:rect l="l" t="t" r="r" b="b"/>
              <a:pathLst>
                <a:path w="3088" h="3781" extrusionOk="0">
                  <a:moveTo>
                    <a:pt x="2332" y="0"/>
                  </a:moveTo>
                  <a:lnTo>
                    <a:pt x="0" y="2331"/>
                  </a:lnTo>
                  <a:cubicBezTo>
                    <a:pt x="883" y="3088"/>
                    <a:pt x="1891" y="3592"/>
                    <a:pt x="2962" y="3781"/>
                  </a:cubicBezTo>
                  <a:cubicBezTo>
                    <a:pt x="3088" y="2363"/>
                    <a:pt x="3088" y="1197"/>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84"/>
            <p:cNvSpPr/>
            <p:nvPr/>
          </p:nvSpPr>
          <p:spPr>
            <a:xfrm>
              <a:off x="-37997875" y="3716375"/>
              <a:ext cx="143350" cy="135500"/>
            </a:xfrm>
            <a:custGeom>
              <a:avLst/>
              <a:gdLst/>
              <a:ahLst/>
              <a:cxnLst/>
              <a:rect l="l" t="t" r="r" b="b"/>
              <a:pathLst>
                <a:path w="5734" h="5420" extrusionOk="0">
                  <a:moveTo>
                    <a:pt x="1197" y="1"/>
                  </a:moveTo>
                  <a:lnTo>
                    <a:pt x="0" y="1230"/>
                  </a:lnTo>
                  <a:lnTo>
                    <a:pt x="4159" y="5420"/>
                  </a:lnTo>
                  <a:cubicBezTo>
                    <a:pt x="5199" y="4191"/>
                    <a:pt x="5703" y="2773"/>
                    <a:pt x="5734" y="1324"/>
                  </a:cubicBezTo>
                  <a:cubicBezTo>
                    <a:pt x="5557" y="1324"/>
                    <a:pt x="5356" y="1329"/>
                    <a:pt x="5135" y="1329"/>
                  </a:cubicBezTo>
                  <a:cubicBezTo>
                    <a:pt x="4098" y="1329"/>
                    <a:pt x="2626" y="1222"/>
                    <a:pt x="11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84"/>
            <p:cNvSpPr/>
            <p:nvPr/>
          </p:nvSpPr>
          <p:spPr>
            <a:xfrm>
              <a:off x="-38044350" y="3761275"/>
              <a:ext cx="135500" cy="143375"/>
            </a:xfrm>
            <a:custGeom>
              <a:avLst/>
              <a:gdLst/>
              <a:ahLst/>
              <a:cxnLst/>
              <a:rect l="l" t="t" r="r" b="b"/>
              <a:pathLst>
                <a:path w="5420" h="5735" extrusionOk="0">
                  <a:moveTo>
                    <a:pt x="1261" y="1"/>
                  </a:moveTo>
                  <a:lnTo>
                    <a:pt x="0" y="1261"/>
                  </a:lnTo>
                  <a:cubicBezTo>
                    <a:pt x="1009" y="2679"/>
                    <a:pt x="1009" y="4002"/>
                    <a:pt x="851" y="5735"/>
                  </a:cubicBezTo>
                  <a:lnTo>
                    <a:pt x="1261" y="5735"/>
                  </a:lnTo>
                  <a:cubicBezTo>
                    <a:pt x="2773" y="5735"/>
                    <a:pt x="4254" y="5231"/>
                    <a:pt x="5419" y="4159"/>
                  </a:cubicBez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84"/>
            <p:cNvSpPr/>
            <p:nvPr/>
          </p:nvSpPr>
          <p:spPr>
            <a:xfrm>
              <a:off x="-37997875" y="3588800"/>
              <a:ext cx="89025" cy="97675"/>
            </a:xfrm>
            <a:custGeom>
              <a:avLst/>
              <a:gdLst/>
              <a:ahLst/>
              <a:cxnLst/>
              <a:rect l="l" t="t" r="r" b="b"/>
              <a:pathLst>
                <a:path w="3561" h="3907" extrusionOk="0">
                  <a:moveTo>
                    <a:pt x="158" y="0"/>
                  </a:moveTo>
                  <a:lnTo>
                    <a:pt x="158" y="0"/>
                  </a:lnTo>
                  <a:cubicBezTo>
                    <a:pt x="126" y="977"/>
                    <a:pt x="0" y="2395"/>
                    <a:pt x="1260" y="3907"/>
                  </a:cubicBezTo>
                  <a:lnTo>
                    <a:pt x="3560" y="1544"/>
                  </a:lnTo>
                  <a:cubicBezTo>
                    <a:pt x="2584" y="662"/>
                    <a:pt x="1355" y="158"/>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84"/>
            <p:cNvSpPr/>
            <p:nvPr/>
          </p:nvSpPr>
          <p:spPr>
            <a:xfrm>
              <a:off x="-38117600" y="3588000"/>
              <a:ext cx="135500" cy="143375"/>
            </a:xfrm>
            <a:custGeom>
              <a:avLst/>
              <a:gdLst/>
              <a:ahLst/>
              <a:cxnLst/>
              <a:rect l="l" t="t" r="r" b="b"/>
              <a:pathLst>
                <a:path w="5420" h="5735" extrusionOk="0">
                  <a:moveTo>
                    <a:pt x="4096" y="1"/>
                  </a:moveTo>
                  <a:lnTo>
                    <a:pt x="4096" y="1"/>
                  </a:lnTo>
                  <a:cubicBezTo>
                    <a:pt x="2647" y="32"/>
                    <a:pt x="1198" y="536"/>
                    <a:pt x="0" y="1576"/>
                  </a:cubicBezTo>
                  <a:lnTo>
                    <a:pt x="4191" y="5735"/>
                  </a:lnTo>
                  <a:lnTo>
                    <a:pt x="5419" y="4506"/>
                  </a:lnTo>
                  <a:cubicBezTo>
                    <a:pt x="3939" y="2805"/>
                    <a:pt x="4065" y="1135"/>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84"/>
            <p:cNvSpPr/>
            <p:nvPr/>
          </p:nvSpPr>
          <p:spPr>
            <a:xfrm>
              <a:off x="-37953000" y="3641575"/>
              <a:ext cx="97700" cy="86350"/>
            </a:xfrm>
            <a:custGeom>
              <a:avLst/>
              <a:gdLst/>
              <a:ahLst/>
              <a:cxnLst/>
              <a:rect l="l" t="t" r="r" b="b"/>
              <a:pathLst>
                <a:path w="3908" h="3454" extrusionOk="0">
                  <a:moveTo>
                    <a:pt x="2364" y="0"/>
                  </a:moveTo>
                  <a:lnTo>
                    <a:pt x="1" y="2363"/>
                  </a:lnTo>
                  <a:cubicBezTo>
                    <a:pt x="1171" y="3313"/>
                    <a:pt x="2246" y="3453"/>
                    <a:pt x="3155" y="3453"/>
                  </a:cubicBezTo>
                  <a:cubicBezTo>
                    <a:pt x="3421" y="3453"/>
                    <a:pt x="3672" y="3441"/>
                    <a:pt x="3908" y="3434"/>
                  </a:cubicBezTo>
                  <a:cubicBezTo>
                    <a:pt x="3750" y="2205"/>
                    <a:pt x="3246" y="1008"/>
                    <a:pt x="2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2" name="Google Shape;6882;p84"/>
          <p:cNvGrpSpPr/>
          <p:nvPr/>
        </p:nvGrpSpPr>
        <p:grpSpPr>
          <a:xfrm>
            <a:off x="3126752" y="3580897"/>
            <a:ext cx="219981" cy="369974"/>
            <a:chOff x="-38109725" y="3955025"/>
            <a:chExt cx="188275" cy="316650"/>
          </a:xfrm>
        </p:grpSpPr>
        <p:sp>
          <p:nvSpPr>
            <p:cNvPr id="6883" name="Google Shape;6883;p84"/>
            <p:cNvSpPr/>
            <p:nvPr/>
          </p:nvSpPr>
          <p:spPr>
            <a:xfrm>
              <a:off x="-38109725" y="3955025"/>
              <a:ext cx="188275" cy="220575"/>
            </a:xfrm>
            <a:custGeom>
              <a:avLst/>
              <a:gdLst/>
              <a:ahLst/>
              <a:cxnLst/>
              <a:rect l="l" t="t" r="r" b="b"/>
              <a:pathLst>
                <a:path w="7531" h="8823" extrusionOk="0">
                  <a:moveTo>
                    <a:pt x="3372" y="1"/>
                  </a:moveTo>
                  <a:lnTo>
                    <a:pt x="95" y="5703"/>
                  </a:lnTo>
                  <a:cubicBezTo>
                    <a:pt x="1" y="5829"/>
                    <a:pt x="1" y="5987"/>
                    <a:pt x="95" y="6113"/>
                  </a:cubicBezTo>
                  <a:lnTo>
                    <a:pt x="1418" y="8822"/>
                  </a:lnTo>
                  <a:lnTo>
                    <a:pt x="6081" y="8822"/>
                  </a:lnTo>
                  <a:lnTo>
                    <a:pt x="7467" y="6113"/>
                  </a:lnTo>
                  <a:cubicBezTo>
                    <a:pt x="7530" y="5987"/>
                    <a:pt x="7499" y="5829"/>
                    <a:pt x="7467" y="5703"/>
                  </a:cubicBezTo>
                  <a:lnTo>
                    <a:pt x="4191" y="1"/>
                  </a:lnTo>
                  <a:lnTo>
                    <a:pt x="4191" y="4727"/>
                  </a:lnTo>
                  <a:cubicBezTo>
                    <a:pt x="4663" y="4884"/>
                    <a:pt x="5010" y="5357"/>
                    <a:pt x="5010" y="5892"/>
                  </a:cubicBezTo>
                  <a:cubicBezTo>
                    <a:pt x="5010" y="6585"/>
                    <a:pt x="4474" y="7121"/>
                    <a:pt x="3750" y="7121"/>
                  </a:cubicBezTo>
                  <a:cubicBezTo>
                    <a:pt x="3088" y="7121"/>
                    <a:pt x="2521" y="6585"/>
                    <a:pt x="2521" y="5892"/>
                  </a:cubicBezTo>
                  <a:cubicBezTo>
                    <a:pt x="2521" y="5357"/>
                    <a:pt x="2899" y="4916"/>
                    <a:pt x="3372" y="4727"/>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84"/>
            <p:cNvSpPr/>
            <p:nvPr/>
          </p:nvSpPr>
          <p:spPr>
            <a:xfrm>
              <a:off x="-38067200" y="4196050"/>
              <a:ext cx="104775" cy="75625"/>
            </a:xfrm>
            <a:custGeom>
              <a:avLst/>
              <a:gdLst/>
              <a:ahLst/>
              <a:cxnLst/>
              <a:rect l="l" t="t" r="r" b="b"/>
              <a:pathLst>
                <a:path w="4191" h="3025" extrusionOk="0">
                  <a:moveTo>
                    <a:pt x="32" y="0"/>
                  </a:moveTo>
                  <a:lnTo>
                    <a:pt x="32" y="2615"/>
                  </a:lnTo>
                  <a:cubicBezTo>
                    <a:pt x="1" y="2836"/>
                    <a:pt x="190" y="3025"/>
                    <a:pt x="442" y="3025"/>
                  </a:cubicBezTo>
                  <a:lnTo>
                    <a:pt x="3750" y="3025"/>
                  </a:lnTo>
                  <a:cubicBezTo>
                    <a:pt x="3970" y="3025"/>
                    <a:pt x="4191" y="2836"/>
                    <a:pt x="4191" y="2615"/>
                  </a:cubicBezTo>
                  <a:lnTo>
                    <a:pt x="41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85" name="Google Shape;6885;p84"/>
          <p:cNvSpPr/>
          <p:nvPr/>
        </p:nvSpPr>
        <p:spPr>
          <a:xfrm>
            <a:off x="2228355" y="4040658"/>
            <a:ext cx="383790" cy="370266"/>
          </a:xfrm>
          <a:custGeom>
            <a:avLst/>
            <a:gdLst/>
            <a:ahLst/>
            <a:cxnLst/>
            <a:rect l="l" t="t" r="r" b="b"/>
            <a:pathLst>
              <a:path w="13139" h="12676" extrusionOk="0">
                <a:moveTo>
                  <a:pt x="7184" y="1702"/>
                </a:moveTo>
                <a:cubicBezTo>
                  <a:pt x="7909" y="1702"/>
                  <a:pt x="8444" y="2237"/>
                  <a:pt x="8444" y="2962"/>
                </a:cubicBezTo>
                <a:cubicBezTo>
                  <a:pt x="8444" y="3623"/>
                  <a:pt x="7877" y="4222"/>
                  <a:pt x="7184" y="4222"/>
                </a:cubicBezTo>
                <a:cubicBezTo>
                  <a:pt x="6491" y="4222"/>
                  <a:pt x="5955" y="3655"/>
                  <a:pt x="5955" y="2962"/>
                </a:cubicBezTo>
                <a:cubicBezTo>
                  <a:pt x="5955" y="2237"/>
                  <a:pt x="6491" y="1702"/>
                  <a:pt x="7184" y="1702"/>
                </a:cubicBezTo>
                <a:close/>
                <a:moveTo>
                  <a:pt x="3813" y="2521"/>
                </a:moveTo>
                <a:cubicBezTo>
                  <a:pt x="4506" y="2521"/>
                  <a:pt x="5073" y="3056"/>
                  <a:pt x="5073" y="3781"/>
                </a:cubicBezTo>
                <a:cubicBezTo>
                  <a:pt x="5073" y="4474"/>
                  <a:pt x="4506" y="5041"/>
                  <a:pt x="3813" y="5041"/>
                </a:cubicBezTo>
                <a:cubicBezTo>
                  <a:pt x="3088" y="5041"/>
                  <a:pt x="2553" y="4474"/>
                  <a:pt x="2553" y="3781"/>
                </a:cubicBezTo>
                <a:cubicBezTo>
                  <a:pt x="2521" y="3056"/>
                  <a:pt x="3088" y="2521"/>
                  <a:pt x="3813" y="2521"/>
                </a:cubicBezTo>
                <a:close/>
                <a:moveTo>
                  <a:pt x="2931" y="5892"/>
                </a:moveTo>
                <a:cubicBezTo>
                  <a:pt x="3656" y="5892"/>
                  <a:pt x="4191" y="6459"/>
                  <a:pt x="4191" y="7152"/>
                </a:cubicBezTo>
                <a:cubicBezTo>
                  <a:pt x="4191" y="7877"/>
                  <a:pt x="3656" y="8412"/>
                  <a:pt x="2931" y="8412"/>
                </a:cubicBezTo>
                <a:cubicBezTo>
                  <a:pt x="2238" y="8412"/>
                  <a:pt x="1671" y="7877"/>
                  <a:pt x="1671" y="7152"/>
                </a:cubicBezTo>
                <a:cubicBezTo>
                  <a:pt x="1671" y="6459"/>
                  <a:pt x="2238" y="5892"/>
                  <a:pt x="2931" y="5892"/>
                </a:cubicBezTo>
                <a:close/>
                <a:moveTo>
                  <a:pt x="5514" y="8475"/>
                </a:moveTo>
                <a:cubicBezTo>
                  <a:pt x="6207" y="8475"/>
                  <a:pt x="6775" y="9011"/>
                  <a:pt x="6775" y="9735"/>
                </a:cubicBezTo>
                <a:cubicBezTo>
                  <a:pt x="6775" y="10397"/>
                  <a:pt x="6176" y="10996"/>
                  <a:pt x="5514" y="10996"/>
                </a:cubicBezTo>
                <a:cubicBezTo>
                  <a:pt x="4790" y="10996"/>
                  <a:pt x="4254" y="10429"/>
                  <a:pt x="4254" y="9735"/>
                </a:cubicBezTo>
                <a:cubicBezTo>
                  <a:pt x="4254" y="9011"/>
                  <a:pt x="4790" y="8475"/>
                  <a:pt x="5514" y="8475"/>
                </a:cubicBezTo>
                <a:close/>
                <a:moveTo>
                  <a:pt x="6333" y="0"/>
                </a:moveTo>
                <a:cubicBezTo>
                  <a:pt x="2836" y="0"/>
                  <a:pt x="1" y="2836"/>
                  <a:pt x="1" y="6333"/>
                </a:cubicBezTo>
                <a:cubicBezTo>
                  <a:pt x="1" y="9420"/>
                  <a:pt x="2143" y="11878"/>
                  <a:pt x="4916" y="12508"/>
                </a:cubicBezTo>
                <a:cubicBezTo>
                  <a:pt x="5408" y="12621"/>
                  <a:pt x="5838" y="12675"/>
                  <a:pt x="6211" y="12675"/>
                </a:cubicBezTo>
                <a:cubicBezTo>
                  <a:pt x="7914" y="12675"/>
                  <a:pt x="8444" y="11545"/>
                  <a:pt x="8444" y="9735"/>
                </a:cubicBezTo>
                <a:cubicBezTo>
                  <a:pt x="8444" y="9011"/>
                  <a:pt x="9011" y="8475"/>
                  <a:pt x="9705" y="8475"/>
                </a:cubicBezTo>
                <a:cubicBezTo>
                  <a:pt x="11878" y="8475"/>
                  <a:pt x="13139" y="7719"/>
                  <a:pt x="12508" y="4915"/>
                </a:cubicBezTo>
                <a:cubicBezTo>
                  <a:pt x="11878" y="2206"/>
                  <a:pt x="9452"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886" name="Google Shape;6886;p84"/>
          <p:cNvGrpSpPr/>
          <p:nvPr/>
        </p:nvGrpSpPr>
        <p:grpSpPr>
          <a:xfrm>
            <a:off x="2542151" y="1312318"/>
            <a:ext cx="373654" cy="369068"/>
            <a:chOff x="-41530375" y="3218800"/>
            <a:chExt cx="319800" cy="315875"/>
          </a:xfrm>
        </p:grpSpPr>
        <p:sp>
          <p:nvSpPr>
            <p:cNvPr id="6887" name="Google Shape;6887;p84"/>
            <p:cNvSpPr/>
            <p:nvPr/>
          </p:nvSpPr>
          <p:spPr>
            <a:xfrm>
              <a:off x="-41530375" y="3337550"/>
              <a:ext cx="199300" cy="197125"/>
            </a:xfrm>
            <a:custGeom>
              <a:avLst/>
              <a:gdLst/>
              <a:ahLst/>
              <a:cxnLst/>
              <a:rect l="l" t="t" r="r" b="b"/>
              <a:pathLst>
                <a:path w="7972" h="7885" extrusionOk="0">
                  <a:moveTo>
                    <a:pt x="3245" y="0"/>
                  </a:moveTo>
                  <a:lnTo>
                    <a:pt x="473" y="2804"/>
                  </a:lnTo>
                  <a:cubicBezTo>
                    <a:pt x="0" y="3277"/>
                    <a:pt x="0" y="4064"/>
                    <a:pt x="473" y="4568"/>
                  </a:cubicBezTo>
                  <a:lnTo>
                    <a:pt x="3403" y="7530"/>
                  </a:lnTo>
                  <a:cubicBezTo>
                    <a:pt x="3639" y="7766"/>
                    <a:pt x="3954" y="7884"/>
                    <a:pt x="4277" y="7884"/>
                  </a:cubicBezTo>
                  <a:cubicBezTo>
                    <a:pt x="4600" y="7884"/>
                    <a:pt x="4931" y="7766"/>
                    <a:pt x="5199" y="7530"/>
                  </a:cubicBezTo>
                  <a:lnTo>
                    <a:pt x="7971" y="4726"/>
                  </a:lnTo>
                  <a:lnTo>
                    <a:pt x="324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84"/>
            <p:cNvSpPr/>
            <p:nvPr/>
          </p:nvSpPr>
          <p:spPr>
            <a:xfrm>
              <a:off x="-41435075" y="3218800"/>
              <a:ext cx="224500" cy="221950"/>
            </a:xfrm>
            <a:custGeom>
              <a:avLst/>
              <a:gdLst/>
              <a:ahLst/>
              <a:cxnLst/>
              <a:rect l="l" t="t" r="r" b="b"/>
              <a:pathLst>
                <a:path w="8980" h="8878" extrusionOk="0">
                  <a:moveTo>
                    <a:pt x="4395" y="1"/>
                  </a:moveTo>
                  <a:cubicBezTo>
                    <a:pt x="4285" y="1"/>
                    <a:pt x="4175" y="40"/>
                    <a:pt x="4096" y="119"/>
                  </a:cubicBezTo>
                  <a:lnTo>
                    <a:pt x="1" y="4152"/>
                  </a:lnTo>
                  <a:lnTo>
                    <a:pt x="4726" y="8877"/>
                  </a:lnTo>
                  <a:lnTo>
                    <a:pt x="8822" y="4845"/>
                  </a:lnTo>
                  <a:cubicBezTo>
                    <a:pt x="8979" y="4687"/>
                    <a:pt x="8979" y="4404"/>
                    <a:pt x="8822" y="4246"/>
                  </a:cubicBezTo>
                  <a:lnTo>
                    <a:pt x="4695" y="119"/>
                  </a:lnTo>
                  <a:cubicBezTo>
                    <a:pt x="4616" y="40"/>
                    <a:pt x="4506" y="1"/>
                    <a:pt x="4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89" name="Google Shape;6889;p84"/>
          <p:cNvGrpSpPr/>
          <p:nvPr/>
        </p:nvGrpSpPr>
        <p:grpSpPr>
          <a:xfrm>
            <a:off x="2544444" y="1827476"/>
            <a:ext cx="369068" cy="289004"/>
            <a:chOff x="-41526450" y="3653375"/>
            <a:chExt cx="315875" cy="247350"/>
          </a:xfrm>
        </p:grpSpPr>
        <p:sp>
          <p:nvSpPr>
            <p:cNvPr id="6890" name="Google Shape;6890;p84"/>
            <p:cNvSpPr/>
            <p:nvPr/>
          </p:nvSpPr>
          <p:spPr>
            <a:xfrm>
              <a:off x="-41526450" y="3860525"/>
              <a:ext cx="315875" cy="40200"/>
            </a:xfrm>
            <a:custGeom>
              <a:avLst/>
              <a:gdLst/>
              <a:ahLst/>
              <a:cxnLst/>
              <a:rect l="l" t="t" r="r" b="b"/>
              <a:pathLst>
                <a:path w="12635" h="1608" extrusionOk="0">
                  <a:moveTo>
                    <a:pt x="379" y="0"/>
                  </a:moveTo>
                  <a:cubicBezTo>
                    <a:pt x="159" y="0"/>
                    <a:pt x="1" y="189"/>
                    <a:pt x="1" y="378"/>
                  </a:cubicBezTo>
                  <a:cubicBezTo>
                    <a:pt x="1" y="1040"/>
                    <a:pt x="537" y="1607"/>
                    <a:pt x="1198" y="1607"/>
                  </a:cubicBezTo>
                  <a:lnTo>
                    <a:pt x="11406" y="1607"/>
                  </a:lnTo>
                  <a:cubicBezTo>
                    <a:pt x="12067" y="1607"/>
                    <a:pt x="12634" y="1072"/>
                    <a:pt x="12634" y="378"/>
                  </a:cubicBezTo>
                  <a:cubicBezTo>
                    <a:pt x="12603" y="158"/>
                    <a:pt x="12445" y="0"/>
                    <a:pt x="12193" y="0"/>
                  </a:cubicBezTo>
                  <a:lnTo>
                    <a:pt x="10965" y="0"/>
                  </a:lnTo>
                  <a:lnTo>
                    <a:pt x="10965" y="378"/>
                  </a:lnTo>
                  <a:cubicBezTo>
                    <a:pt x="10965" y="630"/>
                    <a:pt x="10776" y="819"/>
                    <a:pt x="10555" y="819"/>
                  </a:cubicBezTo>
                  <a:cubicBezTo>
                    <a:pt x="10303" y="819"/>
                    <a:pt x="10146" y="630"/>
                    <a:pt x="10146" y="378"/>
                  </a:cubicBezTo>
                  <a:lnTo>
                    <a:pt x="10146" y="0"/>
                  </a:lnTo>
                  <a:lnTo>
                    <a:pt x="9326" y="0"/>
                  </a:lnTo>
                  <a:lnTo>
                    <a:pt x="9326" y="378"/>
                  </a:lnTo>
                  <a:cubicBezTo>
                    <a:pt x="9326" y="630"/>
                    <a:pt x="9137" y="819"/>
                    <a:pt x="8917" y="819"/>
                  </a:cubicBezTo>
                  <a:cubicBezTo>
                    <a:pt x="8696" y="819"/>
                    <a:pt x="8507" y="630"/>
                    <a:pt x="8507" y="378"/>
                  </a:cubicBez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84"/>
            <p:cNvSpPr/>
            <p:nvPr/>
          </p:nvSpPr>
          <p:spPr>
            <a:xfrm>
              <a:off x="-41506750" y="3653375"/>
              <a:ext cx="275700" cy="186700"/>
            </a:xfrm>
            <a:custGeom>
              <a:avLst/>
              <a:gdLst/>
              <a:ahLst/>
              <a:cxnLst/>
              <a:rect l="l" t="t" r="r" b="b"/>
              <a:pathLst>
                <a:path w="11028" h="7468" extrusionOk="0">
                  <a:moveTo>
                    <a:pt x="3794" y="1673"/>
                  </a:moveTo>
                  <a:cubicBezTo>
                    <a:pt x="3841" y="1673"/>
                    <a:pt x="3890" y="1682"/>
                    <a:pt x="3939" y="1702"/>
                  </a:cubicBezTo>
                  <a:lnTo>
                    <a:pt x="6428" y="2521"/>
                  </a:lnTo>
                  <a:cubicBezTo>
                    <a:pt x="6680" y="2616"/>
                    <a:pt x="6806" y="2994"/>
                    <a:pt x="6585" y="3214"/>
                  </a:cubicBezTo>
                  <a:lnTo>
                    <a:pt x="6018" y="3750"/>
                  </a:lnTo>
                  <a:lnTo>
                    <a:pt x="7404" y="5136"/>
                  </a:lnTo>
                  <a:cubicBezTo>
                    <a:pt x="7593" y="5262"/>
                    <a:pt x="7593" y="5514"/>
                    <a:pt x="7436" y="5671"/>
                  </a:cubicBezTo>
                  <a:cubicBezTo>
                    <a:pt x="7357" y="5750"/>
                    <a:pt x="7247" y="5790"/>
                    <a:pt x="7136" y="5790"/>
                  </a:cubicBezTo>
                  <a:cubicBezTo>
                    <a:pt x="7026" y="5790"/>
                    <a:pt x="6916" y="5750"/>
                    <a:pt x="6837" y="5671"/>
                  </a:cubicBezTo>
                  <a:lnTo>
                    <a:pt x="5451" y="4317"/>
                  </a:lnTo>
                  <a:lnTo>
                    <a:pt x="4915" y="4852"/>
                  </a:lnTo>
                  <a:cubicBezTo>
                    <a:pt x="4821" y="4947"/>
                    <a:pt x="4714" y="4988"/>
                    <a:pt x="4613" y="4988"/>
                  </a:cubicBezTo>
                  <a:cubicBezTo>
                    <a:pt x="4444" y="4988"/>
                    <a:pt x="4293" y="4872"/>
                    <a:pt x="4254" y="4695"/>
                  </a:cubicBezTo>
                  <a:lnTo>
                    <a:pt x="3435" y="2206"/>
                  </a:lnTo>
                  <a:cubicBezTo>
                    <a:pt x="3328" y="1940"/>
                    <a:pt x="3537" y="1673"/>
                    <a:pt x="3794" y="1673"/>
                  </a:cubicBezTo>
                  <a:close/>
                  <a:moveTo>
                    <a:pt x="1198" y="1"/>
                  </a:moveTo>
                  <a:cubicBezTo>
                    <a:pt x="536" y="1"/>
                    <a:pt x="1" y="568"/>
                    <a:pt x="1" y="1229"/>
                  </a:cubicBezTo>
                  <a:lnTo>
                    <a:pt x="1" y="7467"/>
                  </a:lnTo>
                  <a:lnTo>
                    <a:pt x="11027" y="7467"/>
                  </a:lnTo>
                  <a:lnTo>
                    <a:pt x="11027" y="1229"/>
                  </a:lnTo>
                  <a:cubicBezTo>
                    <a:pt x="11027" y="568"/>
                    <a:pt x="10460" y="1"/>
                    <a:pt x="97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2" name="Google Shape;6892;p84"/>
          <p:cNvGrpSpPr/>
          <p:nvPr/>
        </p:nvGrpSpPr>
        <p:grpSpPr>
          <a:xfrm>
            <a:off x="2545831" y="2190140"/>
            <a:ext cx="366293" cy="369974"/>
            <a:chOff x="-41526450" y="3951100"/>
            <a:chExt cx="313500" cy="316650"/>
          </a:xfrm>
        </p:grpSpPr>
        <p:sp>
          <p:nvSpPr>
            <p:cNvPr id="6893" name="Google Shape;6893;p84"/>
            <p:cNvSpPr/>
            <p:nvPr/>
          </p:nvSpPr>
          <p:spPr>
            <a:xfrm>
              <a:off x="-41483125" y="4041675"/>
              <a:ext cx="226075" cy="226075"/>
            </a:xfrm>
            <a:custGeom>
              <a:avLst/>
              <a:gdLst/>
              <a:ahLst/>
              <a:cxnLst/>
              <a:rect l="l" t="t" r="r" b="b"/>
              <a:pathLst>
                <a:path w="9043" h="9043" extrusionOk="0">
                  <a:moveTo>
                    <a:pt x="4506" y="2174"/>
                  </a:moveTo>
                  <a:cubicBezTo>
                    <a:pt x="6144" y="2174"/>
                    <a:pt x="7404" y="3466"/>
                    <a:pt x="7436" y="5041"/>
                  </a:cubicBezTo>
                  <a:cubicBezTo>
                    <a:pt x="7436" y="6648"/>
                    <a:pt x="6144" y="7908"/>
                    <a:pt x="4506" y="7908"/>
                  </a:cubicBezTo>
                  <a:cubicBezTo>
                    <a:pt x="2899" y="7908"/>
                    <a:pt x="1639" y="6616"/>
                    <a:pt x="1639" y="5041"/>
                  </a:cubicBezTo>
                  <a:cubicBezTo>
                    <a:pt x="1639" y="3466"/>
                    <a:pt x="2931" y="2174"/>
                    <a:pt x="4506" y="2174"/>
                  </a:cubicBezTo>
                  <a:close/>
                  <a:moveTo>
                    <a:pt x="4506" y="0"/>
                  </a:moveTo>
                  <a:lnTo>
                    <a:pt x="1" y="3214"/>
                  </a:lnTo>
                  <a:lnTo>
                    <a:pt x="1" y="8664"/>
                  </a:lnTo>
                  <a:cubicBezTo>
                    <a:pt x="1" y="8885"/>
                    <a:pt x="190" y="9042"/>
                    <a:pt x="379" y="9042"/>
                  </a:cubicBezTo>
                  <a:lnTo>
                    <a:pt x="8665" y="9042"/>
                  </a:lnTo>
                  <a:cubicBezTo>
                    <a:pt x="8885" y="9042"/>
                    <a:pt x="9043" y="8853"/>
                    <a:pt x="9043" y="8664"/>
                  </a:cubicBezTo>
                  <a:lnTo>
                    <a:pt x="9043" y="3214"/>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84"/>
            <p:cNvSpPr/>
            <p:nvPr/>
          </p:nvSpPr>
          <p:spPr>
            <a:xfrm>
              <a:off x="-41422475" y="4114925"/>
              <a:ext cx="104775" cy="104775"/>
            </a:xfrm>
            <a:custGeom>
              <a:avLst/>
              <a:gdLst/>
              <a:ahLst/>
              <a:cxnLst/>
              <a:rect l="l" t="t" r="r" b="b"/>
              <a:pathLst>
                <a:path w="4191" h="4191" extrusionOk="0">
                  <a:moveTo>
                    <a:pt x="2080" y="1040"/>
                  </a:moveTo>
                  <a:cubicBezTo>
                    <a:pt x="2332" y="1040"/>
                    <a:pt x="2521" y="1229"/>
                    <a:pt x="2521" y="1450"/>
                  </a:cubicBezTo>
                  <a:lnTo>
                    <a:pt x="2521" y="1859"/>
                  </a:lnTo>
                  <a:lnTo>
                    <a:pt x="2931" y="1859"/>
                  </a:lnTo>
                  <a:cubicBezTo>
                    <a:pt x="3151" y="1859"/>
                    <a:pt x="3372" y="2080"/>
                    <a:pt x="3372" y="2269"/>
                  </a:cubicBezTo>
                  <a:cubicBezTo>
                    <a:pt x="3372" y="2489"/>
                    <a:pt x="3151" y="2710"/>
                    <a:pt x="2931" y="2710"/>
                  </a:cubicBezTo>
                  <a:lnTo>
                    <a:pt x="2080" y="2710"/>
                  </a:lnTo>
                  <a:cubicBezTo>
                    <a:pt x="1859" y="2710"/>
                    <a:pt x="1702" y="2489"/>
                    <a:pt x="1702" y="2269"/>
                  </a:cubicBezTo>
                  <a:lnTo>
                    <a:pt x="1702" y="1450"/>
                  </a:lnTo>
                  <a:cubicBezTo>
                    <a:pt x="1702" y="1198"/>
                    <a:pt x="1891" y="1040"/>
                    <a:pt x="2080" y="1040"/>
                  </a:cubicBezTo>
                  <a:close/>
                  <a:moveTo>
                    <a:pt x="2080" y="0"/>
                  </a:moveTo>
                  <a:cubicBezTo>
                    <a:pt x="946" y="0"/>
                    <a:pt x="64" y="946"/>
                    <a:pt x="1" y="2111"/>
                  </a:cubicBezTo>
                  <a:cubicBezTo>
                    <a:pt x="64" y="3277"/>
                    <a:pt x="946" y="4191"/>
                    <a:pt x="2080" y="4191"/>
                  </a:cubicBezTo>
                  <a:cubicBezTo>
                    <a:pt x="3246" y="4191"/>
                    <a:pt x="4128" y="3245"/>
                    <a:pt x="4191" y="2111"/>
                  </a:cubicBezTo>
                  <a:cubicBezTo>
                    <a:pt x="4191" y="977"/>
                    <a:pt x="3246" y="63"/>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84"/>
            <p:cNvSpPr/>
            <p:nvPr/>
          </p:nvSpPr>
          <p:spPr>
            <a:xfrm>
              <a:off x="-41526450" y="3951100"/>
              <a:ext cx="313500" cy="165575"/>
            </a:xfrm>
            <a:custGeom>
              <a:avLst/>
              <a:gdLst/>
              <a:ahLst/>
              <a:cxnLst/>
              <a:rect l="l" t="t" r="r" b="b"/>
              <a:pathLst>
                <a:path w="12540" h="6623" extrusionOk="0">
                  <a:moveTo>
                    <a:pt x="6239" y="0"/>
                  </a:moveTo>
                  <a:cubicBezTo>
                    <a:pt x="6018" y="0"/>
                    <a:pt x="5861" y="189"/>
                    <a:pt x="5861" y="378"/>
                  </a:cubicBezTo>
                  <a:lnTo>
                    <a:pt x="5861" y="1859"/>
                  </a:lnTo>
                  <a:lnTo>
                    <a:pt x="1891" y="4695"/>
                  </a:lnTo>
                  <a:lnTo>
                    <a:pt x="222" y="5860"/>
                  </a:lnTo>
                  <a:cubicBezTo>
                    <a:pt x="32" y="5986"/>
                    <a:pt x="1" y="6270"/>
                    <a:pt x="159" y="6459"/>
                  </a:cubicBezTo>
                  <a:cubicBezTo>
                    <a:pt x="230" y="6566"/>
                    <a:pt x="342" y="6623"/>
                    <a:pt x="460" y="6623"/>
                  </a:cubicBezTo>
                  <a:cubicBezTo>
                    <a:pt x="550" y="6623"/>
                    <a:pt x="644" y="6590"/>
                    <a:pt x="726" y="6522"/>
                  </a:cubicBezTo>
                  <a:lnTo>
                    <a:pt x="6050" y="2741"/>
                  </a:lnTo>
                  <a:cubicBezTo>
                    <a:pt x="6129" y="2678"/>
                    <a:pt x="6215" y="2647"/>
                    <a:pt x="6298" y="2647"/>
                  </a:cubicBezTo>
                  <a:cubicBezTo>
                    <a:pt x="6381" y="2647"/>
                    <a:pt x="6459" y="2678"/>
                    <a:pt x="6523" y="2741"/>
                  </a:cubicBezTo>
                  <a:lnTo>
                    <a:pt x="11847" y="6522"/>
                  </a:lnTo>
                  <a:cubicBezTo>
                    <a:pt x="11926" y="6575"/>
                    <a:pt x="12016" y="6600"/>
                    <a:pt x="12105" y="6600"/>
                  </a:cubicBezTo>
                  <a:cubicBezTo>
                    <a:pt x="12230" y="6600"/>
                    <a:pt x="12354" y="6551"/>
                    <a:pt x="12445" y="6459"/>
                  </a:cubicBezTo>
                  <a:cubicBezTo>
                    <a:pt x="12540" y="6270"/>
                    <a:pt x="12508" y="6018"/>
                    <a:pt x="12351" y="5860"/>
                  </a:cubicBezTo>
                  <a:lnTo>
                    <a:pt x="10713" y="4695"/>
                  </a:lnTo>
                  <a:lnTo>
                    <a:pt x="6712" y="1859"/>
                  </a:lnTo>
                  <a:lnTo>
                    <a:pt x="6712" y="378"/>
                  </a:lnTo>
                  <a:cubicBezTo>
                    <a:pt x="6680" y="189"/>
                    <a:pt x="6491" y="0"/>
                    <a:pt x="6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96" name="Google Shape;6896;p84"/>
          <p:cNvGrpSpPr/>
          <p:nvPr/>
        </p:nvGrpSpPr>
        <p:grpSpPr>
          <a:xfrm>
            <a:off x="1311086" y="2684269"/>
            <a:ext cx="339595" cy="371814"/>
            <a:chOff x="-39625900" y="3238300"/>
            <a:chExt cx="290650" cy="318225"/>
          </a:xfrm>
        </p:grpSpPr>
        <p:sp>
          <p:nvSpPr>
            <p:cNvPr id="6897" name="Google Shape;6897;p84"/>
            <p:cNvSpPr/>
            <p:nvPr/>
          </p:nvSpPr>
          <p:spPr>
            <a:xfrm>
              <a:off x="-39625900" y="3238300"/>
              <a:ext cx="290650" cy="318225"/>
            </a:xfrm>
            <a:custGeom>
              <a:avLst/>
              <a:gdLst/>
              <a:ahLst/>
              <a:cxnLst/>
              <a:rect l="l" t="t" r="r" b="b"/>
              <a:pathLst>
                <a:path w="11626" h="12729" extrusionOk="0">
                  <a:moveTo>
                    <a:pt x="442" y="1"/>
                  </a:moveTo>
                  <a:cubicBezTo>
                    <a:pt x="221" y="1"/>
                    <a:pt x="32" y="190"/>
                    <a:pt x="32" y="442"/>
                  </a:cubicBezTo>
                  <a:lnTo>
                    <a:pt x="32" y="4159"/>
                  </a:lnTo>
                  <a:cubicBezTo>
                    <a:pt x="32" y="4317"/>
                    <a:pt x="126" y="4474"/>
                    <a:pt x="284" y="4569"/>
                  </a:cubicBezTo>
                  <a:cubicBezTo>
                    <a:pt x="1072" y="4821"/>
                    <a:pt x="1670" y="5640"/>
                    <a:pt x="1670" y="6491"/>
                  </a:cubicBezTo>
                  <a:cubicBezTo>
                    <a:pt x="1670" y="7404"/>
                    <a:pt x="1103" y="8129"/>
                    <a:pt x="284" y="8475"/>
                  </a:cubicBezTo>
                  <a:cubicBezTo>
                    <a:pt x="126" y="8507"/>
                    <a:pt x="0" y="8664"/>
                    <a:pt x="0" y="8853"/>
                  </a:cubicBezTo>
                  <a:lnTo>
                    <a:pt x="0" y="12319"/>
                  </a:lnTo>
                  <a:cubicBezTo>
                    <a:pt x="0" y="12571"/>
                    <a:pt x="221" y="12729"/>
                    <a:pt x="442" y="12729"/>
                  </a:cubicBezTo>
                  <a:lnTo>
                    <a:pt x="3308" y="12729"/>
                  </a:lnTo>
                  <a:lnTo>
                    <a:pt x="3308" y="4852"/>
                  </a:lnTo>
                  <a:cubicBezTo>
                    <a:pt x="3308" y="3687"/>
                    <a:pt x="4254" y="2805"/>
                    <a:pt x="5419" y="2741"/>
                  </a:cubicBezTo>
                  <a:lnTo>
                    <a:pt x="6238" y="2741"/>
                  </a:lnTo>
                  <a:cubicBezTo>
                    <a:pt x="7373" y="2741"/>
                    <a:pt x="8286" y="3687"/>
                    <a:pt x="8318" y="4852"/>
                  </a:cubicBezTo>
                  <a:lnTo>
                    <a:pt x="8318" y="12729"/>
                  </a:lnTo>
                  <a:lnTo>
                    <a:pt x="11216" y="12729"/>
                  </a:lnTo>
                  <a:cubicBezTo>
                    <a:pt x="11437" y="12729"/>
                    <a:pt x="11594" y="12508"/>
                    <a:pt x="11626" y="12319"/>
                  </a:cubicBezTo>
                  <a:lnTo>
                    <a:pt x="11626" y="8853"/>
                  </a:lnTo>
                  <a:cubicBezTo>
                    <a:pt x="11626" y="8696"/>
                    <a:pt x="11500" y="8538"/>
                    <a:pt x="11374" y="8475"/>
                  </a:cubicBezTo>
                  <a:cubicBezTo>
                    <a:pt x="10586" y="8192"/>
                    <a:pt x="9988" y="7404"/>
                    <a:pt x="9988" y="6491"/>
                  </a:cubicBezTo>
                  <a:cubicBezTo>
                    <a:pt x="9988" y="5577"/>
                    <a:pt x="10586" y="4852"/>
                    <a:pt x="11374" y="4569"/>
                  </a:cubicBezTo>
                  <a:cubicBezTo>
                    <a:pt x="11531" y="4537"/>
                    <a:pt x="11626" y="4380"/>
                    <a:pt x="11626" y="4159"/>
                  </a:cubicBezTo>
                  <a:lnTo>
                    <a:pt x="11626" y="442"/>
                  </a:lnTo>
                  <a:cubicBezTo>
                    <a:pt x="11626" y="190"/>
                    <a:pt x="11437" y="1"/>
                    <a:pt x="11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84"/>
            <p:cNvSpPr/>
            <p:nvPr/>
          </p:nvSpPr>
          <p:spPr>
            <a:xfrm>
              <a:off x="-39521150" y="3328875"/>
              <a:ext cx="82725" cy="227650"/>
            </a:xfrm>
            <a:custGeom>
              <a:avLst/>
              <a:gdLst/>
              <a:ahLst/>
              <a:cxnLst/>
              <a:rect l="l" t="t" r="r" b="b"/>
              <a:pathLst>
                <a:path w="3309" h="9106" extrusionOk="0">
                  <a:moveTo>
                    <a:pt x="1607" y="3309"/>
                  </a:moveTo>
                  <a:cubicBezTo>
                    <a:pt x="2080" y="3309"/>
                    <a:pt x="2426" y="3655"/>
                    <a:pt x="2426" y="4128"/>
                  </a:cubicBezTo>
                  <a:cubicBezTo>
                    <a:pt x="2426" y="4600"/>
                    <a:pt x="2080" y="4947"/>
                    <a:pt x="1607" y="4947"/>
                  </a:cubicBezTo>
                  <a:cubicBezTo>
                    <a:pt x="1135" y="4947"/>
                    <a:pt x="788" y="4600"/>
                    <a:pt x="788" y="4128"/>
                  </a:cubicBezTo>
                  <a:cubicBezTo>
                    <a:pt x="788" y="3655"/>
                    <a:pt x="1135" y="3309"/>
                    <a:pt x="1607" y="3309"/>
                  </a:cubicBezTo>
                  <a:close/>
                  <a:moveTo>
                    <a:pt x="1229" y="1"/>
                  </a:moveTo>
                  <a:cubicBezTo>
                    <a:pt x="536" y="1"/>
                    <a:pt x="1" y="536"/>
                    <a:pt x="1" y="1261"/>
                  </a:cubicBezTo>
                  <a:lnTo>
                    <a:pt x="1" y="9106"/>
                  </a:lnTo>
                  <a:lnTo>
                    <a:pt x="3309" y="9106"/>
                  </a:lnTo>
                  <a:lnTo>
                    <a:pt x="3309" y="1229"/>
                  </a:lnTo>
                  <a:cubicBezTo>
                    <a:pt x="3309" y="536"/>
                    <a:pt x="2742"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899" name="Google Shape;6899;p84"/>
          <p:cNvSpPr/>
          <p:nvPr/>
        </p:nvSpPr>
        <p:spPr>
          <a:xfrm>
            <a:off x="1333259" y="3143395"/>
            <a:ext cx="315672" cy="369974"/>
          </a:xfrm>
          <a:custGeom>
            <a:avLst/>
            <a:gdLst/>
            <a:ahLst/>
            <a:cxnLst/>
            <a:rect l="l" t="t" r="r" b="b"/>
            <a:pathLst>
              <a:path w="10807" h="12666" extrusionOk="0">
                <a:moveTo>
                  <a:pt x="5419" y="851"/>
                </a:moveTo>
                <a:cubicBezTo>
                  <a:pt x="5640" y="851"/>
                  <a:pt x="5797" y="1040"/>
                  <a:pt x="5829" y="1261"/>
                </a:cubicBezTo>
                <a:cubicBezTo>
                  <a:pt x="5829" y="1513"/>
                  <a:pt x="6049" y="1670"/>
                  <a:pt x="6270" y="1670"/>
                </a:cubicBezTo>
                <a:lnTo>
                  <a:pt x="7940" y="1670"/>
                </a:lnTo>
                <a:cubicBezTo>
                  <a:pt x="8160" y="1670"/>
                  <a:pt x="8318" y="1859"/>
                  <a:pt x="8349" y="2048"/>
                </a:cubicBezTo>
                <a:lnTo>
                  <a:pt x="8349" y="2489"/>
                </a:lnTo>
                <a:lnTo>
                  <a:pt x="2615" y="2489"/>
                </a:lnTo>
                <a:lnTo>
                  <a:pt x="2615" y="2048"/>
                </a:lnTo>
                <a:lnTo>
                  <a:pt x="2521" y="2048"/>
                </a:lnTo>
                <a:cubicBezTo>
                  <a:pt x="2521" y="1828"/>
                  <a:pt x="2741" y="1670"/>
                  <a:pt x="2962" y="1670"/>
                </a:cubicBezTo>
                <a:lnTo>
                  <a:pt x="4569" y="1670"/>
                </a:lnTo>
                <a:cubicBezTo>
                  <a:pt x="4821" y="1670"/>
                  <a:pt x="5010" y="1481"/>
                  <a:pt x="5010" y="1261"/>
                </a:cubicBezTo>
                <a:cubicBezTo>
                  <a:pt x="5010" y="1040"/>
                  <a:pt x="5199" y="882"/>
                  <a:pt x="5419" y="851"/>
                </a:cubicBezTo>
                <a:close/>
                <a:moveTo>
                  <a:pt x="8203" y="5651"/>
                </a:moveTo>
                <a:cubicBezTo>
                  <a:pt x="8417" y="5651"/>
                  <a:pt x="8629" y="5730"/>
                  <a:pt x="8790" y="5892"/>
                </a:cubicBezTo>
                <a:lnTo>
                  <a:pt x="8885" y="5955"/>
                </a:lnTo>
                <a:cubicBezTo>
                  <a:pt x="9200" y="6270"/>
                  <a:pt x="9200" y="6805"/>
                  <a:pt x="8885" y="7152"/>
                </a:cubicBezTo>
                <a:lnTo>
                  <a:pt x="5577" y="10428"/>
                </a:lnTo>
                <a:cubicBezTo>
                  <a:pt x="5419" y="10586"/>
                  <a:pt x="5199" y="10665"/>
                  <a:pt x="4978" y="10665"/>
                </a:cubicBezTo>
                <a:cubicBezTo>
                  <a:pt x="4758" y="10665"/>
                  <a:pt x="4537" y="10586"/>
                  <a:pt x="4380" y="10428"/>
                </a:cubicBezTo>
                <a:lnTo>
                  <a:pt x="2773" y="8822"/>
                </a:lnTo>
                <a:cubicBezTo>
                  <a:pt x="2458" y="8507"/>
                  <a:pt x="2458" y="7971"/>
                  <a:pt x="2773" y="7656"/>
                </a:cubicBezTo>
                <a:lnTo>
                  <a:pt x="2836" y="7561"/>
                </a:lnTo>
                <a:cubicBezTo>
                  <a:pt x="2993" y="7404"/>
                  <a:pt x="3214" y="7325"/>
                  <a:pt x="3434" y="7325"/>
                </a:cubicBezTo>
                <a:cubicBezTo>
                  <a:pt x="3655" y="7325"/>
                  <a:pt x="3876" y="7404"/>
                  <a:pt x="4033" y="7561"/>
                </a:cubicBezTo>
                <a:lnTo>
                  <a:pt x="4978" y="8507"/>
                </a:lnTo>
                <a:lnTo>
                  <a:pt x="7625" y="5860"/>
                </a:lnTo>
                <a:cubicBezTo>
                  <a:pt x="7793" y="5722"/>
                  <a:pt x="7999" y="5651"/>
                  <a:pt x="8203" y="5651"/>
                </a:cubicBezTo>
                <a:close/>
                <a:moveTo>
                  <a:pt x="5419" y="0"/>
                </a:moveTo>
                <a:cubicBezTo>
                  <a:pt x="4852" y="0"/>
                  <a:pt x="4411" y="347"/>
                  <a:pt x="4222" y="851"/>
                </a:cubicBezTo>
                <a:lnTo>
                  <a:pt x="2930" y="851"/>
                </a:lnTo>
                <a:cubicBezTo>
                  <a:pt x="2363" y="851"/>
                  <a:pt x="1954" y="1198"/>
                  <a:pt x="1733" y="1670"/>
                </a:cubicBezTo>
                <a:lnTo>
                  <a:pt x="442" y="1670"/>
                </a:lnTo>
                <a:cubicBezTo>
                  <a:pt x="221" y="1670"/>
                  <a:pt x="0" y="1859"/>
                  <a:pt x="0" y="2048"/>
                </a:cubicBezTo>
                <a:lnTo>
                  <a:pt x="0" y="12256"/>
                </a:lnTo>
                <a:cubicBezTo>
                  <a:pt x="0" y="12508"/>
                  <a:pt x="221" y="12665"/>
                  <a:pt x="442" y="12665"/>
                </a:cubicBezTo>
                <a:lnTo>
                  <a:pt x="10366" y="12665"/>
                </a:lnTo>
                <a:cubicBezTo>
                  <a:pt x="10618" y="12665"/>
                  <a:pt x="10807" y="12445"/>
                  <a:pt x="10807" y="12256"/>
                </a:cubicBezTo>
                <a:lnTo>
                  <a:pt x="10807" y="2048"/>
                </a:lnTo>
                <a:cubicBezTo>
                  <a:pt x="10807" y="1828"/>
                  <a:pt x="10618" y="1670"/>
                  <a:pt x="10366" y="1670"/>
                </a:cubicBezTo>
                <a:lnTo>
                  <a:pt x="9074" y="1670"/>
                </a:lnTo>
                <a:cubicBezTo>
                  <a:pt x="8916" y="1198"/>
                  <a:pt x="8444" y="851"/>
                  <a:pt x="7877" y="851"/>
                </a:cubicBezTo>
                <a:lnTo>
                  <a:pt x="6585" y="851"/>
                </a:lnTo>
                <a:cubicBezTo>
                  <a:pt x="6427" y="378"/>
                  <a:pt x="5955" y="0"/>
                  <a:pt x="5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00" name="Google Shape;6900;p84"/>
          <p:cNvGrpSpPr/>
          <p:nvPr/>
        </p:nvGrpSpPr>
        <p:grpSpPr>
          <a:xfrm>
            <a:off x="1305137" y="3600730"/>
            <a:ext cx="366293" cy="370441"/>
            <a:chOff x="-39647175" y="3972000"/>
            <a:chExt cx="313500" cy="317050"/>
          </a:xfrm>
        </p:grpSpPr>
        <p:sp>
          <p:nvSpPr>
            <p:cNvPr id="6901" name="Google Shape;6901;p84"/>
            <p:cNvSpPr/>
            <p:nvPr/>
          </p:nvSpPr>
          <p:spPr>
            <a:xfrm>
              <a:off x="-39647175" y="3972000"/>
              <a:ext cx="95325" cy="153975"/>
            </a:xfrm>
            <a:custGeom>
              <a:avLst/>
              <a:gdLst/>
              <a:ahLst/>
              <a:cxnLst/>
              <a:rect l="l" t="t" r="r" b="b"/>
              <a:pathLst>
                <a:path w="3813" h="6159" extrusionOk="0">
                  <a:moveTo>
                    <a:pt x="1698" y="1"/>
                  </a:moveTo>
                  <a:cubicBezTo>
                    <a:pt x="1520" y="1"/>
                    <a:pt x="1373" y="138"/>
                    <a:pt x="1293" y="299"/>
                  </a:cubicBezTo>
                  <a:lnTo>
                    <a:pt x="1" y="5119"/>
                  </a:lnTo>
                  <a:cubicBezTo>
                    <a:pt x="1" y="5308"/>
                    <a:pt x="127" y="5528"/>
                    <a:pt x="316" y="5623"/>
                  </a:cubicBezTo>
                  <a:lnTo>
                    <a:pt x="2332" y="6158"/>
                  </a:lnTo>
                  <a:cubicBezTo>
                    <a:pt x="3277" y="2630"/>
                    <a:pt x="2868" y="4111"/>
                    <a:pt x="3813" y="582"/>
                  </a:cubicBezTo>
                  <a:lnTo>
                    <a:pt x="1797" y="15"/>
                  </a:lnTo>
                  <a:cubicBezTo>
                    <a:pt x="1763" y="5"/>
                    <a:pt x="1730" y="1"/>
                    <a:pt x="16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84"/>
            <p:cNvSpPr/>
            <p:nvPr/>
          </p:nvSpPr>
          <p:spPr>
            <a:xfrm>
              <a:off x="-39588875" y="4011750"/>
              <a:ext cx="216600" cy="277300"/>
            </a:xfrm>
            <a:custGeom>
              <a:avLst/>
              <a:gdLst/>
              <a:ahLst/>
              <a:cxnLst/>
              <a:rect l="l" t="t" r="r" b="b"/>
              <a:pathLst>
                <a:path w="8664" h="11092" extrusionOk="0">
                  <a:moveTo>
                    <a:pt x="4348" y="3466"/>
                  </a:moveTo>
                  <a:cubicBezTo>
                    <a:pt x="4820" y="3466"/>
                    <a:pt x="5199" y="3844"/>
                    <a:pt x="5199" y="4316"/>
                  </a:cubicBezTo>
                  <a:cubicBezTo>
                    <a:pt x="5199" y="4789"/>
                    <a:pt x="4820" y="5136"/>
                    <a:pt x="4348" y="5136"/>
                  </a:cubicBezTo>
                  <a:cubicBezTo>
                    <a:pt x="3907" y="5136"/>
                    <a:pt x="3529" y="4789"/>
                    <a:pt x="3529" y="4316"/>
                  </a:cubicBezTo>
                  <a:cubicBezTo>
                    <a:pt x="3529" y="3875"/>
                    <a:pt x="3875" y="3466"/>
                    <a:pt x="4348" y="3466"/>
                  </a:cubicBezTo>
                  <a:close/>
                  <a:moveTo>
                    <a:pt x="5104" y="5766"/>
                  </a:moveTo>
                  <a:lnTo>
                    <a:pt x="6081" y="7624"/>
                  </a:lnTo>
                  <a:lnTo>
                    <a:pt x="2615" y="7624"/>
                  </a:lnTo>
                  <a:lnTo>
                    <a:pt x="3560" y="5766"/>
                  </a:lnTo>
                  <a:cubicBezTo>
                    <a:pt x="3812" y="5892"/>
                    <a:pt x="4096" y="5955"/>
                    <a:pt x="4348" y="5955"/>
                  </a:cubicBezTo>
                  <a:cubicBezTo>
                    <a:pt x="4631" y="5955"/>
                    <a:pt x="4883" y="5892"/>
                    <a:pt x="5104" y="5766"/>
                  </a:cubicBezTo>
                  <a:close/>
                  <a:moveTo>
                    <a:pt x="2048" y="0"/>
                  </a:moveTo>
                  <a:cubicBezTo>
                    <a:pt x="1386" y="2458"/>
                    <a:pt x="1638" y="1544"/>
                    <a:pt x="977" y="4001"/>
                  </a:cubicBezTo>
                  <a:lnTo>
                    <a:pt x="2678" y="4474"/>
                  </a:lnTo>
                  <a:cubicBezTo>
                    <a:pt x="2678" y="4726"/>
                    <a:pt x="2741" y="5010"/>
                    <a:pt x="2899" y="5199"/>
                  </a:cubicBezTo>
                  <a:lnTo>
                    <a:pt x="32" y="10523"/>
                  </a:lnTo>
                  <a:cubicBezTo>
                    <a:pt x="0" y="10680"/>
                    <a:pt x="63" y="10964"/>
                    <a:pt x="252" y="11027"/>
                  </a:cubicBezTo>
                  <a:cubicBezTo>
                    <a:pt x="328" y="11070"/>
                    <a:pt x="404" y="11091"/>
                    <a:pt x="475" y="11091"/>
                  </a:cubicBezTo>
                  <a:cubicBezTo>
                    <a:pt x="613" y="11091"/>
                    <a:pt x="737" y="11014"/>
                    <a:pt x="819" y="10869"/>
                  </a:cubicBezTo>
                  <a:lnTo>
                    <a:pt x="2143" y="8475"/>
                  </a:lnTo>
                  <a:lnTo>
                    <a:pt x="6490" y="8475"/>
                  </a:lnTo>
                  <a:lnTo>
                    <a:pt x="7845" y="10869"/>
                  </a:lnTo>
                  <a:cubicBezTo>
                    <a:pt x="7907" y="11014"/>
                    <a:pt x="8037" y="11091"/>
                    <a:pt x="8173" y="11091"/>
                  </a:cubicBezTo>
                  <a:cubicBezTo>
                    <a:pt x="8243" y="11091"/>
                    <a:pt x="8316" y="11070"/>
                    <a:pt x="8381" y="11027"/>
                  </a:cubicBezTo>
                  <a:cubicBezTo>
                    <a:pt x="8570" y="10932"/>
                    <a:pt x="8664" y="10680"/>
                    <a:pt x="8538" y="10491"/>
                  </a:cubicBezTo>
                  <a:lnTo>
                    <a:pt x="5734" y="5262"/>
                  </a:lnTo>
                  <a:lnTo>
                    <a:pt x="6585" y="5482"/>
                  </a:lnTo>
                  <a:cubicBezTo>
                    <a:pt x="7120" y="3434"/>
                    <a:pt x="6931" y="4222"/>
                    <a:pt x="7624" y="1513"/>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84"/>
            <p:cNvSpPr/>
            <p:nvPr/>
          </p:nvSpPr>
          <p:spPr>
            <a:xfrm>
              <a:off x="-39398275" y="4073975"/>
              <a:ext cx="64600" cy="71600"/>
            </a:xfrm>
            <a:custGeom>
              <a:avLst/>
              <a:gdLst/>
              <a:ahLst/>
              <a:cxnLst/>
              <a:rect l="l" t="t" r="r" b="b"/>
              <a:pathLst>
                <a:path w="2584" h="2864" extrusionOk="0">
                  <a:moveTo>
                    <a:pt x="630" y="0"/>
                  </a:moveTo>
                  <a:cubicBezTo>
                    <a:pt x="252" y="1449"/>
                    <a:pt x="410" y="945"/>
                    <a:pt x="0" y="2395"/>
                  </a:cubicBezTo>
                  <a:lnTo>
                    <a:pt x="1607" y="2836"/>
                  </a:lnTo>
                  <a:cubicBezTo>
                    <a:pt x="1658" y="2855"/>
                    <a:pt x="1707" y="2864"/>
                    <a:pt x="1753" y="2864"/>
                  </a:cubicBezTo>
                  <a:cubicBezTo>
                    <a:pt x="1932" y="2864"/>
                    <a:pt x="2067" y="2728"/>
                    <a:pt x="2143" y="2552"/>
                  </a:cubicBezTo>
                  <a:lnTo>
                    <a:pt x="2584" y="945"/>
                  </a:lnTo>
                  <a:cubicBezTo>
                    <a:pt x="2552" y="725"/>
                    <a:pt x="2458" y="473"/>
                    <a:pt x="2237" y="441"/>
                  </a:cubicBezTo>
                  <a:lnTo>
                    <a:pt x="6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4" name="Google Shape;6904;p84"/>
          <p:cNvGrpSpPr/>
          <p:nvPr/>
        </p:nvGrpSpPr>
        <p:grpSpPr>
          <a:xfrm>
            <a:off x="3474265" y="2664728"/>
            <a:ext cx="375495" cy="370879"/>
            <a:chOff x="-37808850" y="3221575"/>
            <a:chExt cx="321375" cy="317425"/>
          </a:xfrm>
        </p:grpSpPr>
        <p:sp>
          <p:nvSpPr>
            <p:cNvPr id="6905" name="Google Shape;6905;p84"/>
            <p:cNvSpPr/>
            <p:nvPr/>
          </p:nvSpPr>
          <p:spPr>
            <a:xfrm>
              <a:off x="-37808850" y="3294050"/>
              <a:ext cx="261500" cy="244950"/>
            </a:xfrm>
            <a:custGeom>
              <a:avLst/>
              <a:gdLst/>
              <a:ahLst/>
              <a:cxnLst/>
              <a:rect l="l" t="t" r="r" b="b"/>
              <a:pathLst>
                <a:path w="10460" h="9798" extrusionOk="0">
                  <a:moveTo>
                    <a:pt x="6091" y="980"/>
                  </a:moveTo>
                  <a:cubicBezTo>
                    <a:pt x="6596" y="980"/>
                    <a:pt x="7119" y="1154"/>
                    <a:pt x="7562" y="1520"/>
                  </a:cubicBezTo>
                  <a:cubicBezTo>
                    <a:pt x="7719" y="1677"/>
                    <a:pt x="7751" y="1898"/>
                    <a:pt x="7593" y="2087"/>
                  </a:cubicBezTo>
                  <a:cubicBezTo>
                    <a:pt x="7518" y="2181"/>
                    <a:pt x="7387" y="2241"/>
                    <a:pt x="7260" y="2241"/>
                  </a:cubicBezTo>
                  <a:cubicBezTo>
                    <a:pt x="7174" y="2241"/>
                    <a:pt x="7090" y="2213"/>
                    <a:pt x="7026" y="2150"/>
                  </a:cubicBezTo>
                  <a:cubicBezTo>
                    <a:pt x="6747" y="1918"/>
                    <a:pt x="6415" y="1807"/>
                    <a:pt x="6101" y="1807"/>
                  </a:cubicBezTo>
                  <a:cubicBezTo>
                    <a:pt x="5776" y="1807"/>
                    <a:pt x="5470" y="1925"/>
                    <a:pt x="5262" y="2150"/>
                  </a:cubicBezTo>
                  <a:cubicBezTo>
                    <a:pt x="5183" y="2229"/>
                    <a:pt x="5073" y="2268"/>
                    <a:pt x="4962" y="2268"/>
                  </a:cubicBezTo>
                  <a:cubicBezTo>
                    <a:pt x="4852" y="2268"/>
                    <a:pt x="4742" y="2229"/>
                    <a:pt x="4663" y="2150"/>
                  </a:cubicBezTo>
                  <a:cubicBezTo>
                    <a:pt x="4506" y="1992"/>
                    <a:pt x="4506" y="1709"/>
                    <a:pt x="4663" y="1551"/>
                  </a:cubicBezTo>
                  <a:cubicBezTo>
                    <a:pt x="5037" y="1177"/>
                    <a:pt x="5553" y="980"/>
                    <a:pt x="6091" y="980"/>
                  </a:cubicBezTo>
                  <a:close/>
                  <a:moveTo>
                    <a:pt x="3781" y="7852"/>
                  </a:moveTo>
                  <a:lnTo>
                    <a:pt x="4348" y="8451"/>
                  </a:lnTo>
                  <a:lnTo>
                    <a:pt x="4002" y="8797"/>
                  </a:lnTo>
                  <a:cubicBezTo>
                    <a:pt x="3923" y="8876"/>
                    <a:pt x="3812" y="8915"/>
                    <a:pt x="3702" y="8915"/>
                  </a:cubicBezTo>
                  <a:cubicBezTo>
                    <a:pt x="3592" y="8915"/>
                    <a:pt x="3482" y="8876"/>
                    <a:pt x="3403" y="8797"/>
                  </a:cubicBezTo>
                  <a:cubicBezTo>
                    <a:pt x="3214" y="8640"/>
                    <a:pt x="3214" y="8356"/>
                    <a:pt x="3403" y="8199"/>
                  </a:cubicBezTo>
                  <a:lnTo>
                    <a:pt x="3781" y="7852"/>
                  </a:lnTo>
                  <a:close/>
                  <a:moveTo>
                    <a:pt x="6201" y="1"/>
                  </a:moveTo>
                  <a:cubicBezTo>
                    <a:pt x="5236" y="1"/>
                    <a:pt x="4264" y="375"/>
                    <a:pt x="3529" y="1110"/>
                  </a:cubicBezTo>
                  <a:lnTo>
                    <a:pt x="2363" y="2307"/>
                  </a:lnTo>
                  <a:cubicBezTo>
                    <a:pt x="2269" y="2370"/>
                    <a:pt x="2206" y="2402"/>
                    <a:pt x="2048" y="2402"/>
                  </a:cubicBezTo>
                  <a:cubicBezTo>
                    <a:pt x="1450" y="2465"/>
                    <a:pt x="851" y="2622"/>
                    <a:pt x="378" y="3095"/>
                  </a:cubicBezTo>
                  <a:cubicBezTo>
                    <a:pt x="0" y="3441"/>
                    <a:pt x="0" y="4040"/>
                    <a:pt x="347" y="4418"/>
                  </a:cubicBezTo>
                  <a:lnTo>
                    <a:pt x="3182" y="7254"/>
                  </a:lnTo>
                  <a:lnTo>
                    <a:pt x="2773" y="7663"/>
                  </a:lnTo>
                  <a:cubicBezTo>
                    <a:pt x="2300" y="8136"/>
                    <a:pt x="2300" y="8923"/>
                    <a:pt x="2773" y="9427"/>
                  </a:cubicBezTo>
                  <a:cubicBezTo>
                    <a:pt x="3009" y="9664"/>
                    <a:pt x="3324" y="9782"/>
                    <a:pt x="3647" y="9782"/>
                  </a:cubicBezTo>
                  <a:cubicBezTo>
                    <a:pt x="3970" y="9782"/>
                    <a:pt x="4301" y="9664"/>
                    <a:pt x="4569" y="9427"/>
                  </a:cubicBezTo>
                  <a:lnTo>
                    <a:pt x="4947" y="9018"/>
                  </a:lnTo>
                  <a:lnTo>
                    <a:pt x="5419" y="9490"/>
                  </a:lnTo>
                  <a:cubicBezTo>
                    <a:pt x="5624" y="9695"/>
                    <a:pt x="5868" y="9798"/>
                    <a:pt x="6112" y="9798"/>
                  </a:cubicBezTo>
                  <a:cubicBezTo>
                    <a:pt x="6357" y="9798"/>
                    <a:pt x="6601" y="9695"/>
                    <a:pt x="6805" y="9490"/>
                  </a:cubicBezTo>
                  <a:cubicBezTo>
                    <a:pt x="7278" y="9018"/>
                    <a:pt x="7436" y="8388"/>
                    <a:pt x="7467" y="7852"/>
                  </a:cubicBezTo>
                  <a:cubicBezTo>
                    <a:pt x="7467" y="7726"/>
                    <a:pt x="7499" y="7663"/>
                    <a:pt x="7593" y="7569"/>
                  </a:cubicBezTo>
                  <a:lnTo>
                    <a:pt x="8696" y="6466"/>
                  </a:lnTo>
                  <a:cubicBezTo>
                    <a:pt x="10460" y="4702"/>
                    <a:pt x="10145" y="1740"/>
                    <a:pt x="8066" y="511"/>
                  </a:cubicBezTo>
                  <a:cubicBezTo>
                    <a:pt x="7496" y="170"/>
                    <a:pt x="6850" y="1"/>
                    <a:pt x="62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84"/>
            <p:cNvSpPr/>
            <p:nvPr/>
          </p:nvSpPr>
          <p:spPr>
            <a:xfrm>
              <a:off x="-37601700" y="3221575"/>
              <a:ext cx="114225" cy="111275"/>
            </a:xfrm>
            <a:custGeom>
              <a:avLst/>
              <a:gdLst/>
              <a:ahLst/>
              <a:cxnLst/>
              <a:rect l="l" t="t" r="r" b="b"/>
              <a:pathLst>
                <a:path w="4569" h="4451" extrusionOk="0">
                  <a:moveTo>
                    <a:pt x="3226" y="0"/>
                  </a:moveTo>
                  <a:cubicBezTo>
                    <a:pt x="2907" y="0"/>
                    <a:pt x="2584" y="118"/>
                    <a:pt x="2332" y="355"/>
                  </a:cubicBezTo>
                  <a:lnTo>
                    <a:pt x="0" y="2686"/>
                  </a:lnTo>
                  <a:cubicBezTo>
                    <a:pt x="788" y="3095"/>
                    <a:pt x="1355" y="3631"/>
                    <a:pt x="1796" y="4450"/>
                  </a:cubicBezTo>
                  <a:lnTo>
                    <a:pt x="4096" y="2119"/>
                  </a:lnTo>
                  <a:cubicBezTo>
                    <a:pt x="4568" y="1646"/>
                    <a:pt x="4568" y="859"/>
                    <a:pt x="4096" y="355"/>
                  </a:cubicBezTo>
                  <a:cubicBezTo>
                    <a:pt x="3860" y="118"/>
                    <a:pt x="3545" y="0"/>
                    <a:pt x="32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07" name="Google Shape;6907;p84"/>
          <p:cNvGrpSpPr/>
          <p:nvPr/>
        </p:nvGrpSpPr>
        <p:grpSpPr>
          <a:xfrm>
            <a:off x="3483038" y="3186759"/>
            <a:ext cx="372749" cy="241158"/>
            <a:chOff x="-37806500" y="3643030"/>
            <a:chExt cx="319025" cy="206400"/>
          </a:xfrm>
        </p:grpSpPr>
        <p:sp>
          <p:nvSpPr>
            <p:cNvPr id="6908" name="Google Shape;6908;p84"/>
            <p:cNvSpPr/>
            <p:nvPr/>
          </p:nvSpPr>
          <p:spPr>
            <a:xfrm>
              <a:off x="-37615100" y="3759700"/>
              <a:ext cx="62250" cy="62250"/>
            </a:xfrm>
            <a:custGeom>
              <a:avLst/>
              <a:gdLst/>
              <a:ahLst/>
              <a:cxnLst/>
              <a:rect l="l" t="t" r="r" b="b"/>
              <a:pathLst>
                <a:path w="2490" h="2490" extrusionOk="0">
                  <a:moveTo>
                    <a:pt x="1229" y="1"/>
                  </a:moveTo>
                  <a:cubicBezTo>
                    <a:pt x="568" y="1"/>
                    <a:pt x="1" y="568"/>
                    <a:pt x="1" y="1261"/>
                  </a:cubicBezTo>
                  <a:cubicBezTo>
                    <a:pt x="1" y="1923"/>
                    <a:pt x="568" y="2490"/>
                    <a:pt x="1229" y="2490"/>
                  </a:cubicBezTo>
                  <a:cubicBezTo>
                    <a:pt x="1891" y="2490"/>
                    <a:pt x="2426" y="1954"/>
                    <a:pt x="2490" y="1261"/>
                  </a:cubicBezTo>
                  <a:cubicBezTo>
                    <a:pt x="2490" y="599"/>
                    <a:pt x="1922"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84"/>
            <p:cNvSpPr/>
            <p:nvPr/>
          </p:nvSpPr>
          <p:spPr>
            <a:xfrm>
              <a:off x="-37806500" y="3643030"/>
              <a:ext cx="319025" cy="206400"/>
            </a:xfrm>
            <a:custGeom>
              <a:avLst/>
              <a:gdLst/>
              <a:ahLst/>
              <a:cxnLst/>
              <a:rect l="l" t="t" r="r" b="b"/>
              <a:pathLst>
                <a:path w="12761" h="8256" extrusionOk="0">
                  <a:moveTo>
                    <a:pt x="5357" y="1702"/>
                  </a:moveTo>
                  <a:cubicBezTo>
                    <a:pt x="5609" y="1702"/>
                    <a:pt x="5798" y="1923"/>
                    <a:pt x="5798" y="2112"/>
                  </a:cubicBezTo>
                  <a:cubicBezTo>
                    <a:pt x="5766" y="2332"/>
                    <a:pt x="5609" y="2490"/>
                    <a:pt x="5357" y="2490"/>
                  </a:cubicBezTo>
                  <a:lnTo>
                    <a:pt x="2049" y="2490"/>
                  </a:lnTo>
                  <a:cubicBezTo>
                    <a:pt x="1828" y="2490"/>
                    <a:pt x="1639" y="2301"/>
                    <a:pt x="1639" y="2112"/>
                  </a:cubicBezTo>
                  <a:cubicBezTo>
                    <a:pt x="1639" y="1860"/>
                    <a:pt x="1828" y="1702"/>
                    <a:pt x="2049" y="1702"/>
                  </a:cubicBezTo>
                  <a:close/>
                  <a:moveTo>
                    <a:pt x="5357" y="3309"/>
                  </a:moveTo>
                  <a:cubicBezTo>
                    <a:pt x="5609" y="3309"/>
                    <a:pt x="5798" y="3529"/>
                    <a:pt x="5798" y="3750"/>
                  </a:cubicBezTo>
                  <a:cubicBezTo>
                    <a:pt x="5766" y="4002"/>
                    <a:pt x="5609" y="4160"/>
                    <a:pt x="5357" y="4160"/>
                  </a:cubicBezTo>
                  <a:lnTo>
                    <a:pt x="2049" y="4160"/>
                  </a:lnTo>
                  <a:cubicBezTo>
                    <a:pt x="1828" y="4160"/>
                    <a:pt x="1639" y="3939"/>
                    <a:pt x="1639" y="3750"/>
                  </a:cubicBezTo>
                  <a:cubicBezTo>
                    <a:pt x="1639" y="3529"/>
                    <a:pt x="1828" y="3309"/>
                    <a:pt x="2049" y="3309"/>
                  </a:cubicBezTo>
                  <a:close/>
                  <a:moveTo>
                    <a:pt x="5357" y="4979"/>
                  </a:moveTo>
                  <a:cubicBezTo>
                    <a:pt x="5609" y="4979"/>
                    <a:pt x="5798" y="5168"/>
                    <a:pt x="5798" y="5388"/>
                  </a:cubicBezTo>
                  <a:cubicBezTo>
                    <a:pt x="5766" y="5640"/>
                    <a:pt x="5609" y="5798"/>
                    <a:pt x="5357" y="5798"/>
                  </a:cubicBezTo>
                  <a:lnTo>
                    <a:pt x="2049" y="5798"/>
                  </a:lnTo>
                  <a:cubicBezTo>
                    <a:pt x="1828" y="5798"/>
                    <a:pt x="1639" y="5609"/>
                    <a:pt x="1639" y="5388"/>
                  </a:cubicBezTo>
                  <a:cubicBezTo>
                    <a:pt x="1639" y="5136"/>
                    <a:pt x="1828" y="4979"/>
                    <a:pt x="2049" y="4979"/>
                  </a:cubicBezTo>
                  <a:close/>
                  <a:moveTo>
                    <a:pt x="8948" y="1671"/>
                  </a:moveTo>
                  <a:cubicBezTo>
                    <a:pt x="10082" y="1671"/>
                    <a:pt x="10996" y="2584"/>
                    <a:pt x="11028" y="3750"/>
                  </a:cubicBezTo>
                  <a:cubicBezTo>
                    <a:pt x="10996" y="4916"/>
                    <a:pt x="10082" y="5798"/>
                    <a:pt x="8948" y="5798"/>
                  </a:cubicBezTo>
                  <a:cubicBezTo>
                    <a:pt x="7814" y="5798"/>
                    <a:pt x="6900" y="4853"/>
                    <a:pt x="6869" y="3750"/>
                  </a:cubicBezTo>
                  <a:cubicBezTo>
                    <a:pt x="6869" y="2616"/>
                    <a:pt x="7814" y="1702"/>
                    <a:pt x="8948" y="1671"/>
                  </a:cubicBezTo>
                  <a:close/>
                  <a:moveTo>
                    <a:pt x="1230" y="1"/>
                  </a:moveTo>
                  <a:cubicBezTo>
                    <a:pt x="568" y="1"/>
                    <a:pt x="1" y="568"/>
                    <a:pt x="1" y="1230"/>
                  </a:cubicBezTo>
                  <a:lnTo>
                    <a:pt x="1" y="6207"/>
                  </a:lnTo>
                  <a:cubicBezTo>
                    <a:pt x="1" y="6743"/>
                    <a:pt x="379" y="7184"/>
                    <a:pt x="852" y="7373"/>
                  </a:cubicBezTo>
                  <a:lnTo>
                    <a:pt x="852" y="7846"/>
                  </a:lnTo>
                  <a:cubicBezTo>
                    <a:pt x="852" y="8098"/>
                    <a:pt x="1041" y="8255"/>
                    <a:pt x="1261" y="8255"/>
                  </a:cubicBezTo>
                  <a:lnTo>
                    <a:pt x="2931" y="8255"/>
                  </a:lnTo>
                  <a:cubicBezTo>
                    <a:pt x="3151" y="8255"/>
                    <a:pt x="3372" y="8066"/>
                    <a:pt x="3372" y="7846"/>
                  </a:cubicBezTo>
                  <a:lnTo>
                    <a:pt x="3372" y="7436"/>
                  </a:lnTo>
                  <a:lnTo>
                    <a:pt x="9421" y="7436"/>
                  </a:lnTo>
                  <a:lnTo>
                    <a:pt x="9421" y="7846"/>
                  </a:lnTo>
                  <a:cubicBezTo>
                    <a:pt x="9421" y="8098"/>
                    <a:pt x="9610" y="8255"/>
                    <a:pt x="9862" y="8255"/>
                  </a:cubicBezTo>
                  <a:lnTo>
                    <a:pt x="11500" y="8255"/>
                  </a:lnTo>
                  <a:cubicBezTo>
                    <a:pt x="11752" y="8255"/>
                    <a:pt x="11941" y="8066"/>
                    <a:pt x="11941" y="7846"/>
                  </a:cubicBezTo>
                  <a:lnTo>
                    <a:pt x="11941" y="7373"/>
                  </a:lnTo>
                  <a:cubicBezTo>
                    <a:pt x="12414" y="7215"/>
                    <a:pt x="12760" y="6743"/>
                    <a:pt x="12760" y="6207"/>
                  </a:cubicBezTo>
                  <a:lnTo>
                    <a:pt x="12760" y="1230"/>
                  </a:lnTo>
                  <a:cubicBezTo>
                    <a:pt x="12666" y="599"/>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0" name="Google Shape;6910;p84"/>
          <p:cNvGrpSpPr/>
          <p:nvPr/>
        </p:nvGrpSpPr>
        <p:grpSpPr>
          <a:xfrm>
            <a:off x="3485346" y="3579056"/>
            <a:ext cx="368134" cy="371814"/>
            <a:chOff x="-37804925" y="3953450"/>
            <a:chExt cx="315075" cy="318225"/>
          </a:xfrm>
        </p:grpSpPr>
        <p:sp>
          <p:nvSpPr>
            <p:cNvPr id="6911" name="Google Shape;6911;p84"/>
            <p:cNvSpPr/>
            <p:nvPr/>
          </p:nvSpPr>
          <p:spPr>
            <a:xfrm>
              <a:off x="-37614300" y="3955025"/>
              <a:ext cx="124450" cy="186200"/>
            </a:xfrm>
            <a:custGeom>
              <a:avLst/>
              <a:gdLst/>
              <a:ahLst/>
              <a:cxnLst/>
              <a:rect l="l" t="t" r="r" b="b"/>
              <a:pathLst>
                <a:path w="4978" h="7448" extrusionOk="0">
                  <a:moveTo>
                    <a:pt x="2489" y="820"/>
                  </a:moveTo>
                  <a:cubicBezTo>
                    <a:pt x="3403" y="820"/>
                    <a:pt x="4127" y="1576"/>
                    <a:pt x="4127" y="2490"/>
                  </a:cubicBezTo>
                  <a:cubicBezTo>
                    <a:pt x="4127" y="3372"/>
                    <a:pt x="3403" y="4128"/>
                    <a:pt x="2489" y="4128"/>
                  </a:cubicBezTo>
                  <a:cubicBezTo>
                    <a:pt x="1575" y="4128"/>
                    <a:pt x="819" y="3372"/>
                    <a:pt x="819" y="2490"/>
                  </a:cubicBezTo>
                  <a:cubicBezTo>
                    <a:pt x="819" y="1576"/>
                    <a:pt x="1575" y="820"/>
                    <a:pt x="2489" y="820"/>
                  </a:cubicBezTo>
                  <a:close/>
                  <a:moveTo>
                    <a:pt x="2489" y="1"/>
                  </a:moveTo>
                  <a:cubicBezTo>
                    <a:pt x="1103" y="1"/>
                    <a:pt x="0" y="1104"/>
                    <a:pt x="0" y="2490"/>
                  </a:cubicBezTo>
                  <a:cubicBezTo>
                    <a:pt x="0" y="3214"/>
                    <a:pt x="315" y="3845"/>
                    <a:pt x="819" y="4317"/>
                  </a:cubicBezTo>
                  <a:lnTo>
                    <a:pt x="819" y="7058"/>
                  </a:lnTo>
                  <a:cubicBezTo>
                    <a:pt x="819" y="7287"/>
                    <a:pt x="1012" y="7448"/>
                    <a:pt x="1225" y="7448"/>
                  </a:cubicBezTo>
                  <a:cubicBezTo>
                    <a:pt x="1334" y="7448"/>
                    <a:pt x="1448" y="7406"/>
                    <a:pt x="1544" y="7310"/>
                  </a:cubicBezTo>
                  <a:lnTo>
                    <a:pt x="2489" y="6365"/>
                  </a:lnTo>
                  <a:lnTo>
                    <a:pt x="3434" y="7310"/>
                  </a:lnTo>
                  <a:cubicBezTo>
                    <a:pt x="3530" y="7406"/>
                    <a:pt x="3640" y="7448"/>
                    <a:pt x="3744" y="7448"/>
                  </a:cubicBezTo>
                  <a:cubicBezTo>
                    <a:pt x="3948" y="7448"/>
                    <a:pt x="4127" y="7287"/>
                    <a:pt x="4127" y="7058"/>
                  </a:cubicBezTo>
                  <a:lnTo>
                    <a:pt x="4127" y="4317"/>
                  </a:lnTo>
                  <a:cubicBezTo>
                    <a:pt x="4663" y="3845"/>
                    <a:pt x="4978" y="3214"/>
                    <a:pt x="4978" y="2490"/>
                  </a:cubicBezTo>
                  <a:cubicBezTo>
                    <a:pt x="4978" y="1104"/>
                    <a:pt x="3875"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84"/>
            <p:cNvSpPr/>
            <p:nvPr/>
          </p:nvSpPr>
          <p:spPr>
            <a:xfrm>
              <a:off x="-37761600" y="4230700"/>
              <a:ext cx="270175" cy="40975"/>
            </a:xfrm>
            <a:custGeom>
              <a:avLst/>
              <a:gdLst/>
              <a:ahLst/>
              <a:cxnLst/>
              <a:rect l="l" t="t" r="r" b="b"/>
              <a:pathLst>
                <a:path w="10807" h="1639" extrusionOk="0">
                  <a:moveTo>
                    <a:pt x="1450" y="1"/>
                  </a:moveTo>
                  <a:cubicBezTo>
                    <a:pt x="1292" y="788"/>
                    <a:pt x="662" y="1387"/>
                    <a:pt x="1" y="1639"/>
                  </a:cubicBezTo>
                  <a:lnTo>
                    <a:pt x="8822" y="1639"/>
                  </a:lnTo>
                  <a:cubicBezTo>
                    <a:pt x="9799" y="1639"/>
                    <a:pt x="10649" y="946"/>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84"/>
            <p:cNvSpPr/>
            <p:nvPr/>
          </p:nvSpPr>
          <p:spPr>
            <a:xfrm>
              <a:off x="-37804925" y="3953450"/>
              <a:ext cx="274125" cy="295675"/>
            </a:xfrm>
            <a:custGeom>
              <a:avLst/>
              <a:gdLst/>
              <a:ahLst/>
              <a:cxnLst/>
              <a:rect l="l" t="t" r="r" b="b"/>
              <a:pathLst>
                <a:path w="10965" h="11827" extrusionOk="0">
                  <a:moveTo>
                    <a:pt x="379" y="1"/>
                  </a:moveTo>
                  <a:cubicBezTo>
                    <a:pt x="158" y="1"/>
                    <a:pt x="1" y="221"/>
                    <a:pt x="1" y="411"/>
                  </a:cubicBezTo>
                  <a:lnTo>
                    <a:pt x="1" y="10618"/>
                  </a:lnTo>
                  <a:cubicBezTo>
                    <a:pt x="1" y="11280"/>
                    <a:pt x="537" y="11815"/>
                    <a:pt x="1198" y="11815"/>
                  </a:cubicBezTo>
                  <a:cubicBezTo>
                    <a:pt x="1247" y="11823"/>
                    <a:pt x="1295" y="11826"/>
                    <a:pt x="1342" y="11826"/>
                  </a:cubicBezTo>
                  <a:cubicBezTo>
                    <a:pt x="1912" y="11826"/>
                    <a:pt x="2395" y="11318"/>
                    <a:pt x="2395" y="10650"/>
                  </a:cubicBezTo>
                  <a:cubicBezTo>
                    <a:pt x="2395" y="10398"/>
                    <a:pt x="2584" y="10272"/>
                    <a:pt x="2836" y="10272"/>
                  </a:cubicBezTo>
                  <a:lnTo>
                    <a:pt x="10965" y="10272"/>
                  </a:lnTo>
                  <a:lnTo>
                    <a:pt x="10965" y="8255"/>
                  </a:lnTo>
                  <a:cubicBezTo>
                    <a:pt x="10807" y="8161"/>
                    <a:pt x="10650" y="8098"/>
                    <a:pt x="10492" y="7972"/>
                  </a:cubicBezTo>
                  <a:lnTo>
                    <a:pt x="10146" y="7625"/>
                  </a:lnTo>
                  <a:lnTo>
                    <a:pt x="9799" y="7972"/>
                  </a:lnTo>
                  <a:cubicBezTo>
                    <a:pt x="9547" y="8224"/>
                    <a:pt x="9232" y="8318"/>
                    <a:pt x="8917" y="8318"/>
                  </a:cubicBezTo>
                  <a:cubicBezTo>
                    <a:pt x="8255" y="8318"/>
                    <a:pt x="7720" y="7783"/>
                    <a:pt x="7720" y="7058"/>
                  </a:cubicBezTo>
                  <a:lnTo>
                    <a:pt x="7720" y="4664"/>
                  </a:lnTo>
                  <a:cubicBezTo>
                    <a:pt x="7184" y="4065"/>
                    <a:pt x="6869" y="3309"/>
                    <a:pt x="6869" y="2490"/>
                  </a:cubicBezTo>
                  <a:cubicBezTo>
                    <a:pt x="6869" y="1513"/>
                    <a:pt x="7310" y="600"/>
                    <a:pt x="80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14" name="Google Shape;6914;p84"/>
          <p:cNvSpPr/>
          <p:nvPr/>
        </p:nvSpPr>
        <p:spPr>
          <a:xfrm>
            <a:off x="2734290" y="4043800"/>
            <a:ext cx="265986" cy="369039"/>
          </a:xfrm>
          <a:custGeom>
            <a:avLst/>
            <a:gdLst/>
            <a:ahLst/>
            <a:cxnLst/>
            <a:rect l="l" t="t" r="r" b="b"/>
            <a:pathLst>
              <a:path w="9106" h="12634" extrusionOk="0">
                <a:moveTo>
                  <a:pt x="7499" y="788"/>
                </a:moveTo>
                <a:lnTo>
                  <a:pt x="7499" y="1859"/>
                </a:lnTo>
                <a:cubicBezTo>
                  <a:pt x="7499" y="2426"/>
                  <a:pt x="7373" y="3025"/>
                  <a:pt x="7121" y="3529"/>
                </a:cubicBezTo>
                <a:cubicBezTo>
                  <a:pt x="6806" y="3466"/>
                  <a:pt x="6554" y="3434"/>
                  <a:pt x="6239" y="3434"/>
                </a:cubicBezTo>
                <a:cubicBezTo>
                  <a:pt x="5546" y="3434"/>
                  <a:pt x="4916" y="3592"/>
                  <a:pt x="4380" y="3844"/>
                </a:cubicBezTo>
                <a:cubicBezTo>
                  <a:pt x="3907" y="4096"/>
                  <a:pt x="3403" y="4222"/>
                  <a:pt x="2931" y="4222"/>
                </a:cubicBezTo>
                <a:cubicBezTo>
                  <a:pt x="2710" y="4222"/>
                  <a:pt x="2521" y="4159"/>
                  <a:pt x="2364" y="4127"/>
                </a:cubicBezTo>
                <a:cubicBezTo>
                  <a:pt x="2301" y="4001"/>
                  <a:pt x="2206" y="3938"/>
                  <a:pt x="2175" y="3812"/>
                </a:cubicBezTo>
                <a:cubicBezTo>
                  <a:pt x="1860" y="3277"/>
                  <a:pt x="1702" y="2552"/>
                  <a:pt x="1702" y="1859"/>
                </a:cubicBezTo>
                <a:lnTo>
                  <a:pt x="1702" y="788"/>
                </a:lnTo>
                <a:close/>
                <a:moveTo>
                  <a:pt x="5357" y="7278"/>
                </a:moveTo>
                <a:cubicBezTo>
                  <a:pt x="5451" y="7372"/>
                  <a:pt x="5546" y="7435"/>
                  <a:pt x="5672" y="7467"/>
                </a:cubicBezTo>
                <a:cubicBezTo>
                  <a:pt x="6869" y="8066"/>
                  <a:pt x="7436" y="9420"/>
                  <a:pt x="7436" y="10743"/>
                </a:cubicBezTo>
                <a:lnTo>
                  <a:pt x="7436" y="11279"/>
                </a:lnTo>
                <a:lnTo>
                  <a:pt x="4821" y="9294"/>
                </a:lnTo>
                <a:cubicBezTo>
                  <a:pt x="4742" y="9231"/>
                  <a:pt x="4648" y="9200"/>
                  <a:pt x="4553" y="9200"/>
                </a:cubicBezTo>
                <a:cubicBezTo>
                  <a:pt x="4459" y="9200"/>
                  <a:pt x="4364" y="9231"/>
                  <a:pt x="4285" y="9294"/>
                </a:cubicBezTo>
                <a:lnTo>
                  <a:pt x="1671" y="11279"/>
                </a:lnTo>
                <a:lnTo>
                  <a:pt x="1671" y="10743"/>
                </a:lnTo>
                <a:cubicBezTo>
                  <a:pt x="1671" y="9357"/>
                  <a:pt x="2238" y="8066"/>
                  <a:pt x="3435" y="7467"/>
                </a:cubicBezTo>
                <a:cubicBezTo>
                  <a:pt x="3561" y="7435"/>
                  <a:pt x="3624" y="7372"/>
                  <a:pt x="3750" y="7278"/>
                </a:cubicBezTo>
                <a:lnTo>
                  <a:pt x="4191" y="8160"/>
                </a:lnTo>
                <a:cubicBezTo>
                  <a:pt x="4270" y="8318"/>
                  <a:pt x="4411" y="8396"/>
                  <a:pt x="4557" y="8396"/>
                </a:cubicBezTo>
                <a:cubicBezTo>
                  <a:pt x="4703" y="8396"/>
                  <a:pt x="4853" y="8318"/>
                  <a:pt x="4947" y="8160"/>
                </a:cubicBezTo>
                <a:lnTo>
                  <a:pt x="5357" y="7278"/>
                </a:lnTo>
                <a:close/>
                <a:moveTo>
                  <a:pt x="410" y="0"/>
                </a:moveTo>
                <a:cubicBezTo>
                  <a:pt x="158" y="0"/>
                  <a:pt x="1" y="189"/>
                  <a:pt x="1" y="410"/>
                </a:cubicBezTo>
                <a:cubicBezTo>
                  <a:pt x="1" y="630"/>
                  <a:pt x="190" y="788"/>
                  <a:pt x="410" y="788"/>
                </a:cubicBezTo>
                <a:lnTo>
                  <a:pt x="820" y="788"/>
                </a:lnTo>
                <a:lnTo>
                  <a:pt x="820" y="1859"/>
                </a:lnTo>
                <a:cubicBezTo>
                  <a:pt x="820" y="3749"/>
                  <a:pt x="1734" y="5199"/>
                  <a:pt x="3088" y="5860"/>
                </a:cubicBezTo>
                <a:cubicBezTo>
                  <a:pt x="3403" y="6018"/>
                  <a:pt x="3403" y="6585"/>
                  <a:pt x="3088" y="6742"/>
                </a:cubicBezTo>
                <a:cubicBezTo>
                  <a:pt x="1576" y="7467"/>
                  <a:pt x="820" y="9042"/>
                  <a:pt x="820" y="10743"/>
                </a:cubicBezTo>
                <a:lnTo>
                  <a:pt x="820" y="11815"/>
                </a:lnTo>
                <a:lnTo>
                  <a:pt x="410" y="11815"/>
                </a:lnTo>
                <a:cubicBezTo>
                  <a:pt x="158" y="11815"/>
                  <a:pt x="1" y="12004"/>
                  <a:pt x="1" y="12256"/>
                </a:cubicBezTo>
                <a:cubicBezTo>
                  <a:pt x="1" y="12476"/>
                  <a:pt x="190" y="12634"/>
                  <a:pt x="410" y="12634"/>
                </a:cubicBezTo>
                <a:lnTo>
                  <a:pt x="8665" y="12634"/>
                </a:lnTo>
                <a:cubicBezTo>
                  <a:pt x="8917" y="12634"/>
                  <a:pt x="9106" y="12445"/>
                  <a:pt x="9106" y="12256"/>
                </a:cubicBezTo>
                <a:cubicBezTo>
                  <a:pt x="9106" y="12004"/>
                  <a:pt x="8917" y="11815"/>
                  <a:pt x="8665" y="11815"/>
                </a:cubicBezTo>
                <a:lnTo>
                  <a:pt x="8287" y="11815"/>
                </a:lnTo>
                <a:lnTo>
                  <a:pt x="8287" y="10743"/>
                </a:lnTo>
                <a:cubicBezTo>
                  <a:pt x="8287" y="9042"/>
                  <a:pt x="7530" y="7467"/>
                  <a:pt x="6018" y="6742"/>
                </a:cubicBezTo>
                <a:cubicBezTo>
                  <a:pt x="5703" y="6585"/>
                  <a:pt x="5672" y="6018"/>
                  <a:pt x="6018" y="5860"/>
                </a:cubicBezTo>
                <a:cubicBezTo>
                  <a:pt x="7530" y="5136"/>
                  <a:pt x="8287" y="3560"/>
                  <a:pt x="8287" y="1859"/>
                </a:cubicBezTo>
                <a:lnTo>
                  <a:pt x="8287" y="788"/>
                </a:lnTo>
                <a:lnTo>
                  <a:pt x="8665" y="788"/>
                </a:lnTo>
                <a:cubicBezTo>
                  <a:pt x="8917" y="788"/>
                  <a:pt x="9106" y="599"/>
                  <a:pt x="9106" y="410"/>
                </a:cubicBezTo>
                <a:cubicBezTo>
                  <a:pt x="9106" y="158"/>
                  <a:pt x="8917"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15" name="Google Shape;6915;p84"/>
          <p:cNvGrpSpPr/>
          <p:nvPr/>
        </p:nvGrpSpPr>
        <p:grpSpPr>
          <a:xfrm>
            <a:off x="4840364" y="1328538"/>
            <a:ext cx="355663" cy="308725"/>
            <a:chOff x="-28462125" y="3199700"/>
            <a:chExt cx="298550" cy="259150"/>
          </a:xfrm>
        </p:grpSpPr>
        <p:sp>
          <p:nvSpPr>
            <p:cNvPr id="6916" name="Google Shape;6916;p84"/>
            <p:cNvSpPr/>
            <p:nvPr/>
          </p:nvSpPr>
          <p:spPr>
            <a:xfrm>
              <a:off x="-28459750" y="3284775"/>
              <a:ext cx="296175" cy="104775"/>
            </a:xfrm>
            <a:custGeom>
              <a:avLst/>
              <a:gdLst/>
              <a:ahLst/>
              <a:cxnLst/>
              <a:rect l="l" t="t" r="r" b="b"/>
              <a:pathLst>
                <a:path w="11847" h="4191" extrusionOk="0">
                  <a:moveTo>
                    <a:pt x="5230" y="0"/>
                  </a:moveTo>
                  <a:cubicBezTo>
                    <a:pt x="5073" y="0"/>
                    <a:pt x="4947" y="63"/>
                    <a:pt x="4915" y="189"/>
                  </a:cubicBezTo>
                  <a:lnTo>
                    <a:pt x="4096" y="2080"/>
                  </a:lnTo>
                  <a:lnTo>
                    <a:pt x="347" y="2080"/>
                  </a:lnTo>
                  <a:cubicBezTo>
                    <a:pt x="158" y="2080"/>
                    <a:pt x="0" y="2237"/>
                    <a:pt x="0" y="2426"/>
                  </a:cubicBezTo>
                  <a:cubicBezTo>
                    <a:pt x="0" y="2615"/>
                    <a:pt x="158" y="2773"/>
                    <a:pt x="347" y="2773"/>
                  </a:cubicBezTo>
                  <a:lnTo>
                    <a:pt x="4316" y="2773"/>
                  </a:lnTo>
                  <a:cubicBezTo>
                    <a:pt x="4411" y="2773"/>
                    <a:pt x="4505" y="2710"/>
                    <a:pt x="4600" y="2584"/>
                  </a:cubicBezTo>
                  <a:lnTo>
                    <a:pt x="5199" y="1292"/>
                  </a:lnTo>
                  <a:lnTo>
                    <a:pt x="6238" y="3970"/>
                  </a:lnTo>
                  <a:cubicBezTo>
                    <a:pt x="6301" y="4096"/>
                    <a:pt x="6396" y="4159"/>
                    <a:pt x="6522" y="4191"/>
                  </a:cubicBezTo>
                  <a:lnTo>
                    <a:pt x="6553" y="4191"/>
                  </a:lnTo>
                  <a:cubicBezTo>
                    <a:pt x="6679" y="4191"/>
                    <a:pt x="6805" y="4127"/>
                    <a:pt x="6868" y="4033"/>
                  </a:cubicBezTo>
                  <a:lnTo>
                    <a:pt x="7624" y="2836"/>
                  </a:lnTo>
                  <a:lnTo>
                    <a:pt x="11500" y="2836"/>
                  </a:lnTo>
                  <a:cubicBezTo>
                    <a:pt x="11689" y="2836"/>
                    <a:pt x="11846" y="2678"/>
                    <a:pt x="11846" y="2458"/>
                  </a:cubicBezTo>
                  <a:cubicBezTo>
                    <a:pt x="11846" y="2269"/>
                    <a:pt x="11689" y="2111"/>
                    <a:pt x="11500" y="2111"/>
                  </a:cubicBezTo>
                  <a:lnTo>
                    <a:pt x="7435" y="2111"/>
                  </a:lnTo>
                  <a:cubicBezTo>
                    <a:pt x="7309" y="2111"/>
                    <a:pt x="7183" y="2206"/>
                    <a:pt x="7120" y="2269"/>
                  </a:cubicBezTo>
                  <a:lnTo>
                    <a:pt x="6648" y="3056"/>
                  </a:lnTo>
                  <a:lnTo>
                    <a:pt x="5545" y="221"/>
                  </a:lnTo>
                  <a:cubicBezTo>
                    <a:pt x="5514" y="95"/>
                    <a:pt x="5388" y="0"/>
                    <a:pt x="52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84"/>
            <p:cNvSpPr/>
            <p:nvPr/>
          </p:nvSpPr>
          <p:spPr>
            <a:xfrm>
              <a:off x="-28462125" y="3199700"/>
              <a:ext cx="295400" cy="125275"/>
            </a:xfrm>
            <a:custGeom>
              <a:avLst/>
              <a:gdLst/>
              <a:ahLst/>
              <a:cxnLst/>
              <a:rect l="l" t="t" r="r" b="b"/>
              <a:pathLst>
                <a:path w="11816" h="5011" extrusionOk="0">
                  <a:moveTo>
                    <a:pt x="3151" y="1"/>
                  </a:moveTo>
                  <a:cubicBezTo>
                    <a:pt x="1387" y="1"/>
                    <a:pt x="1" y="1419"/>
                    <a:pt x="1" y="3277"/>
                  </a:cubicBezTo>
                  <a:cubicBezTo>
                    <a:pt x="1" y="3876"/>
                    <a:pt x="158" y="4349"/>
                    <a:pt x="442" y="4821"/>
                  </a:cubicBezTo>
                  <a:lnTo>
                    <a:pt x="3655" y="4821"/>
                  </a:lnTo>
                  <a:lnTo>
                    <a:pt x="4285" y="3340"/>
                  </a:lnTo>
                  <a:cubicBezTo>
                    <a:pt x="4443" y="2994"/>
                    <a:pt x="4821" y="2773"/>
                    <a:pt x="5199" y="2710"/>
                  </a:cubicBezTo>
                  <a:cubicBezTo>
                    <a:pt x="5672" y="2710"/>
                    <a:pt x="6018" y="2994"/>
                    <a:pt x="6176" y="3403"/>
                  </a:cubicBezTo>
                  <a:lnTo>
                    <a:pt x="6806" y="5010"/>
                  </a:lnTo>
                  <a:cubicBezTo>
                    <a:pt x="6963" y="4884"/>
                    <a:pt x="7215" y="4821"/>
                    <a:pt x="7404" y="4821"/>
                  </a:cubicBezTo>
                  <a:lnTo>
                    <a:pt x="11374" y="4821"/>
                  </a:lnTo>
                  <a:cubicBezTo>
                    <a:pt x="11626" y="4349"/>
                    <a:pt x="11815" y="3813"/>
                    <a:pt x="11815" y="3277"/>
                  </a:cubicBezTo>
                  <a:cubicBezTo>
                    <a:pt x="11815" y="1419"/>
                    <a:pt x="10429" y="1"/>
                    <a:pt x="8665" y="1"/>
                  </a:cubicBezTo>
                  <a:cubicBezTo>
                    <a:pt x="7247" y="1"/>
                    <a:pt x="6396" y="977"/>
                    <a:pt x="5924" y="1860"/>
                  </a:cubicBezTo>
                  <a:cubicBezTo>
                    <a:pt x="5451" y="977"/>
                    <a:pt x="4537"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84"/>
            <p:cNvSpPr/>
            <p:nvPr/>
          </p:nvSpPr>
          <p:spPr>
            <a:xfrm>
              <a:off x="-28405400" y="3360375"/>
              <a:ext cx="186675" cy="98475"/>
            </a:xfrm>
            <a:custGeom>
              <a:avLst/>
              <a:gdLst/>
              <a:ahLst/>
              <a:cxnLst/>
              <a:rect l="l" t="t" r="r" b="b"/>
              <a:pathLst>
                <a:path w="7467" h="3939" extrusionOk="0">
                  <a:moveTo>
                    <a:pt x="2962" y="1"/>
                  </a:moveTo>
                  <a:cubicBezTo>
                    <a:pt x="2773" y="284"/>
                    <a:pt x="2458" y="442"/>
                    <a:pt x="2111" y="442"/>
                  </a:cubicBezTo>
                  <a:lnTo>
                    <a:pt x="0" y="442"/>
                  </a:lnTo>
                  <a:cubicBezTo>
                    <a:pt x="158" y="599"/>
                    <a:pt x="347" y="757"/>
                    <a:pt x="536" y="914"/>
                  </a:cubicBezTo>
                  <a:cubicBezTo>
                    <a:pt x="1449" y="1734"/>
                    <a:pt x="2426" y="2647"/>
                    <a:pt x="3434" y="3813"/>
                  </a:cubicBezTo>
                  <a:cubicBezTo>
                    <a:pt x="3529" y="3907"/>
                    <a:pt x="3592" y="3939"/>
                    <a:pt x="3718" y="3939"/>
                  </a:cubicBezTo>
                  <a:cubicBezTo>
                    <a:pt x="3844" y="3939"/>
                    <a:pt x="3907" y="3907"/>
                    <a:pt x="4001" y="3813"/>
                  </a:cubicBezTo>
                  <a:cubicBezTo>
                    <a:pt x="4978" y="2584"/>
                    <a:pt x="6018" y="1734"/>
                    <a:pt x="6900" y="914"/>
                  </a:cubicBezTo>
                  <a:cubicBezTo>
                    <a:pt x="7120" y="757"/>
                    <a:pt x="7278" y="599"/>
                    <a:pt x="7467" y="442"/>
                  </a:cubicBezTo>
                  <a:lnTo>
                    <a:pt x="5860" y="442"/>
                  </a:lnTo>
                  <a:lnTo>
                    <a:pt x="5293" y="1324"/>
                  </a:lnTo>
                  <a:cubicBezTo>
                    <a:pt x="5104" y="1639"/>
                    <a:pt x="4789" y="1860"/>
                    <a:pt x="4379" y="1860"/>
                  </a:cubicBezTo>
                  <a:lnTo>
                    <a:pt x="4316" y="1860"/>
                  </a:lnTo>
                  <a:cubicBezTo>
                    <a:pt x="3907" y="1797"/>
                    <a:pt x="3592" y="1576"/>
                    <a:pt x="3434" y="1167"/>
                  </a:cubicBez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19" name="Google Shape;6919;p84"/>
          <p:cNvGrpSpPr/>
          <p:nvPr/>
        </p:nvGrpSpPr>
        <p:grpSpPr>
          <a:xfrm>
            <a:off x="4841317" y="1763228"/>
            <a:ext cx="353757" cy="352833"/>
            <a:chOff x="-28461325" y="3545475"/>
            <a:chExt cx="296950" cy="296175"/>
          </a:xfrm>
        </p:grpSpPr>
        <p:sp>
          <p:nvSpPr>
            <p:cNvPr id="6920" name="Google Shape;6920;p84"/>
            <p:cNvSpPr/>
            <p:nvPr/>
          </p:nvSpPr>
          <p:spPr>
            <a:xfrm>
              <a:off x="-28461325" y="3666775"/>
              <a:ext cx="34675" cy="52775"/>
            </a:xfrm>
            <a:custGeom>
              <a:avLst/>
              <a:gdLst/>
              <a:ahLst/>
              <a:cxnLst/>
              <a:rect l="l" t="t" r="r" b="b"/>
              <a:pathLst>
                <a:path w="1387" h="2111" extrusionOk="0">
                  <a:moveTo>
                    <a:pt x="0" y="0"/>
                  </a:moveTo>
                  <a:lnTo>
                    <a:pt x="0" y="2111"/>
                  </a:lnTo>
                  <a:lnTo>
                    <a:pt x="1386" y="2111"/>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84"/>
            <p:cNvSpPr/>
            <p:nvPr/>
          </p:nvSpPr>
          <p:spPr>
            <a:xfrm>
              <a:off x="-28461325" y="3737650"/>
              <a:ext cx="52775" cy="17350"/>
            </a:xfrm>
            <a:custGeom>
              <a:avLst/>
              <a:gdLst/>
              <a:ahLst/>
              <a:cxnLst/>
              <a:rect l="l" t="t" r="r" b="b"/>
              <a:pathLst>
                <a:path w="2111" h="694" extrusionOk="0">
                  <a:moveTo>
                    <a:pt x="0" y="1"/>
                  </a:moveTo>
                  <a:lnTo>
                    <a:pt x="0" y="694"/>
                  </a:lnTo>
                  <a:lnTo>
                    <a:pt x="1733" y="694"/>
                  </a:lnTo>
                  <a:cubicBezTo>
                    <a:pt x="1954" y="694"/>
                    <a:pt x="2111" y="536"/>
                    <a:pt x="2111" y="347"/>
                  </a:cubicBezTo>
                  <a:cubicBezTo>
                    <a:pt x="2111" y="158"/>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84"/>
            <p:cNvSpPr/>
            <p:nvPr/>
          </p:nvSpPr>
          <p:spPr>
            <a:xfrm>
              <a:off x="-28461325" y="3632100"/>
              <a:ext cx="52775" cy="17375"/>
            </a:xfrm>
            <a:custGeom>
              <a:avLst/>
              <a:gdLst/>
              <a:ahLst/>
              <a:cxnLst/>
              <a:rect l="l" t="t" r="r" b="b"/>
              <a:pathLst>
                <a:path w="2111" h="695" extrusionOk="0">
                  <a:moveTo>
                    <a:pt x="0" y="1"/>
                  </a:moveTo>
                  <a:lnTo>
                    <a:pt x="0" y="694"/>
                  </a:lnTo>
                  <a:lnTo>
                    <a:pt x="1733" y="694"/>
                  </a:lnTo>
                  <a:cubicBezTo>
                    <a:pt x="1954" y="694"/>
                    <a:pt x="2111" y="537"/>
                    <a:pt x="2111" y="348"/>
                  </a:cubicBezTo>
                  <a:cubicBezTo>
                    <a:pt x="2111" y="159"/>
                    <a:pt x="1954"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84"/>
            <p:cNvSpPr/>
            <p:nvPr/>
          </p:nvSpPr>
          <p:spPr>
            <a:xfrm>
              <a:off x="-28460550" y="3545475"/>
              <a:ext cx="296175" cy="296175"/>
            </a:xfrm>
            <a:custGeom>
              <a:avLst/>
              <a:gdLst/>
              <a:ahLst/>
              <a:cxnLst/>
              <a:rect l="l" t="t" r="r" b="b"/>
              <a:pathLst>
                <a:path w="11847" h="11847" extrusionOk="0">
                  <a:moveTo>
                    <a:pt x="2427" y="0"/>
                  </a:moveTo>
                  <a:cubicBezTo>
                    <a:pt x="1072" y="0"/>
                    <a:pt x="1" y="1103"/>
                    <a:pt x="1" y="2426"/>
                  </a:cubicBezTo>
                  <a:lnTo>
                    <a:pt x="1" y="2804"/>
                  </a:lnTo>
                  <a:lnTo>
                    <a:pt x="1355" y="2804"/>
                  </a:lnTo>
                  <a:lnTo>
                    <a:pt x="1355" y="2426"/>
                  </a:lnTo>
                  <a:cubicBezTo>
                    <a:pt x="1355" y="1859"/>
                    <a:pt x="1828" y="1418"/>
                    <a:pt x="2395" y="1418"/>
                  </a:cubicBezTo>
                  <a:lnTo>
                    <a:pt x="9358" y="1418"/>
                  </a:lnTo>
                  <a:cubicBezTo>
                    <a:pt x="9956" y="1418"/>
                    <a:pt x="10366" y="1891"/>
                    <a:pt x="10366" y="2426"/>
                  </a:cubicBezTo>
                  <a:lnTo>
                    <a:pt x="10366" y="9420"/>
                  </a:lnTo>
                  <a:cubicBezTo>
                    <a:pt x="10366" y="9987"/>
                    <a:pt x="9893" y="10429"/>
                    <a:pt x="9358" y="10429"/>
                  </a:cubicBezTo>
                  <a:lnTo>
                    <a:pt x="2395" y="10429"/>
                  </a:lnTo>
                  <a:cubicBezTo>
                    <a:pt x="1797" y="10429"/>
                    <a:pt x="1355" y="9956"/>
                    <a:pt x="1355" y="9420"/>
                  </a:cubicBezTo>
                  <a:lnTo>
                    <a:pt x="1355" y="9042"/>
                  </a:lnTo>
                  <a:lnTo>
                    <a:pt x="1" y="9042"/>
                  </a:lnTo>
                  <a:lnTo>
                    <a:pt x="1" y="9420"/>
                  </a:lnTo>
                  <a:cubicBezTo>
                    <a:pt x="1" y="10744"/>
                    <a:pt x="1103" y="11846"/>
                    <a:pt x="2427" y="11846"/>
                  </a:cubicBezTo>
                  <a:lnTo>
                    <a:pt x="9389" y="11846"/>
                  </a:lnTo>
                  <a:cubicBezTo>
                    <a:pt x="10744" y="11846"/>
                    <a:pt x="11847" y="10744"/>
                    <a:pt x="11847" y="9420"/>
                  </a:cubicBezTo>
                  <a:lnTo>
                    <a:pt x="11847" y="2426"/>
                  </a:lnTo>
                  <a:cubicBezTo>
                    <a:pt x="11847" y="1103"/>
                    <a:pt x="10744" y="0"/>
                    <a:pt x="93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84"/>
            <p:cNvSpPr/>
            <p:nvPr/>
          </p:nvSpPr>
          <p:spPr>
            <a:xfrm>
              <a:off x="-28347925" y="3649450"/>
              <a:ext cx="86675" cy="86650"/>
            </a:xfrm>
            <a:custGeom>
              <a:avLst/>
              <a:gdLst/>
              <a:ahLst/>
              <a:cxnLst/>
              <a:rect l="l" t="t" r="r" b="b"/>
              <a:pathLst>
                <a:path w="3467" h="3466" extrusionOk="0">
                  <a:moveTo>
                    <a:pt x="1387" y="0"/>
                  </a:moveTo>
                  <a:lnTo>
                    <a:pt x="1387" y="1040"/>
                  </a:lnTo>
                  <a:cubicBezTo>
                    <a:pt x="1387" y="1229"/>
                    <a:pt x="1230" y="1386"/>
                    <a:pt x="1041" y="1386"/>
                  </a:cubicBezTo>
                  <a:lnTo>
                    <a:pt x="1" y="1386"/>
                  </a:lnTo>
                  <a:lnTo>
                    <a:pt x="1" y="2111"/>
                  </a:lnTo>
                  <a:lnTo>
                    <a:pt x="1041" y="2111"/>
                  </a:lnTo>
                  <a:cubicBezTo>
                    <a:pt x="1230" y="2111"/>
                    <a:pt x="1387" y="2268"/>
                    <a:pt x="1387" y="2457"/>
                  </a:cubicBezTo>
                  <a:lnTo>
                    <a:pt x="1387" y="3466"/>
                  </a:lnTo>
                  <a:lnTo>
                    <a:pt x="2080" y="3466"/>
                  </a:lnTo>
                  <a:lnTo>
                    <a:pt x="2080" y="2457"/>
                  </a:lnTo>
                  <a:cubicBezTo>
                    <a:pt x="2080" y="2268"/>
                    <a:pt x="2238" y="2111"/>
                    <a:pt x="2458" y="2111"/>
                  </a:cubicBezTo>
                  <a:lnTo>
                    <a:pt x="3467" y="2111"/>
                  </a:lnTo>
                  <a:lnTo>
                    <a:pt x="3467" y="1386"/>
                  </a:lnTo>
                  <a:lnTo>
                    <a:pt x="2458" y="1386"/>
                  </a:lnTo>
                  <a:cubicBezTo>
                    <a:pt x="2238" y="1386"/>
                    <a:pt x="2080" y="1229"/>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84"/>
            <p:cNvSpPr/>
            <p:nvPr/>
          </p:nvSpPr>
          <p:spPr>
            <a:xfrm>
              <a:off x="-28408550" y="3597450"/>
              <a:ext cx="191400" cy="192200"/>
            </a:xfrm>
            <a:custGeom>
              <a:avLst/>
              <a:gdLst/>
              <a:ahLst/>
              <a:cxnLst/>
              <a:rect l="l" t="t" r="r" b="b"/>
              <a:pathLst>
                <a:path w="7656" h="7688" extrusionOk="0">
                  <a:moveTo>
                    <a:pt x="4883" y="1418"/>
                  </a:moveTo>
                  <a:cubicBezTo>
                    <a:pt x="5072" y="1418"/>
                    <a:pt x="5230" y="1576"/>
                    <a:pt x="5230" y="1765"/>
                  </a:cubicBezTo>
                  <a:lnTo>
                    <a:pt x="5230" y="2805"/>
                  </a:lnTo>
                  <a:lnTo>
                    <a:pt x="6238" y="2805"/>
                  </a:lnTo>
                  <a:cubicBezTo>
                    <a:pt x="6459" y="2805"/>
                    <a:pt x="6616" y="2962"/>
                    <a:pt x="6616" y="3151"/>
                  </a:cubicBezTo>
                  <a:lnTo>
                    <a:pt x="6616" y="4537"/>
                  </a:lnTo>
                  <a:cubicBezTo>
                    <a:pt x="6616" y="4726"/>
                    <a:pt x="6459" y="4884"/>
                    <a:pt x="6238" y="4884"/>
                  </a:cubicBezTo>
                  <a:lnTo>
                    <a:pt x="5230" y="4884"/>
                  </a:lnTo>
                  <a:lnTo>
                    <a:pt x="5230" y="5924"/>
                  </a:lnTo>
                  <a:cubicBezTo>
                    <a:pt x="5230" y="6113"/>
                    <a:pt x="5072" y="6270"/>
                    <a:pt x="4883" y="6270"/>
                  </a:cubicBezTo>
                  <a:lnTo>
                    <a:pt x="3497" y="6270"/>
                  </a:lnTo>
                  <a:cubicBezTo>
                    <a:pt x="3308" y="6270"/>
                    <a:pt x="3151" y="6113"/>
                    <a:pt x="3151" y="5924"/>
                  </a:cubicBezTo>
                  <a:lnTo>
                    <a:pt x="3151" y="4884"/>
                  </a:lnTo>
                  <a:lnTo>
                    <a:pt x="2111" y="4884"/>
                  </a:lnTo>
                  <a:cubicBezTo>
                    <a:pt x="1922" y="4884"/>
                    <a:pt x="1764" y="4726"/>
                    <a:pt x="1764" y="4537"/>
                  </a:cubicBezTo>
                  <a:lnTo>
                    <a:pt x="1764" y="3151"/>
                  </a:lnTo>
                  <a:cubicBezTo>
                    <a:pt x="1764" y="2962"/>
                    <a:pt x="1922" y="2805"/>
                    <a:pt x="2111" y="2805"/>
                  </a:cubicBezTo>
                  <a:lnTo>
                    <a:pt x="3151" y="2805"/>
                  </a:lnTo>
                  <a:lnTo>
                    <a:pt x="3151" y="1765"/>
                  </a:lnTo>
                  <a:cubicBezTo>
                    <a:pt x="3151" y="1576"/>
                    <a:pt x="3308" y="1418"/>
                    <a:pt x="3497" y="1418"/>
                  </a:cubicBezTo>
                  <a:close/>
                  <a:moveTo>
                    <a:pt x="347" y="1"/>
                  </a:moveTo>
                  <a:cubicBezTo>
                    <a:pt x="158" y="1"/>
                    <a:pt x="0" y="158"/>
                    <a:pt x="0" y="347"/>
                  </a:cubicBezTo>
                  <a:lnTo>
                    <a:pt x="0" y="757"/>
                  </a:lnTo>
                  <a:cubicBezTo>
                    <a:pt x="378" y="914"/>
                    <a:pt x="693" y="1261"/>
                    <a:pt x="693" y="1734"/>
                  </a:cubicBezTo>
                  <a:cubicBezTo>
                    <a:pt x="693" y="2175"/>
                    <a:pt x="378" y="2553"/>
                    <a:pt x="0" y="2710"/>
                  </a:cubicBezTo>
                  <a:lnTo>
                    <a:pt x="0" y="4979"/>
                  </a:lnTo>
                  <a:cubicBezTo>
                    <a:pt x="378" y="5136"/>
                    <a:pt x="693" y="5483"/>
                    <a:pt x="693" y="5955"/>
                  </a:cubicBezTo>
                  <a:cubicBezTo>
                    <a:pt x="693" y="6396"/>
                    <a:pt x="441" y="6774"/>
                    <a:pt x="0" y="6932"/>
                  </a:cubicBezTo>
                  <a:lnTo>
                    <a:pt x="0" y="7341"/>
                  </a:lnTo>
                  <a:cubicBezTo>
                    <a:pt x="0" y="7530"/>
                    <a:pt x="158" y="7688"/>
                    <a:pt x="347" y="7688"/>
                  </a:cubicBezTo>
                  <a:lnTo>
                    <a:pt x="7309" y="7688"/>
                  </a:lnTo>
                  <a:cubicBezTo>
                    <a:pt x="7498" y="7688"/>
                    <a:pt x="7656" y="7530"/>
                    <a:pt x="7656" y="7341"/>
                  </a:cubicBezTo>
                  <a:lnTo>
                    <a:pt x="7656" y="347"/>
                  </a:lnTo>
                  <a:cubicBezTo>
                    <a:pt x="7656" y="158"/>
                    <a:pt x="7498" y="1"/>
                    <a:pt x="7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6" name="Google Shape;6926;p84"/>
          <p:cNvGrpSpPr/>
          <p:nvPr/>
        </p:nvGrpSpPr>
        <p:grpSpPr>
          <a:xfrm>
            <a:off x="4837550" y="2213272"/>
            <a:ext cx="361292" cy="352803"/>
            <a:chOff x="-28463700" y="3914875"/>
            <a:chExt cx="303275" cy="296150"/>
          </a:xfrm>
        </p:grpSpPr>
        <p:sp>
          <p:nvSpPr>
            <p:cNvPr id="6927" name="Google Shape;6927;p84"/>
            <p:cNvSpPr/>
            <p:nvPr/>
          </p:nvSpPr>
          <p:spPr>
            <a:xfrm>
              <a:off x="-28333725" y="4057375"/>
              <a:ext cx="86650" cy="64650"/>
            </a:xfrm>
            <a:custGeom>
              <a:avLst/>
              <a:gdLst/>
              <a:ahLst/>
              <a:cxnLst/>
              <a:rect l="l" t="t" r="r" b="b"/>
              <a:pathLst>
                <a:path w="3466" h="2586" extrusionOk="0">
                  <a:moveTo>
                    <a:pt x="614" y="0"/>
                  </a:moveTo>
                  <a:cubicBezTo>
                    <a:pt x="287" y="0"/>
                    <a:pt x="0" y="305"/>
                    <a:pt x="0" y="696"/>
                  </a:cubicBezTo>
                  <a:cubicBezTo>
                    <a:pt x="0" y="1326"/>
                    <a:pt x="1008" y="2019"/>
                    <a:pt x="1733" y="2586"/>
                  </a:cubicBezTo>
                  <a:cubicBezTo>
                    <a:pt x="2426" y="2019"/>
                    <a:pt x="3466" y="1326"/>
                    <a:pt x="3466" y="696"/>
                  </a:cubicBezTo>
                  <a:cubicBezTo>
                    <a:pt x="3466" y="349"/>
                    <a:pt x="3214" y="3"/>
                    <a:pt x="2741" y="3"/>
                  </a:cubicBezTo>
                  <a:cubicBezTo>
                    <a:pt x="2237" y="3"/>
                    <a:pt x="2048" y="570"/>
                    <a:pt x="2048" y="570"/>
                  </a:cubicBezTo>
                  <a:cubicBezTo>
                    <a:pt x="2001" y="743"/>
                    <a:pt x="1851" y="830"/>
                    <a:pt x="1701" y="830"/>
                  </a:cubicBezTo>
                  <a:cubicBezTo>
                    <a:pt x="1552" y="830"/>
                    <a:pt x="1402" y="743"/>
                    <a:pt x="1355" y="570"/>
                  </a:cubicBezTo>
                  <a:cubicBezTo>
                    <a:pt x="1355" y="538"/>
                    <a:pt x="1166" y="3"/>
                    <a:pt x="662" y="3"/>
                  </a:cubicBezTo>
                  <a:cubicBezTo>
                    <a:pt x="646" y="1"/>
                    <a:pt x="630" y="0"/>
                    <a:pt x="6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84"/>
            <p:cNvSpPr/>
            <p:nvPr/>
          </p:nvSpPr>
          <p:spPr>
            <a:xfrm>
              <a:off x="-28463700" y="3914875"/>
              <a:ext cx="303275" cy="296150"/>
            </a:xfrm>
            <a:custGeom>
              <a:avLst/>
              <a:gdLst/>
              <a:ahLst/>
              <a:cxnLst/>
              <a:rect l="l" t="t" r="r" b="b"/>
              <a:pathLst>
                <a:path w="12131" h="11846" extrusionOk="0">
                  <a:moveTo>
                    <a:pt x="3744" y="3555"/>
                  </a:moveTo>
                  <a:cubicBezTo>
                    <a:pt x="3907" y="3555"/>
                    <a:pt x="4040" y="3674"/>
                    <a:pt x="4096" y="3844"/>
                  </a:cubicBezTo>
                  <a:cubicBezTo>
                    <a:pt x="4128" y="4033"/>
                    <a:pt x="3970" y="4190"/>
                    <a:pt x="3813" y="4253"/>
                  </a:cubicBezTo>
                  <a:cubicBezTo>
                    <a:pt x="2931" y="4379"/>
                    <a:pt x="2427" y="5451"/>
                    <a:pt x="2899" y="6333"/>
                  </a:cubicBezTo>
                  <a:cubicBezTo>
                    <a:pt x="2994" y="6490"/>
                    <a:pt x="2931" y="6711"/>
                    <a:pt x="2773" y="6805"/>
                  </a:cubicBezTo>
                  <a:cubicBezTo>
                    <a:pt x="2723" y="6825"/>
                    <a:pt x="2667" y="6836"/>
                    <a:pt x="2611" y="6836"/>
                  </a:cubicBezTo>
                  <a:cubicBezTo>
                    <a:pt x="2489" y="6836"/>
                    <a:pt x="2365" y="6787"/>
                    <a:pt x="2301" y="6679"/>
                  </a:cubicBezTo>
                  <a:cubicBezTo>
                    <a:pt x="1608" y="5419"/>
                    <a:pt x="2364" y="3812"/>
                    <a:pt x="3687" y="3560"/>
                  </a:cubicBezTo>
                  <a:cubicBezTo>
                    <a:pt x="3706" y="3557"/>
                    <a:pt x="3726" y="3555"/>
                    <a:pt x="3744" y="3555"/>
                  </a:cubicBezTo>
                  <a:close/>
                  <a:moveTo>
                    <a:pt x="7940" y="4946"/>
                  </a:moveTo>
                  <a:cubicBezTo>
                    <a:pt x="8728" y="4946"/>
                    <a:pt x="9326" y="5577"/>
                    <a:pt x="9326" y="6364"/>
                  </a:cubicBezTo>
                  <a:cubicBezTo>
                    <a:pt x="9326" y="7341"/>
                    <a:pt x="8381" y="7939"/>
                    <a:pt x="7121" y="9011"/>
                  </a:cubicBezTo>
                  <a:cubicBezTo>
                    <a:pt x="7058" y="9074"/>
                    <a:pt x="6979" y="9105"/>
                    <a:pt x="6900" y="9105"/>
                  </a:cubicBezTo>
                  <a:cubicBezTo>
                    <a:pt x="6822" y="9105"/>
                    <a:pt x="6743" y="9074"/>
                    <a:pt x="6680" y="9011"/>
                  </a:cubicBezTo>
                  <a:cubicBezTo>
                    <a:pt x="5420" y="7971"/>
                    <a:pt x="4474" y="7341"/>
                    <a:pt x="4474" y="6364"/>
                  </a:cubicBezTo>
                  <a:cubicBezTo>
                    <a:pt x="4474" y="5577"/>
                    <a:pt x="5105" y="4946"/>
                    <a:pt x="5861" y="4946"/>
                  </a:cubicBezTo>
                  <a:cubicBezTo>
                    <a:pt x="6365" y="4946"/>
                    <a:pt x="6711" y="5230"/>
                    <a:pt x="6932" y="5451"/>
                  </a:cubicBezTo>
                  <a:cubicBezTo>
                    <a:pt x="7121" y="5198"/>
                    <a:pt x="7467" y="4946"/>
                    <a:pt x="7940" y="4946"/>
                  </a:cubicBezTo>
                  <a:close/>
                  <a:moveTo>
                    <a:pt x="7404" y="0"/>
                  </a:moveTo>
                  <a:cubicBezTo>
                    <a:pt x="6459" y="0"/>
                    <a:pt x="5703" y="788"/>
                    <a:pt x="5703" y="1733"/>
                  </a:cubicBezTo>
                  <a:lnTo>
                    <a:pt x="5703" y="2899"/>
                  </a:lnTo>
                  <a:cubicBezTo>
                    <a:pt x="5136" y="2395"/>
                    <a:pt x="4443" y="2111"/>
                    <a:pt x="3687" y="2111"/>
                  </a:cubicBezTo>
                  <a:cubicBezTo>
                    <a:pt x="1450" y="2111"/>
                    <a:pt x="1" y="4505"/>
                    <a:pt x="977" y="6616"/>
                  </a:cubicBezTo>
                  <a:lnTo>
                    <a:pt x="2899" y="10649"/>
                  </a:lnTo>
                  <a:cubicBezTo>
                    <a:pt x="3246" y="11373"/>
                    <a:pt x="3939" y="11846"/>
                    <a:pt x="4727" y="11846"/>
                  </a:cubicBezTo>
                  <a:cubicBezTo>
                    <a:pt x="5231" y="11846"/>
                    <a:pt x="5703" y="11657"/>
                    <a:pt x="6050" y="11342"/>
                  </a:cubicBezTo>
                  <a:cubicBezTo>
                    <a:pt x="6396" y="11688"/>
                    <a:pt x="6869" y="11846"/>
                    <a:pt x="7404" y="11846"/>
                  </a:cubicBezTo>
                  <a:cubicBezTo>
                    <a:pt x="8192" y="11846"/>
                    <a:pt x="8885" y="11405"/>
                    <a:pt x="9200" y="10649"/>
                  </a:cubicBezTo>
                  <a:lnTo>
                    <a:pt x="11122" y="6616"/>
                  </a:lnTo>
                  <a:cubicBezTo>
                    <a:pt x="12130" y="4505"/>
                    <a:pt x="10618" y="2111"/>
                    <a:pt x="8413" y="2111"/>
                  </a:cubicBezTo>
                  <a:cubicBezTo>
                    <a:pt x="7656" y="2111"/>
                    <a:pt x="6963" y="2395"/>
                    <a:pt x="6396" y="2899"/>
                  </a:cubicBezTo>
                  <a:lnTo>
                    <a:pt x="6396" y="1733"/>
                  </a:lnTo>
                  <a:cubicBezTo>
                    <a:pt x="6396" y="1166"/>
                    <a:pt x="6837" y="693"/>
                    <a:pt x="7404" y="693"/>
                  </a:cubicBezTo>
                  <a:cubicBezTo>
                    <a:pt x="7593" y="693"/>
                    <a:pt x="7751" y="536"/>
                    <a:pt x="7751" y="347"/>
                  </a:cubicBezTo>
                  <a:cubicBezTo>
                    <a:pt x="7751" y="158"/>
                    <a:pt x="7593" y="0"/>
                    <a:pt x="74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29" name="Google Shape;6929;p84"/>
          <p:cNvGrpSpPr/>
          <p:nvPr/>
        </p:nvGrpSpPr>
        <p:grpSpPr>
          <a:xfrm>
            <a:off x="7072335" y="1369355"/>
            <a:ext cx="351880" cy="227092"/>
            <a:chOff x="-26573400" y="3224125"/>
            <a:chExt cx="295375" cy="190625"/>
          </a:xfrm>
        </p:grpSpPr>
        <p:sp>
          <p:nvSpPr>
            <p:cNvPr id="6930" name="Google Shape;6930;p84"/>
            <p:cNvSpPr/>
            <p:nvPr/>
          </p:nvSpPr>
          <p:spPr>
            <a:xfrm>
              <a:off x="-26330800" y="3327900"/>
              <a:ext cx="52775" cy="68750"/>
            </a:xfrm>
            <a:custGeom>
              <a:avLst/>
              <a:gdLst/>
              <a:ahLst/>
              <a:cxnLst/>
              <a:rect l="l" t="t" r="r" b="b"/>
              <a:pathLst>
                <a:path w="2111" h="2750" extrusionOk="0">
                  <a:moveTo>
                    <a:pt x="1067" y="0"/>
                  </a:moveTo>
                  <a:cubicBezTo>
                    <a:pt x="953" y="0"/>
                    <a:pt x="835" y="55"/>
                    <a:pt x="756" y="166"/>
                  </a:cubicBezTo>
                  <a:cubicBezTo>
                    <a:pt x="536" y="481"/>
                    <a:pt x="0" y="1300"/>
                    <a:pt x="0" y="1741"/>
                  </a:cubicBezTo>
                  <a:cubicBezTo>
                    <a:pt x="0" y="2308"/>
                    <a:pt x="473" y="2749"/>
                    <a:pt x="1040" y="2749"/>
                  </a:cubicBezTo>
                  <a:cubicBezTo>
                    <a:pt x="1638" y="2749"/>
                    <a:pt x="2048" y="2276"/>
                    <a:pt x="2048" y="1741"/>
                  </a:cubicBezTo>
                  <a:cubicBezTo>
                    <a:pt x="2111" y="1300"/>
                    <a:pt x="1575" y="481"/>
                    <a:pt x="1355" y="166"/>
                  </a:cubicBezTo>
                  <a:cubicBezTo>
                    <a:pt x="1292" y="55"/>
                    <a:pt x="1182" y="0"/>
                    <a:pt x="10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84"/>
            <p:cNvSpPr/>
            <p:nvPr/>
          </p:nvSpPr>
          <p:spPr>
            <a:xfrm>
              <a:off x="-26573400" y="3224125"/>
              <a:ext cx="293025" cy="190625"/>
            </a:xfrm>
            <a:custGeom>
              <a:avLst/>
              <a:gdLst/>
              <a:ahLst/>
              <a:cxnLst/>
              <a:rect l="l" t="t" r="r" b="b"/>
              <a:pathLst>
                <a:path w="11721" h="7625" extrusionOk="0">
                  <a:moveTo>
                    <a:pt x="10775" y="2048"/>
                  </a:moveTo>
                  <a:cubicBezTo>
                    <a:pt x="10964" y="2048"/>
                    <a:pt x="11122" y="2206"/>
                    <a:pt x="11122" y="2426"/>
                  </a:cubicBezTo>
                  <a:cubicBezTo>
                    <a:pt x="11122" y="2615"/>
                    <a:pt x="10964" y="2773"/>
                    <a:pt x="10775" y="2773"/>
                  </a:cubicBezTo>
                  <a:lnTo>
                    <a:pt x="9830" y="2773"/>
                  </a:lnTo>
                  <a:lnTo>
                    <a:pt x="9988" y="2048"/>
                  </a:lnTo>
                  <a:close/>
                  <a:moveTo>
                    <a:pt x="4474" y="2773"/>
                  </a:moveTo>
                  <a:cubicBezTo>
                    <a:pt x="4663" y="2773"/>
                    <a:pt x="4821" y="2930"/>
                    <a:pt x="4821" y="3119"/>
                  </a:cubicBezTo>
                  <a:cubicBezTo>
                    <a:pt x="4821" y="3308"/>
                    <a:pt x="4663" y="3466"/>
                    <a:pt x="4474" y="3466"/>
                  </a:cubicBezTo>
                  <a:cubicBezTo>
                    <a:pt x="4285" y="3466"/>
                    <a:pt x="4128" y="3308"/>
                    <a:pt x="4128" y="3119"/>
                  </a:cubicBezTo>
                  <a:cubicBezTo>
                    <a:pt x="4128" y="2930"/>
                    <a:pt x="4285" y="2773"/>
                    <a:pt x="4474" y="2773"/>
                  </a:cubicBezTo>
                  <a:close/>
                  <a:moveTo>
                    <a:pt x="4474" y="4159"/>
                  </a:moveTo>
                  <a:cubicBezTo>
                    <a:pt x="4663" y="4159"/>
                    <a:pt x="4821" y="4317"/>
                    <a:pt x="4821" y="4506"/>
                  </a:cubicBezTo>
                  <a:cubicBezTo>
                    <a:pt x="4821" y="4695"/>
                    <a:pt x="4663" y="4852"/>
                    <a:pt x="4474" y="4852"/>
                  </a:cubicBezTo>
                  <a:cubicBezTo>
                    <a:pt x="4285" y="4852"/>
                    <a:pt x="4128" y="4695"/>
                    <a:pt x="4128" y="4506"/>
                  </a:cubicBezTo>
                  <a:cubicBezTo>
                    <a:pt x="4128" y="4317"/>
                    <a:pt x="4285" y="4159"/>
                    <a:pt x="4474" y="4159"/>
                  </a:cubicBezTo>
                  <a:close/>
                  <a:moveTo>
                    <a:pt x="4474" y="5514"/>
                  </a:moveTo>
                  <a:cubicBezTo>
                    <a:pt x="4663" y="5514"/>
                    <a:pt x="4821" y="5671"/>
                    <a:pt x="4821" y="5892"/>
                  </a:cubicBezTo>
                  <a:cubicBezTo>
                    <a:pt x="4821" y="6081"/>
                    <a:pt x="4663" y="6238"/>
                    <a:pt x="4474" y="6238"/>
                  </a:cubicBezTo>
                  <a:cubicBezTo>
                    <a:pt x="4285" y="6238"/>
                    <a:pt x="4128" y="6081"/>
                    <a:pt x="4128" y="5892"/>
                  </a:cubicBezTo>
                  <a:cubicBezTo>
                    <a:pt x="4128" y="5671"/>
                    <a:pt x="4285" y="5514"/>
                    <a:pt x="4474" y="5514"/>
                  </a:cubicBezTo>
                  <a:close/>
                  <a:moveTo>
                    <a:pt x="3088" y="0"/>
                  </a:moveTo>
                  <a:cubicBezTo>
                    <a:pt x="1355" y="0"/>
                    <a:pt x="1" y="1418"/>
                    <a:pt x="1" y="3119"/>
                  </a:cubicBezTo>
                  <a:lnTo>
                    <a:pt x="1" y="4506"/>
                  </a:lnTo>
                  <a:cubicBezTo>
                    <a:pt x="1" y="6238"/>
                    <a:pt x="1418" y="7625"/>
                    <a:pt x="3088" y="7625"/>
                  </a:cubicBezTo>
                  <a:lnTo>
                    <a:pt x="6554" y="7625"/>
                  </a:lnTo>
                  <a:cubicBezTo>
                    <a:pt x="7152" y="7625"/>
                    <a:pt x="7593" y="7152"/>
                    <a:pt x="7593" y="6585"/>
                  </a:cubicBezTo>
                  <a:cubicBezTo>
                    <a:pt x="7593" y="6459"/>
                    <a:pt x="7562" y="6301"/>
                    <a:pt x="7499" y="6207"/>
                  </a:cubicBezTo>
                  <a:cubicBezTo>
                    <a:pt x="7940" y="6081"/>
                    <a:pt x="8255" y="5671"/>
                    <a:pt x="8255" y="5199"/>
                  </a:cubicBezTo>
                  <a:cubicBezTo>
                    <a:pt x="8255" y="5104"/>
                    <a:pt x="8223" y="4947"/>
                    <a:pt x="8192" y="4821"/>
                  </a:cubicBezTo>
                  <a:cubicBezTo>
                    <a:pt x="8633" y="4695"/>
                    <a:pt x="8948" y="4317"/>
                    <a:pt x="8948" y="3844"/>
                  </a:cubicBezTo>
                  <a:cubicBezTo>
                    <a:pt x="8948" y="3718"/>
                    <a:pt x="8885" y="3592"/>
                    <a:pt x="8854" y="3466"/>
                  </a:cubicBezTo>
                  <a:lnTo>
                    <a:pt x="10712" y="3466"/>
                  </a:lnTo>
                  <a:cubicBezTo>
                    <a:pt x="11311" y="3466"/>
                    <a:pt x="11721" y="2993"/>
                    <a:pt x="11721" y="2458"/>
                  </a:cubicBezTo>
                  <a:cubicBezTo>
                    <a:pt x="11721" y="1891"/>
                    <a:pt x="11342" y="1387"/>
                    <a:pt x="10775" y="1387"/>
                  </a:cubicBezTo>
                  <a:lnTo>
                    <a:pt x="6554" y="1387"/>
                  </a:lnTo>
                  <a:cubicBezTo>
                    <a:pt x="6806" y="1103"/>
                    <a:pt x="6932" y="757"/>
                    <a:pt x="6932" y="379"/>
                  </a:cubicBezTo>
                  <a:cubicBezTo>
                    <a:pt x="6932" y="158"/>
                    <a:pt x="6774"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2" name="Google Shape;6932;p84"/>
          <p:cNvGrpSpPr/>
          <p:nvPr/>
        </p:nvGrpSpPr>
        <p:grpSpPr>
          <a:xfrm>
            <a:off x="7072335" y="1763690"/>
            <a:ext cx="351880" cy="351910"/>
            <a:chOff x="-26573400" y="3546250"/>
            <a:chExt cx="295375" cy="295400"/>
          </a:xfrm>
        </p:grpSpPr>
        <p:sp>
          <p:nvSpPr>
            <p:cNvPr id="6933" name="Google Shape;6933;p84"/>
            <p:cNvSpPr/>
            <p:nvPr/>
          </p:nvSpPr>
          <p:spPr>
            <a:xfrm>
              <a:off x="-26464700" y="3599225"/>
              <a:ext cx="77200" cy="38425"/>
            </a:xfrm>
            <a:custGeom>
              <a:avLst/>
              <a:gdLst/>
              <a:ahLst/>
              <a:cxnLst/>
              <a:rect l="l" t="t" r="r" b="b"/>
              <a:pathLst>
                <a:path w="3088" h="1537" extrusionOk="0">
                  <a:moveTo>
                    <a:pt x="1532" y="1"/>
                  </a:moveTo>
                  <a:cubicBezTo>
                    <a:pt x="1001" y="1"/>
                    <a:pt x="473" y="103"/>
                    <a:pt x="0" y="308"/>
                  </a:cubicBezTo>
                  <a:lnTo>
                    <a:pt x="693" y="1537"/>
                  </a:lnTo>
                  <a:cubicBezTo>
                    <a:pt x="946" y="1442"/>
                    <a:pt x="1229" y="1379"/>
                    <a:pt x="1544" y="1379"/>
                  </a:cubicBezTo>
                  <a:cubicBezTo>
                    <a:pt x="1859" y="1379"/>
                    <a:pt x="2143" y="1442"/>
                    <a:pt x="2426" y="1537"/>
                  </a:cubicBezTo>
                  <a:lnTo>
                    <a:pt x="3088" y="308"/>
                  </a:lnTo>
                  <a:cubicBezTo>
                    <a:pt x="2600" y="103"/>
                    <a:pt x="2064" y="1"/>
                    <a:pt x="1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84"/>
            <p:cNvSpPr/>
            <p:nvPr/>
          </p:nvSpPr>
          <p:spPr>
            <a:xfrm>
              <a:off x="-26434775" y="3686450"/>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84"/>
            <p:cNvSpPr/>
            <p:nvPr/>
          </p:nvSpPr>
          <p:spPr>
            <a:xfrm>
              <a:off x="-26520625" y="3703775"/>
              <a:ext cx="55950" cy="67775"/>
            </a:xfrm>
            <a:custGeom>
              <a:avLst/>
              <a:gdLst/>
              <a:ahLst/>
              <a:cxnLst/>
              <a:rect l="l" t="t" r="r" b="b"/>
              <a:pathLst>
                <a:path w="2238" h="2711" extrusionOk="0">
                  <a:moveTo>
                    <a:pt x="1387" y="1"/>
                  </a:moveTo>
                  <a:lnTo>
                    <a:pt x="1" y="32"/>
                  </a:lnTo>
                  <a:cubicBezTo>
                    <a:pt x="127" y="1104"/>
                    <a:pt x="662" y="2080"/>
                    <a:pt x="1544" y="2710"/>
                  </a:cubicBezTo>
                  <a:lnTo>
                    <a:pt x="2237" y="1545"/>
                  </a:lnTo>
                  <a:cubicBezTo>
                    <a:pt x="1765" y="1135"/>
                    <a:pt x="1450" y="600"/>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84"/>
            <p:cNvSpPr/>
            <p:nvPr/>
          </p:nvSpPr>
          <p:spPr>
            <a:xfrm>
              <a:off x="-26387525" y="3703000"/>
              <a:ext cx="55950" cy="67750"/>
            </a:xfrm>
            <a:custGeom>
              <a:avLst/>
              <a:gdLst/>
              <a:ahLst/>
              <a:cxnLst/>
              <a:rect l="l" t="t" r="r" b="b"/>
              <a:pathLst>
                <a:path w="2238" h="2710" extrusionOk="0">
                  <a:moveTo>
                    <a:pt x="851" y="0"/>
                  </a:moveTo>
                  <a:cubicBezTo>
                    <a:pt x="757" y="631"/>
                    <a:pt x="473" y="1166"/>
                    <a:pt x="1" y="1544"/>
                  </a:cubicBezTo>
                  <a:lnTo>
                    <a:pt x="694" y="2710"/>
                  </a:lnTo>
                  <a:cubicBezTo>
                    <a:pt x="1576" y="2080"/>
                    <a:pt x="2112" y="1103"/>
                    <a:pt x="2238" y="32"/>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84"/>
            <p:cNvSpPr/>
            <p:nvPr/>
          </p:nvSpPr>
          <p:spPr>
            <a:xfrm>
              <a:off x="-26573400" y="3546250"/>
              <a:ext cx="295375" cy="295400"/>
            </a:xfrm>
            <a:custGeom>
              <a:avLst/>
              <a:gdLst/>
              <a:ahLst/>
              <a:cxnLst/>
              <a:rect l="l" t="t" r="r" b="b"/>
              <a:pathLst>
                <a:path w="11815" h="11816" extrusionOk="0">
                  <a:moveTo>
                    <a:pt x="5876" y="1419"/>
                  </a:moveTo>
                  <a:cubicBezTo>
                    <a:pt x="6632" y="1419"/>
                    <a:pt x="7389" y="1608"/>
                    <a:pt x="8066" y="1986"/>
                  </a:cubicBezTo>
                  <a:cubicBezTo>
                    <a:pt x="8223" y="2049"/>
                    <a:pt x="8286" y="2301"/>
                    <a:pt x="8192" y="2458"/>
                  </a:cubicBezTo>
                  <a:lnTo>
                    <a:pt x="7152" y="4254"/>
                  </a:lnTo>
                  <a:cubicBezTo>
                    <a:pt x="7110" y="4361"/>
                    <a:pt x="6980" y="4439"/>
                    <a:pt x="6852" y="4439"/>
                  </a:cubicBezTo>
                  <a:cubicBezTo>
                    <a:pt x="6791" y="4439"/>
                    <a:pt x="6731" y="4421"/>
                    <a:pt x="6680" y="4380"/>
                  </a:cubicBezTo>
                  <a:cubicBezTo>
                    <a:pt x="6428" y="4238"/>
                    <a:pt x="6136" y="4167"/>
                    <a:pt x="5841" y="4167"/>
                  </a:cubicBezTo>
                  <a:cubicBezTo>
                    <a:pt x="5546" y="4167"/>
                    <a:pt x="5246" y="4238"/>
                    <a:pt x="4978" y="4380"/>
                  </a:cubicBezTo>
                  <a:cubicBezTo>
                    <a:pt x="4929" y="4400"/>
                    <a:pt x="4872" y="4411"/>
                    <a:pt x="4816" y="4411"/>
                  </a:cubicBezTo>
                  <a:cubicBezTo>
                    <a:pt x="4694" y="4411"/>
                    <a:pt x="4570" y="4362"/>
                    <a:pt x="4506" y="4254"/>
                  </a:cubicBezTo>
                  <a:lnTo>
                    <a:pt x="3498" y="2458"/>
                  </a:lnTo>
                  <a:cubicBezTo>
                    <a:pt x="3466" y="2301"/>
                    <a:pt x="3529" y="2080"/>
                    <a:pt x="3687" y="1986"/>
                  </a:cubicBezTo>
                  <a:cubicBezTo>
                    <a:pt x="4364" y="1608"/>
                    <a:pt x="5120" y="1419"/>
                    <a:pt x="5876" y="1419"/>
                  </a:cubicBezTo>
                  <a:close/>
                  <a:moveTo>
                    <a:pt x="5861" y="4916"/>
                  </a:moveTo>
                  <a:cubicBezTo>
                    <a:pt x="6459" y="4916"/>
                    <a:pt x="6869" y="5388"/>
                    <a:pt x="6869" y="5955"/>
                  </a:cubicBezTo>
                  <a:cubicBezTo>
                    <a:pt x="6869" y="6554"/>
                    <a:pt x="6396" y="6964"/>
                    <a:pt x="5861" y="6964"/>
                  </a:cubicBezTo>
                  <a:cubicBezTo>
                    <a:pt x="5294" y="6964"/>
                    <a:pt x="4821" y="6491"/>
                    <a:pt x="4821" y="5955"/>
                  </a:cubicBezTo>
                  <a:cubicBezTo>
                    <a:pt x="4821" y="5357"/>
                    <a:pt x="5294" y="4916"/>
                    <a:pt x="5861" y="4916"/>
                  </a:cubicBezTo>
                  <a:close/>
                  <a:moveTo>
                    <a:pt x="3813" y="5609"/>
                  </a:moveTo>
                  <a:cubicBezTo>
                    <a:pt x="4065" y="5640"/>
                    <a:pt x="4159" y="5735"/>
                    <a:pt x="4159" y="5955"/>
                  </a:cubicBezTo>
                  <a:cubicBezTo>
                    <a:pt x="4159" y="6522"/>
                    <a:pt x="4474" y="7090"/>
                    <a:pt x="5010" y="7405"/>
                  </a:cubicBezTo>
                  <a:cubicBezTo>
                    <a:pt x="5136" y="7531"/>
                    <a:pt x="5230" y="7720"/>
                    <a:pt x="5104" y="7877"/>
                  </a:cubicBezTo>
                  <a:lnTo>
                    <a:pt x="4033" y="9641"/>
                  </a:lnTo>
                  <a:cubicBezTo>
                    <a:pt x="3991" y="9748"/>
                    <a:pt x="3861" y="9826"/>
                    <a:pt x="3733" y="9826"/>
                  </a:cubicBezTo>
                  <a:cubicBezTo>
                    <a:pt x="3672" y="9826"/>
                    <a:pt x="3612" y="9808"/>
                    <a:pt x="3561" y="9767"/>
                  </a:cubicBezTo>
                  <a:cubicBezTo>
                    <a:pt x="2238" y="8948"/>
                    <a:pt x="1418" y="7531"/>
                    <a:pt x="1355" y="5987"/>
                  </a:cubicBezTo>
                  <a:cubicBezTo>
                    <a:pt x="1355" y="5798"/>
                    <a:pt x="1544" y="5640"/>
                    <a:pt x="1733" y="5640"/>
                  </a:cubicBezTo>
                  <a:lnTo>
                    <a:pt x="3813" y="5609"/>
                  </a:lnTo>
                  <a:close/>
                  <a:moveTo>
                    <a:pt x="8003" y="5640"/>
                  </a:moveTo>
                  <a:lnTo>
                    <a:pt x="10082" y="5672"/>
                  </a:lnTo>
                  <a:cubicBezTo>
                    <a:pt x="10271" y="5672"/>
                    <a:pt x="10429" y="5829"/>
                    <a:pt x="10429" y="6018"/>
                  </a:cubicBezTo>
                  <a:cubicBezTo>
                    <a:pt x="10397" y="7562"/>
                    <a:pt x="9547" y="8980"/>
                    <a:pt x="8223" y="9799"/>
                  </a:cubicBezTo>
                  <a:cubicBezTo>
                    <a:pt x="8168" y="9844"/>
                    <a:pt x="8100" y="9865"/>
                    <a:pt x="8033" y="9865"/>
                  </a:cubicBezTo>
                  <a:cubicBezTo>
                    <a:pt x="7911" y="9865"/>
                    <a:pt x="7792" y="9795"/>
                    <a:pt x="7751" y="9673"/>
                  </a:cubicBezTo>
                  <a:lnTo>
                    <a:pt x="6680" y="7909"/>
                  </a:lnTo>
                  <a:cubicBezTo>
                    <a:pt x="6554" y="7751"/>
                    <a:pt x="6648" y="7531"/>
                    <a:pt x="6806" y="7436"/>
                  </a:cubicBezTo>
                  <a:cubicBezTo>
                    <a:pt x="7310" y="7121"/>
                    <a:pt x="7625" y="6585"/>
                    <a:pt x="7625" y="5987"/>
                  </a:cubicBezTo>
                  <a:cubicBezTo>
                    <a:pt x="7625" y="5829"/>
                    <a:pt x="7751" y="5672"/>
                    <a:pt x="8003" y="5640"/>
                  </a:cubicBezTo>
                  <a:close/>
                  <a:moveTo>
                    <a:pt x="5892" y="1"/>
                  </a:moveTo>
                  <a:cubicBezTo>
                    <a:pt x="2616" y="1"/>
                    <a:pt x="1" y="2679"/>
                    <a:pt x="1" y="5924"/>
                  </a:cubicBezTo>
                  <a:cubicBezTo>
                    <a:pt x="1" y="9137"/>
                    <a:pt x="2679" y="11815"/>
                    <a:pt x="5892" y="11815"/>
                  </a:cubicBezTo>
                  <a:cubicBezTo>
                    <a:pt x="9169" y="11815"/>
                    <a:pt x="11815" y="9137"/>
                    <a:pt x="11815" y="5924"/>
                  </a:cubicBezTo>
                  <a:cubicBezTo>
                    <a:pt x="11815" y="2679"/>
                    <a:pt x="9137" y="1"/>
                    <a:pt x="58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38" name="Google Shape;6938;p84"/>
          <p:cNvGrpSpPr/>
          <p:nvPr/>
        </p:nvGrpSpPr>
        <p:grpSpPr>
          <a:xfrm>
            <a:off x="7060615" y="2213599"/>
            <a:ext cx="375319" cy="352148"/>
            <a:chOff x="-26583625" y="3917025"/>
            <a:chExt cx="315050" cy="295600"/>
          </a:xfrm>
        </p:grpSpPr>
        <p:sp>
          <p:nvSpPr>
            <p:cNvPr id="6939" name="Google Shape;6939;p84"/>
            <p:cNvSpPr/>
            <p:nvPr/>
          </p:nvSpPr>
          <p:spPr>
            <a:xfrm>
              <a:off x="-26413500" y="3918400"/>
              <a:ext cx="144925" cy="135125"/>
            </a:xfrm>
            <a:custGeom>
              <a:avLst/>
              <a:gdLst/>
              <a:ahLst/>
              <a:cxnLst/>
              <a:rect l="l" t="t" r="r" b="b"/>
              <a:pathLst>
                <a:path w="5797" h="5405" extrusionOk="0">
                  <a:moveTo>
                    <a:pt x="2317" y="1"/>
                  </a:moveTo>
                  <a:cubicBezTo>
                    <a:pt x="1515" y="1"/>
                    <a:pt x="685" y="309"/>
                    <a:pt x="0" y="993"/>
                  </a:cubicBezTo>
                  <a:lnTo>
                    <a:pt x="1008" y="1970"/>
                  </a:lnTo>
                  <a:cubicBezTo>
                    <a:pt x="1398" y="1581"/>
                    <a:pt x="1864" y="1407"/>
                    <a:pt x="2313" y="1407"/>
                  </a:cubicBezTo>
                  <a:cubicBezTo>
                    <a:pt x="2771" y="1407"/>
                    <a:pt x="3210" y="1588"/>
                    <a:pt x="3529" y="1907"/>
                  </a:cubicBezTo>
                  <a:cubicBezTo>
                    <a:pt x="3623" y="2002"/>
                    <a:pt x="3623" y="2254"/>
                    <a:pt x="3529" y="2380"/>
                  </a:cubicBezTo>
                  <a:cubicBezTo>
                    <a:pt x="3450" y="2427"/>
                    <a:pt x="3348" y="2450"/>
                    <a:pt x="3249" y="2450"/>
                  </a:cubicBezTo>
                  <a:cubicBezTo>
                    <a:pt x="3151" y="2450"/>
                    <a:pt x="3056" y="2427"/>
                    <a:pt x="2993" y="2380"/>
                  </a:cubicBezTo>
                  <a:cubicBezTo>
                    <a:pt x="2804" y="2175"/>
                    <a:pt x="2552" y="2057"/>
                    <a:pt x="2284" y="2057"/>
                  </a:cubicBezTo>
                  <a:cubicBezTo>
                    <a:pt x="2016" y="2057"/>
                    <a:pt x="1733" y="2175"/>
                    <a:pt x="1481" y="2443"/>
                  </a:cubicBezTo>
                  <a:lnTo>
                    <a:pt x="4411" y="5404"/>
                  </a:lnTo>
                  <a:cubicBezTo>
                    <a:pt x="5797" y="4018"/>
                    <a:pt x="5640" y="2065"/>
                    <a:pt x="4505" y="899"/>
                  </a:cubicBezTo>
                  <a:cubicBezTo>
                    <a:pt x="3931" y="325"/>
                    <a:pt x="3139" y="1"/>
                    <a:pt x="2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84"/>
            <p:cNvSpPr/>
            <p:nvPr/>
          </p:nvSpPr>
          <p:spPr>
            <a:xfrm>
              <a:off x="-26466275" y="4026700"/>
              <a:ext cx="78775" cy="77225"/>
            </a:xfrm>
            <a:custGeom>
              <a:avLst/>
              <a:gdLst/>
              <a:ahLst/>
              <a:cxnLst/>
              <a:rect l="l" t="t" r="r" b="b"/>
              <a:pathLst>
                <a:path w="3151" h="3089" extrusionOk="0">
                  <a:moveTo>
                    <a:pt x="1339" y="1"/>
                  </a:moveTo>
                  <a:cubicBezTo>
                    <a:pt x="1253" y="1"/>
                    <a:pt x="1166" y="32"/>
                    <a:pt x="1103" y="95"/>
                  </a:cubicBezTo>
                  <a:lnTo>
                    <a:pt x="126" y="1072"/>
                  </a:lnTo>
                  <a:cubicBezTo>
                    <a:pt x="0" y="1198"/>
                    <a:pt x="0" y="1387"/>
                    <a:pt x="126" y="1545"/>
                  </a:cubicBezTo>
                  <a:lnTo>
                    <a:pt x="1576" y="2994"/>
                  </a:lnTo>
                  <a:cubicBezTo>
                    <a:pt x="1639" y="3057"/>
                    <a:pt x="1725" y="3088"/>
                    <a:pt x="1812" y="3088"/>
                  </a:cubicBezTo>
                  <a:cubicBezTo>
                    <a:pt x="1899" y="3088"/>
                    <a:pt x="1985" y="3057"/>
                    <a:pt x="2048" y="2994"/>
                  </a:cubicBezTo>
                  <a:lnTo>
                    <a:pt x="3025" y="2017"/>
                  </a:lnTo>
                  <a:cubicBezTo>
                    <a:pt x="3151" y="1891"/>
                    <a:pt x="3151" y="1671"/>
                    <a:pt x="3025" y="1545"/>
                  </a:cubicBezTo>
                  <a:lnTo>
                    <a:pt x="1576" y="95"/>
                  </a:lnTo>
                  <a:cubicBezTo>
                    <a:pt x="1513" y="32"/>
                    <a:pt x="1426" y="1"/>
                    <a:pt x="13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84"/>
            <p:cNvSpPr/>
            <p:nvPr/>
          </p:nvSpPr>
          <p:spPr>
            <a:xfrm>
              <a:off x="-26583625" y="4077125"/>
              <a:ext cx="144925" cy="134700"/>
            </a:xfrm>
            <a:custGeom>
              <a:avLst/>
              <a:gdLst/>
              <a:ahLst/>
              <a:cxnLst/>
              <a:rect l="l" t="t" r="r" b="b"/>
              <a:pathLst>
                <a:path w="5797" h="5388" extrusionOk="0">
                  <a:moveTo>
                    <a:pt x="1355" y="0"/>
                  </a:moveTo>
                  <a:cubicBezTo>
                    <a:pt x="0" y="1386"/>
                    <a:pt x="158" y="3340"/>
                    <a:pt x="1292" y="4474"/>
                  </a:cubicBezTo>
                  <a:cubicBezTo>
                    <a:pt x="1890" y="5072"/>
                    <a:pt x="2710" y="5388"/>
                    <a:pt x="3497" y="5388"/>
                  </a:cubicBezTo>
                  <a:cubicBezTo>
                    <a:pt x="4348" y="5388"/>
                    <a:pt x="5135" y="5072"/>
                    <a:pt x="5797" y="4411"/>
                  </a:cubicBezTo>
                  <a:lnTo>
                    <a:pt x="4820" y="3434"/>
                  </a:lnTo>
                  <a:cubicBezTo>
                    <a:pt x="4431" y="3824"/>
                    <a:pt x="3964" y="3997"/>
                    <a:pt x="3516" y="3997"/>
                  </a:cubicBezTo>
                  <a:cubicBezTo>
                    <a:pt x="3058" y="3997"/>
                    <a:pt x="2619" y="3816"/>
                    <a:pt x="2300" y="3497"/>
                  </a:cubicBezTo>
                  <a:cubicBezTo>
                    <a:pt x="2174" y="3371"/>
                    <a:pt x="2174" y="3151"/>
                    <a:pt x="2300" y="3025"/>
                  </a:cubicBezTo>
                  <a:cubicBezTo>
                    <a:pt x="2347" y="2962"/>
                    <a:pt x="2434" y="2930"/>
                    <a:pt x="2524" y="2930"/>
                  </a:cubicBezTo>
                  <a:cubicBezTo>
                    <a:pt x="2615" y="2930"/>
                    <a:pt x="2710" y="2962"/>
                    <a:pt x="2773" y="3025"/>
                  </a:cubicBezTo>
                  <a:cubicBezTo>
                    <a:pt x="2962" y="3229"/>
                    <a:pt x="3214" y="3348"/>
                    <a:pt x="3481" y="3348"/>
                  </a:cubicBezTo>
                  <a:cubicBezTo>
                    <a:pt x="3749" y="3348"/>
                    <a:pt x="4033" y="3229"/>
                    <a:pt x="4285" y="296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84"/>
            <p:cNvSpPr/>
            <p:nvPr/>
          </p:nvSpPr>
          <p:spPr>
            <a:xfrm>
              <a:off x="-26581275" y="3917025"/>
              <a:ext cx="311125" cy="295600"/>
            </a:xfrm>
            <a:custGeom>
              <a:avLst/>
              <a:gdLst/>
              <a:ahLst/>
              <a:cxnLst/>
              <a:rect l="l" t="t" r="r" b="b"/>
              <a:pathLst>
                <a:path w="12445" h="11824" extrusionOk="0">
                  <a:moveTo>
                    <a:pt x="3419" y="1356"/>
                  </a:moveTo>
                  <a:cubicBezTo>
                    <a:pt x="3506" y="1356"/>
                    <a:pt x="3592" y="1379"/>
                    <a:pt x="3655" y="1426"/>
                  </a:cubicBezTo>
                  <a:cubicBezTo>
                    <a:pt x="3781" y="1552"/>
                    <a:pt x="3781" y="1741"/>
                    <a:pt x="3655" y="1899"/>
                  </a:cubicBezTo>
                  <a:cubicBezTo>
                    <a:pt x="3592" y="1962"/>
                    <a:pt x="3506" y="1994"/>
                    <a:pt x="3419" y="1994"/>
                  </a:cubicBezTo>
                  <a:cubicBezTo>
                    <a:pt x="3332" y="1994"/>
                    <a:pt x="3246" y="1962"/>
                    <a:pt x="3183" y="1899"/>
                  </a:cubicBezTo>
                  <a:cubicBezTo>
                    <a:pt x="3057" y="1804"/>
                    <a:pt x="3057" y="1552"/>
                    <a:pt x="3183" y="1426"/>
                  </a:cubicBezTo>
                  <a:cubicBezTo>
                    <a:pt x="3246" y="1379"/>
                    <a:pt x="3332" y="1356"/>
                    <a:pt x="3419" y="1356"/>
                  </a:cubicBezTo>
                  <a:close/>
                  <a:moveTo>
                    <a:pt x="4364" y="2277"/>
                  </a:moveTo>
                  <a:cubicBezTo>
                    <a:pt x="4451" y="2277"/>
                    <a:pt x="4537" y="2309"/>
                    <a:pt x="4600" y="2372"/>
                  </a:cubicBezTo>
                  <a:cubicBezTo>
                    <a:pt x="4726" y="2498"/>
                    <a:pt x="4726" y="2718"/>
                    <a:pt x="4600" y="2844"/>
                  </a:cubicBezTo>
                  <a:cubicBezTo>
                    <a:pt x="4537" y="2907"/>
                    <a:pt x="4451" y="2939"/>
                    <a:pt x="4364" y="2939"/>
                  </a:cubicBezTo>
                  <a:cubicBezTo>
                    <a:pt x="4277" y="2939"/>
                    <a:pt x="4191" y="2907"/>
                    <a:pt x="4128" y="2844"/>
                  </a:cubicBezTo>
                  <a:cubicBezTo>
                    <a:pt x="4002" y="2750"/>
                    <a:pt x="4002" y="2529"/>
                    <a:pt x="4128" y="2372"/>
                  </a:cubicBezTo>
                  <a:cubicBezTo>
                    <a:pt x="4191" y="2309"/>
                    <a:pt x="4277" y="2277"/>
                    <a:pt x="4364" y="2277"/>
                  </a:cubicBezTo>
                  <a:close/>
                  <a:moveTo>
                    <a:pt x="3179" y="2561"/>
                  </a:moveTo>
                  <a:cubicBezTo>
                    <a:pt x="3269" y="2561"/>
                    <a:pt x="3356" y="2592"/>
                    <a:pt x="3403" y="2655"/>
                  </a:cubicBezTo>
                  <a:cubicBezTo>
                    <a:pt x="3529" y="2781"/>
                    <a:pt x="3529" y="2970"/>
                    <a:pt x="3403" y="3128"/>
                  </a:cubicBezTo>
                  <a:cubicBezTo>
                    <a:pt x="3356" y="3191"/>
                    <a:pt x="3269" y="3222"/>
                    <a:pt x="3179" y="3222"/>
                  </a:cubicBezTo>
                  <a:cubicBezTo>
                    <a:pt x="3088" y="3222"/>
                    <a:pt x="2994" y="3191"/>
                    <a:pt x="2931" y="3128"/>
                  </a:cubicBezTo>
                  <a:cubicBezTo>
                    <a:pt x="2836" y="3002"/>
                    <a:pt x="2836" y="2781"/>
                    <a:pt x="2931" y="2655"/>
                  </a:cubicBezTo>
                  <a:cubicBezTo>
                    <a:pt x="2994" y="2592"/>
                    <a:pt x="3088" y="2561"/>
                    <a:pt x="3179" y="2561"/>
                  </a:cubicBezTo>
                  <a:close/>
                  <a:moveTo>
                    <a:pt x="1970" y="2813"/>
                  </a:moveTo>
                  <a:cubicBezTo>
                    <a:pt x="2056" y="2813"/>
                    <a:pt x="2143" y="2844"/>
                    <a:pt x="2206" y="2907"/>
                  </a:cubicBezTo>
                  <a:cubicBezTo>
                    <a:pt x="2300" y="3002"/>
                    <a:pt x="2300" y="3254"/>
                    <a:pt x="2206" y="3380"/>
                  </a:cubicBezTo>
                  <a:cubicBezTo>
                    <a:pt x="2143" y="3427"/>
                    <a:pt x="2048" y="3451"/>
                    <a:pt x="1958" y="3451"/>
                  </a:cubicBezTo>
                  <a:cubicBezTo>
                    <a:pt x="1867" y="3451"/>
                    <a:pt x="1781" y="3427"/>
                    <a:pt x="1733" y="3380"/>
                  </a:cubicBezTo>
                  <a:cubicBezTo>
                    <a:pt x="1607" y="3254"/>
                    <a:pt x="1607" y="3002"/>
                    <a:pt x="1733" y="2907"/>
                  </a:cubicBezTo>
                  <a:cubicBezTo>
                    <a:pt x="1796" y="2844"/>
                    <a:pt x="1883" y="2813"/>
                    <a:pt x="1970" y="2813"/>
                  </a:cubicBezTo>
                  <a:close/>
                  <a:moveTo>
                    <a:pt x="2946" y="3789"/>
                  </a:moveTo>
                  <a:cubicBezTo>
                    <a:pt x="3033" y="3789"/>
                    <a:pt x="3120" y="3821"/>
                    <a:pt x="3183" y="3884"/>
                  </a:cubicBezTo>
                  <a:cubicBezTo>
                    <a:pt x="3309" y="4010"/>
                    <a:pt x="3309" y="4199"/>
                    <a:pt x="3183" y="4356"/>
                  </a:cubicBezTo>
                  <a:cubicBezTo>
                    <a:pt x="3120" y="4419"/>
                    <a:pt x="3033" y="4451"/>
                    <a:pt x="2946" y="4451"/>
                  </a:cubicBezTo>
                  <a:cubicBezTo>
                    <a:pt x="2860" y="4451"/>
                    <a:pt x="2773" y="4419"/>
                    <a:pt x="2710" y="4356"/>
                  </a:cubicBezTo>
                  <a:cubicBezTo>
                    <a:pt x="2584" y="4230"/>
                    <a:pt x="2584" y="4010"/>
                    <a:pt x="2710" y="3884"/>
                  </a:cubicBezTo>
                  <a:cubicBezTo>
                    <a:pt x="2773" y="3821"/>
                    <a:pt x="2860" y="3789"/>
                    <a:pt x="2946" y="3789"/>
                  </a:cubicBezTo>
                  <a:close/>
                  <a:moveTo>
                    <a:pt x="9480" y="7381"/>
                  </a:moveTo>
                  <a:cubicBezTo>
                    <a:pt x="9570" y="7381"/>
                    <a:pt x="9657" y="7412"/>
                    <a:pt x="9704" y="7475"/>
                  </a:cubicBezTo>
                  <a:cubicBezTo>
                    <a:pt x="9830" y="7570"/>
                    <a:pt x="9830" y="7822"/>
                    <a:pt x="9704" y="7948"/>
                  </a:cubicBezTo>
                  <a:cubicBezTo>
                    <a:pt x="9657" y="7995"/>
                    <a:pt x="9570" y="8019"/>
                    <a:pt x="9480" y="8019"/>
                  </a:cubicBezTo>
                  <a:cubicBezTo>
                    <a:pt x="9389" y="8019"/>
                    <a:pt x="9295" y="7995"/>
                    <a:pt x="9232" y="7948"/>
                  </a:cubicBezTo>
                  <a:cubicBezTo>
                    <a:pt x="9074" y="7822"/>
                    <a:pt x="9074" y="7633"/>
                    <a:pt x="9232" y="7475"/>
                  </a:cubicBezTo>
                  <a:cubicBezTo>
                    <a:pt x="9295" y="7412"/>
                    <a:pt x="9389" y="7381"/>
                    <a:pt x="9480" y="7381"/>
                  </a:cubicBezTo>
                  <a:close/>
                  <a:moveTo>
                    <a:pt x="5955" y="3640"/>
                  </a:moveTo>
                  <a:cubicBezTo>
                    <a:pt x="6223" y="3640"/>
                    <a:pt x="6491" y="3742"/>
                    <a:pt x="6680" y="3947"/>
                  </a:cubicBezTo>
                  <a:lnTo>
                    <a:pt x="8129" y="5396"/>
                  </a:lnTo>
                  <a:cubicBezTo>
                    <a:pt x="8538" y="5806"/>
                    <a:pt x="8538" y="6467"/>
                    <a:pt x="8129" y="6877"/>
                  </a:cubicBezTo>
                  <a:lnTo>
                    <a:pt x="7152" y="7853"/>
                  </a:lnTo>
                  <a:cubicBezTo>
                    <a:pt x="6963" y="8058"/>
                    <a:pt x="6695" y="8161"/>
                    <a:pt x="6428" y="8161"/>
                  </a:cubicBezTo>
                  <a:cubicBezTo>
                    <a:pt x="6160" y="8161"/>
                    <a:pt x="5892" y="8058"/>
                    <a:pt x="5703" y="7853"/>
                  </a:cubicBezTo>
                  <a:lnTo>
                    <a:pt x="4254" y="6404"/>
                  </a:lnTo>
                  <a:cubicBezTo>
                    <a:pt x="3844" y="5995"/>
                    <a:pt x="3844" y="5333"/>
                    <a:pt x="4254" y="4955"/>
                  </a:cubicBezTo>
                  <a:lnTo>
                    <a:pt x="5230" y="3947"/>
                  </a:lnTo>
                  <a:cubicBezTo>
                    <a:pt x="5419" y="3742"/>
                    <a:pt x="5687" y="3640"/>
                    <a:pt x="5955" y="3640"/>
                  </a:cubicBezTo>
                  <a:close/>
                  <a:moveTo>
                    <a:pt x="10464" y="8357"/>
                  </a:moveTo>
                  <a:cubicBezTo>
                    <a:pt x="10555" y="8357"/>
                    <a:pt x="10649" y="8389"/>
                    <a:pt x="10712" y="8452"/>
                  </a:cubicBezTo>
                  <a:cubicBezTo>
                    <a:pt x="10807" y="8578"/>
                    <a:pt x="10807" y="8799"/>
                    <a:pt x="10712" y="8925"/>
                  </a:cubicBezTo>
                  <a:cubicBezTo>
                    <a:pt x="10649" y="8988"/>
                    <a:pt x="10555" y="9019"/>
                    <a:pt x="10464" y="9019"/>
                  </a:cubicBezTo>
                  <a:cubicBezTo>
                    <a:pt x="10374" y="9019"/>
                    <a:pt x="10287" y="8988"/>
                    <a:pt x="10240" y="8925"/>
                  </a:cubicBezTo>
                  <a:cubicBezTo>
                    <a:pt x="10082" y="8799"/>
                    <a:pt x="10082" y="8610"/>
                    <a:pt x="10240" y="8452"/>
                  </a:cubicBezTo>
                  <a:cubicBezTo>
                    <a:pt x="10287" y="8389"/>
                    <a:pt x="10374" y="8357"/>
                    <a:pt x="10464" y="8357"/>
                  </a:cubicBezTo>
                  <a:close/>
                  <a:moveTo>
                    <a:pt x="9247" y="8602"/>
                  </a:moveTo>
                  <a:cubicBezTo>
                    <a:pt x="9334" y="8602"/>
                    <a:pt x="9421" y="8625"/>
                    <a:pt x="9484" y="8673"/>
                  </a:cubicBezTo>
                  <a:cubicBezTo>
                    <a:pt x="9610" y="8799"/>
                    <a:pt x="9610" y="9051"/>
                    <a:pt x="9484" y="9145"/>
                  </a:cubicBezTo>
                  <a:cubicBezTo>
                    <a:pt x="9421" y="9208"/>
                    <a:pt x="9334" y="9240"/>
                    <a:pt x="9247" y="9240"/>
                  </a:cubicBezTo>
                  <a:cubicBezTo>
                    <a:pt x="9161" y="9240"/>
                    <a:pt x="9074" y="9208"/>
                    <a:pt x="9011" y="9145"/>
                  </a:cubicBezTo>
                  <a:cubicBezTo>
                    <a:pt x="8854" y="9051"/>
                    <a:pt x="8854" y="8830"/>
                    <a:pt x="9011" y="8673"/>
                  </a:cubicBezTo>
                  <a:cubicBezTo>
                    <a:pt x="9074" y="8625"/>
                    <a:pt x="9161" y="8602"/>
                    <a:pt x="9247" y="8602"/>
                  </a:cubicBezTo>
                  <a:close/>
                  <a:moveTo>
                    <a:pt x="8030" y="8862"/>
                  </a:moveTo>
                  <a:cubicBezTo>
                    <a:pt x="8121" y="8862"/>
                    <a:pt x="8208" y="8893"/>
                    <a:pt x="8255" y="8956"/>
                  </a:cubicBezTo>
                  <a:cubicBezTo>
                    <a:pt x="8381" y="9082"/>
                    <a:pt x="8381" y="9303"/>
                    <a:pt x="8255" y="9429"/>
                  </a:cubicBezTo>
                  <a:cubicBezTo>
                    <a:pt x="8192" y="9492"/>
                    <a:pt x="8105" y="9523"/>
                    <a:pt x="8019" y="9523"/>
                  </a:cubicBezTo>
                  <a:cubicBezTo>
                    <a:pt x="7932" y="9523"/>
                    <a:pt x="7845" y="9492"/>
                    <a:pt x="7782" y="9429"/>
                  </a:cubicBezTo>
                  <a:cubicBezTo>
                    <a:pt x="7656" y="9303"/>
                    <a:pt x="7656" y="9082"/>
                    <a:pt x="7782" y="8956"/>
                  </a:cubicBezTo>
                  <a:cubicBezTo>
                    <a:pt x="7845" y="8893"/>
                    <a:pt x="7940" y="8862"/>
                    <a:pt x="8030" y="8862"/>
                  </a:cubicBezTo>
                  <a:close/>
                  <a:moveTo>
                    <a:pt x="8964" y="9862"/>
                  </a:moveTo>
                  <a:cubicBezTo>
                    <a:pt x="9050" y="9862"/>
                    <a:pt x="9137" y="9885"/>
                    <a:pt x="9200" y="9933"/>
                  </a:cubicBezTo>
                  <a:cubicBezTo>
                    <a:pt x="9326" y="10059"/>
                    <a:pt x="9326" y="10279"/>
                    <a:pt x="9200" y="10405"/>
                  </a:cubicBezTo>
                  <a:cubicBezTo>
                    <a:pt x="9137" y="10468"/>
                    <a:pt x="9050" y="10500"/>
                    <a:pt x="8964" y="10500"/>
                  </a:cubicBezTo>
                  <a:cubicBezTo>
                    <a:pt x="8877" y="10500"/>
                    <a:pt x="8791" y="10468"/>
                    <a:pt x="8727" y="10405"/>
                  </a:cubicBezTo>
                  <a:cubicBezTo>
                    <a:pt x="8601" y="10311"/>
                    <a:pt x="8601" y="10059"/>
                    <a:pt x="8727" y="9933"/>
                  </a:cubicBezTo>
                  <a:cubicBezTo>
                    <a:pt x="8791" y="9885"/>
                    <a:pt x="8877" y="9862"/>
                    <a:pt x="8964" y="9862"/>
                  </a:cubicBezTo>
                  <a:close/>
                  <a:moveTo>
                    <a:pt x="3415" y="1"/>
                  </a:moveTo>
                  <a:cubicBezTo>
                    <a:pt x="2616" y="1"/>
                    <a:pt x="1812" y="308"/>
                    <a:pt x="1198" y="922"/>
                  </a:cubicBezTo>
                  <a:cubicBezTo>
                    <a:pt x="1" y="2151"/>
                    <a:pt x="1" y="4104"/>
                    <a:pt x="1198" y="5333"/>
                  </a:cubicBezTo>
                  <a:lnTo>
                    <a:pt x="6806" y="10941"/>
                  </a:lnTo>
                  <a:cubicBezTo>
                    <a:pt x="7404" y="11508"/>
                    <a:pt x="8223" y="11823"/>
                    <a:pt x="9011" y="11823"/>
                  </a:cubicBezTo>
                  <a:cubicBezTo>
                    <a:pt x="9799" y="11823"/>
                    <a:pt x="10618" y="11508"/>
                    <a:pt x="11216" y="10941"/>
                  </a:cubicBezTo>
                  <a:cubicBezTo>
                    <a:pt x="12445" y="9712"/>
                    <a:pt x="12445" y="7727"/>
                    <a:pt x="11216" y="6530"/>
                  </a:cubicBezTo>
                  <a:lnTo>
                    <a:pt x="5609" y="922"/>
                  </a:lnTo>
                  <a:cubicBezTo>
                    <a:pt x="5010" y="308"/>
                    <a:pt x="4214" y="1"/>
                    <a:pt x="34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43" name="Google Shape;6943;p84"/>
          <p:cNvSpPr/>
          <p:nvPr/>
        </p:nvSpPr>
        <p:spPr>
          <a:xfrm>
            <a:off x="5727703" y="2694114"/>
            <a:ext cx="352833" cy="351880"/>
          </a:xfrm>
          <a:custGeom>
            <a:avLst/>
            <a:gdLst/>
            <a:ahLst/>
            <a:cxnLst/>
            <a:rect l="l" t="t" r="r" b="b"/>
            <a:pathLst>
              <a:path w="11847" h="11815" extrusionOk="0">
                <a:moveTo>
                  <a:pt x="4915" y="662"/>
                </a:moveTo>
                <a:cubicBezTo>
                  <a:pt x="5671" y="662"/>
                  <a:pt x="6301" y="1292"/>
                  <a:pt x="6301" y="2048"/>
                </a:cubicBezTo>
                <a:cubicBezTo>
                  <a:pt x="6301" y="2520"/>
                  <a:pt x="6081" y="2961"/>
                  <a:pt x="5577" y="3245"/>
                </a:cubicBezTo>
                <a:cubicBezTo>
                  <a:pt x="5577" y="2489"/>
                  <a:pt x="5104" y="2079"/>
                  <a:pt x="4568" y="2079"/>
                </a:cubicBezTo>
                <a:lnTo>
                  <a:pt x="1418" y="2079"/>
                </a:lnTo>
                <a:cubicBezTo>
                  <a:pt x="1008" y="2079"/>
                  <a:pt x="693" y="1764"/>
                  <a:pt x="693" y="1386"/>
                </a:cubicBezTo>
                <a:cubicBezTo>
                  <a:pt x="693" y="977"/>
                  <a:pt x="1008" y="662"/>
                  <a:pt x="1418" y="662"/>
                </a:cubicBezTo>
                <a:close/>
                <a:moveTo>
                  <a:pt x="3198" y="4915"/>
                </a:moveTo>
                <a:cubicBezTo>
                  <a:pt x="3285" y="4915"/>
                  <a:pt x="3371" y="4946"/>
                  <a:pt x="3434" y="5009"/>
                </a:cubicBezTo>
                <a:cubicBezTo>
                  <a:pt x="3529" y="5135"/>
                  <a:pt x="3529" y="5324"/>
                  <a:pt x="3434" y="5482"/>
                </a:cubicBezTo>
                <a:cubicBezTo>
                  <a:pt x="3371" y="5545"/>
                  <a:pt x="3277" y="5576"/>
                  <a:pt x="3186" y="5576"/>
                </a:cubicBezTo>
                <a:cubicBezTo>
                  <a:pt x="3096" y="5576"/>
                  <a:pt x="3009" y="5545"/>
                  <a:pt x="2962" y="5482"/>
                </a:cubicBezTo>
                <a:cubicBezTo>
                  <a:pt x="2836" y="5356"/>
                  <a:pt x="2836" y="5135"/>
                  <a:pt x="2962" y="5009"/>
                </a:cubicBezTo>
                <a:cubicBezTo>
                  <a:pt x="3025" y="4946"/>
                  <a:pt x="3111" y="4915"/>
                  <a:pt x="3198" y="4915"/>
                </a:cubicBezTo>
                <a:close/>
                <a:moveTo>
                  <a:pt x="1386" y="0"/>
                </a:moveTo>
                <a:cubicBezTo>
                  <a:pt x="630" y="0"/>
                  <a:pt x="0" y="630"/>
                  <a:pt x="0" y="1386"/>
                </a:cubicBezTo>
                <a:lnTo>
                  <a:pt x="0" y="5230"/>
                </a:lnTo>
                <a:cubicBezTo>
                  <a:pt x="0" y="5797"/>
                  <a:pt x="284" y="6301"/>
                  <a:pt x="693" y="6616"/>
                </a:cubicBezTo>
                <a:lnTo>
                  <a:pt x="693" y="4474"/>
                </a:lnTo>
                <a:cubicBezTo>
                  <a:pt x="693" y="3529"/>
                  <a:pt x="1481" y="2741"/>
                  <a:pt x="2426" y="2741"/>
                </a:cubicBezTo>
                <a:lnTo>
                  <a:pt x="4568" y="2741"/>
                </a:lnTo>
                <a:cubicBezTo>
                  <a:pt x="4758" y="2741"/>
                  <a:pt x="4915" y="2898"/>
                  <a:pt x="4915" y="3119"/>
                </a:cubicBezTo>
                <a:lnTo>
                  <a:pt x="4915" y="3466"/>
                </a:lnTo>
                <a:lnTo>
                  <a:pt x="2426" y="3466"/>
                </a:lnTo>
                <a:cubicBezTo>
                  <a:pt x="1859" y="3466"/>
                  <a:pt x="1418" y="3938"/>
                  <a:pt x="1418" y="4474"/>
                </a:cubicBezTo>
                <a:lnTo>
                  <a:pt x="1418" y="7309"/>
                </a:lnTo>
                <a:cubicBezTo>
                  <a:pt x="1418" y="7908"/>
                  <a:pt x="1922" y="8349"/>
                  <a:pt x="2521" y="8349"/>
                </a:cubicBezTo>
                <a:lnTo>
                  <a:pt x="3592" y="8349"/>
                </a:lnTo>
                <a:cubicBezTo>
                  <a:pt x="3655" y="10271"/>
                  <a:pt x="5293" y="11814"/>
                  <a:pt x="7215" y="11814"/>
                </a:cubicBezTo>
                <a:cubicBezTo>
                  <a:pt x="9263" y="11814"/>
                  <a:pt x="10838" y="9483"/>
                  <a:pt x="10838" y="7467"/>
                </a:cubicBezTo>
                <a:lnTo>
                  <a:pt x="10838" y="6931"/>
                </a:lnTo>
                <a:cubicBezTo>
                  <a:pt x="11405" y="6774"/>
                  <a:pt x="11846" y="6206"/>
                  <a:pt x="11846" y="5576"/>
                </a:cubicBezTo>
                <a:cubicBezTo>
                  <a:pt x="11846" y="4852"/>
                  <a:pt x="11216" y="4222"/>
                  <a:pt x="10460" y="4222"/>
                </a:cubicBezTo>
                <a:cubicBezTo>
                  <a:pt x="9735" y="4222"/>
                  <a:pt x="9105" y="4852"/>
                  <a:pt x="9105" y="5576"/>
                </a:cubicBezTo>
                <a:cubicBezTo>
                  <a:pt x="9105" y="6206"/>
                  <a:pt x="9515" y="6774"/>
                  <a:pt x="10113" y="6931"/>
                </a:cubicBezTo>
                <a:lnTo>
                  <a:pt x="10113" y="7467"/>
                </a:lnTo>
                <a:cubicBezTo>
                  <a:pt x="10113" y="9136"/>
                  <a:pt x="8727" y="11090"/>
                  <a:pt x="7152" y="11090"/>
                </a:cubicBezTo>
                <a:cubicBezTo>
                  <a:pt x="5577" y="11090"/>
                  <a:pt x="4316" y="9893"/>
                  <a:pt x="4253" y="8349"/>
                </a:cubicBezTo>
                <a:lnTo>
                  <a:pt x="4947" y="8349"/>
                </a:lnTo>
                <a:cubicBezTo>
                  <a:pt x="5143" y="9193"/>
                  <a:pt x="5842" y="9760"/>
                  <a:pt x="6640" y="9760"/>
                </a:cubicBezTo>
                <a:cubicBezTo>
                  <a:pt x="6736" y="9760"/>
                  <a:pt x="6833" y="9752"/>
                  <a:pt x="6931" y="9735"/>
                </a:cubicBezTo>
                <a:cubicBezTo>
                  <a:pt x="7750" y="9609"/>
                  <a:pt x="8381" y="8821"/>
                  <a:pt x="8381" y="7971"/>
                </a:cubicBezTo>
                <a:lnTo>
                  <a:pt x="8381" y="3182"/>
                </a:lnTo>
                <a:cubicBezTo>
                  <a:pt x="8381" y="3024"/>
                  <a:pt x="8412" y="2867"/>
                  <a:pt x="8507" y="2709"/>
                </a:cubicBezTo>
                <a:cubicBezTo>
                  <a:pt x="8727" y="3182"/>
                  <a:pt x="9231" y="3560"/>
                  <a:pt x="9767" y="3560"/>
                </a:cubicBezTo>
                <a:cubicBezTo>
                  <a:pt x="10460" y="3560"/>
                  <a:pt x="11846" y="2993"/>
                  <a:pt x="11846" y="2174"/>
                </a:cubicBezTo>
                <a:cubicBezTo>
                  <a:pt x="11846" y="1292"/>
                  <a:pt x="10460" y="788"/>
                  <a:pt x="9767" y="788"/>
                </a:cubicBezTo>
                <a:cubicBezTo>
                  <a:pt x="9137" y="788"/>
                  <a:pt x="8570" y="1229"/>
                  <a:pt x="8412" y="1827"/>
                </a:cubicBezTo>
                <a:cubicBezTo>
                  <a:pt x="7940" y="2142"/>
                  <a:pt x="7687" y="2646"/>
                  <a:pt x="7687" y="3245"/>
                </a:cubicBezTo>
                <a:lnTo>
                  <a:pt x="7687" y="8002"/>
                </a:lnTo>
                <a:cubicBezTo>
                  <a:pt x="7687" y="8538"/>
                  <a:pt x="7309" y="9010"/>
                  <a:pt x="6805" y="9105"/>
                </a:cubicBezTo>
                <a:cubicBezTo>
                  <a:pt x="6755" y="9111"/>
                  <a:pt x="6705" y="9114"/>
                  <a:pt x="6654" y="9114"/>
                </a:cubicBezTo>
                <a:cubicBezTo>
                  <a:pt x="6204" y="9114"/>
                  <a:pt x="5781" y="8859"/>
                  <a:pt x="5640" y="8349"/>
                </a:cubicBezTo>
                <a:cubicBezTo>
                  <a:pt x="6364" y="8160"/>
                  <a:pt x="6963" y="7498"/>
                  <a:pt x="6963" y="6648"/>
                </a:cubicBezTo>
                <a:lnTo>
                  <a:pt x="6963" y="2079"/>
                </a:lnTo>
                <a:cubicBezTo>
                  <a:pt x="6963" y="945"/>
                  <a:pt x="6018" y="0"/>
                  <a:pt x="48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44" name="Google Shape;6944;p84"/>
          <p:cNvGrpSpPr/>
          <p:nvPr/>
        </p:nvGrpSpPr>
        <p:grpSpPr>
          <a:xfrm>
            <a:off x="5759130" y="3172629"/>
            <a:ext cx="289039" cy="352833"/>
            <a:chOff x="-24694925" y="3518700"/>
            <a:chExt cx="242625" cy="296175"/>
          </a:xfrm>
        </p:grpSpPr>
        <p:sp>
          <p:nvSpPr>
            <p:cNvPr id="6945" name="Google Shape;6945;p84"/>
            <p:cNvSpPr/>
            <p:nvPr/>
          </p:nvSpPr>
          <p:spPr>
            <a:xfrm>
              <a:off x="-24694925" y="3572250"/>
              <a:ext cx="104000" cy="112650"/>
            </a:xfrm>
            <a:custGeom>
              <a:avLst/>
              <a:gdLst/>
              <a:ahLst/>
              <a:cxnLst/>
              <a:rect l="l" t="t" r="r" b="b"/>
              <a:pathLst>
                <a:path w="4160" h="4506" extrusionOk="0">
                  <a:moveTo>
                    <a:pt x="2080" y="1"/>
                  </a:moveTo>
                  <a:cubicBezTo>
                    <a:pt x="946" y="1"/>
                    <a:pt x="1" y="946"/>
                    <a:pt x="1" y="2080"/>
                  </a:cubicBezTo>
                  <a:lnTo>
                    <a:pt x="1" y="4506"/>
                  </a:lnTo>
                  <a:lnTo>
                    <a:pt x="4160" y="4506"/>
                  </a:lnTo>
                  <a:lnTo>
                    <a:pt x="4160" y="2080"/>
                  </a:lnTo>
                  <a:cubicBezTo>
                    <a:pt x="4160" y="946"/>
                    <a:pt x="3214" y="1"/>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84"/>
            <p:cNvSpPr/>
            <p:nvPr/>
          </p:nvSpPr>
          <p:spPr>
            <a:xfrm>
              <a:off x="-24556300" y="3648650"/>
              <a:ext cx="104000" cy="113450"/>
            </a:xfrm>
            <a:custGeom>
              <a:avLst/>
              <a:gdLst/>
              <a:ahLst/>
              <a:cxnLst/>
              <a:rect l="l" t="t" r="r" b="b"/>
              <a:pathLst>
                <a:path w="4160" h="4538" extrusionOk="0">
                  <a:moveTo>
                    <a:pt x="1" y="1"/>
                  </a:moveTo>
                  <a:lnTo>
                    <a:pt x="1" y="2458"/>
                  </a:lnTo>
                  <a:cubicBezTo>
                    <a:pt x="1" y="3592"/>
                    <a:pt x="946" y="4537"/>
                    <a:pt x="2080" y="4537"/>
                  </a:cubicBezTo>
                  <a:cubicBezTo>
                    <a:pt x="3246" y="4537"/>
                    <a:pt x="4160" y="3592"/>
                    <a:pt x="4160" y="2458"/>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84"/>
            <p:cNvSpPr/>
            <p:nvPr/>
          </p:nvSpPr>
          <p:spPr>
            <a:xfrm>
              <a:off x="-24694925" y="3702200"/>
              <a:ext cx="104000" cy="112675"/>
            </a:xfrm>
            <a:custGeom>
              <a:avLst/>
              <a:gdLst/>
              <a:ahLst/>
              <a:cxnLst/>
              <a:rect l="l" t="t" r="r" b="b"/>
              <a:pathLst>
                <a:path w="4160" h="4507" extrusionOk="0">
                  <a:moveTo>
                    <a:pt x="1734" y="694"/>
                  </a:moveTo>
                  <a:cubicBezTo>
                    <a:pt x="1923" y="694"/>
                    <a:pt x="2080" y="852"/>
                    <a:pt x="2080" y="1041"/>
                  </a:cubicBezTo>
                  <a:lnTo>
                    <a:pt x="2080" y="2427"/>
                  </a:lnTo>
                  <a:cubicBezTo>
                    <a:pt x="2269" y="2427"/>
                    <a:pt x="2427" y="2584"/>
                    <a:pt x="2427" y="2773"/>
                  </a:cubicBezTo>
                  <a:cubicBezTo>
                    <a:pt x="2427" y="2962"/>
                    <a:pt x="2269" y="3120"/>
                    <a:pt x="2080" y="3120"/>
                  </a:cubicBezTo>
                  <a:cubicBezTo>
                    <a:pt x="1702" y="3120"/>
                    <a:pt x="1356" y="2805"/>
                    <a:pt x="1356" y="2427"/>
                  </a:cubicBezTo>
                  <a:lnTo>
                    <a:pt x="1356" y="1041"/>
                  </a:lnTo>
                  <a:cubicBezTo>
                    <a:pt x="1356" y="852"/>
                    <a:pt x="1513" y="694"/>
                    <a:pt x="1734" y="694"/>
                  </a:cubicBezTo>
                  <a:close/>
                  <a:moveTo>
                    <a:pt x="1" y="1"/>
                  </a:moveTo>
                  <a:lnTo>
                    <a:pt x="1" y="2427"/>
                  </a:lnTo>
                  <a:cubicBezTo>
                    <a:pt x="1" y="3561"/>
                    <a:pt x="946" y="4506"/>
                    <a:pt x="2080" y="4506"/>
                  </a:cubicBezTo>
                  <a:cubicBezTo>
                    <a:pt x="3214" y="4506"/>
                    <a:pt x="4160" y="3561"/>
                    <a:pt x="4160" y="2427"/>
                  </a:cubicBezTo>
                  <a:lnTo>
                    <a:pt x="41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84"/>
            <p:cNvSpPr/>
            <p:nvPr/>
          </p:nvSpPr>
          <p:spPr>
            <a:xfrm>
              <a:off x="-24556300" y="3518700"/>
              <a:ext cx="104000" cy="113425"/>
            </a:xfrm>
            <a:custGeom>
              <a:avLst/>
              <a:gdLst/>
              <a:ahLst/>
              <a:cxnLst/>
              <a:rect l="l" t="t" r="r" b="b"/>
              <a:pathLst>
                <a:path w="4160" h="4537" extrusionOk="0">
                  <a:moveTo>
                    <a:pt x="2049" y="1387"/>
                  </a:moveTo>
                  <a:cubicBezTo>
                    <a:pt x="2427" y="1387"/>
                    <a:pt x="2742" y="1702"/>
                    <a:pt x="2742" y="2080"/>
                  </a:cubicBezTo>
                  <a:lnTo>
                    <a:pt x="2742" y="3466"/>
                  </a:lnTo>
                  <a:cubicBezTo>
                    <a:pt x="2742" y="3655"/>
                    <a:pt x="2584" y="3812"/>
                    <a:pt x="2395" y="3812"/>
                  </a:cubicBezTo>
                  <a:cubicBezTo>
                    <a:pt x="2206" y="3812"/>
                    <a:pt x="2049" y="3655"/>
                    <a:pt x="2049" y="3466"/>
                  </a:cubicBezTo>
                  <a:lnTo>
                    <a:pt x="2049" y="2080"/>
                  </a:lnTo>
                  <a:cubicBezTo>
                    <a:pt x="1860" y="2080"/>
                    <a:pt x="1702" y="1922"/>
                    <a:pt x="1702" y="1733"/>
                  </a:cubicBezTo>
                  <a:cubicBezTo>
                    <a:pt x="1702" y="1544"/>
                    <a:pt x="1860" y="1387"/>
                    <a:pt x="2049" y="1387"/>
                  </a:cubicBezTo>
                  <a:close/>
                  <a:moveTo>
                    <a:pt x="2080" y="0"/>
                  </a:moveTo>
                  <a:cubicBezTo>
                    <a:pt x="946" y="0"/>
                    <a:pt x="1" y="945"/>
                    <a:pt x="1" y="2080"/>
                  </a:cubicBezTo>
                  <a:lnTo>
                    <a:pt x="1" y="4537"/>
                  </a:lnTo>
                  <a:lnTo>
                    <a:pt x="4160" y="4537"/>
                  </a:lnTo>
                  <a:lnTo>
                    <a:pt x="4160" y="2080"/>
                  </a:lnTo>
                  <a:cubicBezTo>
                    <a:pt x="4160" y="945"/>
                    <a:pt x="321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49" name="Google Shape;6949;p84"/>
          <p:cNvGrpSpPr/>
          <p:nvPr/>
        </p:nvGrpSpPr>
        <p:grpSpPr>
          <a:xfrm>
            <a:off x="5758668" y="3622657"/>
            <a:ext cx="289962" cy="352833"/>
            <a:chOff x="-24709100" y="3888875"/>
            <a:chExt cx="243400" cy="296175"/>
          </a:xfrm>
        </p:grpSpPr>
        <p:sp>
          <p:nvSpPr>
            <p:cNvPr id="6950" name="Google Shape;6950;p84"/>
            <p:cNvSpPr/>
            <p:nvPr/>
          </p:nvSpPr>
          <p:spPr>
            <a:xfrm>
              <a:off x="-24587800" y="3888875"/>
              <a:ext cx="105575" cy="227650"/>
            </a:xfrm>
            <a:custGeom>
              <a:avLst/>
              <a:gdLst/>
              <a:ahLst/>
              <a:cxnLst/>
              <a:rect l="l" t="t" r="r" b="b"/>
              <a:pathLst>
                <a:path w="4223" h="9106" extrusionOk="0">
                  <a:moveTo>
                    <a:pt x="2836" y="662"/>
                  </a:moveTo>
                  <a:lnTo>
                    <a:pt x="2836" y="1387"/>
                  </a:lnTo>
                  <a:lnTo>
                    <a:pt x="2143" y="1387"/>
                  </a:lnTo>
                  <a:lnTo>
                    <a:pt x="2143" y="662"/>
                  </a:lnTo>
                  <a:close/>
                  <a:moveTo>
                    <a:pt x="1072" y="4884"/>
                  </a:moveTo>
                  <a:cubicBezTo>
                    <a:pt x="1261" y="4884"/>
                    <a:pt x="1418" y="5041"/>
                    <a:pt x="1418" y="5230"/>
                  </a:cubicBezTo>
                  <a:cubicBezTo>
                    <a:pt x="1418" y="5451"/>
                    <a:pt x="1261" y="5608"/>
                    <a:pt x="1072" y="5608"/>
                  </a:cubicBezTo>
                  <a:cubicBezTo>
                    <a:pt x="851" y="5608"/>
                    <a:pt x="694" y="5451"/>
                    <a:pt x="694" y="5230"/>
                  </a:cubicBezTo>
                  <a:cubicBezTo>
                    <a:pt x="694" y="5041"/>
                    <a:pt x="851" y="4884"/>
                    <a:pt x="1072" y="4884"/>
                  </a:cubicBezTo>
                  <a:close/>
                  <a:moveTo>
                    <a:pt x="3498" y="6302"/>
                  </a:moveTo>
                  <a:lnTo>
                    <a:pt x="3498" y="6648"/>
                  </a:lnTo>
                  <a:cubicBezTo>
                    <a:pt x="3498" y="6869"/>
                    <a:pt x="3340" y="6995"/>
                    <a:pt x="3151" y="6995"/>
                  </a:cubicBezTo>
                  <a:lnTo>
                    <a:pt x="1765" y="6995"/>
                  </a:lnTo>
                  <a:cubicBezTo>
                    <a:pt x="1576" y="6995"/>
                    <a:pt x="1418" y="6869"/>
                    <a:pt x="1418" y="6648"/>
                  </a:cubicBezTo>
                  <a:lnTo>
                    <a:pt x="1418" y="6302"/>
                  </a:lnTo>
                  <a:close/>
                  <a:moveTo>
                    <a:pt x="1072" y="1"/>
                  </a:moveTo>
                  <a:cubicBezTo>
                    <a:pt x="851" y="1"/>
                    <a:pt x="694" y="158"/>
                    <a:pt x="694" y="347"/>
                  </a:cubicBezTo>
                  <a:cubicBezTo>
                    <a:pt x="694" y="568"/>
                    <a:pt x="851" y="725"/>
                    <a:pt x="1072" y="725"/>
                  </a:cubicBezTo>
                  <a:lnTo>
                    <a:pt x="1418" y="725"/>
                  </a:lnTo>
                  <a:lnTo>
                    <a:pt x="1418" y="1450"/>
                  </a:lnTo>
                  <a:cubicBezTo>
                    <a:pt x="1009" y="1576"/>
                    <a:pt x="694" y="1985"/>
                    <a:pt x="694" y="2458"/>
                  </a:cubicBezTo>
                  <a:lnTo>
                    <a:pt x="694" y="4285"/>
                  </a:lnTo>
                  <a:cubicBezTo>
                    <a:pt x="316" y="4443"/>
                    <a:pt x="1" y="4821"/>
                    <a:pt x="1" y="5293"/>
                  </a:cubicBezTo>
                  <a:cubicBezTo>
                    <a:pt x="1" y="5703"/>
                    <a:pt x="284" y="6112"/>
                    <a:pt x="694" y="6270"/>
                  </a:cubicBezTo>
                  <a:lnTo>
                    <a:pt x="694" y="6648"/>
                  </a:lnTo>
                  <a:cubicBezTo>
                    <a:pt x="694" y="7089"/>
                    <a:pt x="977" y="7499"/>
                    <a:pt x="1418" y="7656"/>
                  </a:cubicBezTo>
                  <a:lnTo>
                    <a:pt x="1418" y="8759"/>
                  </a:lnTo>
                  <a:cubicBezTo>
                    <a:pt x="1418" y="8948"/>
                    <a:pt x="1576" y="9105"/>
                    <a:pt x="1765" y="9105"/>
                  </a:cubicBezTo>
                  <a:lnTo>
                    <a:pt x="3151" y="9105"/>
                  </a:lnTo>
                  <a:cubicBezTo>
                    <a:pt x="3340" y="9105"/>
                    <a:pt x="3498" y="8948"/>
                    <a:pt x="3498" y="8759"/>
                  </a:cubicBezTo>
                  <a:lnTo>
                    <a:pt x="3498" y="7656"/>
                  </a:lnTo>
                  <a:cubicBezTo>
                    <a:pt x="3907" y="7499"/>
                    <a:pt x="4222" y="7121"/>
                    <a:pt x="4222" y="6648"/>
                  </a:cubicBezTo>
                  <a:lnTo>
                    <a:pt x="4222" y="5955"/>
                  </a:lnTo>
                  <a:lnTo>
                    <a:pt x="4222" y="2458"/>
                  </a:lnTo>
                  <a:cubicBezTo>
                    <a:pt x="4222" y="2017"/>
                    <a:pt x="3939" y="1607"/>
                    <a:pt x="3498" y="1450"/>
                  </a:cubicBezTo>
                  <a:lnTo>
                    <a:pt x="3498" y="725"/>
                  </a:lnTo>
                  <a:lnTo>
                    <a:pt x="3876" y="725"/>
                  </a:lnTo>
                  <a:cubicBezTo>
                    <a:pt x="4065" y="725"/>
                    <a:pt x="4222" y="568"/>
                    <a:pt x="4222" y="347"/>
                  </a:cubicBezTo>
                  <a:cubicBezTo>
                    <a:pt x="4222" y="158"/>
                    <a:pt x="4065" y="1"/>
                    <a:pt x="38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84"/>
            <p:cNvSpPr/>
            <p:nvPr/>
          </p:nvSpPr>
          <p:spPr>
            <a:xfrm>
              <a:off x="-24536600" y="4132250"/>
              <a:ext cx="70900" cy="17350"/>
            </a:xfrm>
            <a:custGeom>
              <a:avLst/>
              <a:gdLst/>
              <a:ahLst/>
              <a:cxnLst/>
              <a:rect l="l" t="t" r="r" b="b"/>
              <a:pathLst>
                <a:path w="2836" h="694" extrusionOk="0">
                  <a:moveTo>
                    <a:pt x="0" y="1"/>
                  </a:moveTo>
                  <a:lnTo>
                    <a:pt x="347" y="694"/>
                  </a:lnTo>
                  <a:lnTo>
                    <a:pt x="2489" y="694"/>
                  </a:lnTo>
                  <a:cubicBezTo>
                    <a:pt x="2678" y="694"/>
                    <a:pt x="2836" y="536"/>
                    <a:pt x="2836" y="347"/>
                  </a:cubicBezTo>
                  <a:cubicBezTo>
                    <a:pt x="2836" y="158"/>
                    <a:pt x="267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84"/>
            <p:cNvSpPr/>
            <p:nvPr/>
          </p:nvSpPr>
          <p:spPr>
            <a:xfrm>
              <a:off x="-24709100" y="3963700"/>
              <a:ext cx="208750" cy="221350"/>
            </a:xfrm>
            <a:custGeom>
              <a:avLst/>
              <a:gdLst/>
              <a:ahLst/>
              <a:cxnLst/>
              <a:rect l="l" t="t" r="r" b="b"/>
              <a:pathLst>
                <a:path w="8350" h="8854" extrusionOk="0">
                  <a:moveTo>
                    <a:pt x="4884" y="1"/>
                  </a:moveTo>
                  <a:cubicBezTo>
                    <a:pt x="2931" y="473"/>
                    <a:pt x="1419" y="2237"/>
                    <a:pt x="1419" y="4380"/>
                  </a:cubicBezTo>
                  <a:lnTo>
                    <a:pt x="1419" y="8192"/>
                  </a:lnTo>
                  <a:lnTo>
                    <a:pt x="410" y="8192"/>
                  </a:lnTo>
                  <a:cubicBezTo>
                    <a:pt x="389" y="8189"/>
                    <a:pt x="368" y="8188"/>
                    <a:pt x="347" y="8188"/>
                  </a:cubicBezTo>
                  <a:cubicBezTo>
                    <a:pt x="132" y="8188"/>
                    <a:pt x="1" y="8334"/>
                    <a:pt x="1" y="8507"/>
                  </a:cubicBezTo>
                  <a:cubicBezTo>
                    <a:pt x="1" y="8696"/>
                    <a:pt x="158" y="8853"/>
                    <a:pt x="347" y="8853"/>
                  </a:cubicBezTo>
                  <a:lnTo>
                    <a:pt x="8003" y="8853"/>
                  </a:lnTo>
                  <a:cubicBezTo>
                    <a:pt x="8192" y="8853"/>
                    <a:pt x="8350" y="8696"/>
                    <a:pt x="8350" y="8507"/>
                  </a:cubicBezTo>
                  <a:cubicBezTo>
                    <a:pt x="8350" y="8318"/>
                    <a:pt x="8192" y="8160"/>
                    <a:pt x="8003" y="8160"/>
                  </a:cubicBezTo>
                  <a:lnTo>
                    <a:pt x="6806" y="8160"/>
                  </a:lnTo>
                  <a:lnTo>
                    <a:pt x="6239" y="6963"/>
                  </a:lnTo>
                  <a:cubicBezTo>
                    <a:pt x="6207" y="6869"/>
                    <a:pt x="6018" y="6774"/>
                    <a:pt x="5924" y="6774"/>
                  </a:cubicBezTo>
                  <a:lnTo>
                    <a:pt x="4191" y="6774"/>
                  </a:lnTo>
                  <a:lnTo>
                    <a:pt x="4191" y="3655"/>
                  </a:lnTo>
                  <a:cubicBezTo>
                    <a:pt x="4191" y="3435"/>
                    <a:pt x="4254" y="3245"/>
                    <a:pt x="4380" y="3088"/>
                  </a:cubicBezTo>
                  <a:cubicBezTo>
                    <a:pt x="4254" y="2836"/>
                    <a:pt x="4191" y="2552"/>
                    <a:pt x="4191" y="2300"/>
                  </a:cubicBezTo>
                  <a:cubicBezTo>
                    <a:pt x="4191" y="1733"/>
                    <a:pt x="4443" y="1229"/>
                    <a:pt x="4884" y="914"/>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3" name="Google Shape;6953;p84"/>
          <p:cNvGrpSpPr/>
          <p:nvPr/>
        </p:nvGrpSpPr>
        <p:grpSpPr>
          <a:xfrm>
            <a:off x="7958668" y="2695320"/>
            <a:ext cx="356556" cy="349557"/>
            <a:chOff x="-22863675" y="3131775"/>
            <a:chExt cx="299300" cy="293425"/>
          </a:xfrm>
        </p:grpSpPr>
        <p:sp>
          <p:nvSpPr>
            <p:cNvPr id="6954" name="Google Shape;6954;p84"/>
            <p:cNvSpPr/>
            <p:nvPr/>
          </p:nvSpPr>
          <p:spPr>
            <a:xfrm>
              <a:off x="-22863675" y="3131775"/>
              <a:ext cx="299300" cy="293425"/>
            </a:xfrm>
            <a:custGeom>
              <a:avLst/>
              <a:gdLst/>
              <a:ahLst/>
              <a:cxnLst/>
              <a:rect l="l" t="t" r="r" b="b"/>
              <a:pathLst>
                <a:path w="11972" h="11737" extrusionOk="0">
                  <a:moveTo>
                    <a:pt x="3214" y="5522"/>
                  </a:moveTo>
                  <a:cubicBezTo>
                    <a:pt x="3403" y="5522"/>
                    <a:pt x="3560" y="5679"/>
                    <a:pt x="3560" y="5868"/>
                  </a:cubicBezTo>
                  <a:cubicBezTo>
                    <a:pt x="3560" y="6057"/>
                    <a:pt x="3403" y="6215"/>
                    <a:pt x="3214" y="6215"/>
                  </a:cubicBezTo>
                  <a:cubicBezTo>
                    <a:pt x="3024" y="6215"/>
                    <a:pt x="2867" y="6057"/>
                    <a:pt x="2867" y="5868"/>
                  </a:cubicBezTo>
                  <a:cubicBezTo>
                    <a:pt x="2867" y="5679"/>
                    <a:pt x="3024" y="5522"/>
                    <a:pt x="3214" y="5522"/>
                  </a:cubicBezTo>
                  <a:close/>
                  <a:moveTo>
                    <a:pt x="5986" y="2749"/>
                  </a:moveTo>
                  <a:cubicBezTo>
                    <a:pt x="6931" y="2749"/>
                    <a:pt x="7719" y="3537"/>
                    <a:pt x="7719" y="4482"/>
                  </a:cubicBezTo>
                  <a:cubicBezTo>
                    <a:pt x="7719" y="5427"/>
                    <a:pt x="6963" y="6215"/>
                    <a:pt x="5986" y="6215"/>
                  </a:cubicBezTo>
                  <a:cubicBezTo>
                    <a:pt x="5041" y="6215"/>
                    <a:pt x="4253" y="5427"/>
                    <a:pt x="4253" y="4482"/>
                  </a:cubicBezTo>
                  <a:cubicBezTo>
                    <a:pt x="4253" y="3537"/>
                    <a:pt x="5041" y="2749"/>
                    <a:pt x="5986" y="2749"/>
                  </a:cubicBezTo>
                  <a:close/>
                  <a:moveTo>
                    <a:pt x="8790" y="5522"/>
                  </a:moveTo>
                  <a:cubicBezTo>
                    <a:pt x="8979" y="5522"/>
                    <a:pt x="9136" y="5679"/>
                    <a:pt x="9136" y="5868"/>
                  </a:cubicBezTo>
                  <a:cubicBezTo>
                    <a:pt x="9136" y="6057"/>
                    <a:pt x="8979" y="6215"/>
                    <a:pt x="8790" y="6215"/>
                  </a:cubicBezTo>
                  <a:cubicBezTo>
                    <a:pt x="8569" y="6215"/>
                    <a:pt x="8412" y="6057"/>
                    <a:pt x="8412" y="5868"/>
                  </a:cubicBezTo>
                  <a:cubicBezTo>
                    <a:pt x="8412" y="5679"/>
                    <a:pt x="8569" y="5522"/>
                    <a:pt x="8790" y="5522"/>
                  </a:cubicBezTo>
                  <a:close/>
                  <a:moveTo>
                    <a:pt x="4600" y="7601"/>
                  </a:moveTo>
                  <a:cubicBezTo>
                    <a:pt x="4789" y="7601"/>
                    <a:pt x="4946" y="7759"/>
                    <a:pt x="4946" y="7948"/>
                  </a:cubicBezTo>
                  <a:cubicBezTo>
                    <a:pt x="4946" y="8168"/>
                    <a:pt x="4789" y="8326"/>
                    <a:pt x="4600" y="8326"/>
                  </a:cubicBezTo>
                  <a:cubicBezTo>
                    <a:pt x="4411" y="8326"/>
                    <a:pt x="4253" y="8168"/>
                    <a:pt x="4253" y="7948"/>
                  </a:cubicBezTo>
                  <a:cubicBezTo>
                    <a:pt x="4253" y="7759"/>
                    <a:pt x="4411" y="7601"/>
                    <a:pt x="4600" y="7601"/>
                  </a:cubicBezTo>
                  <a:close/>
                  <a:moveTo>
                    <a:pt x="6679" y="6939"/>
                  </a:moveTo>
                  <a:cubicBezTo>
                    <a:pt x="7278" y="6939"/>
                    <a:pt x="7719" y="7412"/>
                    <a:pt x="7719" y="7948"/>
                  </a:cubicBezTo>
                  <a:cubicBezTo>
                    <a:pt x="7719" y="8515"/>
                    <a:pt x="7246" y="8987"/>
                    <a:pt x="6679" y="8987"/>
                  </a:cubicBezTo>
                  <a:cubicBezTo>
                    <a:pt x="6080" y="8987"/>
                    <a:pt x="5671" y="8515"/>
                    <a:pt x="5671" y="7948"/>
                  </a:cubicBezTo>
                  <a:cubicBezTo>
                    <a:pt x="5671" y="7412"/>
                    <a:pt x="6143" y="6939"/>
                    <a:pt x="6679" y="6939"/>
                  </a:cubicBezTo>
                  <a:close/>
                  <a:moveTo>
                    <a:pt x="5309" y="1"/>
                  </a:moveTo>
                  <a:cubicBezTo>
                    <a:pt x="5222" y="1"/>
                    <a:pt x="5135" y="24"/>
                    <a:pt x="5072" y="71"/>
                  </a:cubicBezTo>
                  <a:cubicBezTo>
                    <a:pt x="4946" y="197"/>
                    <a:pt x="4946" y="449"/>
                    <a:pt x="5072" y="544"/>
                  </a:cubicBezTo>
                  <a:cubicBezTo>
                    <a:pt x="5356" y="828"/>
                    <a:pt x="5545" y="1080"/>
                    <a:pt x="5639" y="1363"/>
                  </a:cubicBezTo>
                  <a:cubicBezTo>
                    <a:pt x="5356" y="1426"/>
                    <a:pt x="5041" y="1458"/>
                    <a:pt x="4757" y="1552"/>
                  </a:cubicBezTo>
                  <a:cubicBezTo>
                    <a:pt x="4474" y="1017"/>
                    <a:pt x="4096" y="796"/>
                    <a:pt x="3592" y="576"/>
                  </a:cubicBezTo>
                  <a:cubicBezTo>
                    <a:pt x="3552" y="560"/>
                    <a:pt x="3507" y="552"/>
                    <a:pt x="3460" y="552"/>
                  </a:cubicBezTo>
                  <a:cubicBezTo>
                    <a:pt x="3320" y="552"/>
                    <a:pt x="3166" y="623"/>
                    <a:pt x="3119" y="765"/>
                  </a:cubicBezTo>
                  <a:cubicBezTo>
                    <a:pt x="3024" y="922"/>
                    <a:pt x="3119" y="1143"/>
                    <a:pt x="3277" y="1206"/>
                  </a:cubicBezTo>
                  <a:cubicBezTo>
                    <a:pt x="3623" y="1363"/>
                    <a:pt x="3907" y="1552"/>
                    <a:pt x="4064" y="1804"/>
                  </a:cubicBezTo>
                  <a:cubicBezTo>
                    <a:pt x="3781" y="1930"/>
                    <a:pt x="3529" y="2088"/>
                    <a:pt x="3308" y="2245"/>
                  </a:cubicBezTo>
                  <a:cubicBezTo>
                    <a:pt x="2867" y="1836"/>
                    <a:pt x="2394" y="1773"/>
                    <a:pt x="1890" y="1741"/>
                  </a:cubicBezTo>
                  <a:cubicBezTo>
                    <a:pt x="1701" y="1741"/>
                    <a:pt x="1544" y="1836"/>
                    <a:pt x="1481" y="2056"/>
                  </a:cubicBezTo>
                  <a:cubicBezTo>
                    <a:pt x="1481" y="2245"/>
                    <a:pt x="1607" y="2403"/>
                    <a:pt x="1796" y="2434"/>
                  </a:cubicBezTo>
                  <a:cubicBezTo>
                    <a:pt x="2205" y="2466"/>
                    <a:pt x="2489" y="2529"/>
                    <a:pt x="2741" y="2718"/>
                  </a:cubicBezTo>
                  <a:cubicBezTo>
                    <a:pt x="2552" y="2907"/>
                    <a:pt x="2363" y="3159"/>
                    <a:pt x="2205" y="3379"/>
                  </a:cubicBezTo>
                  <a:cubicBezTo>
                    <a:pt x="1949" y="3294"/>
                    <a:pt x="1725" y="3260"/>
                    <a:pt x="1508" y="3260"/>
                  </a:cubicBezTo>
                  <a:cubicBezTo>
                    <a:pt x="1243" y="3260"/>
                    <a:pt x="987" y="3310"/>
                    <a:pt x="693" y="3379"/>
                  </a:cubicBezTo>
                  <a:cubicBezTo>
                    <a:pt x="504" y="3411"/>
                    <a:pt x="441" y="3631"/>
                    <a:pt x="473" y="3821"/>
                  </a:cubicBezTo>
                  <a:cubicBezTo>
                    <a:pt x="498" y="3970"/>
                    <a:pt x="621" y="4060"/>
                    <a:pt x="781" y="4060"/>
                  </a:cubicBezTo>
                  <a:cubicBezTo>
                    <a:pt x="823" y="4060"/>
                    <a:pt x="868" y="4054"/>
                    <a:pt x="914" y="4041"/>
                  </a:cubicBezTo>
                  <a:cubicBezTo>
                    <a:pt x="1160" y="3979"/>
                    <a:pt x="1366" y="3931"/>
                    <a:pt x="1567" y="3931"/>
                  </a:cubicBezTo>
                  <a:cubicBezTo>
                    <a:pt x="1674" y="3931"/>
                    <a:pt x="1780" y="3945"/>
                    <a:pt x="1890" y="3978"/>
                  </a:cubicBezTo>
                  <a:cubicBezTo>
                    <a:pt x="1764" y="4262"/>
                    <a:pt x="1638" y="4514"/>
                    <a:pt x="1607" y="4797"/>
                  </a:cubicBezTo>
                  <a:cubicBezTo>
                    <a:pt x="1071" y="4797"/>
                    <a:pt x="630" y="4986"/>
                    <a:pt x="189" y="5301"/>
                  </a:cubicBezTo>
                  <a:cubicBezTo>
                    <a:pt x="32" y="5427"/>
                    <a:pt x="0" y="5616"/>
                    <a:pt x="126" y="5774"/>
                  </a:cubicBezTo>
                  <a:cubicBezTo>
                    <a:pt x="186" y="5874"/>
                    <a:pt x="296" y="5935"/>
                    <a:pt x="409" y="5935"/>
                  </a:cubicBezTo>
                  <a:cubicBezTo>
                    <a:pt x="474" y="5935"/>
                    <a:pt x="541" y="5915"/>
                    <a:pt x="599" y="5868"/>
                  </a:cubicBezTo>
                  <a:cubicBezTo>
                    <a:pt x="914" y="5616"/>
                    <a:pt x="1166" y="5459"/>
                    <a:pt x="1481" y="5459"/>
                  </a:cubicBezTo>
                  <a:cubicBezTo>
                    <a:pt x="1481" y="5585"/>
                    <a:pt x="1449" y="5742"/>
                    <a:pt x="1449" y="5868"/>
                  </a:cubicBezTo>
                  <a:cubicBezTo>
                    <a:pt x="1449" y="6026"/>
                    <a:pt x="1449" y="6183"/>
                    <a:pt x="1481" y="6341"/>
                  </a:cubicBezTo>
                  <a:cubicBezTo>
                    <a:pt x="945" y="6530"/>
                    <a:pt x="662" y="6876"/>
                    <a:pt x="347" y="7318"/>
                  </a:cubicBezTo>
                  <a:cubicBezTo>
                    <a:pt x="221" y="7475"/>
                    <a:pt x="284" y="7664"/>
                    <a:pt x="441" y="7790"/>
                  </a:cubicBezTo>
                  <a:cubicBezTo>
                    <a:pt x="507" y="7843"/>
                    <a:pt x="584" y="7868"/>
                    <a:pt x="658" y="7868"/>
                  </a:cubicBezTo>
                  <a:cubicBezTo>
                    <a:pt x="761" y="7868"/>
                    <a:pt x="859" y="7819"/>
                    <a:pt x="914" y="7727"/>
                  </a:cubicBezTo>
                  <a:cubicBezTo>
                    <a:pt x="1134" y="7349"/>
                    <a:pt x="1323" y="7129"/>
                    <a:pt x="1607" y="7002"/>
                  </a:cubicBezTo>
                  <a:cubicBezTo>
                    <a:pt x="1701" y="7286"/>
                    <a:pt x="1764" y="7570"/>
                    <a:pt x="1922" y="7822"/>
                  </a:cubicBezTo>
                  <a:cubicBezTo>
                    <a:pt x="1481" y="8200"/>
                    <a:pt x="1323" y="8609"/>
                    <a:pt x="1166" y="9145"/>
                  </a:cubicBezTo>
                  <a:cubicBezTo>
                    <a:pt x="1134" y="9334"/>
                    <a:pt x="1260" y="9523"/>
                    <a:pt x="1418" y="9554"/>
                  </a:cubicBezTo>
                  <a:cubicBezTo>
                    <a:pt x="1452" y="9566"/>
                    <a:pt x="1486" y="9571"/>
                    <a:pt x="1519" y="9571"/>
                  </a:cubicBezTo>
                  <a:cubicBezTo>
                    <a:pt x="1671" y="9571"/>
                    <a:pt x="1807" y="9463"/>
                    <a:pt x="1859" y="9334"/>
                  </a:cubicBezTo>
                  <a:cubicBezTo>
                    <a:pt x="1953" y="8924"/>
                    <a:pt x="2048" y="8672"/>
                    <a:pt x="2268" y="8420"/>
                  </a:cubicBezTo>
                  <a:cubicBezTo>
                    <a:pt x="2426" y="8672"/>
                    <a:pt x="2646" y="8893"/>
                    <a:pt x="2835" y="9082"/>
                  </a:cubicBezTo>
                  <a:cubicBezTo>
                    <a:pt x="2520" y="9554"/>
                    <a:pt x="2552" y="10027"/>
                    <a:pt x="2583" y="10594"/>
                  </a:cubicBezTo>
                  <a:cubicBezTo>
                    <a:pt x="2583" y="10783"/>
                    <a:pt x="2741" y="10909"/>
                    <a:pt x="2961" y="10909"/>
                  </a:cubicBezTo>
                  <a:lnTo>
                    <a:pt x="2993" y="10909"/>
                  </a:lnTo>
                  <a:cubicBezTo>
                    <a:pt x="3182" y="10909"/>
                    <a:pt x="3308" y="10720"/>
                    <a:pt x="3308" y="10500"/>
                  </a:cubicBezTo>
                  <a:cubicBezTo>
                    <a:pt x="3277" y="10090"/>
                    <a:pt x="3277" y="9806"/>
                    <a:pt x="3371" y="9523"/>
                  </a:cubicBezTo>
                  <a:cubicBezTo>
                    <a:pt x="3623" y="9680"/>
                    <a:pt x="3844" y="9838"/>
                    <a:pt x="4127" y="9964"/>
                  </a:cubicBezTo>
                  <a:cubicBezTo>
                    <a:pt x="4001" y="10500"/>
                    <a:pt x="4159" y="10941"/>
                    <a:pt x="4411" y="11445"/>
                  </a:cubicBezTo>
                  <a:cubicBezTo>
                    <a:pt x="4452" y="11589"/>
                    <a:pt x="4561" y="11652"/>
                    <a:pt x="4684" y="11652"/>
                  </a:cubicBezTo>
                  <a:cubicBezTo>
                    <a:pt x="4749" y="11652"/>
                    <a:pt x="4818" y="11635"/>
                    <a:pt x="4883" y="11602"/>
                  </a:cubicBezTo>
                  <a:cubicBezTo>
                    <a:pt x="5041" y="11539"/>
                    <a:pt x="5104" y="11350"/>
                    <a:pt x="5041" y="11130"/>
                  </a:cubicBezTo>
                  <a:cubicBezTo>
                    <a:pt x="4883" y="10783"/>
                    <a:pt x="4757" y="10500"/>
                    <a:pt x="4789" y="10184"/>
                  </a:cubicBezTo>
                  <a:lnTo>
                    <a:pt x="4789" y="10184"/>
                  </a:lnTo>
                  <a:cubicBezTo>
                    <a:pt x="5072" y="10279"/>
                    <a:pt x="5356" y="10311"/>
                    <a:pt x="5671" y="10342"/>
                  </a:cubicBezTo>
                  <a:cubicBezTo>
                    <a:pt x="5734" y="10909"/>
                    <a:pt x="6049" y="11256"/>
                    <a:pt x="6427" y="11665"/>
                  </a:cubicBezTo>
                  <a:cubicBezTo>
                    <a:pt x="6474" y="11712"/>
                    <a:pt x="6561" y="11736"/>
                    <a:pt x="6651" y="11736"/>
                  </a:cubicBezTo>
                  <a:cubicBezTo>
                    <a:pt x="6742" y="11736"/>
                    <a:pt x="6837" y="11712"/>
                    <a:pt x="6900" y="11665"/>
                  </a:cubicBezTo>
                  <a:cubicBezTo>
                    <a:pt x="6994" y="11539"/>
                    <a:pt x="6994" y="11287"/>
                    <a:pt x="6900" y="11193"/>
                  </a:cubicBezTo>
                  <a:cubicBezTo>
                    <a:pt x="6616" y="10909"/>
                    <a:pt x="6427" y="10657"/>
                    <a:pt x="6333" y="10342"/>
                  </a:cubicBezTo>
                  <a:cubicBezTo>
                    <a:pt x="6616" y="10311"/>
                    <a:pt x="6931" y="10279"/>
                    <a:pt x="7215" y="10184"/>
                  </a:cubicBezTo>
                  <a:cubicBezTo>
                    <a:pt x="7467" y="10720"/>
                    <a:pt x="7876" y="10941"/>
                    <a:pt x="8380" y="11130"/>
                  </a:cubicBezTo>
                  <a:cubicBezTo>
                    <a:pt x="8424" y="11156"/>
                    <a:pt x="8474" y="11167"/>
                    <a:pt x="8526" y="11167"/>
                  </a:cubicBezTo>
                  <a:cubicBezTo>
                    <a:pt x="8662" y="11167"/>
                    <a:pt x="8807" y="11086"/>
                    <a:pt x="8853" y="10972"/>
                  </a:cubicBezTo>
                  <a:cubicBezTo>
                    <a:pt x="8947" y="10815"/>
                    <a:pt x="8853" y="10594"/>
                    <a:pt x="8695" y="10500"/>
                  </a:cubicBezTo>
                  <a:cubicBezTo>
                    <a:pt x="8349" y="10374"/>
                    <a:pt x="8065" y="10184"/>
                    <a:pt x="7908" y="9932"/>
                  </a:cubicBezTo>
                  <a:cubicBezTo>
                    <a:pt x="8191" y="9806"/>
                    <a:pt x="8412" y="9649"/>
                    <a:pt x="8664" y="9491"/>
                  </a:cubicBezTo>
                  <a:cubicBezTo>
                    <a:pt x="9105" y="9901"/>
                    <a:pt x="9578" y="9964"/>
                    <a:pt x="10082" y="9995"/>
                  </a:cubicBezTo>
                  <a:lnTo>
                    <a:pt x="10113" y="9995"/>
                  </a:lnTo>
                  <a:cubicBezTo>
                    <a:pt x="10302" y="9995"/>
                    <a:pt x="10428" y="9869"/>
                    <a:pt x="10460" y="9680"/>
                  </a:cubicBezTo>
                  <a:cubicBezTo>
                    <a:pt x="10460" y="9491"/>
                    <a:pt x="10365" y="9334"/>
                    <a:pt x="10145" y="9302"/>
                  </a:cubicBezTo>
                  <a:cubicBezTo>
                    <a:pt x="9767" y="9239"/>
                    <a:pt x="9483" y="9208"/>
                    <a:pt x="9199" y="9019"/>
                  </a:cubicBezTo>
                  <a:cubicBezTo>
                    <a:pt x="9388" y="8830"/>
                    <a:pt x="9609" y="8578"/>
                    <a:pt x="9767" y="8357"/>
                  </a:cubicBezTo>
                  <a:cubicBezTo>
                    <a:pt x="9980" y="8437"/>
                    <a:pt x="10181" y="8466"/>
                    <a:pt x="10384" y="8466"/>
                  </a:cubicBezTo>
                  <a:cubicBezTo>
                    <a:pt x="10660" y="8466"/>
                    <a:pt x="10938" y="8412"/>
                    <a:pt x="11247" y="8357"/>
                  </a:cubicBezTo>
                  <a:cubicBezTo>
                    <a:pt x="11468" y="8294"/>
                    <a:pt x="11531" y="8105"/>
                    <a:pt x="11499" y="7916"/>
                  </a:cubicBezTo>
                  <a:cubicBezTo>
                    <a:pt x="11472" y="7751"/>
                    <a:pt x="11300" y="7658"/>
                    <a:pt x="11131" y="7658"/>
                  </a:cubicBezTo>
                  <a:cubicBezTo>
                    <a:pt x="11107" y="7658"/>
                    <a:pt x="11082" y="7660"/>
                    <a:pt x="11058" y="7664"/>
                  </a:cubicBezTo>
                  <a:cubicBezTo>
                    <a:pt x="10806" y="7748"/>
                    <a:pt x="10596" y="7804"/>
                    <a:pt x="10391" y="7804"/>
                  </a:cubicBezTo>
                  <a:cubicBezTo>
                    <a:pt x="10288" y="7804"/>
                    <a:pt x="10187" y="7790"/>
                    <a:pt x="10082" y="7759"/>
                  </a:cubicBezTo>
                  <a:cubicBezTo>
                    <a:pt x="10208" y="7475"/>
                    <a:pt x="10302" y="7192"/>
                    <a:pt x="10365" y="6939"/>
                  </a:cubicBezTo>
                  <a:lnTo>
                    <a:pt x="10397" y="6939"/>
                  </a:lnTo>
                  <a:cubicBezTo>
                    <a:pt x="10932" y="6939"/>
                    <a:pt x="11342" y="6687"/>
                    <a:pt x="11751" y="6372"/>
                  </a:cubicBezTo>
                  <a:cubicBezTo>
                    <a:pt x="11940" y="6246"/>
                    <a:pt x="11972" y="6057"/>
                    <a:pt x="11846" y="5900"/>
                  </a:cubicBezTo>
                  <a:cubicBezTo>
                    <a:pt x="11789" y="5843"/>
                    <a:pt x="11687" y="5798"/>
                    <a:pt x="11580" y="5798"/>
                  </a:cubicBezTo>
                  <a:cubicBezTo>
                    <a:pt x="11509" y="5798"/>
                    <a:pt x="11436" y="5818"/>
                    <a:pt x="11373" y="5868"/>
                  </a:cubicBezTo>
                  <a:cubicBezTo>
                    <a:pt x="11058" y="6120"/>
                    <a:pt x="10775" y="6278"/>
                    <a:pt x="10460" y="6278"/>
                  </a:cubicBezTo>
                  <a:cubicBezTo>
                    <a:pt x="10460" y="6152"/>
                    <a:pt x="10491" y="5994"/>
                    <a:pt x="10491" y="5868"/>
                  </a:cubicBezTo>
                  <a:cubicBezTo>
                    <a:pt x="10491" y="5711"/>
                    <a:pt x="10491" y="5553"/>
                    <a:pt x="10460" y="5396"/>
                  </a:cubicBezTo>
                  <a:cubicBezTo>
                    <a:pt x="11027" y="5207"/>
                    <a:pt x="11279" y="4860"/>
                    <a:pt x="11594" y="4419"/>
                  </a:cubicBezTo>
                  <a:cubicBezTo>
                    <a:pt x="11720" y="4262"/>
                    <a:pt x="11688" y="4073"/>
                    <a:pt x="11531" y="3947"/>
                  </a:cubicBezTo>
                  <a:cubicBezTo>
                    <a:pt x="11465" y="3894"/>
                    <a:pt x="11394" y="3869"/>
                    <a:pt x="11324" y="3869"/>
                  </a:cubicBezTo>
                  <a:cubicBezTo>
                    <a:pt x="11226" y="3869"/>
                    <a:pt x="11132" y="3918"/>
                    <a:pt x="11058" y="4010"/>
                  </a:cubicBezTo>
                  <a:cubicBezTo>
                    <a:pt x="10838" y="4388"/>
                    <a:pt x="10617" y="4608"/>
                    <a:pt x="10365" y="4734"/>
                  </a:cubicBezTo>
                  <a:cubicBezTo>
                    <a:pt x="10271" y="4451"/>
                    <a:pt x="10176" y="4167"/>
                    <a:pt x="10019" y="3915"/>
                  </a:cubicBezTo>
                  <a:cubicBezTo>
                    <a:pt x="10460" y="3537"/>
                    <a:pt x="10617" y="3127"/>
                    <a:pt x="10775" y="2592"/>
                  </a:cubicBezTo>
                  <a:cubicBezTo>
                    <a:pt x="10806" y="2403"/>
                    <a:pt x="10712" y="2214"/>
                    <a:pt x="10554" y="2182"/>
                  </a:cubicBezTo>
                  <a:cubicBezTo>
                    <a:pt x="10520" y="2171"/>
                    <a:pt x="10485" y="2166"/>
                    <a:pt x="10450" y="2166"/>
                  </a:cubicBezTo>
                  <a:cubicBezTo>
                    <a:pt x="10292" y="2166"/>
                    <a:pt x="10139" y="2274"/>
                    <a:pt x="10113" y="2403"/>
                  </a:cubicBezTo>
                  <a:cubicBezTo>
                    <a:pt x="9987" y="2812"/>
                    <a:pt x="9924" y="3064"/>
                    <a:pt x="9672" y="3316"/>
                  </a:cubicBezTo>
                  <a:cubicBezTo>
                    <a:pt x="9515" y="3064"/>
                    <a:pt x="9325" y="2844"/>
                    <a:pt x="9136" y="2655"/>
                  </a:cubicBezTo>
                  <a:cubicBezTo>
                    <a:pt x="9451" y="2182"/>
                    <a:pt x="9388" y="1710"/>
                    <a:pt x="9357" y="1143"/>
                  </a:cubicBezTo>
                  <a:cubicBezTo>
                    <a:pt x="9357" y="954"/>
                    <a:pt x="9168" y="828"/>
                    <a:pt x="8979" y="828"/>
                  </a:cubicBezTo>
                  <a:cubicBezTo>
                    <a:pt x="8790" y="828"/>
                    <a:pt x="8664" y="1017"/>
                    <a:pt x="8664" y="1237"/>
                  </a:cubicBezTo>
                  <a:cubicBezTo>
                    <a:pt x="8695" y="1647"/>
                    <a:pt x="8695" y="1930"/>
                    <a:pt x="8569" y="2214"/>
                  </a:cubicBezTo>
                  <a:cubicBezTo>
                    <a:pt x="8349" y="2056"/>
                    <a:pt x="8097" y="1899"/>
                    <a:pt x="7813" y="1773"/>
                  </a:cubicBezTo>
                  <a:cubicBezTo>
                    <a:pt x="7939" y="1237"/>
                    <a:pt x="7782" y="796"/>
                    <a:pt x="7561" y="292"/>
                  </a:cubicBezTo>
                  <a:cubicBezTo>
                    <a:pt x="7493" y="178"/>
                    <a:pt x="7375" y="97"/>
                    <a:pt x="7243" y="97"/>
                  </a:cubicBezTo>
                  <a:cubicBezTo>
                    <a:pt x="7193" y="97"/>
                    <a:pt x="7141" y="108"/>
                    <a:pt x="7089" y="134"/>
                  </a:cubicBezTo>
                  <a:cubicBezTo>
                    <a:pt x="6931" y="197"/>
                    <a:pt x="6837" y="386"/>
                    <a:pt x="6931" y="607"/>
                  </a:cubicBezTo>
                  <a:cubicBezTo>
                    <a:pt x="7089" y="954"/>
                    <a:pt x="7215" y="1237"/>
                    <a:pt x="7152" y="1552"/>
                  </a:cubicBezTo>
                  <a:cubicBezTo>
                    <a:pt x="6900" y="1458"/>
                    <a:pt x="6616" y="1426"/>
                    <a:pt x="6301" y="1395"/>
                  </a:cubicBezTo>
                  <a:cubicBezTo>
                    <a:pt x="6206" y="828"/>
                    <a:pt x="5891" y="481"/>
                    <a:pt x="5545" y="71"/>
                  </a:cubicBezTo>
                  <a:cubicBezTo>
                    <a:pt x="5482" y="24"/>
                    <a:pt x="5395" y="1"/>
                    <a:pt x="5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84"/>
            <p:cNvSpPr/>
            <p:nvPr/>
          </p:nvSpPr>
          <p:spPr>
            <a:xfrm>
              <a:off x="-22740025" y="3217825"/>
              <a:ext cx="52000" cy="51225"/>
            </a:xfrm>
            <a:custGeom>
              <a:avLst/>
              <a:gdLst/>
              <a:ahLst/>
              <a:cxnLst/>
              <a:rect l="l" t="t" r="r" b="b"/>
              <a:pathLst>
                <a:path w="2080" h="2049" extrusionOk="0">
                  <a:moveTo>
                    <a:pt x="1040" y="0"/>
                  </a:moveTo>
                  <a:cubicBezTo>
                    <a:pt x="441" y="0"/>
                    <a:pt x="0" y="473"/>
                    <a:pt x="0" y="1009"/>
                  </a:cubicBezTo>
                  <a:cubicBezTo>
                    <a:pt x="0" y="1607"/>
                    <a:pt x="473" y="2048"/>
                    <a:pt x="1040" y="2048"/>
                  </a:cubicBezTo>
                  <a:cubicBezTo>
                    <a:pt x="1607" y="2048"/>
                    <a:pt x="2048" y="1576"/>
                    <a:pt x="2048" y="1009"/>
                  </a:cubicBezTo>
                  <a:cubicBezTo>
                    <a:pt x="2080" y="473"/>
                    <a:pt x="160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84"/>
            <p:cNvSpPr/>
            <p:nvPr/>
          </p:nvSpPr>
          <p:spPr>
            <a:xfrm>
              <a:off x="-22705375" y="3321800"/>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57" name="Google Shape;6957;p84"/>
          <p:cNvGrpSpPr/>
          <p:nvPr/>
        </p:nvGrpSpPr>
        <p:grpSpPr>
          <a:xfrm>
            <a:off x="5301532" y="1306499"/>
            <a:ext cx="310602" cy="352803"/>
            <a:chOff x="-28069875" y="3175300"/>
            <a:chExt cx="260725" cy="296150"/>
          </a:xfrm>
        </p:grpSpPr>
        <p:sp>
          <p:nvSpPr>
            <p:cNvPr id="6958" name="Google Shape;6958;p84"/>
            <p:cNvSpPr/>
            <p:nvPr/>
          </p:nvSpPr>
          <p:spPr>
            <a:xfrm>
              <a:off x="-28059650" y="3192625"/>
              <a:ext cx="26025" cy="70125"/>
            </a:xfrm>
            <a:custGeom>
              <a:avLst/>
              <a:gdLst/>
              <a:ahLst/>
              <a:cxnLst/>
              <a:rect l="l" t="t" r="r" b="b"/>
              <a:pathLst>
                <a:path w="1041" h="2805" extrusionOk="0">
                  <a:moveTo>
                    <a:pt x="536" y="0"/>
                  </a:moveTo>
                  <a:cubicBezTo>
                    <a:pt x="253" y="0"/>
                    <a:pt x="1" y="252"/>
                    <a:pt x="1" y="536"/>
                  </a:cubicBezTo>
                  <a:lnTo>
                    <a:pt x="1" y="2458"/>
                  </a:lnTo>
                  <a:cubicBezTo>
                    <a:pt x="410" y="2458"/>
                    <a:pt x="757" y="2584"/>
                    <a:pt x="1040" y="2804"/>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84"/>
            <p:cNvSpPr/>
            <p:nvPr/>
          </p:nvSpPr>
          <p:spPr>
            <a:xfrm>
              <a:off x="-27843050" y="3192625"/>
              <a:ext cx="26025" cy="69325"/>
            </a:xfrm>
            <a:custGeom>
              <a:avLst/>
              <a:gdLst/>
              <a:ahLst/>
              <a:cxnLst/>
              <a:rect l="l" t="t" r="r" b="b"/>
              <a:pathLst>
                <a:path w="1041" h="2773" extrusionOk="0">
                  <a:moveTo>
                    <a:pt x="536" y="0"/>
                  </a:moveTo>
                  <a:cubicBezTo>
                    <a:pt x="253" y="0"/>
                    <a:pt x="1" y="252"/>
                    <a:pt x="1" y="536"/>
                  </a:cubicBezTo>
                  <a:lnTo>
                    <a:pt x="1" y="2773"/>
                  </a:lnTo>
                  <a:cubicBezTo>
                    <a:pt x="284" y="2584"/>
                    <a:pt x="694" y="2426"/>
                    <a:pt x="1040" y="2426"/>
                  </a:cubicBezTo>
                  <a:lnTo>
                    <a:pt x="1040" y="536"/>
                  </a:lnTo>
                  <a:cubicBezTo>
                    <a:pt x="1040" y="252"/>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84"/>
            <p:cNvSpPr/>
            <p:nvPr/>
          </p:nvSpPr>
          <p:spPr>
            <a:xfrm>
              <a:off x="-27973000" y="3202075"/>
              <a:ext cx="26000" cy="57525"/>
            </a:xfrm>
            <a:custGeom>
              <a:avLst/>
              <a:gdLst/>
              <a:ahLst/>
              <a:cxnLst/>
              <a:rect l="l" t="t" r="r" b="b"/>
              <a:pathLst>
                <a:path w="1040" h="2301" extrusionOk="0">
                  <a:moveTo>
                    <a:pt x="536" y="0"/>
                  </a:moveTo>
                  <a:cubicBezTo>
                    <a:pt x="252" y="0"/>
                    <a:pt x="0" y="221"/>
                    <a:pt x="0" y="504"/>
                  </a:cubicBezTo>
                  <a:lnTo>
                    <a:pt x="0" y="1954"/>
                  </a:lnTo>
                  <a:cubicBezTo>
                    <a:pt x="410" y="1985"/>
                    <a:pt x="756" y="2080"/>
                    <a:pt x="1040" y="2300"/>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84"/>
            <p:cNvSpPr/>
            <p:nvPr/>
          </p:nvSpPr>
          <p:spPr>
            <a:xfrm>
              <a:off x="-27929675" y="3202075"/>
              <a:ext cx="26000" cy="57525"/>
            </a:xfrm>
            <a:custGeom>
              <a:avLst/>
              <a:gdLst/>
              <a:ahLst/>
              <a:cxnLst/>
              <a:rect l="l" t="t" r="r" b="b"/>
              <a:pathLst>
                <a:path w="1040" h="2301" extrusionOk="0">
                  <a:moveTo>
                    <a:pt x="536" y="0"/>
                  </a:moveTo>
                  <a:cubicBezTo>
                    <a:pt x="252" y="0"/>
                    <a:pt x="0" y="221"/>
                    <a:pt x="0" y="504"/>
                  </a:cubicBezTo>
                  <a:lnTo>
                    <a:pt x="0" y="2300"/>
                  </a:lnTo>
                  <a:cubicBezTo>
                    <a:pt x="315" y="2111"/>
                    <a:pt x="693" y="1985"/>
                    <a:pt x="1040" y="1954"/>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84"/>
            <p:cNvSpPr/>
            <p:nvPr/>
          </p:nvSpPr>
          <p:spPr>
            <a:xfrm>
              <a:off x="-28016325" y="3175300"/>
              <a:ext cx="26025" cy="91375"/>
            </a:xfrm>
            <a:custGeom>
              <a:avLst/>
              <a:gdLst/>
              <a:ahLst/>
              <a:cxnLst/>
              <a:rect l="l" t="t" r="r" b="b"/>
              <a:pathLst>
                <a:path w="1041" h="3655" extrusionOk="0">
                  <a:moveTo>
                    <a:pt x="536" y="0"/>
                  </a:moveTo>
                  <a:cubicBezTo>
                    <a:pt x="253" y="0"/>
                    <a:pt x="1" y="221"/>
                    <a:pt x="1" y="504"/>
                  </a:cubicBezTo>
                  <a:lnTo>
                    <a:pt x="1" y="3655"/>
                  </a:lnTo>
                  <a:cubicBezTo>
                    <a:pt x="1" y="3655"/>
                    <a:pt x="1" y="3623"/>
                    <a:pt x="64" y="3623"/>
                  </a:cubicBezTo>
                  <a:cubicBezTo>
                    <a:pt x="284" y="3371"/>
                    <a:pt x="631" y="3182"/>
                    <a:pt x="1040" y="3056"/>
                  </a:cubicBezTo>
                  <a:lnTo>
                    <a:pt x="1040" y="504"/>
                  </a:lnTo>
                  <a:cubicBezTo>
                    <a:pt x="1040" y="221"/>
                    <a:pt x="788" y="0"/>
                    <a:pt x="5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84"/>
            <p:cNvSpPr/>
            <p:nvPr/>
          </p:nvSpPr>
          <p:spPr>
            <a:xfrm>
              <a:off x="-27886375" y="3176075"/>
              <a:ext cx="26025" cy="91400"/>
            </a:xfrm>
            <a:custGeom>
              <a:avLst/>
              <a:gdLst/>
              <a:ahLst/>
              <a:cxnLst/>
              <a:rect l="l" t="t" r="r" b="b"/>
              <a:pathLst>
                <a:path w="1041" h="3656" extrusionOk="0">
                  <a:moveTo>
                    <a:pt x="536" y="1"/>
                  </a:moveTo>
                  <a:cubicBezTo>
                    <a:pt x="253" y="1"/>
                    <a:pt x="1" y="221"/>
                    <a:pt x="1" y="505"/>
                  </a:cubicBezTo>
                  <a:lnTo>
                    <a:pt x="1" y="3088"/>
                  </a:lnTo>
                  <a:cubicBezTo>
                    <a:pt x="379" y="3151"/>
                    <a:pt x="726" y="3340"/>
                    <a:pt x="1041" y="3655"/>
                  </a:cubicBezTo>
                  <a:lnTo>
                    <a:pt x="1041" y="505"/>
                  </a:lnTo>
                  <a:cubicBezTo>
                    <a:pt x="1041" y="253"/>
                    <a:pt x="789"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84"/>
            <p:cNvSpPr/>
            <p:nvPr/>
          </p:nvSpPr>
          <p:spPr>
            <a:xfrm>
              <a:off x="-28017900" y="3269025"/>
              <a:ext cx="161475" cy="133125"/>
            </a:xfrm>
            <a:custGeom>
              <a:avLst/>
              <a:gdLst/>
              <a:ahLst/>
              <a:cxnLst/>
              <a:rect l="l" t="t" r="r" b="b"/>
              <a:pathLst>
                <a:path w="6459" h="5325" extrusionOk="0">
                  <a:moveTo>
                    <a:pt x="1733" y="0"/>
                  </a:moveTo>
                  <a:cubicBezTo>
                    <a:pt x="1355" y="0"/>
                    <a:pt x="946" y="158"/>
                    <a:pt x="662" y="410"/>
                  </a:cubicBezTo>
                  <a:cubicBezTo>
                    <a:pt x="64" y="882"/>
                    <a:pt x="1" y="1639"/>
                    <a:pt x="347" y="2237"/>
                  </a:cubicBezTo>
                  <a:cubicBezTo>
                    <a:pt x="1324" y="2458"/>
                    <a:pt x="2048" y="3340"/>
                    <a:pt x="2174" y="4348"/>
                  </a:cubicBezTo>
                  <a:lnTo>
                    <a:pt x="3214" y="5325"/>
                  </a:lnTo>
                  <a:lnTo>
                    <a:pt x="4285" y="4348"/>
                  </a:lnTo>
                  <a:cubicBezTo>
                    <a:pt x="4380" y="3340"/>
                    <a:pt x="5073" y="2521"/>
                    <a:pt x="6113" y="2237"/>
                  </a:cubicBezTo>
                  <a:cubicBezTo>
                    <a:pt x="6459" y="1639"/>
                    <a:pt x="6333" y="882"/>
                    <a:pt x="5860" y="410"/>
                  </a:cubicBezTo>
                  <a:cubicBezTo>
                    <a:pt x="5577" y="158"/>
                    <a:pt x="5199" y="0"/>
                    <a:pt x="4789" y="0"/>
                  </a:cubicBezTo>
                  <a:cubicBezTo>
                    <a:pt x="4411" y="0"/>
                    <a:pt x="4002" y="158"/>
                    <a:pt x="3750" y="410"/>
                  </a:cubicBezTo>
                  <a:lnTo>
                    <a:pt x="3277" y="882"/>
                  </a:lnTo>
                  <a:lnTo>
                    <a:pt x="2805" y="410"/>
                  </a:lnTo>
                  <a:cubicBezTo>
                    <a:pt x="2521" y="158"/>
                    <a:pt x="2143"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84"/>
            <p:cNvSpPr/>
            <p:nvPr/>
          </p:nvSpPr>
          <p:spPr>
            <a:xfrm>
              <a:off x="-27930475" y="3269800"/>
              <a:ext cx="121325" cy="201650"/>
            </a:xfrm>
            <a:custGeom>
              <a:avLst/>
              <a:gdLst/>
              <a:ahLst/>
              <a:cxnLst/>
              <a:rect l="l" t="t" r="r" b="b"/>
              <a:pathLst>
                <a:path w="4853" h="8066" extrusionOk="0">
                  <a:moveTo>
                    <a:pt x="4506" y="1"/>
                  </a:moveTo>
                  <a:cubicBezTo>
                    <a:pt x="3876" y="1"/>
                    <a:pt x="3403" y="505"/>
                    <a:pt x="3403" y="1198"/>
                  </a:cubicBezTo>
                  <a:lnTo>
                    <a:pt x="3403" y="2395"/>
                  </a:lnTo>
                  <a:cubicBezTo>
                    <a:pt x="3403" y="2584"/>
                    <a:pt x="3246" y="2742"/>
                    <a:pt x="3025" y="2742"/>
                  </a:cubicBezTo>
                  <a:cubicBezTo>
                    <a:pt x="2679" y="2742"/>
                    <a:pt x="2363" y="2868"/>
                    <a:pt x="2080" y="3025"/>
                  </a:cubicBezTo>
                  <a:cubicBezTo>
                    <a:pt x="1702" y="3372"/>
                    <a:pt x="1418" y="3939"/>
                    <a:pt x="1418" y="4474"/>
                  </a:cubicBezTo>
                  <a:lnTo>
                    <a:pt x="1418" y="5231"/>
                  </a:lnTo>
                  <a:cubicBezTo>
                    <a:pt x="1418" y="5420"/>
                    <a:pt x="1261" y="5577"/>
                    <a:pt x="1072" y="5577"/>
                  </a:cubicBezTo>
                  <a:cubicBezTo>
                    <a:pt x="883" y="5577"/>
                    <a:pt x="725" y="5420"/>
                    <a:pt x="725" y="5231"/>
                  </a:cubicBezTo>
                  <a:lnTo>
                    <a:pt x="1" y="5892"/>
                  </a:lnTo>
                  <a:lnTo>
                    <a:pt x="1" y="8066"/>
                  </a:lnTo>
                  <a:lnTo>
                    <a:pt x="3813" y="8066"/>
                  </a:lnTo>
                  <a:cubicBezTo>
                    <a:pt x="4033" y="8066"/>
                    <a:pt x="4191" y="7908"/>
                    <a:pt x="4191" y="7719"/>
                  </a:cubicBezTo>
                  <a:cubicBezTo>
                    <a:pt x="4191" y="7530"/>
                    <a:pt x="4033" y="7373"/>
                    <a:pt x="3813" y="7373"/>
                  </a:cubicBezTo>
                  <a:lnTo>
                    <a:pt x="3466" y="7373"/>
                  </a:lnTo>
                  <a:lnTo>
                    <a:pt x="3466" y="6270"/>
                  </a:lnTo>
                  <a:cubicBezTo>
                    <a:pt x="3466" y="6176"/>
                    <a:pt x="3498" y="6050"/>
                    <a:pt x="3592" y="6018"/>
                  </a:cubicBezTo>
                  <a:lnTo>
                    <a:pt x="4128" y="5420"/>
                  </a:lnTo>
                  <a:cubicBezTo>
                    <a:pt x="4600" y="4947"/>
                    <a:pt x="4852" y="4380"/>
                    <a:pt x="4852" y="3687"/>
                  </a:cubicBezTo>
                  <a:lnTo>
                    <a:pt x="4852" y="347"/>
                  </a:lnTo>
                  <a:cubicBezTo>
                    <a:pt x="4852" y="158"/>
                    <a:pt x="4695" y="1"/>
                    <a:pt x="45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84"/>
            <p:cNvSpPr/>
            <p:nvPr/>
          </p:nvSpPr>
          <p:spPr>
            <a:xfrm>
              <a:off x="-28069875" y="3271375"/>
              <a:ext cx="122875" cy="200075"/>
            </a:xfrm>
            <a:custGeom>
              <a:avLst/>
              <a:gdLst/>
              <a:ahLst/>
              <a:cxnLst/>
              <a:rect l="l" t="t" r="r" b="b"/>
              <a:pathLst>
                <a:path w="4915" h="8003" extrusionOk="0">
                  <a:moveTo>
                    <a:pt x="347" y="1"/>
                  </a:moveTo>
                  <a:cubicBezTo>
                    <a:pt x="158" y="1"/>
                    <a:pt x="0" y="158"/>
                    <a:pt x="0" y="379"/>
                  </a:cubicBezTo>
                  <a:lnTo>
                    <a:pt x="0" y="3718"/>
                  </a:lnTo>
                  <a:cubicBezTo>
                    <a:pt x="0" y="4348"/>
                    <a:pt x="221" y="4979"/>
                    <a:pt x="693" y="5451"/>
                  </a:cubicBezTo>
                  <a:lnTo>
                    <a:pt x="1323" y="5955"/>
                  </a:lnTo>
                  <a:cubicBezTo>
                    <a:pt x="1418" y="6018"/>
                    <a:pt x="1449" y="6113"/>
                    <a:pt x="1449" y="6207"/>
                  </a:cubicBezTo>
                  <a:lnTo>
                    <a:pt x="1449" y="7310"/>
                  </a:lnTo>
                  <a:lnTo>
                    <a:pt x="1103" y="7310"/>
                  </a:lnTo>
                  <a:cubicBezTo>
                    <a:pt x="882" y="7310"/>
                    <a:pt x="725" y="7467"/>
                    <a:pt x="725" y="7656"/>
                  </a:cubicBezTo>
                  <a:cubicBezTo>
                    <a:pt x="725" y="7845"/>
                    <a:pt x="882" y="8003"/>
                    <a:pt x="1103" y="8003"/>
                  </a:cubicBezTo>
                  <a:lnTo>
                    <a:pt x="4915" y="8003"/>
                  </a:lnTo>
                  <a:lnTo>
                    <a:pt x="4915" y="5829"/>
                  </a:lnTo>
                  <a:lnTo>
                    <a:pt x="4190" y="5168"/>
                  </a:lnTo>
                  <a:cubicBezTo>
                    <a:pt x="4190" y="5357"/>
                    <a:pt x="4033" y="5514"/>
                    <a:pt x="3844" y="5514"/>
                  </a:cubicBezTo>
                  <a:cubicBezTo>
                    <a:pt x="3655" y="5514"/>
                    <a:pt x="3497" y="5357"/>
                    <a:pt x="3497" y="5168"/>
                  </a:cubicBezTo>
                  <a:lnTo>
                    <a:pt x="3497" y="4411"/>
                  </a:lnTo>
                  <a:cubicBezTo>
                    <a:pt x="3497" y="3876"/>
                    <a:pt x="3214" y="3372"/>
                    <a:pt x="2741" y="3057"/>
                  </a:cubicBezTo>
                  <a:cubicBezTo>
                    <a:pt x="2458" y="2899"/>
                    <a:pt x="2143" y="2773"/>
                    <a:pt x="1796" y="2773"/>
                  </a:cubicBezTo>
                  <a:cubicBezTo>
                    <a:pt x="1607" y="2773"/>
                    <a:pt x="1449" y="2616"/>
                    <a:pt x="1449" y="2427"/>
                  </a:cubicBezTo>
                  <a:lnTo>
                    <a:pt x="1449" y="1229"/>
                  </a:lnTo>
                  <a:cubicBezTo>
                    <a:pt x="1449" y="473"/>
                    <a:pt x="945"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67" name="Google Shape;6967;p84"/>
          <p:cNvSpPr/>
          <p:nvPr/>
        </p:nvSpPr>
        <p:spPr>
          <a:xfrm>
            <a:off x="5280965" y="1764235"/>
            <a:ext cx="352803" cy="350719"/>
          </a:xfrm>
          <a:custGeom>
            <a:avLst/>
            <a:gdLst/>
            <a:ahLst/>
            <a:cxnLst/>
            <a:rect l="l" t="t" r="r" b="b"/>
            <a:pathLst>
              <a:path w="11846" h="11776" extrusionOk="0">
                <a:moveTo>
                  <a:pt x="9074" y="2261"/>
                </a:moveTo>
                <a:lnTo>
                  <a:pt x="9546" y="2733"/>
                </a:lnTo>
                <a:lnTo>
                  <a:pt x="9011" y="3300"/>
                </a:lnTo>
                <a:lnTo>
                  <a:pt x="8538" y="2828"/>
                </a:lnTo>
                <a:lnTo>
                  <a:pt x="9074" y="2261"/>
                </a:lnTo>
                <a:close/>
                <a:moveTo>
                  <a:pt x="6333" y="3489"/>
                </a:moveTo>
                <a:lnTo>
                  <a:pt x="8286" y="5474"/>
                </a:lnTo>
                <a:lnTo>
                  <a:pt x="7782" y="5978"/>
                </a:lnTo>
                <a:lnTo>
                  <a:pt x="7026" y="5222"/>
                </a:lnTo>
                <a:cubicBezTo>
                  <a:pt x="6963" y="5159"/>
                  <a:pt x="6876" y="5128"/>
                  <a:pt x="6789" y="5128"/>
                </a:cubicBezTo>
                <a:cubicBezTo>
                  <a:pt x="6703" y="5128"/>
                  <a:pt x="6616" y="5159"/>
                  <a:pt x="6553" y="5222"/>
                </a:cubicBezTo>
                <a:cubicBezTo>
                  <a:pt x="6427" y="5348"/>
                  <a:pt x="6427" y="5569"/>
                  <a:pt x="6553" y="5695"/>
                </a:cubicBezTo>
                <a:lnTo>
                  <a:pt x="7309" y="6451"/>
                </a:lnTo>
                <a:lnTo>
                  <a:pt x="6837" y="6924"/>
                </a:lnTo>
                <a:lnTo>
                  <a:pt x="4883" y="4939"/>
                </a:lnTo>
                <a:lnTo>
                  <a:pt x="6333" y="3489"/>
                </a:lnTo>
                <a:close/>
                <a:moveTo>
                  <a:pt x="2647" y="8688"/>
                </a:moveTo>
                <a:lnTo>
                  <a:pt x="3119" y="9160"/>
                </a:lnTo>
                <a:lnTo>
                  <a:pt x="2899" y="9412"/>
                </a:lnTo>
                <a:cubicBezTo>
                  <a:pt x="2836" y="9460"/>
                  <a:pt x="2749" y="9483"/>
                  <a:pt x="2662" y="9483"/>
                </a:cubicBezTo>
                <a:cubicBezTo>
                  <a:pt x="2576" y="9483"/>
                  <a:pt x="2489" y="9460"/>
                  <a:pt x="2426" y="9412"/>
                </a:cubicBezTo>
                <a:cubicBezTo>
                  <a:pt x="2300" y="9286"/>
                  <a:pt x="2300" y="9034"/>
                  <a:pt x="2426" y="8940"/>
                </a:cubicBezTo>
                <a:lnTo>
                  <a:pt x="2647" y="8688"/>
                </a:lnTo>
                <a:close/>
                <a:moveTo>
                  <a:pt x="9294" y="0"/>
                </a:moveTo>
                <a:cubicBezTo>
                  <a:pt x="9026" y="0"/>
                  <a:pt x="8758" y="103"/>
                  <a:pt x="8569" y="308"/>
                </a:cubicBezTo>
                <a:cubicBezTo>
                  <a:pt x="8160" y="686"/>
                  <a:pt x="8097" y="1410"/>
                  <a:pt x="8538" y="1820"/>
                </a:cubicBezTo>
                <a:lnTo>
                  <a:pt x="8065" y="2292"/>
                </a:lnTo>
                <a:lnTo>
                  <a:pt x="7089" y="1316"/>
                </a:lnTo>
                <a:cubicBezTo>
                  <a:pt x="6884" y="1127"/>
                  <a:pt x="6616" y="1032"/>
                  <a:pt x="6348" y="1032"/>
                </a:cubicBezTo>
                <a:cubicBezTo>
                  <a:pt x="6081" y="1032"/>
                  <a:pt x="5813" y="1127"/>
                  <a:pt x="5608" y="1316"/>
                </a:cubicBezTo>
                <a:cubicBezTo>
                  <a:pt x="5230" y="1725"/>
                  <a:pt x="5230" y="2387"/>
                  <a:pt x="5608" y="2765"/>
                </a:cubicBezTo>
                <a:lnTo>
                  <a:pt x="5860" y="3017"/>
                </a:lnTo>
                <a:lnTo>
                  <a:pt x="2678" y="6199"/>
                </a:lnTo>
                <a:cubicBezTo>
                  <a:pt x="2142" y="6734"/>
                  <a:pt x="2048" y="7428"/>
                  <a:pt x="2268" y="8058"/>
                </a:cubicBezTo>
                <a:lnTo>
                  <a:pt x="1922" y="8404"/>
                </a:lnTo>
                <a:cubicBezTo>
                  <a:pt x="1607" y="8719"/>
                  <a:pt x="1512" y="9192"/>
                  <a:pt x="1733" y="9601"/>
                </a:cubicBezTo>
                <a:lnTo>
                  <a:pt x="95" y="11208"/>
                </a:lnTo>
                <a:cubicBezTo>
                  <a:pt x="0" y="11334"/>
                  <a:pt x="0" y="11555"/>
                  <a:pt x="95" y="11681"/>
                </a:cubicBezTo>
                <a:cubicBezTo>
                  <a:pt x="158" y="11744"/>
                  <a:pt x="252" y="11775"/>
                  <a:pt x="343" y="11775"/>
                </a:cubicBezTo>
                <a:cubicBezTo>
                  <a:pt x="433" y="11775"/>
                  <a:pt x="520" y="11744"/>
                  <a:pt x="567" y="11681"/>
                </a:cubicBezTo>
                <a:lnTo>
                  <a:pt x="2174" y="10074"/>
                </a:lnTo>
                <a:cubicBezTo>
                  <a:pt x="2318" y="10136"/>
                  <a:pt x="2465" y="10164"/>
                  <a:pt x="2609" y="10164"/>
                </a:cubicBezTo>
                <a:cubicBezTo>
                  <a:pt x="2904" y="10164"/>
                  <a:pt x="3180" y="10044"/>
                  <a:pt x="3371" y="9853"/>
                </a:cubicBezTo>
                <a:lnTo>
                  <a:pt x="3718" y="9507"/>
                </a:lnTo>
                <a:cubicBezTo>
                  <a:pt x="3930" y="9598"/>
                  <a:pt x="4148" y="9640"/>
                  <a:pt x="4363" y="9640"/>
                </a:cubicBezTo>
                <a:cubicBezTo>
                  <a:pt x="4818" y="9640"/>
                  <a:pt x="5255" y="9450"/>
                  <a:pt x="5576" y="9129"/>
                </a:cubicBezTo>
                <a:lnTo>
                  <a:pt x="5797" y="8877"/>
                </a:lnTo>
                <a:lnTo>
                  <a:pt x="4820" y="7900"/>
                </a:lnTo>
                <a:cubicBezTo>
                  <a:pt x="4694" y="7774"/>
                  <a:pt x="4694" y="7554"/>
                  <a:pt x="4820" y="7428"/>
                </a:cubicBezTo>
                <a:cubicBezTo>
                  <a:pt x="4883" y="7365"/>
                  <a:pt x="4970" y="7333"/>
                  <a:pt x="5057" y="7333"/>
                </a:cubicBezTo>
                <a:cubicBezTo>
                  <a:pt x="5143" y="7333"/>
                  <a:pt x="5230" y="7365"/>
                  <a:pt x="5293" y="7428"/>
                </a:cubicBezTo>
                <a:lnTo>
                  <a:pt x="6270" y="8404"/>
                </a:lnTo>
                <a:lnTo>
                  <a:pt x="8727" y="5978"/>
                </a:lnTo>
                <a:lnTo>
                  <a:pt x="8948" y="6199"/>
                </a:lnTo>
                <a:cubicBezTo>
                  <a:pt x="9152" y="6404"/>
                  <a:pt x="9420" y="6506"/>
                  <a:pt x="9688" y="6506"/>
                </a:cubicBezTo>
                <a:cubicBezTo>
                  <a:pt x="9956" y="6506"/>
                  <a:pt x="10223" y="6404"/>
                  <a:pt x="10428" y="6199"/>
                </a:cubicBezTo>
                <a:cubicBezTo>
                  <a:pt x="10806" y="5821"/>
                  <a:pt x="10806" y="5159"/>
                  <a:pt x="10428" y="4750"/>
                </a:cubicBezTo>
                <a:lnTo>
                  <a:pt x="9420" y="3773"/>
                </a:lnTo>
                <a:lnTo>
                  <a:pt x="9987" y="3206"/>
                </a:lnTo>
                <a:cubicBezTo>
                  <a:pt x="10176" y="3411"/>
                  <a:pt x="10444" y="3513"/>
                  <a:pt x="10712" y="3513"/>
                </a:cubicBezTo>
                <a:cubicBezTo>
                  <a:pt x="10980" y="3513"/>
                  <a:pt x="11247" y="3411"/>
                  <a:pt x="11436" y="3206"/>
                </a:cubicBezTo>
                <a:cubicBezTo>
                  <a:pt x="11846" y="2828"/>
                  <a:pt x="11846" y="2166"/>
                  <a:pt x="11436" y="1757"/>
                </a:cubicBezTo>
                <a:lnTo>
                  <a:pt x="10019" y="308"/>
                </a:lnTo>
                <a:cubicBezTo>
                  <a:pt x="9830" y="103"/>
                  <a:pt x="95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68" name="Google Shape;6968;p84"/>
          <p:cNvGrpSpPr/>
          <p:nvPr/>
        </p:nvGrpSpPr>
        <p:grpSpPr>
          <a:xfrm>
            <a:off x="5342810" y="2213733"/>
            <a:ext cx="228045" cy="351880"/>
            <a:chOff x="-28032075" y="3916450"/>
            <a:chExt cx="191425" cy="295375"/>
          </a:xfrm>
        </p:grpSpPr>
        <p:sp>
          <p:nvSpPr>
            <p:cNvPr id="6969" name="Google Shape;6969;p84"/>
            <p:cNvSpPr/>
            <p:nvPr/>
          </p:nvSpPr>
          <p:spPr>
            <a:xfrm>
              <a:off x="-27996625" y="3916450"/>
              <a:ext cx="120525" cy="51225"/>
            </a:xfrm>
            <a:custGeom>
              <a:avLst/>
              <a:gdLst/>
              <a:ahLst/>
              <a:cxnLst/>
              <a:rect l="l" t="t" r="r" b="b"/>
              <a:pathLst>
                <a:path w="4821" h="2049" extrusionOk="0">
                  <a:moveTo>
                    <a:pt x="1040" y="0"/>
                  </a:moveTo>
                  <a:cubicBezTo>
                    <a:pt x="441" y="0"/>
                    <a:pt x="0" y="473"/>
                    <a:pt x="0" y="1040"/>
                  </a:cubicBezTo>
                  <a:cubicBezTo>
                    <a:pt x="0" y="1607"/>
                    <a:pt x="473" y="2048"/>
                    <a:pt x="1040" y="2048"/>
                  </a:cubicBezTo>
                  <a:lnTo>
                    <a:pt x="3781" y="2048"/>
                  </a:lnTo>
                  <a:cubicBezTo>
                    <a:pt x="4379" y="2048"/>
                    <a:pt x="4820" y="1575"/>
                    <a:pt x="4820" y="1040"/>
                  </a:cubicBezTo>
                  <a:cubicBezTo>
                    <a:pt x="4820" y="441"/>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84"/>
            <p:cNvSpPr/>
            <p:nvPr/>
          </p:nvSpPr>
          <p:spPr>
            <a:xfrm>
              <a:off x="-28032075" y="4089975"/>
              <a:ext cx="191425" cy="121850"/>
            </a:xfrm>
            <a:custGeom>
              <a:avLst/>
              <a:gdLst/>
              <a:ahLst/>
              <a:cxnLst/>
              <a:rect l="l" t="t" r="r" b="b"/>
              <a:pathLst>
                <a:path w="7657" h="4874" extrusionOk="0">
                  <a:moveTo>
                    <a:pt x="1733" y="715"/>
                  </a:moveTo>
                  <a:cubicBezTo>
                    <a:pt x="1954" y="715"/>
                    <a:pt x="2111" y="872"/>
                    <a:pt x="2111" y="1061"/>
                  </a:cubicBezTo>
                  <a:cubicBezTo>
                    <a:pt x="2111" y="1250"/>
                    <a:pt x="1954" y="1408"/>
                    <a:pt x="1733" y="1408"/>
                  </a:cubicBezTo>
                  <a:cubicBezTo>
                    <a:pt x="1544" y="1408"/>
                    <a:pt x="1387" y="1250"/>
                    <a:pt x="1387" y="1061"/>
                  </a:cubicBezTo>
                  <a:cubicBezTo>
                    <a:pt x="1418" y="872"/>
                    <a:pt x="1576" y="715"/>
                    <a:pt x="1733" y="715"/>
                  </a:cubicBezTo>
                  <a:close/>
                  <a:moveTo>
                    <a:pt x="3151" y="1376"/>
                  </a:moveTo>
                  <a:cubicBezTo>
                    <a:pt x="3372" y="1376"/>
                    <a:pt x="3529" y="1534"/>
                    <a:pt x="3529" y="1723"/>
                  </a:cubicBezTo>
                  <a:cubicBezTo>
                    <a:pt x="3529" y="1912"/>
                    <a:pt x="3372" y="2070"/>
                    <a:pt x="3151" y="2070"/>
                  </a:cubicBezTo>
                  <a:cubicBezTo>
                    <a:pt x="2962" y="2070"/>
                    <a:pt x="2804" y="1912"/>
                    <a:pt x="2804" y="1723"/>
                  </a:cubicBezTo>
                  <a:cubicBezTo>
                    <a:pt x="2804" y="1534"/>
                    <a:pt x="2962" y="1376"/>
                    <a:pt x="3151" y="1376"/>
                  </a:cubicBezTo>
                  <a:close/>
                  <a:moveTo>
                    <a:pt x="5199" y="2070"/>
                  </a:moveTo>
                  <a:cubicBezTo>
                    <a:pt x="5419" y="2070"/>
                    <a:pt x="5577" y="2227"/>
                    <a:pt x="5577" y="2448"/>
                  </a:cubicBezTo>
                  <a:cubicBezTo>
                    <a:pt x="5577" y="2637"/>
                    <a:pt x="5419" y="2794"/>
                    <a:pt x="5199" y="2794"/>
                  </a:cubicBezTo>
                  <a:cubicBezTo>
                    <a:pt x="5010" y="2794"/>
                    <a:pt x="4852" y="2637"/>
                    <a:pt x="4852" y="2448"/>
                  </a:cubicBezTo>
                  <a:cubicBezTo>
                    <a:pt x="4884" y="2227"/>
                    <a:pt x="5041" y="2070"/>
                    <a:pt x="5199" y="2070"/>
                  </a:cubicBezTo>
                  <a:close/>
                  <a:moveTo>
                    <a:pt x="3151" y="2794"/>
                  </a:moveTo>
                  <a:cubicBezTo>
                    <a:pt x="3372" y="2794"/>
                    <a:pt x="3529" y="2952"/>
                    <a:pt x="3529" y="3141"/>
                  </a:cubicBezTo>
                  <a:cubicBezTo>
                    <a:pt x="3529" y="3330"/>
                    <a:pt x="3372" y="3487"/>
                    <a:pt x="3151" y="3487"/>
                  </a:cubicBezTo>
                  <a:cubicBezTo>
                    <a:pt x="2962" y="3487"/>
                    <a:pt x="2804" y="3330"/>
                    <a:pt x="2804" y="3141"/>
                  </a:cubicBezTo>
                  <a:cubicBezTo>
                    <a:pt x="2804" y="2952"/>
                    <a:pt x="2962" y="2794"/>
                    <a:pt x="3151" y="2794"/>
                  </a:cubicBezTo>
                  <a:close/>
                  <a:moveTo>
                    <a:pt x="1748" y="1"/>
                  </a:moveTo>
                  <a:cubicBezTo>
                    <a:pt x="1181" y="1"/>
                    <a:pt x="615" y="166"/>
                    <a:pt x="63" y="494"/>
                  </a:cubicBezTo>
                  <a:cubicBezTo>
                    <a:pt x="63" y="715"/>
                    <a:pt x="0" y="872"/>
                    <a:pt x="0" y="1061"/>
                  </a:cubicBezTo>
                  <a:cubicBezTo>
                    <a:pt x="0" y="2196"/>
                    <a:pt x="536" y="3298"/>
                    <a:pt x="1418" y="4023"/>
                  </a:cubicBezTo>
                  <a:cubicBezTo>
                    <a:pt x="2111" y="4558"/>
                    <a:pt x="2962" y="4874"/>
                    <a:pt x="3844" y="4874"/>
                  </a:cubicBezTo>
                  <a:cubicBezTo>
                    <a:pt x="4096" y="4874"/>
                    <a:pt x="4380" y="4842"/>
                    <a:pt x="4663" y="4811"/>
                  </a:cubicBezTo>
                  <a:cubicBezTo>
                    <a:pt x="6144" y="4495"/>
                    <a:pt x="7341" y="3267"/>
                    <a:pt x="7625" y="1723"/>
                  </a:cubicBezTo>
                  <a:cubicBezTo>
                    <a:pt x="7656" y="1439"/>
                    <a:pt x="7656" y="1219"/>
                    <a:pt x="7656" y="935"/>
                  </a:cubicBezTo>
                  <a:lnTo>
                    <a:pt x="7656" y="935"/>
                  </a:lnTo>
                  <a:cubicBezTo>
                    <a:pt x="7033" y="1235"/>
                    <a:pt x="6444" y="1354"/>
                    <a:pt x="5904" y="1354"/>
                  </a:cubicBezTo>
                  <a:cubicBezTo>
                    <a:pt x="4969" y="1354"/>
                    <a:pt x="4183" y="1000"/>
                    <a:pt x="3624" y="620"/>
                  </a:cubicBezTo>
                  <a:cubicBezTo>
                    <a:pt x="3010" y="206"/>
                    <a:pt x="2378" y="1"/>
                    <a:pt x="17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84"/>
            <p:cNvSpPr/>
            <p:nvPr/>
          </p:nvSpPr>
          <p:spPr>
            <a:xfrm>
              <a:off x="-28024975" y="3985750"/>
              <a:ext cx="181950" cy="121975"/>
            </a:xfrm>
            <a:custGeom>
              <a:avLst/>
              <a:gdLst/>
              <a:ahLst/>
              <a:cxnLst/>
              <a:rect l="l" t="t" r="r" b="b"/>
              <a:pathLst>
                <a:path w="7278" h="4879" extrusionOk="0">
                  <a:moveTo>
                    <a:pt x="1827" y="1"/>
                  </a:moveTo>
                  <a:lnTo>
                    <a:pt x="1827" y="1639"/>
                  </a:lnTo>
                  <a:cubicBezTo>
                    <a:pt x="1827" y="1765"/>
                    <a:pt x="1733" y="1891"/>
                    <a:pt x="1607" y="1922"/>
                  </a:cubicBezTo>
                  <a:cubicBezTo>
                    <a:pt x="914" y="2363"/>
                    <a:pt x="315" y="3025"/>
                    <a:pt x="0" y="3813"/>
                  </a:cubicBezTo>
                  <a:cubicBezTo>
                    <a:pt x="492" y="3611"/>
                    <a:pt x="988" y="3505"/>
                    <a:pt x="1488" y="3505"/>
                  </a:cubicBezTo>
                  <a:cubicBezTo>
                    <a:pt x="2237" y="3505"/>
                    <a:pt x="2993" y="3743"/>
                    <a:pt x="3749" y="4254"/>
                  </a:cubicBezTo>
                  <a:cubicBezTo>
                    <a:pt x="4370" y="4673"/>
                    <a:pt x="5000" y="4878"/>
                    <a:pt x="5629" y="4878"/>
                  </a:cubicBezTo>
                  <a:cubicBezTo>
                    <a:pt x="6181" y="4878"/>
                    <a:pt x="6733" y="4721"/>
                    <a:pt x="7278" y="4411"/>
                  </a:cubicBezTo>
                  <a:cubicBezTo>
                    <a:pt x="7057" y="3372"/>
                    <a:pt x="6427" y="2427"/>
                    <a:pt x="5450" y="1922"/>
                  </a:cubicBezTo>
                  <a:cubicBezTo>
                    <a:pt x="5356" y="1859"/>
                    <a:pt x="5293" y="1765"/>
                    <a:pt x="5293" y="1639"/>
                  </a:cubicBezTo>
                  <a:lnTo>
                    <a:pt x="52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2" name="Google Shape;6972;p84"/>
          <p:cNvGrpSpPr/>
          <p:nvPr/>
        </p:nvGrpSpPr>
        <p:grpSpPr>
          <a:xfrm>
            <a:off x="7508157" y="1306484"/>
            <a:ext cx="352833" cy="352833"/>
            <a:chOff x="-26201650" y="3176075"/>
            <a:chExt cx="296175" cy="296175"/>
          </a:xfrm>
        </p:grpSpPr>
        <p:sp>
          <p:nvSpPr>
            <p:cNvPr id="6973" name="Google Shape;6973;p84"/>
            <p:cNvSpPr/>
            <p:nvPr/>
          </p:nvSpPr>
          <p:spPr>
            <a:xfrm>
              <a:off x="-26082700" y="3176075"/>
              <a:ext cx="51200" cy="226875"/>
            </a:xfrm>
            <a:custGeom>
              <a:avLst/>
              <a:gdLst/>
              <a:ahLst/>
              <a:cxnLst/>
              <a:rect l="l" t="t" r="r" b="b"/>
              <a:pathLst>
                <a:path w="2048" h="9075" extrusionOk="0">
                  <a:moveTo>
                    <a:pt x="1071" y="1"/>
                  </a:moveTo>
                  <a:cubicBezTo>
                    <a:pt x="882" y="1"/>
                    <a:pt x="725" y="158"/>
                    <a:pt x="725" y="347"/>
                  </a:cubicBezTo>
                  <a:lnTo>
                    <a:pt x="725" y="6554"/>
                  </a:lnTo>
                  <a:cubicBezTo>
                    <a:pt x="473" y="6900"/>
                    <a:pt x="0" y="7656"/>
                    <a:pt x="0" y="8034"/>
                  </a:cubicBezTo>
                  <a:cubicBezTo>
                    <a:pt x="0" y="8633"/>
                    <a:pt x="473" y="9074"/>
                    <a:pt x="1040" y="9074"/>
                  </a:cubicBezTo>
                  <a:cubicBezTo>
                    <a:pt x="1638" y="9074"/>
                    <a:pt x="2048" y="8602"/>
                    <a:pt x="2048" y="8034"/>
                  </a:cubicBezTo>
                  <a:cubicBezTo>
                    <a:pt x="2048" y="7656"/>
                    <a:pt x="1638" y="6900"/>
                    <a:pt x="1355" y="6554"/>
                  </a:cubicBezTo>
                  <a:lnTo>
                    <a:pt x="1355" y="347"/>
                  </a:lnTo>
                  <a:cubicBezTo>
                    <a:pt x="1386"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84"/>
            <p:cNvSpPr/>
            <p:nvPr/>
          </p:nvSpPr>
          <p:spPr>
            <a:xfrm>
              <a:off x="-26201650" y="3317075"/>
              <a:ext cx="296175" cy="155175"/>
            </a:xfrm>
            <a:custGeom>
              <a:avLst/>
              <a:gdLst/>
              <a:ahLst/>
              <a:cxnLst/>
              <a:rect l="l" t="t" r="r" b="b"/>
              <a:pathLst>
                <a:path w="11847" h="6207" extrusionOk="0">
                  <a:moveTo>
                    <a:pt x="3939" y="662"/>
                  </a:moveTo>
                  <a:cubicBezTo>
                    <a:pt x="3876" y="914"/>
                    <a:pt x="3750" y="1134"/>
                    <a:pt x="3624" y="1323"/>
                  </a:cubicBezTo>
                  <a:cubicBezTo>
                    <a:pt x="3624" y="1386"/>
                    <a:pt x="3593" y="1418"/>
                    <a:pt x="3593" y="1481"/>
                  </a:cubicBezTo>
                  <a:cubicBezTo>
                    <a:pt x="3277" y="1292"/>
                    <a:pt x="2836" y="1229"/>
                    <a:pt x="2490" y="1229"/>
                  </a:cubicBezTo>
                  <a:cubicBezTo>
                    <a:pt x="1986" y="1229"/>
                    <a:pt x="1293" y="1386"/>
                    <a:pt x="1041" y="1859"/>
                  </a:cubicBezTo>
                  <a:cubicBezTo>
                    <a:pt x="915" y="2048"/>
                    <a:pt x="757" y="2111"/>
                    <a:pt x="568" y="2111"/>
                  </a:cubicBezTo>
                  <a:lnTo>
                    <a:pt x="568" y="1008"/>
                  </a:lnTo>
                  <a:cubicBezTo>
                    <a:pt x="568" y="819"/>
                    <a:pt x="726" y="662"/>
                    <a:pt x="915" y="662"/>
                  </a:cubicBezTo>
                  <a:close/>
                  <a:moveTo>
                    <a:pt x="10681" y="662"/>
                  </a:moveTo>
                  <a:cubicBezTo>
                    <a:pt x="10870" y="662"/>
                    <a:pt x="11028" y="819"/>
                    <a:pt x="11028" y="1008"/>
                  </a:cubicBezTo>
                  <a:lnTo>
                    <a:pt x="11028" y="2111"/>
                  </a:lnTo>
                  <a:cubicBezTo>
                    <a:pt x="10870" y="2111"/>
                    <a:pt x="10681" y="2048"/>
                    <a:pt x="10555" y="1859"/>
                  </a:cubicBezTo>
                  <a:cubicBezTo>
                    <a:pt x="10335" y="1449"/>
                    <a:pt x="9894" y="1229"/>
                    <a:pt x="9452" y="1229"/>
                  </a:cubicBezTo>
                  <a:cubicBezTo>
                    <a:pt x="9011" y="1229"/>
                    <a:pt x="8602" y="1449"/>
                    <a:pt x="8350" y="1859"/>
                  </a:cubicBezTo>
                  <a:cubicBezTo>
                    <a:pt x="8318" y="1922"/>
                    <a:pt x="8224" y="2016"/>
                    <a:pt x="8192" y="2048"/>
                  </a:cubicBezTo>
                  <a:cubicBezTo>
                    <a:pt x="8161" y="1733"/>
                    <a:pt x="8003" y="1292"/>
                    <a:pt x="7657" y="662"/>
                  </a:cubicBezTo>
                  <a:close/>
                  <a:moveTo>
                    <a:pt x="2332" y="2741"/>
                  </a:moveTo>
                  <a:cubicBezTo>
                    <a:pt x="2521" y="2741"/>
                    <a:pt x="2679" y="2899"/>
                    <a:pt x="2679" y="3119"/>
                  </a:cubicBezTo>
                  <a:cubicBezTo>
                    <a:pt x="2679" y="3308"/>
                    <a:pt x="2521" y="3466"/>
                    <a:pt x="2332" y="3466"/>
                  </a:cubicBezTo>
                  <a:cubicBezTo>
                    <a:pt x="2143" y="3466"/>
                    <a:pt x="1986" y="3308"/>
                    <a:pt x="1986" y="3119"/>
                  </a:cubicBezTo>
                  <a:cubicBezTo>
                    <a:pt x="1986" y="2899"/>
                    <a:pt x="2143" y="2741"/>
                    <a:pt x="2332" y="2741"/>
                  </a:cubicBezTo>
                  <a:close/>
                  <a:moveTo>
                    <a:pt x="9295" y="2741"/>
                  </a:moveTo>
                  <a:cubicBezTo>
                    <a:pt x="9484" y="2741"/>
                    <a:pt x="9641" y="2899"/>
                    <a:pt x="9641" y="3119"/>
                  </a:cubicBezTo>
                  <a:cubicBezTo>
                    <a:pt x="9641" y="3308"/>
                    <a:pt x="9484" y="3466"/>
                    <a:pt x="9295" y="3466"/>
                  </a:cubicBezTo>
                  <a:cubicBezTo>
                    <a:pt x="9106" y="3466"/>
                    <a:pt x="8948" y="3308"/>
                    <a:pt x="8948" y="3119"/>
                  </a:cubicBezTo>
                  <a:cubicBezTo>
                    <a:pt x="8948" y="2899"/>
                    <a:pt x="9106" y="2741"/>
                    <a:pt x="9295" y="2741"/>
                  </a:cubicBezTo>
                  <a:close/>
                  <a:moveTo>
                    <a:pt x="1608" y="4127"/>
                  </a:moveTo>
                  <a:cubicBezTo>
                    <a:pt x="1828" y="4127"/>
                    <a:pt x="1986" y="4285"/>
                    <a:pt x="1986" y="4474"/>
                  </a:cubicBezTo>
                  <a:cubicBezTo>
                    <a:pt x="1986" y="4694"/>
                    <a:pt x="1828" y="4852"/>
                    <a:pt x="1608" y="4852"/>
                  </a:cubicBezTo>
                  <a:cubicBezTo>
                    <a:pt x="1419" y="4852"/>
                    <a:pt x="1261" y="4694"/>
                    <a:pt x="1261" y="4474"/>
                  </a:cubicBezTo>
                  <a:cubicBezTo>
                    <a:pt x="1261" y="4285"/>
                    <a:pt x="1419" y="4127"/>
                    <a:pt x="1608" y="4127"/>
                  </a:cubicBezTo>
                  <a:close/>
                  <a:moveTo>
                    <a:pt x="3025" y="4127"/>
                  </a:moveTo>
                  <a:cubicBezTo>
                    <a:pt x="3246" y="4127"/>
                    <a:pt x="3404" y="4285"/>
                    <a:pt x="3404" y="4474"/>
                  </a:cubicBezTo>
                  <a:cubicBezTo>
                    <a:pt x="3404" y="4694"/>
                    <a:pt x="3183" y="4852"/>
                    <a:pt x="3025" y="4852"/>
                  </a:cubicBezTo>
                  <a:cubicBezTo>
                    <a:pt x="2836" y="4852"/>
                    <a:pt x="2679" y="4694"/>
                    <a:pt x="2679" y="4474"/>
                  </a:cubicBezTo>
                  <a:cubicBezTo>
                    <a:pt x="2679" y="4285"/>
                    <a:pt x="2836" y="4127"/>
                    <a:pt x="3025" y="4127"/>
                  </a:cubicBezTo>
                  <a:close/>
                  <a:moveTo>
                    <a:pt x="8602" y="4127"/>
                  </a:moveTo>
                  <a:cubicBezTo>
                    <a:pt x="8791" y="4127"/>
                    <a:pt x="8948" y="4285"/>
                    <a:pt x="8948" y="4474"/>
                  </a:cubicBezTo>
                  <a:cubicBezTo>
                    <a:pt x="8948" y="4694"/>
                    <a:pt x="8791" y="4852"/>
                    <a:pt x="8602" y="4852"/>
                  </a:cubicBezTo>
                  <a:cubicBezTo>
                    <a:pt x="8381" y="4852"/>
                    <a:pt x="8224" y="4694"/>
                    <a:pt x="8224" y="4474"/>
                  </a:cubicBezTo>
                  <a:cubicBezTo>
                    <a:pt x="8224" y="4285"/>
                    <a:pt x="8381" y="4127"/>
                    <a:pt x="8602" y="4127"/>
                  </a:cubicBezTo>
                  <a:close/>
                  <a:moveTo>
                    <a:pt x="9957" y="4127"/>
                  </a:moveTo>
                  <a:cubicBezTo>
                    <a:pt x="10177" y="4127"/>
                    <a:pt x="10335" y="4285"/>
                    <a:pt x="10335" y="4474"/>
                  </a:cubicBezTo>
                  <a:cubicBezTo>
                    <a:pt x="10335" y="4694"/>
                    <a:pt x="10177" y="4852"/>
                    <a:pt x="9957" y="4852"/>
                  </a:cubicBezTo>
                  <a:cubicBezTo>
                    <a:pt x="9768" y="4852"/>
                    <a:pt x="9610" y="4694"/>
                    <a:pt x="9610" y="4474"/>
                  </a:cubicBezTo>
                  <a:cubicBezTo>
                    <a:pt x="9610" y="4285"/>
                    <a:pt x="9768" y="4127"/>
                    <a:pt x="9957" y="4127"/>
                  </a:cubicBezTo>
                  <a:close/>
                  <a:moveTo>
                    <a:pt x="1041" y="0"/>
                  </a:moveTo>
                  <a:cubicBezTo>
                    <a:pt x="442" y="0"/>
                    <a:pt x="1" y="473"/>
                    <a:pt x="1" y="1008"/>
                  </a:cubicBezTo>
                  <a:lnTo>
                    <a:pt x="1" y="5860"/>
                  </a:lnTo>
                  <a:cubicBezTo>
                    <a:pt x="1" y="6049"/>
                    <a:pt x="159" y="6207"/>
                    <a:pt x="348" y="6207"/>
                  </a:cubicBezTo>
                  <a:lnTo>
                    <a:pt x="11500" y="6207"/>
                  </a:lnTo>
                  <a:cubicBezTo>
                    <a:pt x="11689" y="6207"/>
                    <a:pt x="11847" y="6049"/>
                    <a:pt x="11847" y="5860"/>
                  </a:cubicBezTo>
                  <a:lnTo>
                    <a:pt x="11847" y="1008"/>
                  </a:lnTo>
                  <a:cubicBezTo>
                    <a:pt x="11752" y="441"/>
                    <a:pt x="11280" y="0"/>
                    <a:pt x="10713" y="0"/>
                  </a:cubicBezTo>
                  <a:lnTo>
                    <a:pt x="7058" y="0"/>
                  </a:lnTo>
                  <a:cubicBezTo>
                    <a:pt x="6775" y="0"/>
                    <a:pt x="6617" y="315"/>
                    <a:pt x="6775" y="536"/>
                  </a:cubicBezTo>
                  <a:cubicBezTo>
                    <a:pt x="7342" y="1323"/>
                    <a:pt x="7594" y="1953"/>
                    <a:pt x="7594" y="2426"/>
                  </a:cubicBezTo>
                  <a:cubicBezTo>
                    <a:pt x="7594" y="2899"/>
                    <a:pt x="7405" y="3371"/>
                    <a:pt x="7027" y="3749"/>
                  </a:cubicBezTo>
                  <a:cubicBezTo>
                    <a:pt x="6686" y="4033"/>
                    <a:pt x="6243" y="4163"/>
                    <a:pt x="5813" y="4163"/>
                  </a:cubicBezTo>
                  <a:cubicBezTo>
                    <a:pt x="5766" y="4163"/>
                    <a:pt x="5719" y="4162"/>
                    <a:pt x="5672" y="4159"/>
                  </a:cubicBezTo>
                  <a:cubicBezTo>
                    <a:pt x="5168" y="4127"/>
                    <a:pt x="4695" y="3812"/>
                    <a:pt x="4443" y="3340"/>
                  </a:cubicBezTo>
                  <a:cubicBezTo>
                    <a:pt x="4128" y="2835"/>
                    <a:pt x="4097" y="2205"/>
                    <a:pt x="4349" y="1638"/>
                  </a:cubicBezTo>
                  <a:cubicBezTo>
                    <a:pt x="4506" y="1323"/>
                    <a:pt x="4695" y="945"/>
                    <a:pt x="4979" y="536"/>
                  </a:cubicBezTo>
                  <a:cubicBezTo>
                    <a:pt x="5136" y="315"/>
                    <a:pt x="4979" y="0"/>
                    <a:pt x="46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75" name="Google Shape;6975;p84"/>
          <p:cNvGrpSpPr/>
          <p:nvPr/>
        </p:nvGrpSpPr>
        <p:grpSpPr>
          <a:xfrm>
            <a:off x="7507680" y="1763705"/>
            <a:ext cx="353786" cy="351880"/>
            <a:chOff x="-26204800" y="3547050"/>
            <a:chExt cx="296975" cy="295375"/>
          </a:xfrm>
        </p:grpSpPr>
        <p:sp>
          <p:nvSpPr>
            <p:cNvPr id="6976" name="Google Shape;6976;p84"/>
            <p:cNvSpPr/>
            <p:nvPr/>
          </p:nvSpPr>
          <p:spPr>
            <a:xfrm>
              <a:off x="-26204000" y="3669125"/>
              <a:ext cx="296175" cy="173300"/>
            </a:xfrm>
            <a:custGeom>
              <a:avLst/>
              <a:gdLst/>
              <a:ahLst/>
              <a:cxnLst/>
              <a:rect l="l" t="t" r="r" b="b"/>
              <a:pathLst>
                <a:path w="11847" h="6932" extrusionOk="0">
                  <a:moveTo>
                    <a:pt x="7656" y="3466"/>
                  </a:moveTo>
                  <a:lnTo>
                    <a:pt x="7656" y="4852"/>
                  </a:lnTo>
                  <a:lnTo>
                    <a:pt x="6963" y="4852"/>
                  </a:lnTo>
                  <a:lnTo>
                    <a:pt x="6963" y="3466"/>
                  </a:lnTo>
                  <a:close/>
                  <a:moveTo>
                    <a:pt x="9074" y="3466"/>
                  </a:moveTo>
                  <a:lnTo>
                    <a:pt x="9074" y="4852"/>
                  </a:lnTo>
                  <a:lnTo>
                    <a:pt x="8381" y="4852"/>
                  </a:lnTo>
                  <a:lnTo>
                    <a:pt x="8381" y="3466"/>
                  </a:lnTo>
                  <a:close/>
                  <a:moveTo>
                    <a:pt x="10460" y="3435"/>
                  </a:moveTo>
                  <a:lnTo>
                    <a:pt x="10460" y="4852"/>
                  </a:lnTo>
                  <a:lnTo>
                    <a:pt x="9735" y="4852"/>
                  </a:lnTo>
                  <a:lnTo>
                    <a:pt x="9735" y="3466"/>
                  </a:lnTo>
                  <a:lnTo>
                    <a:pt x="10114" y="3466"/>
                  </a:lnTo>
                  <a:cubicBezTo>
                    <a:pt x="10208" y="3466"/>
                    <a:pt x="10334" y="3466"/>
                    <a:pt x="10460" y="3435"/>
                  </a:cubicBezTo>
                  <a:close/>
                  <a:moveTo>
                    <a:pt x="10114" y="1"/>
                  </a:moveTo>
                  <a:cubicBezTo>
                    <a:pt x="9515" y="1"/>
                    <a:pt x="9042" y="442"/>
                    <a:pt x="8633" y="788"/>
                  </a:cubicBezTo>
                  <a:cubicBezTo>
                    <a:pt x="8318" y="1103"/>
                    <a:pt x="8034" y="1387"/>
                    <a:pt x="7656" y="1387"/>
                  </a:cubicBezTo>
                  <a:cubicBezTo>
                    <a:pt x="7404" y="1387"/>
                    <a:pt x="7121" y="1229"/>
                    <a:pt x="7026" y="946"/>
                  </a:cubicBezTo>
                  <a:cubicBezTo>
                    <a:pt x="6974" y="815"/>
                    <a:pt x="6855" y="749"/>
                    <a:pt x="6708" y="749"/>
                  </a:cubicBezTo>
                  <a:cubicBezTo>
                    <a:pt x="6679" y="749"/>
                    <a:pt x="6648" y="752"/>
                    <a:pt x="6617" y="757"/>
                  </a:cubicBezTo>
                  <a:cubicBezTo>
                    <a:pt x="6018" y="914"/>
                    <a:pt x="5577" y="1481"/>
                    <a:pt x="5577" y="2080"/>
                  </a:cubicBezTo>
                  <a:cubicBezTo>
                    <a:pt x="5577" y="2616"/>
                    <a:pt x="5860" y="3025"/>
                    <a:pt x="6301" y="3277"/>
                  </a:cubicBezTo>
                  <a:lnTo>
                    <a:pt x="6301" y="4758"/>
                  </a:lnTo>
                  <a:cubicBezTo>
                    <a:pt x="6238" y="4758"/>
                    <a:pt x="6207" y="4726"/>
                    <a:pt x="6144" y="4726"/>
                  </a:cubicBezTo>
                  <a:lnTo>
                    <a:pt x="4443" y="3813"/>
                  </a:lnTo>
                  <a:cubicBezTo>
                    <a:pt x="4002" y="3592"/>
                    <a:pt x="3498" y="3466"/>
                    <a:pt x="2993" y="3466"/>
                  </a:cubicBezTo>
                  <a:lnTo>
                    <a:pt x="347" y="3466"/>
                  </a:lnTo>
                  <a:cubicBezTo>
                    <a:pt x="158" y="3466"/>
                    <a:pt x="0" y="3624"/>
                    <a:pt x="0" y="3813"/>
                  </a:cubicBezTo>
                  <a:lnTo>
                    <a:pt x="0" y="5199"/>
                  </a:lnTo>
                  <a:cubicBezTo>
                    <a:pt x="0" y="5388"/>
                    <a:pt x="158" y="5546"/>
                    <a:pt x="347" y="5546"/>
                  </a:cubicBezTo>
                  <a:lnTo>
                    <a:pt x="2993" y="5546"/>
                  </a:lnTo>
                  <a:cubicBezTo>
                    <a:pt x="3371" y="5546"/>
                    <a:pt x="3781" y="5672"/>
                    <a:pt x="4128" y="5829"/>
                  </a:cubicBezTo>
                  <a:lnTo>
                    <a:pt x="5829" y="6743"/>
                  </a:lnTo>
                  <a:cubicBezTo>
                    <a:pt x="6049" y="6869"/>
                    <a:pt x="6364" y="6932"/>
                    <a:pt x="6648" y="6932"/>
                  </a:cubicBezTo>
                  <a:lnTo>
                    <a:pt x="10807" y="6932"/>
                  </a:lnTo>
                  <a:cubicBezTo>
                    <a:pt x="11405" y="6932"/>
                    <a:pt x="11846" y="6459"/>
                    <a:pt x="11846" y="5924"/>
                  </a:cubicBezTo>
                  <a:cubicBezTo>
                    <a:pt x="11846" y="5483"/>
                    <a:pt x="11563" y="5073"/>
                    <a:pt x="11122" y="4915"/>
                  </a:cubicBezTo>
                  <a:lnTo>
                    <a:pt x="11122" y="3120"/>
                  </a:lnTo>
                  <a:cubicBezTo>
                    <a:pt x="11563" y="2805"/>
                    <a:pt x="11846" y="2301"/>
                    <a:pt x="11846" y="1733"/>
                  </a:cubicBezTo>
                  <a:cubicBezTo>
                    <a:pt x="11846" y="788"/>
                    <a:pt x="11059" y="1"/>
                    <a:pt x="101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84"/>
            <p:cNvSpPr/>
            <p:nvPr/>
          </p:nvSpPr>
          <p:spPr>
            <a:xfrm>
              <a:off x="-26204800" y="3547050"/>
              <a:ext cx="296975" cy="122100"/>
            </a:xfrm>
            <a:custGeom>
              <a:avLst/>
              <a:gdLst/>
              <a:ahLst/>
              <a:cxnLst/>
              <a:rect l="l" t="t" r="r" b="b"/>
              <a:pathLst>
                <a:path w="11879" h="4884" extrusionOk="0">
                  <a:moveTo>
                    <a:pt x="10839" y="1702"/>
                  </a:moveTo>
                  <a:cubicBezTo>
                    <a:pt x="11028" y="1702"/>
                    <a:pt x="11185" y="1859"/>
                    <a:pt x="11185" y="2048"/>
                  </a:cubicBezTo>
                  <a:cubicBezTo>
                    <a:pt x="11154" y="2269"/>
                    <a:pt x="10996" y="2426"/>
                    <a:pt x="10839" y="2426"/>
                  </a:cubicBezTo>
                  <a:lnTo>
                    <a:pt x="10492" y="2426"/>
                  </a:lnTo>
                  <a:lnTo>
                    <a:pt x="10492" y="1702"/>
                  </a:lnTo>
                  <a:close/>
                  <a:moveTo>
                    <a:pt x="726" y="725"/>
                  </a:moveTo>
                  <a:lnTo>
                    <a:pt x="1419" y="757"/>
                  </a:lnTo>
                  <a:lnTo>
                    <a:pt x="1419" y="4002"/>
                  </a:lnTo>
                  <a:lnTo>
                    <a:pt x="726" y="4096"/>
                  </a:lnTo>
                  <a:lnTo>
                    <a:pt x="726" y="725"/>
                  </a:lnTo>
                  <a:close/>
                  <a:moveTo>
                    <a:pt x="379" y="0"/>
                  </a:moveTo>
                  <a:cubicBezTo>
                    <a:pt x="158" y="0"/>
                    <a:pt x="1" y="158"/>
                    <a:pt x="1" y="347"/>
                  </a:cubicBezTo>
                  <a:lnTo>
                    <a:pt x="1" y="4537"/>
                  </a:lnTo>
                  <a:cubicBezTo>
                    <a:pt x="1" y="4726"/>
                    <a:pt x="221" y="4884"/>
                    <a:pt x="411" y="4884"/>
                  </a:cubicBezTo>
                  <a:lnTo>
                    <a:pt x="9578" y="3592"/>
                  </a:lnTo>
                  <a:cubicBezTo>
                    <a:pt x="9862" y="3561"/>
                    <a:pt x="10083" y="3403"/>
                    <a:pt x="10240" y="3151"/>
                  </a:cubicBezTo>
                  <a:lnTo>
                    <a:pt x="10807" y="3151"/>
                  </a:lnTo>
                  <a:cubicBezTo>
                    <a:pt x="11406" y="3151"/>
                    <a:pt x="11815" y="2678"/>
                    <a:pt x="11815" y="2143"/>
                  </a:cubicBezTo>
                  <a:cubicBezTo>
                    <a:pt x="11878" y="1513"/>
                    <a:pt x="11406" y="1040"/>
                    <a:pt x="10839" y="1040"/>
                  </a:cubicBezTo>
                  <a:lnTo>
                    <a:pt x="10240" y="1040"/>
                  </a:lnTo>
                  <a:cubicBezTo>
                    <a:pt x="10083" y="788"/>
                    <a:pt x="9831" y="694"/>
                    <a:pt x="9515" y="631"/>
                  </a:cubicBezTo>
                  <a:lnTo>
                    <a:pt x="3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978" name="Google Shape;6978;p84"/>
          <p:cNvSpPr/>
          <p:nvPr/>
        </p:nvSpPr>
        <p:spPr>
          <a:xfrm>
            <a:off x="7540567" y="2213200"/>
            <a:ext cx="289009" cy="352833"/>
          </a:xfrm>
          <a:custGeom>
            <a:avLst/>
            <a:gdLst/>
            <a:ahLst/>
            <a:cxnLst/>
            <a:rect l="l" t="t" r="r" b="b"/>
            <a:pathLst>
              <a:path w="9704" h="11847" extrusionOk="0">
                <a:moveTo>
                  <a:pt x="7687" y="662"/>
                </a:moveTo>
                <a:cubicBezTo>
                  <a:pt x="7813" y="945"/>
                  <a:pt x="7971" y="1134"/>
                  <a:pt x="8160" y="1386"/>
                </a:cubicBezTo>
                <a:lnTo>
                  <a:pt x="1008" y="1386"/>
                </a:lnTo>
                <a:cubicBezTo>
                  <a:pt x="788" y="1386"/>
                  <a:pt x="630" y="1229"/>
                  <a:pt x="630" y="1040"/>
                </a:cubicBezTo>
                <a:cubicBezTo>
                  <a:pt x="630" y="819"/>
                  <a:pt x="788" y="662"/>
                  <a:pt x="1008" y="662"/>
                </a:cubicBezTo>
                <a:close/>
                <a:moveTo>
                  <a:pt x="6553" y="3466"/>
                </a:moveTo>
                <a:cubicBezTo>
                  <a:pt x="6742" y="3466"/>
                  <a:pt x="6900" y="3623"/>
                  <a:pt x="6900" y="3812"/>
                </a:cubicBezTo>
                <a:lnTo>
                  <a:pt x="6900" y="4852"/>
                </a:lnTo>
                <a:lnTo>
                  <a:pt x="7939" y="4852"/>
                </a:lnTo>
                <a:cubicBezTo>
                  <a:pt x="8128" y="4852"/>
                  <a:pt x="8286" y="5009"/>
                  <a:pt x="8286" y="5199"/>
                </a:cubicBezTo>
                <a:lnTo>
                  <a:pt x="8286" y="6585"/>
                </a:lnTo>
                <a:cubicBezTo>
                  <a:pt x="8286" y="6774"/>
                  <a:pt x="8128" y="6931"/>
                  <a:pt x="7939" y="6931"/>
                </a:cubicBezTo>
                <a:lnTo>
                  <a:pt x="6900" y="6931"/>
                </a:lnTo>
                <a:lnTo>
                  <a:pt x="6900" y="7971"/>
                </a:lnTo>
                <a:cubicBezTo>
                  <a:pt x="6900" y="8160"/>
                  <a:pt x="6742" y="8317"/>
                  <a:pt x="6553" y="8317"/>
                </a:cubicBezTo>
                <a:lnTo>
                  <a:pt x="5167" y="8317"/>
                </a:lnTo>
                <a:cubicBezTo>
                  <a:pt x="4978" y="8317"/>
                  <a:pt x="4820" y="8160"/>
                  <a:pt x="4820" y="7971"/>
                </a:cubicBezTo>
                <a:lnTo>
                  <a:pt x="4820" y="6931"/>
                </a:lnTo>
                <a:lnTo>
                  <a:pt x="3781" y="6931"/>
                </a:lnTo>
                <a:cubicBezTo>
                  <a:pt x="3592" y="6931"/>
                  <a:pt x="3434" y="6774"/>
                  <a:pt x="3434" y="6585"/>
                </a:cubicBezTo>
                <a:lnTo>
                  <a:pt x="3434" y="5199"/>
                </a:lnTo>
                <a:cubicBezTo>
                  <a:pt x="3434" y="5009"/>
                  <a:pt x="3592" y="4852"/>
                  <a:pt x="3781" y="4852"/>
                </a:cubicBezTo>
                <a:lnTo>
                  <a:pt x="4820" y="4852"/>
                </a:lnTo>
                <a:lnTo>
                  <a:pt x="4820" y="3812"/>
                </a:lnTo>
                <a:cubicBezTo>
                  <a:pt x="4820" y="3623"/>
                  <a:pt x="4978" y="3466"/>
                  <a:pt x="5167" y="3466"/>
                </a:cubicBezTo>
                <a:close/>
                <a:moveTo>
                  <a:pt x="7939" y="9735"/>
                </a:moveTo>
                <a:cubicBezTo>
                  <a:pt x="8128" y="9735"/>
                  <a:pt x="8286" y="9893"/>
                  <a:pt x="8286" y="10082"/>
                </a:cubicBezTo>
                <a:cubicBezTo>
                  <a:pt x="8286" y="10334"/>
                  <a:pt x="8128" y="10428"/>
                  <a:pt x="7939" y="10428"/>
                </a:cubicBezTo>
                <a:lnTo>
                  <a:pt x="3749" y="10428"/>
                </a:lnTo>
                <a:cubicBezTo>
                  <a:pt x="3560" y="10428"/>
                  <a:pt x="3403" y="10271"/>
                  <a:pt x="3403" y="10082"/>
                </a:cubicBezTo>
                <a:cubicBezTo>
                  <a:pt x="3403" y="9893"/>
                  <a:pt x="3560" y="9735"/>
                  <a:pt x="3749" y="9735"/>
                </a:cubicBezTo>
                <a:close/>
                <a:moveTo>
                  <a:pt x="1040" y="0"/>
                </a:moveTo>
                <a:cubicBezTo>
                  <a:pt x="441" y="0"/>
                  <a:pt x="0" y="473"/>
                  <a:pt x="0" y="1040"/>
                </a:cubicBezTo>
                <a:lnTo>
                  <a:pt x="0" y="10428"/>
                </a:lnTo>
                <a:cubicBezTo>
                  <a:pt x="0" y="11184"/>
                  <a:pt x="630" y="11815"/>
                  <a:pt x="1386" y="11815"/>
                </a:cubicBezTo>
                <a:lnTo>
                  <a:pt x="1386" y="2048"/>
                </a:lnTo>
                <a:lnTo>
                  <a:pt x="2111" y="2048"/>
                </a:lnTo>
                <a:lnTo>
                  <a:pt x="2111" y="11815"/>
                </a:lnTo>
                <a:lnTo>
                  <a:pt x="9357" y="11815"/>
                </a:lnTo>
                <a:lnTo>
                  <a:pt x="9357" y="11846"/>
                </a:lnTo>
                <a:cubicBezTo>
                  <a:pt x="9546" y="11846"/>
                  <a:pt x="9704" y="11688"/>
                  <a:pt x="9704" y="11499"/>
                </a:cubicBezTo>
                <a:lnTo>
                  <a:pt x="9704" y="1733"/>
                </a:lnTo>
                <a:cubicBezTo>
                  <a:pt x="9704" y="1607"/>
                  <a:pt x="9609" y="1449"/>
                  <a:pt x="9452" y="1418"/>
                </a:cubicBezTo>
                <a:cubicBezTo>
                  <a:pt x="8822" y="1166"/>
                  <a:pt x="8443" y="756"/>
                  <a:pt x="8286" y="252"/>
                </a:cubicBezTo>
                <a:cubicBezTo>
                  <a:pt x="8254" y="95"/>
                  <a:pt x="8097" y="0"/>
                  <a:pt x="79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979" name="Google Shape;6979;p84"/>
          <p:cNvGrpSpPr/>
          <p:nvPr/>
        </p:nvGrpSpPr>
        <p:grpSpPr>
          <a:xfrm>
            <a:off x="6178935" y="2693683"/>
            <a:ext cx="345328" cy="352833"/>
            <a:chOff x="-24353875" y="3147725"/>
            <a:chExt cx="289875" cy="296175"/>
          </a:xfrm>
        </p:grpSpPr>
        <p:sp>
          <p:nvSpPr>
            <p:cNvPr id="6980" name="Google Shape;6980;p84"/>
            <p:cNvSpPr/>
            <p:nvPr/>
          </p:nvSpPr>
          <p:spPr>
            <a:xfrm>
              <a:off x="-24238100" y="3271375"/>
              <a:ext cx="52025" cy="51225"/>
            </a:xfrm>
            <a:custGeom>
              <a:avLst/>
              <a:gdLst/>
              <a:ahLst/>
              <a:cxnLst/>
              <a:rect l="l" t="t" r="r" b="b"/>
              <a:pathLst>
                <a:path w="2081" h="2049" extrusionOk="0">
                  <a:moveTo>
                    <a:pt x="1041" y="1"/>
                  </a:moveTo>
                  <a:cubicBezTo>
                    <a:pt x="505" y="1"/>
                    <a:pt x="32" y="473"/>
                    <a:pt x="32" y="1040"/>
                  </a:cubicBezTo>
                  <a:cubicBezTo>
                    <a:pt x="1" y="1576"/>
                    <a:pt x="473" y="2049"/>
                    <a:pt x="1041" y="2049"/>
                  </a:cubicBezTo>
                  <a:cubicBezTo>
                    <a:pt x="1639" y="2049"/>
                    <a:pt x="2080" y="1576"/>
                    <a:pt x="2080" y="1040"/>
                  </a:cubicBezTo>
                  <a:cubicBezTo>
                    <a:pt x="2080" y="442"/>
                    <a:pt x="1608"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84"/>
            <p:cNvSpPr/>
            <p:nvPr/>
          </p:nvSpPr>
          <p:spPr>
            <a:xfrm>
              <a:off x="-24353875" y="3147725"/>
              <a:ext cx="289875" cy="296175"/>
            </a:xfrm>
            <a:custGeom>
              <a:avLst/>
              <a:gdLst/>
              <a:ahLst/>
              <a:cxnLst/>
              <a:rect l="l" t="t" r="r" b="b"/>
              <a:pathLst>
                <a:path w="11595" h="11847" extrusionOk="0">
                  <a:moveTo>
                    <a:pt x="5672" y="757"/>
                  </a:moveTo>
                  <a:cubicBezTo>
                    <a:pt x="6144" y="757"/>
                    <a:pt x="6680" y="1544"/>
                    <a:pt x="7026" y="2710"/>
                  </a:cubicBezTo>
                  <a:cubicBezTo>
                    <a:pt x="6585" y="2867"/>
                    <a:pt x="6176" y="3025"/>
                    <a:pt x="5672" y="3214"/>
                  </a:cubicBezTo>
                  <a:cubicBezTo>
                    <a:pt x="5262" y="3025"/>
                    <a:pt x="4789" y="2836"/>
                    <a:pt x="4348" y="2710"/>
                  </a:cubicBezTo>
                  <a:cubicBezTo>
                    <a:pt x="4695" y="1481"/>
                    <a:pt x="5199" y="757"/>
                    <a:pt x="5672" y="757"/>
                  </a:cubicBezTo>
                  <a:close/>
                  <a:moveTo>
                    <a:pt x="4191" y="3372"/>
                  </a:moveTo>
                  <a:cubicBezTo>
                    <a:pt x="4411" y="3466"/>
                    <a:pt x="4632" y="3529"/>
                    <a:pt x="4852" y="3624"/>
                  </a:cubicBezTo>
                  <a:cubicBezTo>
                    <a:pt x="4159" y="3970"/>
                    <a:pt x="4726" y="3655"/>
                    <a:pt x="4065" y="4096"/>
                  </a:cubicBezTo>
                  <a:lnTo>
                    <a:pt x="4191" y="3372"/>
                  </a:lnTo>
                  <a:close/>
                  <a:moveTo>
                    <a:pt x="7184" y="3372"/>
                  </a:moveTo>
                  <a:lnTo>
                    <a:pt x="7310" y="4096"/>
                  </a:lnTo>
                  <a:cubicBezTo>
                    <a:pt x="6585" y="3655"/>
                    <a:pt x="7184" y="4002"/>
                    <a:pt x="6522" y="3624"/>
                  </a:cubicBezTo>
                  <a:cubicBezTo>
                    <a:pt x="6743" y="3529"/>
                    <a:pt x="6995" y="3466"/>
                    <a:pt x="7184" y="3372"/>
                  </a:cubicBezTo>
                  <a:close/>
                  <a:moveTo>
                    <a:pt x="9191" y="3001"/>
                  </a:moveTo>
                  <a:cubicBezTo>
                    <a:pt x="9631" y="3001"/>
                    <a:pt x="10026" y="3084"/>
                    <a:pt x="10177" y="3340"/>
                  </a:cubicBezTo>
                  <a:cubicBezTo>
                    <a:pt x="10208" y="3435"/>
                    <a:pt x="10240" y="3529"/>
                    <a:pt x="10208" y="3655"/>
                  </a:cubicBezTo>
                  <a:cubicBezTo>
                    <a:pt x="9925" y="3687"/>
                    <a:pt x="9673" y="3907"/>
                    <a:pt x="9515" y="4159"/>
                  </a:cubicBezTo>
                  <a:cubicBezTo>
                    <a:pt x="9358" y="4474"/>
                    <a:pt x="9295" y="4852"/>
                    <a:pt x="9452" y="5104"/>
                  </a:cubicBezTo>
                  <a:cubicBezTo>
                    <a:pt x="9358" y="5230"/>
                    <a:pt x="9263" y="5356"/>
                    <a:pt x="9137" y="5482"/>
                  </a:cubicBezTo>
                  <a:cubicBezTo>
                    <a:pt x="8791" y="5167"/>
                    <a:pt x="8444" y="4884"/>
                    <a:pt x="8034" y="4600"/>
                  </a:cubicBezTo>
                  <a:cubicBezTo>
                    <a:pt x="8003" y="4128"/>
                    <a:pt x="7940" y="3655"/>
                    <a:pt x="7845" y="3183"/>
                  </a:cubicBezTo>
                  <a:cubicBezTo>
                    <a:pt x="8174" y="3100"/>
                    <a:pt x="8710" y="3001"/>
                    <a:pt x="9191" y="3001"/>
                  </a:cubicBezTo>
                  <a:close/>
                  <a:moveTo>
                    <a:pt x="2994" y="3119"/>
                  </a:moveTo>
                  <a:cubicBezTo>
                    <a:pt x="3151" y="3151"/>
                    <a:pt x="3309" y="3151"/>
                    <a:pt x="3466" y="3214"/>
                  </a:cubicBezTo>
                  <a:cubicBezTo>
                    <a:pt x="3403" y="3655"/>
                    <a:pt x="3309" y="4128"/>
                    <a:pt x="3277" y="4632"/>
                  </a:cubicBezTo>
                  <a:cubicBezTo>
                    <a:pt x="2899" y="4915"/>
                    <a:pt x="2490" y="5230"/>
                    <a:pt x="2174" y="5514"/>
                  </a:cubicBezTo>
                  <a:cubicBezTo>
                    <a:pt x="1733" y="5010"/>
                    <a:pt x="851" y="3939"/>
                    <a:pt x="1166" y="3340"/>
                  </a:cubicBezTo>
                  <a:cubicBezTo>
                    <a:pt x="1198" y="3277"/>
                    <a:pt x="1261" y="3183"/>
                    <a:pt x="1387" y="3151"/>
                  </a:cubicBezTo>
                  <a:cubicBezTo>
                    <a:pt x="1576" y="3372"/>
                    <a:pt x="1859" y="3529"/>
                    <a:pt x="2174" y="3529"/>
                  </a:cubicBezTo>
                  <a:cubicBezTo>
                    <a:pt x="2521" y="3529"/>
                    <a:pt x="2836" y="3372"/>
                    <a:pt x="2994" y="3119"/>
                  </a:cubicBezTo>
                  <a:close/>
                  <a:moveTo>
                    <a:pt x="3277" y="5482"/>
                  </a:moveTo>
                  <a:lnTo>
                    <a:pt x="3277" y="5482"/>
                  </a:lnTo>
                  <a:cubicBezTo>
                    <a:pt x="3246" y="6144"/>
                    <a:pt x="3246" y="5986"/>
                    <a:pt x="3277" y="6428"/>
                  </a:cubicBezTo>
                  <a:cubicBezTo>
                    <a:pt x="3088" y="6270"/>
                    <a:pt x="2899" y="6112"/>
                    <a:pt x="2742" y="5955"/>
                  </a:cubicBezTo>
                  <a:cubicBezTo>
                    <a:pt x="2899" y="5797"/>
                    <a:pt x="3088" y="5640"/>
                    <a:pt x="3277" y="5482"/>
                  </a:cubicBezTo>
                  <a:close/>
                  <a:moveTo>
                    <a:pt x="8097" y="5514"/>
                  </a:moveTo>
                  <a:cubicBezTo>
                    <a:pt x="8286" y="5671"/>
                    <a:pt x="8475" y="5829"/>
                    <a:pt x="8633" y="5986"/>
                  </a:cubicBezTo>
                  <a:cubicBezTo>
                    <a:pt x="8475" y="6144"/>
                    <a:pt x="8286" y="6301"/>
                    <a:pt x="8097" y="6459"/>
                  </a:cubicBezTo>
                  <a:lnTo>
                    <a:pt x="8097" y="5514"/>
                  </a:lnTo>
                  <a:close/>
                  <a:moveTo>
                    <a:pt x="5703" y="4002"/>
                  </a:moveTo>
                  <a:cubicBezTo>
                    <a:pt x="6333" y="4317"/>
                    <a:pt x="6743" y="4569"/>
                    <a:pt x="7373" y="5010"/>
                  </a:cubicBezTo>
                  <a:cubicBezTo>
                    <a:pt x="7436" y="5671"/>
                    <a:pt x="7436" y="6238"/>
                    <a:pt x="7373" y="6963"/>
                  </a:cubicBezTo>
                  <a:cubicBezTo>
                    <a:pt x="6837" y="7310"/>
                    <a:pt x="6333" y="7625"/>
                    <a:pt x="5703" y="7940"/>
                  </a:cubicBezTo>
                  <a:cubicBezTo>
                    <a:pt x="5073" y="7625"/>
                    <a:pt x="4537" y="7373"/>
                    <a:pt x="4002" y="6963"/>
                  </a:cubicBezTo>
                  <a:cubicBezTo>
                    <a:pt x="3907" y="6270"/>
                    <a:pt x="3907" y="5671"/>
                    <a:pt x="4002" y="5010"/>
                  </a:cubicBezTo>
                  <a:cubicBezTo>
                    <a:pt x="4600" y="4600"/>
                    <a:pt x="5041" y="4317"/>
                    <a:pt x="5703" y="4002"/>
                  </a:cubicBezTo>
                  <a:close/>
                  <a:moveTo>
                    <a:pt x="4065" y="7845"/>
                  </a:moveTo>
                  <a:cubicBezTo>
                    <a:pt x="4506" y="8097"/>
                    <a:pt x="4254" y="8003"/>
                    <a:pt x="4852" y="8318"/>
                  </a:cubicBezTo>
                  <a:cubicBezTo>
                    <a:pt x="4632" y="8381"/>
                    <a:pt x="4380" y="8507"/>
                    <a:pt x="4191" y="8538"/>
                  </a:cubicBezTo>
                  <a:lnTo>
                    <a:pt x="4065" y="7845"/>
                  </a:lnTo>
                  <a:close/>
                  <a:moveTo>
                    <a:pt x="7278" y="7845"/>
                  </a:moveTo>
                  <a:cubicBezTo>
                    <a:pt x="7247" y="8066"/>
                    <a:pt x="7215" y="8318"/>
                    <a:pt x="7152" y="8538"/>
                  </a:cubicBezTo>
                  <a:cubicBezTo>
                    <a:pt x="6900" y="8475"/>
                    <a:pt x="6711" y="8381"/>
                    <a:pt x="6491" y="8318"/>
                  </a:cubicBezTo>
                  <a:cubicBezTo>
                    <a:pt x="6837" y="8097"/>
                    <a:pt x="6869" y="8097"/>
                    <a:pt x="7278" y="7845"/>
                  </a:cubicBezTo>
                  <a:close/>
                  <a:moveTo>
                    <a:pt x="2237" y="6459"/>
                  </a:moveTo>
                  <a:cubicBezTo>
                    <a:pt x="2584" y="6774"/>
                    <a:pt x="2931" y="7058"/>
                    <a:pt x="3340" y="7310"/>
                  </a:cubicBezTo>
                  <a:cubicBezTo>
                    <a:pt x="3372" y="7845"/>
                    <a:pt x="3435" y="8255"/>
                    <a:pt x="3529" y="8727"/>
                  </a:cubicBezTo>
                  <a:cubicBezTo>
                    <a:pt x="3008" y="8861"/>
                    <a:pt x="2544" y="8927"/>
                    <a:pt x="2165" y="8927"/>
                  </a:cubicBezTo>
                  <a:cubicBezTo>
                    <a:pt x="1650" y="8927"/>
                    <a:pt x="1293" y="8806"/>
                    <a:pt x="1166" y="8570"/>
                  </a:cubicBezTo>
                  <a:cubicBezTo>
                    <a:pt x="851" y="8003"/>
                    <a:pt x="1733" y="6932"/>
                    <a:pt x="2237" y="6459"/>
                  </a:cubicBezTo>
                  <a:close/>
                  <a:moveTo>
                    <a:pt x="9137" y="6459"/>
                  </a:moveTo>
                  <a:cubicBezTo>
                    <a:pt x="9610" y="6932"/>
                    <a:pt x="10523" y="8003"/>
                    <a:pt x="10177" y="8570"/>
                  </a:cubicBezTo>
                  <a:cubicBezTo>
                    <a:pt x="10032" y="8806"/>
                    <a:pt x="9678" y="8927"/>
                    <a:pt x="9169" y="8927"/>
                  </a:cubicBezTo>
                  <a:cubicBezTo>
                    <a:pt x="8794" y="8927"/>
                    <a:pt x="8335" y="8861"/>
                    <a:pt x="7814" y="8727"/>
                  </a:cubicBezTo>
                  <a:cubicBezTo>
                    <a:pt x="7940" y="8318"/>
                    <a:pt x="8003" y="7845"/>
                    <a:pt x="8034" y="7310"/>
                  </a:cubicBezTo>
                  <a:cubicBezTo>
                    <a:pt x="8444" y="7058"/>
                    <a:pt x="8822" y="6743"/>
                    <a:pt x="9137" y="6459"/>
                  </a:cubicBezTo>
                  <a:close/>
                  <a:moveTo>
                    <a:pt x="5640" y="8696"/>
                  </a:moveTo>
                  <a:cubicBezTo>
                    <a:pt x="6081" y="8885"/>
                    <a:pt x="6554" y="9074"/>
                    <a:pt x="6995" y="9200"/>
                  </a:cubicBezTo>
                  <a:cubicBezTo>
                    <a:pt x="6680" y="10429"/>
                    <a:pt x="6176" y="11185"/>
                    <a:pt x="5672" y="11185"/>
                  </a:cubicBezTo>
                  <a:cubicBezTo>
                    <a:pt x="5609" y="11185"/>
                    <a:pt x="5482" y="11090"/>
                    <a:pt x="5356" y="11059"/>
                  </a:cubicBezTo>
                  <a:cubicBezTo>
                    <a:pt x="5482" y="10775"/>
                    <a:pt x="5451" y="10460"/>
                    <a:pt x="5293" y="10177"/>
                  </a:cubicBezTo>
                  <a:cubicBezTo>
                    <a:pt x="5136" y="9862"/>
                    <a:pt x="4821" y="9736"/>
                    <a:pt x="4474" y="9673"/>
                  </a:cubicBezTo>
                  <a:cubicBezTo>
                    <a:pt x="4411" y="9515"/>
                    <a:pt x="4348" y="9357"/>
                    <a:pt x="4317" y="9200"/>
                  </a:cubicBezTo>
                  <a:cubicBezTo>
                    <a:pt x="4726" y="9042"/>
                    <a:pt x="5167" y="8885"/>
                    <a:pt x="5640" y="8696"/>
                  </a:cubicBezTo>
                  <a:close/>
                  <a:moveTo>
                    <a:pt x="5640" y="1"/>
                  </a:moveTo>
                  <a:cubicBezTo>
                    <a:pt x="4758" y="1"/>
                    <a:pt x="4065" y="1072"/>
                    <a:pt x="3655" y="2489"/>
                  </a:cubicBezTo>
                  <a:cubicBezTo>
                    <a:pt x="3498" y="2426"/>
                    <a:pt x="3340" y="2395"/>
                    <a:pt x="3214" y="2395"/>
                  </a:cubicBezTo>
                  <a:cubicBezTo>
                    <a:pt x="3183" y="1859"/>
                    <a:pt x="2742" y="1418"/>
                    <a:pt x="2174" y="1418"/>
                  </a:cubicBezTo>
                  <a:cubicBezTo>
                    <a:pt x="1607" y="1418"/>
                    <a:pt x="1166" y="1891"/>
                    <a:pt x="1166" y="2426"/>
                  </a:cubicBezTo>
                  <a:cubicBezTo>
                    <a:pt x="883" y="2552"/>
                    <a:pt x="694" y="2710"/>
                    <a:pt x="568" y="2962"/>
                  </a:cubicBezTo>
                  <a:cubicBezTo>
                    <a:pt x="32" y="3907"/>
                    <a:pt x="977" y="5104"/>
                    <a:pt x="1702" y="5892"/>
                  </a:cubicBezTo>
                  <a:cubicBezTo>
                    <a:pt x="946" y="6743"/>
                    <a:pt x="1" y="8003"/>
                    <a:pt x="568" y="8885"/>
                  </a:cubicBezTo>
                  <a:cubicBezTo>
                    <a:pt x="879" y="9433"/>
                    <a:pt x="1519" y="9600"/>
                    <a:pt x="2210" y="9600"/>
                  </a:cubicBezTo>
                  <a:cubicBezTo>
                    <a:pt x="2710" y="9600"/>
                    <a:pt x="3237" y="9513"/>
                    <a:pt x="3687" y="9420"/>
                  </a:cubicBezTo>
                  <a:cubicBezTo>
                    <a:pt x="3718" y="9578"/>
                    <a:pt x="3750" y="9673"/>
                    <a:pt x="3844" y="9830"/>
                  </a:cubicBezTo>
                  <a:cubicBezTo>
                    <a:pt x="3403" y="10145"/>
                    <a:pt x="3246" y="10744"/>
                    <a:pt x="3529" y="11216"/>
                  </a:cubicBezTo>
                  <a:cubicBezTo>
                    <a:pt x="3718" y="11531"/>
                    <a:pt x="4065" y="11720"/>
                    <a:pt x="4411" y="11720"/>
                  </a:cubicBezTo>
                  <a:cubicBezTo>
                    <a:pt x="4600" y="11720"/>
                    <a:pt x="4789" y="11689"/>
                    <a:pt x="4947" y="11563"/>
                  </a:cubicBezTo>
                  <a:cubicBezTo>
                    <a:pt x="5167" y="11720"/>
                    <a:pt x="5419" y="11846"/>
                    <a:pt x="5703" y="11846"/>
                  </a:cubicBezTo>
                  <a:cubicBezTo>
                    <a:pt x="6585" y="11846"/>
                    <a:pt x="7278" y="10775"/>
                    <a:pt x="7688" y="9357"/>
                  </a:cubicBezTo>
                  <a:cubicBezTo>
                    <a:pt x="8143" y="9478"/>
                    <a:pt x="8678" y="9576"/>
                    <a:pt x="9184" y="9576"/>
                  </a:cubicBezTo>
                  <a:cubicBezTo>
                    <a:pt x="9868" y="9576"/>
                    <a:pt x="10499" y="9397"/>
                    <a:pt x="10807" y="8853"/>
                  </a:cubicBezTo>
                  <a:cubicBezTo>
                    <a:pt x="11374" y="7908"/>
                    <a:pt x="10429" y="6680"/>
                    <a:pt x="9673" y="5892"/>
                  </a:cubicBezTo>
                  <a:cubicBezTo>
                    <a:pt x="9799" y="5797"/>
                    <a:pt x="9862" y="5671"/>
                    <a:pt x="9988" y="5545"/>
                  </a:cubicBezTo>
                  <a:cubicBezTo>
                    <a:pt x="10145" y="5640"/>
                    <a:pt x="10271" y="5671"/>
                    <a:pt x="10429" y="5671"/>
                  </a:cubicBezTo>
                  <a:cubicBezTo>
                    <a:pt x="10775" y="5671"/>
                    <a:pt x="11122" y="5482"/>
                    <a:pt x="11311" y="5167"/>
                  </a:cubicBezTo>
                  <a:cubicBezTo>
                    <a:pt x="11594" y="4632"/>
                    <a:pt x="11437" y="4002"/>
                    <a:pt x="10933" y="3750"/>
                  </a:cubicBezTo>
                  <a:cubicBezTo>
                    <a:pt x="10964" y="3466"/>
                    <a:pt x="10901" y="3183"/>
                    <a:pt x="10775" y="2962"/>
                  </a:cubicBezTo>
                  <a:cubicBezTo>
                    <a:pt x="10457" y="2432"/>
                    <a:pt x="9842" y="2259"/>
                    <a:pt x="9179" y="2259"/>
                  </a:cubicBezTo>
                  <a:cubicBezTo>
                    <a:pt x="8661" y="2259"/>
                    <a:pt x="8113" y="2365"/>
                    <a:pt x="7656" y="2489"/>
                  </a:cubicBezTo>
                  <a:cubicBezTo>
                    <a:pt x="7278" y="1072"/>
                    <a:pt x="6585" y="1"/>
                    <a:pt x="56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2" name="Google Shape;6982;p84"/>
          <p:cNvGrpSpPr/>
          <p:nvPr/>
        </p:nvGrpSpPr>
        <p:grpSpPr>
          <a:xfrm>
            <a:off x="6186917" y="3173090"/>
            <a:ext cx="329365" cy="351910"/>
            <a:chOff x="-24344425" y="3519475"/>
            <a:chExt cx="276475" cy="295400"/>
          </a:xfrm>
        </p:grpSpPr>
        <p:sp>
          <p:nvSpPr>
            <p:cNvPr id="6983" name="Google Shape;6983;p84"/>
            <p:cNvSpPr/>
            <p:nvPr/>
          </p:nvSpPr>
          <p:spPr>
            <a:xfrm>
              <a:off x="-24240450" y="3554150"/>
              <a:ext cx="69325" cy="34450"/>
            </a:xfrm>
            <a:custGeom>
              <a:avLst/>
              <a:gdLst/>
              <a:ahLst/>
              <a:cxnLst/>
              <a:rect l="l" t="t" r="r" b="b"/>
              <a:pathLst>
                <a:path w="2773" h="1378" extrusionOk="0">
                  <a:moveTo>
                    <a:pt x="1387" y="0"/>
                  </a:moveTo>
                  <a:cubicBezTo>
                    <a:pt x="788" y="0"/>
                    <a:pt x="284" y="347"/>
                    <a:pt x="95" y="914"/>
                  </a:cubicBezTo>
                  <a:cubicBezTo>
                    <a:pt x="0" y="1071"/>
                    <a:pt x="95" y="1260"/>
                    <a:pt x="284" y="1355"/>
                  </a:cubicBezTo>
                  <a:cubicBezTo>
                    <a:pt x="318" y="1366"/>
                    <a:pt x="352" y="1371"/>
                    <a:pt x="385" y="1371"/>
                  </a:cubicBezTo>
                  <a:cubicBezTo>
                    <a:pt x="537" y="1371"/>
                    <a:pt x="673" y="1263"/>
                    <a:pt x="725" y="1134"/>
                  </a:cubicBezTo>
                  <a:cubicBezTo>
                    <a:pt x="788" y="882"/>
                    <a:pt x="1072" y="662"/>
                    <a:pt x="1387" y="662"/>
                  </a:cubicBezTo>
                  <a:cubicBezTo>
                    <a:pt x="1702" y="662"/>
                    <a:pt x="1922" y="882"/>
                    <a:pt x="2048" y="1134"/>
                  </a:cubicBezTo>
                  <a:cubicBezTo>
                    <a:pt x="2120" y="1301"/>
                    <a:pt x="2246" y="1378"/>
                    <a:pt x="2371" y="1378"/>
                  </a:cubicBezTo>
                  <a:cubicBezTo>
                    <a:pt x="2411" y="1378"/>
                    <a:pt x="2451" y="1370"/>
                    <a:pt x="2489" y="1355"/>
                  </a:cubicBezTo>
                  <a:cubicBezTo>
                    <a:pt x="2678" y="1260"/>
                    <a:pt x="2773" y="1071"/>
                    <a:pt x="2678" y="914"/>
                  </a:cubicBezTo>
                  <a:cubicBezTo>
                    <a:pt x="2489" y="347"/>
                    <a:pt x="198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84"/>
            <p:cNvSpPr/>
            <p:nvPr/>
          </p:nvSpPr>
          <p:spPr>
            <a:xfrm>
              <a:off x="-24344425" y="3519475"/>
              <a:ext cx="276475" cy="295400"/>
            </a:xfrm>
            <a:custGeom>
              <a:avLst/>
              <a:gdLst/>
              <a:ahLst/>
              <a:cxnLst/>
              <a:rect l="l" t="t" r="r" b="b"/>
              <a:pathLst>
                <a:path w="11059" h="11816" extrusionOk="0">
                  <a:moveTo>
                    <a:pt x="5546" y="694"/>
                  </a:moveTo>
                  <a:cubicBezTo>
                    <a:pt x="6743" y="694"/>
                    <a:pt x="7625" y="1608"/>
                    <a:pt x="7625" y="2773"/>
                  </a:cubicBezTo>
                  <a:lnTo>
                    <a:pt x="7625" y="3120"/>
                  </a:lnTo>
                  <a:cubicBezTo>
                    <a:pt x="7625" y="3309"/>
                    <a:pt x="7467" y="3466"/>
                    <a:pt x="7278" y="3466"/>
                  </a:cubicBezTo>
                  <a:lnTo>
                    <a:pt x="5892" y="3466"/>
                  </a:lnTo>
                  <a:lnTo>
                    <a:pt x="5892" y="3120"/>
                  </a:lnTo>
                  <a:cubicBezTo>
                    <a:pt x="5892" y="2931"/>
                    <a:pt x="5735" y="2773"/>
                    <a:pt x="5546" y="2773"/>
                  </a:cubicBezTo>
                  <a:cubicBezTo>
                    <a:pt x="5357" y="2773"/>
                    <a:pt x="5199" y="2931"/>
                    <a:pt x="5199" y="3120"/>
                  </a:cubicBezTo>
                  <a:lnTo>
                    <a:pt x="5199" y="3466"/>
                  </a:lnTo>
                  <a:lnTo>
                    <a:pt x="3813" y="3466"/>
                  </a:lnTo>
                  <a:cubicBezTo>
                    <a:pt x="3624" y="3466"/>
                    <a:pt x="3466" y="3309"/>
                    <a:pt x="3466" y="3120"/>
                  </a:cubicBezTo>
                  <a:lnTo>
                    <a:pt x="3466" y="2773"/>
                  </a:lnTo>
                  <a:cubicBezTo>
                    <a:pt x="3466" y="1639"/>
                    <a:pt x="4411" y="694"/>
                    <a:pt x="5546" y="694"/>
                  </a:cubicBezTo>
                  <a:close/>
                  <a:moveTo>
                    <a:pt x="7940" y="4821"/>
                  </a:moveTo>
                  <a:cubicBezTo>
                    <a:pt x="8160" y="4821"/>
                    <a:pt x="8318" y="4979"/>
                    <a:pt x="8318" y="5168"/>
                  </a:cubicBezTo>
                  <a:cubicBezTo>
                    <a:pt x="8318" y="5357"/>
                    <a:pt x="8160" y="5514"/>
                    <a:pt x="7940" y="5514"/>
                  </a:cubicBezTo>
                  <a:lnTo>
                    <a:pt x="3088" y="5514"/>
                  </a:lnTo>
                  <a:cubicBezTo>
                    <a:pt x="2899" y="5514"/>
                    <a:pt x="2742" y="5357"/>
                    <a:pt x="2742" y="5168"/>
                  </a:cubicBezTo>
                  <a:cubicBezTo>
                    <a:pt x="2742" y="4979"/>
                    <a:pt x="2899" y="4821"/>
                    <a:pt x="3088" y="4821"/>
                  </a:cubicBezTo>
                  <a:close/>
                  <a:moveTo>
                    <a:pt x="4128" y="6932"/>
                  </a:moveTo>
                  <a:cubicBezTo>
                    <a:pt x="4317" y="6932"/>
                    <a:pt x="4474" y="7089"/>
                    <a:pt x="4474" y="7310"/>
                  </a:cubicBezTo>
                  <a:cubicBezTo>
                    <a:pt x="4474" y="7499"/>
                    <a:pt x="4317" y="7656"/>
                    <a:pt x="4128" y="7656"/>
                  </a:cubicBezTo>
                  <a:lnTo>
                    <a:pt x="3088" y="7656"/>
                  </a:lnTo>
                  <a:cubicBezTo>
                    <a:pt x="2899" y="7656"/>
                    <a:pt x="2742" y="7499"/>
                    <a:pt x="2742" y="7310"/>
                  </a:cubicBezTo>
                  <a:cubicBezTo>
                    <a:pt x="2742" y="7089"/>
                    <a:pt x="2899" y="6932"/>
                    <a:pt x="3088" y="6932"/>
                  </a:cubicBezTo>
                  <a:close/>
                  <a:moveTo>
                    <a:pt x="7940" y="6932"/>
                  </a:moveTo>
                  <a:cubicBezTo>
                    <a:pt x="8160" y="6932"/>
                    <a:pt x="8318" y="7089"/>
                    <a:pt x="8318" y="7310"/>
                  </a:cubicBezTo>
                  <a:cubicBezTo>
                    <a:pt x="8286" y="7499"/>
                    <a:pt x="8160" y="7656"/>
                    <a:pt x="7940" y="7656"/>
                  </a:cubicBezTo>
                  <a:lnTo>
                    <a:pt x="6932" y="7656"/>
                  </a:lnTo>
                  <a:cubicBezTo>
                    <a:pt x="6743" y="7656"/>
                    <a:pt x="6585" y="7499"/>
                    <a:pt x="6585" y="7310"/>
                  </a:cubicBezTo>
                  <a:cubicBezTo>
                    <a:pt x="6585" y="7089"/>
                    <a:pt x="6743" y="6932"/>
                    <a:pt x="6932" y="6932"/>
                  </a:cubicBezTo>
                  <a:close/>
                  <a:moveTo>
                    <a:pt x="3781" y="8318"/>
                  </a:moveTo>
                  <a:cubicBezTo>
                    <a:pt x="4002" y="8350"/>
                    <a:pt x="4128" y="8507"/>
                    <a:pt x="4128" y="8665"/>
                  </a:cubicBezTo>
                  <a:cubicBezTo>
                    <a:pt x="4128" y="8885"/>
                    <a:pt x="3970" y="9043"/>
                    <a:pt x="3781" y="9043"/>
                  </a:cubicBezTo>
                  <a:lnTo>
                    <a:pt x="3057" y="9043"/>
                  </a:lnTo>
                  <a:cubicBezTo>
                    <a:pt x="2868" y="9043"/>
                    <a:pt x="2710" y="8885"/>
                    <a:pt x="2710" y="8665"/>
                  </a:cubicBezTo>
                  <a:cubicBezTo>
                    <a:pt x="2710" y="8476"/>
                    <a:pt x="2868" y="8318"/>
                    <a:pt x="3057" y="8318"/>
                  </a:cubicBezTo>
                  <a:close/>
                  <a:moveTo>
                    <a:pt x="7940" y="8318"/>
                  </a:moveTo>
                  <a:cubicBezTo>
                    <a:pt x="8160" y="8350"/>
                    <a:pt x="8286" y="8507"/>
                    <a:pt x="8286" y="8665"/>
                  </a:cubicBezTo>
                  <a:cubicBezTo>
                    <a:pt x="8286" y="8885"/>
                    <a:pt x="8129" y="9043"/>
                    <a:pt x="7940" y="9043"/>
                  </a:cubicBezTo>
                  <a:lnTo>
                    <a:pt x="7247" y="9043"/>
                  </a:lnTo>
                  <a:cubicBezTo>
                    <a:pt x="7026" y="9043"/>
                    <a:pt x="6869" y="8885"/>
                    <a:pt x="6869" y="8665"/>
                  </a:cubicBezTo>
                  <a:cubicBezTo>
                    <a:pt x="6869" y="8476"/>
                    <a:pt x="7026" y="8318"/>
                    <a:pt x="7247" y="8318"/>
                  </a:cubicBezTo>
                  <a:close/>
                  <a:moveTo>
                    <a:pt x="2868" y="2049"/>
                  </a:moveTo>
                  <a:lnTo>
                    <a:pt x="2868" y="2049"/>
                  </a:lnTo>
                  <a:cubicBezTo>
                    <a:pt x="2805" y="2332"/>
                    <a:pt x="2805" y="2521"/>
                    <a:pt x="2805" y="2805"/>
                  </a:cubicBezTo>
                  <a:cubicBezTo>
                    <a:pt x="2395" y="2962"/>
                    <a:pt x="2080" y="3309"/>
                    <a:pt x="2080" y="3781"/>
                  </a:cubicBezTo>
                  <a:lnTo>
                    <a:pt x="2080" y="8665"/>
                  </a:lnTo>
                  <a:cubicBezTo>
                    <a:pt x="2080" y="9263"/>
                    <a:pt x="2553" y="9704"/>
                    <a:pt x="3088" y="9704"/>
                  </a:cubicBezTo>
                  <a:lnTo>
                    <a:pt x="5199" y="9704"/>
                  </a:lnTo>
                  <a:lnTo>
                    <a:pt x="5199" y="7247"/>
                  </a:lnTo>
                  <a:cubicBezTo>
                    <a:pt x="5199" y="7058"/>
                    <a:pt x="5357" y="6900"/>
                    <a:pt x="5546" y="6900"/>
                  </a:cubicBezTo>
                  <a:cubicBezTo>
                    <a:pt x="5735" y="6900"/>
                    <a:pt x="5892" y="7058"/>
                    <a:pt x="5892" y="7247"/>
                  </a:cubicBezTo>
                  <a:lnTo>
                    <a:pt x="5892" y="9704"/>
                  </a:lnTo>
                  <a:lnTo>
                    <a:pt x="8003" y="9704"/>
                  </a:lnTo>
                  <a:cubicBezTo>
                    <a:pt x="8570" y="9704"/>
                    <a:pt x="9011" y="9232"/>
                    <a:pt x="9011" y="8665"/>
                  </a:cubicBezTo>
                  <a:lnTo>
                    <a:pt x="9011" y="3844"/>
                  </a:lnTo>
                  <a:cubicBezTo>
                    <a:pt x="9011" y="3372"/>
                    <a:pt x="8728" y="2994"/>
                    <a:pt x="8318" y="2836"/>
                  </a:cubicBezTo>
                  <a:cubicBezTo>
                    <a:pt x="8318" y="2584"/>
                    <a:pt x="8318" y="2364"/>
                    <a:pt x="8223" y="2112"/>
                  </a:cubicBezTo>
                  <a:lnTo>
                    <a:pt x="8223" y="2112"/>
                  </a:lnTo>
                  <a:cubicBezTo>
                    <a:pt x="9043" y="2269"/>
                    <a:pt x="9736" y="2962"/>
                    <a:pt x="9736" y="3844"/>
                  </a:cubicBezTo>
                  <a:lnTo>
                    <a:pt x="9736" y="8696"/>
                  </a:lnTo>
                  <a:cubicBezTo>
                    <a:pt x="9736" y="9641"/>
                    <a:pt x="8948" y="10429"/>
                    <a:pt x="8003" y="10429"/>
                  </a:cubicBezTo>
                  <a:lnTo>
                    <a:pt x="3151" y="10429"/>
                  </a:lnTo>
                  <a:cubicBezTo>
                    <a:pt x="2206" y="10429"/>
                    <a:pt x="1418" y="9641"/>
                    <a:pt x="1418" y="8696"/>
                  </a:cubicBezTo>
                  <a:lnTo>
                    <a:pt x="1418" y="3781"/>
                  </a:lnTo>
                  <a:lnTo>
                    <a:pt x="1355" y="3781"/>
                  </a:lnTo>
                  <a:cubicBezTo>
                    <a:pt x="1355" y="2931"/>
                    <a:pt x="1985" y="2206"/>
                    <a:pt x="2868" y="2049"/>
                  </a:cubicBezTo>
                  <a:close/>
                  <a:moveTo>
                    <a:pt x="3088" y="1"/>
                  </a:moveTo>
                  <a:cubicBezTo>
                    <a:pt x="1355" y="1"/>
                    <a:pt x="1" y="1419"/>
                    <a:pt x="1" y="3120"/>
                  </a:cubicBezTo>
                  <a:lnTo>
                    <a:pt x="1" y="8728"/>
                  </a:lnTo>
                  <a:cubicBezTo>
                    <a:pt x="1" y="10397"/>
                    <a:pt x="1355" y="11815"/>
                    <a:pt x="3088" y="11815"/>
                  </a:cubicBezTo>
                  <a:lnTo>
                    <a:pt x="7940" y="11815"/>
                  </a:lnTo>
                  <a:cubicBezTo>
                    <a:pt x="9673" y="11815"/>
                    <a:pt x="11059" y="10397"/>
                    <a:pt x="11059" y="8728"/>
                  </a:cubicBezTo>
                  <a:lnTo>
                    <a:pt x="11059" y="3120"/>
                  </a:lnTo>
                  <a:cubicBezTo>
                    <a:pt x="11059" y="1387"/>
                    <a:pt x="9641" y="1"/>
                    <a:pt x="79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5" name="Google Shape;6985;p84"/>
          <p:cNvGrpSpPr/>
          <p:nvPr/>
        </p:nvGrpSpPr>
        <p:grpSpPr>
          <a:xfrm>
            <a:off x="6176597" y="3625010"/>
            <a:ext cx="350004" cy="348128"/>
            <a:chOff x="-24353075" y="3891250"/>
            <a:chExt cx="293800" cy="292225"/>
          </a:xfrm>
        </p:grpSpPr>
        <p:sp>
          <p:nvSpPr>
            <p:cNvPr id="6986" name="Google Shape;6986;p84"/>
            <p:cNvSpPr/>
            <p:nvPr/>
          </p:nvSpPr>
          <p:spPr>
            <a:xfrm>
              <a:off x="-24251475" y="4012525"/>
              <a:ext cx="88225" cy="65400"/>
            </a:xfrm>
            <a:custGeom>
              <a:avLst/>
              <a:gdLst/>
              <a:ahLst/>
              <a:cxnLst/>
              <a:rect l="l" t="t" r="r" b="b"/>
              <a:pathLst>
                <a:path w="3529" h="2616" extrusionOk="0">
                  <a:moveTo>
                    <a:pt x="725" y="1"/>
                  </a:moveTo>
                  <a:cubicBezTo>
                    <a:pt x="315" y="1"/>
                    <a:pt x="0" y="347"/>
                    <a:pt x="0" y="725"/>
                  </a:cubicBezTo>
                  <a:cubicBezTo>
                    <a:pt x="0" y="1356"/>
                    <a:pt x="1040" y="2049"/>
                    <a:pt x="1733" y="2616"/>
                  </a:cubicBezTo>
                  <a:cubicBezTo>
                    <a:pt x="2458" y="2017"/>
                    <a:pt x="3466" y="1356"/>
                    <a:pt x="3466" y="725"/>
                  </a:cubicBezTo>
                  <a:cubicBezTo>
                    <a:pt x="3529" y="410"/>
                    <a:pt x="3277" y="1"/>
                    <a:pt x="2804" y="1"/>
                  </a:cubicBezTo>
                  <a:cubicBezTo>
                    <a:pt x="2300" y="1"/>
                    <a:pt x="2111" y="599"/>
                    <a:pt x="2111" y="599"/>
                  </a:cubicBezTo>
                  <a:cubicBezTo>
                    <a:pt x="2063" y="745"/>
                    <a:pt x="1906" y="824"/>
                    <a:pt x="1753" y="824"/>
                  </a:cubicBezTo>
                  <a:cubicBezTo>
                    <a:pt x="1607" y="824"/>
                    <a:pt x="1464" y="753"/>
                    <a:pt x="1418" y="599"/>
                  </a:cubicBezTo>
                  <a:cubicBezTo>
                    <a:pt x="1418" y="568"/>
                    <a:pt x="1229"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84"/>
            <p:cNvSpPr/>
            <p:nvPr/>
          </p:nvSpPr>
          <p:spPr>
            <a:xfrm>
              <a:off x="-24353075" y="3891250"/>
              <a:ext cx="293800" cy="292225"/>
            </a:xfrm>
            <a:custGeom>
              <a:avLst/>
              <a:gdLst/>
              <a:ahLst/>
              <a:cxnLst/>
              <a:rect l="l" t="t" r="r" b="b"/>
              <a:pathLst>
                <a:path w="11752" h="11689" extrusionOk="0">
                  <a:moveTo>
                    <a:pt x="6837" y="4159"/>
                  </a:moveTo>
                  <a:cubicBezTo>
                    <a:pt x="7624" y="4159"/>
                    <a:pt x="8223" y="4789"/>
                    <a:pt x="8223" y="5576"/>
                  </a:cubicBezTo>
                  <a:cubicBezTo>
                    <a:pt x="8254" y="6616"/>
                    <a:pt x="7309" y="7183"/>
                    <a:pt x="6049" y="8223"/>
                  </a:cubicBezTo>
                  <a:cubicBezTo>
                    <a:pt x="5986" y="8286"/>
                    <a:pt x="5907" y="8317"/>
                    <a:pt x="5829" y="8317"/>
                  </a:cubicBezTo>
                  <a:cubicBezTo>
                    <a:pt x="5750" y="8317"/>
                    <a:pt x="5671" y="8286"/>
                    <a:pt x="5608" y="8223"/>
                  </a:cubicBezTo>
                  <a:cubicBezTo>
                    <a:pt x="4348" y="7183"/>
                    <a:pt x="3403" y="6585"/>
                    <a:pt x="3403" y="5576"/>
                  </a:cubicBezTo>
                  <a:cubicBezTo>
                    <a:pt x="3403" y="4789"/>
                    <a:pt x="4033" y="4159"/>
                    <a:pt x="4789" y="4159"/>
                  </a:cubicBezTo>
                  <a:cubicBezTo>
                    <a:pt x="5293" y="4159"/>
                    <a:pt x="5608" y="4411"/>
                    <a:pt x="5797" y="4663"/>
                  </a:cubicBezTo>
                  <a:cubicBezTo>
                    <a:pt x="6018" y="4411"/>
                    <a:pt x="6364" y="4159"/>
                    <a:pt x="6837" y="4159"/>
                  </a:cubicBezTo>
                  <a:close/>
                  <a:moveTo>
                    <a:pt x="4474" y="0"/>
                  </a:moveTo>
                  <a:cubicBezTo>
                    <a:pt x="3875" y="0"/>
                    <a:pt x="3466" y="473"/>
                    <a:pt x="3466" y="1008"/>
                  </a:cubicBezTo>
                  <a:lnTo>
                    <a:pt x="3466" y="3466"/>
                  </a:lnTo>
                  <a:lnTo>
                    <a:pt x="1008" y="3466"/>
                  </a:lnTo>
                  <a:cubicBezTo>
                    <a:pt x="410" y="3466"/>
                    <a:pt x="0" y="3938"/>
                    <a:pt x="0" y="4474"/>
                  </a:cubicBezTo>
                  <a:lnTo>
                    <a:pt x="0" y="7246"/>
                  </a:lnTo>
                  <a:cubicBezTo>
                    <a:pt x="0" y="7813"/>
                    <a:pt x="473" y="8254"/>
                    <a:pt x="1008" y="8254"/>
                  </a:cubicBezTo>
                  <a:lnTo>
                    <a:pt x="3466" y="8254"/>
                  </a:lnTo>
                  <a:lnTo>
                    <a:pt x="3466" y="10649"/>
                  </a:lnTo>
                  <a:cubicBezTo>
                    <a:pt x="3466" y="11247"/>
                    <a:pt x="3938" y="11688"/>
                    <a:pt x="4474" y="11688"/>
                  </a:cubicBezTo>
                  <a:lnTo>
                    <a:pt x="7246" y="11688"/>
                  </a:lnTo>
                  <a:cubicBezTo>
                    <a:pt x="7813" y="11688"/>
                    <a:pt x="8254" y="11216"/>
                    <a:pt x="8254" y="10649"/>
                  </a:cubicBezTo>
                  <a:lnTo>
                    <a:pt x="8254" y="8254"/>
                  </a:lnTo>
                  <a:lnTo>
                    <a:pt x="10680" y="8254"/>
                  </a:lnTo>
                  <a:cubicBezTo>
                    <a:pt x="11279" y="8254"/>
                    <a:pt x="11720" y="7782"/>
                    <a:pt x="11720" y="7246"/>
                  </a:cubicBezTo>
                  <a:lnTo>
                    <a:pt x="11720" y="4474"/>
                  </a:lnTo>
                  <a:cubicBezTo>
                    <a:pt x="11751" y="3938"/>
                    <a:pt x="11279" y="3466"/>
                    <a:pt x="10680" y="3466"/>
                  </a:cubicBezTo>
                  <a:lnTo>
                    <a:pt x="8254" y="3466"/>
                  </a:lnTo>
                  <a:lnTo>
                    <a:pt x="8254" y="1008"/>
                  </a:lnTo>
                  <a:cubicBezTo>
                    <a:pt x="8254" y="410"/>
                    <a:pt x="7782" y="0"/>
                    <a:pt x="72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88" name="Google Shape;6988;p84"/>
          <p:cNvGrpSpPr/>
          <p:nvPr/>
        </p:nvGrpSpPr>
        <p:grpSpPr>
          <a:xfrm>
            <a:off x="7960068" y="3173313"/>
            <a:ext cx="353757" cy="351463"/>
            <a:chOff x="-22845575" y="3504075"/>
            <a:chExt cx="296950" cy="295025"/>
          </a:xfrm>
        </p:grpSpPr>
        <p:sp>
          <p:nvSpPr>
            <p:cNvPr id="6989" name="Google Shape;6989;p84"/>
            <p:cNvSpPr/>
            <p:nvPr/>
          </p:nvSpPr>
          <p:spPr>
            <a:xfrm>
              <a:off x="-22688825" y="3504100"/>
              <a:ext cx="140200" cy="295000"/>
            </a:xfrm>
            <a:custGeom>
              <a:avLst/>
              <a:gdLst/>
              <a:ahLst/>
              <a:cxnLst/>
              <a:rect l="l" t="t" r="r" b="b"/>
              <a:pathLst>
                <a:path w="5608" h="11800" extrusionOk="0">
                  <a:moveTo>
                    <a:pt x="1465" y="2908"/>
                  </a:moveTo>
                  <a:cubicBezTo>
                    <a:pt x="1552" y="2908"/>
                    <a:pt x="1638" y="2931"/>
                    <a:pt x="1701" y="2979"/>
                  </a:cubicBezTo>
                  <a:cubicBezTo>
                    <a:pt x="1827" y="3105"/>
                    <a:pt x="1827" y="3357"/>
                    <a:pt x="1701" y="3451"/>
                  </a:cubicBezTo>
                  <a:cubicBezTo>
                    <a:pt x="1292" y="3861"/>
                    <a:pt x="1292" y="4522"/>
                    <a:pt x="1701" y="4932"/>
                  </a:cubicBezTo>
                  <a:cubicBezTo>
                    <a:pt x="1827" y="5026"/>
                    <a:pt x="1827" y="5279"/>
                    <a:pt x="1701" y="5373"/>
                  </a:cubicBezTo>
                  <a:cubicBezTo>
                    <a:pt x="1632" y="5477"/>
                    <a:pt x="1544" y="5524"/>
                    <a:pt x="1452" y="5524"/>
                  </a:cubicBezTo>
                  <a:cubicBezTo>
                    <a:pt x="1377" y="5524"/>
                    <a:pt x="1300" y="5493"/>
                    <a:pt x="1229" y="5436"/>
                  </a:cubicBezTo>
                  <a:cubicBezTo>
                    <a:pt x="567" y="4774"/>
                    <a:pt x="567" y="3672"/>
                    <a:pt x="1229" y="2979"/>
                  </a:cubicBezTo>
                  <a:cubicBezTo>
                    <a:pt x="1292" y="2931"/>
                    <a:pt x="1378" y="2908"/>
                    <a:pt x="1465" y="2908"/>
                  </a:cubicBezTo>
                  <a:close/>
                  <a:moveTo>
                    <a:pt x="2461" y="7313"/>
                  </a:moveTo>
                  <a:cubicBezTo>
                    <a:pt x="2532" y="7313"/>
                    <a:pt x="2605" y="7318"/>
                    <a:pt x="2678" y="7326"/>
                  </a:cubicBezTo>
                  <a:cubicBezTo>
                    <a:pt x="2867" y="7358"/>
                    <a:pt x="3025" y="7515"/>
                    <a:pt x="2993" y="7704"/>
                  </a:cubicBezTo>
                  <a:cubicBezTo>
                    <a:pt x="2962" y="7925"/>
                    <a:pt x="2804" y="8019"/>
                    <a:pt x="2615" y="8019"/>
                  </a:cubicBezTo>
                  <a:cubicBezTo>
                    <a:pt x="2579" y="8016"/>
                    <a:pt x="2543" y="8014"/>
                    <a:pt x="2507" y="8014"/>
                  </a:cubicBezTo>
                  <a:cubicBezTo>
                    <a:pt x="1947" y="8014"/>
                    <a:pt x="1418" y="8467"/>
                    <a:pt x="1418" y="9059"/>
                  </a:cubicBezTo>
                  <a:cubicBezTo>
                    <a:pt x="1418" y="9248"/>
                    <a:pt x="1260" y="9406"/>
                    <a:pt x="1071" y="9406"/>
                  </a:cubicBezTo>
                  <a:cubicBezTo>
                    <a:pt x="882" y="9406"/>
                    <a:pt x="725" y="9248"/>
                    <a:pt x="725" y="9059"/>
                  </a:cubicBezTo>
                  <a:cubicBezTo>
                    <a:pt x="725" y="8091"/>
                    <a:pt x="1490" y="7313"/>
                    <a:pt x="2461" y="7313"/>
                  </a:cubicBezTo>
                  <a:close/>
                  <a:moveTo>
                    <a:pt x="1060" y="0"/>
                  </a:moveTo>
                  <a:cubicBezTo>
                    <a:pt x="689" y="0"/>
                    <a:pt x="327" y="130"/>
                    <a:pt x="0" y="364"/>
                  </a:cubicBezTo>
                  <a:lnTo>
                    <a:pt x="0" y="5247"/>
                  </a:lnTo>
                  <a:cubicBezTo>
                    <a:pt x="0" y="5814"/>
                    <a:pt x="473" y="6255"/>
                    <a:pt x="1040" y="6255"/>
                  </a:cubicBezTo>
                  <a:cubicBezTo>
                    <a:pt x="1229" y="6255"/>
                    <a:pt x="1386" y="6413"/>
                    <a:pt x="1386" y="6602"/>
                  </a:cubicBezTo>
                  <a:cubicBezTo>
                    <a:pt x="1386" y="6822"/>
                    <a:pt x="1229" y="6948"/>
                    <a:pt x="1040" y="6948"/>
                  </a:cubicBezTo>
                  <a:cubicBezTo>
                    <a:pt x="630" y="6948"/>
                    <a:pt x="284" y="6854"/>
                    <a:pt x="0" y="6602"/>
                  </a:cubicBezTo>
                  <a:lnTo>
                    <a:pt x="0" y="11453"/>
                  </a:lnTo>
                  <a:cubicBezTo>
                    <a:pt x="284" y="11705"/>
                    <a:pt x="630" y="11800"/>
                    <a:pt x="1040" y="11800"/>
                  </a:cubicBezTo>
                  <a:cubicBezTo>
                    <a:pt x="1733" y="11800"/>
                    <a:pt x="2363" y="11359"/>
                    <a:pt x="2647" y="10760"/>
                  </a:cubicBezTo>
                  <a:cubicBezTo>
                    <a:pt x="3497" y="10634"/>
                    <a:pt x="4190" y="9910"/>
                    <a:pt x="4190" y="9028"/>
                  </a:cubicBezTo>
                  <a:cubicBezTo>
                    <a:pt x="4190" y="8902"/>
                    <a:pt x="4159" y="8776"/>
                    <a:pt x="4159" y="8618"/>
                  </a:cubicBezTo>
                  <a:cubicBezTo>
                    <a:pt x="4505" y="8555"/>
                    <a:pt x="4820" y="8397"/>
                    <a:pt x="5104" y="8145"/>
                  </a:cubicBezTo>
                  <a:cubicBezTo>
                    <a:pt x="5419" y="7830"/>
                    <a:pt x="5608" y="7389"/>
                    <a:pt x="5608" y="6917"/>
                  </a:cubicBezTo>
                  <a:cubicBezTo>
                    <a:pt x="5608" y="6539"/>
                    <a:pt x="5482" y="6192"/>
                    <a:pt x="5261" y="5909"/>
                  </a:cubicBezTo>
                  <a:cubicBezTo>
                    <a:pt x="5482" y="5594"/>
                    <a:pt x="5608" y="5247"/>
                    <a:pt x="5608" y="4869"/>
                  </a:cubicBezTo>
                  <a:cubicBezTo>
                    <a:pt x="5608" y="4396"/>
                    <a:pt x="5387" y="3987"/>
                    <a:pt x="5072" y="3672"/>
                  </a:cubicBezTo>
                  <a:cubicBezTo>
                    <a:pt x="4852" y="3420"/>
                    <a:pt x="4505" y="3262"/>
                    <a:pt x="4127" y="3199"/>
                  </a:cubicBezTo>
                  <a:cubicBezTo>
                    <a:pt x="4253" y="2632"/>
                    <a:pt x="4096" y="2002"/>
                    <a:pt x="3655" y="1561"/>
                  </a:cubicBezTo>
                  <a:cubicBezTo>
                    <a:pt x="3403" y="1309"/>
                    <a:pt x="3025" y="1120"/>
                    <a:pt x="2647" y="1088"/>
                  </a:cubicBezTo>
                  <a:cubicBezTo>
                    <a:pt x="2394" y="584"/>
                    <a:pt x="1985" y="143"/>
                    <a:pt x="1449" y="49"/>
                  </a:cubicBezTo>
                  <a:cubicBezTo>
                    <a:pt x="1319" y="16"/>
                    <a:pt x="1189"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84"/>
            <p:cNvSpPr/>
            <p:nvPr/>
          </p:nvSpPr>
          <p:spPr>
            <a:xfrm>
              <a:off x="-22845575" y="3504075"/>
              <a:ext cx="139425" cy="294250"/>
            </a:xfrm>
            <a:custGeom>
              <a:avLst/>
              <a:gdLst/>
              <a:ahLst/>
              <a:cxnLst/>
              <a:rect l="l" t="t" r="r" b="b"/>
              <a:pathLst>
                <a:path w="5577" h="11770" extrusionOk="0">
                  <a:moveTo>
                    <a:pt x="4187" y="2948"/>
                  </a:moveTo>
                  <a:cubicBezTo>
                    <a:pt x="4277" y="2948"/>
                    <a:pt x="4364" y="2980"/>
                    <a:pt x="4411" y="3043"/>
                  </a:cubicBezTo>
                  <a:cubicBezTo>
                    <a:pt x="5104" y="3673"/>
                    <a:pt x="5104" y="4775"/>
                    <a:pt x="4411" y="5437"/>
                  </a:cubicBezTo>
                  <a:cubicBezTo>
                    <a:pt x="4364" y="5500"/>
                    <a:pt x="4277" y="5532"/>
                    <a:pt x="4187" y="5532"/>
                  </a:cubicBezTo>
                  <a:cubicBezTo>
                    <a:pt x="4096" y="5532"/>
                    <a:pt x="4002" y="5500"/>
                    <a:pt x="3939" y="5437"/>
                  </a:cubicBezTo>
                  <a:cubicBezTo>
                    <a:pt x="3844" y="5311"/>
                    <a:pt x="3844" y="5090"/>
                    <a:pt x="3939" y="4964"/>
                  </a:cubicBezTo>
                  <a:cubicBezTo>
                    <a:pt x="4348" y="4555"/>
                    <a:pt x="4348" y="3893"/>
                    <a:pt x="3939" y="3515"/>
                  </a:cubicBezTo>
                  <a:cubicBezTo>
                    <a:pt x="3844" y="3389"/>
                    <a:pt x="3844" y="3137"/>
                    <a:pt x="3939" y="3043"/>
                  </a:cubicBezTo>
                  <a:cubicBezTo>
                    <a:pt x="4002" y="2980"/>
                    <a:pt x="4096" y="2948"/>
                    <a:pt x="4187" y="2948"/>
                  </a:cubicBezTo>
                  <a:close/>
                  <a:moveTo>
                    <a:pt x="3148" y="7314"/>
                  </a:moveTo>
                  <a:cubicBezTo>
                    <a:pt x="4123" y="7314"/>
                    <a:pt x="4915" y="8092"/>
                    <a:pt x="4915" y="9060"/>
                  </a:cubicBezTo>
                  <a:cubicBezTo>
                    <a:pt x="4915" y="9249"/>
                    <a:pt x="4726" y="9407"/>
                    <a:pt x="4537" y="9407"/>
                  </a:cubicBezTo>
                  <a:cubicBezTo>
                    <a:pt x="4348" y="9407"/>
                    <a:pt x="4191" y="9249"/>
                    <a:pt x="4191" y="9060"/>
                  </a:cubicBezTo>
                  <a:cubicBezTo>
                    <a:pt x="4191" y="8468"/>
                    <a:pt x="3662" y="8015"/>
                    <a:pt x="3101" y="8015"/>
                  </a:cubicBezTo>
                  <a:cubicBezTo>
                    <a:pt x="3066" y="8015"/>
                    <a:pt x="3030" y="8017"/>
                    <a:pt x="2994" y="8020"/>
                  </a:cubicBezTo>
                  <a:cubicBezTo>
                    <a:pt x="2968" y="8029"/>
                    <a:pt x="2944" y="8033"/>
                    <a:pt x="2920" y="8033"/>
                  </a:cubicBezTo>
                  <a:cubicBezTo>
                    <a:pt x="2765" y="8033"/>
                    <a:pt x="2643" y="7869"/>
                    <a:pt x="2616" y="7705"/>
                  </a:cubicBezTo>
                  <a:cubicBezTo>
                    <a:pt x="2584" y="7516"/>
                    <a:pt x="2742" y="7359"/>
                    <a:pt x="2931" y="7327"/>
                  </a:cubicBezTo>
                  <a:cubicBezTo>
                    <a:pt x="3004" y="7319"/>
                    <a:pt x="3077" y="7314"/>
                    <a:pt x="3148" y="7314"/>
                  </a:cubicBezTo>
                  <a:close/>
                  <a:moveTo>
                    <a:pt x="4581" y="0"/>
                  </a:moveTo>
                  <a:cubicBezTo>
                    <a:pt x="4444" y="0"/>
                    <a:pt x="4303" y="16"/>
                    <a:pt x="4159" y="50"/>
                  </a:cubicBezTo>
                  <a:cubicBezTo>
                    <a:pt x="3592" y="144"/>
                    <a:pt x="3214" y="585"/>
                    <a:pt x="2962" y="1089"/>
                  </a:cubicBezTo>
                  <a:cubicBezTo>
                    <a:pt x="2584" y="1152"/>
                    <a:pt x="2206" y="1310"/>
                    <a:pt x="1954" y="1562"/>
                  </a:cubicBezTo>
                  <a:cubicBezTo>
                    <a:pt x="1513" y="2003"/>
                    <a:pt x="1355" y="2633"/>
                    <a:pt x="1481" y="3200"/>
                  </a:cubicBezTo>
                  <a:cubicBezTo>
                    <a:pt x="1135" y="3232"/>
                    <a:pt x="820" y="3389"/>
                    <a:pt x="536" y="3673"/>
                  </a:cubicBezTo>
                  <a:cubicBezTo>
                    <a:pt x="221" y="3988"/>
                    <a:pt x="1" y="4397"/>
                    <a:pt x="1" y="4870"/>
                  </a:cubicBezTo>
                  <a:cubicBezTo>
                    <a:pt x="1" y="5280"/>
                    <a:pt x="127" y="5626"/>
                    <a:pt x="379" y="5910"/>
                  </a:cubicBezTo>
                  <a:cubicBezTo>
                    <a:pt x="127" y="6225"/>
                    <a:pt x="1" y="6571"/>
                    <a:pt x="1" y="6918"/>
                  </a:cubicBezTo>
                  <a:cubicBezTo>
                    <a:pt x="1" y="7390"/>
                    <a:pt x="221" y="7831"/>
                    <a:pt x="536" y="8146"/>
                  </a:cubicBezTo>
                  <a:cubicBezTo>
                    <a:pt x="788" y="8430"/>
                    <a:pt x="1135" y="8588"/>
                    <a:pt x="1481" y="8619"/>
                  </a:cubicBezTo>
                  <a:cubicBezTo>
                    <a:pt x="1229" y="9690"/>
                    <a:pt x="1985" y="10604"/>
                    <a:pt x="2931" y="10698"/>
                  </a:cubicBezTo>
                  <a:cubicBezTo>
                    <a:pt x="3214" y="11328"/>
                    <a:pt x="3781" y="11769"/>
                    <a:pt x="4537" y="11769"/>
                  </a:cubicBezTo>
                  <a:cubicBezTo>
                    <a:pt x="4947" y="11769"/>
                    <a:pt x="5293" y="11612"/>
                    <a:pt x="5577" y="11423"/>
                  </a:cubicBezTo>
                  <a:lnTo>
                    <a:pt x="5577" y="6571"/>
                  </a:lnTo>
                  <a:cubicBezTo>
                    <a:pt x="5293" y="6823"/>
                    <a:pt x="4947" y="6918"/>
                    <a:pt x="4537" y="6918"/>
                  </a:cubicBezTo>
                  <a:cubicBezTo>
                    <a:pt x="4348" y="6918"/>
                    <a:pt x="4191" y="6760"/>
                    <a:pt x="4191" y="6571"/>
                  </a:cubicBezTo>
                  <a:cubicBezTo>
                    <a:pt x="4191" y="6382"/>
                    <a:pt x="4348" y="6225"/>
                    <a:pt x="4537" y="6225"/>
                  </a:cubicBezTo>
                  <a:cubicBezTo>
                    <a:pt x="5136" y="6225"/>
                    <a:pt x="5577" y="5752"/>
                    <a:pt x="5577" y="5185"/>
                  </a:cubicBezTo>
                  <a:lnTo>
                    <a:pt x="5577" y="302"/>
                  </a:lnTo>
                  <a:cubicBezTo>
                    <a:pt x="5300" y="117"/>
                    <a:pt x="4956" y="0"/>
                    <a:pt x="45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1" name="Google Shape;6991;p84"/>
          <p:cNvGrpSpPr/>
          <p:nvPr/>
        </p:nvGrpSpPr>
        <p:grpSpPr>
          <a:xfrm>
            <a:off x="5753249" y="1306961"/>
            <a:ext cx="299344" cy="351880"/>
            <a:chOff x="-27691025" y="3175300"/>
            <a:chExt cx="251275" cy="295375"/>
          </a:xfrm>
        </p:grpSpPr>
        <p:sp>
          <p:nvSpPr>
            <p:cNvPr id="6992" name="Google Shape;6992;p84"/>
            <p:cNvSpPr/>
            <p:nvPr/>
          </p:nvSpPr>
          <p:spPr>
            <a:xfrm>
              <a:off x="-27492550" y="3298150"/>
              <a:ext cx="18125" cy="18150"/>
            </a:xfrm>
            <a:custGeom>
              <a:avLst/>
              <a:gdLst/>
              <a:ahLst/>
              <a:cxnLst/>
              <a:rect l="l" t="t" r="r" b="b"/>
              <a:pathLst>
                <a:path w="725" h="726" extrusionOk="0">
                  <a:moveTo>
                    <a:pt x="378" y="1"/>
                  </a:moveTo>
                  <a:cubicBezTo>
                    <a:pt x="158" y="1"/>
                    <a:pt x="0" y="158"/>
                    <a:pt x="0" y="347"/>
                  </a:cubicBezTo>
                  <a:cubicBezTo>
                    <a:pt x="0" y="568"/>
                    <a:pt x="158" y="726"/>
                    <a:pt x="378" y="726"/>
                  </a:cubicBezTo>
                  <a:cubicBezTo>
                    <a:pt x="599" y="663"/>
                    <a:pt x="725" y="505"/>
                    <a:pt x="725" y="347"/>
                  </a:cubicBezTo>
                  <a:cubicBezTo>
                    <a:pt x="725" y="158"/>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84"/>
            <p:cNvSpPr/>
            <p:nvPr/>
          </p:nvSpPr>
          <p:spPr>
            <a:xfrm>
              <a:off x="-27613050" y="3175300"/>
              <a:ext cx="60650" cy="105550"/>
            </a:xfrm>
            <a:custGeom>
              <a:avLst/>
              <a:gdLst/>
              <a:ahLst/>
              <a:cxnLst/>
              <a:rect l="l" t="t" r="r" b="b"/>
              <a:pathLst>
                <a:path w="2426" h="4222" extrusionOk="0">
                  <a:moveTo>
                    <a:pt x="347" y="0"/>
                  </a:moveTo>
                  <a:cubicBezTo>
                    <a:pt x="158" y="0"/>
                    <a:pt x="0" y="158"/>
                    <a:pt x="0" y="347"/>
                  </a:cubicBezTo>
                  <a:lnTo>
                    <a:pt x="0" y="1733"/>
                  </a:lnTo>
                  <a:cubicBezTo>
                    <a:pt x="32" y="1922"/>
                    <a:pt x="158" y="2080"/>
                    <a:pt x="347" y="2080"/>
                  </a:cubicBezTo>
                  <a:cubicBezTo>
                    <a:pt x="536" y="2080"/>
                    <a:pt x="693" y="1922"/>
                    <a:pt x="693" y="1733"/>
                  </a:cubicBezTo>
                  <a:lnTo>
                    <a:pt x="693" y="1386"/>
                  </a:lnTo>
                  <a:lnTo>
                    <a:pt x="1040" y="1386"/>
                  </a:lnTo>
                  <a:cubicBezTo>
                    <a:pt x="1260" y="1386"/>
                    <a:pt x="1418" y="1544"/>
                    <a:pt x="1418" y="1733"/>
                  </a:cubicBezTo>
                  <a:lnTo>
                    <a:pt x="1418" y="2899"/>
                  </a:lnTo>
                  <a:cubicBezTo>
                    <a:pt x="1197" y="3025"/>
                    <a:pt x="1040" y="3277"/>
                    <a:pt x="1040" y="3497"/>
                  </a:cubicBezTo>
                  <a:lnTo>
                    <a:pt x="1040" y="4222"/>
                  </a:lnTo>
                  <a:lnTo>
                    <a:pt x="2426" y="4222"/>
                  </a:lnTo>
                  <a:lnTo>
                    <a:pt x="2426" y="3497"/>
                  </a:lnTo>
                  <a:cubicBezTo>
                    <a:pt x="2426" y="3214"/>
                    <a:pt x="2268" y="3025"/>
                    <a:pt x="2079" y="2899"/>
                  </a:cubicBezTo>
                  <a:lnTo>
                    <a:pt x="2079" y="1733"/>
                  </a:lnTo>
                  <a:cubicBezTo>
                    <a:pt x="2079" y="1134"/>
                    <a:pt x="1607" y="693"/>
                    <a:pt x="1040" y="693"/>
                  </a:cubicBezTo>
                  <a:lnTo>
                    <a:pt x="693" y="693"/>
                  </a:ln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84"/>
            <p:cNvSpPr/>
            <p:nvPr/>
          </p:nvSpPr>
          <p:spPr>
            <a:xfrm>
              <a:off x="-27691025" y="3175300"/>
              <a:ext cx="60650" cy="105550"/>
            </a:xfrm>
            <a:custGeom>
              <a:avLst/>
              <a:gdLst/>
              <a:ahLst/>
              <a:cxnLst/>
              <a:rect l="l" t="t" r="r" b="b"/>
              <a:pathLst>
                <a:path w="2426" h="4222" extrusionOk="0">
                  <a:moveTo>
                    <a:pt x="2079" y="0"/>
                  </a:moveTo>
                  <a:cubicBezTo>
                    <a:pt x="1890" y="0"/>
                    <a:pt x="1733" y="158"/>
                    <a:pt x="1733" y="347"/>
                  </a:cubicBezTo>
                  <a:lnTo>
                    <a:pt x="1733" y="693"/>
                  </a:lnTo>
                  <a:lnTo>
                    <a:pt x="1386" y="693"/>
                  </a:lnTo>
                  <a:cubicBezTo>
                    <a:pt x="788" y="693"/>
                    <a:pt x="347" y="1166"/>
                    <a:pt x="347" y="1733"/>
                  </a:cubicBezTo>
                  <a:lnTo>
                    <a:pt x="347" y="2899"/>
                  </a:lnTo>
                  <a:cubicBezTo>
                    <a:pt x="158" y="3025"/>
                    <a:pt x="0" y="3277"/>
                    <a:pt x="0" y="3497"/>
                  </a:cubicBezTo>
                  <a:lnTo>
                    <a:pt x="0" y="4222"/>
                  </a:lnTo>
                  <a:lnTo>
                    <a:pt x="1386" y="4222"/>
                  </a:lnTo>
                  <a:lnTo>
                    <a:pt x="1386" y="3497"/>
                  </a:lnTo>
                  <a:cubicBezTo>
                    <a:pt x="1386" y="3214"/>
                    <a:pt x="1229" y="3025"/>
                    <a:pt x="1008" y="2899"/>
                  </a:cubicBezTo>
                  <a:lnTo>
                    <a:pt x="1008" y="1733"/>
                  </a:lnTo>
                  <a:cubicBezTo>
                    <a:pt x="1008" y="1544"/>
                    <a:pt x="1166" y="1386"/>
                    <a:pt x="1386" y="1386"/>
                  </a:cubicBezTo>
                  <a:lnTo>
                    <a:pt x="1733" y="1386"/>
                  </a:lnTo>
                  <a:lnTo>
                    <a:pt x="1733" y="1733"/>
                  </a:lnTo>
                  <a:cubicBezTo>
                    <a:pt x="1733" y="1922"/>
                    <a:pt x="1890" y="2080"/>
                    <a:pt x="2079" y="2080"/>
                  </a:cubicBezTo>
                  <a:cubicBezTo>
                    <a:pt x="2268" y="2080"/>
                    <a:pt x="2426" y="1922"/>
                    <a:pt x="2426" y="1733"/>
                  </a:cubicBezTo>
                  <a:lnTo>
                    <a:pt x="2426" y="347"/>
                  </a:lnTo>
                  <a:cubicBezTo>
                    <a:pt x="2426" y="158"/>
                    <a:pt x="2268" y="0"/>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84"/>
            <p:cNvSpPr/>
            <p:nvPr/>
          </p:nvSpPr>
          <p:spPr>
            <a:xfrm>
              <a:off x="-27691025" y="3263500"/>
              <a:ext cx="251275" cy="207175"/>
            </a:xfrm>
            <a:custGeom>
              <a:avLst/>
              <a:gdLst/>
              <a:ahLst/>
              <a:cxnLst/>
              <a:rect l="l" t="t" r="r" b="b"/>
              <a:pathLst>
                <a:path w="10051" h="8287" extrusionOk="0">
                  <a:moveTo>
                    <a:pt x="8317" y="725"/>
                  </a:moveTo>
                  <a:cubicBezTo>
                    <a:pt x="8885" y="725"/>
                    <a:pt x="9326" y="1198"/>
                    <a:pt x="9326" y="1733"/>
                  </a:cubicBezTo>
                  <a:cubicBezTo>
                    <a:pt x="9326" y="2332"/>
                    <a:pt x="8853" y="2773"/>
                    <a:pt x="8317" y="2773"/>
                  </a:cubicBezTo>
                  <a:cubicBezTo>
                    <a:pt x="7750" y="2773"/>
                    <a:pt x="7278" y="2301"/>
                    <a:pt x="7278" y="1733"/>
                  </a:cubicBezTo>
                  <a:cubicBezTo>
                    <a:pt x="7278" y="1166"/>
                    <a:pt x="7750" y="725"/>
                    <a:pt x="8317" y="725"/>
                  </a:cubicBezTo>
                  <a:close/>
                  <a:moveTo>
                    <a:pt x="8317" y="1"/>
                  </a:moveTo>
                  <a:cubicBezTo>
                    <a:pt x="7372" y="1"/>
                    <a:pt x="6585" y="788"/>
                    <a:pt x="6585" y="1733"/>
                  </a:cubicBezTo>
                  <a:cubicBezTo>
                    <a:pt x="6585" y="2584"/>
                    <a:pt x="7152" y="3277"/>
                    <a:pt x="7939" y="3435"/>
                  </a:cubicBezTo>
                  <a:lnTo>
                    <a:pt x="7939" y="5199"/>
                  </a:lnTo>
                  <a:cubicBezTo>
                    <a:pt x="7939" y="6554"/>
                    <a:pt x="6837" y="7656"/>
                    <a:pt x="5513" y="7656"/>
                  </a:cubicBezTo>
                  <a:cubicBezTo>
                    <a:pt x="4190" y="7656"/>
                    <a:pt x="3088" y="6554"/>
                    <a:pt x="3088" y="5199"/>
                  </a:cubicBezTo>
                  <a:lnTo>
                    <a:pt x="3088" y="4506"/>
                  </a:lnTo>
                  <a:lnTo>
                    <a:pt x="3088" y="4443"/>
                  </a:lnTo>
                  <a:cubicBezTo>
                    <a:pt x="4316" y="4317"/>
                    <a:pt x="5324" y="3309"/>
                    <a:pt x="5482" y="2049"/>
                  </a:cubicBezTo>
                  <a:cubicBezTo>
                    <a:pt x="5513" y="1797"/>
                    <a:pt x="5513" y="1891"/>
                    <a:pt x="5513" y="1355"/>
                  </a:cubicBezTo>
                  <a:lnTo>
                    <a:pt x="4127" y="1355"/>
                  </a:lnTo>
                  <a:cubicBezTo>
                    <a:pt x="4127" y="1607"/>
                    <a:pt x="4127" y="1765"/>
                    <a:pt x="4096" y="2049"/>
                  </a:cubicBezTo>
                  <a:cubicBezTo>
                    <a:pt x="3938" y="2710"/>
                    <a:pt x="3340" y="3088"/>
                    <a:pt x="2741" y="3088"/>
                  </a:cubicBezTo>
                  <a:cubicBezTo>
                    <a:pt x="2174" y="3088"/>
                    <a:pt x="1575" y="2773"/>
                    <a:pt x="1418" y="2049"/>
                  </a:cubicBezTo>
                  <a:cubicBezTo>
                    <a:pt x="1386" y="1828"/>
                    <a:pt x="1386" y="1607"/>
                    <a:pt x="1386" y="1355"/>
                  </a:cubicBezTo>
                  <a:lnTo>
                    <a:pt x="0" y="1355"/>
                  </a:lnTo>
                  <a:cubicBezTo>
                    <a:pt x="0" y="1670"/>
                    <a:pt x="0" y="1733"/>
                    <a:pt x="32" y="2049"/>
                  </a:cubicBezTo>
                  <a:cubicBezTo>
                    <a:pt x="221" y="3277"/>
                    <a:pt x="1166" y="4317"/>
                    <a:pt x="2426" y="4474"/>
                  </a:cubicBezTo>
                  <a:lnTo>
                    <a:pt x="2426" y="5168"/>
                  </a:lnTo>
                  <a:cubicBezTo>
                    <a:pt x="2426" y="5672"/>
                    <a:pt x="2552" y="6144"/>
                    <a:pt x="2804" y="6585"/>
                  </a:cubicBezTo>
                  <a:cubicBezTo>
                    <a:pt x="3308" y="7625"/>
                    <a:pt x="4379" y="8286"/>
                    <a:pt x="5545" y="8286"/>
                  </a:cubicBezTo>
                  <a:cubicBezTo>
                    <a:pt x="7278" y="8286"/>
                    <a:pt x="8664" y="6869"/>
                    <a:pt x="8664" y="5168"/>
                  </a:cubicBezTo>
                  <a:lnTo>
                    <a:pt x="8664" y="3435"/>
                  </a:lnTo>
                  <a:cubicBezTo>
                    <a:pt x="9452" y="3277"/>
                    <a:pt x="10050" y="2584"/>
                    <a:pt x="10050" y="1733"/>
                  </a:cubicBezTo>
                  <a:cubicBezTo>
                    <a:pt x="10050" y="788"/>
                    <a:pt x="9263" y="1"/>
                    <a:pt x="8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6" name="Google Shape;6996;p84"/>
          <p:cNvGrpSpPr/>
          <p:nvPr/>
        </p:nvGrpSpPr>
        <p:grpSpPr>
          <a:xfrm>
            <a:off x="5725566" y="1825637"/>
            <a:ext cx="354710" cy="228015"/>
            <a:chOff x="-27721750" y="3598250"/>
            <a:chExt cx="297750" cy="191400"/>
          </a:xfrm>
        </p:grpSpPr>
        <p:sp>
          <p:nvSpPr>
            <p:cNvPr id="6997" name="Google Shape;6997;p84"/>
            <p:cNvSpPr/>
            <p:nvPr/>
          </p:nvSpPr>
          <p:spPr>
            <a:xfrm>
              <a:off x="-27616200" y="3651800"/>
              <a:ext cx="86650" cy="86675"/>
            </a:xfrm>
            <a:custGeom>
              <a:avLst/>
              <a:gdLst/>
              <a:ahLst/>
              <a:cxnLst/>
              <a:rect l="l" t="t" r="r" b="b"/>
              <a:pathLst>
                <a:path w="3466" h="3467" extrusionOk="0">
                  <a:moveTo>
                    <a:pt x="1386" y="662"/>
                  </a:moveTo>
                  <a:cubicBezTo>
                    <a:pt x="1764" y="662"/>
                    <a:pt x="2079" y="977"/>
                    <a:pt x="2079" y="1387"/>
                  </a:cubicBezTo>
                  <a:cubicBezTo>
                    <a:pt x="2079" y="1765"/>
                    <a:pt x="1764" y="2080"/>
                    <a:pt x="1386" y="2080"/>
                  </a:cubicBezTo>
                  <a:cubicBezTo>
                    <a:pt x="977" y="2080"/>
                    <a:pt x="662" y="1765"/>
                    <a:pt x="662" y="1387"/>
                  </a:cubicBezTo>
                  <a:cubicBezTo>
                    <a:pt x="662" y="977"/>
                    <a:pt x="977" y="662"/>
                    <a:pt x="1386" y="662"/>
                  </a:cubicBezTo>
                  <a:close/>
                  <a:moveTo>
                    <a:pt x="1733" y="1"/>
                  </a:moveTo>
                  <a:cubicBezTo>
                    <a:pt x="788" y="1"/>
                    <a:pt x="0" y="788"/>
                    <a:pt x="0" y="1733"/>
                  </a:cubicBezTo>
                  <a:cubicBezTo>
                    <a:pt x="0"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84"/>
            <p:cNvSpPr/>
            <p:nvPr/>
          </p:nvSpPr>
          <p:spPr>
            <a:xfrm>
              <a:off x="-27721750" y="3598250"/>
              <a:ext cx="297750" cy="191400"/>
            </a:xfrm>
            <a:custGeom>
              <a:avLst/>
              <a:gdLst/>
              <a:ahLst/>
              <a:cxnLst/>
              <a:rect l="l" t="t" r="r" b="b"/>
              <a:pathLst>
                <a:path w="11910" h="7656" extrusionOk="0">
                  <a:moveTo>
                    <a:pt x="5955" y="1418"/>
                  </a:moveTo>
                  <a:cubicBezTo>
                    <a:pt x="7278" y="1418"/>
                    <a:pt x="8381" y="2521"/>
                    <a:pt x="8381" y="3875"/>
                  </a:cubicBezTo>
                  <a:cubicBezTo>
                    <a:pt x="8381" y="5199"/>
                    <a:pt x="7278" y="6301"/>
                    <a:pt x="5955" y="6301"/>
                  </a:cubicBezTo>
                  <a:cubicBezTo>
                    <a:pt x="4600" y="6301"/>
                    <a:pt x="3497" y="5199"/>
                    <a:pt x="3497" y="3875"/>
                  </a:cubicBezTo>
                  <a:cubicBezTo>
                    <a:pt x="3497" y="2521"/>
                    <a:pt x="4600" y="1418"/>
                    <a:pt x="5955" y="1418"/>
                  </a:cubicBezTo>
                  <a:close/>
                  <a:moveTo>
                    <a:pt x="5955" y="0"/>
                  </a:moveTo>
                  <a:cubicBezTo>
                    <a:pt x="2710" y="0"/>
                    <a:pt x="189" y="3466"/>
                    <a:pt x="95" y="3623"/>
                  </a:cubicBezTo>
                  <a:cubicBezTo>
                    <a:pt x="0" y="3749"/>
                    <a:pt x="0" y="3907"/>
                    <a:pt x="95" y="4033"/>
                  </a:cubicBezTo>
                  <a:cubicBezTo>
                    <a:pt x="189" y="4190"/>
                    <a:pt x="2773" y="7656"/>
                    <a:pt x="5955" y="7656"/>
                  </a:cubicBezTo>
                  <a:cubicBezTo>
                    <a:pt x="9137" y="7656"/>
                    <a:pt x="11689" y="4190"/>
                    <a:pt x="11815" y="4033"/>
                  </a:cubicBezTo>
                  <a:cubicBezTo>
                    <a:pt x="11909" y="3907"/>
                    <a:pt x="11909" y="3749"/>
                    <a:pt x="11815" y="3623"/>
                  </a:cubicBezTo>
                  <a:cubicBezTo>
                    <a:pt x="11689" y="3466"/>
                    <a:pt x="9168"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999" name="Google Shape;6999;p84"/>
          <p:cNvGrpSpPr/>
          <p:nvPr/>
        </p:nvGrpSpPr>
        <p:grpSpPr>
          <a:xfrm>
            <a:off x="5726966" y="2219183"/>
            <a:ext cx="351910" cy="340980"/>
            <a:chOff x="-27719400" y="3925600"/>
            <a:chExt cx="295400" cy="286225"/>
          </a:xfrm>
        </p:grpSpPr>
        <p:sp>
          <p:nvSpPr>
            <p:cNvPr id="7000" name="Google Shape;7000;p84"/>
            <p:cNvSpPr/>
            <p:nvPr/>
          </p:nvSpPr>
          <p:spPr>
            <a:xfrm>
              <a:off x="-27596525" y="3925600"/>
              <a:ext cx="172525" cy="162575"/>
            </a:xfrm>
            <a:custGeom>
              <a:avLst/>
              <a:gdLst/>
              <a:ahLst/>
              <a:cxnLst/>
              <a:rect l="l" t="t" r="r" b="b"/>
              <a:pathLst>
                <a:path w="6901" h="6503" extrusionOk="0">
                  <a:moveTo>
                    <a:pt x="5042" y="0"/>
                  </a:moveTo>
                  <a:cubicBezTo>
                    <a:pt x="4425" y="0"/>
                    <a:pt x="3809" y="237"/>
                    <a:pt x="3340" y="705"/>
                  </a:cubicBezTo>
                  <a:lnTo>
                    <a:pt x="1765" y="2281"/>
                  </a:lnTo>
                  <a:cubicBezTo>
                    <a:pt x="1639" y="2407"/>
                    <a:pt x="1639" y="2627"/>
                    <a:pt x="1765" y="2785"/>
                  </a:cubicBezTo>
                  <a:cubicBezTo>
                    <a:pt x="1860" y="2879"/>
                    <a:pt x="1891" y="2942"/>
                    <a:pt x="1891" y="3037"/>
                  </a:cubicBezTo>
                  <a:cubicBezTo>
                    <a:pt x="1891" y="3100"/>
                    <a:pt x="1860" y="3226"/>
                    <a:pt x="1765" y="3257"/>
                  </a:cubicBezTo>
                  <a:lnTo>
                    <a:pt x="1229" y="3824"/>
                  </a:lnTo>
                  <a:cubicBezTo>
                    <a:pt x="1009" y="3856"/>
                    <a:pt x="820" y="3919"/>
                    <a:pt x="662" y="4045"/>
                  </a:cubicBezTo>
                  <a:lnTo>
                    <a:pt x="1" y="4643"/>
                  </a:lnTo>
                  <a:lnTo>
                    <a:pt x="1860" y="6502"/>
                  </a:lnTo>
                  <a:lnTo>
                    <a:pt x="2427" y="5809"/>
                  </a:lnTo>
                  <a:cubicBezTo>
                    <a:pt x="2553" y="5652"/>
                    <a:pt x="2647" y="5494"/>
                    <a:pt x="2679" y="5305"/>
                  </a:cubicBezTo>
                  <a:lnTo>
                    <a:pt x="6774" y="1209"/>
                  </a:lnTo>
                  <a:cubicBezTo>
                    <a:pt x="6900" y="1083"/>
                    <a:pt x="6900" y="863"/>
                    <a:pt x="6774" y="737"/>
                  </a:cubicBezTo>
                  <a:cubicBezTo>
                    <a:pt x="6298" y="245"/>
                    <a:pt x="5669" y="0"/>
                    <a:pt x="5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84"/>
            <p:cNvSpPr/>
            <p:nvPr/>
          </p:nvSpPr>
          <p:spPr>
            <a:xfrm>
              <a:off x="-27719400" y="4054275"/>
              <a:ext cx="157550" cy="157550"/>
            </a:xfrm>
            <a:custGeom>
              <a:avLst/>
              <a:gdLst/>
              <a:ahLst/>
              <a:cxnLst/>
              <a:rect l="l" t="t" r="r" b="b"/>
              <a:pathLst>
                <a:path w="6302" h="6302" extrusionOk="0">
                  <a:moveTo>
                    <a:pt x="4412" y="1"/>
                  </a:moveTo>
                  <a:lnTo>
                    <a:pt x="537" y="3466"/>
                  </a:lnTo>
                  <a:cubicBezTo>
                    <a:pt x="190" y="3781"/>
                    <a:pt x="1" y="4222"/>
                    <a:pt x="1" y="4695"/>
                  </a:cubicBezTo>
                  <a:cubicBezTo>
                    <a:pt x="1" y="5136"/>
                    <a:pt x="158" y="5545"/>
                    <a:pt x="474" y="5829"/>
                  </a:cubicBezTo>
                  <a:cubicBezTo>
                    <a:pt x="789" y="6144"/>
                    <a:pt x="1167" y="6302"/>
                    <a:pt x="1608" y="6302"/>
                  </a:cubicBezTo>
                  <a:lnTo>
                    <a:pt x="1639" y="6302"/>
                  </a:lnTo>
                  <a:cubicBezTo>
                    <a:pt x="1954" y="6302"/>
                    <a:pt x="2269" y="6175"/>
                    <a:pt x="2553" y="5986"/>
                  </a:cubicBezTo>
                  <a:lnTo>
                    <a:pt x="1482" y="4915"/>
                  </a:lnTo>
                  <a:cubicBezTo>
                    <a:pt x="1356" y="4789"/>
                    <a:pt x="1356" y="4569"/>
                    <a:pt x="1482" y="4443"/>
                  </a:cubicBezTo>
                  <a:cubicBezTo>
                    <a:pt x="1545" y="4395"/>
                    <a:pt x="1631" y="4372"/>
                    <a:pt x="1718" y="4372"/>
                  </a:cubicBezTo>
                  <a:cubicBezTo>
                    <a:pt x="1805" y="4372"/>
                    <a:pt x="1891" y="4395"/>
                    <a:pt x="1954" y="4443"/>
                  </a:cubicBezTo>
                  <a:lnTo>
                    <a:pt x="3025" y="5514"/>
                  </a:lnTo>
                  <a:lnTo>
                    <a:pt x="3498" y="5010"/>
                  </a:lnTo>
                  <a:lnTo>
                    <a:pt x="2521" y="4002"/>
                  </a:lnTo>
                  <a:cubicBezTo>
                    <a:pt x="2395" y="3907"/>
                    <a:pt x="2395" y="3655"/>
                    <a:pt x="2521" y="3561"/>
                  </a:cubicBezTo>
                  <a:cubicBezTo>
                    <a:pt x="2569" y="3498"/>
                    <a:pt x="2655" y="3466"/>
                    <a:pt x="2746" y="3466"/>
                  </a:cubicBezTo>
                  <a:cubicBezTo>
                    <a:pt x="2836" y="3466"/>
                    <a:pt x="2931" y="3498"/>
                    <a:pt x="2994" y="3561"/>
                  </a:cubicBezTo>
                  <a:lnTo>
                    <a:pt x="3939" y="4474"/>
                  </a:lnTo>
                  <a:lnTo>
                    <a:pt x="4412" y="3970"/>
                  </a:lnTo>
                  <a:lnTo>
                    <a:pt x="3530" y="3120"/>
                  </a:lnTo>
                  <a:cubicBezTo>
                    <a:pt x="3403" y="2994"/>
                    <a:pt x="3403" y="2773"/>
                    <a:pt x="3530" y="2647"/>
                  </a:cubicBezTo>
                  <a:cubicBezTo>
                    <a:pt x="3593" y="2584"/>
                    <a:pt x="3679" y="2552"/>
                    <a:pt x="3766" y="2552"/>
                  </a:cubicBezTo>
                  <a:cubicBezTo>
                    <a:pt x="3852" y="2552"/>
                    <a:pt x="3939" y="2584"/>
                    <a:pt x="4002" y="2647"/>
                  </a:cubicBezTo>
                  <a:lnTo>
                    <a:pt x="4884" y="3498"/>
                  </a:lnTo>
                  <a:lnTo>
                    <a:pt x="5357" y="2994"/>
                  </a:lnTo>
                  <a:lnTo>
                    <a:pt x="4601" y="2237"/>
                  </a:lnTo>
                  <a:cubicBezTo>
                    <a:pt x="4475" y="2111"/>
                    <a:pt x="4475" y="1891"/>
                    <a:pt x="4601" y="1765"/>
                  </a:cubicBezTo>
                  <a:cubicBezTo>
                    <a:pt x="4671" y="1624"/>
                    <a:pt x="4771" y="1562"/>
                    <a:pt x="4867" y="1562"/>
                  </a:cubicBezTo>
                  <a:cubicBezTo>
                    <a:pt x="4944" y="1562"/>
                    <a:pt x="5018" y="1601"/>
                    <a:pt x="5073" y="1670"/>
                  </a:cubicBezTo>
                  <a:lnTo>
                    <a:pt x="5829" y="2395"/>
                  </a:lnTo>
                  <a:lnTo>
                    <a:pt x="6302" y="1891"/>
                  </a:lnTo>
                  <a:lnTo>
                    <a:pt x="44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2" name="Google Shape;7002;p84"/>
          <p:cNvGrpSpPr/>
          <p:nvPr/>
        </p:nvGrpSpPr>
        <p:grpSpPr>
          <a:xfrm>
            <a:off x="7948238" y="1306023"/>
            <a:ext cx="353757" cy="353757"/>
            <a:chOff x="-25834600" y="3176875"/>
            <a:chExt cx="296950" cy="296950"/>
          </a:xfrm>
        </p:grpSpPr>
        <p:sp>
          <p:nvSpPr>
            <p:cNvPr id="7003" name="Google Shape;7003;p84"/>
            <p:cNvSpPr/>
            <p:nvPr/>
          </p:nvSpPr>
          <p:spPr>
            <a:xfrm>
              <a:off x="-25625875" y="3316275"/>
              <a:ext cx="69325" cy="85875"/>
            </a:xfrm>
            <a:custGeom>
              <a:avLst/>
              <a:gdLst/>
              <a:ahLst/>
              <a:cxnLst/>
              <a:rect l="l" t="t" r="r" b="b"/>
              <a:pathLst>
                <a:path w="2773" h="3435" extrusionOk="0">
                  <a:moveTo>
                    <a:pt x="0" y="1"/>
                  </a:moveTo>
                  <a:lnTo>
                    <a:pt x="0" y="3435"/>
                  </a:lnTo>
                  <a:lnTo>
                    <a:pt x="2773" y="3435"/>
                  </a:lnTo>
                  <a:lnTo>
                    <a:pt x="2773" y="2741"/>
                  </a:lnTo>
                  <a:lnTo>
                    <a:pt x="1040" y="2741"/>
                  </a:lnTo>
                  <a:cubicBezTo>
                    <a:pt x="851" y="2741"/>
                    <a:pt x="693" y="2584"/>
                    <a:pt x="693" y="2395"/>
                  </a:cubicBezTo>
                  <a:cubicBezTo>
                    <a:pt x="693" y="2206"/>
                    <a:pt x="851" y="2048"/>
                    <a:pt x="1040" y="2048"/>
                  </a:cubicBezTo>
                  <a:lnTo>
                    <a:pt x="2773" y="2048"/>
                  </a:lnTo>
                  <a:lnTo>
                    <a:pt x="2773" y="1324"/>
                  </a:lnTo>
                  <a:lnTo>
                    <a:pt x="1040" y="1324"/>
                  </a:lnTo>
                  <a:cubicBezTo>
                    <a:pt x="851" y="1324"/>
                    <a:pt x="693" y="1166"/>
                    <a:pt x="693" y="977"/>
                  </a:cubicBezTo>
                  <a:cubicBezTo>
                    <a:pt x="693" y="851"/>
                    <a:pt x="851" y="694"/>
                    <a:pt x="1040" y="694"/>
                  </a:cubicBezTo>
                  <a:lnTo>
                    <a:pt x="2773" y="694"/>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84"/>
            <p:cNvSpPr/>
            <p:nvPr/>
          </p:nvSpPr>
          <p:spPr>
            <a:xfrm>
              <a:off x="-25729075" y="3176875"/>
              <a:ext cx="191425" cy="296950"/>
            </a:xfrm>
            <a:custGeom>
              <a:avLst/>
              <a:gdLst/>
              <a:ahLst/>
              <a:cxnLst/>
              <a:rect l="l" t="t" r="r" b="b"/>
              <a:pathLst>
                <a:path w="7657" h="11878" extrusionOk="0">
                  <a:moveTo>
                    <a:pt x="2049" y="693"/>
                  </a:moveTo>
                  <a:lnTo>
                    <a:pt x="2049" y="2773"/>
                  </a:lnTo>
                  <a:lnTo>
                    <a:pt x="1356" y="2773"/>
                  </a:lnTo>
                  <a:lnTo>
                    <a:pt x="1356" y="693"/>
                  </a:lnTo>
                  <a:close/>
                  <a:moveTo>
                    <a:pt x="3435" y="693"/>
                  </a:moveTo>
                  <a:lnTo>
                    <a:pt x="3435" y="2773"/>
                  </a:lnTo>
                  <a:lnTo>
                    <a:pt x="2710" y="2773"/>
                  </a:lnTo>
                  <a:lnTo>
                    <a:pt x="2710" y="693"/>
                  </a:lnTo>
                  <a:close/>
                  <a:moveTo>
                    <a:pt x="4821" y="693"/>
                  </a:moveTo>
                  <a:lnTo>
                    <a:pt x="4821" y="2773"/>
                  </a:lnTo>
                  <a:lnTo>
                    <a:pt x="4097" y="2773"/>
                  </a:lnTo>
                  <a:lnTo>
                    <a:pt x="4097" y="693"/>
                  </a:lnTo>
                  <a:close/>
                  <a:moveTo>
                    <a:pt x="6176" y="693"/>
                  </a:moveTo>
                  <a:lnTo>
                    <a:pt x="6176" y="2773"/>
                  </a:lnTo>
                  <a:lnTo>
                    <a:pt x="5483" y="2773"/>
                  </a:lnTo>
                  <a:lnTo>
                    <a:pt x="5483" y="693"/>
                  </a:lnTo>
                  <a:close/>
                  <a:moveTo>
                    <a:pt x="1041" y="0"/>
                  </a:moveTo>
                  <a:cubicBezTo>
                    <a:pt x="442" y="0"/>
                    <a:pt x="1" y="473"/>
                    <a:pt x="1" y="1040"/>
                  </a:cubicBezTo>
                  <a:lnTo>
                    <a:pt x="1" y="3119"/>
                  </a:lnTo>
                  <a:cubicBezTo>
                    <a:pt x="1" y="3308"/>
                    <a:pt x="158" y="3466"/>
                    <a:pt x="379" y="3466"/>
                  </a:cubicBezTo>
                  <a:lnTo>
                    <a:pt x="726" y="3466"/>
                  </a:lnTo>
                  <a:lnTo>
                    <a:pt x="726" y="4883"/>
                  </a:lnTo>
                  <a:lnTo>
                    <a:pt x="2458" y="4883"/>
                  </a:lnTo>
                  <a:cubicBezTo>
                    <a:pt x="2647" y="4883"/>
                    <a:pt x="2805" y="5041"/>
                    <a:pt x="2805" y="5262"/>
                  </a:cubicBezTo>
                  <a:lnTo>
                    <a:pt x="2805" y="9420"/>
                  </a:lnTo>
                  <a:cubicBezTo>
                    <a:pt x="2805" y="9609"/>
                    <a:pt x="2647" y="9767"/>
                    <a:pt x="2458" y="9767"/>
                  </a:cubicBezTo>
                  <a:lnTo>
                    <a:pt x="2112" y="9767"/>
                  </a:lnTo>
                  <a:cubicBezTo>
                    <a:pt x="2112" y="10523"/>
                    <a:pt x="1797" y="11247"/>
                    <a:pt x="1261" y="11751"/>
                  </a:cubicBezTo>
                  <a:cubicBezTo>
                    <a:pt x="1419" y="11815"/>
                    <a:pt x="1576" y="11878"/>
                    <a:pt x="1734" y="11878"/>
                  </a:cubicBezTo>
                  <a:lnTo>
                    <a:pt x="5924" y="11878"/>
                  </a:lnTo>
                  <a:cubicBezTo>
                    <a:pt x="6522" y="11878"/>
                    <a:pt x="6932" y="11405"/>
                    <a:pt x="6932" y="10838"/>
                  </a:cubicBezTo>
                  <a:lnTo>
                    <a:pt x="6932" y="9798"/>
                  </a:lnTo>
                  <a:lnTo>
                    <a:pt x="3813" y="9798"/>
                  </a:lnTo>
                  <a:cubicBezTo>
                    <a:pt x="3624" y="9798"/>
                    <a:pt x="3467" y="9672"/>
                    <a:pt x="3467" y="9452"/>
                  </a:cubicBezTo>
                  <a:lnTo>
                    <a:pt x="3467" y="5293"/>
                  </a:lnTo>
                  <a:cubicBezTo>
                    <a:pt x="3467" y="5104"/>
                    <a:pt x="3624" y="4946"/>
                    <a:pt x="3813" y="4946"/>
                  </a:cubicBezTo>
                  <a:lnTo>
                    <a:pt x="6932" y="4946"/>
                  </a:lnTo>
                  <a:lnTo>
                    <a:pt x="6932" y="3529"/>
                  </a:lnTo>
                  <a:lnTo>
                    <a:pt x="7310" y="3529"/>
                  </a:lnTo>
                  <a:cubicBezTo>
                    <a:pt x="7499" y="3529"/>
                    <a:pt x="7657" y="3371"/>
                    <a:pt x="7657" y="3151"/>
                  </a:cubicBezTo>
                  <a:lnTo>
                    <a:pt x="7657" y="1040"/>
                  </a:lnTo>
                  <a:lnTo>
                    <a:pt x="7625" y="1040"/>
                  </a:lnTo>
                  <a:cubicBezTo>
                    <a:pt x="7625" y="441"/>
                    <a:pt x="7153" y="0"/>
                    <a:pt x="65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84"/>
            <p:cNvSpPr/>
            <p:nvPr/>
          </p:nvSpPr>
          <p:spPr>
            <a:xfrm>
              <a:off x="-25834600" y="3350150"/>
              <a:ext cx="69325" cy="96100"/>
            </a:xfrm>
            <a:custGeom>
              <a:avLst/>
              <a:gdLst/>
              <a:ahLst/>
              <a:cxnLst/>
              <a:rect l="l" t="t" r="r" b="b"/>
              <a:pathLst>
                <a:path w="2773" h="3844" extrusionOk="0">
                  <a:moveTo>
                    <a:pt x="2143" y="0"/>
                  </a:moveTo>
                  <a:cubicBezTo>
                    <a:pt x="1008" y="0"/>
                    <a:pt x="63" y="945"/>
                    <a:pt x="63" y="2080"/>
                  </a:cubicBezTo>
                  <a:cubicBezTo>
                    <a:pt x="0" y="2804"/>
                    <a:pt x="378" y="3434"/>
                    <a:pt x="914" y="3844"/>
                  </a:cubicBezTo>
                  <a:cubicBezTo>
                    <a:pt x="788" y="3529"/>
                    <a:pt x="725" y="3151"/>
                    <a:pt x="725" y="2804"/>
                  </a:cubicBezTo>
                  <a:cubicBezTo>
                    <a:pt x="725" y="1544"/>
                    <a:pt x="1576" y="473"/>
                    <a:pt x="2773" y="126"/>
                  </a:cubicBezTo>
                  <a:cubicBezTo>
                    <a:pt x="2584" y="63"/>
                    <a:pt x="2332"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84"/>
            <p:cNvSpPr/>
            <p:nvPr/>
          </p:nvSpPr>
          <p:spPr>
            <a:xfrm>
              <a:off x="-25799950" y="3368250"/>
              <a:ext cx="104775" cy="104000"/>
            </a:xfrm>
            <a:custGeom>
              <a:avLst/>
              <a:gdLst/>
              <a:ahLst/>
              <a:cxnLst/>
              <a:rect l="l" t="t" r="r" b="b"/>
              <a:pathLst>
                <a:path w="4191" h="4160" extrusionOk="0">
                  <a:moveTo>
                    <a:pt x="2080" y="694"/>
                  </a:moveTo>
                  <a:cubicBezTo>
                    <a:pt x="2836" y="694"/>
                    <a:pt x="3466" y="1324"/>
                    <a:pt x="3466" y="2080"/>
                  </a:cubicBezTo>
                  <a:cubicBezTo>
                    <a:pt x="3466" y="2364"/>
                    <a:pt x="3403" y="2584"/>
                    <a:pt x="3246" y="2836"/>
                  </a:cubicBezTo>
                  <a:lnTo>
                    <a:pt x="1292" y="915"/>
                  </a:lnTo>
                  <a:cubicBezTo>
                    <a:pt x="1576" y="788"/>
                    <a:pt x="1828" y="694"/>
                    <a:pt x="2080" y="694"/>
                  </a:cubicBezTo>
                  <a:close/>
                  <a:moveTo>
                    <a:pt x="2111" y="1"/>
                  </a:moveTo>
                  <a:cubicBezTo>
                    <a:pt x="946" y="1"/>
                    <a:pt x="1" y="946"/>
                    <a:pt x="1" y="2080"/>
                  </a:cubicBezTo>
                  <a:cubicBezTo>
                    <a:pt x="1" y="3214"/>
                    <a:pt x="946" y="4160"/>
                    <a:pt x="2111" y="4160"/>
                  </a:cubicBezTo>
                  <a:cubicBezTo>
                    <a:pt x="3246" y="4160"/>
                    <a:pt x="4191" y="3214"/>
                    <a:pt x="4191" y="2080"/>
                  </a:cubicBezTo>
                  <a:cubicBezTo>
                    <a:pt x="4191" y="946"/>
                    <a:pt x="3246"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84"/>
            <p:cNvSpPr/>
            <p:nvPr/>
          </p:nvSpPr>
          <p:spPr>
            <a:xfrm>
              <a:off x="-25712525" y="3317075"/>
              <a:ext cx="34675" cy="86650"/>
            </a:xfrm>
            <a:custGeom>
              <a:avLst/>
              <a:gdLst/>
              <a:ahLst/>
              <a:cxnLst/>
              <a:rect l="l" t="t" r="r" b="b"/>
              <a:pathLst>
                <a:path w="1387" h="3466" extrusionOk="0">
                  <a:moveTo>
                    <a:pt x="1" y="0"/>
                  </a:moveTo>
                  <a:lnTo>
                    <a:pt x="1" y="1764"/>
                  </a:lnTo>
                  <a:cubicBezTo>
                    <a:pt x="631" y="2111"/>
                    <a:pt x="1072" y="2709"/>
                    <a:pt x="1261" y="3466"/>
                  </a:cubicBezTo>
                  <a:lnTo>
                    <a:pt x="1387" y="346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08" name="Google Shape;7008;p84"/>
          <p:cNvGrpSpPr/>
          <p:nvPr/>
        </p:nvGrpSpPr>
        <p:grpSpPr>
          <a:xfrm>
            <a:off x="7948238" y="1774024"/>
            <a:ext cx="353757" cy="331241"/>
            <a:chOff x="-25834600" y="3564375"/>
            <a:chExt cx="296950" cy="278050"/>
          </a:xfrm>
        </p:grpSpPr>
        <p:sp>
          <p:nvSpPr>
            <p:cNvPr id="7009" name="Google Shape;7009;p84"/>
            <p:cNvSpPr/>
            <p:nvPr/>
          </p:nvSpPr>
          <p:spPr>
            <a:xfrm>
              <a:off x="-25694400" y="3703775"/>
              <a:ext cx="17350" cy="17375"/>
            </a:xfrm>
            <a:custGeom>
              <a:avLst/>
              <a:gdLst/>
              <a:ahLst/>
              <a:cxnLst/>
              <a:rect l="l" t="t" r="r" b="b"/>
              <a:pathLst>
                <a:path w="694" h="695" extrusionOk="0">
                  <a:moveTo>
                    <a:pt x="347" y="1"/>
                  </a:moveTo>
                  <a:cubicBezTo>
                    <a:pt x="158" y="1"/>
                    <a:pt x="0" y="158"/>
                    <a:pt x="0" y="347"/>
                  </a:cubicBezTo>
                  <a:cubicBezTo>
                    <a:pt x="0" y="537"/>
                    <a:pt x="158" y="694"/>
                    <a:pt x="347" y="694"/>
                  </a:cubicBezTo>
                  <a:cubicBezTo>
                    <a:pt x="536" y="694"/>
                    <a:pt x="693" y="537"/>
                    <a:pt x="693" y="347"/>
                  </a:cubicBezTo>
                  <a:cubicBezTo>
                    <a:pt x="693" y="158"/>
                    <a:pt x="50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84"/>
            <p:cNvSpPr/>
            <p:nvPr/>
          </p:nvSpPr>
          <p:spPr>
            <a:xfrm>
              <a:off x="-25591225" y="3703775"/>
              <a:ext cx="53575" cy="18150"/>
            </a:xfrm>
            <a:custGeom>
              <a:avLst/>
              <a:gdLst/>
              <a:ahLst/>
              <a:cxnLst/>
              <a:rect l="l" t="t" r="r" b="b"/>
              <a:pathLst>
                <a:path w="2143" h="726" extrusionOk="0">
                  <a:moveTo>
                    <a:pt x="347" y="1"/>
                  </a:moveTo>
                  <a:cubicBezTo>
                    <a:pt x="158" y="1"/>
                    <a:pt x="0" y="158"/>
                    <a:pt x="0" y="347"/>
                  </a:cubicBezTo>
                  <a:cubicBezTo>
                    <a:pt x="0" y="537"/>
                    <a:pt x="158" y="726"/>
                    <a:pt x="347" y="726"/>
                  </a:cubicBezTo>
                  <a:lnTo>
                    <a:pt x="1765" y="726"/>
                  </a:lnTo>
                  <a:cubicBezTo>
                    <a:pt x="1985" y="726"/>
                    <a:pt x="2143" y="568"/>
                    <a:pt x="2143" y="347"/>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84"/>
            <p:cNvSpPr/>
            <p:nvPr/>
          </p:nvSpPr>
          <p:spPr>
            <a:xfrm>
              <a:off x="-25834600" y="3703775"/>
              <a:ext cx="53575" cy="18150"/>
            </a:xfrm>
            <a:custGeom>
              <a:avLst/>
              <a:gdLst/>
              <a:ahLst/>
              <a:cxnLst/>
              <a:rect l="l" t="t" r="r" b="b"/>
              <a:pathLst>
                <a:path w="2143" h="726" extrusionOk="0">
                  <a:moveTo>
                    <a:pt x="378" y="1"/>
                  </a:moveTo>
                  <a:cubicBezTo>
                    <a:pt x="158" y="1"/>
                    <a:pt x="0" y="158"/>
                    <a:pt x="0" y="347"/>
                  </a:cubicBezTo>
                  <a:cubicBezTo>
                    <a:pt x="0" y="568"/>
                    <a:pt x="158" y="726"/>
                    <a:pt x="378" y="726"/>
                  </a:cubicBezTo>
                  <a:lnTo>
                    <a:pt x="1796" y="726"/>
                  </a:lnTo>
                  <a:cubicBezTo>
                    <a:pt x="1985" y="726"/>
                    <a:pt x="2143" y="568"/>
                    <a:pt x="2143" y="347"/>
                  </a:cubicBezTo>
                  <a:cubicBezTo>
                    <a:pt x="2143"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84"/>
            <p:cNvSpPr/>
            <p:nvPr/>
          </p:nvSpPr>
          <p:spPr>
            <a:xfrm>
              <a:off x="-25695200" y="3564375"/>
              <a:ext cx="17350" cy="52800"/>
            </a:xfrm>
            <a:custGeom>
              <a:avLst/>
              <a:gdLst/>
              <a:ahLst/>
              <a:cxnLst/>
              <a:rect l="l" t="t" r="r" b="b"/>
              <a:pathLst>
                <a:path w="694" h="2112" extrusionOk="0">
                  <a:moveTo>
                    <a:pt x="347" y="1"/>
                  </a:moveTo>
                  <a:cubicBezTo>
                    <a:pt x="158" y="1"/>
                    <a:pt x="1" y="158"/>
                    <a:pt x="1" y="347"/>
                  </a:cubicBezTo>
                  <a:lnTo>
                    <a:pt x="1" y="1765"/>
                  </a:lnTo>
                  <a:cubicBezTo>
                    <a:pt x="1" y="1954"/>
                    <a:pt x="158" y="2111"/>
                    <a:pt x="347" y="2111"/>
                  </a:cubicBezTo>
                  <a:cubicBezTo>
                    <a:pt x="536" y="2111"/>
                    <a:pt x="694" y="1954"/>
                    <a:pt x="694" y="1765"/>
                  </a:cubicBezTo>
                  <a:lnTo>
                    <a:pt x="694" y="347"/>
                  </a:ln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84"/>
            <p:cNvSpPr/>
            <p:nvPr/>
          </p:nvSpPr>
          <p:spPr>
            <a:xfrm>
              <a:off x="-25792850" y="3606125"/>
              <a:ext cx="42550" cy="40975"/>
            </a:xfrm>
            <a:custGeom>
              <a:avLst/>
              <a:gdLst/>
              <a:ahLst/>
              <a:cxnLst/>
              <a:rect l="l" t="t" r="r" b="b"/>
              <a:pathLst>
                <a:path w="1702" h="1639" extrusionOk="0">
                  <a:moveTo>
                    <a:pt x="351" y="0"/>
                  </a:moveTo>
                  <a:cubicBezTo>
                    <a:pt x="260" y="0"/>
                    <a:pt x="173" y="32"/>
                    <a:pt x="126" y="95"/>
                  </a:cubicBezTo>
                  <a:cubicBezTo>
                    <a:pt x="0" y="221"/>
                    <a:pt x="0" y="441"/>
                    <a:pt x="126" y="567"/>
                  </a:cubicBezTo>
                  <a:lnTo>
                    <a:pt x="1103" y="1544"/>
                  </a:lnTo>
                  <a:cubicBezTo>
                    <a:pt x="1166" y="1607"/>
                    <a:pt x="1252" y="1639"/>
                    <a:pt x="1339" y="1639"/>
                  </a:cubicBezTo>
                  <a:cubicBezTo>
                    <a:pt x="1426" y="1639"/>
                    <a:pt x="1512" y="1607"/>
                    <a:pt x="1575" y="1544"/>
                  </a:cubicBezTo>
                  <a:cubicBezTo>
                    <a:pt x="1701" y="1418"/>
                    <a:pt x="1701" y="1198"/>
                    <a:pt x="1575" y="1071"/>
                  </a:cubicBezTo>
                  <a:lnTo>
                    <a:pt x="599" y="95"/>
                  </a:lnTo>
                  <a:cubicBezTo>
                    <a:pt x="536" y="32"/>
                    <a:pt x="441"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84"/>
            <p:cNvSpPr/>
            <p:nvPr/>
          </p:nvSpPr>
          <p:spPr>
            <a:xfrm>
              <a:off x="-25621950" y="3606125"/>
              <a:ext cx="43350" cy="40975"/>
            </a:xfrm>
            <a:custGeom>
              <a:avLst/>
              <a:gdLst/>
              <a:ahLst/>
              <a:cxnLst/>
              <a:rect l="l" t="t" r="r" b="b"/>
              <a:pathLst>
                <a:path w="1734" h="1639" extrusionOk="0">
                  <a:moveTo>
                    <a:pt x="1351" y="0"/>
                  </a:moveTo>
                  <a:cubicBezTo>
                    <a:pt x="1261" y="0"/>
                    <a:pt x="1166" y="32"/>
                    <a:pt x="1103" y="95"/>
                  </a:cubicBezTo>
                  <a:lnTo>
                    <a:pt x="127" y="1071"/>
                  </a:lnTo>
                  <a:cubicBezTo>
                    <a:pt x="1" y="1198"/>
                    <a:pt x="1" y="1418"/>
                    <a:pt x="127" y="1544"/>
                  </a:cubicBezTo>
                  <a:cubicBezTo>
                    <a:pt x="190" y="1607"/>
                    <a:pt x="284" y="1639"/>
                    <a:pt x="375" y="1639"/>
                  </a:cubicBezTo>
                  <a:cubicBezTo>
                    <a:pt x="465" y="1639"/>
                    <a:pt x="552" y="1607"/>
                    <a:pt x="599" y="1544"/>
                  </a:cubicBezTo>
                  <a:lnTo>
                    <a:pt x="1576" y="567"/>
                  </a:lnTo>
                  <a:cubicBezTo>
                    <a:pt x="1733" y="441"/>
                    <a:pt x="1733" y="221"/>
                    <a:pt x="1576" y="95"/>
                  </a:cubicBezTo>
                  <a:cubicBezTo>
                    <a:pt x="1529" y="32"/>
                    <a:pt x="1442" y="0"/>
                    <a:pt x="1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84"/>
            <p:cNvSpPr/>
            <p:nvPr/>
          </p:nvSpPr>
          <p:spPr>
            <a:xfrm>
              <a:off x="-25783400" y="3806975"/>
              <a:ext cx="192200" cy="35450"/>
            </a:xfrm>
            <a:custGeom>
              <a:avLst/>
              <a:gdLst/>
              <a:ahLst/>
              <a:cxnLst/>
              <a:rect l="l" t="t" r="r" b="b"/>
              <a:pathLst>
                <a:path w="7688" h="1418" extrusionOk="0">
                  <a:moveTo>
                    <a:pt x="725" y="0"/>
                  </a:moveTo>
                  <a:cubicBezTo>
                    <a:pt x="315" y="0"/>
                    <a:pt x="0" y="315"/>
                    <a:pt x="0" y="725"/>
                  </a:cubicBezTo>
                  <a:lnTo>
                    <a:pt x="0" y="1071"/>
                  </a:lnTo>
                  <a:cubicBezTo>
                    <a:pt x="0" y="1260"/>
                    <a:pt x="158" y="1418"/>
                    <a:pt x="378" y="1418"/>
                  </a:cubicBezTo>
                  <a:lnTo>
                    <a:pt x="7309" y="1418"/>
                  </a:lnTo>
                  <a:cubicBezTo>
                    <a:pt x="7530" y="1418"/>
                    <a:pt x="7687" y="1260"/>
                    <a:pt x="7687" y="1071"/>
                  </a:cubicBezTo>
                  <a:lnTo>
                    <a:pt x="7687" y="725"/>
                  </a:lnTo>
                  <a:cubicBezTo>
                    <a:pt x="7687" y="315"/>
                    <a:pt x="7372" y="0"/>
                    <a:pt x="69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84"/>
            <p:cNvSpPr/>
            <p:nvPr/>
          </p:nvSpPr>
          <p:spPr>
            <a:xfrm>
              <a:off x="-25764500" y="3635275"/>
              <a:ext cx="153600" cy="155175"/>
            </a:xfrm>
            <a:custGeom>
              <a:avLst/>
              <a:gdLst/>
              <a:ahLst/>
              <a:cxnLst/>
              <a:rect l="l" t="t" r="r" b="b"/>
              <a:pathLst>
                <a:path w="6144" h="6207" extrusionOk="0">
                  <a:moveTo>
                    <a:pt x="3025" y="0"/>
                  </a:moveTo>
                  <a:cubicBezTo>
                    <a:pt x="1355" y="0"/>
                    <a:pt x="0" y="1355"/>
                    <a:pt x="0" y="3087"/>
                  </a:cubicBezTo>
                  <a:lnTo>
                    <a:pt x="0" y="6206"/>
                  </a:lnTo>
                  <a:lnTo>
                    <a:pt x="2773" y="6206"/>
                  </a:lnTo>
                  <a:lnTo>
                    <a:pt x="2773" y="4064"/>
                  </a:lnTo>
                  <a:cubicBezTo>
                    <a:pt x="2363" y="3938"/>
                    <a:pt x="2048" y="3560"/>
                    <a:pt x="2048" y="3087"/>
                  </a:cubicBezTo>
                  <a:cubicBezTo>
                    <a:pt x="2048" y="2489"/>
                    <a:pt x="2521" y="2079"/>
                    <a:pt x="3088" y="2079"/>
                  </a:cubicBezTo>
                  <a:cubicBezTo>
                    <a:pt x="3655" y="2079"/>
                    <a:pt x="4096" y="2552"/>
                    <a:pt x="4096" y="3087"/>
                  </a:cubicBezTo>
                  <a:cubicBezTo>
                    <a:pt x="4096" y="3529"/>
                    <a:pt x="3812" y="3938"/>
                    <a:pt x="3403" y="4064"/>
                  </a:cubicBezTo>
                  <a:lnTo>
                    <a:pt x="3403" y="6206"/>
                  </a:lnTo>
                  <a:lnTo>
                    <a:pt x="6144" y="6206"/>
                  </a:lnTo>
                  <a:lnTo>
                    <a:pt x="6144" y="3087"/>
                  </a:lnTo>
                  <a:cubicBezTo>
                    <a:pt x="6144" y="1355"/>
                    <a:pt x="4726" y="0"/>
                    <a:pt x="30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17" name="Google Shape;7017;p84"/>
          <p:cNvGrpSpPr/>
          <p:nvPr/>
        </p:nvGrpSpPr>
        <p:grpSpPr>
          <a:xfrm>
            <a:off x="7946362" y="2213376"/>
            <a:ext cx="357509" cy="352595"/>
            <a:chOff x="-25834600" y="3915850"/>
            <a:chExt cx="300100" cy="295975"/>
          </a:xfrm>
        </p:grpSpPr>
        <p:sp>
          <p:nvSpPr>
            <p:cNvPr id="7018" name="Google Shape;7018;p84"/>
            <p:cNvSpPr/>
            <p:nvPr/>
          </p:nvSpPr>
          <p:spPr>
            <a:xfrm>
              <a:off x="-25677875" y="3915850"/>
              <a:ext cx="143375" cy="137675"/>
            </a:xfrm>
            <a:custGeom>
              <a:avLst/>
              <a:gdLst/>
              <a:ahLst/>
              <a:cxnLst/>
              <a:rect l="l" t="t" r="r" b="b"/>
              <a:pathLst>
                <a:path w="5735" h="5507" extrusionOk="0">
                  <a:moveTo>
                    <a:pt x="1123" y="1"/>
                  </a:moveTo>
                  <a:cubicBezTo>
                    <a:pt x="859" y="1"/>
                    <a:pt x="599" y="103"/>
                    <a:pt x="410" y="308"/>
                  </a:cubicBezTo>
                  <a:cubicBezTo>
                    <a:pt x="1" y="686"/>
                    <a:pt x="1" y="1379"/>
                    <a:pt x="410" y="1757"/>
                  </a:cubicBezTo>
                  <a:lnTo>
                    <a:pt x="3813" y="5191"/>
                  </a:lnTo>
                  <a:cubicBezTo>
                    <a:pt x="4033" y="5380"/>
                    <a:pt x="4285" y="5506"/>
                    <a:pt x="4569" y="5506"/>
                  </a:cubicBezTo>
                  <a:cubicBezTo>
                    <a:pt x="4853" y="5506"/>
                    <a:pt x="5136" y="5380"/>
                    <a:pt x="5325" y="5191"/>
                  </a:cubicBezTo>
                  <a:cubicBezTo>
                    <a:pt x="5735" y="4781"/>
                    <a:pt x="5735" y="4120"/>
                    <a:pt x="5325" y="3742"/>
                  </a:cubicBezTo>
                  <a:lnTo>
                    <a:pt x="1860" y="308"/>
                  </a:lnTo>
                  <a:cubicBezTo>
                    <a:pt x="1655" y="103"/>
                    <a:pt x="1387" y="1"/>
                    <a:pt x="11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84"/>
            <p:cNvSpPr/>
            <p:nvPr/>
          </p:nvSpPr>
          <p:spPr>
            <a:xfrm>
              <a:off x="-25834600" y="4167700"/>
              <a:ext cx="43350" cy="44125"/>
            </a:xfrm>
            <a:custGeom>
              <a:avLst/>
              <a:gdLst/>
              <a:ahLst/>
              <a:cxnLst/>
              <a:rect l="l" t="t" r="r" b="b"/>
              <a:pathLst>
                <a:path w="1734" h="1765" extrusionOk="0">
                  <a:moveTo>
                    <a:pt x="756" y="0"/>
                  </a:moveTo>
                  <a:lnTo>
                    <a:pt x="221" y="630"/>
                  </a:lnTo>
                  <a:cubicBezTo>
                    <a:pt x="95" y="756"/>
                    <a:pt x="0" y="945"/>
                    <a:pt x="0" y="1103"/>
                  </a:cubicBezTo>
                  <a:cubicBezTo>
                    <a:pt x="0" y="1292"/>
                    <a:pt x="95" y="1449"/>
                    <a:pt x="221" y="1575"/>
                  </a:cubicBezTo>
                  <a:cubicBezTo>
                    <a:pt x="347" y="1702"/>
                    <a:pt x="536" y="1765"/>
                    <a:pt x="693" y="1765"/>
                  </a:cubicBezTo>
                  <a:cubicBezTo>
                    <a:pt x="882" y="1765"/>
                    <a:pt x="1040" y="1702"/>
                    <a:pt x="1166" y="1575"/>
                  </a:cubicBezTo>
                  <a:lnTo>
                    <a:pt x="1733" y="977"/>
                  </a:ln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84"/>
            <p:cNvSpPr/>
            <p:nvPr/>
          </p:nvSpPr>
          <p:spPr>
            <a:xfrm>
              <a:off x="-25800725" y="3972375"/>
              <a:ext cx="206375" cy="207950"/>
            </a:xfrm>
            <a:custGeom>
              <a:avLst/>
              <a:gdLst/>
              <a:ahLst/>
              <a:cxnLst/>
              <a:rect l="l" t="t" r="r" b="b"/>
              <a:pathLst>
                <a:path w="8255" h="8318" extrusionOk="0">
                  <a:moveTo>
                    <a:pt x="4285" y="2457"/>
                  </a:moveTo>
                  <a:lnTo>
                    <a:pt x="5797" y="3938"/>
                  </a:lnTo>
                  <a:lnTo>
                    <a:pt x="5261" y="4474"/>
                  </a:lnTo>
                  <a:cubicBezTo>
                    <a:pt x="4868" y="4868"/>
                    <a:pt x="4342" y="5064"/>
                    <a:pt x="3814" y="5064"/>
                  </a:cubicBezTo>
                  <a:cubicBezTo>
                    <a:pt x="3708" y="5064"/>
                    <a:pt x="3602" y="5057"/>
                    <a:pt x="3497" y="5041"/>
                  </a:cubicBezTo>
                  <a:lnTo>
                    <a:pt x="3214" y="5009"/>
                  </a:lnTo>
                  <a:lnTo>
                    <a:pt x="3182" y="4726"/>
                  </a:lnTo>
                  <a:cubicBezTo>
                    <a:pt x="3119" y="4096"/>
                    <a:pt x="3308" y="3434"/>
                    <a:pt x="3781" y="2962"/>
                  </a:cubicBezTo>
                  <a:lnTo>
                    <a:pt x="4285" y="2457"/>
                  </a:lnTo>
                  <a:close/>
                  <a:moveTo>
                    <a:pt x="4789" y="0"/>
                  </a:moveTo>
                  <a:lnTo>
                    <a:pt x="3056" y="1796"/>
                  </a:lnTo>
                  <a:cubicBezTo>
                    <a:pt x="2174" y="2678"/>
                    <a:pt x="1733" y="4001"/>
                    <a:pt x="1890" y="5261"/>
                  </a:cubicBezTo>
                  <a:lnTo>
                    <a:pt x="1922" y="5419"/>
                  </a:lnTo>
                  <a:lnTo>
                    <a:pt x="0" y="7341"/>
                  </a:lnTo>
                  <a:lnTo>
                    <a:pt x="977" y="8317"/>
                  </a:lnTo>
                  <a:lnTo>
                    <a:pt x="2898" y="6396"/>
                  </a:lnTo>
                  <a:lnTo>
                    <a:pt x="3056" y="6427"/>
                  </a:lnTo>
                  <a:cubicBezTo>
                    <a:pt x="3214" y="6459"/>
                    <a:pt x="3371" y="6459"/>
                    <a:pt x="3592" y="6459"/>
                  </a:cubicBezTo>
                  <a:cubicBezTo>
                    <a:pt x="4694" y="6459"/>
                    <a:pt x="5734" y="6049"/>
                    <a:pt x="6522" y="5261"/>
                  </a:cubicBezTo>
                  <a:lnTo>
                    <a:pt x="8254" y="3466"/>
                  </a:lnTo>
                  <a:lnTo>
                    <a:pt x="7278" y="2489"/>
                  </a:lnTo>
                  <a:lnTo>
                    <a:pt x="6301" y="3466"/>
                  </a:lnTo>
                  <a:lnTo>
                    <a:pt x="4852" y="2016"/>
                  </a:lnTo>
                  <a:lnTo>
                    <a:pt x="5828" y="1040"/>
                  </a:lnTo>
                  <a:lnTo>
                    <a:pt x="47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1" name="Google Shape;7021;p84"/>
          <p:cNvGrpSpPr/>
          <p:nvPr/>
        </p:nvGrpSpPr>
        <p:grpSpPr>
          <a:xfrm>
            <a:off x="6681790" y="2694606"/>
            <a:ext cx="228968" cy="350987"/>
            <a:chOff x="-23930925" y="3149300"/>
            <a:chExt cx="192200" cy="294625"/>
          </a:xfrm>
        </p:grpSpPr>
        <p:sp>
          <p:nvSpPr>
            <p:cNvPr id="7022" name="Google Shape;7022;p84"/>
            <p:cNvSpPr/>
            <p:nvPr/>
          </p:nvSpPr>
          <p:spPr>
            <a:xfrm>
              <a:off x="-23930125" y="3149300"/>
              <a:ext cx="191400" cy="35475"/>
            </a:xfrm>
            <a:custGeom>
              <a:avLst/>
              <a:gdLst/>
              <a:ahLst/>
              <a:cxnLst/>
              <a:rect l="l" t="t" r="r" b="b"/>
              <a:pathLst>
                <a:path w="7656" h="1419" extrusionOk="0">
                  <a:moveTo>
                    <a:pt x="1040" y="1"/>
                  </a:moveTo>
                  <a:cubicBezTo>
                    <a:pt x="441" y="1"/>
                    <a:pt x="0" y="473"/>
                    <a:pt x="0" y="1040"/>
                  </a:cubicBezTo>
                  <a:lnTo>
                    <a:pt x="0" y="1418"/>
                  </a:lnTo>
                  <a:lnTo>
                    <a:pt x="7656" y="1418"/>
                  </a:lnTo>
                  <a:lnTo>
                    <a:pt x="7656" y="1040"/>
                  </a:lnTo>
                  <a:lnTo>
                    <a:pt x="7593" y="1040"/>
                  </a:lnTo>
                  <a:cubicBezTo>
                    <a:pt x="7593" y="442"/>
                    <a:pt x="7120"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84"/>
            <p:cNvSpPr/>
            <p:nvPr/>
          </p:nvSpPr>
          <p:spPr>
            <a:xfrm>
              <a:off x="-23878925" y="3237525"/>
              <a:ext cx="86650" cy="86650"/>
            </a:xfrm>
            <a:custGeom>
              <a:avLst/>
              <a:gdLst/>
              <a:ahLst/>
              <a:cxnLst/>
              <a:rect l="l" t="t" r="r" b="b"/>
              <a:pathLst>
                <a:path w="3466" h="3466" extrusionOk="0">
                  <a:moveTo>
                    <a:pt x="1386" y="0"/>
                  </a:moveTo>
                  <a:lnTo>
                    <a:pt x="1386" y="1008"/>
                  </a:lnTo>
                  <a:cubicBezTo>
                    <a:pt x="1386" y="1197"/>
                    <a:pt x="1229" y="1355"/>
                    <a:pt x="1008" y="1355"/>
                  </a:cubicBezTo>
                  <a:lnTo>
                    <a:pt x="0" y="1355"/>
                  </a:lnTo>
                  <a:lnTo>
                    <a:pt x="0" y="2079"/>
                  </a:lnTo>
                  <a:lnTo>
                    <a:pt x="1008" y="2079"/>
                  </a:lnTo>
                  <a:cubicBezTo>
                    <a:pt x="1229" y="2079"/>
                    <a:pt x="1386" y="2237"/>
                    <a:pt x="1386" y="2426"/>
                  </a:cubicBezTo>
                  <a:lnTo>
                    <a:pt x="1386" y="3466"/>
                  </a:lnTo>
                  <a:lnTo>
                    <a:pt x="2079" y="3466"/>
                  </a:lnTo>
                  <a:lnTo>
                    <a:pt x="2079" y="2426"/>
                  </a:lnTo>
                  <a:cubicBezTo>
                    <a:pt x="2079" y="2237"/>
                    <a:pt x="2237" y="2079"/>
                    <a:pt x="2426" y="2079"/>
                  </a:cubicBezTo>
                  <a:lnTo>
                    <a:pt x="3466" y="2079"/>
                  </a:lnTo>
                  <a:lnTo>
                    <a:pt x="3466" y="1355"/>
                  </a:lnTo>
                  <a:lnTo>
                    <a:pt x="2426" y="1355"/>
                  </a:lnTo>
                  <a:cubicBezTo>
                    <a:pt x="2237" y="1355"/>
                    <a:pt x="2079" y="1197"/>
                    <a:pt x="2079" y="1008"/>
                  </a:cubicBezTo>
                  <a:lnTo>
                    <a:pt x="20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84"/>
            <p:cNvSpPr/>
            <p:nvPr/>
          </p:nvSpPr>
          <p:spPr>
            <a:xfrm>
              <a:off x="-23930925" y="3375350"/>
              <a:ext cx="190625" cy="68575"/>
            </a:xfrm>
            <a:custGeom>
              <a:avLst/>
              <a:gdLst/>
              <a:ahLst/>
              <a:cxnLst/>
              <a:rect l="l" t="t" r="r" b="b"/>
              <a:pathLst>
                <a:path w="7625" h="2743" extrusionOk="0">
                  <a:moveTo>
                    <a:pt x="4159" y="694"/>
                  </a:moveTo>
                  <a:cubicBezTo>
                    <a:pt x="4348" y="694"/>
                    <a:pt x="4506" y="851"/>
                    <a:pt x="4506" y="1040"/>
                  </a:cubicBezTo>
                  <a:cubicBezTo>
                    <a:pt x="4506" y="1261"/>
                    <a:pt x="4348" y="1418"/>
                    <a:pt x="4159" y="1418"/>
                  </a:cubicBezTo>
                  <a:lnTo>
                    <a:pt x="3466" y="1418"/>
                  </a:lnTo>
                  <a:cubicBezTo>
                    <a:pt x="3246" y="1418"/>
                    <a:pt x="3088" y="1261"/>
                    <a:pt x="3088" y="1040"/>
                  </a:cubicBezTo>
                  <a:cubicBezTo>
                    <a:pt x="3088" y="851"/>
                    <a:pt x="3246" y="694"/>
                    <a:pt x="3466" y="694"/>
                  </a:cubicBezTo>
                  <a:close/>
                  <a:moveTo>
                    <a:pt x="1" y="0"/>
                  </a:moveTo>
                  <a:lnTo>
                    <a:pt x="1" y="1733"/>
                  </a:lnTo>
                  <a:cubicBezTo>
                    <a:pt x="1" y="2300"/>
                    <a:pt x="473" y="2741"/>
                    <a:pt x="1009" y="2741"/>
                  </a:cubicBezTo>
                  <a:lnTo>
                    <a:pt x="6554" y="2741"/>
                  </a:lnTo>
                  <a:cubicBezTo>
                    <a:pt x="6573" y="2742"/>
                    <a:pt x="6592" y="2743"/>
                    <a:pt x="6610" y="2743"/>
                  </a:cubicBezTo>
                  <a:cubicBezTo>
                    <a:pt x="7182" y="2743"/>
                    <a:pt x="7625" y="2282"/>
                    <a:pt x="7625" y="1733"/>
                  </a:cubicBez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84"/>
            <p:cNvSpPr/>
            <p:nvPr/>
          </p:nvSpPr>
          <p:spPr>
            <a:xfrm>
              <a:off x="-23930925" y="3202075"/>
              <a:ext cx="190625" cy="155975"/>
            </a:xfrm>
            <a:custGeom>
              <a:avLst/>
              <a:gdLst/>
              <a:ahLst/>
              <a:cxnLst/>
              <a:rect l="l" t="t" r="r" b="b"/>
              <a:pathLst>
                <a:path w="7625" h="6239" extrusionOk="0">
                  <a:moveTo>
                    <a:pt x="4506" y="693"/>
                  </a:moveTo>
                  <a:cubicBezTo>
                    <a:pt x="4727" y="693"/>
                    <a:pt x="4884" y="851"/>
                    <a:pt x="4884" y="1040"/>
                  </a:cubicBezTo>
                  <a:lnTo>
                    <a:pt x="4884" y="2080"/>
                  </a:lnTo>
                  <a:lnTo>
                    <a:pt x="5892" y="2080"/>
                  </a:lnTo>
                  <a:cubicBezTo>
                    <a:pt x="6081" y="2080"/>
                    <a:pt x="6239" y="2237"/>
                    <a:pt x="6239" y="2426"/>
                  </a:cubicBezTo>
                  <a:lnTo>
                    <a:pt x="6239" y="3812"/>
                  </a:lnTo>
                  <a:cubicBezTo>
                    <a:pt x="6239" y="4001"/>
                    <a:pt x="6081" y="4159"/>
                    <a:pt x="5892" y="4159"/>
                  </a:cubicBezTo>
                  <a:lnTo>
                    <a:pt x="4884" y="4159"/>
                  </a:lnTo>
                  <a:lnTo>
                    <a:pt x="4884" y="5199"/>
                  </a:lnTo>
                  <a:cubicBezTo>
                    <a:pt x="4884" y="5388"/>
                    <a:pt x="4727" y="5545"/>
                    <a:pt x="4506" y="5545"/>
                  </a:cubicBezTo>
                  <a:lnTo>
                    <a:pt x="3151" y="5545"/>
                  </a:lnTo>
                  <a:cubicBezTo>
                    <a:pt x="2931" y="5545"/>
                    <a:pt x="2773" y="5388"/>
                    <a:pt x="2773" y="5199"/>
                  </a:cubicBezTo>
                  <a:lnTo>
                    <a:pt x="2773" y="4159"/>
                  </a:lnTo>
                  <a:lnTo>
                    <a:pt x="1765" y="4159"/>
                  </a:lnTo>
                  <a:cubicBezTo>
                    <a:pt x="1576" y="4159"/>
                    <a:pt x="1419" y="4001"/>
                    <a:pt x="1419" y="3812"/>
                  </a:cubicBezTo>
                  <a:lnTo>
                    <a:pt x="1419" y="2426"/>
                  </a:lnTo>
                  <a:cubicBezTo>
                    <a:pt x="1419" y="2237"/>
                    <a:pt x="1576" y="2080"/>
                    <a:pt x="1765" y="2080"/>
                  </a:cubicBezTo>
                  <a:lnTo>
                    <a:pt x="2773" y="2080"/>
                  </a:lnTo>
                  <a:lnTo>
                    <a:pt x="2773" y="1040"/>
                  </a:lnTo>
                  <a:cubicBezTo>
                    <a:pt x="2773" y="851"/>
                    <a:pt x="2931" y="693"/>
                    <a:pt x="3151" y="693"/>
                  </a:cubicBezTo>
                  <a:close/>
                  <a:moveTo>
                    <a:pt x="1" y="0"/>
                  </a:moveTo>
                  <a:lnTo>
                    <a:pt x="1" y="6238"/>
                  </a:lnTo>
                  <a:lnTo>
                    <a:pt x="7625" y="6238"/>
                  </a:lnTo>
                  <a:lnTo>
                    <a:pt x="76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26" name="Google Shape;7026;p84"/>
          <p:cNvGrpSpPr/>
          <p:nvPr/>
        </p:nvGrpSpPr>
        <p:grpSpPr>
          <a:xfrm>
            <a:off x="6638620" y="3173090"/>
            <a:ext cx="315307" cy="351910"/>
            <a:chOff x="-23962425" y="3519475"/>
            <a:chExt cx="264675" cy="295400"/>
          </a:xfrm>
        </p:grpSpPr>
        <p:sp>
          <p:nvSpPr>
            <p:cNvPr id="7027" name="Google Shape;7027;p84"/>
            <p:cNvSpPr/>
            <p:nvPr/>
          </p:nvSpPr>
          <p:spPr>
            <a:xfrm>
              <a:off x="-23961625" y="3580925"/>
              <a:ext cx="263875" cy="233950"/>
            </a:xfrm>
            <a:custGeom>
              <a:avLst/>
              <a:gdLst/>
              <a:ahLst/>
              <a:cxnLst/>
              <a:rect l="l" t="t" r="r" b="b"/>
              <a:pathLst>
                <a:path w="10555" h="9358" extrusionOk="0">
                  <a:moveTo>
                    <a:pt x="1701" y="3119"/>
                  </a:moveTo>
                  <a:cubicBezTo>
                    <a:pt x="1890" y="3119"/>
                    <a:pt x="2048" y="3277"/>
                    <a:pt x="2048" y="3466"/>
                  </a:cubicBezTo>
                  <a:lnTo>
                    <a:pt x="2048" y="4159"/>
                  </a:lnTo>
                  <a:cubicBezTo>
                    <a:pt x="2048" y="4379"/>
                    <a:pt x="2205" y="4537"/>
                    <a:pt x="2394" y="4537"/>
                  </a:cubicBezTo>
                  <a:lnTo>
                    <a:pt x="3119" y="4537"/>
                  </a:lnTo>
                  <a:cubicBezTo>
                    <a:pt x="3308" y="4537"/>
                    <a:pt x="3466" y="4663"/>
                    <a:pt x="3466" y="4883"/>
                  </a:cubicBezTo>
                  <a:cubicBezTo>
                    <a:pt x="3466" y="5072"/>
                    <a:pt x="3308" y="5230"/>
                    <a:pt x="3119" y="5230"/>
                  </a:cubicBezTo>
                  <a:lnTo>
                    <a:pt x="2394" y="5230"/>
                  </a:lnTo>
                  <a:cubicBezTo>
                    <a:pt x="1796" y="5198"/>
                    <a:pt x="1323" y="4726"/>
                    <a:pt x="1323" y="4159"/>
                  </a:cubicBezTo>
                  <a:lnTo>
                    <a:pt x="1323" y="3466"/>
                  </a:lnTo>
                  <a:cubicBezTo>
                    <a:pt x="1323" y="3277"/>
                    <a:pt x="1512" y="3119"/>
                    <a:pt x="1701" y="3119"/>
                  </a:cubicBezTo>
                  <a:close/>
                  <a:moveTo>
                    <a:pt x="3781" y="6585"/>
                  </a:moveTo>
                  <a:lnTo>
                    <a:pt x="3781" y="6931"/>
                  </a:lnTo>
                  <a:cubicBezTo>
                    <a:pt x="3781" y="7120"/>
                    <a:pt x="3623" y="7278"/>
                    <a:pt x="3434" y="7278"/>
                  </a:cubicBezTo>
                  <a:cubicBezTo>
                    <a:pt x="3214" y="7278"/>
                    <a:pt x="3056" y="7120"/>
                    <a:pt x="3056" y="6931"/>
                  </a:cubicBezTo>
                  <a:lnTo>
                    <a:pt x="3056" y="6585"/>
                  </a:lnTo>
                  <a:close/>
                  <a:moveTo>
                    <a:pt x="6900" y="0"/>
                  </a:moveTo>
                  <a:cubicBezTo>
                    <a:pt x="5986" y="0"/>
                    <a:pt x="5293" y="693"/>
                    <a:pt x="5293" y="1607"/>
                  </a:cubicBezTo>
                  <a:cubicBezTo>
                    <a:pt x="5293" y="2363"/>
                    <a:pt x="5765" y="2741"/>
                    <a:pt x="6238" y="3182"/>
                  </a:cubicBezTo>
                  <a:lnTo>
                    <a:pt x="7561" y="4379"/>
                  </a:lnTo>
                  <a:lnTo>
                    <a:pt x="7561" y="7624"/>
                  </a:lnTo>
                  <a:cubicBezTo>
                    <a:pt x="7561" y="8223"/>
                    <a:pt x="7089" y="8664"/>
                    <a:pt x="6553" y="8664"/>
                  </a:cubicBezTo>
                  <a:lnTo>
                    <a:pt x="4820" y="8664"/>
                  </a:lnTo>
                  <a:cubicBezTo>
                    <a:pt x="4348" y="8664"/>
                    <a:pt x="3938" y="8349"/>
                    <a:pt x="3812" y="7876"/>
                  </a:cubicBezTo>
                  <a:cubicBezTo>
                    <a:pt x="4222" y="7719"/>
                    <a:pt x="4505" y="7372"/>
                    <a:pt x="4505" y="6931"/>
                  </a:cubicBezTo>
                  <a:lnTo>
                    <a:pt x="4505" y="6585"/>
                  </a:lnTo>
                  <a:lnTo>
                    <a:pt x="5198" y="6585"/>
                  </a:lnTo>
                  <a:cubicBezTo>
                    <a:pt x="6144" y="6585"/>
                    <a:pt x="6931" y="5797"/>
                    <a:pt x="6931" y="4852"/>
                  </a:cubicBezTo>
                  <a:lnTo>
                    <a:pt x="6931" y="4631"/>
                  </a:lnTo>
                  <a:lnTo>
                    <a:pt x="5829" y="3686"/>
                  </a:lnTo>
                  <a:cubicBezTo>
                    <a:pt x="5671" y="3529"/>
                    <a:pt x="5482" y="3371"/>
                    <a:pt x="5293" y="3182"/>
                  </a:cubicBezTo>
                  <a:cubicBezTo>
                    <a:pt x="4568" y="3151"/>
                    <a:pt x="3875" y="2899"/>
                    <a:pt x="3182" y="2332"/>
                  </a:cubicBezTo>
                  <a:cubicBezTo>
                    <a:pt x="2720" y="1911"/>
                    <a:pt x="1880" y="1701"/>
                    <a:pt x="1091" y="1701"/>
                  </a:cubicBezTo>
                  <a:cubicBezTo>
                    <a:pt x="697" y="1701"/>
                    <a:pt x="315" y="1754"/>
                    <a:pt x="0" y="1859"/>
                  </a:cubicBezTo>
                  <a:lnTo>
                    <a:pt x="0" y="4883"/>
                  </a:lnTo>
                  <a:cubicBezTo>
                    <a:pt x="0" y="5829"/>
                    <a:pt x="788" y="6616"/>
                    <a:pt x="1733" y="6616"/>
                  </a:cubicBezTo>
                  <a:lnTo>
                    <a:pt x="2457" y="6616"/>
                  </a:lnTo>
                  <a:lnTo>
                    <a:pt x="2457" y="6963"/>
                  </a:lnTo>
                  <a:cubicBezTo>
                    <a:pt x="2394" y="7404"/>
                    <a:pt x="2678" y="7782"/>
                    <a:pt x="3119" y="7908"/>
                  </a:cubicBezTo>
                  <a:cubicBezTo>
                    <a:pt x="3277" y="8727"/>
                    <a:pt x="3970" y="9357"/>
                    <a:pt x="4820" y="9357"/>
                  </a:cubicBezTo>
                  <a:lnTo>
                    <a:pt x="6553" y="9357"/>
                  </a:lnTo>
                  <a:cubicBezTo>
                    <a:pt x="7498" y="9357"/>
                    <a:pt x="8286" y="8569"/>
                    <a:pt x="8286" y="7624"/>
                  </a:cubicBezTo>
                  <a:lnTo>
                    <a:pt x="8286" y="4379"/>
                  </a:lnTo>
                  <a:cubicBezTo>
                    <a:pt x="9294" y="3497"/>
                    <a:pt x="9546" y="3277"/>
                    <a:pt x="9546" y="3277"/>
                  </a:cubicBezTo>
                  <a:cubicBezTo>
                    <a:pt x="9987" y="2867"/>
                    <a:pt x="10554" y="2395"/>
                    <a:pt x="10554" y="1607"/>
                  </a:cubicBezTo>
                  <a:cubicBezTo>
                    <a:pt x="10554" y="693"/>
                    <a:pt x="9830" y="0"/>
                    <a:pt x="8948" y="0"/>
                  </a:cubicBezTo>
                  <a:cubicBezTo>
                    <a:pt x="8538" y="0"/>
                    <a:pt x="8191" y="126"/>
                    <a:pt x="7908" y="347"/>
                  </a:cubicBezTo>
                  <a:cubicBezTo>
                    <a:pt x="7656" y="95"/>
                    <a:pt x="7278" y="0"/>
                    <a:pt x="69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84"/>
            <p:cNvSpPr/>
            <p:nvPr/>
          </p:nvSpPr>
          <p:spPr>
            <a:xfrm>
              <a:off x="-23962425" y="3519475"/>
              <a:ext cx="158350" cy="122125"/>
            </a:xfrm>
            <a:custGeom>
              <a:avLst/>
              <a:gdLst/>
              <a:ahLst/>
              <a:cxnLst/>
              <a:rect l="l" t="t" r="r" b="b"/>
              <a:pathLst>
                <a:path w="6334" h="4885" extrusionOk="0">
                  <a:moveTo>
                    <a:pt x="3844" y="631"/>
                  </a:moveTo>
                  <a:cubicBezTo>
                    <a:pt x="4065" y="631"/>
                    <a:pt x="4222" y="788"/>
                    <a:pt x="4222" y="1009"/>
                  </a:cubicBezTo>
                  <a:lnTo>
                    <a:pt x="4222" y="1387"/>
                  </a:lnTo>
                  <a:lnTo>
                    <a:pt x="2773" y="1387"/>
                  </a:lnTo>
                  <a:lnTo>
                    <a:pt x="2773" y="1009"/>
                  </a:lnTo>
                  <a:cubicBezTo>
                    <a:pt x="2773" y="788"/>
                    <a:pt x="2931" y="631"/>
                    <a:pt x="3151" y="631"/>
                  </a:cubicBezTo>
                  <a:close/>
                  <a:moveTo>
                    <a:pt x="3088" y="1"/>
                  </a:moveTo>
                  <a:cubicBezTo>
                    <a:pt x="2521" y="1"/>
                    <a:pt x="2080" y="473"/>
                    <a:pt x="2080" y="1040"/>
                  </a:cubicBezTo>
                  <a:lnTo>
                    <a:pt x="2080" y="1419"/>
                  </a:lnTo>
                  <a:lnTo>
                    <a:pt x="1733" y="1419"/>
                  </a:lnTo>
                  <a:cubicBezTo>
                    <a:pt x="788" y="1419"/>
                    <a:pt x="1" y="2206"/>
                    <a:pt x="1" y="3151"/>
                  </a:cubicBezTo>
                  <a:lnTo>
                    <a:pt x="1" y="3592"/>
                  </a:lnTo>
                  <a:cubicBezTo>
                    <a:pt x="332" y="3503"/>
                    <a:pt x="705" y="3459"/>
                    <a:pt x="1087" y="3459"/>
                  </a:cubicBezTo>
                  <a:cubicBezTo>
                    <a:pt x="2048" y="3459"/>
                    <a:pt x="3069" y="3736"/>
                    <a:pt x="3655" y="4254"/>
                  </a:cubicBezTo>
                  <a:cubicBezTo>
                    <a:pt x="4002" y="4569"/>
                    <a:pt x="4411" y="4758"/>
                    <a:pt x="4789" y="4884"/>
                  </a:cubicBezTo>
                  <a:cubicBezTo>
                    <a:pt x="4726" y="4664"/>
                    <a:pt x="4632" y="4380"/>
                    <a:pt x="4632" y="4096"/>
                  </a:cubicBezTo>
                  <a:cubicBezTo>
                    <a:pt x="4632" y="2994"/>
                    <a:pt x="5356" y="2112"/>
                    <a:pt x="6333" y="1860"/>
                  </a:cubicBezTo>
                  <a:cubicBezTo>
                    <a:pt x="6018" y="1576"/>
                    <a:pt x="5608" y="1419"/>
                    <a:pt x="5199" y="1419"/>
                  </a:cubicBezTo>
                  <a:lnTo>
                    <a:pt x="4821" y="1419"/>
                  </a:lnTo>
                  <a:lnTo>
                    <a:pt x="4821" y="1040"/>
                  </a:lnTo>
                  <a:cubicBezTo>
                    <a:pt x="4821" y="442"/>
                    <a:pt x="4348"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29" name="Google Shape;7029;p84"/>
          <p:cNvSpPr/>
          <p:nvPr/>
        </p:nvSpPr>
        <p:spPr>
          <a:xfrm>
            <a:off x="6609056" y="3626801"/>
            <a:ext cx="375349" cy="344435"/>
          </a:xfrm>
          <a:custGeom>
            <a:avLst/>
            <a:gdLst/>
            <a:ahLst/>
            <a:cxnLst/>
            <a:rect l="l" t="t" r="r" b="b"/>
            <a:pathLst>
              <a:path w="12603" h="11565" extrusionOk="0">
                <a:moveTo>
                  <a:pt x="9200" y="822"/>
                </a:moveTo>
                <a:lnTo>
                  <a:pt x="11311" y="2933"/>
                </a:lnTo>
                <a:cubicBezTo>
                  <a:pt x="11279" y="3185"/>
                  <a:pt x="11185" y="3437"/>
                  <a:pt x="11090" y="3689"/>
                </a:cubicBezTo>
                <a:lnTo>
                  <a:pt x="8444" y="1074"/>
                </a:lnTo>
                <a:cubicBezTo>
                  <a:pt x="8664" y="948"/>
                  <a:pt x="8916" y="853"/>
                  <a:pt x="9200" y="822"/>
                </a:cubicBezTo>
                <a:close/>
                <a:moveTo>
                  <a:pt x="7814" y="1389"/>
                </a:moveTo>
                <a:lnTo>
                  <a:pt x="10712" y="4287"/>
                </a:lnTo>
                <a:cubicBezTo>
                  <a:pt x="10649" y="4413"/>
                  <a:pt x="10555" y="4476"/>
                  <a:pt x="10492" y="4571"/>
                </a:cubicBezTo>
                <a:cubicBezTo>
                  <a:pt x="10397" y="4634"/>
                  <a:pt x="10334" y="4728"/>
                  <a:pt x="10208" y="4791"/>
                </a:cubicBezTo>
                <a:lnTo>
                  <a:pt x="7310" y="1893"/>
                </a:lnTo>
                <a:cubicBezTo>
                  <a:pt x="7373" y="1798"/>
                  <a:pt x="7467" y="1704"/>
                  <a:pt x="7530" y="1609"/>
                </a:cubicBezTo>
                <a:cubicBezTo>
                  <a:pt x="7625" y="1546"/>
                  <a:pt x="7688" y="1452"/>
                  <a:pt x="7814" y="1389"/>
                </a:cubicBezTo>
                <a:close/>
                <a:moveTo>
                  <a:pt x="6994" y="2523"/>
                </a:moveTo>
                <a:lnTo>
                  <a:pt x="9609" y="5169"/>
                </a:lnTo>
                <a:cubicBezTo>
                  <a:pt x="9389" y="5264"/>
                  <a:pt x="9105" y="5327"/>
                  <a:pt x="8885" y="5390"/>
                </a:cubicBezTo>
                <a:lnTo>
                  <a:pt x="6742" y="3279"/>
                </a:lnTo>
                <a:cubicBezTo>
                  <a:pt x="6774" y="3027"/>
                  <a:pt x="6868" y="2743"/>
                  <a:pt x="6994" y="2523"/>
                </a:cubicBezTo>
                <a:close/>
                <a:moveTo>
                  <a:pt x="3812" y="6209"/>
                </a:moveTo>
                <a:lnTo>
                  <a:pt x="5923" y="8351"/>
                </a:lnTo>
                <a:cubicBezTo>
                  <a:pt x="5892" y="8572"/>
                  <a:pt x="5797" y="8855"/>
                  <a:pt x="5671" y="9107"/>
                </a:cubicBezTo>
                <a:lnTo>
                  <a:pt x="3056" y="6461"/>
                </a:lnTo>
                <a:cubicBezTo>
                  <a:pt x="3277" y="6335"/>
                  <a:pt x="3560" y="6272"/>
                  <a:pt x="3812" y="6209"/>
                </a:cubicBezTo>
                <a:close/>
                <a:moveTo>
                  <a:pt x="2426" y="6776"/>
                </a:moveTo>
                <a:lnTo>
                  <a:pt x="5325" y="9675"/>
                </a:lnTo>
                <a:cubicBezTo>
                  <a:pt x="5262" y="9801"/>
                  <a:pt x="5167" y="9895"/>
                  <a:pt x="5104" y="9958"/>
                </a:cubicBezTo>
                <a:cubicBezTo>
                  <a:pt x="5010" y="10053"/>
                  <a:pt x="4947" y="10116"/>
                  <a:pt x="4821" y="10210"/>
                </a:cubicBezTo>
                <a:lnTo>
                  <a:pt x="1891" y="7280"/>
                </a:lnTo>
                <a:cubicBezTo>
                  <a:pt x="1985" y="7217"/>
                  <a:pt x="2080" y="7091"/>
                  <a:pt x="2143" y="6997"/>
                </a:cubicBezTo>
                <a:cubicBezTo>
                  <a:pt x="2206" y="6934"/>
                  <a:pt x="2300" y="6839"/>
                  <a:pt x="2426" y="6776"/>
                </a:cubicBezTo>
                <a:close/>
                <a:moveTo>
                  <a:pt x="1576" y="7910"/>
                </a:moveTo>
                <a:lnTo>
                  <a:pt x="4222" y="10557"/>
                </a:lnTo>
                <a:cubicBezTo>
                  <a:pt x="4002" y="10620"/>
                  <a:pt x="3718" y="10714"/>
                  <a:pt x="3466" y="10777"/>
                </a:cubicBezTo>
                <a:lnTo>
                  <a:pt x="1355" y="8666"/>
                </a:lnTo>
                <a:cubicBezTo>
                  <a:pt x="1387" y="8414"/>
                  <a:pt x="1481" y="8162"/>
                  <a:pt x="1576" y="7910"/>
                </a:cubicBezTo>
                <a:close/>
                <a:moveTo>
                  <a:pt x="10602" y="0"/>
                </a:moveTo>
                <a:cubicBezTo>
                  <a:pt x="9383" y="0"/>
                  <a:pt x="7954" y="274"/>
                  <a:pt x="7089" y="1168"/>
                </a:cubicBezTo>
                <a:cubicBezTo>
                  <a:pt x="6207" y="2082"/>
                  <a:pt x="5923" y="3500"/>
                  <a:pt x="5923" y="4728"/>
                </a:cubicBezTo>
                <a:cubicBezTo>
                  <a:pt x="6238" y="4760"/>
                  <a:pt x="6459" y="4791"/>
                  <a:pt x="6522" y="4791"/>
                </a:cubicBezTo>
                <a:lnTo>
                  <a:pt x="6585" y="4791"/>
                </a:lnTo>
                <a:lnTo>
                  <a:pt x="6585" y="4130"/>
                </a:lnTo>
                <a:lnTo>
                  <a:pt x="7971" y="5516"/>
                </a:lnTo>
                <a:cubicBezTo>
                  <a:pt x="7751" y="5532"/>
                  <a:pt x="7540" y="5538"/>
                  <a:pt x="7348" y="5538"/>
                </a:cubicBezTo>
                <a:cubicBezTo>
                  <a:pt x="6772" y="5538"/>
                  <a:pt x="6364" y="5484"/>
                  <a:pt x="6364" y="5484"/>
                </a:cubicBezTo>
                <a:cubicBezTo>
                  <a:pt x="6314" y="5459"/>
                  <a:pt x="5810" y="5369"/>
                  <a:pt x="5121" y="5369"/>
                </a:cubicBezTo>
                <a:cubicBezTo>
                  <a:pt x="4077" y="5369"/>
                  <a:pt x="2606" y="5575"/>
                  <a:pt x="1639" y="6524"/>
                </a:cubicBezTo>
                <a:cubicBezTo>
                  <a:pt x="0" y="8162"/>
                  <a:pt x="536" y="11155"/>
                  <a:pt x="567" y="11250"/>
                </a:cubicBezTo>
                <a:cubicBezTo>
                  <a:pt x="599" y="11407"/>
                  <a:pt x="725" y="11533"/>
                  <a:pt x="914" y="11533"/>
                </a:cubicBezTo>
                <a:lnTo>
                  <a:pt x="1009" y="11533"/>
                </a:lnTo>
                <a:cubicBezTo>
                  <a:pt x="1198" y="11502"/>
                  <a:pt x="1324" y="11344"/>
                  <a:pt x="1261" y="11155"/>
                </a:cubicBezTo>
                <a:cubicBezTo>
                  <a:pt x="1261" y="11155"/>
                  <a:pt x="1166" y="10399"/>
                  <a:pt x="1229" y="9517"/>
                </a:cubicBezTo>
                <a:lnTo>
                  <a:pt x="1229" y="9517"/>
                </a:lnTo>
                <a:lnTo>
                  <a:pt x="2615" y="10903"/>
                </a:lnTo>
                <a:cubicBezTo>
                  <a:pt x="2447" y="10903"/>
                  <a:pt x="2293" y="10917"/>
                  <a:pt x="2153" y="10917"/>
                </a:cubicBezTo>
                <a:cubicBezTo>
                  <a:pt x="2083" y="10917"/>
                  <a:pt x="2017" y="10914"/>
                  <a:pt x="1954" y="10903"/>
                </a:cubicBezTo>
                <a:lnTo>
                  <a:pt x="1954" y="10966"/>
                </a:lnTo>
                <a:cubicBezTo>
                  <a:pt x="1985" y="11187"/>
                  <a:pt x="1954" y="11407"/>
                  <a:pt x="1859" y="11565"/>
                </a:cubicBezTo>
                <a:lnTo>
                  <a:pt x="2048" y="11565"/>
                </a:lnTo>
                <a:cubicBezTo>
                  <a:pt x="3277" y="11565"/>
                  <a:pt x="4695" y="11281"/>
                  <a:pt x="5577" y="10399"/>
                </a:cubicBezTo>
                <a:cubicBezTo>
                  <a:pt x="6427" y="9517"/>
                  <a:pt x="6742" y="8068"/>
                  <a:pt x="6742" y="6839"/>
                </a:cubicBezTo>
                <a:cubicBezTo>
                  <a:pt x="6396" y="6808"/>
                  <a:pt x="6144" y="6776"/>
                  <a:pt x="6112" y="6776"/>
                </a:cubicBezTo>
                <a:lnTo>
                  <a:pt x="6049" y="6776"/>
                </a:lnTo>
                <a:lnTo>
                  <a:pt x="6049" y="7438"/>
                </a:lnTo>
                <a:lnTo>
                  <a:pt x="4663" y="6051"/>
                </a:lnTo>
                <a:cubicBezTo>
                  <a:pt x="4876" y="6036"/>
                  <a:pt x="5083" y="6030"/>
                  <a:pt x="5273" y="6030"/>
                </a:cubicBezTo>
                <a:cubicBezTo>
                  <a:pt x="5845" y="6030"/>
                  <a:pt x="6270" y="6083"/>
                  <a:pt x="6270" y="6083"/>
                </a:cubicBezTo>
                <a:cubicBezTo>
                  <a:pt x="6301" y="6083"/>
                  <a:pt x="6837" y="6178"/>
                  <a:pt x="7499" y="6178"/>
                </a:cubicBezTo>
                <a:cubicBezTo>
                  <a:pt x="8727" y="6178"/>
                  <a:pt x="10145" y="5862"/>
                  <a:pt x="10996" y="4980"/>
                </a:cubicBezTo>
                <a:cubicBezTo>
                  <a:pt x="12602" y="3374"/>
                  <a:pt x="12098" y="381"/>
                  <a:pt x="12067" y="255"/>
                </a:cubicBezTo>
                <a:cubicBezTo>
                  <a:pt x="12035" y="160"/>
                  <a:pt x="11878" y="34"/>
                  <a:pt x="11657" y="34"/>
                </a:cubicBezTo>
                <a:cubicBezTo>
                  <a:pt x="11468" y="66"/>
                  <a:pt x="11342" y="223"/>
                  <a:pt x="11405" y="444"/>
                </a:cubicBezTo>
                <a:cubicBezTo>
                  <a:pt x="11405" y="444"/>
                  <a:pt x="11531" y="1168"/>
                  <a:pt x="11437" y="2050"/>
                </a:cubicBezTo>
                <a:lnTo>
                  <a:pt x="10050" y="664"/>
                </a:lnTo>
                <a:cubicBezTo>
                  <a:pt x="10218" y="664"/>
                  <a:pt x="10373" y="650"/>
                  <a:pt x="10513" y="650"/>
                </a:cubicBezTo>
                <a:cubicBezTo>
                  <a:pt x="10583" y="650"/>
                  <a:pt x="10649" y="654"/>
                  <a:pt x="10712" y="664"/>
                </a:cubicBezTo>
                <a:lnTo>
                  <a:pt x="10712" y="601"/>
                </a:lnTo>
                <a:cubicBezTo>
                  <a:pt x="10681" y="381"/>
                  <a:pt x="10712" y="160"/>
                  <a:pt x="10807" y="3"/>
                </a:cubicBezTo>
                <a:cubicBezTo>
                  <a:pt x="10739" y="1"/>
                  <a:pt x="10671" y="0"/>
                  <a:pt x="10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30" name="Google Shape;7030;p84"/>
          <p:cNvGrpSpPr/>
          <p:nvPr/>
        </p:nvGrpSpPr>
        <p:grpSpPr>
          <a:xfrm>
            <a:off x="8017295" y="3623134"/>
            <a:ext cx="239302" cy="351880"/>
            <a:chOff x="-22788075" y="3904625"/>
            <a:chExt cx="200875" cy="295375"/>
          </a:xfrm>
        </p:grpSpPr>
        <p:sp>
          <p:nvSpPr>
            <p:cNvPr id="7031" name="Google Shape;7031;p84"/>
            <p:cNvSpPr/>
            <p:nvPr/>
          </p:nvSpPr>
          <p:spPr>
            <a:xfrm>
              <a:off x="-22775475" y="4165325"/>
              <a:ext cx="65400" cy="34675"/>
            </a:xfrm>
            <a:custGeom>
              <a:avLst/>
              <a:gdLst/>
              <a:ahLst/>
              <a:cxnLst/>
              <a:rect l="l" t="t" r="r" b="b"/>
              <a:pathLst>
                <a:path w="2616" h="1387" extrusionOk="0">
                  <a:moveTo>
                    <a:pt x="32" y="1"/>
                  </a:moveTo>
                  <a:cubicBezTo>
                    <a:pt x="1" y="883"/>
                    <a:pt x="631" y="1387"/>
                    <a:pt x="1292" y="1387"/>
                  </a:cubicBezTo>
                  <a:cubicBezTo>
                    <a:pt x="1985" y="1387"/>
                    <a:pt x="2615" y="85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84"/>
            <p:cNvSpPr/>
            <p:nvPr/>
          </p:nvSpPr>
          <p:spPr>
            <a:xfrm>
              <a:off x="-22669150" y="3904725"/>
              <a:ext cx="81950" cy="244100"/>
            </a:xfrm>
            <a:custGeom>
              <a:avLst/>
              <a:gdLst/>
              <a:ahLst/>
              <a:cxnLst/>
              <a:rect l="l" t="t" r="r" b="b"/>
              <a:pathLst>
                <a:path w="3278" h="9764" extrusionOk="0">
                  <a:moveTo>
                    <a:pt x="1198" y="5541"/>
                  </a:moveTo>
                  <a:cubicBezTo>
                    <a:pt x="1387" y="5604"/>
                    <a:pt x="1544" y="5699"/>
                    <a:pt x="1544" y="5888"/>
                  </a:cubicBezTo>
                  <a:lnTo>
                    <a:pt x="1576" y="6266"/>
                  </a:lnTo>
                  <a:lnTo>
                    <a:pt x="788" y="6266"/>
                  </a:lnTo>
                  <a:lnTo>
                    <a:pt x="788" y="5888"/>
                  </a:lnTo>
                  <a:cubicBezTo>
                    <a:pt x="788" y="5699"/>
                    <a:pt x="946" y="5541"/>
                    <a:pt x="1198" y="5541"/>
                  </a:cubicBezTo>
                  <a:close/>
                  <a:moveTo>
                    <a:pt x="2885" y="0"/>
                  </a:moveTo>
                  <a:cubicBezTo>
                    <a:pt x="2798" y="0"/>
                    <a:pt x="2714" y="40"/>
                    <a:pt x="2647" y="123"/>
                  </a:cubicBezTo>
                  <a:lnTo>
                    <a:pt x="914" y="2202"/>
                  </a:lnTo>
                  <a:cubicBezTo>
                    <a:pt x="883" y="2296"/>
                    <a:pt x="820" y="2360"/>
                    <a:pt x="820" y="2454"/>
                  </a:cubicBezTo>
                  <a:lnTo>
                    <a:pt x="820" y="4974"/>
                  </a:lnTo>
                  <a:cubicBezTo>
                    <a:pt x="442" y="5069"/>
                    <a:pt x="127" y="5478"/>
                    <a:pt x="127" y="5920"/>
                  </a:cubicBezTo>
                  <a:lnTo>
                    <a:pt x="1" y="9763"/>
                  </a:lnTo>
                  <a:lnTo>
                    <a:pt x="2458" y="9763"/>
                  </a:lnTo>
                  <a:lnTo>
                    <a:pt x="2238" y="5857"/>
                  </a:lnTo>
                  <a:cubicBezTo>
                    <a:pt x="2206" y="5447"/>
                    <a:pt x="1923" y="5069"/>
                    <a:pt x="1513" y="4974"/>
                  </a:cubicBezTo>
                  <a:lnTo>
                    <a:pt x="1513" y="2549"/>
                  </a:lnTo>
                  <a:lnTo>
                    <a:pt x="3151" y="595"/>
                  </a:lnTo>
                  <a:cubicBezTo>
                    <a:pt x="3277" y="375"/>
                    <a:pt x="3277" y="186"/>
                    <a:pt x="3120" y="91"/>
                  </a:cubicBezTo>
                  <a:cubicBezTo>
                    <a:pt x="3045" y="32"/>
                    <a:pt x="2964" y="0"/>
                    <a:pt x="2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84"/>
            <p:cNvSpPr/>
            <p:nvPr/>
          </p:nvSpPr>
          <p:spPr>
            <a:xfrm>
              <a:off x="-22788075" y="3904625"/>
              <a:ext cx="87450" cy="244200"/>
            </a:xfrm>
            <a:custGeom>
              <a:avLst/>
              <a:gdLst/>
              <a:ahLst/>
              <a:cxnLst/>
              <a:rect l="l" t="t" r="r" b="b"/>
              <a:pathLst>
                <a:path w="3498" h="9768" extrusionOk="0">
                  <a:moveTo>
                    <a:pt x="1733" y="1355"/>
                  </a:moveTo>
                  <a:cubicBezTo>
                    <a:pt x="1922" y="1355"/>
                    <a:pt x="2080" y="1513"/>
                    <a:pt x="2080" y="1702"/>
                  </a:cubicBezTo>
                  <a:cubicBezTo>
                    <a:pt x="2080" y="1922"/>
                    <a:pt x="1922" y="2048"/>
                    <a:pt x="1733" y="2048"/>
                  </a:cubicBezTo>
                  <a:cubicBezTo>
                    <a:pt x="1544" y="2048"/>
                    <a:pt x="1387" y="1891"/>
                    <a:pt x="1387" y="1702"/>
                  </a:cubicBezTo>
                  <a:cubicBezTo>
                    <a:pt x="1387" y="1513"/>
                    <a:pt x="1544" y="1355"/>
                    <a:pt x="1733" y="1355"/>
                  </a:cubicBezTo>
                  <a:close/>
                  <a:moveTo>
                    <a:pt x="1765" y="5545"/>
                  </a:moveTo>
                  <a:cubicBezTo>
                    <a:pt x="1954" y="5608"/>
                    <a:pt x="2111" y="5703"/>
                    <a:pt x="2111" y="5892"/>
                  </a:cubicBezTo>
                  <a:lnTo>
                    <a:pt x="2174" y="6270"/>
                  </a:lnTo>
                  <a:lnTo>
                    <a:pt x="1387" y="6270"/>
                  </a:lnTo>
                  <a:lnTo>
                    <a:pt x="1387" y="5892"/>
                  </a:lnTo>
                  <a:cubicBezTo>
                    <a:pt x="1387" y="5703"/>
                    <a:pt x="1544" y="5545"/>
                    <a:pt x="1765" y="5545"/>
                  </a:cubicBezTo>
                  <a:close/>
                  <a:moveTo>
                    <a:pt x="1733" y="1"/>
                  </a:moveTo>
                  <a:cubicBezTo>
                    <a:pt x="788" y="1"/>
                    <a:pt x="0" y="788"/>
                    <a:pt x="0" y="1733"/>
                  </a:cubicBezTo>
                  <a:cubicBezTo>
                    <a:pt x="0" y="2553"/>
                    <a:pt x="599" y="3277"/>
                    <a:pt x="1387" y="3435"/>
                  </a:cubicBezTo>
                  <a:lnTo>
                    <a:pt x="1387" y="4947"/>
                  </a:lnTo>
                  <a:cubicBezTo>
                    <a:pt x="977" y="5073"/>
                    <a:pt x="662" y="5482"/>
                    <a:pt x="662" y="5892"/>
                  </a:cubicBezTo>
                  <a:lnTo>
                    <a:pt x="536" y="9767"/>
                  </a:lnTo>
                  <a:lnTo>
                    <a:pt x="2993" y="9767"/>
                  </a:lnTo>
                  <a:lnTo>
                    <a:pt x="2804" y="5861"/>
                  </a:lnTo>
                  <a:cubicBezTo>
                    <a:pt x="2741" y="5419"/>
                    <a:pt x="2489" y="5073"/>
                    <a:pt x="2048" y="4947"/>
                  </a:cubicBezTo>
                  <a:lnTo>
                    <a:pt x="2048" y="3435"/>
                  </a:lnTo>
                  <a:cubicBezTo>
                    <a:pt x="2836" y="3277"/>
                    <a:pt x="3435" y="2553"/>
                    <a:pt x="3435" y="1733"/>
                  </a:cubicBezTo>
                  <a:cubicBezTo>
                    <a:pt x="3498" y="757"/>
                    <a:pt x="271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84"/>
            <p:cNvSpPr/>
            <p:nvPr/>
          </p:nvSpPr>
          <p:spPr>
            <a:xfrm>
              <a:off x="-22670725" y="4165325"/>
              <a:ext cx="64625" cy="34675"/>
            </a:xfrm>
            <a:custGeom>
              <a:avLst/>
              <a:gdLst/>
              <a:ahLst/>
              <a:cxnLst/>
              <a:rect l="l" t="t" r="r" b="b"/>
              <a:pathLst>
                <a:path w="2585" h="1387" extrusionOk="0">
                  <a:moveTo>
                    <a:pt x="32" y="1"/>
                  </a:moveTo>
                  <a:cubicBezTo>
                    <a:pt x="1" y="883"/>
                    <a:pt x="631" y="1387"/>
                    <a:pt x="1292" y="1387"/>
                  </a:cubicBezTo>
                  <a:cubicBezTo>
                    <a:pt x="1954" y="1387"/>
                    <a:pt x="2584" y="851"/>
                    <a:pt x="25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5" name="Google Shape;7035;p84"/>
          <p:cNvGrpSpPr/>
          <p:nvPr/>
        </p:nvGrpSpPr>
        <p:grpSpPr>
          <a:xfrm>
            <a:off x="6172593" y="1306499"/>
            <a:ext cx="354710" cy="352803"/>
            <a:chOff x="-27351575" y="3175300"/>
            <a:chExt cx="297750" cy="296150"/>
          </a:xfrm>
        </p:grpSpPr>
        <p:sp>
          <p:nvSpPr>
            <p:cNvPr id="7036" name="Google Shape;7036;p84"/>
            <p:cNvSpPr/>
            <p:nvPr/>
          </p:nvSpPr>
          <p:spPr>
            <a:xfrm>
              <a:off x="-27351575" y="3175300"/>
              <a:ext cx="296975" cy="157550"/>
            </a:xfrm>
            <a:custGeom>
              <a:avLst/>
              <a:gdLst/>
              <a:ahLst/>
              <a:cxnLst/>
              <a:rect l="l" t="t" r="r" b="b"/>
              <a:pathLst>
                <a:path w="11879" h="6302" extrusionOk="0">
                  <a:moveTo>
                    <a:pt x="7688" y="2080"/>
                  </a:moveTo>
                  <a:lnTo>
                    <a:pt x="7688" y="2836"/>
                  </a:lnTo>
                  <a:lnTo>
                    <a:pt x="4191" y="2836"/>
                  </a:lnTo>
                  <a:lnTo>
                    <a:pt x="4191" y="2080"/>
                  </a:lnTo>
                  <a:close/>
                  <a:moveTo>
                    <a:pt x="10177" y="3497"/>
                  </a:moveTo>
                  <a:cubicBezTo>
                    <a:pt x="10586" y="3497"/>
                    <a:pt x="10996" y="3781"/>
                    <a:pt x="11154" y="4222"/>
                  </a:cubicBezTo>
                  <a:lnTo>
                    <a:pt x="820" y="4222"/>
                  </a:lnTo>
                  <a:cubicBezTo>
                    <a:pt x="914" y="3812"/>
                    <a:pt x="1292" y="3497"/>
                    <a:pt x="1765" y="3497"/>
                  </a:cubicBezTo>
                  <a:close/>
                  <a:moveTo>
                    <a:pt x="3844" y="0"/>
                  </a:moveTo>
                  <a:cubicBezTo>
                    <a:pt x="2899" y="0"/>
                    <a:pt x="2112" y="788"/>
                    <a:pt x="2112" y="1733"/>
                  </a:cubicBezTo>
                  <a:lnTo>
                    <a:pt x="2112" y="2836"/>
                  </a:lnTo>
                  <a:lnTo>
                    <a:pt x="1734" y="2836"/>
                  </a:lnTo>
                  <a:cubicBezTo>
                    <a:pt x="788" y="2836"/>
                    <a:pt x="1" y="3623"/>
                    <a:pt x="1" y="4568"/>
                  </a:cubicBezTo>
                  <a:lnTo>
                    <a:pt x="1" y="6301"/>
                  </a:lnTo>
                  <a:lnTo>
                    <a:pt x="1387" y="6301"/>
                  </a:lnTo>
                  <a:lnTo>
                    <a:pt x="1387" y="5955"/>
                  </a:lnTo>
                  <a:lnTo>
                    <a:pt x="1418" y="5955"/>
                  </a:lnTo>
                  <a:cubicBezTo>
                    <a:pt x="1418" y="5734"/>
                    <a:pt x="1576" y="5577"/>
                    <a:pt x="1765" y="5577"/>
                  </a:cubicBezTo>
                  <a:lnTo>
                    <a:pt x="3151" y="5577"/>
                  </a:lnTo>
                  <a:cubicBezTo>
                    <a:pt x="3340" y="5577"/>
                    <a:pt x="3529" y="5734"/>
                    <a:pt x="3529" y="5955"/>
                  </a:cubicBezTo>
                  <a:lnTo>
                    <a:pt x="3529" y="6301"/>
                  </a:lnTo>
                  <a:lnTo>
                    <a:pt x="8413" y="6301"/>
                  </a:lnTo>
                  <a:lnTo>
                    <a:pt x="8413" y="5955"/>
                  </a:lnTo>
                  <a:cubicBezTo>
                    <a:pt x="8413" y="5734"/>
                    <a:pt x="8570" y="5577"/>
                    <a:pt x="8759" y="5577"/>
                  </a:cubicBezTo>
                  <a:lnTo>
                    <a:pt x="10145" y="5577"/>
                  </a:lnTo>
                  <a:cubicBezTo>
                    <a:pt x="10334" y="5577"/>
                    <a:pt x="10492" y="5734"/>
                    <a:pt x="10492" y="5955"/>
                  </a:cubicBezTo>
                  <a:lnTo>
                    <a:pt x="10492" y="6301"/>
                  </a:lnTo>
                  <a:lnTo>
                    <a:pt x="11878" y="6301"/>
                  </a:lnTo>
                  <a:lnTo>
                    <a:pt x="11878" y="4568"/>
                  </a:lnTo>
                  <a:cubicBezTo>
                    <a:pt x="11878" y="3623"/>
                    <a:pt x="11091" y="2836"/>
                    <a:pt x="10145" y="2836"/>
                  </a:cubicBezTo>
                  <a:lnTo>
                    <a:pt x="9767" y="2836"/>
                  </a:lnTo>
                  <a:lnTo>
                    <a:pt x="9767" y="1733"/>
                  </a:lnTo>
                  <a:cubicBezTo>
                    <a:pt x="9767" y="788"/>
                    <a:pt x="8980"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84"/>
            <p:cNvSpPr/>
            <p:nvPr/>
          </p:nvSpPr>
          <p:spPr>
            <a:xfrm>
              <a:off x="-27123950" y="3332825"/>
              <a:ext cx="17350" cy="52000"/>
            </a:xfrm>
            <a:custGeom>
              <a:avLst/>
              <a:gdLst/>
              <a:ahLst/>
              <a:cxnLst/>
              <a:rect l="l" t="t" r="r" b="b"/>
              <a:pathLst>
                <a:path w="694" h="2080" extrusionOk="0">
                  <a:moveTo>
                    <a:pt x="1" y="0"/>
                  </a:moveTo>
                  <a:lnTo>
                    <a:pt x="1" y="1733"/>
                  </a:lnTo>
                  <a:cubicBezTo>
                    <a:pt x="1" y="1922"/>
                    <a:pt x="158" y="2079"/>
                    <a:pt x="347" y="2079"/>
                  </a:cubicBezTo>
                  <a:cubicBezTo>
                    <a:pt x="536" y="2079"/>
                    <a:pt x="694" y="1922"/>
                    <a:pt x="694" y="1733"/>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84"/>
            <p:cNvSpPr/>
            <p:nvPr/>
          </p:nvSpPr>
          <p:spPr>
            <a:xfrm>
              <a:off x="-27350775" y="3350150"/>
              <a:ext cx="296950" cy="121300"/>
            </a:xfrm>
            <a:custGeom>
              <a:avLst/>
              <a:gdLst/>
              <a:ahLst/>
              <a:cxnLst/>
              <a:rect l="l" t="t" r="r" b="b"/>
              <a:pathLst>
                <a:path w="11878" h="4852" extrusionOk="0">
                  <a:moveTo>
                    <a:pt x="5923" y="693"/>
                  </a:moveTo>
                  <a:cubicBezTo>
                    <a:pt x="6112" y="693"/>
                    <a:pt x="6270" y="851"/>
                    <a:pt x="6270" y="1040"/>
                  </a:cubicBezTo>
                  <a:lnTo>
                    <a:pt x="6270" y="1733"/>
                  </a:lnTo>
                  <a:lnTo>
                    <a:pt x="6994" y="1733"/>
                  </a:lnTo>
                  <a:cubicBezTo>
                    <a:pt x="7183" y="1733"/>
                    <a:pt x="7341" y="1891"/>
                    <a:pt x="7341" y="2080"/>
                  </a:cubicBezTo>
                  <a:cubicBezTo>
                    <a:pt x="7341" y="2300"/>
                    <a:pt x="7183" y="2458"/>
                    <a:pt x="6994" y="2458"/>
                  </a:cubicBezTo>
                  <a:lnTo>
                    <a:pt x="6270" y="2458"/>
                  </a:lnTo>
                  <a:lnTo>
                    <a:pt x="6270" y="3151"/>
                  </a:lnTo>
                  <a:cubicBezTo>
                    <a:pt x="6270" y="3340"/>
                    <a:pt x="6112" y="3497"/>
                    <a:pt x="5923" y="3497"/>
                  </a:cubicBezTo>
                  <a:cubicBezTo>
                    <a:pt x="5734" y="3497"/>
                    <a:pt x="5577" y="3340"/>
                    <a:pt x="5577" y="3151"/>
                  </a:cubicBezTo>
                  <a:lnTo>
                    <a:pt x="5577" y="2458"/>
                  </a:lnTo>
                  <a:lnTo>
                    <a:pt x="4852" y="2458"/>
                  </a:lnTo>
                  <a:cubicBezTo>
                    <a:pt x="4663" y="2458"/>
                    <a:pt x="4505" y="2300"/>
                    <a:pt x="4505" y="2080"/>
                  </a:cubicBezTo>
                  <a:cubicBezTo>
                    <a:pt x="4537" y="1891"/>
                    <a:pt x="4695" y="1733"/>
                    <a:pt x="4852" y="1733"/>
                  </a:cubicBezTo>
                  <a:lnTo>
                    <a:pt x="5577" y="1733"/>
                  </a:lnTo>
                  <a:lnTo>
                    <a:pt x="5577" y="1040"/>
                  </a:lnTo>
                  <a:cubicBezTo>
                    <a:pt x="5577" y="851"/>
                    <a:pt x="5734" y="693"/>
                    <a:pt x="5923" y="693"/>
                  </a:cubicBezTo>
                  <a:close/>
                  <a:moveTo>
                    <a:pt x="126" y="0"/>
                  </a:moveTo>
                  <a:lnTo>
                    <a:pt x="126" y="3119"/>
                  </a:lnTo>
                  <a:cubicBezTo>
                    <a:pt x="0" y="4064"/>
                    <a:pt x="756" y="4852"/>
                    <a:pt x="1733" y="4852"/>
                  </a:cubicBezTo>
                  <a:lnTo>
                    <a:pt x="10145" y="4852"/>
                  </a:lnTo>
                  <a:cubicBezTo>
                    <a:pt x="11090" y="4852"/>
                    <a:pt x="11878" y="4064"/>
                    <a:pt x="11878" y="3119"/>
                  </a:cubicBezTo>
                  <a:lnTo>
                    <a:pt x="11878" y="0"/>
                  </a:lnTo>
                  <a:lnTo>
                    <a:pt x="10491" y="0"/>
                  </a:lnTo>
                  <a:lnTo>
                    <a:pt x="10491" y="1040"/>
                  </a:lnTo>
                  <a:cubicBezTo>
                    <a:pt x="10491" y="1639"/>
                    <a:pt x="10019" y="2048"/>
                    <a:pt x="9452" y="2048"/>
                  </a:cubicBezTo>
                  <a:cubicBezTo>
                    <a:pt x="8885" y="2048"/>
                    <a:pt x="8444" y="1576"/>
                    <a:pt x="8444" y="1040"/>
                  </a:cubicBezTo>
                  <a:lnTo>
                    <a:pt x="8444" y="0"/>
                  </a:lnTo>
                  <a:lnTo>
                    <a:pt x="3560" y="0"/>
                  </a:lnTo>
                  <a:lnTo>
                    <a:pt x="3560" y="1040"/>
                  </a:lnTo>
                  <a:cubicBezTo>
                    <a:pt x="3560" y="1639"/>
                    <a:pt x="3088" y="2048"/>
                    <a:pt x="2521" y="2048"/>
                  </a:cubicBezTo>
                  <a:cubicBezTo>
                    <a:pt x="1954" y="2048"/>
                    <a:pt x="1513" y="1576"/>
                    <a:pt x="1513" y="1040"/>
                  </a:cubicBezTo>
                  <a:lnTo>
                    <a:pt x="151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84"/>
            <p:cNvSpPr/>
            <p:nvPr/>
          </p:nvSpPr>
          <p:spPr>
            <a:xfrm>
              <a:off x="-27299575" y="3332825"/>
              <a:ext cx="18125" cy="52000"/>
            </a:xfrm>
            <a:custGeom>
              <a:avLst/>
              <a:gdLst/>
              <a:ahLst/>
              <a:cxnLst/>
              <a:rect l="l" t="t" r="r" b="b"/>
              <a:pathLst>
                <a:path w="725" h="2080" extrusionOk="0">
                  <a:moveTo>
                    <a:pt x="0" y="0"/>
                  </a:moveTo>
                  <a:lnTo>
                    <a:pt x="0" y="1733"/>
                  </a:lnTo>
                  <a:cubicBezTo>
                    <a:pt x="0" y="1922"/>
                    <a:pt x="158" y="2079"/>
                    <a:pt x="378" y="2079"/>
                  </a:cubicBezTo>
                  <a:cubicBezTo>
                    <a:pt x="567" y="2079"/>
                    <a:pt x="725" y="1922"/>
                    <a:pt x="725" y="1733"/>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0" name="Google Shape;7040;p84"/>
          <p:cNvGrpSpPr/>
          <p:nvPr/>
        </p:nvGrpSpPr>
        <p:grpSpPr>
          <a:xfrm>
            <a:off x="6218402" y="1758809"/>
            <a:ext cx="269293" cy="353072"/>
            <a:chOff x="-27313750" y="3545275"/>
            <a:chExt cx="226050" cy="296375"/>
          </a:xfrm>
        </p:grpSpPr>
        <p:sp>
          <p:nvSpPr>
            <p:cNvPr id="7041" name="Google Shape;7041;p84"/>
            <p:cNvSpPr/>
            <p:nvPr/>
          </p:nvSpPr>
          <p:spPr>
            <a:xfrm>
              <a:off x="-27305100" y="3598450"/>
              <a:ext cx="208750" cy="173100"/>
            </a:xfrm>
            <a:custGeom>
              <a:avLst/>
              <a:gdLst/>
              <a:ahLst/>
              <a:cxnLst/>
              <a:rect l="l" t="t" r="r" b="b"/>
              <a:pathLst>
                <a:path w="8350" h="6924" extrusionOk="0">
                  <a:moveTo>
                    <a:pt x="4128" y="2733"/>
                  </a:moveTo>
                  <a:cubicBezTo>
                    <a:pt x="4380" y="3048"/>
                    <a:pt x="4726" y="3269"/>
                    <a:pt x="5167" y="3552"/>
                  </a:cubicBezTo>
                  <a:lnTo>
                    <a:pt x="5167" y="4497"/>
                  </a:lnTo>
                  <a:cubicBezTo>
                    <a:pt x="5167" y="4844"/>
                    <a:pt x="5010" y="5159"/>
                    <a:pt x="4695" y="5348"/>
                  </a:cubicBezTo>
                  <a:cubicBezTo>
                    <a:pt x="4537" y="5474"/>
                    <a:pt x="4325" y="5537"/>
                    <a:pt x="4112" y="5537"/>
                  </a:cubicBezTo>
                  <a:cubicBezTo>
                    <a:pt x="3899" y="5537"/>
                    <a:pt x="3687" y="5474"/>
                    <a:pt x="3529" y="5348"/>
                  </a:cubicBezTo>
                  <a:cubicBezTo>
                    <a:pt x="3277" y="5159"/>
                    <a:pt x="3057" y="4844"/>
                    <a:pt x="3057" y="4497"/>
                  </a:cubicBezTo>
                  <a:lnTo>
                    <a:pt x="3057" y="3552"/>
                  </a:lnTo>
                  <a:lnTo>
                    <a:pt x="3120" y="3552"/>
                  </a:lnTo>
                  <a:cubicBezTo>
                    <a:pt x="3529" y="3269"/>
                    <a:pt x="3907" y="2985"/>
                    <a:pt x="4128" y="2733"/>
                  </a:cubicBezTo>
                  <a:close/>
                  <a:moveTo>
                    <a:pt x="4222" y="0"/>
                  </a:moveTo>
                  <a:cubicBezTo>
                    <a:pt x="3568" y="0"/>
                    <a:pt x="2915" y="166"/>
                    <a:pt x="2363" y="496"/>
                  </a:cubicBezTo>
                  <a:cubicBezTo>
                    <a:pt x="1702" y="906"/>
                    <a:pt x="1229" y="1473"/>
                    <a:pt x="946" y="2166"/>
                  </a:cubicBezTo>
                  <a:lnTo>
                    <a:pt x="190" y="4560"/>
                  </a:lnTo>
                  <a:cubicBezTo>
                    <a:pt x="1" y="5002"/>
                    <a:pt x="64" y="5474"/>
                    <a:pt x="316" y="5915"/>
                  </a:cubicBezTo>
                  <a:cubicBezTo>
                    <a:pt x="662" y="6514"/>
                    <a:pt x="1324" y="6892"/>
                    <a:pt x="2080" y="6923"/>
                  </a:cubicBezTo>
                  <a:cubicBezTo>
                    <a:pt x="2363" y="6923"/>
                    <a:pt x="2615" y="6892"/>
                    <a:pt x="2805" y="6766"/>
                  </a:cubicBezTo>
                  <a:cubicBezTo>
                    <a:pt x="3120" y="6608"/>
                    <a:pt x="3403" y="6419"/>
                    <a:pt x="3561" y="6104"/>
                  </a:cubicBezTo>
                  <a:cubicBezTo>
                    <a:pt x="3750" y="6199"/>
                    <a:pt x="3939" y="6230"/>
                    <a:pt x="4191" y="6230"/>
                  </a:cubicBezTo>
                  <a:cubicBezTo>
                    <a:pt x="4380" y="6230"/>
                    <a:pt x="4600" y="6199"/>
                    <a:pt x="4821" y="6104"/>
                  </a:cubicBezTo>
                  <a:cubicBezTo>
                    <a:pt x="5010" y="6388"/>
                    <a:pt x="5230" y="6608"/>
                    <a:pt x="5545" y="6766"/>
                  </a:cubicBezTo>
                  <a:cubicBezTo>
                    <a:pt x="5797" y="6892"/>
                    <a:pt x="6018" y="6923"/>
                    <a:pt x="6270" y="6923"/>
                  </a:cubicBezTo>
                  <a:lnTo>
                    <a:pt x="6302" y="6923"/>
                  </a:lnTo>
                  <a:cubicBezTo>
                    <a:pt x="7026" y="6892"/>
                    <a:pt x="7688" y="6451"/>
                    <a:pt x="8034" y="5915"/>
                  </a:cubicBezTo>
                  <a:cubicBezTo>
                    <a:pt x="8318" y="5474"/>
                    <a:pt x="8349" y="5002"/>
                    <a:pt x="8192" y="4623"/>
                  </a:cubicBezTo>
                  <a:lnTo>
                    <a:pt x="7436" y="2135"/>
                  </a:lnTo>
                  <a:cubicBezTo>
                    <a:pt x="7184" y="1473"/>
                    <a:pt x="6711" y="906"/>
                    <a:pt x="6081" y="496"/>
                  </a:cubicBezTo>
                  <a:cubicBezTo>
                    <a:pt x="5530" y="166"/>
                    <a:pt x="4876"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84"/>
            <p:cNvSpPr/>
            <p:nvPr/>
          </p:nvSpPr>
          <p:spPr>
            <a:xfrm>
              <a:off x="-27313750" y="3770725"/>
              <a:ext cx="226050" cy="70925"/>
            </a:xfrm>
            <a:custGeom>
              <a:avLst/>
              <a:gdLst/>
              <a:ahLst/>
              <a:cxnLst/>
              <a:rect l="l" t="t" r="r" b="b"/>
              <a:pathLst>
                <a:path w="9042" h="2837" extrusionOk="0">
                  <a:moveTo>
                    <a:pt x="4159" y="1"/>
                  </a:moveTo>
                  <a:cubicBezTo>
                    <a:pt x="3970" y="190"/>
                    <a:pt x="3686" y="379"/>
                    <a:pt x="3403" y="505"/>
                  </a:cubicBezTo>
                  <a:cubicBezTo>
                    <a:pt x="3151" y="631"/>
                    <a:pt x="2772" y="694"/>
                    <a:pt x="2426" y="694"/>
                  </a:cubicBezTo>
                  <a:cubicBezTo>
                    <a:pt x="1764" y="662"/>
                    <a:pt x="1166" y="442"/>
                    <a:pt x="693" y="32"/>
                  </a:cubicBezTo>
                  <a:cubicBezTo>
                    <a:pt x="252" y="473"/>
                    <a:pt x="0" y="1072"/>
                    <a:pt x="0" y="1734"/>
                  </a:cubicBezTo>
                  <a:lnTo>
                    <a:pt x="0" y="2490"/>
                  </a:lnTo>
                  <a:cubicBezTo>
                    <a:pt x="0" y="2679"/>
                    <a:pt x="158" y="2836"/>
                    <a:pt x="347" y="2836"/>
                  </a:cubicBezTo>
                  <a:lnTo>
                    <a:pt x="8695" y="2836"/>
                  </a:lnTo>
                  <a:cubicBezTo>
                    <a:pt x="8884" y="2836"/>
                    <a:pt x="9042" y="2679"/>
                    <a:pt x="9042" y="2490"/>
                  </a:cubicBezTo>
                  <a:lnTo>
                    <a:pt x="9042" y="1765"/>
                  </a:lnTo>
                  <a:cubicBezTo>
                    <a:pt x="9042" y="1135"/>
                    <a:pt x="8821" y="505"/>
                    <a:pt x="8349" y="95"/>
                  </a:cubicBezTo>
                  <a:cubicBezTo>
                    <a:pt x="7876" y="473"/>
                    <a:pt x="7309" y="725"/>
                    <a:pt x="6679" y="757"/>
                  </a:cubicBezTo>
                  <a:lnTo>
                    <a:pt x="6616" y="757"/>
                  </a:lnTo>
                  <a:cubicBezTo>
                    <a:pt x="6238" y="757"/>
                    <a:pt x="5891" y="662"/>
                    <a:pt x="5576" y="505"/>
                  </a:cubicBezTo>
                  <a:cubicBezTo>
                    <a:pt x="5324" y="379"/>
                    <a:pt x="5072" y="221"/>
                    <a:pt x="4883" y="1"/>
                  </a:cubicBezTo>
                  <a:cubicBezTo>
                    <a:pt x="4757" y="32"/>
                    <a:pt x="4631" y="32"/>
                    <a:pt x="4505" y="32"/>
                  </a:cubicBezTo>
                  <a:cubicBezTo>
                    <a:pt x="4411" y="32"/>
                    <a:pt x="4285" y="32"/>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84"/>
            <p:cNvSpPr/>
            <p:nvPr/>
          </p:nvSpPr>
          <p:spPr>
            <a:xfrm>
              <a:off x="-27261000" y="3545275"/>
              <a:ext cx="122100" cy="51425"/>
            </a:xfrm>
            <a:custGeom>
              <a:avLst/>
              <a:gdLst/>
              <a:ahLst/>
              <a:cxnLst/>
              <a:rect l="l" t="t" r="r" b="b"/>
              <a:pathLst>
                <a:path w="4884" h="2057" extrusionOk="0">
                  <a:moveTo>
                    <a:pt x="2454" y="1"/>
                  </a:moveTo>
                  <a:cubicBezTo>
                    <a:pt x="1639" y="1"/>
                    <a:pt x="820" y="339"/>
                    <a:pt x="127" y="1017"/>
                  </a:cubicBezTo>
                  <a:cubicBezTo>
                    <a:pt x="32" y="1111"/>
                    <a:pt x="1" y="1237"/>
                    <a:pt x="32" y="1332"/>
                  </a:cubicBezTo>
                  <a:lnTo>
                    <a:pt x="190" y="2056"/>
                  </a:lnTo>
                  <a:cubicBezTo>
                    <a:pt x="820" y="1647"/>
                    <a:pt x="1608" y="1458"/>
                    <a:pt x="2395" y="1458"/>
                  </a:cubicBezTo>
                  <a:cubicBezTo>
                    <a:pt x="3183" y="1458"/>
                    <a:pt x="3970" y="1647"/>
                    <a:pt x="4601" y="2056"/>
                  </a:cubicBezTo>
                  <a:lnTo>
                    <a:pt x="4664" y="2056"/>
                  </a:lnTo>
                  <a:lnTo>
                    <a:pt x="4853" y="1332"/>
                  </a:lnTo>
                  <a:cubicBezTo>
                    <a:pt x="4884" y="1237"/>
                    <a:pt x="4853" y="1111"/>
                    <a:pt x="4758" y="1017"/>
                  </a:cubicBezTo>
                  <a:cubicBezTo>
                    <a:pt x="4081" y="339"/>
                    <a:pt x="3269" y="1"/>
                    <a:pt x="24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4" name="Google Shape;7044;p84"/>
          <p:cNvGrpSpPr/>
          <p:nvPr/>
        </p:nvGrpSpPr>
        <p:grpSpPr>
          <a:xfrm>
            <a:off x="6172593" y="2211380"/>
            <a:ext cx="354710" cy="356586"/>
            <a:chOff x="-27351575" y="3915650"/>
            <a:chExt cx="297750" cy="299325"/>
          </a:xfrm>
        </p:grpSpPr>
        <p:sp>
          <p:nvSpPr>
            <p:cNvPr id="7045" name="Google Shape;7045;p84"/>
            <p:cNvSpPr/>
            <p:nvPr/>
          </p:nvSpPr>
          <p:spPr>
            <a:xfrm>
              <a:off x="-27351575" y="4059000"/>
              <a:ext cx="153625" cy="155975"/>
            </a:xfrm>
            <a:custGeom>
              <a:avLst/>
              <a:gdLst/>
              <a:ahLst/>
              <a:cxnLst/>
              <a:rect l="l" t="t" r="r" b="b"/>
              <a:pathLst>
                <a:path w="6145" h="6239" extrusionOk="0">
                  <a:moveTo>
                    <a:pt x="3183" y="1"/>
                  </a:moveTo>
                  <a:lnTo>
                    <a:pt x="2490" y="725"/>
                  </a:lnTo>
                  <a:cubicBezTo>
                    <a:pt x="2206" y="1009"/>
                    <a:pt x="1986" y="1387"/>
                    <a:pt x="1860" y="1828"/>
                  </a:cubicBezTo>
                  <a:cubicBezTo>
                    <a:pt x="1608" y="2742"/>
                    <a:pt x="1229" y="3435"/>
                    <a:pt x="725" y="4002"/>
                  </a:cubicBezTo>
                  <a:lnTo>
                    <a:pt x="316" y="4411"/>
                  </a:lnTo>
                  <a:cubicBezTo>
                    <a:pt x="127" y="4632"/>
                    <a:pt x="1" y="4884"/>
                    <a:pt x="1" y="5167"/>
                  </a:cubicBezTo>
                  <a:cubicBezTo>
                    <a:pt x="1" y="5451"/>
                    <a:pt x="127" y="5734"/>
                    <a:pt x="316" y="5923"/>
                  </a:cubicBezTo>
                  <a:cubicBezTo>
                    <a:pt x="505" y="6113"/>
                    <a:pt x="788" y="6239"/>
                    <a:pt x="1072" y="6239"/>
                  </a:cubicBezTo>
                  <a:cubicBezTo>
                    <a:pt x="1355" y="6113"/>
                    <a:pt x="1608" y="5986"/>
                    <a:pt x="1765" y="5797"/>
                  </a:cubicBezTo>
                  <a:lnTo>
                    <a:pt x="2206" y="5419"/>
                  </a:lnTo>
                  <a:cubicBezTo>
                    <a:pt x="2710" y="4884"/>
                    <a:pt x="3435" y="4506"/>
                    <a:pt x="4380" y="4254"/>
                  </a:cubicBezTo>
                  <a:cubicBezTo>
                    <a:pt x="4664" y="4191"/>
                    <a:pt x="4916" y="4033"/>
                    <a:pt x="5168" y="3876"/>
                  </a:cubicBezTo>
                  <a:lnTo>
                    <a:pt x="4664" y="3372"/>
                  </a:lnTo>
                  <a:cubicBezTo>
                    <a:pt x="4537" y="3246"/>
                    <a:pt x="4537" y="2994"/>
                    <a:pt x="4664" y="2899"/>
                  </a:cubicBezTo>
                  <a:cubicBezTo>
                    <a:pt x="4711" y="2836"/>
                    <a:pt x="4797" y="2805"/>
                    <a:pt x="4888" y="2805"/>
                  </a:cubicBezTo>
                  <a:cubicBezTo>
                    <a:pt x="4979" y="2805"/>
                    <a:pt x="5073" y="2836"/>
                    <a:pt x="5136" y="2899"/>
                  </a:cubicBezTo>
                  <a:lnTo>
                    <a:pt x="5672" y="3435"/>
                  </a:lnTo>
                  <a:lnTo>
                    <a:pt x="6144" y="2962"/>
                  </a:lnTo>
                  <a:lnTo>
                    <a:pt x="31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84"/>
            <p:cNvSpPr/>
            <p:nvPr/>
          </p:nvSpPr>
          <p:spPr>
            <a:xfrm>
              <a:off x="-27257050" y="3915650"/>
              <a:ext cx="203225" cy="202450"/>
            </a:xfrm>
            <a:custGeom>
              <a:avLst/>
              <a:gdLst/>
              <a:ahLst/>
              <a:cxnLst/>
              <a:rect l="l" t="t" r="r" b="b"/>
              <a:pathLst>
                <a:path w="8129" h="8098" extrusionOk="0">
                  <a:moveTo>
                    <a:pt x="1891" y="2364"/>
                  </a:moveTo>
                  <a:cubicBezTo>
                    <a:pt x="1985" y="2364"/>
                    <a:pt x="2048" y="2395"/>
                    <a:pt x="2143" y="2490"/>
                  </a:cubicBezTo>
                  <a:lnTo>
                    <a:pt x="5545" y="5892"/>
                  </a:lnTo>
                  <a:cubicBezTo>
                    <a:pt x="5671" y="6018"/>
                    <a:pt x="5671" y="6239"/>
                    <a:pt x="5545" y="6365"/>
                  </a:cubicBezTo>
                  <a:cubicBezTo>
                    <a:pt x="5498" y="6428"/>
                    <a:pt x="5411" y="6459"/>
                    <a:pt x="5321" y="6459"/>
                  </a:cubicBezTo>
                  <a:cubicBezTo>
                    <a:pt x="5230" y="6459"/>
                    <a:pt x="5136" y="6428"/>
                    <a:pt x="5073" y="6365"/>
                  </a:cubicBezTo>
                  <a:lnTo>
                    <a:pt x="1670" y="2962"/>
                  </a:lnTo>
                  <a:cubicBezTo>
                    <a:pt x="1544" y="2836"/>
                    <a:pt x="1544" y="2647"/>
                    <a:pt x="1670" y="2490"/>
                  </a:cubicBezTo>
                  <a:cubicBezTo>
                    <a:pt x="1733" y="2395"/>
                    <a:pt x="1828" y="2364"/>
                    <a:pt x="1891" y="2364"/>
                  </a:cubicBezTo>
                  <a:close/>
                  <a:moveTo>
                    <a:pt x="6742" y="1"/>
                  </a:moveTo>
                  <a:cubicBezTo>
                    <a:pt x="6333" y="1"/>
                    <a:pt x="6018" y="158"/>
                    <a:pt x="5766" y="379"/>
                  </a:cubicBezTo>
                  <a:lnTo>
                    <a:pt x="4128" y="2017"/>
                  </a:lnTo>
                  <a:cubicBezTo>
                    <a:pt x="3938" y="2206"/>
                    <a:pt x="3679" y="2301"/>
                    <a:pt x="3415" y="2301"/>
                  </a:cubicBezTo>
                  <a:cubicBezTo>
                    <a:pt x="3151" y="2301"/>
                    <a:pt x="2883" y="2206"/>
                    <a:pt x="2678" y="2017"/>
                  </a:cubicBezTo>
                  <a:cubicBezTo>
                    <a:pt x="2489" y="1812"/>
                    <a:pt x="2229" y="1710"/>
                    <a:pt x="1965" y="1710"/>
                  </a:cubicBezTo>
                  <a:cubicBezTo>
                    <a:pt x="1702" y="1710"/>
                    <a:pt x="1434" y="1812"/>
                    <a:pt x="1229" y="2017"/>
                  </a:cubicBezTo>
                  <a:cubicBezTo>
                    <a:pt x="851" y="2395"/>
                    <a:pt x="851" y="3057"/>
                    <a:pt x="1229" y="3466"/>
                  </a:cubicBezTo>
                  <a:lnTo>
                    <a:pt x="1481" y="3687"/>
                  </a:lnTo>
                  <a:lnTo>
                    <a:pt x="0" y="5167"/>
                  </a:lnTo>
                  <a:lnTo>
                    <a:pt x="2962" y="8097"/>
                  </a:lnTo>
                  <a:lnTo>
                    <a:pt x="3403" y="7625"/>
                  </a:lnTo>
                  <a:lnTo>
                    <a:pt x="2836" y="7089"/>
                  </a:lnTo>
                  <a:cubicBezTo>
                    <a:pt x="2710" y="6963"/>
                    <a:pt x="2710" y="6743"/>
                    <a:pt x="2836" y="6617"/>
                  </a:cubicBezTo>
                  <a:cubicBezTo>
                    <a:pt x="2899" y="6554"/>
                    <a:pt x="2985" y="6522"/>
                    <a:pt x="3072" y="6522"/>
                  </a:cubicBezTo>
                  <a:cubicBezTo>
                    <a:pt x="3159" y="6522"/>
                    <a:pt x="3245" y="6554"/>
                    <a:pt x="3308" y="6617"/>
                  </a:cubicBezTo>
                  <a:lnTo>
                    <a:pt x="3875" y="7152"/>
                  </a:lnTo>
                  <a:lnTo>
                    <a:pt x="4380" y="6648"/>
                  </a:lnTo>
                  <a:lnTo>
                    <a:pt x="4600" y="6900"/>
                  </a:lnTo>
                  <a:cubicBezTo>
                    <a:pt x="4821" y="7089"/>
                    <a:pt x="5073" y="7215"/>
                    <a:pt x="5356" y="7215"/>
                  </a:cubicBezTo>
                  <a:cubicBezTo>
                    <a:pt x="5640" y="7215"/>
                    <a:pt x="5923" y="7089"/>
                    <a:pt x="6112" y="6900"/>
                  </a:cubicBezTo>
                  <a:cubicBezTo>
                    <a:pt x="6490" y="6491"/>
                    <a:pt x="6490" y="5829"/>
                    <a:pt x="6112" y="5420"/>
                  </a:cubicBezTo>
                  <a:cubicBezTo>
                    <a:pt x="5703" y="5041"/>
                    <a:pt x="5703" y="4380"/>
                    <a:pt x="6112" y="3970"/>
                  </a:cubicBezTo>
                  <a:lnTo>
                    <a:pt x="7719" y="2364"/>
                  </a:lnTo>
                  <a:cubicBezTo>
                    <a:pt x="8003" y="2080"/>
                    <a:pt x="8129" y="1733"/>
                    <a:pt x="8129" y="1387"/>
                  </a:cubicBezTo>
                  <a:cubicBezTo>
                    <a:pt x="8129" y="1009"/>
                    <a:pt x="7971" y="662"/>
                    <a:pt x="7719" y="379"/>
                  </a:cubicBezTo>
                  <a:cubicBezTo>
                    <a:pt x="7436" y="127"/>
                    <a:pt x="7120" y="1"/>
                    <a:pt x="6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47" name="Google Shape;7047;p84"/>
          <p:cNvGrpSpPr/>
          <p:nvPr/>
        </p:nvGrpSpPr>
        <p:grpSpPr>
          <a:xfrm>
            <a:off x="4860084" y="2693579"/>
            <a:ext cx="319060" cy="353042"/>
            <a:chOff x="-25445525" y="3175900"/>
            <a:chExt cx="267825" cy="296350"/>
          </a:xfrm>
        </p:grpSpPr>
        <p:sp>
          <p:nvSpPr>
            <p:cNvPr id="7048" name="Google Shape;7048;p84"/>
            <p:cNvSpPr/>
            <p:nvPr/>
          </p:nvSpPr>
          <p:spPr>
            <a:xfrm>
              <a:off x="-25445525" y="3367475"/>
              <a:ext cx="123675" cy="104775"/>
            </a:xfrm>
            <a:custGeom>
              <a:avLst/>
              <a:gdLst/>
              <a:ahLst/>
              <a:cxnLst/>
              <a:rect l="l" t="t" r="r" b="b"/>
              <a:pathLst>
                <a:path w="4947" h="4191" extrusionOk="0">
                  <a:moveTo>
                    <a:pt x="3088" y="0"/>
                  </a:moveTo>
                  <a:cubicBezTo>
                    <a:pt x="2364" y="883"/>
                    <a:pt x="1387" y="2080"/>
                    <a:pt x="127" y="3655"/>
                  </a:cubicBezTo>
                  <a:cubicBezTo>
                    <a:pt x="1" y="3718"/>
                    <a:pt x="1" y="3875"/>
                    <a:pt x="32" y="4001"/>
                  </a:cubicBezTo>
                  <a:cubicBezTo>
                    <a:pt x="95" y="4127"/>
                    <a:pt x="253" y="4191"/>
                    <a:pt x="379" y="4191"/>
                  </a:cubicBezTo>
                  <a:lnTo>
                    <a:pt x="3246" y="4191"/>
                  </a:lnTo>
                  <a:cubicBezTo>
                    <a:pt x="3372" y="4191"/>
                    <a:pt x="3435" y="4159"/>
                    <a:pt x="3529" y="4096"/>
                  </a:cubicBezTo>
                  <a:lnTo>
                    <a:pt x="4947" y="2363"/>
                  </a:lnTo>
                  <a:lnTo>
                    <a:pt x="3466" y="536"/>
                  </a:lnTo>
                  <a:lnTo>
                    <a:pt x="3120" y="63"/>
                  </a:lnTo>
                  <a:cubicBezTo>
                    <a:pt x="3120" y="32"/>
                    <a:pt x="3088" y="32"/>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84"/>
            <p:cNvSpPr/>
            <p:nvPr/>
          </p:nvSpPr>
          <p:spPr>
            <a:xfrm>
              <a:off x="-25398250" y="3175900"/>
              <a:ext cx="220550" cy="296350"/>
            </a:xfrm>
            <a:custGeom>
              <a:avLst/>
              <a:gdLst/>
              <a:ahLst/>
              <a:cxnLst/>
              <a:rect l="l" t="t" r="r" b="b"/>
              <a:pathLst>
                <a:path w="8822" h="11854" extrusionOk="0">
                  <a:moveTo>
                    <a:pt x="3491" y="1"/>
                  </a:moveTo>
                  <a:cubicBezTo>
                    <a:pt x="3420" y="1"/>
                    <a:pt x="3348" y="3"/>
                    <a:pt x="3277" y="8"/>
                  </a:cubicBezTo>
                  <a:cubicBezTo>
                    <a:pt x="1481" y="134"/>
                    <a:pt x="0" y="1709"/>
                    <a:pt x="0" y="3568"/>
                  </a:cubicBezTo>
                  <a:cubicBezTo>
                    <a:pt x="0" y="4733"/>
                    <a:pt x="945" y="6246"/>
                    <a:pt x="1764" y="7285"/>
                  </a:cubicBezTo>
                  <a:lnTo>
                    <a:pt x="2142" y="7758"/>
                  </a:lnTo>
                  <a:lnTo>
                    <a:pt x="5324" y="11759"/>
                  </a:lnTo>
                  <a:cubicBezTo>
                    <a:pt x="5387" y="11822"/>
                    <a:pt x="5482" y="11854"/>
                    <a:pt x="5608" y="11854"/>
                  </a:cubicBezTo>
                  <a:lnTo>
                    <a:pt x="8475" y="11854"/>
                  </a:lnTo>
                  <a:cubicBezTo>
                    <a:pt x="8601" y="11854"/>
                    <a:pt x="8695" y="11790"/>
                    <a:pt x="8790" y="11664"/>
                  </a:cubicBezTo>
                  <a:cubicBezTo>
                    <a:pt x="8821" y="11538"/>
                    <a:pt x="8821" y="11381"/>
                    <a:pt x="8758" y="11318"/>
                  </a:cubicBezTo>
                  <a:cubicBezTo>
                    <a:pt x="7939" y="10278"/>
                    <a:pt x="7183" y="9302"/>
                    <a:pt x="6459" y="8482"/>
                  </a:cubicBezTo>
                  <a:cubicBezTo>
                    <a:pt x="6144" y="8073"/>
                    <a:pt x="5828" y="7695"/>
                    <a:pt x="5513" y="7348"/>
                  </a:cubicBezTo>
                  <a:cubicBezTo>
                    <a:pt x="5387" y="7191"/>
                    <a:pt x="5293" y="7065"/>
                    <a:pt x="5167" y="6907"/>
                  </a:cubicBezTo>
                  <a:cubicBezTo>
                    <a:pt x="4600" y="6246"/>
                    <a:pt x="4127" y="5647"/>
                    <a:pt x="3749" y="5080"/>
                  </a:cubicBezTo>
                  <a:cubicBezTo>
                    <a:pt x="3088" y="4198"/>
                    <a:pt x="2646" y="3568"/>
                    <a:pt x="2363" y="3032"/>
                  </a:cubicBezTo>
                  <a:cubicBezTo>
                    <a:pt x="2174" y="2686"/>
                    <a:pt x="2079" y="2371"/>
                    <a:pt x="2079" y="2182"/>
                  </a:cubicBezTo>
                  <a:cubicBezTo>
                    <a:pt x="2079" y="1425"/>
                    <a:pt x="2678" y="764"/>
                    <a:pt x="3466" y="764"/>
                  </a:cubicBezTo>
                  <a:cubicBezTo>
                    <a:pt x="4253" y="764"/>
                    <a:pt x="4852" y="1425"/>
                    <a:pt x="4852" y="2182"/>
                  </a:cubicBezTo>
                  <a:cubicBezTo>
                    <a:pt x="4852" y="2308"/>
                    <a:pt x="4820" y="2528"/>
                    <a:pt x="4568" y="3001"/>
                  </a:cubicBezTo>
                  <a:cubicBezTo>
                    <a:pt x="4379" y="3347"/>
                    <a:pt x="4159" y="3757"/>
                    <a:pt x="3907" y="4103"/>
                  </a:cubicBezTo>
                  <a:cubicBezTo>
                    <a:pt x="4064" y="4292"/>
                    <a:pt x="4190" y="4513"/>
                    <a:pt x="4316" y="4670"/>
                  </a:cubicBezTo>
                  <a:cubicBezTo>
                    <a:pt x="4694" y="5206"/>
                    <a:pt x="5167" y="5805"/>
                    <a:pt x="5734" y="6435"/>
                  </a:cubicBezTo>
                  <a:lnTo>
                    <a:pt x="5765" y="6466"/>
                  </a:lnTo>
                  <a:cubicBezTo>
                    <a:pt x="6396" y="5521"/>
                    <a:pt x="6931" y="4418"/>
                    <a:pt x="6931" y="3505"/>
                  </a:cubicBezTo>
                  <a:cubicBezTo>
                    <a:pt x="6931" y="1621"/>
                    <a:pt x="5408" y="1"/>
                    <a:pt x="3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84"/>
            <p:cNvSpPr/>
            <p:nvPr/>
          </p:nvSpPr>
          <p:spPr>
            <a:xfrm>
              <a:off x="-25328950" y="3211525"/>
              <a:ext cx="35475" cy="36250"/>
            </a:xfrm>
            <a:custGeom>
              <a:avLst/>
              <a:gdLst/>
              <a:ahLst/>
              <a:cxnLst/>
              <a:rect l="l" t="t" r="r" b="b"/>
              <a:pathLst>
                <a:path w="1419" h="1450" extrusionOk="0">
                  <a:moveTo>
                    <a:pt x="694" y="0"/>
                  </a:moveTo>
                  <a:cubicBezTo>
                    <a:pt x="316" y="0"/>
                    <a:pt x="0" y="347"/>
                    <a:pt x="0" y="757"/>
                  </a:cubicBezTo>
                  <a:cubicBezTo>
                    <a:pt x="0" y="757"/>
                    <a:pt x="0" y="914"/>
                    <a:pt x="190" y="1292"/>
                  </a:cubicBezTo>
                  <a:cubicBezTo>
                    <a:pt x="221" y="1355"/>
                    <a:pt x="221" y="1418"/>
                    <a:pt x="253" y="1450"/>
                  </a:cubicBezTo>
                  <a:cubicBezTo>
                    <a:pt x="379" y="1418"/>
                    <a:pt x="536" y="1387"/>
                    <a:pt x="662" y="1387"/>
                  </a:cubicBezTo>
                  <a:cubicBezTo>
                    <a:pt x="788" y="1387"/>
                    <a:pt x="946" y="1418"/>
                    <a:pt x="1040" y="1450"/>
                  </a:cubicBezTo>
                  <a:cubicBezTo>
                    <a:pt x="1103" y="1418"/>
                    <a:pt x="1135" y="1355"/>
                    <a:pt x="1135" y="1292"/>
                  </a:cubicBezTo>
                  <a:cubicBezTo>
                    <a:pt x="1324" y="914"/>
                    <a:pt x="1324" y="757"/>
                    <a:pt x="1324" y="757"/>
                  </a:cubicBezTo>
                  <a:cubicBezTo>
                    <a:pt x="1418" y="347"/>
                    <a:pt x="1103"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1" name="Google Shape;7051;p84"/>
          <p:cNvGrpSpPr/>
          <p:nvPr/>
        </p:nvGrpSpPr>
        <p:grpSpPr>
          <a:xfrm>
            <a:off x="4841797" y="3183902"/>
            <a:ext cx="355633" cy="330288"/>
            <a:chOff x="-25465200" y="3565175"/>
            <a:chExt cx="298525" cy="277250"/>
          </a:xfrm>
        </p:grpSpPr>
        <p:sp>
          <p:nvSpPr>
            <p:cNvPr id="7052" name="Google Shape;7052;p84"/>
            <p:cNvSpPr/>
            <p:nvPr/>
          </p:nvSpPr>
          <p:spPr>
            <a:xfrm>
              <a:off x="-25413225" y="3565175"/>
              <a:ext cx="172500" cy="103975"/>
            </a:xfrm>
            <a:custGeom>
              <a:avLst/>
              <a:gdLst/>
              <a:ahLst/>
              <a:cxnLst/>
              <a:rect l="l" t="t" r="r" b="b"/>
              <a:pathLst>
                <a:path w="6900" h="4159" extrusionOk="0">
                  <a:moveTo>
                    <a:pt x="4884" y="1166"/>
                  </a:moveTo>
                  <a:lnTo>
                    <a:pt x="5797" y="2079"/>
                  </a:lnTo>
                  <a:lnTo>
                    <a:pt x="4884" y="2079"/>
                  </a:lnTo>
                  <a:lnTo>
                    <a:pt x="4884" y="1166"/>
                  </a:lnTo>
                  <a:close/>
                  <a:moveTo>
                    <a:pt x="379" y="0"/>
                  </a:moveTo>
                  <a:cubicBezTo>
                    <a:pt x="158" y="0"/>
                    <a:pt x="0" y="158"/>
                    <a:pt x="0" y="347"/>
                  </a:cubicBezTo>
                  <a:lnTo>
                    <a:pt x="0" y="3151"/>
                  </a:lnTo>
                  <a:cubicBezTo>
                    <a:pt x="284" y="2899"/>
                    <a:pt x="631" y="2804"/>
                    <a:pt x="1040" y="2804"/>
                  </a:cubicBezTo>
                  <a:lnTo>
                    <a:pt x="4065" y="2804"/>
                  </a:lnTo>
                  <a:cubicBezTo>
                    <a:pt x="4726" y="2804"/>
                    <a:pt x="5325" y="3151"/>
                    <a:pt x="5608" y="3718"/>
                  </a:cubicBezTo>
                  <a:lnTo>
                    <a:pt x="5797" y="4159"/>
                  </a:lnTo>
                  <a:lnTo>
                    <a:pt x="6900" y="4159"/>
                  </a:lnTo>
                  <a:lnTo>
                    <a:pt x="6900" y="2426"/>
                  </a:lnTo>
                  <a:cubicBezTo>
                    <a:pt x="6900" y="2394"/>
                    <a:pt x="6869" y="2237"/>
                    <a:pt x="6774" y="2205"/>
                  </a:cubicBezTo>
                  <a:lnTo>
                    <a:pt x="4695" y="126"/>
                  </a:lnTo>
                  <a:cubicBezTo>
                    <a:pt x="4726" y="32"/>
                    <a:pt x="463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84"/>
            <p:cNvSpPr/>
            <p:nvPr/>
          </p:nvSpPr>
          <p:spPr>
            <a:xfrm>
              <a:off x="-25465200" y="3650225"/>
              <a:ext cx="298525" cy="192200"/>
            </a:xfrm>
            <a:custGeom>
              <a:avLst/>
              <a:gdLst/>
              <a:ahLst/>
              <a:cxnLst/>
              <a:rect l="l" t="t" r="r" b="b"/>
              <a:pathLst>
                <a:path w="11941" h="7688" extrusionOk="0">
                  <a:moveTo>
                    <a:pt x="10838" y="3529"/>
                  </a:moveTo>
                  <a:cubicBezTo>
                    <a:pt x="10964" y="3529"/>
                    <a:pt x="11027" y="3561"/>
                    <a:pt x="11121" y="3655"/>
                  </a:cubicBezTo>
                  <a:cubicBezTo>
                    <a:pt x="11184" y="3718"/>
                    <a:pt x="11184" y="3813"/>
                    <a:pt x="11184" y="3907"/>
                  </a:cubicBezTo>
                  <a:lnTo>
                    <a:pt x="10901" y="5703"/>
                  </a:lnTo>
                  <a:lnTo>
                    <a:pt x="10365" y="3529"/>
                  </a:lnTo>
                  <a:close/>
                  <a:moveTo>
                    <a:pt x="5227" y="2768"/>
                  </a:moveTo>
                  <a:cubicBezTo>
                    <a:pt x="5400" y="2768"/>
                    <a:pt x="5580" y="2884"/>
                    <a:pt x="5608" y="3025"/>
                  </a:cubicBezTo>
                  <a:lnTo>
                    <a:pt x="5892" y="4159"/>
                  </a:lnTo>
                  <a:lnTo>
                    <a:pt x="7341" y="4159"/>
                  </a:lnTo>
                  <a:cubicBezTo>
                    <a:pt x="7530" y="4159"/>
                    <a:pt x="7687" y="4317"/>
                    <a:pt x="7687" y="4506"/>
                  </a:cubicBezTo>
                  <a:cubicBezTo>
                    <a:pt x="7687" y="4758"/>
                    <a:pt x="7530" y="4915"/>
                    <a:pt x="7341" y="4915"/>
                  </a:cubicBezTo>
                  <a:lnTo>
                    <a:pt x="6018" y="4915"/>
                  </a:lnTo>
                  <a:lnTo>
                    <a:pt x="6270" y="5829"/>
                  </a:lnTo>
                  <a:cubicBezTo>
                    <a:pt x="6301" y="6050"/>
                    <a:pt x="6175" y="6207"/>
                    <a:pt x="6018" y="6270"/>
                  </a:cubicBezTo>
                  <a:lnTo>
                    <a:pt x="5955" y="6270"/>
                  </a:lnTo>
                  <a:cubicBezTo>
                    <a:pt x="5797" y="6270"/>
                    <a:pt x="5640" y="6176"/>
                    <a:pt x="5608" y="6018"/>
                  </a:cubicBezTo>
                  <a:lnTo>
                    <a:pt x="5324" y="4852"/>
                  </a:lnTo>
                  <a:lnTo>
                    <a:pt x="3875" y="4852"/>
                  </a:lnTo>
                  <a:cubicBezTo>
                    <a:pt x="3686" y="4852"/>
                    <a:pt x="3529" y="4695"/>
                    <a:pt x="3529" y="4506"/>
                  </a:cubicBezTo>
                  <a:cubicBezTo>
                    <a:pt x="3529" y="4317"/>
                    <a:pt x="3686" y="4159"/>
                    <a:pt x="3875" y="4159"/>
                  </a:cubicBezTo>
                  <a:lnTo>
                    <a:pt x="5167" y="4159"/>
                  </a:lnTo>
                  <a:lnTo>
                    <a:pt x="4946" y="3214"/>
                  </a:lnTo>
                  <a:cubicBezTo>
                    <a:pt x="4883" y="3025"/>
                    <a:pt x="5009" y="2868"/>
                    <a:pt x="5167" y="2773"/>
                  </a:cubicBezTo>
                  <a:cubicBezTo>
                    <a:pt x="5187" y="2770"/>
                    <a:pt x="5207" y="2768"/>
                    <a:pt x="5227" y="2768"/>
                  </a:cubicBezTo>
                  <a:close/>
                  <a:moveTo>
                    <a:pt x="3151" y="1"/>
                  </a:moveTo>
                  <a:cubicBezTo>
                    <a:pt x="2584" y="1"/>
                    <a:pt x="2142" y="473"/>
                    <a:pt x="2142" y="1040"/>
                  </a:cubicBezTo>
                  <a:lnTo>
                    <a:pt x="2142" y="1387"/>
                  </a:lnTo>
                  <a:lnTo>
                    <a:pt x="1103" y="1387"/>
                  </a:lnTo>
                  <a:cubicBezTo>
                    <a:pt x="788" y="1387"/>
                    <a:pt x="473" y="1544"/>
                    <a:pt x="284" y="1796"/>
                  </a:cubicBezTo>
                  <a:cubicBezTo>
                    <a:pt x="95" y="2017"/>
                    <a:pt x="0" y="2332"/>
                    <a:pt x="95" y="2679"/>
                  </a:cubicBezTo>
                  <a:lnTo>
                    <a:pt x="1166" y="6869"/>
                  </a:lnTo>
                  <a:cubicBezTo>
                    <a:pt x="1260" y="7341"/>
                    <a:pt x="1701" y="7656"/>
                    <a:pt x="2174" y="7656"/>
                  </a:cubicBezTo>
                  <a:lnTo>
                    <a:pt x="10995" y="7688"/>
                  </a:lnTo>
                  <a:cubicBezTo>
                    <a:pt x="11153" y="7688"/>
                    <a:pt x="11310" y="7593"/>
                    <a:pt x="11342" y="7436"/>
                  </a:cubicBezTo>
                  <a:lnTo>
                    <a:pt x="11909" y="4033"/>
                  </a:lnTo>
                  <a:cubicBezTo>
                    <a:pt x="11941" y="3718"/>
                    <a:pt x="11846" y="3435"/>
                    <a:pt x="11657" y="3214"/>
                  </a:cubicBezTo>
                  <a:cubicBezTo>
                    <a:pt x="11468" y="2962"/>
                    <a:pt x="11184" y="2868"/>
                    <a:pt x="10869" y="2868"/>
                  </a:cubicBezTo>
                  <a:lnTo>
                    <a:pt x="10208" y="2868"/>
                  </a:lnTo>
                  <a:lnTo>
                    <a:pt x="10050" y="2269"/>
                  </a:lnTo>
                  <a:cubicBezTo>
                    <a:pt x="9924" y="1796"/>
                    <a:pt x="9546" y="1450"/>
                    <a:pt x="9042" y="1450"/>
                  </a:cubicBezTo>
                  <a:lnTo>
                    <a:pt x="7530" y="1450"/>
                  </a:lnTo>
                  <a:lnTo>
                    <a:pt x="7120" y="599"/>
                  </a:lnTo>
                  <a:cubicBezTo>
                    <a:pt x="6963" y="253"/>
                    <a:pt x="6585"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4" name="Google Shape;7054;p84"/>
          <p:cNvGrpSpPr/>
          <p:nvPr/>
        </p:nvGrpSpPr>
        <p:grpSpPr>
          <a:xfrm>
            <a:off x="4841336" y="3623432"/>
            <a:ext cx="356556" cy="351285"/>
            <a:chOff x="-25465200" y="3916150"/>
            <a:chExt cx="299300" cy="294875"/>
          </a:xfrm>
        </p:grpSpPr>
        <p:sp>
          <p:nvSpPr>
            <p:cNvPr id="7055" name="Google Shape;7055;p84"/>
            <p:cNvSpPr/>
            <p:nvPr/>
          </p:nvSpPr>
          <p:spPr>
            <a:xfrm>
              <a:off x="-25316350" y="3916150"/>
              <a:ext cx="150450" cy="149175"/>
            </a:xfrm>
            <a:custGeom>
              <a:avLst/>
              <a:gdLst/>
              <a:ahLst/>
              <a:cxnLst/>
              <a:rect l="l" t="t" r="r" b="b"/>
              <a:pathLst>
                <a:path w="6018" h="5967" extrusionOk="0">
                  <a:moveTo>
                    <a:pt x="3836" y="0"/>
                  </a:moveTo>
                  <a:cubicBezTo>
                    <a:pt x="3278" y="0"/>
                    <a:pt x="2726" y="214"/>
                    <a:pt x="2332" y="642"/>
                  </a:cubicBezTo>
                  <a:lnTo>
                    <a:pt x="1891" y="1083"/>
                  </a:lnTo>
                  <a:lnTo>
                    <a:pt x="2458" y="1619"/>
                  </a:lnTo>
                  <a:cubicBezTo>
                    <a:pt x="2552" y="1745"/>
                    <a:pt x="2552" y="1966"/>
                    <a:pt x="2458" y="2092"/>
                  </a:cubicBezTo>
                  <a:cubicBezTo>
                    <a:pt x="2363" y="2186"/>
                    <a:pt x="2300" y="2218"/>
                    <a:pt x="2206" y="2218"/>
                  </a:cubicBezTo>
                  <a:cubicBezTo>
                    <a:pt x="2143" y="2218"/>
                    <a:pt x="2017" y="2186"/>
                    <a:pt x="1985" y="2092"/>
                  </a:cubicBezTo>
                  <a:lnTo>
                    <a:pt x="1418" y="1556"/>
                  </a:lnTo>
                  <a:lnTo>
                    <a:pt x="946" y="2029"/>
                  </a:lnTo>
                  <a:lnTo>
                    <a:pt x="1513" y="2564"/>
                  </a:lnTo>
                  <a:cubicBezTo>
                    <a:pt x="1607" y="2690"/>
                    <a:pt x="1607" y="2911"/>
                    <a:pt x="1513" y="3037"/>
                  </a:cubicBezTo>
                  <a:cubicBezTo>
                    <a:pt x="1418" y="3131"/>
                    <a:pt x="1355" y="3163"/>
                    <a:pt x="1261" y="3163"/>
                  </a:cubicBezTo>
                  <a:cubicBezTo>
                    <a:pt x="1198" y="3163"/>
                    <a:pt x="1072" y="3131"/>
                    <a:pt x="1040" y="3037"/>
                  </a:cubicBezTo>
                  <a:lnTo>
                    <a:pt x="473" y="2501"/>
                  </a:lnTo>
                  <a:lnTo>
                    <a:pt x="1" y="3005"/>
                  </a:lnTo>
                  <a:lnTo>
                    <a:pt x="2962" y="5967"/>
                  </a:lnTo>
                  <a:lnTo>
                    <a:pt x="5388" y="3478"/>
                  </a:lnTo>
                  <a:cubicBezTo>
                    <a:pt x="5829" y="3037"/>
                    <a:pt x="6018" y="2501"/>
                    <a:pt x="5987" y="1903"/>
                  </a:cubicBezTo>
                  <a:cubicBezTo>
                    <a:pt x="5892" y="1398"/>
                    <a:pt x="5640" y="831"/>
                    <a:pt x="5167" y="453"/>
                  </a:cubicBezTo>
                  <a:cubicBezTo>
                    <a:pt x="4779" y="151"/>
                    <a:pt x="4305" y="0"/>
                    <a:pt x="3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84"/>
            <p:cNvSpPr/>
            <p:nvPr/>
          </p:nvSpPr>
          <p:spPr>
            <a:xfrm>
              <a:off x="-25465200" y="4003875"/>
              <a:ext cx="208725" cy="207150"/>
            </a:xfrm>
            <a:custGeom>
              <a:avLst/>
              <a:gdLst/>
              <a:ahLst/>
              <a:cxnLst/>
              <a:rect l="l" t="t" r="r" b="b"/>
              <a:pathLst>
                <a:path w="8349" h="8286" extrusionOk="0">
                  <a:moveTo>
                    <a:pt x="5419" y="0"/>
                  </a:moveTo>
                  <a:lnTo>
                    <a:pt x="4883" y="567"/>
                  </a:lnTo>
                  <a:lnTo>
                    <a:pt x="5450" y="1103"/>
                  </a:lnTo>
                  <a:cubicBezTo>
                    <a:pt x="5545" y="1229"/>
                    <a:pt x="5545" y="1449"/>
                    <a:pt x="5450" y="1575"/>
                  </a:cubicBezTo>
                  <a:cubicBezTo>
                    <a:pt x="5356" y="1670"/>
                    <a:pt x="5293" y="1702"/>
                    <a:pt x="5198" y="1702"/>
                  </a:cubicBezTo>
                  <a:cubicBezTo>
                    <a:pt x="5135" y="1702"/>
                    <a:pt x="5009" y="1670"/>
                    <a:pt x="4978" y="1575"/>
                  </a:cubicBezTo>
                  <a:lnTo>
                    <a:pt x="4411" y="1040"/>
                  </a:lnTo>
                  <a:lnTo>
                    <a:pt x="3938" y="1512"/>
                  </a:lnTo>
                  <a:lnTo>
                    <a:pt x="4505" y="2048"/>
                  </a:lnTo>
                  <a:cubicBezTo>
                    <a:pt x="4631" y="2174"/>
                    <a:pt x="4631" y="2395"/>
                    <a:pt x="4505" y="2521"/>
                  </a:cubicBezTo>
                  <a:cubicBezTo>
                    <a:pt x="4411" y="2615"/>
                    <a:pt x="4348" y="2647"/>
                    <a:pt x="4253" y="2647"/>
                  </a:cubicBezTo>
                  <a:cubicBezTo>
                    <a:pt x="4190" y="2647"/>
                    <a:pt x="4064" y="2615"/>
                    <a:pt x="4033" y="2521"/>
                  </a:cubicBezTo>
                  <a:lnTo>
                    <a:pt x="3466" y="1985"/>
                  </a:lnTo>
                  <a:lnTo>
                    <a:pt x="3214" y="2237"/>
                  </a:lnTo>
                  <a:cubicBezTo>
                    <a:pt x="2773" y="2678"/>
                    <a:pt x="2458" y="3277"/>
                    <a:pt x="2363" y="3907"/>
                  </a:cubicBezTo>
                  <a:cubicBezTo>
                    <a:pt x="2300" y="4379"/>
                    <a:pt x="2111" y="4852"/>
                    <a:pt x="1733" y="5167"/>
                  </a:cubicBezTo>
                  <a:lnTo>
                    <a:pt x="410" y="6490"/>
                  </a:lnTo>
                  <a:cubicBezTo>
                    <a:pt x="0" y="6900"/>
                    <a:pt x="0" y="7561"/>
                    <a:pt x="410" y="7971"/>
                  </a:cubicBezTo>
                  <a:cubicBezTo>
                    <a:pt x="599" y="8160"/>
                    <a:pt x="882" y="8286"/>
                    <a:pt x="1166" y="8286"/>
                  </a:cubicBezTo>
                  <a:cubicBezTo>
                    <a:pt x="1418" y="8286"/>
                    <a:pt x="1701" y="8160"/>
                    <a:pt x="1890" y="7971"/>
                  </a:cubicBezTo>
                  <a:lnTo>
                    <a:pt x="3245" y="6616"/>
                  </a:lnTo>
                  <a:cubicBezTo>
                    <a:pt x="3592" y="6270"/>
                    <a:pt x="4033" y="6081"/>
                    <a:pt x="4505" y="5986"/>
                  </a:cubicBezTo>
                  <a:cubicBezTo>
                    <a:pt x="5135" y="5923"/>
                    <a:pt x="5734" y="5608"/>
                    <a:pt x="6144" y="5167"/>
                  </a:cubicBezTo>
                  <a:lnTo>
                    <a:pt x="8349" y="2962"/>
                  </a:ln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57" name="Google Shape;7057;p84"/>
          <p:cNvGrpSpPr/>
          <p:nvPr/>
        </p:nvGrpSpPr>
        <p:grpSpPr>
          <a:xfrm>
            <a:off x="7068775" y="2693698"/>
            <a:ext cx="351880" cy="352803"/>
            <a:chOff x="-23615075" y="3148525"/>
            <a:chExt cx="295375" cy="296150"/>
          </a:xfrm>
        </p:grpSpPr>
        <p:sp>
          <p:nvSpPr>
            <p:cNvPr id="7058" name="Google Shape;7058;p84"/>
            <p:cNvSpPr/>
            <p:nvPr/>
          </p:nvSpPr>
          <p:spPr>
            <a:xfrm>
              <a:off x="-23493775" y="3183950"/>
              <a:ext cx="52775" cy="53600"/>
            </a:xfrm>
            <a:custGeom>
              <a:avLst/>
              <a:gdLst/>
              <a:ahLst/>
              <a:cxnLst/>
              <a:rect l="l" t="t" r="r" b="b"/>
              <a:pathLst>
                <a:path w="2111" h="2144" extrusionOk="0">
                  <a:moveTo>
                    <a:pt x="1040" y="1"/>
                  </a:moveTo>
                  <a:cubicBezTo>
                    <a:pt x="851" y="1"/>
                    <a:pt x="693" y="158"/>
                    <a:pt x="693" y="347"/>
                  </a:cubicBezTo>
                  <a:lnTo>
                    <a:pt x="693" y="725"/>
                  </a:lnTo>
                  <a:lnTo>
                    <a:pt x="347" y="725"/>
                  </a:lnTo>
                  <a:cubicBezTo>
                    <a:pt x="158" y="725"/>
                    <a:pt x="0" y="883"/>
                    <a:pt x="0" y="1072"/>
                  </a:cubicBezTo>
                  <a:cubicBezTo>
                    <a:pt x="0" y="1261"/>
                    <a:pt x="158" y="1418"/>
                    <a:pt x="347" y="1418"/>
                  </a:cubicBezTo>
                  <a:lnTo>
                    <a:pt x="693" y="1418"/>
                  </a:lnTo>
                  <a:lnTo>
                    <a:pt x="693" y="1765"/>
                  </a:lnTo>
                  <a:cubicBezTo>
                    <a:pt x="693" y="1986"/>
                    <a:pt x="851" y="2143"/>
                    <a:pt x="1040" y="2143"/>
                  </a:cubicBezTo>
                  <a:cubicBezTo>
                    <a:pt x="1260" y="2143"/>
                    <a:pt x="1418" y="1986"/>
                    <a:pt x="1418" y="1765"/>
                  </a:cubicBezTo>
                  <a:lnTo>
                    <a:pt x="1418" y="1418"/>
                  </a:lnTo>
                  <a:lnTo>
                    <a:pt x="1764" y="1418"/>
                  </a:lnTo>
                  <a:cubicBezTo>
                    <a:pt x="1953" y="1418"/>
                    <a:pt x="2111" y="1261"/>
                    <a:pt x="2111" y="1072"/>
                  </a:cubicBezTo>
                  <a:cubicBezTo>
                    <a:pt x="2111" y="883"/>
                    <a:pt x="1953" y="725"/>
                    <a:pt x="1764" y="725"/>
                  </a:cubicBezTo>
                  <a:lnTo>
                    <a:pt x="1418" y="725"/>
                  </a:lnTo>
                  <a:lnTo>
                    <a:pt x="1418" y="347"/>
                  </a:lnTo>
                  <a:cubicBezTo>
                    <a:pt x="1418" y="158"/>
                    <a:pt x="1260"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84"/>
            <p:cNvSpPr/>
            <p:nvPr/>
          </p:nvSpPr>
          <p:spPr>
            <a:xfrm>
              <a:off x="-23615075" y="3268225"/>
              <a:ext cx="34675" cy="173300"/>
            </a:xfrm>
            <a:custGeom>
              <a:avLst/>
              <a:gdLst/>
              <a:ahLst/>
              <a:cxnLst/>
              <a:rect l="l" t="t" r="r" b="b"/>
              <a:pathLst>
                <a:path w="1387" h="6932" extrusionOk="0">
                  <a:moveTo>
                    <a:pt x="1008" y="1"/>
                  </a:moveTo>
                  <a:cubicBezTo>
                    <a:pt x="441" y="1"/>
                    <a:pt x="0" y="473"/>
                    <a:pt x="0" y="1040"/>
                  </a:cubicBezTo>
                  <a:lnTo>
                    <a:pt x="0" y="6585"/>
                  </a:lnTo>
                  <a:cubicBezTo>
                    <a:pt x="0" y="6774"/>
                    <a:pt x="158" y="6932"/>
                    <a:pt x="347" y="6932"/>
                  </a:cubicBezTo>
                  <a:lnTo>
                    <a:pt x="1386" y="6932"/>
                  </a:lnTo>
                  <a:lnTo>
                    <a:pt x="1386" y="4285"/>
                  </a:lnTo>
                  <a:lnTo>
                    <a:pt x="662" y="4285"/>
                  </a:lnTo>
                  <a:lnTo>
                    <a:pt x="662" y="3561"/>
                  </a:lnTo>
                  <a:lnTo>
                    <a:pt x="1386" y="3561"/>
                  </a:lnTo>
                  <a:lnTo>
                    <a:pt x="1386" y="2868"/>
                  </a:lnTo>
                  <a:lnTo>
                    <a:pt x="662" y="2868"/>
                  </a:lnTo>
                  <a:lnTo>
                    <a:pt x="662" y="2143"/>
                  </a:lnTo>
                  <a:lnTo>
                    <a:pt x="1386" y="2143"/>
                  </a:lnTo>
                  <a:lnTo>
                    <a:pt x="1386" y="1418"/>
                  </a:lnTo>
                  <a:lnTo>
                    <a:pt x="662" y="1418"/>
                  </a:lnTo>
                  <a:lnTo>
                    <a:pt x="662" y="1072"/>
                  </a:lnTo>
                  <a:cubicBezTo>
                    <a:pt x="662" y="883"/>
                    <a:pt x="819" y="725"/>
                    <a:pt x="1008" y="725"/>
                  </a:cubicBezTo>
                  <a:lnTo>
                    <a:pt x="1386" y="725"/>
                  </a:ln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84"/>
            <p:cNvSpPr/>
            <p:nvPr/>
          </p:nvSpPr>
          <p:spPr>
            <a:xfrm>
              <a:off x="-23354375" y="3270600"/>
              <a:ext cx="34675" cy="173300"/>
            </a:xfrm>
            <a:custGeom>
              <a:avLst/>
              <a:gdLst/>
              <a:ahLst/>
              <a:cxnLst/>
              <a:rect l="l" t="t" r="r" b="b"/>
              <a:pathLst>
                <a:path w="1387" h="6932" extrusionOk="0">
                  <a:moveTo>
                    <a:pt x="0" y="0"/>
                  </a:moveTo>
                  <a:lnTo>
                    <a:pt x="0" y="725"/>
                  </a:lnTo>
                  <a:lnTo>
                    <a:pt x="347" y="725"/>
                  </a:lnTo>
                  <a:cubicBezTo>
                    <a:pt x="568" y="725"/>
                    <a:pt x="725" y="882"/>
                    <a:pt x="725" y="1071"/>
                  </a:cubicBezTo>
                  <a:lnTo>
                    <a:pt x="725" y="1418"/>
                  </a:lnTo>
                  <a:lnTo>
                    <a:pt x="0" y="1418"/>
                  </a:lnTo>
                  <a:lnTo>
                    <a:pt x="0" y="2143"/>
                  </a:lnTo>
                  <a:lnTo>
                    <a:pt x="725" y="2143"/>
                  </a:lnTo>
                  <a:lnTo>
                    <a:pt x="725" y="2836"/>
                  </a:lnTo>
                  <a:lnTo>
                    <a:pt x="0" y="2836"/>
                  </a:lnTo>
                  <a:lnTo>
                    <a:pt x="0" y="3560"/>
                  </a:lnTo>
                  <a:lnTo>
                    <a:pt x="725" y="3560"/>
                  </a:lnTo>
                  <a:lnTo>
                    <a:pt x="725" y="4253"/>
                  </a:lnTo>
                  <a:lnTo>
                    <a:pt x="0" y="4253"/>
                  </a:lnTo>
                  <a:lnTo>
                    <a:pt x="0" y="6931"/>
                  </a:lnTo>
                  <a:lnTo>
                    <a:pt x="1040" y="6931"/>
                  </a:lnTo>
                  <a:cubicBezTo>
                    <a:pt x="1229" y="6931"/>
                    <a:pt x="1387" y="6774"/>
                    <a:pt x="1387" y="6585"/>
                  </a:cubicBezTo>
                  <a:lnTo>
                    <a:pt x="1387" y="1040"/>
                  </a:lnTo>
                  <a:cubicBezTo>
                    <a:pt x="1387" y="441"/>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84"/>
            <p:cNvSpPr/>
            <p:nvPr/>
          </p:nvSpPr>
          <p:spPr>
            <a:xfrm>
              <a:off x="-23562300" y="3148525"/>
              <a:ext cx="191400" cy="296150"/>
            </a:xfrm>
            <a:custGeom>
              <a:avLst/>
              <a:gdLst/>
              <a:ahLst/>
              <a:cxnLst/>
              <a:rect l="l" t="t" r="r" b="b"/>
              <a:pathLst>
                <a:path w="7656" h="11846" extrusionOk="0">
                  <a:moveTo>
                    <a:pt x="5545" y="662"/>
                  </a:moveTo>
                  <a:lnTo>
                    <a:pt x="5545" y="1764"/>
                  </a:lnTo>
                  <a:lnTo>
                    <a:pt x="5545" y="4222"/>
                  </a:lnTo>
                  <a:lnTo>
                    <a:pt x="2079" y="4222"/>
                  </a:lnTo>
                  <a:lnTo>
                    <a:pt x="2079" y="1764"/>
                  </a:lnTo>
                  <a:lnTo>
                    <a:pt x="2079" y="662"/>
                  </a:lnTo>
                  <a:close/>
                  <a:moveTo>
                    <a:pt x="3434" y="4883"/>
                  </a:moveTo>
                  <a:lnTo>
                    <a:pt x="3434" y="5608"/>
                  </a:lnTo>
                  <a:lnTo>
                    <a:pt x="2079" y="5608"/>
                  </a:lnTo>
                  <a:lnTo>
                    <a:pt x="2079" y="4883"/>
                  </a:lnTo>
                  <a:close/>
                  <a:moveTo>
                    <a:pt x="5513" y="4883"/>
                  </a:moveTo>
                  <a:lnTo>
                    <a:pt x="5513" y="5608"/>
                  </a:lnTo>
                  <a:lnTo>
                    <a:pt x="4159" y="5608"/>
                  </a:lnTo>
                  <a:lnTo>
                    <a:pt x="4159" y="4883"/>
                  </a:lnTo>
                  <a:close/>
                  <a:moveTo>
                    <a:pt x="3434" y="6301"/>
                  </a:moveTo>
                  <a:lnTo>
                    <a:pt x="3434" y="7026"/>
                  </a:lnTo>
                  <a:lnTo>
                    <a:pt x="2079" y="7026"/>
                  </a:lnTo>
                  <a:lnTo>
                    <a:pt x="2079" y="6301"/>
                  </a:lnTo>
                  <a:close/>
                  <a:moveTo>
                    <a:pt x="5513" y="6301"/>
                  </a:moveTo>
                  <a:lnTo>
                    <a:pt x="5513" y="7026"/>
                  </a:lnTo>
                  <a:lnTo>
                    <a:pt x="4159" y="7026"/>
                  </a:lnTo>
                  <a:lnTo>
                    <a:pt x="4159" y="6301"/>
                  </a:lnTo>
                  <a:close/>
                  <a:moveTo>
                    <a:pt x="3434" y="7687"/>
                  </a:moveTo>
                  <a:lnTo>
                    <a:pt x="3434" y="8380"/>
                  </a:lnTo>
                  <a:lnTo>
                    <a:pt x="2079" y="8380"/>
                  </a:lnTo>
                  <a:lnTo>
                    <a:pt x="2079" y="7687"/>
                  </a:lnTo>
                  <a:close/>
                  <a:moveTo>
                    <a:pt x="5513" y="7687"/>
                  </a:moveTo>
                  <a:lnTo>
                    <a:pt x="5513" y="8380"/>
                  </a:lnTo>
                  <a:lnTo>
                    <a:pt x="4159" y="8380"/>
                  </a:lnTo>
                  <a:lnTo>
                    <a:pt x="4159" y="7687"/>
                  </a:lnTo>
                  <a:close/>
                  <a:moveTo>
                    <a:pt x="1733" y="0"/>
                  </a:moveTo>
                  <a:cubicBezTo>
                    <a:pt x="1544" y="0"/>
                    <a:pt x="1386" y="158"/>
                    <a:pt x="1386" y="347"/>
                  </a:cubicBezTo>
                  <a:lnTo>
                    <a:pt x="1386" y="1449"/>
                  </a:lnTo>
                  <a:lnTo>
                    <a:pt x="1040" y="1449"/>
                  </a:lnTo>
                  <a:cubicBezTo>
                    <a:pt x="441" y="1449"/>
                    <a:pt x="0" y="1922"/>
                    <a:pt x="0" y="2489"/>
                  </a:cubicBezTo>
                  <a:lnTo>
                    <a:pt x="0" y="11846"/>
                  </a:lnTo>
                  <a:lnTo>
                    <a:pt x="2804" y="11846"/>
                  </a:lnTo>
                  <a:lnTo>
                    <a:pt x="2804" y="10491"/>
                  </a:lnTo>
                  <a:lnTo>
                    <a:pt x="4883" y="10491"/>
                  </a:lnTo>
                  <a:cubicBezTo>
                    <a:pt x="4852" y="10586"/>
                    <a:pt x="4852" y="11688"/>
                    <a:pt x="4852" y="11846"/>
                  </a:cubicBezTo>
                  <a:lnTo>
                    <a:pt x="7656" y="11846"/>
                  </a:lnTo>
                  <a:lnTo>
                    <a:pt x="7656" y="2489"/>
                  </a:lnTo>
                  <a:cubicBezTo>
                    <a:pt x="7656" y="1890"/>
                    <a:pt x="7183" y="1449"/>
                    <a:pt x="6616" y="1449"/>
                  </a:cubicBezTo>
                  <a:lnTo>
                    <a:pt x="6270" y="1449"/>
                  </a:lnTo>
                  <a:lnTo>
                    <a:pt x="6270" y="347"/>
                  </a:lnTo>
                  <a:cubicBezTo>
                    <a:pt x="6270" y="158"/>
                    <a:pt x="6112"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2" name="Google Shape;7062;p84"/>
          <p:cNvSpPr/>
          <p:nvPr/>
        </p:nvSpPr>
        <p:spPr>
          <a:xfrm>
            <a:off x="7066872" y="3172057"/>
            <a:ext cx="356586" cy="353876"/>
          </a:xfrm>
          <a:custGeom>
            <a:avLst/>
            <a:gdLst/>
            <a:ahLst/>
            <a:cxnLst/>
            <a:rect l="l" t="t" r="r" b="b"/>
            <a:pathLst>
              <a:path w="11973" h="11882" extrusionOk="0">
                <a:moveTo>
                  <a:pt x="6302" y="725"/>
                </a:moveTo>
                <a:lnTo>
                  <a:pt x="6302" y="1639"/>
                </a:lnTo>
                <a:cubicBezTo>
                  <a:pt x="6302" y="2111"/>
                  <a:pt x="6522" y="2552"/>
                  <a:pt x="6837" y="2867"/>
                </a:cubicBezTo>
                <a:lnTo>
                  <a:pt x="7152" y="3182"/>
                </a:lnTo>
                <a:cubicBezTo>
                  <a:pt x="6900" y="3340"/>
                  <a:pt x="6774" y="3560"/>
                  <a:pt x="6711" y="3749"/>
                </a:cubicBezTo>
                <a:cubicBezTo>
                  <a:pt x="6479" y="3517"/>
                  <a:pt x="6209" y="3407"/>
                  <a:pt x="5942" y="3407"/>
                </a:cubicBezTo>
                <a:cubicBezTo>
                  <a:pt x="5665" y="3407"/>
                  <a:pt x="5392" y="3525"/>
                  <a:pt x="5168" y="3749"/>
                </a:cubicBezTo>
                <a:cubicBezTo>
                  <a:pt x="5042" y="3497"/>
                  <a:pt x="4979" y="3340"/>
                  <a:pt x="4758" y="3151"/>
                </a:cubicBezTo>
                <a:lnTo>
                  <a:pt x="5105" y="2836"/>
                </a:lnTo>
                <a:cubicBezTo>
                  <a:pt x="5420" y="2521"/>
                  <a:pt x="5609" y="2080"/>
                  <a:pt x="5609" y="1607"/>
                </a:cubicBezTo>
                <a:lnTo>
                  <a:pt x="5609" y="725"/>
                </a:lnTo>
                <a:close/>
                <a:moveTo>
                  <a:pt x="5231" y="0"/>
                </a:moveTo>
                <a:cubicBezTo>
                  <a:pt x="5042" y="0"/>
                  <a:pt x="4884" y="158"/>
                  <a:pt x="4884" y="347"/>
                </a:cubicBezTo>
                <a:lnTo>
                  <a:pt x="4884" y="725"/>
                </a:lnTo>
                <a:lnTo>
                  <a:pt x="4884" y="1639"/>
                </a:lnTo>
                <a:cubicBezTo>
                  <a:pt x="4884" y="1922"/>
                  <a:pt x="4758" y="2206"/>
                  <a:pt x="4569" y="2395"/>
                </a:cubicBezTo>
                <a:lnTo>
                  <a:pt x="4096" y="2867"/>
                </a:lnTo>
                <a:lnTo>
                  <a:pt x="4033" y="2867"/>
                </a:lnTo>
                <a:cubicBezTo>
                  <a:pt x="2206" y="2867"/>
                  <a:pt x="127" y="7404"/>
                  <a:pt x="32" y="9830"/>
                </a:cubicBezTo>
                <a:cubicBezTo>
                  <a:pt x="1" y="11311"/>
                  <a:pt x="631" y="11846"/>
                  <a:pt x="1292" y="11846"/>
                </a:cubicBezTo>
                <a:cubicBezTo>
                  <a:pt x="1346" y="11852"/>
                  <a:pt x="1398" y="11855"/>
                  <a:pt x="1450" y="11855"/>
                </a:cubicBezTo>
                <a:cubicBezTo>
                  <a:pt x="2222" y="11855"/>
                  <a:pt x="2817" y="11224"/>
                  <a:pt x="3466" y="10869"/>
                </a:cubicBezTo>
                <a:cubicBezTo>
                  <a:pt x="4033" y="10554"/>
                  <a:pt x="4537" y="10271"/>
                  <a:pt x="4884" y="9767"/>
                </a:cubicBezTo>
                <a:cubicBezTo>
                  <a:pt x="5357" y="9137"/>
                  <a:pt x="5640" y="7593"/>
                  <a:pt x="5640" y="6144"/>
                </a:cubicBezTo>
                <a:lnTo>
                  <a:pt x="5640" y="6144"/>
                </a:lnTo>
                <a:lnTo>
                  <a:pt x="4222" y="7561"/>
                </a:lnTo>
                <a:cubicBezTo>
                  <a:pt x="4222" y="7593"/>
                  <a:pt x="4191" y="7593"/>
                  <a:pt x="4191" y="7624"/>
                </a:cubicBezTo>
                <a:cubicBezTo>
                  <a:pt x="4159" y="7687"/>
                  <a:pt x="4159" y="7687"/>
                  <a:pt x="4096" y="7687"/>
                </a:cubicBezTo>
                <a:lnTo>
                  <a:pt x="2773" y="9011"/>
                </a:lnTo>
                <a:cubicBezTo>
                  <a:pt x="2710" y="9074"/>
                  <a:pt x="2616" y="9105"/>
                  <a:pt x="2525" y="9105"/>
                </a:cubicBezTo>
                <a:cubicBezTo>
                  <a:pt x="2435" y="9105"/>
                  <a:pt x="2348" y="9074"/>
                  <a:pt x="2301" y="9011"/>
                </a:cubicBezTo>
                <a:cubicBezTo>
                  <a:pt x="2175" y="8885"/>
                  <a:pt x="2175" y="8664"/>
                  <a:pt x="2301" y="8538"/>
                </a:cubicBezTo>
                <a:lnTo>
                  <a:pt x="3435" y="7404"/>
                </a:lnTo>
                <a:lnTo>
                  <a:pt x="2994" y="6963"/>
                </a:lnTo>
                <a:cubicBezTo>
                  <a:pt x="2931" y="6900"/>
                  <a:pt x="2899" y="6805"/>
                  <a:pt x="2899" y="6742"/>
                </a:cubicBezTo>
                <a:cubicBezTo>
                  <a:pt x="2899" y="6648"/>
                  <a:pt x="2931" y="6585"/>
                  <a:pt x="2962" y="6490"/>
                </a:cubicBezTo>
                <a:cubicBezTo>
                  <a:pt x="3029" y="6424"/>
                  <a:pt x="3122" y="6384"/>
                  <a:pt x="3213" y="6384"/>
                </a:cubicBezTo>
                <a:cubicBezTo>
                  <a:pt x="3295" y="6384"/>
                  <a:pt x="3375" y="6416"/>
                  <a:pt x="3435" y="6490"/>
                </a:cubicBezTo>
                <a:lnTo>
                  <a:pt x="3907" y="6931"/>
                </a:lnTo>
                <a:lnTo>
                  <a:pt x="5546" y="5262"/>
                </a:lnTo>
                <a:lnTo>
                  <a:pt x="5451" y="4568"/>
                </a:lnTo>
                <a:lnTo>
                  <a:pt x="5703" y="4285"/>
                </a:lnTo>
                <a:cubicBezTo>
                  <a:pt x="5766" y="4222"/>
                  <a:pt x="5861" y="4190"/>
                  <a:pt x="5951" y="4190"/>
                </a:cubicBezTo>
                <a:cubicBezTo>
                  <a:pt x="6042" y="4190"/>
                  <a:pt x="6128" y="4222"/>
                  <a:pt x="6176" y="4285"/>
                </a:cubicBezTo>
                <a:lnTo>
                  <a:pt x="6459" y="4568"/>
                </a:lnTo>
                <a:cubicBezTo>
                  <a:pt x="6428" y="4789"/>
                  <a:pt x="6396" y="5010"/>
                  <a:pt x="6333" y="5262"/>
                </a:cubicBezTo>
                <a:lnTo>
                  <a:pt x="8035" y="6963"/>
                </a:lnTo>
                <a:lnTo>
                  <a:pt x="8476" y="6522"/>
                </a:lnTo>
                <a:cubicBezTo>
                  <a:pt x="8539" y="6475"/>
                  <a:pt x="8625" y="6451"/>
                  <a:pt x="8712" y="6451"/>
                </a:cubicBezTo>
                <a:cubicBezTo>
                  <a:pt x="8799" y="6451"/>
                  <a:pt x="8885" y="6475"/>
                  <a:pt x="8948" y="6522"/>
                </a:cubicBezTo>
                <a:cubicBezTo>
                  <a:pt x="9074" y="6648"/>
                  <a:pt x="9074" y="6900"/>
                  <a:pt x="8948" y="6994"/>
                </a:cubicBezTo>
                <a:lnTo>
                  <a:pt x="8507" y="7435"/>
                </a:lnTo>
                <a:lnTo>
                  <a:pt x="9641" y="8570"/>
                </a:lnTo>
                <a:cubicBezTo>
                  <a:pt x="9767" y="8696"/>
                  <a:pt x="9767" y="8948"/>
                  <a:pt x="9641" y="9042"/>
                </a:cubicBezTo>
                <a:cubicBezTo>
                  <a:pt x="9594" y="9105"/>
                  <a:pt x="9507" y="9137"/>
                  <a:pt x="9417" y="9137"/>
                </a:cubicBezTo>
                <a:cubicBezTo>
                  <a:pt x="9326" y="9137"/>
                  <a:pt x="9232" y="9105"/>
                  <a:pt x="9169" y="9042"/>
                </a:cubicBezTo>
                <a:lnTo>
                  <a:pt x="6302" y="6175"/>
                </a:lnTo>
                <a:lnTo>
                  <a:pt x="6302" y="6175"/>
                </a:lnTo>
                <a:cubicBezTo>
                  <a:pt x="6270" y="7624"/>
                  <a:pt x="6585" y="9168"/>
                  <a:pt x="7058" y="9798"/>
                </a:cubicBezTo>
                <a:cubicBezTo>
                  <a:pt x="7404" y="10302"/>
                  <a:pt x="7909" y="10617"/>
                  <a:pt x="8476" y="10901"/>
                </a:cubicBezTo>
                <a:cubicBezTo>
                  <a:pt x="9136" y="11291"/>
                  <a:pt x="9711" y="11882"/>
                  <a:pt x="10527" y="11882"/>
                </a:cubicBezTo>
                <a:cubicBezTo>
                  <a:pt x="10567" y="11882"/>
                  <a:pt x="10608" y="11881"/>
                  <a:pt x="10649" y="11878"/>
                </a:cubicBezTo>
                <a:cubicBezTo>
                  <a:pt x="11028" y="11846"/>
                  <a:pt x="11973" y="11626"/>
                  <a:pt x="11910" y="9893"/>
                </a:cubicBezTo>
                <a:cubicBezTo>
                  <a:pt x="11752" y="7372"/>
                  <a:pt x="9673" y="2836"/>
                  <a:pt x="7846" y="2836"/>
                </a:cubicBezTo>
                <a:lnTo>
                  <a:pt x="7751" y="2836"/>
                </a:lnTo>
                <a:lnTo>
                  <a:pt x="7310" y="2363"/>
                </a:lnTo>
                <a:cubicBezTo>
                  <a:pt x="7089" y="2174"/>
                  <a:pt x="6963" y="1891"/>
                  <a:pt x="6963" y="1607"/>
                </a:cubicBezTo>
                <a:lnTo>
                  <a:pt x="6963" y="725"/>
                </a:lnTo>
                <a:lnTo>
                  <a:pt x="6963" y="347"/>
                </a:lnTo>
                <a:cubicBezTo>
                  <a:pt x="6963" y="158"/>
                  <a:pt x="6806" y="0"/>
                  <a:pt x="6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3" name="Google Shape;7063;p84"/>
          <p:cNvGrpSpPr/>
          <p:nvPr/>
        </p:nvGrpSpPr>
        <p:grpSpPr>
          <a:xfrm>
            <a:off x="7068299" y="3632977"/>
            <a:ext cx="352833" cy="332194"/>
            <a:chOff x="-23615075" y="3906200"/>
            <a:chExt cx="296175" cy="278850"/>
          </a:xfrm>
        </p:grpSpPr>
        <p:sp>
          <p:nvSpPr>
            <p:cNvPr id="7064" name="Google Shape;7064;p84"/>
            <p:cNvSpPr/>
            <p:nvPr/>
          </p:nvSpPr>
          <p:spPr>
            <a:xfrm>
              <a:off x="-23615075" y="3954250"/>
              <a:ext cx="296175" cy="193775"/>
            </a:xfrm>
            <a:custGeom>
              <a:avLst/>
              <a:gdLst/>
              <a:ahLst/>
              <a:cxnLst/>
              <a:rect l="l" t="t" r="r" b="b"/>
              <a:pathLst>
                <a:path w="11847" h="7751" extrusionOk="0">
                  <a:moveTo>
                    <a:pt x="10838" y="2993"/>
                  </a:moveTo>
                  <a:cubicBezTo>
                    <a:pt x="11027" y="2993"/>
                    <a:pt x="11185" y="3119"/>
                    <a:pt x="11185" y="3340"/>
                  </a:cubicBezTo>
                  <a:cubicBezTo>
                    <a:pt x="11153" y="3403"/>
                    <a:pt x="11153" y="3497"/>
                    <a:pt x="11059" y="3529"/>
                  </a:cubicBezTo>
                  <a:cubicBezTo>
                    <a:pt x="10996" y="3592"/>
                    <a:pt x="10901" y="3687"/>
                    <a:pt x="10806" y="3687"/>
                  </a:cubicBezTo>
                  <a:lnTo>
                    <a:pt x="1040" y="3687"/>
                  </a:lnTo>
                  <a:cubicBezTo>
                    <a:pt x="914" y="3687"/>
                    <a:pt x="819" y="3655"/>
                    <a:pt x="756" y="3529"/>
                  </a:cubicBezTo>
                  <a:cubicBezTo>
                    <a:pt x="725" y="3497"/>
                    <a:pt x="662" y="3403"/>
                    <a:pt x="662" y="3340"/>
                  </a:cubicBezTo>
                  <a:cubicBezTo>
                    <a:pt x="662" y="3119"/>
                    <a:pt x="819" y="2993"/>
                    <a:pt x="1040" y="2993"/>
                  </a:cubicBezTo>
                  <a:close/>
                  <a:moveTo>
                    <a:pt x="9735" y="4411"/>
                  </a:moveTo>
                  <a:cubicBezTo>
                    <a:pt x="9641" y="4947"/>
                    <a:pt x="9357" y="5671"/>
                    <a:pt x="8507" y="6364"/>
                  </a:cubicBezTo>
                  <a:cubicBezTo>
                    <a:pt x="8444" y="6396"/>
                    <a:pt x="8349" y="6459"/>
                    <a:pt x="8318" y="6459"/>
                  </a:cubicBezTo>
                  <a:cubicBezTo>
                    <a:pt x="8192" y="6459"/>
                    <a:pt x="8129" y="6396"/>
                    <a:pt x="8034" y="6333"/>
                  </a:cubicBezTo>
                  <a:cubicBezTo>
                    <a:pt x="7908" y="6175"/>
                    <a:pt x="7971" y="5986"/>
                    <a:pt x="8066" y="5860"/>
                  </a:cubicBezTo>
                  <a:cubicBezTo>
                    <a:pt x="8696" y="5356"/>
                    <a:pt x="8948" y="4821"/>
                    <a:pt x="9011" y="4411"/>
                  </a:cubicBezTo>
                  <a:close/>
                  <a:moveTo>
                    <a:pt x="3497" y="0"/>
                  </a:moveTo>
                  <a:cubicBezTo>
                    <a:pt x="3434" y="95"/>
                    <a:pt x="3340" y="221"/>
                    <a:pt x="3214" y="347"/>
                  </a:cubicBezTo>
                  <a:lnTo>
                    <a:pt x="2237" y="1324"/>
                  </a:lnTo>
                  <a:cubicBezTo>
                    <a:pt x="2111" y="1450"/>
                    <a:pt x="1985" y="1576"/>
                    <a:pt x="1765" y="1639"/>
                  </a:cubicBezTo>
                  <a:lnTo>
                    <a:pt x="2174" y="2237"/>
                  </a:lnTo>
                  <a:lnTo>
                    <a:pt x="1040" y="2237"/>
                  </a:lnTo>
                  <a:cubicBezTo>
                    <a:pt x="441" y="2237"/>
                    <a:pt x="0" y="2710"/>
                    <a:pt x="0" y="3245"/>
                  </a:cubicBezTo>
                  <a:cubicBezTo>
                    <a:pt x="0" y="3497"/>
                    <a:pt x="63" y="3687"/>
                    <a:pt x="189" y="3876"/>
                  </a:cubicBezTo>
                  <a:cubicBezTo>
                    <a:pt x="315" y="4096"/>
                    <a:pt x="504" y="4191"/>
                    <a:pt x="756" y="4254"/>
                  </a:cubicBezTo>
                  <a:cubicBezTo>
                    <a:pt x="945" y="6018"/>
                    <a:pt x="1765" y="6932"/>
                    <a:pt x="2930" y="7719"/>
                  </a:cubicBezTo>
                  <a:cubicBezTo>
                    <a:pt x="2962" y="7751"/>
                    <a:pt x="3025" y="7751"/>
                    <a:pt x="3119" y="7751"/>
                  </a:cubicBezTo>
                  <a:lnTo>
                    <a:pt x="8696" y="7751"/>
                  </a:lnTo>
                  <a:cubicBezTo>
                    <a:pt x="8790" y="7751"/>
                    <a:pt x="8822" y="7719"/>
                    <a:pt x="8916" y="7719"/>
                  </a:cubicBezTo>
                  <a:cubicBezTo>
                    <a:pt x="10239" y="6805"/>
                    <a:pt x="10932" y="5671"/>
                    <a:pt x="11090" y="4254"/>
                  </a:cubicBezTo>
                  <a:cubicBezTo>
                    <a:pt x="11311" y="4159"/>
                    <a:pt x="11500" y="4033"/>
                    <a:pt x="11626" y="3876"/>
                  </a:cubicBezTo>
                  <a:cubicBezTo>
                    <a:pt x="11752" y="3687"/>
                    <a:pt x="11815" y="3497"/>
                    <a:pt x="11815" y="3245"/>
                  </a:cubicBezTo>
                  <a:cubicBezTo>
                    <a:pt x="11846" y="2741"/>
                    <a:pt x="11374" y="2269"/>
                    <a:pt x="10775" y="2269"/>
                  </a:cubicBezTo>
                  <a:lnTo>
                    <a:pt x="10712" y="2269"/>
                  </a:lnTo>
                  <a:cubicBezTo>
                    <a:pt x="10996" y="1733"/>
                    <a:pt x="11153" y="1135"/>
                    <a:pt x="11153" y="536"/>
                  </a:cubicBezTo>
                  <a:cubicBezTo>
                    <a:pt x="11153" y="347"/>
                    <a:pt x="10996" y="189"/>
                    <a:pt x="10775" y="189"/>
                  </a:cubicBezTo>
                  <a:cubicBezTo>
                    <a:pt x="9326" y="189"/>
                    <a:pt x="8034" y="1009"/>
                    <a:pt x="7404" y="2269"/>
                  </a:cubicBezTo>
                  <a:lnTo>
                    <a:pt x="6301" y="2269"/>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84"/>
            <p:cNvSpPr/>
            <p:nvPr/>
          </p:nvSpPr>
          <p:spPr>
            <a:xfrm>
              <a:off x="-23615075" y="3906200"/>
              <a:ext cx="77200" cy="77225"/>
            </a:xfrm>
            <a:custGeom>
              <a:avLst/>
              <a:gdLst/>
              <a:ahLst/>
              <a:cxnLst/>
              <a:rect l="l" t="t" r="r" b="b"/>
              <a:pathLst>
                <a:path w="3088" h="3089" extrusionOk="0">
                  <a:moveTo>
                    <a:pt x="2009" y="1"/>
                  </a:moveTo>
                  <a:cubicBezTo>
                    <a:pt x="1733" y="1"/>
                    <a:pt x="1465" y="95"/>
                    <a:pt x="1292" y="284"/>
                  </a:cubicBezTo>
                  <a:lnTo>
                    <a:pt x="315" y="1292"/>
                  </a:lnTo>
                  <a:cubicBezTo>
                    <a:pt x="126" y="1481"/>
                    <a:pt x="0" y="1765"/>
                    <a:pt x="0" y="2017"/>
                  </a:cubicBezTo>
                  <a:cubicBezTo>
                    <a:pt x="0" y="2301"/>
                    <a:pt x="126" y="2584"/>
                    <a:pt x="315" y="2773"/>
                  </a:cubicBezTo>
                  <a:cubicBezTo>
                    <a:pt x="504" y="2962"/>
                    <a:pt x="756" y="3088"/>
                    <a:pt x="1040" y="3088"/>
                  </a:cubicBezTo>
                  <a:cubicBezTo>
                    <a:pt x="1292" y="3088"/>
                    <a:pt x="1576" y="2962"/>
                    <a:pt x="1765" y="2773"/>
                  </a:cubicBezTo>
                  <a:lnTo>
                    <a:pt x="2773" y="1796"/>
                  </a:lnTo>
                  <a:cubicBezTo>
                    <a:pt x="2962" y="1576"/>
                    <a:pt x="3088" y="1324"/>
                    <a:pt x="3088" y="1040"/>
                  </a:cubicBezTo>
                  <a:cubicBezTo>
                    <a:pt x="3088" y="757"/>
                    <a:pt x="2962" y="505"/>
                    <a:pt x="2773" y="284"/>
                  </a:cubicBezTo>
                  <a:cubicBezTo>
                    <a:pt x="2568" y="95"/>
                    <a:pt x="2284" y="1"/>
                    <a:pt x="2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84"/>
            <p:cNvSpPr/>
            <p:nvPr/>
          </p:nvSpPr>
          <p:spPr>
            <a:xfrm>
              <a:off x="-23543400" y="4167700"/>
              <a:ext cx="153600" cy="17350"/>
            </a:xfrm>
            <a:custGeom>
              <a:avLst/>
              <a:gdLst/>
              <a:ahLst/>
              <a:cxnLst/>
              <a:rect l="l" t="t" r="r" b="b"/>
              <a:pathLst>
                <a:path w="6144" h="694" extrusionOk="0">
                  <a:moveTo>
                    <a:pt x="0" y="0"/>
                  </a:moveTo>
                  <a:cubicBezTo>
                    <a:pt x="158" y="378"/>
                    <a:pt x="536" y="693"/>
                    <a:pt x="1008" y="693"/>
                  </a:cubicBezTo>
                  <a:lnTo>
                    <a:pt x="5167" y="693"/>
                  </a:lnTo>
                  <a:cubicBezTo>
                    <a:pt x="5608" y="693"/>
                    <a:pt x="5986" y="441"/>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67" name="Google Shape;7067;p84"/>
          <p:cNvSpPr/>
          <p:nvPr/>
        </p:nvSpPr>
        <p:spPr>
          <a:xfrm>
            <a:off x="6187131" y="4064945"/>
            <a:ext cx="351880" cy="350957"/>
          </a:xfrm>
          <a:custGeom>
            <a:avLst/>
            <a:gdLst/>
            <a:ahLst/>
            <a:cxnLst/>
            <a:rect l="l" t="t" r="r" b="b"/>
            <a:pathLst>
              <a:path w="11815" h="11784" extrusionOk="0">
                <a:moveTo>
                  <a:pt x="6616" y="3434"/>
                </a:moveTo>
                <a:cubicBezTo>
                  <a:pt x="7215" y="3434"/>
                  <a:pt x="7625" y="3907"/>
                  <a:pt x="7625" y="4474"/>
                </a:cubicBezTo>
                <a:lnTo>
                  <a:pt x="7625" y="5514"/>
                </a:lnTo>
                <a:lnTo>
                  <a:pt x="6742" y="5514"/>
                </a:lnTo>
                <a:cubicBezTo>
                  <a:pt x="6648" y="5451"/>
                  <a:pt x="6585" y="5325"/>
                  <a:pt x="6490" y="5262"/>
                </a:cubicBezTo>
                <a:cubicBezTo>
                  <a:pt x="5986" y="4789"/>
                  <a:pt x="5388" y="4411"/>
                  <a:pt x="4695" y="4222"/>
                </a:cubicBezTo>
                <a:lnTo>
                  <a:pt x="4569" y="3434"/>
                </a:lnTo>
                <a:close/>
                <a:moveTo>
                  <a:pt x="3466" y="4884"/>
                </a:moveTo>
                <a:lnTo>
                  <a:pt x="3466" y="5577"/>
                </a:lnTo>
                <a:cubicBezTo>
                  <a:pt x="3056" y="5640"/>
                  <a:pt x="2678" y="5797"/>
                  <a:pt x="2363" y="6018"/>
                </a:cubicBezTo>
                <a:lnTo>
                  <a:pt x="1891" y="5577"/>
                </a:lnTo>
                <a:cubicBezTo>
                  <a:pt x="2332" y="5199"/>
                  <a:pt x="2867" y="4978"/>
                  <a:pt x="3466" y="4884"/>
                </a:cubicBezTo>
                <a:close/>
                <a:moveTo>
                  <a:pt x="4128" y="4852"/>
                </a:moveTo>
                <a:cubicBezTo>
                  <a:pt x="4726" y="4947"/>
                  <a:pt x="5262" y="5167"/>
                  <a:pt x="5703" y="5514"/>
                </a:cubicBezTo>
                <a:lnTo>
                  <a:pt x="5230" y="6049"/>
                </a:lnTo>
                <a:cubicBezTo>
                  <a:pt x="4915" y="5797"/>
                  <a:pt x="4537" y="5640"/>
                  <a:pt x="4128" y="5577"/>
                </a:cubicBezTo>
                <a:lnTo>
                  <a:pt x="4128" y="4852"/>
                </a:lnTo>
                <a:close/>
                <a:moveTo>
                  <a:pt x="1387" y="6049"/>
                </a:moveTo>
                <a:lnTo>
                  <a:pt x="1859" y="6522"/>
                </a:lnTo>
                <a:cubicBezTo>
                  <a:pt x="1607" y="6837"/>
                  <a:pt x="1450" y="7215"/>
                  <a:pt x="1387" y="7625"/>
                </a:cubicBezTo>
                <a:lnTo>
                  <a:pt x="662" y="7625"/>
                </a:lnTo>
                <a:cubicBezTo>
                  <a:pt x="788" y="7026"/>
                  <a:pt x="1009" y="6459"/>
                  <a:pt x="1387" y="6049"/>
                </a:cubicBezTo>
                <a:close/>
                <a:moveTo>
                  <a:pt x="6175" y="6049"/>
                </a:moveTo>
                <a:cubicBezTo>
                  <a:pt x="6553" y="6459"/>
                  <a:pt x="6774" y="7026"/>
                  <a:pt x="6837" y="7625"/>
                </a:cubicBezTo>
                <a:lnTo>
                  <a:pt x="6175" y="7625"/>
                </a:lnTo>
                <a:cubicBezTo>
                  <a:pt x="6112" y="7215"/>
                  <a:pt x="5955" y="6837"/>
                  <a:pt x="5703" y="6522"/>
                </a:cubicBezTo>
                <a:lnTo>
                  <a:pt x="6175" y="6049"/>
                </a:lnTo>
                <a:close/>
                <a:moveTo>
                  <a:pt x="1418" y="8318"/>
                </a:moveTo>
                <a:cubicBezTo>
                  <a:pt x="1481" y="8727"/>
                  <a:pt x="1670" y="9105"/>
                  <a:pt x="1891" y="9420"/>
                </a:cubicBezTo>
                <a:lnTo>
                  <a:pt x="1418" y="9893"/>
                </a:lnTo>
                <a:cubicBezTo>
                  <a:pt x="1009" y="9452"/>
                  <a:pt x="788" y="8916"/>
                  <a:pt x="693" y="8318"/>
                </a:cubicBezTo>
                <a:close/>
                <a:moveTo>
                  <a:pt x="6931" y="8318"/>
                </a:moveTo>
                <a:cubicBezTo>
                  <a:pt x="6805" y="8916"/>
                  <a:pt x="6585" y="9452"/>
                  <a:pt x="6207" y="9893"/>
                </a:cubicBezTo>
                <a:lnTo>
                  <a:pt x="5766" y="9420"/>
                </a:lnTo>
                <a:cubicBezTo>
                  <a:pt x="5986" y="9105"/>
                  <a:pt x="6144" y="8727"/>
                  <a:pt x="6207" y="8318"/>
                </a:cubicBezTo>
                <a:close/>
                <a:moveTo>
                  <a:pt x="2363" y="9893"/>
                </a:moveTo>
                <a:cubicBezTo>
                  <a:pt x="2678" y="10145"/>
                  <a:pt x="3056" y="10303"/>
                  <a:pt x="3466" y="10366"/>
                </a:cubicBezTo>
                <a:lnTo>
                  <a:pt x="3466" y="11027"/>
                </a:lnTo>
                <a:cubicBezTo>
                  <a:pt x="2867" y="10964"/>
                  <a:pt x="2332" y="10712"/>
                  <a:pt x="1891" y="10366"/>
                </a:cubicBezTo>
                <a:lnTo>
                  <a:pt x="2363" y="9893"/>
                </a:lnTo>
                <a:close/>
                <a:moveTo>
                  <a:pt x="5230" y="9861"/>
                </a:moveTo>
                <a:lnTo>
                  <a:pt x="5703" y="10334"/>
                </a:lnTo>
                <a:cubicBezTo>
                  <a:pt x="5262" y="10744"/>
                  <a:pt x="4726" y="10996"/>
                  <a:pt x="4128" y="11027"/>
                </a:cubicBezTo>
                <a:lnTo>
                  <a:pt x="4128" y="10334"/>
                </a:lnTo>
                <a:cubicBezTo>
                  <a:pt x="4537" y="10240"/>
                  <a:pt x="4915" y="10082"/>
                  <a:pt x="5230" y="9861"/>
                </a:cubicBezTo>
                <a:close/>
                <a:moveTo>
                  <a:pt x="9326" y="10366"/>
                </a:moveTo>
                <a:cubicBezTo>
                  <a:pt x="9546" y="10366"/>
                  <a:pt x="9704" y="10523"/>
                  <a:pt x="9704" y="10712"/>
                </a:cubicBezTo>
                <a:cubicBezTo>
                  <a:pt x="9672" y="10933"/>
                  <a:pt x="9546" y="11090"/>
                  <a:pt x="9326" y="11090"/>
                </a:cubicBezTo>
                <a:cubicBezTo>
                  <a:pt x="9137" y="11090"/>
                  <a:pt x="8979" y="10933"/>
                  <a:pt x="8979" y="10712"/>
                </a:cubicBezTo>
                <a:cubicBezTo>
                  <a:pt x="8979" y="10523"/>
                  <a:pt x="9137" y="10366"/>
                  <a:pt x="9326" y="10366"/>
                </a:cubicBezTo>
                <a:close/>
                <a:moveTo>
                  <a:pt x="1103" y="0"/>
                </a:moveTo>
                <a:cubicBezTo>
                  <a:pt x="504" y="0"/>
                  <a:pt x="63" y="473"/>
                  <a:pt x="63" y="1040"/>
                </a:cubicBezTo>
                <a:cubicBezTo>
                  <a:pt x="63" y="1576"/>
                  <a:pt x="536" y="2048"/>
                  <a:pt x="1103" y="2048"/>
                </a:cubicBezTo>
                <a:cubicBezTo>
                  <a:pt x="2048" y="2048"/>
                  <a:pt x="2363" y="2836"/>
                  <a:pt x="2489" y="3497"/>
                </a:cubicBezTo>
                <a:lnTo>
                  <a:pt x="2584" y="4348"/>
                </a:lnTo>
                <a:cubicBezTo>
                  <a:pt x="1072" y="4852"/>
                  <a:pt x="0" y="6301"/>
                  <a:pt x="0" y="7971"/>
                </a:cubicBezTo>
                <a:cubicBezTo>
                  <a:pt x="0" y="10050"/>
                  <a:pt x="1702" y="11783"/>
                  <a:pt x="3812" y="11783"/>
                </a:cubicBezTo>
                <a:cubicBezTo>
                  <a:pt x="5797" y="11783"/>
                  <a:pt x="7436" y="10240"/>
                  <a:pt x="7593" y="8318"/>
                </a:cubicBezTo>
                <a:lnTo>
                  <a:pt x="9011" y="8318"/>
                </a:lnTo>
                <a:lnTo>
                  <a:pt x="9011" y="9767"/>
                </a:lnTo>
                <a:cubicBezTo>
                  <a:pt x="8633" y="9924"/>
                  <a:pt x="8318" y="10271"/>
                  <a:pt x="8318" y="10744"/>
                </a:cubicBezTo>
                <a:cubicBezTo>
                  <a:pt x="8318" y="11342"/>
                  <a:pt x="8790" y="11783"/>
                  <a:pt x="9326" y="11783"/>
                </a:cubicBezTo>
                <a:cubicBezTo>
                  <a:pt x="9767" y="11783"/>
                  <a:pt x="10145" y="11500"/>
                  <a:pt x="10302" y="11059"/>
                </a:cubicBezTo>
                <a:lnTo>
                  <a:pt x="11468" y="11059"/>
                </a:lnTo>
                <a:cubicBezTo>
                  <a:pt x="11657" y="11059"/>
                  <a:pt x="11815" y="10901"/>
                  <a:pt x="11815" y="10712"/>
                </a:cubicBezTo>
                <a:cubicBezTo>
                  <a:pt x="11815" y="10555"/>
                  <a:pt x="11657" y="10397"/>
                  <a:pt x="11468" y="10397"/>
                </a:cubicBezTo>
                <a:lnTo>
                  <a:pt x="10302" y="10397"/>
                </a:lnTo>
                <a:cubicBezTo>
                  <a:pt x="10208" y="10145"/>
                  <a:pt x="9956" y="9893"/>
                  <a:pt x="9672" y="9767"/>
                </a:cubicBezTo>
                <a:lnTo>
                  <a:pt x="9672" y="8318"/>
                </a:lnTo>
                <a:lnTo>
                  <a:pt x="10744" y="8318"/>
                </a:lnTo>
                <a:cubicBezTo>
                  <a:pt x="10933" y="8318"/>
                  <a:pt x="11122" y="8160"/>
                  <a:pt x="11122" y="7971"/>
                </a:cubicBezTo>
                <a:cubicBezTo>
                  <a:pt x="11122" y="7782"/>
                  <a:pt x="10933" y="7593"/>
                  <a:pt x="10744" y="7593"/>
                </a:cubicBezTo>
                <a:lnTo>
                  <a:pt x="10397" y="7593"/>
                </a:lnTo>
                <a:lnTo>
                  <a:pt x="10397" y="7247"/>
                </a:lnTo>
                <a:cubicBezTo>
                  <a:pt x="10397" y="6301"/>
                  <a:pt x="9609" y="5514"/>
                  <a:pt x="8664" y="5514"/>
                </a:cubicBezTo>
                <a:lnTo>
                  <a:pt x="8318" y="5514"/>
                </a:lnTo>
                <a:lnTo>
                  <a:pt x="8318" y="4506"/>
                </a:lnTo>
                <a:cubicBezTo>
                  <a:pt x="8318" y="3560"/>
                  <a:pt x="7530" y="2773"/>
                  <a:pt x="6585" y="2773"/>
                </a:cubicBezTo>
                <a:lnTo>
                  <a:pt x="4411" y="2773"/>
                </a:lnTo>
                <a:cubicBezTo>
                  <a:pt x="3970" y="1040"/>
                  <a:pt x="274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68" name="Google Shape;7068;p84"/>
          <p:cNvGrpSpPr/>
          <p:nvPr/>
        </p:nvGrpSpPr>
        <p:grpSpPr>
          <a:xfrm>
            <a:off x="6617268" y="1306618"/>
            <a:ext cx="353757" cy="352565"/>
            <a:chOff x="-26980600" y="3175500"/>
            <a:chExt cx="296950" cy="295950"/>
          </a:xfrm>
        </p:grpSpPr>
        <p:sp>
          <p:nvSpPr>
            <p:cNvPr id="7069" name="Google Shape;7069;p84"/>
            <p:cNvSpPr/>
            <p:nvPr/>
          </p:nvSpPr>
          <p:spPr>
            <a:xfrm>
              <a:off x="-26798650" y="3175500"/>
              <a:ext cx="115000" cy="114025"/>
            </a:xfrm>
            <a:custGeom>
              <a:avLst/>
              <a:gdLst/>
              <a:ahLst/>
              <a:cxnLst/>
              <a:rect l="l" t="t" r="r" b="b"/>
              <a:pathLst>
                <a:path w="4600" h="4561" extrusionOk="0">
                  <a:moveTo>
                    <a:pt x="1115" y="0"/>
                  </a:moveTo>
                  <a:cubicBezTo>
                    <a:pt x="851" y="0"/>
                    <a:pt x="583" y="102"/>
                    <a:pt x="378" y="307"/>
                  </a:cubicBezTo>
                  <a:cubicBezTo>
                    <a:pt x="0" y="685"/>
                    <a:pt x="0" y="1378"/>
                    <a:pt x="378" y="1756"/>
                  </a:cubicBezTo>
                  <a:lnTo>
                    <a:pt x="2773" y="4245"/>
                  </a:lnTo>
                  <a:cubicBezTo>
                    <a:pt x="2962" y="4434"/>
                    <a:pt x="3245" y="4560"/>
                    <a:pt x="3529" y="4560"/>
                  </a:cubicBezTo>
                  <a:cubicBezTo>
                    <a:pt x="3812" y="4560"/>
                    <a:pt x="4064" y="4434"/>
                    <a:pt x="4285" y="4245"/>
                  </a:cubicBezTo>
                  <a:cubicBezTo>
                    <a:pt x="4474" y="4056"/>
                    <a:pt x="4600" y="3773"/>
                    <a:pt x="4600" y="3489"/>
                  </a:cubicBezTo>
                  <a:cubicBezTo>
                    <a:pt x="4600" y="3206"/>
                    <a:pt x="4474" y="2954"/>
                    <a:pt x="4285" y="2733"/>
                  </a:cubicBezTo>
                  <a:lnTo>
                    <a:pt x="1828" y="307"/>
                  </a:lnTo>
                  <a:cubicBezTo>
                    <a:pt x="1639" y="102"/>
                    <a:pt x="1379" y="0"/>
                    <a:pt x="11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84"/>
            <p:cNvSpPr/>
            <p:nvPr/>
          </p:nvSpPr>
          <p:spPr>
            <a:xfrm>
              <a:off x="-26980600" y="3325725"/>
              <a:ext cx="168575" cy="145725"/>
            </a:xfrm>
            <a:custGeom>
              <a:avLst/>
              <a:gdLst/>
              <a:ahLst/>
              <a:cxnLst/>
              <a:rect l="l" t="t" r="r" b="b"/>
              <a:pathLst>
                <a:path w="6743" h="5829" extrusionOk="0">
                  <a:moveTo>
                    <a:pt x="3797" y="2167"/>
                  </a:moveTo>
                  <a:cubicBezTo>
                    <a:pt x="3884" y="2167"/>
                    <a:pt x="3970" y="2190"/>
                    <a:pt x="4033" y="2237"/>
                  </a:cubicBezTo>
                  <a:cubicBezTo>
                    <a:pt x="4159" y="2363"/>
                    <a:pt x="4159" y="2616"/>
                    <a:pt x="4033" y="2710"/>
                  </a:cubicBezTo>
                  <a:cubicBezTo>
                    <a:pt x="3970" y="2773"/>
                    <a:pt x="3884" y="2805"/>
                    <a:pt x="3797" y="2805"/>
                  </a:cubicBezTo>
                  <a:cubicBezTo>
                    <a:pt x="3710" y="2805"/>
                    <a:pt x="3624" y="2773"/>
                    <a:pt x="3561" y="2710"/>
                  </a:cubicBezTo>
                  <a:cubicBezTo>
                    <a:pt x="3435" y="2616"/>
                    <a:pt x="3435" y="2363"/>
                    <a:pt x="3561" y="2237"/>
                  </a:cubicBezTo>
                  <a:cubicBezTo>
                    <a:pt x="3624" y="2190"/>
                    <a:pt x="3710" y="2167"/>
                    <a:pt x="3797" y="2167"/>
                  </a:cubicBezTo>
                  <a:close/>
                  <a:moveTo>
                    <a:pt x="2336" y="2639"/>
                  </a:moveTo>
                  <a:cubicBezTo>
                    <a:pt x="2426" y="2639"/>
                    <a:pt x="2521" y="2663"/>
                    <a:pt x="2584" y="2710"/>
                  </a:cubicBezTo>
                  <a:cubicBezTo>
                    <a:pt x="2679" y="2836"/>
                    <a:pt x="2679" y="3057"/>
                    <a:pt x="2584" y="3183"/>
                  </a:cubicBezTo>
                  <a:cubicBezTo>
                    <a:pt x="2521" y="3246"/>
                    <a:pt x="2426" y="3277"/>
                    <a:pt x="2336" y="3277"/>
                  </a:cubicBezTo>
                  <a:cubicBezTo>
                    <a:pt x="2245" y="3277"/>
                    <a:pt x="2159" y="3246"/>
                    <a:pt x="2111" y="3183"/>
                  </a:cubicBezTo>
                  <a:cubicBezTo>
                    <a:pt x="1985" y="3057"/>
                    <a:pt x="1985" y="2868"/>
                    <a:pt x="2111" y="2710"/>
                  </a:cubicBezTo>
                  <a:cubicBezTo>
                    <a:pt x="2159" y="2663"/>
                    <a:pt x="2245" y="2639"/>
                    <a:pt x="2336" y="2639"/>
                  </a:cubicBezTo>
                  <a:close/>
                  <a:moveTo>
                    <a:pt x="2931" y="1"/>
                  </a:moveTo>
                  <a:lnTo>
                    <a:pt x="599" y="2332"/>
                  </a:lnTo>
                  <a:cubicBezTo>
                    <a:pt x="221" y="2710"/>
                    <a:pt x="1" y="3214"/>
                    <a:pt x="1" y="3781"/>
                  </a:cubicBezTo>
                  <a:cubicBezTo>
                    <a:pt x="1" y="4317"/>
                    <a:pt x="221" y="4852"/>
                    <a:pt x="599" y="5230"/>
                  </a:cubicBezTo>
                  <a:cubicBezTo>
                    <a:pt x="1009" y="5608"/>
                    <a:pt x="1513" y="5829"/>
                    <a:pt x="2048" y="5829"/>
                  </a:cubicBezTo>
                  <a:cubicBezTo>
                    <a:pt x="2616" y="5829"/>
                    <a:pt x="3120" y="5640"/>
                    <a:pt x="3529" y="5230"/>
                  </a:cubicBezTo>
                  <a:lnTo>
                    <a:pt x="6743" y="2048"/>
                  </a:lnTo>
                  <a:cubicBezTo>
                    <a:pt x="6743" y="2017"/>
                    <a:pt x="6711" y="1954"/>
                    <a:pt x="6711" y="1922"/>
                  </a:cubicBezTo>
                  <a:cubicBezTo>
                    <a:pt x="6396" y="1418"/>
                    <a:pt x="5829" y="1103"/>
                    <a:pt x="5136" y="1103"/>
                  </a:cubicBezTo>
                  <a:lnTo>
                    <a:pt x="5104" y="1103"/>
                  </a:lnTo>
                  <a:cubicBezTo>
                    <a:pt x="5075" y="1104"/>
                    <a:pt x="5045" y="1105"/>
                    <a:pt x="5016" y="1105"/>
                  </a:cubicBezTo>
                  <a:cubicBezTo>
                    <a:pt x="4168" y="1105"/>
                    <a:pt x="3387" y="670"/>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84"/>
            <p:cNvSpPr/>
            <p:nvPr/>
          </p:nvSpPr>
          <p:spPr>
            <a:xfrm>
              <a:off x="-26893950" y="3226500"/>
              <a:ext cx="159125" cy="137850"/>
            </a:xfrm>
            <a:custGeom>
              <a:avLst/>
              <a:gdLst/>
              <a:ahLst/>
              <a:cxnLst/>
              <a:rect l="l" t="t" r="r" b="b"/>
              <a:pathLst>
                <a:path w="6365" h="5514" extrusionOk="0">
                  <a:moveTo>
                    <a:pt x="3403" y="0"/>
                  </a:moveTo>
                  <a:lnTo>
                    <a:pt x="2678" y="693"/>
                  </a:lnTo>
                  <a:lnTo>
                    <a:pt x="2300" y="1103"/>
                  </a:lnTo>
                  <a:lnTo>
                    <a:pt x="3056" y="1859"/>
                  </a:lnTo>
                  <a:cubicBezTo>
                    <a:pt x="3151" y="1953"/>
                    <a:pt x="3151" y="2205"/>
                    <a:pt x="3056" y="2331"/>
                  </a:cubicBezTo>
                  <a:cubicBezTo>
                    <a:pt x="2962" y="2394"/>
                    <a:pt x="2899" y="2426"/>
                    <a:pt x="2804" y="2426"/>
                  </a:cubicBezTo>
                  <a:cubicBezTo>
                    <a:pt x="2741" y="2426"/>
                    <a:pt x="2615" y="2394"/>
                    <a:pt x="2584" y="2331"/>
                  </a:cubicBezTo>
                  <a:lnTo>
                    <a:pt x="1827" y="1575"/>
                  </a:lnTo>
                  <a:lnTo>
                    <a:pt x="1355" y="2048"/>
                  </a:lnTo>
                  <a:lnTo>
                    <a:pt x="2111" y="2804"/>
                  </a:lnTo>
                  <a:cubicBezTo>
                    <a:pt x="2205" y="2898"/>
                    <a:pt x="2205" y="3150"/>
                    <a:pt x="2111" y="3277"/>
                  </a:cubicBezTo>
                  <a:cubicBezTo>
                    <a:pt x="2016" y="3340"/>
                    <a:pt x="1953" y="3371"/>
                    <a:pt x="1859" y="3371"/>
                  </a:cubicBezTo>
                  <a:cubicBezTo>
                    <a:pt x="1796" y="3371"/>
                    <a:pt x="1670" y="3340"/>
                    <a:pt x="1638" y="3277"/>
                  </a:cubicBezTo>
                  <a:lnTo>
                    <a:pt x="882" y="2520"/>
                  </a:lnTo>
                  <a:lnTo>
                    <a:pt x="0" y="3371"/>
                  </a:lnTo>
                  <a:cubicBezTo>
                    <a:pt x="0" y="3403"/>
                    <a:pt x="63" y="3466"/>
                    <a:pt x="63" y="3497"/>
                  </a:cubicBezTo>
                  <a:cubicBezTo>
                    <a:pt x="364" y="4068"/>
                    <a:pt x="894" y="4381"/>
                    <a:pt x="1490" y="4381"/>
                  </a:cubicBezTo>
                  <a:cubicBezTo>
                    <a:pt x="1518" y="4381"/>
                    <a:pt x="1547" y="4381"/>
                    <a:pt x="1575" y="4379"/>
                  </a:cubicBezTo>
                  <a:cubicBezTo>
                    <a:pt x="1890" y="4379"/>
                    <a:pt x="2174" y="4411"/>
                    <a:pt x="2458" y="4474"/>
                  </a:cubicBezTo>
                  <a:cubicBezTo>
                    <a:pt x="2993" y="4631"/>
                    <a:pt x="3529" y="5009"/>
                    <a:pt x="3781" y="5513"/>
                  </a:cubicBezTo>
                  <a:lnTo>
                    <a:pt x="6364" y="2961"/>
                  </a:lnTo>
                  <a:lnTo>
                    <a:pt x="340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72" name="Google Shape;7072;p84"/>
          <p:cNvSpPr/>
          <p:nvPr/>
        </p:nvSpPr>
        <p:spPr>
          <a:xfrm>
            <a:off x="6639835" y="1763639"/>
            <a:ext cx="309649" cy="351910"/>
          </a:xfrm>
          <a:custGeom>
            <a:avLst/>
            <a:gdLst/>
            <a:ahLst/>
            <a:cxnLst/>
            <a:rect l="l" t="t" r="r" b="b"/>
            <a:pathLst>
              <a:path w="10397" h="11816" extrusionOk="0">
                <a:moveTo>
                  <a:pt x="6939" y="1373"/>
                </a:moveTo>
                <a:cubicBezTo>
                  <a:pt x="7177" y="1373"/>
                  <a:pt x="7419" y="1418"/>
                  <a:pt x="7656" y="1513"/>
                </a:cubicBezTo>
                <a:cubicBezTo>
                  <a:pt x="8255" y="1734"/>
                  <a:pt x="8696" y="2206"/>
                  <a:pt x="8853" y="2836"/>
                </a:cubicBezTo>
                <a:cubicBezTo>
                  <a:pt x="8916" y="3435"/>
                  <a:pt x="8822" y="4065"/>
                  <a:pt x="8412" y="4538"/>
                </a:cubicBezTo>
                <a:cubicBezTo>
                  <a:pt x="8349" y="4601"/>
                  <a:pt x="8255" y="4664"/>
                  <a:pt x="8129" y="4664"/>
                </a:cubicBezTo>
                <a:cubicBezTo>
                  <a:pt x="8066" y="4664"/>
                  <a:pt x="7971" y="4601"/>
                  <a:pt x="7939" y="4569"/>
                </a:cubicBezTo>
                <a:cubicBezTo>
                  <a:pt x="7782" y="4443"/>
                  <a:pt x="7782" y="4223"/>
                  <a:pt x="7908" y="4097"/>
                </a:cubicBezTo>
                <a:cubicBezTo>
                  <a:pt x="8129" y="3782"/>
                  <a:pt x="8223" y="3403"/>
                  <a:pt x="8129" y="2962"/>
                </a:cubicBezTo>
                <a:cubicBezTo>
                  <a:pt x="8066" y="2553"/>
                  <a:pt x="7750" y="2238"/>
                  <a:pt x="7404" y="2143"/>
                </a:cubicBezTo>
                <a:cubicBezTo>
                  <a:pt x="7254" y="2086"/>
                  <a:pt x="7095" y="2057"/>
                  <a:pt x="6939" y="2057"/>
                </a:cubicBezTo>
                <a:cubicBezTo>
                  <a:pt x="6669" y="2057"/>
                  <a:pt x="6406" y="2141"/>
                  <a:pt x="6207" y="2301"/>
                </a:cubicBezTo>
                <a:cubicBezTo>
                  <a:pt x="6148" y="2336"/>
                  <a:pt x="6084" y="2354"/>
                  <a:pt x="6021" y="2354"/>
                </a:cubicBezTo>
                <a:cubicBezTo>
                  <a:pt x="5916" y="2354"/>
                  <a:pt x="5813" y="2305"/>
                  <a:pt x="5734" y="2206"/>
                </a:cubicBezTo>
                <a:cubicBezTo>
                  <a:pt x="5608" y="2049"/>
                  <a:pt x="5671" y="1860"/>
                  <a:pt x="5829" y="1734"/>
                </a:cubicBezTo>
                <a:cubicBezTo>
                  <a:pt x="6163" y="1498"/>
                  <a:pt x="6545" y="1373"/>
                  <a:pt x="6939" y="1373"/>
                </a:cubicBezTo>
                <a:close/>
                <a:moveTo>
                  <a:pt x="3466" y="1"/>
                </a:moveTo>
                <a:cubicBezTo>
                  <a:pt x="3182" y="1"/>
                  <a:pt x="2899" y="32"/>
                  <a:pt x="2678" y="95"/>
                </a:cubicBezTo>
                <a:cubicBezTo>
                  <a:pt x="1481" y="348"/>
                  <a:pt x="504" y="1293"/>
                  <a:pt x="221" y="2490"/>
                </a:cubicBezTo>
                <a:cubicBezTo>
                  <a:pt x="0" y="3498"/>
                  <a:pt x="189" y="4569"/>
                  <a:pt x="851" y="5388"/>
                </a:cubicBezTo>
                <a:cubicBezTo>
                  <a:pt x="1292" y="5955"/>
                  <a:pt x="1512" y="6711"/>
                  <a:pt x="1512" y="7499"/>
                </a:cubicBezTo>
                <a:lnTo>
                  <a:pt x="1512" y="10209"/>
                </a:lnTo>
                <a:cubicBezTo>
                  <a:pt x="1512" y="11122"/>
                  <a:pt x="2237" y="11815"/>
                  <a:pt x="3151" y="11815"/>
                </a:cubicBezTo>
                <a:cubicBezTo>
                  <a:pt x="4033" y="11815"/>
                  <a:pt x="4757" y="11122"/>
                  <a:pt x="4757" y="10209"/>
                </a:cubicBezTo>
                <a:lnTo>
                  <a:pt x="4757" y="8539"/>
                </a:lnTo>
                <a:cubicBezTo>
                  <a:pt x="4757" y="8318"/>
                  <a:pt x="4947" y="8066"/>
                  <a:pt x="5230" y="8066"/>
                </a:cubicBezTo>
                <a:cubicBezTo>
                  <a:pt x="5451" y="8066"/>
                  <a:pt x="5703" y="8287"/>
                  <a:pt x="5703" y="8539"/>
                </a:cubicBezTo>
                <a:lnTo>
                  <a:pt x="5703" y="10209"/>
                </a:lnTo>
                <a:cubicBezTo>
                  <a:pt x="5703" y="11122"/>
                  <a:pt x="6396" y="11815"/>
                  <a:pt x="7309" y="11815"/>
                </a:cubicBezTo>
                <a:cubicBezTo>
                  <a:pt x="8223" y="11815"/>
                  <a:pt x="8916" y="11122"/>
                  <a:pt x="8916" y="10209"/>
                </a:cubicBezTo>
                <a:lnTo>
                  <a:pt x="8916" y="7499"/>
                </a:lnTo>
                <a:cubicBezTo>
                  <a:pt x="8916" y="6711"/>
                  <a:pt x="9168" y="5955"/>
                  <a:pt x="9609" y="5388"/>
                </a:cubicBezTo>
                <a:cubicBezTo>
                  <a:pt x="10145" y="4569"/>
                  <a:pt x="10397" y="3498"/>
                  <a:pt x="10145" y="2490"/>
                </a:cubicBezTo>
                <a:cubicBezTo>
                  <a:pt x="9893" y="1293"/>
                  <a:pt x="8885" y="348"/>
                  <a:pt x="7719" y="95"/>
                </a:cubicBezTo>
                <a:cubicBezTo>
                  <a:pt x="7435" y="1"/>
                  <a:pt x="7152" y="1"/>
                  <a:pt x="6931" y="1"/>
                </a:cubicBezTo>
                <a:cubicBezTo>
                  <a:pt x="6333" y="1"/>
                  <a:pt x="5703" y="158"/>
                  <a:pt x="5199" y="474"/>
                </a:cubicBezTo>
                <a:cubicBezTo>
                  <a:pt x="4663" y="158"/>
                  <a:pt x="4033"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73" name="Google Shape;7073;p84"/>
          <p:cNvGrpSpPr/>
          <p:nvPr/>
        </p:nvGrpSpPr>
        <p:grpSpPr>
          <a:xfrm>
            <a:off x="6617744" y="2245154"/>
            <a:ext cx="352803" cy="289039"/>
            <a:chOff x="-26981375" y="3951875"/>
            <a:chExt cx="296150" cy="242625"/>
          </a:xfrm>
        </p:grpSpPr>
        <p:sp>
          <p:nvSpPr>
            <p:cNvPr id="7074" name="Google Shape;7074;p84"/>
            <p:cNvSpPr/>
            <p:nvPr/>
          </p:nvSpPr>
          <p:spPr>
            <a:xfrm>
              <a:off x="-26978225" y="3951875"/>
              <a:ext cx="173300" cy="155975"/>
            </a:xfrm>
            <a:custGeom>
              <a:avLst/>
              <a:gdLst/>
              <a:ahLst/>
              <a:cxnLst/>
              <a:rect l="l" t="t" r="r" b="b"/>
              <a:pathLst>
                <a:path w="6932" h="6239" extrusionOk="0">
                  <a:moveTo>
                    <a:pt x="3340" y="2364"/>
                  </a:moveTo>
                  <a:cubicBezTo>
                    <a:pt x="3529" y="2364"/>
                    <a:pt x="3686" y="2521"/>
                    <a:pt x="3686" y="2710"/>
                  </a:cubicBezTo>
                  <a:lnTo>
                    <a:pt x="3686" y="3435"/>
                  </a:lnTo>
                  <a:lnTo>
                    <a:pt x="4411" y="3435"/>
                  </a:lnTo>
                  <a:cubicBezTo>
                    <a:pt x="4600" y="3435"/>
                    <a:pt x="4757" y="3592"/>
                    <a:pt x="4757" y="3782"/>
                  </a:cubicBezTo>
                  <a:cubicBezTo>
                    <a:pt x="4757" y="3971"/>
                    <a:pt x="4600" y="4128"/>
                    <a:pt x="4411" y="4128"/>
                  </a:cubicBezTo>
                  <a:lnTo>
                    <a:pt x="3686" y="4128"/>
                  </a:lnTo>
                  <a:lnTo>
                    <a:pt x="3686" y="4853"/>
                  </a:lnTo>
                  <a:cubicBezTo>
                    <a:pt x="3686" y="5042"/>
                    <a:pt x="3529" y="5199"/>
                    <a:pt x="3340" y="5199"/>
                  </a:cubicBezTo>
                  <a:cubicBezTo>
                    <a:pt x="3151" y="5199"/>
                    <a:pt x="2993" y="5042"/>
                    <a:pt x="2993" y="4853"/>
                  </a:cubicBezTo>
                  <a:lnTo>
                    <a:pt x="2993" y="4128"/>
                  </a:lnTo>
                  <a:lnTo>
                    <a:pt x="2268" y="4128"/>
                  </a:lnTo>
                  <a:cubicBezTo>
                    <a:pt x="2079" y="4128"/>
                    <a:pt x="1922" y="3971"/>
                    <a:pt x="1922" y="3782"/>
                  </a:cubicBezTo>
                  <a:cubicBezTo>
                    <a:pt x="1922" y="3592"/>
                    <a:pt x="2079" y="3435"/>
                    <a:pt x="2268" y="3435"/>
                  </a:cubicBezTo>
                  <a:lnTo>
                    <a:pt x="2993" y="3435"/>
                  </a:lnTo>
                  <a:lnTo>
                    <a:pt x="2993" y="2710"/>
                  </a:lnTo>
                  <a:cubicBezTo>
                    <a:pt x="2993" y="2521"/>
                    <a:pt x="3151" y="2364"/>
                    <a:pt x="3340" y="2364"/>
                  </a:cubicBezTo>
                  <a:close/>
                  <a:moveTo>
                    <a:pt x="3434" y="1"/>
                  </a:moveTo>
                  <a:cubicBezTo>
                    <a:pt x="2836" y="1"/>
                    <a:pt x="2394" y="474"/>
                    <a:pt x="2394" y="1041"/>
                  </a:cubicBezTo>
                  <a:lnTo>
                    <a:pt x="2394" y="1387"/>
                  </a:lnTo>
                  <a:lnTo>
                    <a:pt x="1008" y="1387"/>
                  </a:lnTo>
                  <a:cubicBezTo>
                    <a:pt x="441" y="1387"/>
                    <a:pt x="0" y="1860"/>
                    <a:pt x="0" y="2395"/>
                  </a:cubicBezTo>
                  <a:lnTo>
                    <a:pt x="0" y="6239"/>
                  </a:lnTo>
                  <a:lnTo>
                    <a:pt x="6931" y="6239"/>
                  </a:lnTo>
                  <a:lnTo>
                    <a:pt x="6931" y="2395"/>
                  </a:lnTo>
                  <a:lnTo>
                    <a:pt x="6837" y="2395"/>
                  </a:lnTo>
                  <a:cubicBezTo>
                    <a:pt x="6837" y="1828"/>
                    <a:pt x="6364" y="1387"/>
                    <a:pt x="5829" y="1387"/>
                  </a:cubicBezTo>
                  <a:lnTo>
                    <a:pt x="4442" y="1387"/>
                  </a:lnTo>
                  <a:lnTo>
                    <a:pt x="4442" y="1041"/>
                  </a:lnTo>
                  <a:cubicBezTo>
                    <a:pt x="4442" y="442"/>
                    <a:pt x="3970" y="1"/>
                    <a:pt x="3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84"/>
            <p:cNvSpPr/>
            <p:nvPr/>
          </p:nvSpPr>
          <p:spPr>
            <a:xfrm>
              <a:off x="-26981375" y="4124375"/>
              <a:ext cx="174075" cy="70125"/>
            </a:xfrm>
            <a:custGeom>
              <a:avLst/>
              <a:gdLst/>
              <a:ahLst/>
              <a:cxnLst/>
              <a:rect l="l" t="t" r="r" b="b"/>
              <a:pathLst>
                <a:path w="6963" h="2805" extrusionOk="0">
                  <a:moveTo>
                    <a:pt x="2457" y="1418"/>
                  </a:moveTo>
                  <a:cubicBezTo>
                    <a:pt x="2647" y="1418"/>
                    <a:pt x="2804" y="1576"/>
                    <a:pt x="2804" y="1765"/>
                  </a:cubicBezTo>
                  <a:cubicBezTo>
                    <a:pt x="2804" y="1954"/>
                    <a:pt x="2647" y="2111"/>
                    <a:pt x="2457" y="2111"/>
                  </a:cubicBezTo>
                  <a:cubicBezTo>
                    <a:pt x="2237" y="2111"/>
                    <a:pt x="2079" y="1954"/>
                    <a:pt x="2079" y="1765"/>
                  </a:cubicBezTo>
                  <a:cubicBezTo>
                    <a:pt x="2079" y="1576"/>
                    <a:pt x="2237" y="1418"/>
                    <a:pt x="2457" y="1418"/>
                  </a:cubicBezTo>
                  <a:close/>
                  <a:moveTo>
                    <a:pt x="32" y="0"/>
                  </a:moveTo>
                  <a:lnTo>
                    <a:pt x="32" y="1009"/>
                  </a:lnTo>
                  <a:cubicBezTo>
                    <a:pt x="0" y="1607"/>
                    <a:pt x="473" y="2080"/>
                    <a:pt x="1071" y="2080"/>
                  </a:cubicBezTo>
                  <a:lnTo>
                    <a:pt x="1449" y="2080"/>
                  </a:lnTo>
                  <a:cubicBezTo>
                    <a:pt x="1607" y="2489"/>
                    <a:pt x="1985" y="2804"/>
                    <a:pt x="2457" y="2804"/>
                  </a:cubicBezTo>
                  <a:cubicBezTo>
                    <a:pt x="2867" y="2804"/>
                    <a:pt x="3277" y="2521"/>
                    <a:pt x="3434" y="2080"/>
                  </a:cubicBezTo>
                  <a:lnTo>
                    <a:pt x="6963" y="2080"/>
                  </a:lnTo>
                  <a:lnTo>
                    <a:pt x="69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84"/>
            <p:cNvSpPr/>
            <p:nvPr/>
          </p:nvSpPr>
          <p:spPr>
            <a:xfrm>
              <a:off x="-26790000" y="4002300"/>
              <a:ext cx="104775" cy="192200"/>
            </a:xfrm>
            <a:custGeom>
              <a:avLst/>
              <a:gdLst/>
              <a:ahLst/>
              <a:cxnLst/>
              <a:rect l="l" t="t" r="r" b="b"/>
              <a:pathLst>
                <a:path w="4191" h="7688" extrusionOk="0">
                  <a:moveTo>
                    <a:pt x="1513" y="693"/>
                  </a:moveTo>
                  <a:cubicBezTo>
                    <a:pt x="1954" y="693"/>
                    <a:pt x="2364" y="977"/>
                    <a:pt x="2521" y="1386"/>
                  </a:cubicBezTo>
                  <a:lnTo>
                    <a:pt x="3372" y="3497"/>
                  </a:lnTo>
                  <a:lnTo>
                    <a:pt x="1765" y="3497"/>
                  </a:lnTo>
                  <a:cubicBezTo>
                    <a:pt x="1576" y="3497"/>
                    <a:pt x="1419" y="3340"/>
                    <a:pt x="1419" y="3151"/>
                  </a:cubicBezTo>
                  <a:lnTo>
                    <a:pt x="1419" y="693"/>
                  </a:lnTo>
                  <a:close/>
                  <a:moveTo>
                    <a:pt x="1765" y="6270"/>
                  </a:moveTo>
                  <a:cubicBezTo>
                    <a:pt x="1954" y="6270"/>
                    <a:pt x="2112" y="6427"/>
                    <a:pt x="2112" y="6616"/>
                  </a:cubicBezTo>
                  <a:cubicBezTo>
                    <a:pt x="2112" y="6805"/>
                    <a:pt x="1954" y="6963"/>
                    <a:pt x="1765" y="6963"/>
                  </a:cubicBezTo>
                  <a:cubicBezTo>
                    <a:pt x="1576" y="6963"/>
                    <a:pt x="1419" y="6805"/>
                    <a:pt x="1419" y="6616"/>
                  </a:cubicBezTo>
                  <a:cubicBezTo>
                    <a:pt x="1419" y="6427"/>
                    <a:pt x="1576" y="6270"/>
                    <a:pt x="1765" y="6270"/>
                  </a:cubicBezTo>
                  <a:close/>
                  <a:moveTo>
                    <a:pt x="1" y="0"/>
                  </a:moveTo>
                  <a:lnTo>
                    <a:pt x="1" y="6963"/>
                  </a:lnTo>
                  <a:lnTo>
                    <a:pt x="788" y="6963"/>
                  </a:lnTo>
                  <a:cubicBezTo>
                    <a:pt x="946" y="7372"/>
                    <a:pt x="1293" y="7687"/>
                    <a:pt x="1765" y="7687"/>
                  </a:cubicBezTo>
                  <a:cubicBezTo>
                    <a:pt x="2206" y="7687"/>
                    <a:pt x="2584" y="7404"/>
                    <a:pt x="2742" y="6963"/>
                  </a:cubicBezTo>
                  <a:lnTo>
                    <a:pt x="3151" y="6963"/>
                  </a:lnTo>
                  <a:cubicBezTo>
                    <a:pt x="3718" y="6963"/>
                    <a:pt x="4159" y="6490"/>
                    <a:pt x="4159" y="5955"/>
                  </a:cubicBezTo>
                  <a:lnTo>
                    <a:pt x="4159" y="5577"/>
                  </a:lnTo>
                  <a:lnTo>
                    <a:pt x="3151" y="5577"/>
                  </a:lnTo>
                  <a:cubicBezTo>
                    <a:pt x="2931" y="5577"/>
                    <a:pt x="2773" y="5419"/>
                    <a:pt x="2773" y="5230"/>
                  </a:cubicBezTo>
                  <a:cubicBezTo>
                    <a:pt x="2773" y="5041"/>
                    <a:pt x="2994" y="4883"/>
                    <a:pt x="3183" y="4883"/>
                  </a:cubicBezTo>
                  <a:lnTo>
                    <a:pt x="4191" y="4883"/>
                  </a:lnTo>
                  <a:lnTo>
                    <a:pt x="4191" y="4096"/>
                  </a:lnTo>
                  <a:cubicBezTo>
                    <a:pt x="4191" y="3970"/>
                    <a:pt x="4159" y="3812"/>
                    <a:pt x="4159" y="3686"/>
                  </a:cubicBezTo>
                  <a:cubicBezTo>
                    <a:pt x="4096" y="3466"/>
                    <a:pt x="3246" y="1386"/>
                    <a:pt x="3151" y="1103"/>
                  </a:cubicBezTo>
                  <a:cubicBezTo>
                    <a:pt x="2868" y="410"/>
                    <a:pt x="2238" y="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7" name="Google Shape;7077;p84"/>
          <p:cNvGrpSpPr/>
          <p:nvPr/>
        </p:nvGrpSpPr>
        <p:grpSpPr>
          <a:xfrm>
            <a:off x="5282787" y="2692745"/>
            <a:ext cx="351910" cy="354710"/>
            <a:chOff x="-25094250" y="3176075"/>
            <a:chExt cx="295400" cy="297750"/>
          </a:xfrm>
        </p:grpSpPr>
        <p:sp>
          <p:nvSpPr>
            <p:cNvPr id="7078" name="Google Shape;7078;p84"/>
            <p:cNvSpPr/>
            <p:nvPr/>
          </p:nvSpPr>
          <p:spPr>
            <a:xfrm>
              <a:off x="-24989225" y="3176075"/>
              <a:ext cx="87200" cy="122500"/>
            </a:xfrm>
            <a:custGeom>
              <a:avLst/>
              <a:gdLst/>
              <a:ahLst/>
              <a:cxnLst/>
              <a:rect l="l" t="t" r="r" b="b"/>
              <a:pathLst>
                <a:path w="3488" h="4900" extrusionOk="0">
                  <a:moveTo>
                    <a:pt x="1408" y="1"/>
                  </a:moveTo>
                  <a:lnTo>
                    <a:pt x="1408" y="1922"/>
                  </a:lnTo>
                  <a:cubicBezTo>
                    <a:pt x="1408" y="2647"/>
                    <a:pt x="998" y="3277"/>
                    <a:pt x="463" y="3561"/>
                  </a:cubicBezTo>
                  <a:cubicBezTo>
                    <a:pt x="211" y="3655"/>
                    <a:pt x="53" y="3907"/>
                    <a:pt x="22" y="4128"/>
                  </a:cubicBezTo>
                  <a:cubicBezTo>
                    <a:pt x="1" y="4609"/>
                    <a:pt x="369" y="4896"/>
                    <a:pt x="738" y="4896"/>
                  </a:cubicBezTo>
                  <a:cubicBezTo>
                    <a:pt x="925" y="4896"/>
                    <a:pt x="1113" y="4822"/>
                    <a:pt x="1250" y="4663"/>
                  </a:cubicBezTo>
                  <a:cubicBezTo>
                    <a:pt x="1361" y="4506"/>
                    <a:pt x="1557" y="4427"/>
                    <a:pt x="1754" y="4427"/>
                  </a:cubicBezTo>
                  <a:cubicBezTo>
                    <a:pt x="1951" y="4427"/>
                    <a:pt x="2148" y="4506"/>
                    <a:pt x="2258" y="4663"/>
                  </a:cubicBezTo>
                  <a:cubicBezTo>
                    <a:pt x="2411" y="4826"/>
                    <a:pt x="2604" y="4899"/>
                    <a:pt x="2792" y="4899"/>
                  </a:cubicBezTo>
                  <a:cubicBezTo>
                    <a:pt x="3149" y="4899"/>
                    <a:pt x="3487" y="4635"/>
                    <a:pt x="3487" y="4222"/>
                  </a:cubicBezTo>
                  <a:cubicBezTo>
                    <a:pt x="3487" y="3939"/>
                    <a:pt x="3330" y="3718"/>
                    <a:pt x="3109" y="3592"/>
                  </a:cubicBezTo>
                  <a:cubicBezTo>
                    <a:pt x="2479" y="3277"/>
                    <a:pt x="2101" y="2710"/>
                    <a:pt x="2101" y="2143"/>
                  </a:cubicBezTo>
                  <a:lnTo>
                    <a:pt x="2101" y="32"/>
                  </a:lnTo>
                  <a:cubicBezTo>
                    <a:pt x="2006" y="32"/>
                    <a:pt x="1880" y="1"/>
                    <a:pt x="17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84"/>
            <p:cNvSpPr/>
            <p:nvPr/>
          </p:nvSpPr>
          <p:spPr>
            <a:xfrm>
              <a:off x="-25094250" y="3179225"/>
              <a:ext cx="295400" cy="291450"/>
            </a:xfrm>
            <a:custGeom>
              <a:avLst/>
              <a:gdLst/>
              <a:ahLst/>
              <a:cxnLst/>
              <a:rect l="l" t="t" r="r" b="b"/>
              <a:pathLst>
                <a:path w="11816" h="11658" extrusionOk="0">
                  <a:moveTo>
                    <a:pt x="4884" y="1"/>
                  </a:moveTo>
                  <a:cubicBezTo>
                    <a:pt x="2143" y="505"/>
                    <a:pt x="1" y="2899"/>
                    <a:pt x="1" y="5829"/>
                  </a:cubicBezTo>
                  <a:cubicBezTo>
                    <a:pt x="1" y="8696"/>
                    <a:pt x="2143" y="11153"/>
                    <a:pt x="4884" y="11657"/>
                  </a:cubicBezTo>
                  <a:lnTo>
                    <a:pt x="4884" y="9799"/>
                  </a:lnTo>
                  <a:cubicBezTo>
                    <a:pt x="4884" y="9358"/>
                    <a:pt x="4664" y="8980"/>
                    <a:pt x="4349" y="8822"/>
                  </a:cubicBezTo>
                  <a:cubicBezTo>
                    <a:pt x="3876" y="8633"/>
                    <a:pt x="3561" y="8160"/>
                    <a:pt x="3530" y="7625"/>
                  </a:cubicBezTo>
                  <a:cubicBezTo>
                    <a:pt x="3446" y="6731"/>
                    <a:pt x="4186" y="6180"/>
                    <a:pt x="4925" y="6180"/>
                  </a:cubicBezTo>
                  <a:cubicBezTo>
                    <a:pt x="5306" y="6180"/>
                    <a:pt x="5687" y="6327"/>
                    <a:pt x="5955" y="6648"/>
                  </a:cubicBezTo>
                  <a:cubicBezTo>
                    <a:pt x="6188" y="6316"/>
                    <a:pt x="6553" y="6163"/>
                    <a:pt x="6929" y="6163"/>
                  </a:cubicBezTo>
                  <a:cubicBezTo>
                    <a:pt x="7621" y="6163"/>
                    <a:pt x="8350" y="6684"/>
                    <a:pt x="8350" y="7562"/>
                  </a:cubicBezTo>
                  <a:cubicBezTo>
                    <a:pt x="8350" y="8066"/>
                    <a:pt x="8035" y="8570"/>
                    <a:pt x="7562" y="8822"/>
                  </a:cubicBezTo>
                  <a:cubicBezTo>
                    <a:pt x="7184" y="9011"/>
                    <a:pt x="6995" y="9326"/>
                    <a:pt x="6995" y="9641"/>
                  </a:cubicBezTo>
                  <a:lnTo>
                    <a:pt x="6995" y="11657"/>
                  </a:lnTo>
                  <a:cubicBezTo>
                    <a:pt x="9736" y="11153"/>
                    <a:pt x="11815" y="8728"/>
                    <a:pt x="11815" y="5829"/>
                  </a:cubicBezTo>
                  <a:cubicBezTo>
                    <a:pt x="11815" y="2899"/>
                    <a:pt x="9736" y="505"/>
                    <a:pt x="6995" y="1"/>
                  </a:cubicBezTo>
                  <a:lnTo>
                    <a:pt x="6995" y="2017"/>
                  </a:lnTo>
                  <a:cubicBezTo>
                    <a:pt x="6995" y="2364"/>
                    <a:pt x="7216" y="2679"/>
                    <a:pt x="7562" y="2836"/>
                  </a:cubicBezTo>
                  <a:cubicBezTo>
                    <a:pt x="8035" y="3057"/>
                    <a:pt x="8350" y="3529"/>
                    <a:pt x="8350" y="4096"/>
                  </a:cubicBezTo>
                  <a:cubicBezTo>
                    <a:pt x="8350" y="4945"/>
                    <a:pt x="7656" y="5495"/>
                    <a:pt x="6948" y="5495"/>
                  </a:cubicBezTo>
                  <a:cubicBezTo>
                    <a:pt x="6578" y="5495"/>
                    <a:pt x="6205" y="5345"/>
                    <a:pt x="5924" y="5010"/>
                  </a:cubicBezTo>
                  <a:cubicBezTo>
                    <a:pt x="5691" y="5321"/>
                    <a:pt x="5310" y="5471"/>
                    <a:pt x="4919" y="5471"/>
                  </a:cubicBezTo>
                  <a:cubicBezTo>
                    <a:pt x="4200" y="5471"/>
                    <a:pt x="3448" y="4961"/>
                    <a:pt x="3530" y="4002"/>
                  </a:cubicBezTo>
                  <a:cubicBezTo>
                    <a:pt x="3561" y="3498"/>
                    <a:pt x="3876" y="3057"/>
                    <a:pt x="4349" y="2836"/>
                  </a:cubicBezTo>
                  <a:cubicBezTo>
                    <a:pt x="4664" y="2679"/>
                    <a:pt x="4884" y="2269"/>
                    <a:pt x="4884" y="1859"/>
                  </a:cubicBezTo>
                  <a:lnTo>
                    <a:pt x="48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84"/>
            <p:cNvSpPr/>
            <p:nvPr/>
          </p:nvSpPr>
          <p:spPr>
            <a:xfrm>
              <a:off x="-24989225" y="3350975"/>
              <a:ext cx="87200" cy="122850"/>
            </a:xfrm>
            <a:custGeom>
              <a:avLst/>
              <a:gdLst/>
              <a:ahLst/>
              <a:cxnLst/>
              <a:rect l="l" t="t" r="r" b="b"/>
              <a:pathLst>
                <a:path w="3488" h="4914" extrusionOk="0">
                  <a:moveTo>
                    <a:pt x="2777" y="1"/>
                  </a:moveTo>
                  <a:cubicBezTo>
                    <a:pt x="2589" y="1"/>
                    <a:pt x="2399" y="77"/>
                    <a:pt x="2258" y="251"/>
                  </a:cubicBezTo>
                  <a:cubicBezTo>
                    <a:pt x="2148" y="408"/>
                    <a:pt x="1951" y="487"/>
                    <a:pt x="1754" y="487"/>
                  </a:cubicBezTo>
                  <a:cubicBezTo>
                    <a:pt x="1557" y="487"/>
                    <a:pt x="1361" y="408"/>
                    <a:pt x="1250" y="251"/>
                  </a:cubicBezTo>
                  <a:cubicBezTo>
                    <a:pt x="1122" y="91"/>
                    <a:pt x="936" y="17"/>
                    <a:pt x="748" y="17"/>
                  </a:cubicBezTo>
                  <a:cubicBezTo>
                    <a:pt x="379" y="17"/>
                    <a:pt x="1" y="297"/>
                    <a:pt x="22" y="755"/>
                  </a:cubicBezTo>
                  <a:cubicBezTo>
                    <a:pt x="22" y="1007"/>
                    <a:pt x="242" y="1227"/>
                    <a:pt x="463" y="1353"/>
                  </a:cubicBezTo>
                  <a:cubicBezTo>
                    <a:pt x="1061" y="1637"/>
                    <a:pt x="1408" y="2267"/>
                    <a:pt x="1408" y="2960"/>
                  </a:cubicBezTo>
                  <a:lnTo>
                    <a:pt x="1408" y="4914"/>
                  </a:lnTo>
                  <a:cubicBezTo>
                    <a:pt x="1534" y="4851"/>
                    <a:pt x="1660" y="4851"/>
                    <a:pt x="1754" y="4851"/>
                  </a:cubicBezTo>
                  <a:lnTo>
                    <a:pt x="2101" y="4851"/>
                  </a:lnTo>
                  <a:lnTo>
                    <a:pt x="2101" y="2771"/>
                  </a:lnTo>
                  <a:cubicBezTo>
                    <a:pt x="2101" y="2141"/>
                    <a:pt x="2479" y="1606"/>
                    <a:pt x="3109" y="1322"/>
                  </a:cubicBezTo>
                  <a:cubicBezTo>
                    <a:pt x="3330" y="1196"/>
                    <a:pt x="3487" y="975"/>
                    <a:pt x="3487" y="692"/>
                  </a:cubicBezTo>
                  <a:cubicBezTo>
                    <a:pt x="3487" y="279"/>
                    <a:pt x="3135" y="1"/>
                    <a:pt x="27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81" name="Google Shape;7081;p84"/>
          <p:cNvGrpSpPr/>
          <p:nvPr/>
        </p:nvGrpSpPr>
        <p:grpSpPr>
          <a:xfrm>
            <a:off x="5282787" y="3173106"/>
            <a:ext cx="351910" cy="351880"/>
            <a:chOff x="-25094250" y="3547050"/>
            <a:chExt cx="295400" cy="295375"/>
          </a:xfrm>
        </p:grpSpPr>
        <p:sp>
          <p:nvSpPr>
            <p:cNvPr id="7082" name="Google Shape;7082;p84"/>
            <p:cNvSpPr/>
            <p:nvPr/>
          </p:nvSpPr>
          <p:spPr>
            <a:xfrm>
              <a:off x="-24990275" y="3580925"/>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84"/>
            <p:cNvSpPr/>
            <p:nvPr/>
          </p:nvSpPr>
          <p:spPr>
            <a:xfrm>
              <a:off x="-25041475" y="3668350"/>
              <a:ext cx="52025" cy="52000"/>
            </a:xfrm>
            <a:custGeom>
              <a:avLst/>
              <a:gdLst/>
              <a:ahLst/>
              <a:cxnLst/>
              <a:rect l="l" t="t" r="r" b="b"/>
              <a:pathLst>
                <a:path w="2081" h="2080" extrusionOk="0">
                  <a:moveTo>
                    <a:pt x="1" y="0"/>
                  </a:moveTo>
                  <a:lnTo>
                    <a:pt x="1" y="2080"/>
                  </a:lnTo>
                  <a:lnTo>
                    <a:pt x="2080" y="2080"/>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84"/>
            <p:cNvSpPr/>
            <p:nvPr/>
          </p:nvSpPr>
          <p:spPr>
            <a:xfrm>
              <a:off x="-25094250" y="3547050"/>
              <a:ext cx="224500" cy="295375"/>
            </a:xfrm>
            <a:custGeom>
              <a:avLst/>
              <a:gdLst/>
              <a:ahLst/>
              <a:cxnLst/>
              <a:rect l="l" t="t" r="r" b="b"/>
              <a:pathLst>
                <a:path w="8980" h="11815" extrusionOk="0">
                  <a:moveTo>
                    <a:pt x="4538" y="694"/>
                  </a:moveTo>
                  <a:cubicBezTo>
                    <a:pt x="5136" y="694"/>
                    <a:pt x="5577" y="1166"/>
                    <a:pt x="5577" y="1702"/>
                  </a:cubicBezTo>
                  <a:cubicBezTo>
                    <a:pt x="5577" y="1891"/>
                    <a:pt x="5735" y="2048"/>
                    <a:pt x="5924" y="2048"/>
                  </a:cubicBezTo>
                  <a:lnTo>
                    <a:pt x="6649" y="2048"/>
                  </a:lnTo>
                  <a:cubicBezTo>
                    <a:pt x="6838" y="2048"/>
                    <a:pt x="6995" y="2206"/>
                    <a:pt x="6995" y="2426"/>
                  </a:cubicBezTo>
                  <a:lnTo>
                    <a:pt x="6995" y="2773"/>
                  </a:lnTo>
                  <a:lnTo>
                    <a:pt x="2143" y="2773"/>
                  </a:lnTo>
                  <a:lnTo>
                    <a:pt x="2143" y="2426"/>
                  </a:lnTo>
                  <a:lnTo>
                    <a:pt x="2112" y="2426"/>
                  </a:lnTo>
                  <a:cubicBezTo>
                    <a:pt x="2112" y="2206"/>
                    <a:pt x="2269" y="2048"/>
                    <a:pt x="2458" y="2048"/>
                  </a:cubicBezTo>
                  <a:lnTo>
                    <a:pt x="3183" y="2048"/>
                  </a:lnTo>
                  <a:cubicBezTo>
                    <a:pt x="3372" y="2048"/>
                    <a:pt x="3530" y="1891"/>
                    <a:pt x="3530" y="1702"/>
                  </a:cubicBezTo>
                  <a:cubicBezTo>
                    <a:pt x="3530" y="1103"/>
                    <a:pt x="4002" y="694"/>
                    <a:pt x="4538" y="694"/>
                  </a:cubicBezTo>
                  <a:close/>
                  <a:moveTo>
                    <a:pt x="7310" y="4159"/>
                  </a:moveTo>
                  <a:cubicBezTo>
                    <a:pt x="7499" y="4159"/>
                    <a:pt x="7657" y="4317"/>
                    <a:pt x="7657" y="4506"/>
                  </a:cubicBezTo>
                  <a:cubicBezTo>
                    <a:pt x="7657" y="4695"/>
                    <a:pt x="7499" y="4852"/>
                    <a:pt x="7310" y="4852"/>
                  </a:cubicBezTo>
                  <a:lnTo>
                    <a:pt x="5924" y="4852"/>
                  </a:lnTo>
                  <a:cubicBezTo>
                    <a:pt x="5735" y="4852"/>
                    <a:pt x="5577" y="4695"/>
                    <a:pt x="5577" y="4506"/>
                  </a:cubicBezTo>
                  <a:cubicBezTo>
                    <a:pt x="5577" y="4317"/>
                    <a:pt x="5735" y="4159"/>
                    <a:pt x="5924" y="4159"/>
                  </a:cubicBezTo>
                  <a:close/>
                  <a:moveTo>
                    <a:pt x="7310" y="5514"/>
                  </a:moveTo>
                  <a:cubicBezTo>
                    <a:pt x="7499" y="5514"/>
                    <a:pt x="7657" y="5671"/>
                    <a:pt x="7657" y="5892"/>
                  </a:cubicBezTo>
                  <a:cubicBezTo>
                    <a:pt x="7657" y="6081"/>
                    <a:pt x="7499" y="6238"/>
                    <a:pt x="7310" y="6238"/>
                  </a:cubicBezTo>
                  <a:lnTo>
                    <a:pt x="5924" y="6238"/>
                  </a:lnTo>
                  <a:cubicBezTo>
                    <a:pt x="5735" y="6238"/>
                    <a:pt x="5577" y="6081"/>
                    <a:pt x="5577" y="5892"/>
                  </a:cubicBezTo>
                  <a:cubicBezTo>
                    <a:pt x="5577" y="5671"/>
                    <a:pt x="5735" y="5514"/>
                    <a:pt x="5924" y="5514"/>
                  </a:cubicBezTo>
                  <a:close/>
                  <a:moveTo>
                    <a:pt x="4506" y="4159"/>
                  </a:moveTo>
                  <a:cubicBezTo>
                    <a:pt x="4695" y="4159"/>
                    <a:pt x="4853" y="4317"/>
                    <a:pt x="4853" y="4506"/>
                  </a:cubicBezTo>
                  <a:lnTo>
                    <a:pt x="4853" y="7247"/>
                  </a:lnTo>
                  <a:cubicBezTo>
                    <a:pt x="4853" y="7467"/>
                    <a:pt x="4695" y="7593"/>
                    <a:pt x="4506" y="7593"/>
                  </a:cubicBezTo>
                  <a:lnTo>
                    <a:pt x="1734" y="7593"/>
                  </a:lnTo>
                  <a:cubicBezTo>
                    <a:pt x="1545" y="7593"/>
                    <a:pt x="1387" y="7467"/>
                    <a:pt x="1387" y="7247"/>
                  </a:cubicBezTo>
                  <a:lnTo>
                    <a:pt x="1387" y="4506"/>
                  </a:lnTo>
                  <a:cubicBezTo>
                    <a:pt x="1387" y="4317"/>
                    <a:pt x="1545" y="4159"/>
                    <a:pt x="1734" y="4159"/>
                  </a:cubicBezTo>
                  <a:close/>
                  <a:moveTo>
                    <a:pt x="7310" y="6900"/>
                  </a:moveTo>
                  <a:cubicBezTo>
                    <a:pt x="7499" y="6900"/>
                    <a:pt x="7657" y="7058"/>
                    <a:pt x="7657" y="7247"/>
                  </a:cubicBezTo>
                  <a:cubicBezTo>
                    <a:pt x="7657" y="7467"/>
                    <a:pt x="7499" y="7593"/>
                    <a:pt x="7310" y="7593"/>
                  </a:cubicBezTo>
                  <a:lnTo>
                    <a:pt x="5924" y="7593"/>
                  </a:lnTo>
                  <a:cubicBezTo>
                    <a:pt x="5735" y="7593"/>
                    <a:pt x="5577" y="7467"/>
                    <a:pt x="5577" y="7247"/>
                  </a:cubicBezTo>
                  <a:cubicBezTo>
                    <a:pt x="5577" y="7058"/>
                    <a:pt x="5735" y="6900"/>
                    <a:pt x="5924" y="6900"/>
                  </a:cubicBezTo>
                  <a:close/>
                  <a:moveTo>
                    <a:pt x="7310" y="8318"/>
                  </a:moveTo>
                  <a:cubicBezTo>
                    <a:pt x="7499" y="8318"/>
                    <a:pt x="7657" y="8475"/>
                    <a:pt x="7657" y="8664"/>
                  </a:cubicBezTo>
                  <a:cubicBezTo>
                    <a:pt x="7657" y="8853"/>
                    <a:pt x="7499" y="9011"/>
                    <a:pt x="7310" y="9011"/>
                  </a:cubicBezTo>
                  <a:lnTo>
                    <a:pt x="1734" y="9011"/>
                  </a:lnTo>
                  <a:cubicBezTo>
                    <a:pt x="1545" y="9011"/>
                    <a:pt x="1387" y="8853"/>
                    <a:pt x="1387" y="8664"/>
                  </a:cubicBezTo>
                  <a:cubicBezTo>
                    <a:pt x="1387" y="8475"/>
                    <a:pt x="1545" y="8318"/>
                    <a:pt x="1734" y="8318"/>
                  </a:cubicBezTo>
                  <a:close/>
                  <a:moveTo>
                    <a:pt x="7310" y="9704"/>
                  </a:moveTo>
                  <a:cubicBezTo>
                    <a:pt x="7499" y="9704"/>
                    <a:pt x="7657" y="9861"/>
                    <a:pt x="7657" y="10050"/>
                  </a:cubicBezTo>
                  <a:cubicBezTo>
                    <a:pt x="7657" y="10240"/>
                    <a:pt x="7499" y="10397"/>
                    <a:pt x="7310" y="10397"/>
                  </a:cubicBezTo>
                  <a:lnTo>
                    <a:pt x="1734" y="10397"/>
                  </a:lnTo>
                  <a:cubicBezTo>
                    <a:pt x="1545" y="10397"/>
                    <a:pt x="1387" y="10240"/>
                    <a:pt x="1387" y="10050"/>
                  </a:cubicBezTo>
                  <a:cubicBezTo>
                    <a:pt x="1387" y="9861"/>
                    <a:pt x="1545" y="9704"/>
                    <a:pt x="1734" y="9704"/>
                  </a:cubicBezTo>
                  <a:close/>
                  <a:moveTo>
                    <a:pt x="4506" y="0"/>
                  </a:moveTo>
                  <a:cubicBezTo>
                    <a:pt x="3687" y="0"/>
                    <a:pt x="2962" y="599"/>
                    <a:pt x="2805" y="1387"/>
                  </a:cubicBezTo>
                  <a:lnTo>
                    <a:pt x="2427" y="1387"/>
                  </a:lnTo>
                  <a:cubicBezTo>
                    <a:pt x="1986" y="1387"/>
                    <a:pt x="1576" y="1670"/>
                    <a:pt x="1419" y="2080"/>
                  </a:cubicBezTo>
                  <a:lnTo>
                    <a:pt x="1041" y="2080"/>
                  </a:lnTo>
                  <a:cubicBezTo>
                    <a:pt x="442" y="2080"/>
                    <a:pt x="1" y="2552"/>
                    <a:pt x="1" y="3119"/>
                  </a:cubicBezTo>
                  <a:lnTo>
                    <a:pt x="1" y="10807"/>
                  </a:lnTo>
                  <a:cubicBezTo>
                    <a:pt x="1" y="11342"/>
                    <a:pt x="474" y="11815"/>
                    <a:pt x="1041" y="11815"/>
                  </a:cubicBezTo>
                  <a:lnTo>
                    <a:pt x="7972" y="11815"/>
                  </a:lnTo>
                  <a:cubicBezTo>
                    <a:pt x="8570" y="11815"/>
                    <a:pt x="8980" y="11342"/>
                    <a:pt x="8980" y="10807"/>
                  </a:cubicBezTo>
                  <a:lnTo>
                    <a:pt x="8980" y="3119"/>
                  </a:lnTo>
                  <a:cubicBezTo>
                    <a:pt x="8980" y="2521"/>
                    <a:pt x="8507" y="2080"/>
                    <a:pt x="7972" y="2080"/>
                  </a:cubicBezTo>
                  <a:lnTo>
                    <a:pt x="7562" y="2080"/>
                  </a:lnTo>
                  <a:cubicBezTo>
                    <a:pt x="7405" y="1702"/>
                    <a:pt x="7058" y="1387"/>
                    <a:pt x="6585" y="1387"/>
                  </a:cubicBezTo>
                  <a:lnTo>
                    <a:pt x="6207" y="1387"/>
                  </a:lnTo>
                  <a:cubicBezTo>
                    <a:pt x="6050" y="599"/>
                    <a:pt x="5325"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84"/>
            <p:cNvSpPr/>
            <p:nvPr/>
          </p:nvSpPr>
          <p:spPr>
            <a:xfrm>
              <a:off x="-24851650" y="3582300"/>
              <a:ext cx="52800" cy="190825"/>
            </a:xfrm>
            <a:custGeom>
              <a:avLst/>
              <a:gdLst/>
              <a:ahLst/>
              <a:cxnLst/>
              <a:rect l="l" t="t" r="r" b="b"/>
              <a:pathLst>
                <a:path w="2112" h="7633" extrusionOk="0">
                  <a:moveTo>
                    <a:pt x="1060" y="0"/>
                  </a:moveTo>
                  <a:cubicBezTo>
                    <a:pt x="930" y="0"/>
                    <a:pt x="804" y="55"/>
                    <a:pt x="757" y="166"/>
                  </a:cubicBezTo>
                  <a:lnTo>
                    <a:pt x="32" y="1552"/>
                  </a:lnTo>
                  <a:cubicBezTo>
                    <a:pt x="0" y="1583"/>
                    <a:pt x="0" y="1678"/>
                    <a:pt x="0" y="1709"/>
                  </a:cubicBezTo>
                  <a:lnTo>
                    <a:pt x="0" y="7632"/>
                  </a:lnTo>
                  <a:lnTo>
                    <a:pt x="2080" y="7632"/>
                  </a:lnTo>
                  <a:lnTo>
                    <a:pt x="2080" y="1709"/>
                  </a:lnTo>
                  <a:lnTo>
                    <a:pt x="2111" y="1709"/>
                  </a:lnTo>
                  <a:cubicBezTo>
                    <a:pt x="2111" y="1678"/>
                    <a:pt x="2111" y="1583"/>
                    <a:pt x="2080" y="1552"/>
                  </a:cubicBezTo>
                  <a:lnTo>
                    <a:pt x="1387" y="166"/>
                  </a:lnTo>
                  <a:cubicBezTo>
                    <a:pt x="1324" y="55"/>
                    <a:pt x="1190" y="0"/>
                    <a:pt x="10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84"/>
            <p:cNvSpPr/>
            <p:nvPr/>
          </p:nvSpPr>
          <p:spPr>
            <a:xfrm>
              <a:off x="-24850875" y="3788050"/>
              <a:ext cx="52025" cy="53600"/>
            </a:xfrm>
            <a:custGeom>
              <a:avLst/>
              <a:gdLst/>
              <a:ahLst/>
              <a:cxnLst/>
              <a:rect l="l" t="t" r="r" b="b"/>
              <a:pathLst>
                <a:path w="2081" h="2144" extrusionOk="0">
                  <a:moveTo>
                    <a:pt x="1" y="1"/>
                  </a:moveTo>
                  <a:lnTo>
                    <a:pt x="1" y="1104"/>
                  </a:lnTo>
                  <a:lnTo>
                    <a:pt x="64" y="1104"/>
                  </a:lnTo>
                  <a:cubicBezTo>
                    <a:pt x="64" y="1702"/>
                    <a:pt x="505" y="2143"/>
                    <a:pt x="1072" y="2143"/>
                  </a:cubicBezTo>
                  <a:cubicBezTo>
                    <a:pt x="1671" y="2143"/>
                    <a:pt x="2080" y="1671"/>
                    <a:pt x="2080" y="1104"/>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87" name="Google Shape;7087;p84"/>
          <p:cNvSpPr/>
          <p:nvPr/>
        </p:nvSpPr>
        <p:spPr>
          <a:xfrm>
            <a:off x="5282803" y="3678086"/>
            <a:ext cx="352833" cy="241864"/>
          </a:xfrm>
          <a:custGeom>
            <a:avLst/>
            <a:gdLst/>
            <a:ahLst/>
            <a:cxnLst/>
            <a:rect l="l" t="t" r="r" b="b"/>
            <a:pathLst>
              <a:path w="11847" h="8121" extrusionOk="0">
                <a:moveTo>
                  <a:pt x="5640" y="1221"/>
                </a:moveTo>
                <a:lnTo>
                  <a:pt x="5640" y="1914"/>
                </a:lnTo>
                <a:lnTo>
                  <a:pt x="4916" y="1914"/>
                </a:lnTo>
                <a:lnTo>
                  <a:pt x="4916" y="1568"/>
                </a:lnTo>
                <a:cubicBezTo>
                  <a:pt x="4916" y="1379"/>
                  <a:pt x="5073" y="1221"/>
                  <a:pt x="5294" y="1221"/>
                </a:cubicBezTo>
                <a:close/>
                <a:moveTo>
                  <a:pt x="8066" y="1253"/>
                </a:moveTo>
                <a:cubicBezTo>
                  <a:pt x="8287" y="1253"/>
                  <a:pt x="8444" y="1410"/>
                  <a:pt x="8444" y="1599"/>
                </a:cubicBezTo>
                <a:lnTo>
                  <a:pt x="8444" y="1946"/>
                </a:lnTo>
                <a:lnTo>
                  <a:pt x="7720" y="1946"/>
                </a:lnTo>
                <a:lnTo>
                  <a:pt x="7720" y="1253"/>
                </a:lnTo>
                <a:close/>
                <a:moveTo>
                  <a:pt x="7027" y="1253"/>
                </a:moveTo>
                <a:lnTo>
                  <a:pt x="7027" y="1977"/>
                </a:lnTo>
                <a:lnTo>
                  <a:pt x="6302" y="1977"/>
                </a:lnTo>
                <a:lnTo>
                  <a:pt x="6302" y="1253"/>
                </a:lnTo>
                <a:close/>
                <a:moveTo>
                  <a:pt x="8098" y="3994"/>
                </a:moveTo>
                <a:lnTo>
                  <a:pt x="6648" y="4844"/>
                </a:lnTo>
                <a:lnTo>
                  <a:pt x="5199" y="3994"/>
                </a:lnTo>
                <a:close/>
                <a:moveTo>
                  <a:pt x="6648" y="5663"/>
                </a:moveTo>
                <a:lnTo>
                  <a:pt x="8665" y="6797"/>
                </a:lnTo>
                <a:lnTo>
                  <a:pt x="4664" y="6797"/>
                </a:lnTo>
                <a:lnTo>
                  <a:pt x="6648" y="5663"/>
                </a:lnTo>
                <a:close/>
                <a:moveTo>
                  <a:pt x="3183" y="6766"/>
                </a:moveTo>
                <a:cubicBezTo>
                  <a:pt x="3372" y="6766"/>
                  <a:pt x="3561" y="6924"/>
                  <a:pt x="3561" y="7113"/>
                </a:cubicBezTo>
                <a:cubicBezTo>
                  <a:pt x="3561" y="7333"/>
                  <a:pt x="3372" y="7491"/>
                  <a:pt x="3183" y="7491"/>
                </a:cubicBezTo>
                <a:cubicBezTo>
                  <a:pt x="2994" y="7491"/>
                  <a:pt x="2836" y="7333"/>
                  <a:pt x="2836" y="7113"/>
                </a:cubicBezTo>
                <a:cubicBezTo>
                  <a:pt x="2836" y="6924"/>
                  <a:pt x="2994" y="6766"/>
                  <a:pt x="3183" y="6766"/>
                </a:cubicBezTo>
                <a:close/>
                <a:moveTo>
                  <a:pt x="10114" y="6797"/>
                </a:moveTo>
                <a:cubicBezTo>
                  <a:pt x="10303" y="6797"/>
                  <a:pt x="10461" y="6955"/>
                  <a:pt x="10461" y="7144"/>
                </a:cubicBezTo>
                <a:cubicBezTo>
                  <a:pt x="10461" y="7365"/>
                  <a:pt x="10303" y="7522"/>
                  <a:pt x="10114" y="7522"/>
                </a:cubicBezTo>
                <a:cubicBezTo>
                  <a:pt x="9925" y="7522"/>
                  <a:pt x="9767" y="7365"/>
                  <a:pt x="9767" y="7144"/>
                </a:cubicBezTo>
                <a:cubicBezTo>
                  <a:pt x="9767" y="6955"/>
                  <a:pt x="9925" y="6797"/>
                  <a:pt x="10114" y="6797"/>
                </a:cubicBezTo>
                <a:close/>
                <a:moveTo>
                  <a:pt x="1123" y="0"/>
                </a:moveTo>
                <a:cubicBezTo>
                  <a:pt x="859" y="0"/>
                  <a:pt x="600" y="103"/>
                  <a:pt x="411" y="308"/>
                </a:cubicBezTo>
                <a:cubicBezTo>
                  <a:pt x="1" y="686"/>
                  <a:pt x="1" y="1379"/>
                  <a:pt x="411" y="1757"/>
                </a:cubicBezTo>
                <a:lnTo>
                  <a:pt x="2017" y="3426"/>
                </a:lnTo>
                <a:cubicBezTo>
                  <a:pt x="2395" y="3805"/>
                  <a:pt x="2931" y="4025"/>
                  <a:pt x="3466" y="4025"/>
                </a:cubicBezTo>
                <a:lnTo>
                  <a:pt x="3782" y="4025"/>
                </a:lnTo>
                <a:lnTo>
                  <a:pt x="5955" y="5222"/>
                </a:lnTo>
                <a:lnTo>
                  <a:pt x="3908" y="6388"/>
                </a:lnTo>
                <a:cubicBezTo>
                  <a:pt x="3719" y="6167"/>
                  <a:pt x="3466" y="6073"/>
                  <a:pt x="3151" y="6073"/>
                </a:cubicBezTo>
                <a:cubicBezTo>
                  <a:pt x="2553" y="6073"/>
                  <a:pt x="2143" y="6545"/>
                  <a:pt x="2143" y="7081"/>
                </a:cubicBezTo>
                <a:cubicBezTo>
                  <a:pt x="2143" y="7680"/>
                  <a:pt x="2584" y="8121"/>
                  <a:pt x="3151" y="8121"/>
                </a:cubicBezTo>
                <a:cubicBezTo>
                  <a:pt x="3593" y="8121"/>
                  <a:pt x="3971" y="7837"/>
                  <a:pt x="4128" y="7396"/>
                </a:cubicBezTo>
                <a:lnTo>
                  <a:pt x="9137" y="7396"/>
                </a:lnTo>
                <a:cubicBezTo>
                  <a:pt x="9295" y="7806"/>
                  <a:pt x="9641" y="8121"/>
                  <a:pt x="10114" y="8121"/>
                </a:cubicBezTo>
                <a:cubicBezTo>
                  <a:pt x="10713" y="8121"/>
                  <a:pt x="11154" y="7648"/>
                  <a:pt x="11154" y="7081"/>
                </a:cubicBezTo>
                <a:cubicBezTo>
                  <a:pt x="11154" y="6482"/>
                  <a:pt x="10681" y="6073"/>
                  <a:pt x="10114" y="6073"/>
                </a:cubicBezTo>
                <a:cubicBezTo>
                  <a:pt x="9862" y="6073"/>
                  <a:pt x="9578" y="6167"/>
                  <a:pt x="9358" y="6388"/>
                </a:cubicBezTo>
                <a:lnTo>
                  <a:pt x="7310" y="5222"/>
                </a:lnTo>
                <a:lnTo>
                  <a:pt x="9484" y="4025"/>
                </a:lnTo>
                <a:lnTo>
                  <a:pt x="10839" y="4025"/>
                </a:lnTo>
                <a:cubicBezTo>
                  <a:pt x="11437" y="4025"/>
                  <a:pt x="11847" y="3552"/>
                  <a:pt x="11847" y="2985"/>
                </a:cubicBezTo>
                <a:cubicBezTo>
                  <a:pt x="11847" y="2387"/>
                  <a:pt x="11374" y="1946"/>
                  <a:pt x="10839" y="1946"/>
                </a:cubicBezTo>
                <a:lnTo>
                  <a:pt x="9074" y="1946"/>
                </a:lnTo>
                <a:lnTo>
                  <a:pt x="9074" y="1599"/>
                </a:lnTo>
                <a:cubicBezTo>
                  <a:pt x="9074" y="1032"/>
                  <a:pt x="8602" y="591"/>
                  <a:pt x="8035" y="591"/>
                </a:cubicBezTo>
                <a:lnTo>
                  <a:pt x="5294" y="591"/>
                </a:lnTo>
                <a:cubicBezTo>
                  <a:pt x="4695" y="591"/>
                  <a:pt x="4254" y="1064"/>
                  <a:pt x="4254" y="1599"/>
                </a:cubicBezTo>
                <a:lnTo>
                  <a:pt x="4254" y="1946"/>
                </a:lnTo>
                <a:lnTo>
                  <a:pt x="4097" y="1946"/>
                </a:lnTo>
                <a:cubicBezTo>
                  <a:pt x="3750" y="1946"/>
                  <a:pt x="3372" y="1820"/>
                  <a:pt x="3120" y="1568"/>
                </a:cubicBezTo>
                <a:lnTo>
                  <a:pt x="1860" y="308"/>
                </a:lnTo>
                <a:cubicBezTo>
                  <a:pt x="1655" y="103"/>
                  <a:pt x="1387" y="0"/>
                  <a:pt x="11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8" name="Google Shape;7088;p84"/>
          <p:cNvGrpSpPr/>
          <p:nvPr/>
        </p:nvGrpSpPr>
        <p:grpSpPr>
          <a:xfrm>
            <a:off x="7514864" y="2693698"/>
            <a:ext cx="352803" cy="352803"/>
            <a:chOff x="-23245675" y="3148525"/>
            <a:chExt cx="296150" cy="296150"/>
          </a:xfrm>
        </p:grpSpPr>
        <p:sp>
          <p:nvSpPr>
            <p:cNvPr id="7089" name="Google Shape;7089;p84"/>
            <p:cNvSpPr/>
            <p:nvPr/>
          </p:nvSpPr>
          <p:spPr>
            <a:xfrm>
              <a:off x="-23192925" y="3251700"/>
              <a:ext cx="192225" cy="105550"/>
            </a:xfrm>
            <a:custGeom>
              <a:avLst/>
              <a:gdLst/>
              <a:ahLst/>
              <a:cxnLst/>
              <a:rect l="l" t="t" r="r" b="b"/>
              <a:pathLst>
                <a:path w="7689" h="4222" extrusionOk="0">
                  <a:moveTo>
                    <a:pt x="3151" y="0"/>
                  </a:moveTo>
                  <a:lnTo>
                    <a:pt x="2616" y="1260"/>
                  </a:lnTo>
                  <a:cubicBezTo>
                    <a:pt x="2584" y="1386"/>
                    <a:pt x="2427" y="1481"/>
                    <a:pt x="2301" y="1481"/>
                  </a:cubicBezTo>
                  <a:lnTo>
                    <a:pt x="1" y="1481"/>
                  </a:lnTo>
                  <a:lnTo>
                    <a:pt x="1" y="4222"/>
                  </a:lnTo>
                  <a:lnTo>
                    <a:pt x="7688" y="4222"/>
                  </a:lnTo>
                  <a:lnTo>
                    <a:pt x="7688" y="1481"/>
                  </a:lnTo>
                  <a:lnTo>
                    <a:pt x="5672" y="1481"/>
                  </a:lnTo>
                  <a:lnTo>
                    <a:pt x="4884" y="3371"/>
                  </a:lnTo>
                  <a:cubicBezTo>
                    <a:pt x="4827" y="3513"/>
                    <a:pt x="4713" y="3578"/>
                    <a:pt x="4593" y="3578"/>
                  </a:cubicBezTo>
                  <a:cubicBezTo>
                    <a:pt x="4447" y="3578"/>
                    <a:pt x="4292" y="3481"/>
                    <a:pt x="4223" y="3308"/>
                  </a:cubicBez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84"/>
            <p:cNvSpPr/>
            <p:nvPr/>
          </p:nvSpPr>
          <p:spPr>
            <a:xfrm>
              <a:off x="-23193700" y="3200500"/>
              <a:ext cx="192200" cy="106350"/>
            </a:xfrm>
            <a:custGeom>
              <a:avLst/>
              <a:gdLst/>
              <a:ahLst/>
              <a:cxnLst/>
              <a:rect l="l" t="t" r="r" b="b"/>
              <a:pathLst>
                <a:path w="7688" h="4254" extrusionOk="0">
                  <a:moveTo>
                    <a:pt x="0" y="0"/>
                  </a:moveTo>
                  <a:lnTo>
                    <a:pt x="0" y="2836"/>
                  </a:lnTo>
                  <a:lnTo>
                    <a:pt x="2111" y="2836"/>
                  </a:lnTo>
                  <a:lnTo>
                    <a:pt x="2962" y="945"/>
                  </a:lnTo>
                  <a:cubicBezTo>
                    <a:pt x="3020" y="800"/>
                    <a:pt x="3138" y="735"/>
                    <a:pt x="3258" y="735"/>
                  </a:cubicBezTo>
                  <a:cubicBezTo>
                    <a:pt x="3399" y="735"/>
                    <a:pt x="3541" y="824"/>
                    <a:pt x="3592" y="977"/>
                  </a:cubicBezTo>
                  <a:lnTo>
                    <a:pt x="4632" y="4253"/>
                  </a:lnTo>
                  <a:lnTo>
                    <a:pt x="5104" y="3056"/>
                  </a:lnTo>
                  <a:cubicBezTo>
                    <a:pt x="5167" y="2930"/>
                    <a:pt x="5325" y="2836"/>
                    <a:pt x="5419" y="2836"/>
                  </a:cubicBezTo>
                  <a:lnTo>
                    <a:pt x="7688" y="2836"/>
                  </a:lnTo>
                  <a:lnTo>
                    <a:pt x="768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84"/>
            <p:cNvSpPr/>
            <p:nvPr/>
          </p:nvSpPr>
          <p:spPr>
            <a:xfrm>
              <a:off x="-23245675" y="3148525"/>
              <a:ext cx="296150" cy="296150"/>
            </a:xfrm>
            <a:custGeom>
              <a:avLst/>
              <a:gdLst/>
              <a:ahLst/>
              <a:cxnLst/>
              <a:rect l="l" t="t" r="r" b="b"/>
              <a:pathLst>
                <a:path w="11846" h="11846" extrusionOk="0">
                  <a:moveTo>
                    <a:pt x="10113" y="1386"/>
                  </a:moveTo>
                  <a:cubicBezTo>
                    <a:pt x="10302" y="1386"/>
                    <a:pt x="10460" y="1544"/>
                    <a:pt x="10460" y="1733"/>
                  </a:cubicBezTo>
                  <a:lnTo>
                    <a:pt x="10460" y="8758"/>
                  </a:lnTo>
                  <a:cubicBezTo>
                    <a:pt x="10460" y="8947"/>
                    <a:pt x="10302" y="9105"/>
                    <a:pt x="10113" y="9105"/>
                  </a:cubicBezTo>
                  <a:lnTo>
                    <a:pt x="1733" y="9105"/>
                  </a:lnTo>
                  <a:cubicBezTo>
                    <a:pt x="1512" y="9105"/>
                    <a:pt x="1355" y="8947"/>
                    <a:pt x="1355" y="8758"/>
                  </a:cubicBezTo>
                  <a:lnTo>
                    <a:pt x="1355" y="1733"/>
                  </a:lnTo>
                  <a:cubicBezTo>
                    <a:pt x="1355" y="1544"/>
                    <a:pt x="1512" y="1386"/>
                    <a:pt x="1733" y="1386"/>
                  </a:cubicBezTo>
                  <a:close/>
                  <a:moveTo>
                    <a:pt x="2426" y="9767"/>
                  </a:moveTo>
                  <a:cubicBezTo>
                    <a:pt x="2615" y="9767"/>
                    <a:pt x="2804" y="9924"/>
                    <a:pt x="2804" y="10113"/>
                  </a:cubicBezTo>
                  <a:cubicBezTo>
                    <a:pt x="2804" y="10334"/>
                    <a:pt x="2615" y="10491"/>
                    <a:pt x="2426" y="10491"/>
                  </a:cubicBezTo>
                  <a:cubicBezTo>
                    <a:pt x="2237" y="10491"/>
                    <a:pt x="2079" y="10334"/>
                    <a:pt x="2079" y="10113"/>
                  </a:cubicBezTo>
                  <a:cubicBezTo>
                    <a:pt x="2079" y="9924"/>
                    <a:pt x="2237" y="9767"/>
                    <a:pt x="2426" y="9767"/>
                  </a:cubicBezTo>
                  <a:close/>
                  <a:moveTo>
                    <a:pt x="3844" y="9767"/>
                  </a:moveTo>
                  <a:cubicBezTo>
                    <a:pt x="4033" y="9767"/>
                    <a:pt x="4190" y="9924"/>
                    <a:pt x="4190" y="10113"/>
                  </a:cubicBezTo>
                  <a:cubicBezTo>
                    <a:pt x="4190" y="10334"/>
                    <a:pt x="4001" y="10491"/>
                    <a:pt x="3844" y="10491"/>
                  </a:cubicBezTo>
                  <a:cubicBezTo>
                    <a:pt x="3655" y="10491"/>
                    <a:pt x="3497" y="10334"/>
                    <a:pt x="3497" y="10113"/>
                  </a:cubicBezTo>
                  <a:cubicBezTo>
                    <a:pt x="3497" y="9924"/>
                    <a:pt x="3655" y="9767"/>
                    <a:pt x="3844" y="9767"/>
                  </a:cubicBezTo>
                  <a:close/>
                  <a:moveTo>
                    <a:pt x="1733" y="0"/>
                  </a:moveTo>
                  <a:cubicBezTo>
                    <a:pt x="788" y="0"/>
                    <a:pt x="0" y="788"/>
                    <a:pt x="0" y="1733"/>
                  </a:cubicBezTo>
                  <a:lnTo>
                    <a:pt x="0" y="10113"/>
                  </a:lnTo>
                  <a:cubicBezTo>
                    <a:pt x="0" y="11058"/>
                    <a:pt x="788" y="11846"/>
                    <a:pt x="1733" y="11846"/>
                  </a:cubicBezTo>
                  <a:lnTo>
                    <a:pt x="10113" y="11846"/>
                  </a:lnTo>
                  <a:cubicBezTo>
                    <a:pt x="11058" y="11846"/>
                    <a:pt x="11846" y="11058"/>
                    <a:pt x="11846" y="10113"/>
                  </a:cubicBezTo>
                  <a:lnTo>
                    <a:pt x="11846" y="1733"/>
                  </a:lnTo>
                  <a:cubicBezTo>
                    <a:pt x="11846" y="788"/>
                    <a:pt x="11058" y="0"/>
                    <a:pt x="1011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092" name="Google Shape;7092;p84"/>
          <p:cNvSpPr/>
          <p:nvPr/>
        </p:nvSpPr>
        <p:spPr>
          <a:xfrm>
            <a:off x="7557046" y="3173040"/>
            <a:ext cx="269323" cy="351910"/>
          </a:xfrm>
          <a:custGeom>
            <a:avLst/>
            <a:gdLst/>
            <a:ahLst/>
            <a:cxnLst/>
            <a:rect l="l" t="t" r="r" b="b"/>
            <a:pathLst>
              <a:path w="9043" h="11816" extrusionOk="0">
                <a:moveTo>
                  <a:pt x="6392" y="3395"/>
                </a:moveTo>
                <a:cubicBezTo>
                  <a:pt x="6483" y="3395"/>
                  <a:pt x="6569" y="3419"/>
                  <a:pt x="6616" y="3466"/>
                </a:cubicBezTo>
                <a:cubicBezTo>
                  <a:pt x="7310" y="4159"/>
                  <a:pt x="7656" y="5010"/>
                  <a:pt x="7656" y="5924"/>
                </a:cubicBezTo>
                <a:cubicBezTo>
                  <a:pt x="7656" y="6837"/>
                  <a:pt x="7310" y="7719"/>
                  <a:pt x="6616" y="8350"/>
                </a:cubicBezTo>
                <a:cubicBezTo>
                  <a:pt x="5955" y="9043"/>
                  <a:pt x="5104" y="9389"/>
                  <a:pt x="4191" y="9389"/>
                </a:cubicBezTo>
                <a:cubicBezTo>
                  <a:pt x="4002" y="9389"/>
                  <a:pt x="3844" y="9232"/>
                  <a:pt x="3844" y="9043"/>
                </a:cubicBezTo>
                <a:cubicBezTo>
                  <a:pt x="3844" y="8822"/>
                  <a:pt x="4002" y="8665"/>
                  <a:pt x="4191" y="8665"/>
                </a:cubicBezTo>
                <a:cubicBezTo>
                  <a:pt x="4947" y="8665"/>
                  <a:pt x="5608" y="8413"/>
                  <a:pt x="6144" y="7845"/>
                </a:cubicBezTo>
                <a:cubicBezTo>
                  <a:pt x="6679" y="7341"/>
                  <a:pt x="6994" y="6617"/>
                  <a:pt x="6994" y="5892"/>
                </a:cubicBezTo>
                <a:cubicBezTo>
                  <a:pt x="6931" y="5168"/>
                  <a:pt x="6679" y="4474"/>
                  <a:pt x="6144" y="3939"/>
                </a:cubicBezTo>
                <a:cubicBezTo>
                  <a:pt x="6049" y="3844"/>
                  <a:pt x="6049" y="3592"/>
                  <a:pt x="6144" y="3466"/>
                </a:cubicBezTo>
                <a:cubicBezTo>
                  <a:pt x="6207" y="3419"/>
                  <a:pt x="6301" y="3395"/>
                  <a:pt x="6392" y="3395"/>
                </a:cubicBezTo>
                <a:close/>
                <a:moveTo>
                  <a:pt x="378" y="1"/>
                </a:moveTo>
                <a:cubicBezTo>
                  <a:pt x="189" y="1"/>
                  <a:pt x="0" y="158"/>
                  <a:pt x="0" y="379"/>
                </a:cubicBezTo>
                <a:lnTo>
                  <a:pt x="0" y="1482"/>
                </a:lnTo>
                <a:cubicBezTo>
                  <a:pt x="0" y="2742"/>
                  <a:pt x="977" y="3750"/>
                  <a:pt x="2206" y="3876"/>
                </a:cubicBezTo>
                <a:cubicBezTo>
                  <a:pt x="2489" y="4695"/>
                  <a:pt x="3277" y="5294"/>
                  <a:pt x="4191" y="5294"/>
                </a:cubicBezTo>
                <a:cubicBezTo>
                  <a:pt x="4569" y="5294"/>
                  <a:pt x="4915" y="5609"/>
                  <a:pt x="4915" y="5987"/>
                </a:cubicBezTo>
                <a:cubicBezTo>
                  <a:pt x="4852" y="6302"/>
                  <a:pt x="4537" y="6617"/>
                  <a:pt x="4191" y="6617"/>
                </a:cubicBezTo>
                <a:cubicBezTo>
                  <a:pt x="3277" y="6617"/>
                  <a:pt x="2489" y="7215"/>
                  <a:pt x="2206" y="8035"/>
                </a:cubicBezTo>
                <a:cubicBezTo>
                  <a:pt x="1009" y="8161"/>
                  <a:pt x="0" y="9200"/>
                  <a:pt x="0" y="10460"/>
                </a:cubicBezTo>
                <a:lnTo>
                  <a:pt x="0" y="11469"/>
                </a:lnTo>
                <a:cubicBezTo>
                  <a:pt x="0" y="11658"/>
                  <a:pt x="189" y="11815"/>
                  <a:pt x="378" y="11815"/>
                </a:cubicBezTo>
                <a:lnTo>
                  <a:pt x="1765" y="11815"/>
                </a:lnTo>
                <a:cubicBezTo>
                  <a:pt x="1954" y="11815"/>
                  <a:pt x="2111" y="11658"/>
                  <a:pt x="2111" y="11469"/>
                </a:cubicBezTo>
                <a:lnTo>
                  <a:pt x="2111" y="10460"/>
                </a:lnTo>
                <a:cubicBezTo>
                  <a:pt x="2111" y="10240"/>
                  <a:pt x="2269" y="10082"/>
                  <a:pt x="2458" y="10082"/>
                </a:cubicBezTo>
                <a:lnTo>
                  <a:pt x="2647" y="10082"/>
                </a:lnTo>
                <a:cubicBezTo>
                  <a:pt x="3056" y="10523"/>
                  <a:pt x="3592" y="10807"/>
                  <a:pt x="4191" y="10807"/>
                </a:cubicBezTo>
                <a:cubicBezTo>
                  <a:pt x="6868" y="10807"/>
                  <a:pt x="9042" y="8633"/>
                  <a:pt x="9042" y="5955"/>
                </a:cubicBezTo>
                <a:cubicBezTo>
                  <a:pt x="9042" y="3277"/>
                  <a:pt x="6868" y="1103"/>
                  <a:pt x="4191" y="1103"/>
                </a:cubicBezTo>
                <a:cubicBezTo>
                  <a:pt x="3592" y="1103"/>
                  <a:pt x="3056" y="1356"/>
                  <a:pt x="2647" y="1828"/>
                </a:cubicBezTo>
                <a:lnTo>
                  <a:pt x="2458" y="1828"/>
                </a:lnTo>
                <a:cubicBezTo>
                  <a:pt x="2269" y="1828"/>
                  <a:pt x="2111" y="1671"/>
                  <a:pt x="2111" y="1482"/>
                </a:cubicBezTo>
                <a:lnTo>
                  <a:pt x="2111" y="379"/>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93" name="Google Shape;7093;p84"/>
          <p:cNvGrpSpPr/>
          <p:nvPr/>
        </p:nvGrpSpPr>
        <p:grpSpPr>
          <a:xfrm>
            <a:off x="7515325" y="3622672"/>
            <a:ext cx="351880" cy="352803"/>
            <a:chOff x="-23244900" y="3888100"/>
            <a:chExt cx="295375" cy="296150"/>
          </a:xfrm>
        </p:grpSpPr>
        <p:sp>
          <p:nvSpPr>
            <p:cNvPr id="7094" name="Google Shape;7094;p84"/>
            <p:cNvSpPr/>
            <p:nvPr/>
          </p:nvSpPr>
          <p:spPr>
            <a:xfrm>
              <a:off x="-23106275" y="3958975"/>
              <a:ext cx="18150" cy="17350"/>
            </a:xfrm>
            <a:custGeom>
              <a:avLst/>
              <a:gdLst/>
              <a:ahLst/>
              <a:cxnLst/>
              <a:rect l="l" t="t" r="r" b="b"/>
              <a:pathLst>
                <a:path w="726" h="694" extrusionOk="0">
                  <a:moveTo>
                    <a:pt x="0" y="0"/>
                  </a:moveTo>
                  <a:lnTo>
                    <a:pt x="0" y="694"/>
                  </a:lnTo>
                  <a:lnTo>
                    <a:pt x="725" y="694"/>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84"/>
            <p:cNvSpPr/>
            <p:nvPr/>
          </p:nvSpPr>
          <p:spPr>
            <a:xfrm>
              <a:off x="-23106275" y="399285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84"/>
            <p:cNvSpPr/>
            <p:nvPr/>
          </p:nvSpPr>
          <p:spPr>
            <a:xfrm>
              <a:off x="-23106275" y="4062950"/>
              <a:ext cx="18150" cy="34675"/>
            </a:xfrm>
            <a:custGeom>
              <a:avLst/>
              <a:gdLst/>
              <a:ahLst/>
              <a:cxnLst/>
              <a:rect l="l" t="t" r="r" b="b"/>
              <a:pathLst>
                <a:path w="726" h="1387" extrusionOk="0">
                  <a:moveTo>
                    <a:pt x="0" y="0"/>
                  </a:moveTo>
                  <a:lnTo>
                    <a:pt x="0" y="1040"/>
                  </a:lnTo>
                  <a:cubicBezTo>
                    <a:pt x="0" y="1229"/>
                    <a:pt x="158" y="1386"/>
                    <a:pt x="379" y="1386"/>
                  </a:cubicBezTo>
                  <a:cubicBezTo>
                    <a:pt x="568" y="1386"/>
                    <a:pt x="725" y="1229"/>
                    <a:pt x="725" y="1040"/>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84"/>
            <p:cNvSpPr/>
            <p:nvPr/>
          </p:nvSpPr>
          <p:spPr>
            <a:xfrm>
              <a:off x="-23070825" y="3940850"/>
              <a:ext cx="52775" cy="26825"/>
            </a:xfrm>
            <a:custGeom>
              <a:avLst/>
              <a:gdLst/>
              <a:ahLst/>
              <a:cxnLst/>
              <a:rect l="l" t="t" r="r" b="b"/>
              <a:pathLst>
                <a:path w="2111" h="1073" extrusionOk="0">
                  <a:moveTo>
                    <a:pt x="0" y="1"/>
                  </a:moveTo>
                  <a:lnTo>
                    <a:pt x="0" y="725"/>
                  </a:lnTo>
                  <a:lnTo>
                    <a:pt x="1040" y="725"/>
                  </a:lnTo>
                  <a:cubicBezTo>
                    <a:pt x="1386" y="725"/>
                    <a:pt x="1701" y="883"/>
                    <a:pt x="1985" y="1072"/>
                  </a:cubicBezTo>
                  <a:cubicBezTo>
                    <a:pt x="2048" y="946"/>
                    <a:pt x="2111" y="851"/>
                    <a:pt x="2111" y="725"/>
                  </a:cubicBezTo>
                  <a:cubicBezTo>
                    <a:pt x="2111" y="316"/>
                    <a:pt x="1764"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84"/>
            <p:cNvSpPr/>
            <p:nvPr/>
          </p:nvSpPr>
          <p:spPr>
            <a:xfrm>
              <a:off x="-23106275" y="3923525"/>
              <a:ext cx="18150" cy="17350"/>
            </a:xfrm>
            <a:custGeom>
              <a:avLst/>
              <a:gdLst/>
              <a:ahLst/>
              <a:cxnLst/>
              <a:rect l="l" t="t" r="r" b="b"/>
              <a:pathLst>
                <a:path w="726" h="694" extrusionOk="0">
                  <a:moveTo>
                    <a:pt x="347" y="1"/>
                  </a:moveTo>
                  <a:cubicBezTo>
                    <a:pt x="158" y="1"/>
                    <a:pt x="0" y="158"/>
                    <a:pt x="0" y="347"/>
                  </a:cubicBezTo>
                  <a:lnTo>
                    <a:pt x="0" y="694"/>
                  </a:lnTo>
                  <a:lnTo>
                    <a:pt x="725" y="694"/>
                  </a:lnTo>
                  <a:lnTo>
                    <a:pt x="725" y="347"/>
                  </a:ln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84"/>
            <p:cNvSpPr/>
            <p:nvPr/>
          </p:nvSpPr>
          <p:spPr>
            <a:xfrm>
              <a:off x="-23106275" y="4027500"/>
              <a:ext cx="18150" cy="18125"/>
            </a:xfrm>
            <a:custGeom>
              <a:avLst/>
              <a:gdLst/>
              <a:ahLst/>
              <a:cxnLst/>
              <a:rect l="l" t="t" r="r" b="b"/>
              <a:pathLst>
                <a:path w="726" h="725" extrusionOk="0">
                  <a:moveTo>
                    <a:pt x="0" y="0"/>
                  </a:moveTo>
                  <a:lnTo>
                    <a:pt x="0" y="725"/>
                  </a:lnTo>
                  <a:lnTo>
                    <a:pt x="725" y="72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84"/>
            <p:cNvSpPr/>
            <p:nvPr/>
          </p:nvSpPr>
          <p:spPr>
            <a:xfrm>
              <a:off x="-23244900" y="3888100"/>
              <a:ext cx="295375" cy="296150"/>
            </a:xfrm>
            <a:custGeom>
              <a:avLst/>
              <a:gdLst/>
              <a:ahLst/>
              <a:cxnLst/>
              <a:rect l="l" t="t" r="r" b="b"/>
              <a:pathLst>
                <a:path w="11815" h="11846" extrusionOk="0">
                  <a:moveTo>
                    <a:pt x="5892" y="725"/>
                  </a:moveTo>
                  <a:cubicBezTo>
                    <a:pt x="6333" y="725"/>
                    <a:pt x="6743" y="1008"/>
                    <a:pt x="6900" y="1449"/>
                  </a:cubicBezTo>
                  <a:lnTo>
                    <a:pt x="8349" y="1449"/>
                  </a:lnTo>
                  <a:cubicBezTo>
                    <a:pt x="9106" y="1449"/>
                    <a:pt x="9736" y="2079"/>
                    <a:pt x="9736" y="2835"/>
                  </a:cubicBezTo>
                  <a:cubicBezTo>
                    <a:pt x="9736" y="3214"/>
                    <a:pt x="9578" y="3529"/>
                    <a:pt x="9295" y="3812"/>
                  </a:cubicBezTo>
                  <a:cubicBezTo>
                    <a:pt x="9326" y="3938"/>
                    <a:pt x="9358" y="4096"/>
                    <a:pt x="9358" y="4190"/>
                  </a:cubicBezTo>
                  <a:cubicBezTo>
                    <a:pt x="9358" y="4600"/>
                    <a:pt x="9200" y="4915"/>
                    <a:pt x="8948" y="5198"/>
                  </a:cubicBezTo>
                  <a:cubicBezTo>
                    <a:pt x="8980" y="5324"/>
                    <a:pt x="9011" y="5450"/>
                    <a:pt x="9011" y="5576"/>
                  </a:cubicBezTo>
                  <a:cubicBezTo>
                    <a:pt x="9011" y="6333"/>
                    <a:pt x="8381" y="6963"/>
                    <a:pt x="7625" y="6963"/>
                  </a:cubicBezTo>
                  <a:cubicBezTo>
                    <a:pt x="7436" y="6963"/>
                    <a:pt x="7278" y="6805"/>
                    <a:pt x="7278" y="6616"/>
                  </a:cubicBezTo>
                  <a:cubicBezTo>
                    <a:pt x="7278" y="6427"/>
                    <a:pt x="7436" y="6269"/>
                    <a:pt x="7625" y="6269"/>
                  </a:cubicBezTo>
                  <a:cubicBezTo>
                    <a:pt x="8034" y="6269"/>
                    <a:pt x="8349" y="5954"/>
                    <a:pt x="8349" y="5545"/>
                  </a:cubicBezTo>
                  <a:cubicBezTo>
                    <a:pt x="8349" y="5167"/>
                    <a:pt x="8034" y="4852"/>
                    <a:pt x="7625" y="4852"/>
                  </a:cubicBezTo>
                  <a:lnTo>
                    <a:pt x="6932" y="4852"/>
                  </a:lnTo>
                  <a:lnTo>
                    <a:pt x="6932" y="7593"/>
                  </a:lnTo>
                  <a:lnTo>
                    <a:pt x="7940" y="7593"/>
                  </a:lnTo>
                  <a:cubicBezTo>
                    <a:pt x="8538" y="7593"/>
                    <a:pt x="8980" y="8065"/>
                    <a:pt x="8980" y="8632"/>
                  </a:cubicBezTo>
                  <a:cubicBezTo>
                    <a:pt x="8980" y="9105"/>
                    <a:pt x="8664" y="9514"/>
                    <a:pt x="8192" y="9609"/>
                  </a:cubicBezTo>
                  <a:cubicBezTo>
                    <a:pt x="7562" y="9767"/>
                    <a:pt x="7058" y="10145"/>
                    <a:pt x="6680" y="10586"/>
                  </a:cubicBezTo>
                  <a:cubicBezTo>
                    <a:pt x="6459" y="10869"/>
                    <a:pt x="6176" y="11027"/>
                    <a:pt x="5861" y="11027"/>
                  </a:cubicBezTo>
                  <a:cubicBezTo>
                    <a:pt x="5545" y="11027"/>
                    <a:pt x="5230" y="10869"/>
                    <a:pt x="5041" y="10586"/>
                  </a:cubicBezTo>
                  <a:cubicBezTo>
                    <a:pt x="4695" y="10113"/>
                    <a:pt x="4128" y="9767"/>
                    <a:pt x="3529" y="9609"/>
                  </a:cubicBezTo>
                  <a:cubicBezTo>
                    <a:pt x="3057" y="9483"/>
                    <a:pt x="2742" y="9042"/>
                    <a:pt x="2742" y="8569"/>
                  </a:cubicBezTo>
                  <a:cubicBezTo>
                    <a:pt x="2742" y="8002"/>
                    <a:pt x="3214" y="7561"/>
                    <a:pt x="3781" y="7561"/>
                  </a:cubicBezTo>
                  <a:lnTo>
                    <a:pt x="4789" y="7561"/>
                  </a:lnTo>
                  <a:lnTo>
                    <a:pt x="4789" y="4789"/>
                  </a:lnTo>
                  <a:lnTo>
                    <a:pt x="4096" y="4789"/>
                  </a:lnTo>
                  <a:cubicBezTo>
                    <a:pt x="3687" y="4789"/>
                    <a:pt x="3372" y="5104"/>
                    <a:pt x="3372" y="5513"/>
                  </a:cubicBezTo>
                  <a:cubicBezTo>
                    <a:pt x="3372" y="5891"/>
                    <a:pt x="3687" y="6206"/>
                    <a:pt x="4096" y="6206"/>
                  </a:cubicBezTo>
                  <a:cubicBezTo>
                    <a:pt x="4285" y="6206"/>
                    <a:pt x="4443" y="6364"/>
                    <a:pt x="4443" y="6553"/>
                  </a:cubicBezTo>
                  <a:cubicBezTo>
                    <a:pt x="4443" y="6774"/>
                    <a:pt x="4285" y="6931"/>
                    <a:pt x="4096" y="6931"/>
                  </a:cubicBezTo>
                  <a:cubicBezTo>
                    <a:pt x="3340" y="6931"/>
                    <a:pt x="2710" y="6301"/>
                    <a:pt x="2710" y="5545"/>
                  </a:cubicBezTo>
                  <a:cubicBezTo>
                    <a:pt x="2710" y="5387"/>
                    <a:pt x="2742" y="5261"/>
                    <a:pt x="2805" y="5135"/>
                  </a:cubicBezTo>
                  <a:cubicBezTo>
                    <a:pt x="2521" y="4883"/>
                    <a:pt x="2363" y="4568"/>
                    <a:pt x="2363" y="4159"/>
                  </a:cubicBezTo>
                  <a:cubicBezTo>
                    <a:pt x="2363" y="4001"/>
                    <a:pt x="2395" y="3875"/>
                    <a:pt x="2426" y="3781"/>
                  </a:cubicBezTo>
                  <a:cubicBezTo>
                    <a:pt x="2174" y="3497"/>
                    <a:pt x="2017" y="3182"/>
                    <a:pt x="2017" y="2772"/>
                  </a:cubicBezTo>
                  <a:cubicBezTo>
                    <a:pt x="2080" y="2048"/>
                    <a:pt x="2710" y="1449"/>
                    <a:pt x="3466" y="1449"/>
                  </a:cubicBezTo>
                  <a:lnTo>
                    <a:pt x="4915" y="1449"/>
                  </a:lnTo>
                  <a:cubicBezTo>
                    <a:pt x="5073" y="1040"/>
                    <a:pt x="5419" y="725"/>
                    <a:pt x="5892" y="725"/>
                  </a:cubicBezTo>
                  <a:close/>
                  <a:moveTo>
                    <a:pt x="1009" y="0"/>
                  </a:moveTo>
                  <a:cubicBezTo>
                    <a:pt x="473" y="32"/>
                    <a:pt x="1" y="504"/>
                    <a:pt x="1" y="1040"/>
                  </a:cubicBezTo>
                  <a:lnTo>
                    <a:pt x="1" y="10838"/>
                  </a:lnTo>
                  <a:cubicBezTo>
                    <a:pt x="1" y="11405"/>
                    <a:pt x="473" y="11846"/>
                    <a:pt x="1009" y="11846"/>
                  </a:cubicBezTo>
                  <a:lnTo>
                    <a:pt x="10807" y="11846"/>
                  </a:lnTo>
                  <a:cubicBezTo>
                    <a:pt x="11374" y="11846"/>
                    <a:pt x="11815" y="11373"/>
                    <a:pt x="11815" y="10775"/>
                  </a:cubicBezTo>
                  <a:lnTo>
                    <a:pt x="11815" y="1071"/>
                  </a:lnTo>
                  <a:cubicBezTo>
                    <a:pt x="11815" y="504"/>
                    <a:pt x="11342" y="32"/>
                    <a:pt x="10807" y="32"/>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84"/>
            <p:cNvSpPr/>
            <p:nvPr/>
          </p:nvSpPr>
          <p:spPr>
            <a:xfrm>
              <a:off x="-23070825" y="3975525"/>
              <a:ext cx="43325" cy="26800"/>
            </a:xfrm>
            <a:custGeom>
              <a:avLst/>
              <a:gdLst/>
              <a:ahLst/>
              <a:cxnLst/>
              <a:rect l="l" t="t" r="r" b="b"/>
              <a:pathLst>
                <a:path w="1733" h="1072" extrusionOk="0">
                  <a:moveTo>
                    <a:pt x="0" y="0"/>
                  </a:moveTo>
                  <a:lnTo>
                    <a:pt x="0" y="725"/>
                  </a:lnTo>
                  <a:lnTo>
                    <a:pt x="725" y="725"/>
                  </a:lnTo>
                  <a:cubicBezTo>
                    <a:pt x="748" y="722"/>
                    <a:pt x="772" y="721"/>
                    <a:pt x="795" y="721"/>
                  </a:cubicBezTo>
                  <a:cubicBezTo>
                    <a:pt x="1086" y="721"/>
                    <a:pt x="1374" y="896"/>
                    <a:pt x="1607" y="1071"/>
                  </a:cubicBezTo>
                  <a:cubicBezTo>
                    <a:pt x="1701" y="945"/>
                    <a:pt x="1733" y="819"/>
                    <a:pt x="1733" y="725"/>
                  </a:cubicBezTo>
                  <a:cubicBezTo>
                    <a:pt x="1733" y="31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84"/>
            <p:cNvSpPr/>
            <p:nvPr/>
          </p:nvSpPr>
          <p:spPr>
            <a:xfrm>
              <a:off x="-23158250" y="4097600"/>
              <a:ext cx="121300" cy="52000"/>
            </a:xfrm>
            <a:custGeom>
              <a:avLst/>
              <a:gdLst/>
              <a:ahLst/>
              <a:cxnLst/>
              <a:rect l="l" t="t" r="r" b="b"/>
              <a:pathLst>
                <a:path w="4852" h="2080" extrusionOk="0">
                  <a:moveTo>
                    <a:pt x="315" y="0"/>
                  </a:moveTo>
                  <a:cubicBezTo>
                    <a:pt x="158" y="0"/>
                    <a:pt x="0" y="158"/>
                    <a:pt x="0" y="347"/>
                  </a:cubicBezTo>
                  <a:cubicBezTo>
                    <a:pt x="0" y="567"/>
                    <a:pt x="158" y="662"/>
                    <a:pt x="284" y="693"/>
                  </a:cubicBezTo>
                  <a:cubicBezTo>
                    <a:pt x="1008" y="914"/>
                    <a:pt x="1701" y="1355"/>
                    <a:pt x="2174" y="1922"/>
                  </a:cubicBezTo>
                  <a:cubicBezTo>
                    <a:pt x="2205" y="2017"/>
                    <a:pt x="2269" y="2080"/>
                    <a:pt x="2426" y="2080"/>
                  </a:cubicBezTo>
                  <a:cubicBezTo>
                    <a:pt x="2584" y="2080"/>
                    <a:pt x="2678" y="2017"/>
                    <a:pt x="2710" y="1922"/>
                  </a:cubicBezTo>
                  <a:cubicBezTo>
                    <a:pt x="3151" y="1355"/>
                    <a:pt x="3812" y="882"/>
                    <a:pt x="4568" y="662"/>
                  </a:cubicBezTo>
                  <a:cubicBezTo>
                    <a:pt x="4726" y="630"/>
                    <a:pt x="4852" y="504"/>
                    <a:pt x="4852" y="347"/>
                  </a:cubicBezTo>
                  <a:cubicBezTo>
                    <a:pt x="4852" y="158"/>
                    <a:pt x="4694" y="0"/>
                    <a:pt x="4474" y="0"/>
                  </a:cubicBezTo>
                  <a:lnTo>
                    <a:pt x="3371" y="0"/>
                  </a:lnTo>
                  <a:cubicBezTo>
                    <a:pt x="3214" y="410"/>
                    <a:pt x="2867" y="725"/>
                    <a:pt x="2395" y="725"/>
                  </a:cubicBezTo>
                  <a:cubicBezTo>
                    <a:pt x="1922" y="725"/>
                    <a:pt x="1575" y="441"/>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84"/>
            <p:cNvSpPr/>
            <p:nvPr/>
          </p:nvSpPr>
          <p:spPr>
            <a:xfrm>
              <a:off x="-23176375" y="3940850"/>
              <a:ext cx="52800" cy="26825"/>
            </a:xfrm>
            <a:custGeom>
              <a:avLst/>
              <a:gdLst/>
              <a:ahLst/>
              <a:cxnLst/>
              <a:rect l="l" t="t" r="r" b="b"/>
              <a:pathLst>
                <a:path w="2112" h="1073" extrusionOk="0">
                  <a:moveTo>
                    <a:pt x="725" y="1"/>
                  </a:moveTo>
                  <a:cubicBezTo>
                    <a:pt x="316" y="1"/>
                    <a:pt x="1" y="316"/>
                    <a:pt x="1" y="725"/>
                  </a:cubicBezTo>
                  <a:cubicBezTo>
                    <a:pt x="1" y="851"/>
                    <a:pt x="64" y="978"/>
                    <a:pt x="127" y="1072"/>
                  </a:cubicBezTo>
                  <a:cubicBezTo>
                    <a:pt x="410" y="883"/>
                    <a:pt x="725" y="725"/>
                    <a:pt x="1072" y="725"/>
                  </a:cubicBezTo>
                  <a:lnTo>
                    <a:pt x="2111" y="725"/>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84"/>
            <p:cNvSpPr/>
            <p:nvPr/>
          </p:nvSpPr>
          <p:spPr>
            <a:xfrm>
              <a:off x="-23166125" y="3976300"/>
              <a:ext cx="44125" cy="26800"/>
            </a:xfrm>
            <a:custGeom>
              <a:avLst/>
              <a:gdLst/>
              <a:ahLst/>
              <a:cxnLst/>
              <a:rect l="l" t="t" r="r" b="b"/>
              <a:pathLst>
                <a:path w="1765" h="1072" extrusionOk="0">
                  <a:moveTo>
                    <a:pt x="693" y="1"/>
                  </a:moveTo>
                  <a:cubicBezTo>
                    <a:pt x="315" y="1"/>
                    <a:pt x="0" y="316"/>
                    <a:pt x="0" y="725"/>
                  </a:cubicBezTo>
                  <a:cubicBezTo>
                    <a:pt x="0" y="851"/>
                    <a:pt x="32" y="1009"/>
                    <a:pt x="126" y="1072"/>
                  </a:cubicBezTo>
                  <a:cubicBezTo>
                    <a:pt x="347" y="820"/>
                    <a:pt x="693" y="725"/>
                    <a:pt x="1071" y="725"/>
                  </a:cubicBezTo>
                  <a:lnTo>
                    <a:pt x="1764" y="725"/>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05" name="Google Shape;7105;p84"/>
          <p:cNvSpPr/>
          <p:nvPr/>
        </p:nvSpPr>
        <p:spPr>
          <a:xfrm>
            <a:off x="6591589" y="4063538"/>
            <a:ext cx="353786" cy="353757"/>
          </a:xfrm>
          <a:custGeom>
            <a:avLst/>
            <a:gdLst/>
            <a:ahLst/>
            <a:cxnLst/>
            <a:rect l="l" t="t" r="r" b="b"/>
            <a:pathLst>
              <a:path w="11879" h="11878" extrusionOk="0">
                <a:moveTo>
                  <a:pt x="5451" y="6995"/>
                </a:moveTo>
                <a:lnTo>
                  <a:pt x="5451" y="7688"/>
                </a:lnTo>
                <a:lnTo>
                  <a:pt x="4443" y="7688"/>
                </a:lnTo>
                <a:cubicBezTo>
                  <a:pt x="4223" y="7688"/>
                  <a:pt x="4065" y="7530"/>
                  <a:pt x="4065" y="7341"/>
                </a:cubicBezTo>
                <a:cubicBezTo>
                  <a:pt x="4065" y="7152"/>
                  <a:pt x="4223" y="6995"/>
                  <a:pt x="4443" y="6995"/>
                </a:cubicBezTo>
                <a:close/>
                <a:moveTo>
                  <a:pt x="6491" y="8349"/>
                </a:moveTo>
                <a:lnTo>
                  <a:pt x="6491" y="8381"/>
                </a:lnTo>
                <a:cubicBezTo>
                  <a:pt x="6680" y="8381"/>
                  <a:pt x="6837" y="8538"/>
                  <a:pt x="6837" y="8727"/>
                </a:cubicBezTo>
                <a:cubicBezTo>
                  <a:pt x="6837" y="8916"/>
                  <a:pt x="6680" y="9074"/>
                  <a:pt x="6491" y="9074"/>
                </a:cubicBezTo>
                <a:lnTo>
                  <a:pt x="6113" y="9074"/>
                </a:lnTo>
                <a:lnTo>
                  <a:pt x="6113" y="8349"/>
                </a:lnTo>
                <a:close/>
                <a:moveTo>
                  <a:pt x="5451" y="9736"/>
                </a:moveTo>
                <a:lnTo>
                  <a:pt x="5451" y="10460"/>
                </a:lnTo>
                <a:lnTo>
                  <a:pt x="5105" y="10460"/>
                </a:lnTo>
                <a:cubicBezTo>
                  <a:pt x="4916" y="10460"/>
                  <a:pt x="4758" y="10303"/>
                  <a:pt x="4758" y="10114"/>
                </a:cubicBezTo>
                <a:cubicBezTo>
                  <a:pt x="4758" y="9893"/>
                  <a:pt x="4916" y="9736"/>
                  <a:pt x="5105" y="9736"/>
                </a:cubicBezTo>
                <a:close/>
                <a:moveTo>
                  <a:pt x="5861" y="1"/>
                </a:moveTo>
                <a:cubicBezTo>
                  <a:pt x="5262" y="1"/>
                  <a:pt x="4821" y="473"/>
                  <a:pt x="4821" y="1040"/>
                </a:cubicBezTo>
                <a:cubicBezTo>
                  <a:pt x="4821" y="1481"/>
                  <a:pt x="5105" y="1859"/>
                  <a:pt x="5546" y="2017"/>
                </a:cubicBezTo>
                <a:lnTo>
                  <a:pt x="5546" y="3340"/>
                </a:lnTo>
                <a:cubicBezTo>
                  <a:pt x="4441" y="2451"/>
                  <a:pt x="3936" y="2115"/>
                  <a:pt x="3379" y="2115"/>
                </a:cubicBezTo>
                <a:cubicBezTo>
                  <a:pt x="3285" y="2115"/>
                  <a:pt x="3189" y="2125"/>
                  <a:pt x="3088" y="2143"/>
                </a:cubicBezTo>
                <a:cubicBezTo>
                  <a:pt x="2584" y="2237"/>
                  <a:pt x="2301" y="2679"/>
                  <a:pt x="2080" y="3183"/>
                </a:cubicBezTo>
                <a:cubicBezTo>
                  <a:pt x="1734" y="3750"/>
                  <a:pt x="1324" y="4506"/>
                  <a:pt x="221" y="4947"/>
                </a:cubicBezTo>
                <a:cubicBezTo>
                  <a:pt x="64" y="5010"/>
                  <a:pt x="1" y="5167"/>
                  <a:pt x="32" y="5325"/>
                </a:cubicBezTo>
                <a:cubicBezTo>
                  <a:pt x="64" y="5482"/>
                  <a:pt x="190" y="5608"/>
                  <a:pt x="379" y="5608"/>
                </a:cubicBezTo>
                <a:lnTo>
                  <a:pt x="1104" y="5608"/>
                </a:lnTo>
                <a:cubicBezTo>
                  <a:pt x="1104" y="5608"/>
                  <a:pt x="2584" y="5577"/>
                  <a:pt x="3372" y="3750"/>
                </a:cubicBezTo>
                <a:cubicBezTo>
                  <a:pt x="3446" y="3626"/>
                  <a:pt x="3579" y="3541"/>
                  <a:pt x="3724" y="3541"/>
                </a:cubicBezTo>
                <a:cubicBezTo>
                  <a:pt x="3764" y="3541"/>
                  <a:pt x="3804" y="3547"/>
                  <a:pt x="3844" y="3561"/>
                </a:cubicBezTo>
                <a:cubicBezTo>
                  <a:pt x="4002" y="3655"/>
                  <a:pt x="4128" y="3844"/>
                  <a:pt x="4034" y="4033"/>
                </a:cubicBezTo>
                <a:cubicBezTo>
                  <a:pt x="3718" y="4789"/>
                  <a:pt x="3309" y="5293"/>
                  <a:pt x="2868" y="5640"/>
                </a:cubicBezTo>
                <a:lnTo>
                  <a:pt x="3655" y="5640"/>
                </a:lnTo>
                <a:cubicBezTo>
                  <a:pt x="3971" y="5388"/>
                  <a:pt x="4254" y="5010"/>
                  <a:pt x="4254" y="4632"/>
                </a:cubicBezTo>
                <a:cubicBezTo>
                  <a:pt x="4254" y="4443"/>
                  <a:pt x="4412" y="4285"/>
                  <a:pt x="4601" y="4285"/>
                </a:cubicBezTo>
                <a:cubicBezTo>
                  <a:pt x="4790" y="4285"/>
                  <a:pt x="4947" y="4443"/>
                  <a:pt x="4947" y="4632"/>
                </a:cubicBezTo>
                <a:cubicBezTo>
                  <a:pt x="4947" y="5010"/>
                  <a:pt x="4821" y="5388"/>
                  <a:pt x="4601" y="5640"/>
                </a:cubicBezTo>
                <a:lnTo>
                  <a:pt x="5609" y="5640"/>
                </a:lnTo>
                <a:lnTo>
                  <a:pt x="5609" y="6365"/>
                </a:lnTo>
                <a:lnTo>
                  <a:pt x="4601" y="6365"/>
                </a:lnTo>
                <a:cubicBezTo>
                  <a:pt x="4002" y="6365"/>
                  <a:pt x="3561" y="6837"/>
                  <a:pt x="3561" y="7373"/>
                </a:cubicBezTo>
                <a:cubicBezTo>
                  <a:pt x="3561" y="7971"/>
                  <a:pt x="4034" y="8412"/>
                  <a:pt x="4601" y="8412"/>
                </a:cubicBezTo>
                <a:lnTo>
                  <a:pt x="5609" y="8412"/>
                </a:lnTo>
                <a:lnTo>
                  <a:pt x="5609" y="9106"/>
                </a:lnTo>
                <a:lnTo>
                  <a:pt x="5262" y="9106"/>
                </a:lnTo>
                <a:cubicBezTo>
                  <a:pt x="4664" y="9106"/>
                  <a:pt x="4254" y="9578"/>
                  <a:pt x="4254" y="10145"/>
                </a:cubicBezTo>
                <a:cubicBezTo>
                  <a:pt x="4254" y="10744"/>
                  <a:pt x="4727" y="11153"/>
                  <a:pt x="5262" y="11153"/>
                </a:cubicBezTo>
                <a:lnTo>
                  <a:pt x="5609" y="11153"/>
                </a:lnTo>
                <a:lnTo>
                  <a:pt x="5609" y="11531"/>
                </a:lnTo>
                <a:cubicBezTo>
                  <a:pt x="5609" y="11720"/>
                  <a:pt x="5766" y="11878"/>
                  <a:pt x="5987" y="11878"/>
                </a:cubicBezTo>
                <a:cubicBezTo>
                  <a:pt x="6176" y="11878"/>
                  <a:pt x="6333" y="11720"/>
                  <a:pt x="6333" y="11531"/>
                </a:cubicBezTo>
                <a:lnTo>
                  <a:pt x="6333" y="11153"/>
                </a:lnTo>
                <a:lnTo>
                  <a:pt x="6680" y="11153"/>
                </a:lnTo>
                <a:cubicBezTo>
                  <a:pt x="6869" y="11153"/>
                  <a:pt x="7026" y="10996"/>
                  <a:pt x="7026" y="10807"/>
                </a:cubicBezTo>
                <a:cubicBezTo>
                  <a:pt x="7026" y="10618"/>
                  <a:pt x="6869" y="10460"/>
                  <a:pt x="6680" y="10460"/>
                </a:cubicBezTo>
                <a:lnTo>
                  <a:pt x="6333" y="10460"/>
                </a:lnTo>
                <a:lnTo>
                  <a:pt x="6333" y="9736"/>
                </a:lnTo>
                <a:lnTo>
                  <a:pt x="6680" y="9736"/>
                </a:lnTo>
                <a:cubicBezTo>
                  <a:pt x="7279" y="9736"/>
                  <a:pt x="7720" y="9263"/>
                  <a:pt x="7720" y="8727"/>
                </a:cubicBezTo>
                <a:cubicBezTo>
                  <a:pt x="7720" y="8129"/>
                  <a:pt x="7247" y="7688"/>
                  <a:pt x="6680" y="7688"/>
                </a:cubicBezTo>
                <a:lnTo>
                  <a:pt x="6333" y="7688"/>
                </a:lnTo>
                <a:lnTo>
                  <a:pt x="6333" y="6995"/>
                </a:lnTo>
                <a:lnTo>
                  <a:pt x="7342" y="6995"/>
                </a:lnTo>
                <a:cubicBezTo>
                  <a:pt x="7751" y="6995"/>
                  <a:pt x="8098" y="6743"/>
                  <a:pt x="8255" y="6428"/>
                </a:cubicBezTo>
                <a:cubicBezTo>
                  <a:pt x="8066" y="6333"/>
                  <a:pt x="7877" y="6176"/>
                  <a:pt x="7657" y="6018"/>
                </a:cubicBezTo>
                <a:cubicBezTo>
                  <a:pt x="7625" y="6176"/>
                  <a:pt x="7499" y="6270"/>
                  <a:pt x="7310" y="6270"/>
                </a:cubicBezTo>
                <a:lnTo>
                  <a:pt x="6302" y="6270"/>
                </a:lnTo>
                <a:lnTo>
                  <a:pt x="6302" y="5577"/>
                </a:lnTo>
                <a:lnTo>
                  <a:pt x="7310" y="5577"/>
                </a:lnTo>
                <a:cubicBezTo>
                  <a:pt x="7121" y="5262"/>
                  <a:pt x="6963" y="4947"/>
                  <a:pt x="6963" y="4537"/>
                </a:cubicBezTo>
                <a:cubicBezTo>
                  <a:pt x="6963" y="4348"/>
                  <a:pt x="7121" y="4191"/>
                  <a:pt x="7310" y="4191"/>
                </a:cubicBezTo>
                <a:cubicBezTo>
                  <a:pt x="7499" y="4191"/>
                  <a:pt x="7657" y="4348"/>
                  <a:pt x="7657" y="4537"/>
                </a:cubicBezTo>
                <a:cubicBezTo>
                  <a:pt x="7657" y="4978"/>
                  <a:pt x="7940" y="5293"/>
                  <a:pt x="8255" y="5577"/>
                </a:cubicBezTo>
                <a:lnTo>
                  <a:pt x="9043" y="5577"/>
                </a:lnTo>
                <a:cubicBezTo>
                  <a:pt x="8602" y="5230"/>
                  <a:pt x="8224" y="4758"/>
                  <a:pt x="7877" y="3970"/>
                </a:cubicBezTo>
                <a:cubicBezTo>
                  <a:pt x="7783" y="3813"/>
                  <a:pt x="7877" y="3561"/>
                  <a:pt x="8066" y="3498"/>
                </a:cubicBezTo>
                <a:cubicBezTo>
                  <a:pt x="8108" y="3472"/>
                  <a:pt x="8155" y="3461"/>
                  <a:pt x="8203" y="3461"/>
                </a:cubicBezTo>
                <a:cubicBezTo>
                  <a:pt x="8333" y="3461"/>
                  <a:pt x="8470" y="3548"/>
                  <a:pt x="8539" y="3687"/>
                </a:cubicBezTo>
                <a:cubicBezTo>
                  <a:pt x="9326" y="5545"/>
                  <a:pt x="10807" y="5545"/>
                  <a:pt x="10807" y="5545"/>
                </a:cubicBezTo>
                <a:lnTo>
                  <a:pt x="11532" y="5545"/>
                </a:lnTo>
                <a:cubicBezTo>
                  <a:pt x="11689" y="5545"/>
                  <a:pt x="11847" y="5419"/>
                  <a:pt x="11878" y="5262"/>
                </a:cubicBezTo>
                <a:cubicBezTo>
                  <a:pt x="11721" y="5167"/>
                  <a:pt x="11626" y="5010"/>
                  <a:pt x="11469" y="4947"/>
                </a:cubicBezTo>
                <a:cubicBezTo>
                  <a:pt x="10366" y="4506"/>
                  <a:pt x="9988" y="3750"/>
                  <a:pt x="9641" y="3183"/>
                </a:cubicBezTo>
                <a:cubicBezTo>
                  <a:pt x="9358" y="2710"/>
                  <a:pt x="9106" y="2269"/>
                  <a:pt x="8602" y="2143"/>
                </a:cubicBezTo>
                <a:cubicBezTo>
                  <a:pt x="8535" y="2127"/>
                  <a:pt x="8466" y="2119"/>
                  <a:pt x="8393" y="2119"/>
                </a:cubicBezTo>
                <a:cubicBezTo>
                  <a:pt x="7880" y="2119"/>
                  <a:pt x="7197" y="2512"/>
                  <a:pt x="6176" y="3340"/>
                </a:cubicBezTo>
                <a:lnTo>
                  <a:pt x="6176" y="2017"/>
                </a:lnTo>
                <a:cubicBezTo>
                  <a:pt x="6554" y="1859"/>
                  <a:pt x="6869" y="1513"/>
                  <a:pt x="6869" y="1040"/>
                </a:cubicBezTo>
                <a:cubicBezTo>
                  <a:pt x="6869" y="442"/>
                  <a:pt x="6396"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84"/>
          <p:cNvSpPr txBox="1"/>
          <p:nvPr/>
        </p:nvSpPr>
        <p:spPr>
          <a:xfrm>
            <a:off x="826588"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Educational Icons</a:t>
            </a:r>
            <a:endParaRPr sz="2400">
              <a:solidFill>
                <a:schemeClr val="lt1"/>
              </a:solidFill>
            </a:endParaRPr>
          </a:p>
        </p:txBody>
      </p:sp>
      <p:sp>
        <p:nvSpPr>
          <p:cNvPr id="7107" name="Google Shape;7107;p84"/>
          <p:cNvSpPr txBox="1"/>
          <p:nvPr/>
        </p:nvSpPr>
        <p:spPr>
          <a:xfrm>
            <a:off x="4835313"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Medical Icons</a:t>
            </a:r>
            <a:endParaRPr sz="2400">
              <a:solidFill>
                <a:schemeClr val="lt1"/>
              </a:solidFill>
            </a:endParaRPr>
          </a:p>
        </p:txBody>
      </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111"/>
        <p:cNvGrpSpPr/>
        <p:nvPr/>
      </p:nvGrpSpPr>
      <p:grpSpPr>
        <a:xfrm>
          <a:off x="0" y="0"/>
          <a:ext cx="0" cy="0"/>
          <a:chOff x="0" y="0"/>
          <a:chExt cx="0" cy="0"/>
        </a:xfrm>
      </p:grpSpPr>
      <p:sp>
        <p:nvSpPr>
          <p:cNvPr id="7112" name="Google Shape;7112;p85"/>
          <p:cNvSpPr/>
          <p:nvPr/>
        </p:nvSpPr>
        <p:spPr>
          <a:xfrm>
            <a:off x="832529" y="1377078"/>
            <a:ext cx="367261" cy="366364"/>
          </a:xfrm>
          <a:custGeom>
            <a:avLst/>
            <a:gdLst/>
            <a:ahLst/>
            <a:cxnLst/>
            <a:rect l="l" t="t" r="r" b="b"/>
            <a:pathLst>
              <a:path w="12697" h="12666" extrusionOk="0">
                <a:moveTo>
                  <a:pt x="6301" y="1356"/>
                </a:moveTo>
                <a:cubicBezTo>
                  <a:pt x="6522" y="1356"/>
                  <a:pt x="6711" y="1576"/>
                  <a:pt x="6711" y="1797"/>
                </a:cubicBezTo>
                <a:lnTo>
                  <a:pt x="6711" y="2269"/>
                </a:lnTo>
                <a:cubicBezTo>
                  <a:pt x="7656" y="2458"/>
                  <a:pt x="8349" y="3309"/>
                  <a:pt x="8349" y="4285"/>
                </a:cubicBezTo>
                <a:cubicBezTo>
                  <a:pt x="8349" y="4538"/>
                  <a:pt x="8160" y="4727"/>
                  <a:pt x="7971" y="4727"/>
                </a:cubicBezTo>
                <a:cubicBezTo>
                  <a:pt x="7719" y="4727"/>
                  <a:pt x="7530" y="4538"/>
                  <a:pt x="7530" y="4285"/>
                </a:cubicBezTo>
                <a:cubicBezTo>
                  <a:pt x="7530" y="3624"/>
                  <a:pt x="6994" y="3057"/>
                  <a:pt x="6301" y="3057"/>
                </a:cubicBezTo>
                <a:cubicBezTo>
                  <a:pt x="5640" y="3057"/>
                  <a:pt x="5073" y="3624"/>
                  <a:pt x="5073" y="4285"/>
                </a:cubicBezTo>
                <a:cubicBezTo>
                  <a:pt x="5073" y="4947"/>
                  <a:pt x="5829" y="5483"/>
                  <a:pt x="6585" y="6018"/>
                </a:cubicBezTo>
                <a:cubicBezTo>
                  <a:pt x="7435" y="6648"/>
                  <a:pt x="8412" y="7310"/>
                  <a:pt x="8412" y="8413"/>
                </a:cubicBezTo>
                <a:cubicBezTo>
                  <a:pt x="8412" y="9421"/>
                  <a:pt x="7687" y="10271"/>
                  <a:pt x="6742" y="10429"/>
                </a:cubicBezTo>
                <a:lnTo>
                  <a:pt x="6742" y="10901"/>
                </a:lnTo>
                <a:cubicBezTo>
                  <a:pt x="6742" y="11154"/>
                  <a:pt x="6553" y="11311"/>
                  <a:pt x="6364" y="11311"/>
                </a:cubicBezTo>
                <a:cubicBezTo>
                  <a:pt x="6144" y="11311"/>
                  <a:pt x="5955" y="11091"/>
                  <a:pt x="5955" y="10901"/>
                </a:cubicBezTo>
                <a:lnTo>
                  <a:pt x="5955" y="10429"/>
                </a:lnTo>
                <a:cubicBezTo>
                  <a:pt x="5010" y="10240"/>
                  <a:pt x="4316" y="9421"/>
                  <a:pt x="4316" y="8413"/>
                </a:cubicBezTo>
                <a:cubicBezTo>
                  <a:pt x="4316" y="8192"/>
                  <a:pt x="4505" y="8035"/>
                  <a:pt x="4694" y="8035"/>
                </a:cubicBezTo>
                <a:cubicBezTo>
                  <a:pt x="4884" y="8035"/>
                  <a:pt x="5136" y="8224"/>
                  <a:pt x="5136" y="8413"/>
                </a:cubicBezTo>
                <a:cubicBezTo>
                  <a:pt x="5136" y="9106"/>
                  <a:pt x="5671" y="9641"/>
                  <a:pt x="6364" y="9641"/>
                </a:cubicBezTo>
                <a:cubicBezTo>
                  <a:pt x="7026" y="9641"/>
                  <a:pt x="7561" y="9106"/>
                  <a:pt x="7561" y="8413"/>
                </a:cubicBezTo>
                <a:cubicBezTo>
                  <a:pt x="7561" y="7751"/>
                  <a:pt x="6868" y="7247"/>
                  <a:pt x="6081" y="6680"/>
                </a:cubicBezTo>
                <a:cubicBezTo>
                  <a:pt x="5199" y="6050"/>
                  <a:pt x="4253" y="5388"/>
                  <a:pt x="4253" y="4285"/>
                </a:cubicBezTo>
                <a:cubicBezTo>
                  <a:pt x="4253" y="3309"/>
                  <a:pt x="4978" y="2427"/>
                  <a:pt x="5923" y="2269"/>
                </a:cubicBezTo>
                <a:lnTo>
                  <a:pt x="5923" y="1797"/>
                </a:lnTo>
                <a:cubicBezTo>
                  <a:pt x="5923" y="1576"/>
                  <a:pt x="6112" y="1356"/>
                  <a:pt x="6301" y="1356"/>
                </a:cubicBezTo>
                <a:close/>
                <a:moveTo>
                  <a:pt x="6333" y="1"/>
                </a:moveTo>
                <a:cubicBezTo>
                  <a:pt x="2836" y="1"/>
                  <a:pt x="0" y="2836"/>
                  <a:pt x="0" y="6333"/>
                </a:cubicBezTo>
                <a:cubicBezTo>
                  <a:pt x="0" y="9830"/>
                  <a:pt x="2836" y="12666"/>
                  <a:pt x="6333" y="12666"/>
                </a:cubicBezTo>
                <a:cubicBezTo>
                  <a:pt x="9861" y="12666"/>
                  <a:pt x="12697" y="9830"/>
                  <a:pt x="12697" y="6333"/>
                </a:cubicBezTo>
                <a:cubicBezTo>
                  <a:pt x="12697" y="2836"/>
                  <a:pt x="9861"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13" name="Google Shape;7113;p85"/>
          <p:cNvGrpSpPr/>
          <p:nvPr/>
        </p:nvGrpSpPr>
        <p:grpSpPr>
          <a:xfrm>
            <a:off x="832654" y="1819647"/>
            <a:ext cx="367261" cy="367261"/>
            <a:chOff x="-65145700" y="3727425"/>
            <a:chExt cx="317425" cy="317425"/>
          </a:xfrm>
        </p:grpSpPr>
        <p:sp>
          <p:nvSpPr>
            <p:cNvPr id="7114" name="Google Shape;7114;p85"/>
            <p:cNvSpPr/>
            <p:nvPr/>
          </p:nvSpPr>
          <p:spPr>
            <a:xfrm>
              <a:off x="-65145700" y="3769150"/>
              <a:ext cx="275675" cy="275700"/>
            </a:xfrm>
            <a:custGeom>
              <a:avLst/>
              <a:gdLst/>
              <a:ahLst/>
              <a:cxnLst/>
              <a:rect l="l" t="t" r="r" b="b"/>
              <a:pathLst>
                <a:path w="11027" h="11028" extrusionOk="0">
                  <a:moveTo>
                    <a:pt x="5514" y="1"/>
                  </a:moveTo>
                  <a:cubicBezTo>
                    <a:pt x="2489" y="1"/>
                    <a:pt x="0" y="2458"/>
                    <a:pt x="0" y="5514"/>
                  </a:cubicBezTo>
                  <a:cubicBezTo>
                    <a:pt x="0" y="8539"/>
                    <a:pt x="2489" y="11027"/>
                    <a:pt x="5514" y="11027"/>
                  </a:cubicBezTo>
                  <a:cubicBezTo>
                    <a:pt x="8538" y="11027"/>
                    <a:pt x="11027" y="8539"/>
                    <a:pt x="11027" y="5514"/>
                  </a:cubicBezTo>
                  <a:cubicBezTo>
                    <a:pt x="11027" y="5294"/>
                    <a:pt x="10869" y="5105"/>
                    <a:pt x="10649" y="5105"/>
                  </a:cubicBezTo>
                  <a:lnTo>
                    <a:pt x="5955" y="5105"/>
                  </a:lnTo>
                  <a:lnTo>
                    <a:pt x="5955" y="410"/>
                  </a:lnTo>
                  <a:cubicBezTo>
                    <a:pt x="5955" y="190"/>
                    <a:pt x="5766" y="1"/>
                    <a:pt x="55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85"/>
            <p:cNvSpPr/>
            <p:nvPr/>
          </p:nvSpPr>
          <p:spPr>
            <a:xfrm>
              <a:off x="-64977150" y="3727425"/>
              <a:ext cx="148875" cy="147300"/>
            </a:xfrm>
            <a:custGeom>
              <a:avLst/>
              <a:gdLst/>
              <a:ahLst/>
              <a:cxnLst/>
              <a:rect l="l" t="t" r="r" b="b"/>
              <a:pathLst>
                <a:path w="5955" h="5892" extrusionOk="0">
                  <a:moveTo>
                    <a:pt x="441" y="0"/>
                  </a:moveTo>
                  <a:cubicBezTo>
                    <a:pt x="189" y="0"/>
                    <a:pt x="0" y="158"/>
                    <a:pt x="0" y="378"/>
                  </a:cubicBezTo>
                  <a:lnTo>
                    <a:pt x="0" y="5513"/>
                  </a:lnTo>
                  <a:cubicBezTo>
                    <a:pt x="0" y="5702"/>
                    <a:pt x="189" y="5891"/>
                    <a:pt x="441" y="5891"/>
                  </a:cubicBezTo>
                  <a:lnTo>
                    <a:pt x="5514" y="5891"/>
                  </a:lnTo>
                  <a:cubicBezTo>
                    <a:pt x="5734" y="5891"/>
                    <a:pt x="5955" y="5702"/>
                    <a:pt x="5955" y="5513"/>
                  </a:cubicBezTo>
                  <a:cubicBezTo>
                    <a:pt x="5955" y="2489"/>
                    <a:pt x="3466"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16" name="Google Shape;7116;p85"/>
          <p:cNvGrpSpPr/>
          <p:nvPr/>
        </p:nvGrpSpPr>
        <p:grpSpPr>
          <a:xfrm>
            <a:off x="835851" y="2248561"/>
            <a:ext cx="360868" cy="367261"/>
            <a:chOff x="-65144125" y="4094450"/>
            <a:chExt cx="311900" cy="317425"/>
          </a:xfrm>
        </p:grpSpPr>
        <p:sp>
          <p:nvSpPr>
            <p:cNvPr id="7117" name="Google Shape;7117;p85"/>
            <p:cNvSpPr/>
            <p:nvPr/>
          </p:nvSpPr>
          <p:spPr>
            <a:xfrm>
              <a:off x="-65079550" y="4183450"/>
              <a:ext cx="185900" cy="185900"/>
            </a:xfrm>
            <a:custGeom>
              <a:avLst/>
              <a:gdLst/>
              <a:ahLst/>
              <a:cxnLst/>
              <a:rect l="l" t="t" r="r" b="b"/>
              <a:pathLst>
                <a:path w="7436" h="7436" extrusionOk="0">
                  <a:moveTo>
                    <a:pt x="3687" y="0"/>
                  </a:moveTo>
                  <a:cubicBezTo>
                    <a:pt x="1639" y="0"/>
                    <a:pt x="1" y="1639"/>
                    <a:pt x="1" y="3686"/>
                  </a:cubicBezTo>
                  <a:cubicBezTo>
                    <a:pt x="1" y="5734"/>
                    <a:pt x="1639" y="7435"/>
                    <a:pt x="3687" y="7435"/>
                  </a:cubicBezTo>
                  <a:cubicBezTo>
                    <a:pt x="5735" y="7435"/>
                    <a:pt x="7436" y="5797"/>
                    <a:pt x="7436" y="3686"/>
                  </a:cubicBezTo>
                  <a:cubicBezTo>
                    <a:pt x="7436" y="3466"/>
                    <a:pt x="7247" y="3308"/>
                    <a:pt x="7058" y="3308"/>
                  </a:cubicBezTo>
                  <a:lnTo>
                    <a:pt x="4096" y="3308"/>
                  </a:lnTo>
                  <a:lnTo>
                    <a:pt x="4096" y="378"/>
                  </a:lnTo>
                  <a:cubicBezTo>
                    <a:pt x="4096" y="158"/>
                    <a:pt x="3907" y="0"/>
                    <a:pt x="36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85"/>
            <p:cNvSpPr/>
            <p:nvPr/>
          </p:nvSpPr>
          <p:spPr>
            <a:xfrm>
              <a:off x="-65039375" y="4094450"/>
              <a:ext cx="104775" cy="19700"/>
            </a:xfrm>
            <a:custGeom>
              <a:avLst/>
              <a:gdLst/>
              <a:ahLst/>
              <a:cxnLst/>
              <a:rect l="l" t="t" r="r" b="b"/>
              <a:pathLst>
                <a:path w="4191" h="788" extrusionOk="0">
                  <a:moveTo>
                    <a:pt x="473" y="0"/>
                  </a:moveTo>
                  <a:cubicBezTo>
                    <a:pt x="252" y="0"/>
                    <a:pt x="32" y="221"/>
                    <a:pt x="32" y="410"/>
                  </a:cubicBezTo>
                  <a:cubicBezTo>
                    <a:pt x="0" y="599"/>
                    <a:pt x="158" y="756"/>
                    <a:pt x="347" y="788"/>
                  </a:cubicBezTo>
                  <a:lnTo>
                    <a:pt x="3813" y="788"/>
                  </a:lnTo>
                  <a:cubicBezTo>
                    <a:pt x="4033" y="756"/>
                    <a:pt x="4191" y="599"/>
                    <a:pt x="4191" y="410"/>
                  </a:cubicBezTo>
                  <a:cubicBezTo>
                    <a:pt x="4191" y="158"/>
                    <a:pt x="3970"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85"/>
            <p:cNvSpPr/>
            <p:nvPr/>
          </p:nvSpPr>
          <p:spPr>
            <a:xfrm>
              <a:off x="-65144125" y="4121025"/>
              <a:ext cx="311900" cy="290850"/>
            </a:xfrm>
            <a:custGeom>
              <a:avLst/>
              <a:gdLst/>
              <a:ahLst/>
              <a:cxnLst/>
              <a:rect l="l" t="t" r="r" b="b"/>
              <a:pathLst>
                <a:path w="12476" h="11634" extrusionOk="0">
                  <a:moveTo>
                    <a:pt x="6321" y="1678"/>
                  </a:moveTo>
                  <a:cubicBezTo>
                    <a:pt x="7437" y="1678"/>
                    <a:pt x="8570" y="2088"/>
                    <a:pt x="9483" y="3001"/>
                  </a:cubicBezTo>
                  <a:cubicBezTo>
                    <a:pt x="10334" y="3884"/>
                    <a:pt x="10806" y="5018"/>
                    <a:pt x="10806" y="6246"/>
                  </a:cubicBezTo>
                  <a:cubicBezTo>
                    <a:pt x="10806" y="8767"/>
                    <a:pt x="8759" y="10815"/>
                    <a:pt x="6238" y="10815"/>
                  </a:cubicBezTo>
                  <a:cubicBezTo>
                    <a:pt x="3718" y="10815"/>
                    <a:pt x="1702" y="8767"/>
                    <a:pt x="1702" y="6246"/>
                  </a:cubicBezTo>
                  <a:cubicBezTo>
                    <a:pt x="1702" y="3492"/>
                    <a:pt x="3974" y="1678"/>
                    <a:pt x="6321" y="1678"/>
                  </a:cubicBezTo>
                  <a:close/>
                  <a:moveTo>
                    <a:pt x="1367" y="1"/>
                  </a:moveTo>
                  <a:cubicBezTo>
                    <a:pt x="1048" y="1"/>
                    <a:pt x="725" y="119"/>
                    <a:pt x="473" y="355"/>
                  </a:cubicBezTo>
                  <a:cubicBezTo>
                    <a:pt x="0" y="828"/>
                    <a:pt x="0" y="1615"/>
                    <a:pt x="473" y="2119"/>
                  </a:cubicBezTo>
                  <a:cubicBezTo>
                    <a:pt x="696" y="2363"/>
                    <a:pt x="997" y="2488"/>
                    <a:pt x="1327" y="2488"/>
                  </a:cubicBezTo>
                  <a:cubicBezTo>
                    <a:pt x="1509" y="2488"/>
                    <a:pt x="1700" y="2450"/>
                    <a:pt x="1891" y="2371"/>
                  </a:cubicBezTo>
                  <a:lnTo>
                    <a:pt x="2237" y="2718"/>
                  </a:lnTo>
                  <a:cubicBezTo>
                    <a:pt x="1386" y="3695"/>
                    <a:pt x="914" y="4923"/>
                    <a:pt x="914" y="6215"/>
                  </a:cubicBezTo>
                  <a:cubicBezTo>
                    <a:pt x="914" y="9176"/>
                    <a:pt x="3340" y="11634"/>
                    <a:pt x="6301" y="11634"/>
                  </a:cubicBezTo>
                  <a:cubicBezTo>
                    <a:pt x="9231" y="11634"/>
                    <a:pt x="11689" y="9208"/>
                    <a:pt x="11689" y="6215"/>
                  </a:cubicBezTo>
                  <a:cubicBezTo>
                    <a:pt x="11689" y="4923"/>
                    <a:pt x="11216" y="3695"/>
                    <a:pt x="10365" y="2718"/>
                  </a:cubicBezTo>
                  <a:lnTo>
                    <a:pt x="10743" y="2371"/>
                  </a:lnTo>
                  <a:cubicBezTo>
                    <a:pt x="10901" y="2466"/>
                    <a:pt x="11059" y="2497"/>
                    <a:pt x="11248" y="2497"/>
                  </a:cubicBezTo>
                  <a:cubicBezTo>
                    <a:pt x="11909" y="2497"/>
                    <a:pt x="12476" y="1930"/>
                    <a:pt x="12476" y="1269"/>
                  </a:cubicBezTo>
                  <a:cubicBezTo>
                    <a:pt x="12476" y="607"/>
                    <a:pt x="11909" y="8"/>
                    <a:pt x="11248" y="8"/>
                  </a:cubicBezTo>
                  <a:cubicBezTo>
                    <a:pt x="10586" y="8"/>
                    <a:pt x="10019" y="544"/>
                    <a:pt x="10019" y="1269"/>
                  </a:cubicBezTo>
                  <a:cubicBezTo>
                    <a:pt x="10019" y="1458"/>
                    <a:pt x="10050" y="1615"/>
                    <a:pt x="10145" y="1773"/>
                  </a:cubicBezTo>
                  <a:lnTo>
                    <a:pt x="9798" y="2119"/>
                  </a:lnTo>
                  <a:cubicBezTo>
                    <a:pt x="9137" y="1584"/>
                    <a:pt x="8381" y="1206"/>
                    <a:pt x="7561" y="985"/>
                  </a:cubicBezTo>
                  <a:lnTo>
                    <a:pt x="7561" y="544"/>
                  </a:lnTo>
                  <a:lnTo>
                    <a:pt x="5073" y="544"/>
                  </a:lnTo>
                  <a:lnTo>
                    <a:pt x="5073" y="985"/>
                  </a:lnTo>
                  <a:cubicBezTo>
                    <a:pt x="4222" y="1206"/>
                    <a:pt x="3434" y="1584"/>
                    <a:pt x="2836" y="2119"/>
                  </a:cubicBezTo>
                  <a:lnTo>
                    <a:pt x="2458" y="1773"/>
                  </a:lnTo>
                  <a:cubicBezTo>
                    <a:pt x="2710" y="1269"/>
                    <a:pt x="2584" y="733"/>
                    <a:pt x="2237" y="355"/>
                  </a:cubicBezTo>
                  <a:cubicBezTo>
                    <a:pt x="2001" y="119"/>
                    <a:pt x="1686" y="1"/>
                    <a:pt x="13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20" name="Google Shape;7120;p85"/>
          <p:cNvSpPr/>
          <p:nvPr/>
        </p:nvSpPr>
        <p:spPr>
          <a:xfrm>
            <a:off x="3040079" y="1375704"/>
            <a:ext cx="369083" cy="369112"/>
          </a:xfrm>
          <a:custGeom>
            <a:avLst/>
            <a:gdLst/>
            <a:ahLst/>
            <a:cxnLst/>
            <a:rect l="l" t="t" r="r" b="b"/>
            <a:pathLst>
              <a:path w="12760" h="12761" extrusionOk="0">
                <a:moveTo>
                  <a:pt x="6427" y="3592"/>
                </a:moveTo>
                <a:cubicBezTo>
                  <a:pt x="7939" y="3592"/>
                  <a:pt x="9168" y="4821"/>
                  <a:pt x="9168" y="6365"/>
                </a:cubicBezTo>
                <a:cubicBezTo>
                  <a:pt x="9168" y="7846"/>
                  <a:pt x="7908" y="9106"/>
                  <a:pt x="6427" y="9106"/>
                </a:cubicBezTo>
                <a:cubicBezTo>
                  <a:pt x="4883" y="9106"/>
                  <a:pt x="3655" y="7877"/>
                  <a:pt x="3655" y="6365"/>
                </a:cubicBezTo>
                <a:cubicBezTo>
                  <a:pt x="3655" y="4821"/>
                  <a:pt x="4883" y="3592"/>
                  <a:pt x="6427" y="3592"/>
                </a:cubicBezTo>
                <a:close/>
                <a:moveTo>
                  <a:pt x="5829" y="1"/>
                </a:moveTo>
                <a:cubicBezTo>
                  <a:pt x="5356" y="1"/>
                  <a:pt x="5009" y="347"/>
                  <a:pt x="5009" y="852"/>
                </a:cubicBezTo>
                <a:lnTo>
                  <a:pt x="5009" y="1576"/>
                </a:lnTo>
                <a:cubicBezTo>
                  <a:pt x="4631" y="1702"/>
                  <a:pt x="4285" y="1828"/>
                  <a:pt x="3970" y="2017"/>
                </a:cubicBezTo>
                <a:lnTo>
                  <a:pt x="3466" y="1513"/>
                </a:lnTo>
                <a:cubicBezTo>
                  <a:pt x="3308" y="1356"/>
                  <a:pt x="3088" y="1277"/>
                  <a:pt x="2867" y="1277"/>
                </a:cubicBezTo>
                <a:cubicBezTo>
                  <a:pt x="2647" y="1277"/>
                  <a:pt x="2426" y="1356"/>
                  <a:pt x="2269" y="1513"/>
                </a:cubicBezTo>
                <a:lnTo>
                  <a:pt x="1481" y="2301"/>
                </a:lnTo>
                <a:cubicBezTo>
                  <a:pt x="1166" y="2616"/>
                  <a:pt x="1166" y="3151"/>
                  <a:pt x="1481" y="3466"/>
                </a:cubicBezTo>
                <a:lnTo>
                  <a:pt x="2017" y="4002"/>
                </a:lnTo>
                <a:cubicBezTo>
                  <a:pt x="1796" y="4317"/>
                  <a:pt x="1701" y="4664"/>
                  <a:pt x="1575" y="5010"/>
                </a:cubicBezTo>
                <a:lnTo>
                  <a:pt x="819" y="5010"/>
                </a:lnTo>
                <a:cubicBezTo>
                  <a:pt x="347" y="5010"/>
                  <a:pt x="0" y="5357"/>
                  <a:pt x="0" y="5829"/>
                </a:cubicBezTo>
                <a:lnTo>
                  <a:pt x="0" y="6932"/>
                </a:lnTo>
                <a:cubicBezTo>
                  <a:pt x="0" y="7405"/>
                  <a:pt x="347" y="7783"/>
                  <a:pt x="819" y="7783"/>
                </a:cubicBezTo>
                <a:lnTo>
                  <a:pt x="1575" y="7783"/>
                </a:lnTo>
                <a:cubicBezTo>
                  <a:pt x="1701" y="8129"/>
                  <a:pt x="1796" y="8476"/>
                  <a:pt x="2017" y="8791"/>
                </a:cubicBezTo>
                <a:lnTo>
                  <a:pt x="1481" y="9295"/>
                </a:lnTo>
                <a:cubicBezTo>
                  <a:pt x="1166" y="9610"/>
                  <a:pt x="1166" y="10177"/>
                  <a:pt x="1481" y="10492"/>
                </a:cubicBezTo>
                <a:lnTo>
                  <a:pt x="2269" y="11280"/>
                </a:lnTo>
                <a:cubicBezTo>
                  <a:pt x="2426" y="11437"/>
                  <a:pt x="2647" y="11516"/>
                  <a:pt x="2867" y="11516"/>
                </a:cubicBezTo>
                <a:cubicBezTo>
                  <a:pt x="3088" y="11516"/>
                  <a:pt x="3308" y="11437"/>
                  <a:pt x="3466" y="11280"/>
                </a:cubicBezTo>
                <a:lnTo>
                  <a:pt x="3970" y="10776"/>
                </a:lnTo>
                <a:cubicBezTo>
                  <a:pt x="4285" y="10965"/>
                  <a:pt x="4631" y="11091"/>
                  <a:pt x="5009" y="11185"/>
                </a:cubicBezTo>
                <a:lnTo>
                  <a:pt x="5009" y="11941"/>
                </a:lnTo>
                <a:cubicBezTo>
                  <a:pt x="5009" y="12414"/>
                  <a:pt x="5356" y="12760"/>
                  <a:pt x="5829" y="12760"/>
                </a:cubicBezTo>
                <a:lnTo>
                  <a:pt x="6931" y="12760"/>
                </a:lnTo>
                <a:cubicBezTo>
                  <a:pt x="7404" y="12760"/>
                  <a:pt x="7750" y="12414"/>
                  <a:pt x="7750" y="11941"/>
                </a:cubicBezTo>
                <a:lnTo>
                  <a:pt x="7750" y="11185"/>
                </a:lnTo>
                <a:cubicBezTo>
                  <a:pt x="8097" y="11091"/>
                  <a:pt x="8475" y="10965"/>
                  <a:pt x="8790" y="10776"/>
                </a:cubicBezTo>
                <a:lnTo>
                  <a:pt x="9294" y="11280"/>
                </a:lnTo>
                <a:cubicBezTo>
                  <a:pt x="9452" y="11437"/>
                  <a:pt x="9664" y="11516"/>
                  <a:pt x="9877" y="11516"/>
                </a:cubicBezTo>
                <a:cubicBezTo>
                  <a:pt x="10090" y="11516"/>
                  <a:pt x="10302" y="11437"/>
                  <a:pt x="10460" y="11280"/>
                </a:cubicBezTo>
                <a:lnTo>
                  <a:pt x="11247" y="10492"/>
                </a:lnTo>
                <a:cubicBezTo>
                  <a:pt x="11563" y="10177"/>
                  <a:pt x="11563" y="9610"/>
                  <a:pt x="11247" y="9295"/>
                </a:cubicBezTo>
                <a:lnTo>
                  <a:pt x="10743" y="8791"/>
                </a:lnTo>
                <a:cubicBezTo>
                  <a:pt x="10932" y="8476"/>
                  <a:pt x="11058" y="8129"/>
                  <a:pt x="11184" y="7783"/>
                </a:cubicBezTo>
                <a:lnTo>
                  <a:pt x="11941" y="7783"/>
                </a:lnTo>
                <a:cubicBezTo>
                  <a:pt x="12413" y="7783"/>
                  <a:pt x="12760" y="7405"/>
                  <a:pt x="12760" y="6932"/>
                </a:cubicBezTo>
                <a:lnTo>
                  <a:pt x="12760" y="5829"/>
                </a:lnTo>
                <a:cubicBezTo>
                  <a:pt x="12760" y="5325"/>
                  <a:pt x="12350" y="4979"/>
                  <a:pt x="11941" y="4979"/>
                </a:cubicBezTo>
                <a:lnTo>
                  <a:pt x="11184" y="4979"/>
                </a:lnTo>
                <a:cubicBezTo>
                  <a:pt x="11058" y="4632"/>
                  <a:pt x="10932" y="4254"/>
                  <a:pt x="10743" y="3939"/>
                </a:cubicBezTo>
                <a:lnTo>
                  <a:pt x="11247" y="3435"/>
                </a:lnTo>
                <a:cubicBezTo>
                  <a:pt x="11563" y="3120"/>
                  <a:pt x="11563" y="2553"/>
                  <a:pt x="11247" y="2238"/>
                </a:cubicBezTo>
                <a:lnTo>
                  <a:pt x="10460" y="1450"/>
                </a:lnTo>
                <a:cubicBezTo>
                  <a:pt x="10302" y="1293"/>
                  <a:pt x="10090" y="1214"/>
                  <a:pt x="9877" y="1214"/>
                </a:cubicBezTo>
                <a:cubicBezTo>
                  <a:pt x="9664" y="1214"/>
                  <a:pt x="9452" y="1293"/>
                  <a:pt x="9294" y="1450"/>
                </a:cubicBezTo>
                <a:lnTo>
                  <a:pt x="8790" y="1986"/>
                </a:lnTo>
                <a:cubicBezTo>
                  <a:pt x="8475" y="1765"/>
                  <a:pt x="8097" y="1671"/>
                  <a:pt x="7750" y="1545"/>
                </a:cubicBezTo>
                <a:lnTo>
                  <a:pt x="7750" y="852"/>
                </a:lnTo>
                <a:cubicBezTo>
                  <a:pt x="7750" y="379"/>
                  <a:pt x="7404" y="1"/>
                  <a:pt x="6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21" name="Google Shape;7121;p85"/>
          <p:cNvGrpSpPr/>
          <p:nvPr/>
        </p:nvGrpSpPr>
        <p:grpSpPr>
          <a:xfrm>
            <a:off x="3039420" y="1819256"/>
            <a:ext cx="370645" cy="368042"/>
            <a:chOff x="-63250675" y="3744075"/>
            <a:chExt cx="320350" cy="318100"/>
          </a:xfrm>
        </p:grpSpPr>
        <p:sp>
          <p:nvSpPr>
            <p:cNvPr id="7122" name="Google Shape;7122;p85"/>
            <p:cNvSpPr/>
            <p:nvPr/>
          </p:nvSpPr>
          <p:spPr>
            <a:xfrm>
              <a:off x="-63126250" y="3744075"/>
              <a:ext cx="195925" cy="192875"/>
            </a:xfrm>
            <a:custGeom>
              <a:avLst/>
              <a:gdLst/>
              <a:ahLst/>
              <a:cxnLst/>
              <a:rect l="l" t="t" r="r" b="b"/>
              <a:pathLst>
                <a:path w="7837" h="7715" extrusionOk="0">
                  <a:moveTo>
                    <a:pt x="6020" y="0"/>
                  </a:moveTo>
                  <a:cubicBezTo>
                    <a:pt x="5921" y="0"/>
                    <a:pt x="5820" y="37"/>
                    <a:pt x="5735" y="122"/>
                  </a:cubicBezTo>
                  <a:lnTo>
                    <a:pt x="4097" y="1760"/>
                  </a:lnTo>
                  <a:cubicBezTo>
                    <a:pt x="4034" y="1854"/>
                    <a:pt x="3971" y="1917"/>
                    <a:pt x="3971" y="2012"/>
                  </a:cubicBezTo>
                  <a:lnTo>
                    <a:pt x="3782" y="3304"/>
                  </a:lnTo>
                  <a:lnTo>
                    <a:pt x="1734" y="5351"/>
                  </a:lnTo>
                  <a:cubicBezTo>
                    <a:pt x="1576" y="5288"/>
                    <a:pt x="1387" y="5225"/>
                    <a:pt x="1230" y="5225"/>
                  </a:cubicBezTo>
                  <a:cubicBezTo>
                    <a:pt x="537" y="5225"/>
                    <a:pt x="1" y="5793"/>
                    <a:pt x="1" y="6486"/>
                  </a:cubicBezTo>
                  <a:cubicBezTo>
                    <a:pt x="1" y="7210"/>
                    <a:pt x="537" y="7714"/>
                    <a:pt x="1230" y="7714"/>
                  </a:cubicBezTo>
                  <a:cubicBezTo>
                    <a:pt x="1891" y="7714"/>
                    <a:pt x="2458" y="7179"/>
                    <a:pt x="2458" y="6486"/>
                  </a:cubicBezTo>
                  <a:cubicBezTo>
                    <a:pt x="2458" y="6297"/>
                    <a:pt x="2395" y="6139"/>
                    <a:pt x="2332" y="5982"/>
                  </a:cubicBezTo>
                  <a:lnTo>
                    <a:pt x="4380" y="3934"/>
                  </a:lnTo>
                  <a:lnTo>
                    <a:pt x="5672" y="3745"/>
                  </a:lnTo>
                  <a:cubicBezTo>
                    <a:pt x="5735" y="3745"/>
                    <a:pt x="5829" y="3713"/>
                    <a:pt x="5924" y="3619"/>
                  </a:cubicBezTo>
                  <a:lnTo>
                    <a:pt x="7562" y="1980"/>
                  </a:lnTo>
                  <a:cubicBezTo>
                    <a:pt x="7837" y="1706"/>
                    <a:pt x="7609" y="1254"/>
                    <a:pt x="7251" y="1254"/>
                  </a:cubicBezTo>
                  <a:cubicBezTo>
                    <a:pt x="7240" y="1254"/>
                    <a:pt x="7228" y="1255"/>
                    <a:pt x="7216" y="1256"/>
                  </a:cubicBezTo>
                  <a:lnTo>
                    <a:pt x="6302" y="1382"/>
                  </a:lnTo>
                  <a:lnTo>
                    <a:pt x="6428" y="468"/>
                  </a:lnTo>
                  <a:cubicBezTo>
                    <a:pt x="6472" y="203"/>
                    <a:pt x="6253" y="0"/>
                    <a:pt x="60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85"/>
            <p:cNvSpPr/>
            <p:nvPr/>
          </p:nvSpPr>
          <p:spPr>
            <a:xfrm>
              <a:off x="-63190025" y="3814050"/>
              <a:ext cx="186675" cy="185900"/>
            </a:xfrm>
            <a:custGeom>
              <a:avLst/>
              <a:gdLst/>
              <a:ahLst/>
              <a:cxnLst/>
              <a:rect l="l" t="t" r="r" b="b"/>
              <a:pathLst>
                <a:path w="7467" h="7436" extrusionOk="0">
                  <a:moveTo>
                    <a:pt x="3718" y="1"/>
                  </a:moveTo>
                  <a:cubicBezTo>
                    <a:pt x="1670" y="1"/>
                    <a:pt x="0" y="1670"/>
                    <a:pt x="0" y="3750"/>
                  </a:cubicBezTo>
                  <a:cubicBezTo>
                    <a:pt x="0" y="5797"/>
                    <a:pt x="1638" y="7436"/>
                    <a:pt x="3718" y="7436"/>
                  </a:cubicBezTo>
                  <a:cubicBezTo>
                    <a:pt x="5765" y="7436"/>
                    <a:pt x="7467" y="5797"/>
                    <a:pt x="7467" y="3750"/>
                  </a:cubicBezTo>
                  <a:cubicBezTo>
                    <a:pt x="7467" y="3151"/>
                    <a:pt x="7341" y="2647"/>
                    <a:pt x="7120" y="2143"/>
                  </a:cubicBezTo>
                  <a:lnTo>
                    <a:pt x="5828" y="3435"/>
                  </a:lnTo>
                  <a:cubicBezTo>
                    <a:pt x="5828" y="3498"/>
                    <a:pt x="5860" y="3624"/>
                    <a:pt x="5860" y="3718"/>
                  </a:cubicBezTo>
                  <a:cubicBezTo>
                    <a:pt x="5860" y="4852"/>
                    <a:pt x="4915" y="5797"/>
                    <a:pt x="3781" y="5797"/>
                  </a:cubicBezTo>
                  <a:cubicBezTo>
                    <a:pt x="2615" y="5797"/>
                    <a:pt x="1670" y="4852"/>
                    <a:pt x="1670" y="3718"/>
                  </a:cubicBezTo>
                  <a:cubicBezTo>
                    <a:pt x="1733" y="2552"/>
                    <a:pt x="2615" y="1607"/>
                    <a:pt x="3781" y="1607"/>
                  </a:cubicBezTo>
                  <a:cubicBezTo>
                    <a:pt x="3875" y="1607"/>
                    <a:pt x="3970" y="1607"/>
                    <a:pt x="4033" y="1670"/>
                  </a:cubicBezTo>
                  <a:lnTo>
                    <a:pt x="5356" y="347"/>
                  </a:lnTo>
                  <a:cubicBezTo>
                    <a:pt x="4883" y="127"/>
                    <a:pt x="431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85"/>
            <p:cNvSpPr/>
            <p:nvPr/>
          </p:nvSpPr>
          <p:spPr>
            <a:xfrm>
              <a:off x="-63250675" y="3751050"/>
              <a:ext cx="311125" cy="311125"/>
            </a:xfrm>
            <a:custGeom>
              <a:avLst/>
              <a:gdLst/>
              <a:ahLst/>
              <a:cxnLst/>
              <a:rect l="l" t="t" r="r" b="b"/>
              <a:pathLst>
                <a:path w="12445" h="12445" extrusionOk="0">
                  <a:moveTo>
                    <a:pt x="6270" y="0"/>
                  </a:moveTo>
                  <a:cubicBezTo>
                    <a:pt x="2773" y="0"/>
                    <a:pt x="0" y="2804"/>
                    <a:pt x="0" y="6238"/>
                  </a:cubicBezTo>
                  <a:cubicBezTo>
                    <a:pt x="0" y="9641"/>
                    <a:pt x="2804" y="12445"/>
                    <a:pt x="6238" y="12445"/>
                  </a:cubicBezTo>
                  <a:cubicBezTo>
                    <a:pt x="9672" y="12445"/>
                    <a:pt x="12445" y="9641"/>
                    <a:pt x="12445" y="6238"/>
                  </a:cubicBezTo>
                  <a:cubicBezTo>
                    <a:pt x="12445" y="5325"/>
                    <a:pt x="12256" y="4411"/>
                    <a:pt x="11878" y="3592"/>
                  </a:cubicBezTo>
                  <a:lnTo>
                    <a:pt x="11563" y="3907"/>
                  </a:lnTo>
                  <a:cubicBezTo>
                    <a:pt x="11342" y="4096"/>
                    <a:pt x="11121" y="4222"/>
                    <a:pt x="10838" y="4253"/>
                  </a:cubicBezTo>
                  <a:lnTo>
                    <a:pt x="10397" y="4348"/>
                  </a:lnTo>
                  <a:cubicBezTo>
                    <a:pt x="10680" y="4915"/>
                    <a:pt x="10806" y="5545"/>
                    <a:pt x="10806" y="6238"/>
                  </a:cubicBezTo>
                  <a:cubicBezTo>
                    <a:pt x="10806" y="8759"/>
                    <a:pt x="8759" y="10743"/>
                    <a:pt x="6270" y="10743"/>
                  </a:cubicBezTo>
                  <a:cubicBezTo>
                    <a:pt x="3781" y="10743"/>
                    <a:pt x="1733" y="8696"/>
                    <a:pt x="1733" y="6238"/>
                  </a:cubicBezTo>
                  <a:cubicBezTo>
                    <a:pt x="1733" y="3718"/>
                    <a:pt x="3781" y="1670"/>
                    <a:pt x="6270" y="1670"/>
                  </a:cubicBezTo>
                  <a:cubicBezTo>
                    <a:pt x="6931" y="1670"/>
                    <a:pt x="7561" y="1796"/>
                    <a:pt x="8160" y="2048"/>
                  </a:cubicBezTo>
                  <a:lnTo>
                    <a:pt x="8254" y="1607"/>
                  </a:lnTo>
                  <a:cubicBezTo>
                    <a:pt x="8286" y="1355"/>
                    <a:pt x="8412" y="1103"/>
                    <a:pt x="8601" y="914"/>
                  </a:cubicBezTo>
                  <a:lnTo>
                    <a:pt x="8916" y="599"/>
                  </a:lnTo>
                  <a:cubicBezTo>
                    <a:pt x="8097" y="189"/>
                    <a:pt x="7215"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25" name="Google Shape;7125;p85"/>
          <p:cNvGrpSpPr/>
          <p:nvPr/>
        </p:nvGrpSpPr>
        <p:grpSpPr>
          <a:xfrm>
            <a:off x="3041112" y="2248561"/>
            <a:ext cx="367261" cy="367261"/>
            <a:chOff x="-63250675" y="4110200"/>
            <a:chExt cx="317425" cy="317425"/>
          </a:xfrm>
        </p:grpSpPr>
        <p:sp>
          <p:nvSpPr>
            <p:cNvPr id="7126" name="Google Shape;7126;p85"/>
            <p:cNvSpPr/>
            <p:nvPr/>
          </p:nvSpPr>
          <p:spPr>
            <a:xfrm>
              <a:off x="-63007300" y="4153725"/>
              <a:ext cx="30725" cy="29750"/>
            </a:xfrm>
            <a:custGeom>
              <a:avLst/>
              <a:gdLst/>
              <a:ahLst/>
              <a:cxnLst/>
              <a:rect l="l" t="t" r="r" b="b"/>
              <a:pathLst>
                <a:path w="1229" h="1190" extrusionOk="0">
                  <a:moveTo>
                    <a:pt x="772" y="0"/>
                  </a:moveTo>
                  <a:cubicBezTo>
                    <a:pt x="662" y="0"/>
                    <a:pt x="552" y="39"/>
                    <a:pt x="473" y="118"/>
                  </a:cubicBezTo>
                  <a:lnTo>
                    <a:pt x="0" y="591"/>
                  </a:lnTo>
                  <a:cubicBezTo>
                    <a:pt x="252" y="780"/>
                    <a:pt x="441" y="1000"/>
                    <a:pt x="599" y="1189"/>
                  </a:cubicBezTo>
                  <a:lnTo>
                    <a:pt x="1071" y="717"/>
                  </a:lnTo>
                  <a:cubicBezTo>
                    <a:pt x="1229" y="559"/>
                    <a:pt x="1229" y="276"/>
                    <a:pt x="1071" y="118"/>
                  </a:cubicBezTo>
                  <a:cubicBezTo>
                    <a:pt x="993" y="39"/>
                    <a:pt x="882"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85"/>
            <p:cNvSpPr/>
            <p:nvPr/>
          </p:nvSpPr>
          <p:spPr>
            <a:xfrm>
              <a:off x="-63203425" y="4159025"/>
              <a:ext cx="222925" cy="222150"/>
            </a:xfrm>
            <a:custGeom>
              <a:avLst/>
              <a:gdLst/>
              <a:ahLst/>
              <a:cxnLst/>
              <a:rect l="l" t="t" r="r" b="b"/>
              <a:pathLst>
                <a:path w="8917" h="8886" extrusionOk="0">
                  <a:moveTo>
                    <a:pt x="4033" y="1418"/>
                  </a:moveTo>
                  <a:lnTo>
                    <a:pt x="4033" y="3088"/>
                  </a:lnTo>
                  <a:cubicBezTo>
                    <a:pt x="3939" y="3151"/>
                    <a:pt x="3876" y="3151"/>
                    <a:pt x="3781" y="3183"/>
                  </a:cubicBezTo>
                  <a:lnTo>
                    <a:pt x="2615" y="1985"/>
                  </a:lnTo>
                  <a:cubicBezTo>
                    <a:pt x="2993" y="1670"/>
                    <a:pt x="3529" y="1481"/>
                    <a:pt x="4033" y="1418"/>
                  </a:cubicBezTo>
                  <a:close/>
                  <a:moveTo>
                    <a:pt x="4852" y="1418"/>
                  </a:moveTo>
                  <a:cubicBezTo>
                    <a:pt x="5356" y="1481"/>
                    <a:pt x="5892" y="1670"/>
                    <a:pt x="6270" y="1985"/>
                  </a:cubicBezTo>
                  <a:lnTo>
                    <a:pt x="5104" y="3183"/>
                  </a:lnTo>
                  <a:cubicBezTo>
                    <a:pt x="5010" y="3151"/>
                    <a:pt x="4947" y="3088"/>
                    <a:pt x="4852" y="3088"/>
                  </a:cubicBezTo>
                  <a:lnTo>
                    <a:pt x="4852" y="1418"/>
                  </a:lnTo>
                  <a:close/>
                  <a:moveTo>
                    <a:pt x="2017" y="2553"/>
                  </a:moveTo>
                  <a:lnTo>
                    <a:pt x="3214" y="3718"/>
                  </a:lnTo>
                  <a:cubicBezTo>
                    <a:pt x="3151" y="3813"/>
                    <a:pt x="3119" y="3876"/>
                    <a:pt x="3119" y="3970"/>
                  </a:cubicBezTo>
                  <a:lnTo>
                    <a:pt x="1418" y="3970"/>
                  </a:lnTo>
                  <a:cubicBezTo>
                    <a:pt x="1513" y="3466"/>
                    <a:pt x="1733" y="2994"/>
                    <a:pt x="2017" y="2553"/>
                  </a:cubicBezTo>
                  <a:close/>
                  <a:moveTo>
                    <a:pt x="6869" y="2553"/>
                  </a:moveTo>
                  <a:cubicBezTo>
                    <a:pt x="7184" y="2994"/>
                    <a:pt x="7373" y="3466"/>
                    <a:pt x="7467" y="3970"/>
                  </a:cubicBezTo>
                  <a:lnTo>
                    <a:pt x="5766" y="3970"/>
                  </a:lnTo>
                  <a:cubicBezTo>
                    <a:pt x="5734" y="3876"/>
                    <a:pt x="5734" y="3813"/>
                    <a:pt x="5671" y="3718"/>
                  </a:cubicBezTo>
                  <a:lnTo>
                    <a:pt x="6869" y="2553"/>
                  </a:lnTo>
                  <a:close/>
                  <a:moveTo>
                    <a:pt x="3119" y="4789"/>
                  </a:moveTo>
                  <a:cubicBezTo>
                    <a:pt x="3182" y="4884"/>
                    <a:pt x="3182" y="4947"/>
                    <a:pt x="3214" y="5041"/>
                  </a:cubicBezTo>
                  <a:lnTo>
                    <a:pt x="2017" y="6207"/>
                  </a:lnTo>
                  <a:cubicBezTo>
                    <a:pt x="1733" y="5829"/>
                    <a:pt x="1513" y="5357"/>
                    <a:pt x="1418" y="4789"/>
                  </a:cubicBezTo>
                  <a:close/>
                  <a:moveTo>
                    <a:pt x="7467" y="4789"/>
                  </a:moveTo>
                  <a:cubicBezTo>
                    <a:pt x="7373" y="5357"/>
                    <a:pt x="7184" y="5829"/>
                    <a:pt x="6869" y="6207"/>
                  </a:cubicBezTo>
                  <a:lnTo>
                    <a:pt x="5671" y="5041"/>
                  </a:lnTo>
                  <a:cubicBezTo>
                    <a:pt x="5734" y="4947"/>
                    <a:pt x="5766" y="4884"/>
                    <a:pt x="5766" y="4789"/>
                  </a:cubicBezTo>
                  <a:close/>
                  <a:moveTo>
                    <a:pt x="3781" y="5609"/>
                  </a:moveTo>
                  <a:cubicBezTo>
                    <a:pt x="3876" y="5672"/>
                    <a:pt x="3939" y="5703"/>
                    <a:pt x="4033" y="5703"/>
                  </a:cubicBezTo>
                  <a:lnTo>
                    <a:pt x="4033" y="7404"/>
                  </a:lnTo>
                  <a:cubicBezTo>
                    <a:pt x="3529" y="7310"/>
                    <a:pt x="2993" y="7121"/>
                    <a:pt x="2615" y="6806"/>
                  </a:cubicBezTo>
                  <a:lnTo>
                    <a:pt x="3781" y="5609"/>
                  </a:lnTo>
                  <a:close/>
                  <a:moveTo>
                    <a:pt x="5104" y="5609"/>
                  </a:moveTo>
                  <a:lnTo>
                    <a:pt x="6270" y="6806"/>
                  </a:lnTo>
                  <a:cubicBezTo>
                    <a:pt x="5892" y="7121"/>
                    <a:pt x="5419" y="7310"/>
                    <a:pt x="4852" y="7404"/>
                  </a:cubicBezTo>
                  <a:lnTo>
                    <a:pt x="4852" y="5703"/>
                  </a:lnTo>
                  <a:cubicBezTo>
                    <a:pt x="4947" y="5672"/>
                    <a:pt x="5010" y="5672"/>
                    <a:pt x="5104" y="5609"/>
                  </a:cubicBezTo>
                  <a:close/>
                  <a:moveTo>
                    <a:pt x="4474" y="1"/>
                  </a:moveTo>
                  <a:cubicBezTo>
                    <a:pt x="2017" y="1"/>
                    <a:pt x="0" y="1985"/>
                    <a:pt x="0" y="4443"/>
                  </a:cubicBezTo>
                  <a:cubicBezTo>
                    <a:pt x="0" y="6869"/>
                    <a:pt x="2017" y="8885"/>
                    <a:pt x="4474" y="8885"/>
                  </a:cubicBezTo>
                  <a:cubicBezTo>
                    <a:pt x="6900" y="8885"/>
                    <a:pt x="8916" y="6869"/>
                    <a:pt x="8916" y="4443"/>
                  </a:cubicBezTo>
                  <a:cubicBezTo>
                    <a:pt x="8916" y="1954"/>
                    <a:pt x="6900" y="1"/>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85"/>
            <p:cNvSpPr/>
            <p:nvPr/>
          </p:nvSpPr>
          <p:spPr>
            <a:xfrm>
              <a:off x="-63102600" y="4401625"/>
              <a:ext cx="20500" cy="26000"/>
            </a:xfrm>
            <a:custGeom>
              <a:avLst/>
              <a:gdLst/>
              <a:ahLst/>
              <a:cxnLst/>
              <a:rect l="l" t="t" r="r" b="b"/>
              <a:pathLst>
                <a:path w="820" h="1040" extrusionOk="0">
                  <a:moveTo>
                    <a:pt x="0" y="0"/>
                  </a:moveTo>
                  <a:lnTo>
                    <a:pt x="0" y="630"/>
                  </a:lnTo>
                  <a:cubicBezTo>
                    <a:pt x="0" y="882"/>
                    <a:pt x="189" y="1040"/>
                    <a:pt x="441" y="1040"/>
                  </a:cubicBezTo>
                  <a:cubicBezTo>
                    <a:pt x="662" y="1040"/>
                    <a:pt x="819" y="851"/>
                    <a:pt x="819" y="630"/>
                  </a:cubicBezTo>
                  <a:lnTo>
                    <a:pt x="8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85"/>
            <p:cNvSpPr/>
            <p:nvPr/>
          </p:nvSpPr>
          <p:spPr>
            <a:xfrm>
              <a:off x="-63006525" y="4354350"/>
              <a:ext cx="29950" cy="29975"/>
            </a:xfrm>
            <a:custGeom>
              <a:avLst/>
              <a:gdLst/>
              <a:ahLst/>
              <a:cxnLst/>
              <a:rect l="l" t="t" r="r" b="b"/>
              <a:pathLst>
                <a:path w="1198" h="1199" extrusionOk="0">
                  <a:moveTo>
                    <a:pt x="599" y="1"/>
                  </a:moveTo>
                  <a:cubicBezTo>
                    <a:pt x="410" y="221"/>
                    <a:pt x="253" y="410"/>
                    <a:pt x="1" y="599"/>
                  </a:cubicBezTo>
                  <a:lnTo>
                    <a:pt x="473" y="1072"/>
                  </a:lnTo>
                  <a:cubicBezTo>
                    <a:pt x="568" y="1167"/>
                    <a:pt x="694" y="1198"/>
                    <a:pt x="757" y="1198"/>
                  </a:cubicBezTo>
                  <a:cubicBezTo>
                    <a:pt x="851" y="1198"/>
                    <a:pt x="946" y="1167"/>
                    <a:pt x="1040" y="1072"/>
                  </a:cubicBezTo>
                  <a:cubicBezTo>
                    <a:pt x="1198" y="915"/>
                    <a:pt x="1198" y="631"/>
                    <a:pt x="1040" y="473"/>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85"/>
            <p:cNvSpPr/>
            <p:nvPr/>
          </p:nvSpPr>
          <p:spPr>
            <a:xfrm>
              <a:off x="-62960825" y="4258275"/>
              <a:ext cx="27575" cy="20500"/>
            </a:xfrm>
            <a:custGeom>
              <a:avLst/>
              <a:gdLst/>
              <a:ahLst/>
              <a:cxnLst/>
              <a:rect l="l" t="t" r="r" b="b"/>
              <a:pathLst>
                <a:path w="1103" h="820" extrusionOk="0">
                  <a:moveTo>
                    <a:pt x="0" y="0"/>
                  </a:moveTo>
                  <a:lnTo>
                    <a:pt x="0" y="441"/>
                  </a:lnTo>
                  <a:lnTo>
                    <a:pt x="0" y="819"/>
                  </a:lnTo>
                  <a:lnTo>
                    <a:pt x="662" y="819"/>
                  </a:lnTo>
                  <a:cubicBezTo>
                    <a:pt x="914" y="819"/>
                    <a:pt x="1071" y="630"/>
                    <a:pt x="1071" y="378"/>
                  </a:cubicBezTo>
                  <a:cubicBezTo>
                    <a:pt x="1103" y="189"/>
                    <a:pt x="914"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85"/>
            <p:cNvSpPr/>
            <p:nvPr/>
          </p:nvSpPr>
          <p:spPr>
            <a:xfrm>
              <a:off x="-63250675" y="4259050"/>
              <a:ext cx="26800" cy="20500"/>
            </a:xfrm>
            <a:custGeom>
              <a:avLst/>
              <a:gdLst/>
              <a:ahLst/>
              <a:cxnLst/>
              <a:rect l="l" t="t" r="r" b="b"/>
              <a:pathLst>
                <a:path w="1072" h="820" extrusionOk="0">
                  <a:moveTo>
                    <a:pt x="410" y="1"/>
                  </a:moveTo>
                  <a:cubicBezTo>
                    <a:pt x="158" y="1"/>
                    <a:pt x="0" y="190"/>
                    <a:pt x="0" y="410"/>
                  </a:cubicBezTo>
                  <a:cubicBezTo>
                    <a:pt x="0" y="631"/>
                    <a:pt x="221" y="820"/>
                    <a:pt x="410" y="820"/>
                  </a:cubicBezTo>
                  <a:lnTo>
                    <a:pt x="1071" y="820"/>
                  </a:lnTo>
                  <a:lnTo>
                    <a:pt x="1071" y="442"/>
                  </a:lnTo>
                  <a:lnTo>
                    <a:pt x="10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85"/>
            <p:cNvSpPr/>
            <p:nvPr/>
          </p:nvSpPr>
          <p:spPr>
            <a:xfrm>
              <a:off x="-63208950" y="4354350"/>
              <a:ext cx="29175" cy="29975"/>
            </a:xfrm>
            <a:custGeom>
              <a:avLst/>
              <a:gdLst/>
              <a:ahLst/>
              <a:cxnLst/>
              <a:rect l="l" t="t" r="r" b="b"/>
              <a:pathLst>
                <a:path w="1167" h="1199" extrusionOk="0">
                  <a:moveTo>
                    <a:pt x="631" y="1"/>
                  </a:moveTo>
                  <a:lnTo>
                    <a:pt x="158" y="473"/>
                  </a:lnTo>
                  <a:cubicBezTo>
                    <a:pt x="1" y="631"/>
                    <a:pt x="1" y="915"/>
                    <a:pt x="158" y="1072"/>
                  </a:cubicBezTo>
                  <a:cubicBezTo>
                    <a:pt x="221" y="1167"/>
                    <a:pt x="348" y="1198"/>
                    <a:pt x="442" y="1198"/>
                  </a:cubicBezTo>
                  <a:cubicBezTo>
                    <a:pt x="505" y="1198"/>
                    <a:pt x="631" y="1167"/>
                    <a:pt x="694" y="1072"/>
                  </a:cubicBezTo>
                  <a:lnTo>
                    <a:pt x="1167" y="599"/>
                  </a:lnTo>
                  <a:cubicBezTo>
                    <a:pt x="1009" y="442"/>
                    <a:pt x="820"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85"/>
            <p:cNvSpPr/>
            <p:nvPr/>
          </p:nvSpPr>
          <p:spPr>
            <a:xfrm>
              <a:off x="-63208150" y="4153725"/>
              <a:ext cx="30725" cy="29750"/>
            </a:xfrm>
            <a:custGeom>
              <a:avLst/>
              <a:gdLst/>
              <a:ahLst/>
              <a:cxnLst/>
              <a:rect l="l" t="t" r="r" b="b"/>
              <a:pathLst>
                <a:path w="1229" h="1190" extrusionOk="0">
                  <a:moveTo>
                    <a:pt x="457" y="0"/>
                  </a:moveTo>
                  <a:cubicBezTo>
                    <a:pt x="347" y="0"/>
                    <a:pt x="237" y="39"/>
                    <a:pt x="158" y="118"/>
                  </a:cubicBezTo>
                  <a:cubicBezTo>
                    <a:pt x="0" y="276"/>
                    <a:pt x="0" y="559"/>
                    <a:pt x="158" y="717"/>
                  </a:cubicBezTo>
                  <a:lnTo>
                    <a:pt x="631" y="1189"/>
                  </a:lnTo>
                  <a:lnTo>
                    <a:pt x="1229" y="591"/>
                  </a:lnTo>
                  <a:lnTo>
                    <a:pt x="757" y="118"/>
                  </a:lnTo>
                  <a:cubicBezTo>
                    <a:pt x="678" y="39"/>
                    <a:pt x="568" y="0"/>
                    <a:pt x="4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85"/>
            <p:cNvSpPr/>
            <p:nvPr/>
          </p:nvSpPr>
          <p:spPr>
            <a:xfrm>
              <a:off x="-63102600" y="4110200"/>
              <a:ext cx="20500" cy="27600"/>
            </a:xfrm>
            <a:custGeom>
              <a:avLst/>
              <a:gdLst/>
              <a:ahLst/>
              <a:cxnLst/>
              <a:rect l="l" t="t" r="r" b="b"/>
              <a:pathLst>
                <a:path w="820" h="1104" extrusionOk="0">
                  <a:moveTo>
                    <a:pt x="441" y="0"/>
                  </a:moveTo>
                  <a:cubicBezTo>
                    <a:pt x="221" y="0"/>
                    <a:pt x="0" y="221"/>
                    <a:pt x="0" y="410"/>
                  </a:cubicBezTo>
                  <a:lnTo>
                    <a:pt x="0" y="1103"/>
                  </a:lnTo>
                  <a:lnTo>
                    <a:pt x="819" y="1103"/>
                  </a:lnTo>
                  <a:lnTo>
                    <a:pt x="819" y="410"/>
                  </a:lnTo>
                  <a:cubicBezTo>
                    <a:pt x="819" y="158"/>
                    <a:pt x="630" y="0"/>
                    <a:pt x="4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5" name="Google Shape;7135;p85"/>
          <p:cNvGrpSpPr/>
          <p:nvPr/>
        </p:nvGrpSpPr>
        <p:grpSpPr>
          <a:xfrm>
            <a:off x="1720159" y="2745656"/>
            <a:ext cx="359075" cy="358844"/>
            <a:chOff x="-61351725" y="3372400"/>
            <a:chExt cx="310350" cy="310150"/>
          </a:xfrm>
        </p:grpSpPr>
        <p:sp>
          <p:nvSpPr>
            <p:cNvPr id="7136" name="Google Shape;7136;p85"/>
            <p:cNvSpPr/>
            <p:nvPr/>
          </p:nvSpPr>
          <p:spPr>
            <a:xfrm>
              <a:off x="-61165050" y="3558875"/>
              <a:ext cx="19700" cy="19700"/>
            </a:xfrm>
            <a:custGeom>
              <a:avLst/>
              <a:gdLst/>
              <a:ahLst/>
              <a:cxnLst/>
              <a:rect l="l" t="t" r="r" b="b"/>
              <a:pathLst>
                <a:path w="788" h="788" extrusionOk="0">
                  <a:moveTo>
                    <a:pt x="410" y="0"/>
                  </a:moveTo>
                  <a:cubicBezTo>
                    <a:pt x="189" y="0"/>
                    <a:pt x="0" y="189"/>
                    <a:pt x="0" y="410"/>
                  </a:cubicBezTo>
                  <a:cubicBezTo>
                    <a:pt x="0" y="630"/>
                    <a:pt x="189" y="788"/>
                    <a:pt x="410" y="788"/>
                  </a:cubicBezTo>
                  <a:cubicBezTo>
                    <a:pt x="599" y="788"/>
                    <a:pt x="788" y="630"/>
                    <a:pt x="788" y="410"/>
                  </a:cubicBezTo>
                  <a:cubicBezTo>
                    <a:pt x="788" y="189"/>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85"/>
            <p:cNvSpPr/>
            <p:nvPr/>
          </p:nvSpPr>
          <p:spPr>
            <a:xfrm>
              <a:off x="-61247750" y="3476175"/>
              <a:ext cx="19700" cy="19700"/>
            </a:xfrm>
            <a:custGeom>
              <a:avLst/>
              <a:gdLst/>
              <a:ahLst/>
              <a:cxnLst/>
              <a:rect l="l" t="t" r="r" b="b"/>
              <a:pathLst>
                <a:path w="788" h="788" extrusionOk="0">
                  <a:moveTo>
                    <a:pt x="378" y="0"/>
                  </a:moveTo>
                  <a:cubicBezTo>
                    <a:pt x="189" y="0"/>
                    <a:pt x="0" y="189"/>
                    <a:pt x="0" y="410"/>
                  </a:cubicBezTo>
                  <a:cubicBezTo>
                    <a:pt x="0" y="630"/>
                    <a:pt x="189" y="788"/>
                    <a:pt x="378" y="788"/>
                  </a:cubicBezTo>
                  <a:cubicBezTo>
                    <a:pt x="599" y="788"/>
                    <a:pt x="788" y="630"/>
                    <a:pt x="788" y="410"/>
                  </a:cubicBezTo>
                  <a:cubicBezTo>
                    <a:pt x="788" y="189"/>
                    <a:pt x="599"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85"/>
            <p:cNvSpPr/>
            <p:nvPr/>
          </p:nvSpPr>
          <p:spPr>
            <a:xfrm>
              <a:off x="-61351725" y="3372400"/>
              <a:ext cx="310350" cy="310150"/>
            </a:xfrm>
            <a:custGeom>
              <a:avLst/>
              <a:gdLst/>
              <a:ahLst/>
              <a:cxnLst/>
              <a:rect l="l" t="t" r="r" b="b"/>
              <a:pathLst>
                <a:path w="12414" h="12406" extrusionOk="0">
                  <a:moveTo>
                    <a:pt x="4506" y="3332"/>
                  </a:moveTo>
                  <a:cubicBezTo>
                    <a:pt x="5167" y="3332"/>
                    <a:pt x="5735" y="3867"/>
                    <a:pt x="5735" y="4561"/>
                  </a:cubicBezTo>
                  <a:cubicBezTo>
                    <a:pt x="5735" y="5222"/>
                    <a:pt x="5199" y="5821"/>
                    <a:pt x="4506" y="5821"/>
                  </a:cubicBezTo>
                  <a:cubicBezTo>
                    <a:pt x="3844" y="5821"/>
                    <a:pt x="3277" y="5254"/>
                    <a:pt x="3277" y="4561"/>
                  </a:cubicBezTo>
                  <a:cubicBezTo>
                    <a:pt x="3277" y="3899"/>
                    <a:pt x="3844" y="3332"/>
                    <a:pt x="4506" y="3332"/>
                  </a:cubicBezTo>
                  <a:close/>
                  <a:moveTo>
                    <a:pt x="7830" y="4159"/>
                  </a:moveTo>
                  <a:cubicBezTo>
                    <a:pt x="7940" y="4159"/>
                    <a:pt x="8050" y="4198"/>
                    <a:pt x="8129" y="4277"/>
                  </a:cubicBezTo>
                  <a:cubicBezTo>
                    <a:pt x="8286" y="4435"/>
                    <a:pt x="8286" y="4718"/>
                    <a:pt x="8129" y="4876"/>
                  </a:cubicBezTo>
                  <a:lnTo>
                    <a:pt x="4821" y="8184"/>
                  </a:lnTo>
                  <a:cubicBezTo>
                    <a:pt x="4742" y="8262"/>
                    <a:pt x="4632" y="8302"/>
                    <a:pt x="4522" y="8302"/>
                  </a:cubicBezTo>
                  <a:cubicBezTo>
                    <a:pt x="4411" y="8302"/>
                    <a:pt x="4301" y="8262"/>
                    <a:pt x="4222" y="8184"/>
                  </a:cubicBezTo>
                  <a:cubicBezTo>
                    <a:pt x="4065" y="8026"/>
                    <a:pt x="4065" y="7743"/>
                    <a:pt x="4222" y="7585"/>
                  </a:cubicBezTo>
                  <a:lnTo>
                    <a:pt x="7530" y="4277"/>
                  </a:lnTo>
                  <a:cubicBezTo>
                    <a:pt x="7609" y="4198"/>
                    <a:pt x="7719" y="4159"/>
                    <a:pt x="7830" y="4159"/>
                  </a:cubicBezTo>
                  <a:close/>
                  <a:moveTo>
                    <a:pt x="7845" y="6640"/>
                  </a:moveTo>
                  <a:cubicBezTo>
                    <a:pt x="8539" y="6640"/>
                    <a:pt x="9074" y="7175"/>
                    <a:pt x="9074" y="7900"/>
                  </a:cubicBezTo>
                  <a:cubicBezTo>
                    <a:pt x="9074" y="8562"/>
                    <a:pt x="8539" y="9129"/>
                    <a:pt x="7845" y="9129"/>
                  </a:cubicBezTo>
                  <a:cubicBezTo>
                    <a:pt x="7184" y="9129"/>
                    <a:pt x="6648" y="8562"/>
                    <a:pt x="6648" y="7900"/>
                  </a:cubicBezTo>
                  <a:cubicBezTo>
                    <a:pt x="6648" y="7239"/>
                    <a:pt x="7184" y="6640"/>
                    <a:pt x="7845" y="6640"/>
                  </a:cubicBezTo>
                  <a:close/>
                  <a:moveTo>
                    <a:pt x="6223" y="0"/>
                  </a:moveTo>
                  <a:cubicBezTo>
                    <a:pt x="6113" y="0"/>
                    <a:pt x="6002" y="40"/>
                    <a:pt x="5924" y="118"/>
                  </a:cubicBezTo>
                  <a:lnTo>
                    <a:pt x="4348" y="1694"/>
                  </a:lnTo>
                  <a:lnTo>
                    <a:pt x="2111" y="1694"/>
                  </a:lnTo>
                  <a:cubicBezTo>
                    <a:pt x="1859" y="1694"/>
                    <a:pt x="1702" y="1883"/>
                    <a:pt x="1702" y="2072"/>
                  </a:cubicBezTo>
                  <a:lnTo>
                    <a:pt x="1702" y="4309"/>
                  </a:lnTo>
                  <a:lnTo>
                    <a:pt x="127" y="5884"/>
                  </a:lnTo>
                  <a:cubicBezTo>
                    <a:pt x="1" y="6041"/>
                    <a:pt x="1" y="6325"/>
                    <a:pt x="127" y="6482"/>
                  </a:cubicBezTo>
                  <a:lnTo>
                    <a:pt x="1702" y="8058"/>
                  </a:lnTo>
                  <a:lnTo>
                    <a:pt x="1702" y="10294"/>
                  </a:lnTo>
                  <a:cubicBezTo>
                    <a:pt x="1702" y="10547"/>
                    <a:pt x="1922" y="10704"/>
                    <a:pt x="2111" y="10704"/>
                  </a:cubicBezTo>
                  <a:lnTo>
                    <a:pt x="4348" y="10704"/>
                  </a:lnTo>
                  <a:lnTo>
                    <a:pt x="5924" y="12279"/>
                  </a:lnTo>
                  <a:cubicBezTo>
                    <a:pt x="6018" y="12342"/>
                    <a:pt x="6113" y="12405"/>
                    <a:pt x="6207" y="12405"/>
                  </a:cubicBezTo>
                  <a:cubicBezTo>
                    <a:pt x="6333" y="12405"/>
                    <a:pt x="6396" y="12342"/>
                    <a:pt x="6491" y="12279"/>
                  </a:cubicBezTo>
                  <a:lnTo>
                    <a:pt x="8066" y="10704"/>
                  </a:lnTo>
                  <a:lnTo>
                    <a:pt x="10303" y="10704"/>
                  </a:lnTo>
                  <a:cubicBezTo>
                    <a:pt x="10523" y="10704"/>
                    <a:pt x="10744" y="10515"/>
                    <a:pt x="10744" y="10294"/>
                  </a:cubicBezTo>
                  <a:lnTo>
                    <a:pt x="10744" y="8058"/>
                  </a:lnTo>
                  <a:lnTo>
                    <a:pt x="12319" y="6482"/>
                  </a:lnTo>
                  <a:cubicBezTo>
                    <a:pt x="12382" y="6419"/>
                    <a:pt x="12414" y="6293"/>
                    <a:pt x="12414" y="6199"/>
                  </a:cubicBezTo>
                  <a:cubicBezTo>
                    <a:pt x="12414" y="6104"/>
                    <a:pt x="12382" y="6010"/>
                    <a:pt x="12319" y="5947"/>
                  </a:cubicBezTo>
                  <a:lnTo>
                    <a:pt x="10744" y="4372"/>
                  </a:lnTo>
                  <a:lnTo>
                    <a:pt x="10744" y="2103"/>
                  </a:lnTo>
                  <a:cubicBezTo>
                    <a:pt x="10744" y="1851"/>
                    <a:pt x="10523" y="1694"/>
                    <a:pt x="10334" y="1694"/>
                  </a:cubicBezTo>
                  <a:lnTo>
                    <a:pt x="8097" y="1694"/>
                  </a:lnTo>
                  <a:lnTo>
                    <a:pt x="6522" y="118"/>
                  </a:lnTo>
                  <a:cubicBezTo>
                    <a:pt x="6443" y="40"/>
                    <a:pt x="6333" y="0"/>
                    <a:pt x="62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39" name="Google Shape;7139;p85"/>
          <p:cNvGrpSpPr/>
          <p:nvPr/>
        </p:nvGrpSpPr>
        <p:grpSpPr>
          <a:xfrm>
            <a:off x="1716514" y="3208713"/>
            <a:ext cx="366364" cy="333534"/>
            <a:chOff x="-61354875" y="3751050"/>
            <a:chExt cx="316650" cy="288275"/>
          </a:xfrm>
        </p:grpSpPr>
        <p:sp>
          <p:nvSpPr>
            <p:cNvPr id="7140" name="Google Shape;7140;p85"/>
            <p:cNvSpPr/>
            <p:nvPr/>
          </p:nvSpPr>
          <p:spPr>
            <a:xfrm>
              <a:off x="-61200500" y="3875475"/>
              <a:ext cx="41775" cy="41000"/>
            </a:xfrm>
            <a:custGeom>
              <a:avLst/>
              <a:gdLst/>
              <a:ahLst/>
              <a:cxnLst/>
              <a:rect l="l" t="t" r="r" b="b"/>
              <a:pathLst>
                <a:path w="1671" h="1640" extrusionOk="0">
                  <a:moveTo>
                    <a:pt x="820" y="1"/>
                  </a:moveTo>
                  <a:cubicBezTo>
                    <a:pt x="379" y="1"/>
                    <a:pt x="1" y="348"/>
                    <a:pt x="1" y="820"/>
                  </a:cubicBezTo>
                  <a:cubicBezTo>
                    <a:pt x="1" y="1261"/>
                    <a:pt x="379" y="1639"/>
                    <a:pt x="820" y="1639"/>
                  </a:cubicBezTo>
                  <a:cubicBezTo>
                    <a:pt x="1292" y="1639"/>
                    <a:pt x="1670" y="1261"/>
                    <a:pt x="1670" y="820"/>
                  </a:cubicBezTo>
                  <a:cubicBezTo>
                    <a:pt x="1670" y="348"/>
                    <a:pt x="1292"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85"/>
            <p:cNvSpPr/>
            <p:nvPr/>
          </p:nvSpPr>
          <p:spPr>
            <a:xfrm>
              <a:off x="-61293425" y="3813275"/>
              <a:ext cx="192975" cy="165425"/>
            </a:xfrm>
            <a:custGeom>
              <a:avLst/>
              <a:gdLst/>
              <a:ahLst/>
              <a:cxnLst/>
              <a:rect l="l" t="t" r="r" b="b"/>
              <a:pathLst>
                <a:path w="7719" h="6617" extrusionOk="0">
                  <a:moveTo>
                    <a:pt x="6191" y="1260"/>
                  </a:moveTo>
                  <a:cubicBezTo>
                    <a:pt x="6301" y="1260"/>
                    <a:pt x="6411" y="1292"/>
                    <a:pt x="6490" y="1355"/>
                  </a:cubicBezTo>
                  <a:cubicBezTo>
                    <a:pt x="6648" y="1512"/>
                    <a:pt x="6648" y="1796"/>
                    <a:pt x="6490" y="1953"/>
                  </a:cubicBezTo>
                  <a:lnTo>
                    <a:pt x="5954" y="2457"/>
                  </a:lnTo>
                  <a:cubicBezTo>
                    <a:pt x="6112" y="2709"/>
                    <a:pt x="6207" y="3025"/>
                    <a:pt x="6207" y="3308"/>
                  </a:cubicBezTo>
                  <a:cubicBezTo>
                    <a:pt x="6207" y="3592"/>
                    <a:pt x="6112" y="3907"/>
                    <a:pt x="5954" y="4127"/>
                  </a:cubicBezTo>
                  <a:lnTo>
                    <a:pt x="6490" y="4631"/>
                  </a:lnTo>
                  <a:cubicBezTo>
                    <a:pt x="6648" y="4789"/>
                    <a:pt x="6648" y="5072"/>
                    <a:pt x="6490" y="5230"/>
                  </a:cubicBezTo>
                  <a:cubicBezTo>
                    <a:pt x="6396" y="5324"/>
                    <a:pt x="6270" y="5356"/>
                    <a:pt x="6207" y="5356"/>
                  </a:cubicBezTo>
                  <a:cubicBezTo>
                    <a:pt x="6080" y="5356"/>
                    <a:pt x="6017" y="5324"/>
                    <a:pt x="5923" y="5230"/>
                  </a:cubicBezTo>
                  <a:lnTo>
                    <a:pt x="5419" y="4726"/>
                  </a:lnTo>
                  <a:cubicBezTo>
                    <a:pt x="5167" y="4883"/>
                    <a:pt x="4852" y="4946"/>
                    <a:pt x="4600" y="4946"/>
                  </a:cubicBezTo>
                  <a:cubicBezTo>
                    <a:pt x="4316" y="4946"/>
                    <a:pt x="4001" y="4883"/>
                    <a:pt x="3749" y="4726"/>
                  </a:cubicBezTo>
                  <a:lnTo>
                    <a:pt x="3245" y="5230"/>
                  </a:lnTo>
                  <a:cubicBezTo>
                    <a:pt x="3182" y="5324"/>
                    <a:pt x="3056" y="5356"/>
                    <a:pt x="2961" y="5356"/>
                  </a:cubicBezTo>
                  <a:cubicBezTo>
                    <a:pt x="2835" y="5356"/>
                    <a:pt x="2772" y="5324"/>
                    <a:pt x="2709" y="5230"/>
                  </a:cubicBezTo>
                  <a:cubicBezTo>
                    <a:pt x="2552" y="5072"/>
                    <a:pt x="2552" y="4789"/>
                    <a:pt x="2709" y="4631"/>
                  </a:cubicBezTo>
                  <a:lnTo>
                    <a:pt x="3214" y="4127"/>
                  </a:lnTo>
                  <a:cubicBezTo>
                    <a:pt x="2961" y="3907"/>
                    <a:pt x="2898" y="3623"/>
                    <a:pt x="2898" y="3308"/>
                  </a:cubicBezTo>
                  <a:cubicBezTo>
                    <a:pt x="2898" y="2993"/>
                    <a:pt x="2961" y="2709"/>
                    <a:pt x="3119" y="2457"/>
                  </a:cubicBezTo>
                  <a:lnTo>
                    <a:pt x="2615" y="1953"/>
                  </a:lnTo>
                  <a:cubicBezTo>
                    <a:pt x="2457" y="1796"/>
                    <a:pt x="2457" y="1512"/>
                    <a:pt x="2615" y="1355"/>
                  </a:cubicBezTo>
                  <a:cubicBezTo>
                    <a:pt x="2694" y="1292"/>
                    <a:pt x="2804" y="1260"/>
                    <a:pt x="2914" y="1260"/>
                  </a:cubicBezTo>
                  <a:cubicBezTo>
                    <a:pt x="3025" y="1260"/>
                    <a:pt x="3135" y="1292"/>
                    <a:pt x="3214" y="1355"/>
                  </a:cubicBezTo>
                  <a:lnTo>
                    <a:pt x="3718" y="1890"/>
                  </a:lnTo>
                  <a:cubicBezTo>
                    <a:pt x="3970" y="1733"/>
                    <a:pt x="4253" y="1638"/>
                    <a:pt x="4537" y="1638"/>
                  </a:cubicBezTo>
                  <a:cubicBezTo>
                    <a:pt x="4820" y="1638"/>
                    <a:pt x="5135" y="1733"/>
                    <a:pt x="5387" y="1890"/>
                  </a:cubicBezTo>
                  <a:lnTo>
                    <a:pt x="5891" y="1355"/>
                  </a:lnTo>
                  <a:cubicBezTo>
                    <a:pt x="5970" y="1292"/>
                    <a:pt x="6080" y="1260"/>
                    <a:pt x="6191" y="1260"/>
                  </a:cubicBezTo>
                  <a:close/>
                  <a:moveTo>
                    <a:pt x="0" y="0"/>
                  </a:moveTo>
                  <a:lnTo>
                    <a:pt x="0" y="1260"/>
                  </a:lnTo>
                  <a:lnTo>
                    <a:pt x="851" y="1260"/>
                  </a:lnTo>
                  <a:cubicBezTo>
                    <a:pt x="1071" y="1260"/>
                    <a:pt x="1260" y="1449"/>
                    <a:pt x="1260" y="1638"/>
                  </a:cubicBezTo>
                  <a:cubicBezTo>
                    <a:pt x="1260" y="1859"/>
                    <a:pt x="1071" y="2079"/>
                    <a:pt x="851" y="2079"/>
                  </a:cubicBezTo>
                  <a:lnTo>
                    <a:pt x="0" y="2079"/>
                  </a:lnTo>
                  <a:lnTo>
                    <a:pt x="0" y="4568"/>
                  </a:lnTo>
                  <a:lnTo>
                    <a:pt x="851" y="4568"/>
                  </a:lnTo>
                  <a:cubicBezTo>
                    <a:pt x="1071" y="4568"/>
                    <a:pt x="1260" y="4757"/>
                    <a:pt x="1260" y="4946"/>
                  </a:cubicBezTo>
                  <a:cubicBezTo>
                    <a:pt x="1260" y="5198"/>
                    <a:pt x="1071" y="5387"/>
                    <a:pt x="851" y="5387"/>
                  </a:cubicBezTo>
                  <a:lnTo>
                    <a:pt x="0" y="5387"/>
                  </a:lnTo>
                  <a:lnTo>
                    <a:pt x="0" y="6616"/>
                  </a:lnTo>
                  <a:lnTo>
                    <a:pt x="7719" y="6616"/>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85"/>
            <p:cNvSpPr/>
            <p:nvPr/>
          </p:nvSpPr>
          <p:spPr>
            <a:xfrm>
              <a:off x="-61354875" y="3751050"/>
              <a:ext cx="316650" cy="288275"/>
            </a:xfrm>
            <a:custGeom>
              <a:avLst/>
              <a:gdLst/>
              <a:ahLst/>
              <a:cxnLst/>
              <a:rect l="l" t="t" r="r" b="b"/>
              <a:pathLst>
                <a:path w="12666" h="11531" extrusionOk="0">
                  <a:moveTo>
                    <a:pt x="10618" y="1701"/>
                  </a:moveTo>
                  <a:cubicBezTo>
                    <a:pt x="10870" y="1701"/>
                    <a:pt x="11027" y="1890"/>
                    <a:pt x="11027" y="2080"/>
                  </a:cubicBezTo>
                  <a:lnTo>
                    <a:pt x="11027" y="9546"/>
                  </a:lnTo>
                  <a:cubicBezTo>
                    <a:pt x="11027" y="9767"/>
                    <a:pt x="10807" y="9956"/>
                    <a:pt x="10618" y="9956"/>
                  </a:cubicBezTo>
                  <a:lnTo>
                    <a:pt x="2080" y="9956"/>
                  </a:lnTo>
                  <a:cubicBezTo>
                    <a:pt x="1828" y="9956"/>
                    <a:pt x="1670" y="9767"/>
                    <a:pt x="1670" y="9546"/>
                  </a:cubicBezTo>
                  <a:lnTo>
                    <a:pt x="1670" y="2080"/>
                  </a:lnTo>
                  <a:cubicBezTo>
                    <a:pt x="1670" y="1859"/>
                    <a:pt x="1891" y="1701"/>
                    <a:pt x="2080" y="1701"/>
                  </a:cubicBezTo>
                  <a:close/>
                  <a:moveTo>
                    <a:pt x="1198" y="0"/>
                  </a:moveTo>
                  <a:cubicBezTo>
                    <a:pt x="536" y="0"/>
                    <a:pt x="1" y="567"/>
                    <a:pt x="1" y="1229"/>
                  </a:cubicBezTo>
                  <a:lnTo>
                    <a:pt x="1" y="10334"/>
                  </a:lnTo>
                  <a:cubicBezTo>
                    <a:pt x="1" y="10995"/>
                    <a:pt x="536" y="11531"/>
                    <a:pt x="1198" y="11531"/>
                  </a:cubicBezTo>
                  <a:lnTo>
                    <a:pt x="11405" y="11531"/>
                  </a:lnTo>
                  <a:cubicBezTo>
                    <a:pt x="12067" y="11531"/>
                    <a:pt x="12666" y="10995"/>
                    <a:pt x="12666" y="10334"/>
                  </a:cubicBezTo>
                  <a:lnTo>
                    <a:pt x="12666" y="1260"/>
                  </a:lnTo>
                  <a:cubicBezTo>
                    <a:pt x="12666" y="567"/>
                    <a:pt x="12130" y="0"/>
                    <a:pt x="114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3" name="Google Shape;7143;p85"/>
          <p:cNvGrpSpPr/>
          <p:nvPr/>
        </p:nvGrpSpPr>
        <p:grpSpPr>
          <a:xfrm>
            <a:off x="1716514" y="3650352"/>
            <a:ext cx="366364" cy="367290"/>
            <a:chOff x="-61354875" y="4101525"/>
            <a:chExt cx="316650" cy="317450"/>
          </a:xfrm>
        </p:grpSpPr>
        <p:sp>
          <p:nvSpPr>
            <p:cNvPr id="7144" name="Google Shape;7144;p85"/>
            <p:cNvSpPr/>
            <p:nvPr/>
          </p:nvSpPr>
          <p:spPr>
            <a:xfrm>
              <a:off x="-61172925" y="4240150"/>
              <a:ext cx="62225" cy="145750"/>
            </a:xfrm>
            <a:custGeom>
              <a:avLst/>
              <a:gdLst/>
              <a:ahLst/>
              <a:cxnLst/>
              <a:rect l="l" t="t" r="r" b="b"/>
              <a:pathLst>
                <a:path w="2489" h="5830" extrusionOk="0">
                  <a:moveTo>
                    <a:pt x="1260" y="1"/>
                  </a:moveTo>
                  <a:cubicBezTo>
                    <a:pt x="1071" y="1"/>
                    <a:pt x="819" y="221"/>
                    <a:pt x="819" y="442"/>
                  </a:cubicBezTo>
                  <a:lnTo>
                    <a:pt x="819" y="725"/>
                  </a:lnTo>
                  <a:cubicBezTo>
                    <a:pt x="347" y="883"/>
                    <a:pt x="0" y="1355"/>
                    <a:pt x="0" y="1891"/>
                  </a:cubicBezTo>
                  <a:cubicBezTo>
                    <a:pt x="0" y="2584"/>
                    <a:pt x="536" y="2962"/>
                    <a:pt x="977" y="3277"/>
                  </a:cubicBezTo>
                  <a:cubicBezTo>
                    <a:pt x="1292" y="3529"/>
                    <a:pt x="1639" y="3750"/>
                    <a:pt x="1639" y="4002"/>
                  </a:cubicBezTo>
                  <a:cubicBezTo>
                    <a:pt x="1639" y="4222"/>
                    <a:pt x="1450" y="4411"/>
                    <a:pt x="1260" y="4411"/>
                  </a:cubicBezTo>
                  <a:cubicBezTo>
                    <a:pt x="1008" y="4411"/>
                    <a:pt x="819" y="4222"/>
                    <a:pt x="819" y="4002"/>
                  </a:cubicBezTo>
                  <a:cubicBezTo>
                    <a:pt x="819" y="3750"/>
                    <a:pt x="630" y="3592"/>
                    <a:pt x="441" y="3592"/>
                  </a:cubicBezTo>
                  <a:cubicBezTo>
                    <a:pt x="221" y="3592"/>
                    <a:pt x="0" y="3781"/>
                    <a:pt x="0" y="4002"/>
                  </a:cubicBezTo>
                  <a:cubicBezTo>
                    <a:pt x="0" y="4537"/>
                    <a:pt x="347" y="4978"/>
                    <a:pt x="819" y="5167"/>
                  </a:cubicBezTo>
                  <a:lnTo>
                    <a:pt x="819" y="5451"/>
                  </a:lnTo>
                  <a:cubicBezTo>
                    <a:pt x="819" y="5672"/>
                    <a:pt x="1008" y="5829"/>
                    <a:pt x="1260" y="5829"/>
                  </a:cubicBezTo>
                  <a:cubicBezTo>
                    <a:pt x="1481" y="5829"/>
                    <a:pt x="1639" y="5640"/>
                    <a:pt x="1639" y="5451"/>
                  </a:cubicBezTo>
                  <a:lnTo>
                    <a:pt x="1639" y="5167"/>
                  </a:lnTo>
                  <a:cubicBezTo>
                    <a:pt x="2111" y="5010"/>
                    <a:pt x="2489" y="4537"/>
                    <a:pt x="2489" y="4002"/>
                  </a:cubicBezTo>
                  <a:cubicBezTo>
                    <a:pt x="2489" y="3309"/>
                    <a:pt x="1922" y="2931"/>
                    <a:pt x="1481" y="2616"/>
                  </a:cubicBezTo>
                  <a:cubicBezTo>
                    <a:pt x="1166" y="2364"/>
                    <a:pt x="819" y="2143"/>
                    <a:pt x="819" y="1891"/>
                  </a:cubicBezTo>
                  <a:cubicBezTo>
                    <a:pt x="819" y="1702"/>
                    <a:pt x="1008" y="1513"/>
                    <a:pt x="1260" y="1513"/>
                  </a:cubicBezTo>
                  <a:cubicBezTo>
                    <a:pt x="1513" y="1513"/>
                    <a:pt x="1639" y="1702"/>
                    <a:pt x="1639" y="1891"/>
                  </a:cubicBezTo>
                  <a:cubicBezTo>
                    <a:pt x="1639" y="2143"/>
                    <a:pt x="1859" y="2332"/>
                    <a:pt x="2048" y="2332"/>
                  </a:cubicBezTo>
                  <a:cubicBezTo>
                    <a:pt x="2300" y="2332"/>
                    <a:pt x="2489" y="2143"/>
                    <a:pt x="2489" y="1891"/>
                  </a:cubicBezTo>
                  <a:cubicBezTo>
                    <a:pt x="2489" y="1355"/>
                    <a:pt x="2143" y="914"/>
                    <a:pt x="1639" y="725"/>
                  </a:cubicBezTo>
                  <a:lnTo>
                    <a:pt x="1639" y="442"/>
                  </a:lnTo>
                  <a:cubicBezTo>
                    <a:pt x="1639" y="221"/>
                    <a:pt x="1450"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85"/>
            <p:cNvSpPr/>
            <p:nvPr/>
          </p:nvSpPr>
          <p:spPr>
            <a:xfrm>
              <a:off x="-61354875" y="4101525"/>
              <a:ext cx="316650" cy="317450"/>
            </a:xfrm>
            <a:custGeom>
              <a:avLst/>
              <a:gdLst/>
              <a:ahLst/>
              <a:cxnLst/>
              <a:rect l="l" t="t" r="r" b="b"/>
              <a:pathLst>
                <a:path w="12666" h="12698" extrusionOk="0">
                  <a:moveTo>
                    <a:pt x="11405" y="1608"/>
                  </a:moveTo>
                  <a:cubicBezTo>
                    <a:pt x="11657" y="1608"/>
                    <a:pt x="11847" y="1797"/>
                    <a:pt x="11847" y="2049"/>
                  </a:cubicBezTo>
                  <a:lnTo>
                    <a:pt x="11847" y="3277"/>
                  </a:lnTo>
                  <a:lnTo>
                    <a:pt x="820" y="3277"/>
                  </a:lnTo>
                  <a:lnTo>
                    <a:pt x="820" y="2049"/>
                  </a:lnTo>
                  <a:cubicBezTo>
                    <a:pt x="820" y="1797"/>
                    <a:pt x="1009" y="1608"/>
                    <a:pt x="1198" y="1608"/>
                  </a:cubicBezTo>
                  <a:lnTo>
                    <a:pt x="1639" y="1608"/>
                  </a:lnTo>
                  <a:lnTo>
                    <a:pt x="1639" y="2049"/>
                  </a:lnTo>
                  <a:cubicBezTo>
                    <a:pt x="1639" y="2301"/>
                    <a:pt x="1828" y="2458"/>
                    <a:pt x="2048" y="2458"/>
                  </a:cubicBezTo>
                  <a:cubicBezTo>
                    <a:pt x="2237" y="2458"/>
                    <a:pt x="2427" y="2238"/>
                    <a:pt x="2427" y="2049"/>
                  </a:cubicBezTo>
                  <a:lnTo>
                    <a:pt x="2427" y="1608"/>
                  </a:lnTo>
                  <a:lnTo>
                    <a:pt x="5892" y="1608"/>
                  </a:lnTo>
                  <a:lnTo>
                    <a:pt x="5892" y="2049"/>
                  </a:lnTo>
                  <a:cubicBezTo>
                    <a:pt x="5892" y="2301"/>
                    <a:pt x="6081" y="2458"/>
                    <a:pt x="6333" y="2458"/>
                  </a:cubicBezTo>
                  <a:cubicBezTo>
                    <a:pt x="6585" y="2458"/>
                    <a:pt x="6743" y="2238"/>
                    <a:pt x="6743" y="2049"/>
                  </a:cubicBezTo>
                  <a:lnTo>
                    <a:pt x="6743" y="1608"/>
                  </a:lnTo>
                  <a:lnTo>
                    <a:pt x="10208" y="1608"/>
                  </a:lnTo>
                  <a:lnTo>
                    <a:pt x="10208" y="2049"/>
                  </a:lnTo>
                  <a:cubicBezTo>
                    <a:pt x="10208" y="2301"/>
                    <a:pt x="10397" y="2458"/>
                    <a:pt x="10618" y="2458"/>
                  </a:cubicBezTo>
                  <a:cubicBezTo>
                    <a:pt x="10870" y="2458"/>
                    <a:pt x="11027" y="2238"/>
                    <a:pt x="11027" y="2049"/>
                  </a:cubicBezTo>
                  <a:lnTo>
                    <a:pt x="11027" y="1608"/>
                  </a:lnTo>
                  <a:close/>
                  <a:moveTo>
                    <a:pt x="2868" y="4916"/>
                  </a:moveTo>
                  <a:cubicBezTo>
                    <a:pt x="3088" y="4916"/>
                    <a:pt x="3246" y="5136"/>
                    <a:pt x="3246" y="5357"/>
                  </a:cubicBezTo>
                  <a:cubicBezTo>
                    <a:pt x="3309" y="5546"/>
                    <a:pt x="3088" y="5766"/>
                    <a:pt x="2868" y="5766"/>
                  </a:cubicBezTo>
                  <a:lnTo>
                    <a:pt x="2048" y="5766"/>
                  </a:lnTo>
                  <a:cubicBezTo>
                    <a:pt x="1796" y="5766"/>
                    <a:pt x="1639" y="5546"/>
                    <a:pt x="1639" y="5357"/>
                  </a:cubicBezTo>
                  <a:cubicBezTo>
                    <a:pt x="1639" y="5136"/>
                    <a:pt x="1828" y="4916"/>
                    <a:pt x="2048" y="4916"/>
                  </a:cubicBezTo>
                  <a:close/>
                  <a:moveTo>
                    <a:pt x="2868" y="6585"/>
                  </a:moveTo>
                  <a:cubicBezTo>
                    <a:pt x="3088" y="6585"/>
                    <a:pt x="3246" y="6774"/>
                    <a:pt x="3246" y="6963"/>
                  </a:cubicBezTo>
                  <a:cubicBezTo>
                    <a:pt x="3309" y="7215"/>
                    <a:pt x="3088" y="7404"/>
                    <a:pt x="2868" y="7404"/>
                  </a:cubicBezTo>
                  <a:lnTo>
                    <a:pt x="2048" y="7404"/>
                  </a:lnTo>
                  <a:cubicBezTo>
                    <a:pt x="1796" y="7404"/>
                    <a:pt x="1639" y="7215"/>
                    <a:pt x="1639" y="6963"/>
                  </a:cubicBezTo>
                  <a:cubicBezTo>
                    <a:pt x="1639" y="6743"/>
                    <a:pt x="1828" y="6585"/>
                    <a:pt x="2048" y="6585"/>
                  </a:cubicBezTo>
                  <a:close/>
                  <a:moveTo>
                    <a:pt x="2868" y="8287"/>
                  </a:moveTo>
                  <a:cubicBezTo>
                    <a:pt x="3088" y="8287"/>
                    <a:pt x="3246" y="8476"/>
                    <a:pt x="3246" y="8665"/>
                  </a:cubicBezTo>
                  <a:cubicBezTo>
                    <a:pt x="3309" y="8854"/>
                    <a:pt x="3088" y="9074"/>
                    <a:pt x="2868" y="9074"/>
                  </a:cubicBezTo>
                  <a:lnTo>
                    <a:pt x="2048" y="9074"/>
                  </a:lnTo>
                  <a:cubicBezTo>
                    <a:pt x="1796" y="9074"/>
                    <a:pt x="1639" y="8854"/>
                    <a:pt x="1639" y="8665"/>
                  </a:cubicBezTo>
                  <a:cubicBezTo>
                    <a:pt x="1639" y="8413"/>
                    <a:pt x="1828" y="8287"/>
                    <a:pt x="2048" y="8287"/>
                  </a:cubicBezTo>
                  <a:close/>
                  <a:moveTo>
                    <a:pt x="8538" y="5199"/>
                  </a:moveTo>
                  <a:cubicBezTo>
                    <a:pt x="10366" y="5199"/>
                    <a:pt x="11847" y="6711"/>
                    <a:pt x="11847" y="8507"/>
                  </a:cubicBezTo>
                  <a:cubicBezTo>
                    <a:pt x="11847" y="10334"/>
                    <a:pt x="10334" y="11815"/>
                    <a:pt x="8538" y="11815"/>
                  </a:cubicBezTo>
                  <a:cubicBezTo>
                    <a:pt x="6711" y="11815"/>
                    <a:pt x="5230" y="10334"/>
                    <a:pt x="5230" y="8507"/>
                  </a:cubicBezTo>
                  <a:cubicBezTo>
                    <a:pt x="5230" y="6711"/>
                    <a:pt x="6743" y="5199"/>
                    <a:pt x="8538" y="5199"/>
                  </a:cubicBezTo>
                  <a:close/>
                  <a:moveTo>
                    <a:pt x="2048" y="1"/>
                  </a:moveTo>
                  <a:cubicBezTo>
                    <a:pt x="1828" y="1"/>
                    <a:pt x="1639" y="190"/>
                    <a:pt x="1639" y="410"/>
                  </a:cubicBezTo>
                  <a:lnTo>
                    <a:pt x="1639" y="788"/>
                  </a:lnTo>
                  <a:lnTo>
                    <a:pt x="1198" y="788"/>
                  </a:lnTo>
                  <a:cubicBezTo>
                    <a:pt x="536" y="788"/>
                    <a:pt x="1" y="1324"/>
                    <a:pt x="1" y="2049"/>
                  </a:cubicBezTo>
                  <a:lnTo>
                    <a:pt x="1" y="9767"/>
                  </a:lnTo>
                  <a:cubicBezTo>
                    <a:pt x="1" y="10429"/>
                    <a:pt x="536" y="11028"/>
                    <a:pt x="1198" y="11028"/>
                  </a:cubicBezTo>
                  <a:lnTo>
                    <a:pt x="5230" y="11028"/>
                  </a:lnTo>
                  <a:cubicBezTo>
                    <a:pt x="5987" y="12004"/>
                    <a:pt x="7184" y="12697"/>
                    <a:pt x="8538" y="12697"/>
                  </a:cubicBezTo>
                  <a:cubicBezTo>
                    <a:pt x="10807" y="12697"/>
                    <a:pt x="12666" y="10838"/>
                    <a:pt x="12666" y="8539"/>
                  </a:cubicBezTo>
                  <a:lnTo>
                    <a:pt x="12666" y="2080"/>
                  </a:lnTo>
                  <a:cubicBezTo>
                    <a:pt x="12666" y="1356"/>
                    <a:pt x="12130" y="788"/>
                    <a:pt x="11405" y="788"/>
                  </a:cubicBezTo>
                  <a:lnTo>
                    <a:pt x="11027" y="788"/>
                  </a:lnTo>
                  <a:lnTo>
                    <a:pt x="11027" y="410"/>
                  </a:lnTo>
                  <a:cubicBezTo>
                    <a:pt x="11027" y="158"/>
                    <a:pt x="10807" y="1"/>
                    <a:pt x="10618" y="1"/>
                  </a:cubicBezTo>
                  <a:cubicBezTo>
                    <a:pt x="10429" y="1"/>
                    <a:pt x="10177" y="190"/>
                    <a:pt x="10177" y="410"/>
                  </a:cubicBezTo>
                  <a:lnTo>
                    <a:pt x="10177" y="788"/>
                  </a:lnTo>
                  <a:lnTo>
                    <a:pt x="6711" y="788"/>
                  </a:lnTo>
                  <a:lnTo>
                    <a:pt x="6711" y="410"/>
                  </a:lnTo>
                  <a:cubicBezTo>
                    <a:pt x="6711" y="158"/>
                    <a:pt x="6522" y="1"/>
                    <a:pt x="6333" y="1"/>
                  </a:cubicBezTo>
                  <a:cubicBezTo>
                    <a:pt x="6144" y="1"/>
                    <a:pt x="5892" y="190"/>
                    <a:pt x="5892" y="410"/>
                  </a:cubicBezTo>
                  <a:lnTo>
                    <a:pt x="5892" y="788"/>
                  </a:lnTo>
                  <a:lnTo>
                    <a:pt x="2427" y="788"/>
                  </a:lnTo>
                  <a:lnTo>
                    <a:pt x="2427" y="410"/>
                  </a:lnTo>
                  <a:cubicBezTo>
                    <a:pt x="2427" y="158"/>
                    <a:pt x="2237"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46" name="Google Shape;7146;p85"/>
          <p:cNvGrpSpPr/>
          <p:nvPr/>
        </p:nvGrpSpPr>
        <p:grpSpPr>
          <a:xfrm>
            <a:off x="3932949" y="2742228"/>
            <a:ext cx="368157" cy="365699"/>
            <a:chOff x="-59470075" y="3308975"/>
            <a:chExt cx="318200" cy="316075"/>
          </a:xfrm>
        </p:grpSpPr>
        <p:sp>
          <p:nvSpPr>
            <p:cNvPr id="7147" name="Google Shape;7147;p85"/>
            <p:cNvSpPr/>
            <p:nvPr/>
          </p:nvSpPr>
          <p:spPr>
            <a:xfrm>
              <a:off x="-59403925" y="3522625"/>
              <a:ext cx="21275" cy="20500"/>
            </a:xfrm>
            <a:custGeom>
              <a:avLst/>
              <a:gdLst/>
              <a:ahLst/>
              <a:cxnLst/>
              <a:rect l="l" t="t" r="r" b="b"/>
              <a:pathLst>
                <a:path w="851" h="820" extrusionOk="0">
                  <a:moveTo>
                    <a:pt x="0" y="1"/>
                  </a:moveTo>
                  <a:lnTo>
                    <a:pt x="0" y="820"/>
                  </a:lnTo>
                  <a:lnTo>
                    <a:pt x="851" y="820"/>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85"/>
            <p:cNvSpPr/>
            <p:nvPr/>
          </p:nvSpPr>
          <p:spPr>
            <a:xfrm>
              <a:off x="-593621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85"/>
            <p:cNvSpPr/>
            <p:nvPr/>
          </p:nvSpPr>
          <p:spPr>
            <a:xfrm>
              <a:off x="-593212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85"/>
            <p:cNvSpPr/>
            <p:nvPr/>
          </p:nvSpPr>
          <p:spPr>
            <a:xfrm>
              <a:off x="-59279475" y="3522625"/>
              <a:ext cx="20500" cy="20500"/>
            </a:xfrm>
            <a:custGeom>
              <a:avLst/>
              <a:gdLst/>
              <a:ahLst/>
              <a:cxnLst/>
              <a:rect l="l" t="t" r="r" b="b"/>
              <a:pathLst>
                <a:path w="820" h="820" extrusionOk="0">
                  <a:moveTo>
                    <a:pt x="0" y="1"/>
                  </a:moveTo>
                  <a:lnTo>
                    <a:pt x="0" y="820"/>
                  </a:lnTo>
                  <a:lnTo>
                    <a:pt x="819" y="820"/>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85"/>
            <p:cNvSpPr/>
            <p:nvPr/>
          </p:nvSpPr>
          <p:spPr>
            <a:xfrm>
              <a:off x="-59470075" y="3418825"/>
              <a:ext cx="317425" cy="206225"/>
            </a:xfrm>
            <a:custGeom>
              <a:avLst/>
              <a:gdLst/>
              <a:ahLst/>
              <a:cxnLst/>
              <a:rect l="l" t="t" r="r" b="b"/>
              <a:pathLst>
                <a:path w="12697" h="8249" extrusionOk="0">
                  <a:moveTo>
                    <a:pt x="10523" y="3334"/>
                  </a:moveTo>
                  <a:cubicBezTo>
                    <a:pt x="10775" y="3334"/>
                    <a:pt x="10932" y="3523"/>
                    <a:pt x="10932" y="3775"/>
                  </a:cubicBezTo>
                  <a:lnTo>
                    <a:pt x="10932" y="5413"/>
                  </a:lnTo>
                  <a:cubicBezTo>
                    <a:pt x="10932" y="5665"/>
                    <a:pt x="10712" y="5854"/>
                    <a:pt x="10523" y="5854"/>
                  </a:cubicBezTo>
                  <a:lnTo>
                    <a:pt x="2268" y="5854"/>
                  </a:lnTo>
                  <a:cubicBezTo>
                    <a:pt x="2016" y="5854"/>
                    <a:pt x="1827" y="5665"/>
                    <a:pt x="1827" y="5413"/>
                  </a:cubicBezTo>
                  <a:lnTo>
                    <a:pt x="1827" y="3775"/>
                  </a:lnTo>
                  <a:cubicBezTo>
                    <a:pt x="1827" y="3523"/>
                    <a:pt x="2016" y="3334"/>
                    <a:pt x="2268" y="3334"/>
                  </a:cubicBezTo>
                  <a:close/>
                  <a:moveTo>
                    <a:pt x="2893" y="1"/>
                  </a:moveTo>
                  <a:cubicBezTo>
                    <a:pt x="2822" y="1"/>
                    <a:pt x="2748" y="18"/>
                    <a:pt x="2678" y="57"/>
                  </a:cubicBezTo>
                  <a:lnTo>
                    <a:pt x="221" y="1727"/>
                  </a:lnTo>
                  <a:cubicBezTo>
                    <a:pt x="95" y="1790"/>
                    <a:pt x="0" y="1916"/>
                    <a:pt x="0" y="2073"/>
                  </a:cubicBezTo>
                  <a:lnTo>
                    <a:pt x="0" y="7870"/>
                  </a:lnTo>
                  <a:cubicBezTo>
                    <a:pt x="0" y="8091"/>
                    <a:pt x="221" y="8248"/>
                    <a:pt x="410" y="8248"/>
                  </a:cubicBezTo>
                  <a:lnTo>
                    <a:pt x="12255" y="8248"/>
                  </a:lnTo>
                  <a:cubicBezTo>
                    <a:pt x="12507" y="8248"/>
                    <a:pt x="12665" y="8059"/>
                    <a:pt x="12665" y="7870"/>
                  </a:cubicBezTo>
                  <a:lnTo>
                    <a:pt x="12665" y="2073"/>
                  </a:lnTo>
                  <a:cubicBezTo>
                    <a:pt x="12697" y="1884"/>
                    <a:pt x="12507" y="1664"/>
                    <a:pt x="12287" y="1664"/>
                  </a:cubicBezTo>
                  <a:lnTo>
                    <a:pt x="5797" y="1664"/>
                  </a:lnTo>
                  <a:lnTo>
                    <a:pt x="5797" y="404"/>
                  </a:lnTo>
                  <a:cubicBezTo>
                    <a:pt x="5797" y="166"/>
                    <a:pt x="5600" y="1"/>
                    <a:pt x="5382" y="1"/>
                  </a:cubicBezTo>
                  <a:cubicBezTo>
                    <a:pt x="5311" y="1"/>
                    <a:pt x="5237" y="18"/>
                    <a:pt x="5167" y="57"/>
                  </a:cubicBezTo>
                  <a:lnTo>
                    <a:pt x="3308" y="1286"/>
                  </a:lnTo>
                  <a:lnTo>
                    <a:pt x="3308" y="404"/>
                  </a:lnTo>
                  <a:cubicBezTo>
                    <a:pt x="3308" y="166"/>
                    <a:pt x="3111" y="1"/>
                    <a:pt x="28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85"/>
            <p:cNvSpPr/>
            <p:nvPr/>
          </p:nvSpPr>
          <p:spPr>
            <a:xfrm>
              <a:off x="-59238525" y="3522625"/>
              <a:ext cx="20500" cy="20500"/>
            </a:xfrm>
            <a:custGeom>
              <a:avLst/>
              <a:gdLst/>
              <a:ahLst/>
              <a:cxnLst/>
              <a:rect l="l" t="t" r="r" b="b"/>
              <a:pathLst>
                <a:path w="820" h="820" extrusionOk="0">
                  <a:moveTo>
                    <a:pt x="0" y="1"/>
                  </a:moveTo>
                  <a:lnTo>
                    <a:pt x="0" y="820"/>
                  </a:lnTo>
                  <a:lnTo>
                    <a:pt x="820" y="820"/>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85"/>
            <p:cNvSpPr/>
            <p:nvPr/>
          </p:nvSpPr>
          <p:spPr>
            <a:xfrm>
              <a:off x="-59292875" y="3308975"/>
              <a:ext cx="106350" cy="41400"/>
            </a:xfrm>
            <a:custGeom>
              <a:avLst/>
              <a:gdLst/>
              <a:ahLst/>
              <a:cxnLst/>
              <a:rect l="l" t="t" r="r" b="b"/>
              <a:pathLst>
                <a:path w="4254" h="1656" extrusionOk="0">
                  <a:moveTo>
                    <a:pt x="1305" y="1"/>
                  </a:moveTo>
                  <a:cubicBezTo>
                    <a:pt x="904" y="1"/>
                    <a:pt x="497" y="175"/>
                    <a:pt x="158" y="545"/>
                  </a:cubicBezTo>
                  <a:cubicBezTo>
                    <a:pt x="1" y="702"/>
                    <a:pt x="64" y="986"/>
                    <a:pt x="221" y="1143"/>
                  </a:cubicBezTo>
                  <a:cubicBezTo>
                    <a:pt x="311" y="1218"/>
                    <a:pt x="409" y="1258"/>
                    <a:pt x="503" y="1258"/>
                  </a:cubicBezTo>
                  <a:cubicBezTo>
                    <a:pt x="606" y="1258"/>
                    <a:pt x="706" y="1210"/>
                    <a:pt x="788" y="1112"/>
                  </a:cubicBezTo>
                  <a:cubicBezTo>
                    <a:pt x="946" y="938"/>
                    <a:pt x="1127" y="852"/>
                    <a:pt x="1308" y="852"/>
                  </a:cubicBezTo>
                  <a:cubicBezTo>
                    <a:pt x="1489" y="852"/>
                    <a:pt x="1670" y="938"/>
                    <a:pt x="1828" y="1112"/>
                  </a:cubicBezTo>
                  <a:cubicBezTo>
                    <a:pt x="2150" y="1466"/>
                    <a:pt x="2562" y="1655"/>
                    <a:pt x="2977" y="1655"/>
                  </a:cubicBezTo>
                  <a:cubicBezTo>
                    <a:pt x="3374" y="1655"/>
                    <a:pt x="3773" y="1482"/>
                    <a:pt x="4096" y="1112"/>
                  </a:cubicBezTo>
                  <a:cubicBezTo>
                    <a:pt x="4254" y="954"/>
                    <a:pt x="4222" y="671"/>
                    <a:pt x="4065" y="513"/>
                  </a:cubicBezTo>
                  <a:cubicBezTo>
                    <a:pt x="3990" y="438"/>
                    <a:pt x="3886" y="399"/>
                    <a:pt x="3781" y="399"/>
                  </a:cubicBezTo>
                  <a:cubicBezTo>
                    <a:pt x="3665" y="399"/>
                    <a:pt x="3549" y="446"/>
                    <a:pt x="3466" y="545"/>
                  </a:cubicBezTo>
                  <a:cubicBezTo>
                    <a:pt x="3309" y="734"/>
                    <a:pt x="3135" y="828"/>
                    <a:pt x="2962" y="828"/>
                  </a:cubicBezTo>
                  <a:cubicBezTo>
                    <a:pt x="2789" y="828"/>
                    <a:pt x="2616" y="734"/>
                    <a:pt x="2458" y="545"/>
                  </a:cubicBezTo>
                  <a:cubicBezTo>
                    <a:pt x="2136" y="191"/>
                    <a:pt x="1724" y="1"/>
                    <a:pt x="13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85"/>
            <p:cNvSpPr/>
            <p:nvPr/>
          </p:nvSpPr>
          <p:spPr>
            <a:xfrm>
              <a:off x="-59214100" y="3371400"/>
              <a:ext cx="62225" cy="68550"/>
            </a:xfrm>
            <a:custGeom>
              <a:avLst/>
              <a:gdLst/>
              <a:ahLst/>
              <a:cxnLst/>
              <a:rect l="l" t="t" r="r" b="b"/>
              <a:pathLst>
                <a:path w="2489" h="2742" extrusionOk="0">
                  <a:moveTo>
                    <a:pt x="410" y="1"/>
                  </a:moveTo>
                  <a:cubicBezTo>
                    <a:pt x="158" y="1"/>
                    <a:pt x="0" y="190"/>
                    <a:pt x="0" y="379"/>
                  </a:cubicBezTo>
                  <a:lnTo>
                    <a:pt x="0" y="2742"/>
                  </a:lnTo>
                  <a:lnTo>
                    <a:pt x="2489" y="2742"/>
                  </a:lnTo>
                  <a:lnTo>
                    <a:pt x="2489" y="379"/>
                  </a:lnTo>
                  <a:cubicBezTo>
                    <a:pt x="2458" y="190"/>
                    <a:pt x="2268"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85"/>
            <p:cNvSpPr/>
            <p:nvPr/>
          </p:nvSpPr>
          <p:spPr>
            <a:xfrm>
              <a:off x="-59297600" y="3392600"/>
              <a:ext cx="62250" cy="48150"/>
            </a:xfrm>
            <a:custGeom>
              <a:avLst/>
              <a:gdLst/>
              <a:ahLst/>
              <a:cxnLst/>
              <a:rect l="l" t="t" r="r" b="b"/>
              <a:pathLst>
                <a:path w="2490" h="1926" extrusionOk="0">
                  <a:moveTo>
                    <a:pt x="387" y="0"/>
                  </a:moveTo>
                  <a:cubicBezTo>
                    <a:pt x="163" y="0"/>
                    <a:pt x="1" y="177"/>
                    <a:pt x="1" y="382"/>
                  </a:cubicBezTo>
                  <a:lnTo>
                    <a:pt x="1" y="1925"/>
                  </a:lnTo>
                  <a:lnTo>
                    <a:pt x="2489" y="1925"/>
                  </a:lnTo>
                  <a:lnTo>
                    <a:pt x="2489" y="382"/>
                  </a:lnTo>
                  <a:cubicBezTo>
                    <a:pt x="2489" y="161"/>
                    <a:pt x="2300" y="4"/>
                    <a:pt x="2080" y="4"/>
                  </a:cubicBezTo>
                  <a:lnTo>
                    <a:pt x="442" y="4"/>
                  </a:lnTo>
                  <a:cubicBezTo>
                    <a:pt x="423" y="1"/>
                    <a:pt x="405" y="0"/>
                    <a:pt x="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6" name="Google Shape;7156;p85"/>
          <p:cNvGrpSpPr/>
          <p:nvPr/>
        </p:nvGrpSpPr>
        <p:grpSpPr>
          <a:xfrm>
            <a:off x="1278379" y="1377933"/>
            <a:ext cx="367261" cy="364686"/>
            <a:chOff x="-64781025" y="3361050"/>
            <a:chExt cx="317425" cy="315200"/>
          </a:xfrm>
        </p:grpSpPr>
        <p:sp>
          <p:nvSpPr>
            <p:cNvPr id="7157" name="Google Shape;7157;p85"/>
            <p:cNvSpPr/>
            <p:nvPr/>
          </p:nvSpPr>
          <p:spPr>
            <a:xfrm>
              <a:off x="-64764500" y="3388725"/>
              <a:ext cx="272550" cy="272550"/>
            </a:xfrm>
            <a:custGeom>
              <a:avLst/>
              <a:gdLst/>
              <a:ahLst/>
              <a:cxnLst/>
              <a:rect l="l" t="t" r="r" b="b"/>
              <a:pathLst>
                <a:path w="10902" h="10902" extrusionOk="0">
                  <a:moveTo>
                    <a:pt x="6554" y="2647"/>
                  </a:moveTo>
                  <a:cubicBezTo>
                    <a:pt x="6979" y="2647"/>
                    <a:pt x="7404" y="2805"/>
                    <a:pt x="7719" y="3120"/>
                  </a:cubicBezTo>
                  <a:cubicBezTo>
                    <a:pt x="8381" y="3782"/>
                    <a:pt x="8381" y="4821"/>
                    <a:pt x="7751" y="5483"/>
                  </a:cubicBezTo>
                  <a:cubicBezTo>
                    <a:pt x="7436" y="5798"/>
                    <a:pt x="7058" y="5955"/>
                    <a:pt x="6585" y="5955"/>
                  </a:cubicBezTo>
                  <a:cubicBezTo>
                    <a:pt x="6144" y="5955"/>
                    <a:pt x="5703" y="5798"/>
                    <a:pt x="5388" y="5483"/>
                  </a:cubicBezTo>
                  <a:cubicBezTo>
                    <a:pt x="5073" y="5168"/>
                    <a:pt x="4915" y="4758"/>
                    <a:pt x="4915" y="4286"/>
                  </a:cubicBezTo>
                  <a:cubicBezTo>
                    <a:pt x="4915" y="3813"/>
                    <a:pt x="5073" y="3435"/>
                    <a:pt x="5388" y="3120"/>
                  </a:cubicBezTo>
                  <a:cubicBezTo>
                    <a:pt x="5703" y="2805"/>
                    <a:pt x="6128" y="2647"/>
                    <a:pt x="6554" y="2647"/>
                  </a:cubicBezTo>
                  <a:close/>
                  <a:moveTo>
                    <a:pt x="2175" y="6901"/>
                  </a:moveTo>
                  <a:lnTo>
                    <a:pt x="4065" y="8791"/>
                  </a:lnTo>
                  <a:lnTo>
                    <a:pt x="3592" y="9484"/>
                  </a:lnTo>
                  <a:lnTo>
                    <a:pt x="1418" y="7342"/>
                  </a:lnTo>
                  <a:lnTo>
                    <a:pt x="2175" y="6901"/>
                  </a:lnTo>
                  <a:close/>
                  <a:moveTo>
                    <a:pt x="6907" y="1"/>
                  </a:moveTo>
                  <a:cubicBezTo>
                    <a:pt x="6851" y="1"/>
                    <a:pt x="6795" y="11"/>
                    <a:pt x="6743" y="33"/>
                  </a:cubicBezTo>
                  <a:cubicBezTo>
                    <a:pt x="5546" y="663"/>
                    <a:pt x="4474" y="1576"/>
                    <a:pt x="3655" y="2616"/>
                  </a:cubicBezTo>
                  <a:cubicBezTo>
                    <a:pt x="3025" y="3341"/>
                    <a:pt x="2553" y="4223"/>
                    <a:pt x="2175" y="5136"/>
                  </a:cubicBezTo>
                  <a:cubicBezTo>
                    <a:pt x="2048" y="5451"/>
                    <a:pt x="1922" y="5766"/>
                    <a:pt x="1859" y="6050"/>
                  </a:cubicBezTo>
                  <a:lnTo>
                    <a:pt x="505" y="6838"/>
                  </a:lnTo>
                  <a:cubicBezTo>
                    <a:pt x="379" y="6932"/>
                    <a:pt x="316" y="7058"/>
                    <a:pt x="316" y="7184"/>
                  </a:cubicBezTo>
                  <a:cubicBezTo>
                    <a:pt x="316" y="7279"/>
                    <a:pt x="347" y="7405"/>
                    <a:pt x="442" y="7531"/>
                  </a:cubicBezTo>
                  <a:lnTo>
                    <a:pt x="1072" y="8161"/>
                  </a:lnTo>
                  <a:cubicBezTo>
                    <a:pt x="631" y="8696"/>
                    <a:pt x="1" y="9673"/>
                    <a:pt x="1" y="10272"/>
                  </a:cubicBezTo>
                  <a:cubicBezTo>
                    <a:pt x="1" y="10524"/>
                    <a:pt x="64" y="10681"/>
                    <a:pt x="158" y="10744"/>
                  </a:cubicBezTo>
                  <a:cubicBezTo>
                    <a:pt x="221" y="10839"/>
                    <a:pt x="379" y="10902"/>
                    <a:pt x="631" y="10902"/>
                  </a:cubicBezTo>
                  <a:cubicBezTo>
                    <a:pt x="1229" y="10902"/>
                    <a:pt x="2238" y="10240"/>
                    <a:pt x="2742" y="9830"/>
                  </a:cubicBezTo>
                  <a:lnTo>
                    <a:pt x="3372" y="10461"/>
                  </a:lnTo>
                  <a:cubicBezTo>
                    <a:pt x="3466" y="10555"/>
                    <a:pt x="3592" y="10587"/>
                    <a:pt x="3655" y="10587"/>
                  </a:cubicBezTo>
                  <a:lnTo>
                    <a:pt x="3687" y="10587"/>
                  </a:lnTo>
                  <a:cubicBezTo>
                    <a:pt x="3813" y="10587"/>
                    <a:pt x="3939" y="10524"/>
                    <a:pt x="4002" y="10398"/>
                  </a:cubicBezTo>
                  <a:lnTo>
                    <a:pt x="4789" y="9074"/>
                  </a:lnTo>
                  <a:cubicBezTo>
                    <a:pt x="5104" y="8980"/>
                    <a:pt x="5420" y="8854"/>
                    <a:pt x="5735" y="8759"/>
                  </a:cubicBezTo>
                  <a:cubicBezTo>
                    <a:pt x="6648" y="8381"/>
                    <a:pt x="7530" y="7877"/>
                    <a:pt x="8255" y="7279"/>
                  </a:cubicBezTo>
                  <a:cubicBezTo>
                    <a:pt x="9295" y="6459"/>
                    <a:pt x="10208" y="5388"/>
                    <a:pt x="10838" y="4223"/>
                  </a:cubicBezTo>
                  <a:cubicBezTo>
                    <a:pt x="10901" y="4065"/>
                    <a:pt x="10870" y="3876"/>
                    <a:pt x="10744" y="3750"/>
                  </a:cubicBezTo>
                  <a:lnTo>
                    <a:pt x="7215" y="127"/>
                  </a:lnTo>
                  <a:cubicBezTo>
                    <a:pt x="7131" y="43"/>
                    <a:pt x="7019" y="1"/>
                    <a:pt x="69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85"/>
            <p:cNvSpPr/>
            <p:nvPr/>
          </p:nvSpPr>
          <p:spPr>
            <a:xfrm>
              <a:off x="-64568375" y="3361050"/>
              <a:ext cx="104775" cy="105675"/>
            </a:xfrm>
            <a:custGeom>
              <a:avLst/>
              <a:gdLst/>
              <a:ahLst/>
              <a:cxnLst/>
              <a:rect l="l" t="t" r="r" b="b"/>
              <a:pathLst>
                <a:path w="4191" h="4227" extrusionOk="0">
                  <a:moveTo>
                    <a:pt x="2941" y="1"/>
                  </a:moveTo>
                  <a:cubicBezTo>
                    <a:pt x="2906" y="1"/>
                    <a:pt x="2871" y="2"/>
                    <a:pt x="2836" y="5"/>
                  </a:cubicBezTo>
                  <a:cubicBezTo>
                    <a:pt x="1828" y="100"/>
                    <a:pt x="883" y="320"/>
                    <a:pt x="0" y="667"/>
                  </a:cubicBezTo>
                  <a:lnTo>
                    <a:pt x="3529" y="4227"/>
                  </a:lnTo>
                  <a:cubicBezTo>
                    <a:pt x="3876" y="3313"/>
                    <a:pt x="4128" y="2368"/>
                    <a:pt x="4191" y="1392"/>
                  </a:cubicBezTo>
                  <a:cubicBezTo>
                    <a:pt x="4191" y="982"/>
                    <a:pt x="4033" y="635"/>
                    <a:pt x="3812" y="352"/>
                  </a:cubicBezTo>
                  <a:cubicBezTo>
                    <a:pt x="3558" y="125"/>
                    <a:pt x="3252" y="1"/>
                    <a:pt x="29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85"/>
            <p:cNvSpPr/>
            <p:nvPr/>
          </p:nvSpPr>
          <p:spPr>
            <a:xfrm>
              <a:off x="-64645575" y="3596675"/>
              <a:ext cx="85100" cy="79575"/>
            </a:xfrm>
            <a:custGeom>
              <a:avLst/>
              <a:gdLst/>
              <a:ahLst/>
              <a:cxnLst/>
              <a:rect l="l" t="t" r="r" b="b"/>
              <a:pathLst>
                <a:path w="3404" h="3183" extrusionOk="0">
                  <a:moveTo>
                    <a:pt x="3403" y="0"/>
                  </a:moveTo>
                  <a:lnTo>
                    <a:pt x="3403" y="0"/>
                  </a:lnTo>
                  <a:cubicBezTo>
                    <a:pt x="2710" y="473"/>
                    <a:pt x="2017" y="819"/>
                    <a:pt x="1261" y="1134"/>
                  </a:cubicBezTo>
                  <a:cubicBezTo>
                    <a:pt x="1041" y="1292"/>
                    <a:pt x="726" y="1386"/>
                    <a:pt x="442" y="1449"/>
                  </a:cubicBezTo>
                  <a:cubicBezTo>
                    <a:pt x="347" y="1859"/>
                    <a:pt x="253" y="2237"/>
                    <a:pt x="95" y="2584"/>
                  </a:cubicBezTo>
                  <a:cubicBezTo>
                    <a:pt x="1" y="2741"/>
                    <a:pt x="32" y="2930"/>
                    <a:pt x="158" y="3056"/>
                  </a:cubicBezTo>
                  <a:cubicBezTo>
                    <a:pt x="253" y="3151"/>
                    <a:pt x="347" y="3182"/>
                    <a:pt x="442" y="3182"/>
                  </a:cubicBezTo>
                  <a:cubicBezTo>
                    <a:pt x="505" y="3182"/>
                    <a:pt x="568" y="3182"/>
                    <a:pt x="600" y="3151"/>
                  </a:cubicBezTo>
                  <a:cubicBezTo>
                    <a:pt x="1135" y="2867"/>
                    <a:pt x="1671" y="2521"/>
                    <a:pt x="2080" y="2080"/>
                  </a:cubicBezTo>
                  <a:cubicBezTo>
                    <a:pt x="2679" y="1481"/>
                    <a:pt x="3151" y="756"/>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85"/>
            <p:cNvSpPr/>
            <p:nvPr/>
          </p:nvSpPr>
          <p:spPr>
            <a:xfrm>
              <a:off x="-64781025" y="3456475"/>
              <a:ext cx="80350" cy="85075"/>
            </a:xfrm>
            <a:custGeom>
              <a:avLst/>
              <a:gdLst/>
              <a:ahLst/>
              <a:cxnLst/>
              <a:rect l="l" t="t" r="r" b="b"/>
              <a:pathLst>
                <a:path w="3214" h="3403" extrusionOk="0">
                  <a:moveTo>
                    <a:pt x="3214" y="0"/>
                  </a:moveTo>
                  <a:cubicBezTo>
                    <a:pt x="2426" y="252"/>
                    <a:pt x="1733" y="725"/>
                    <a:pt x="1134" y="1324"/>
                  </a:cubicBezTo>
                  <a:cubicBezTo>
                    <a:pt x="693" y="1733"/>
                    <a:pt x="347" y="2269"/>
                    <a:pt x="63" y="2804"/>
                  </a:cubicBezTo>
                  <a:cubicBezTo>
                    <a:pt x="0" y="2962"/>
                    <a:pt x="32" y="3151"/>
                    <a:pt x="158" y="3277"/>
                  </a:cubicBezTo>
                  <a:cubicBezTo>
                    <a:pt x="221" y="3371"/>
                    <a:pt x="347" y="3403"/>
                    <a:pt x="410" y="3403"/>
                  </a:cubicBezTo>
                  <a:cubicBezTo>
                    <a:pt x="504" y="3403"/>
                    <a:pt x="536" y="3403"/>
                    <a:pt x="630" y="3371"/>
                  </a:cubicBezTo>
                  <a:cubicBezTo>
                    <a:pt x="977" y="3214"/>
                    <a:pt x="1355" y="3088"/>
                    <a:pt x="1764" y="2993"/>
                  </a:cubicBezTo>
                  <a:cubicBezTo>
                    <a:pt x="1827" y="2678"/>
                    <a:pt x="1953" y="2426"/>
                    <a:pt x="2079" y="2143"/>
                  </a:cubicBezTo>
                  <a:cubicBezTo>
                    <a:pt x="2394" y="1387"/>
                    <a:pt x="2741" y="694"/>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161" name="Google Shape;7161;p85"/>
          <p:cNvSpPr/>
          <p:nvPr/>
        </p:nvSpPr>
        <p:spPr>
          <a:xfrm>
            <a:off x="1278254" y="1820539"/>
            <a:ext cx="367261" cy="365438"/>
          </a:xfrm>
          <a:custGeom>
            <a:avLst/>
            <a:gdLst/>
            <a:ahLst/>
            <a:cxnLst/>
            <a:rect l="l" t="t" r="r" b="b"/>
            <a:pathLst>
              <a:path w="12697" h="12634" extrusionOk="0">
                <a:moveTo>
                  <a:pt x="11437" y="819"/>
                </a:moveTo>
                <a:cubicBezTo>
                  <a:pt x="11657" y="819"/>
                  <a:pt x="11815" y="1040"/>
                  <a:pt x="11815" y="1260"/>
                </a:cubicBezTo>
                <a:cubicBezTo>
                  <a:pt x="11815" y="1512"/>
                  <a:pt x="11657" y="1670"/>
                  <a:pt x="11437" y="1670"/>
                </a:cubicBezTo>
                <a:lnTo>
                  <a:pt x="1229" y="1670"/>
                </a:lnTo>
                <a:cubicBezTo>
                  <a:pt x="1009" y="1670"/>
                  <a:pt x="788" y="1449"/>
                  <a:pt x="788" y="1260"/>
                </a:cubicBezTo>
                <a:cubicBezTo>
                  <a:pt x="788" y="1071"/>
                  <a:pt x="1009" y="819"/>
                  <a:pt x="1229" y="819"/>
                </a:cubicBezTo>
                <a:close/>
                <a:moveTo>
                  <a:pt x="8790" y="3277"/>
                </a:moveTo>
                <a:cubicBezTo>
                  <a:pt x="9042" y="3277"/>
                  <a:pt x="9200" y="3466"/>
                  <a:pt x="9200" y="3655"/>
                </a:cubicBezTo>
                <a:lnTo>
                  <a:pt x="9200" y="5356"/>
                </a:lnTo>
                <a:lnTo>
                  <a:pt x="9232" y="5356"/>
                </a:lnTo>
                <a:cubicBezTo>
                  <a:pt x="9232" y="5608"/>
                  <a:pt x="9042" y="5765"/>
                  <a:pt x="8822" y="5765"/>
                </a:cubicBezTo>
                <a:cubicBezTo>
                  <a:pt x="8633" y="5765"/>
                  <a:pt x="8412" y="5545"/>
                  <a:pt x="8412" y="5356"/>
                </a:cubicBezTo>
                <a:lnTo>
                  <a:pt x="8412" y="4694"/>
                </a:lnTo>
                <a:lnTo>
                  <a:pt x="6617" y="6459"/>
                </a:lnTo>
                <a:cubicBezTo>
                  <a:pt x="6538" y="6537"/>
                  <a:pt x="6435" y="6577"/>
                  <a:pt x="6333" y="6577"/>
                </a:cubicBezTo>
                <a:cubicBezTo>
                  <a:pt x="6231" y="6577"/>
                  <a:pt x="6128" y="6537"/>
                  <a:pt x="6050" y="6459"/>
                </a:cubicBezTo>
                <a:lnTo>
                  <a:pt x="5482" y="5923"/>
                </a:lnTo>
                <a:lnTo>
                  <a:pt x="4096" y="7278"/>
                </a:lnTo>
                <a:cubicBezTo>
                  <a:pt x="4033" y="7356"/>
                  <a:pt x="3931" y="7396"/>
                  <a:pt x="3824" y="7396"/>
                </a:cubicBezTo>
                <a:cubicBezTo>
                  <a:pt x="3718" y="7396"/>
                  <a:pt x="3608" y="7356"/>
                  <a:pt x="3529" y="7278"/>
                </a:cubicBezTo>
                <a:cubicBezTo>
                  <a:pt x="3372" y="7120"/>
                  <a:pt x="3372" y="6868"/>
                  <a:pt x="3529" y="6711"/>
                </a:cubicBezTo>
                <a:lnTo>
                  <a:pt x="5167" y="5041"/>
                </a:lnTo>
                <a:cubicBezTo>
                  <a:pt x="5246" y="4962"/>
                  <a:pt x="5356" y="4923"/>
                  <a:pt x="5467" y="4923"/>
                </a:cubicBezTo>
                <a:cubicBezTo>
                  <a:pt x="5577" y="4923"/>
                  <a:pt x="5687" y="4962"/>
                  <a:pt x="5766" y="5041"/>
                </a:cubicBezTo>
                <a:lnTo>
                  <a:pt x="6302" y="5608"/>
                </a:lnTo>
                <a:lnTo>
                  <a:pt x="7814" y="4096"/>
                </a:lnTo>
                <a:lnTo>
                  <a:pt x="7152" y="4096"/>
                </a:lnTo>
                <a:cubicBezTo>
                  <a:pt x="6900" y="4096"/>
                  <a:pt x="6743" y="3907"/>
                  <a:pt x="6743" y="3655"/>
                </a:cubicBezTo>
                <a:cubicBezTo>
                  <a:pt x="6743" y="3434"/>
                  <a:pt x="6932" y="3277"/>
                  <a:pt x="7152" y="3277"/>
                </a:cubicBezTo>
                <a:close/>
                <a:moveTo>
                  <a:pt x="6302" y="11058"/>
                </a:moveTo>
                <a:cubicBezTo>
                  <a:pt x="6554" y="11058"/>
                  <a:pt x="6743" y="11279"/>
                  <a:pt x="6743" y="11468"/>
                </a:cubicBezTo>
                <a:cubicBezTo>
                  <a:pt x="6743" y="11657"/>
                  <a:pt x="6554" y="11846"/>
                  <a:pt x="6302" y="11846"/>
                </a:cubicBezTo>
                <a:cubicBezTo>
                  <a:pt x="6081" y="11846"/>
                  <a:pt x="5924" y="11657"/>
                  <a:pt x="5924" y="11468"/>
                </a:cubicBezTo>
                <a:cubicBezTo>
                  <a:pt x="5924" y="11279"/>
                  <a:pt x="6113" y="11058"/>
                  <a:pt x="6302" y="11058"/>
                </a:cubicBezTo>
                <a:close/>
                <a:moveTo>
                  <a:pt x="1229" y="0"/>
                </a:moveTo>
                <a:cubicBezTo>
                  <a:pt x="568" y="0"/>
                  <a:pt x="1" y="536"/>
                  <a:pt x="1" y="1229"/>
                </a:cubicBezTo>
                <a:cubicBezTo>
                  <a:pt x="1" y="1764"/>
                  <a:pt x="379" y="2205"/>
                  <a:pt x="851" y="2394"/>
                </a:cubicBezTo>
                <a:lnTo>
                  <a:pt x="851" y="8254"/>
                </a:lnTo>
                <a:lnTo>
                  <a:pt x="442" y="8254"/>
                </a:lnTo>
                <a:cubicBezTo>
                  <a:pt x="221" y="8254"/>
                  <a:pt x="64" y="8475"/>
                  <a:pt x="64" y="8664"/>
                </a:cubicBezTo>
                <a:cubicBezTo>
                  <a:pt x="64" y="8916"/>
                  <a:pt x="253" y="9042"/>
                  <a:pt x="442" y="9042"/>
                </a:cubicBezTo>
                <a:lnTo>
                  <a:pt x="5955" y="9042"/>
                </a:lnTo>
                <a:lnTo>
                  <a:pt x="5955" y="10239"/>
                </a:lnTo>
                <a:cubicBezTo>
                  <a:pt x="5482" y="10397"/>
                  <a:pt x="5136" y="10869"/>
                  <a:pt x="5136" y="11405"/>
                </a:cubicBezTo>
                <a:cubicBezTo>
                  <a:pt x="5136" y="12098"/>
                  <a:pt x="5671" y="12633"/>
                  <a:pt x="6365" y="12633"/>
                </a:cubicBezTo>
                <a:cubicBezTo>
                  <a:pt x="7026" y="12633"/>
                  <a:pt x="7625" y="12098"/>
                  <a:pt x="7625" y="11405"/>
                </a:cubicBezTo>
                <a:cubicBezTo>
                  <a:pt x="7625" y="10869"/>
                  <a:pt x="7247" y="10428"/>
                  <a:pt x="6774" y="10239"/>
                </a:cubicBezTo>
                <a:lnTo>
                  <a:pt x="6774" y="9042"/>
                </a:lnTo>
                <a:lnTo>
                  <a:pt x="12288" y="9042"/>
                </a:lnTo>
                <a:cubicBezTo>
                  <a:pt x="12540" y="9042"/>
                  <a:pt x="12697" y="8853"/>
                  <a:pt x="12697" y="8664"/>
                </a:cubicBezTo>
                <a:cubicBezTo>
                  <a:pt x="12666" y="8443"/>
                  <a:pt x="12508" y="8254"/>
                  <a:pt x="12256" y="8254"/>
                </a:cubicBezTo>
                <a:lnTo>
                  <a:pt x="11815" y="8254"/>
                </a:lnTo>
                <a:lnTo>
                  <a:pt x="11815" y="2394"/>
                </a:lnTo>
                <a:cubicBezTo>
                  <a:pt x="12288" y="2237"/>
                  <a:pt x="12666" y="1764"/>
                  <a:pt x="12666" y="1229"/>
                </a:cubicBezTo>
                <a:cubicBezTo>
                  <a:pt x="12666" y="567"/>
                  <a:pt x="12098" y="0"/>
                  <a:pt x="114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85"/>
          <p:cNvSpPr/>
          <p:nvPr/>
        </p:nvSpPr>
        <p:spPr>
          <a:xfrm>
            <a:off x="1305588" y="2248541"/>
            <a:ext cx="312592" cy="367261"/>
          </a:xfrm>
          <a:custGeom>
            <a:avLst/>
            <a:gdLst/>
            <a:ahLst/>
            <a:cxnLst/>
            <a:rect l="l" t="t" r="r" b="b"/>
            <a:pathLst>
              <a:path w="10807" h="12697" extrusionOk="0">
                <a:moveTo>
                  <a:pt x="6617" y="9924"/>
                </a:moveTo>
                <a:lnTo>
                  <a:pt x="6617" y="10775"/>
                </a:lnTo>
                <a:lnTo>
                  <a:pt x="4159" y="10775"/>
                </a:lnTo>
                <a:lnTo>
                  <a:pt x="4159" y="9924"/>
                </a:lnTo>
                <a:close/>
                <a:moveTo>
                  <a:pt x="4159" y="0"/>
                </a:moveTo>
                <a:cubicBezTo>
                  <a:pt x="3561" y="0"/>
                  <a:pt x="2994" y="315"/>
                  <a:pt x="2742" y="851"/>
                </a:cubicBezTo>
                <a:lnTo>
                  <a:pt x="2490" y="851"/>
                </a:lnTo>
                <a:cubicBezTo>
                  <a:pt x="1797" y="851"/>
                  <a:pt x="1166" y="1324"/>
                  <a:pt x="914" y="1954"/>
                </a:cubicBezTo>
                <a:cubicBezTo>
                  <a:pt x="1324" y="1985"/>
                  <a:pt x="1702" y="2143"/>
                  <a:pt x="1986" y="2426"/>
                </a:cubicBezTo>
                <a:cubicBezTo>
                  <a:pt x="2143" y="2584"/>
                  <a:pt x="2143" y="2836"/>
                  <a:pt x="1986" y="2993"/>
                </a:cubicBezTo>
                <a:cubicBezTo>
                  <a:pt x="1907" y="3072"/>
                  <a:pt x="1797" y="3111"/>
                  <a:pt x="1686" y="3111"/>
                </a:cubicBezTo>
                <a:cubicBezTo>
                  <a:pt x="1576" y="3111"/>
                  <a:pt x="1466" y="3072"/>
                  <a:pt x="1387" y="2993"/>
                </a:cubicBezTo>
                <a:cubicBezTo>
                  <a:pt x="1198" y="2804"/>
                  <a:pt x="946" y="2773"/>
                  <a:pt x="725" y="2773"/>
                </a:cubicBezTo>
                <a:cubicBezTo>
                  <a:pt x="284" y="3088"/>
                  <a:pt x="1" y="3560"/>
                  <a:pt x="1" y="4159"/>
                </a:cubicBezTo>
                <a:cubicBezTo>
                  <a:pt x="1" y="4411"/>
                  <a:pt x="95" y="4726"/>
                  <a:pt x="253" y="4978"/>
                </a:cubicBezTo>
                <a:cubicBezTo>
                  <a:pt x="95" y="5199"/>
                  <a:pt x="1" y="5514"/>
                  <a:pt x="1" y="5797"/>
                </a:cubicBezTo>
                <a:cubicBezTo>
                  <a:pt x="1" y="6144"/>
                  <a:pt x="127" y="6459"/>
                  <a:pt x="316" y="6742"/>
                </a:cubicBezTo>
                <a:cubicBezTo>
                  <a:pt x="599" y="6522"/>
                  <a:pt x="1009" y="6364"/>
                  <a:pt x="1387" y="6364"/>
                </a:cubicBezTo>
                <a:cubicBezTo>
                  <a:pt x="1639" y="6364"/>
                  <a:pt x="1797" y="6553"/>
                  <a:pt x="1797" y="6742"/>
                </a:cubicBezTo>
                <a:cubicBezTo>
                  <a:pt x="1797" y="6994"/>
                  <a:pt x="1576" y="7152"/>
                  <a:pt x="1387" y="7152"/>
                </a:cubicBezTo>
                <a:cubicBezTo>
                  <a:pt x="1198" y="7152"/>
                  <a:pt x="1009" y="7215"/>
                  <a:pt x="851" y="7341"/>
                </a:cubicBezTo>
                <a:lnTo>
                  <a:pt x="851" y="7404"/>
                </a:lnTo>
                <a:cubicBezTo>
                  <a:pt x="851" y="8318"/>
                  <a:pt x="1576" y="9074"/>
                  <a:pt x="2490" y="9074"/>
                </a:cubicBezTo>
                <a:lnTo>
                  <a:pt x="2742" y="9074"/>
                </a:lnTo>
                <a:cubicBezTo>
                  <a:pt x="2899" y="9357"/>
                  <a:pt x="3088" y="9546"/>
                  <a:pt x="3309" y="9704"/>
                </a:cubicBezTo>
                <a:lnTo>
                  <a:pt x="3309" y="10617"/>
                </a:lnTo>
                <a:cubicBezTo>
                  <a:pt x="3309" y="11752"/>
                  <a:pt x="4254" y="12697"/>
                  <a:pt x="5420" y="12697"/>
                </a:cubicBezTo>
                <a:cubicBezTo>
                  <a:pt x="6554" y="12697"/>
                  <a:pt x="7499" y="11752"/>
                  <a:pt x="7499" y="10617"/>
                </a:cubicBezTo>
                <a:lnTo>
                  <a:pt x="7499" y="9704"/>
                </a:lnTo>
                <a:cubicBezTo>
                  <a:pt x="7719" y="9546"/>
                  <a:pt x="7971" y="9357"/>
                  <a:pt x="8097" y="9074"/>
                </a:cubicBezTo>
                <a:lnTo>
                  <a:pt x="8318" y="9074"/>
                </a:lnTo>
                <a:cubicBezTo>
                  <a:pt x="9232" y="9074"/>
                  <a:pt x="9988" y="8318"/>
                  <a:pt x="9988" y="7404"/>
                </a:cubicBezTo>
                <a:lnTo>
                  <a:pt x="9988" y="7341"/>
                </a:lnTo>
                <a:cubicBezTo>
                  <a:pt x="9830" y="7215"/>
                  <a:pt x="9610" y="7152"/>
                  <a:pt x="9421" y="7152"/>
                </a:cubicBezTo>
                <a:cubicBezTo>
                  <a:pt x="9200" y="7152"/>
                  <a:pt x="9043" y="6931"/>
                  <a:pt x="9043" y="6742"/>
                </a:cubicBezTo>
                <a:cubicBezTo>
                  <a:pt x="9043" y="6522"/>
                  <a:pt x="9232" y="6364"/>
                  <a:pt x="9421" y="6364"/>
                </a:cubicBezTo>
                <a:cubicBezTo>
                  <a:pt x="9830" y="6364"/>
                  <a:pt x="10208" y="6522"/>
                  <a:pt x="10492" y="6742"/>
                </a:cubicBezTo>
                <a:cubicBezTo>
                  <a:pt x="10681" y="6459"/>
                  <a:pt x="10807" y="6144"/>
                  <a:pt x="10807" y="5797"/>
                </a:cubicBezTo>
                <a:cubicBezTo>
                  <a:pt x="10807" y="5514"/>
                  <a:pt x="10712" y="5199"/>
                  <a:pt x="10555" y="4978"/>
                </a:cubicBezTo>
                <a:cubicBezTo>
                  <a:pt x="10681" y="4726"/>
                  <a:pt x="10775" y="4411"/>
                  <a:pt x="10775" y="4159"/>
                </a:cubicBezTo>
                <a:cubicBezTo>
                  <a:pt x="10775" y="3592"/>
                  <a:pt x="10492" y="3088"/>
                  <a:pt x="10051" y="2773"/>
                </a:cubicBezTo>
                <a:cubicBezTo>
                  <a:pt x="10015" y="2768"/>
                  <a:pt x="9978" y="2765"/>
                  <a:pt x="9939" y="2765"/>
                </a:cubicBezTo>
                <a:cubicBezTo>
                  <a:pt x="9742" y="2765"/>
                  <a:pt x="9521" y="2835"/>
                  <a:pt x="9389" y="2993"/>
                </a:cubicBezTo>
                <a:cubicBezTo>
                  <a:pt x="9310" y="3072"/>
                  <a:pt x="9200" y="3111"/>
                  <a:pt x="9090" y="3111"/>
                </a:cubicBezTo>
                <a:cubicBezTo>
                  <a:pt x="8980" y="3111"/>
                  <a:pt x="8869" y="3072"/>
                  <a:pt x="8791" y="2993"/>
                </a:cubicBezTo>
                <a:cubicBezTo>
                  <a:pt x="8633" y="2836"/>
                  <a:pt x="8633" y="2584"/>
                  <a:pt x="8791" y="2426"/>
                </a:cubicBezTo>
                <a:cubicBezTo>
                  <a:pt x="9074" y="2143"/>
                  <a:pt x="9452" y="1954"/>
                  <a:pt x="9862" y="1954"/>
                </a:cubicBezTo>
                <a:cubicBezTo>
                  <a:pt x="9610" y="1324"/>
                  <a:pt x="9043" y="851"/>
                  <a:pt x="8287" y="851"/>
                </a:cubicBezTo>
                <a:lnTo>
                  <a:pt x="8034" y="851"/>
                </a:lnTo>
                <a:cubicBezTo>
                  <a:pt x="7782" y="315"/>
                  <a:pt x="7215" y="0"/>
                  <a:pt x="6617" y="0"/>
                </a:cubicBezTo>
                <a:cubicBezTo>
                  <a:pt x="6302" y="0"/>
                  <a:pt x="6050" y="95"/>
                  <a:pt x="5798" y="252"/>
                </a:cubicBezTo>
                <a:lnTo>
                  <a:pt x="5798" y="4190"/>
                </a:lnTo>
                <a:cubicBezTo>
                  <a:pt x="6743" y="4379"/>
                  <a:pt x="7467" y="5199"/>
                  <a:pt x="7467" y="6207"/>
                </a:cubicBezTo>
                <a:cubicBezTo>
                  <a:pt x="7467" y="6427"/>
                  <a:pt x="7247" y="6585"/>
                  <a:pt x="7058" y="6585"/>
                </a:cubicBezTo>
                <a:cubicBezTo>
                  <a:pt x="6869" y="6585"/>
                  <a:pt x="6617" y="6396"/>
                  <a:pt x="6617" y="6207"/>
                </a:cubicBezTo>
                <a:cubicBezTo>
                  <a:pt x="6617" y="5640"/>
                  <a:pt x="6270" y="5199"/>
                  <a:pt x="5798" y="5010"/>
                </a:cubicBezTo>
                <a:lnTo>
                  <a:pt x="5798" y="9074"/>
                </a:lnTo>
                <a:lnTo>
                  <a:pt x="4979" y="9074"/>
                </a:lnTo>
                <a:lnTo>
                  <a:pt x="4979" y="5010"/>
                </a:lnTo>
                <a:cubicBezTo>
                  <a:pt x="4506" y="5167"/>
                  <a:pt x="4159" y="5640"/>
                  <a:pt x="4159" y="6207"/>
                </a:cubicBezTo>
                <a:cubicBezTo>
                  <a:pt x="4159" y="6427"/>
                  <a:pt x="3939" y="6585"/>
                  <a:pt x="3718" y="6585"/>
                </a:cubicBezTo>
                <a:cubicBezTo>
                  <a:pt x="3466" y="6585"/>
                  <a:pt x="3309" y="6396"/>
                  <a:pt x="3309" y="6207"/>
                </a:cubicBezTo>
                <a:cubicBezTo>
                  <a:pt x="3309" y="5199"/>
                  <a:pt x="4033" y="4348"/>
                  <a:pt x="4979" y="4190"/>
                </a:cubicBezTo>
                <a:lnTo>
                  <a:pt x="4979" y="252"/>
                </a:lnTo>
                <a:cubicBezTo>
                  <a:pt x="4726" y="95"/>
                  <a:pt x="4474"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85"/>
          <p:cNvSpPr/>
          <p:nvPr/>
        </p:nvSpPr>
        <p:spPr>
          <a:xfrm>
            <a:off x="3490873" y="1417182"/>
            <a:ext cx="366335" cy="286155"/>
          </a:xfrm>
          <a:custGeom>
            <a:avLst/>
            <a:gdLst/>
            <a:ahLst/>
            <a:cxnLst/>
            <a:rect l="l" t="t" r="r" b="b"/>
            <a:pathLst>
              <a:path w="12665" h="9893" extrusionOk="0">
                <a:moveTo>
                  <a:pt x="8538" y="2458"/>
                </a:moveTo>
                <a:cubicBezTo>
                  <a:pt x="8758" y="2458"/>
                  <a:pt x="8916" y="2678"/>
                  <a:pt x="8916" y="2899"/>
                </a:cubicBezTo>
                <a:lnTo>
                  <a:pt x="8916" y="4569"/>
                </a:lnTo>
                <a:cubicBezTo>
                  <a:pt x="8916" y="4789"/>
                  <a:pt x="8727" y="4978"/>
                  <a:pt x="8538" y="4978"/>
                </a:cubicBezTo>
                <a:cubicBezTo>
                  <a:pt x="8349" y="4978"/>
                  <a:pt x="8128" y="4789"/>
                  <a:pt x="8128" y="4569"/>
                </a:cubicBezTo>
                <a:lnTo>
                  <a:pt x="8128" y="3875"/>
                </a:lnTo>
                <a:lnTo>
                  <a:pt x="6364" y="5671"/>
                </a:lnTo>
                <a:cubicBezTo>
                  <a:pt x="6285" y="5750"/>
                  <a:pt x="6175" y="5789"/>
                  <a:pt x="6065" y="5789"/>
                </a:cubicBezTo>
                <a:cubicBezTo>
                  <a:pt x="5954" y="5789"/>
                  <a:pt x="5844" y="5750"/>
                  <a:pt x="5765" y="5671"/>
                </a:cubicBezTo>
                <a:lnTo>
                  <a:pt x="5230" y="5104"/>
                </a:lnTo>
                <a:lnTo>
                  <a:pt x="3844" y="6490"/>
                </a:lnTo>
                <a:cubicBezTo>
                  <a:pt x="3765" y="6569"/>
                  <a:pt x="3655" y="6608"/>
                  <a:pt x="3544" y="6608"/>
                </a:cubicBezTo>
                <a:cubicBezTo>
                  <a:pt x="3434" y="6608"/>
                  <a:pt x="3324" y="6569"/>
                  <a:pt x="3245" y="6490"/>
                </a:cubicBezTo>
                <a:cubicBezTo>
                  <a:pt x="3087" y="6333"/>
                  <a:pt x="3087" y="6049"/>
                  <a:pt x="3245" y="5892"/>
                </a:cubicBezTo>
                <a:lnTo>
                  <a:pt x="4915" y="4254"/>
                </a:lnTo>
                <a:cubicBezTo>
                  <a:pt x="4994" y="4175"/>
                  <a:pt x="5104" y="4135"/>
                  <a:pt x="5214" y="4135"/>
                </a:cubicBezTo>
                <a:cubicBezTo>
                  <a:pt x="5324" y="4135"/>
                  <a:pt x="5435" y="4175"/>
                  <a:pt x="5513" y="4254"/>
                </a:cubicBezTo>
                <a:lnTo>
                  <a:pt x="6049" y="4789"/>
                </a:lnTo>
                <a:lnTo>
                  <a:pt x="7561" y="3308"/>
                </a:lnTo>
                <a:lnTo>
                  <a:pt x="6868" y="3308"/>
                </a:lnTo>
                <a:cubicBezTo>
                  <a:pt x="6648" y="3308"/>
                  <a:pt x="6490" y="3088"/>
                  <a:pt x="6490" y="2899"/>
                </a:cubicBezTo>
                <a:cubicBezTo>
                  <a:pt x="6490" y="2678"/>
                  <a:pt x="6679" y="2458"/>
                  <a:pt x="6868" y="2458"/>
                </a:cubicBezTo>
                <a:close/>
                <a:moveTo>
                  <a:pt x="11814" y="8255"/>
                </a:moveTo>
                <a:cubicBezTo>
                  <a:pt x="11814" y="8538"/>
                  <a:pt x="11877" y="9105"/>
                  <a:pt x="11405" y="9105"/>
                </a:cubicBezTo>
                <a:lnTo>
                  <a:pt x="1197" y="9105"/>
                </a:lnTo>
                <a:cubicBezTo>
                  <a:pt x="977" y="9105"/>
                  <a:pt x="788" y="8885"/>
                  <a:pt x="788" y="8664"/>
                </a:cubicBezTo>
                <a:lnTo>
                  <a:pt x="788" y="8255"/>
                </a:lnTo>
                <a:close/>
                <a:moveTo>
                  <a:pt x="2048" y="0"/>
                </a:moveTo>
                <a:cubicBezTo>
                  <a:pt x="1355" y="0"/>
                  <a:pt x="819" y="536"/>
                  <a:pt x="819" y="1229"/>
                </a:cubicBezTo>
                <a:lnTo>
                  <a:pt x="819" y="7435"/>
                </a:lnTo>
                <a:lnTo>
                  <a:pt x="410" y="7435"/>
                </a:lnTo>
                <a:cubicBezTo>
                  <a:pt x="189" y="7435"/>
                  <a:pt x="0" y="7625"/>
                  <a:pt x="0" y="7845"/>
                </a:cubicBezTo>
                <a:lnTo>
                  <a:pt x="0" y="8664"/>
                </a:lnTo>
                <a:cubicBezTo>
                  <a:pt x="0" y="9326"/>
                  <a:pt x="536" y="9893"/>
                  <a:pt x="1260" y="9893"/>
                </a:cubicBezTo>
                <a:lnTo>
                  <a:pt x="11436" y="9893"/>
                </a:lnTo>
                <a:cubicBezTo>
                  <a:pt x="12129" y="9893"/>
                  <a:pt x="12665" y="9326"/>
                  <a:pt x="12665" y="8664"/>
                </a:cubicBezTo>
                <a:lnTo>
                  <a:pt x="12665" y="7845"/>
                </a:lnTo>
                <a:cubicBezTo>
                  <a:pt x="12634" y="7593"/>
                  <a:pt x="12444" y="7435"/>
                  <a:pt x="12224" y="7435"/>
                </a:cubicBezTo>
                <a:lnTo>
                  <a:pt x="11814" y="7435"/>
                </a:lnTo>
                <a:lnTo>
                  <a:pt x="11814" y="1229"/>
                </a:lnTo>
                <a:cubicBezTo>
                  <a:pt x="11814" y="536"/>
                  <a:pt x="1124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164" name="Google Shape;7164;p85"/>
          <p:cNvGrpSpPr/>
          <p:nvPr/>
        </p:nvGrpSpPr>
        <p:grpSpPr>
          <a:xfrm>
            <a:off x="3482779" y="1819372"/>
            <a:ext cx="382765" cy="367810"/>
            <a:chOff x="-62890750" y="3747425"/>
            <a:chExt cx="330825" cy="317900"/>
          </a:xfrm>
        </p:grpSpPr>
        <p:sp>
          <p:nvSpPr>
            <p:cNvPr id="7165" name="Google Shape;7165;p85"/>
            <p:cNvSpPr/>
            <p:nvPr/>
          </p:nvSpPr>
          <p:spPr>
            <a:xfrm>
              <a:off x="-62890750" y="3747425"/>
              <a:ext cx="313500" cy="195825"/>
            </a:xfrm>
            <a:custGeom>
              <a:avLst/>
              <a:gdLst/>
              <a:ahLst/>
              <a:cxnLst/>
              <a:rect l="l" t="t" r="r" b="b"/>
              <a:pathLst>
                <a:path w="12540" h="7833" extrusionOk="0">
                  <a:moveTo>
                    <a:pt x="6591" y="0"/>
                  </a:moveTo>
                  <a:cubicBezTo>
                    <a:pt x="4966" y="0"/>
                    <a:pt x="3342" y="616"/>
                    <a:pt x="2112" y="1846"/>
                  </a:cubicBezTo>
                  <a:cubicBezTo>
                    <a:pt x="663" y="3296"/>
                    <a:pt x="1" y="5438"/>
                    <a:pt x="379" y="7454"/>
                  </a:cubicBezTo>
                  <a:cubicBezTo>
                    <a:pt x="442" y="7675"/>
                    <a:pt x="568" y="7832"/>
                    <a:pt x="789" y="7832"/>
                  </a:cubicBezTo>
                  <a:lnTo>
                    <a:pt x="852" y="7832"/>
                  </a:lnTo>
                  <a:cubicBezTo>
                    <a:pt x="1104" y="7801"/>
                    <a:pt x="1198" y="7549"/>
                    <a:pt x="1167" y="7360"/>
                  </a:cubicBezTo>
                  <a:cubicBezTo>
                    <a:pt x="852" y="5596"/>
                    <a:pt x="1419" y="3737"/>
                    <a:pt x="2710" y="2477"/>
                  </a:cubicBezTo>
                  <a:cubicBezTo>
                    <a:pt x="3719" y="1437"/>
                    <a:pt x="5136" y="870"/>
                    <a:pt x="6617" y="870"/>
                  </a:cubicBezTo>
                  <a:cubicBezTo>
                    <a:pt x="7940" y="870"/>
                    <a:pt x="9200" y="1342"/>
                    <a:pt x="10177" y="2193"/>
                  </a:cubicBezTo>
                  <a:lnTo>
                    <a:pt x="9610" y="2792"/>
                  </a:lnTo>
                  <a:cubicBezTo>
                    <a:pt x="9484" y="2918"/>
                    <a:pt x="9452" y="3075"/>
                    <a:pt x="9484" y="3170"/>
                  </a:cubicBezTo>
                  <a:cubicBezTo>
                    <a:pt x="9515" y="3327"/>
                    <a:pt x="9641" y="3422"/>
                    <a:pt x="9799" y="3453"/>
                  </a:cubicBezTo>
                  <a:lnTo>
                    <a:pt x="12036" y="3926"/>
                  </a:lnTo>
                  <a:lnTo>
                    <a:pt x="12130" y="3926"/>
                  </a:lnTo>
                  <a:cubicBezTo>
                    <a:pt x="12225" y="3926"/>
                    <a:pt x="12319" y="3894"/>
                    <a:pt x="12382" y="3800"/>
                  </a:cubicBezTo>
                  <a:cubicBezTo>
                    <a:pt x="12508" y="3674"/>
                    <a:pt x="12540" y="3579"/>
                    <a:pt x="12508" y="3422"/>
                  </a:cubicBezTo>
                  <a:lnTo>
                    <a:pt x="12036" y="1153"/>
                  </a:lnTo>
                  <a:cubicBezTo>
                    <a:pt x="12004" y="1027"/>
                    <a:pt x="11878" y="901"/>
                    <a:pt x="11752" y="838"/>
                  </a:cubicBezTo>
                  <a:cubicBezTo>
                    <a:pt x="11715" y="831"/>
                    <a:pt x="11678" y="827"/>
                    <a:pt x="11642" y="827"/>
                  </a:cubicBezTo>
                  <a:cubicBezTo>
                    <a:pt x="11526" y="827"/>
                    <a:pt x="11422" y="868"/>
                    <a:pt x="11374" y="964"/>
                  </a:cubicBezTo>
                  <a:lnTo>
                    <a:pt x="10776" y="1563"/>
                  </a:lnTo>
                  <a:cubicBezTo>
                    <a:pt x="9583" y="521"/>
                    <a:pt x="8087" y="0"/>
                    <a:pt x="65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85"/>
            <p:cNvSpPr/>
            <p:nvPr/>
          </p:nvSpPr>
          <p:spPr>
            <a:xfrm>
              <a:off x="-62874975" y="3869075"/>
              <a:ext cx="315050" cy="196250"/>
            </a:xfrm>
            <a:custGeom>
              <a:avLst/>
              <a:gdLst/>
              <a:ahLst/>
              <a:cxnLst/>
              <a:rect l="l" t="t" r="r" b="b"/>
              <a:pathLst>
                <a:path w="12602" h="7850" extrusionOk="0">
                  <a:moveTo>
                    <a:pt x="11779" y="0"/>
                  </a:moveTo>
                  <a:cubicBezTo>
                    <a:pt x="11759" y="0"/>
                    <a:pt x="11739" y="2"/>
                    <a:pt x="11720" y="5"/>
                  </a:cubicBezTo>
                  <a:cubicBezTo>
                    <a:pt x="11499" y="36"/>
                    <a:pt x="11373" y="288"/>
                    <a:pt x="11405" y="477"/>
                  </a:cubicBezTo>
                  <a:cubicBezTo>
                    <a:pt x="11720" y="2242"/>
                    <a:pt x="11184" y="4101"/>
                    <a:pt x="9861" y="5361"/>
                  </a:cubicBezTo>
                  <a:cubicBezTo>
                    <a:pt x="8853" y="6400"/>
                    <a:pt x="7435" y="6967"/>
                    <a:pt x="5986" y="6967"/>
                  </a:cubicBezTo>
                  <a:cubicBezTo>
                    <a:pt x="4631" y="6967"/>
                    <a:pt x="3371" y="6495"/>
                    <a:pt x="2394" y="5644"/>
                  </a:cubicBezTo>
                  <a:lnTo>
                    <a:pt x="2993" y="5046"/>
                  </a:lnTo>
                  <a:cubicBezTo>
                    <a:pt x="3088" y="4920"/>
                    <a:pt x="3151" y="4762"/>
                    <a:pt x="3088" y="4668"/>
                  </a:cubicBezTo>
                  <a:cubicBezTo>
                    <a:pt x="3056" y="4510"/>
                    <a:pt x="2962" y="4416"/>
                    <a:pt x="2772" y="4384"/>
                  </a:cubicBezTo>
                  <a:lnTo>
                    <a:pt x="536" y="3912"/>
                  </a:lnTo>
                  <a:cubicBezTo>
                    <a:pt x="498" y="3904"/>
                    <a:pt x="465" y="3900"/>
                    <a:pt x="433" y="3900"/>
                  </a:cubicBezTo>
                  <a:cubicBezTo>
                    <a:pt x="332" y="3900"/>
                    <a:pt x="254" y="3941"/>
                    <a:pt x="158" y="4038"/>
                  </a:cubicBezTo>
                  <a:cubicBezTo>
                    <a:pt x="32" y="4132"/>
                    <a:pt x="0" y="4258"/>
                    <a:pt x="32" y="4416"/>
                  </a:cubicBezTo>
                  <a:lnTo>
                    <a:pt x="504" y="6652"/>
                  </a:lnTo>
                  <a:cubicBezTo>
                    <a:pt x="536" y="6810"/>
                    <a:pt x="662" y="6936"/>
                    <a:pt x="788" y="6967"/>
                  </a:cubicBezTo>
                  <a:lnTo>
                    <a:pt x="882" y="6967"/>
                  </a:lnTo>
                  <a:cubicBezTo>
                    <a:pt x="1008" y="6967"/>
                    <a:pt x="1103" y="6936"/>
                    <a:pt x="1166" y="6873"/>
                  </a:cubicBezTo>
                  <a:lnTo>
                    <a:pt x="1764" y="6274"/>
                  </a:lnTo>
                  <a:cubicBezTo>
                    <a:pt x="2930" y="7346"/>
                    <a:pt x="4442" y="7850"/>
                    <a:pt x="5923" y="7850"/>
                  </a:cubicBezTo>
                  <a:cubicBezTo>
                    <a:pt x="7561" y="7850"/>
                    <a:pt x="9168" y="7220"/>
                    <a:pt x="10428" y="5991"/>
                  </a:cubicBezTo>
                  <a:cubicBezTo>
                    <a:pt x="11909" y="4510"/>
                    <a:pt x="12602" y="2368"/>
                    <a:pt x="12192" y="320"/>
                  </a:cubicBezTo>
                  <a:cubicBezTo>
                    <a:pt x="12164" y="122"/>
                    <a:pt x="11958" y="0"/>
                    <a:pt x="117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85"/>
            <p:cNvSpPr/>
            <p:nvPr/>
          </p:nvSpPr>
          <p:spPr>
            <a:xfrm>
              <a:off x="-62751325" y="3834525"/>
              <a:ext cx="15775" cy="26800"/>
            </a:xfrm>
            <a:custGeom>
              <a:avLst/>
              <a:gdLst/>
              <a:ahLst/>
              <a:cxnLst/>
              <a:rect l="l" t="t" r="r" b="b"/>
              <a:pathLst>
                <a:path w="631" h="1072" extrusionOk="0">
                  <a:moveTo>
                    <a:pt x="630" y="1"/>
                  </a:moveTo>
                  <a:cubicBezTo>
                    <a:pt x="410" y="221"/>
                    <a:pt x="158" y="599"/>
                    <a:pt x="0" y="1072"/>
                  </a:cubicBezTo>
                  <a:lnTo>
                    <a:pt x="630" y="1072"/>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85"/>
            <p:cNvSpPr/>
            <p:nvPr/>
          </p:nvSpPr>
          <p:spPr>
            <a:xfrm>
              <a:off x="-62715100" y="3950300"/>
              <a:ext cx="15775" cy="26025"/>
            </a:xfrm>
            <a:custGeom>
              <a:avLst/>
              <a:gdLst/>
              <a:ahLst/>
              <a:cxnLst/>
              <a:rect l="l" t="t" r="r" b="b"/>
              <a:pathLst>
                <a:path w="631" h="1041" extrusionOk="0">
                  <a:moveTo>
                    <a:pt x="1" y="1"/>
                  </a:moveTo>
                  <a:lnTo>
                    <a:pt x="1" y="1041"/>
                  </a:lnTo>
                  <a:cubicBezTo>
                    <a:pt x="253" y="852"/>
                    <a:pt x="473" y="47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85"/>
            <p:cNvSpPr/>
            <p:nvPr/>
          </p:nvSpPr>
          <p:spPr>
            <a:xfrm>
              <a:off x="-62751325" y="3950300"/>
              <a:ext cx="15775" cy="26025"/>
            </a:xfrm>
            <a:custGeom>
              <a:avLst/>
              <a:gdLst/>
              <a:ahLst/>
              <a:cxnLst/>
              <a:rect l="l" t="t" r="r" b="b"/>
              <a:pathLst>
                <a:path w="631" h="1041" extrusionOk="0">
                  <a:moveTo>
                    <a:pt x="0" y="1"/>
                  </a:moveTo>
                  <a:cubicBezTo>
                    <a:pt x="158" y="473"/>
                    <a:pt x="410" y="852"/>
                    <a:pt x="630" y="1041"/>
                  </a:cubicBez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85"/>
            <p:cNvSpPr/>
            <p:nvPr/>
          </p:nvSpPr>
          <p:spPr>
            <a:xfrm>
              <a:off x="-62822225" y="3881000"/>
              <a:ext cx="44125" cy="48075"/>
            </a:xfrm>
            <a:custGeom>
              <a:avLst/>
              <a:gdLst/>
              <a:ahLst/>
              <a:cxnLst/>
              <a:rect l="l" t="t" r="r" b="b"/>
              <a:pathLst>
                <a:path w="1765" h="1923" extrusionOk="0">
                  <a:moveTo>
                    <a:pt x="127" y="0"/>
                  </a:moveTo>
                  <a:cubicBezTo>
                    <a:pt x="32" y="316"/>
                    <a:pt x="1" y="631"/>
                    <a:pt x="1" y="977"/>
                  </a:cubicBezTo>
                  <a:cubicBezTo>
                    <a:pt x="1" y="1324"/>
                    <a:pt x="32" y="1670"/>
                    <a:pt x="127" y="1922"/>
                  </a:cubicBezTo>
                  <a:lnTo>
                    <a:pt x="1765" y="1922"/>
                  </a:lnTo>
                  <a:cubicBezTo>
                    <a:pt x="1734" y="1607"/>
                    <a:pt x="1702" y="1292"/>
                    <a:pt x="1702" y="977"/>
                  </a:cubicBezTo>
                  <a:cubicBezTo>
                    <a:pt x="1702" y="662"/>
                    <a:pt x="1734" y="316"/>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85"/>
            <p:cNvSpPr/>
            <p:nvPr/>
          </p:nvSpPr>
          <p:spPr>
            <a:xfrm>
              <a:off x="-62715100" y="3833750"/>
              <a:ext cx="15775" cy="26800"/>
            </a:xfrm>
            <a:custGeom>
              <a:avLst/>
              <a:gdLst/>
              <a:ahLst/>
              <a:cxnLst/>
              <a:rect l="l" t="t" r="r" b="b"/>
              <a:pathLst>
                <a:path w="631" h="1072" extrusionOk="0">
                  <a:moveTo>
                    <a:pt x="1" y="0"/>
                  </a:moveTo>
                  <a:lnTo>
                    <a:pt x="1" y="1071"/>
                  </a:lnTo>
                  <a:lnTo>
                    <a:pt x="631" y="1071"/>
                  </a:lnTo>
                  <a:cubicBezTo>
                    <a:pt x="505" y="599"/>
                    <a:pt x="253" y="189"/>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85"/>
            <p:cNvSpPr/>
            <p:nvPr/>
          </p:nvSpPr>
          <p:spPr>
            <a:xfrm>
              <a:off x="-62758425" y="3881000"/>
              <a:ext cx="22875" cy="48075"/>
            </a:xfrm>
            <a:custGeom>
              <a:avLst/>
              <a:gdLst/>
              <a:ahLst/>
              <a:cxnLst/>
              <a:rect l="l" t="t" r="r" b="b"/>
              <a:pathLst>
                <a:path w="915" h="1923" extrusionOk="0">
                  <a:moveTo>
                    <a:pt x="95" y="0"/>
                  </a:moveTo>
                  <a:cubicBezTo>
                    <a:pt x="64" y="316"/>
                    <a:pt x="1" y="631"/>
                    <a:pt x="1" y="977"/>
                  </a:cubicBezTo>
                  <a:cubicBezTo>
                    <a:pt x="1" y="1324"/>
                    <a:pt x="64" y="1670"/>
                    <a:pt x="95" y="1922"/>
                  </a:cubicBezTo>
                  <a:lnTo>
                    <a:pt x="914" y="1922"/>
                  </a:lnTo>
                  <a:lnTo>
                    <a:pt x="9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85"/>
            <p:cNvSpPr/>
            <p:nvPr/>
          </p:nvSpPr>
          <p:spPr>
            <a:xfrm>
              <a:off x="-62715100" y="3809325"/>
              <a:ext cx="74850" cy="51225"/>
            </a:xfrm>
            <a:custGeom>
              <a:avLst/>
              <a:gdLst/>
              <a:ahLst/>
              <a:cxnLst/>
              <a:rect l="l" t="t" r="r" b="b"/>
              <a:pathLst>
                <a:path w="2994" h="2049" extrusionOk="0">
                  <a:moveTo>
                    <a:pt x="1" y="1"/>
                  </a:moveTo>
                  <a:lnTo>
                    <a:pt x="1" y="32"/>
                  </a:lnTo>
                  <a:cubicBezTo>
                    <a:pt x="631" y="253"/>
                    <a:pt x="1198" y="1009"/>
                    <a:pt x="1481" y="2048"/>
                  </a:cubicBezTo>
                  <a:lnTo>
                    <a:pt x="2994" y="2048"/>
                  </a:lnTo>
                  <a:cubicBezTo>
                    <a:pt x="2426" y="946"/>
                    <a:pt x="1324"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85"/>
            <p:cNvSpPr/>
            <p:nvPr/>
          </p:nvSpPr>
          <p:spPr>
            <a:xfrm>
              <a:off x="-62715875" y="3950300"/>
              <a:ext cx="75625" cy="51225"/>
            </a:xfrm>
            <a:custGeom>
              <a:avLst/>
              <a:gdLst/>
              <a:ahLst/>
              <a:cxnLst/>
              <a:rect l="l" t="t" r="r" b="b"/>
              <a:pathLst>
                <a:path w="3025" h="2049" extrusionOk="0">
                  <a:moveTo>
                    <a:pt x="1512" y="1"/>
                  </a:moveTo>
                  <a:cubicBezTo>
                    <a:pt x="1229" y="1009"/>
                    <a:pt x="662" y="1765"/>
                    <a:pt x="0" y="1986"/>
                  </a:cubicBezTo>
                  <a:lnTo>
                    <a:pt x="0" y="2049"/>
                  </a:lnTo>
                  <a:lnTo>
                    <a:pt x="32" y="2049"/>
                  </a:lnTo>
                  <a:cubicBezTo>
                    <a:pt x="1355" y="1891"/>
                    <a:pt x="2457" y="1104"/>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85"/>
            <p:cNvSpPr/>
            <p:nvPr/>
          </p:nvSpPr>
          <p:spPr>
            <a:xfrm>
              <a:off x="-62811200" y="3949525"/>
              <a:ext cx="75650" cy="52000"/>
            </a:xfrm>
            <a:custGeom>
              <a:avLst/>
              <a:gdLst/>
              <a:ahLst/>
              <a:cxnLst/>
              <a:rect l="l" t="t" r="r" b="b"/>
              <a:pathLst>
                <a:path w="3026" h="2080" extrusionOk="0">
                  <a:moveTo>
                    <a:pt x="1" y="0"/>
                  </a:moveTo>
                  <a:cubicBezTo>
                    <a:pt x="600" y="1166"/>
                    <a:pt x="1702" y="1954"/>
                    <a:pt x="3025" y="2080"/>
                  </a:cubicBezTo>
                  <a:lnTo>
                    <a:pt x="3025" y="2017"/>
                  </a:lnTo>
                  <a:cubicBezTo>
                    <a:pt x="2364" y="1796"/>
                    <a:pt x="1860" y="1040"/>
                    <a:pt x="1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85"/>
            <p:cNvSpPr/>
            <p:nvPr/>
          </p:nvSpPr>
          <p:spPr>
            <a:xfrm>
              <a:off x="-62673350" y="3881000"/>
              <a:ext cx="44125" cy="48075"/>
            </a:xfrm>
            <a:custGeom>
              <a:avLst/>
              <a:gdLst/>
              <a:ahLst/>
              <a:cxnLst/>
              <a:rect l="l" t="t" r="r" b="b"/>
              <a:pathLst>
                <a:path w="1765" h="1923" extrusionOk="0">
                  <a:moveTo>
                    <a:pt x="0" y="0"/>
                  </a:moveTo>
                  <a:cubicBezTo>
                    <a:pt x="32" y="316"/>
                    <a:pt x="63" y="631"/>
                    <a:pt x="63" y="977"/>
                  </a:cubicBezTo>
                  <a:cubicBezTo>
                    <a:pt x="63" y="1324"/>
                    <a:pt x="32" y="1670"/>
                    <a:pt x="0" y="1922"/>
                  </a:cubicBezTo>
                  <a:lnTo>
                    <a:pt x="1639" y="1922"/>
                  </a:lnTo>
                  <a:cubicBezTo>
                    <a:pt x="1733" y="1670"/>
                    <a:pt x="1765" y="1292"/>
                    <a:pt x="1765" y="977"/>
                  </a:cubicBezTo>
                  <a:cubicBezTo>
                    <a:pt x="1765" y="662"/>
                    <a:pt x="1733" y="316"/>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85"/>
            <p:cNvSpPr/>
            <p:nvPr/>
          </p:nvSpPr>
          <p:spPr>
            <a:xfrm>
              <a:off x="-62810400" y="3810125"/>
              <a:ext cx="75625" cy="51200"/>
            </a:xfrm>
            <a:custGeom>
              <a:avLst/>
              <a:gdLst/>
              <a:ahLst/>
              <a:cxnLst/>
              <a:rect l="l" t="t" r="r" b="b"/>
              <a:pathLst>
                <a:path w="3025" h="2048" extrusionOk="0">
                  <a:moveTo>
                    <a:pt x="2993" y="0"/>
                  </a:moveTo>
                  <a:cubicBezTo>
                    <a:pt x="1702" y="158"/>
                    <a:pt x="599" y="945"/>
                    <a:pt x="0" y="2048"/>
                  </a:cubicBezTo>
                  <a:lnTo>
                    <a:pt x="1544" y="2048"/>
                  </a:lnTo>
                  <a:cubicBezTo>
                    <a:pt x="1828" y="1008"/>
                    <a:pt x="2363" y="284"/>
                    <a:pt x="3025" y="32"/>
                  </a:cubicBezTo>
                  <a:lnTo>
                    <a:pt x="30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85"/>
            <p:cNvSpPr/>
            <p:nvPr/>
          </p:nvSpPr>
          <p:spPr>
            <a:xfrm>
              <a:off x="-62715100" y="3881000"/>
              <a:ext cx="22850" cy="48075"/>
            </a:xfrm>
            <a:custGeom>
              <a:avLst/>
              <a:gdLst/>
              <a:ahLst/>
              <a:cxnLst/>
              <a:rect l="l" t="t" r="r" b="b"/>
              <a:pathLst>
                <a:path w="914" h="1923" extrusionOk="0">
                  <a:moveTo>
                    <a:pt x="1" y="0"/>
                  </a:moveTo>
                  <a:lnTo>
                    <a:pt x="1" y="1922"/>
                  </a:lnTo>
                  <a:lnTo>
                    <a:pt x="851" y="1922"/>
                  </a:lnTo>
                  <a:cubicBezTo>
                    <a:pt x="883" y="1607"/>
                    <a:pt x="914" y="1292"/>
                    <a:pt x="914" y="977"/>
                  </a:cubicBezTo>
                  <a:cubicBezTo>
                    <a:pt x="914" y="662"/>
                    <a:pt x="883" y="316"/>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79" name="Google Shape;7179;p85"/>
          <p:cNvGrpSpPr/>
          <p:nvPr/>
        </p:nvGrpSpPr>
        <p:grpSpPr>
          <a:xfrm>
            <a:off x="3490531" y="2249009"/>
            <a:ext cx="367261" cy="366364"/>
            <a:chOff x="-62884425" y="4111775"/>
            <a:chExt cx="317425" cy="316650"/>
          </a:xfrm>
        </p:grpSpPr>
        <p:sp>
          <p:nvSpPr>
            <p:cNvPr id="7180" name="Google Shape;7180;p85"/>
            <p:cNvSpPr/>
            <p:nvPr/>
          </p:nvSpPr>
          <p:spPr>
            <a:xfrm>
              <a:off x="-62884425" y="4325225"/>
              <a:ext cx="317425" cy="103200"/>
            </a:xfrm>
            <a:custGeom>
              <a:avLst/>
              <a:gdLst/>
              <a:ahLst/>
              <a:cxnLst/>
              <a:rect l="l" t="t" r="r" b="b"/>
              <a:pathLst>
                <a:path w="12697" h="4128" extrusionOk="0">
                  <a:moveTo>
                    <a:pt x="0" y="0"/>
                  </a:moveTo>
                  <a:lnTo>
                    <a:pt x="0" y="378"/>
                  </a:lnTo>
                  <a:cubicBezTo>
                    <a:pt x="0" y="1071"/>
                    <a:pt x="567" y="1638"/>
                    <a:pt x="1260" y="1638"/>
                  </a:cubicBezTo>
                  <a:lnTo>
                    <a:pt x="4001" y="1638"/>
                  </a:lnTo>
                  <a:lnTo>
                    <a:pt x="3434" y="3308"/>
                  </a:lnTo>
                  <a:lnTo>
                    <a:pt x="2930" y="3308"/>
                  </a:lnTo>
                  <a:cubicBezTo>
                    <a:pt x="2678" y="3308"/>
                    <a:pt x="2520" y="3497"/>
                    <a:pt x="2520" y="3749"/>
                  </a:cubicBezTo>
                  <a:cubicBezTo>
                    <a:pt x="2520" y="3970"/>
                    <a:pt x="2741" y="4127"/>
                    <a:pt x="2930" y="4127"/>
                  </a:cubicBezTo>
                  <a:lnTo>
                    <a:pt x="9830" y="4127"/>
                  </a:lnTo>
                  <a:cubicBezTo>
                    <a:pt x="10050" y="4127"/>
                    <a:pt x="10239" y="3938"/>
                    <a:pt x="10239" y="3749"/>
                  </a:cubicBezTo>
                  <a:cubicBezTo>
                    <a:pt x="10239" y="3497"/>
                    <a:pt x="10050" y="3308"/>
                    <a:pt x="9830" y="3308"/>
                  </a:cubicBezTo>
                  <a:lnTo>
                    <a:pt x="9294" y="3308"/>
                  </a:lnTo>
                  <a:lnTo>
                    <a:pt x="8758" y="1638"/>
                  </a:lnTo>
                  <a:lnTo>
                    <a:pt x="11468" y="1638"/>
                  </a:lnTo>
                  <a:cubicBezTo>
                    <a:pt x="12129" y="1638"/>
                    <a:pt x="12697" y="1103"/>
                    <a:pt x="12697" y="378"/>
                  </a:cubicBezTo>
                  <a:lnTo>
                    <a:pt x="126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85"/>
            <p:cNvSpPr/>
            <p:nvPr/>
          </p:nvSpPr>
          <p:spPr>
            <a:xfrm>
              <a:off x="-62884425" y="4111775"/>
              <a:ext cx="317425" cy="193000"/>
            </a:xfrm>
            <a:custGeom>
              <a:avLst/>
              <a:gdLst/>
              <a:ahLst/>
              <a:cxnLst/>
              <a:rect l="l" t="t" r="r" b="b"/>
              <a:pathLst>
                <a:path w="12697" h="7720" extrusionOk="0">
                  <a:moveTo>
                    <a:pt x="6301" y="946"/>
                  </a:moveTo>
                  <a:cubicBezTo>
                    <a:pt x="6522" y="946"/>
                    <a:pt x="6742" y="1135"/>
                    <a:pt x="6742" y="1324"/>
                  </a:cubicBezTo>
                  <a:lnTo>
                    <a:pt x="6742" y="1607"/>
                  </a:lnTo>
                  <a:cubicBezTo>
                    <a:pt x="7215" y="1765"/>
                    <a:pt x="7593" y="2237"/>
                    <a:pt x="7593" y="2773"/>
                  </a:cubicBezTo>
                  <a:cubicBezTo>
                    <a:pt x="7593" y="3025"/>
                    <a:pt x="7372" y="3182"/>
                    <a:pt x="7183" y="3182"/>
                  </a:cubicBezTo>
                  <a:cubicBezTo>
                    <a:pt x="6994" y="3182"/>
                    <a:pt x="6805" y="2993"/>
                    <a:pt x="6805" y="2773"/>
                  </a:cubicBezTo>
                  <a:cubicBezTo>
                    <a:pt x="6805" y="2552"/>
                    <a:pt x="6585" y="2363"/>
                    <a:pt x="6364" y="2363"/>
                  </a:cubicBezTo>
                  <a:cubicBezTo>
                    <a:pt x="6112" y="2363"/>
                    <a:pt x="5954" y="2552"/>
                    <a:pt x="5954" y="2773"/>
                  </a:cubicBezTo>
                  <a:cubicBezTo>
                    <a:pt x="5954" y="3025"/>
                    <a:pt x="6269" y="3245"/>
                    <a:pt x="6585" y="3497"/>
                  </a:cubicBezTo>
                  <a:cubicBezTo>
                    <a:pt x="7026" y="3812"/>
                    <a:pt x="7561" y="4191"/>
                    <a:pt x="7561" y="4884"/>
                  </a:cubicBezTo>
                  <a:cubicBezTo>
                    <a:pt x="7561" y="5419"/>
                    <a:pt x="7215" y="5860"/>
                    <a:pt x="6742" y="6049"/>
                  </a:cubicBezTo>
                  <a:lnTo>
                    <a:pt x="6742" y="6333"/>
                  </a:lnTo>
                  <a:cubicBezTo>
                    <a:pt x="6742" y="6553"/>
                    <a:pt x="6553" y="6774"/>
                    <a:pt x="6301" y="6774"/>
                  </a:cubicBezTo>
                  <a:cubicBezTo>
                    <a:pt x="6080" y="6774"/>
                    <a:pt x="5923" y="6553"/>
                    <a:pt x="5923" y="6333"/>
                  </a:cubicBezTo>
                  <a:lnTo>
                    <a:pt x="5923" y="6049"/>
                  </a:lnTo>
                  <a:cubicBezTo>
                    <a:pt x="5450" y="5892"/>
                    <a:pt x="5104" y="5419"/>
                    <a:pt x="5104" y="4884"/>
                  </a:cubicBezTo>
                  <a:cubicBezTo>
                    <a:pt x="5104" y="4632"/>
                    <a:pt x="5293" y="4443"/>
                    <a:pt x="5482" y="4443"/>
                  </a:cubicBezTo>
                  <a:cubicBezTo>
                    <a:pt x="5734" y="4443"/>
                    <a:pt x="5923" y="4632"/>
                    <a:pt x="5923" y="4884"/>
                  </a:cubicBezTo>
                  <a:cubicBezTo>
                    <a:pt x="5923" y="5104"/>
                    <a:pt x="6112" y="5262"/>
                    <a:pt x="6301" y="5262"/>
                  </a:cubicBezTo>
                  <a:cubicBezTo>
                    <a:pt x="6522" y="5262"/>
                    <a:pt x="6742" y="5073"/>
                    <a:pt x="6742" y="4884"/>
                  </a:cubicBezTo>
                  <a:cubicBezTo>
                    <a:pt x="6742" y="4632"/>
                    <a:pt x="6427" y="4411"/>
                    <a:pt x="6080" y="4159"/>
                  </a:cubicBezTo>
                  <a:cubicBezTo>
                    <a:pt x="5639" y="3844"/>
                    <a:pt x="5104" y="3466"/>
                    <a:pt x="5104" y="2773"/>
                  </a:cubicBezTo>
                  <a:cubicBezTo>
                    <a:pt x="5104" y="2237"/>
                    <a:pt x="5450" y="1796"/>
                    <a:pt x="5923" y="1607"/>
                  </a:cubicBezTo>
                  <a:lnTo>
                    <a:pt x="5923" y="1324"/>
                  </a:lnTo>
                  <a:cubicBezTo>
                    <a:pt x="5923" y="1103"/>
                    <a:pt x="6112" y="946"/>
                    <a:pt x="6301" y="946"/>
                  </a:cubicBezTo>
                  <a:close/>
                  <a:moveTo>
                    <a:pt x="1260" y="0"/>
                  </a:moveTo>
                  <a:cubicBezTo>
                    <a:pt x="599" y="0"/>
                    <a:pt x="0" y="536"/>
                    <a:pt x="0" y="1261"/>
                  </a:cubicBezTo>
                  <a:lnTo>
                    <a:pt x="0" y="7719"/>
                  </a:lnTo>
                  <a:lnTo>
                    <a:pt x="12697" y="7719"/>
                  </a:lnTo>
                  <a:lnTo>
                    <a:pt x="12697" y="1261"/>
                  </a:lnTo>
                  <a:cubicBezTo>
                    <a:pt x="12697" y="536"/>
                    <a:pt x="12129" y="0"/>
                    <a:pt x="114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2" name="Google Shape;7182;p85"/>
          <p:cNvGrpSpPr/>
          <p:nvPr/>
        </p:nvGrpSpPr>
        <p:grpSpPr>
          <a:xfrm>
            <a:off x="2163165" y="2745078"/>
            <a:ext cx="365438" cy="360001"/>
            <a:chOff x="-60991775" y="3376900"/>
            <a:chExt cx="315850" cy="311150"/>
          </a:xfrm>
        </p:grpSpPr>
        <p:sp>
          <p:nvSpPr>
            <p:cNvPr id="7183" name="Google Shape;7183;p85"/>
            <p:cNvSpPr/>
            <p:nvPr/>
          </p:nvSpPr>
          <p:spPr>
            <a:xfrm>
              <a:off x="-60991000" y="3376900"/>
              <a:ext cx="315075" cy="311150"/>
            </a:xfrm>
            <a:custGeom>
              <a:avLst/>
              <a:gdLst/>
              <a:ahLst/>
              <a:cxnLst/>
              <a:rect l="l" t="t" r="r" b="b"/>
              <a:pathLst>
                <a:path w="12603" h="12446" extrusionOk="0">
                  <a:moveTo>
                    <a:pt x="11136" y="1"/>
                  </a:moveTo>
                  <a:cubicBezTo>
                    <a:pt x="11054" y="1"/>
                    <a:pt x="10975" y="1"/>
                    <a:pt x="10902" y="1"/>
                  </a:cubicBezTo>
                  <a:cubicBezTo>
                    <a:pt x="10429" y="1"/>
                    <a:pt x="10051" y="159"/>
                    <a:pt x="9736" y="474"/>
                  </a:cubicBezTo>
                  <a:lnTo>
                    <a:pt x="3561" y="6649"/>
                  </a:lnTo>
                  <a:lnTo>
                    <a:pt x="2301" y="6428"/>
                  </a:lnTo>
                  <a:cubicBezTo>
                    <a:pt x="2278" y="6423"/>
                    <a:pt x="2253" y="6420"/>
                    <a:pt x="2229" y="6420"/>
                  </a:cubicBezTo>
                  <a:cubicBezTo>
                    <a:pt x="2119" y="6420"/>
                    <a:pt x="2000" y="6471"/>
                    <a:pt x="1923" y="6523"/>
                  </a:cubicBezTo>
                  <a:lnTo>
                    <a:pt x="158" y="8319"/>
                  </a:lnTo>
                  <a:cubicBezTo>
                    <a:pt x="32" y="8382"/>
                    <a:pt x="1" y="8539"/>
                    <a:pt x="32" y="8697"/>
                  </a:cubicBezTo>
                  <a:cubicBezTo>
                    <a:pt x="95" y="8823"/>
                    <a:pt x="190" y="8949"/>
                    <a:pt x="347" y="8980"/>
                  </a:cubicBezTo>
                  <a:lnTo>
                    <a:pt x="2994" y="9484"/>
                  </a:lnTo>
                  <a:lnTo>
                    <a:pt x="3498" y="12131"/>
                  </a:lnTo>
                  <a:cubicBezTo>
                    <a:pt x="3561" y="12288"/>
                    <a:pt x="3624" y="12414"/>
                    <a:pt x="3782" y="12446"/>
                  </a:cubicBezTo>
                  <a:lnTo>
                    <a:pt x="3908" y="12446"/>
                  </a:lnTo>
                  <a:cubicBezTo>
                    <a:pt x="4034" y="12446"/>
                    <a:pt x="4128" y="12414"/>
                    <a:pt x="4254" y="12414"/>
                  </a:cubicBezTo>
                  <a:lnTo>
                    <a:pt x="6018" y="10619"/>
                  </a:lnTo>
                  <a:cubicBezTo>
                    <a:pt x="6144" y="10556"/>
                    <a:pt x="6176" y="10398"/>
                    <a:pt x="6144" y="10272"/>
                  </a:cubicBezTo>
                  <a:lnTo>
                    <a:pt x="5924" y="9012"/>
                  </a:lnTo>
                  <a:lnTo>
                    <a:pt x="12099" y="2837"/>
                  </a:lnTo>
                  <a:cubicBezTo>
                    <a:pt x="12414" y="2522"/>
                    <a:pt x="12571" y="2081"/>
                    <a:pt x="12571" y="1671"/>
                  </a:cubicBezTo>
                  <a:cubicBezTo>
                    <a:pt x="12571" y="1199"/>
                    <a:pt x="12603" y="600"/>
                    <a:pt x="12288" y="285"/>
                  </a:cubicBezTo>
                  <a:cubicBezTo>
                    <a:pt x="12025" y="22"/>
                    <a:pt x="11544" y="1"/>
                    <a:pt x="11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85"/>
            <p:cNvSpPr/>
            <p:nvPr/>
          </p:nvSpPr>
          <p:spPr>
            <a:xfrm>
              <a:off x="-60991775" y="3404275"/>
              <a:ext cx="174875" cy="89250"/>
            </a:xfrm>
            <a:custGeom>
              <a:avLst/>
              <a:gdLst/>
              <a:ahLst/>
              <a:cxnLst/>
              <a:rect l="l" t="t" r="r" b="b"/>
              <a:pathLst>
                <a:path w="6995" h="3570" extrusionOk="0">
                  <a:moveTo>
                    <a:pt x="1632" y="1"/>
                  </a:moveTo>
                  <a:cubicBezTo>
                    <a:pt x="1523" y="1"/>
                    <a:pt x="1407" y="57"/>
                    <a:pt x="1355" y="135"/>
                  </a:cubicBezTo>
                  <a:lnTo>
                    <a:pt x="158" y="1301"/>
                  </a:lnTo>
                  <a:cubicBezTo>
                    <a:pt x="95" y="1395"/>
                    <a:pt x="0" y="1553"/>
                    <a:pt x="32" y="1710"/>
                  </a:cubicBezTo>
                  <a:cubicBezTo>
                    <a:pt x="126" y="1773"/>
                    <a:pt x="189" y="1899"/>
                    <a:pt x="315" y="1931"/>
                  </a:cubicBezTo>
                  <a:lnTo>
                    <a:pt x="4317" y="3569"/>
                  </a:lnTo>
                  <a:lnTo>
                    <a:pt x="6995" y="891"/>
                  </a:lnTo>
                  <a:lnTo>
                    <a:pt x="1702" y="9"/>
                  </a:lnTo>
                  <a:cubicBezTo>
                    <a:pt x="1679" y="4"/>
                    <a:pt x="1656" y="1"/>
                    <a:pt x="1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85"/>
            <p:cNvSpPr/>
            <p:nvPr/>
          </p:nvSpPr>
          <p:spPr>
            <a:xfrm>
              <a:off x="-60795650" y="3513975"/>
              <a:ext cx="89000" cy="173300"/>
            </a:xfrm>
            <a:custGeom>
              <a:avLst/>
              <a:gdLst/>
              <a:ahLst/>
              <a:cxnLst/>
              <a:rect l="l" t="t" r="r" b="b"/>
              <a:pathLst>
                <a:path w="3560" h="6932" extrusionOk="0">
                  <a:moveTo>
                    <a:pt x="2678" y="0"/>
                  </a:moveTo>
                  <a:lnTo>
                    <a:pt x="0" y="2678"/>
                  </a:lnTo>
                  <a:lnTo>
                    <a:pt x="1607" y="6679"/>
                  </a:lnTo>
                  <a:cubicBezTo>
                    <a:pt x="1638" y="6805"/>
                    <a:pt x="1764" y="6931"/>
                    <a:pt x="1922" y="6931"/>
                  </a:cubicBezTo>
                  <a:lnTo>
                    <a:pt x="1985" y="6931"/>
                  </a:lnTo>
                  <a:cubicBezTo>
                    <a:pt x="2111" y="6931"/>
                    <a:pt x="2206" y="6900"/>
                    <a:pt x="2269" y="6805"/>
                  </a:cubicBezTo>
                  <a:lnTo>
                    <a:pt x="3466" y="5640"/>
                  </a:lnTo>
                  <a:cubicBezTo>
                    <a:pt x="3529" y="5545"/>
                    <a:pt x="3560" y="5388"/>
                    <a:pt x="3560" y="5262"/>
                  </a:cubicBezTo>
                  <a:lnTo>
                    <a:pt x="267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86" name="Google Shape;7186;p85"/>
          <p:cNvGrpSpPr/>
          <p:nvPr/>
        </p:nvGrpSpPr>
        <p:grpSpPr>
          <a:xfrm>
            <a:off x="2162702" y="3195942"/>
            <a:ext cx="366364" cy="359075"/>
            <a:chOff x="-60988625" y="3740800"/>
            <a:chExt cx="316650" cy="310350"/>
          </a:xfrm>
        </p:grpSpPr>
        <p:sp>
          <p:nvSpPr>
            <p:cNvPr id="7187" name="Google Shape;7187;p85"/>
            <p:cNvSpPr/>
            <p:nvPr/>
          </p:nvSpPr>
          <p:spPr>
            <a:xfrm>
              <a:off x="-60988625" y="3740800"/>
              <a:ext cx="311125" cy="310350"/>
            </a:xfrm>
            <a:custGeom>
              <a:avLst/>
              <a:gdLst/>
              <a:ahLst/>
              <a:cxnLst/>
              <a:rect l="l" t="t" r="r" b="b"/>
              <a:pathLst>
                <a:path w="12445" h="12414" extrusionOk="0">
                  <a:moveTo>
                    <a:pt x="7026" y="1670"/>
                  </a:moveTo>
                  <a:cubicBezTo>
                    <a:pt x="7278" y="1670"/>
                    <a:pt x="7467" y="1859"/>
                    <a:pt x="7467" y="2111"/>
                  </a:cubicBezTo>
                  <a:cubicBezTo>
                    <a:pt x="7467" y="2332"/>
                    <a:pt x="7278" y="2490"/>
                    <a:pt x="7026" y="2490"/>
                  </a:cubicBezTo>
                  <a:lnTo>
                    <a:pt x="2080" y="2490"/>
                  </a:lnTo>
                  <a:cubicBezTo>
                    <a:pt x="1828" y="2490"/>
                    <a:pt x="1639" y="2300"/>
                    <a:pt x="1639" y="2111"/>
                  </a:cubicBezTo>
                  <a:cubicBezTo>
                    <a:pt x="1639" y="1828"/>
                    <a:pt x="1828" y="1670"/>
                    <a:pt x="2080" y="1670"/>
                  </a:cubicBezTo>
                  <a:close/>
                  <a:moveTo>
                    <a:pt x="7026" y="4159"/>
                  </a:moveTo>
                  <a:cubicBezTo>
                    <a:pt x="7278" y="4159"/>
                    <a:pt x="7467" y="4348"/>
                    <a:pt x="7467" y="4537"/>
                  </a:cubicBezTo>
                  <a:cubicBezTo>
                    <a:pt x="7467" y="4789"/>
                    <a:pt x="7278" y="4978"/>
                    <a:pt x="7026" y="4978"/>
                  </a:cubicBezTo>
                  <a:lnTo>
                    <a:pt x="2080" y="4978"/>
                  </a:lnTo>
                  <a:cubicBezTo>
                    <a:pt x="1828" y="4978"/>
                    <a:pt x="1639" y="4789"/>
                    <a:pt x="1639" y="4537"/>
                  </a:cubicBezTo>
                  <a:cubicBezTo>
                    <a:pt x="1639" y="4317"/>
                    <a:pt x="1828" y="4159"/>
                    <a:pt x="2080" y="4159"/>
                  </a:cubicBezTo>
                  <a:close/>
                  <a:moveTo>
                    <a:pt x="7026" y="6648"/>
                  </a:moveTo>
                  <a:cubicBezTo>
                    <a:pt x="7278" y="6648"/>
                    <a:pt x="7467" y="6837"/>
                    <a:pt x="7467" y="7058"/>
                  </a:cubicBezTo>
                  <a:cubicBezTo>
                    <a:pt x="7467" y="7310"/>
                    <a:pt x="7278" y="7467"/>
                    <a:pt x="7026" y="7467"/>
                  </a:cubicBezTo>
                  <a:lnTo>
                    <a:pt x="2080" y="7467"/>
                  </a:lnTo>
                  <a:cubicBezTo>
                    <a:pt x="1828" y="7467"/>
                    <a:pt x="1639" y="7278"/>
                    <a:pt x="1639" y="7058"/>
                  </a:cubicBezTo>
                  <a:cubicBezTo>
                    <a:pt x="1639" y="6806"/>
                    <a:pt x="1828" y="6648"/>
                    <a:pt x="2080" y="6648"/>
                  </a:cubicBezTo>
                  <a:close/>
                  <a:moveTo>
                    <a:pt x="7026" y="9106"/>
                  </a:moveTo>
                  <a:cubicBezTo>
                    <a:pt x="7278" y="9106"/>
                    <a:pt x="7467" y="9295"/>
                    <a:pt x="7467" y="9515"/>
                  </a:cubicBezTo>
                  <a:cubicBezTo>
                    <a:pt x="7467" y="9736"/>
                    <a:pt x="7278" y="9893"/>
                    <a:pt x="7026" y="9893"/>
                  </a:cubicBezTo>
                  <a:lnTo>
                    <a:pt x="2080" y="9893"/>
                  </a:lnTo>
                  <a:cubicBezTo>
                    <a:pt x="1828" y="9893"/>
                    <a:pt x="1639" y="9704"/>
                    <a:pt x="1639" y="9515"/>
                  </a:cubicBezTo>
                  <a:cubicBezTo>
                    <a:pt x="1639" y="9263"/>
                    <a:pt x="1828" y="9106"/>
                    <a:pt x="2080" y="9106"/>
                  </a:cubicBezTo>
                  <a:close/>
                  <a:moveTo>
                    <a:pt x="11500" y="10775"/>
                  </a:moveTo>
                  <a:cubicBezTo>
                    <a:pt x="11342" y="11248"/>
                    <a:pt x="10870" y="11594"/>
                    <a:pt x="10303" y="11594"/>
                  </a:cubicBezTo>
                  <a:cubicBezTo>
                    <a:pt x="9767" y="11594"/>
                    <a:pt x="9326" y="11248"/>
                    <a:pt x="9137" y="10775"/>
                  </a:cubicBezTo>
                  <a:close/>
                  <a:moveTo>
                    <a:pt x="1261" y="1"/>
                  </a:moveTo>
                  <a:cubicBezTo>
                    <a:pt x="568" y="1"/>
                    <a:pt x="32" y="568"/>
                    <a:pt x="32" y="1229"/>
                  </a:cubicBezTo>
                  <a:lnTo>
                    <a:pt x="32" y="10334"/>
                  </a:lnTo>
                  <a:cubicBezTo>
                    <a:pt x="0" y="11468"/>
                    <a:pt x="946" y="12414"/>
                    <a:pt x="2080" y="12414"/>
                  </a:cubicBezTo>
                  <a:lnTo>
                    <a:pt x="10334" y="12414"/>
                  </a:lnTo>
                  <a:cubicBezTo>
                    <a:pt x="11500" y="12414"/>
                    <a:pt x="12445" y="11468"/>
                    <a:pt x="12445" y="10334"/>
                  </a:cubicBezTo>
                  <a:cubicBezTo>
                    <a:pt x="12445" y="10082"/>
                    <a:pt x="12224" y="9893"/>
                    <a:pt x="12004" y="9893"/>
                  </a:cubicBezTo>
                  <a:lnTo>
                    <a:pt x="9074" y="9893"/>
                  </a:lnTo>
                  <a:lnTo>
                    <a:pt x="9074" y="1229"/>
                  </a:lnTo>
                  <a:cubicBezTo>
                    <a:pt x="9074" y="568"/>
                    <a:pt x="8538" y="1"/>
                    <a:pt x="78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85"/>
            <p:cNvSpPr/>
            <p:nvPr/>
          </p:nvSpPr>
          <p:spPr>
            <a:xfrm>
              <a:off x="-60742100" y="3920375"/>
              <a:ext cx="68550" cy="55175"/>
            </a:xfrm>
            <a:custGeom>
              <a:avLst/>
              <a:gdLst/>
              <a:ahLst/>
              <a:cxnLst/>
              <a:rect l="l" t="t" r="r" b="b"/>
              <a:pathLst>
                <a:path w="2742" h="2207" extrusionOk="0">
                  <a:moveTo>
                    <a:pt x="0" y="1"/>
                  </a:moveTo>
                  <a:lnTo>
                    <a:pt x="0" y="32"/>
                  </a:lnTo>
                  <a:lnTo>
                    <a:pt x="1009" y="1986"/>
                  </a:lnTo>
                  <a:cubicBezTo>
                    <a:pt x="1103" y="2080"/>
                    <a:pt x="1261" y="2206"/>
                    <a:pt x="1418" y="2206"/>
                  </a:cubicBezTo>
                  <a:cubicBezTo>
                    <a:pt x="1576" y="2206"/>
                    <a:pt x="1733" y="2143"/>
                    <a:pt x="1796" y="1986"/>
                  </a:cubicBezTo>
                  <a:lnTo>
                    <a:pt x="2741" y="32"/>
                  </a:lnTo>
                  <a:lnTo>
                    <a:pt x="274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85"/>
            <p:cNvSpPr/>
            <p:nvPr/>
          </p:nvSpPr>
          <p:spPr>
            <a:xfrm>
              <a:off x="-60740525" y="3741600"/>
              <a:ext cx="68550" cy="158325"/>
            </a:xfrm>
            <a:custGeom>
              <a:avLst/>
              <a:gdLst/>
              <a:ahLst/>
              <a:cxnLst/>
              <a:rect l="l" t="t" r="r" b="b"/>
              <a:pathLst>
                <a:path w="2742" h="6333" extrusionOk="0">
                  <a:moveTo>
                    <a:pt x="1796" y="819"/>
                  </a:moveTo>
                  <a:cubicBezTo>
                    <a:pt x="1891" y="819"/>
                    <a:pt x="1922" y="882"/>
                    <a:pt x="1922" y="945"/>
                  </a:cubicBezTo>
                  <a:lnTo>
                    <a:pt x="1922" y="1638"/>
                  </a:lnTo>
                  <a:lnTo>
                    <a:pt x="820" y="1638"/>
                  </a:lnTo>
                  <a:lnTo>
                    <a:pt x="820" y="945"/>
                  </a:lnTo>
                  <a:cubicBezTo>
                    <a:pt x="820" y="851"/>
                    <a:pt x="883" y="819"/>
                    <a:pt x="977" y="819"/>
                  </a:cubicBezTo>
                  <a:close/>
                  <a:moveTo>
                    <a:pt x="977" y="0"/>
                  </a:moveTo>
                  <a:cubicBezTo>
                    <a:pt x="410" y="0"/>
                    <a:pt x="1" y="410"/>
                    <a:pt x="1" y="945"/>
                  </a:cubicBezTo>
                  <a:lnTo>
                    <a:pt x="1" y="6333"/>
                  </a:lnTo>
                  <a:lnTo>
                    <a:pt x="2741" y="6333"/>
                  </a:lnTo>
                  <a:lnTo>
                    <a:pt x="2741" y="945"/>
                  </a:lnTo>
                  <a:cubicBezTo>
                    <a:pt x="2741" y="410"/>
                    <a:pt x="2300"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0" name="Google Shape;7190;p85"/>
          <p:cNvGrpSpPr/>
          <p:nvPr/>
        </p:nvGrpSpPr>
        <p:grpSpPr>
          <a:xfrm>
            <a:off x="2162702" y="3651393"/>
            <a:ext cx="366364" cy="365207"/>
            <a:chOff x="-60987850" y="4100950"/>
            <a:chExt cx="316650" cy="315650"/>
          </a:xfrm>
        </p:grpSpPr>
        <p:sp>
          <p:nvSpPr>
            <p:cNvPr id="7191" name="Google Shape;7191;p85"/>
            <p:cNvSpPr/>
            <p:nvPr/>
          </p:nvSpPr>
          <p:spPr>
            <a:xfrm>
              <a:off x="-60987850" y="4355925"/>
              <a:ext cx="315875" cy="60675"/>
            </a:xfrm>
            <a:custGeom>
              <a:avLst/>
              <a:gdLst/>
              <a:ahLst/>
              <a:cxnLst/>
              <a:rect l="l" t="t" r="r" b="b"/>
              <a:pathLst>
                <a:path w="12635" h="2427" extrusionOk="0">
                  <a:moveTo>
                    <a:pt x="1230" y="1"/>
                  </a:moveTo>
                  <a:cubicBezTo>
                    <a:pt x="537" y="1"/>
                    <a:pt x="1" y="536"/>
                    <a:pt x="1" y="1198"/>
                  </a:cubicBezTo>
                  <a:lnTo>
                    <a:pt x="1" y="2049"/>
                  </a:lnTo>
                  <a:cubicBezTo>
                    <a:pt x="1" y="2269"/>
                    <a:pt x="190" y="2427"/>
                    <a:pt x="379" y="2427"/>
                  </a:cubicBezTo>
                  <a:lnTo>
                    <a:pt x="12256" y="2427"/>
                  </a:lnTo>
                  <a:cubicBezTo>
                    <a:pt x="12477" y="2427"/>
                    <a:pt x="12634" y="2238"/>
                    <a:pt x="12634" y="2049"/>
                  </a:cubicBezTo>
                  <a:lnTo>
                    <a:pt x="12634" y="1198"/>
                  </a:lnTo>
                  <a:cubicBezTo>
                    <a:pt x="12634" y="536"/>
                    <a:pt x="12099" y="1"/>
                    <a:pt x="114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85"/>
            <p:cNvSpPr/>
            <p:nvPr/>
          </p:nvSpPr>
          <p:spPr>
            <a:xfrm>
              <a:off x="-60987050" y="4100950"/>
              <a:ext cx="315850" cy="123475"/>
            </a:xfrm>
            <a:custGeom>
              <a:avLst/>
              <a:gdLst/>
              <a:ahLst/>
              <a:cxnLst/>
              <a:rect l="l" t="t" r="r" b="b"/>
              <a:pathLst>
                <a:path w="12634" h="4939" extrusionOk="0">
                  <a:moveTo>
                    <a:pt x="6270" y="2355"/>
                  </a:moveTo>
                  <a:cubicBezTo>
                    <a:pt x="6490" y="2355"/>
                    <a:pt x="6711" y="2544"/>
                    <a:pt x="6711" y="2796"/>
                  </a:cubicBezTo>
                  <a:cubicBezTo>
                    <a:pt x="6711" y="2985"/>
                    <a:pt x="6490" y="3174"/>
                    <a:pt x="6270" y="3174"/>
                  </a:cubicBezTo>
                  <a:cubicBezTo>
                    <a:pt x="6018" y="3174"/>
                    <a:pt x="5860" y="2985"/>
                    <a:pt x="5860" y="2796"/>
                  </a:cubicBezTo>
                  <a:cubicBezTo>
                    <a:pt x="5860" y="2544"/>
                    <a:pt x="6081" y="2355"/>
                    <a:pt x="6270" y="2355"/>
                  </a:cubicBezTo>
                  <a:close/>
                  <a:moveTo>
                    <a:pt x="6290" y="0"/>
                  </a:moveTo>
                  <a:cubicBezTo>
                    <a:pt x="6238" y="0"/>
                    <a:pt x="6191" y="8"/>
                    <a:pt x="6144" y="24"/>
                  </a:cubicBezTo>
                  <a:lnTo>
                    <a:pt x="252" y="2513"/>
                  </a:lnTo>
                  <a:cubicBezTo>
                    <a:pt x="95" y="2576"/>
                    <a:pt x="0" y="2702"/>
                    <a:pt x="0" y="2891"/>
                  </a:cubicBezTo>
                  <a:lnTo>
                    <a:pt x="0" y="4561"/>
                  </a:lnTo>
                  <a:cubicBezTo>
                    <a:pt x="0" y="4781"/>
                    <a:pt x="189" y="4939"/>
                    <a:pt x="410" y="4939"/>
                  </a:cubicBezTo>
                  <a:lnTo>
                    <a:pt x="12256" y="4939"/>
                  </a:lnTo>
                  <a:cubicBezTo>
                    <a:pt x="12476" y="4939"/>
                    <a:pt x="12634" y="4750"/>
                    <a:pt x="12634" y="4561"/>
                  </a:cubicBezTo>
                  <a:lnTo>
                    <a:pt x="12634" y="2891"/>
                  </a:lnTo>
                  <a:cubicBezTo>
                    <a:pt x="12602" y="2702"/>
                    <a:pt x="12539" y="2544"/>
                    <a:pt x="12382" y="2513"/>
                  </a:cubicBezTo>
                  <a:lnTo>
                    <a:pt x="6459" y="24"/>
                  </a:lnTo>
                  <a:cubicBezTo>
                    <a:pt x="6396" y="8"/>
                    <a:pt x="6341" y="0"/>
                    <a:pt x="62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85"/>
            <p:cNvSpPr/>
            <p:nvPr/>
          </p:nvSpPr>
          <p:spPr>
            <a:xfrm>
              <a:off x="-60757075" y="4245675"/>
              <a:ext cx="61475" cy="89025"/>
            </a:xfrm>
            <a:custGeom>
              <a:avLst/>
              <a:gdLst/>
              <a:ahLst/>
              <a:cxnLst/>
              <a:rect l="l" t="t" r="r" b="b"/>
              <a:pathLst>
                <a:path w="2459" h="3561" extrusionOk="0">
                  <a:moveTo>
                    <a:pt x="1" y="0"/>
                  </a:moveTo>
                  <a:lnTo>
                    <a:pt x="1" y="3560"/>
                  </a:lnTo>
                  <a:lnTo>
                    <a:pt x="2458" y="3560"/>
                  </a:lnTo>
                  <a:lnTo>
                    <a:pt x="24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85"/>
            <p:cNvSpPr/>
            <p:nvPr/>
          </p:nvSpPr>
          <p:spPr>
            <a:xfrm>
              <a:off x="-60861025"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85"/>
            <p:cNvSpPr/>
            <p:nvPr/>
          </p:nvSpPr>
          <p:spPr>
            <a:xfrm>
              <a:off x="-60964200" y="4245675"/>
              <a:ext cx="62225" cy="89025"/>
            </a:xfrm>
            <a:custGeom>
              <a:avLst/>
              <a:gdLst/>
              <a:ahLst/>
              <a:cxnLst/>
              <a:rect l="l" t="t" r="r" b="b"/>
              <a:pathLst>
                <a:path w="2489" h="3561" extrusionOk="0">
                  <a:moveTo>
                    <a:pt x="0" y="0"/>
                  </a:moveTo>
                  <a:lnTo>
                    <a:pt x="0" y="3560"/>
                  </a:lnTo>
                  <a:lnTo>
                    <a:pt x="2489" y="356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96" name="Google Shape;7196;p85"/>
          <p:cNvGrpSpPr/>
          <p:nvPr/>
        </p:nvGrpSpPr>
        <p:grpSpPr>
          <a:xfrm>
            <a:off x="3932486" y="3196853"/>
            <a:ext cx="369083" cy="357253"/>
            <a:chOff x="-59447250" y="3706150"/>
            <a:chExt cx="319000" cy="308775"/>
          </a:xfrm>
        </p:grpSpPr>
        <p:sp>
          <p:nvSpPr>
            <p:cNvPr id="7197" name="Google Shape;7197;p85"/>
            <p:cNvSpPr/>
            <p:nvPr/>
          </p:nvSpPr>
          <p:spPr>
            <a:xfrm>
              <a:off x="-59381875" y="3922750"/>
              <a:ext cx="79575" cy="29950"/>
            </a:xfrm>
            <a:custGeom>
              <a:avLst/>
              <a:gdLst/>
              <a:ahLst/>
              <a:cxnLst/>
              <a:rect l="l" t="t" r="r" b="b"/>
              <a:pathLst>
                <a:path w="3183" h="1198" extrusionOk="0">
                  <a:moveTo>
                    <a:pt x="1607" y="0"/>
                  </a:moveTo>
                  <a:cubicBezTo>
                    <a:pt x="820" y="0"/>
                    <a:pt x="190" y="504"/>
                    <a:pt x="1" y="1197"/>
                  </a:cubicBezTo>
                  <a:lnTo>
                    <a:pt x="3183" y="1197"/>
                  </a:lnTo>
                  <a:cubicBezTo>
                    <a:pt x="3025" y="536"/>
                    <a:pt x="2363"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85"/>
            <p:cNvSpPr/>
            <p:nvPr/>
          </p:nvSpPr>
          <p:spPr>
            <a:xfrm>
              <a:off x="-59364550" y="3861525"/>
              <a:ext cx="43350" cy="40900"/>
            </a:xfrm>
            <a:custGeom>
              <a:avLst/>
              <a:gdLst/>
              <a:ahLst/>
              <a:cxnLst/>
              <a:rect l="l" t="t" r="r" b="b"/>
              <a:pathLst>
                <a:path w="1734" h="1636" extrusionOk="0">
                  <a:moveTo>
                    <a:pt x="858" y="0"/>
                  </a:moveTo>
                  <a:cubicBezTo>
                    <a:pt x="784" y="0"/>
                    <a:pt x="707" y="8"/>
                    <a:pt x="631" y="23"/>
                  </a:cubicBezTo>
                  <a:cubicBezTo>
                    <a:pt x="347" y="118"/>
                    <a:pt x="127" y="307"/>
                    <a:pt x="95" y="590"/>
                  </a:cubicBezTo>
                  <a:cubicBezTo>
                    <a:pt x="1" y="906"/>
                    <a:pt x="95" y="1189"/>
                    <a:pt x="284" y="1410"/>
                  </a:cubicBezTo>
                  <a:cubicBezTo>
                    <a:pt x="446" y="1548"/>
                    <a:pt x="658" y="1636"/>
                    <a:pt x="871" y="1636"/>
                  </a:cubicBezTo>
                  <a:cubicBezTo>
                    <a:pt x="949" y="1636"/>
                    <a:pt x="1027" y="1624"/>
                    <a:pt x="1103" y="1599"/>
                  </a:cubicBezTo>
                  <a:cubicBezTo>
                    <a:pt x="1387" y="1536"/>
                    <a:pt x="1607" y="1347"/>
                    <a:pt x="1670" y="1063"/>
                  </a:cubicBezTo>
                  <a:cubicBezTo>
                    <a:pt x="1733" y="748"/>
                    <a:pt x="1670" y="464"/>
                    <a:pt x="1450" y="244"/>
                  </a:cubicBezTo>
                  <a:cubicBezTo>
                    <a:pt x="1307" y="77"/>
                    <a:pt x="1091" y="0"/>
                    <a:pt x="8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85"/>
            <p:cNvSpPr/>
            <p:nvPr/>
          </p:nvSpPr>
          <p:spPr>
            <a:xfrm>
              <a:off x="-59447250" y="3706150"/>
              <a:ext cx="319000" cy="308775"/>
            </a:xfrm>
            <a:custGeom>
              <a:avLst/>
              <a:gdLst/>
              <a:ahLst/>
              <a:cxnLst/>
              <a:rect l="l" t="t" r="r" b="b"/>
              <a:pathLst>
                <a:path w="12760" h="12351" extrusionOk="0">
                  <a:moveTo>
                    <a:pt x="6428" y="820"/>
                  </a:moveTo>
                  <a:cubicBezTo>
                    <a:pt x="6900" y="820"/>
                    <a:pt x="7247" y="1166"/>
                    <a:pt x="7247" y="1639"/>
                  </a:cubicBezTo>
                  <a:lnTo>
                    <a:pt x="7247" y="4128"/>
                  </a:lnTo>
                  <a:lnTo>
                    <a:pt x="5609" y="4128"/>
                  </a:lnTo>
                  <a:lnTo>
                    <a:pt x="5609" y="1639"/>
                  </a:lnTo>
                  <a:cubicBezTo>
                    <a:pt x="5609" y="1166"/>
                    <a:pt x="5955" y="820"/>
                    <a:pt x="6428" y="820"/>
                  </a:cubicBezTo>
                  <a:close/>
                  <a:moveTo>
                    <a:pt x="10681" y="6616"/>
                  </a:moveTo>
                  <a:cubicBezTo>
                    <a:pt x="10901" y="6616"/>
                    <a:pt x="11059" y="6805"/>
                    <a:pt x="11059" y="6994"/>
                  </a:cubicBezTo>
                  <a:cubicBezTo>
                    <a:pt x="11122" y="7247"/>
                    <a:pt x="10901" y="7436"/>
                    <a:pt x="10681" y="7436"/>
                  </a:cubicBezTo>
                  <a:lnTo>
                    <a:pt x="8192" y="7436"/>
                  </a:lnTo>
                  <a:cubicBezTo>
                    <a:pt x="7971" y="7436"/>
                    <a:pt x="7751" y="7247"/>
                    <a:pt x="7751" y="6994"/>
                  </a:cubicBezTo>
                  <a:cubicBezTo>
                    <a:pt x="7751" y="6742"/>
                    <a:pt x="7971" y="6616"/>
                    <a:pt x="8192" y="6616"/>
                  </a:cubicBezTo>
                  <a:close/>
                  <a:moveTo>
                    <a:pt x="10681" y="8255"/>
                  </a:moveTo>
                  <a:cubicBezTo>
                    <a:pt x="10901" y="8255"/>
                    <a:pt x="11059" y="8444"/>
                    <a:pt x="11059" y="8696"/>
                  </a:cubicBezTo>
                  <a:cubicBezTo>
                    <a:pt x="11122" y="8885"/>
                    <a:pt x="10901" y="9074"/>
                    <a:pt x="10681" y="9074"/>
                  </a:cubicBezTo>
                  <a:lnTo>
                    <a:pt x="8192" y="9074"/>
                  </a:lnTo>
                  <a:cubicBezTo>
                    <a:pt x="7971" y="9074"/>
                    <a:pt x="7751" y="8885"/>
                    <a:pt x="7751" y="8696"/>
                  </a:cubicBezTo>
                  <a:cubicBezTo>
                    <a:pt x="7751" y="8444"/>
                    <a:pt x="7971" y="8255"/>
                    <a:pt x="8192" y="8255"/>
                  </a:cubicBezTo>
                  <a:close/>
                  <a:moveTo>
                    <a:pt x="4233" y="5360"/>
                  </a:moveTo>
                  <a:cubicBezTo>
                    <a:pt x="4671" y="5360"/>
                    <a:pt x="5082" y="5531"/>
                    <a:pt x="5388" y="5860"/>
                  </a:cubicBezTo>
                  <a:cubicBezTo>
                    <a:pt x="5829" y="6301"/>
                    <a:pt x="5987" y="6868"/>
                    <a:pt x="5829" y="7467"/>
                  </a:cubicBezTo>
                  <a:cubicBezTo>
                    <a:pt x="5766" y="7751"/>
                    <a:pt x="5640" y="7971"/>
                    <a:pt x="5451" y="8192"/>
                  </a:cubicBezTo>
                  <a:cubicBezTo>
                    <a:pt x="6176" y="8601"/>
                    <a:pt x="6711" y="9389"/>
                    <a:pt x="6711" y="10334"/>
                  </a:cubicBezTo>
                  <a:cubicBezTo>
                    <a:pt x="6711" y="10555"/>
                    <a:pt x="6491" y="10744"/>
                    <a:pt x="6270" y="10744"/>
                  </a:cubicBezTo>
                  <a:lnTo>
                    <a:pt x="2143" y="10744"/>
                  </a:lnTo>
                  <a:cubicBezTo>
                    <a:pt x="1891" y="10744"/>
                    <a:pt x="1733" y="10555"/>
                    <a:pt x="1733" y="10303"/>
                  </a:cubicBezTo>
                  <a:cubicBezTo>
                    <a:pt x="1733" y="9357"/>
                    <a:pt x="2238" y="8570"/>
                    <a:pt x="3025" y="8129"/>
                  </a:cubicBezTo>
                  <a:cubicBezTo>
                    <a:pt x="2647" y="7688"/>
                    <a:pt x="2490" y="7121"/>
                    <a:pt x="2647" y="6553"/>
                  </a:cubicBezTo>
                  <a:cubicBezTo>
                    <a:pt x="2805" y="6018"/>
                    <a:pt x="3246" y="5577"/>
                    <a:pt x="3781" y="5419"/>
                  </a:cubicBezTo>
                  <a:cubicBezTo>
                    <a:pt x="3933" y="5379"/>
                    <a:pt x="4084" y="5360"/>
                    <a:pt x="4233" y="5360"/>
                  </a:cubicBezTo>
                  <a:close/>
                  <a:moveTo>
                    <a:pt x="10681" y="9893"/>
                  </a:moveTo>
                  <a:cubicBezTo>
                    <a:pt x="10901" y="9893"/>
                    <a:pt x="11059" y="10113"/>
                    <a:pt x="11059" y="10303"/>
                  </a:cubicBezTo>
                  <a:cubicBezTo>
                    <a:pt x="11122" y="10555"/>
                    <a:pt x="10901" y="10744"/>
                    <a:pt x="10681" y="10744"/>
                  </a:cubicBezTo>
                  <a:lnTo>
                    <a:pt x="8192" y="10744"/>
                  </a:lnTo>
                  <a:cubicBezTo>
                    <a:pt x="7971" y="10744"/>
                    <a:pt x="7751" y="10555"/>
                    <a:pt x="7751" y="10303"/>
                  </a:cubicBezTo>
                  <a:cubicBezTo>
                    <a:pt x="7751" y="10050"/>
                    <a:pt x="7971" y="9893"/>
                    <a:pt x="8192" y="9893"/>
                  </a:cubicBezTo>
                  <a:close/>
                  <a:moveTo>
                    <a:pt x="6396" y="0"/>
                  </a:moveTo>
                  <a:cubicBezTo>
                    <a:pt x="5483" y="0"/>
                    <a:pt x="4726" y="725"/>
                    <a:pt x="4726" y="1639"/>
                  </a:cubicBezTo>
                  <a:lnTo>
                    <a:pt x="4726" y="2458"/>
                  </a:lnTo>
                  <a:lnTo>
                    <a:pt x="1261" y="2458"/>
                  </a:lnTo>
                  <a:cubicBezTo>
                    <a:pt x="599" y="2458"/>
                    <a:pt x="1" y="3025"/>
                    <a:pt x="1" y="3686"/>
                  </a:cubicBezTo>
                  <a:lnTo>
                    <a:pt x="1" y="11122"/>
                  </a:lnTo>
                  <a:cubicBezTo>
                    <a:pt x="1" y="11815"/>
                    <a:pt x="568" y="12350"/>
                    <a:pt x="1261" y="12350"/>
                  </a:cubicBezTo>
                  <a:lnTo>
                    <a:pt x="11468" y="12350"/>
                  </a:lnTo>
                  <a:cubicBezTo>
                    <a:pt x="12130" y="12350"/>
                    <a:pt x="12697" y="11815"/>
                    <a:pt x="12697" y="11122"/>
                  </a:cubicBezTo>
                  <a:lnTo>
                    <a:pt x="12697" y="3686"/>
                  </a:lnTo>
                  <a:cubicBezTo>
                    <a:pt x="12760" y="3025"/>
                    <a:pt x="12162" y="2458"/>
                    <a:pt x="11500" y="2458"/>
                  </a:cubicBezTo>
                  <a:lnTo>
                    <a:pt x="8034" y="2458"/>
                  </a:lnTo>
                  <a:lnTo>
                    <a:pt x="8034" y="1639"/>
                  </a:lnTo>
                  <a:cubicBezTo>
                    <a:pt x="8034" y="725"/>
                    <a:pt x="7278" y="0"/>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85"/>
            <p:cNvSpPr/>
            <p:nvPr/>
          </p:nvSpPr>
          <p:spPr>
            <a:xfrm>
              <a:off x="-59293650" y="3740025"/>
              <a:ext cx="14175" cy="14200"/>
            </a:xfrm>
            <a:custGeom>
              <a:avLst/>
              <a:gdLst/>
              <a:ahLst/>
              <a:cxnLst/>
              <a:rect l="l" t="t" r="r" b="b"/>
              <a:pathLst>
                <a:path w="567" h="568" extrusionOk="0">
                  <a:moveTo>
                    <a:pt x="284" y="0"/>
                  </a:moveTo>
                  <a:cubicBezTo>
                    <a:pt x="126" y="0"/>
                    <a:pt x="0" y="126"/>
                    <a:pt x="0" y="284"/>
                  </a:cubicBezTo>
                  <a:cubicBezTo>
                    <a:pt x="0" y="441"/>
                    <a:pt x="126" y="567"/>
                    <a:pt x="284" y="567"/>
                  </a:cubicBezTo>
                  <a:cubicBezTo>
                    <a:pt x="441" y="567"/>
                    <a:pt x="567" y="441"/>
                    <a:pt x="567" y="284"/>
                  </a:cubicBezTo>
                  <a:cubicBezTo>
                    <a:pt x="567" y="126"/>
                    <a:pt x="441" y="0"/>
                    <a:pt x="2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1" name="Google Shape;7201;p85"/>
          <p:cNvGrpSpPr/>
          <p:nvPr/>
        </p:nvGrpSpPr>
        <p:grpSpPr>
          <a:xfrm>
            <a:off x="1721214" y="1378164"/>
            <a:ext cx="368186" cy="364224"/>
            <a:chOff x="-64406125" y="3362225"/>
            <a:chExt cx="318225" cy="314800"/>
          </a:xfrm>
        </p:grpSpPr>
        <p:sp>
          <p:nvSpPr>
            <p:cNvPr id="7202" name="Google Shape;7202;p85"/>
            <p:cNvSpPr/>
            <p:nvPr/>
          </p:nvSpPr>
          <p:spPr>
            <a:xfrm>
              <a:off x="-64332100" y="3362225"/>
              <a:ext cx="170150" cy="199025"/>
            </a:xfrm>
            <a:custGeom>
              <a:avLst/>
              <a:gdLst/>
              <a:ahLst/>
              <a:cxnLst/>
              <a:rect l="l" t="t" r="r" b="b"/>
              <a:pathLst>
                <a:path w="6806" h="7961" extrusionOk="0">
                  <a:moveTo>
                    <a:pt x="4506" y="3266"/>
                  </a:moveTo>
                  <a:cubicBezTo>
                    <a:pt x="4569" y="3266"/>
                    <a:pt x="4601" y="3298"/>
                    <a:pt x="4632" y="3298"/>
                  </a:cubicBezTo>
                  <a:lnTo>
                    <a:pt x="5577" y="4621"/>
                  </a:lnTo>
                  <a:cubicBezTo>
                    <a:pt x="5420" y="5881"/>
                    <a:pt x="4664" y="7110"/>
                    <a:pt x="3403" y="7110"/>
                  </a:cubicBezTo>
                  <a:cubicBezTo>
                    <a:pt x="2206" y="7110"/>
                    <a:pt x="1419" y="5944"/>
                    <a:pt x="1261" y="4621"/>
                  </a:cubicBezTo>
                  <a:lnTo>
                    <a:pt x="2206" y="3298"/>
                  </a:lnTo>
                  <a:cubicBezTo>
                    <a:pt x="2238" y="3266"/>
                    <a:pt x="2269" y="3266"/>
                    <a:pt x="2301" y="3266"/>
                  </a:cubicBezTo>
                  <a:close/>
                  <a:moveTo>
                    <a:pt x="4055" y="1"/>
                  </a:moveTo>
                  <a:cubicBezTo>
                    <a:pt x="3400" y="1"/>
                    <a:pt x="2703" y="167"/>
                    <a:pt x="2049" y="494"/>
                  </a:cubicBezTo>
                  <a:cubicBezTo>
                    <a:pt x="1957" y="483"/>
                    <a:pt x="1867" y="478"/>
                    <a:pt x="1779" y="478"/>
                  </a:cubicBezTo>
                  <a:cubicBezTo>
                    <a:pt x="1354" y="478"/>
                    <a:pt x="976" y="600"/>
                    <a:pt x="662" y="809"/>
                  </a:cubicBezTo>
                  <a:cubicBezTo>
                    <a:pt x="347" y="1061"/>
                    <a:pt x="1" y="1534"/>
                    <a:pt x="1" y="2384"/>
                  </a:cubicBezTo>
                  <a:cubicBezTo>
                    <a:pt x="1" y="2857"/>
                    <a:pt x="95" y="3613"/>
                    <a:pt x="347" y="4621"/>
                  </a:cubicBezTo>
                  <a:cubicBezTo>
                    <a:pt x="473" y="4810"/>
                    <a:pt x="536" y="6070"/>
                    <a:pt x="1482" y="7078"/>
                  </a:cubicBezTo>
                  <a:cubicBezTo>
                    <a:pt x="2049" y="7646"/>
                    <a:pt x="2710" y="7961"/>
                    <a:pt x="3403" y="7961"/>
                  </a:cubicBezTo>
                  <a:cubicBezTo>
                    <a:pt x="5136" y="7961"/>
                    <a:pt x="6207" y="6417"/>
                    <a:pt x="6396" y="4621"/>
                  </a:cubicBezTo>
                  <a:cubicBezTo>
                    <a:pt x="6554" y="4085"/>
                    <a:pt x="6774" y="3046"/>
                    <a:pt x="6806" y="2447"/>
                  </a:cubicBezTo>
                  <a:cubicBezTo>
                    <a:pt x="6806" y="1565"/>
                    <a:pt x="6459" y="872"/>
                    <a:pt x="5703" y="431"/>
                  </a:cubicBezTo>
                  <a:cubicBezTo>
                    <a:pt x="5234" y="143"/>
                    <a:pt x="4662" y="1"/>
                    <a:pt x="40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85"/>
            <p:cNvSpPr/>
            <p:nvPr/>
          </p:nvSpPr>
          <p:spPr>
            <a:xfrm>
              <a:off x="-64406125" y="3559050"/>
              <a:ext cx="318225" cy="117975"/>
            </a:xfrm>
            <a:custGeom>
              <a:avLst/>
              <a:gdLst/>
              <a:ahLst/>
              <a:cxnLst/>
              <a:rect l="l" t="t" r="r" b="b"/>
              <a:pathLst>
                <a:path w="12729" h="4719" extrusionOk="0">
                  <a:moveTo>
                    <a:pt x="4474" y="1001"/>
                  </a:moveTo>
                  <a:lnTo>
                    <a:pt x="5797" y="2293"/>
                  </a:lnTo>
                  <a:lnTo>
                    <a:pt x="5199" y="2891"/>
                  </a:lnTo>
                  <a:lnTo>
                    <a:pt x="4002" y="1159"/>
                  </a:lnTo>
                  <a:cubicBezTo>
                    <a:pt x="4159" y="1096"/>
                    <a:pt x="4380" y="1064"/>
                    <a:pt x="4474" y="1001"/>
                  </a:cubicBezTo>
                  <a:close/>
                  <a:moveTo>
                    <a:pt x="8318" y="1001"/>
                  </a:moveTo>
                  <a:cubicBezTo>
                    <a:pt x="8475" y="1064"/>
                    <a:pt x="8633" y="1159"/>
                    <a:pt x="8790" y="1190"/>
                  </a:cubicBezTo>
                  <a:lnTo>
                    <a:pt x="7593" y="2891"/>
                  </a:lnTo>
                  <a:lnTo>
                    <a:pt x="6995" y="2293"/>
                  </a:lnTo>
                  <a:lnTo>
                    <a:pt x="8318" y="1001"/>
                  </a:lnTo>
                  <a:close/>
                  <a:moveTo>
                    <a:pt x="10681" y="3112"/>
                  </a:moveTo>
                  <a:cubicBezTo>
                    <a:pt x="10901" y="3112"/>
                    <a:pt x="11059" y="3301"/>
                    <a:pt x="11059" y="3553"/>
                  </a:cubicBezTo>
                  <a:cubicBezTo>
                    <a:pt x="11059" y="3742"/>
                    <a:pt x="10870" y="3931"/>
                    <a:pt x="10681" y="3931"/>
                  </a:cubicBezTo>
                  <a:lnTo>
                    <a:pt x="9578" y="3931"/>
                  </a:lnTo>
                  <a:cubicBezTo>
                    <a:pt x="9326" y="3931"/>
                    <a:pt x="9137" y="3742"/>
                    <a:pt x="9137" y="3553"/>
                  </a:cubicBezTo>
                  <a:cubicBezTo>
                    <a:pt x="9137" y="3301"/>
                    <a:pt x="9326" y="3112"/>
                    <a:pt x="9578" y="3112"/>
                  </a:cubicBezTo>
                  <a:close/>
                  <a:moveTo>
                    <a:pt x="4458" y="1"/>
                  </a:moveTo>
                  <a:cubicBezTo>
                    <a:pt x="4348" y="1"/>
                    <a:pt x="4238" y="40"/>
                    <a:pt x="4159" y="119"/>
                  </a:cubicBezTo>
                  <a:cubicBezTo>
                    <a:pt x="4065" y="245"/>
                    <a:pt x="3939" y="308"/>
                    <a:pt x="3781" y="308"/>
                  </a:cubicBezTo>
                  <a:lnTo>
                    <a:pt x="2395" y="308"/>
                  </a:lnTo>
                  <a:cubicBezTo>
                    <a:pt x="914" y="308"/>
                    <a:pt x="0" y="1442"/>
                    <a:pt x="0" y="2639"/>
                  </a:cubicBezTo>
                  <a:lnTo>
                    <a:pt x="0" y="4341"/>
                  </a:lnTo>
                  <a:cubicBezTo>
                    <a:pt x="0" y="4561"/>
                    <a:pt x="189" y="4719"/>
                    <a:pt x="441" y="4719"/>
                  </a:cubicBezTo>
                  <a:lnTo>
                    <a:pt x="12287" y="4719"/>
                  </a:lnTo>
                  <a:cubicBezTo>
                    <a:pt x="12508" y="4719"/>
                    <a:pt x="12665" y="4530"/>
                    <a:pt x="12665" y="4341"/>
                  </a:cubicBezTo>
                  <a:lnTo>
                    <a:pt x="12665" y="2639"/>
                  </a:lnTo>
                  <a:cubicBezTo>
                    <a:pt x="12728" y="1474"/>
                    <a:pt x="11783" y="371"/>
                    <a:pt x="10303" y="371"/>
                  </a:cubicBezTo>
                  <a:lnTo>
                    <a:pt x="8948" y="371"/>
                  </a:lnTo>
                  <a:cubicBezTo>
                    <a:pt x="8727" y="371"/>
                    <a:pt x="8664" y="277"/>
                    <a:pt x="8538" y="151"/>
                  </a:cubicBezTo>
                  <a:cubicBezTo>
                    <a:pt x="8456" y="52"/>
                    <a:pt x="8339" y="5"/>
                    <a:pt x="8219" y="5"/>
                  </a:cubicBezTo>
                  <a:cubicBezTo>
                    <a:pt x="8110" y="5"/>
                    <a:pt x="7998" y="44"/>
                    <a:pt x="7908" y="119"/>
                  </a:cubicBezTo>
                  <a:lnTo>
                    <a:pt x="6333" y="1694"/>
                  </a:lnTo>
                  <a:lnTo>
                    <a:pt x="4758" y="119"/>
                  </a:lnTo>
                  <a:cubicBezTo>
                    <a:pt x="4679" y="40"/>
                    <a:pt x="4569" y="1"/>
                    <a:pt x="4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4" name="Google Shape;7204;p85"/>
          <p:cNvSpPr/>
          <p:nvPr/>
        </p:nvSpPr>
        <p:spPr>
          <a:xfrm>
            <a:off x="1784421" y="1819628"/>
            <a:ext cx="241524" cy="367261"/>
          </a:xfrm>
          <a:custGeom>
            <a:avLst/>
            <a:gdLst/>
            <a:ahLst/>
            <a:cxnLst/>
            <a:rect l="l" t="t" r="r" b="b"/>
            <a:pathLst>
              <a:path w="8350" h="12697" extrusionOk="0">
                <a:moveTo>
                  <a:pt x="4222" y="1166"/>
                </a:moveTo>
                <a:cubicBezTo>
                  <a:pt x="4443" y="1166"/>
                  <a:pt x="4600" y="1386"/>
                  <a:pt x="4600" y="1607"/>
                </a:cubicBezTo>
                <a:lnTo>
                  <a:pt x="4600" y="1890"/>
                </a:lnTo>
                <a:cubicBezTo>
                  <a:pt x="5073" y="2048"/>
                  <a:pt x="5451" y="2520"/>
                  <a:pt x="5451" y="3088"/>
                </a:cubicBezTo>
                <a:cubicBezTo>
                  <a:pt x="5451" y="3308"/>
                  <a:pt x="5231" y="3497"/>
                  <a:pt x="5010" y="3497"/>
                </a:cubicBezTo>
                <a:cubicBezTo>
                  <a:pt x="4758" y="3497"/>
                  <a:pt x="4600" y="3308"/>
                  <a:pt x="4600" y="3088"/>
                </a:cubicBezTo>
                <a:cubicBezTo>
                  <a:pt x="4600" y="2835"/>
                  <a:pt x="4411" y="2678"/>
                  <a:pt x="4222" y="2678"/>
                </a:cubicBezTo>
                <a:cubicBezTo>
                  <a:pt x="3970" y="2678"/>
                  <a:pt x="3781" y="2867"/>
                  <a:pt x="3781" y="3088"/>
                </a:cubicBezTo>
                <a:cubicBezTo>
                  <a:pt x="3781" y="3308"/>
                  <a:pt x="4096" y="3529"/>
                  <a:pt x="4443" y="3781"/>
                </a:cubicBezTo>
                <a:cubicBezTo>
                  <a:pt x="4884" y="4096"/>
                  <a:pt x="5451" y="4505"/>
                  <a:pt x="5451" y="5167"/>
                </a:cubicBezTo>
                <a:cubicBezTo>
                  <a:pt x="5451" y="5702"/>
                  <a:pt x="5073" y="6143"/>
                  <a:pt x="4600" y="6333"/>
                </a:cubicBezTo>
                <a:lnTo>
                  <a:pt x="4600" y="6616"/>
                </a:lnTo>
                <a:cubicBezTo>
                  <a:pt x="4600" y="6868"/>
                  <a:pt x="4411" y="7026"/>
                  <a:pt x="4222" y="7026"/>
                </a:cubicBezTo>
                <a:cubicBezTo>
                  <a:pt x="3970" y="7026"/>
                  <a:pt x="3781" y="6805"/>
                  <a:pt x="3781" y="6616"/>
                </a:cubicBezTo>
                <a:lnTo>
                  <a:pt x="3781" y="6333"/>
                </a:lnTo>
                <a:cubicBezTo>
                  <a:pt x="3309" y="6143"/>
                  <a:pt x="2962" y="5702"/>
                  <a:pt x="2962" y="5167"/>
                </a:cubicBezTo>
                <a:cubicBezTo>
                  <a:pt x="2962" y="4915"/>
                  <a:pt x="3151" y="4757"/>
                  <a:pt x="3372" y="4757"/>
                </a:cubicBezTo>
                <a:cubicBezTo>
                  <a:pt x="3624" y="4757"/>
                  <a:pt x="3781" y="4978"/>
                  <a:pt x="3781" y="5167"/>
                </a:cubicBezTo>
                <a:cubicBezTo>
                  <a:pt x="3781" y="5387"/>
                  <a:pt x="3970" y="5608"/>
                  <a:pt x="4222" y="5608"/>
                </a:cubicBezTo>
                <a:cubicBezTo>
                  <a:pt x="4443" y="5608"/>
                  <a:pt x="4600" y="5387"/>
                  <a:pt x="4600" y="5167"/>
                </a:cubicBezTo>
                <a:cubicBezTo>
                  <a:pt x="4600" y="4915"/>
                  <a:pt x="4285" y="4694"/>
                  <a:pt x="3939" y="4442"/>
                </a:cubicBezTo>
                <a:cubicBezTo>
                  <a:pt x="3498" y="4127"/>
                  <a:pt x="2962" y="3749"/>
                  <a:pt x="2962" y="3088"/>
                </a:cubicBezTo>
                <a:cubicBezTo>
                  <a:pt x="2962" y="2520"/>
                  <a:pt x="3309" y="2079"/>
                  <a:pt x="3781" y="1890"/>
                </a:cubicBezTo>
                <a:lnTo>
                  <a:pt x="3781" y="1607"/>
                </a:lnTo>
                <a:cubicBezTo>
                  <a:pt x="3781" y="1386"/>
                  <a:pt x="3970" y="1166"/>
                  <a:pt x="4222" y="1166"/>
                </a:cubicBezTo>
                <a:close/>
                <a:moveTo>
                  <a:pt x="4222" y="0"/>
                </a:moveTo>
                <a:cubicBezTo>
                  <a:pt x="1923" y="0"/>
                  <a:pt x="64" y="1859"/>
                  <a:pt x="64" y="4127"/>
                </a:cubicBezTo>
                <a:cubicBezTo>
                  <a:pt x="64" y="6270"/>
                  <a:pt x="1733" y="8034"/>
                  <a:pt x="3781" y="8223"/>
                </a:cubicBezTo>
                <a:lnTo>
                  <a:pt x="3781" y="9767"/>
                </a:lnTo>
                <a:cubicBezTo>
                  <a:pt x="3655" y="9609"/>
                  <a:pt x="3529" y="9483"/>
                  <a:pt x="3372" y="9325"/>
                </a:cubicBezTo>
                <a:cubicBezTo>
                  <a:pt x="2647" y="8601"/>
                  <a:pt x="1576" y="8128"/>
                  <a:pt x="442" y="8128"/>
                </a:cubicBezTo>
                <a:cubicBezTo>
                  <a:pt x="190" y="8128"/>
                  <a:pt x="32" y="8317"/>
                  <a:pt x="32" y="8506"/>
                </a:cubicBezTo>
                <a:cubicBezTo>
                  <a:pt x="1" y="9609"/>
                  <a:pt x="442" y="10617"/>
                  <a:pt x="1261" y="11468"/>
                </a:cubicBezTo>
                <a:cubicBezTo>
                  <a:pt x="2049" y="12255"/>
                  <a:pt x="3057" y="12696"/>
                  <a:pt x="4096" y="12696"/>
                </a:cubicBezTo>
                <a:lnTo>
                  <a:pt x="4159" y="12696"/>
                </a:lnTo>
                <a:cubicBezTo>
                  <a:pt x="5231" y="12696"/>
                  <a:pt x="6302" y="12287"/>
                  <a:pt x="7089" y="11468"/>
                </a:cubicBezTo>
                <a:cubicBezTo>
                  <a:pt x="7877" y="10680"/>
                  <a:pt x="8318" y="9641"/>
                  <a:pt x="8318" y="8506"/>
                </a:cubicBezTo>
                <a:cubicBezTo>
                  <a:pt x="8350" y="8317"/>
                  <a:pt x="8160" y="8128"/>
                  <a:pt x="7940" y="8128"/>
                </a:cubicBezTo>
                <a:cubicBezTo>
                  <a:pt x="7871" y="8124"/>
                  <a:pt x="7801" y="8122"/>
                  <a:pt x="7733" y="8122"/>
                </a:cubicBezTo>
                <a:cubicBezTo>
                  <a:pt x="6711" y="8122"/>
                  <a:pt x="5778" y="8558"/>
                  <a:pt x="5010" y="9325"/>
                </a:cubicBezTo>
                <a:cubicBezTo>
                  <a:pt x="4852" y="9483"/>
                  <a:pt x="4726" y="9609"/>
                  <a:pt x="4600" y="9767"/>
                </a:cubicBezTo>
                <a:lnTo>
                  <a:pt x="4600" y="8223"/>
                </a:lnTo>
                <a:cubicBezTo>
                  <a:pt x="6680" y="8034"/>
                  <a:pt x="8350" y="6270"/>
                  <a:pt x="8350" y="4127"/>
                </a:cubicBezTo>
                <a:cubicBezTo>
                  <a:pt x="8350" y="1859"/>
                  <a:pt x="6491"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05" name="Google Shape;7205;p85"/>
          <p:cNvGrpSpPr/>
          <p:nvPr/>
        </p:nvGrpSpPr>
        <p:grpSpPr>
          <a:xfrm>
            <a:off x="1721677" y="2249009"/>
            <a:ext cx="367261" cy="366364"/>
            <a:chOff x="-64410850" y="4094450"/>
            <a:chExt cx="317425" cy="316650"/>
          </a:xfrm>
        </p:grpSpPr>
        <p:sp>
          <p:nvSpPr>
            <p:cNvPr id="7206" name="Google Shape;7206;p85"/>
            <p:cNvSpPr/>
            <p:nvPr/>
          </p:nvSpPr>
          <p:spPr>
            <a:xfrm>
              <a:off x="-64410850" y="4348850"/>
              <a:ext cx="317425" cy="62250"/>
            </a:xfrm>
            <a:custGeom>
              <a:avLst/>
              <a:gdLst/>
              <a:ahLst/>
              <a:cxnLst/>
              <a:rect l="l" t="t" r="r" b="b"/>
              <a:pathLst>
                <a:path w="12697" h="2490" extrusionOk="0">
                  <a:moveTo>
                    <a:pt x="3403" y="0"/>
                  </a:moveTo>
                  <a:cubicBezTo>
                    <a:pt x="2741" y="0"/>
                    <a:pt x="2206" y="536"/>
                    <a:pt x="2206" y="1229"/>
                  </a:cubicBezTo>
                  <a:lnTo>
                    <a:pt x="2206" y="1639"/>
                  </a:lnTo>
                  <a:lnTo>
                    <a:pt x="410" y="1639"/>
                  </a:lnTo>
                  <a:cubicBezTo>
                    <a:pt x="189" y="1639"/>
                    <a:pt x="0" y="1859"/>
                    <a:pt x="0" y="2048"/>
                  </a:cubicBezTo>
                  <a:cubicBezTo>
                    <a:pt x="0" y="2269"/>
                    <a:pt x="189" y="2489"/>
                    <a:pt x="410" y="2489"/>
                  </a:cubicBezTo>
                  <a:lnTo>
                    <a:pt x="12287" y="2489"/>
                  </a:lnTo>
                  <a:cubicBezTo>
                    <a:pt x="12508" y="2489"/>
                    <a:pt x="12697" y="2269"/>
                    <a:pt x="12697" y="2048"/>
                  </a:cubicBezTo>
                  <a:cubicBezTo>
                    <a:pt x="12634" y="1859"/>
                    <a:pt x="12445" y="1639"/>
                    <a:pt x="12193" y="1639"/>
                  </a:cubicBezTo>
                  <a:lnTo>
                    <a:pt x="10429" y="1639"/>
                  </a:lnTo>
                  <a:lnTo>
                    <a:pt x="10429" y="1229"/>
                  </a:lnTo>
                  <a:cubicBezTo>
                    <a:pt x="10429" y="536"/>
                    <a:pt x="9861" y="0"/>
                    <a:pt x="92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85"/>
            <p:cNvSpPr/>
            <p:nvPr/>
          </p:nvSpPr>
          <p:spPr>
            <a:xfrm>
              <a:off x="-64315550" y="4094450"/>
              <a:ext cx="122100" cy="192200"/>
            </a:xfrm>
            <a:custGeom>
              <a:avLst/>
              <a:gdLst/>
              <a:ahLst/>
              <a:cxnLst/>
              <a:rect l="l" t="t" r="r" b="b"/>
              <a:pathLst>
                <a:path w="4884" h="7688" extrusionOk="0">
                  <a:moveTo>
                    <a:pt x="2489" y="0"/>
                  </a:moveTo>
                  <a:cubicBezTo>
                    <a:pt x="2269" y="0"/>
                    <a:pt x="2080" y="189"/>
                    <a:pt x="2080" y="410"/>
                  </a:cubicBezTo>
                  <a:lnTo>
                    <a:pt x="2080" y="819"/>
                  </a:lnTo>
                  <a:lnTo>
                    <a:pt x="1639" y="819"/>
                  </a:lnTo>
                  <a:cubicBezTo>
                    <a:pt x="1418" y="819"/>
                    <a:pt x="1261" y="1040"/>
                    <a:pt x="1261" y="1229"/>
                  </a:cubicBezTo>
                  <a:cubicBezTo>
                    <a:pt x="1261" y="1450"/>
                    <a:pt x="1450" y="1670"/>
                    <a:pt x="1639" y="1670"/>
                  </a:cubicBezTo>
                  <a:lnTo>
                    <a:pt x="2080" y="1670"/>
                  </a:lnTo>
                  <a:lnTo>
                    <a:pt x="2080" y="2489"/>
                  </a:lnTo>
                  <a:lnTo>
                    <a:pt x="1481" y="2489"/>
                  </a:lnTo>
                  <a:cubicBezTo>
                    <a:pt x="820" y="2489"/>
                    <a:pt x="347" y="3151"/>
                    <a:pt x="599" y="3781"/>
                  </a:cubicBezTo>
                  <a:cubicBezTo>
                    <a:pt x="662" y="3970"/>
                    <a:pt x="694" y="4222"/>
                    <a:pt x="788" y="4411"/>
                  </a:cubicBezTo>
                  <a:lnTo>
                    <a:pt x="473" y="4411"/>
                  </a:lnTo>
                  <a:cubicBezTo>
                    <a:pt x="221" y="4411"/>
                    <a:pt x="63" y="4632"/>
                    <a:pt x="63" y="4821"/>
                  </a:cubicBezTo>
                  <a:cubicBezTo>
                    <a:pt x="0" y="5010"/>
                    <a:pt x="158" y="5199"/>
                    <a:pt x="379" y="5199"/>
                  </a:cubicBezTo>
                  <a:lnTo>
                    <a:pt x="820" y="5199"/>
                  </a:lnTo>
                  <a:cubicBezTo>
                    <a:pt x="851" y="6081"/>
                    <a:pt x="694" y="6900"/>
                    <a:pt x="316" y="7687"/>
                  </a:cubicBezTo>
                  <a:lnTo>
                    <a:pt x="4569" y="7687"/>
                  </a:lnTo>
                  <a:cubicBezTo>
                    <a:pt x="4159" y="6900"/>
                    <a:pt x="4002" y="6081"/>
                    <a:pt x="4065" y="5199"/>
                  </a:cubicBezTo>
                  <a:lnTo>
                    <a:pt x="4474" y="5199"/>
                  </a:lnTo>
                  <a:cubicBezTo>
                    <a:pt x="4726" y="5199"/>
                    <a:pt x="4884" y="5010"/>
                    <a:pt x="4884" y="4821"/>
                  </a:cubicBezTo>
                  <a:cubicBezTo>
                    <a:pt x="4884" y="4568"/>
                    <a:pt x="4695" y="4411"/>
                    <a:pt x="4474" y="4411"/>
                  </a:cubicBezTo>
                  <a:lnTo>
                    <a:pt x="4159" y="4411"/>
                  </a:lnTo>
                  <a:cubicBezTo>
                    <a:pt x="4222" y="4222"/>
                    <a:pt x="4285" y="3970"/>
                    <a:pt x="4380" y="3781"/>
                  </a:cubicBezTo>
                  <a:cubicBezTo>
                    <a:pt x="4600" y="3151"/>
                    <a:pt x="4128" y="2489"/>
                    <a:pt x="3466" y="2489"/>
                  </a:cubicBezTo>
                  <a:lnTo>
                    <a:pt x="2867" y="2489"/>
                  </a:lnTo>
                  <a:lnTo>
                    <a:pt x="2867" y="1670"/>
                  </a:lnTo>
                  <a:lnTo>
                    <a:pt x="3309" y="1670"/>
                  </a:lnTo>
                  <a:cubicBezTo>
                    <a:pt x="3561" y="1670"/>
                    <a:pt x="3687" y="1450"/>
                    <a:pt x="3687" y="1229"/>
                  </a:cubicBezTo>
                  <a:cubicBezTo>
                    <a:pt x="3687" y="977"/>
                    <a:pt x="3498" y="819"/>
                    <a:pt x="3309" y="819"/>
                  </a:cubicBezTo>
                  <a:lnTo>
                    <a:pt x="2867" y="819"/>
                  </a:lnTo>
                  <a:lnTo>
                    <a:pt x="2867" y="410"/>
                  </a:lnTo>
                  <a:cubicBezTo>
                    <a:pt x="2867"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85"/>
            <p:cNvSpPr/>
            <p:nvPr/>
          </p:nvSpPr>
          <p:spPr>
            <a:xfrm>
              <a:off x="-64335250" y="4307100"/>
              <a:ext cx="161500" cy="21300"/>
            </a:xfrm>
            <a:custGeom>
              <a:avLst/>
              <a:gdLst/>
              <a:ahLst/>
              <a:cxnLst/>
              <a:rect l="l" t="t" r="r" b="b"/>
              <a:pathLst>
                <a:path w="6460" h="852" extrusionOk="0">
                  <a:moveTo>
                    <a:pt x="1167" y="1"/>
                  </a:moveTo>
                  <a:cubicBezTo>
                    <a:pt x="631" y="1"/>
                    <a:pt x="190" y="379"/>
                    <a:pt x="1" y="851"/>
                  </a:cubicBezTo>
                  <a:lnTo>
                    <a:pt x="6459" y="851"/>
                  </a:lnTo>
                  <a:cubicBezTo>
                    <a:pt x="6302" y="379"/>
                    <a:pt x="5861"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09" name="Google Shape;7209;p85"/>
          <p:cNvSpPr/>
          <p:nvPr/>
        </p:nvSpPr>
        <p:spPr>
          <a:xfrm>
            <a:off x="3965897" y="1376528"/>
            <a:ext cx="319882" cy="367463"/>
          </a:xfrm>
          <a:custGeom>
            <a:avLst/>
            <a:gdLst/>
            <a:ahLst/>
            <a:cxnLst/>
            <a:rect l="l" t="t" r="r" b="b"/>
            <a:pathLst>
              <a:path w="11059" h="12704" extrusionOk="0">
                <a:moveTo>
                  <a:pt x="5545" y="3449"/>
                </a:moveTo>
                <a:cubicBezTo>
                  <a:pt x="5797" y="3449"/>
                  <a:pt x="5955" y="3638"/>
                  <a:pt x="5955" y="3859"/>
                </a:cubicBezTo>
                <a:lnTo>
                  <a:pt x="5955" y="4111"/>
                </a:lnTo>
                <a:cubicBezTo>
                  <a:pt x="6427" y="4268"/>
                  <a:pt x="6774" y="4741"/>
                  <a:pt x="6774" y="5308"/>
                </a:cubicBezTo>
                <a:cubicBezTo>
                  <a:pt x="6774" y="5528"/>
                  <a:pt x="6585" y="5749"/>
                  <a:pt x="6333" y="5749"/>
                </a:cubicBezTo>
                <a:cubicBezTo>
                  <a:pt x="6081" y="5749"/>
                  <a:pt x="5955" y="5528"/>
                  <a:pt x="5955" y="5308"/>
                </a:cubicBezTo>
                <a:cubicBezTo>
                  <a:pt x="5955" y="5056"/>
                  <a:pt x="5734" y="4898"/>
                  <a:pt x="5545" y="4898"/>
                </a:cubicBezTo>
                <a:cubicBezTo>
                  <a:pt x="5293" y="4898"/>
                  <a:pt x="5104" y="5119"/>
                  <a:pt x="5104" y="5308"/>
                </a:cubicBezTo>
                <a:cubicBezTo>
                  <a:pt x="5104" y="5528"/>
                  <a:pt x="5419" y="5780"/>
                  <a:pt x="5766" y="6001"/>
                </a:cubicBezTo>
                <a:cubicBezTo>
                  <a:pt x="6207" y="6316"/>
                  <a:pt x="6774" y="6725"/>
                  <a:pt x="6774" y="7387"/>
                </a:cubicBezTo>
                <a:cubicBezTo>
                  <a:pt x="6774" y="7954"/>
                  <a:pt x="6427" y="8364"/>
                  <a:pt x="5923" y="8584"/>
                </a:cubicBezTo>
                <a:lnTo>
                  <a:pt x="5923" y="8836"/>
                </a:lnTo>
                <a:cubicBezTo>
                  <a:pt x="5923" y="9088"/>
                  <a:pt x="5734" y="9246"/>
                  <a:pt x="5545" y="9246"/>
                </a:cubicBezTo>
                <a:cubicBezTo>
                  <a:pt x="5293" y="9246"/>
                  <a:pt x="5104" y="9057"/>
                  <a:pt x="5104" y="8836"/>
                </a:cubicBezTo>
                <a:lnTo>
                  <a:pt x="5104" y="8584"/>
                </a:lnTo>
                <a:cubicBezTo>
                  <a:pt x="4632" y="8427"/>
                  <a:pt x="4285" y="7954"/>
                  <a:pt x="4285" y="7387"/>
                </a:cubicBezTo>
                <a:cubicBezTo>
                  <a:pt x="4285" y="7167"/>
                  <a:pt x="4474" y="7009"/>
                  <a:pt x="4726" y="7009"/>
                </a:cubicBezTo>
                <a:cubicBezTo>
                  <a:pt x="4947" y="7009"/>
                  <a:pt x="5104" y="7198"/>
                  <a:pt x="5104" y="7387"/>
                </a:cubicBezTo>
                <a:cubicBezTo>
                  <a:pt x="5104" y="7639"/>
                  <a:pt x="5293" y="7828"/>
                  <a:pt x="5545" y="7828"/>
                </a:cubicBezTo>
                <a:cubicBezTo>
                  <a:pt x="5766" y="7828"/>
                  <a:pt x="5923" y="7639"/>
                  <a:pt x="5923" y="7387"/>
                </a:cubicBezTo>
                <a:cubicBezTo>
                  <a:pt x="5923" y="7167"/>
                  <a:pt x="5608" y="6914"/>
                  <a:pt x="5262" y="6694"/>
                </a:cubicBezTo>
                <a:cubicBezTo>
                  <a:pt x="4821" y="6379"/>
                  <a:pt x="4285" y="5969"/>
                  <a:pt x="4285" y="5308"/>
                </a:cubicBezTo>
                <a:cubicBezTo>
                  <a:pt x="4285" y="4741"/>
                  <a:pt x="4632" y="4331"/>
                  <a:pt x="5104" y="4111"/>
                </a:cubicBezTo>
                <a:lnTo>
                  <a:pt x="5104" y="3859"/>
                </a:lnTo>
                <a:cubicBezTo>
                  <a:pt x="5104" y="3606"/>
                  <a:pt x="5293" y="3449"/>
                  <a:pt x="5545" y="3449"/>
                </a:cubicBezTo>
                <a:close/>
                <a:moveTo>
                  <a:pt x="10651" y="1"/>
                </a:moveTo>
                <a:cubicBezTo>
                  <a:pt x="10562" y="1"/>
                  <a:pt x="10473" y="34"/>
                  <a:pt x="10397" y="109"/>
                </a:cubicBezTo>
                <a:cubicBezTo>
                  <a:pt x="9389" y="834"/>
                  <a:pt x="8538" y="960"/>
                  <a:pt x="8034" y="960"/>
                </a:cubicBezTo>
                <a:cubicBezTo>
                  <a:pt x="7310" y="960"/>
                  <a:pt x="6396" y="645"/>
                  <a:pt x="5766" y="172"/>
                </a:cubicBezTo>
                <a:cubicBezTo>
                  <a:pt x="5703" y="109"/>
                  <a:pt x="5616" y="78"/>
                  <a:pt x="5526" y="78"/>
                </a:cubicBezTo>
                <a:cubicBezTo>
                  <a:pt x="5435" y="78"/>
                  <a:pt x="5341" y="109"/>
                  <a:pt x="5262" y="172"/>
                </a:cubicBezTo>
                <a:cubicBezTo>
                  <a:pt x="4632" y="645"/>
                  <a:pt x="3781" y="960"/>
                  <a:pt x="3025" y="960"/>
                </a:cubicBezTo>
                <a:cubicBezTo>
                  <a:pt x="2237" y="960"/>
                  <a:pt x="1418" y="645"/>
                  <a:pt x="662" y="109"/>
                </a:cubicBezTo>
                <a:cubicBezTo>
                  <a:pt x="582" y="47"/>
                  <a:pt x="495" y="20"/>
                  <a:pt x="411" y="20"/>
                </a:cubicBezTo>
                <a:cubicBezTo>
                  <a:pt x="196" y="20"/>
                  <a:pt x="0" y="198"/>
                  <a:pt x="0" y="424"/>
                </a:cubicBezTo>
                <a:lnTo>
                  <a:pt x="0" y="5276"/>
                </a:lnTo>
                <a:cubicBezTo>
                  <a:pt x="0" y="8616"/>
                  <a:pt x="2143" y="11609"/>
                  <a:pt x="5388" y="12680"/>
                </a:cubicBezTo>
                <a:cubicBezTo>
                  <a:pt x="5419" y="12696"/>
                  <a:pt x="5459" y="12703"/>
                  <a:pt x="5506" y="12703"/>
                </a:cubicBezTo>
                <a:cubicBezTo>
                  <a:pt x="5553" y="12703"/>
                  <a:pt x="5608" y="12696"/>
                  <a:pt x="5671" y="12680"/>
                </a:cubicBezTo>
                <a:cubicBezTo>
                  <a:pt x="8885" y="11609"/>
                  <a:pt x="11059" y="8616"/>
                  <a:pt x="11059" y="5276"/>
                </a:cubicBezTo>
                <a:lnTo>
                  <a:pt x="11059" y="424"/>
                </a:lnTo>
                <a:cubicBezTo>
                  <a:pt x="11059" y="182"/>
                  <a:pt x="10858" y="1"/>
                  <a:pt x="106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10" name="Google Shape;7210;p85"/>
          <p:cNvGrpSpPr/>
          <p:nvPr/>
        </p:nvGrpSpPr>
        <p:grpSpPr>
          <a:xfrm>
            <a:off x="3943225" y="1819083"/>
            <a:ext cx="365467" cy="368389"/>
            <a:chOff x="-62516625" y="3743175"/>
            <a:chExt cx="315875" cy="318400"/>
          </a:xfrm>
        </p:grpSpPr>
        <p:sp>
          <p:nvSpPr>
            <p:cNvPr id="7211" name="Google Shape;7211;p85"/>
            <p:cNvSpPr/>
            <p:nvPr/>
          </p:nvSpPr>
          <p:spPr>
            <a:xfrm>
              <a:off x="-62334675" y="3884950"/>
              <a:ext cx="62250" cy="145725"/>
            </a:xfrm>
            <a:custGeom>
              <a:avLst/>
              <a:gdLst/>
              <a:ahLst/>
              <a:cxnLst/>
              <a:rect l="l" t="t" r="r" b="b"/>
              <a:pathLst>
                <a:path w="2490" h="5829" extrusionOk="0">
                  <a:moveTo>
                    <a:pt x="1229" y="0"/>
                  </a:moveTo>
                  <a:cubicBezTo>
                    <a:pt x="977" y="0"/>
                    <a:pt x="820" y="189"/>
                    <a:pt x="820" y="410"/>
                  </a:cubicBezTo>
                  <a:lnTo>
                    <a:pt x="820" y="662"/>
                  </a:lnTo>
                  <a:cubicBezTo>
                    <a:pt x="347" y="819"/>
                    <a:pt x="0" y="1292"/>
                    <a:pt x="0" y="1859"/>
                  </a:cubicBezTo>
                  <a:cubicBezTo>
                    <a:pt x="0" y="2520"/>
                    <a:pt x="536" y="2930"/>
                    <a:pt x="977" y="3245"/>
                  </a:cubicBezTo>
                  <a:cubicBezTo>
                    <a:pt x="1292" y="3466"/>
                    <a:pt x="1639" y="3718"/>
                    <a:pt x="1639" y="3938"/>
                  </a:cubicBezTo>
                  <a:cubicBezTo>
                    <a:pt x="1639" y="4190"/>
                    <a:pt x="1450" y="4348"/>
                    <a:pt x="1229" y="4348"/>
                  </a:cubicBezTo>
                  <a:cubicBezTo>
                    <a:pt x="977" y="4348"/>
                    <a:pt x="820" y="4127"/>
                    <a:pt x="820" y="3938"/>
                  </a:cubicBezTo>
                  <a:cubicBezTo>
                    <a:pt x="820" y="3718"/>
                    <a:pt x="631" y="3497"/>
                    <a:pt x="442" y="3497"/>
                  </a:cubicBezTo>
                  <a:cubicBezTo>
                    <a:pt x="221" y="3497"/>
                    <a:pt x="0" y="3718"/>
                    <a:pt x="0" y="3938"/>
                  </a:cubicBezTo>
                  <a:cubicBezTo>
                    <a:pt x="0" y="4505"/>
                    <a:pt x="347" y="4915"/>
                    <a:pt x="820" y="5135"/>
                  </a:cubicBezTo>
                  <a:lnTo>
                    <a:pt x="820" y="5387"/>
                  </a:lnTo>
                  <a:cubicBezTo>
                    <a:pt x="820" y="5639"/>
                    <a:pt x="1009" y="5828"/>
                    <a:pt x="1229" y="5828"/>
                  </a:cubicBezTo>
                  <a:cubicBezTo>
                    <a:pt x="1450" y="5828"/>
                    <a:pt x="1639" y="5639"/>
                    <a:pt x="1639" y="5387"/>
                  </a:cubicBezTo>
                  <a:lnTo>
                    <a:pt x="1639" y="5135"/>
                  </a:lnTo>
                  <a:cubicBezTo>
                    <a:pt x="2111" y="4978"/>
                    <a:pt x="2489" y="4505"/>
                    <a:pt x="2489" y="3938"/>
                  </a:cubicBezTo>
                  <a:cubicBezTo>
                    <a:pt x="2489" y="3277"/>
                    <a:pt x="1922" y="2867"/>
                    <a:pt x="1481" y="2552"/>
                  </a:cubicBezTo>
                  <a:cubicBezTo>
                    <a:pt x="1166" y="2331"/>
                    <a:pt x="820" y="2079"/>
                    <a:pt x="820" y="1859"/>
                  </a:cubicBezTo>
                  <a:cubicBezTo>
                    <a:pt x="820" y="1607"/>
                    <a:pt x="1009" y="1418"/>
                    <a:pt x="1229" y="1418"/>
                  </a:cubicBezTo>
                  <a:cubicBezTo>
                    <a:pt x="1450" y="1418"/>
                    <a:pt x="1639" y="1607"/>
                    <a:pt x="1639" y="1859"/>
                  </a:cubicBezTo>
                  <a:cubicBezTo>
                    <a:pt x="1639" y="2079"/>
                    <a:pt x="1859" y="2237"/>
                    <a:pt x="2048" y="2237"/>
                  </a:cubicBezTo>
                  <a:cubicBezTo>
                    <a:pt x="2237" y="2237"/>
                    <a:pt x="2489" y="2048"/>
                    <a:pt x="2489" y="1859"/>
                  </a:cubicBezTo>
                  <a:cubicBezTo>
                    <a:pt x="2489" y="1292"/>
                    <a:pt x="2143" y="882"/>
                    <a:pt x="1639" y="662"/>
                  </a:cubicBezTo>
                  <a:lnTo>
                    <a:pt x="1639" y="410"/>
                  </a:lnTo>
                  <a:cubicBezTo>
                    <a:pt x="1639" y="158"/>
                    <a:pt x="1450"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85"/>
            <p:cNvSpPr/>
            <p:nvPr/>
          </p:nvSpPr>
          <p:spPr>
            <a:xfrm>
              <a:off x="-62516625" y="3743175"/>
              <a:ext cx="315875" cy="318400"/>
            </a:xfrm>
            <a:custGeom>
              <a:avLst/>
              <a:gdLst/>
              <a:ahLst/>
              <a:cxnLst/>
              <a:rect l="l" t="t" r="r" b="b"/>
              <a:pathLst>
                <a:path w="12635" h="12736" extrusionOk="0">
                  <a:moveTo>
                    <a:pt x="4632" y="3308"/>
                  </a:moveTo>
                  <a:cubicBezTo>
                    <a:pt x="5388" y="3308"/>
                    <a:pt x="6018" y="3938"/>
                    <a:pt x="6018" y="4694"/>
                  </a:cubicBezTo>
                  <a:cubicBezTo>
                    <a:pt x="6018" y="5450"/>
                    <a:pt x="5420" y="6049"/>
                    <a:pt x="4632" y="6049"/>
                  </a:cubicBezTo>
                  <a:cubicBezTo>
                    <a:pt x="3876" y="6049"/>
                    <a:pt x="3246" y="5419"/>
                    <a:pt x="3246" y="4694"/>
                  </a:cubicBezTo>
                  <a:cubicBezTo>
                    <a:pt x="3246" y="3938"/>
                    <a:pt x="3876" y="3308"/>
                    <a:pt x="4632" y="3308"/>
                  </a:cubicBezTo>
                  <a:close/>
                  <a:moveTo>
                    <a:pt x="8507" y="5230"/>
                  </a:moveTo>
                  <a:cubicBezTo>
                    <a:pt x="10303" y="5230"/>
                    <a:pt x="11815" y="6742"/>
                    <a:pt x="11815" y="8538"/>
                  </a:cubicBezTo>
                  <a:cubicBezTo>
                    <a:pt x="11815" y="10365"/>
                    <a:pt x="10334" y="11846"/>
                    <a:pt x="8507" y="11846"/>
                  </a:cubicBezTo>
                  <a:cubicBezTo>
                    <a:pt x="6680" y="11846"/>
                    <a:pt x="5199" y="10365"/>
                    <a:pt x="5199" y="8538"/>
                  </a:cubicBezTo>
                  <a:cubicBezTo>
                    <a:pt x="5199" y="6742"/>
                    <a:pt x="6680" y="5230"/>
                    <a:pt x="8507" y="5230"/>
                  </a:cubicBezTo>
                  <a:close/>
                  <a:moveTo>
                    <a:pt x="4664" y="0"/>
                  </a:moveTo>
                  <a:cubicBezTo>
                    <a:pt x="2080" y="0"/>
                    <a:pt x="1" y="2079"/>
                    <a:pt x="1" y="4694"/>
                  </a:cubicBezTo>
                  <a:cubicBezTo>
                    <a:pt x="1" y="5703"/>
                    <a:pt x="316" y="6711"/>
                    <a:pt x="914" y="7498"/>
                  </a:cubicBezTo>
                  <a:lnTo>
                    <a:pt x="4317" y="12571"/>
                  </a:lnTo>
                  <a:cubicBezTo>
                    <a:pt x="4396" y="12681"/>
                    <a:pt x="4530" y="12736"/>
                    <a:pt x="4660" y="12736"/>
                  </a:cubicBezTo>
                  <a:cubicBezTo>
                    <a:pt x="4790" y="12736"/>
                    <a:pt x="4916" y="12681"/>
                    <a:pt x="4979" y="12571"/>
                  </a:cubicBezTo>
                  <a:lnTo>
                    <a:pt x="5672" y="11531"/>
                  </a:lnTo>
                  <a:cubicBezTo>
                    <a:pt x="6396" y="12256"/>
                    <a:pt x="7404" y="12665"/>
                    <a:pt x="8507" y="12665"/>
                  </a:cubicBezTo>
                  <a:cubicBezTo>
                    <a:pt x="10776" y="12665"/>
                    <a:pt x="12634" y="10838"/>
                    <a:pt x="12634" y="8538"/>
                  </a:cubicBezTo>
                  <a:cubicBezTo>
                    <a:pt x="12634" y="6553"/>
                    <a:pt x="11217" y="4852"/>
                    <a:pt x="9326" y="4474"/>
                  </a:cubicBezTo>
                  <a:lnTo>
                    <a:pt x="9326" y="4222"/>
                  </a:lnTo>
                  <a:cubicBezTo>
                    <a:pt x="9074" y="1796"/>
                    <a:pt x="7089" y="0"/>
                    <a:pt x="46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3" name="Google Shape;7213;p85"/>
          <p:cNvGrpSpPr/>
          <p:nvPr/>
        </p:nvGrpSpPr>
        <p:grpSpPr>
          <a:xfrm>
            <a:off x="3950065" y="2269054"/>
            <a:ext cx="351786" cy="326274"/>
            <a:chOff x="-62511900" y="4129100"/>
            <a:chExt cx="304050" cy="282000"/>
          </a:xfrm>
        </p:grpSpPr>
        <p:sp>
          <p:nvSpPr>
            <p:cNvPr id="7214" name="Google Shape;7214;p85"/>
            <p:cNvSpPr/>
            <p:nvPr/>
          </p:nvSpPr>
          <p:spPr>
            <a:xfrm>
              <a:off x="-62414225" y="4203925"/>
              <a:ext cx="206375" cy="207175"/>
            </a:xfrm>
            <a:custGeom>
              <a:avLst/>
              <a:gdLst/>
              <a:ahLst/>
              <a:cxnLst/>
              <a:rect l="l" t="t" r="r" b="b"/>
              <a:pathLst>
                <a:path w="8255" h="8287" extrusionOk="0">
                  <a:moveTo>
                    <a:pt x="4128" y="1229"/>
                  </a:moveTo>
                  <a:cubicBezTo>
                    <a:pt x="4348" y="1229"/>
                    <a:pt x="4506" y="1418"/>
                    <a:pt x="4506" y="1670"/>
                  </a:cubicBezTo>
                  <a:lnTo>
                    <a:pt x="4506" y="1922"/>
                  </a:lnTo>
                  <a:cubicBezTo>
                    <a:pt x="4978" y="2080"/>
                    <a:pt x="5356" y="2552"/>
                    <a:pt x="5356" y="3119"/>
                  </a:cubicBezTo>
                  <a:cubicBezTo>
                    <a:pt x="5356" y="3340"/>
                    <a:pt x="5136" y="3498"/>
                    <a:pt x="4947" y="3498"/>
                  </a:cubicBezTo>
                  <a:cubicBezTo>
                    <a:pt x="4726" y="3498"/>
                    <a:pt x="4506" y="3308"/>
                    <a:pt x="4506" y="3119"/>
                  </a:cubicBezTo>
                  <a:cubicBezTo>
                    <a:pt x="4506" y="2867"/>
                    <a:pt x="4317" y="2710"/>
                    <a:pt x="4128" y="2710"/>
                  </a:cubicBezTo>
                  <a:cubicBezTo>
                    <a:pt x="3939" y="2710"/>
                    <a:pt x="3687" y="2930"/>
                    <a:pt x="3687" y="3119"/>
                  </a:cubicBezTo>
                  <a:cubicBezTo>
                    <a:pt x="3718" y="3340"/>
                    <a:pt x="4033" y="3592"/>
                    <a:pt x="4411" y="3813"/>
                  </a:cubicBezTo>
                  <a:cubicBezTo>
                    <a:pt x="4821" y="4128"/>
                    <a:pt x="5388" y="4537"/>
                    <a:pt x="5388" y="5199"/>
                  </a:cubicBezTo>
                  <a:cubicBezTo>
                    <a:pt x="5388" y="5766"/>
                    <a:pt x="5041" y="6175"/>
                    <a:pt x="4569" y="6396"/>
                  </a:cubicBezTo>
                  <a:lnTo>
                    <a:pt x="4569" y="6648"/>
                  </a:lnTo>
                  <a:cubicBezTo>
                    <a:pt x="4569" y="6900"/>
                    <a:pt x="4348" y="7089"/>
                    <a:pt x="4159" y="7089"/>
                  </a:cubicBezTo>
                  <a:cubicBezTo>
                    <a:pt x="3970" y="7089"/>
                    <a:pt x="3718" y="6900"/>
                    <a:pt x="3718" y="6648"/>
                  </a:cubicBezTo>
                  <a:lnTo>
                    <a:pt x="3718" y="6396"/>
                  </a:lnTo>
                  <a:cubicBezTo>
                    <a:pt x="3245" y="6238"/>
                    <a:pt x="2899" y="5766"/>
                    <a:pt x="2899" y="5199"/>
                  </a:cubicBezTo>
                  <a:cubicBezTo>
                    <a:pt x="2899" y="4978"/>
                    <a:pt x="3088" y="4821"/>
                    <a:pt x="3308" y="4821"/>
                  </a:cubicBezTo>
                  <a:cubicBezTo>
                    <a:pt x="3498" y="4821"/>
                    <a:pt x="3687" y="5010"/>
                    <a:pt x="3687" y="5199"/>
                  </a:cubicBezTo>
                  <a:cubicBezTo>
                    <a:pt x="3687" y="5451"/>
                    <a:pt x="3876" y="5608"/>
                    <a:pt x="4128" y="5608"/>
                  </a:cubicBezTo>
                  <a:cubicBezTo>
                    <a:pt x="4348" y="5608"/>
                    <a:pt x="4506" y="5388"/>
                    <a:pt x="4506" y="5199"/>
                  </a:cubicBezTo>
                  <a:cubicBezTo>
                    <a:pt x="4506" y="4978"/>
                    <a:pt x="4191" y="4726"/>
                    <a:pt x="3844" y="4506"/>
                  </a:cubicBezTo>
                  <a:cubicBezTo>
                    <a:pt x="3403" y="4191"/>
                    <a:pt x="2867" y="3781"/>
                    <a:pt x="2867" y="3119"/>
                  </a:cubicBezTo>
                  <a:cubicBezTo>
                    <a:pt x="2867" y="2552"/>
                    <a:pt x="3214" y="2143"/>
                    <a:pt x="3687" y="1922"/>
                  </a:cubicBezTo>
                  <a:lnTo>
                    <a:pt x="3687" y="1670"/>
                  </a:lnTo>
                  <a:cubicBezTo>
                    <a:pt x="3687" y="1418"/>
                    <a:pt x="3876" y="1229"/>
                    <a:pt x="4128" y="1229"/>
                  </a:cubicBezTo>
                  <a:close/>
                  <a:moveTo>
                    <a:pt x="4128" y="0"/>
                  </a:moveTo>
                  <a:cubicBezTo>
                    <a:pt x="1828" y="0"/>
                    <a:pt x="0" y="1859"/>
                    <a:pt x="0" y="4128"/>
                  </a:cubicBezTo>
                  <a:cubicBezTo>
                    <a:pt x="0" y="6427"/>
                    <a:pt x="1828" y="8286"/>
                    <a:pt x="4128" y="8286"/>
                  </a:cubicBezTo>
                  <a:cubicBezTo>
                    <a:pt x="6396" y="8286"/>
                    <a:pt x="8255" y="6427"/>
                    <a:pt x="8255" y="4128"/>
                  </a:cubicBezTo>
                  <a:cubicBezTo>
                    <a:pt x="8255" y="1859"/>
                    <a:pt x="6396" y="0"/>
                    <a:pt x="41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85"/>
            <p:cNvSpPr/>
            <p:nvPr/>
          </p:nvSpPr>
          <p:spPr>
            <a:xfrm>
              <a:off x="-62511100" y="4129100"/>
              <a:ext cx="159900" cy="74850"/>
            </a:xfrm>
            <a:custGeom>
              <a:avLst/>
              <a:gdLst/>
              <a:ahLst/>
              <a:cxnLst/>
              <a:rect l="l" t="t" r="r" b="b"/>
              <a:pathLst>
                <a:path w="6396" h="2994" extrusionOk="0">
                  <a:moveTo>
                    <a:pt x="3214" y="1"/>
                  </a:moveTo>
                  <a:cubicBezTo>
                    <a:pt x="1450" y="1"/>
                    <a:pt x="0" y="662"/>
                    <a:pt x="0" y="1513"/>
                  </a:cubicBezTo>
                  <a:cubicBezTo>
                    <a:pt x="0" y="2332"/>
                    <a:pt x="1450" y="2993"/>
                    <a:pt x="3214" y="2993"/>
                  </a:cubicBezTo>
                  <a:cubicBezTo>
                    <a:pt x="4947" y="2993"/>
                    <a:pt x="6396" y="2332"/>
                    <a:pt x="6396" y="1513"/>
                  </a:cubicBezTo>
                  <a:cubicBezTo>
                    <a:pt x="6396" y="662"/>
                    <a:pt x="494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85"/>
            <p:cNvSpPr/>
            <p:nvPr/>
          </p:nvSpPr>
          <p:spPr>
            <a:xfrm>
              <a:off x="-62511100" y="4207075"/>
              <a:ext cx="110275" cy="59875"/>
            </a:xfrm>
            <a:custGeom>
              <a:avLst/>
              <a:gdLst/>
              <a:ahLst/>
              <a:cxnLst/>
              <a:rect l="l" t="t" r="r" b="b"/>
              <a:pathLst>
                <a:path w="4411" h="2395" extrusionOk="0">
                  <a:moveTo>
                    <a:pt x="0" y="0"/>
                  </a:moveTo>
                  <a:lnTo>
                    <a:pt x="0" y="1135"/>
                  </a:lnTo>
                  <a:cubicBezTo>
                    <a:pt x="0" y="1450"/>
                    <a:pt x="347" y="1765"/>
                    <a:pt x="882" y="2017"/>
                  </a:cubicBezTo>
                  <a:cubicBezTo>
                    <a:pt x="1355" y="2237"/>
                    <a:pt x="2332" y="2395"/>
                    <a:pt x="3151" y="2395"/>
                  </a:cubicBezTo>
                  <a:lnTo>
                    <a:pt x="3308" y="2395"/>
                  </a:lnTo>
                  <a:cubicBezTo>
                    <a:pt x="3560" y="1733"/>
                    <a:pt x="3907" y="1135"/>
                    <a:pt x="4411" y="631"/>
                  </a:cubicBezTo>
                  <a:lnTo>
                    <a:pt x="4411" y="631"/>
                  </a:lnTo>
                  <a:cubicBezTo>
                    <a:pt x="4033" y="694"/>
                    <a:pt x="3623" y="757"/>
                    <a:pt x="3182" y="757"/>
                  </a:cubicBezTo>
                  <a:cubicBezTo>
                    <a:pt x="2363" y="757"/>
                    <a:pt x="1261" y="599"/>
                    <a:pt x="567" y="316"/>
                  </a:cubicBezTo>
                  <a:cubicBezTo>
                    <a:pt x="347" y="221"/>
                    <a:pt x="158" y="12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85"/>
            <p:cNvSpPr/>
            <p:nvPr/>
          </p:nvSpPr>
          <p:spPr>
            <a:xfrm>
              <a:off x="-62511100" y="4329950"/>
              <a:ext cx="106350" cy="59875"/>
            </a:xfrm>
            <a:custGeom>
              <a:avLst/>
              <a:gdLst/>
              <a:ahLst/>
              <a:cxnLst/>
              <a:rect l="l" t="t" r="r" b="b"/>
              <a:pathLst>
                <a:path w="4254" h="2395" extrusionOk="0">
                  <a:moveTo>
                    <a:pt x="0" y="0"/>
                  </a:moveTo>
                  <a:lnTo>
                    <a:pt x="0" y="1197"/>
                  </a:lnTo>
                  <a:cubicBezTo>
                    <a:pt x="0" y="1701"/>
                    <a:pt x="1355" y="2395"/>
                    <a:pt x="3182" y="2395"/>
                  </a:cubicBezTo>
                  <a:cubicBezTo>
                    <a:pt x="3560" y="2395"/>
                    <a:pt x="3907" y="2363"/>
                    <a:pt x="4254" y="2332"/>
                  </a:cubicBezTo>
                  <a:cubicBezTo>
                    <a:pt x="3875" y="1859"/>
                    <a:pt x="3560" y="1355"/>
                    <a:pt x="3340" y="756"/>
                  </a:cubicBezTo>
                  <a:lnTo>
                    <a:pt x="3182" y="756"/>
                  </a:lnTo>
                  <a:cubicBezTo>
                    <a:pt x="2363" y="756"/>
                    <a:pt x="1261" y="599"/>
                    <a:pt x="567" y="315"/>
                  </a:cubicBezTo>
                  <a:cubicBezTo>
                    <a:pt x="347" y="252"/>
                    <a:pt x="158"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85"/>
            <p:cNvSpPr/>
            <p:nvPr/>
          </p:nvSpPr>
          <p:spPr>
            <a:xfrm>
              <a:off x="-62511900" y="4268500"/>
              <a:ext cx="78000" cy="60675"/>
            </a:xfrm>
            <a:custGeom>
              <a:avLst/>
              <a:gdLst/>
              <a:ahLst/>
              <a:cxnLst/>
              <a:rect l="l" t="t" r="r" b="b"/>
              <a:pathLst>
                <a:path w="3120" h="2427" extrusionOk="0">
                  <a:moveTo>
                    <a:pt x="1" y="1"/>
                  </a:moveTo>
                  <a:lnTo>
                    <a:pt x="1" y="1167"/>
                  </a:lnTo>
                  <a:lnTo>
                    <a:pt x="32" y="1167"/>
                  </a:lnTo>
                  <a:cubicBezTo>
                    <a:pt x="32" y="1482"/>
                    <a:pt x="379" y="1797"/>
                    <a:pt x="914" y="2017"/>
                  </a:cubicBezTo>
                  <a:cubicBezTo>
                    <a:pt x="1387" y="2238"/>
                    <a:pt x="2332" y="2395"/>
                    <a:pt x="3120" y="2427"/>
                  </a:cubicBezTo>
                  <a:cubicBezTo>
                    <a:pt x="3057" y="2143"/>
                    <a:pt x="3025" y="1860"/>
                    <a:pt x="3025" y="1608"/>
                  </a:cubicBezTo>
                  <a:cubicBezTo>
                    <a:pt x="3025" y="1324"/>
                    <a:pt x="3088" y="1041"/>
                    <a:pt x="3120" y="757"/>
                  </a:cubicBezTo>
                  <a:cubicBezTo>
                    <a:pt x="2332" y="757"/>
                    <a:pt x="1230" y="599"/>
                    <a:pt x="536" y="316"/>
                  </a:cubicBezTo>
                  <a:cubicBezTo>
                    <a:pt x="347" y="253"/>
                    <a:pt x="158"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19" name="Google Shape;7219;p85"/>
          <p:cNvGrpSpPr/>
          <p:nvPr/>
        </p:nvGrpSpPr>
        <p:grpSpPr>
          <a:xfrm>
            <a:off x="2628187" y="2741448"/>
            <a:ext cx="310770" cy="367261"/>
            <a:chOff x="-60597975" y="3367475"/>
            <a:chExt cx="268600" cy="317425"/>
          </a:xfrm>
        </p:grpSpPr>
        <p:sp>
          <p:nvSpPr>
            <p:cNvPr id="7220" name="Google Shape;7220;p85"/>
            <p:cNvSpPr/>
            <p:nvPr/>
          </p:nvSpPr>
          <p:spPr>
            <a:xfrm>
              <a:off x="-60535750" y="3495075"/>
              <a:ext cx="206375" cy="82725"/>
            </a:xfrm>
            <a:custGeom>
              <a:avLst/>
              <a:gdLst/>
              <a:ahLst/>
              <a:cxnLst/>
              <a:rect l="l" t="t" r="r" b="b"/>
              <a:pathLst>
                <a:path w="8255" h="3309" extrusionOk="0">
                  <a:moveTo>
                    <a:pt x="5357" y="1229"/>
                  </a:moveTo>
                  <a:cubicBezTo>
                    <a:pt x="5577" y="1229"/>
                    <a:pt x="5766" y="1418"/>
                    <a:pt x="5766" y="1607"/>
                  </a:cubicBezTo>
                  <a:cubicBezTo>
                    <a:pt x="5766" y="1890"/>
                    <a:pt x="5577" y="2048"/>
                    <a:pt x="5357" y="2048"/>
                  </a:cubicBezTo>
                  <a:lnTo>
                    <a:pt x="2049" y="2048"/>
                  </a:lnTo>
                  <a:cubicBezTo>
                    <a:pt x="1797" y="2048"/>
                    <a:pt x="1639" y="1859"/>
                    <a:pt x="1639" y="1607"/>
                  </a:cubicBezTo>
                  <a:cubicBezTo>
                    <a:pt x="1639" y="1386"/>
                    <a:pt x="1828" y="1229"/>
                    <a:pt x="2049" y="1229"/>
                  </a:cubicBezTo>
                  <a:close/>
                  <a:moveTo>
                    <a:pt x="1" y="0"/>
                  </a:moveTo>
                  <a:lnTo>
                    <a:pt x="1" y="3308"/>
                  </a:lnTo>
                  <a:lnTo>
                    <a:pt x="8255" y="3308"/>
                  </a:lnTo>
                  <a:lnTo>
                    <a:pt x="82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85"/>
            <p:cNvSpPr/>
            <p:nvPr/>
          </p:nvSpPr>
          <p:spPr>
            <a:xfrm>
              <a:off x="-60432575" y="3367475"/>
              <a:ext cx="20500" cy="47275"/>
            </a:xfrm>
            <a:custGeom>
              <a:avLst/>
              <a:gdLst/>
              <a:ahLst/>
              <a:cxnLst/>
              <a:rect l="l" t="t" r="r" b="b"/>
              <a:pathLst>
                <a:path w="820" h="1891" extrusionOk="0">
                  <a:moveTo>
                    <a:pt x="1" y="0"/>
                  </a:moveTo>
                  <a:lnTo>
                    <a:pt x="1" y="1891"/>
                  </a:lnTo>
                  <a:cubicBezTo>
                    <a:pt x="127" y="1765"/>
                    <a:pt x="221" y="1639"/>
                    <a:pt x="379" y="1639"/>
                  </a:cubicBezTo>
                  <a:cubicBezTo>
                    <a:pt x="600" y="1639"/>
                    <a:pt x="694" y="1765"/>
                    <a:pt x="820" y="1891"/>
                  </a:cubicBezTo>
                  <a:lnTo>
                    <a:pt x="8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85"/>
            <p:cNvSpPr/>
            <p:nvPr/>
          </p:nvSpPr>
          <p:spPr>
            <a:xfrm>
              <a:off x="-60535750" y="3367475"/>
              <a:ext cx="206375" cy="107150"/>
            </a:xfrm>
            <a:custGeom>
              <a:avLst/>
              <a:gdLst/>
              <a:ahLst/>
              <a:cxnLst/>
              <a:rect l="l" t="t" r="r" b="b"/>
              <a:pathLst>
                <a:path w="8255" h="4286" extrusionOk="0">
                  <a:moveTo>
                    <a:pt x="1" y="0"/>
                  </a:moveTo>
                  <a:lnTo>
                    <a:pt x="1" y="4285"/>
                  </a:lnTo>
                  <a:lnTo>
                    <a:pt x="8255" y="4285"/>
                  </a:lnTo>
                  <a:lnTo>
                    <a:pt x="8255" y="1261"/>
                  </a:lnTo>
                  <a:cubicBezTo>
                    <a:pt x="8255" y="567"/>
                    <a:pt x="7720" y="32"/>
                    <a:pt x="7026" y="32"/>
                  </a:cubicBezTo>
                  <a:lnTo>
                    <a:pt x="5829" y="32"/>
                  </a:lnTo>
                  <a:lnTo>
                    <a:pt x="5829" y="2930"/>
                  </a:lnTo>
                  <a:cubicBezTo>
                    <a:pt x="5829" y="3182"/>
                    <a:pt x="5633" y="3350"/>
                    <a:pt x="5418" y="3350"/>
                  </a:cubicBezTo>
                  <a:cubicBezTo>
                    <a:pt x="5311" y="3350"/>
                    <a:pt x="5199" y="3308"/>
                    <a:pt x="5105" y="3214"/>
                  </a:cubicBezTo>
                  <a:lnTo>
                    <a:pt x="4569" y="2678"/>
                  </a:lnTo>
                  <a:lnTo>
                    <a:pt x="4002" y="3214"/>
                  </a:lnTo>
                  <a:cubicBezTo>
                    <a:pt x="3917" y="3289"/>
                    <a:pt x="3821" y="3322"/>
                    <a:pt x="3728" y="3322"/>
                  </a:cubicBezTo>
                  <a:cubicBezTo>
                    <a:pt x="3510" y="3322"/>
                    <a:pt x="3309" y="3142"/>
                    <a:pt x="3309" y="2899"/>
                  </a:cubicBezTo>
                  <a:lnTo>
                    <a:pt x="33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85"/>
            <p:cNvSpPr/>
            <p:nvPr/>
          </p:nvSpPr>
          <p:spPr>
            <a:xfrm>
              <a:off x="-60597975" y="3368175"/>
              <a:ext cx="40200" cy="316725"/>
            </a:xfrm>
            <a:custGeom>
              <a:avLst/>
              <a:gdLst/>
              <a:ahLst/>
              <a:cxnLst/>
              <a:rect l="l" t="t" r="r" b="b"/>
              <a:pathLst>
                <a:path w="1608" h="12669" extrusionOk="0">
                  <a:moveTo>
                    <a:pt x="337" y="0"/>
                  </a:moveTo>
                  <a:cubicBezTo>
                    <a:pt x="163" y="0"/>
                    <a:pt x="1" y="178"/>
                    <a:pt x="1" y="382"/>
                  </a:cubicBezTo>
                  <a:lnTo>
                    <a:pt x="1" y="12259"/>
                  </a:lnTo>
                  <a:cubicBezTo>
                    <a:pt x="1" y="12480"/>
                    <a:pt x="190" y="12669"/>
                    <a:pt x="379" y="12669"/>
                  </a:cubicBezTo>
                  <a:lnTo>
                    <a:pt x="1608" y="12669"/>
                  </a:lnTo>
                  <a:lnTo>
                    <a:pt x="1608" y="4"/>
                  </a:lnTo>
                  <a:lnTo>
                    <a:pt x="379" y="4"/>
                  </a:lnTo>
                  <a:cubicBezTo>
                    <a:pt x="365" y="2"/>
                    <a:pt x="351" y="0"/>
                    <a:pt x="3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85"/>
            <p:cNvSpPr/>
            <p:nvPr/>
          </p:nvSpPr>
          <p:spPr>
            <a:xfrm>
              <a:off x="-60535750" y="3597450"/>
              <a:ext cx="206375" cy="86675"/>
            </a:xfrm>
            <a:custGeom>
              <a:avLst/>
              <a:gdLst/>
              <a:ahLst/>
              <a:cxnLst/>
              <a:rect l="l" t="t" r="r" b="b"/>
              <a:pathLst>
                <a:path w="8255" h="3467" extrusionOk="0">
                  <a:moveTo>
                    <a:pt x="1" y="1"/>
                  </a:moveTo>
                  <a:lnTo>
                    <a:pt x="1" y="3466"/>
                  </a:lnTo>
                  <a:lnTo>
                    <a:pt x="7026" y="3466"/>
                  </a:lnTo>
                  <a:cubicBezTo>
                    <a:pt x="7720" y="3466"/>
                    <a:pt x="8255" y="2931"/>
                    <a:pt x="8255" y="2206"/>
                  </a:cubicBezTo>
                  <a:lnTo>
                    <a:pt x="82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25" name="Google Shape;7225;p85"/>
          <p:cNvSpPr/>
          <p:nvPr/>
        </p:nvSpPr>
        <p:spPr>
          <a:xfrm>
            <a:off x="2598914" y="3192959"/>
            <a:ext cx="369083" cy="365005"/>
          </a:xfrm>
          <a:custGeom>
            <a:avLst/>
            <a:gdLst/>
            <a:ahLst/>
            <a:cxnLst/>
            <a:rect l="l" t="t" r="r" b="b"/>
            <a:pathLst>
              <a:path w="12760" h="12619" extrusionOk="0">
                <a:moveTo>
                  <a:pt x="10082" y="2190"/>
                </a:moveTo>
                <a:lnTo>
                  <a:pt x="11027" y="2726"/>
                </a:lnTo>
                <a:lnTo>
                  <a:pt x="8948" y="6317"/>
                </a:lnTo>
                <a:lnTo>
                  <a:pt x="8003" y="5781"/>
                </a:lnTo>
                <a:cubicBezTo>
                  <a:pt x="8349" y="5151"/>
                  <a:pt x="9704" y="2820"/>
                  <a:pt x="10082" y="2190"/>
                </a:cubicBezTo>
                <a:close/>
                <a:moveTo>
                  <a:pt x="7813" y="6601"/>
                </a:moveTo>
                <a:lnTo>
                  <a:pt x="8318" y="6916"/>
                </a:lnTo>
                <a:lnTo>
                  <a:pt x="7782" y="7262"/>
                </a:lnTo>
                <a:lnTo>
                  <a:pt x="7813" y="6601"/>
                </a:lnTo>
                <a:close/>
                <a:moveTo>
                  <a:pt x="10554" y="8522"/>
                </a:moveTo>
                <a:cubicBezTo>
                  <a:pt x="10806" y="8522"/>
                  <a:pt x="10964" y="8711"/>
                  <a:pt x="10964" y="8900"/>
                </a:cubicBezTo>
                <a:cubicBezTo>
                  <a:pt x="10964" y="9153"/>
                  <a:pt x="10806" y="9342"/>
                  <a:pt x="10554" y="9342"/>
                </a:cubicBezTo>
                <a:lnTo>
                  <a:pt x="5608" y="9342"/>
                </a:lnTo>
                <a:cubicBezTo>
                  <a:pt x="5356" y="9342"/>
                  <a:pt x="5167" y="9153"/>
                  <a:pt x="5167" y="8900"/>
                </a:cubicBezTo>
                <a:cubicBezTo>
                  <a:pt x="5167" y="8680"/>
                  <a:pt x="5356" y="8522"/>
                  <a:pt x="5608" y="8522"/>
                </a:cubicBezTo>
                <a:close/>
                <a:moveTo>
                  <a:pt x="3088" y="5592"/>
                </a:moveTo>
                <a:cubicBezTo>
                  <a:pt x="3308" y="5592"/>
                  <a:pt x="3497" y="5813"/>
                  <a:pt x="3497" y="6002"/>
                </a:cubicBezTo>
                <a:lnTo>
                  <a:pt x="3497" y="6286"/>
                </a:lnTo>
                <a:cubicBezTo>
                  <a:pt x="3970" y="6443"/>
                  <a:pt x="4348" y="6916"/>
                  <a:pt x="4348" y="7451"/>
                </a:cubicBezTo>
                <a:cubicBezTo>
                  <a:pt x="4348" y="7703"/>
                  <a:pt x="4159" y="7861"/>
                  <a:pt x="3907" y="7861"/>
                </a:cubicBezTo>
                <a:cubicBezTo>
                  <a:pt x="3655" y="7861"/>
                  <a:pt x="3497" y="7640"/>
                  <a:pt x="3497" y="7451"/>
                </a:cubicBezTo>
                <a:cubicBezTo>
                  <a:pt x="3497" y="7231"/>
                  <a:pt x="3308" y="7010"/>
                  <a:pt x="3088" y="7010"/>
                </a:cubicBezTo>
                <a:cubicBezTo>
                  <a:pt x="2836" y="7010"/>
                  <a:pt x="2678" y="7231"/>
                  <a:pt x="2678" y="7451"/>
                </a:cubicBezTo>
                <a:cubicBezTo>
                  <a:pt x="2678" y="7703"/>
                  <a:pt x="3025" y="7924"/>
                  <a:pt x="3340" y="8176"/>
                </a:cubicBezTo>
                <a:cubicBezTo>
                  <a:pt x="3781" y="8491"/>
                  <a:pt x="4348" y="8869"/>
                  <a:pt x="4348" y="9531"/>
                </a:cubicBezTo>
                <a:cubicBezTo>
                  <a:pt x="4348" y="10098"/>
                  <a:pt x="3970" y="10539"/>
                  <a:pt x="3497" y="10728"/>
                </a:cubicBezTo>
                <a:lnTo>
                  <a:pt x="3497" y="11011"/>
                </a:lnTo>
                <a:cubicBezTo>
                  <a:pt x="3497" y="11232"/>
                  <a:pt x="3308" y="11452"/>
                  <a:pt x="3088" y="11452"/>
                </a:cubicBezTo>
                <a:cubicBezTo>
                  <a:pt x="2836" y="11452"/>
                  <a:pt x="2678" y="11232"/>
                  <a:pt x="2678" y="11011"/>
                </a:cubicBezTo>
                <a:lnTo>
                  <a:pt x="2678" y="10728"/>
                </a:lnTo>
                <a:cubicBezTo>
                  <a:pt x="2206" y="10570"/>
                  <a:pt x="1859" y="10098"/>
                  <a:pt x="1859" y="9531"/>
                </a:cubicBezTo>
                <a:cubicBezTo>
                  <a:pt x="1859" y="9310"/>
                  <a:pt x="2048" y="9121"/>
                  <a:pt x="2300" y="9121"/>
                </a:cubicBezTo>
                <a:cubicBezTo>
                  <a:pt x="2521" y="9121"/>
                  <a:pt x="2678" y="9310"/>
                  <a:pt x="2678" y="9531"/>
                </a:cubicBezTo>
                <a:cubicBezTo>
                  <a:pt x="2678" y="9783"/>
                  <a:pt x="2867" y="9940"/>
                  <a:pt x="3088" y="9940"/>
                </a:cubicBezTo>
                <a:cubicBezTo>
                  <a:pt x="3308" y="9940"/>
                  <a:pt x="3497" y="9751"/>
                  <a:pt x="3497" y="9531"/>
                </a:cubicBezTo>
                <a:cubicBezTo>
                  <a:pt x="3497" y="9310"/>
                  <a:pt x="3182" y="9089"/>
                  <a:pt x="2836" y="8837"/>
                </a:cubicBezTo>
                <a:cubicBezTo>
                  <a:pt x="2395" y="8522"/>
                  <a:pt x="1859" y="8113"/>
                  <a:pt x="1859" y="7451"/>
                </a:cubicBezTo>
                <a:cubicBezTo>
                  <a:pt x="1859" y="6916"/>
                  <a:pt x="2206" y="6475"/>
                  <a:pt x="2678" y="6286"/>
                </a:cubicBezTo>
                <a:lnTo>
                  <a:pt x="2678" y="6002"/>
                </a:lnTo>
                <a:cubicBezTo>
                  <a:pt x="2678" y="5750"/>
                  <a:pt x="2867" y="5592"/>
                  <a:pt x="3088" y="5592"/>
                </a:cubicBezTo>
                <a:close/>
                <a:moveTo>
                  <a:pt x="10554" y="11011"/>
                </a:moveTo>
                <a:cubicBezTo>
                  <a:pt x="10806" y="11011"/>
                  <a:pt x="10964" y="11200"/>
                  <a:pt x="10964" y="11452"/>
                </a:cubicBezTo>
                <a:cubicBezTo>
                  <a:pt x="10964" y="11641"/>
                  <a:pt x="10806" y="11830"/>
                  <a:pt x="10554" y="11830"/>
                </a:cubicBezTo>
                <a:lnTo>
                  <a:pt x="5608" y="11830"/>
                </a:lnTo>
                <a:cubicBezTo>
                  <a:pt x="5356" y="11830"/>
                  <a:pt x="5167" y="11641"/>
                  <a:pt x="5167" y="11452"/>
                </a:cubicBezTo>
                <a:cubicBezTo>
                  <a:pt x="5167" y="11200"/>
                  <a:pt x="5356" y="11011"/>
                  <a:pt x="5608" y="11011"/>
                </a:cubicBezTo>
                <a:close/>
                <a:moveTo>
                  <a:pt x="10933" y="1"/>
                </a:moveTo>
                <a:cubicBezTo>
                  <a:pt x="10599" y="1"/>
                  <a:pt x="10280" y="176"/>
                  <a:pt x="10113" y="489"/>
                </a:cubicBezTo>
                <a:lnTo>
                  <a:pt x="7877" y="4395"/>
                </a:lnTo>
                <a:lnTo>
                  <a:pt x="1229" y="4395"/>
                </a:lnTo>
                <a:cubicBezTo>
                  <a:pt x="567" y="4395"/>
                  <a:pt x="0" y="4931"/>
                  <a:pt x="0" y="5592"/>
                </a:cubicBezTo>
                <a:lnTo>
                  <a:pt x="0" y="11389"/>
                </a:lnTo>
                <a:cubicBezTo>
                  <a:pt x="0" y="12051"/>
                  <a:pt x="567" y="12618"/>
                  <a:pt x="1229" y="12618"/>
                </a:cubicBezTo>
                <a:lnTo>
                  <a:pt x="11437" y="12618"/>
                </a:lnTo>
                <a:cubicBezTo>
                  <a:pt x="12098" y="12618"/>
                  <a:pt x="12697" y="12082"/>
                  <a:pt x="12697" y="11389"/>
                </a:cubicBezTo>
                <a:lnTo>
                  <a:pt x="12697" y="5592"/>
                </a:lnTo>
                <a:cubicBezTo>
                  <a:pt x="12602" y="4931"/>
                  <a:pt x="12067" y="4395"/>
                  <a:pt x="11374" y="4395"/>
                </a:cubicBezTo>
                <a:lnTo>
                  <a:pt x="11027" y="4395"/>
                </a:lnTo>
                <a:lnTo>
                  <a:pt x="12476" y="1875"/>
                </a:lnTo>
                <a:cubicBezTo>
                  <a:pt x="12760" y="1402"/>
                  <a:pt x="12602" y="804"/>
                  <a:pt x="12130" y="583"/>
                </a:cubicBezTo>
                <a:lnTo>
                  <a:pt x="11437" y="142"/>
                </a:lnTo>
                <a:cubicBezTo>
                  <a:pt x="11277" y="46"/>
                  <a:pt x="11103"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26" name="Google Shape;7226;p85"/>
          <p:cNvGrpSpPr/>
          <p:nvPr/>
        </p:nvGrpSpPr>
        <p:grpSpPr>
          <a:xfrm>
            <a:off x="2600390" y="3702764"/>
            <a:ext cx="366364" cy="262465"/>
            <a:chOff x="-60621600" y="4145650"/>
            <a:chExt cx="316650" cy="226850"/>
          </a:xfrm>
        </p:grpSpPr>
        <p:sp>
          <p:nvSpPr>
            <p:cNvPr id="7227" name="Google Shape;7227;p85"/>
            <p:cNvSpPr/>
            <p:nvPr/>
          </p:nvSpPr>
          <p:spPr>
            <a:xfrm>
              <a:off x="-60463275" y="4249600"/>
              <a:ext cx="61450" cy="60675"/>
            </a:xfrm>
            <a:custGeom>
              <a:avLst/>
              <a:gdLst/>
              <a:ahLst/>
              <a:cxnLst/>
              <a:rect l="l" t="t" r="r" b="b"/>
              <a:pathLst>
                <a:path w="2458" h="2427" extrusionOk="0">
                  <a:moveTo>
                    <a:pt x="1229" y="1"/>
                  </a:moveTo>
                  <a:cubicBezTo>
                    <a:pt x="567" y="1"/>
                    <a:pt x="0" y="536"/>
                    <a:pt x="0" y="1198"/>
                  </a:cubicBezTo>
                  <a:cubicBezTo>
                    <a:pt x="0" y="1891"/>
                    <a:pt x="567" y="2427"/>
                    <a:pt x="1229" y="2427"/>
                  </a:cubicBezTo>
                  <a:cubicBezTo>
                    <a:pt x="1891" y="2427"/>
                    <a:pt x="2458" y="1891"/>
                    <a:pt x="2458" y="1198"/>
                  </a:cubicBezTo>
                  <a:cubicBezTo>
                    <a:pt x="2458" y="536"/>
                    <a:pt x="1891" y="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85"/>
            <p:cNvSpPr/>
            <p:nvPr/>
          </p:nvSpPr>
          <p:spPr>
            <a:xfrm>
              <a:off x="-60526300" y="4249600"/>
              <a:ext cx="48075" cy="60675"/>
            </a:xfrm>
            <a:custGeom>
              <a:avLst/>
              <a:gdLst/>
              <a:ahLst/>
              <a:cxnLst/>
              <a:rect l="l" t="t" r="r" b="b"/>
              <a:pathLst>
                <a:path w="1923" h="2427" extrusionOk="0">
                  <a:moveTo>
                    <a:pt x="1261" y="1"/>
                  </a:moveTo>
                  <a:cubicBezTo>
                    <a:pt x="599" y="1"/>
                    <a:pt x="1" y="536"/>
                    <a:pt x="1" y="1198"/>
                  </a:cubicBezTo>
                  <a:cubicBezTo>
                    <a:pt x="1" y="1891"/>
                    <a:pt x="568" y="2427"/>
                    <a:pt x="1261" y="2427"/>
                  </a:cubicBezTo>
                  <a:cubicBezTo>
                    <a:pt x="1513" y="2427"/>
                    <a:pt x="1734" y="2364"/>
                    <a:pt x="1923" y="2238"/>
                  </a:cubicBezTo>
                  <a:cubicBezTo>
                    <a:pt x="1765" y="1923"/>
                    <a:pt x="1671" y="1576"/>
                    <a:pt x="1671" y="1198"/>
                  </a:cubicBezTo>
                  <a:cubicBezTo>
                    <a:pt x="1671" y="851"/>
                    <a:pt x="1765" y="505"/>
                    <a:pt x="1923" y="190"/>
                  </a:cubicBezTo>
                  <a:cubicBezTo>
                    <a:pt x="1734" y="64"/>
                    <a:pt x="1513"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85"/>
            <p:cNvSpPr/>
            <p:nvPr/>
          </p:nvSpPr>
          <p:spPr>
            <a:xfrm>
              <a:off x="-60621600" y="4145650"/>
              <a:ext cx="316650" cy="226850"/>
            </a:xfrm>
            <a:custGeom>
              <a:avLst/>
              <a:gdLst/>
              <a:ahLst/>
              <a:cxnLst/>
              <a:rect l="l" t="t" r="r" b="b"/>
              <a:pathLst>
                <a:path w="12666" h="9074" extrusionOk="0">
                  <a:moveTo>
                    <a:pt x="11374" y="851"/>
                  </a:moveTo>
                  <a:cubicBezTo>
                    <a:pt x="11626" y="851"/>
                    <a:pt x="11815" y="1040"/>
                    <a:pt x="11815" y="1229"/>
                  </a:cubicBezTo>
                  <a:lnTo>
                    <a:pt x="11815" y="1670"/>
                  </a:lnTo>
                  <a:lnTo>
                    <a:pt x="788" y="1670"/>
                  </a:lnTo>
                  <a:lnTo>
                    <a:pt x="788" y="1229"/>
                  </a:lnTo>
                  <a:cubicBezTo>
                    <a:pt x="788" y="1008"/>
                    <a:pt x="977" y="851"/>
                    <a:pt x="1166" y="851"/>
                  </a:cubicBezTo>
                  <a:close/>
                  <a:moveTo>
                    <a:pt x="7562" y="3277"/>
                  </a:moveTo>
                  <a:cubicBezTo>
                    <a:pt x="8696" y="3277"/>
                    <a:pt x="9641" y="4222"/>
                    <a:pt x="9641" y="5356"/>
                  </a:cubicBezTo>
                  <a:cubicBezTo>
                    <a:pt x="9610" y="6522"/>
                    <a:pt x="8696" y="7467"/>
                    <a:pt x="7562" y="7467"/>
                  </a:cubicBezTo>
                  <a:cubicBezTo>
                    <a:pt x="7089" y="7467"/>
                    <a:pt x="6648" y="7309"/>
                    <a:pt x="6333" y="7026"/>
                  </a:cubicBezTo>
                  <a:cubicBezTo>
                    <a:pt x="5987" y="7309"/>
                    <a:pt x="5546" y="7467"/>
                    <a:pt x="5073" y="7467"/>
                  </a:cubicBezTo>
                  <a:cubicBezTo>
                    <a:pt x="3939" y="7467"/>
                    <a:pt x="2994" y="6522"/>
                    <a:pt x="2994" y="5356"/>
                  </a:cubicBezTo>
                  <a:cubicBezTo>
                    <a:pt x="2994" y="4222"/>
                    <a:pt x="3939" y="3277"/>
                    <a:pt x="5073" y="3277"/>
                  </a:cubicBezTo>
                  <a:cubicBezTo>
                    <a:pt x="5514" y="3277"/>
                    <a:pt x="5987" y="3434"/>
                    <a:pt x="6333" y="3718"/>
                  </a:cubicBezTo>
                  <a:cubicBezTo>
                    <a:pt x="6680" y="3434"/>
                    <a:pt x="7121" y="3277"/>
                    <a:pt x="7562" y="3277"/>
                  </a:cubicBezTo>
                  <a:close/>
                  <a:moveTo>
                    <a:pt x="1229" y="0"/>
                  </a:moveTo>
                  <a:cubicBezTo>
                    <a:pt x="536" y="0"/>
                    <a:pt x="1" y="567"/>
                    <a:pt x="1" y="1229"/>
                  </a:cubicBezTo>
                  <a:lnTo>
                    <a:pt x="1" y="7845"/>
                  </a:lnTo>
                  <a:cubicBezTo>
                    <a:pt x="1" y="8506"/>
                    <a:pt x="536" y="9073"/>
                    <a:pt x="1229" y="9073"/>
                  </a:cubicBezTo>
                  <a:lnTo>
                    <a:pt x="11406" y="9073"/>
                  </a:lnTo>
                  <a:cubicBezTo>
                    <a:pt x="12099" y="9073"/>
                    <a:pt x="12666" y="8506"/>
                    <a:pt x="12666" y="7845"/>
                  </a:cubicBezTo>
                  <a:lnTo>
                    <a:pt x="12666" y="1229"/>
                  </a:lnTo>
                  <a:cubicBezTo>
                    <a:pt x="12634" y="567"/>
                    <a:pt x="12099" y="0"/>
                    <a:pt x="114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0" name="Google Shape;7230;p85"/>
          <p:cNvGrpSpPr/>
          <p:nvPr/>
        </p:nvGrpSpPr>
        <p:grpSpPr>
          <a:xfrm>
            <a:off x="3937042" y="3651263"/>
            <a:ext cx="359972" cy="365467"/>
            <a:chOff x="-59400775" y="4084200"/>
            <a:chExt cx="311125" cy="315875"/>
          </a:xfrm>
        </p:grpSpPr>
        <p:sp>
          <p:nvSpPr>
            <p:cNvPr id="7231" name="Google Shape;7231;p85"/>
            <p:cNvSpPr/>
            <p:nvPr/>
          </p:nvSpPr>
          <p:spPr>
            <a:xfrm>
              <a:off x="-59400775" y="4317350"/>
              <a:ext cx="89800" cy="82725"/>
            </a:xfrm>
            <a:custGeom>
              <a:avLst/>
              <a:gdLst/>
              <a:ahLst/>
              <a:cxnLst/>
              <a:rect l="l" t="t" r="r" b="b"/>
              <a:pathLst>
                <a:path w="3592" h="3309" extrusionOk="0">
                  <a:moveTo>
                    <a:pt x="1796" y="851"/>
                  </a:moveTo>
                  <a:cubicBezTo>
                    <a:pt x="2048" y="851"/>
                    <a:pt x="2237" y="1071"/>
                    <a:pt x="2237" y="1260"/>
                  </a:cubicBezTo>
                  <a:cubicBezTo>
                    <a:pt x="2237" y="1449"/>
                    <a:pt x="2048" y="1701"/>
                    <a:pt x="1796" y="1701"/>
                  </a:cubicBezTo>
                  <a:cubicBezTo>
                    <a:pt x="1576" y="1701"/>
                    <a:pt x="1418" y="1481"/>
                    <a:pt x="1418" y="1260"/>
                  </a:cubicBezTo>
                  <a:cubicBezTo>
                    <a:pt x="1418" y="1008"/>
                    <a:pt x="1576" y="851"/>
                    <a:pt x="1796" y="851"/>
                  </a:cubicBezTo>
                  <a:close/>
                  <a:moveTo>
                    <a:pt x="0" y="0"/>
                  </a:moveTo>
                  <a:lnTo>
                    <a:pt x="0" y="2079"/>
                  </a:lnTo>
                  <a:cubicBezTo>
                    <a:pt x="0" y="2741"/>
                    <a:pt x="536" y="3308"/>
                    <a:pt x="1229" y="3308"/>
                  </a:cubicBezTo>
                  <a:lnTo>
                    <a:pt x="2332" y="3308"/>
                  </a:lnTo>
                  <a:cubicBezTo>
                    <a:pt x="2993"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85"/>
            <p:cNvSpPr/>
            <p:nvPr/>
          </p:nvSpPr>
          <p:spPr>
            <a:xfrm>
              <a:off x="-59400000" y="4084200"/>
              <a:ext cx="89825" cy="212700"/>
            </a:xfrm>
            <a:custGeom>
              <a:avLst/>
              <a:gdLst/>
              <a:ahLst/>
              <a:cxnLst/>
              <a:rect l="l" t="t" r="r" b="b"/>
              <a:pathLst>
                <a:path w="3593" h="8508" extrusionOk="0">
                  <a:moveTo>
                    <a:pt x="1734" y="1607"/>
                  </a:moveTo>
                  <a:cubicBezTo>
                    <a:pt x="1923" y="1607"/>
                    <a:pt x="2175" y="1797"/>
                    <a:pt x="2175" y="2049"/>
                  </a:cubicBezTo>
                  <a:lnTo>
                    <a:pt x="2175" y="7278"/>
                  </a:lnTo>
                  <a:cubicBezTo>
                    <a:pt x="2175" y="7499"/>
                    <a:pt x="1986" y="7656"/>
                    <a:pt x="1734" y="7656"/>
                  </a:cubicBezTo>
                  <a:cubicBezTo>
                    <a:pt x="1513" y="7656"/>
                    <a:pt x="1356" y="7467"/>
                    <a:pt x="1356" y="7278"/>
                  </a:cubicBezTo>
                  <a:lnTo>
                    <a:pt x="1356" y="2049"/>
                  </a:lnTo>
                  <a:cubicBezTo>
                    <a:pt x="1356" y="1797"/>
                    <a:pt x="1545" y="1607"/>
                    <a:pt x="1734" y="1607"/>
                  </a:cubicBezTo>
                  <a:close/>
                  <a:moveTo>
                    <a:pt x="1230" y="1"/>
                  </a:moveTo>
                  <a:cubicBezTo>
                    <a:pt x="568" y="1"/>
                    <a:pt x="1" y="536"/>
                    <a:pt x="1" y="1198"/>
                  </a:cubicBezTo>
                  <a:lnTo>
                    <a:pt x="1" y="8507"/>
                  </a:lnTo>
                  <a:lnTo>
                    <a:pt x="3593" y="8507"/>
                  </a:lnTo>
                  <a:lnTo>
                    <a:pt x="3593" y="1198"/>
                  </a:lnTo>
                  <a:cubicBezTo>
                    <a:pt x="3561" y="536"/>
                    <a:pt x="2994"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85"/>
            <p:cNvSpPr/>
            <p:nvPr/>
          </p:nvSpPr>
          <p:spPr>
            <a:xfrm>
              <a:off x="-59290500" y="4317350"/>
              <a:ext cx="89800" cy="82725"/>
            </a:xfrm>
            <a:custGeom>
              <a:avLst/>
              <a:gdLst/>
              <a:ahLst/>
              <a:cxnLst/>
              <a:rect l="l" t="t" r="r" b="b"/>
              <a:pathLst>
                <a:path w="3592" h="3309" extrusionOk="0">
                  <a:moveTo>
                    <a:pt x="1796" y="851"/>
                  </a:moveTo>
                  <a:cubicBezTo>
                    <a:pt x="2048" y="851"/>
                    <a:pt x="2205" y="1071"/>
                    <a:pt x="2205" y="1260"/>
                  </a:cubicBezTo>
                  <a:cubicBezTo>
                    <a:pt x="2205" y="1449"/>
                    <a:pt x="2016" y="1701"/>
                    <a:pt x="1796" y="1701"/>
                  </a:cubicBezTo>
                  <a:cubicBezTo>
                    <a:pt x="1575" y="1701"/>
                    <a:pt x="1386" y="1481"/>
                    <a:pt x="1386" y="1260"/>
                  </a:cubicBezTo>
                  <a:cubicBezTo>
                    <a:pt x="1386" y="1008"/>
                    <a:pt x="1575" y="851"/>
                    <a:pt x="1796" y="851"/>
                  </a:cubicBezTo>
                  <a:close/>
                  <a:moveTo>
                    <a:pt x="0" y="0"/>
                  </a:moveTo>
                  <a:lnTo>
                    <a:pt x="0" y="2079"/>
                  </a:lnTo>
                  <a:cubicBezTo>
                    <a:pt x="0" y="2741"/>
                    <a:pt x="536" y="3308"/>
                    <a:pt x="1260"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85"/>
            <p:cNvSpPr/>
            <p:nvPr/>
          </p:nvSpPr>
          <p:spPr>
            <a:xfrm>
              <a:off x="-59290500" y="4084200"/>
              <a:ext cx="89800" cy="212700"/>
            </a:xfrm>
            <a:custGeom>
              <a:avLst/>
              <a:gdLst/>
              <a:ahLst/>
              <a:cxnLst/>
              <a:rect l="l" t="t" r="r" b="b"/>
              <a:pathLst>
                <a:path w="3592" h="8508" extrusionOk="0">
                  <a:moveTo>
                    <a:pt x="1796" y="1607"/>
                  </a:moveTo>
                  <a:cubicBezTo>
                    <a:pt x="2048" y="1607"/>
                    <a:pt x="2205" y="1797"/>
                    <a:pt x="2205" y="2049"/>
                  </a:cubicBezTo>
                  <a:lnTo>
                    <a:pt x="2205" y="7278"/>
                  </a:lnTo>
                  <a:cubicBezTo>
                    <a:pt x="2205" y="7499"/>
                    <a:pt x="2016" y="7656"/>
                    <a:pt x="1796" y="7656"/>
                  </a:cubicBezTo>
                  <a:cubicBezTo>
                    <a:pt x="1607" y="7656"/>
                    <a:pt x="1386" y="7467"/>
                    <a:pt x="1386" y="7278"/>
                  </a:cubicBezTo>
                  <a:lnTo>
                    <a:pt x="1386" y="2049"/>
                  </a:lnTo>
                  <a:cubicBezTo>
                    <a:pt x="1386" y="1797"/>
                    <a:pt x="1575" y="1607"/>
                    <a:pt x="1796" y="1607"/>
                  </a:cubicBezTo>
                  <a:close/>
                  <a:moveTo>
                    <a:pt x="1260" y="1"/>
                  </a:moveTo>
                  <a:cubicBezTo>
                    <a:pt x="599" y="1"/>
                    <a:pt x="0" y="536"/>
                    <a:pt x="0" y="1198"/>
                  </a:cubicBezTo>
                  <a:lnTo>
                    <a:pt x="0" y="8507"/>
                  </a:lnTo>
                  <a:lnTo>
                    <a:pt x="3592" y="8507"/>
                  </a:lnTo>
                  <a:lnTo>
                    <a:pt x="3592" y="1198"/>
                  </a:lnTo>
                  <a:cubicBezTo>
                    <a:pt x="3592" y="536"/>
                    <a:pt x="3025"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85"/>
            <p:cNvSpPr/>
            <p:nvPr/>
          </p:nvSpPr>
          <p:spPr>
            <a:xfrm>
              <a:off x="-59181025" y="4317350"/>
              <a:ext cx="89800" cy="82725"/>
            </a:xfrm>
            <a:custGeom>
              <a:avLst/>
              <a:gdLst/>
              <a:ahLst/>
              <a:cxnLst/>
              <a:rect l="l" t="t" r="r" b="b"/>
              <a:pathLst>
                <a:path w="3592" h="3309" extrusionOk="0">
                  <a:moveTo>
                    <a:pt x="1828" y="851"/>
                  </a:moveTo>
                  <a:cubicBezTo>
                    <a:pt x="2080" y="851"/>
                    <a:pt x="2269" y="1071"/>
                    <a:pt x="2269" y="1260"/>
                  </a:cubicBezTo>
                  <a:cubicBezTo>
                    <a:pt x="2269" y="1449"/>
                    <a:pt x="2080" y="1701"/>
                    <a:pt x="1828" y="1701"/>
                  </a:cubicBezTo>
                  <a:cubicBezTo>
                    <a:pt x="1607" y="1701"/>
                    <a:pt x="1450" y="1481"/>
                    <a:pt x="1450" y="1260"/>
                  </a:cubicBezTo>
                  <a:cubicBezTo>
                    <a:pt x="1450" y="1008"/>
                    <a:pt x="1607" y="851"/>
                    <a:pt x="1828" y="851"/>
                  </a:cubicBezTo>
                  <a:close/>
                  <a:moveTo>
                    <a:pt x="0" y="0"/>
                  </a:moveTo>
                  <a:lnTo>
                    <a:pt x="0" y="2079"/>
                  </a:lnTo>
                  <a:lnTo>
                    <a:pt x="32" y="2079"/>
                  </a:lnTo>
                  <a:cubicBezTo>
                    <a:pt x="32" y="2741"/>
                    <a:pt x="567" y="3308"/>
                    <a:pt x="1261" y="3308"/>
                  </a:cubicBezTo>
                  <a:lnTo>
                    <a:pt x="2363" y="3308"/>
                  </a:lnTo>
                  <a:cubicBezTo>
                    <a:pt x="3025" y="3308"/>
                    <a:pt x="3592" y="2741"/>
                    <a:pt x="3592" y="2079"/>
                  </a:cubicBezTo>
                  <a:lnTo>
                    <a:pt x="35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85"/>
            <p:cNvSpPr/>
            <p:nvPr/>
          </p:nvSpPr>
          <p:spPr>
            <a:xfrm>
              <a:off x="-59179450" y="4084200"/>
              <a:ext cx="89800" cy="212700"/>
            </a:xfrm>
            <a:custGeom>
              <a:avLst/>
              <a:gdLst/>
              <a:ahLst/>
              <a:cxnLst/>
              <a:rect l="l" t="t" r="r" b="b"/>
              <a:pathLst>
                <a:path w="3592" h="8508" extrusionOk="0">
                  <a:moveTo>
                    <a:pt x="1733" y="1607"/>
                  </a:moveTo>
                  <a:cubicBezTo>
                    <a:pt x="1922" y="1607"/>
                    <a:pt x="2174" y="1797"/>
                    <a:pt x="2174" y="2049"/>
                  </a:cubicBezTo>
                  <a:lnTo>
                    <a:pt x="2174" y="7278"/>
                  </a:lnTo>
                  <a:cubicBezTo>
                    <a:pt x="2174" y="7499"/>
                    <a:pt x="1985" y="7656"/>
                    <a:pt x="1733" y="7656"/>
                  </a:cubicBezTo>
                  <a:cubicBezTo>
                    <a:pt x="1513" y="7656"/>
                    <a:pt x="1355" y="7467"/>
                    <a:pt x="1355" y="7278"/>
                  </a:cubicBezTo>
                  <a:lnTo>
                    <a:pt x="1355" y="2049"/>
                  </a:lnTo>
                  <a:cubicBezTo>
                    <a:pt x="1355" y="1797"/>
                    <a:pt x="1544" y="1607"/>
                    <a:pt x="1733" y="1607"/>
                  </a:cubicBezTo>
                  <a:close/>
                  <a:moveTo>
                    <a:pt x="1229" y="1"/>
                  </a:moveTo>
                  <a:cubicBezTo>
                    <a:pt x="567" y="1"/>
                    <a:pt x="0" y="536"/>
                    <a:pt x="0" y="1198"/>
                  </a:cubicBezTo>
                  <a:lnTo>
                    <a:pt x="0" y="8507"/>
                  </a:lnTo>
                  <a:lnTo>
                    <a:pt x="3592" y="8507"/>
                  </a:lnTo>
                  <a:lnTo>
                    <a:pt x="3592" y="1198"/>
                  </a:lnTo>
                  <a:cubicBezTo>
                    <a:pt x="3560" y="536"/>
                    <a:pt x="2993" y="1"/>
                    <a:pt x="23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37" name="Google Shape;7237;p85"/>
          <p:cNvGrpSpPr/>
          <p:nvPr/>
        </p:nvGrpSpPr>
        <p:grpSpPr>
          <a:xfrm>
            <a:off x="2161136" y="1377094"/>
            <a:ext cx="365438" cy="366364"/>
            <a:chOff x="-64044600" y="3360375"/>
            <a:chExt cx="315850" cy="316650"/>
          </a:xfrm>
        </p:grpSpPr>
        <p:sp>
          <p:nvSpPr>
            <p:cNvPr id="7238" name="Google Shape;7238;p85"/>
            <p:cNvSpPr/>
            <p:nvPr/>
          </p:nvSpPr>
          <p:spPr>
            <a:xfrm>
              <a:off x="-63980025" y="3532875"/>
              <a:ext cx="185900" cy="144150"/>
            </a:xfrm>
            <a:custGeom>
              <a:avLst/>
              <a:gdLst/>
              <a:ahLst/>
              <a:cxnLst/>
              <a:rect l="l" t="t" r="r" b="b"/>
              <a:pathLst>
                <a:path w="7436" h="5766" extrusionOk="0">
                  <a:moveTo>
                    <a:pt x="410" y="0"/>
                  </a:moveTo>
                  <a:cubicBezTo>
                    <a:pt x="158" y="0"/>
                    <a:pt x="1" y="189"/>
                    <a:pt x="1" y="410"/>
                  </a:cubicBezTo>
                  <a:cubicBezTo>
                    <a:pt x="1" y="662"/>
                    <a:pt x="190" y="820"/>
                    <a:pt x="410" y="820"/>
                  </a:cubicBezTo>
                  <a:lnTo>
                    <a:pt x="883" y="820"/>
                  </a:lnTo>
                  <a:lnTo>
                    <a:pt x="1670" y="5419"/>
                  </a:lnTo>
                  <a:cubicBezTo>
                    <a:pt x="1702" y="5608"/>
                    <a:pt x="1859" y="5766"/>
                    <a:pt x="2048" y="5766"/>
                  </a:cubicBezTo>
                  <a:lnTo>
                    <a:pt x="5356" y="5766"/>
                  </a:lnTo>
                  <a:cubicBezTo>
                    <a:pt x="5545" y="5766"/>
                    <a:pt x="5766" y="5608"/>
                    <a:pt x="5766" y="5419"/>
                  </a:cubicBezTo>
                  <a:lnTo>
                    <a:pt x="6554" y="820"/>
                  </a:lnTo>
                  <a:lnTo>
                    <a:pt x="7026" y="820"/>
                  </a:lnTo>
                  <a:cubicBezTo>
                    <a:pt x="7247" y="820"/>
                    <a:pt x="7404" y="630"/>
                    <a:pt x="7404" y="410"/>
                  </a:cubicBezTo>
                  <a:cubicBezTo>
                    <a:pt x="7436" y="189"/>
                    <a:pt x="7247" y="0"/>
                    <a:pt x="70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85"/>
            <p:cNvSpPr/>
            <p:nvPr/>
          </p:nvSpPr>
          <p:spPr>
            <a:xfrm>
              <a:off x="-64044600" y="3360375"/>
              <a:ext cx="315850" cy="152825"/>
            </a:xfrm>
            <a:custGeom>
              <a:avLst/>
              <a:gdLst/>
              <a:ahLst/>
              <a:cxnLst/>
              <a:rect l="l" t="t" r="r" b="b"/>
              <a:pathLst>
                <a:path w="12634" h="6113" extrusionOk="0">
                  <a:moveTo>
                    <a:pt x="378" y="1"/>
                  </a:moveTo>
                  <a:cubicBezTo>
                    <a:pt x="158" y="1"/>
                    <a:pt x="0" y="190"/>
                    <a:pt x="0" y="442"/>
                  </a:cubicBezTo>
                  <a:lnTo>
                    <a:pt x="0" y="5672"/>
                  </a:lnTo>
                  <a:cubicBezTo>
                    <a:pt x="0" y="5892"/>
                    <a:pt x="189" y="6113"/>
                    <a:pt x="378" y="6113"/>
                  </a:cubicBezTo>
                  <a:lnTo>
                    <a:pt x="3088" y="6113"/>
                  </a:lnTo>
                  <a:cubicBezTo>
                    <a:pt x="3245" y="5514"/>
                    <a:pt x="3560" y="4947"/>
                    <a:pt x="4001" y="4569"/>
                  </a:cubicBezTo>
                  <a:cubicBezTo>
                    <a:pt x="3875" y="4285"/>
                    <a:pt x="3812" y="3970"/>
                    <a:pt x="3812" y="3624"/>
                  </a:cubicBezTo>
                  <a:cubicBezTo>
                    <a:pt x="3812" y="2238"/>
                    <a:pt x="4915" y="1135"/>
                    <a:pt x="6301" y="1135"/>
                  </a:cubicBezTo>
                  <a:cubicBezTo>
                    <a:pt x="7656" y="1135"/>
                    <a:pt x="8759" y="2238"/>
                    <a:pt x="8759" y="3624"/>
                  </a:cubicBezTo>
                  <a:cubicBezTo>
                    <a:pt x="8759" y="3939"/>
                    <a:pt x="8696" y="4254"/>
                    <a:pt x="8570" y="4569"/>
                  </a:cubicBezTo>
                  <a:cubicBezTo>
                    <a:pt x="9011" y="5010"/>
                    <a:pt x="9326" y="5514"/>
                    <a:pt x="9483" y="6113"/>
                  </a:cubicBezTo>
                  <a:lnTo>
                    <a:pt x="12193" y="6113"/>
                  </a:lnTo>
                  <a:cubicBezTo>
                    <a:pt x="12445" y="6113"/>
                    <a:pt x="12602" y="5892"/>
                    <a:pt x="12602" y="5672"/>
                  </a:cubicBezTo>
                  <a:lnTo>
                    <a:pt x="12602" y="442"/>
                  </a:lnTo>
                  <a:cubicBezTo>
                    <a:pt x="12634" y="190"/>
                    <a:pt x="12445" y="1"/>
                    <a:pt x="122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85"/>
            <p:cNvSpPr/>
            <p:nvPr/>
          </p:nvSpPr>
          <p:spPr>
            <a:xfrm>
              <a:off x="-63945375" y="3408425"/>
              <a:ext cx="117375" cy="103200"/>
            </a:xfrm>
            <a:custGeom>
              <a:avLst/>
              <a:gdLst/>
              <a:ahLst/>
              <a:cxnLst/>
              <a:rect l="l" t="t" r="r" b="b"/>
              <a:pathLst>
                <a:path w="4695" h="4128" extrusionOk="0">
                  <a:moveTo>
                    <a:pt x="2364" y="1"/>
                  </a:moveTo>
                  <a:cubicBezTo>
                    <a:pt x="1450" y="1"/>
                    <a:pt x="694" y="757"/>
                    <a:pt x="694" y="1670"/>
                  </a:cubicBezTo>
                  <a:cubicBezTo>
                    <a:pt x="694" y="2080"/>
                    <a:pt x="851" y="2489"/>
                    <a:pt x="1167" y="2805"/>
                  </a:cubicBezTo>
                  <a:cubicBezTo>
                    <a:pt x="599" y="3120"/>
                    <a:pt x="190" y="3592"/>
                    <a:pt x="1" y="4128"/>
                  </a:cubicBezTo>
                  <a:lnTo>
                    <a:pt x="4695" y="4128"/>
                  </a:lnTo>
                  <a:cubicBezTo>
                    <a:pt x="4475" y="3561"/>
                    <a:pt x="4065" y="3088"/>
                    <a:pt x="3529" y="2805"/>
                  </a:cubicBezTo>
                  <a:cubicBezTo>
                    <a:pt x="3813" y="2489"/>
                    <a:pt x="4002" y="2080"/>
                    <a:pt x="4002" y="1670"/>
                  </a:cubicBezTo>
                  <a:cubicBezTo>
                    <a:pt x="4002" y="757"/>
                    <a:pt x="3277" y="1"/>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1" name="Google Shape;7241;p85"/>
          <p:cNvGrpSpPr/>
          <p:nvPr/>
        </p:nvGrpSpPr>
        <p:grpSpPr>
          <a:xfrm>
            <a:off x="2187559" y="1819647"/>
            <a:ext cx="312592" cy="367261"/>
            <a:chOff x="-64022550" y="3727425"/>
            <a:chExt cx="270175" cy="317425"/>
          </a:xfrm>
        </p:grpSpPr>
        <p:sp>
          <p:nvSpPr>
            <p:cNvPr id="7242" name="Google Shape;7242;p85"/>
            <p:cNvSpPr/>
            <p:nvPr/>
          </p:nvSpPr>
          <p:spPr>
            <a:xfrm>
              <a:off x="-64022550" y="3912500"/>
              <a:ext cx="270175" cy="90600"/>
            </a:xfrm>
            <a:custGeom>
              <a:avLst/>
              <a:gdLst/>
              <a:ahLst/>
              <a:cxnLst/>
              <a:rect l="l" t="t" r="r" b="b"/>
              <a:pathLst>
                <a:path w="10807" h="3624" extrusionOk="0">
                  <a:moveTo>
                    <a:pt x="2111" y="1"/>
                  </a:moveTo>
                  <a:cubicBezTo>
                    <a:pt x="945" y="1"/>
                    <a:pt x="0" y="946"/>
                    <a:pt x="0" y="2080"/>
                  </a:cubicBezTo>
                  <a:lnTo>
                    <a:pt x="0" y="3183"/>
                  </a:lnTo>
                  <a:cubicBezTo>
                    <a:pt x="0" y="3435"/>
                    <a:pt x="221" y="3624"/>
                    <a:pt x="441" y="3624"/>
                  </a:cubicBezTo>
                  <a:lnTo>
                    <a:pt x="10365" y="3624"/>
                  </a:lnTo>
                  <a:cubicBezTo>
                    <a:pt x="10618" y="3624"/>
                    <a:pt x="10807" y="3435"/>
                    <a:pt x="10807" y="3183"/>
                  </a:cubicBezTo>
                  <a:lnTo>
                    <a:pt x="10807" y="2080"/>
                  </a:lnTo>
                  <a:cubicBezTo>
                    <a:pt x="10807" y="946"/>
                    <a:pt x="9861" y="1"/>
                    <a:pt x="87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85"/>
            <p:cNvSpPr/>
            <p:nvPr/>
          </p:nvSpPr>
          <p:spPr>
            <a:xfrm>
              <a:off x="-64000500" y="4023550"/>
              <a:ext cx="227650" cy="21300"/>
            </a:xfrm>
            <a:custGeom>
              <a:avLst/>
              <a:gdLst/>
              <a:ahLst/>
              <a:cxnLst/>
              <a:rect l="l" t="t" r="r" b="b"/>
              <a:pathLst>
                <a:path w="9106" h="852" extrusionOk="0">
                  <a:moveTo>
                    <a:pt x="0" y="1"/>
                  </a:moveTo>
                  <a:lnTo>
                    <a:pt x="0" y="442"/>
                  </a:lnTo>
                  <a:cubicBezTo>
                    <a:pt x="0" y="694"/>
                    <a:pt x="190" y="851"/>
                    <a:pt x="442" y="851"/>
                  </a:cubicBezTo>
                  <a:lnTo>
                    <a:pt x="8696" y="851"/>
                  </a:lnTo>
                  <a:cubicBezTo>
                    <a:pt x="8948" y="851"/>
                    <a:pt x="9105" y="631"/>
                    <a:pt x="9105" y="442"/>
                  </a:cubicBezTo>
                  <a:lnTo>
                    <a:pt x="91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85"/>
            <p:cNvSpPr/>
            <p:nvPr/>
          </p:nvSpPr>
          <p:spPr>
            <a:xfrm>
              <a:off x="-63960325" y="3727425"/>
              <a:ext cx="144925" cy="165425"/>
            </a:xfrm>
            <a:custGeom>
              <a:avLst/>
              <a:gdLst/>
              <a:ahLst/>
              <a:cxnLst/>
              <a:rect l="l" t="t" r="r" b="b"/>
              <a:pathLst>
                <a:path w="5797" h="6617" extrusionOk="0">
                  <a:moveTo>
                    <a:pt x="2930" y="0"/>
                  </a:moveTo>
                  <a:cubicBezTo>
                    <a:pt x="1292" y="0"/>
                    <a:pt x="0" y="1292"/>
                    <a:pt x="0" y="2867"/>
                  </a:cubicBezTo>
                  <a:cubicBezTo>
                    <a:pt x="32" y="3812"/>
                    <a:pt x="504" y="4694"/>
                    <a:pt x="1260" y="5230"/>
                  </a:cubicBezTo>
                  <a:lnTo>
                    <a:pt x="1260" y="6616"/>
                  </a:lnTo>
                  <a:lnTo>
                    <a:pt x="4568" y="6616"/>
                  </a:lnTo>
                  <a:lnTo>
                    <a:pt x="4568" y="5230"/>
                  </a:lnTo>
                  <a:cubicBezTo>
                    <a:pt x="5356" y="4694"/>
                    <a:pt x="5797" y="3812"/>
                    <a:pt x="5797" y="2867"/>
                  </a:cubicBezTo>
                  <a:cubicBezTo>
                    <a:pt x="5797" y="1260"/>
                    <a:pt x="4505" y="0"/>
                    <a:pt x="2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5" name="Google Shape;7245;p85"/>
          <p:cNvGrpSpPr/>
          <p:nvPr/>
        </p:nvGrpSpPr>
        <p:grpSpPr>
          <a:xfrm>
            <a:off x="2211697" y="2248547"/>
            <a:ext cx="264317" cy="367290"/>
            <a:chOff x="-64001300" y="4093650"/>
            <a:chExt cx="228450" cy="317450"/>
          </a:xfrm>
        </p:grpSpPr>
        <p:sp>
          <p:nvSpPr>
            <p:cNvPr id="7246" name="Google Shape;7246;p85"/>
            <p:cNvSpPr/>
            <p:nvPr/>
          </p:nvSpPr>
          <p:spPr>
            <a:xfrm>
              <a:off x="-63933550" y="4328375"/>
              <a:ext cx="93750" cy="40975"/>
            </a:xfrm>
            <a:custGeom>
              <a:avLst/>
              <a:gdLst/>
              <a:ahLst/>
              <a:cxnLst/>
              <a:rect l="l" t="t" r="r" b="b"/>
              <a:pathLst>
                <a:path w="3750" h="1639" extrusionOk="0">
                  <a:moveTo>
                    <a:pt x="1859" y="0"/>
                  </a:moveTo>
                  <a:cubicBezTo>
                    <a:pt x="1009" y="0"/>
                    <a:pt x="315" y="662"/>
                    <a:pt x="0" y="1638"/>
                  </a:cubicBezTo>
                  <a:lnTo>
                    <a:pt x="3749" y="1638"/>
                  </a:lnTo>
                  <a:cubicBezTo>
                    <a:pt x="3434" y="662"/>
                    <a:pt x="271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85"/>
            <p:cNvSpPr/>
            <p:nvPr/>
          </p:nvSpPr>
          <p:spPr>
            <a:xfrm>
              <a:off x="-63980025" y="4135400"/>
              <a:ext cx="185900" cy="234725"/>
            </a:xfrm>
            <a:custGeom>
              <a:avLst/>
              <a:gdLst/>
              <a:ahLst/>
              <a:cxnLst/>
              <a:rect l="l" t="t" r="r" b="b"/>
              <a:pathLst>
                <a:path w="7436" h="9389" extrusionOk="0">
                  <a:moveTo>
                    <a:pt x="6617" y="1"/>
                  </a:moveTo>
                  <a:lnTo>
                    <a:pt x="6617" y="725"/>
                  </a:lnTo>
                  <a:cubicBezTo>
                    <a:pt x="6196" y="593"/>
                    <a:pt x="5771" y="530"/>
                    <a:pt x="5358" y="530"/>
                  </a:cubicBezTo>
                  <a:cubicBezTo>
                    <a:pt x="4686" y="530"/>
                    <a:pt x="4044" y="697"/>
                    <a:pt x="3498" y="1009"/>
                  </a:cubicBezTo>
                  <a:cubicBezTo>
                    <a:pt x="3103" y="1242"/>
                    <a:pt x="2617" y="1373"/>
                    <a:pt x="2085" y="1373"/>
                  </a:cubicBezTo>
                  <a:cubicBezTo>
                    <a:pt x="1683" y="1373"/>
                    <a:pt x="1254" y="1298"/>
                    <a:pt x="820" y="1135"/>
                  </a:cubicBezTo>
                  <a:lnTo>
                    <a:pt x="820" y="32"/>
                  </a:lnTo>
                  <a:lnTo>
                    <a:pt x="1" y="32"/>
                  </a:lnTo>
                  <a:lnTo>
                    <a:pt x="1" y="1418"/>
                  </a:lnTo>
                  <a:cubicBezTo>
                    <a:pt x="1" y="2867"/>
                    <a:pt x="820" y="4096"/>
                    <a:pt x="2017" y="4726"/>
                  </a:cubicBezTo>
                  <a:cubicBezTo>
                    <a:pt x="820" y="5356"/>
                    <a:pt x="1" y="6554"/>
                    <a:pt x="1" y="8034"/>
                  </a:cubicBezTo>
                  <a:lnTo>
                    <a:pt x="1" y="9389"/>
                  </a:lnTo>
                  <a:lnTo>
                    <a:pt x="820" y="9389"/>
                  </a:lnTo>
                  <a:lnTo>
                    <a:pt x="820" y="8034"/>
                  </a:lnTo>
                  <a:cubicBezTo>
                    <a:pt x="820" y="6396"/>
                    <a:pt x="2143" y="5104"/>
                    <a:pt x="3750" y="5104"/>
                  </a:cubicBezTo>
                  <a:cubicBezTo>
                    <a:pt x="5356" y="5104"/>
                    <a:pt x="6617" y="6396"/>
                    <a:pt x="6617" y="8034"/>
                  </a:cubicBezTo>
                  <a:lnTo>
                    <a:pt x="6617" y="9389"/>
                  </a:lnTo>
                  <a:lnTo>
                    <a:pt x="7436" y="9389"/>
                  </a:lnTo>
                  <a:lnTo>
                    <a:pt x="7436" y="9357"/>
                  </a:lnTo>
                  <a:lnTo>
                    <a:pt x="7436" y="7971"/>
                  </a:lnTo>
                  <a:cubicBezTo>
                    <a:pt x="7436" y="6522"/>
                    <a:pt x="6617" y="5293"/>
                    <a:pt x="5451" y="4663"/>
                  </a:cubicBezTo>
                  <a:cubicBezTo>
                    <a:pt x="6617" y="4033"/>
                    <a:pt x="7436" y="2836"/>
                    <a:pt x="7436" y="1355"/>
                  </a:cubicBez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85"/>
            <p:cNvSpPr/>
            <p:nvPr/>
          </p:nvSpPr>
          <p:spPr>
            <a:xfrm>
              <a:off x="-64001300" y="4389800"/>
              <a:ext cx="228450" cy="21300"/>
            </a:xfrm>
            <a:custGeom>
              <a:avLst/>
              <a:gdLst/>
              <a:ahLst/>
              <a:cxnLst/>
              <a:rect l="l" t="t" r="r" b="b"/>
              <a:pathLst>
                <a:path w="9138" h="852" extrusionOk="0">
                  <a:moveTo>
                    <a:pt x="411" y="1"/>
                  </a:moveTo>
                  <a:cubicBezTo>
                    <a:pt x="190" y="1"/>
                    <a:pt x="1" y="221"/>
                    <a:pt x="1" y="410"/>
                  </a:cubicBezTo>
                  <a:cubicBezTo>
                    <a:pt x="1" y="631"/>
                    <a:pt x="190" y="851"/>
                    <a:pt x="411" y="851"/>
                  </a:cubicBezTo>
                  <a:lnTo>
                    <a:pt x="8696" y="851"/>
                  </a:lnTo>
                  <a:cubicBezTo>
                    <a:pt x="8917" y="851"/>
                    <a:pt x="9074" y="631"/>
                    <a:pt x="9074" y="410"/>
                  </a:cubicBezTo>
                  <a:cubicBezTo>
                    <a:pt x="9137" y="221"/>
                    <a:pt x="8917"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85"/>
            <p:cNvSpPr/>
            <p:nvPr/>
          </p:nvSpPr>
          <p:spPr>
            <a:xfrm>
              <a:off x="-64001300" y="4093650"/>
              <a:ext cx="226875" cy="20500"/>
            </a:xfrm>
            <a:custGeom>
              <a:avLst/>
              <a:gdLst/>
              <a:ahLst/>
              <a:cxnLst/>
              <a:rect l="l" t="t" r="r" b="b"/>
              <a:pathLst>
                <a:path w="9075" h="820" extrusionOk="0">
                  <a:moveTo>
                    <a:pt x="411" y="1"/>
                  </a:moveTo>
                  <a:cubicBezTo>
                    <a:pt x="190" y="1"/>
                    <a:pt x="1" y="190"/>
                    <a:pt x="1" y="410"/>
                  </a:cubicBezTo>
                  <a:cubicBezTo>
                    <a:pt x="32" y="631"/>
                    <a:pt x="190" y="820"/>
                    <a:pt x="411" y="820"/>
                  </a:cubicBezTo>
                  <a:lnTo>
                    <a:pt x="8696" y="820"/>
                  </a:lnTo>
                  <a:cubicBezTo>
                    <a:pt x="8917" y="820"/>
                    <a:pt x="9074" y="631"/>
                    <a:pt x="9074" y="410"/>
                  </a:cubicBez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0" name="Google Shape;7250;p85"/>
          <p:cNvGrpSpPr/>
          <p:nvPr/>
        </p:nvGrpSpPr>
        <p:grpSpPr>
          <a:xfrm>
            <a:off x="830701" y="2741838"/>
            <a:ext cx="359972" cy="366480"/>
            <a:chOff x="-62148800" y="3377700"/>
            <a:chExt cx="311125" cy="316750"/>
          </a:xfrm>
        </p:grpSpPr>
        <p:sp>
          <p:nvSpPr>
            <p:cNvPr id="7251" name="Google Shape;7251;p85"/>
            <p:cNvSpPr/>
            <p:nvPr/>
          </p:nvSpPr>
          <p:spPr>
            <a:xfrm>
              <a:off x="-62085775" y="3653375"/>
              <a:ext cx="185875" cy="41075"/>
            </a:xfrm>
            <a:custGeom>
              <a:avLst/>
              <a:gdLst/>
              <a:ahLst/>
              <a:cxnLst/>
              <a:rect l="l" t="t" r="r" b="b"/>
              <a:pathLst>
                <a:path w="7435" h="1643" extrusionOk="0">
                  <a:moveTo>
                    <a:pt x="819" y="1"/>
                  </a:moveTo>
                  <a:cubicBezTo>
                    <a:pt x="347" y="1"/>
                    <a:pt x="0" y="347"/>
                    <a:pt x="0" y="851"/>
                  </a:cubicBezTo>
                  <a:lnTo>
                    <a:pt x="0" y="1229"/>
                  </a:lnTo>
                  <a:cubicBezTo>
                    <a:pt x="0" y="1481"/>
                    <a:pt x="189" y="1639"/>
                    <a:pt x="410" y="1639"/>
                  </a:cubicBezTo>
                  <a:lnTo>
                    <a:pt x="7026" y="1639"/>
                  </a:lnTo>
                  <a:cubicBezTo>
                    <a:pt x="7044" y="1641"/>
                    <a:pt x="7062" y="1642"/>
                    <a:pt x="7080" y="1642"/>
                  </a:cubicBezTo>
                  <a:cubicBezTo>
                    <a:pt x="7300" y="1642"/>
                    <a:pt x="7435" y="1463"/>
                    <a:pt x="7435" y="1229"/>
                  </a:cubicBezTo>
                  <a:lnTo>
                    <a:pt x="7435" y="851"/>
                  </a:lnTo>
                  <a:cubicBezTo>
                    <a:pt x="7435" y="379"/>
                    <a:pt x="7089" y="1"/>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85"/>
            <p:cNvSpPr/>
            <p:nvPr/>
          </p:nvSpPr>
          <p:spPr>
            <a:xfrm>
              <a:off x="-62148800" y="3377700"/>
              <a:ext cx="311125" cy="254425"/>
            </a:xfrm>
            <a:custGeom>
              <a:avLst/>
              <a:gdLst/>
              <a:ahLst/>
              <a:cxnLst/>
              <a:rect l="l" t="t" r="r" b="b"/>
              <a:pathLst>
                <a:path w="12445" h="10177" extrusionOk="0">
                  <a:moveTo>
                    <a:pt x="11626" y="1608"/>
                  </a:moveTo>
                  <a:lnTo>
                    <a:pt x="11626" y="2899"/>
                  </a:lnTo>
                  <a:cubicBezTo>
                    <a:pt x="11626" y="3939"/>
                    <a:pt x="10807" y="4853"/>
                    <a:pt x="9767" y="4916"/>
                  </a:cubicBezTo>
                  <a:cubicBezTo>
                    <a:pt x="9893" y="4538"/>
                    <a:pt x="9956" y="4128"/>
                    <a:pt x="9956" y="3718"/>
                  </a:cubicBezTo>
                  <a:lnTo>
                    <a:pt x="9956" y="1608"/>
                  </a:lnTo>
                  <a:close/>
                  <a:moveTo>
                    <a:pt x="2521" y="1639"/>
                  </a:moveTo>
                  <a:lnTo>
                    <a:pt x="2521" y="3718"/>
                  </a:lnTo>
                  <a:cubicBezTo>
                    <a:pt x="2521" y="4160"/>
                    <a:pt x="2616" y="4538"/>
                    <a:pt x="2710" y="4947"/>
                  </a:cubicBezTo>
                  <a:cubicBezTo>
                    <a:pt x="1702" y="4853"/>
                    <a:pt x="883" y="4002"/>
                    <a:pt x="883" y="2899"/>
                  </a:cubicBezTo>
                  <a:lnTo>
                    <a:pt x="883" y="1639"/>
                  </a:lnTo>
                  <a:close/>
                  <a:moveTo>
                    <a:pt x="6176" y="1576"/>
                  </a:moveTo>
                  <a:cubicBezTo>
                    <a:pt x="6333" y="1576"/>
                    <a:pt x="6491" y="1671"/>
                    <a:pt x="6554" y="1828"/>
                  </a:cubicBezTo>
                  <a:lnTo>
                    <a:pt x="6932" y="2647"/>
                  </a:lnTo>
                  <a:lnTo>
                    <a:pt x="7845" y="2773"/>
                  </a:lnTo>
                  <a:cubicBezTo>
                    <a:pt x="8003" y="2805"/>
                    <a:pt x="8129" y="2899"/>
                    <a:pt x="8160" y="3025"/>
                  </a:cubicBezTo>
                  <a:cubicBezTo>
                    <a:pt x="8349" y="3214"/>
                    <a:pt x="8318" y="3403"/>
                    <a:pt x="8192" y="3466"/>
                  </a:cubicBezTo>
                  <a:lnTo>
                    <a:pt x="7530" y="4097"/>
                  </a:lnTo>
                  <a:lnTo>
                    <a:pt x="7688" y="5010"/>
                  </a:lnTo>
                  <a:cubicBezTo>
                    <a:pt x="7719" y="5168"/>
                    <a:pt x="7656" y="5325"/>
                    <a:pt x="7530" y="5420"/>
                  </a:cubicBezTo>
                  <a:cubicBezTo>
                    <a:pt x="7452" y="5459"/>
                    <a:pt x="7363" y="5486"/>
                    <a:pt x="7268" y="5486"/>
                  </a:cubicBezTo>
                  <a:cubicBezTo>
                    <a:pt x="7210" y="5486"/>
                    <a:pt x="7149" y="5475"/>
                    <a:pt x="7089" y="5451"/>
                  </a:cubicBezTo>
                  <a:lnTo>
                    <a:pt x="6270" y="5010"/>
                  </a:lnTo>
                  <a:lnTo>
                    <a:pt x="5451" y="5451"/>
                  </a:lnTo>
                  <a:cubicBezTo>
                    <a:pt x="5380" y="5480"/>
                    <a:pt x="5309" y="5495"/>
                    <a:pt x="5241" y="5495"/>
                  </a:cubicBezTo>
                  <a:cubicBezTo>
                    <a:pt x="5158" y="5495"/>
                    <a:pt x="5079" y="5472"/>
                    <a:pt x="5010" y="5420"/>
                  </a:cubicBezTo>
                  <a:cubicBezTo>
                    <a:pt x="4884" y="5325"/>
                    <a:pt x="4821" y="5168"/>
                    <a:pt x="4852" y="5010"/>
                  </a:cubicBezTo>
                  <a:lnTo>
                    <a:pt x="5010" y="4097"/>
                  </a:lnTo>
                  <a:lnTo>
                    <a:pt x="4348" y="3466"/>
                  </a:lnTo>
                  <a:cubicBezTo>
                    <a:pt x="4222" y="3340"/>
                    <a:pt x="4191" y="3214"/>
                    <a:pt x="4222" y="3025"/>
                  </a:cubicBezTo>
                  <a:cubicBezTo>
                    <a:pt x="4254" y="2899"/>
                    <a:pt x="4411" y="2773"/>
                    <a:pt x="4537" y="2773"/>
                  </a:cubicBezTo>
                  <a:lnTo>
                    <a:pt x="5451" y="2647"/>
                  </a:lnTo>
                  <a:lnTo>
                    <a:pt x="5829" y="1828"/>
                  </a:lnTo>
                  <a:cubicBezTo>
                    <a:pt x="5924" y="1671"/>
                    <a:pt x="6018" y="1576"/>
                    <a:pt x="6176" y="1576"/>
                  </a:cubicBezTo>
                  <a:close/>
                  <a:moveTo>
                    <a:pt x="2931" y="1"/>
                  </a:moveTo>
                  <a:cubicBezTo>
                    <a:pt x="2679" y="1"/>
                    <a:pt x="2521" y="190"/>
                    <a:pt x="2521" y="410"/>
                  </a:cubicBezTo>
                  <a:lnTo>
                    <a:pt x="2521" y="852"/>
                  </a:lnTo>
                  <a:lnTo>
                    <a:pt x="442" y="852"/>
                  </a:lnTo>
                  <a:cubicBezTo>
                    <a:pt x="190" y="852"/>
                    <a:pt x="1" y="1041"/>
                    <a:pt x="1" y="1230"/>
                  </a:cubicBezTo>
                  <a:lnTo>
                    <a:pt x="1" y="2899"/>
                  </a:lnTo>
                  <a:cubicBezTo>
                    <a:pt x="1" y="4506"/>
                    <a:pt x="1292" y="5766"/>
                    <a:pt x="2931" y="5766"/>
                  </a:cubicBezTo>
                  <a:lnTo>
                    <a:pt x="3120" y="5766"/>
                  </a:lnTo>
                  <a:cubicBezTo>
                    <a:pt x="3561" y="6428"/>
                    <a:pt x="4222" y="6932"/>
                    <a:pt x="4978" y="7216"/>
                  </a:cubicBezTo>
                  <a:lnTo>
                    <a:pt x="4978" y="8507"/>
                  </a:lnTo>
                  <a:cubicBezTo>
                    <a:pt x="4506" y="8507"/>
                    <a:pt x="4128" y="8854"/>
                    <a:pt x="4128" y="9358"/>
                  </a:cubicBezTo>
                  <a:lnTo>
                    <a:pt x="4128" y="10177"/>
                  </a:lnTo>
                  <a:lnTo>
                    <a:pt x="8286" y="10177"/>
                  </a:lnTo>
                  <a:lnTo>
                    <a:pt x="8286" y="9358"/>
                  </a:lnTo>
                  <a:cubicBezTo>
                    <a:pt x="8286" y="8885"/>
                    <a:pt x="7908" y="8507"/>
                    <a:pt x="7436" y="8507"/>
                  </a:cubicBezTo>
                  <a:lnTo>
                    <a:pt x="7436" y="7216"/>
                  </a:lnTo>
                  <a:cubicBezTo>
                    <a:pt x="8192" y="6932"/>
                    <a:pt x="8854" y="6428"/>
                    <a:pt x="9295" y="5766"/>
                  </a:cubicBezTo>
                  <a:lnTo>
                    <a:pt x="9484" y="5766"/>
                  </a:lnTo>
                  <a:cubicBezTo>
                    <a:pt x="11122" y="5766"/>
                    <a:pt x="12414" y="4475"/>
                    <a:pt x="12414" y="2899"/>
                  </a:cubicBezTo>
                  <a:lnTo>
                    <a:pt x="12414" y="1230"/>
                  </a:lnTo>
                  <a:cubicBezTo>
                    <a:pt x="12445" y="978"/>
                    <a:pt x="12288" y="852"/>
                    <a:pt x="12067" y="852"/>
                  </a:cubicBezTo>
                  <a:lnTo>
                    <a:pt x="9956" y="852"/>
                  </a:lnTo>
                  <a:lnTo>
                    <a:pt x="9956" y="410"/>
                  </a:lnTo>
                  <a:cubicBezTo>
                    <a:pt x="9956" y="158"/>
                    <a:pt x="9767" y="1"/>
                    <a:pt x="9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3" name="Google Shape;7253;p85"/>
          <p:cNvGrpSpPr/>
          <p:nvPr/>
        </p:nvGrpSpPr>
        <p:grpSpPr>
          <a:xfrm>
            <a:off x="826608" y="3191835"/>
            <a:ext cx="368157" cy="367290"/>
            <a:chOff x="-62154300" y="3743950"/>
            <a:chExt cx="318200" cy="317450"/>
          </a:xfrm>
        </p:grpSpPr>
        <p:sp>
          <p:nvSpPr>
            <p:cNvPr id="7254" name="Google Shape;7254;p85"/>
            <p:cNvSpPr/>
            <p:nvPr/>
          </p:nvSpPr>
          <p:spPr>
            <a:xfrm>
              <a:off x="-61992850" y="3743950"/>
              <a:ext cx="63825" cy="69150"/>
            </a:xfrm>
            <a:custGeom>
              <a:avLst/>
              <a:gdLst/>
              <a:ahLst/>
              <a:cxnLst/>
              <a:rect l="l" t="t" r="r" b="b"/>
              <a:pathLst>
                <a:path w="2553" h="2766" extrusionOk="0">
                  <a:moveTo>
                    <a:pt x="1261" y="1"/>
                  </a:moveTo>
                  <a:cubicBezTo>
                    <a:pt x="1009" y="1"/>
                    <a:pt x="851" y="221"/>
                    <a:pt x="851" y="410"/>
                  </a:cubicBezTo>
                  <a:lnTo>
                    <a:pt x="851" y="1355"/>
                  </a:lnTo>
                  <a:lnTo>
                    <a:pt x="725" y="1229"/>
                  </a:lnTo>
                  <a:cubicBezTo>
                    <a:pt x="646" y="1151"/>
                    <a:pt x="544" y="1111"/>
                    <a:pt x="442" y="1111"/>
                  </a:cubicBezTo>
                  <a:cubicBezTo>
                    <a:pt x="339" y="1111"/>
                    <a:pt x="237" y="1151"/>
                    <a:pt x="158" y="1229"/>
                  </a:cubicBezTo>
                  <a:cubicBezTo>
                    <a:pt x="1" y="1387"/>
                    <a:pt x="1" y="1670"/>
                    <a:pt x="158" y="1828"/>
                  </a:cubicBezTo>
                  <a:lnTo>
                    <a:pt x="977" y="2647"/>
                  </a:lnTo>
                  <a:cubicBezTo>
                    <a:pt x="1056" y="2726"/>
                    <a:pt x="1166" y="2765"/>
                    <a:pt x="1277" y="2765"/>
                  </a:cubicBezTo>
                  <a:cubicBezTo>
                    <a:pt x="1387" y="2765"/>
                    <a:pt x="1497" y="2726"/>
                    <a:pt x="1576" y="2647"/>
                  </a:cubicBezTo>
                  <a:lnTo>
                    <a:pt x="2395" y="1828"/>
                  </a:lnTo>
                  <a:cubicBezTo>
                    <a:pt x="2553" y="1670"/>
                    <a:pt x="2553" y="1387"/>
                    <a:pt x="2395" y="1229"/>
                  </a:cubicBezTo>
                  <a:cubicBezTo>
                    <a:pt x="2316" y="1151"/>
                    <a:pt x="2206" y="1111"/>
                    <a:pt x="2096" y="1111"/>
                  </a:cubicBezTo>
                  <a:cubicBezTo>
                    <a:pt x="1985" y="1111"/>
                    <a:pt x="1875" y="1151"/>
                    <a:pt x="1796" y="1229"/>
                  </a:cubicBezTo>
                  <a:lnTo>
                    <a:pt x="1670" y="1355"/>
                  </a:lnTo>
                  <a:lnTo>
                    <a:pt x="1670" y="410"/>
                  </a:lnTo>
                  <a:cubicBezTo>
                    <a:pt x="1670" y="221"/>
                    <a:pt x="1481"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85"/>
            <p:cNvSpPr/>
            <p:nvPr/>
          </p:nvSpPr>
          <p:spPr>
            <a:xfrm>
              <a:off x="-62154300" y="3785700"/>
              <a:ext cx="318200" cy="275700"/>
            </a:xfrm>
            <a:custGeom>
              <a:avLst/>
              <a:gdLst/>
              <a:ahLst/>
              <a:cxnLst/>
              <a:rect l="l" t="t" r="r" b="b"/>
              <a:pathLst>
                <a:path w="12728" h="11028" extrusionOk="0">
                  <a:moveTo>
                    <a:pt x="5261" y="3560"/>
                  </a:moveTo>
                  <a:cubicBezTo>
                    <a:pt x="5513" y="3560"/>
                    <a:pt x="5671" y="3781"/>
                    <a:pt x="5671" y="4002"/>
                  </a:cubicBezTo>
                  <a:lnTo>
                    <a:pt x="5671" y="5671"/>
                  </a:lnTo>
                  <a:cubicBezTo>
                    <a:pt x="5671" y="5892"/>
                    <a:pt x="5450" y="6112"/>
                    <a:pt x="5261" y="6112"/>
                  </a:cubicBezTo>
                  <a:cubicBezTo>
                    <a:pt x="5072" y="6112"/>
                    <a:pt x="4820" y="5892"/>
                    <a:pt x="4820" y="5671"/>
                  </a:cubicBezTo>
                  <a:lnTo>
                    <a:pt x="4820" y="4002"/>
                  </a:lnTo>
                  <a:cubicBezTo>
                    <a:pt x="4820" y="3781"/>
                    <a:pt x="5041" y="3560"/>
                    <a:pt x="5261" y="3560"/>
                  </a:cubicBezTo>
                  <a:close/>
                  <a:moveTo>
                    <a:pt x="7719" y="3560"/>
                  </a:moveTo>
                  <a:cubicBezTo>
                    <a:pt x="7908" y="3560"/>
                    <a:pt x="8128" y="3781"/>
                    <a:pt x="8128" y="4002"/>
                  </a:cubicBezTo>
                  <a:lnTo>
                    <a:pt x="8128" y="5671"/>
                  </a:lnTo>
                  <a:cubicBezTo>
                    <a:pt x="8128" y="5892"/>
                    <a:pt x="7939" y="6112"/>
                    <a:pt x="7719" y="6112"/>
                  </a:cubicBezTo>
                  <a:cubicBezTo>
                    <a:pt x="7467" y="6112"/>
                    <a:pt x="7309" y="5892"/>
                    <a:pt x="7309" y="5671"/>
                  </a:cubicBezTo>
                  <a:lnTo>
                    <a:pt x="7309" y="4002"/>
                  </a:lnTo>
                  <a:cubicBezTo>
                    <a:pt x="7309" y="3781"/>
                    <a:pt x="7498" y="3560"/>
                    <a:pt x="7719" y="3560"/>
                  </a:cubicBezTo>
                  <a:close/>
                  <a:moveTo>
                    <a:pt x="10239" y="3560"/>
                  </a:moveTo>
                  <a:cubicBezTo>
                    <a:pt x="10460" y="3560"/>
                    <a:pt x="10617" y="3781"/>
                    <a:pt x="10617" y="4002"/>
                  </a:cubicBezTo>
                  <a:lnTo>
                    <a:pt x="10617" y="5671"/>
                  </a:lnTo>
                  <a:cubicBezTo>
                    <a:pt x="10617" y="5892"/>
                    <a:pt x="10428" y="6112"/>
                    <a:pt x="10239" y="6112"/>
                  </a:cubicBezTo>
                  <a:cubicBezTo>
                    <a:pt x="9987" y="6112"/>
                    <a:pt x="9798" y="5892"/>
                    <a:pt x="9798" y="5671"/>
                  </a:cubicBezTo>
                  <a:lnTo>
                    <a:pt x="9798" y="4002"/>
                  </a:lnTo>
                  <a:cubicBezTo>
                    <a:pt x="9798" y="3781"/>
                    <a:pt x="9987" y="3560"/>
                    <a:pt x="10239" y="3560"/>
                  </a:cubicBezTo>
                  <a:close/>
                  <a:moveTo>
                    <a:pt x="5230" y="9357"/>
                  </a:moveTo>
                  <a:cubicBezTo>
                    <a:pt x="5450" y="9357"/>
                    <a:pt x="5608" y="9578"/>
                    <a:pt x="5608" y="9767"/>
                  </a:cubicBezTo>
                  <a:cubicBezTo>
                    <a:pt x="5608" y="9987"/>
                    <a:pt x="5419" y="10208"/>
                    <a:pt x="5230" y="10208"/>
                  </a:cubicBezTo>
                  <a:cubicBezTo>
                    <a:pt x="5041" y="10208"/>
                    <a:pt x="4789" y="9987"/>
                    <a:pt x="4789" y="9767"/>
                  </a:cubicBezTo>
                  <a:cubicBezTo>
                    <a:pt x="4820" y="9578"/>
                    <a:pt x="5041" y="9357"/>
                    <a:pt x="5230" y="9357"/>
                  </a:cubicBezTo>
                  <a:close/>
                  <a:moveTo>
                    <a:pt x="9924" y="9357"/>
                  </a:moveTo>
                  <a:cubicBezTo>
                    <a:pt x="10145" y="9357"/>
                    <a:pt x="10302" y="9578"/>
                    <a:pt x="10302" y="9767"/>
                  </a:cubicBezTo>
                  <a:cubicBezTo>
                    <a:pt x="10302" y="9987"/>
                    <a:pt x="10113" y="10208"/>
                    <a:pt x="9924" y="10208"/>
                  </a:cubicBezTo>
                  <a:cubicBezTo>
                    <a:pt x="9704" y="10208"/>
                    <a:pt x="9515" y="9987"/>
                    <a:pt x="9515" y="9767"/>
                  </a:cubicBezTo>
                  <a:cubicBezTo>
                    <a:pt x="9515" y="9578"/>
                    <a:pt x="9704" y="9357"/>
                    <a:pt x="9924" y="9357"/>
                  </a:cubicBezTo>
                  <a:close/>
                  <a:moveTo>
                    <a:pt x="441" y="0"/>
                  </a:moveTo>
                  <a:cubicBezTo>
                    <a:pt x="189" y="0"/>
                    <a:pt x="0" y="189"/>
                    <a:pt x="0" y="378"/>
                  </a:cubicBezTo>
                  <a:cubicBezTo>
                    <a:pt x="0" y="599"/>
                    <a:pt x="347" y="820"/>
                    <a:pt x="536" y="820"/>
                  </a:cubicBezTo>
                  <a:lnTo>
                    <a:pt x="2111" y="820"/>
                  </a:lnTo>
                  <a:cubicBezTo>
                    <a:pt x="2174" y="1103"/>
                    <a:pt x="3245" y="6711"/>
                    <a:pt x="3308" y="6994"/>
                  </a:cubicBezTo>
                  <a:cubicBezTo>
                    <a:pt x="2867" y="7184"/>
                    <a:pt x="2584" y="7625"/>
                    <a:pt x="2584" y="8097"/>
                  </a:cubicBezTo>
                  <a:cubicBezTo>
                    <a:pt x="2584" y="8759"/>
                    <a:pt x="3151" y="9326"/>
                    <a:pt x="3812" y="9326"/>
                  </a:cubicBezTo>
                  <a:lnTo>
                    <a:pt x="4001" y="9326"/>
                  </a:lnTo>
                  <a:cubicBezTo>
                    <a:pt x="3970" y="9452"/>
                    <a:pt x="3938" y="9609"/>
                    <a:pt x="3938" y="9767"/>
                  </a:cubicBezTo>
                  <a:cubicBezTo>
                    <a:pt x="3938" y="10429"/>
                    <a:pt x="4474" y="11027"/>
                    <a:pt x="5167" y="11027"/>
                  </a:cubicBezTo>
                  <a:cubicBezTo>
                    <a:pt x="5829" y="11027"/>
                    <a:pt x="6364" y="10460"/>
                    <a:pt x="6364" y="9767"/>
                  </a:cubicBezTo>
                  <a:cubicBezTo>
                    <a:pt x="6364" y="9609"/>
                    <a:pt x="6333" y="9483"/>
                    <a:pt x="6301" y="9326"/>
                  </a:cubicBezTo>
                  <a:lnTo>
                    <a:pt x="8664" y="9326"/>
                  </a:lnTo>
                  <a:cubicBezTo>
                    <a:pt x="8632" y="9452"/>
                    <a:pt x="8569" y="9609"/>
                    <a:pt x="8569" y="9767"/>
                  </a:cubicBezTo>
                  <a:cubicBezTo>
                    <a:pt x="8569" y="10429"/>
                    <a:pt x="9137" y="11027"/>
                    <a:pt x="9798" y="11027"/>
                  </a:cubicBezTo>
                  <a:cubicBezTo>
                    <a:pt x="10460" y="11027"/>
                    <a:pt x="11027" y="10460"/>
                    <a:pt x="11027" y="9767"/>
                  </a:cubicBezTo>
                  <a:cubicBezTo>
                    <a:pt x="11027" y="9609"/>
                    <a:pt x="10995" y="9483"/>
                    <a:pt x="10932" y="9357"/>
                  </a:cubicBezTo>
                  <a:lnTo>
                    <a:pt x="11562" y="9357"/>
                  </a:lnTo>
                  <a:cubicBezTo>
                    <a:pt x="11814" y="9357"/>
                    <a:pt x="12003" y="9168"/>
                    <a:pt x="12003" y="8979"/>
                  </a:cubicBezTo>
                  <a:cubicBezTo>
                    <a:pt x="12003" y="8727"/>
                    <a:pt x="11814" y="8538"/>
                    <a:pt x="11562" y="8538"/>
                  </a:cubicBezTo>
                  <a:lnTo>
                    <a:pt x="3749" y="8538"/>
                  </a:lnTo>
                  <a:cubicBezTo>
                    <a:pt x="3497" y="8538"/>
                    <a:pt x="3308" y="8349"/>
                    <a:pt x="3308" y="8160"/>
                  </a:cubicBezTo>
                  <a:cubicBezTo>
                    <a:pt x="3308" y="7940"/>
                    <a:pt x="3497" y="7719"/>
                    <a:pt x="3749" y="7719"/>
                  </a:cubicBezTo>
                  <a:lnTo>
                    <a:pt x="11468" y="7719"/>
                  </a:lnTo>
                  <a:cubicBezTo>
                    <a:pt x="11657" y="7719"/>
                    <a:pt x="11846" y="7562"/>
                    <a:pt x="11846" y="7373"/>
                  </a:cubicBezTo>
                  <a:lnTo>
                    <a:pt x="12665" y="2395"/>
                  </a:lnTo>
                  <a:cubicBezTo>
                    <a:pt x="12728" y="2143"/>
                    <a:pt x="12508" y="1922"/>
                    <a:pt x="12287" y="1922"/>
                  </a:cubicBezTo>
                  <a:lnTo>
                    <a:pt x="3056" y="1922"/>
                  </a:lnTo>
                  <a:lnTo>
                    <a:pt x="2741" y="347"/>
                  </a:lnTo>
                  <a:cubicBezTo>
                    <a:pt x="2710" y="158"/>
                    <a:pt x="2552"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56" name="Google Shape;7256;p85"/>
          <p:cNvGrpSpPr/>
          <p:nvPr/>
        </p:nvGrpSpPr>
        <p:grpSpPr>
          <a:xfrm>
            <a:off x="826594" y="3650815"/>
            <a:ext cx="368186" cy="366364"/>
            <a:chOff x="-62151950" y="4111775"/>
            <a:chExt cx="318225" cy="316650"/>
          </a:xfrm>
        </p:grpSpPr>
        <p:sp>
          <p:nvSpPr>
            <p:cNvPr id="7257" name="Google Shape;7257;p85"/>
            <p:cNvSpPr/>
            <p:nvPr/>
          </p:nvSpPr>
          <p:spPr>
            <a:xfrm>
              <a:off x="-62151950" y="4407925"/>
              <a:ext cx="318225" cy="20500"/>
            </a:xfrm>
            <a:custGeom>
              <a:avLst/>
              <a:gdLst/>
              <a:ahLst/>
              <a:cxnLst/>
              <a:rect l="l" t="t" r="r" b="b"/>
              <a:pathLst>
                <a:path w="12729" h="820" extrusionOk="0">
                  <a:moveTo>
                    <a:pt x="442" y="0"/>
                  </a:moveTo>
                  <a:cubicBezTo>
                    <a:pt x="221" y="0"/>
                    <a:pt x="1" y="189"/>
                    <a:pt x="1" y="441"/>
                  </a:cubicBezTo>
                  <a:cubicBezTo>
                    <a:pt x="1" y="662"/>
                    <a:pt x="221" y="819"/>
                    <a:pt x="442" y="819"/>
                  </a:cubicBezTo>
                  <a:lnTo>
                    <a:pt x="12288" y="819"/>
                  </a:lnTo>
                  <a:cubicBezTo>
                    <a:pt x="12540" y="819"/>
                    <a:pt x="12697" y="630"/>
                    <a:pt x="12697" y="441"/>
                  </a:cubicBezTo>
                  <a:cubicBezTo>
                    <a:pt x="12729" y="158"/>
                    <a:pt x="12540" y="0"/>
                    <a:pt x="122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85"/>
            <p:cNvSpPr/>
            <p:nvPr/>
          </p:nvSpPr>
          <p:spPr>
            <a:xfrm>
              <a:off x="-62151950" y="4283475"/>
              <a:ext cx="84300" cy="104000"/>
            </a:xfrm>
            <a:custGeom>
              <a:avLst/>
              <a:gdLst/>
              <a:ahLst/>
              <a:cxnLst/>
              <a:rect l="l" t="t" r="r" b="b"/>
              <a:pathLst>
                <a:path w="3372" h="4160" extrusionOk="0">
                  <a:moveTo>
                    <a:pt x="1009" y="0"/>
                  </a:moveTo>
                  <a:cubicBezTo>
                    <a:pt x="442" y="0"/>
                    <a:pt x="1" y="442"/>
                    <a:pt x="1" y="1009"/>
                  </a:cubicBezTo>
                  <a:lnTo>
                    <a:pt x="1" y="3214"/>
                  </a:lnTo>
                  <a:cubicBezTo>
                    <a:pt x="64" y="3718"/>
                    <a:pt x="473" y="4159"/>
                    <a:pt x="1009" y="4159"/>
                  </a:cubicBezTo>
                  <a:lnTo>
                    <a:pt x="2363" y="4159"/>
                  </a:lnTo>
                  <a:cubicBezTo>
                    <a:pt x="2931" y="4159"/>
                    <a:pt x="3372" y="3718"/>
                    <a:pt x="3372" y="3214"/>
                  </a:cubicBezTo>
                  <a:lnTo>
                    <a:pt x="3372" y="1009"/>
                  </a:lnTo>
                  <a:cubicBezTo>
                    <a:pt x="3372" y="442"/>
                    <a:pt x="2931"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85"/>
            <p:cNvSpPr/>
            <p:nvPr/>
          </p:nvSpPr>
          <p:spPr>
            <a:xfrm>
              <a:off x="-62033800" y="4111775"/>
              <a:ext cx="82725" cy="275700"/>
            </a:xfrm>
            <a:custGeom>
              <a:avLst/>
              <a:gdLst/>
              <a:ahLst/>
              <a:cxnLst/>
              <a:rect l="l" t="t" r="r" b="b"/>
              <a:pathLst>
                <a:path w="3309" h="11028" extrusionOk="0">
                  <a:moveTo>
                    <a:pt x="946" y="0"/>
                  </a:moveTo>
                  <a:cubicBezTo>
                    <a:pt x="410" y="0"/>
                    <a:pt x="0" y="410"/>
                    <a:pt x="0" y="977"/>
                  </a:cubicBezTo>
                  <a:lnTo>
                    <a:pt x="0" y="10082"/>
                  </a:lnTo>
                  <a:cubicBezTo>
                    <a:pt x="0" y="10618"/>
                    <a:pt x="441" y="11027"/>
                    <a:pt x="946" y="11027"/>
                  </a:cubicBezTo>
                  <a:lnTo>
                    <a:pt x="2332" y="11027"/>
                  </a:lnTo>
                  <a:cubicBezTo>
                    <a:pt x="2899" y="11027"/>
                    <a:pt x="3308" y="10586"/>
                    <a:pt x="3308" y="10082"/>
                  </a:cubicBezTo>
                  <a:lnTo>
                    <a:pt x="3308" y="977"/>
                  </a:lnTo>
                  <a:cubicBezTo>
                    <a:pt x="3308" y="410"/>
                    <a:pt x="2899"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85"/>
            <p:cNvSpPr/>
            <p:nvPr/>
          </p:nvSpPr>
          <p:spPr>
            <a:xfrm>
              <a:off x="-61916450" y="4200775"/>
              <a:ext cx="82725" cy="186700"/>
            </a:xfrm>
            <a:custGeom>
              <a:avLst/>
              <a:gdLst/>
              <a:ahLst/>
              <a:cxnLst/>
              <a:rect l="l" t="t" r="r" b="b"/>
              <a:pathLst>
                <a:path w="3309" h="7468" extrusionOk="0">
                  <a:moveTo>
                    <a:pt x="946" y="0"/>
                  </a:moveTo>
                  <a:cubicBezTo>
                    <a:pt x="410" y="0"/>
                    <a:pt x="1" y="442"/>
                    <a:pt x="1" y="1009"/>
                  </a:cubicBezTo>
                  <a:lnTo>
                    <a:pt x="1" y="6522"/>
                  </a:lnTo>
                  <a:cubicBezTo>
                    <a:pt x="1" y="7058"/>
                    <a:pt x="442" y="7467"/>
                    <a:pt x="946" y="7467"/>
                  </a:cubicBezTo>
                  <a:lnTo>
                    <a:pt x="2332" y="7467"/>
                  </a:lnTo>
                  <a:cubicBezTo>
                    <a:pt x="2868" y="7467"/>
                    <a:pt x="3309" y="7026"/>
                    <a:pt x="3309" y="6522"/>
                  </a:cubicBezTo>
                  <a:lnTo>
                    <a:pt x="3309" y="1009"/>
                  </a:lnTo>
                  <a:cubicBezTo>
                    <a:pt x="3309" y="442"/>
                    <a:pt x="2868" y="0"/>
                    <a:pt x="23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1" name="Google Shape;7261;p85"/>
          <p:cNvGrpSpPr/>
          <p:nvPr/>
        </p:nvGrpSpPr>
        <p:grpSpPr>
          <a:xfrm>
            <a:off x="3045218" y="2741361"/>
            <a:ext cx="368157" cy="367434"/>
            <a:chOff x="-60254550" y="3367325"/>
            <a:chExt cx="318200" cy="317575"/>
          </a:xfrm>
        </p:grpSpPr>
        <p:sp>
          <p:nvSpPr>
            <p:cNvPr id="7262" name="Google Shape;7262;p85"/>
            <p:cNvSpPr/>
            <p:nvPr/>
          </p:nvSpPr>
          <p:spPr>
            <a:xfrm>
              <a:off x="-60219125" y="3367325"/>
              <a:ext cx="51225" cy="103575"/>
            </a:xfrm>
            <a:custGeom>
              <a:avLst/>
              <a:gdLst/>
              <a:ahLst/>
              <a:cxnLst/>
              <a:rect l="l" t="t" r="r" b="b"/>
              <a:pathLst>
                <a:path w="2049" h="4143" extrusionOk="0">
                  <a:moveTo>
                    <a:pt x="1051" y="0"/>
                  </a:moveTo>
                  <a:cubicBezTo>
                    <a:pt x="935" y="0"/>
                    <a:pt x="815" y="57"/>
                    <a:pt x="725" y="164"/>
                  </a:cubicBezTo>
                  <a:cubicBezTo>
                    <a:pt x="568" y="290"/>
                    <a:pt x="568" y="573"/>
                    <a:pt x="757" y="731"/>
                  </a:cubicBezTo>
                  <a:cubicBezTo>
                    <a:pt x="1103" y="1046"/>
                    <a:pt x="1103" y="1456"/>
                    <a:pt x="757" y="1771"/>
                  </a:cubicBezTo>
                  <a:cubicBezTo>
                    <a:pt x="32" y="2401"/>
                    <a:pt x="1" y="3377"/>
                    <a:pt x="757" y="4039"/>
                  </a:cubicBezTo>
                  <a:cubicBezTo>
                    <a:pt x="828" y="4110"/>
                    <a:pt x="924" y="4143"/>
                    <a:pt x="1023" y="4143"/>
                  </a:cubicBezTo>
                  <a:cubicBezTo>
                    <a:pt x="1144" y="4143"/>
                    <a:pt x="1269" y="4094"/>
                    <a:pt x="1356" y="4007"/>
                  </a:cubicBezTo>
                  <a:cubicBezTo>
                    <a:pt x="1513" y="3850"/>
                    <a:pt x="1513" y="3566"/>
                    <a:pt x="1292" y="3409"/>
                  </a:cubicBezTo>
                  <a:cubicBezTo>
                    <a:pt x="946" y="3094"/>
                    <a:pt x="946" y="2716"/>
                    <a:pt x="1292" y="2401"/>
                  </a:cubicBezTo>
                  <a:cubicBezTo>
                    <a:pt x="2017" y="1771"/>
                    <a:pt x="2049" y="762"/>
                    <a:pt x="1292" y="101"/>
                  </a:cubicBezTo>
                  <a:cubicBezTo>
                    <a:pt x="1224" y="33"/>
                    <a:pt x="1139" y="0"/>
                    <a:pt x="10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85"/>
            <p:cNvSpPr/>
            <p:nvPr/>
          </p:nvSpPr>
          <p:spPr>
            <a:xfrm>
              <a:off x="-60156900" y="3367325"/>
              <a:ext cx="51225" cy="103575"/>
            </a:xfrm>
            <a:custGeom>
              <a:avLst/>
              <a:gdLst/>
              <a:ahLst/>
              <a:cxnLst/>
              <a:rect l="l" t="t" r="r" b="b"/>
              <a:pathLst>
                <a:path w="2049" h="4143" extrusionOk="0">
                  <a:moveTo>
                    <a:pt x="1038" y="0"/>
                  </a:moveTo>
                  <a:cubicBezTo>
                    <a:pt x="913" y="0"/>
                    <a:pt x="783" y="57"/>
                    <a:pt x="694" y="164"/>
                  </a:cubicBezTo>
                  <a:cubicBezTo>
                    <a:pt x="536" y="290"/>
                    <a:pt x="536" y="573"/>
                    <a:pt x="757" y="731"/>
                  </a:cubicBezTo>
                  <a:cubicBezTo>
                    <a:pt x="1103" y="1046"/>
                    <a:pt x="1103" y="1456"/>
                    <a:pt x="757" y="1771"/>
                  </a:cubicBezTo>
                  <a:cubicBezTo>
                    <a:pt x="32" y="2401"/>
                    <a:pt x="1" y="3377"/>
                    <a:pt x="757" y="4039"/>
                  </a:cubicBezTo>
                  <a:cubicBezTo>
                    <a:pt x="828" y="4110"/>
                    <a:pt x="918" y="4143"/>
                    <a:pt x="1010" y="4143"/>
                  </a:cubicBezTo>
                  <a:cubicBezTo>
                    <a:pt x="1122" y="4143"/>
                    <a:pt x="1237" y="4094"/>
                    <a:pt x="1324" y="4007"/>
                  </a:cubicBezTo>
                  <a:cubicBezTo>
                    <a:pt x="1481" y="3850"/>
                    <a:pt x="1481" y="3566"/>
                    <a:pt x="1292" y="3409"/>
                  </a:cubicBezTo>
                  <a:cubicBezTo>
                    <a:pt x="946" y="3094"/>
                    <a:pt x="946" y="2716"/>
                    <a:pt x="1292" y="2401"/>
                  </a:cubicBezTo>
                  <a:cubicBezTo>
                    <a:pt x="2017" y="1771"/>
                    <a:pt x="2049"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85"/>
            <p:cNvSpPr/>
            <p:nvPr/>
          </p:nvSpPr>
          <p:spPr>
            <a:xfrm>
              <a:off x="-60094675" y="3367325"/>
              <a:ext cx="51225" cy="103575"/>
            </a:xfrm>
            <a:custGeom>
              <a:avLst/>
              <a:gdLst/>
              <a:ahLst/>
              <a:cxnLst/>
              <a:rect l="l" t="t" r="r" b="b"/>
              <a:pathLst>
                <a:path w="2049" h="4143" extrusionOk="0">
                  <a:moveTo>
                    <a:pt x="1038" y="0"/>
                  </a:moveTo>
                  <a:cubicBezTo>
                    <a:pt x="913" y="0"/>
                    <a:pt x="783" y="57"/>
                    <a:pt x="694" y="164"/>
                  </a:cubicBezTo>
                  <a:cubicBezTo>
                    <a:pt x="536" y="290"/>
                    <a:pt x="536" y="573"/>
                    <a:pt x="725" y="731"/>
                  </a:cubicBezTo>
                  <a:cubicBezTo>
                    <a:pt x="1103" y="1046"/>
                    <a:pt x="1103" y="1456"/>
                    <a:pt x="725" y="1771"/>
                  </a:cubicBezTo>
                  <a:cubicBezTo>
                    <a:pt x="32" y="2401"/>
                    <a:pt x="1" y="3377"/>
                    <a:pt x="725" y="4039"/>
                  </a:cubicBezTo>
                  <a:cubicBezTo>
                    <a:pt x="796" y="4110"/>
                    <a:pt x="893" y="4143"/>
                    <a:pt x="992" y="4143"/>
                  </a:cubicBezTo>
                  <a:cubicBezTo>
                    <a:pt x="1113" y="4143"/>
                    <a:pt x="1237" y="4094"/>
                    <a:pt x="1324" y="4007"/>
                  </a:cubicBezTo>
                  <a:cubicBezTo>
                    <a:pt x="1481" y="3850"/>
                    <a:pt x="1481" y="3566"/>
                    <a:pt x="1292" y="3409"/>
                  </a:cubicBezTo>
                  <a:cubicBezTo>
                    <a:pt x="946" y="3094"/>
                    <a:pt x="946" y="2716"/>
                    <a:pt x="1292" y="2401"/>
                  </a:cubicBezTo>
                  <a:cubicBezTo>
                    <a:pt x="1985" y="1771"/>
                    <a:pt x="2048" y="762"/>
                    <a:pt x="1292" y="101"/>
                  </a:cubicBezTo>
                  <a:cubicBezTo>
                    <a:pt x="1224" y="33"/>
                    <a:pt x="1133" y="0"/>
                    <a:pt x="10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85"/>
            <p:cNvSpPr/>
            <p:nvPr/>
          </p:nvSpPr>
          <p:spPr>
            <a:xfrm>
              <a:off x="-60254550" y="3478525"/>
              <a:ext cx="318200" cy="206375"/>
            </a:xfrm>
            <a:custGeom>
              <a:avLst/>
              <a:gdLst/>
              <a:ahLst/>
              <a:cxnLst/>
              <a:rect l="l" t="t" r="r" b="b"/>
              <a:pathLst>
                <a:path w="12728" h="8255" extrusionOk="0">
                  <a:moveTo>
                    <a:pt x="10428" y="1607"/>
                  </a:moveTo>
                  <a:cubicBezTo>
                    <a:pt x="11184" y="1607"/>
                    <a:pt x="11814" y="2237"/>
                    <a:pt x="11814" y="2994"/>
                  </a:cubicBezTo>
                  <a:cubicBezTo>
                    <a:pt x="11814" y="3718"/>
                    <a:pt x="11184" y="4380"/>
                    <a:pt x="10428" y="4380"/>
                  </a:cubicBezTo>
                  <a:lnTo>
                    <a:pt x="9767" y="4380"/>
                  </a:lnTo>
                  <a:cubicBezTo>
                    <a:pt x="9861" y="4002"/>
                    <a:pt x="9893" y="3655"/>
                    <a:pt x="9893" y="3246"/>
                  </a:cubicBezTo>
                  <a:lnTo>
                    <a:pt x="9893" y="1607"/>
                  </a:lnTo>
                  <a:close/>
                  <a:moveTo>
                    <a:pt x="410" y="1"/>
                  </a:moveTo>
                  <a:cubicBezTo>
                    <a:pt x="158" y="1"/>
                    <a:pt x="0" y="190"/>
                    <a:pt x="0" y="379"/>
                  </a:cubicBezTo>
                  <a:lnTo>
                    <a:pt x="0" y="3309"/>
                  </a:lnTo>
                  <a:cubicBezTo>
                    <a:pt x="0" y="5041"/>
                    <a:pt x="882" y="6522"/>
                    <a:pt x="2237" y="7436"/>
                  </a:cubicBezTo>
                  <a:lnTo>
                    <a:pt x="441" y="7436"/>
                  </a:lnTo>
                  <a:cubicBezTo>
                    <a:pt x="189" y="7436"/>
                    <a:pt x="32" y="7625"/>
                    <a:pt x="32" y="7845"/>
                  </a:cubicBezTo>
                  <a:cubicBezTo>
                    <a:pt x="32" y="8066"/>
                    <a:pt x="252" y="8255"/>
                    <a:pt x="441" y="8255"/>
                  </a:cubicBezTo>
                  <a:lnTo>
                    <a:pt x="9546" y="8255"/>
                  </a:lnTo>
                  <a:cubicBezTo>
                    <a:pt x="9767" y="8255"/>
                    <a:pt x="9924" y="8066"/>
                    <a:pt x="9924" y="7845"/>
                  </a:cubicBezTo>
                  <a:cubicBezTo>
                    <a:pt x="9924" y="7593"/>
                    <a:pt x="9735" y="7436"/>
                    <a:pt x="9546" y="7436"/>
                  </a:cubicBezTo>
                  <a:lnTo>
                    <a:pt x="7719" y="7436"/>
                  </a:lnTo>
                  <a:cubicBezTo>
                    <a:pt x="8538" y="6900"/>
                    <a:pt x="9168" y="6144"/>
                    <a:pt x="9578" y="5230"/>
                  </a:cubicBezTo>
                  <a:lnTo>
                    <a:pt x="10523" y="5230"/>
                  </a:lnTo>
                  <a:cubicBezTo>
                    <a:pt x="11751" y="5230"/>
                    <a:pt x="12728" y="4254"/>
                    <a:pt x="12728" y="3025"/>
                  </a:cubicBezTo>
                  <a:cubicBezTo>
                    <a:pt x="12728" y="1796"/>
                    <a:pt x="11657" y="788"/>
                    <a:pt x="10428" y="788"/>
                  </a:cubicBezTo>
                  <a:lnTo>
                    <a:pt x="9893" y="788"/>
                  </a:lnTo>
                  <a:lnTo>
                    <a:pt x="9893" y="379"/>
                  </a:lnTo>
                  <a:cubicBezTo>
                    <a:pt x="9893" y="158"/>
                    <a:pt x="9704" y="1"/>
                    <a:pt x="94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66" name="Google Shape;7266;p85"/>
          <p:cNvGrpSpPr/>
          <p:nvPr/>
        </p:nvGrpSpPr>
        <p:grpSpPr>
          <a:xfrm>
            <a:off x="3046115" y="3192355"/>
            <a:ext cx="366364" cy="366248"/>
            <a:chOff x="-60255350" y="3733825"/>
            <a:chExt cx="316650" cy="316550"/>
          </a:xfrm>
        </p:grpSpPr>
        <p:sp>
          <p:nvSpPr>
            <p:cNvPr id="7267" name="Google Shape;7267;p85"/>
            <p:cNvSpPr/>
            <p:nvPr/>
          </p:nvSpPr>
          <p:spPr>
            <a:xfrm>
              <a:off x="-60218325" y="3733825"/>
              <a:ext cx="235525" cy="316550"/>
            </a:xfrm>
            <a:custGeom>
              <a:avLst/>
              <a:gdLst/>
              <a:ahLst/>
              <a:cxnLst/>
              <a:rect l="l" t="t" r="r" b="b"/>
              <a:pathLst>
                <a:path w="9421" h="12662" extrusionOk="0">
                  <a:moveTo>
                    <a:pt x="4821" y="1666"/>
                  </a:moveTo>
                  <a:cubicBezTo>
                    <a:pt x="5073" y="1666"/>
                    <a:pt x="5262" y="1886"/>
                    <a:pt x="5262" y="2075"/>
                  </a:cubicBezTo>
                  <a:lnTo>
                    <a:pt x="5262" y="2359"/>
                  </a:lnTo>
                  <a:cubicBezTo>
                    <a:pt x="5734" y="2485"/>
                    <a:pt x="6081" y="2989"/>
                    <a:pt x="6081" y="3525"/>
                  </a:cubicBezTo>
                  <a:cubicBezTo>
                    <a:pt x="6081" y="3777"/>
                    <a:pt x="5892" y="3934"/>
                    <a:pt x="5640" y="3934"/>
                  </a:cubicBezTo>
                  <a:cubicBezTo>
                    <a:pt x="5419" y="3934"/>
                    <a:pt x="5262" y="3714"/>
                    <a:pt x="5262" y="3525"/>
                  </a:cubicBezTo>
                  <a:cubicBezTo>
                    <a:pt x="5262" y="3273"/>
                    <a:pt x="5073" y="3084"/>
                    <a:pt x="4821" y="3084"/>
                  </a:cubicBezTo>
                  <a:cubicBezTo>
                    <a:pt x="4569" y="3084"/>
                    <a:pt x="4411" y="3273"/>
                    <a:pt x="4411" y="3525"/>
                  </a:cubicBezTo>
                  <a:cubicBezTo>
                    <a:pt x="4411" y="3777"/>
                    <a:pt x="4789" y="3997"/>
                    <a:pt x="5104" y="4249"/>
                  </a:cubicBezTo>
                  <a:cubicBezTo>
                    <a:pt x="5514" y="4564"/>
                    <a:pt x="6081" y="4942"/>
                    <a:pt x="6081" y="5604"/>
                  </a:cubicBezTo>
                  <a:cubicBezTo>
                    <a:pt x="6081" y="6171"/>
                    <a:pt x="5734" y="6612"/>
                    <a:pt x="5262" y="6801"/>
                  </a:cubicBezTo>
                  <a:lnTo>
                    <a:pt x="5262" y="7085"/>
                  </a:lnTo>
                  <a:cubicBezTo>
                    <a:pt x="5262" y="7305"/>
                    <a:pt x="5041" y="7463"/>
                    <a:pt x="4821" y="7463"/>
                  </a:cubicBezTo>
                  <a:cubicBezTo>
                    <a:pt x="4569" y="7463"/>
                    <a:pt x="4411" y="7274"/>
                    <a:pt x="4411" y="7085"/>
                  </a:cubicBezTo>
                  <a:lnTo>
                    <a:pt x="4411" y="6801"/>
                  </a:lnTo>
                  <a:cubicBezTo>
                    <a:pt x="3938" y="6644"/>
                    <a:pt x="3592" y="6171"/>
                    <a:pt x="3592" y="5604"/>
                  </a:cubicBezTo>
                  <a:cubicBezTo>
                    <a:pt x="3592" y="5383"/>
                    <a:pt x="3781" y="5194"/>
                    <a:pt x="4033" y="5194"/>
                  </a:cubicBezTo>
                  <a:cubicBezTo>
                    <a:pt x="4253" y="5194"/>
                    <a:pt x="4411" y="5383"/>
                    <a:pt x="4411" y="5604"/>
                  </a:cubicBezTo>
                  <a:cubicBezTo>
                    <a:pt x="4411" y="5856"/>
                    <a:pt x="4632" y="6014"/>
                    <a:pt x="4821" y="6014"/>
                  </a:cubicBezTo>
                  <a:cubicBezTo>
                    <a:pt x="5041" y="6014"/>
                    <a:pt x="5262" y="5824"/>
                    <a:pt x="5262" y="5604"/>
                  </a:cubicBezTo>
                  <a:cubicBezTo>
                    <a:pt x="5262" y="5383"/>
                    <a:pt x="4947" y="5131"/>
                    <a:pt x="4569" y="4911"/>
                  </a:cubicBezTo>
                  <a:cubicBezTo>
                    <a:pt x="4159" y="4596"/>
                    <a:pt x="3592" y="4186"/>
                    <a:pt x="3592" y="3525"/>
                  </a:cubicBezTo>
                  <a:cubicBezTo>
                    <a:pt x="3592" y="2989"/>
                    <a:pt x="3938" y="2548"/>
                    <a:pt x="4411" y="2359"/>
                  </a:cubicBezTo>
                  <a:lnTo>
                    <a:pt x="4411" y="2075"/>
                  </a:lnTo>
                  <a:cubicBezTo>
                    <a:pt x="4411" y="1823"/>
                    <a:pt x="4632" y="1666"/>
                    <a:pt x="4821" y="1666"/>
                  </a:cubicBezTo>
                  <a:close/>
                  <a:moveTo>
                    <a:pt x="6081" y="9385"/>
                  </a:moveTo>
                  <a:lnTo>
                    <a:pt x="6081" y="10235"/>
                  </a:lnTo>
                  <a:lnTo>
                    <a:pt x="3592" y="10235"/>
                  </a:lnTo>
                  <a:lnTo>
                    <a:pt x="3592" y="9385"/>
                  </a:lnTo>
                  <a:close/>
                  <a:moveTo>
                    <a:pt x="4801" y="0"/>
                  </a:moveTo>
                  <a:cubicBezTo>
                    <a:pt x="4498" y="0"/>
                    <a:pt x="4188" y="29"/>
                    <a:pt x="3875" y="91"/>
                  </a:cubicBezTo>
                  <a:cubicBezTo>
                    <a:pt x="2111" y="500"/>
                    <a:pt x="693" y="1949"/>
                    <a:pt x="378" y="3714"/>
                  </a:cubicBezTo>
                  <a:cubicBezTo>
                    <a:pt x="0" y="5698"/>
                    <a:pt x="1008" y="7652"/>
                    <a:pt x="2773" y="8565"/>
                  </a:cubicBezTo>
                  <a:lnTo>
                    <a:pt x="2773" y="10582"/>
                  </a:lnTo>
                  <a:cubicBezTo>
                    <a:pt x="2773" y="11716"/>
                    <a:pt x="3718" y="12661"/>
                    <a:pt x="4852" y="12661"/>
                  </a:cubicBezTo>
                  <a:cubicBezTo>
                    <a:pt x="5986" y="12661"/>
                    <a:pt x="6963" y="11716"/>
                    <a:pt x="6963" y="10582"/>
                  </a:cubicBezTo>
                  <a:lnTo>
                    <a:pt x="6963" y="8565"/>
                  </a:lnTo>
                  <a:cubicBezTo>
                    <a:pt x="8444" y="7778"/>
                    <a:pt x="9420" y="6234"/>
                    <a:pt x="9420" y="4501"/>
                  </a:cubicBezTo>
                  <a:cubicBezTo>
                    <a:pt x="9392" y="2000"/>
                    <a:pt x="7308" y="0"/>
                    <a:pt x="48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85"/>
            <p:cNvSpPr/>
            <p:nvPr/>
          </p:nvSpPr>
          <p:spPr>
            <a:xfrm>
              <a:off x="-60255350" y="3844775"/>
              <a:ext cx="34675" cy="20500"/>
            </a:xfrm>
            <a:custGeom>
              <a:avLst/>
              <a:gdLst/>
              <a:ahLst/>
              <a:cxnLst/>
              <a:rect l="l" t="t" r="r" b="b"/>
              <a:pathLst>
                <a:path w="1387" h="820" extrusionOk="0">
                  <a:moveTo>
                    <a:pt x="379" y="0"/>
                  </a:moveTo>
                  <a:cubicBezTo>
                    <a:pt x="158" y="0"/>
                    <a:pt x="1" y="189"/>
                    <a:pt x="1" y="378"/>
                  </a:cubicBezTo>
                  <a:cubicBezTo>
                    <a:pt x="1" y="630"/>
                    <a:pt x="190" y="819"/>
                    <a:pt x="379" y="819"/>
                  </a:cubicBezTo>
                  <a:lnTo>
                    <a:pt x="946" y="819"/>
                  </a:lnTo>
                  <a:cubicBezTo>
                    <a:pt x="1166" y="819"/>
                    <a:pt x="1387" y="630"/>
                    <a:pt x="1387" y="378"/>
                  </a:cubicBezTo>
                  <a:cubicBezTo>
                    <a:pt x="1387" y="158"/>
                    <a:pt x="1166" y="0"/>
                    <a:pt x="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85"/>
            <p:cNvSpPr/>
            <p:nvPr/>
          </p:nvSpPr>
          <p:spPr>
            <a:xfrm>
              <a:off x="-59974175" y="3844775"/>
              <a:ext cx="35475" cy="20500"/>
            </a:xfrm>
            <a:custGeom>
              <a:avLst/>
              <a:gdLst/>
              <a:ahLst/>
              <a:cxnLst/>
              <a:rect l="l" t="t" r="r" b="b"/>
              <a:pathLst>
                <a:path w="1419" h="820" extrusionOk="0">
                  <a:moveTo>
                    <a:pt x="442" y="0"/>
                  </a:moveTo>
                  <a:cubicBezTo>
                    <a:pt x="221" y="0"/>
                    <a:pt x="1" y="189"/>
                    <a:pt x="1" y="378"/>
                  </a:cubicBezTo>
                  <a:cubicBezTo>
                    <a:pt x="1" y="630"/>
                    <a:pt x="221" y="819"/>
                    <a:pt x="442" y="819"/>
                  </a:cubicBezTo>
                  <a:lnTo>
                    <a:pt x="1009" y="819"/>
                  </a:lnTo>
                  <a:cubicBezTo>
                    <a:pt x="1230" y="819"/>
                    <a:pt x="1387" y="630"/>
                    <a:pt x="1387" y="378"/>
                  </a:cubicBezTo>
                  <a:cubicBezTo>
                    <a:pt x="1419" y="158"/>
                    <a:pt x="1230"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85"/>
            <p:cNvSpPr/>
            <p:nvPr/>
          </p:nvSpPr>
          <p:spPr>
            <a:xfrm>
              <a:off x="-60212825" y="3939475"/>
              <a:ext cx="32325" cy="30350"/>
            </a:xfrm>
            <a:custGeom>
              <a:avLst/>
              <a:gdLst/>
              <a:ahLst/>
              <a:cxnLst/>
              <a:rect l="l" t="t" r="r" b="b"/>
              <a:pathLst>
                <a:path w="1293" h="1214" extrusionOk="0">
                  <a:moveTo>
                    <a:pt x="836" y="1"/>
                  </a:moveTo>
                  <a:cubicBezTo>
                    <a:pt x="725" y="1"/>
                    <a:pt x="615" y="40"/>
                    <a:pt x="536" y="119"/>
                  </a:cubicBezTo>
                  <a:lnTo>
                    <a:pt x="158" y="497"/>
                  </a:lnTo>
                  <a:cubicBezTo>
                    <a:pt x="1" y="654"/>
                    <a:pt x="1" y="938"/>
                    <a:pt x="158" y="1096"/>
                  </a:cubicBezTo>
                  <a:cubicBezTo>
                    <a:pt x="237" y="1174"/>
                    <a:pt x="340" y="1214"/>
                    <a:pt x="442" y="1214"/>
                  </a:cubicBezTo>
                  <a:cubicBezTo>
                    <a:pt x="544" y="1214"/>
                    <a:pt x="647" y="1174"/>
                    <a:pt x="725" y="1096"/>
                  </a:cubicBezTo>
                  <a:lnTo>
                    <a:pt x="1135" y="686"/>
                  </a:lnTo>
                  <a:cubicBezTo>
                    <a:pt x="1293" y="528"/>
                    <a:pt x="1293" y="245"/>
                    <a:pt x="1135" y="119"/>
                  </a:cubicBezTo>
                  <a:cubicBezTo>
                    <a:pt x="1056" y="40"/>
                    <a:pt x="946" y="1"/>
                    <a:pt x="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85"/>
            <p:cNvSpPr/>
            <p:nvPr/>
          </p:nvSpPr>
          <p:spPr>
            <a:xfrm>
              <a:off x="-60012750" y="3739425"/>
              <a:ext cx="32300" cy="30350"/>
            </a:xfrm>
            <a:custGeom>
              <a:avLst/>
              <a:gdLst/>
              <a:ahLst/>
              <a:cxnLst/>
              <a:rect l="l" t="t" r="r" b="b"/>
              <a:pathLst>
                <a:path w="1292" h="1214" extrusionOk="0">
                  <a:moveTo>
                    <a:pt x="835" y="1"/>
                  </a:moveTo>
                  <a:cubicBezTo>
                    <a:pt x="725" y="1"/>
                    <a:pt x="614" y="40"/>
                    <a:pt x="536" y="119"/>
                  </a:cubicBezTo>
                  <a:lnTo>
                    <a:pt x="126" y="497"/>
                  </a:lnTo>
                  <a:cubicBezTo>
                    <a:pt x="0" y="654"/>
                    <a:pt x="0" y="938"/>
                    <a:pt x="126" y="1095"/>
                  </a:cubicBezTo>
                  <a:cubicBezTo>
                    <a:pt x="205" y="1174"/>
                    <a:pt x="315" y="1213"/>
                    <a:pt x="425" y="1213"/>
                  </a:cubicBezTo>
                  <a:cubicBezTo>
                    <a:pt x="536" y="1213"/>
                    <a:pt x="646" y="1174"/>
                    <a:pt x="725" y="1095"/>
                  </a:cubicBezTo>
                  <a:lnTo>
                    <a:pt x="1134" y="686"/>
                  </a:lnTo>
                  <a:cubicBezTo>
                    <a:pt x="1292" y="560"/>
                    <a:pt x="1292" y="276"/>
                    <a:pt x="1134" y="119"/>
                  </a:cubicBezTo>
                  <a:cubicBezTo>
                    <a:pt x="1056" y="40"/>
                    <a:pt x="945" y="1"/>
                    <a:pt x="8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85"/>
            <p:cNvSpPr/>
            <p:nvPr/>
          </p:nvSpPr>
          <p:spPr>
            <a:xfrm>
              <a:off x="-60012750" y="3939475"/>
              <a:ext cx="32300" cy="30350"/>
            </a:xfrm>
            <a:custGeom>
              <a:avLst/>
              <a:gdLst/>
              <a:ahLst/>
              <a:cxnLst/>
              <a:rect l="l" t="t" r="r" b="b"/>
              <a:pathLst>
                <a:path w="1292" h="1214" extrusionOk="0">
                  <a:moveTo>
                    <a:pt x="425" y="1"/>
                  </a:moveTo>
                  <a:cubicBezTo>
                    <a:pt x="315" y="1"/>
                    <a:pt x="205" y="40"/>
                    <a:pt x="126" y="119"/>
                  </a:cubicBezTo>
                  <a:cubicBezTo>
                    <a:pt x="0" y="245"/>
                    <a:pt x="0" y="528"/>
                    <a:pt x="126" y="686"/>
                  </a:cubicBezTo>
                  <a:lnTo>
                    <a:pt x="536" y="1096"/>
                  </a:lnTo>
                  <a:cubicBezTo>
                    <a:pt x="614" y="1174"/>
                    <a:pt x="725" y="1214"/>
                    <a:pt x="835" y="1214"/>
                  </a:cubicBezTo>
                  <a:cubicBezTo>
                    <a:pt x="945" y="1214"/>
                    <a:pt x="1056" y="1174"/>
                    <a:pt x="1134" y="1096"/>
                  </a:cubicBezTo>
                  <a:cubicBezTo>
                    <a:pt x="1292" y="938"/>
                    <a:pt x="1292" y="654"/>
                    <a:pt x="1134" y="497"/>
                  </a:cubicBezTo>
                  <a:lnTo>
                    <a:pt x="725" y="119"/>
                  </a:lnTo>
                  <a:cubicBezTo>
                    <a:pt x="646" y="40"/>
                    <a:pt x="536" y="1"/>
                    <a:pt x="4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85"/>
            <p:cNvSpPr/>
            <p:nvPr/>
          </p:nvSpPr>
          <p:spPr>
            <a:xfrm>
              <a:off x="-60212825" y="3739425"/>
              <a:ext cx="32325" cy="30350"/>
            </a:xfrm>
            <a:custGeom>
              <a:avLst/>
              <a:gdLst/>
              <a:ahLst/>
              <a:cxnLst/>
              <a:rect l="l" t="t" r="r" b="b"/>
              <a:pathLst>
                <a:path w="1293" h="1214" extrusionOk="0">
                  <a:moveTo>
                    <a:pt x="442" y="1"/>
                  </a:moveTo>
                  <a:cubicBezTo>
                    <a:pt x="340" y="1"/>
                    <a:pt x="237" y="40"/>
                    <a:pt x="158" y="119"/>
                  </a:cubicBezTo>
                  <a:cubicBezTo>
                    <a:pt x="1" y="276"/>
                    <a:pt x="1" y="560"/>
                    <a:pt x="158" y="686"/>
                  </a:cubicBezTo>
                  <a:lnTo>
                    <a:pt x="536" y="1095"/>
                  </a:lnTo>
                  <a:cubicBezTo>
                    <a:pt x="615" y="1174"/>
                    <a:pt x="725" y="1213"/>
                    <a:pt x="836" y="1213"/>
                  </a:cubicBezTo>
                  <a:cubicBezTo>
                    <a:pt x="946" y="1213"/>
                    <a:pt x="1056" y="1174"/>
                    <a:pt x="1135" y="1095"/>
                  </a:cubicBezTo>
                  <a:cubicBezTo>
                    <a:pt x="1293" y="938"/>
                    <a:pt x="1293" y="654"/>
                    <a:pt x="1135" y="497"/>
                  </a:cubicBezTo>
                  <a:lnTo>
                    <a:pt x="725" y="119"/>
                  </a:lnTo>
                  <a:cubicBezTo>
                    <a:pt x="647" y="40"/>
                    <a:pt x="544"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74" name="Google Shape;7274;p85"/>
          <p:cNvGrpSpPr/>
          <p:nvPr/>
        </p:nvGrpSpPr>
        <p:grpSpPr>
          <a:xfrm>
            <a:off x="3073912" y="3651263"/>
            <a:ext cx="310770" cy="365467"/>
            <a:chOff x="-60232500" y="4101525"/>
            <a:chExt cx="268600" cy="315875"/>
          </a:xfrm>
        </p:grpSpPr>
        <p:sp>
          <p:nvSpPr>
            <p:cNvPr id="7275" name="Google Shape;7275;p85"/>
            <p:cNvSpPr/>
            <p:nvPr/>
          </p:nvSpPr>
          <p:spPr>
            <a:xfrm>
              <a:off x="-60222275" y="4273225"/>
              <a:ext cx="63025" cy="144175"/>
            </a:xfrm>
            <a:custGeom>
              <a:avLst/>
              <a:gdLst/>
              <a:ahLst/>
              <a:cxnLst/>
              <a:rect l="l" t="t" r="r" b="b"/>
              <a:pathLst>
                <a:path w="2521" h="5767" extrusionOk="0">
                  <a:moveTo>
                    <a:pt x="1261" y="1"/>
                  </a:moveTo>
                  <a:cubicBezTo>
                    <a:pt x="1072" y="1"/>
                    <a:pt x="851" y="190"/>
                    <a:pt x="851" y="379"/>
                  </a:cubicBezTo>
                  <a:lnTo>
                    <a:pt x="851" y="662"/>
                  </a:lnTo>
                  <a:cubicBezTo>
                    <a:pt x="379" y="820"/>
                    <a:pt x="1" y="1293"/>
                    <a:pt x="1" y="1828"/>
                  </a:cubicBezTo>
                  <a:cubicBezTo>
                    <a:pt x="1" y="2521"/>
                    <a:pt x="568" y="2899"/>
                    <a:pt x="1009" y="3214"/>
                  </a:cubicBezTo>
                  <a:cubicBezTo>
                    <a:pt x="1324" y="3466"/>
                    <a:pt x="1671" y="3687"/>
                    <a:pt x="1671" y="3939"/>
                  </a:cubicBezTo>
                  <a:cubicBezTo>
                    <a:pt x="1671" y="4160"/>
                    <a:pt x="1482" y="4349"/>
                    <a:pt x="1261" y="4349"/>
                  </a:cubicBezTo>
                  <a:cubicBezTo>
                    <a:pt x="1072" y="4349"/>
                    <a:pt x="851" y="4160"/>
                    <a:pt x="851" y="3939"/>
                  </a:cubicBezTo>
                  <a:cubicBezTo>
                    <a:pt x="851" y="3687"/>
                    <a:pt x="631" y="3529"/>
                    <a:pt x="442" y="3529"/>
                  </a:cubicBezTo>
                  <a:cubicBezTo>
                    <a:pt x="253" y="3529"/>
                    <a:pt x="64" y="3718"/>
                    <a:pt x="64" y="3939"/>
                  </a:cubicBezTo>
                  <a:cubicBezTo>
                    <a:pt x="64" y="4475"/>
                    <a:pt x="410" y="4916"/>
                    <a:pt x="883" y="5105"/>
                  </a:cubicBezTo>
                  <a:lnTo>
                    <a:pt x="883" y="5388"/>
                  </a:lnTo>
                  <a:cubicBezTo>
                    <a:pt x="883" y="5609"/>
                    <a:pt x="1072" y="5766"/>
                    <a:pt x="1324" y="5766"/>
                  </a:cubicBezTo>
                  <a:cubicBezTo>
                    <a:pt x="1545" y="5766"/>
                    <a:pt x="1702" y="5577"/>
                    <a:pt x="1702" y="5388"/>
                  </a:cubicBezTo>
                  <a:lnTo>
                    <a:pt x="1702" y="5105"/>
                  </a:lnTo>
                  <a:cubicBezTo>
                    <a:pt x="2175" y="4947"/>
                    <a:pt x="2521" y="4475"/>
                    <a:pt x="2521" y="3939"/>
                  </a:cubicBezTo>
                  <a:cubicBezTo>
                    <a:pt x="2521" y="3246"/>
                    <a:pt x="1986" y="2868"/>
                    <a:pt x="1545" y="2553"/>
                  </a:cubicBezTo>
                  <a:cubicBezTo>
                    <a:pt x="1229" y="2301"/>
                    <a:pt x="883" y="2080"/>
                    <a:pt x="883" y="1828"/>
                  </a:cubicBezTo>
                  <a:cubicBezTo>
                    <a:pt x="883" y="1608"/>
                    <a:pt x="1072" y="1450"/>
                    <a:pt x="1261" y="1450"/>
                  </a:cubicBezTo>
                  <a:cubicBezTo>
                    <a:pt x="1513" y="1450"/>
                    <a:pt x="1671" y="1639"/>
                    <a:pt x="1671" y="1828"/>
                  </a:cubicBezTo>
                  <a:cubicBezTo>
                    <a:pt x="1671" y="2080"/>
                    <a:pt x="1860" y="2269"/>
                    <a:pt x="2112" y="2269"/>
                  </a:cubicBezTo>
                  <a:cubicBezTo>
                    <a:pt x="2332" y="2269"/>
                    <a:pt x="2490" y="2080"/>
                    <a:pt x="2490" y="1828"/>
                  </a:cubicBezTo>
                  <a:cubicBezTo>
                    <a:pt x="2490" y="1293"/>
                    <a:pt x="2143" y="852"/>
                    <a:pt x="1671" y="662"/>
                  </a:cubicBezTo>
                  <a:lnTo>
                    <a:pt x="1671" y="379"/>
                  </a:lnTo>
                  <a:cubicBezTo>
                    <a:pt x="1671" y="158"/>
                    <a:pt x="1482"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85"/>
            <p:cNvSpPr/>
            <p:nvPr/>
          </p:nvSpPr>
          <p:spPr>
            <a:xfrm>
              <a:off x="-60232500" y="4101525"/>
              <a:ext cx="268600" cy="315875"/>
            </a:xfrm>
            <a:custGeom>
              <a:avLst/>
              <a:gdLst/>
              <a:ahLst/>
              <a:cxnLst/>
              <a:rect l="l" t="t" r="r" b="b"/>
              <a:pathLst>
                <a:path w="10744" h="12635" extrusionOk="0">
                  <a:moveTo>
                    <a:pt x="5356" y="1"/>
                  </a:moveTo>
                  <a:cubicBezTo>
                    <a:pt x="5104" y="1"/>
                    <a:pt x="4946" y="190"/>
                    <a:pt x="4946" y="410"/>
                  </a:cubicBezTo>
                  <a:lnTo>
                    <a:pt x="4946" y="820"/>
                  </a:lnTo>
                  <a:cubicBezTo>
                    <a:pt x="2206" y="1041"/>
                    <a:pt x="0" y="3340"/>
                    <a:pt x="0" y="6176"/>
                  </a:cubicBezTo>
                  <a:lnTo>
                    <a:pt x="0" y="6585"/>
                  </a:lnTo>
                  <a:lnTo>
                    <a:pt x="32" y="6585"/>
                  </a:lnTo>
                  <a:cubicBezTo>
                    <a:pt x="32" y="6806"/>
                    <a:pt x="221" y="6963"/>
                    <a:pt x="473" y="6963"/>
                  </a:cubicBezTo>
                  <a:cubicBezTo>
                    <a:pt x="693" y="6963"/>
                    <a:pt x="851" y="6774"/>
                    <a:pt x="851" y="6585"/>
                  </a:cubicBezTo>
                  <a:cubicBezTo>
                    <a:pt x="851" y="6113"/>
                    <a:pt x="1197" y="5766"/>
                    <a:pt x="1701" y="5766"/>
                  </a:cubicBezTo>
                  <a:cubicBezTo>
                    <a:pt x="2174" y="5766"/>
                    <a:pt x="2521" y="6113"/>
                    <a:pt x="2521" y="6585"/>
                  </a:cubicBezTo>
                  <a:cubicBezTo>
                    <a:pt x="2521" y="6806"/>
                    <a:pt x="2710" y="6963"/>
                    <a:pt x="2899" y="6963"/>
                  </a:cubicBezTo>
                  <a:cubicBezTo>
                    <a:pt x="3119" y="6963"/>
                    <a:pt x="3308" y="6774"/>
                    <a:pt x="3308" y="6585"/>
                  </a:cubicBezTo>
                  <a:cubicBezTo>
                    <a:pt x="3308" y="6113"/>
                    <a:pt x="3655" y="5766"/>
                    <a:pt x="4127" y="5766"/>
                  </a:cubicBezTo>
                  <a:cubicBezTo>
                    <a:pt x="4600" y="5766"/>
                    <a:pt x="4946" y="6113"/>
                    <a:pt x="4946" y="6585"/>
                  </a:cubicBezTo>
                  <a:lnTo>
                    <a:pt x="4946" y="11437"/>
                  </a:lnTo>
                  <a:cubicBezTo>
                    <a:pt x="4946" y="12099"/>
                    <a:pt x="5514" y="12634"/>
                    <a:pt x="6175" y="12634"/>
                  </a:cubicBezTo>
                  <a:cubicBezTo>
                    <a:pt x="6837" y="12634"/>
                    <a:pt x="7404" y="12099"/>
                    <a:pt x="7404" y="11437"/>
                  </a:cubicBezTo>
                  <a:lnTo>
                    <a:pt x="7404" y="10586"/>
                  </a:lnTo>
                  <a:cubicBezTo>
                    <a:pt x="7404" y="10366"/>
                    <a:pt x="7215" y="10208"/>
                    <a:pt x="6994" y="10208"/>
                  </a:cubicBezTo>
                  <a:cubicBezTo>
                    <a:pt x="6805" y="10208"/>
                    <a:pt x="6616" y="10397"/>
                    <a:pt x="6616" y="10586"/>
                  </a:cubicBezTo>
                  <a:lnTo>
                    <a:pt x="6616" y="11437"/>
                  </a:lnTo>
                  <a:cubicBezTo>
                    <a:pt x="6616" y="11658"/>
                    <a:pt x="6427" y="11815"/>
                    <a:pt x="6175" y="11815"/>
                  </a:cubicBezTo>
                  <a:cubicBezTo>
                    <a:pt x="5955" y="11815"/>
                    <a:pt x="5797" y="11626"/>
                    <a:pt x="5797" y="11437"/>
                  </a:cubicBezTo>
                  <a:lnTo>
                    <a:pt x="5797" y="6585"/>
                  </a:lnTo>
                  <a:cubicBezTo>
                    <a:pt x="5797" y="6113"/>
                    <a:pt x="6144" y="5766"/>
                    <a:pt x="6616" y="5766"/>
                  </a:cubicBezTo>
                  <a:cubicBezTo>
                    <a:pt x="7089" y="5766"/>
                    <a:pt x="7435" y="6113"/>
                    <a:pt x="7435" y="6585"/>
                  </a:cubicBezTo>
                  <a:cubicBezTo>
                    <a:pt x="7435" y="6806"/>
                    <a:pt x="7624" y="6963"/>
                    <a:pt x="7876" y="6963"/>
                  </a:cubicBezTo>
                  <a:cubicBezTo>
                    <a:pt x="8097" y="6963"/>
                    <a:pt x="8255" y="6774"/>
                    <a:pt x="8255" y="6585"/>
                  </a:cubicBezTo>
                  <a:cubicBezTo>
                    <a:pt x="8255" y="6113"/>
                    <a:pt x="8633" y="5766"/>
                    <a:pt x="9105" y="5766"/>
                  </a:cubicBezTo>
                  <a:cubicBezTo>
                    <a:pt x="9578" y="5766"/>
                    <a:pt x="9924" y="6113"/>
                    <a:pt x="9924" y="6585"/>
                  </a:cubicBezTo>
                  <a:cubicBezTo>
                    <a:pt x="9924" y="6806"/>
                    <a:pt x="10113" y="6963"/>
                    <a:pt x="10302" y="6963"/>
                  </a:cubicBezTo>
                  <a:cubicBezTo>
                    <a:pt x="10523" y="6963"/>
                    <a:pt x="10743" y="6774"/>
                    <a:pt x="10743" y="6585"/>
                  </a:cubicBezTo>
                  <a:lnTo>
                    <a:pt x="10743" y="6176"/>
                  </a:lnTo>
                  <a:cubicBezTo>
                    <a:pt x="10743" y="3340"/>
                    <a:pt x="8538" y="1041"/>
                    <a:pt x="5797" y="820"/>
                  </a:cubicBezTo>
                  <a:lnTo>
                    <a:pt x="5797" y="410"/>
                  </a:lnTo>
                  <a:cubicBezTo>
                    <a:pt x="5797" y="158"/>
                    <a:pt x="5577"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77" name="Google Shape;7277;p85"/>
          <p:cNvSpPr/>
          <p:nvPr/>
        </p:nvSpPr>
        <p:spPr>
          <a:xfrm>
            <a:off x="2161686" y="4120197"/>
            <a:ext cx="366335" cy="367290"/>
          </a:xfrm>
          <a:custGeom>
            <a:avLst/>
            <a:gdLst/>
            <a:ahLst/>
            <a:cxnLst/>
            <a:rect l="l" t="t" r="r" b="b"/>
            <a:pathLst>
              <a:path w="12665" h="12698" extrusionOk="0">
                <a:moveTo>
                  <a:pt x="9200" y="883"/>
                </a:moveTo>
                <a:lnTo>
                  <a:pt x="9200" y="1702"/>
                </a:lnTo>
                <a:lnTo>
                  <a:pt x="3403" y="1702"/>
                </a:lnTo>
                <a:lnTo>
                  <a:pt x="3403" y="883"/>
                </a:lnTo>
                <a:close/>
                <a:moveTo>
                  <a:pt x="4222" y="3340"/>
                </a:moveTo>
                <a:lnTo>
                  <a:pt x="4222" y="4191"/>
                </a:lnTo>
                <a:lnTo>
                  <a:pt x="3403" y="4191"/>
                </a:lnTo>
                <a:lnTo>
                  <a:pt x="3403" y="3340"/>
                </a:lnTo>
                <a:close/>
                <a:moveTo>
                  <a:pt x="6711" y="3340"/>
                </a:moveTo>
                <a:lnTo>
                  <a:pt x="6711" y="4191"/>
                </a:lnTo>
                <a:lnTo>
                  <a:pt x="5892" y="4191"/>
                </a:lnTo>
                <a:lnTo>
                  <a:pt x="5892" y="3340"/>
                </a:lnTo>
                <a:close/>
                <a:moveTo>
                  <a:pt x="9200" y="3340"/>
                </a:moveTo>
                <a:lnTo>
                  <a:pt x="9200" y="4191"/>
                </a:lnTo>
                <a:lnTo>
                  <a:pt x="8349" y="4191"/>
                </a:lnTo>
                <a:lnTo>
                  <a:pt x="8349" y="3340"/>
                </a:lnTo>
                <a:close/>
                <a:moveTo>
                  <a:pt x="4222" y="5010"/>
                </a:moveTo>
                <a:lnTo>
                  <a:pt x="4222" y="5829"/>
                </a:lnTo>
                <a:lnTo>
                  <a:pt x="3403" y="5829"/>
                </a:lnTo>
                <a:lnTo>
                  <a:pt x="3403" y="5010"/>
                </a:lnTo>
                <a:close/>
                <a:moveTo>
                  <a:pt x="6711" y="5010"/>
                </a:moveTo>
                <a:lnTo>
                  <a:pt x="6711" y="5829"/>
                </a:lnTo>
                <a:lnTo>
                  <a:pt x="5892" y="5829"/>
                </a:lnTo>
                <a:lnTo>
                  <a:pt x="5892" y="5010"/>
                </a:lnTo>
                <a:close/>
                <a:moveTo>
                  <a:pt x="9200" y="5010"/>
                </a:moveTo>
                <a:lnTo>
                  <a:pt x="9200" y="5829"/>
                </a:lnTo>
                <a:lnTo>
                  <a:pt x="8349" y="5829"/>
                </a:lnTo>
                <a:lnTo>
                  <a:pt x="8349" y="5010"/>
                </a:lnTo>
                <a:close/>
                <a:moveTo>
                  <a:pt x="4222" y="6648"/>
                </a:moveTo>
                <a:lnTo>
                  <a:pt x="4222" y="7499"/>
                </a:lnTo>
                <a:lnTo>
                  <a:pt x="3403" y="7499"/>
                </a:lnTo>
                <a:lnTo>
                  <a:pt x="3403" y="6648"/>
                </a:lnTo>
                <a:close/>
                <a:moveTo>
                  <a:pt x="6711" y="6648"/>
                </a:moveTo>
                <a:lnTo>
                  <a:pt x="6711" y="7499"/>
                </a:lnTo>
                <a:lnTo>
                  <a:pt x="5892" y="7499"/>
                </a:lnTo>
                <a:lnTo>
                  <a:pt x="5892" y="6648"/>
                </a:lnTo>
                <a:close/>
                <a:moveTo>
                  <a:pt x="9200" y="6648"/>
                </a:moveTo>
                <a:lnTo>
                  <a:pt x="9200" y="7499"/>
                </a:lnTo>
                <a:lnTo>
                  <a:pt x="8349" y="7499"/>
                </a:lnTo>
                <a:lnTo>
                  <a:pt x="8349" y="6648"/>
                </a:lnTo>
                <a:close/>
                <a:moveTo>
                  <a:pt x="1733" y="9137"/>
                </a:moveTo>
                <a:lnTo>
                  <a:pt x="1733" y="11909"/>
                </a:lnTo>
                <a:lnTo>
                  <a:pt x="819" y="11909"/>
                </a:lnTo>
                <a:lnTo>
                  <a:pt x="819" y="9137"/>
                </a:lnTo>
                <a:close/>
                <a:moveTo>
                  <a:pt x="5892" y="9137"/>
                </a:moveTo>
                <a:lnTo>
                  <a:pt x="5892" y="11909"/>
                </a:lnTo>
                <a:lnTo>
                  <a:pt x="4222" y="11909"/>
                </a:lnTo>
                <a:lnTo>
                  <a:pt x="4222" y="9137"/>
                </a:lnTo>
                <a:close/>
                <a:moveTo>
                  <a:pt x="8349" y="9137"/>
                </a:moveTo>
                <a:lnTo>
                  <a:pt x="8349" y="11909"/>
                </a:lnTo>
                <a:lnTo>
                  <a:pt x="6711" y="11909"/>
                </a:lnTo>
                <a:lnTo>
                  <a:pt x="6711" y="9137"/>
                </a:lnTo>
                <a:close/>
                <a:moveTo>
                  <a:pt x="11783" y="9137"/>
                </a:moveTo>
                <a:lnTo>
                  <a:pt x="11783" y="11909"/>
                </a:lnTo>
                <a:lnTo>
                  <a:pt x="10806" y="11909"/>
                </a:lnTo>
                <a:lnTo>
                  <a:pt x="10806" y="9137"/>
                </a:lnTo>
                <a:close/>
                <a:moveTo>
                  <a:pt x="2993" y="1"/>
                </a:moveTo>
                <a:cubicBezTo>
                  <a:pt x="2773" y="1"/>
                  <a:pt x="2615" y="190"/>
                  <a:pt x="2615" y="410"/>
                </a:cubicBezTo>
                <a:lnTo>
                  <a:pt x="2615" y="1670"/>
                </a:lnTo>
                <a:lnTo>
                  <a:pt x="2206" y="1670"/>
                </a:lnTo>
                <a:cubicBezTo>
                  <a:pt x="1985" y="1670"/>
                  <a:pt x="1796" y="1859"/>
                  <a:pt x="1796" y="2080"/>
                </a:cubicBezTo>
                <a:lnTo>
                  <a:pt x="1796" y="8318"/>
                </a:lnTo>
                <a:lnTo>
                  <a:pt x="410" y="8318"/>
                </a:lnTo>
                <a:cubicBezTo>
                  <a:pt x="158" y="8318"/>
                  <a:pt x="0" y="8507"/>
                  <a:pt x="0" y="8696"/>
                </a:cubicBezTo>
                <a:lnTo>
                  <a:pt x="0" y="12287"/>
                </a:lnTo>
                <a:cubicBezTo>
                  <a:pt x="0" y="12540"/>
                  <a:pt x="221" y="12697"/>
                  <a:pt x="410" y="12697"/>
                </a:cubicBezTo>
                <a:lnTo>
                  <a:pt x="12256" y="12697"/>
                </a:lnTo>
                <a:cubicBezTo>
                  <a:pt x="12508" y="12697"/>
                  <a:pt x="12665" y="12477"/>
                  <a:pt x="12665" y="12287"/>
                </a:cubicBezTo>
                <a:lnTo>
                  <a:pt x="12665" y="8696"/>
                </a:lnTo>
                <a:cubicBezTo>
                  <a:pt x="12602" y="8475"/>
                  <a:pt x="12445" y="8318"/>
                  <a:pt x="12224" y="8318"/>
                </a:cubicBezTo>
                <a:lnTo>
                  <a:pt x="10838" y="8318"/>
                </a:lnTo>
                <a:lnTo>
                  <a:pt x="10838" y="2080"/>
                </a:lnTo>
                <a:cubicBezTo>
                  <a:pt x="10838" y="1859"/>
                  <a:pt x="10649" y="1670"/>
                  <a:pt x="10460" y="1670"/>
                </a:cubicBezTo>
                <a:lnTo>
                  <a:pt x="10019" y="1670"/>
                </a:lnTo>
                <a:lnTo>
                  <a:pt x="10019" y="410"/>
                </a:lnTo>
                <a:cubicBezTo>
                  <a:pt x="10019" y="158"/>
                  <a:pt x="9830" y="1"/>
                  <a:pt x="96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78" name="Google Shape;7278;p85"/>
          <p:cNvGrpSpPr/>
          <p:nvPr/>
        </p:nvGrpSpPr>
        <p:grpSpPr>
          <a:xfrm>
            <a:off x="2606912" y="1377094"/>
            <a:ext cx="368186" cy="366364"/>
            <a:chOff x="-63679950" y="3360375"/>
            <a:chExt cx="318225" cy="316650"/>
          </a:xfrm>
        </p:grpSpPr>
        <p:sp>
          <p:nvSpPr>
            <p:cNvPr id="7279" name="Google Shape;7279;p85"/>
            <p:cNvSpPr/>
            <p:nvPr/>
          </p:nvSpPr>
          <p:spPr>
            <a:xfrm>
              <a:off x="-63497200" y="3423400"/>
              <a:ext cx="40975" cy="40975"/>
            </a:xfrm>
            <a:custGeom>
              <a:avLst/>
              <a:gdLst/>
              <a:ahLst/>
              <a:cxnLst/>
              <a:rect l="l" t="t" r="r" b="b"/>
              <a:pathLst>
                <a:path w="1639" h="1639" extrusionOk="0">
                  <a:moveTo>
                    <a:pt x="819" y="0"/>
                  </a:moveTo>
                  <a:cubicBezTo>
                    <a:pt x="378" y="0"/>
                    <a:pt x="0" y="378"/>
                    <a:pt x="0" y="819"/>
                  </a:cubicBezTo>
                  <a:cubicBezTo>
                    <a:pt x="0" y="1260"/>
                    <a:pt x="378" y="1638"/>
                    <a:pt x="819" y="1638"/>
                  </a:cubicBezTo>
                  <a:cubicBezTo>
                    <a:pt x="1260" y="1638"/>
                    <a:pt x="1638" y="1260"/>
                    <a:pt x="1638" y="819"/>
                  </a:cubicBezTo>
                  <a:cubicBezTo>
                    <a:pt x="1638" y="378"/>
                    <a:pt x="1260" y="0"/>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85"/>
            <p:cNvSpPr/>
            <p:nvPr/>
          </p:nvSpPr>
          <p:spPr>
            <a:xfrm>
              <a:off x="-63516900" y="3485625"/>
              <a:ext cx="79575" cy="29950"/>
            </a:xfrm>
            <a:custGeom>
              <a:avLst/>
              <a:gdLst/>
              <a:ahLst/>
              <a:cxnLst/>
              <a:rect l="l" t="t" r="r" b="b"/>
              <a:pathLst>
                <a:path w="3183" h="1198" extrusionOk="0">
                  <a:moveTo>
                    <a:pt x="1607" y="0"/>
                  </a:moveTo>
                  <a:cubicBezTo>
                    <a:pt x="820" y="0"/>
                    <a:pt x="190" y="504"/>
                    <a:pt x="1" y="1197"/>
                  </a:cubicBezTo>
                  <a:lnTo>
                    <a:pt x="3183" y="1197"/>
                  </a:lnTo>
                  <a:cubicBezTo>
                    <a:pt x="3025" y="504"/>
                    <a:pt x="2395" y="0"/>
                    <a:pt x="16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85"/>
            <p:cNvSpPr/>
            <p:nvPr/>
          </p:nvSpPr>
          <p:spPr>
            <a:xfrm>
              <a:off x="-63618500" y="3360375"/>
              <a:ext cx="256775" cy="256600"/>
            </a:xfrm>
            <a:custGeom>
              <a:avLst/>
              <a:gdLst/>
              <a:ahLst/>
              <a:cxnLst/>
              <a:rect l="l" t="t" r="r" b="b"/>
              <a:pathLst>
                <a:path w="10271" h="10264" extrusionOk="0">
                  <a:moveTo>
                    <a:pt x="5703" y="1639"/>
                  </a:moveTo>
                  <a:cubicBezTo>
                    <a:pt x="6616" y="1639"/>
                    <a:pt x="7373" y="2395"/>
                    <a:pt x="7373" y="3309"/>
                  </a:cubicBezTo>
                  <a:cubicBezTo>
                    <a:pt x="7373" y="3750"/>
                    <a:pt x="7215" y="4128"/>
                    <a:pt x="6900" y="4443"/>
                  </a:cubicBezTo>
                  <a:cubicBezTo>
                    <a:pt x="7625" y="4884"/>
                    <a:pt x="8192" y="5672"/>
                    <a:pt x="8192" y="6617"/>
                  </a:cubicBezTo>
                  <a:cubicBezTo>
                    <a:pt x="8160" y="6900"/>
                    <a:pt x="8003" y="7058"/>
                    <a:pt x="7751" y="7058"/>
                  </a:cubicBezTo>
                  <a:lnTo>
                    <a:pt x="3623" y="7058"/>
                  </a:lnTo>
                  <a:cubicBezTo>
                    <a:pt x="3371" y="7058"/>
                    <a:pt x="3214" y="6837"/>
                    <a:pt x="3214" y="6617"/>
                  </a:cubicBezTo>
                  <a:cubicBezTo>
                    <a:pt x="3214" y="5672"/>
                    <a:pt x="3749" y="4884"/>
                    <a:pt x="4537" y="4443"/>
                  </a:cubicBezTo>
                  <a:cubicBezTo>
                    <a:pt x="4254" y="4128"/>
                    <a:pt x="4065" y="3718"/>
                    <a:pt x="4065" y="3309"/>
                  </a:cubicBezTo>
                  <a:cubicBezTo>
                    <a:pt x="4065" y="2395"/>
                    <a:pt x="4789" y="1639"/>
                    <a:pt x="5703" y="1639"/>
                  </a:cubicBezTo>
                  <a:close/>
                  <a:moveTo>
                    <a:pt x="5703" y="1"/>
                  </a:moveTo>
                  <a:cubicBezTo>
                    <a:pt x="3182" y="1"/>
                    <a:pt x="1135" y="2049"/>
                    <a:pt x="1135" y="4569"/>
                  </a:cubicBezTo>
                  <a:cubicBezTo>
                    <a:pt x="1135" y="5609"/>
                    <a:pt x="1481" y="6648"/>
                    <a:pt x="2206" y="7467"/>
                  </a:cubicBezTo>
                  <a:lnTo>
                    <a:pt x="1607" y="8066"/>
                  </a:lnTo>
                  <a:lnTo>
                    <a:pt x="756" y="7184"/>
                  </a:lnTo>
                  <a:cubicBezTo>
                    <a:pt x="678" y="7121"/>
                    <a:pt x="567" y="7089"/>
                    <a:pt x="457" y="7089"/>
                  </a:cubicBezTo>
                  <a:cubicBezTo>
                    <a:pt x="347" y="7089"/>
                    <a:pt x="237" y="7121"/>
                    <a:pt x="158" y="7184"/>
                  </a:cubicBezTo>
                  <a:cubicBezTo>
                    <a:pt x="0" y="7341"/>
                    <a:pt x="0" y="7625"/>
                    <a:pt x="158" y="7783"/>
                  </a:cubicBezTo>
                  <a:lnTo>
                    <a:pt x="1324" y="8980"/>
                  </a:lnTo>
                  <a:lnTo>
                    <a:pt x="2521" y="10145"/>
                  </a:lnTo>
                  <a:cubicBezTo>
                    <a:pt x="2600" y="10224"/>
                    <a:pt x="2710" y="10264"/>
                    <a:pt x="2820" y="10264"/>
                  </a:cubicBezTo>
                  <a:cubicBezTo>
                    <a:pt x="2930" y="10264"/>
                    <a:pt x="3041" y="10224"/>
                    <a:pt x="3119" y="10145"/>
                  </a:cubicBezTo>
                  <a:cubicBezTo>
                    <a:pt x="3277" y="9988"/>
                    <a:pt x="3277" y="9704"/>
                    <a:pt x="3119" y="9547"/>
                  </a:cubicBezTo>
                  <a:lnTo>
                    <a:pt x="2237" y="8696"/>
                  </a:lnTo>
                  <a:lnTo>
                    <a:pt x="2836" y="8098"/>
                  </a:lnTo>
                  <a:cubicBezTo>
                    <a:pt x="3655" y="8759"/>
                    <a:pt x="4695" y="9169"/>
                    <a:pt x="5734" y="9169"/>
                  </a:cubicBezTo>
                  <a:cubicBezTo>
                    <a:pt x="8255" y="9169"/>
                    <a:pt x="10271" y="7121"/>
                    <a:pt x="10271" y="4632"/>
                  </a:cubicBezTo>
                  <a:cubicBezTo>
                    <a:pt x="10239" y="2049"/>
                    <a:pt x="8223" y="1"/>
                    <a:pt x="57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85"/>
            <p:cNvSpPr/>
            <p:nvPr/>
          </p:nvSpPr>
          <p:spPr>
            <a:xfrm>
              <a:off x="-63679950" y="3576200"/>
              <a:ext cx="102425" cy="100825"/>
            </a:xfrm>
            <a:custGeom>
              <a:avLst/>
              <a:gdLst/>
              <a:ahLst/>
              <a:cxnLst/>
              <a:rect l="l" t="t" r="r" b="b"/>
              <a:pathLst>
                <a:path w="4097" h="4033" extrusionOk="0">
                  <a:moveTo>
                    <a:pt x="2332" y="0"/>
                  </a:moveTo>
                  <a:lnTo>
                    <a:pt x="159" y="2142"/>
                  </a:lnTo>
                  <a:cubicBezTo>
                    <a:pt x="1" y="2300"/>
                    <a:pt x="1" y="2584"/>
                    <a:pt x="159" y="2741"/>
                  </a:cubicBezTo>
                  <a:lnTo>
                    <a:pt x="1356" y="3938"/>
                  </a:lnTo>
                  <a:cubicBezTo>
                    <a:pt x="1434" y="4001"/>
                    <a:pt x="1545" y="4033"/>
                    <a:pt x="1655" y="4033"/>
                  </a:cubicBezTo>
                  <a:cubicBezTo>
                    <a:pt x="1765" y="4033"/>
                    <a:pt x="1876" y="4001"/>
                    <a:pt x="1954" y="3938"/>
                  </a:cubicBezTo>
                  <a:lnTo>
                    <a:pt x="4097" y="1764"/>
                  </a:lnTo>
                  <a:lnTo>
                    <a:pt x="233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83" name="Google Shape;7283;p85"/>
          <p:cNvSpPr/>
          <p:nvPr/>
        </p:nvSpPr>
        <p:spPr>
          <a:xfrm>
            <a:off x="2605879" y="1819397"/>
            <a:ext cx="370009" cy="367724"/>
          </a:xfrm>
          <a:custGeom>
            <a:avLst/>
            <a:gdLst/>
            <a:ahLst/>
            <a:cxnLst/>
            <a:rect l="l" t="t" r="r" b="b"/>
            <a:pathLst>
              <a:path w="12792" h="12713" extrusionOk="0">
                <a:moveTo>
                  <a:pt x="8633" y="1229"/>
                </a:moveTo>
                <a:cubicBezTo>
                  <a:pt x="8854" y="1229"/>
                  <a:pt x="9011" y="1418"/>
                  <a:pt x="9011" y="1607"/>
                </a:cubicBezTo>
                <a:lnTo>
                  <a:pt x="9011" y="1890"/>
                </a:lnTo>
                <a:cubicBezTo>
                  <a:pt x="9484" y="2048"/>
                  <a:pt x="9831" y="2520"/>
                  <a:pt x="9831" y="3088"/>
                </a:cubicBezTo>
                <a:cubicBezTo>
                  <a:pt x="9831" y="3308"/>
                  <a:pt x="9641" y="3497"/>
                  <a:pt x="9452" y="3497"/>
                </a:cubicBezTo>
                <a:cubicBezTo>
                  <a:pt x="9200" y="3497"/>
                  <a:pt x="9011" y="3308"/>
                  <a:pt x="9011" y="3088"/>
                </a:cubicBezTo>
                <a:cubicBezTo>
                  <a:pt x="9011" y="2835"/>
                  <a:pt x="8822" y="2678"/>
                  <a:pt x="8633" y="2678"/>
                </a:cubicBezTo>
                <a:cubicBezTo>
                  <a:pt x="8413" y="2678"/>
                  <a:pt x="8192" y="2867"/>
                  <a:pt x="8192" y="3088"/>
                </a:cubicBezTo>
                <a:cubicBezTo>
                  <a:pt x="8224" y="3308"/>
                  <a:pt x="8570" y="3529"/>
                  <a:pt x="8885" y="3781"/>
                </a:cubicBezTo>
                <a:cubicBezTo>
                  <a:pt x="9326" y="4096"/>
                  <a:pt x="9894" y="4505"/>
                  <a:pt x="9894" y="5167"/>
                </a:cubicBezTo>
                <a:cubicBezTo>
                  <a:pt x="9894" y="5702"/>
                  <a:pt x="9515" y="6143"/>
                  <a:pt x="9043" y="6333"/>
                </a:cubicBezTo>
                <a:lnTo>
                  <a:pt x="9043" y="6616"/>
                </a:lnTo>
                <a:cubicBezTo>
                  <a:pt x="9043" y="6868"/>
                  <a:pt x="8854" y="7026"/>
                  <a:pt x="8665" y="7026"/>
                </a:cubicBezTo>
                <a:cubicBezTo>
                  <a:pt x="8476" y="7026"/>
                  <a:pt x="8224" y="6805"/>
                  <a:pt x="8224" y="6616"/>
                </a:cubicBezTo>
                <a:lnTo>
                  <a:pt x="8224" y="6333"/>
                </a:lnTo>
                <a:cubicBezTo>
                  <a:pt x="7751" y="6175"/>
                  <a:pt x="7405" y="5702"/>
                  <a:pt x="7405" y="5167"/>
                </a:cubicBezTo>
                <a:cubicBezTo>
                  <a:pt x="7405" y="4915"/>
                  <a:pt x="7594" y="4757"/>
                  <a:pt x="7783" y="4757"/>
                </a:cubicBezTo>
                <a:cubicBezTo>
                  <a:pt x="8003" y="4757"/>
                  <a:pt x="8192" y="4978"/>
                  <a:pt x="8192" y="5167"/>
                </a:cubicBezTo>
                <a:cubicBezTo>
                  <a:pt x="8192" y="5387"/>
                  <a:pt x="8381" y="5608"/>
                  <a:pt x="8633" y="5608"/>
                </a:cubicBezTo>
                <a:cubicBezTo>
                  <a:pt x="8854" y="5608"/>
                  <a:pt x="9011" y="5387"/>
                  <a:pt x="9011" y="5167"/>
                </a:cubicBezTo>
                <a:cubicBezTo>
                  <a:pt x="9011" y="4915"/>
                  <a:pt x="8696" y="4694"/>
                  <a:pt x="8350" y="4442"/>
                </a:cubicBezTo>
                <a:cubicBezTo>
                  <a:pt x="7909" y="4127"/>
                  <a:pt x="7373" y="3749"/>
                  <a:pt x="7373" y="3088"/>
                </a:cubicBezTo>
                <a:cubicBezTo>
                  <a:pt x="7373" y="2520"/>
                  <a:pt x="7720" y="2079"/>
                  <a:pt x="8192" y="1890"/>
                </a:cubicBezTo>
                <a:lnTo>
                  <a:pt x="8192" y="1607"/>
                </a:lnTo>
                <a:cubicBezTo>
                  <a:pt x="8192" y="1386"/>
                  <a:pt x="8381" y="1229"/>
                  <a:pt x="8633" y="1229"/>
                </a:cubicBezTo>
                <a:close/>
                <a:moveTo>
                  <a:pt x="6050" y="6616"/>
                </a:moveTo>
                <a:lnTo>
                  <a:pt x="5073" y="10239"/>
                </a:lnTo>
                <a:lnTo>
                  <a:pt x="4853" y="9388"/>
                </a:lnTo>
                <a:cubicBezTo>
                  <a:pt x="4793" y="9168"/>
                  <a:pt x="4617" y="9049"/>
                  <a:pt x="4433" y="9049"/>
                </a:cubicBezTo>
                <a:cubicBezTo>
                  <a:pt x="4328" y="9049"/>
                  <a:pt x="4220" y="9088"/>
                  <a:pt x="4128" y="9168"/>
                </a:cubicBezTo>
                <a:lnTo>
                  <a:pt x="1450" y="11846"/>
                </a:lnTo>
                <a:lnTo>
                  <a:pt x="852" y="11279"/>
                </a:lnTo>
                <a:lnTo>
                  <a:pt x="3530" y="8601"/>
                </a:lnTo>
                <a:cubicBezTo>
                  <a:pt x="3782" y="8349"/>
                  <a:pt x="3656" y="7939"/>
                  <a:pt x="3341" y="7876"/>
                </a:cubicBezTo>
                <a:lnTo>
                  <a:pt x="2490" y="7624"/>
                </a:lnTo>
                <a:lnTo>
                  <a:pt x="6050" y="6616"/>
                </a:lnTo>
                <a:close/>
                <a:moveTo>
                  <a:pt x="8665" y="0"/>
                </a:moveTo>
                <a:cubicBezTo>
                  <a:pt x="6365" y="0"/>
                  <a:pt x="4538" y="1859"/>
                  <a:pt x="4538" y="4127"/>
                </a:cubicBezTo>
                <a:cubicBezTo>
                  <a:pt x="4538" y="4852"/>
                  <a:pt x="4695" y="5513"/>
                  <a:pt x="5042" y="6112"/>
                </a:cubicBezTo>
                <a:lnTo>
                  <a:pt x="820" y="7341"/>
                </a:lnTo>
                <a:cubicBezTo>
                  <a:pt x="442" y="7435"/>
                  <a:pt x="442" y="8034"/>
                  <a:pt x="820" y="8128"/>
                </a:cubicBezTo>
                <a:lnTo>
                  <a:pt x="2490" y="8538"/>
                </a:lnTo>
                <a:lnTo>
                  <a:pt x="316" y="10712"/>
                </a:lnTo>
                <a:cubicBezTo>
                  <a:pt x="1" y="11027"/>
                  <a:pt x="1" y="11594"/>
                  <a:pt x="316" y="11909"/>
                </a:cubicBezTo>
                <a:lnTo>
                  <a:pt x="915" y="12476"/>
                </a:lnTo>
                <a:cubicBezTo>
                  <a:pt x="1072" y="12633"/>
                  <a:pt x="1285" y="12712"/>
                  <a:pt x="1497" y="12712"/>
                </a:cubicBezTo>
                <a:cubicBezTo>
                  <a:pt x="1710" y="12712"/>
                  <a:pt x="1923" y="12633"/>
                  <a:pt x="2080" y="12476"/>
                </a:cubicBezTo>
                <a:lnTo>
                  <a:pt x="4254" y="10334"/>
                </a:lnTo>
                <a:lnTo>
                  <a:pt x="4695" y="11972"/>
                </a:lnTo>
                <a:cubicBezTo>
                  <a:pt x="4759" y="12180"/>
                  <a:pt x="4930" y="12291"/>
                  <a:pt x="5098" y="12291"/>
                </a:cubicBezTo>
                <a:cubicBezTo>
                  <a:pt x="5261" y="12291"/>
                  <a:pt x="5421" y="12188"/>
                  <a:pt x="5483" y="11972"/>
                </a:cubicBezTo>
                <a:lnTo>
                  <a:pt x="6712" y="7750"/>
                </a:lnTo>
                <a:cubicBezTo>
                  <a:pt x="7279" y="8065"/>
                  <a:pt x="7972" y="8286"/>
                  <a:pt x="8665" y="8286"/>
                </a:cubicBezTo>
                <a:cubicBezTo>
                  <a:pt x="10965" y="8286"/>
                  <a:pt x="12792" y="6427"/>
                  <a:pt x="12792" y="4127"/>
                </a:cubicBezTo>
                <a:cubicBezTo>
                  <a:pt x="12760" y="1859"/>
                  <a:pt x="10902" y="0"/>
                  <a:pt x="86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284" name="Google Shape;7284;p85"/>
          <p:cNvGrpSpPr/>
          <p:nvPr/>
        </p:nvGrpSpPr>
        <p:grpSpPr>
          <a:xfrm>
            <a:off x="2605539" y="2248431"/>
            <a:ext cx="370934" cy="367521"/>
            <a:chOff x="-63679950" y="4093450"/>
            <a:chExt cx="320600" cy="317650"/>
          </a:xfrm>
        </p:grpSpPr>
        <p:sp>
          <p:nvSpPr>
            <p:cNvPr id="7285" name="Google Shape;7285;p85"/>
            <p:cNvSpPr/>
            <p:nvPr/>
          </p:nvSpPr>
          <p:spPr>
            <a:xfrm>
              <a:off x="-63595650" y="4093450"/>
              <a:ext cx="236300" cy="230425"/>
            </a:xfrm>
            <a:custGeom>
              <a:avLst/>
              <a:gdLst/>
              <a:ahLst/>
              <a:cxnLst/>
              <a:rect l="l" t="t" r="r" b="b"/>
              <a:pathLst>
                <a:path w="9452" h="9217" extrusionOk="0">
                  <a:moveTo>
                    <a:pt x="3387" y="836"/>
                  </a:moveTo>
                  <a:cubicBezTo>
                    <a:pt x="3497" y="836"/>
                    <a:pt x="3607" y="875"/>
                    <a:pt x="3686" y="954"/>
                  </a:cubicBezTo>
                  <a:cubicBezTo>
                    <a:pt x="3844" y="1111"/>
                    <a:pt x="3844" y="1395"/>
                    <a:pt x="3686" y="1553"/>
                  </a:cubicBezTo>
                  <a:lnTo>
                    <a:pt x="1638" y="3600"/>
                  </a:lnTo>
                  <a:cubicBezTo>
                    <a:pt x="1560" y="3679"/>
                    <a:pt x="1449" y="3718"/>
                    <a:pt x="1339" y="3718"/>
                  </a:cubicBezTo>
                  <a:cubicBezTo>
                    <a:pt x="1229" y="3718"/>
                    <a:pt x="1118" y="3679"/>
                    <a:pt x="1040" y="3600"/>
                  </a:cubicBezTo>
                  <a:cubicBezTo>
                    <a:pt x="882" y="3443"/>
                    <a:pt x="882" y="3159"/>
                    <a:pt x="1040" y="3002"/>
                  </a:cubicBezTo>
                  <a:lnTo>
                    <a:pt x="3088" y="954"/>
                  </a:lnTo>
                  <a:cubicBezTo>
                    <a:pt x="3166" y="875"/>
                    <a:pt x="3277" y="836"/>
                    <a:pt x="3387" y="836"/>
                  </a:cubicBezTo>
                  <a:close/>
                  <a:moveTo>
                    <a:pt x="8081" y="5530"/>
                  </a:moveTo>
                  <a:cubicBezTo>
                    <a:pt x="8191" y="5530"/>
                    <a:pt x="8302" y="5569"/>
                    <a:pt x="8380" y="5648"/>
                  </a:cubicBezTo>
                  <a:cubicBezTo>
                    <a:pt x="8538" y="5806"/>
                    <a:pt x="8538" y="6089"/>
                    <a:pt x="8380" y="6247"/>
                  </a:cubicBezTo>
                  <a:lnTo>
                    <a:pt x="6333" y="8295"/>
                  </a:lnTo>
                  <a:cubicBezTo>
                    <a:pt x="6254" y="8358"/>
                    <a:pt x="6143" y="8389"/>
                    <a:pt x="6033" y="8389"/>
                  </a:cubicBezTo>
                  <a:cubicBezTo>
                    <a:pt x="5923" y="8389"/>
                    <a:pt x="5813" y="8358"/>
                    <a:pt x="5734" y="8295"/>
                  </a:cubicBezTo>
                  <a:cubicBezTo>
                    <a:pt x="5576" y="8137"/>
                    <a:pt x="5576" y="7853"/>
                    <a:pt x="5734" y="7696"/>
                  </a:cubicBezTo>
                  <a:lnTo>
                    <a:pt x="7782" y="5648"/>
                  </a:lnTo>
                  <a:cubicBezTo>
                    <a:pt x="7861" y="5569"/>
                    <a:pt x="7971" y="5530"/>
                    <a:pt x="8081" y="5530"/>
                  </a:cubicBezTo>
                  <a:close/>
                  <a:moveTo>
                    <a:pt x="3414" y="1"/>
                  </a:moveTo>
                  <a:cubicBezTo>
                    <a:pt x="3095" y="1"/>
                    <a:pt x="2772" y="119"/>
                    <a:pt x="2520" y="355"/>
                  </a:cubicBezTo>
                  <a:lnTo>
                    <a:pt x="473" y="2403"/>
                  </a:lnTo>
                  <a:cubicBezTo>
                    <a:pt x="0" y="2876"/>
                    <a:pt x="0" y="3663"/>
                    <a:pt x="473" y="4199"/>
                  </a:cubicBezTo>
                  <a:cubicBezTo>
                    <a:pt x="700" y="4406"/>
                    <a:pt x="1008" y="4544"/>
                    <a:pt x="1345" y="4544"/>
                  </a:cubicBezTo>
                  <a:cubicBezTo>
                    <a:pt x="1522" y="4544"/>
                    <a:pt x="1706" y="4506"/>
                    <a:pt x="1890" y="4419"/>
                  </a:cubicBezTo>
                  <a:lnTo>
                    <a:pt x="4915" y="7444"/>
                  </a:lnTo>
                  <a:cubicBezTo>
                    <a:pt x="4663" y="7980"/>
                    <a:pt x="4789" y="8515"/>
                    <a:pt x="5135" y="8862"/>
                  </a:cubicBezTo>
                  <a:cubicBezTo>
                    <a:pt x="5372" y="9098"/>
                    <a:pt x="5687" y="9216"/>
                    <a:pt x="6010" y="9216"/>
                  </a:cubicBezTo>
                  <a:cubicBezTo>
                    <a:pt x="6333" y="9216"/>
                    <a:pt x="6663" y="9098"/>
                    <a:pt x="6931" y="8862"/>
                  </a:cubicBezTo>
                  <a:lnTo>
                    <a:pt x="8979" y="6814"/>
                  </a:lnTo>
                  <a:cubicBezTo>
                    <a:pt x="9452" y="6341"/>
                    <a:pt x="9452" y="5554"/>
                    <a:pt x="8979" y="5050"/>
                  </a:cubicBezTo>
                  <a:cubicBezTo>
                    <a:pt x="8757" y="4828"/>
                    <a:pt x="8445" y="4696"/>
                    <a:pt x="8117" y="4696"/>
                  </a:cubicBezTo>
                  <a:cubicBezTo>
                    <a:pt x="7933" y="4696"/>
                    <a:pt x="7743" y="4738"/>
                    <a:pt x="7561" y="4829"/>
                  </a:cubicBezTo>
                  <a:lnTo>
                    <a:pt x="4505" y="1773"/>
                  </a:lnTo>
                  <a:cubicBezTo>
                    <a:pt x="4757" y="1269"/>
                    <a:pt x="4631" y="733"/>
                    <a:pt x="4285" y="355"/>
                  </a:cubicBezTo>
                  <a:cubicBezTo>
                    <a:pt x="4048" y="119"/>
                    <a:pt x="3733" y="1"/>
                    <a:pt x="3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85"/>
            <p:cNvSpPr/>
            <p:nvPr/>
          </p:nvSpPr>
          <p:spPr>
            <a:xfrm>
              <a:off x="-63679950" y="4233850"/>
              <a:ext cx="177250" cy="177250"/>
            </a:xfrm>
            <a:custGeom>
              <a:avLst/>
              <a:gdLst/>
              <a:ahLst/>
              <a:cxnLst/>
              <a:rect l="l" t="t" r="r" b="b"/>
              <a:pathLst>
                <a:path w="7090" h="7090" extrusionOk="0">
                  <a:moveTo>
                    <a:pt x="5325" y="1"/>
                  </a:moveTo>
                  <a:lnTo>
                    <a:pt x="4160" y="1166"/>
                  </a:lnTo>
                  <a:cubicBezTo>
                    <a:pt x="4081" y="1088"/>
                    <a:pt x="3971" y="1048"/>
                    <a:pt x="3860" y="1048"/>
                  </a:cubicBezTo>
                  <a:cubicBezTo>
                    <a:pt x="3750" y="1048"/>
                    <a:pt x="3640" y="1088"/>
                    <a:pt x="3561" y="1166"/>
                  </a:cubicBezTo>
                  <a:lnTo>
                    <a:pt x="474" y="4254"/>
                  </a:lnTo>
                  <a:cubicBezTo>
                    <a:pt x="159" y="4569"/>
                    <a:pt x="1" y="4947"/>
                    <a:pt x="1" y="5419"/>
                  </a:cubicBezTo>
                  <a:cubicBezTo>
                    <a:pt x="1" y="5861"/>
                    <a:pt x="159" y="6302"/>
                    <a:pt x="474" y="6617"/>
                  </a:cubicBezTo>
                  <a:cubicBezTo>
                    <a:pt x="789" y="6932"/>
                    <a:pt x="1214" y="7089"/>
                    <a:pt x="1639" y="7089"/>
                  </a:cubicBezTo>
                  <a:cubicBezTo>
                    <a:pt x="2065" y="7089"/>
                    <a:pt x="2490" y="6932"/>
                    <a:pt x="2805" y="6617"/>
                  </a:cubicBezTo>
                  <a:lnTo>
                    <a:pt x="5892" y="3529"/>
                  </a:lnTo>
                  <a:cubicBezTo>
                    <a:pt x="6081" y="3372"/>
                    <a:pt x="6081" y="3088"/>
                    <a:pt x="5924" y="2931"/>
                  </a:cubicBezTo>
                  <a:lnTo>
                    <a:pt x="7090" y="1765"/>
                  </a:lnTo>
                  <a:lnTo>
                    <a:pt x="53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85"/>
            <p:cNvSpPr/>
            <p:nvPr/>
          </p:nvSpPr>
          <p:spPr>
            <a:xfrm>
              <a:off x="-63548400" y="4348850"/>
              <a:ext cx="185900" cy="62250"/>
            </a:xfrm>
            <a:custGeom>
              <a:avLst/>
              <a:gdLst/>
              <a:ahLst/>
              <a:cxnLst/>
              <a:rect l="l" t="t" r="r" b="b"/>
              <a:pathLst>
                <a:path w="7436" h="2490" extrusionOk="0">
                  <a:moveTo>
                    <a:pt x="2048" y="0"/>
                  </a:moveTo>
                  <a:cubicBezTo>
                    <a:pt x="1355" y="0"/>
                    <a:pt x="819" y="536"/>
                    <a:pt x="819" y="1229"/>
                  </a:cubicBezTo>
                  <a:lnTo>
                    <a:pt x="819" y="1639"/>
                  </a:lnTo>
                  <a:lnTo>
                    <a:pt x="410" y="1639"/>
                  </a:lnTo>
                  <a:cubicBezTo>
                    <a:pt x="189" y="1639"/>
                    <a:pt x="0" y="1859"/>
                    <a:pt x="0" y="2048"/>
                  </a:cubicBezTo>
                  <a:cubicBezTo>
                    <a:pt x="0" y="2269"/>
                    <a:pt x="189" y="2489"/>
                    <a:pt x="410" y="2489"/>
                  </a:cubicBezTo>
                  <a:lnTo>
                    <a:pt x="7026" y="2489"/>
                  </a:lnTo>
                  <a:cubicBezTo>
                    <a:pt x="7278" y="2489"/>
                    <a:pt x="7435" y="2269"/>
                    <a:pt x="7435" y="2048"/>
                  </a:cubicBezTo>
                  <a:cubicBezTo>
                    <a:pt x="7435" y="1859"/>
                    <a:pt x="7246" y="1639"/>
                    <a:pt x="6994" y="1639"/>
                  </a:cubicBezTo>
                  <a:lnTo>
                    <a:pt x="6616" y="1639"/>
                  </a:lnTo>
                  <a:lnTo>
                    <a:pt x="6616" y="1229"/>
                  </a:lnTo>
                  <a:cubicBezTo>
                    <a:pt x="6616" y="536"/>
                    <a:pt x="6049"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88" name="Google Shape;7288;p85"/>
          <p:cNvGrpSpPr/>
          <p:nvPr/>
        </p:nvGrpSpPr>
        <p:grpSpPr>
          <a:xfrm>
            <a:off x="1265656" y="2741433"/>
            <a:ext cx="366364" cy="367290"/>
            <a:chOff x="-61784125" y="3377700"/>
            <a:chExt cx="316650" cy="317450"/>
          </a:xfrm>
        </p:grpSpPr>
        <p:sp>
          <p:nvSpPr>
            <p:cNvPr id="7289" name="Google Shape;7289;p85"/>
            <p:cNvSpPr/>
            <p:nvPr/>
          </p:nvSpPr>
          <p:spPr>
            <a:xfrm>
              <a:off x="-61688025" y="3460400"/>
              <a:ext cx="124450" cy="51225"/>
            </a:xfrm>
            <a:custGeom>
              <a:avLst/>
              <a:gdLst/>
              <a:ahLst/>
              <a:cxnLst/>
              <a:rect l="l" t="t" r="r" b="b"/>
              <a:pathLst>
                <a:path w="4978" h="2049" extrusionOk="0">
                  <a:moveTo>
                    <a:pt x="630" y="1"/>
                  </a:moveTo>
                  <a:cubicBezTo>
                    <a:pt x="252" y="442"/>
                    <a:pt x="0" y="1041"/>
                    <a:pt x="0" y="1671"/>
                  </a:cubicBezTo>
                  <a:cubicBezTo>
                    <a:pt x="0" y="1891"/>
                    <a:pt x="189" y="2049"/>
                    <a:pt x="441" y="2049"/>
                  </a:cubicBezTo>
                  <a:lnTo>
                    <a:pt x="4568" y="2049"/>
                  </a:lnTo>
                  <a:cubicBezTo>
                    <a:pt x="4820" y="2049"/>
                    <a:pt x="4978" y="1860"/>
                    <a:pt x="4978" y="1671"/>
                  </a:cubicBezTo>
                  <a:cubicBezTo>
                    <a:pt x="4978" y="1041"/>
                    <a:pt x="4726" y="442"/>
                    <a:pt x="4348" y="1"/>
                  </a:cubicBezTo>
                  <a:cubicBezTo>
                    <a:pt x="3875" y="568"/>
                    <a:pt x="3182" y="852"/>
                    <a:pt x="2489" y="852"/>
                  </a:cubicBezTo>
                  <a:cubicBezTo>
                    <a:pt x="1827" y="852"/>
                    <a:pt x="1134" y="568"/>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85"/>
            <p:cNvSpPr/>
            <p:nvPr/>
          </p:nvSpPr>
          <p:spPr>
            <a:xfrm>
              <a:off x="-61677800" y="3518900"/>
              <a:ext cx="104775" cy="61850"/>
            </a:xfrm>
            <a:custGeom>
              <a:avLst/>
              <a:gdLst/>
              <a:ahLst/>
              <a:cxnLst/>
              <a:rect l="l" t="t" r="r" b="b"/>
              <a:pathLst>
                <a:path w="4191" h="2474" extrusionOk="0">
                  <a:moveTo>
                    <a:pt x="2096" y="0"/>
                  </a:moveTo>
                  <a:cubicBezTo>
                    <a:pt x="1985" y="0"/>
                    <a:pt x="1875" y="40"/>
                    <a:pt x="1796" y="118"/>
                  </a:cubicBezTo>
                  <a:lnTo>
                    <a:pt x="158" y="1757"/>
                  </a:lnTo>
                  <a:cubicBezTo>
                    <a:pt x="1" y="1914"/>
                    <a:pt x="1" y="2198"/>
                    <a:pt x="158" y="2355"/>
                  </a:cubicBezTo>
                  <a:cubicBezTo>
                    <a:pt x="237" y="2434"/>
                    <a:pt x="339" y="2473"/>
                    <a:pt x="442" y="2473"/>
                  </a:cubicBezTo>
                  <a:cubicBezTo>
                    <a:pt x="544" y="2473"/>
                    <a:pt x="646" y="2434"/>
                    <a:pt x="725" y="2355"/>
                  </a:cubicBezTo>
                  <a:lnTo>
                    <a:pt x="2111" y="969"/>
                  </a:lnTo>
                  <a:lnTo>
                    <a:pt x="3498" y="2355"/>
                  </a:lnTo>
                  <a:cubicBezTo>
                    <a:pt x="3576" y="2434"/>
                    <a:pt x="3687" y="2473"/>
                    <a:pt x="3797" y="2473"/>
                  </a:cubicBezTo>
                  <a:cubicBezTo>
                    <a:pt x="3907" y="2473"/>
                    <a:pt x="4017" y="2434"/>
                    <a:pt x="4096" y="2355"/>
                  </a:cubicBezTo>
                  <a:cubicBezTo>
                    <a:pt x="4191" y="2198"/>
                    <a:pt x="4191" y="1914"/>
                    <a:pt x="4033" y="1757"/>
                  </a:cubicBezTo>
                  <a:lnTo>
                    <a:pt x="2395" y="118"/>
                  </a:lnTo>
                  <a:cubicBezTo>
                    <a:pt x="2316" y="40"/>
                    <a:pt x="2206"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85"/>
            <p:cNvSpPr/>
            <p:nvPr/>
          </p:nvSpPr>
          <p:spPr>
            <a:xfrm>
              <a:off x="-61667550" y="3377700"/>
              <a:ext cx="82700" cy="82725"/>
            </a:xfrm>
            <a:custGeom>
              <a:avLst/>
              <a:gdLst/>
              <a:ahLst/>
              <a:cxnLst/>
              <a:rect l="l" t="t" r="r" b="b"/>
              <a:pathLst>
                <a:path w="3308" h="3309" extrusionOk="0">
                  <a:moveTo>
                    <a:pt x="1670" y="1"/>
                  </a:moveTo>
                  <a:cubicBezTo>
                    <a:pt x="756" y="1"/>
                    <a:pt x="0" y="757"/>
                    <a:pt x="0" y="1671"/>
                  </a:cubicBezTo>
                  <a:cubicBezTo>
                    <a:pt x="0" y="2584"/>
                    <a:pt x="756" y="3309"/>
                    <a:pt x="1670" y="3309"/>
                  </a:cubicBezTo>
                  <a:cubicBezTo>
                    <a:pt x="2584" y="3309"/>
                    <a:pt x="3308" y="2584"/>
                    <a:pt x="3308" y="1671"/>
                  </a:cubicBezTo>
                  <a:cubicBezTo>
                    <a:pt x="3308" y="757"/>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85"/>
            <p:cNvSpPr/>
            <p:nvPr/>
          </p:nvSpPr>
          <p:spPr>
            <a:xfrm>
              <a:off x="-61591150" y="3643150"/>
              <a:ext cx="123675" cy="51200"/>
            </a:xfrm>
            <a:custGeom>
              <a:avLst/>
              <a:gdLst/>
              <a:ahLst/>
              <a:cxnLst/>
              <a:rect l="l" t="t" r="r" b="b"/>
              <a:pathLst>
                <a:path w="4947" h="2048" extrusionOk="0">
                  <a:moveTo>
                    <a:pt x="630" y="0"/>
                  </a:moveTo>
                  <a:cubicBezTo>
                    <a:pt x="221" y="410"/>
                    <a:pt x="0" y="1008"/>
                    <a:pt x="0" y="1638"/>
                  </a:cubicBezTo>
                  <a:cubicBezTo>
                    <a:pt x="0" y="1890"/>
                    <a:pt x="189" y="2048"/>
                    <a:pt x="378" y="2048"/>
                  </a:cubicBezTo>
                  <a:lnTo>
                    <a:pt x="4505" y="2048"/>
                  </a:lnTo>
                  <a:cubicBezTo>
                    <a:pt x="4757" y="2048"/>
                    <a:pt x="4946" y="1827"/>
                    <a:pt x="4946" y="1638"/>
                  </a:cubicBezTo>
                  <a:cubicBezTo>
                    <a:pt x="4946" y="1008"/>
                    <a:pt x="4726" y="410"/>
                    <a:pt x="4316" y="0"/>
                  </a:cubicBezTo>
                  <a:cubicBezTo>
                    <a:pt x="3844" y="536"/>
                    <a:pt x="3182" y="819"/>
                    <a:pt x="2458" y="819"/>
                  </a:cubicBezTo>
                  <a:cubicBezTo>
                    <a:pt x="1796" y="819"/>
                    <a:pt x="1134" y="536"/>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85"/>
            <p:cNvSpPr/>
            <p:nvPr/>
          </p:nvSpPr>
          <p:spPr>
            <a:xfrm>
              <a:off x="-61570675" y="3560450"/>
              <a:ext cx="82725" cy="82725"/>
            </a:xfrm>
            <a:custGeom>
              <a:avLst/>
              <a:gdLst/>
              <a:ahLst/>
              <a:cxnLst/>
              <a:rect l="l" t="t" r="r" b="b"/>
              <a:pathLst>
                <a:path w="3309" h="3309" extrusionOk="0">
                  <a:moveTo>
                    <a:pt x="1670" y="0"/>
                  </a:moveTo>
                  <a:cubicBezTo>
                    <a:pt x="756" y="0"/>
                    <a:pt x="0" y="725"/>
                    <a:pt x="0" y="1638"/>
                  </a:cubicBezTo>
                  <a:cubicBezTo>
                    <a:pt x="0" y="2552"/>
                    <a:pt x="756" y="3308"/>
                    <a:pt x="1670" y="3308"/>
                  </a:cubicBezTo>
                  <a:cubicBezTo>
                    <a:pt x="2552" y="3308"/>
                    <a:pt x="3308" y="2552"/>
                    <a:pt x="3308" y="1638"/>
                  </a:cubicBezTo>
                  <a:cubicBezTo>
                    <a:pt x="3308"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85"/>
            <p:cNvSpPr/>
            <p:nvPr/>
          </p:nvSpPr>
          <p:spPr>
            <a:xfrm>
              <a:off x="-61784125" y="3643925"/>
              <a:ext cx="124450" cy="51225"/>
            </a:xfrm>
            <a:custGeom>
              <a:avLst/>
              <a:gdLst/>
              <a:ahLst/>
              <a:cxnLst/>
              <a:rect l="l" t="t" r="r" b="b"/>
              <a:pathLst>
                <a:path w="4978" h="2049" extrusionOk="0">
                  <a:moveTo>
                    <a:pt x="662" y="1"/>
                  </a:moveTo>
                  <a:cubicBezTo>
                    <a:pt x="252" y="442"/>
                    <a:pt x="32" y="1009"/>
                    <a:pt x="32" y="1639"/>
                  </a:cubicBezTo>
                  <a:cubicBezTo>
                    <a:pt x="0" y="1859"/>
                    <a:pt x="189" y="2048"/>
                    <a:pt x="410" y="2048"/>
                  </a:cubicBezTo>
                  <a:lnTo>
                    <a:pt x="4569" y="2048"/>
                  </a:lnTo>
                  <a:cubicBezTo>
                    <a:pt x="4789" y="2048"/>
                    <a:pt x="4978" y="1859"/>
                    <a:pt x="4978" y="1639"/>
                  </a:cubicBezTo>
                  <a:cubicBezTo>
                    <a:pt x="4978" y="1009"/>
                    <a:pt x="4758" y="442"/>
                    <a:pt x="4348" y="1"/>
                  </a:cubicBezTo>
                  <a:cubicBezTo>
                    <a:pt x="3876" y="536"/>
                    <a:pt x="3214" y="820"/>
                    <a:pt x="2521" y="820"/>
                  </a:cubicBezTo>
                  <a:cubicBezTo>
                    <a:pt x="1828" y="820"/>
                    <a:pt x="1166" y="536"/>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85"/>
            <p:cNvSpPr/>
            <p:nvPr/>
          </p:nvSpPr>
          <p:spPr>
            <a:xfrm>
              <a:off x="-61763650" y="3560450"/>
              <a:ext cx="82725" cy="82725"/>
            </a:xfrm>
            <a:custGeom>
              <a:avLst/>
              <a:gdLst/>
              <a:ahLst/>
              <a:cxnLst/>
              <a:rect l="l" t="t" r="r" b="b"/>
              <a:pathLst>
                <a:path w="3309" h="3309" extrusionOk="0">
                  <a:moveTo>
                    <a:pt x="1670" y="0"/>
                  </a:moveTo>
                  <a:cubicBezTo>
                    <a:pt x="757" y="0"/>
                    <a:pt x="1" y="725"/>
                    <a:pt x="1" y="1638"/>
                  </a:cubicBezTo>
                  <a:cubicBezTo>
                    <a:pt x="1" y="2552"/>
                    <a:pt x="757" y="3308"/>
                    <a:pt x="1670" y="3308"/>
                  </a:cubicBezTo>
                  <a:cubicBezTo>
                    <a:pt x="2552" y="3308"/>
                    <a:pt x="3309" y="2552"/>
                    <a:pt x="3309" y="1638"/>
                  </a:cubicBezTo>
                  <a:cubicBezTo>
                    <a:pt x="3309" y="725"/>
                    <a:pt x="2552"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96" name="Google Shape;7296;p85"/>
          <p:cNvGrpSpPr/>
          <p:nvPr/>
        </p:nvGrpSpPr>
        <p:grpSpPr>
          <a:xfrm>
            <a:off x="1265656" y="3191835"/>
            <a:ext cx="366364" cy="367290"/>
            <a:chOff x="-61783350" y="3743950"/>
            <a:chExt cx="316650" cy="317450"/>
          </a:xfrm>
        </p:grpSpPr>
        <p:sp>
          <p:nvSpPr>
            <p:cNvPr id="7297" name="Google Shape;7297;p85"/>
            <p:cNvSpPr/>
            <p:nvPr/>
          </p:nvSpPr>
          <p:spPr>
            <a:xfrm>
              <a:off x="-61783350" y="3743950"/>
              <a:ext cx="316650" cy="317450"/>
            </a:xfrm>
            <a:custGeom>
              <a:avLst/>
              <a:gdLst/>
              <a:ahLst/>
              <a:cxnLst/>
              <a:rect l="l" t="t" r="r" b="b"/>
              <a:pathLst>
                <a:path w="12666" h="12698" extrusionOk="0">
                  <a:moveTo>
                    <a:pt x="379" y="1"/>
                  </a:moveTo>
                  <a:cubicBezTo>
                    <a:pt x="158" y="1"/>
                    <a:pt x="1" y="190"/>
                    <a:pt x="1" y="410"/>
                  </a:cubicBezTo>
                  <a:lnTo>
                    <a:pt x="1" y="12256"/>
                  </a:lnTo>
                  <a:cubicBezTo>
                    <a:pt x="1" y="12508"/>
                    <a:pt x="190" y="12697"/>
                    <a:pt x="379" y="12697"/>
                  </a:cubicBezTo>
                  <a:lnTo>
                    <a:pt x="12256" y="12697"/>
                  </a:lnTo>
                  <a:cubicBezTo>
                    <a:pt x="12477" y="12697"/>
                    <a:pt x="12666" y="12508"/>
                    <a:pt x="12666" y="12256"/>
                  </a:cubicBezTo>
                  <a:cubicBezTo>
                    <a:pt x="12634" y="12067"/>
                    <a:pt x="12477" y="11878"/>
                    <a:pt x="12256" y="11878"/>
                  </a:cubicBezTo>
                  <a:lnTo>
                    <a:pt x="820" y="11878"/>
                  </a:lnTo>
                  <a:lnTo>
                    <a:pt x="820" y="410"/>
                  </a:lnTo>
                  <a:cubicBezTo>
                    <a:pt x="820" y="158"/>
                    <a:pt x="631"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85"/>
            <p:cNvSpPr/>
            <p:nvPr/>
          </p:nvSpPr>
          <p:spPr>
            <a:xfrm>
              <a:off x="-61739225" y="3833750"/>
              <a:ext cx="272525" cy="149675"/>
            </a:xfrm>
            <a:custGeom>
              <a:avLst/>
              <a:gdLst/>
              <a:ahLst/>
              <a:cxnLst/>
              <a:rect l="l" t="t" r="r" b="b"/>
              <a:pathLst>
                <a:path w="10901" h="5987" extrusionOk="0">
                  <a:moveTo>
                    <a:pt x="9641" y="0"/>
                  </a:moveTo>
                  <a:cubicBezTo>
                    <a:pt x="8979" y="0"/>
                    <a:pt x="8444" y="536"/>
                    <a:pt x="8444" y="1229"/>
                  </a:cubicBezTo>
                  <a:cubicBezTo>
                    <a:pt x="8444" y="1418"/>
                    <a:pt x="8475" y="1575"/>
                    <a:pt x="8538" y="1733"/>
                  </a:cubicBezTo>
                  <a:lnTo>
                    <a:pt x="6900" y="3403"/>
                  </a:lnTo>
                  <a:cubicBezTo>
                    <a:pt x="6742" y="3308"/>
                    <a:pt x="6553" y="3277"/>
                    <a:pt x="6396" y="3277"/>
                  </a:cubicBezTo>
                  <a:cubicBezTo>
                    <a:pt x="6238" y="3277"/>
                    <a:pt x="6018" y="3308"/>
                    <a:pt x="5860" y="3403"/>
                  </a:cubicBezTo>
                  <a:lnTo>
                    <a:pt x="5041" y="2552"/>
                  </a:lnTo>
                  <a:cubicBezTo>
                    <a:pt x="5136" y="2395"/>
                    <a:pt x="5167" y="2206"/>
                    <a:pt x="5167" y="2048"/>
                  </a:cubicBezTo>
                  <a:cubicBezTo>
                    <a:pt x="5167" y="1386"/>
                    <a:pt x="4600" y="819"/>
                    <a:pt x="3938" y="819"/>
                  </a:cubicBezTo>
                  <a:cubicBezTo>
                    <a:pt x="3277" y="819"/>
                    <a:pt x="2710" y="1386"/>
                    <a:pt x="2710" y="2048"/>
                  </a:cubicBezTo>
                  <a:cubicBezTo>
                    <a:pt x="2710" y="2237"/>
                    <a:pt x="2773" y="2395"/>
                    <a:pt x="2836" y="2552"/>
                  </a:cubicBezTo>
                  <a:lnTo>
                    <a:pt x="1733" y="3655"/>
                  </a:lnTo>
                  <a:cubicBezTo>
                    <a:pt x="1575" y="3592"/>
                    <a:pt x="1386" y="3560"/>
                    <a:pt x="1229" y="3560"/>
                  </a:cubicBezTo>
                  <a:cubicBezTo>
                    <a:pt x="567" y="3560"/>
                    <a:pt x="0" y="4096"/>
                    <a:pt x="0" y="4757"/>
                  </a:cubicBezTo>
                  <a:cubicBezTo>
                    <a:pt x="0" y="5451"/>
                    <a:pt x="567" y="5986"/>
                    <a:pt x="1229" y="5986"/>
                  </a:cubicBezTo>
                  <a:cubicBezTo>
                    <a:pt x="1891" y="5986"/>
                    <a:pt x="2458" y="5451"/>
                    <a:pt x="2458" y="4757"/>
                  </a:cubicBezTo>
                  <a:cubicBezTo>
                    <a:pt x="2458" y="4568"/>
                    <a:pt x="2395" y="4411"/>
                    <a:pt x="2332" y="4253"/>
                  </a:cubicBezTo>
                  <a:lnTo>
                    <a:pt x="3434" y="3151"/>
                  </a:lnTo>
                  <a:cubicBezTo>
                    <a:pt x="3592" y="3214"/>
                    <a:pt x="3781" y="3277"/>
                    <a:pt x="3938" y="3277"/>
                  </a:cubicBezTo>
                  <a:cubicBezTo>
                    <a:pt x="4096" y="3277"/>
                    <a:pt x="4285" y="3214"/>
                    <a:pt x="4442" y="3151"/>
                  </a:cubicBezTo>
                  <a:lnTo>
                    <a:pt x="5293" y="3970"/>
                  </a:lnTo>
                  <a:cubicBezTo>
                    <a:pt x="5199" y="4127"/>
                    <a:pt x="5167" y="4348"/>
                    <a:pt x="5167" y="4505"/>
                  </a:cubicBezTo>
                  <a:cubicBezTo>
                    <a:pt x="5167" y="5167"/>
                    <a:pt x="5703" y="5703"/>
                    <a:pt x="6396" y="5703"/>
                  </a:cubicBezTo>
                  <a:cubicBezTo>
                    <a:pt x="7057" y="5703"/>
                    <a:pt x="7593" y="5167"/>
                    <a:pt x="7593" y="4505"/>
                  </a:cubicBezTo>
                  <a:cubicBezTo>
                    <a:pt x="7593" y="4285"/>
                    <a:pt x="7561" y="4127"/>
                    <a:pt x="7498" y="3970"/>
                  </a:cubicBezTo>
                  <a:lnTo>
                    <a:pt x="9137" y="2332"/>
                  </a:lnTo>
                  <a:cubicBezTo>
                    <a:pt x="9294" y="2395"/>
                    <a:pt x="9483" y="2458"/>
                    <a:pt x="9641" y="2458"/>
                  </a:cubicBezTo>
                  <a:cubicBezTo>
                    <a:pt x="10334" y="2458"/>
                    <a:pt x="10901" y="1890"/>
                    <a:pt x="10901" y="1229"/>
                  </a:cubicBezTo>
                  <a:cubicBezTo>
                    <a:pt x="10901" y="536"/>
                    <a:pt x="10334" y="0"/>
                    <a:pt x="96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299" name="Google Shape;7299;p85"/>
          <p:cNvSpPr/>
          <p:nvPr/>
        </p:nvSpPr>
        <p:spPr>
          <a:xfrm>
            <a:off x="1265537" y="3650636"/>
            <a:ext cx="366364" cy="366682"/>
          </a:xfrm>
          <a:custGeom>
            <a:avLst/>
            <a:gdLst/>
            <a:ahLst/>
            <a:cxnLst/>
            <a:rect l="l" t="t" r="r" b="b"/>
            <a:pathLst>
              <a:path w="12666" h="12677" extrusionOk="0">
                <a:moveTo>
                  <a:pt x="8916" y="1639"/>
                </a:moveTo>
                <a:cubicBezTo>
                  <a:pt x="9137" y="1639"/>
                  <a:pt x="9294" y="1828"/>
                  <a:pt x="9294" y="2048"/>
                </a:cubicBezTo>
                <a:cubicBezTo>
                  <a:pt x="9294" y="2269"/>
                  <a:pt x="9105" y="2458"/>
                  <a:pt x="8916" y="2458"/>
                </a:cubicBezTo>
                <a:lnTo>
                  <a:pt x="3655" y="2458"/>
                </a:lnTo>
                <a:cubicBezTo>
                  <a:pt x="3434" y="2458"/>
                  <a:pt x="3245" y="2269"/>
                  <a:pt x="3245" y="2048"/>
                </a:cubicBezTo>
                <a:cubicBezTo>
                  <a:pt x="3245" y="1796"/>
                  <a:pt x="3434" y="1639"/>
                  <a:pt x="3655" y="1639"/>
                </a:cubicBezTo>
                <a:close/>
                <a:moveTo>
                  <a:pt x="10555" y="3245"/>
                </a:moveTo>
                <a:cubicBezTo>
                  <a:pt x="10807" y="3245"/>
                  <a:pt x="10964" y="3434"/>
                  <a:pt x="10964" y="3686"/>
                </a:cubicBezTo>
                <a:cubicBezTo>
                  <a:pt x="10964" y="3939"/>
                  <a:pt x="10807" y="4128"/>
                  <a:pt x="10555" y="4128"/>
                </a:cubicBezTo>
                <a:lnTo>
                  <a:pt x="2017" y="4128"/>
                </a:lnTo>
                <a:cubicBezTo>
                  <a:pt x="1765" y="4128"/>
                  <a:pt x="1607" y="3939"/>
                  <a:pt x="1607" y="3686"/>
                </a:cubicBezTo>
                <a:cubicBezTo>
                  <a:pt x="1607" y="3434"/>
                  <a:pt x="1828" y="3245"/>
                  <a:pt x="2017" y="3245"/>
                </a:cubicBezTo>
                <a:close/>
                <a:moveTo>
                  <a:pt x="6711" y="5766"/>
                </a:moveTo>
                <a:cubicBezTo>
                  <a:pt x="7593" y="5766"/>
                  <a:pt x="8349" y="6522"/>
                  <a:pt x="8349" y="7436"/>
                </a:cubicBezTo>
                <a:cubicBezTo>
                  <a:pt x="8349" y="8349"/>
                  <a:pt x="7593" y="9074"/>
                  <a:pt x="6711" y="9074"/>
                </a:cubicBezTo>
                <a:cubicBezTo>
                  <a:pt x="5797" y="9074"/>
                  <a:pt x="5041" y="8349"/>
                  <a:pt x="5041" y="7436"/>
                </a:cubicBezTo>
                <a:cubicBezTo>
                  <a:pt x="5041" y="6522"/>
                  <a:pt x="5797" y="5766"/>
                  <a:pt x="6711" y="5766"/>
                </a:cubicBezTo>
                <a:close/>
                <a:moveTo>
                  <a:pt x="2048" y="0"/>
                </a:moveTo>
                <a:cubicBezTo>
                  <a:pt x="1828" y="0"/>
                  <a:pt x="1670" y="189"/>
                  <a:pt x="1670" y="378"/>
                </a:cubicBezTo>
                <a:cubicBezTo>
                  <a:pt x="1670" y="1040"/>
                  <a:pt x="1103" y="1639"/>
                  <a:pt x="410" y="1639"/>
                </a:cubicBezTo>
                <a:cubicBezTo>
                  <a:pt x="158" y="1639"/>
                  <a:pt x="0" y="1828"/>
                  <a:pt x="0" y="2048"/>
                </a:cubicBezTo>
                <a:lnTo>
                  <a:pt x="0" y="6994"/>
                </a:lnTo>
                <a:cubicBezTo>
                  <a:pt x="0" y="7247"/>
                  <a:pt x="189" y="7404"/>
                  <a:pt x="410" y="7404"/>
                </a:cubicBezTo>
                <a:cubicBezTo>
                  <a:pt x="1072" y="7404"/>
                  <a:pt x="1670" y="7940"/>
                  <a:pt x="1670" y="8601"/>
                </a:cubicBezTo>
                <a:cubicBezTo>
                  <a:pt x="1670" y="8853"/>
                  <a:pt x="1859" y="9042"/>
                  <a:pt x="2048" y="9042"/>
                </a:cubicBezTo>
                <a:lnTo>
                  <a:pt x="4884" y="9042"/>
                </a:lnTo>
                <a:lnTo>
                  <a:pt x="5073" y="9231"/>
                </a:lnTo>
                <a:lnTo>
                  <a:pt x="5073" y="12224"/>
                </a:lnTo>
                <a:cubicBezTo>
                  <a:pt x="5073" y="12468"/>
                  <a:pt x="5298" y="12654"/>
                  <a:pt x="5517" y="12654"/>
                </a:cubicBezTo>
                <a:cubicBezTo>
                  <a:pt x="5581" y="12654"/>
                  <a:pt x="5645" y="12638"/>
                  <a:pt x="5703" y="12602"/>
                </a:cubicBezTo>
                <a:lnTo>
                  <a:pt x="6743" y="11909"/>
                </a:lnTo>
                <a:lnTo>
                  <a:pt x="7782" y="12602"/>
                </a:lnTo>
                <a:cubicBezTo>
                  <a:pt x="7850" y="12653"/>
                  <a:pt x="7926" y="12676"/>
                  <a:pt x="8002" y="12676"/>
                </a:cubicBezTo>
                <a:cubicBezTo>
                  <a:pt x="8210" y="12676"/>
                  <a:pt x="8412" y="12501"/>
                  <a:pt x="8412" y="12224"/>
                </a:cubicBezTo>
                <a:lnTo>
                  <a:pt x="8412" y="9231"/>
                </a:lnTo>
                <a:lnTo>
                  <a:pt x="8601" y="9042"/>
                </a:lnTo>
                <a:lnTo>
                  <a:pt x="10618" y="9042"/>
                </a:lnTo>
                <a:cubicBezTo>
                  <a:pt x="10838" y="9042"/>
                  <a:pt x="10996" y="8853"/>
                  <a:pt x="10996" y="8601"/>
                </a:cubicBezTo>
                <a:cubicBezTo>
                  <a:pt x="10996" y="7940"/>
                  <a:pt x="11563" y="7404"/>
                  <a:pt x="12224" y="7404"/>
                </a:cubicBezTo>
                <a:cubicBezTo>
                  <a:pt x="12445" y="7404"/>
                  <a:pt x="12665" y="7184"/>
                  <a:pt x="12665" y="6994"/>
                </a:cubicBezTo>
                <a:lnTo>
                  <a:pt x="12665" y="2048"/>
                </a:lnTo>
                <a:cubicBezTo>
                  <a:pt x="12602" y="1796"/>
                  <a:pt x="12445" y="1639"/>
                  <a:pt x="12224" y="1639"/>
                </a:cubicBezTo>
                <a:cubicBezTo>
                  <a:pt x="11531" y="1639"/>
                  <a:pt x="10996" y="1103"/>
                  <a:pt x="10996" y="378"/>
                </a:cubicBezTo>
                <a:cubicBezTo>
                  <a:pt x="10996" y="158"/>
                  <a:pt x="10807" y="0"/>
                  <a:pt x="105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85"/>
          <p:cNvSpPr/>
          <p:nvPr/>
        </p:nvSpPr>
        <p:spPr>
          <a:xfrm>
            <a:off x="3488339" y="2751280"/>
            <a:ext cx="366364" cy="347563"/>
          </a:xfrm>
          <a:custGeom>
            <a:avLst/>
            <a:gdLst/>
            <a:ahLst/>
            <a:cxnLst/>
            <a:rect l="l" t="t" r="r" b="b"/>
            <a:pathLst>
              <a:path w="12666" h="12016" extrusionOk="0">
                <a:moveTo>
                  <a:pt x="3844" y="5105"/>
                </a:moveTo>
                <a:cubicBezTo>
                  <a:pt x="4096" y="5105"/>
                  <a:pt x="4285" y="5325"/>
                  <a:pt x="4285" y="5514"/>
                </a:cubicBezTo>
                <a:lnTo>
                  <a:pt x="4285" y="7153"/>
                </a:lnTo>
                <a:cubicBezTo>
                  <a:pt x="4285" y="7405"/>
                  <a:pt x="4096" y="7562"/>
                  <a:pt x="3844" y="7562"/>
                </a:cubicBezTo>
                <a:lnTo>
                  <a:pt x="2206" y="7562"/>
                </a:lnTo>
                <a:cubicBezTo>
                  <a:pt x="1954" y="7562"/>
                  <a:pt x="1765" y="7342"/>
                  <a:pt x="1765" y="7153"/>
                </a:cubicBezTo>
                <a:lnTo>
                  <a:pt x="1765" y="5514"/>
                </a:lnTo>
                <a:cubicBezTo>
                  <a:pt x="1765" y="5262"/>
                  <a:pt x="1954" y="5105"/>
                  <a:pt x="2206" y="5105"/>
                </a:cubicBezTo>
                <a:close/>
                <a:moveTo>
                  <a:pt x="7215" y="1765"/>
                </a:moveTo>
                <a:cubicBezTo>
                  <a:pt x="7436" y="1765"/>
                  <a:pt x="7593" y="1954"/>
                  <a:pt x="7593" y="2206"/>
                </a:cubicBezTo>
                <a:lnTo>
                  <a:pt x="7593" y="7153"/>
                </a:lnTo>
                <a:cubicBezTo>
                  <a:pt x="7593" y="7405"/>
                  <a:pt x="7404" y="7562"/>
                  <a:pt x="7215" y="7562"/>
                </a:cubicBezTo>
                <a:lnTo>
                  <a:pt x="5545" y="7562"/>
                </a:lnTo>
                <a:cubicBezTo>
                  <a:pt x="5325" y="7562"/>
                  <a:pt x="5167" y="7342"/>
                  <a:pt x="5167" y="7153"/>
                </a:cubicBezTo>
                <a:lnTo>
                  <a:pt x="5167" y="2206"/>
                </a:lnTo>
                <a:cubicBezTo>
                  <a:pt x="5167" y="1954"/>
                  <a:pt x="5356" y="1765"/>
                  <a:pt x="5545" y="1765"/>
                </a:cubicBezTo>
                <a:close/>
                <a:moveTo>
                  <a:pt x="10523" y="4286"/>
                </a:moveTo>
                <a:cubicBezTo>
                  <a:pt x="10744" y="4286"/>
                  <a:pt x="10901" y="4475"/>
                  <a:pt x="10901" y="4664"/>
                </a:cubicBezTo>
                <a:lnTo>
                  <a:pt x="10901" y="7153"/>
                </a:lnTo>
                <a:cubicBezTo>
                  <a:pt x="10901" y="7405"/>
                  <a:pt x="10712" y="7562"/>
                  <a:pt x="10523" y="7562"/>
                </a:cubicBezTo>
                <a:lnTo>
                  <a:pt x="8853" y="7562"/>
                </a:lnTo>
                <a:cubicBezTo>
                  <a:pt x="8633" y="7562"/>
                  <a:pt x="8475" y="7342"/>
                  <a:pt x="8475" y="7153"/>
                </a:cubicBezTo>
                <a:lnTo>
                  <a:pt x="8475" y="4664"/>
                </a:lnTo>
                <a:cubicBezTo>
                  <a:pt x="8475" y="4443"/>
                  <a:pt x="8664" y="4286"/>
                  <a:pt x="8853" y="4286"/>
                </a:cubicBezTo>
                <a:close/>
                <a:moveTo>
                  <a:pt x="6333" y="1"/>
                </a:moveTo>
                <a:cubicBezTo>
                  <a:pt x="2836" y="1"/>
                  <a:pt x="0" y="2490"/>
                  <a:pt x="0" y="5514"/>
                </a:cubicBezTo>
                <a:cubicBezTo>
                  <a:pt x="0" y="6900"/>
                  <a:pt x="599" y="8224"/>
                  <a:pt x="1639" y="9200"/>
                </a:cubicBezTo>
                <a:lnTo>
                  <a:pt x="1639" y="11626"/>
                </a:lnTo>
                <a:cubicBezTo>
                  <a:pt x="1639" y="11856"/>
                  <a:pt x="1832" y="12016"/>
                  <a:pt x="2045" y="12016"/>
                </a:cubicBezTo>
                <a:cubicBezTo>
                  <a:pt x="2153" y="12016"/>
                  <a:pt x="2267" y="11974"/>
                  <a:pt x="2363" y="11878"/>
                </a:cubicBezTo>
                <a:lnTo>
                  <a:pt x="3749" y="10492"/>
                </a:lnTo>
                <a:cubicBezTo>
                  <a:pt x="4569" y="10839"/>
                  <a:pt x="5419" y="10965"/>
                  <a:pt x="6333" y="10965"/>
                </a:cubicBezTo>
                <a:cubicBezTo>
                  <a:pt x="9830" y="10965"/>
                  <a:pt x="12665" y="8507"/>
                  <a:pt x="12665" y="5451"/>
                </a:cubicBezTo>
                <a:cubicBezTo>
                  <a:pt x="12665" y="2427"/>
                  <a:pt x="983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85"/>
          <p:cNvSpPr/>
          <p:nvPr/>
        </p:nvSpPr>
        <p:spPr>
          <a:xfrm>
            <a:off x="3487428" y="3231921"/>
            <a:ext cx="368186" cy="287081"/>
          </a:xfrm>
          <a:custGeom>
            <a:avLst/>
            <a:gdLst/>
            <a:ahLst/>
            <a:cxnLst/>
            <a:rect l="l" t="t" r="r" b="b"/>
            <a:pathLst>
              <a:path w="12729" h="9925" extrusionOk="0">
                <a:moveTo>
                  <a:pt x="925" y="3644"/>
                </a:moveTo>
                <a:cubicBezTo>
                  <a:pt x="944" y="3644"/>
                  <a:pt x="963" y="3648"/>
                  <a:pt x="978" y="3655"/>
                </a:cubicBezTo>
                <a:lnTo>
                  <a:pt x="1608" y="3970"/>
                </a:lnTo>
                <a:lnTo>
                  <a:pt x="1608" y="5924"/>
                </a:lnTo>
                <a:lnTo>
                  <a:pt x="978" y="6239"/>
                </a:lnTo>
                <a:cubicBezTo>
                  <a:pt x="960" y="6256"/>
                  <a:pt x="937" y="6264"/>
                  <a:pt x="914" y="6264"/>
                </a:cubicBezTo>
                <a:cubicBezTo>
                  <a:pt x="854" y="6264"/>
                  <a:pt x="788" y="6212"/>
                  <a:pt x="788" y="6144"/>
                </a:cubicBezTo>
                <a:lnTo>
                  <a:pt x="788" y="3781"/>
                </a:lnTo>
                <a:cubicBezTo>
                  <a:pt x="788" y="3685"/>
                  <a:pt x="862" y="3644"/>
                  <a:pt x="925" y="3644"/>
                </a:cubicBezTo>
                <a:close/>
                <a:moveTo>
                  <a:pt x="4128" y="7184"/>
                </a:moveTo>
                <a:lnTo>
                  <a:pt x="6963" y="8035"/>
                </a:lnTo>
                <a:cubicBezTo>
                  <a:pt x="6648" y="8507"/>
                  <a:pt x="6176" y="8759"/>
                  <a:pt x="5640" y="8759"/>
                </a:cubicBezTo>
                <a:cubicBezTo>
                  <a:pt x="4821" y="8759"/>
                  <a:pt x="4097" y="8066"/>
                  <a:pt x="4128" y="7184"/>
                </a:cubicBezTo>
                <a:close/>
                <a:moveTo>
                  <a:pt x="11374" y="820"/>
                </a:moveTo>
                <a:cubicBezTo>
                  <a:pt x="11626" y="820"/>
                  <a:pt x="11815" y="1009"/>
                  <a:pt x="11815" y="1198"/>
                </a:cubicBezTo>
                <a:lnTo>
                  <a:pt x="11815" y="8665"/>
                </a:lnTo>
                <a:cubicBezTo>
                  <a:pt x="11815" y="8885"/>
                  <a:pt x="11626" y="9043"/>
                  <a:pt x="11374" y="9043"/>
                </a:cubicBezTo>
                <a:cubicBezTo>
                  <a:pt x="11154" y="9043"/>
                  <a:pt x="10996" y="8854"/>
                  <a:pt x="10996" y="8665"/>
                </a:cubicBezTo>
                <a:lnTo>
                  <a:pt x="10996" y="1198"/>
                </a:lnTo>
                <a:cubicBezTo>
                  <a:pt x="10996" y="977"/>
                  <a:pt x="11185" y="820"/>
                  <a:pt x="11374" y="820"/>
                </a:cubicBezTo>
                <a:close/>
                <a:moveTo>
                  <a:pt x="11437" y="1"/>
                </a:moveTo>
                <a:cubicBezTo>
                  <a:pt x="10870" y="1"/>
                  <a:pt x="10366" y="379"/>
                  <a:pt x="10240" y="883"/>
                </a:cubicBezTo>
                <a:lnTo>
                  <a:pt x="2080" y="3246"/>
                </a:lnTo>
                <a:lnTo>
                  <a:pt x="1387" y="2899"/>
                </a:lnTo>
                <a:cubicBezTo>
                  <a:pt x="1251" y="2831"/>
                  <a:pt x="1109" y="2800"/>
                  <a:pt x="970" y="2800"/>
                </a:cubicBezTo>
                <a:cubicBezTo>
                  <a:pt x="466" y="2800"/>
                  <a:pt x="1" y="3213"/>
                  <a:pt x="1" y="3781"/>
                </a:cubicBezTo>
                <a:lnTo>
                  <a:pt x="1" y="6144"/>
                </a:lnTo>
                <a:cubicBezTo>
                  <a:pt x="1" y="6687"/>
                  <a:pt x="465" y="7095"/>
                  <a:pt x="983" y="7095"/>
                </a:cubicBezTo>
                <a:cubicBezTo>
                  <a:pt x="1127" y="7095"/>
                  <a:pt x="1275" y="7063"/>
                  <a:pt x="1419" y="6995"/>
                </a:cubicBezTo>
                <a:lnTo>
                  <a:pt x="2143" y="6648"/>
                </a:lnTo>
                <a:lnTo>
                  <a:pt x="3340" y="6995"/>
                </a:lnTo>
                <a:cubicBezTo>
                  <a:pt x="3151" y="8444"/>
                  <a:pt x="4286" y="9641"/>
                  <a:pt x="5672" y="9641"/>
                </a:cubicBezTo>
                <a:cubicBezTo>
                  <a:pt x="6585" y="9641"/>
                  <a:pt x="7405" y="9074"/>
                  <a:pt x="7814" y="8287"/>
                </a:cubicBezTo>
                <a:lnTo>
                  <a:pt x="10271" y="9011"/>
                </a:lnTo>
                <a:cubicBezTo>
                  <a:pt x="10429" y="9515"/>
                  <a:pt x="10902" y="9925"/>
                  <a:pt x="11469" y="9925"/>
                </a:cubicBezTo>
                <a:cubicBezTo>
                  <a:pt x="12130" y="9925"/>
                  <a:pt x="12729" y="9358"/>
                  <a:pt x="12729" y="8696"/>
                </a:cubicBezTo>
                <a:lnTo>
                  <a:pt x="12729" y="1261"/>
                </a:lnTo>
                <a:cubicBezTo>
                  <a:pt x="12634" y="536"/>
                  <a:pt x="12099" y="1"/>
                  <a:pt x="114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302" name="Google Shape;7302;p85"/>
          <p:cNvGrpSpPr/>
          <p:nvPr/>
        </p:nvGrpSpPr>
        <p:grpSpPr>
          <a:xfrm>
            <a:off x="3487080" y="3651668"/>
            <a:ext cx="369112" cy="364657"/>
            <a:chOff x="-59869425" y="4102225"/>
            <a:chExt cx="319025" cy="315175"/>
          </a:xfrm>
        </p:grpSpPr>
        <p:sp>
          <p:nvSpPr>
            <p:cNvPr id="7303" name="Google Shape;7303;p85"/>
            <p:cNvSpPr/>
            <p:nvPr/>
          </p:nvSpPr>
          <p:spPr>
            <a:xfrm>
              <a:off x="-59869425" y="4102225"/>
              <a:ext cx="149675" cy="256825"/>
            </a:xfrm>
            <a:custGeom>
              <a:avLst/>
              <a:gdLst/>
              <a:ahLst/>
              <a:cxnLst/>
              <a:rect l="l" t="t" r="r" b="b"/>
              <a:pathLst>
                <a:path w="5987" h="10273" extrusionOk="0">
                  <a:moveTo>
                    <a:pt x="5532" y="1"/>
                  </a:moveTo>
                  <a:cubicBezTo>
                    <a:pt x="5515" y="1"/>
                    <a:pt x="5499" y="2"/>
                    <a:pt x="5483" y="4"/>
                  </a:cubicBezTo>
                  <a:cubicBezTo>
                    <a:pt x="2364" y="445"/>
                    <a:pt x="1" y="3123"/>
                    <a:pt x="1" y="6274"/>
                  </a:cubicBezTo>
                  <a:cubicBezTo>
                    <a:pt x="1" y="7692"/>
                    <a:pt x="442" y="8983"/>
                    <a:pt x="1293" y="10086"/>
                  </a:cubicBezTo>
                  <a:cubicBezTo>
                    <a:pt x="1381" y="10209"/>
                    <a:pt x="1507" y="10273"/>
                    <a:pt x="1635" y="10273"/>
                  </a:cubicBezTo>
                  <a:cubicBezTo>
                    <a:pt x="1737" y="10273"/>
                    <a:pt x="1839" y="10233"/>
                    <a:pt x="1923" y="10149"/>
                  </a:cubicBezTo>
                  <a:lnTo>
                    <a:pt x="3719" y="8353"/>
                  </a:lnTo>
                  <a:cubicBezTo>
                    <a:pt x="3813" y="8259"/>
                    <a:pt x="3845" y="8007"/>
                    <a:pt x="3782" y="7849"/>
                  </a:cubicBezTo>
                  <a:cubicBezTo>
                    <a:pt x="3498" y="7376"/>
                    <a:pt x="3341" y="6809"/>
                    <a:pt x="3341" y="6274"/>
                  </a:cubicBezTo>
                  <a:cubicBezTo>
                    <a:pt x="3341" y="4888"/>
                    <a:pt x="4286" y="3659"/>
                    <a:pt x="5672" y="3312"/>
                  </a:cubicBezTo>
                  <a:cubicBezTo>
                    <a:pt x="5861" y="3281"/>
                    <a:pt x="5987" y="3123"/>
                    <a:pt x="5987" y="2934"/>
                  </a:cubicBezTo>
                  <a:lnTo>
                    <a:pt x="5987" y="414"/>
                  </a:lnTo>
                  <a:cubicBezTo>
                    <a:pt x="5958" y="180"/>
                    <a:pt x="5739" y="1"/>
                    <a:pt x="5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85"/>
            <p:cNvSpPr/>
            <p:nvPr/>
          </p:nvSpPr>
          <p:spPr>
            <a:xfrm>
              <a:off x="-59811125" y="4322075"/>
              <a:ext cx="201650" cy="95325"/>
            </a:xfrm>
            <a:custGeom>
              <a:avLst/>
              <a:gdLst/>
              <a:ahLst/>
              <a:cxnLst/>
              <a:rect l="l" t="t" r="r" b="b"/>
              <a:pathLst>
                <a:path w="8066" h="3813" extrusionOk="0">
                  <a:moveTo>
                    <a:pt x="5758" y="0"/>
                  </a:moveTo>
                  <a:cubicBezTo>
                    <a:pt x="5692" y="0"/>
                    <a:pt x="5629" y="11"/>
                    <a:pt x="5577" y="32"/>
                  </a:cubicBezTo>
                  <a:cubicBezTo>
                    <a:pt x="5091" y="339"/>
                    <a:pt x="4530" y="489"/>
                    <a:pt x="3972" y="489"/>
                  </a:cubicBezTo>
                  <a:cubicBezTo>
                    <a:pt x="3444" y="489"/>
                    <a:pt x="2917" y="355"/>
                    <a:pt x="2458" y="95"/>
                  </a:cubicBezTo>
                  <a:cubicBezTo>
                    <a:pt x="2389" y="53"/>
                    <a:pt x="2314" y="30"/>
                    <a:pt x="2239" y="30"/>
                  </a:cubicBezTo>
                  <a:cubicBezTo>
                    <a:pt x="2141" y="30"/>
                    <a:pt x="2042" y="69"/>
                    <a:pt x="1954" y="158"/>
                  </a:cubicBezTo>
                  <a:lnTo>
                    <a:pt x="189" y="1922"/>
                  </a:lnTo>
                  <a:cubicBezTo>
                    <a:pt x="0" y="2143"/>
                    <a:pt x="32" y="2395"/>
                    <a:pt x="221" y="2552"/>
                  </a:cubicBezTo>
                  <a:cubicBezTo>
                    <a:pt x="1324" y="3403"/>
                    <a:pt x="2615" y="3812"/>
                    <a:pt x="4001" y="3812"/>
                  </a:cubicBezTo>
                  <a:cubicBezTo>
                    <a:pt x="5388" y="3812"/>
                    <a:pt x="6711" y="3403"/>
                    <a:pt x="7814" y="2521"/>
                  </a:cubicBezTo>
                  <a:cubicBezTo>
                    <a:pt x="8034" y="2363"/>
                    <a:pt x="8066" y="2080"/>
                    <a:pt x="7877" y="1890"/>
                  </a:cubicBezTo>
                  <a:lnTo>
                    <a:pt x="6112" y="126"/>
                  </a:lnTo>
                  <a:cubicBezTo>
                    <a:pt x="6028" y="42"/>
                    <a:pt x="5888" y="0"/>
                    <a:pt x="5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85"/>
            <p:cNvSpPr/>
            <p:nvPr/>
          </p:nvSpPr>
          <p:spPr>
            <a:xfrm>
              <a:off x="-59700075" y="4102225"/>
              <a:ext cx="149675" cy="256525"/>
            </a:xfrm>
            <a:custGeom>
              <a:avLst/>
              <a:gdLst/>
              <a:ahLst/>
              <a:cxnLst/>
              <a:rect l="l" t="t" r="r" b="b"/>
              <a:pathLst>
                <a:path w="5987" h="10261" extrusionOk="0">
                  <a:moveTo>
                    <a:pt x="418" y="1"/>
                  </a:moveTo>
                  <a:cubicBezTo>
                    <a:pt x="190" y="1"/>
                    <a:pt x="1" y="180"/>
                    <a:pt x="1" y="414"/>
                  </a:cubicBezTo>
                  <a:lnTo>
                    <a:pt x="1" y="2934"/>
                  </a:lnTo>
                  <a:cubicBezTo>
                    <a:pt x="1" y="3123"/>
                    <a:pt x="127" y="3281"/>
                    <a:pt x="316" y="3312"/>
                  </a:cubicBezTo>
                  <a:cubicBezTo>
                    <a:pt x="1639" y="3659"/>
                    <a:pt x="2647" y="4856"/>
                    <a:pt x="2647" y="6274"/>
                  </a:cubicBezTo>
                  <a:cubicBezTo>
                    <a:pt x="2647" y="6809"/>
                    <a:pt x="2489" y="7376"/>
                    <a:pt x="2206" y="7849"/>
                  </a:cubicBezTo>
                  <a:cubicBezTo>
                    <a:pt x="2080" y="8007"/>
                    <a:pt x="2111" y="8196"/>
                    <a:pt x="2269" y="8353"/>
                  </a:cubicBezTo>
                  <a:lnTo>
                    <a:pt x="4065" y="10149"/>
                  </a:lnTo>
                  <a:cubicBezTo>
                    <a:pt x="4137" y="10221"/>
                    <a:pt x="4242" y="10260"/>
                    <a:pt x="4350" y="10260"/>
                  </a:cubicBezTo>
                  <a:cubicBezTo>
                    <a:pt x="4478" y="10260"/>
                    <a:pt x="4609" y="10205"/>
                    <a:pt x="4695" y="10086"/>
                  </a:cubicBezTo>
                  <a:cubicBezTo>
                    <a:pt x="5514" y="8983"/>
                    <a:pt x="5987" y="7660"/>
                    <a:pt x="5987" y="6274"/>
                  </a:cubicBezTo>
                  <a:cubicBezTo>
                    <a:pt x="5892" y="3123"/>
                    <a:pt x="3592" y="445"/>
                    <a:pt x="473" y="4"/>
                  </a:cubicBezTo>
                  <a:cubicBezTo>
                    <a:pt x="455" y="2"/>
                    <a:pt x="43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85"/>
            <p:cNvSpPr/>
            <p:nvPr/>
          </p:nvSpPr>
          <p:spPr>
            <a:xfrm>
              <a:off x="-59742600" y="4187375"/>
              <a:ext cx="63025" cy="144950"/>
            </a:xfrm>
            <a:custGeom>
              <a:avLst/>
              <a:gdLst/>
              <a:ahLst/>
              <a:cxnLst/>
              <a:rect l="l" t="t" r="r" b="b"/>
              <a:pathLst>
                <a:path w="2521" h="5798" extrusionOk="0">
                  <a:moveTo>
                    <a:pt x="1260" y="1"/>
                  </a:moveTo>
                  <a:cubicBezTo>
                    <a:pt x="1040" y="1"/>
                    <a:pt x="819" y="190"/>
                    <a:pt x="819" y="379"/>
                  </a:cubicBezTo>
                  <a:lnTo>
                    <a:pt x="819" y="662"/>
                  </a:lnTo>
                  <a:cubicBezTo>
                    <a:pt x="347" y="820"/>
                    <a:pt x="0" y="1293"/>
                    <a:pt x="0" y="1860"/>
                  </a:cubicBezTo>
                  <a:cubicBezTo>
                    <a:pt x="0" y="2521"/>
                    <a:pt x="567" y="2899"/>
                    <a:pt x="977" y="3214"/>
                  </a:cubicBezTo>
                  <a:cubicBezTo>
                    <a:pt x="1292" y="3466"/>
                    <a:pt x="1670" y="3687"/>
                    <a:pt x="1670" y="3939"/>
                  </a:cubicBezTo>
                  <a:cubicBezTo>
                    <a:pt x="1670" y="4160"/>
                    <a:pt x="1450" y="4380"/>
                    <a:pt x="1260" y="4380"/>
                  </a:cubicBezTo>
                  <a:cubicBezTo>
                    <a:pt x="1071" y="4380"/>
                    <a:pt x="819" y="4160"/>
                    <a:pt x="819" y="3939"/>
                  </a:cubicBezTo>
                  <a:cubicBezTo>
                    <a:pt x="819" y="3687"/>
                    <a:pt x="630" y="3529"/>
                    <a:pt x="441" y="3529"/>
                  </a:cubicBezTo>
                  <a:cubicBezTo>
                    <a:pt x="252" y="3529"/>
                    <a:pt x="32" y="3750"/>
                    <a:pt x="32" y="3939"/>
                  </a:cubicBezTo>
                  <a:cubicBezTo>
                    <a:pt x="32" y="4475"/>
                    <a:pt x="410" y="4916"/>
                    <a:pt x="882" y="5105"/>
                  </a:cubicBezTo>
                  <a:lnTo>
                    <a:pt x="882" y="5388"/>
                  </a:lnTo>
                  <a:cubicBezTo>
                    <a:pt x="882" y="5640"/>
                    <a:pt x="1071" y="5798"/>
                    <a:pt x="1292" y="5798"/>
                  </a:cubicBezTo>
                  <a:cubicBezTo>
                    <a:pt x="1544" y="5798"/>
                    <a:pt x="1702" y="5577"/>
                    <a:pt x="1702" y="5388"/>
                  </a:cubicBezTo>
                  <a:lnTo>
                    <a:pt x="1702" y="5073"/>
                  </a:lnTo>
                  <a:cubicBezTo>
                    <a:pt x="2174" y="4916"/>
                    <a:pt x="2521" y="4443"/>
                    <a:pt x="2521" y="3907"/>
                  </a:cubicBezTo>
                  <a:cubicBezTo>
                    <a:pt x="2521" y="3214"/>
                    <a:pt x="1985" y="2836"/>
                    <a:pt x="1544" y="2521"/>
                  </a:cubicBezTo>
                  <a:cubicBezTo>
                    <a:pt x="1229" y="2269"/>
                    <a:pt x="882" y="2049"/>
                    <a:pt x="882" y="1797"/>
                  </a:cubicBezTo>
                  <a:cubicBezTo>
                    <a:pt x="882" y="1576"/>
                    <a:pt x="1071" y="1419"/>
                    <a:pt x="1292" y="1419"/>
                  </a:cubicBezTo>
                  <a:cubicBezTo>
                    <a:pt x="1544" y="1419"/>
                    <a:pt x="1702" y="1608"/>
                    <a:pt x="1702" y="1797"/>
                  </a:cubicBezTo>
                  <a:cubicBezTo>
                    <a:pt x="1702" y="2049"/>
                    <a:pt x="1891" y="2238"/>
                    <a:pt x="2143" y="2238"/>
                  </a:cubicBezTo>
                  <a:cubicBezTo>
                    <a:pt x="2363" y="2238"/>
                    <a:pt x="2521" y="2049"/>
                    <a:pt x="2521" y="1797"/>
                  </a:cubicBezTo>
                  <a:cubicBezTo>
                    <a:pt x="2521" y="1261"/>
                    <a:pt x="2174" y="820"/>
                    <a:pt x="1702" y="631"/>
                  </a:cubicBezTo>
                  <a:lnTo>
                    <a:pt x="1702" y="347"/>
                  </a:lnTo>
                  <a:cubicBezTo>
                    <a:pt x="1702" y="158"/>
                    <a:pt x="1513"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07" name="Google Shape;7307;p85"/>
          <p:cNvGrpSpPr/>
          <p:nvPr/>
        </p:nvGrpSpPr>
        <p:grpSpPr>
          <a:xfrm>
            <a:off x="2605883" y="4120490"/>
            <a:ext cx="366364" cy="365467"/>
            <a:chOff x="-59029025" y="3711650"/>
            <a:chExt cx="316650" cy="315875"/>
          </a:xfrm>
        </p:grpSpPr>
        <p:sp>
          <p:nvSpPr>
            <p:cNvPr id="7308" name="Google Shape;7308;p85"/>
            <p:cNvSpPr/>
            <p:nvPr/>
          </p:nvSpPr>
          <p:spPr>
            <a:xfrm>
              <a:off x="-59029025" y="3712450"/>
              <a:ext cx="70125" cy="70125"/>
            </a:xfrm>
            <a:custGeom>
              <a:avLst/>
              <a:gdLst/>
              <a:ahLst/>
              <a:cxnLst/>
              <a:rect l="l" t="t" r="r" b="b"/>
              <a:pathLst>
                <a:path w="2805" h="2805" extrusionOk="0">
                  <a:moveTo>
                    <a:pt x="1229" y="0"/>
                  </a:moveTo>
                  <a:cubicBezTo>
                    <a:pt x="568" y="0"/>
                    <a:pt x="1" y="568"/>
                    <a:pt x="1" y="1229"/>
                  </a:cubicBezTo>
                  <a:cubicBezTo>
                    <a:pt x="1" y="1891"/>
                    <a:pt x="568" y="2458"/>
                    <a:pt x="1229" y="2458"/>
                  </a:cubicBezTo>
                  <a:cubicBezTo>
                    <a:pt x="1419" y="2458"/>
                    <a:pt x="1576" y="2426"/>
                    <a:pt x="1734" y="2332"/>
                  </a:cubicBezTo>
                  <a:lnTo>
                    <a:pt x="2206" y="2804"/>
                  </a:lnTo>
                  <a:cubicBezTo>
                    <a:pt x="2458" y="2489"/>
                    <a:pt x="2584" y="2426"/>
                    <a:pt x="2805" y="2206"/>
                  </a:cubicBezTo>
                  <a:lnTo>
                    <a:pt x="2332" y="1733"/>
                  </a:lnTo>
                  <a:cubicBezTo>
                    <a:pt x="2427" y="1576"/>
                    <a:pt x="2458" y="1387"/>
                    <a:pt x="2458" y="1229"/>
                  </a:cubicBezTo>
                  <a:cubicBezTo>
                    <a:pt x="2458" y="568"/>
                    <a:pt x="1923" y="0"/>
                    <a:pt x="12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85"/>
            <p:cNvSpPr/>
            <p:nvPr/>
          </p:nvSpPr>
          <p:spPr>
            <a:xfrm>
              <a:off x="-58782500" y="3958175"/>
              <a:ext cx="70125" cy="69350"/>
            </a:xfrm>
            <a:custGeom>
              <a:avLst/>
              <a:gdLst/>
              <a:ahLst/>
              <a:cxnLst/>
              <a:rect l="l" t="t" r="r" b="b"/>
              <a:pathLst>
                <a:path w="2805" h="2774" extrusionOk="0">
                  <a:moveTo>
                    <a:pt x="599" y="1"/>
                  </a:moveTo>
                  <a:cubicBezTo>
                    <a:pt x="379" y="222"/>
                    <a:pt x="316" y="316"/>
                    <a:pt x="1" y="568"/>
                  </a:cubicBezTo>
                  <a:lnTo>
                    <a:pt x="473" y="1041"/>
                  </a:lnTo>
                  <a:cubicBezTo>
                    <a:pt x="379" y="1198"/>
                    <a:pt x="347" y="1387"/>
                    <a:pt x="347" y="1576"/>
                  </a:cubicBezTo>
                  <a:cubicBezTo>
                    <a:pt x="347" y="2238"/>
                    <a:pt x="914" y="2773"/>
                    <a:pt x="1576" y="2773"/>
                  </a:cubicBezTo>
                  <a:cubicBezTo>
                    <a:pt x="2238" y="2773"/>
                    <a:pt x="2805" y="2238"/>
                    <a:pt x="2805" y="1576"/>
                  </a:cubicBezTo>
                  <a:cubicBezTo>
                    <a:pt x="2805" y="883"/>
                    <a:pt x="2238" y="348"/>
                    <a:pt x="1576" y="348"/>
                  </a:cubicBezTo>
                  <a:cubicBezTo>
                    <a:pt x="1387" y="348"/>
                    <a:pt x="1230" y="379"/>
                    <a:pt x="1072" y="474"/>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85"/>
            <p:cNvSpPr/>
            <p:nvPr/>
          </p:nvSpPr>
          <p:spPr>
            <a:xfrm>
              <a:off x="-58782500" y="3711650"/>
              <a:ext cx="70125" cy="70125"/>
            </a:xfrm>
            <a:custGeom>
              <a:avLst/>
              <a:gdLst/>
              <a:ahLst/>
              <a:cxnLst/>
              <a:rect l="l" t="t" r="r" b="b"/>
              <a:pathLst>
                <a:path w="2805" h="2805" extrusionOk="0">
                  <a:moveTo>
                    <a:pt x="1576" y="1"/>
                  </a:moveTo>
                  <a:cubicBezTo>
                    <a:pt x="914" y="1"/>
                    <a:pt x="347" y="568"/>
                    <a:pt x="347" y="1230"/>
                  </a:cubicBezTo>
                  <a:cubicBezTo>
                    <a:pt x="347" y="1419"/>
                    <a:pt x="379" y="1576"/>
                    <a:pt x="473" y="1734"/>
                  </a:cubicBezTo>
                  <a:lnTo>
                    <a:pt x="1" y="2206"/>
                  </a:lnTo>
                  <a:cubicBezTo>
                    <a:pt x="284" y="2458"/>
                    <a:pt x="347" y="2521"/>
                    <a:pt x="599" y="2805"/>
                  </a:cubicBezTo>
                  <a:lnTo>
                    <a:pt x="1072" y="2332"/>
                  </a:lnTo>
                  <a:cubicBezTo>
                    <a:pt x="1230" y="2395"/>
                    <a:pt x="1419" y="2458"/>
                    <a:pt x="1576" y="2458"/>
                  </a:cubicBezTo>
                  <a:cubicBezTo>
                    <a:pt x="2238" y="2458"/>
                    <a:pt x="2805" y="1891"/>
                    <a:pt x="2805" y="1230"/>
                  </a:cubicBezTo>
                  <a:cubicBezTo>
                    <a:pt x="2805" y="568"/>
                    <a:pt x="2238" y="1"/>
                    <a:pt x="15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85"/>
            <p:cNvSpPr/>
            <p:nvPr/>
          </p:nvSpPr>
          <p:spPr>
            <a:xfrm>
              <a:off x="-58911650" y="3880200"/>
              <a:ext cx="79550" cy="30750"/>
            </a:xfrm>
            <a:custGeom>
              <a:avLst/>
              <a:gdLst/>
              <a:ahLst/>
              <a:cxnLst/>
              <a:rect l="l" t="t" r="r" b="b"/>
              <a:pathLst>
                <a:path w="3182" h="1230" extrusionOk="0">
                  <a:moveTo>
                    <a:pt x="1607" y="1"/>
                  </a:moveTo>
                  <a:cubicBezTo>
                    <a:pt x="819" y="1"/>
                    <a:pt x="189" y="505"/>
                    <a:pt x="0" y="1230"/>
                  </a:cubicBezTo>
                  <a:lnTo>
                    <a:pt x="3182" y="1230"/>
                  </a:lnTo>
                  <a:cubicBezTo>
                    <a:pt x="3025" y="537"/>
                    <a:pt x="2394" y="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85"/>
            <p:cNvSpPr/>
            <p:nvPr/>
          </p:nvSpPr>
          <p:spPr>
            <a:xfrm>
              <a:off x="-58891975" y="3818000"/>
              <a:ext cx="41775" cy="41750"/>
            </a:xfrm>
            <a:custGeom>
              <a:avLst/>
              <a:gdLst/>
              <a:ahLst/>
              <a:cxnLst/>
              <a:rect l="l" t="t" r="r" b="b"/>
              <a:pathLst>
                <a:path w="1671" h="1670" extrusionOk="0">
                  <a:moveTo>
                    <a:pt x="851" y="0"/>
                  </a:moveTo>
                  <a:cubicBezTo>
                    <a:pt x="379" y="0"/>
                    <a:pt x="1" y="378"/>
                    <a:pt x="1" y="819"/>
                  </a:cubicBezTo>
                  <a:cubicBezTo>
                    <a:pt x="1" y="1292"/>
                    <a:pt x="379" y="1670"/>
                    <a:pt x="851" y="1670"/>
                  </a:cubicBezTo>
                  <a:cubicBezTo>
                    <a:pt x="1292" y="1670"/>
                    <a:pt x="1670" y="1292"/>
                    <a:pt x="1670" y="819"/>
                  </a:cubicBezTo>
                  <a:cubicBezTo>
                    <a:pt x="1670" y="378"/>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85"/>
            <p:cNvSpPr/>
            <p:nvPr/>
          </p:nvSpPr>
          <p:spPr>
            <a:xfrm>
              <a:off x="-58983325" y="3755775"/>
              <a:ext cx="227625" cy="226850"/>
            </a:xfrm>
            <a:custGeom>
              <a:avLst/>
              <a:gdLst/>
              <a:ahLst/>
              <a:cxnLst/>
              <a:rect l="l" t="t" r="r" b="b"/>
              <a:pathLst>
                <a:path w="9105" h="9074" extrusionOk="0">
                  <a:moveTo>
                    <a:pt x="4537" y="1701"/>
                  </a:moveTo>
                  <a:cubicBezTo>
                    <a:pt x="5419" y="1701"/>
                    <a:pt x="6175" y="2458"/>
                    <a:pt x="6175" y="3371"/>
                  </a:cubicBezTo>
                  <a:cubicBezTo>
                    <a:pt x="6175" y="3781"/>
                    <a:pt x="6018" y="4190"/>
                    <a:pt x="5702" y="4505"/>
                  </a:cubicBezTo>
                  <a:cubicBezTo>
                    <a:pt x="6459" y="4946"/>
                    <a:pt x="6994" y="5734"/>
                    <a:pt x="6994" y="6679"/>
                  </a:cubicBezTo>
                  <a:cubicBezTo>
                    <a:pt x="6963" y="6868"/>
                    <a:pt x="6805" y="7057"/>
                    <a:pt x="6585" y="7057"/>
                  </a:cubicBezTo>
                  <a:lnTo>
                    <a:pt x="2426" y="7057"/>
                  </a:lnTo>
                  <a:cubicBezTo>
                    <a:pt x="2205" y="7057"/>
                    <a:pt x="2048" y="6868"/>
                    <a:pt x="2048" y="6679"/>
                  </a:cubicBezTo>
                  <a:cubicBezTo>
                    <a:pt x="2048" y="5734"/>
                    <a:pt x="2552" y="4946"/>
                    <a:pt x="3340" y="4505"/>
                  </a:cubicBezTo>
                  <a:cubicBezTo>
                    <a:pt x="3056" y="4190"/>
                    <a:pt x="2867" y="3781"/>
                    <a:pt x="2867" y="3371"/>
                  </a:cubicBezTo>
                  <a:cubicBezTo>
                    <a:pt x="2867" y="2458"/>
                    <a:pt x="3623" y="1701"/>
                    <a:pt x="4537" y="1701"/>
                  </a:cubicBezTo>
                  <a:close/>
                  <a:moveTo>
                    <a:pt x="4537" y="0"/>
                  </a:moveTo>
                  <a:cubicBezTo>
                    <a:pt x="2016" y="0"/>
                    <a:pt x="0" y="2048"/>
                    <a:pt x="0" y="4537"/>
                  </a:cubicBezTo>
                  <a:cubicBezTo>
                    <a:pt x="0" y="7057"/>
                    <a:pt x="2048" y="9074"/>
                    <a:pt x="4537" y="9074"/>
                  </a:cubicBezTo>
                  <a:cubicBezTo>
                    <a:pt x="7057" y="9074"/>
                    <a:pt x="9042" y="7026"/>
                    <a:pt x="9042" y="4537"/>
                  </a:cubicBezTo>
                  <a:cubicBezTo>
                    <a:pt x="9105" y="2017"/>
                    <a:pt x="7057"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85"/>
            <p:cNvSpPr/>
            <p:nvPr/>
          </p:nvSpPr>
          <p:spPr>
            <a:xfrm>
              <a:off x="-59029025" y="3956600"/>
              <a:ext cx="70900" cy="70925"/>
            </a:xfrm>
            <a:custGeom>
              <a:avLst/>
              <a:gdLst/>
              <a:ahLst/>
              <a:cxnLst/>
              <a:rect l="l" t="t" r="r" b="b"/>
              <a:pathLst>
                <a:path w="2836" h="2837" extrusionOk="0">
                  <a:moveTo>
                    <a:pt x="2269" y="1"/>
                  </a:moveTo>
                  <a:lnTo>
                    <a:pt x="1734" y="537"/>
                  </a:lnTo>
                  <a:cubicBezTo>
                    <a:pt x="1576" y="442"/>
                    <a:pt x="1387" y="411"/>
                    <a:pt x="1229" y="411"/>
                  </a:cubicBezTo>
                  <a:cubicBezTo>
                    <a:pt x="568" y="411"/>
                    <a:pt x="1" y="946"/>
                    <a:pt x="1" y="1639"/>
                  </a:cubicBezTo>
                  <a:cubicBezTo>
                    <a:pt x="1" y="2301"/>
                    <a:pt x="568" y="2836"/>
                    <a:pt x="1229" y="2836"/>
                  </a:cubicBezTo>
                  <a:cubicBezTo>
                    <a:pt x="1891" y="2836"/>
                    <a:pt x="2458" y="2301"/>
                    <a:pt x="2458" y="1639"/>
                  </a:cubicBezTo>
                  <a:cubicBezTo>
                    <a:pt x="2458" y="1419"/>
                    <a:pt x="2427" y="1261"/>
                    <a:pt x="2332" y="1104"/>
                  </a:cubicBezTo>
                  <a:lnTo>
                    <a:pt x="2836" y="600"/>
                  </a:lnTo>
                  <a:cubicBezTo>
                    <a:pt x="2584" y="379"/>
                    <a:pt x="2490" y="285"/>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5" name="Google Shape;7315;p85"/>
          <p:cNvGrpSpPr/>
          <p:nvPr/>
        </p:nvGrpSpPr>
        <p:grpSpPr>
          <a:xfrm>
            <a:off x="4841373" y="1398014"/>
            <a:ext cx="351940" cy="348188"/>
            <a:chOff x="581525" y="3254850"/>
            <a:chExt cx="297750" cy="294575"/>
          </a:xfrm>
        </p:grpSpPr>
        <p:sp>
          <p:nvSpPr>
            <p:cNvPr id="7316" name="Google Shape;7316;p85"/>
            <p:cNvSpPr/>
            <p:nvPr/>
          </p:nvSpPr>
          <p:spPr>
            <a:xfrm>
              <a:off x="616950" y="3358025"/>
              <a:ext cx="89025" cy="86650"/>
            </a:xfrm>
            <a:custGeom>
              <a:avLst/>
              <a:gdLst/>
              <a:ahLst/>
              <a:cxnLst/>
              <a:rect l="l" t="t" r="r" b="b"/>
              <a:pathLst>
                <a:path w="3561" h="3466" extrusionOk="0">
                  <a:moveTo>
                    <a:pt x="1797" y="0"/>
                  </a:moveTo>
                  <a:cubicBezTo>
                    <a:pt x="789" y="0"/>
                    <a:pt x="1" y="788"/>
                    <a:pt x="1" y="1733"/>
                  </a:cubicBezTo>
                  <a:cubicBezTo>
                    <a:pt x="1" y="2710"/>
                    <a:pt x="789" y="3466"/>
                    <a:pt x="1797" y="3466"/>
                  </a:cubicBezTo>
                  <a:cubicBezTo>
                    <a:pt x="2773" y="3466"/>
                    <a:pt x="3561" y="2710"/>
                    <a:pt x="3561" y="1733"/>
                  </a:cubicBezTo>
                  <a:cubicBezTo>
                    <a:pt x="3561" y="788"/>
                    <a:pt x="2773" y="0"/>
                    <a:pt x="17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85"/>
            <p:cNvSpPr/>
            <p:nvPr/>
          </p:nvSpPr>
          <p:spPr>
            <a:xfrm>
              <a:off x="721725" y="3254850"/>
              <a:ext cx="157550" cy="155975"/>
            </a:xfrm>
            <a:custGeom>
              <a:avLst/>
              <a:gdLst/>
              <a:ahLst/>
              <a:cxnLst/>
              <a:rect l="l" t="t" r="r" b="b"/>
              <a:pathLst>
                <a:path w="6302" h="6239" extrusionOk="0">
                  <a:moveTo>
                    <a:pt x="3151" y="1355"/>
                  </a:moveTo>
                  <a:cubicBezTo>
                    <a:pt x="3749" y="1355"/>
                    <a:pt x="4159" y="1827"/>
                    <a:pt x="4159" y="2363"/>
                  </a:cubicBezTo>
                  <a:cubicBezTo>
                    <a:pt x="4159" y="2773"/>
                    <a:pt x="3970" y="3119"/>
                    <a:pt x="3623" y="3277"/>
                  </a:cubicBezTo>
                  <a:cubicBezTo>
                    <a:pt x="3529" y="3308"/>
                    <a:pt x="3497" y="3434"/>
                    <a:pt x="3497" y="3560"/>
                  </a:cubicBezTo>
                  <a:cubicBezTo>
                    <a:pt x="3497" y="3749"/>
                    <a:pt x="3340" y="3907"/>
                    <a:pt x="3151" y="3907"/>
                  </a:cubicBezTo>
                  <a:cubicBezTo>
                    <a:pt x="2962" y="3907"/>
                    <a:pt x="2804" y="3749"/>
                    <a:pt x="2804" y="3560"/>
                  </a:cubicBezTo>
                  <a:cubicBezTo>
                    <a:pt x="2804" y="3151"/>
                    <a:pt x="2993" y="2836"/>
                    <a:pt x="3308" y="2647"/>
                  </a:cubicBezTo>
                  <a:cubicBezTo>
                    <a:pt x="3434" y="2552"/>
                    <a:pt x="3497" y="2458"/>
                    <a:pt x="3497" y="2332"/>
                  </a:cubicBezTo>
                  <a:cubicBezTo>
                    <a:pt x="3497" y="2143"/>
                    <a:pt x="3340" y="1953"/>
                    <a:pt x="3151" y="1953"/>
                  </a:cubicBezTo>
                  <a:cubicBezTo>
                    <a:pt x="2962" y="1953"/>
                    <a:pt x="2804" y="2143"/>
                    <a:pt x="2804" y="2332"/>
                  </a:cubicBezTo>
                  <a:cubicBezTo>
                    <a:pt x="2804" y="2521"/>
                    <a:pt x="2646" y="2678"/>
                    <a:pt x="2426" y="2678"/>
                  </a:cubicBezTo>
                  <a:cubicBezTo>
                    <a:pt x="2237" y="2678"/>
                    <a:pt x="2079" y="2521"/>
                    <a:pt x="2079" y="2332"/>
                  </a:cubicBezTo>
                  <a:cubicBezTo>
                    <a:pt x="2079" y="1827"/>
                    <a:pt x="2552" y="1355"/>
                    <a:pt x="3151" y="1355"/>
                  </a:cubicBezTo>
                  <a:close/>
                  <a:moveTo>
                    <a:pt x="3151" y="4096"/>
                  </a:moveTo>
                  <a:cubicBezTo>
                    <a:pt x="3340" y="4096"/>
                    <a:pt x="3497" y="4253"/>
                    <a:pt x="3497" y="4442"/>
                  </a:cubicBezTo>
                  <a:cubicBezTo>
                    <a:pt x="3497" y="4663"/>
                    <a:pt x="3340" y="4820"/>
                    <a:pt x="3151" y="4820"/>
                  </a:cubicBezTo>
                  <a:cubicBezTo>
                    <a:pt x="2962" y="4820"/>
                    <a:pt x="2804" y="4663"/>
                    <a:pt x="2804" y="4442"/>
                  </a:cubicBezTo>
                  <a:cubicBezTo>
                    <a:pt x="2804" y="4253"/>
                    <a:pt x="2962" y="4096"/>
                    <a:pt x="3151" y="4096"/>
                  </a:cubicBezTo>
                  <a:close/>
                  <a:moveTo>
                    <a:pt x="3182" y="0"/>
                  </a:moveTo>
                  <a:cubicBezTo>
                    <a:pt x="1481" y="0"/>
                    <a:pt x="63" y="1418"/>
                    <a:pt x="63" y="3119"/>
                  </a:cubicBezTo>
                  <a:cubicBezTo>
                    <a:pt x="63" y="3655"/>
                    <a:pt x="189" y="4159"/>
                    <a:pt x="473" y="4663"/>
                  </a:cubicBezTo>
                  <a:lnTo>
                    <a:pt x="32" y="5766"/>
                  </a:lnTo>
                  <a:cubicBezTo>
                    <a:pt x="0" y="5860"/>
                    <a:pt x="32" y="5986"/>
                    <a:pt x="126" y="6112"/>
                  </a:cubicBezTo>
                  <a:cubicBezTo>
                    <a:pt x="189" y="6175"/>
                    <a:pt x="347" y="6238"/>
                    <a:pt x="473" y="6238"/>
                  </a:cubicBezTo>
                  <a:lnTo>
                    <a:pt x="1764" y="5892"/>
                  </a:lnTo>
                  <a:cubicBezTo>
                    <a:pt x="2205" y="6144"/>
                    <a:pt x="2678" y="6238"/>
                    <a:pt x="3182" y="6238"/>
                  </a:cubicBezTo>
                  <a:cubicBezTo>
                    <a:pt x="4915" y="6238"/>
                    <a:pt x="6301" y="4789"/>
                    <a:pt x="6301" y="3119"/>
                  </a:cubicBezTo>
                  <a:cubicBezTo>
                    <a:pt x="6301" y="1386"/>
                    <a:pt x="4883"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85"/>
            <p:cNvSpPr/>
            <p:nvPr/>
          </p:nvSpPr>
          <p:spPr>
            <a:xfrm>
              <a:off x="581525" y="3440725"/>
              <a:ext cx="157550" cy="108700"/>
            </a:xfrm>
            <a:custGeom>
              <a:avLst/>
              <a:gdLst/>
              <a:ahLst/>
              <a:cxnLst/>
              <a:rect l="l" t="t" r="r" b="b"/>
              <a:pathLst>
                <a:path w="6302" h="4348" extrusionOk="0">
                  <a:moveTo>
                    <a:pt x="1355" y="0"/>
                  </a:moveTo>
                  <a:cubicBezTo>
                    <a:pt x="567" y="567"/>
                    <a:pt x="0" y="1513"/>
                    <a:pt x="0" y="2584"/>
                  </a:cubicBezTo>
                  <a:lnTo>
                    <a:pt x="0" y="4001"/>
                  </a:lnTo>
                  <a:cubicBezTo>
                    <a:pt x="63" y="4190"/>
                    <a:pt x="221" y="4348"/>
                    <a:pt x="410" y="4348"/>
                  </a:cubicBezTo>
                  <a:lnTo>
                    <a:pt x="5955" y="4348"/>
                  </a:lnTo>
                  <a:cubicBezTo>
                    <a:pt x="6144" y="4348"/>
                    <a:pt x="6301" y="4190"/>
                    <a:pt x="6301" y="4001"/>
                  </a:cubicBezTo>
                  <a:lnTo>
                    <a:pt x="6301" y="2584"/>
                  </a:lnTo>
                  <a:cubicBezTo>
                    <a:pt x="6301" y="1513"/>
                    <a:pt x="5797" y="599"/>
                    <a:pt x="4978" y="0"/>
                  </a:cubicBezTo>
                  <a:cubicBezTo>
                    <a:pt x="4537" y="536"/>
                    <a:pt x="3875" y="851"/>
                    <a:pt x="3151" y="851"/>
                  </a:cubicBezTo>
                  <a:cubicBezTo>
                    <a:pt x="2458" y="851"/>
                    <a:pt x="1796" y="536"/>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19" name="Google Shape;7319;p85"/>
          <p:cNvGrpSpPr/>
          <p:nvPr/>
        </p:nvGrpSpPr>
        <p:grpSpPr>
          <a:xfrm>
            <a:off x="4840442" y="1836950"/>
            <a:ext cx="353802" cy="351497"/>
            <a:chOff x="580725" y="3617925"/>
            <a:chExt cx="299325" cy="297375"/>
          </a:xfrm>
        </p:grpSpPr>
        <p:sp>
          <p:nvSpPr>
            <p:cNvPr id="7320" name="Google Shape;7320;p85"/>
            <p:cNvSpPr/>
            <p:nvPr/>
          </p:nvSpPr>
          <p:spPr>
            <a:xfrm>
              <a:off x="609075" y="3662050"/>
              <a:ext cx="51225" cy="51200"/>
            </a:xfrm>
            <a:custGeom>
              <a:avLst/>
              <a:gdLst/>
              <a:ahLst/>
              <a:cxnLst/>
              <a:rect l="l" t="t" r="r" b="b"/>
              <a:pathLst>
                <a:path w="2049" h="2048" extrusionOk="0">
                  <a:moveTo>
                    <a:pt x="1041" y="0"/>
                  </a:moveTo>
                  <a:cubicBezTo>
                    <a:pt x="473" y="0"/>
                    <a:pt x="1" y="473"/>
                    <a:pt x="1" y="1040"/>
                  </a:cubicBezTo>
                  <a:cubicBezTo>
                    <a:pt x="1" y="1607"/>
                    <a:pt x="473" y="2048"/>
                    <a:pt x="1041" y="2048"/>
                  </a:cubicBezTo>
                  <a:cubicBezTo>
                    <a:pt x="1608" y="2048"/>
                    <a:pt x="2049" y="1607"/>
                    <a:pt x="2049" y="1040"/>
                  </a:cubicBezTo>
                  <a:cubicBezTo>
                    <a:pt x="2049" y="473"/>
                    <a:pt x="1608" y="0"/>
                    <a:pt x="10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85"/>
            <p:cNvSpPr/>
            <p:nvPr/>
          </p:nvSpPr>
          <p:spPr>
            <a:xfrm>
              <a:off x="668950" y="3617925"/>
              <a:ext cx="122875" cy="104475"/>
            </a:xfrm>
            <a:custGeom>
              <a:avLst/>
              <a:gdLst/>
              <a:ahLst/>
              <a:cxnLst/>
              <a:rect l="l" t="t" r="r" b="b"/>
              <a:pathLst>
                <a:path w="4915" h="4179" extrusionOk="0">
                  <a:moveTo>
                    <a:pt x="1040" y="1"/>
                  </a:moveTo>
                  <a:cubicBezTo>
                    <a:pt x="441" y="1"/>
                    <a:pt x="0" y="473"/>
                    <a:pt x="0" y="1072"/>
                  </a:cubicBezTo>
                  <a:lnTo>
                    <a:pt x="0" y="1797"/>
                  </a:lnTo>
                  <a:cubicBezTo>
                    <a:pt x="0" y="2364"/>
                    <a:pt x="473" y="2805"/>
                    <a:pt x="1040" y="2805"/>
                  </a:cubicBezTo>
                  <a:lnTo>
                    <a:pt x="2300" y="2805"/>
                  </a:lnTo>
                  <a:lnTo>
                    <a:pt x="3592" y="4097"/>
                  </a:lnTo>
                  <a:cubicBezTo>
                    <a:pt x="3672" y="4156"/>
                    <a:pt x="3764" y="4178"/>
                    <a:pt x="3853" y="4178"/>
                  </a:cubicBezTo>
                  <a:cubicBezTo>
                    <a:pt x="3905" y="4178"/>
                    <a:pt x="3955" y="4171"/>
                    <a:pt x="4001" y="4160"/>
                  </a:cubicBezTo>
                  <a:cubicBezTo>
                    <a:pt x="4127" y="4097"/>
                    <a:pt x="4190" y="3939"/>
                    <a:pt x="4190" y="3844"/>
                  </a:cubicBezTo>
                  <a:lnTo>
                    <a:pt x="4190" y="2742"/>
                  </a:lnTo>
                  <a:cubicBezTo>
                    <a:pt x="4600" y="2584"/>
                    <a:pt x="4915" y="2206"/>
                    <a:pt x="4915" y="1734"/>
                  </a:cubicBezTo>
                  <a:lnTo>
                    <a:pt x="4915" y="1072"/>
                  </a:lnTo>
                  <a:cubicBezTo>
                    <a:pt x="4915" y="473"/>
                    <a:pt x="4411"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85"/>
            <p:cNvSpPr/>
            <p:nvPr/>
          </p:nvSpPr>
          <p:spPr>
            <a:xfrm>
              <a:off x="580725" y="3721900"/>
              <a:ext cx="141800" cy="192025"/>
            </a:xfrm>
            <a:custGeom>
              <a:avLst/>
              <a:gdLst/>
              <a:ahLst/>
              <a:cxnLst/>
              <a:rect l="l" t="t" r="r" b="b"/>
              <a:pathLst>
                <a:path w="5672" h="7681" extrusionOk="0">
                  <a:moveTo>
                    <a:pt x="3340" y="4506"/>
                  </a:moveTo>
                  <a:lnTo>
                    <a:pt x="3718" y="5577"/>
                  </a:lnTo>
                  <a:lnTo>
                    <a:pt x="1229" y="5577"/>
                  </a:lnTo>
                  <a:lnTo>
                    <a:pt x="1450" y="4600"/>
                  </a:lnTo>
                  <a:lnTo>
                    <a:pt x="1450" y="4506"/>
                  </a:lnTo>
                  <a:close/>
                  <a:moveTo>
                    <a:pt x="1450" y="1"/>
                  </a:moveTo>
                  <a:cubicBezTo>
                    <a:pt x="1135" y="1"/>
                    <a:pt x="883" y="221"/>
                    <a:pt x="788" y="505"/>
                  </a:cubicBezTo>
                  <a:lnTo>
                    <a:pt x="95" y="3624"/>
                  </a:lnTo>
                  <a:cubicBezTo>
                    <a:pt x="1" y="4096"/>
                    <a:pt x="316" y="4506"/>
                    <a:pt x="757" y="4506"/>
                  </a:cubicBezTo>
                  <a:lnTo>
                    <a:pt x="95" y="7247"/>
                  </a:lnTo>
                  <a:cubicBezTo>
                    <a:pt x="32" y="7436"/>
                    <a:pt x="158" y="7593"/>
                    <a:pt x="316" y="7656"/>
                  </a:cubicBezTo>
                  <a:cubicBezTo>
                    <a:pt x="350" y="7668"/>
                    <a:pt x="383" y="7673"/>
                    <a:pt x="415" y="7673"/>
                  </a:cubicBezTo>
                  <a:cubicBezTo>
                    <a:pt x="559" y="7673"/>
                    <a:pt x="679" y="7565"/>
                    <a:pt x="757" y="7436"/>
                  </a:cubicBezTo>
                  <a:lnTo>
                    <a:pt x="1040" y="6301"/>
                  </a:lnTo>
                  <a:lnTo>
                    <a:pt x="3939" y="6301"/>
                  </a:lnTo>
                  <a:lnTo>
                    <a:pt x="4254" y="7152"/>
                  </a:lnTo>
                  <a:cubicBezTo>
                    <a:pt x="4358" y="7492"/>
                    <a:pt x="4637" y="7680"/>
                    <a:pt x="4908" y="7680"/>
                  </a:cubicBezTo>
                  <a:cubicBezTo>
                    <a:pt x="4964" y="7680"/>
                    <a:pt x="5019" y="7672"/>
                    <a:pt x="5073" y="7656"/>
                  </a:cubicBezTo>
                  <a:cubicBezTo>
                    <a:pt x="5451" y="7593"/>
                    <a:pt x="5672" y="7184"/>
                    <a:pt x="5609" y="6837"/>
                  </a:cubicBezTo>
                  <a:lnTo>
                    <a:pt x="4569" y="3687"/>
                  </a:lnTo>
                  <a:cubicBezTo>
                    <a:pt x="4506" y="3372"/>
                    <a:pt x="4222" y="3183"/>
                    <a:pt x="3907" y="3183"/>
                  </a:cubicBezTo>
                  <a:lnTo>
                    <a:pt x="3183" y="3183"/>
                  </a:lnTo>
                  <a:cubicBezTo>
                    <a:pt x="2994" y="3183"/>
                    <a:pt x="2836" y="3025"/>
                    <a:pt x="2836" y="2836"/>
                  </a:cubicBezTo>
                  <a:cubicBezTo>
                    <a:pt x="2836" y="2615"/>
                    <a:pt x="2994" y="2458"/>
                    <a:pt x="3183" y="2458"/>
                  </a:cubicBezTo>
                  <a:lnTo>
                    <a:pt x="4222" y="2458"/>
                  </a:lnTo>
                  <a:cubicBezTo>
                    <a:pt x="4600" y="2458"/>
                    <a:pt x="4915" y="2143"/>
                    <a:pt x="4915" y="1765"/>
                  </a:cubicBezTo>
                  <a:cubicBezTo>
                    <a:pt x="4915" y="1355"/>
                    <a:pt x="4600" y="1040"/>
                    <a:pt x="4222" y="1040"/>
                  </a:cubicBezTo>
                  <a:lnTo>
                    <a:pt x="2332" y="1040"/>
                  </a:lnTo>
                  <a:lnTo>
                    <a:pt x="2080" y="379"/>
                  </a:lnTo>
                  <a:cubicBezTo>
                    <a:pt x="1985" y="158"/>
                    <a:pt x="1733" y="1"/>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85"/>
            <p:cNvSpPr/>
            <p:nvPr/>
          </p:nvSpPr>
          <p:spPr>
            <a:xfrm>
              <a:off x="800475" y="3662050"/>
              <a:ext cx="51225" cy="51200"/>
            </a:xfrm>
            <a:custGeom>
              <a:avLst/>
              <a:gdLst/>
              <a:ahLst/>
              <a:cxnLst/>
              <a:rect l="l" t="t" r="r" b="b"/>
              <a:pathLst>
                <a:path w="2049" h="2048" extrusionOk="0">
                  <a:moveTo>
                    <a:pt x="1009" y="0"/>
                  </a:moveTo>
                  <a:cubicBezTo>
                    <a:pt x="442" y="0"/>
                    <a:pt x="1" y="473"/>
                    <a:pt x="1" y="1040"/>
                  </a:cubicBezTo>
                  <a:cubicBezTo>
                    <a:pt x="1" y="1607"/>
                    <a:pt x="442" y="2048"/>
                    <a:pt x="1009" y="2048"/>
                  </a:cubicBezTo>
                  <a:cubicBezTo>
                    <a:pt x="1576" y="2048"/>
                    <a:pt x="2048" y="1607"/>
                    <a:pt x="2048" y="1040"/>
                  </a:cubicBezTo>
                  <a:cubicBezTo>
                    <a:pt x="2048" y="473"/>
                    <a:pt x="1576"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85"/>
            <p:cNvSpPr/>
            <p:nvPr/>
          </p:nvSpPr>
          <p:spPr>
            <a:xfrm>
              <a:off x="738250" y="3722700"/>
              <a:ext cx="141800" cy="192600"/>
            </a:xfrm>
            <a:custGeom>
              <a:avLst/>
              <a:gdLst/>
              <a:ahLst/>
              <a:cxnLst/>
              <a:rect l="l" t="t" r="r" b="b"/>
              <a:pathLst>
                <a:path w="5672" h="7704" extrusionOk="0">
                  <a:moveTo>
                    <a:pt x="4222" y="4474"/>
                  </a:moveTo>
                  <a:lnTo>
                    <a:pt x="4222" y="4568"/>
                  </a:lnTo>
                  <a:lnTo>
                    <a:pt x="4443" y="5545"/>
                  </a:lnTo>
                  <a:lnTo>
                    <a:pt x="1985" y="5545"/>
                  </a:lnTo>
                  <a:lnTo>
                    <a:pt x="2332" y="4474"/>
                  </a:lnTo>
                  <a:close/>
                  <a:moveTo>
                    <a:pt x="4222" y="0"/>
                  </a:moveTo>
                  <a:cubicBezTo>
                    <a:pt x="3939" y="0"/>
                    <a:pt x="3718" y="158"/>
                    <a:pt x="3592" y="378"/>
                  </a:cubicBezTo>
                  <a:lnTo>
                    <a:pt x="3340" y="1071"/>
                  </a:lnTo>
                  <a:lnTo>
                    <a:pt x="1450" y="1071"/>
                  </a:lnTo>
                  <a:cubicBezTo>
                    <a:pt x="1072" y="1071"/>
                    <a:pt x="757" y="1386"/>
                    <a:pt x="757" y="1764"/>
                  </a:cubicBezTo>
                  <a:cubicBezTo>
                    <a:pt x="757" y="2174"/>
                    <a:pt x="1072" y="2489"/>
                    <a:pt x="1450" y="2489"/>
                  </a:cubicBezTo>
                  <a:lnTo>
                    <a:pt x="2490" y="2489"/>
                  </a:lnTo>
                  <a:cubicBezTo>
                    <a:pt x="2679" y="2489"/>
                    <a:pt x="2836" y="2646"/>
                    <a:pt x="2836" y="2835"/>
                  </a:cubicBezTo>
                  <a:cubicBezTo>
                    <a:pt x="2836" y="3024"/>
                    <a:pt x="2679" y="3182"/>
                    <a:pt x="2490" y="3182"/>
                  </a:cubicBezTo>
                  <a:lnTo>
                    <a:pt x="1765" y="3182"/>
                  </a:lnTo>
                  <a:cubicBezTo>
                    <a:pt x="1450" y="3182"/>
                    <a:pt x="1198" y="3371"/>
                    <a:pt x="1103" y="3686"/>
                  </a:cubicBezTo>
                  <a:lnTo>
                    <a:pt x="95" y="6837"/>
                  </a:lnTo>
                  <a:cubicBezTo>
                    <a:pt x="1" y="7215"/>
                    <a:pt x="190" y="7593"/>
                    <a:pt x="599" y="7687"/>
                  </a:cubicBezTo>
                  <a:cubicBezTo>
                    <a:pt x="643" y="7696"/>
                    <a:pt x="690" y="7701"/>
                    <a:pt x="738" y="7701"/>
                  </a:cubicBezTo>
                  <a:cubicBezTo>
                    <a:pt x="1030" y="7701"/>
                    <a:pt x="1364" y="7531"/>
                    <a:pt x="1418" y="7152"/>
                  </a:cubicBezTo>
                  <a:lnTo>
                    <a:pt x="1733" y="6301"/>
                  </a:lnTo>
                  <a:lnTo>
                    <a:pt x="4632" y="6301"/>
                  </a:lnTo>
                  <a:lnTo>
                    <a:pt x="4915" y="7435"/>
                  </a:lnTo>
                  <a:cubicBezTo>
                    <a:pt x="4967" y="7591"/>
                    <a:pt x="5104" y="7704"/>
                    <a:pt x="5257" y="7704"/>
                  </a:cubicBezTo>
                  <a:cubicBezTo>
                    <a:pt x="5290" y="7704"/>
                    <a:pt x="5323" y="7698"/>
                    <a:pt x="5356" y="7687"/>
                  </a:cubicBezTo>
                  <a:cubicBezTo>
                    <a:pt x="5546" y="7624"/>
                    <a:pt x="5672" y="7435"/>
                    <a:pt x="5577" y="7246"/>
                  </a:cubicBezTo>
                  <a:lnTo>
                    <a:pt x="4915" y="4537"/>
                  </a:lnTo>
                  <a:cubicBezTo>
                    <a:pt x="5356" y="4474"/>
                    <a:pt x="5672" y="4064"/>
                    <a:pt x="5609" y="3623"/>
                  </a:cubicBezTo>
                  <a:lnTo>
                    <a:pt x="4884" y="504"/>
                  </a:lnTo>
                  <a:cubicBezTo>
                    <a:pt x="4821" y="189"/>
                    <a:pt x="4537" y="0"/>
                    <a:pt x="42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25" name="Google Shape;7325;p85"/>
          <p:cNvGrpSpPr/>
          <p:nvPr/>
        </p:nvGrpSpPr>
        <p:grpSpPr>
          <a:xfrm>
            <a:off x="4842304" y="2284140"/>
            <a:ext cx="350079" cy="350079"/>
            <a:chOff x="583100" y="3982600"/>
            <a:chExt cx="296175" cy="296175"/>
          </a:xfrm>
        </p:grpSpPr>
        <p:sp>
          <p:nvSpPr>
            <p:cNvPr id="7326" name="Google Shape;7326;p85"/>
            <p:cNvSpPr/>
            <p:nvPr/>
          </p:nvSpPr>
          <p:spPr>
            <a:xfrm>
              <a:off x="694925" y="3982600"/>
              <a:ext cx="70925" cy="68550"/>
            </a:xfrm>
            <a:custGeom>
              <a:avLst/>
              <a:gdLst/>
              <a:ahLst/>
              <a:cxnLst/>
              <a:rect l="l" t="t" r="r" b="b"/>
              <a:pathLst>
                <a:path w="2837" h="2742" extrusionOk="0">
                  <a:moveTo>
                    <a:pt x="1419" y="1"/>
                  </a:moveTo>
                  <a:cubicBezTo>
                    <a:pt x="631" y="1"/>
                    <a:pt x="1" y="599"/>
                    <a:pt x="1" y="1355"/>
                  </a:cubicBezTo>
                  <a:cubicBezTo>
                    <a:pt x="1" y="2143"/>
                    <a:pt x="631" y="2742"/>
                    <a:pt x="1419" y="2742"/>
                  </a:cubicBezTo>
                  <a:cubicBezTo>
                    <a:pt x="2206" y="2742"/>
                    <a:pt x="2836" y="2143"/>
                    <a:pt x="2836" y="1355"/>
                  </a:cubicBezTo>
                  <a:cubicBezTo>
                    <a:pt x="2836" y="599"/>
                    <a:pt x="2206"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85"/>
            <p:cNvSpPr/>
            <p:nvPr/>
          </p:nvSpPr>
          <p:spPr>
            <a:xfrm>
              <a:off x="609075" y="4139350"/>
              <a:ext cx="69350" cy="68525"/>
            </a:xfrm>
            <a:custGeom>
              <a:avLst/>
              <a:gdLst/>
              <a:ahLst/>
              <a:cxnLst/>
              <a:rect l="l" t="t" r="r" b="b"/>
              <a:pathLst>
                <a:path w="2774" h="2741"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85"/>
            <p:cNvSpPr/>
            <p:nvPr/>
          </p:nvSpPr>
          <p:spPr>
            <a:xfrm>
              <a:off x="783925" y="4140125"/>
              <a:ext cx="68550" cy="68550"/>
            </a:xfrm>
            <a:custGeom>
              <a:avLst/>
              <a:gdLst/>
              <a:ahLst/>
              <a:cxnLst/>
              <a:rect l="l" t="t" r="r" b="b"/>
              <a:pathLst>
                <a:path w="2742" h="2742" extrusionOk="0">
                  <a:moveTo>
                    <a:pt x="1356" y="1"/>
                  </a:moveTo>
                  <a:cubicBezTo>
                    <a:pt x="631" y="1"/>
                    <a:pt x="1" y="631"/>
                    <a:pt x="1" y="1387"/>
                  </a:cubicBezTo>
                  <a:cubicBezTo>
                    <a:pt x="1" y="2111"/>
                    <a:pt x="631" y="2741"/>
                    <a:pt x="1356" y="2741"/>
                  </a:cubicBezTo>
                  <a:cubicBezTo>
                    <a:pt x="2112" y="2741"/>
                    <a:pt x="2742" y="2111"/>
                    <a:pt x="2742" y="1387"/>
                  </a:cubicBezTo>
                  <a:cubicBezTo>
                    <a:pt x="2742" y="631"/>
                    <a:pt x="2112" y="1"/>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85"/>
            <p:cNvSpPr/>
            <p:nvPr/>
          </p:nvSpPr>
          <p:spPr>
            <a:xfrm>
              <a:off x="583100" y="4207075"/>
              <a:ext cx="122100" cy="71700"/>
            </a:xfrm>
            <a:custGeom>
              <a:avLst/>
              <a:gdLst/>
              <a:ahLst/>
              <a:cxnLst/>
              <a:rect l="l" t="t" r="r" b="b"/>
              <a:pathLst>
                <a:path w="4884" h="2868" extrusionOk="0">
                  <a:moveTo>
                    <a:pt x="819" y="0"/>
                  </a:moveTo>
                  <a:cubicBezTo>
                    <a:pt x="347" y="442"/>
                    <a:pt x="0" y="1072"/>
                    <a:pt x="0" y="1796"/>
                  </a:cubicBezTo>
                  <a:lnTo>
                    <a:pt x="0" y="2521"/>
                  </a:lnTo>
                  <a:cubicBezTo>
                    <a:pt x="0" y="2710"/>
                    <a:pt x="158" y="2867"/>
                    <a:pt x="347" y="2867"/>
                  </a:cubicBezTo>
                  <a:lnTo>
                    <a:pt x="4505" y="2867"/>
                  </a:lnTo>
                  <a:cubicBezTo>
                    <a:pt x="4726" y="2867"/>
                    <a:pt x="4883" y="2710"/>
                    <a:pt x="4883" y="2521"/>
                  </a:cubicBezTo>
                  <a:lnTo>
                    <a:pt x="4883" y="1796"/>
                  </a:lnTo>
                  <a:cubicBezTo>
                    <a:pt x="4883" y="1103"/>
                    <a:pt x="4568" y="442"/>
                    <a:pt x="4033" y="0"/>
                  </a:cubicBezTo>
                  <a:cubicBezTo>
                    <a:pt x="3655" y="473"/>
                    <a:pt x="3088" y="788"/>
                    <a:pt x="2426" y="788"/>
                  </a:cubicBezTo>
                  <a:cubicBezTo>
                    <a:pt x="1796" y="788"/>
                    <a:pt x="1197" y="473"/>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85"/>
            <p:cNvSpPr/>
            <p:nvPr/>
          </p:nvSpPr>
          <p:spPr>
            <a:xfrm>
              <a:off x="669725" y="4049550"/>
              <a:ext cx="122900" cy="72475"/>
            </a:xfrm>
            <a:custGeom>
              <a:avLst/>
              <a:gdLst/>
              <a:ahLst/>
              <a:cxnLst/>
              <a:rect l="l" t="t" r="r" b="b"/>
              <a:pathLst>
                <a:path w="4916" h="2899" extrusionOk="0">
                  <a:moveTo>
                    <a:pt x="851" y="1"/>
                  </a:moveTo>
                  <a:cubicBezTo>
                    <a:pt x="347" y="442"/>
                    <a:pt x="1" y="1103"/>
                    <a:pt x="1" y="1796"/>
                  </a:cubicBezTo>
                  <a:lnTo>
                    <a:pt x="1" y="2552"/>
                  </a:lnTo>
                  <a:cubicBezTo>
                    <a:pt x="1" y="2741"/>
                    <a:pt x="158" y="2899"/>
                    <a:pt x="347" y="2899"/>
                  </a:cubicBezTo>
                  <a:lnTo>
                    <a:pt x="4537" y="2899"/>
                  </a:lnTo>
                  <a:cubicBezTo>
                    <a:pt x="4758" y="2899"/>
                    <a:pt x="4915" y="2741"/>
                    <a:pt x="4915" y="2552"/>
                  </a:cubicBezTo>
                  <a:lnTo>
                    <a:pt x="4915" y="1796"/>
                  </a:lnTo>
                  <a:cubicBezTo>
                    <a:pt x="4915" y="1103"/>
                    <a:pt x="4600" y="442"/>
                    <a:pt x="4065" y="1"/>
                  </a:cubicBezTo>
                  <a:cubicBezTo>
                    <a:pt x="3687" y="473"/>
                    <a:pt x="3088" y="788"/>
                    <a:pt x="2458" y="788"/>
                  </a:cubicBezTo>
                  <a:cubicBezTo>
                    <a:pt x="1828" y="788"/>
                    <a:pt x="1198" y="473"/>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85"/>
            <p:cNvSpPr/>
            <p:nvPr/>
          </p:nvSpPr>
          <p:spPr>
            <a:xfrm>
              <a:off x="757150" y="4207075"/>
              <a:ext cx="122125" cy="71700"/>
            </a:xfrm>
            <a:custGeom>
              <a:avLst/>
              <a:gdLst/>
              <a:ahLst/>
              <a:cxnLst/>
              <a:rect l="l" t="t" r="r" b="b"/>
              <a:pathLst>
                <a:path w="4885" h="2868" extrusionOk="0">
                  <a:moveTo>
                    <a:pt x="820" y="0"/>
                  </a:moveTo>
                  <a:cubicBezTo>
                    <a:pt x="316" y="442"/>
                    <a:pt x="1" y="1103"/>
                    <a:pt x="1" y="1796"/>
                  </a:cubicBezTo>
                  <a:lnTo>
                    <a:pt x="1" y="2521"/>
                  </a:lnTo>
                  <a:cubicBezTo>
                    <a:pt x="1" y="2710"/>
                    <a:pt x="158" y="2867"/>
                    <a:pt x="347" y="2867"/>
                  </a:cubicBezTo>
                  <a:lnTo>
                    <a:pt x="4506" y="2867"/>
                  </a:lnTo>
                  <a:cubicBezTo>
                    <a:pt x="4727" y="2867"/>
                    <a:pt x="4884" y="2710"/>
                    <a:pt x="4884" y="2521"/>
                  </a:cubicBezTo>
                  <a:lnTo>
                    <a:pt x="4884" y="1796"/>
                  </a:lnTo>
                  <a:cubicBezTo>
                    <a:pt x="4884" y="1103"/>
                    <a:pt x="4569" y="442"/>
                    <a:pt x="4033" y="0"/>
                  </a:cubicBezTo>
                  <a:cubicBezTo>
                    <a:pt x="3655" y="473"/>
                    <a:pt x="3088" y="788"/>
                    <a:pt x="2427" y="788"/>
                  </a:cubicBezTo>
                  <a:cubicBezTo>
                    <a:pt x="1797"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85"/>
            <p:cNvSpPr/>
            <p:nvPr/>
          </p:nvSpPr>
          <p:spPr>
            <a:xfrm>
              <a:off x="691775" y="4139350"/>
              <a:ext cx="77225" cy="64600"/>
            </a:xfrm>
            <a:custGeom>
              <a:avLst/>
              <a:gdLst/>
              <a:ahLst/>
              <a:cxnLst/>
              <a:rect l="l" t="t" r="r" b="b"/>
              <a:pathLst>
                <a:path w="3089" h="2584" extrusionOk="0">
                  <a:moveTo>
                    <a:pt x="1198" y="0"/>
                  </a:moveTo>
                  <a:lnTo>
                    <a:pt x="1198" y="882"/>
                  </a:lnTo>
                  <a:lnTo>
                    <a:pt x="1" y="2079"/>
                  </a:lnTo>
                  <a:cubicBezTo>
                    <a:pt x="221" y="2237"/>
                    <a:pt x="284" y="2300"/>
                    <a:pt x="473" y="2583"/>
                  </a:cubicBezTo>
                  <a:lnTo>
                    <a:pt x="1545" y="1575"/>
                  </a:lnTo>
                  <a:lnTo>
                    <a:pt x="2616" y="2583"/>
                  </a:lnTo>
                  <a:cubicBezTo>
                    <a:pt x="2773" y="2394"/>
                    <a:pt x="2931" y="2237"/>
                    <a:pt x="3088" y="2111"/>
                  </a:cubicBezTo>
                  <a:lnTo>
                    <a:pt x="1891" y="882"/>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3" name="Google Shape;7333;p85"/>
          <p:cNvGrpSpPr/>
          <p:nvPr/>
        </p:nvGrpSpPr>
        <p:grpSpPr>
          <a:xfrm>
            <a:off x="7074918" y="1397764"/>
            <a:ext cx="307231" cy="348690"/>
            <a:chOff x="2423775" y="3226875"/>
            <a:chExt cx="259925" cy="295000"/>
          </a:xfrm>
        </p:grpSpPr>
        <p:sp>
          <p:nvSpPr>
            <p:cNvPr id="7334" name="Google Shape;7334;p85"/>
            <p:cNvSpPr/>
            <p:nvPr/>
          </p:nvSpPr>
          <p:spPr>
            <a:xfrm>
              <a:off x="2509625" y="3365900"/>
              <a:ext cx="86650" cy="52000"/>
            </a:xfrm>
            <a:custGeom>
              <a:avLst/>
              <a:gdLst/>
              <a:ahLst/>
              <a:cxnLst/>
              <a:rect l="l" t="t" r="r" b="b"/>
              <a:pathLst>
                <a:path w="3466" h="2080" extrusionOk="0">
                  <a:moveTo>
                    <a:pt x="1733" y="0"/>
                  </a:moveTo>
                  <a:cubicBezTo>
                    <a:pt x="788" y="0"/>
                    <a:pt x="0" y="788"/>
                    <a:pt x="0" y="1733"/>
                  </a:cubicBezTo>
                  <a:lnTo>
                    <a:pt x="0" y="2080"/>
                  </a:lnTo>
                  <a:lnTo>
                    <a:pt x="3466" y="2080"/>
                  </a:ln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85"/>
            <p:cNvSpPr/>
            <p:nvPr/>
          </p:nvSpPr>
          <p:spPr>
            <a:xfrm>
              <a:off x="2534825" y="3313925"/>
              <a:ext cx="35475" cy="35450"/>
            </a:xfrm>
            <a:custGeom>
              <a:avLst/>
              <a:gdLst/>
              <a:ahLst/>
              <a:cxnLst/>
              <a:rect l="l" t="t" r="r" b="b"/>
              <a:pathLst>
                <a:path w="1419" h="1418" extrusionOk="0">
                  <a:moveTo>
                    <a:pt x="725" y="0"/>
                  </a:moveTo>
                  <a:cubicBezTo>
                    <a:pt x="316" y="0"/>
                    <a:pt x="0" y="315"/>
                    <a:pt x="0" y="725"/>
                  </a:cubicBezTo>
                  <a:cubicBezTo>
                    <a:pt x="0"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85"/>
            <p:cNvSpPr/>
            <p:nvPr/>
          </p:nvSpPr>
          <p:spPr>
            <a:xfrm>
              <a:off x="2423775" y="3226875"/>
              <a:ext cx="259925" cy="295000"/>
            </a:xfrm>
            <a:custGeom>
              <a:avLst/>
              <a:gdLst/>
              <a:ahLst/>
              <a:cxnLst/>
              <a:rect l="l" t="t" r="r" b="b"/>
              <a:pathLst>
                <a:path w="10397" h="11800" extrusionOk="0">
                  <a:moveTo>
                    <a:pt x="5167" y="2757"/>
                  </a:moveTo>
                  <a:cubicBezTo>
                    <a:pt x="5923" y="2757"/>
                    <a:pt x="6553" y="3388"/>
                    <a:pt x="6553" y="4144"/>
                  </a:cubicBezTo>
                  <a:cubicBezTo>
                    <a:pt x="6553" y="4490"/>
                    <a:pt x="6396" y="4805"/>
                    <a:pt x="6175" y="5089"/>
                  </a:cubicBezTo>
                  <a:cubicBezTo>
                    <a:pt x="7026" y="5498"/>
                    <a:pt x="7593" y="6317"/>
                    <a:pt x="7593" y="7294"/>
                  </a:cubicBezTo>
                  <a:lnTo>
                    <a:pt x="7593" y="8019"/>
                  </a:lnTo>
                  <a:cubicBezTo>
                    <a:pt x="7593" y="8208"/>
                    <a:pt x="7435" y="8365"/>
                    <a:pt x="7246" y="8365"/>
                  </a:cubicBezTo>
                  <a:lnTo>
                    <a:pt x="3088" y="8365"/>
                  </a:lnTo>
                  <a:cubicBezTo>
                    <a:pt x="2867" y="8365"/>
                    <a:pt x="2710" y="8208"/>
                    <a:pt x="2710" y="8019"/>
                  </a:cubicBezTo>
                  <a:lnTo>
                    <a:pt x="2710" y="7294"/>
                  </a:lnTo>
                  <a:cubicBezTo>
                    <a:pt x="2710" y="6317"/>
                    <a:pt x="3308" y="5498"/>
                    <a:pt x="4127" y="5089"/>
                  </a:cubicBezTo>
                  <a:cubicBezTo>
                    <a:pt x="3907" y="4868"/>
                    <a:pt x="3781" y="4553"/>
                    <a:pt x="3781" y="4144"/>
                  </a:cubicBezTo>
                  <a:cubicBezTo>
                    <a:pt x="3781" y="3388"/>
                    <a:pt x="4411" y="2757"/>
                    <a:pt x="5167" y="2757"/>
                  </a:cubicBezTo>
                  <a:close/>
                  <a:moveTo>
                    <a:pt x="5183" y="1"/>
                  </a:moveTo>
                  <a:cubicBezTo>
                    <a:pt x="5128" y="1"/>
                    <a:pt x="5073" y="17"/>
                    <a:pt x="5010" y="48"/>
                  </a:cubicBezTo>
                  <a:cubicBezTo>
                    <a:pt x="3964" y="646"/>
                    <a:pt x="2946" y="940"/>
                    <a:pt x="1919" y="940"/>
                  </a:cubicBezTo>
                  <a:cubicBezTo>
                    <a:pt x="1430" y="940"/>
                    <a:pt x="939" y="873"/>
                    <a:pt x="441" y="741"/>
                  </a:cubicBezTo>
                  <a:cubicBezTo>
                    <a:pt x="402" y="722"/>
                    <a:pt x="363" y="714"/>
                    <a:pt x="326" y="714"/>
                  </a:cubicBezTo>
                  <a:cubicBezTo>
                    <a:pt x="243" y="714"/>
                    <a:pt x="170" y="751"/>
                    <a:pt x="126" y="773"/>
                  </a:cubicBezTo>
                  <a:cubicBezTo>
                    <a:pt x="32" y="836"/>
                    <a:pt x="0" y="930"/>
                    <a:pt x="0" y="1056"/>
                  </a:cubicBezTo>
                  <a:lnTo>
                    <a:pt x="0" y="5026"/>
                  </a:lnTo>
                  <a:cubicBezTo>
                    <a:pt x="0" y="8145"/>
                    <a:pt x="2080" y="10949"/>
                    <a:pt x="5104" y="11799"/>
                  </a:cubicBezTo>
                  <a:lnTo>
                    <a:pt x="5262" y="11799"/>
                  </a:lnTo>
                  <a:cubicBezTo>
                    <a:pt x="8255" y="10917"/>
                    <a:pt x="10397" y="8145"/>
                    <a:pt x="10397" y="5026"/>
                  </a:cubicBezTo>
                  <a:lnTo>
                    <a:pt x="10397" y="1056"/>
                  </a:lnTo>
                  <a:cubicBezTo>
                    <a:pt x="10397" y="930"/>
                    <a:pt x="10365" y="836"/>
                    <a:pt x="10271" y="773"/>
                  </a:cubicBezTo>
                  <a:cubicBezTo>
                    <a:pt x="10162" y="751"/>
                    <a:pt x="10084" y="714"/>
                    <a:pt x="10014" y="714"/>
                  </a:cubicBezTo>
                  <a:cubicBezTo>
                    <a:pt x="9983" y="714"/>
                    <a:pt x="9954" y="722"/>
                    <a:pt x="9924" y="741"/>
                  </a:cubicBezTo>
                  <a:cubicBezTo>
                    <a:pt x="9414" y="877"/>
                    <a:pt x="8910" y="946"/>
                    <a:pt x="8409" y="946"/>
                  </a:cubicBezTo>
                  <a:cubicBezTo>
                    <a:pt x="7395" y="946"/>
                    <a:pt x="6389" y="660"/>
                    <a:pt x="5356" y="48"/>
                  </a:cubicBezTo>
                  <a:cubicBezTo>
                    <a:pt x="5293" y="17"/>
                    <a:pt x="5238" y="1"/>
                    <a:pt x="5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37" name="Google Shape;7337;p85"/>
          <p:cNvGrpSpPr/>
          <p:nvPr/>
        </p:nvGrpSpPr>
        <p:grpSpPr>
          <a:xfrm>
            <a:off x="7052106" y="1839049"/>
            <a:ext cx="352857" cy="347301"/>
            <a:chOff x="2404875" y="3592725"/>
            <a:chExt cx="298525" cy="293825"/>
          </a:xfrm>
        </p:grpSpPr>
        <p:sp>
          <p:nvSpPr>
            <p:cNvPr id="7338" name="Google Shape;7338;p85"/>
            <p:cNvSpPr/>
            <p:nvPr/>
          </p:nvSpPr>
          <p:spPr>
            <a:xfrm>
              <a:off x="2404875" y="3747900"/>
              <a:ext cx="52775" cy="138650"/>
            </a:xfrm>
            <a:custGeom>
              <a:avLst/>
              <a:gdLst/>
              <a:ahLst/>
              <a:cxnLst/>
              <a:rect l="l" t="t" r="r" b="b"/>
              <a:pathLst>
                <a:path w="2111" h="5546" extrusionOk="0">
                  <a:moveTo>
                    <a:pt x="378" y="0"/>
                  </a:moveTo>
                  <a:cubicBezTo>
                    <a:pt x="158" y="0"/>
                    <a:pt x="0" y="158"/>
                    <a:pt x="0" y="347"/>
                  </a:cubicBezTo>
                  <a:lnTo>
                    <a:pt x="0" y="5198"/>
                  </a:lnTo>
                  <a:cubicBezTo>
                    <a:pt x="0" y="5419"/>
                    <a:pt x="158" y="5545"/>
                    <a:pt x="378" y="5545"/>
                  </a:cubicBezTo>
                  <a:lnTo>
                    <a:pt x="1071" y="5545"/>
                  </a:lnTo>
                  <a:cubicBezTo>
                    <a:pt x="1670" y="5545"/>
                    <a:pt x="2111" y="5072"/>
                    <a:pt x="2111" y="4537"/>
                  </a:cubicBezTo>
                  <a:lnTo>
                    <a:pt x="2111" y="1040"/>
                  </a:lnTo>
                  <a:cubicBezTo>
                    <a:pt x="2111" y="441"/>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85"/>
            <p:cNvSpPr/>
            <p:nvPr/>
          </p:nvSpPr>
          <p:spPr>
            <a:xfrm>
              <a:off x="2458425" y="3592725"/>
              <a:ext cx="190625" cy="160700"/>
            </a:xfrm>
            <a:custGeom>
              <a:avLst/>
              <a:gdLst/>
              <a:ahLst/>
              <a:cxnLst/>
              <a:rect l="l" t="t" r="r" b="b"/>
              <a:pathLst>
                <a:path w="7625" h="6428" extrusionOk="0">
                  <a:moveTo>
                    <a:pt x="3781" y="631"/>
                  </a:moveTo>
                  <a:cubicBezTo>
                    <a:pt x="3970" y="631"/>
                    <a:pt x="4128" y="788"/>
                    <a:pt x="4128" y="977"/>
                  </a:cubicBezTo>
                  <a:lnTo>
                    <a:pt x="4128" y="1418"/>
                  </a:lnTo>
                  <a:cubicBezTo>
                    <a:pt x="4380" y="1481"/>
                    <a:pt x="4569" y="1639"/>
                    <a:pt x="4758" y="1860"/>
                  </a:cubicBezTo>
                  <a:cubicBezTo>
                    <a:pt x="4884" y="2017"/>
                    <a:pt x="4884" y="2206"/>
                    <a:pt x="4726" y="2332"/>
                  </a:cubicBezTo>
                  <a:cubicBezTo>
                    <a:pt x="4657" y="2373"/>
                    <a:pt x="4583" y="2397"/>
                    <a:pt x="4510" y="2397"/>
                  </a:cubicBezTo>
                  <a:cubicBezTo>
                    <a:pt x="4416" y="2397"/>
                    <a:pt x="4325" y="2358"/>
                    <a:pt x="4254" y="2269"/>
                  </a:cubicBezTo>
                  <a:cubicBezTo>
                    <a:pt x="4114" y="2106"/>
                    <a:pt x="3957" y="2012"/>
                    <a:pt x="3821" y="2012"/>
                  </a:cubicBezTo>
                  <a:cubicBezTo>
                    <a:pt x="3773" y="2012"/>
                    <a:pt x="3728" y="2024"/>
                    <a:pt x="3687" y="2049"/>
                  </a:cubicBezTo>
                  <a:cubicBezTo>
                    <a:pt x="3592" y="2080"/>
                    <a:pt x="3466" y="2238"/>
                    <a:pt x="3466" y="2364"/>
                  </a:cubicBezTo>
                  <a:cubicBezTo>
                    <a:pt x="3466" y="2553"/>
                    <a:pt x="3624" y="2710"/>
                    <a:pt x="3813" y="2710"/>
                  </a:cubicBezTo>
                  <a:cubicBezTo>
                    <a:pt x="4411" y="2710"/>
                    <a:pt x="4852" y="3183"/>
                    <a:pt x="4852" y="3750"/>
                  </a:cubicBezTo>
                  <a:cubicBezTo>
                    <a:pt x="4852" y="4159"/>
                    <a:pt x="4600" y="4537"/>
                    <a:pt x="4222" y="4663"/>
                  </a:cubicBezTo>
                  <a:lnTo>
                    <a:pt x="4159" y="4663"/>
                  </a:lnTo>
                  <a:lnTo>
                    <a:pt x="4159" y="5073"/>
                  </a:lnTo>
                  <a:cubicBezTo>
                    <a:pt x="4159" y="5262"/>
                    <a:pt x="4002" y="5420"/>
                    <a:pt x="3813" y="5420"/>
                  </a:cubicBezTo>
                  <a:cubicBezTo>
                    <a:pt x="3624" y="5420"/>
                    <a:pt x="3466" y="5262"/>
                    <a:pt x="3466" y="5073"/>
                  </a:cubicBezTo>
                  <a:lnTo>
                    <a:pt x="3466" y="4663"/>
                  </a:lnTo>
                  <a:cubicBezTo>
                    <a:pt x="3277" y="4600"/>
                    <a:pt x="3119" y="4537"/>
                    <a:pt x="2962" y="4348"/>
                  </a:cubicBezTo>
                  <a:cubicBezTo>
                    <a:pt x="2836" y="4254"/>
                    <a:pt x="2804" y="4002"/>
                    <a:pt x="2962" y="3876"/>
                  </a:cubicBezTo>
                  <a:cubicBezTo>
                    <a:pt x="3013" y="3825"/>
                    <a:pt x="3108" y="3793"/>
                    <a:pt x="3206" y="3793"/>
                  </a:cubicBezTo>
                  <a:cubicBezTo>
                    <a:pt x="3290" y="3793"/>
                    <a:pt x="3376" y="3817"/>
                    <a:pt x="3435" y="3876"/>
                  </a:cubicBezTo>
                  <a:cubicBezTo>
                    <a:pt x="3549" y="3990"/>
                    <a:pt x="3679" y="4071"/>
                    <a:pt x="3803" y="4071"/>
                  </a:cubicBezTo>
                  <a:cubicBezTo>
                    <a:pt x="3850" y="4071"/>
                    <a:pt x="3895" y="4059"/>
                    <a:pt x="3939" y="4033"/>
                  </a:cubicBezTo>
                  <a:cubicBezTo>
                    <a:pt x="4065" y="4002"/>
                    <a:pt x="4128" y="3844"/>
                    <a:pt x="4128" y="3718"/>
                  </a:cubicBezTo>
                  <a:cubicBezTo>
                    <a:pt x="4128" y="3529"/>
                    <a:pt x="3970" y="3372"/>
                    <a:pt x="3781" y="3372"/>
                  </a:cubicBezTo>
                  <a:cubicBezTo>
                    <a:pt x="3182" y="3372"/>
                    <a:pt x="2741" y="2899"/>
                    <a:pt x="2741" y="2364"/>
                  </a:cubicBezTo>
                  <a:cubicBezTo>
                    <a:pt x="2741" y="1954"/>
                    <a:pt x="3025" y="1576"/>
                    <a:pt x="3435" y="1418"/>
                  </a:cubicBezTo>
                  <a:lnTo>
                    <a:pt x="3435" y="977"/>
                  </a:lnTo>
                  <a:cubicBezTo>
                    <a:pt x="3435" y="788"/>
                    <a:pt x="3592" y="631"/>
                    <a:pt x="3781" y="631"/>
                  </a:cubicBezTo>
                  <a:close/>
                  <a:moveTo>
                    <a:pt x="3813" y="1"/>
                  </a:moveTo>
                  <a:cubicBezTo>
                    <a:pt x="1733" y="1"/>
                    <a:pt x="0" y="1734"/>
                    <a:pt x="0" y="3813"/>
                  </a:cubicBezTo>
                  <a:cubicBezTo>
                    <a:pt x="0" y="4537"/>
                    <a:pt x="190" y="5231"/>
                    <a:pt x="536" y="5829"/>
                  </a:cubicBezTo>
                  <a:cubicBezTo>
                    <a:pt x="1009" y="5546"/>
                    <a:pt x="1544" y="5420"/>
                    <a:pt x="2080" y="5420"/>
                  </a:cubicBezTo>
                  <a:cubicBezTo>
                    <a:pt x="2146" y="5414"/>
                    <a:pt x="2213" y="5411"/>
                    <a:pt x="2279" y="5411"/>
                  </a:cubicBezTo>
                  <a:cubicBezTo>
                    <a:pt x="2936" y="5411"/>
                    <a:pt x="3587" y="5692"/>
                    <a:pt x="4159" y="6207"/>
                  </a:cubicBezTo>
                  <a:lnTo>
                    <a:pt x="5892" y="6207"/>
                  </a:lnTo>
                  <a:cubicBezTo>
                    <a:pt x="6144" y="6207"/>
                    <a:pt x="6364" y="6302"/>
                    <a:pt x="6585" y="6428"/>
                  </a:cubicBezTo>
                  <a:cubicBezTo>
                    <a:pt x="7215" y="5735"/>
                    <a:pt x="7625" y="4789"/>
                    <a:pt x="7625" y="3813"/>
                  </a:cubicBezTo>
                  <a:cubicBezTo>
                    <a:pt x="7625" y="1734"/>
                    <a:pt x="5892"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85"/>
            <p:cNvSpPr/>
            <p:nvPr/>
          </p:nvSpPr>
          <p:spPr>
            <a:xfrm>
              <a:off x="2474975" y="3742775"/>
              <a:ext cx="228425" cy="125650"/>
            </a:xfrm>
            <a:custGeom>
              <a:avLst/>
              <a:gdLst/>
              <a:ahLst/>
              <a:cxnLst/>
              <a:rect l="l" t="t" r="r" b="b"/>
              <a:pathLst>
                <a:path w="9137" h="5026" extrusionOk="0">
                  <a:moveTo>
                    <a:pt x="1422" y="0"/>
                  </a:moveTo>
                  <a:cubicBezTo>
                    <a:pt x="918" y="0"/>
                    <a:pt x="416" y="160"/>
                    <a:pt x="0" y="457"/>
                  </a:cubicBezTo>
                  <a:lnTo>
                    <a:pt x="0" y="5025"/>
                  </a:lnTo>
                  <a:lnTo>
                    <a:pt x="5230" y="5025"/>
                  </a:lnTo>
                  <a:cubicBezTo>
                    <a:pt x="5923" y="5025"/>
                    <a:pt x="6490" y="4679"/>
                    <a:pt x="6900" y="4143"/>
                  </a:cubicBezTo>
                  <a:lnTo>
                    <a:pt x="8916" y="1245"/>
                  </a:lnTo>
                  <a:cubicBezTo>
                    <a:pt x="9137" y="930"/>
                    <a:pt x="9074" y="489"/>
                    <a:pt x="8727" y="268"/>
                  </a:cubicBezTo>
                  <a:cubicBezTo>
                    <a:pt x="8633" y="221"/>
                    <a:pt x="8517" y="196"/>
                    <a:pt x="8398" y="196"/>
                  </a:cubicBezTo>
                  <a:cubicBezTo>
                    <a:pt x="8196" y="196"/>
                    <a:pt x="7983" y="268"/>
                    <a:pt x="7845" y="426"/>
                  </a:cubicBezTo>
                  <a:lnTo>
                    <a:pt x="5955" y="2726"/>
                  </a:lnTo>
                  <a:cubicBezTo>
                    <a:pt x="5829" y="2883"/>
                    <a:pt x="5545" y="2978"/>
                    <a:pt x="5419" y="2978"/>
                  </a:cubicBezTo>
                  <a:lnTo>
                    <a:pt x="3119" y="2978"/>
                  </a:lnTo>
                  <a:cubicBezTo>
                    <a:pt x="2899" y="2978"/>
                    <a:pt x="2741" y="2820"/>
                    <a:pt x="2741" y="2631"/>
                  </a:cubicBezTo>
                  <a:cubicBezTo>
                    <a:pt x="2741" y="2411"/>
                    <a:pt x="2899" y="2253"/>
                    <a:pt x="3119" y="2253"/>
                  </a:cubicBezTo>
                  <a:lnTo>
                    <a:pt x="5198" y="2253"/>
                  </a:lnTo>
                  <a:cubicBezTo>
                    <a:pt x="5576" y="2253"/>
                    <a:pt x="5923" y="1938"/>
                    <a:pt x="5923" y="1560"/>
                  </a:cubicBezTo>
                  <a:cubicBezTo>
                    <a:pt x="5923" y="1150"/>
                    <a:pt x="5576" y="835"/>
                    <a:pt x="5198" y="835"/>
                  </a:cubicBezTo>
                  <a:lnTo>
                    <a:pt x="3340" y="835"/>
                  </a:lnTo>
                  <a:cubicBezTo>
                    <a:pt x="3182" y="835"/>
                    <a:pt x="3088" y="741"/>
                    <a:pt x="2962" y="615"/>
                  </a:cubicBezTo>
                  <a:cubicBezTo>
                    <a:pt x="2773" y="426"/>
                    <a:pt x="2520" y="300"/>
                    <a:pt x="2300" y="174"/>
                  </a:cubicBezTo>
                  <a:cubicBezTo>
                    <a:pt x="2019" y="56"/>
                    <a:pt x="1720" y="0"/>
                    <a:pt x="14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1" name="Google Shape;7341;p85"/>
          <p:cNvGrpSpPr/>
          <p:nvPr/>
        </p:nvGrpSpPr>
        <p:grpSpPr>
          <a:xfrm>
            <a:off x="7053036" y="2284614"/>
            <a:ext cx="350995" cy="349133"/>
            <a:chOff x="2404875" y="3955825"/>
            <a:chExt cx="296950" cy="295375"/>
          </a:xfrm>
        </p:grpSpPr>
        <p:sp>
          <p:nvSpPr>
            <p:cNvPr id="7342" name="Google Shape;7342;p85"/>
            <p:cNvSpPr/>
            <p:nvPr/>
          </p:nvSpPr>
          <p:spPr>
            <a:xfrm>
              <a:off x="2404875" y="3955825"/>
              <a:ext cx="219775" cy="224500"/>
            </a:xfrm>
            <a:custGeom>
              <a:avLst/>
              <a:gdLst/>
              <a:ahLst/>
              <a:cxnLst/>
              <a:rect l="l" t="t" r="r" b="b"/>
              <a:pathLst>
                <a:path w="8791" h="8980" extrusionOk="0">
                  <a:moveTo>
                    <a:pt x="4537" y="0"/>
                  </a:moveTo>
                  <a:cubicBezTo>
                    <a:pt x="2048" y="0"/>
                    <a:pt x="0" y="2017"/>
                    <a:pt x="0" y="4506"/>
                  </a:cubicBezTo>
                  <a:cubicBezTo>
                    <a:pt x="0" y="6963"/>
                    <a:pt x="2048" y="8979"/>
                    <a:pt x="4537" y="8979"/>
                  </a:cubicBezTo>
                  <a:cubicBezTo>
                    <a:pt x="6459" y="8979"/>
                    <a:pt x="8160" y="7719"/>
                    <a:pt x="8790" y="5986"/>
                  </a:cubicBezTo>
                  <a:cubicBezTo>
                    <a:pt x="8633" y="5860"/>
                    <a:pt x="8443" y="5640"/>
                    <a:pt x="8286" y="5514"/>
                  </a:cubicBezTo>
                  <a:lnTo>
                    <a:pt x="7498" y="5514"/>
                  </a:lnTo>
                  <a:cubicBezTo>
                    <a:pt x="7057" y="6742"/>
                    <a:pt x="5923" y="7593"/>
                    <a:pt x="4568" y="7593"/>
                  </a:cubicBezTo>
                  <a:cubicBezTo>
                    <a:pt x="2836" y="7593"/>
                    <a:pt x="1481" y="6175"/>
                    <a:pt x="1481" y="4506"/>
                  </a:cubicBezTo>
                  <a:cubicBezTo>
                    <a:pt x="1481" y="2804"/>
                    <a:pt x="2867" y="1387"/>
                    <a:pt x="4568" y="1387"/>
                  </a:cubicBezTo>
                  <a:cubicBezTo>
                    <a:pt x="5923" y="1387"/>
                    <a:pt x="7057" y="2237"/>
                    <a:pt x="7498" y="3466"/>
                  </a:cubicBezTo>
                  <a:lnTo>
                    <a:pt x="8286" y="3466"/>
                  </a:lnTo>
                  <a:cubicBezTo>
                    <a:pt x="8443" y="3308"/>
                    <a:pt x="8633" y="3088"/>
                    <a:pt x="8790" y="2993"/>
                  </a:cubicBezTo>
                  <a:cubicBezTo>
                    <a:pt x="8160" y="1261"/>
                    <a:pt x="6522"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85"/>
            <p:cNvSpPr/>
            <p:nvPr/>
          </p:nvSpPr>
          <p:spPr>
            <a:xfrm>
              <a:off x="2510400" y="4024075"/>
              <a:ext cx="191425" cy="87575"/>
            </a:xfrm>
            <a:custGeom>
              <a:avLst/>
              <a:gdLst/>
              <a:ahLst/>
              <a:cxnLst/>
              <a:rect l="l" t="t" r="r" b="b"/>
              <a:pathLst>
                <a:path w="7657" h="3503" extrusionOk="0">
                  <a:moveTo>
                    <a:pt x="7260" y="0"/>
                  </a:moveTo>
                  <a:cubicBezTo>
                    <a:pt x="7232" y="0"/>
                    <a:pt x="7206" y="4"/>
                    <a:pt x="7184" y="11"/>
                  </a:cubicBezTo>
                  <a:lnTo>
                    <a:pt x="5073" y="736"/>
                  </a:lnTo>
                  <a:cubicBezTo>
                    <a:pt x="5042" y="736"/>
                    <a:pt x="5010" y="767"/>
                    <a:pt x="4947" y="799"/>
                  </a:cubicBezTo>
                  <a:lnTo>
                    <a:pt x="4380" y="1398"/>
                  </a:lnTo>
                  <a:lnTo>
                    <a:pt x="347" y="1398"/>
                  </a:lnTo>
                  <a:cubicBezTo>
                    <a:pt x="158" y="1398"/>
                    <a:pt x="1" y="1555"/>
                    <a:pt x="1" y="1744"/>
                  </a:cubicBezTo>
                  <a:cubicBezTo>
                    <a:pt x="1" y="1965"/>
                    <a:pt x="158" y="2122"/>
                    <a:pt x="347" y="2122"/>
                  </a:cubicBezTo>
                  <a:lnTo>
                    <a:pt x="4380" y="2122"/>
                  </a:lnTo>
                  <a:lnTo>
                    <a:pt x="4947" y="2689"/>
                  </a:lnTo>
                  <a:cubicBezTo>
                    <a:pt x="5010" y="2752"/>
                    <a:pt x="5042" y="2784"/>
                    <a:pt x="5073" y="2784"/>
                  </a:cubicBezTo>
                  <a:lnTo>
                    <a:pt x="7184" y="3477"/>
                  </a:lnTo>
                  <a:cubicBezTo>
                    <a:pt x="7210" y="3494"/>
                    <a:pt x="7242" y="3502"/>
                    <a:pt x="7275" y="3502"/>
                  </a:cubicBezTo>
                  <a:cubicBezTo>
                    <a:pt x="7362" y="3502"/>
                    <a:pt x="7462" y="3451"/>
                    <a:pt x="7531" y="3382"/>
                  </a:cubicBezTo>
                  <a:cubicBezTo>
                    <a:pt x="7594" y="3256"/>
                    <a:pt x="7657" y="3099"/>
                    <a:pt x="7562" y="2973"/>
                  </a:cubicBezTo>
                  <a:lnTo>
                    <a:pt x="6932" y="1744"/>
                  </a:lnTo>
                  <a:lnTo>
                    <a:pt x="7562" y="547"/>
                  </a:lnTo>
                  <a:cubicBezTo>
                    <a:pt x="7657" y="389"/>
                    <a:pt x="7594" y="232"/>
                    <a:pt x="7531" y="137"/>
                  </a:cubicBezTo>
                  <a:cubicBezTo>
                    <a:pt x="7458" y="41"/>
                    <a:pt x="7349" y="0"/>
                    <a:pt x="7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85"/>
            <p:cNvSpPr/>
            <p:nvPr/>
          </p:nvSpPr>
          <p:spPr>
            <a:xfrm>
              <a:off x="2424550" y="4188175"/>
              <a:ext cx="189050" cy="63025"/>
            </a:xfrm>
            <a:custGeom>
              <a:avLst/>
              <a:gdLst/>
              <a:ahLst/>
              <a:cxnLst/>
              <a:rect l="l" t="t" r="r" b="b"/>
              <a:pathLst>
                <a:path w="7562" h="2521" extrusionOk="0">
                  <a:moveTo>
                    <a:pt x="1828" y="0"/>
                  </a:moveTo>
                  <a:lnTo>
                    <a:pt x="1482" y="1135"/>
                  </a:lnTo>
                  <a:lnTo>
                    <a:pt x="1040" y="1135"/>
                  </a:lnTo>
                  <a:cubicBezTo>
                    <a:pt x="442" y="1135"/>
                    <a:pt x="1" y="1607"/>
                    <a:pt x="1" y="2174"/>
                  </a:cubicBezTo>
                  <a:cubicBezTo>
                    <a:pt x="1" y="2363"/>
                    <a:pt x="158" y="2521"/>
                    <a:pt x="379" y="2521"/>
                  </a:cubicBezTo>
                  <a:lnTo>
                    <a:pt x="7310" y="2521"/>
                  </a:lnTo>
                  <a:cubicBezTo>
                    <a:pt x="7404" y="2489"/>
                    <a:pt x="7562" y="2363"/>
                    <a:pt x="7562" y="2174"/>
                  </a:cubicBezTo>
                  <a:cubicBezTo>
                    <a:pt x="7562" y="1576"/>
                    <a:pt x="7089" y="1135"/>
                    <a:pt x="6554" y="1135"/>
                  </a:cubicBezTo>
                  <a:lnTo>
                    <a:pt x="6113" y="1135"/>
                  </a:lnTo>
                  <a:lnTo>
                    <a:pt x="5766" y="0"/>
                  </a:lnTo>
                  <a:cubicBezTo>
                    <a:pt x="5168" y="252"/>
                    <a:pt x="4506" y="410"/>
                    <a:pt x="3781" y="410"/>
                  </a:cubicBezTo>
                  <a:cubicBezTo>
                    <a:pt x="3088" y="410"/>
                    <a:pt x="2427" y="252"/>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85"/>
            <p:cNvSpPr/>
            <p:nvPr/>
          </p:nvSpPr>
          <p:spPr>
            <a:xfrm>
              <a:off x="2457625" y="4007025"/>
              <a:ext cx="115025" cy="122100"/>
            </a:xfrm>
            <a:custGeom>
              <a:avLst/>
              <a:gdLst/>
              <a:ahLst/>
              <a:cxnLst/>
              <a:rect l="l" t="t" r="r" b="b"/>
              <a:pathLst>
                <a:path w="4601" h="4884" extrusionOk="0">
                  <a:moveTo>
                    <a:pt x="2427" y="0"/>
                  </a:moveTo>
                  <a:cubicBezTo>
                    <a:pt x="1104" y="0"/>
                    <a:pt x="1" y="1103"/>
                    <a:pt x="1" y="2458"/>
                  </a:cubicBezTo>
                  <a:cubicBezTo>
                    <a:pt x="1" y="3781"/>
                    <a:pt x="1104" y="4884"/>
                    <a:pt x="2427" y="4884"/>
                  </a:cubicBezTo>
                  <a:cubicBezTo>
                    <a:pt x="3404" y="4884"/>
                    <a:pt x="4254" y="4348"/>
                    <a:pt x="4601" y="3497"/>
                  </a:cubicBezTo>
                  <a:lnTo>
                    <a:pt x="2427" y="3497"/>
                  </a:lnTo>
                  <a:cubicBezTo>
                    <a:pt x="1828" y="3497"/>
                    <a:pt x="1419" y="3025"/>
                    <a:pt x="1419" y="2489"/>
                  </a:cubicBezTo>
                  <a:cubicBezTo>
                    <a:pt x="1356" y="1859"/>
                    <a:pt x="1828" y="1386"/>
                    <a:pt x="2427" y="1386"/>
                  </a:cubicBezTo>
                  <a:lnTo>
                    <a:pt x="4601" y="1386"/>
                  </a:lnTo>
                  <a:cubicBezTo>
                    <a:pt x="4191" y="567"/>
                    <a:pt x="3372"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46" name="Google Shape;7346;p85"/>
          <p:cNvGrpSpPr/>
          <p:nvPr/>
        </p:nvGrpSpPr>
        <p:grpSpPr>
          <a:xfrm>
            <a:off x="5747016" y="2748808"/>
            <a:ext cx="349163" cy="350079"/>
            <a:chOff x="4263650" y="3235150"/>
            <a:chExt cx="295400" cy="296175"/>
          </a:xfrm>
        </p:grpSpPr>
        <p:sp>
          <p:nvSpPr>
            <p:cNvPr id="7347" name="Google Shape;7347;p85"/>
            <p:cNvSpPr/>
            <p:nvPr/>
          </p:nvSpPr>
          <p:spPr>
            <a:xfrm>
              <a:off x="4393625" y="3391100"/>
              <a:ext cx="35450" cy="35475"/>
            </a:xfrm>
            <a:custGeom>
              <a:avLst/>
              <a:gdLst/>
              <a:ahLst/>
              <a:cxnLst/>
              <a:rect l="l" t="t" r="r" b="b"/>
              <a:pathLst>
                <a:path w="1418" h="1419" extrusionOk="0">
                  <a:moveTo>
                    <a:pt x="725" y="1"/>
                  </a:moveTo>
                  <a:cubicBezTo>
                    <a:pt x="315" y="1"/>
                    <a:pt x="0" y="316"/>
                    <a:pt x="0" y="694"/>
                  </a:cubicBezTo>
                  <a:cubicBezTo>
                    <a:pt x="63" y="1103"/>
                    <a:pt x="315"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85"/>
            <p:cNvSpPr/>
            <p:nvPr/>
          </p:nvSpPr>
          <p:spPr>
            <a:xfrm>
              <a:off x="4377075" y="3443875"/>
              <a:ext cx="70125" cy="34675"/>
            </a:xfrm>
            <a:custGeom>
              <a:avLst/>
              <a:gdLst/>
              <a:ahLst/>
              <a:cxnLst/>
              <a:rect l="l" t="t" r="r" b="b"/>
              <a:pathLst>
                <a:path w="2805" h="1387" extrusionOk="0">
                  <a:moveTo>
                    <a:pt x="1387" y="0"/>
                  </a:moveTo>
                  <a:cubicBezTo>
                    <a:pt x="631" y="0"/>
                    <a:pt x="1" y="630"/>
                    <a:pt x="1" y="1387"/>
                  </a:cubicBezTo>
                  <a:lnTo>
                    <a:pt x="2805" y="1387"/>
                  </a:lnTo>
                  <a:cubicBezTo>
                    <a:pt x="2805" y="630"/>
                    <a:pt x="2174"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85"/>
            <p:cNvSpPr/>
            <p:nvPr/>
          </p:nvSpPr>
          <p:spPr>
            <a:xfrm>
              <a:off x="4333750" y="3357225"/>
              <a:ext cx="156775" cy="174100"/>
            </a:xfrm>
            <a:custGeom>
              <a:avLst/>
              <a:gdLst/>
              <a:ahLst/>
              <a:cxnLst/>
              <a:rect l="l" t="t" r="r" b="b"/>
              <a:pathLst>
                <a:path w="6271" h="6964" extrusionOk="0">
                  <a:moveTo>
                    <a:pt x="3088" y="725"/>
                  </a:moveTo>
                  <a:cubicBezTo>
                    <a:pt x="3813" y="725"/>
                    <a:pt x="4506" y="1356"/>
                    <a:pt x="4506" y="2080"/>
                  </a:cubicBezTo>
                  <a:cubicBezTo>
                    <a:pt x="4506" y="2458"/>
                    <a:pt x="4348" y="2805"/>
                    <a:pt x="4096" y="3025"/>
                  </a:cubicBezTo>
                  <a:cubicBezTo>
                    <a:pt x="4727" y="3372"/>
                    <a:pt x="5168" y="4065"/>
                    <a:pt x="5168" y="4853"/>
                  </a:cubicBezTo>
                  <a:lnTo>
                    <a:pt x="5168" y="5199"/>
                  </a:lnTo>
                  <a:cubicBezTo>
                    <a:pt x="5168" y="5388"/>
                    <a:pt x="5010" y="5546"/>
                    <a:pt x="4821" y="5546"/>
                  </a:cubicBezTo>
                  <a:lnTo>
                    <a:pt x="1293" y="5546"/>
                  </a:lnTo>
                  <a:cubicBezTo>
                    <a:pt x="1103" y="5546"/>
                    <a:pt x="946" y="5388"/>
                    <a:pt x="946" y="5199"/>
                  </a:cubicBezTo>
                  <a:lnTo>
                    <a:pt x="946" y="4853"/>
                  </a:lnTo>
                  <a:lnTo>
                    <a:pt x="1040" y="4853"/>
                  </a:lnTo>
                  <a:cubicBezTo>
                    <a:pt x="1040" y="4065"/>
                    <a:pt x="1450" y="3403"/>
                    <a:pt x="2080" y="3025"/>
                  </a:cubicBezTo>
                  <a:cubicBezTo>
                    <a:pt x="1860" y="2805"/>
                    <a:pt x="1702" y="2458"/>
                    <a:pt x="1702" y="2080"/>
                  </a:cubicBezTo>
                  <a:cubicBezTo>
                    <a:pt x="1702" y="1356"/>
                    <a:pt x="2332" y="725"/>
                    <a:pt x="3088" y="725"/>
                  </a:cubicBezTo>
                  <a:close/>
                  <a:moveTo>
                    <a:pt x="1" y="1"/>
                  </a:moveTo>
                  <a:lnTo>
                    <a:pt x="1" y="6617"/>
                  </a:lnTo>
                  <a:cubicBezTo>
                    <a:pt x="1" y="6806"/>
                    <a:pt x="158" y="6963"/>
                    <a:pt x="347" y="6963"/>
                  </a:cubicBezTo>
                  <a:lnTo>
                    <a:pt x="5924" y="6963"/>
                  </a:lnTo>
                  <a:cubicBezTo>
                    <a:pt x="6113" y="6963"/>
                    <a:pt x="6270" y="6806"/>
                    <a:pt x="6270" y="6617"/>
                  </a:cubicBez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85"/>
            <p:cNvSpPr/>
            <p:nvPr/>
          </p:nvSpPr>
          <p:spPr>
            <a:xfrm>
              <a:off x="4316425" y="3235150"/>
              <a:ext cx="191425" cy="35475"/>
            </a:xfrm>
            <a:custGeom>
              <a:avLst/>
              <a:gdLst/>
              <a:ahLst/>
              <a:cxnLst/>
              <a:rect l="l" t="t" r="r" b="b"/>
              <a:pathLst>
                <a:path w="7657" h="1419" extrusionOk="0">
                  <a:moveTo>
                    <a:pt x="347" y="1"/>
                  </a:moveTo>
                  <a:cubicBezTo>
                    <a:pt x="158" y="1"/>
                    <a:pt x="1" y="158"/>
                    <a:pt x="1" y="347"/>
                  </a:cubicBezTo>
                  <a:lnTo>
                    <a:pt x="1" y="1418"/>
                  </a:lnTo>
                  <a:lnTo>
                    <a:pt x="7625" y="1418"/>
                  </a:lnTo>
                  <a:lnTo>
                    <a:pt x="7625" y="347"/>
                  </a:lnTo>
                  <a:lnTo>
                    <a:pt x="7656" y="347"/>
                  </a:lnTo>
                  <a:cubicBezTo>
                    <a:pt x="7656" y="158"/>
                    <a:pt x="7499" y="1"/>
                    <a:pt x="73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85"/>
            <p:cNvSpPr/>
            <p:nvPr/>
          </p:nvSpPr>
          <p:spPr>
            <a:xfrm>
              <a:off x="4263650" y="3288700"/>
              <a:ext cx="295400" cy="137875"/>
            </a:xfrm>
            <a:custGeom>
              <a:avLst/>
              <a:gdLst/>
              <a:ahLst/>
              <a:cxnLst/>
              <a:rect l="l" t="t" r="r" b="b"/>
              <a:pathLst>
                <a:path w="11816" h="5515" extrusionOk="0">
                  <a:moveTo>
                    <a:pt x="10082" y="662"/>
                  </a:moveTo>
                  <a:cubicBezTo>
                    <a:pt x="10303" y="662"/>
                    <a:pt x="10461" y="820"/>
                    <a:pt x="10461" y="1009"/>
                  </a:cubicBezTo>
                  <a:cubicBezTo>
                    <a:pt x="10461" y="1198"/>
                    <a:pt x="10303" y="1356"/>
                    <a:pt x="10082" y="1356"/>
                  </a:cubicBezTo>
                  <a:cubicBezTo>
                    <a:pt x="9893" y="1356"/>
                    <a:pt x="9736" y="1198"/>
                    <a:pt x="9736" y="1009"/>
                  </a:cubicBezTo>
                  <a:cubicBezTo>
                    <a:pt x="9767" y="820"/>
                    <a:pt x="9893" y="662"/>
                    <a:pt x="10082" y="662"/>
                  </a:cubicBezTo>
                  <a:close/>
                  <a:moveTo>
                    <a:pt x="1041" y="1"/>
                  </a:moveTo>
                  <a:cubicBezTo>
                    <a:pt x="442" y="1"/>
                    <a:pt x="1" y="442"/>
                    <a:pt x="1" y="1009"/>
                  </a:cubicBezTo>
                  <a:lnTo>
                    <a:pt x="1" y="4475"/>
                  </a:lnTo>
                  <a:cubicBezTo>
                    <a:pt x="1" y="5073"/>
                    <a:pt x="473" y="5514"/>
                    <a:pt x="1041" y="5514"/>
                  </a:cubicBezTo>
                  <a:lnTo>
                    <a:pt x="2112" y="5514"/>
                  </a:lnTo>
                  <a:lnTo>
                    <a:pt x="2112" y="2395"/>
                  </a:lnTo>
                  <a:cubicBezTo>
                    <a:pt x="2112" y="2206"/>
                    <a:pt x="2269" y="2049"/>
                    <a:pt x="2458" y="2049"/>
                  </a:cubicBezTo>
                  <a:lnTo>
                    <a:pt x="9421" y="2049"/>
                  </a:lnTo>
                  <a:cubicBezTo>
                    <a:pt x="9610" y="2049"/>
                    <a:pt x="9767" y="2206"/>
                    <a:pt x="9767" y="2395"/>
                  </a:cubicBezTo>
                  <a:lnTo>
                    <a:pt x="9767" y="5514"/>
                  </a:lnTo>
                  <a:lnTo>
                    <a:pt x="10807" y="5514"/>
                  </a:lnTo>
                  <a:cubicBezTo>
                    <a:pt x="11406" y="5514"/>
                    <a:pt x="11815" y="5042"/>
                    <a:pt x="11815" y="4475"/>
                  </a:cubicBezTo>
                  <a:lnTo>
                    <a:pt x="11815" y="1009"/>
                  </a:lnTo>
                  <a:cubicBezTo>
                    <a:pt x="11815" y="410"/>
                    <a:pt x="11343" y="1"/>
                    <a:pt x="108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2" name="Google Shape;7352;p85"/>
          <p:cNvGrpSpPr/>
          <p:nvPr/>
        </p:nvGrpSpPr>
        <p:grpSpPr>
          <a:xfrm>
            <a:off x="5744696" y="3207969"/>
            <a:ext cx="353802" cy="327739"/>
            <a:chOff x="4266025" y="3609275"/>
            <a:chExt cx="299325" cy="277275"/>
          </a:xfrm>
        </p:grpSpPr>
        <p:sp>
          <p:nvSpPr>
            <p:cNvPr id="7353" name="Google Shape;7353;p85"/>
            <p:cNvSpPr/>
            <p:nvPr/>
          </p:nvSpPr>
          <p:spPr>
            <a:xfrm>
              <a:off x="4266025" y="3609275"/>
              <a:ext cx="299325" cy="224500"/>
            </a:xfrm>
            <a:custGeom>
              <a:avLst/>
              <a:gdLst/>
              <a:ahLst/>
              <a:cxnLst/>
              <a:rect l="l" t="t" r="r" b="b"/>
              <a:pathLst>
                <a:path w="11973" h="8980" extrusionOk="0">
                  <a:moveTo>
                    <a:pt x="2017" y="3749"/>
                  </a:moveTo>
                  <a:lnTo>
                    <a:pt x="3119" y="5514"/>
                  </a:lnTo>
                  <a:lnTo>
                    <a:pt x="914" y="5514"/>
                  </a:lnTo>
                  <a:lnTo>
                    <a:pt x="2017" y="3749"/>
                  </a:lnTo>
                  <a:close/>
                  <a:moveTo>
                    <a:pt x="9641" y="3749"/>
                  </a:moveTo>
                  <a:lnTo>
                    <a:pt x="10744" y="5514"/>
                  </a:lnTo>
                  <a:lnTo>
                    <a:pt x="8538" y="5514"/>
                  </a:lnTo>
                  <a:lnTo>
                    <a:pt x="9641" y="3749"/>
                  </a:lnTo>
                  <a:close/>
                  <a:moveTo>
                    <a:pt x="5892" y="0"/>
                  </a:moveTo>
                  <a:cubicBezTo>
                    <a:pt x="5325" y="0"/>
                    <a:pt x="4852" y="473"/>
                    <a:pt x="4852" y="1040"/>
                  </a:cubicBezTo>
                  <a:lnTo>
                    <a:pt x="4852" y="1166"/>
                  </a:lnTo>
                  <a:lnTo>
                    <a:pt x="4537" y="1324"/>
                  </a:lnTo>
                  <a:cubicBezTo>
                    <a:pt x="3812" y="1733"/>
                    <a:pt x="3529" y="1891"/>
                    <a:pt x="3025" y="1954"/>
                  </a:cubicBezTo>
                  <a:cubicBezTo>
                    <a:pt x="2867" y="1607"/>
                    <a:pt x="2521" y="1324"/>
                    <a:pt x="2080" y="1324"/>
                  </a:cubicBezTo>
                  <a:cubicBezTo>
                    <a:pt x="1702" y="1324"/>
                    <a:pt x="1324" y="1576"/>
                    <a:pt x="1166" y="1922"/>
                  </a:cubicBezTo>
                  <a:cubicBezTo>
                    <a:pt x="946" y="1891"/>
                    <a:pt x="693" y="1796"/>
                    <a:pt x="504" y="1733"/>
                  </a:cubicBezTo>
                  <a:cubicBezTo>
                    <a:pt x="454" y="1708"/>
                    <a:pt x="403" y="1696"/>
                    <a:pt x="355" y="1696"/>
                  </a:cubicBezTo>
                  <a:cubicBezTo>
                    <a:pt x="223" y="1696"/>
                    <a:pt x="110" y="1784"/>
                    <a:pt x="63" y="1922"/>
                  </a:cubicBezTo>
                  <a:cubicBezTo>
                    <a:pt x="0" y="2111"/>
                    <a:pt x="63" y="2332"/>
                    <a:pt x="252" y="2363"/>
                  </a:cubicBezTo>
                  <a:cubicBezTo>
                    <a:pt x="536" y="2489"/>
                    <a:pt x="820" y="2552"/>
                    <a:pt x="1135" y="2615"/>
                  </a:cubicBezTo>
                  <a:cubicBezTo>
                    <a:pt x="1198" y="2867"/>
                    <a:pt x="1387" y="3119"/>
                    <a:pt x="1607" y="3277"/>
                  </a:cubicBezTo>
                  <a:lnTo>
                    <a:pt x="95" y="5671"/>
                  </a:lnTo>
                  <a:cubicBezTo>
                    <a:pt x="95" y="5703"/>
                    <a:pt x="63" y="5829"/>
                    <a:pt x="63" y="5860"/>
                  </a:cubicBezTo>
                  <a:lnTo>
                    <a:pt x="63" y="6238"/>
                  </a:lnTo>
                  <a:cubicBezTo>
                    <a:pt x="63" y="7372"/>
                    <a:pt x="1009" y="8318"/>
                    <a:pt x="2143" y="8318"/>
                  </a:cubicBezTo>
                  <a:cubicBezTo>
                    <a:pt x="3308" y="8318"/>
                    <a:pt x="4254" y="7372"/>
                    <a:pt x="4254" y="6238"/>
                  </a:cubicBezTo>
                  <a:lnTo>
                    <a:pt x="4254" y="5860"/>
                  </a:lnTo>
                  <a:cubicBezTo>
                    <a:pt x="4254" y="5829"/>
                    <a:pt x="4191" y="5703"/>
                    <a:pt x="4191" y="5671"/>
                  </a:cubicBezTo>
                  <a:lnTo>
                    <a:pt x="2710" y="3277"/>
                  </a:lnTo>
                  <a:cubicBezTo>
                    <a:pt x="2930" y="3151"/>
                    <a:pt x="3088" y="2930"/>
                    <a:pt x="3182" y="2647"/>
                  </a:cubicBezTo>
                  <a:cubicBezTo>
                    <a:pt x="3844" y="2521"/>
                    <a:pt x="4191" y="2363"/>
                    <a:pt x="4947" y="1922"/>
                  </a:cubicBezTo>
                  <a:lnTo>
                    <a:pt x="4947" y="8979"/>
                  </a:lnTo>
                  <a:lnTo>
                    <a:pt x="7089" y="8979"/>
                  </a:lnTo>
                  <a:lnTo>
                    <a:pt x="7089" y="1922"/>
                  </a:lnTo>
                  <a:cubicBezTo>
                    <a:pt x="7814" y="2332"/>
                    <a:pt x="8192" y="2521"/>
                    <a:pt x="8853" y="2647"/>
                  </a:cubicBezTo>
                  <a:cubicBezTo>
                    <a:pt x="8916" y="2899"/>
                    <a:pt x="9074" y="3119"/>
                    <a:pt x="9326" y="3277"/>
                  </a:cubicBezTo>
                  <a:lnTo>
                    <a:pt x="7814" y="5671"/>
                  </a:lnTo>
                  <a:cubicBezTo>
                    <a:pt x="7814" y="5703"/>
                    <a:pt x="7782" y="5829"/>
                    <a:pt x="7782" y="5860"/>
                  </a:cubicBezTo>
                  <a:lnTo>
                    <a:pt x="7782" y="6238"/>
                  </a:lnTo>
                  <a:cubicBezTo>
                    <a:pt x="7782" y="7372"/>
                    <a:pt x="8727" y="8318"/>
                    <a:pt x="9861" y="8318"/>
                  </a:cubicBezTo>
                  <a:cubicBezTo>
                    <a:pt x="11027" y="8318"/>
                    <a:pt x="11972" y="7372"/>
                    <a:pt x="11972" y="6238"/>
                  </a:cubicBezTo>
                  <a:lnTo>
                    <a:pt x="11972" y="5860"/>
                  </a:lnTo>
                  <a:cubicBezTo>
                    <a:pt x="11972" y="5829"/>
                    <a:pt x="11909" y="5703"/>
                    <a:pt x="11909" y="5671"/>
                  </a:cubicBezTo>
                  <a:lnTo>
                    <a:pt x="10429" y="3277"/>
                  </a:lnTo>
                  <a:cubicBezTo>
                    <a:pt x="10429" y="3151"/>
                    <a:pt x="10618" y="2930"/>
                    <a:pt x="10681" y="2615"/>
                  </a:cubicBezTo>
                  <a:cubicBezTo>
                    <a:pt x="10933" y="2521"/>
                    <a:pt x="11248" y="2458"/>
                    <a:pt x="11531" y="2363"/>
                  </a:cubicBezTo>
                  <a:cubicBezTo>
                    <a:pt x="11720" y="2300"/>
                    <a:pt x="11815" y="2080"/>
                    <a:pt x="11720" y="1922"/>
                  </a:cubicBezTo>
                  <a:cubicBezTo>
                    <a:pt x="11674" y="1784"/>
                    <a:pt x="11560" y="1696"/>
                    <a:pt x="11429" y="1696"/>
                  </a:cubicBezTo>
                  <a:cubicBezTo>
                    <a:pt x="11380" y="1696"/>
                    <a:pt x="11330" y="1708"/>
                    <a:pt x="11279" y="1733"/>
                  </a:cubicBezTo>
                  <a:cubicBezTo>
                    <a:pt x="11059" y="1796"/>
                    <a:pt x="10870" y="1891"/>
                    <a:pt x="10618" y="1922"/>
                  </a:cubicBezTo>
                  <a:cubicBezTo>
                    <a:pt x="10460" y="1576"/>
                    <a:pt x="10113" y="1324"/>
                    <a:pt x="9704" y="1324"/>
                  </a:cubicBezTo>
                  <a:cubicBezTo>
                    <a:pt x="9294" y="1324"/>
                    <a:pt x="8916" y="1576"/>
                    <a:pt x="8790" y="1954"/>
                  </a:cubicBezTo>
                  <a:cubicBezTo>
                    <a:pt x="8255" y="1891"/>
                    <a:pt x="8003" y="1733"/>
                    <a:pt x="7278" y="1324"/>
                  </a:cubicBezTo>
                  <a:lnTo>
                    <a:pt x="6963" y="1166"/>
                  </a:lnTo>
                  <a:lnTo>
                    <a:pt x="6963" y="1040"/>
                  </a:lnTo>
                  <a:cubicBezTo>
                    <a:pt x="6963" y="441"/>
                    <a:pt x="6490" y="0"/>
                    <a:pt x="58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85"/>
            <p:cNvSpPr/>
            <p:nvPr/>
          </p:nvSpPr>
          <p:spPr>
            <a:xfrm>
              <a:off x="4332975" y="3851850"/>
              <a:ext cx="157550" cy="34700"/>
            </a:xfrm>
            <a:custGeom>
              <a:avLst/>
              <a:gdLst/>
              <a:ahLst/>
              <a:cxnLst/>
              <a:rect l="l" t="t" r="r" b="b"/>
              <a:pathLst>
                <a:path w="6302" h="1388" extrusionOk="0">
                  <a:moveTo>
                    <a:pt x="693" y="1"/>
                  </a:moveTo>
                  <a:cubicBezTo>
                    <a:pt x="315" y="1"/>
                    <a:pt x="0" y="316"/>
                    <a:pt x="0" y="694"/>
                  </a:cubicBezTo>
                  <a:lnTo>
                    <a:pt x="0" y="1040"/>
                  </a:lnTo>
                  <a:cubicBezTo>
                    <a:pt x="0" y="1261"/>
                    <a:pt x="158" y="1387"/>
                    <a:pt x="347" y="1387"/>
                  </a:cubicBezTo>
                  <a:lnTo>
                    <a:pt x="5955" y="1387"/>
                  </a:lnTo>
                  <a:cubicBezTo>
                    <a:pt x="6144" y="1356"/>
                    <a:pt x="6301" y="1198"/>
                    <a:pt x="6301" y="1040"/>
                  </a:cubicBezTo>
                  <a:lnTo>
                    <a:pt x="6301" y="694"/>
                  </a:lnTo>
                  <a:cubicBezTo>
                    <a:pt x="6301" y="316"/>
                    <a:pt x="59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55" name="Google Shape;7355;p85"/>
          <p:cNvGrpSpPr/>
          <p:nvPr/>
        </p:nvGrpSpPr>
        <p:grpSpPr>
          <a:xfrm>
            <a:off x="5745154" y="3673356"/>
            <a:ext cx="352886" cy="349133"/>
            <a:chOff x="4263650" y="3963700"/>
            <a:chExt cx="298550" cy="295375"/>
          </a:xfrm>
        </p:grpSpPr>
        <p:sp>
          <p:nvSpPr>
            <p:cNvPr id="7356" name="Google Shape;7356;p85"/>
            <p:cNvSpPr/>
            <p:nvPr/>
          </p:nvSpPr>
          <p:spPr>
            <a:xfrm>
              <a:off x="4384950" y="3963700"/>
              <a:ext cx="53575" cy="51225"/>
            </a:xfrm>
            <a:custGeom>
              <a:avLst/>
              <a:gdLst/>
              <a:ahLst/>
              <a:cxnLst/>
              <a:rect l="l" t="t" r="r" b="b"/>
              <a:pathLst>
                <a:path w="2143" h="2049" extrusionOk="0">
                  <a:moveTo>
                    <a:pt x="1072" y="1"/>
                  </a:moveTo>
                  <a:cubicBezTo>
                    <a:pt x="473" y="1"/>
                    <a:pt x="1" y="473"/>
                    <a:pt x="1" y="1040"/>
                  </a:cubicBezTo>
                  <a:cubicBezTo>
                    <a:pt x="1" y="1607"/>
                    <a:pt x="473" y="2048"/>
                    <a:pt x="1072" y="2048"/>
                  </a:cubicBezTo>
                  <a:cubicBezTo>
                    <a:pt x="1670" y="2048"/>
                    <a:pt x="2143" y="1576"/>
                    <a:pt x="2143" y="1040"/>
                  </a:cubicBezTo>
                  <a:cubicBezTo>
                    <a:pt x="2143" y="442"/>
                    <a:pt x="1670"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85"/>
            <p:cNvSpPr/>
            <p:nvPr/>
          </p:nvSpPr>
          <p:spPr>
            <a:xfrm>
              <a:off x="43156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607" y="2048"/>
                    <a:pt x="2048" y="1576"/>
                    <a:pt x="2048" y="1040"/>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85"/>
            <p:cNvSpPr/>
            <p:nvPr/>
          </p:nvSpPr>
          <p:spPr>
            <a:xfrm>
              <a:off x="4455850" y="4136975"/>
              <a:ext cx="51200" cy="51225"/>
            </a:xfrm>
            <a:custGeom>
              <a:avLst/>
              <a:gdLst/>
              <a:ahLst/>
              <a:cxnLst/>
              <a:rect l="l" t="t" r="r" b="b"/>
              <a:pathLst>
                <a:path w="2048" h="2049" extrusionOk="0">
                  <a:moveTo>
                    <a:pt x="1040" y="1"/>
                  </a:moveTo>
                  <a:cubicBezTo>
                    <a:pt x="473" y="1"/>
                    <a:pt x="0" y="473"/>
                    <a:pt x="0" y="1040"/>
                  </a:cubicBezTo>
                  <a:cubicBezTo>
                    <a:pt x="0" y="1576"/>
                    <a:pt x="473" y="2048"/>
                    <a:pt x="1040" y="2048"/>
                  </a:cubicBezTo>
                  <a:cubicBezTo>
                    <a:pt x="1575" y="2048"/>
                    <a:pt x="2048" y="1576"/>
                    <a:pt x="2048" y="1040"/>
                  </a:cubicBezTo>
                  <a:cubicBezTo>
                    <a:pt x="2048" y="473"/>
                    <a:pt x="1575"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85"/>
            <p:cNvSpPr/>
            <p:nvPr/>
          </p:nvSpPr>
          <p:spPr>
            <a:xfrm>
              <a:off x="4263650" y="4085000"/>
              <a:ext cx="298550" cy="122100"/>
            </a:xfrm>
            <a:custGeom>
              <a:avLst/>
              <a:gdLst/>
              <a:ahLst/>
              <a:cxnLst/>
              <a:rect l="l" t="t" r="r" b="b"/>
              <a:pathLst>
                <a:path w="11942" h="4884" extrusionOk="0">
                  <a:moveTo>
                    <a:pt x="1545" y="0"/>
                  </a:moveTo>
                  <a:cubicBezTo>
                    <a:pt x="1041" y="0"/>
                    <a:pt x="599" y="347"/>
                    <a:pt x="505" y="851"/>
                  </a:cubicBezTo>
                  <a:lnTo>
                    <a:pt x="64" y="3655"/>
                  </a:lnTo>
                  <a:cubicBezTo>
                    <a:pt x="1" y="3970"/>
                    <a:pt x="95" y="4253"/>
                    <a:pt x="284" y="4474"/>
                  </a:cubicBezTo>
                  <a:cubicBezTo>
                    <a:pt x="410" y="4631"/>
                    <a:pt x="599" y="4757"/>
                    <a:pt x="788" y="4789"/>
                  </a:cubicBezTo>
                  <a:cubicBezTo>
                    <a:pt x="1009" y="4442"/>
                    <a:pt x="1324" y="4127"/>
                    <a:pt x="1639" y="3938"/>
                  </a:cubicBezTo>
                  <a:cubicBezTo>
                    <a:pt x="1513" y="3686"/>
                    <a:pt x="1419" y="3434"/>
                    <a:pt x="1419" y="3151"/>
                  </a:cubicBezTo>
                  <a:cubicBezTo>
                    <a:pt x="1419" y="2206"/>
                    <a:pt x="2206" y="1418"/>
                    <a:pt x="3151" y="1418"/>
                  </a:cubicBezTo>
                  <a:cubicBezTo>
                    <a:pt x="4097" y="1418"/>
                    <a:pt x="4884" y="2206"/>
                    <a:pt x="4884" y="3151"/>
                  </a:cubicBezTo>
                  <a:cubicBezTo>
                    <a:pt x="4884" y="3434"/>
                    <a:pt x="4821" y="3686"/>
                    <a:pt x="4695" y="3938"/>
                  </a:cubicBezTo>
                  <a:cubicBezTo>
                    <a:pt x="5042" y="4159"/>
                    <a:pt x="5325" y="4474"/>
                    <a:pt x="5577" y="4883"/>
                  </a:cubicBezTo>
                  <a:lnTo>
                    <a:pt x="6396" y="4883"/>
                  </a:lnTo>
                  <a:cubicBezTo>
                    <a:pt x="6585" y="4537"/>
                    <a:pt x="6900" y="4159"/>
                    <a:pt x="7247" y="3938"/>
                  </a:cubicBezTo>
                  <a:cubicBezTo>
                    <a:pt x="7152" y="3686"/>
                    <a:pt x="7058" y="3434"/>
                    <a:pt x="7058" y="3151"/>
                  </a:cubicBezTo>
                  <a:cubicBezTo>
                    <a:pt x="7058" y="2206"/>
                    <a:pt x="7846" y="1418"/>
                    <a:pt x="8791" y="1418"/>
                  </a:cubicBezTo>
                  <a:cubicBezTo>
                    <a:pt x="9736" y="1418"/>
                    <a:pt x="10524" y="2206"/>
                    <a:pt x="10524" y="3151"/>
                  </a:cubicBezTo>
                  <a:cubicBezTo>
                    <a:pt x="10524" y="3434"/>
                    <a:pt x="10461" y="3686"/>
                    <a:pt x="10334" y="3938"/>
                  </a:cubicBezTo>
                  <a:cubicBezTo>
                    <a:pt x="10681" y="4159"/>
                    <a:pt x="10965" y="4442"/>
                    <a:pt x="11154" y="4789"/>
                  </a:cubicBezTo>
                  <a:cubicBezTo>
                    <a:pt x="11343" y="4757"/>
                    <a:pt x="11563" y="4631"/>
                    <a:pt x="11658" y="4474"/>
                  </a:cubicBezTo>
                  <a:cubicBezTo>
                    <a:pt x="11878" y="4253"/>
                    <a:pt x="11941" y="3938"/>
                    <a:pt x="11910" y="3655"/>
                  </a:cubicBezTo>
                  <a:lnTo>
                    <a:pt x="11343" y="851"/>
                  </a:lnTo>
                  <a:cubicBezTo>
                    <a:pt x="11280" y="347"/>
                    <a:pt x="10839" y="0"/>
                    <a:pt x="103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85"/>
            <p:cNvSpPr/>
            <p:nvPr/>
          </p:nvSpPr>
          <p:spPr>
            <a:xfrm>
              <a:off x="4431425" y="4196825"/>
              <a:ext cx="104000" cy="62250"/>
            </a:xfrm>
            <a:custGeom>
              <a:avLst/>
              <a:gdLst/>
              <a:ahLst/>
              <a:cxnLst/>
              <a:rect l="l" t="t" r="r" b="b"/>
              <a:pathLst>
                <a:path w="4160" h="2490" extrusionOk="0">
                  <a:moveTo>
                    <a:pt x="977" y="1"/>
                  </a:moveTo>
                  <a:cubicBezTo>
                    <a:pt x="536" y="284"/>
                    <a:pt x="189" y="694"/>
                    <a:pt x="63" y="1198"/>
                  </a:cubicBezTo>
                  <a:cubicBezTo>
                    <a:pt x="32" y="1387"/>
                    <a:pt x="0" y="1576"/>
                    <a:pt x="0" y="1797"/>
                  </a:cubicBezTo>
                  <a:lnTo>
                    <a:pt x="0" y="2143"/>
                  </a:lnTo>
                  <a:cubicBezTo>
                    <a:pt x="0" y="2332"/>
                    <a:pt x="158" y="2490"/>
                    <a:pt x="347" y="2490"/>
                  </a:cubicBezTo>
                  <a:lnTo>
                    <a:pt x="3813" y="2490"/>
                  </a:lnTo>
                  <a:cubicBezTo>
                    <a:pt x="4002" y="2490"/>
                    <a:pt x="4159" y="2332"/>
                    <a:pt x="4159" y="2143"/>
                  </a:cubicBezTo>
                  <a:lnTo>
                    <a:pt x="4159" y="1797"/>
                  </a:lnTo>
                  <a:cubicBezTo>
                    <a:pt x="4096" y="1576"/>
                    <a:pt x="4065" y="1356"/>
                    <a:pt x="4002" y="1198"/>
                  </a:cubicBezTo>
                  <a:cubicBezTo>
                    <a:pt x="3844" y="694"/>
                    <a:pt x="3529" y="284"/>
                    <a:pt x="3119" y="1"/>
                  </a:cubicBezTo>
                  <a:cubicBezTo>
                    <a:pt x="2804" y="253"/>
                    <a:pt x="2426" y="410"/>
                    <a:pt x="2048" y="410"/>
                  </a:cubicBezTo>
                  <a:cubicBezTo>
                    <a:pt x="1639" y="410"/>
                    <a:pt x="1261" y="253"/>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85"/>
            <p:cNvSpPr/>
            <p:nvPr/>
          </p:nvSpPr>
          <p:spPr>
            <a:xfrm>
              <a:off x="4359750" y="4022775"/>
              <a:ext cx="104775" cy="44125"/>
            </a:xfrm>
            <a:custGeom>
              <a:avLst/>
              <a:gdLst/>
              <a:ahLst/>
              <a:cxnLst/>
              <a:rect l="l" t="t" r="r" b="b"/>
              <a:pathLst>
                <a:path w="4191" h="1765" extrusionOk="0">
                  <a:moveTo>
                    <a:pt x="1009" y="0"/>
                  </a:moveTo>
                  <a:cubicBezTo>
                    <a:pt x="379" y="347"/>
                    <a:pt x="0" y="1040"/>
                    <a:pt x="0" y="1765"/>
                  </a:cubicBezTo>
                  <a:lnTo>
                    <a:pt x="4191" y="1765"/>
                  </a:lnTo>
                  <a:cubicBezTo>
                    <a:pt x="4191" y="1040"/>
                    <a:pt x="3813" y="347"/>
                    <a:pt x="3214" y="0"/>
                  </a:cubicBezTo>
                  <a:cubicBezTo>
                    <a:pt x="2899" y="252"/>
                    <a:pt x="2521" y="378"/>
                    <a:pt x="2111" y="378"/>
                  </a:cubicBezTo>
                  <a:cubicBezTo>
                    <a:pt x="1733" y="378"/>
                    <a:pt x="1324" y="252"/>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85"/>
            <p:cNvSpPr/>
            <p:nvPr/>
          </p:nvSpPr>
          <p:spPr>
            <a:xfrm>
              <a:off x="4291225" y="4196825"/>
              <a:ext cx="102425" cy="62250"/>
            </a:xfrm>
            <a:custGeom>
              <a:avLst/>
              <a:gdLst/>
              <a:ahLst/>
              <a:cxnLst/>
              <a:rect l="l" t="t" r="r" b="b"/>
              <a:pathLst>
                <a:path w="4097" h="2490" extrusionOk="0">
                  <a:moveTo>
                    <a:pt x="1009" y="1"/>
                  </a:moveTo>
                  <a:cubicBezTo>
                    <a:pt x="568" y="284"/>
                    <a:pt x="221" y="694"/>
                    <a:pt x="95" y="1198"/>
                  </a:cubicBezTo>
                  <a:cubicBezTo>
                    <a:pt x="64" y="1387"/>
                    <a:pt x="1" y="1576"/>
                    <a:pt x="1" y="1797"/>
                  </a:cubicBezTo>
                  <a:lnTo>
                    <a:pt x="1" y="2143"/>
                  </a:lnTo>
                  <a:cubicBezTo>
                    <a:pt x="1" y="2332"/>
                    <a:pt x="158" y="2490"/>
                    <a:pt x="379" y="2490"/>
                  </a:cubicBezTo>
                  <a:lnTo>
                    <a:pt x="3844" y="2490"/>
                  </a:lnTo>
                  <a:cubicBezTo>
                    <a:pt x="3939" y="2490"/>
                    <a:pt x="4096" y="2332"/>
                    <a:pt x="4096" y="2143"/>
                  </a:cubicBezTo>
                  <a:lnTo>
                    <a:pt x="4096" y="1797"/>
                  </a:lnTo>
                  <a:cubicBezTo>
                    <a:pt x="4096" y="1576"/>
                    <a:pt x="4065" y="1356"/>
                    <a:pt x="4033" y="1198"/>
                  </a:cubicBezTo>
                  <a:cubicBezTo>
                    <a:pt x="3876" y="694"/>
                    <a:pt x="3561" y="284"/>
                    <a:pt x="3120" y="1"/>
                  </a:cubicBezTo>
                  <a:cubicBezTo>
                    <a:pt x="2804" y="253"/>
                    <a:pt x="2458" y="410"/>
                    <a:pt x="2048" y="410"/>
                  </a:cubicBezTo>
                  <a:cubicBezTo>
                    <a:pt x="1670" y="410"/>
                    <a:pt x="1261" y="253"/>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63" name="Google Shape;7363;p85"/>
          <p:cNvGrpSpPr/>
          <p:nvPr/>
        </p:nvGrpSpPr>
        <p:grpSpPr>
          <a:xfrm>
            <a:off x="8023491" y="2748809"/>
            <a:ext cx="226264" cy="350079"/>
            <a:chOff x="6164975" y="3211525"/>
            <a:chExt cx="191425" cy="296175"/>
          </a:xfrm>
        </p:grpSpPr>
        <p:sp>
          <p:nvSpPr>
            <p:cNvPr id="7364" name="Google Shape;7364;p85"/>
            <p:cNvSpPr/>
            <p:nvPr/>
          </p:nvSpPr>
          <p:spPr>
            <a:xfrm>
              <a:off x="6269750" y="3371400"/>
              <a:ext cx="68525" cy="84300"/>
            </a:xfrm>
            <a:custGeom>
              <a:avLst/>
              <a:gdLst/>
              <a:ahLst/>
              <a:cxnLst/>
              <a:rect l="l" t="t" r="r" b="b"/>
              <a:pathLst>
                <a:path w="2741" h="3372" extrusionOk="0">
                  <a:moveTo>
                    <a:pt x="1670" y="1"/>
                  </a:moveTo>
                  <a:cubicBezTo>
                    <a:pt x="1166" y="316"/>
                    <a:pt x="599" y="505"/>
                    <a:pt x="0" y="568"/>
                  </a:cubicBezTo>
                  <a:lnTo>
                    <a:pt x="0" y="1482"/>
                  </a:lnTo>
                  <a:lnTo>
                    <a:pt x="1890" y="3372"/>
                  </a:lnTo>
                  <a:lnTo>
                    <a:pt x="2741" y="3372"/>
                  </a:lnTo>
                  <a:lnTo>
                    <a:pt x="2741" y="3340"/>
                  </a:lnTo>
                  <a:lnTo>
                    <a:pt x="2741" y="2301"/>
                  </a:lnTo>
                  <a:cubicBezTo>
                    <a:pt x="2741" y="1356"/>
                    <a:pt x="2300" y="536"/>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85"/>
            <p:cNvSpPr/>
            <p:nvPr/>
          </p:nvSpPr>
          <p:spPr>
            <a:xfrm>
              <a:off x="6228775" y="3424175"/>
              <a:ext cx="62250" cy="30750"/>
            </a:xfrm>
            <a:custGeom>
              <a:avLst/>
              <a:gdLst/>
              <a:ahLst/>
              <a:cxnLst/>
              <a:rect l="l" t="t" r="r" b="b"/>
              <a:pathLst>
                <a:path w="2490" h="1230" extrusionOk="0">
                  <a:moveTo>
                    <a:pt x="1229" y="1"/>
                  </a:moveTo>
                  <a:lnTo>
                    <a:pt x="1" y="1229"/>
                  </a:lnTo>
                  <a:lnTo>
                    <a:pt x="2490" y="1229"/>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85"/>
            <p:cNvSpPr/>
            <p:nvPr/>
          </p:nvSpPr>
          <p:spPr>
            <a:xfrm>
              <a:off x="6182300" y="3369825"/>
              <a:ext cx="69350" cy="85100"/>
            </a:xfrm>
            <a:custGeom>
              <a:avLst/>
              <a:gdLst/>
              <a:ahLst/>
              <a:cxnLst/>
              <a:rect l="l" t="t" r="r" b="b"/>
              <a:pathLst>
                <a:path w="2774" h="3404" extrusionOk="0">
                  <a:moveTo>
                    <a:pt x="1072" y="1"/>
                  </a:moveTo>
                  <a:cubicBezTo>
                    <a:pt x="411" y="599"/>
                    <a:pt x="1" y="1419"/>
                    <a:pt x="1" y="2332"/>
                  </a:cubicBezTo>
                  <a:lnTo>
                    <a:pt x="1" y="3403"/>
                  </a:lnTo>
                  <a:lnTo>
                    <a:pt x="883" y="3403"/>
                  </a:lnTo>
                  <a:lnTo>
                    <a:pt x="2773" y="1513"/>
                  </a:lnTo>
                  <a:lnTo>
                    <a:pt x="2773" y="599"/>
                  </a:lnTo>
                  <a:cubicBezTo>
                    <a:pt x="2143" y="568"/>
                    <a:pt x="1576" y="316"/>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85"/>
            <p:cNvSpPr/>
            <p:nvPr/>
          </p:nvSpPr>
          <p:spPr>
            <a:xfrm>
              <a:off x="6164975" y="3472225"/>
              <a:ext cx="191425" cy="35475"/>
            </a:xfrm>
            <a:custGeom>
              <a:avLst/>
              <a:gdLst/>
              <a:ahLst/>
              <a:cxnLst/>
              <a:rect l="l" t="t" r="r" b="b"/>
              <a:pathLst>
                <a:path w="7657" h="1419" extrusionOk="0">
                  <a:moveTo>
                    <a:pt x="725" y="1"/>
                  </a:moveTo>
                  <a:cubicBezTo>
                    <a:pt x="316" y="1"/>
                    <a:pt x="1" y="316"/>
                    <a:pt x="1" y="725"/>
                  </a:cubicBezTo>
                  <a:cubicBezTo>
                    <a:pt x="1" y="1103"/>
                    <a:pt x="316" y="1418"/>
                    <a:pt x="725" y="1418"/>
                  </a:cubicBezTo>
                  <a:lnTo>
                    <a:pt x="6932" y="1418"/>
                  </a:lnTo>
                  <a:cubicBezTo>
                    <a:pt x="7341" y="1418"/>
                    <a:pt x="7657" y="1103"/>
                    <a:pt x="7657" y="725"/>
                  </a:cubicBezTo>
                  <a:cubicBezTo>
                    <a:pt x="7594" y="316"/>
                    <a:pt x="7278" y="1"/>
                    <a:pt x="69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85"/>
            <p:cNvSpPr/>
            <p:nvPr/>
          </p:nvSpPr>
          <p:spPr>
            <a:xfrm>
              <a:off x="6164975" y="3211525"/>
              <a:ext cx="191425" cy="35475"/>
            </a:xfrm>
            <a:custGeom>
              <a:avLst/>
              <a:gdLst/>
              <a:ahLst/>
              <a:cxnLst/>
              <a:rect l="l" t="t" r="r" b="b"/>
              <a:pathLst>
                <a:path w="7657" h="1419" extrusionOk="0">
                  <a:moveTo>
                    <a:pt x="725" y="0"/>
                  </a:moveTo>
                  <a:cubicBezTo>
                    <a:pt x="316" y="0"/>
                    <a:pt x="1" y="315"/>
                    <a:pt x="1" y="725"/>
                  </a:cubicBezTo>
                  <a:cubicBezTo>
                    <a:pt x="1" y="1103"/>
                    <a:pt x="316" y="1418"/>
                    <a:pt x="725" y="1418"/>
                  </a:cubicBezTo>
                  <a:lnTo>
                    <a:pt x="6932" y="1418"/>
                  </a:lnTo>
                  <a:cubicBezTo>
                    <a:pt x="7341" y="1418"/>
                    <a:pt x="7657" y="1103"/>
                    <a:pt x="7657" y="725"/>
                  </a:cubicBezTo>
                  <a:cubicBezTo>
                    <a:pt x="7594" y="284"/>
                    <a:pt x="7278" y="0"/>
                    <a:pt x="69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85"/>
            <p:cNvSpPr/>
            <p:nvPr/>
          </p:nvSpPr>
          <p:spPr>
            <a:xfrm>
              <a:off x="6183100" y="3262725"/>
              <a:ext cx="155175" cy="35650"/>
            </a:xfrm>
            <a:custGeom>
              <a:avLst/>
              <a:gdLst/>
              <a:ahLst/>
              <a:cxnLst/>
              <a:rect l="l" t="t" r="r" b="b"/>
              <a:pathLst>
                <a:path w="6207" h="1426" extrusionOk="0">
                  <a:moveTo>
                    <a:pt x="0" y="0"/>
                  </a:moveTo>
                  <a:lnTo>
                    <a:pt x="0" y="441"/>
                  </a:lnTo>
                  <a:lnTo>
                    <a:pt x="568" y="788"/>
                  </a:lnTo>
                  <a:cubicBezTo>
                    <a:pt x="1355" y="1213"/>
                    <a:pt x="2237" y="1426"/>
                    <a:pt x="3112" y="1426"/>
                  </a:cubicBezTo>
                  <a:cubicBezTo>
                    <a:pt x="3986" y="1426"/>
                    <a:pt x="4852" y="1213"/>
                    <a:pt x="5608" y="788"/>
                  </a:cubicBezTo>
                  <a:lnTo>
                    <a:pt x="6207" y="441"/>
                  </a:lnTo>
                  <a:lnTo>
                    <a:pt x="62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85"/>
            <p:cNvSpPr/>
            <p:nvPr/>
          </p:nvSpPr>
          <p:spPr>
            <a:xfrm>
              <a:off x="6181525" y="3294225"/>
              <a:ext cx="155975" cy="74050"/>
            </a:xfrm>
            <a:custGeom>
              <a:avLst/>
              <a:gdLst/>
              <a:ahLst/>
              <a:cxnLst/>
              <a:rect l="l" t="t" r="r" b="b"/>
              <a:pathLst>
                <a:path w="6239" h="2962" extrusionOk="0">
                  <a:moveTo>
                    <a:pt x="0" y="0"/>
                  </a:moveTo>
                  <a:cubicBezTo>
                    <a:pt x="126" y="1607"/>
                    <a:pt x="1481" y="2962"/>
                    <a:pt x="3119" y="2962"/>
                  </a:cubicBezTo>
                  <a:cubicBezTo>
                    <a:pt x="4758" y="2962"/>
                    <a:pt x="6112" y="1607"/>
                    <a:pt x="6238" y="0"/>
                  </a:cubicBezTo>
                  <a:lnTo>
                    <a:pt x="6238" y="0"/>
                  </a:lnTo>
                  <a:lnTo>
                    <a:pt x="5986" y="126"/>
                  </a:lnTo>
                  <a:cubicBezTo>
                    <a:pt x="5136" y="631"/>
                    <a:pt x="4096" y="883"/>
                    <a:pt x="3119" y="883"/>
                  </a:cubicBezTo>
                  <a:cubicBezTo>
                    <a:pt x="2143" y="883"/>
                    <a:pt x="1166" y="631"/>
                    <a:pt x="252" y="126"/>
                  </a:cubicBez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1" name="Google Shape;7371;p85"/>
          <p:cNvGrpSpPr/>
          <p:nvPr/>
        </p:nvGrpSpPr>
        <p:grpSpPr>
          <a:xfrm>
            <a:off x="5285528" y="1397084"/>
            <a:ext cx="352886" cy="350049"/>
            <a:chOff x="946175" y="3253275"/>
            <a:chExt cx="298550" cy="296150"/>
          </a:xfrm>
        </p:grpSpPr>
        <p:sp>
          <p:nvSpPr>
            <p:cNvPr id="7372" name="Google Shape;7372;p85"/>
            <p:cNvSpPr/>
            <p:nvPr/>
          </p:nvSpPr>
          <p:spPr>
            <a:xfrm>
              <a:off x="946175" y="3253275"/>
              <a:ext cx="209550" cy="261500"/>
            </a:xfrm>
            <a:custGeom>
              <a:avLst/>
              <a:gdLst/>
              <a:ahLst/>
              <a:cxnLst/>
              <a:rect l="l" t="t" r="r" b="b"/>
              <a:pathLst>
                <a:path w="8382" h="10460" extrusionOk="0">
                  <a:moveTo>
                    <a:pt x="348" y="0"/>
                  </a:moveTo>
                  <a:cubicBezTo>
                    <a:pt x="158" y="0"/>
                    <a:pt x="1" y="158"/>
                    <a:pt x="1" y="347"/>
                  </a:cubicBezTo>
                  <a:lnTo>
                    <a:pt x="1" y="10113"/>
                  </a:lnTo>
                  <a:cubicBezTo>
                    <a:pt x="1" y="10302"/>
                    <a:pt x="158" y="10460"/>
                    <a:pt x="348" y="10460"/>
                  </a:cubicBezTo>
                  <a:lnTo>
                    <a:pt x="694" y="10460"/>
                  </a:lnTo>
                  <a:lnTo>
                    <a:pt x="694" y="3875"/>
                  </a:lnTo>
                  <a:cubicBezTo>
                    <a:pt x="694" y="3623"/>
                    <a:pt x="820" y="3340"/>
                    <a:pt x="1009" y="3151"/>
                  </a:cubicBezTo>
                  <a:lnTo>
                    <a:pt x="3151" y="1008"/>
                  </a:lnTo>
                  <a:cubicBezTo>
                    <a:pt x="3340" y="819"/>
                    <a:pt x="3624" y="693"/>
                    <a:pt x="3908" y="693"/>
                  </a:cubicBezTo>
                  <a:lnTo>
                    <a:pt x="8381" y="693"/>
                  </a:lnTo>
                  <a:lnTo>
                    <a:pt x="8381" y="347"/>
                  </a:lnTo>
                  <a:cubicBezTo>
                    <a:pt x="8381" y="158"/>
                    <a:pt x="8224" y="0"/>
                    <a:pt x="8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85"/>
            <p:cNvSpPr/>
            <p:nvPr/>
          </p:nvSpPr>
          <p:spPr>
            <a:xfrm>
              <a:off x="986350" y="3293425"/>
              <a:ext cx="47300" cy="48075"/>
            </a:xfrm>
            <a:custGeom>
              <a:avLst/>
              <a:gdLst/>
              <a:ahLst/>
              <a:cxnLst/>
              <a:rect l="l" t="t" r="r" b="b"/>
              <a:pathLst>
                <a:path w="1892" h="1923" extrusionOk="0">
                  <a:moveTo>
                    <a:pt x="1891" y="1"/>
                  </a:moveTo>
                  <a:lnTo>
                    <a:pt x="1" y="1923"/>
                  </a:lnTo>
                  <a:lnTo>
                    <a:pt x="1891" y="1923"/>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85"/>
            <p:cNvSpPr/>
            <p:nvPr/>
          </p:nvSpPr>
          <p:spPr>
            <a:xfrm>
              <a:off x="1051725" y="3359600"/>
              <a:ext cx="122100" cy="121325"/>
            </a:xfrm>
            <a:custGeom>
              <a:avLst/>
              <a:gdLst/>
              <a:ahLst/>
              <a:cxnLst/>
              <a:rect l="l" t="t" r="r" b="b"/>
              <a:pathLst>
                <a:path w="4884" h="4853" extrusionOk="0">
                  <a:moveTo>
                    <a:pt x="2427" y="0"/>
                  </a:moveTo>
                  <a:cubicBezTo>
                    <a:pt x="1103" y="0"/>
                    <a:pt x="1" y="1103"/>
                    <a:pt x="1" y="2426"/>
                  </a:cubicBezTo>
                  <a:cubicBezTo>
                    <a:pt x="1" y="3749"/>
                    <a:pt x="1103" y="4852"/>
                    <a:pt x="2427" y="4852"/>
                  </a:cubicBezTo>
                  <a:cubicBezTo>
                    <a:pt x="3781" y="4852"/>
                    <a:pt x="4884" y="3749"/>
                    <a:pt x="4884" y="2426"/>
                  </a:cubicBez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85"/>
            <p:cNvSpPr/>
            <p:nvPr/>
          </p:nvSpPr>
          <p:spPr>
            <a:xfrm>
              <a:off x="980050" y="3289500"/>
              <a:ext cx="192200" cy="242600"/>
            </a:xfrm>
            <a:custGeom>
              <a:avLst/>
              <a:gdLst/>
              <a:ahLst/>
              <a:cxnLst/>
              <a:rect l="l" t="t" r="r" b="b"/>
              <a:pathLst>
                <a:path w="7688" h="9704" extrusionOk="0">
                  <a:moveTo>
                    <a:pt x="2868" y="0"/>
                  </a:moveTo>
                  <a:lnTo>
                    <a:pt x="2868" y="2426"/>
                  </a:lnTo>
                  <a:cubicBezTo>
                    <a:pt x="2868" y="2647"/>
                    <a:pt x="2679" y="2804"/>
                    <a:pt x="2490" y="2804"/>
                  </a:cubicBezTo>
                  <a:lnTo>
                    <a:pt x="1" y="2804"/>
                  </a:lnTo>
                  <a:lnTo>
                    <a:pt x="1" y="9357"/>
                  </a:lnTo>
                  <a:cubicBezTo>
                    <a:pt x="1" y="9578"/>
                    <a:pt x="190" y="9704"/>
                    <a:pt x="379" y="9704"/>
                  </a:cubicBezTo>
                  <a:lnTo>
                    <a:pt x="7341" y="9704"/>
                  </a:lnTo>
                  <a:cubicBezTo>
                    <a:pt x="7467" y="9704"/>
                    <a:pt x="7593" y="9641"/>
                    <a:pt x="7625" y="9578"/>
                  </a:cubicBezTo>
                  <a:lnTo>
                    <a:pt x="6239" y="8192"/>
                  </a:lnTo>
                  <a:cubicBezTo>
                    <a:pt x="5924" y="8318"/>
                    <a:pt x="5609" y="8349"/>
                    <a:pt x="5262" y="8349"/>
                  </a:cubicBezTo>
                  <a:cubicBezTo>
                    <a:pt x="3529" y="8349"/>
                    <a:pt x="2143" y="6931"/>
                    <a:pt x="2143" y="5230"/>
                  </a:cubicBezTo>
                  <a:cubicBezTo>
                    <a:pt x="2143" y="3529"/>
                    <a:pt x="3561" y="2111"/>
                    <a:pt x="5262" y="2111"/>
                  </a:cubicBezTo>
                  <a:cubicBezTo>
                    <a:pt x="6239" y="2111"/>
                    <a:pt x="7121" y="2584"/>
                    <a:pt x="7688" y="3308"/>
                  </a:cubicBezTo>
                  <a:lnTo>
                    <a:pt x="7688" y="347"/>
                  </a:lnTo>
                  <a:cubicBezTo>
                    <a:pt x="7688" y="158"/>
                    <a:pt x="7530" y="0"/>
                    <a:pt x="73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85"/>
            <p:cNvSpPr/>
            <p:nvPr/>
          </p:nvSpPr>
          <p:spPr>
            <a:xfrm>
              <a:off x="1154125" y="3460400"/>
              <a:ext cx="90600" cy="89025"/>
            </a:xfrm>
            <a:custGeom>
              <a:avLst/>
              <a:gdLst/>
              <a:ahLst/>
              <a:cxnLst/>
              <a:rect l="l" t="t" r="r" b="b"/>
              <a:pathLst>
                <a:path w="3624" h="3561" extrusionOk="0">
                  <a:moveTo>
                    <a:pt x="977" y="1"/>
                  </a:moveTo>
                  <a:cubicBezTo>
                    <a:pt x="693" y="410"/>
                    <a:pt x="378" y="757"/>
                    <a:pt x="0" y="1009"/>
                  </a:cubicBezTo>
                  <a:lnTo>
                    <a:pt x="2363" y="3372"/>
                  </a:lnTo>
                  <a:cubicBezTo>
                    <a:pt x="2489" y="3498"/>
                    <a:pt x="2662" y="3561"/>
                    <a:pt x="2840" y="3561"/>
                  </a:cubicBezTo>
                  <a:cubicBezTo>
                    <a:pt x="3017" y="3561"/>
                    <a:pt x="3198" y="3498"/>
                    <a:pt x="3340" y="3372"/>
                  </a:cubicBezTo>
                  <a:cubicBezTo>
                    <a:pt x="3623" y="3088"/>
                    <a:pt x="3623" y="2647"/>
                    <a:pt x="3340" y="2364"/>
                  </a:cubicBezTo>
                  <a:lnTo>
                    <a:pt x="9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77" name="Google Shape;7377;p85"/>
          <p:cNvGrpSpPr/>
          <p:nvPr/>
        </p:nvGrpSpPr>
        <p:grpSpPr>
          <a:xfrm>
            <a:off x="5286459" y="1839048"/>
            <a:ext cx="351024" cy="347301"/>
            <a:chOff x="946175" y="3619500"/>
            <a:chExt cx="296975" cy="293825"/>
          </a:xfrm>
        </p:grpSpPr>
        <p:sp>
          <p:nvSpPr>
            <p:cNvPr id="7378" name="Google Shape;7378;p85"/>
            <p:cNvSpPr/>
            <p:nvPr/>
          </p:nvSpPr>
          <p:spPr>
            <a:xfrm>
              <a:off x="963525" y="3619500"/>
              <a:ext cx="207950" cy="293825"/>
            </a:xfrm>
            <a:custGeom>
              <a:avLst/>
              <a:gdLst/>
              <a:ahLst/>
              <a:cxnLst/>
              <a:rect l="l" t="t" r="r" b="b"/>
              <a:pathLst>
                <a:path w="8318" h="11753" extrusionOk="0">
                  <a:moveTo>
                    <a:pt x="3828" y="2742"/>
                  </a:moveTo>
                  <a:cubicBezTo>
                    <a:pt x="3915" y="2742"/>
                    <a:pt x="4001" y="2773"/>
                    <a:pt x="4064" y="2836"/>
                  </a:cubicBezTo>
                  <a:cubicBezTo>
                    <a:pt x="4253" y="2994"/>
                    <a:pt x="4253" y="3183"/>
                    <a:pt x="4096" y="3340"/>
                  </a:cubicBezTo>
                  <a:lnTo>
                    <a:pt x="2678" y="4695"/>
                  </a:lnTo>
                  <a:cubicBezTo>
                    <a:pt x="2615" y="4790"/>
                    <a:pt x="2520" y="4821"/>
                    <a:pt x="2457" y="4821"/>
                  </a:cubicBezTo>
                  <a:cubicBezTo>
                    <a:pt x="2363" y="4821"/>
                    <a:pt x="2268" y="4790"/>
                    <a:pt x="2205" y="4695"/>
                  </a:cubicBezTo>
                  <a:lnTo>
                    <a:pt x="1512" y="4002"/>
                  </a:lnTo>
                  <a:cubicBezTo>
                    <a:pt x="1386" y="3876"/>
                    <a:pt x="1386" y="3655"/>
                    <a:pt x="1512" y="3529"/>
                  </a:cubicBezTo>
                  <a:cubicBezTo>
                    <a:pt x="1575" y="3466"/>
                    <a:pt x="1662" y="3435"/>
                    <a:pt x="1749" y="3435"/>
                  </a:cubicBezTo>
                  <a:cubicBezTo>
                    <a:pt x="1835" y="3435"/>
                    <a:pt x="1922" y="3466"/>
                    <a:pt x="1985" y="3529"/>
                  </a:cubicBezTo>
                  <a:lnTo>
                    <a:pt x="2426" y="3971"/>
                  </a:lnTo>
                  <a:lnTo>
                    <a:pt x="3592" y="2836"/>
                  </a:lnTo>
                  <a:cubicBezTo>
                    <a:pt x="3655" y="2773"/>
                    <a:pt x="3741" y="2742"/>
                    <a:pt x="3828" y="2742"/>
                  </a:cubicBezTo>
                  <a:close/>
                  <a:moveTo>
                    <a:pt x="3828" y="4790"/>
                  </a:moveTo>
                  <a:cubicBezTo>
                    <a:pt x="3915" y="4790"/>
                    <a:pt x="4001" y="4821"/>
                    <a:pt x="4064" y="4884"/>
                  </a:cubicBezTo>
                  <a:cubicBezTo>
                    <a:pt x="4253" y="5042"/>
                    <a:pt x="4253" y="5262"/>
                    <a:pt x="4096" y="5388"/>
                  </a:cubicBezTo>
                  <a:lnTo>
                    <a:pt x="2678" y="6774"/>
                  </a:lnTo>
                  <a:cubicBezTo>
                    <a:pt x="2615" y="6837"/>
                    <a:pt x="2520" y="6869"/>
                    <a:pt x="2457" y="6869"/>
                  </a:cubicBezTo>
                  <a:cubicBezTo>
                    <a:pt x="2363" y="6869"/>
                    <a:pt x="2268" y="6837"/>
                    <a:pt x="2205" y="6774"/>
                  </a:cubicBezTo>
                  <a:lnTo>
                    <a:pt x="1512" y="6050"/>
                  </a:lnTo>
                  <a:cubicBezTo>
                    <a:pt x="1386" y="5924"/>
                    <a:pt x="1386" y="5703"/>
                    <a:pt x="1512" y="5577"/>
                  </a:cubicBezTo>
                  <a:cubicBezTo>
                    <a:pt x="1575" y="5514"/>
                    <a:pt x="1662" y="5483"/>
                    <a:pt x="1749" y="5483"/>
                  </a:cubicBezTo>
                  <a:cubicBezTo>
                    <a:pt x="1835" y="5483"/>
                    <a:pt x="1922" y="5514"/>
                    <a:pt x="1985" y="5577"/>
                  </a:cubicBezTo>
                  <a:lnTo>
                    <a:pt x="2426" y="6018"/>
                  </a:lnTo>
                  <a:lnTo>
                    <a:pt x="3592" y="4884"/>
                  </a:lnTo>
                  <a:cubicBezTo>
                    <a:pt x="3655" y="4821"/>
                    <a:pt x="3741" y="4790"/>
                    <a:pt x="3828" y="4790"/>
                  </a:cubicBezTo>
                  <a:close/>
                  <a:moveTo>
                    <a:pt x="3828" y="6869"/>
                  </a:moveTo>
                  <a:cubicBezTo>
                    <a:pt x="3915" y="6869"/>
                    <a:pt x="4001" y="6900"/>
                    <a:pt x="4064" y="6963"/>
                  </a:cubicBezTo>
                  <a:cubicBezTo>
                    <a:pt x="4253" y="7121"/>
                    <a:pt x="4253" y="7342"/>
                    <a:pt x="4096" y="7468"/>
                  </a:cubicBezTo>
                  <a:lnTo>
                    <a:pt x="2678" y="8854"/>
                  </a:lnTo>
                  <a:cubicBezTo>
                    <a:pt x="2615" y="8917"/>
                    <a:pt x="2520" y="8980"/>
                    <a:pt x="2457" y="8980"/>
                  </a:cubicBezTo>
                  <a:cubicBezTo>
                    <a:pt x="2363" y="8980"/>
                    <a:pt x="2268" y="8917"/>
                    <a:pt x="2205" y="8854"/>
                  </a:cubicBezTo>
                  <a:lnTo>
                    <a:pt x="1512" y="8129"/>
                  </a:lnTo>
                  <a:cubicBezTo>
                    <a:pt x="1386" y="8003"/>
                    <a:pt x="1386" y="7783"/>
                    <a:pt x="1512" y="7657"/>
                  </a:cubicBezTo>
                  <a:cubicBezTo>
                    <a:pt x="1575" y="7594"/>
                    <a:pt x="1662" y="7562"/>
                    <a:pt x="1749" y="7562"/>
                  </a:cubicBezTo>
                  <a:cubicBezTo>
                    <a:pt x="1835" y="7562"/>
                    <a:pt x="1922" y="7594"/>
                    <a:pt x="1985" y="7657"/>
                  </a:cubicBezTo>
                  <a:lnTo>
                    <a:pt x="2426" y="8098"/>
                  </a:lnTo>
                  <a:lnTo>
                    <a:pt x="3592" y="6963"/>
                  </a:lnTo>
                  <a:cubicBezTo>
                    <a:pt x="3655" y="6900"/>
                    <a:pt x="3741" y="6869"/>
                    <a:pt x="3828" y="6869"/>
                  </a:cubicBezTo>
                  <a:close/>
                  <a:moveTo>
                    <a:pt x="347" y="1"/>
                  </a:moveTo>
                  <a:cubicBezTo>
                    <a:pt x="158" y="1"/>
                    <a:pt x="0" y="158"/>
                    <a:pt x="0" y="347"/>
                  </a:cubicBezTo>
                  <a:lnTo>
                    <a:pt x="0" y="9673"/>
                  </a:lnTo>
                  <a:lnTo>
                    <a:pt x="6301" y="9673"/>
                  </a:lnTo>
                  <a:lnTo>
                    <a:pt x="6301" y="10397"/>
                  </a:lnTo>
                  <a:lnTo>
                    <a:pt x="6301" y="10744"/>
                  </a:lnTo>
                  <a:lnTo>
                    <a:pt x="6270" y="10744"/>
                  </a:lnTo>
                  <a:cubicBezTo>
                    <a:pt x="6270" y="11343"/>
                    <a:pt x="6742" y="11752"/>
                    <a:pt x="7278" y="11752"/>
                  </a:cubicBezTo>
                  <a:cubicBezTo>
                    <a:pt x="7876" y="11752"/>
                    <a:pt x="8317" y="11280"/>
                    <a:pt x="8317" y="10744"/>
                  </a:cubicBezTo>
                  <a:lnTo>
                    <a:pt x="8317" y="7972"/>
                  </a:lnTo>
                  <a:lnTo>
                    <a:pt x="7498" y="8822"/>
                  </a:lnTo>
                  <a:lnTo>
                    <a:pt x="5608" y="9547"/>
                  </a:lnTo>
                  <a:cubicBezTo>
                    <a:pt x="5497" y="9576"/>
                    <a:pt x="5390" y="9590"/>
                    <a:pt x="5288" y="9590"/>
                  </a:cubicBezTo>
                  <a:cubicBezTo>
                    <a:pt x="4954" y="9590"/>
                    <a:pt x="4674" y="9441"/>
                    <a:pt x="4505" y="9200"/>
                  </a:cubicBezTo>
                  <a:cubicBezTo>
                    <a:pt x="4316" y="8980"/>
                    <a:pt x="4222" y="8665"/>
                    <a:pt x="4316" y="8255"/>
                  </a:cubicBezTo>
                  <a:lnTo>
                    <a:pt x="5041" y="6365"/>
                  </a:lnTo>
                  <a:lnTo>
                    <a:pt x="8317" y="3088"/>
                  </a:lnTo>
                  <a:lnTo>
                    <a:pt x="8317" y="2773"/>
                  </a:lnTo>
                  <a:lnTo>
                    <a:pt x="5891" y="2773"/>
                  </a:lnTo>
                  <a:cubicBezTo>
                    <a:pt x="5671" y="2773"/>
                    <a:pt x="5513" y="2616"/>
                    <a:pt x="5513" y="2427"/>
                  </a:cubicBezTo>
                  <a:lnTo>
                    <a:pt x="5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85"/>
            <p:cNvSpPr/>
            <p:nvPr/>
          </p:nvSpPr>
          <p:spPr>
            <a:xfrm>
              <a:off x="1185625" y="3688025"/>
              <a:ext cx="57525" cy="55950"/>
            </a:xfrm>
            <a:custGeom>
              <a:avLst/>
              <a:gdLst/>
              <a:ahLst/>
              <a:cxnLst/>
              <a:rect l="l" t="t" r="r" b="b"/>
              <a:pathLst>
                <a:path w="2301" h="2238" extrusionOk="0">
                  <a:moveTo>
                    <a:pt x="1072" y="1"/>
                  </a:moveTo>
                  <a:cubicBezTo>
                    <a:pt x="890" y="1"/>
                    <a:pt x="709" y="64"/>
                    <a:pt x="568" y="190"/>
                  </a:cubicBezTo>
                  <a:lnTo>
                    <a:pt x="0" y="788"/>
                  </a:lnTo>
                  <a:lnTo>
                    <a:pt x="1450" y="2238"/>
                  </a:lnTo>
                  <a:lnTo>
                    <a:pt x="2048" y="1639"/>
                  </a:lnTo>
                  <a:cubicBezTo>
                    <a:pt x="2300" y="1387"/>
                    <a:pt x="2300" y="946"/>
                    <a:pt x="2048" y="662"/>
                  </a:cubicBezTo>
                  <a:lnTo>
                    <a:pt x="1576" y="190"/>
                  </a:lnTo>
                  <a:cubicBezTo>
                    <a:pt x="1434" y="64"/>
                    <a:pt x="125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85"/>
            <p:cNvSpPr/>
            <p:nvPr/>
          </p:nvSpPr>
          <p:spPr>
            <a:xfrm>
              <a:off x="1088075" y="3795925"/>
              <a:ext cx="46375" cy="45025"/>
            </a:xfrm>
            <a:custGeom>
              <a:avLst/>
              <a:gdLst/>
              <a:ahLst/>
              <a:cxnLst/>
              <a:rect l="l" t="t" r="r" b="b"/>
              <a:pathLst>
                <a:path w="1855" h="1801" extrusionOk="0">
                  <a:moveTo>
                    <a:pt x="594" y="1"/>
                  </a:moveTo>
                  <a:lnTo>
                    <a:pt x="59" y="1387"/>
                  </a:lnTo>
                  <a:cubicBezTo>
                    <a:pt x="0" y="1621"/>
                    <a:pt x="186" y="1800"/>
                    <a:pt x="414" y="1800"/>
                  </a:cubicBezTo>
                  <a:cubicBezTo>
                    <a:pt x="432" y="1800"/>
                    <a:pt x="450" y="1799"/>
                    <a:pt x="468" y="1797"/>
                  </a:cubicBezTo>
                  <a:lnTo>
                    <a:pt x="1855" y="1261"/>
                  </a:lnTo>
                  <a:lnTo>
                    <a:pt x="5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85"/>
            <p:cNvSpPr/>
            <p:nvPr/>
          </p:nvSpPr>
          <p:spPr>
            <a:xfrm>
              <a:off x="1112375" y="3720325"/>
              <a:ext cx="97700" cy="97700"/>
            </a:xfrm>
            <a:custGeom>
              <a:avLst/>
              <a:gdLst/>
              <a:ahLst/>
              <a:cxnLst/>
              <a:rect l="l" t="t" r="r" b="b"/>
              <a:pathLst>
                <a:path w="3908" h="3908" extrusionOk="0">
                  <a:moveTo>
                    <a:pt x="2426" y="1"/>
                  </a:moveTo>
                  <a:lnTo>
                    <a:pt x="1" y="2458"/>
                  </a:lnTo>
                  <a:lnTo>
                    <a:pt x="1450" y="3907"/>
                  </a:lnTo>
                  <a:lnTo>
                    <a:pt x="3907" y="1481"/>
                  </a:lnTo>
                  <a:lnTo>
                    <a:pt x="242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85"/>
            <p:cNvSpPr/>
            <p:nvPr/>
          </p:nvSpPr>
          <p:spPr>
            <a:xfrm>
              <a:off x="1120250" y="3623450"/>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85"/>
            <p:cNvSpPr/>
            <p:nvPr/>
          </p:nvSpPr>
          <p:spPr>
            <a:xfrm>
              <a:off x="946175" y="3879425"/>
              <a:ext cx="166225" cy="33900"/>
            </a:xfrm>
            <a:custGeom>
              <a:avLst/>
              <a:gdLst/>
              <a:ahLst/>
              <a:cxnLst/>
              <a:rect l="l" t="t" r="r" b="b"/>
              <a:pathLst>
                <a:path w="6649" h="1356" extrusionOk="0">
                  <a:moveTo>
                    <a:pt x="348" y="0"/>
                  </a:moveTo>
                  <a:cubicBezTo>
                    <a:pt x="158" y="0"/>
                    <a:pt x="1" y="190"/>
                    <a:pt x="1" y="347"/>
                  </a:cubicBezTo>
                  <a:lnTo>
                    <a:pt x="1" y="694"/>
                  </a:lnTo>
                  <a:cubicBezTo>
                    <a:pt x="1" y="1040"/>
                    <a:pt x="316" y="1355"/>
                    <a:pt x="694" y="1355"/>
                  </a:cubicBezTo>
                  <a:lnTo>
                    <a:pt x="6649" y="1355"/>
                  </a:lnTo>
                  <a:cubicBezTo>
                    <a:pt x="6428" y="1103"/>
                    <a:pt x="6302" y="725"/>
                    <a:pt x="6302" y="347"/>
                  </a:cubicBezTo>
                  <a:lnTo>
                    <a:pt x="63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4" name="Google Shape;7384;p85"/>
          <p:cNvGrpSpPr/>
          <p:nvPr/>
        </p:nvGrpSpPr>
        <p:grpSpPr>
          <a:xfrm>
            <a:off x="5286001" y="2283682"/>
            <a:ext cx="351940" cy="350995"/>
            <a:chOff x="944600" y="3981825"/>
            <a:chExt cx="297750" cy="296950"/>
          </a:xfrm>
        </p:grpSpPr>
        <p:sp>
          <p:nvSpPr>
            <p:cNvPr id="7385" name="Google Shape;7385;p85"/>
            <p:cNvSpPr/>
            <p:nvPr/>
          </p:nvSpPr>
          <p:spPr>
            <a:xfrm>
              <a:off x="944600" y="3981825"/>
              <a:ext cx="297750" cy="296950"/>
            </a:xfrm>
            <a:custGeom>
              <a:avLst/>
              <a:gdLst/>
              <a:ahLst/>
              <a:cxnLst/>
              <a:rect l="l" t="t" r="r" b="b"/>
              <a:pathLst>
                <a:path w="11910" h="11878" extrusionOk="0">
                  <a:moveTo>
                    <a:pt x="6333" y="1418"/>
                  </a:moveTo>
                  <a:cubicBezTo>
                    <a:pt x="8539" y="1575"/>
                    <a:pt x="10303" y="3340"/>
                    <a:pt x="10461" y="5545"/>
                  </a:cubicBezTo>
                  <a:lnTo>
                    <a:pt x="10146" y="5545"/>
                  </a:lnTo>
                  <a:cubicBezTo>
                    <a:pt x="9957" y="5545"/>
                    <a:pt x="9799" y="5702"/>
                    <a:pt x="9799" y="5892"/>
                  </a:cubicBezTo>
                  <a:cubicBezTo>
                    <a:pt x="9799" y="6081"/>
                    <a:pt x="9957" y="6238"/>
                    <a:pt x="10146" y="6238"/>
                  </a:cubicBezTo>
                  <a:lnTo>
                    <a:pt x="10461" y="6238"/>
                  </a:lnTo>
                  <a:cubicBezTo>
                    <a:pt x="10303" y="8443"/>
                    <a:pt x="8539" y="10239"/>
                    <a:pt x="6333" y="10397"/>
                  </a:cubicBezTo>
                  <a:lnTo>
                    <a:pt x="6333" y="10082"/>
                  </a:lnTo>
                  <a:cubicBezTo>
                    <a:pt x="6333" y="9861"/>
                    <a:pt x="6176" y="9704"/>
                    <a:pt x="5955" y="9704"/>
                  </a:cubicBezTo>
                  <a:cubicBezTo>
                    <a:pt x="5766" y="9704"/>
                    <a:pt x="5609" y="9861"/>
                    <a:pt x="5609" y="10082"/>
                  </a:cubicBezTo>
                  <a:lnTo>
                    <a:pt x="5609" y="10397"/>
                  </a:lnTo>
                  <a:cubicBezTo>
                    <a:pt x="3403" y="10239"/>
                    <a:pt x="1639" y="8443"/>
                    <a:pt x="1482" y="6238"/>
                  </a:cubicBezTo>
                  <a:lnTo>
                    <a:pt x="1797" y="6238"/>
                  </a:lnTo>
                  <a:cubicBezTo>
                    <a:pt x="1986" y="6238"/>
                    <a:pt x="2143" y="6081"/>
                    <a:pt x="2143" y="5892"/>
                  </a:cubicBezTo>
                  <a:cubicBezTo>
                    <a:pt x="2143" y="5702"/>
                    <a:pt x="1986" y="5545"/>
                    <a:pt x="1797" y="5545"/>
                  </a:cubicBezTo>
                  <a:lnTo>
                    <a:pt x="1482" y="5545"/>
                  </a:lnTo>
                  <a:cubicBezTo>
                    <a:pt x="1639" y="3340"/>
                    <a:pt x="3403" y="1575"/>
                    <a:pt x="5609" y="1418"/>
                  </a:cubicBezTo>
                  <a:lnTo>
                    <a:pt x="5609" y="1733"/>
                  </a:lnTo>
                  <a:cubicBezTo>
                    <a:pt x="5609" y="1922"/>
                    <a:pt x="5766" y="2079"/>
                    <a:pt x="5955" y="2079"/>
                  </a:cubicBezTo>
                  <a:cubicBezTo>
                    <a:pt x="6176" y="2079"/>
                    <a:pt x="6333" y="1922"/>
                    <a:pt x="6333" y="1733"/>
                  </a:cubicBezTo>
                  <a:lnTo>
                    <a:pt x="6333" y="1418"/>
                  </a:lnTo>
                  <a:close/>
                  <a:moveTo>
                    <a:pt x="5955" y="0"/>
                  </a:moveTo>
                  <a:cubicBezTo>
                    <a:pt x="5766" y="0"/>
                    <a:pt x="5609" y="126"/>
                    <a:pt x="5609" y="347"/>
                  </a:cubicBezTo>
                  <a:lnTo>
                    <a:pt x="5609" y="725"/>
                  </a:lnTo>
                  <a:cubicBezTo>
                    <a:pt x="2994" y="882"/>
                    <a:pt x="946" y="2962"/>
                    <a:pt x="757" y="5576"/>
                  </a:cubicBezTo>
                  <a:lnTo>
                    <a:pt x="379" y="5576"/>
                  </a:lnTo>
                  <a:cubicBezTo>
                    <a:pt x="158" y="5576"/>
                    <a:pt x="1" y="5734"/>
                    <a:pt x="1" y="5923"/>
                  </a:cubicBezTo>
                  <a:cubicBezTo>
                    <a:pt x="1" y="6112"/>
                    <a:pt x="158" y="6270"/>
                    <a:pt x="379" y="6270"/>
                  </a:cubicBezTo>
                  <a:lnTo>
                    <a:pt x="757" y="6270"/>
                  </a:lnTo>
                  <a:cubicBezTo>
                    <a:pt x="915" y="8884"/>
                    <a:pt x="2994" y="10932"/>
                    <a:pt x="5609" y="11121"/>
                  </a:cubicBezTo>
                  <a:lnTo>
                    <a:pt x="5609" y="11531"/>
                  </a:lnTo>
                  <a:cubicBezTo>
                    <a:pt x="5609" y="11720"/>
                    <a:pt x="5766" y="11877"/>
                    <a:pt x="5955" y="11877"/>
                  </a:cubicBezTo>
                  <a:cubicBezTo>
                    <a:pt x="6176" y="11877"/>
                    <a:pt x="6333" y="11720"/>
                    <a:pt x="6333" y="11531"/>
                  </a:cubicBezTo>
                  <a:lnTo>
                    <a:pt x="6333" y="11121"/>
                  </a:lnTo>
                  <a:cubicBezTo>
                    <a:pt x="8917" y="10964"/>
                    <a:pt x="10965" y="8884"/>
                    <a:pt x="11154" y="6270"/>
                  </a:cubicBezTo>
                  <a:lnTo>
                    <a:pt x="11563" y="6270"/>
                  </a:lnTo>
                  <a:cubicBezTo>
                    <a:pt x="11752" y="6270"/>
                    <a:pt x="11910" y="6112"/>
                    <a:pt x="11910" y="5923"/>
                  </a:cubicBezTo>
                  <a:cubicBezTo>
                    <a:pt x="11910" y="5734"/>
                    <a:pt x="11752" y="5576"/>
                    <a:pt x="11563" y="5576"/>
                  </a:cubicBezTo>
                  <a:lnTo>
                    <a:pt x="11154" y="5576"/>
                  </a:lnTo>
                  <a:cubicBezTo>
                    <a:pt x="10996" y="2962"/>
                    <a:pt x="8917" y="914"/>
                    <a:pt x="6333" y="725"/>
                  </a:cubicBezTo>
                  <a:lnTo>
                    <a:pt x="6333" y="347"/>
                  </a:lnTo>
                  <a:cubicBezTo>
                    <a:pt x="6333" y="126"/>
                    <a:pt x="6176"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85"/>
            <p:cNvSpPr/>
            <p:nvPr/>
          </p:nvSpPr>
          <p:spPr>
            <a:xfrm>
              <a:off x="1058025" y="4155875"/>
              <a:ext cx="72500" cy="52000"/>
            </a:xfrm>
            <a:custGeom>
              <a:avLst/>
              <a:gdLst/>
              <a:ahLst/>
              <a:cxnLst/>
              <a:rect l="l" t="t" r="r" b="b"/>
              <a:pathLst>
                <a:path w="2900" h="2080" extrusionOk="0">
                  <a:moveTo>
                    <a:pt x="1418" y="1"/>
                  </a:moveTo>
                  <a:cubicBezTo>
                    <a:pt x="851" y="1"/>
                    <a:pt x="316" y="347"/>
                    <a:pt x="127" y="914"/>
                  </a:cubicBezTo>
                  <a:cubicBezTo>
                    <a:pt x="1" y="1166"/>
                    <a:pt x="1" y="1450"/>
                    <a:pt x="95" y="1765"/>
                  </a:cubicBezTo>
                  <a:cubicBezTo>
                    <a:pt x="473" y="1954"/>
                    <a:pt x="946" y="2080"/>
                    <a:pt x="1418" y="2080"/>
                  </a:cubicBezTo>
                  <a:cubicBezTo>
                    <a:pt x="1891" y="2080"/>
                    <a:pt x="2332" y="1954"/>
                    <a:pt x="2773" y="1765"/>
                  </a:cubicBezTo>
                  <a:cubicBezTo>
                    <a:pt x="2899" y="1387"/>
                    <a:pt x="2805" y="946"/>
                    <a:pt x="2616" y="599"/>
                  </a:cubicBezTo>
                  <a:cubicBezTo>
                    <a:pt x="2332" y="221"/>
                    <a:pt x="1891"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85"/>
            <p:cNvSpPr/>
            <p:nvPr/>
          </p:nvSpPr>
          <p:spPr>
            <a:xfrm>
              <a:off x="1076150" y="4103900"/>
              <a:ext cx="35475" cy="35475"/>
            </a:xfrm>
            <a:custGeom>
              <a:avLst/>
              <a:gdLst/>
              <a:ahLst/>
              <a:cxnLst/>
              <a:rect l="l" t="t" r="r" b="b"/>
              <a:pathLst>
                <a:path w="1419" h="1419" extrusionOk="0">
                  <a:moveTo>
                    <a:pt x="693" y="0"/>
                  </a:moveTo>
                  <a:cubicBezTo>
                    <a:pt x="315" y="0"/>
                    <a:pt x="0" y="315"/>
                    <a:pt x="0" y="693"/>
                  </a:cubicBezTo>
                  <a:cubicBezTo>
                    <a:pt x="0" y="1103"/>
                    <a:pt x="315" y="1418"/>
                    <a:pt x="693" y="1418"/>
                  </a:cubicBezTo>
                  <a:cubicBezTo>
                    <a:pt x="1103" y="1355"/>
                    <a:pt x="1418" y="1040"/>
                    <a:pt x="1418" y="693"/>
                  </a:cubicBezTo>
                  <a:cubicBezTo>
                    <a:pt x="1418" y="315"/>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85"/>
            <p:cNvSpPr/>
            <p:nvPr/>
          </p:nvSpPr>
          <p:spPr>
            <a:xfrm>
              <a:off x="1016275" y="4051125"/>
              <a:ext cx="155975" cy="137075"/>
            </a:xfrm>
            <a:custGeom>
              <a:avLst/>
              <a:gdLst/>
              <a:ahLst/>
              <a:cxnLst/>
              <a:rect l="l" t="t" r="r" b="b"/>
              <a:pathLst>
                <a:path w="6239" h="5483" extrusionOk="0">
                  <a:moveTo>
                    <a:pt x="3088" y="1"/>
                  </a:moveTo>
                  <a:cubicBezTo>
                    <a:pt x="1356" y="1"/>
                    <a:pt x="1" y="1387"/>
                    <a:pt x="1" y="3120"/>
                  </a:cubicBezTo>
                  <a:cubicBezTo>
                    <a:pt x="1" y="4033"/>
                    <a:pt x="379" y="4852"/>
                    <a:pt x="1041" y="5451"/>
                  </a:cubicBezTo>
                  <a:cubicBezTo>
                    <a:pt x="1041" y="5262"/>
                    <a:pt x="1104" y="5041"/>
                    <a:pt x="1167" y="4852"/>
                  </a:cubicBezTo>
                  <a:cubicBezTo>
                    <a:pt x="1324" y="4380"/>
                    <a:pt x="1671" y="4002"/>
                    <a:pt x="2112" y="3750"/>
                  </a:cubicBezTo>
                  <a:cubicBezTo>
                    <a:pt x="1891" y="3498"/>
                    <a:pt x="1734" y="3151"/>
                    <a:pt x="1734" y="2804"/>
                  </a:cubicBezTo>
                  <a:cubicBezTo>
                    <a:pt x="1734" y="2048"/>
                    <a:pt x="2364" y="1418"/>
                    <a:pt x="3088" y="1418"/>
                  </a:cubicBezTo>
                  <a:cubicBezTo>
                    <a:pt x="3845" y="1418"/>
                    <a:pt x="4475" y="2048"/>
                    <a:pt x="4475" y="2804"/>
                  </a:cubicBezTo>
                  <a:cubicBezTo>
                    <a:pt x="4475" y="3151"/>
                    <a:pt x="4317" y="3529"/>
                    <a:pt x="4097" y="3750"/>
                  </a:cubicBezTo>
                  <a:cubicBezTo>
                    <a:pt x="4349" y="3907"/>
                    <a:pt x="4632" y="4128"/>
                    <a:pt x="4790" y="4411"/>
                  </a:cubicBezTo>
                  <a:cubicBezTo>
                    <a:pt x="4979" y="4726"/>
                    <a:pt x="5105" y="5073"/>
                    <a:pt x="5136" y="5482"/>
                  </a:cubicBezTo>
                  <a:cubicBezTo>
                    <a:pt x="5766" y="4884"/>
                    <a:pt x="6207" y="4096"/>
                    <a:pt x="6207" y="3151"/>
                  </a:cubicBezTo>
                  <a:cubicBezTo>
                    <a:pt x="6239" y="1418"/>
                    <a:pt x="4821" y="1"/>
                    <a:pt x="30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89" name="Google Shape;7389;p85"/>
          <p:cNvGrpSpPr/>
          <p:nvPr/>
        </p:nvGrpSpPr>
        <p:grpSpPr>
          <a:xfrm>
            <a:off x="7502937" y="1397542"/>
            <a:ext cx="350079" cy="349133"/>
            <a:chOff x="2768750" y="3227275"/>
            <a:chExt cx="296175" cy="295375"/>
          </a:xfrm>
        </p:grpSpPr>
        <p:sp>
          <p:nvSpPr>
            <p:cNvPr id="7390" name="Google Shape;7390;p85"/>
            <p:cNvSpPr/>
            <p:nvPr/>
          </p:nvSpPr>
          <p:spPr>
            <a:xfrm>
              <a:off x="2882950" y="3227275"/>
              <a:ext cx="68550" cy="69325"/>
            </a:xfrm>
            <a:custGeom>
              <a:avLst/>
              <a:gdLst/>
              <a:ahLst/>
              <a:cxnLst/>
              <a:rect l="l" t="t" r="r" b="b"/>
              <a:pathLst>
                <a:path w="2742" h="2773" extrusionOk="0">
                  <a:moveTo>
                    <a:pt x="1355" y="1"/>
                  </a:moveTo>
                  <a:cubicBezTo>
                    <a:pt x="631" y="1"/>
                    <a:pt x="1" y="631"/>
                    <a:pt x="1" y="1387"/>
                  </a:cubicBezTo>
                  <a:cubicBezTo>
                    <a:pt x="1" y="2143"/>
                    <a:pt x="631" y="2773"/>
                    <a:pt x="1355" y="2773"/>
                  </a:cubicBezTo>
                  <a:cubicBezTo>
                    <a:pt x="2111" y="2773"/>
                    <a:pt x="2742" y="2174"/>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85"/>
            <p:cNvSpPr/>
            <p:nvPr/>
          </p:nvSpPr>
          <p:spPr>
            <a:xfrm>
              <a:off x="2856175" y="3436000"/>
              <a:ext cx="17350" cy="34675"/>
            </a:xfrm>
            <a:custGeom>
              <a:avLst/>
              <a:gdLst/>
              <a:ahLst/>
              <a:cxnLst/>
              <a:rect l="l" t="t" r="r" b="b"/>
              <a:pathLst>
                <a:path w="694" h="1387" extrusionOk="0">
                  <a:moveTo>
                    <a:pt x="0" y="0"/>
                  </a:moveTo>
                  <a:lnTo>
                    <a:pt x="0" y="1386"/>
                  </a:lnTo>
                  <a:lnTo>
                    <a:pt x="694" y="1386"/>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85"/>
            <p:cNvSpPr/>
            <p:nvPr/>
          </p:nvSpPr>
          <p:spPr>
            <a:xfrm>
              <a:off x="2890050" y="3436000"/>
              <a:ext cx="18125" cy="34675"/>
            </a:xfrm>
            <a:custGeom>
              <a:avLst/>
              <a:gdLst/>
              <a:ahLst/>
              <a:cxnLst/>
              <a:rect l="l" t="t" r="r" b="b"/>
              <a:pathLst>
                <a:path w="725" h="1387" extrusionOk="0">
                  <a:moveTo>
                    <a:pt x="0" y="0"/>
                  </a:moveTo>
                  <a:lnTo>
                    <a:pt x="0" y="1386"/>
                  </a:lnTo>
                  <a:lnTo>
                    <a:pt x="725" y="138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85"/>
            <p:cNvSpPr/>
            <p:nvPr/>
          </p:nvSpPr>
          <p:spPr>
            <a:xfrm>
              <a:off x="2821525" y="3436000"/>
              <a:ext cx="17350" cy="34675"/>
            </a:xfrm>
            <a:custGeom>
              <a:avLst/>
              <a:gdLst/>
              <a:ahLst/>
              <a:cxnLst/>
              <a:rect l="l" t="t" r="r" b="b"/>
              <a:pathLst>
                <a:path w="694" h="1387" extrusionOk="0">
                  <a:moveTo>
                    <a:pt x="0" y="0"/>
                  </a:moveTo>
                  <a:lnTo>
                    <a:pt x="0" y="1386"/>
                  </a:lnTo>
                  <a:lnTo>
                    <a:pt x="693" y="1386"/>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85"/>
            <p:cNvSpPr/>
            <p:nvPr/>
          </p:nvSpPr>
          <p:spPr>
            <a:xfrm>
              <a:off x="2924700" y="3436000"/>
              <a:ext cx="34675" cy="34675"/>
            </a:xfrm>
            <a:custGeom>
              <a:avLst/>
              <a:gdLst/>
              <a:ahLst/>
              <a:cxnLst/>
              <a:rect l="l" t="t" r="r" b="b"/>
              <a:pathLst>
                <a:path w="1387" h="1387" extrusionOk="0">
                  <a:moveTo>
                    <a:pt x="0" y="0"/>
                  </a:moveTo>
                  <a:lnTo>
                    <a:pt x="0" y="1386"/>
                  </a:lnTo>
                  <a:lnTo>
                    <a:pt x="1387" y="1386"/>
                  </a:ln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85"/>
            <p:cNvSpPr/>
            <p:nvPr/>
          </p:nvSpPr>
          <p:spPr>
            <a:xfrm>
              <a:off x="2768750" y="3384800"/>
              <a:ext cx="244175" cy="137850"/>
            </a:xfrm>
            <a:custGeom>
              <a:avLst/>
              <a:gdLst/>
              <a:ahLst/>
              <a:cxnLst/>
              <a:rect l="l" t="t" r="r" b="b"/>
              <a:pathLst>
                <a:path w="9767" h="5514" extrusionOk="0">
                  <a:moveTo>
                    <a:pt x="7971" y="1387"/>
                  </a:moveTo>
                  <a:cubicBezTo>
                    <a:pt x="8192" y="1387"/>
                    <a:pt x="8349" y="1544"/>
                    <a:pt x="8349" y="1733"/>
                  </a:cubicBezTo>
                  <a:lnTo>
                    <a:pt x="8349" y="3813"/>
                  </a:lnTo>
                  <a:cubicBezTo>
                    <a:pt x="8349" y="4033"/>
                    <a:pt x="8192" y="4191"/>
                    <a:pt x="7971" y="4191"/>
                  </a:cubicBezTo>
                  <a:lnTo>
                    <a:pt x="1765" y="4191"/>
                  </a:lnTo>
                  <a:cubicBezTo>
                    <a:pt x="1576" y="4191"/>
                    <a:pt x="1418" y="4033"/>
                    <a:pt x="1418" y="3813"/>
                  </a:cubicBezTo>
                  <a:lnTo>
                    <a:pt x="1418" y="1733"/>
                  </a:lnTo>
                  <a:cubicBezTo>
                    <a:pt x="1418" y="1544"/>
                    <a:pt x="1576" y="1387"/>
                    <a:pt x="1765" y="1387"/>
                  </a:cubicBezTo>
                  <a:close/>
                  <a:moveTo>
                    <a:pt x="1040" y="0"/>
                  </a:moveTo>
                  <a:cubicBezTo>
                    <a:pt x="473" y="0"/>
                    <a:pt x="32" y="473"/>
                    <a:pt x="32" y="1040"/>
                  </a:cubicBezTo>
                  <a:lnTo>
                    <a:pt x="32" y="4506"/>
                  </a:lnTo>
                  <a:cubicBezTo>
                    <a:pt x="0" y="5073"/>
                    <a:pt x="473" y="5514"/>
                    <a:pt x="1040" y="5514"/>
                  </a:cubicBezTo>
                  <a:lnTo>
                    <a:pt x="8727" y="5514"/>
                  </a:lnTo>
                  <a:cubicBezTo>
                    <a:pt x="9326" y="5514"/>
                    <a:pt x="9767" y="5041"/>
                    <a:pt x="9767" y="4506"/>
                  </a:cubicBezTo>
                  <a:lnTo>
                    <a:pt x="9767" y="1040"/>
                  </a:lnTo>
                  <a:cubicBezTo>
                    <a:pt x="9767" y="442"/>
                    <a:pt x="9294" y="0"/>
                    <a:pt x="87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85"/>
            <p:cNvSpPr/>
            <p:nvPr/>
          </p:nvSpPr>
          <p:spPr>
            <a:xfrm>
              <a:off x="3030250" y="3419450"/>
              <a:ext cx="34675" cy="68550"/>
            </a:xfrm>
            <a:custGeom>
              <a:avLst/>
              <a:gdLst/>
              <a:ahLst/>
              <a:cxnLst/>
              <a:rect l="l" t="t" r="r" b="b"/>
              <a:pathLst>
                <a:path w="1387" h="2742" extrusionOk="0">
                  <a:moveTo>
                    <a:pt x="0" y="1"/>
                  </a:moveTo>
                  <a:lnTo>
                    <a:pt x="0" y="2742"/>
                  </a:lnTo>
                  <a:lnTo>
                    <a:pt x="1040" y="2742"/>
                  </a:lnTo>
                  <a:cubicBezTo>
                    <a:pt x="1229" y="2742"/>
                    <a:pt x="1386" y="2584"/>
                    <a:pt x="1386" y="2395"/>
                  </a:cubicBez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85"/>
            <p:cNvSpPr/>
            <p:nvPr/>
          </p:nvSpPr>
          <p:spPr>
            <a:xfrm>
              <a:off x="2856175" y="3294225"/>
              <a:ext cx="122100" cy="73275"/>
            </a:xfrm>
            <a:custGeom>
              <a:avLst/>
              <a:gdLst/>
              <a:ahLst/>
              <a:cxnLst/>
              <a:rect l="l" t="t" r="r" b="b"/>
              <a:pathLst>
                <a:path w="4884" h="2931" extrusionOk="0">
                  <a:moveTo>
                    <a:pt x="820" y="0"/>
                  </a:moveTo>
                  <a:cubicBezTo>
                    <a:pt x="316" y="473"/>
                    <a:pt x="0" y="1103"/>
                    <a:pt x="0" y="1828"/>
                  </a:cubicBezTo>
                  <a:lnTo>
                    <a:pt x="0" y="2552"/>
                  </a:lnTo>
                  <a:cubicBezTo>
                    <a:pt x="0" y="2773"/>
                    <a:pt x="158" y="2930"/>
                    <a:pt x="347" y="2930"/>
                  </a:cubicBezTo>
                  <a:lnTo>
                    <a:pt x="4506" y="2930"/>
                  </a:lnTo>
                  <a:cubicBezTo>
                    <a:pt x="4726" y="2930"/>
                    <a:pt x="4884" y="2773"/>
                    <a:pt x="4884" y="2552"/>
                  </a:cubicBezTo>
                  <a:lnTo>
                    <a:pt x="4884" y="1828"/>
                  </a:lnTo>
                  <a:cubicBezTo>
                    <a:pt x="4884" y="1103"/>
                    <a:pt x="4569" y="441"/>
                    <a:pt x="4033" y="0"/>
                  </a:cubicBezTo>
                  <a:cubicBezTo>
                    <a:pt x="3655" y="473"/>
                    <a:pt x="3088" y="788"/>
                    <a:pt x="2426" y="788"/>
                  </a:cubicBezTo>
                  <a:cubicBezTo>
                    <a:pt x="1765" y="788"/>
                    <a:pt x="1198" y="47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398" name="Google Shape;7398;p85"/>
          <p:cNvGrpSpPr/>
          <p:nvPr/>
        </p:nvGrpSpPr>
        <p:grpSpPr>
          <a:xfrm>
            <a:off x="7523888" y="1838414"/>
            <a:ext cx="308177" cy="348572"/>
            <a:chOff x="2786075" y="3591800"/>
            <a:chExt cx="260725" cy="294900"/>
          </a:xfrm>
        </p:grpSpPr>
        <p:sp>
          <p:nvSpPr>
            <p:cNvPr id="7399" name="Google Shape;7399;p85"/>
            <p:cNvSpPr/>
            <p:nvPr/>
          </p:nvSpPr>
          <p:spPr>
            <a:xfrm>
              <a:off x="2898700" y="3677000"/>
              <a:ext cx="35475" cy="35475"/>
            </a:xfrm>
            <a:custGeom>
              <a:avLst/>
              <a:gdLst/>
              <a:ahLst/>
              <a:cxnLst/>
              <a:rect l="l" t="t" r="r" b="b"/>
              <a:pathLst>
                <a:path w="1419" h="1419" extrusionOk="0">
                  <a:moveTo>
                    <a:pt x="694" y="1"/>
                  </a:moveTo>
                  <a:cubicBezTo>
                    <a:pt x="316" y="1"/>
                    <a:pt x="1" y="316"/>
                    <a:pt x="1" y="725"/>
                  </a:cubicBezTo>
                  <a:cubicBezTo>
                    <a:pt x="1" y="1103"/>
                    <a:pt x="316" y="1418"/>
                    <a:pt x="694" y="1418"/>
                  </a:cubicBezTo>
                  <a:cubicBezTo>
                    <a:pt x="1103" y="1418"/>
                    <a:pt x="1418" y="1103"/>
                    <a:pt x="1418" y="725"/>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85"/>
            <p:cNvSpPr/>
            <p:nvPr/>
          </p:nvSpPr>
          <p:spPr>
            <a:xfrm>
              <a:off x="2883750" y="3729775"/>
              <a:ext cx="66975" cy="33900"/>
            </a:xfrm>
            <a:custGeom>
              <a:avLst/>
              <a:gdLst/>
              <a:ahLst/>
              <a:cxnLst/>
              <a:rect l="l" t="t" r="r" b="b"/>
              <a:pathLst>
                <a:path w="2679" h="1356" extrusionOk="0">
                  <a:moveTo>
                    <a:pt x="1323" y="1"/>
                  </a:moveTo>
                  <a:cubicBezTo>
                    <a:pt x="693" y="1"/>
                    <a:pt x="189" y="379"/>
                    <a:pt x="0" y="977"/>
                  </a:cubicBezTo>
                  <a:cubicBezTo>
                    <a:pt x="378" y="1198"/>
                    <a:pt x="819" y="1355"/>
                    <a:pt x="1323" y="1355"/>
                  </a:cubicBezTo>
                  <a:cubicBezTo>
                    <a:pt x="1796" y="1355"/>
                    <a:pt x="2269" y="1198"/>
                    <a:pt x="2678" y="977"/>
                  </a:cubicBezTo>
                  <a:cubicBezTo>
                    <a:pt x="2489" y="410"/>
                    <a:pt x="1922" y="1"/>
                    <a:pt x="13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85"/>
            <p:cNvSpPr/>
            <p:nvPr/>
          </p:nvSpPr>
          <p:spPr>
            <a:xfrm>
              <a:off x="2855375" y="3643150"/>
              <a:ext cx="122125" cy="98475"/>
            </a:xfrm>
            <a:custGeom>
              <a:avLst/>
              <a:gdLst/>
              <a:ahLst/>
              <a:cxnLst/>
              <a:rect l="l" t="t" r="r" b="b"/>
              <a:pathLst>
                <a:path w="4885" h="3939" extrusionOk="0">
                  <a:moveTo>
                    <a:pt x="2458" y="0"/>
                  </a:moveTo>
                  <a:cubicBezTo>
                    <a:pt x="1198" y="0"/>
                    <a:pt x="222" y="977"/>
                    <a:pt x="64" y="2079"/>
                  </a:cubicBezTo>
                  <a:cubicBezTo>
                    <a:pt x="1" y="2741"/>
                    <a:pt x="159" y="3371"/>
                    <a:pt x="600" y="3938"/>
                  </a:cubicBezTo>
                  <a:cubicBezTo>
                    <a:pt x="820" y="3529"/>
                    <a:pt x="1135" y="3214"/>
                    <a:pt x="1482" y="3025"/>
                  </a:cubicBezTo>
                  <a:cubicBezTo>
                    <a:pt x="1230" y="2772"/>
                    <a:pt x="1072" y="2426"/>
                    <a:pt x="1072" y="2079"/>
                  </a:cubicBezTo>
                  <a:cubicBezTo>
                    <a:pt x="1072" y="1323"/>
                    <a:pt x="1734" y="693"/>
                    <a:pt x="2458" y="693"/>
                  </a:cubicBezTo>
                  <a:cubicBezTo>
                    <a:pt x="3214" y="693"/>
                    <a:pt x="3845" y="1323"/>
                    <a:pt x="3845" y="2079"/>
                  </a:cubicBezTo>
                  <a:cubicBezTo>
                    <a:pt x="3845" y="2426"/>
                    <a:pt x="3687" y="2772"/>
                    <a:pt x="3435" y="3025"/>
                  </a:cubicBezTo>
                  <a:cubicBezTo>
                    <a:pt x="3845" y="3214"/>
                    <a:pt x="4128" y="3529"/>
                    <a:pt x="4317" y="3938"/>
                  </a:cubicBezTo>
                  <a:cubicBezTo>
                    <a:pt x="4695" y="3466"/>
                    <a:pt x="4853" y="2930"/>
                    <a:pt x="4853" y="2394"/>
                  </a:cubicBezTo>
                  <a:cubicBezTo>
                    <a:pt x="4884" y="1103"/>
                    <a:pt x="3813"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85"/>
            <p:cNvSpPr/>
            <p:nvPr/>
          </p:nvSpPr>
          <p:spPr>
            <a:xfrm>
              <a:off x="2801050" y="3591800"/>
              <a:ext cx="229225" cy="258500"/>
            </a:xfrm>
            <a:custGeom>
              <a:avLst/>
              <a:gdLst/>
              <a:ahLst/>
              <a:cxnLst/>
              <a:rect l="l" t="t" r="r" b="b"/>
              <a:pathLst>
                <a:path w="9169" h="10340" extrusionOk="0">
                  <a:moveTo>
                    <a:pt x="4679" y="1327"/>
                  </a:moveTo>
                  <a:cubicBezTo>
                    <a:pt x="6369" y="1327"/>
                    <a:pt x="7750" y="2741"/>
                    <a:pt x="7750" y="4448"/>
                  </a:cubicBezTo>
                  <a:cubicBezTo>
                    <a:pt x="7750" y="6244"/>
                    <a:pt x="6301" y="7599"/>
                    <a:pt x="4631" y="7599"/>
                  </a:cubicBezTo>
                  <a:cubicBezTo>
                    <a:pt x="2836" y="7599"/>
                    <a:pt x="1292" y="5961"/>
                    <a:pt x="1575" y="4039"/>
                  </a:cubicBezTo>
                  <a:cubicBezTo>
                    <a:pt x="1764" y="2716"/>
                    <a:pt x="2867" y="1550"/>
                    <a:pt x="4222" y="1361"/>
                  </a:cubicBezTo>
                  <a:cubicBezTo>
                    <a:pt x="4376" y="1338"/>
                    <a:pt x="4529" y="1327"/>
                    <a:pt x="4679" y="1327"/>
                  </a:cubicBezTo>
                  <a:close/>
                  <a:moveTo>
                    <a:pt x="4597" y="0"/>
                  </a:moveTo>
                  <a:cubicBezTo>
                    <a:pt x="4401" y="0"/>
                    <a:pt x="4202" y="13"/>
                    <a:pt x="4001" y="38"/>
                  </a:cubicBezTo>
                  <a:cubicBezTo>
                    <a:pt x="1985" y="290"/>
                    <a:pt x="378" y="1928"/>
                    <a:pt x="158" y="3913"/>
                  </a:cubicBezTo>
                  <a:cubicBezTo>
                    <a:pt x="0" y="5110"/>
                    <a:pt x="315" y="6244"/>
                    <a:pt x="1008" y="7189"/>
                  </a:cubicBezTo>
                  <a:cubicBezTo>
                    <a:pt x="1197" y="7473"/>
                    <a:pt x="1449" y="7756"/>
                    <a:pt x="1670" y="7945"/>
                  </a:cubicBezTo>
                  <a:lnTo>
                    <a:pt x="4411" y="10277"/>
                  </a:lnTo>
                  <a:cubicBezTo>
                    <a:pt x="4474" y="10308"/>
                    <a:pt x="4568" y="10340"/>
                    <a:pt x="4631" y="10340"/>
                  </a:cubicBezTo>
                  <a:cubicBezTo>
                    <a:pt x="4726" y="10340"/>
                    <a:pt x="4789" y="10308"/>
                    <a:pt x="4883" y="10277"/>
                  </a:cubicBezTo>
                  <a:lnTo>
                    <a:pt x="7593" y="7945"/>
                  </a:lnTo>
                  <a:cubicBezTo>
                    <a:pt x="7845" y="7756"/>
                    <a:pt x="8065" y="7473"/>
                    <a:pt x="8254" y="7189"/>
                  </a:cubicBezTo>
                  <a:cubicBezTo>
                    <a:pt x="8853" y="6402"/>
                    <a:pt x="9168" y="5457"/>
                    <a:pt x="9168" y="4480"/>
                  </a:cubicBezTo>
                  <a:cubicBezTo>
                    <a:pt x="9139" y="1996"/>
                    <a:pt x="7104" y="0"/>
                    <a:pt x="459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85"/>
            <p:cNvSpPr/>
            <p:nvPr/>
          </p:nvSpPr>
          <p:spPr>
            <a:xfrm>
              <a:off x="2786075" y="3800675"/>
              <a:ext cx="260725" cy="86025"/>
            </a:xfrm>
            <a:custGeom>
              <a:avLst/>
              <a:gdLst/>
              <a:ahLst/>
              <a:cxnLst/>
              <a:rect l="l" t="t" r="r" b="b"/>
              <a:pathLst>
                <a:path w="10429" h="3441" extrusionOk="0">
                  <a:moveTo>
                    <a:pt x="1702" y="0"/>
                  </a:moveTo>
                  <a:cubicBezTo>
                    <a:pt x="1576" y="0"/>
                    <a:pt x="1513" y="63"/>
                    <a:pt x="1418" y="189"/>
                  </a:cubicBezTo>
                  <a:lnTo>
                    <a:pt x="32" y="2930"/>
                  </a:lnTo>
                  <a:cubicBezTo>
                    <a:pt x="1" y="3056"/>
                    <a:pt x="1" y="3213"/>
                    <a:pt x="32" y="3308"/>
                  </a:cubicBezTo>
                  <a:cubicBezTo>
                    <a:pt x="95" y="3371"/>
                    <a:pt x="190" y="3434"/>
                    <a:pt x="316" y="3434"/>
                  </a:cubicBezTo>
                  <a:lnTo>
                    <a:pt x="10019" y="3434"/>
                  </a:lnTo>
                  <a:cubicBezTo>
                    <a:pt x="10045" y="3438"/>
                    <a:pt x="10070" y="3440"/>
                    <a:pt x="10093" y="3440"/>
                  </a:cubicBezTo>
                  <a:cubicBezTo>
                    <a:pt x="10241" y="3440"/>
                    <a:pt x="10338" y="3362"/>
                    <a:pt x="10366" y="3308"/>
                  </a:cubicBezTo>
                  <a:cubicBezTo>
                    <a:pt x="10429" y="3182"/>
                    <a:pt x="10429" y="3056"/>
                    <a:pt x="10366" y="2930"/>
                  </a:cubicBezTo>
                  <a:lnTo>
                    <a:pt x="8979" y="189"/>
                  </a:lnTo>
                  <a:cubicBezTo>
                    <a:pt x="8948" y="63"/>
                    <a:pt x="8822" y="32"/>
                    <a:pt x="8696" y="0"/>
                  </a:cubicBezTo>
                  <a:lnTo>
                    <a:pt x="8601" y="95"/>
                  </a:lnTo>
                  <a:lnTo>
                    <a:pt x="5860" y="2426"/>
                  </a:lnTo>
                  <a:cubicBezTo>
                    <a:pt x="5671" y="2583"/>
                    <a:pt x="5451" y="2678"/>
                    <a:pt x="5199" y="2678"/>
                  </a:cubicBezTo>
                  <a:cubicBezTo>
                    <a:pt x="4978" y="2678"/>
                    <a:pt x="4726" y="2583"/>
                    <a:pt x="4537" y="2426"/>
                  </a:cubicBezTo>
                  <a:lnTo>
                    <a:pt x="1828" y="95"/>
                  </a:lnTo>
                  <a:lnTo>
                    <a:pt x="170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4" name="Google Shape;7404;p85"/>
          <p:cNvGrpSpPr/>
          <p:nvPr/>
        </p:nvGrpSpPr>
        <p:grpSpPr>
          <a:xfrm>
            <a:off x="7564387" y="2284141"/>
            <a:ext cx="227180" cy="350079"/>
            <a:chOff x="2819150" y="3955025"/>
            <a:chExt cx="192200" cy="296175"/>
          </a:xfrm>
        </p:grpSpPr>
        <p:sp>
          <p:nvSpPr>
            <p:cNvPr id="7405" name="Google Shape;7405;p85"/>
            <p:cNvSpPr/>
            <p:nvPr/>
          </p:nvSpPr>
          <p:spPr>
            <a:xfrm>
              <a:off x="2856175" y="4007025"/>
              <a:ext cx="122100" cy="70125"/>
            </a:xfrm>
            <a:custGeom>
              <a:avLst/>
              <a:gdLst/>
              <a:ahLst/>
              <a:cxnLst/>
              <a:rect l="l" t="t" r="r" b="b"/>
              <a:pathLst>
                <a:path w="4884" h="2805" extrusionOk="0">
                  <a:moveTo>
                    <a:pt x="1324" y="0"/>
                  </a:moveTo>
                  <a:cubicBezTo>
                    <a:pt x="631" y="0"/>
                    <a:pt x="127" y="725"/>
                    <a:pt x="347" y="1386"/>
                  </a:cubicBezTo>
                  <a:lnTo>
                    <a:pt x="599" y="2080"/>
                  </a:lnTo>
                  <a:lnTo>
                    <a:pt x="379" y="2080"/>
                  </a:lnTo>
                  <a:cubicBezTo>
                    <a:pt x="158" y="2080"/>
                    <a:pt x="0" y="2237"/>
                    <a:pt x="0" y="2458"/>
                  </a:cubicBezTo>
                  <a:cubicBezTo>
                    <a:pt x="0" y="2647"/>
                    <a:pt x="158" y="2804"/>
                    <a:pt x="347" y="2804"/>
                  </a:cubicBezTo>
                  <a:lnTo>
                    <a:pt x="4506" y="2804"/>
                  </a:lnTo>
                  <a:cubicBezTo>
                    <a:pt x="4726" y="2804"/>
                    <a:pt x="4884" y="2647"/>
                    <a:pt x="4884" y="2458"/>
                  </a:cubicBezTo>
                  <a:cubicBezTo>
                    <a:pt x="4884" y="2237"/>
                    <a:pt x="4726" y="2080"/>
                    <a:pt x="4506" y="2080"/>
                  </a:cubicBezTo>
                  <a:lnTo>
                    <a:pt x="4317" y="2080"/>
                  </a:lnTo>
                  <a:lnTo>
                    <a:pt x="4569" y="1386"/>
                  </a:lnTo>
                  <a:cubicBezTo>
                    <a:pt x="4789" y="725"/>
                    <a:pt x="4285" y="0"/>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85"/>
            <p:cNvSpPr/>
            <p:nvPr/>
          </p:nvSpPr>
          <p:spPr>
            <a:xfrm>
              <a:off x="2819150" y="4180300"/>
              <a:ext cx="192200" cy="70900"/>
            </a:xfrm>
            <a:custGeom>
              <a:avLst/>
              <a:gdLst/>
              <a:ahLst/>
              <a:cxnLst/>
              <a:rect l="l" t="t" r="r" b="b"/>
              <a:pathLst>
                <a:path w="7688" h="2836" extrusionOk="0">
                  <a:moveTo>
                    <a:pt x="1418" y="0"/>
                  </a:moveTo>
                  <a:cubicBezTo>
                    <a:pt x="1040" y="0"/>
                    <a:pt x="725" y="315"/>
                    <a:pt x="725" y="725"/>
                  </a:cubicBezTo>
                  <a:lnTo>
                    <a:pt x="725" y="1418"/>
                  </a:lnTo>
                  <a:cubicBezTo>
                    <a:pt x="316" y="1418"/>
                    <a:pt x="1" y="1733"/>
                    <a:pt x="1" y="2143"/>
                  </a:cubicBezTo>
                  <a:lnTo>
                    <a:pt x="1" y="2489"/>
                  </a:lnTo>
                  <a:cubicBezTo>
                    <a:pt x="1" y="2678"/>
                    <a:pt x="158" y="2836"/>
                    <a:pt x="379" y="2836"/>
                  </a:cubicBezTo>
                  <a:lnTo>
                    <a:pt x="7310" y="2836"/>
                  </a:lnTo>
                  <a:cubicBezTo>
                    <a:pt x="7530" y="2804"/>
                    <a:pt x="7688" y="2678"/>
                    <a:pt x="7688" y="2489"/>
                  </a:cubicBezTo>
                  <a:lnTo>
                    <a:pt x="7688" y="2143"/>
                  </a:lnTo>
                  <a:cubicBezTo>
                    <a:pt x="7688" y="1733"/>
                    <a:pt x="7373" y="1418"/>
                    <a:pt x="6995" y="1418"/>
                  </a:cubicBezTo>
                  <a:lnTo>
                    <a:pt x="6995" y="725"/>
                  </a:lnTo>
                  <a:cubicBezTo>
                    <a:pt x="6995" y="315"/>
                    <a:pt x="6680" y="0"/>
                    <a:pt x="62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85"/>
            <p:cNvSpPr/>
            <p:nvPr/>
          </p:nvSpPr>
          <p:spPr>
            <a:xfrm>
              <a:off x="2882950" y="3955025"/>
              <a:ext cx="68550" cy="35475"/>
            </a:xfrm>
            <a:custGeom>
              <a:avLst/>
              <a:gdLst/>
              <a:ahLst/>
              <a:cxnLst/>
              <a:rect l="l" t="t" r="r" b="b"/>
              <a:pathLst>
                <a:path w="2742" h="1419" extrusionOk="0">
                  <a:moveTo>
                    <a:pt x="1355" y="1"/>
                  </a:moveTo>
                  <a:cubicBezTo>
                    <a:pt x="1166" y="1"/>
                    <a:pt x="1009" y="158"/>
                    <a:pt x="1009" y="348"/>
                  </a:cubicBezTo>
                  <a:lnTo>
                    <a:pt x="1009" y="726"/>
                  </a:lnTo>
                  <a:cubicBezTo>
                    <a:pt x="568" y="820"/>
                    <a:pt x="221" y="1072"/>
                    <a:pt x="1" y="1419"/>
                  </a:cubicBezTo>
                  <a:lnTo>
                    <a:pt x="2742" y="1419"/>
                  </a:lnTo>
                  <a:cubicBezTo>
                    <a:pt x="2521" y="1104"/>
                    <a:pt x="2111" y="852"/>
                    <a:pt x="1733" y="726"/>
                  </a:cubicBezTo>
                  <a:lnTo>
                    <a:pt x="1733" y="348"/>
                  </a:lnTo>
                  <a:cubicBezTo>
                    <a:pt x="1670" y="158"/>
                    <a:pt x="1513"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85"/>
            <p:cNvSpPr/>
            <p:nvPr/>
          </p:nvSpPr>
          <p:spPr>
            <a:xfrm>
              <a:off x="2856975" y="4093650"/>
              <a:ext cx="118950" cy="70125"/>
            </a:xfrm>
            <a:custGeom>
              <a:avLst/>
              <a:gdLst/>
              <a:ahLst/>
              <a:cxnLst/>
              <a:rect l="l" t="t" r="r" b="b"/>
              <a:pathLst>
                <a:path w="4758" h="2805" extrusionOk="0">
                  <a:moveTo>
                    <a:pt x="473" y="1"/>
                  </a:moveTo>
                  <a:lnTo>
                    <a:pt x="0" y="2805"/>
                  </a:lnTo>
                  <a:lnTo>
                    <a:pt x="4757" y="2805"/>
                  </a:lnTo>
                  <a:lnTo>
                    <a:pt x="42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09" name="Google Shape;7409;p85"/>
          <p:cNvGrpSpPr/>
          <p:nvPr/>
        </p:nvGrpSpPr>
        <p:grpSpPr>
          <a:xfrm>
            <a:off x="6188160" y="2749739"/>
            <a:ext cx="349133" cy="348217"/>
            <a:chOff x="4629125" y="3235150"/>
            <a:chExt cx="295375" cy="294600"/>
          </a:xfrm>
        </p:grpSpPr>
        <p:sp>
          <p:nvSpPr>
            <p:cNvPr id="7410" name="Google Shape;7410;p85"/>
            <p:cNvSpPr/>
            <p:nvPr/>
          </p:nvSpPr>
          <p:spPr>
            <a:xfrm>
              <a:off x="4696850" y="3391100"/>
              <a:ext cx="35475" cy="35475"/>
            </a:xfrm>
            <a:custGeom>
              <a:avLst/>
              <a:gdLst/>
              <a:ahLst/>
              <a:cxnLst/>
              <a:rect l="l" t="t" r="r" b="b"/>
              <a:pathLst>
                <a:path w="1419" h="1419" extrusionOk="0">
                  <a:moveTo>
                    <a:pt x="725" y="1"/>
                  </a:moveTo>
                  <a:cubicBezTo>
                    <a:pt x="316" y="1"/>
                    <a:pt x="1" y="316"/>
                    <a:pt x="1" y="694"/>
                  </a:cubicBezTo>
                  <a:cubicBezTo>
                    <a:pt x="64"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85"/>
            <p:cNvSpPr/>
            <p:nvPr/>
          </p:nvSpPr>
          <p:spPr>
            <a:xfrm>
              <a:off x="4680300" y="3443875"/>
              <a:ext cx="69350" cy="34675"/>
            </a:xfrm>
            <a:custGeom>
              <a:avLst/>
              <a:gdLst/>
              <a:ahLst/>
              <a:cxnLst/>
              <a:rect l="l" t="t" r="r" b="b"/>
              <a:pathLst>
                <a:path w="2774" h="1387" extrusionOk="0">
                  <a:moveTo>
                    <a:pt x="1387" y="0"/>
                  </a:moveTo>
                  <a:cubicBezTo>
                    <a:pt x="631" y="0"/>
                    <a:pt x="1" y="630"/>
                    <a:pt x="1" y="1387"/>
                  </a:cubicBezTo>
                  <a:lnTo>
                    <a:pt x="2773" y="1387"/>
                  </a:lnTo>
                  <a:cubicBezTo>
                    <a:pt x="2773" y="630"/>
                    <a:pt x="2175"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85"/>
            <p:cNvSpPr/>
            <p:nvPr/>
          </p:nvSpPr>
          <p:spPr>
            <a:xfrm>
              <a:off x="4629125" y="3339900"/>
              <a:ext cx="295375" cy="189850"/>
            </a:xfrm>
            <a:custGeom>
              <a:avLst/>
              <a:gdLst/>
              <a:ahLst/>
              <a:cxnLst/>
              <a:rect l="l" t="t" r="r" b="b"/>
              <a:pathLst>
                <a:path w="11815" h="7594" extrusionOk="0">
                  <a:moveTo>
                    <a:pt x="10050" y="2080"/>
                  </a:moveTo>
                  <a:cubicBezTo>
                    <a:pt x="10239" y="2080"/>
                    <a:pt x="10397" y="2238"/>
                    <a:pt x="10397" y="2427"/>
                  </a:cubicBezTo>
                  <a:cubicBezTo>
                    <a:pt x="10397" y="2616"/>
                    <a:pt x="10239" y="2773"/>
                    <a:pt x="10050" y="2773"/>
                  </a:cubicBezTo>
                  <a:lnTo>
                    <a:pt x="6553" y="2773"/>
                  </a:lnTo>
                  <a:cubicBezTo>
                    <a:pt x="6333" y="2773"/>
                    <a:pt x="6175" y="2616"/>
                    <a:pt x="6175" y="2427"/>
                  </a:cubicBezTo>
                  <a:cubicBezTo>
                    <a:pt x="6175" y="2238"/>
                    <a:pt x="6333" y="2080"/>
                    <a:pt x="6553" y="2080"/>
                  </a:cubicBezTo>
                  <a:close/>
                  <a:moveTo>
                    <a:pt x="10050" y="3466"/>
                  </a:moveTo>
                  <a:cubicBezTo>
                    <a:pt x="10239" y="3466"/>
                    <a:pt x="10397" y="3624"/>
                    <a:pt x="10397" y="3813"/>
                  </a:cubicBezTo>
                  <a:cubicBezTo>
                    <a:pt x="10397" y="4002"/>
                    <a:pt x="10239" y="4159"/>
                    <a:pt x="10050" y="4159"/>
                  </a:cubicBezTo>
                  <a:lnTo>
                    <a:pt x="6553" y="4159"/>
                  </a:lnTo>
                  <a:cubicBezTo>
                    <a:pt x="6333" y="4159"/>
                    <a:pt x="6175" y="4002"/>
                    <a:pt x="6175" y="3813"/>
                  </a:cubicBezTo>
                  <a:cubicBezTo>
                    <a:pt x="6175" y="3624"/>
                    <a:pt x="6333" y="3466"/>
                    <a:pt x="6553" y="3466"/>
                  </a:cubicBezTo>
                  <a:close/>
                  <a:moveTo>
                    <a:pt x="10050" y="4821"/>
                  </a:moveTo>
                  <a:cubicBezTo>
                    <a:pt x="10239" y="4821"/>
                    <a:pt x="10397" y="4978"/>
                    <a:pt x="10397" y="5199"/>
                  </a:cubicBezTo>
                  <a:cubicBezTo>
                    <a:pt x="10397" y="5388"/>
                    <a:pt x="10239" y="5546"/>
                    <a:pt x="10050" y="5546"/>
                  </a:cubicBezTo>
                  <a:lnTo>
                    <a:pt x="6553" y="5546"/>
                  </a:lnTo>
                  <a:cubicBezTo>
                    <a:pt x="6333" y="5546"/>
                    <a:pt x="6175" y="5388"/>
                    <a:pt x="6175" y="5199"/>
                  </a:cubicBezTo>
                  <a:cubicBezTo>
                    <a:pt x="6175" y="4978"/>
                    <a:pt x="6333" y="4821"/>
                    <a:pt x="6553" y="4821"/>
                  </a:cubicBezTo>
                  <a:close/>
                  <a:moveTo>
                    <a:pt x="3403" y="1418"/>
                  </a:moveTo>
                  <a:cubicBezTo>
                    <a:pt x="4127" y="1418"/>
                    <a:pt x="4757" y="2049"/>
                    <a:pt x="4757" y="2773"/>
                  </a:cubicBezTo>
                  <a:cubicBezTo>
                    <a:pt x="4757" y="3151"/>
                    <a:pt x="4600" y="3498"/>
                    <a:pt x="4379" y="3718"/>
                  </a:cubicBezTo>
                  <a:cubicBezTo>
                    <a:pt x="5009" y="4065"/>
                    <a:pt x="5451" y="4758"/>
                    <a:pt x="5451" y="5546"/>
                  </a:cubicBezTo>
                  <a:lnTo>
                    <a:pt x="5451" y="5892"/>
                  </a:lnTo>
                  <a:lnTo>
                    <a:pt x="5514" y="5892"/>
                  </a:lnTo>
                  <a:cubicBezTo>
                    <a:pt x="5514" y="6081"/>
                    <a:pt x="5356" y="6239"/>
                    <a:pt x="5167" y="6239"/>
                  </a:cubicBezTo>
                  <a:lnTo>
                    <a:pt x="1701" y="6239"/>
                  </a:lnTo>
                  <a:cubicBezTo>
                    <a:pt x="1512" y="6239"/>
                    <a:pt x="1355" y="6081"/>
                    <a:pt x="1355" y="5892"/>
                  </a:cubicBezTo>
                  <a:lnTo>
                    <a:pt x="1355" y="5546"/>
                  </a:lnTo>
                  <a:cubicBezTo>
                    <a:pt x="1355" y="4758"/>
                    <a:pt x="1764" y="4096"/>
                    <a:pt x="2395" y="3718"/>
                  </a:cubicBezTo>
                  <a:cubicBezTo>
                    <a:pt x="2174" y="3498"/>
                    <a:pt x="2016" y="3151"/>
                    <a:pt x="2016" y="2773"/>
                  </a:cubicBezTo>
                  <a:cubicBezTo>
                    <a:pt x="2016" y="2049"/>
                    <a:pt x="2647" y="1418"/>
                    <a:pt x="3403" y="1418"/>
                  </a:cubicBezTo>
                  <a:close/>
                  <a:moveTo>
                    <a:pt x="1040" y="1"/>
                  </a:moveTo>
                  <a:cubicBezTo>
                    <a:pt x="441" y="1"/>
                    <a:pt x="0" y="473"/>
                    <a:pt x="0" y="1009"/>
                  </a:cubicBezTo>
                  <a:lnTo>
                    <a:pt x="0" y="6554"/>
                  </a:lnTo>
                  <a:cubicBezTo>
                    <a:pt x="0" y="7152"/>
                    <a:pt x="473" y="7593"/>
                    <a:pt x="1040" y="7593"/>
                  </a:cubicBezTo>
                  <a:lnTo>
                    <a:pt x="10806" y="7593"/>
                  </a:lnTo>
                  <a:cubicBezTo>
                    <a:pt x="11373" y="7593"/>
                    <a:pt x="11815" y="7121"/>
                    <a:pt x="11815" y="6554"/>
                  </a:cubicBezTo>
                  <a:lnTo>
                    <a:pt x="11815" y="1009"/>
                  </a:lnTo>
                  <a:cubicBezTo>
                    <a:pt x="11783" y="473"/>
                    <a:pt x="11310" y="1"/>
                    <a:pt x="10743" y="1"/>
                  </a:cubicBezTo>
                  <a:lnTo>
                    <a:pt x="7593" y="1"/>
                  </a:lnTo>
                  <a:lnTo>
                    <a:pt x="7593" y="347"/>
                  </a:lnTo>
                  <a:cubicBezTo>
                    <a:pt x="7593" y="946"/>
                    <a:pt x="7120" y="1355"/>
                    <a:pt x="6585" y="1355"/>
                  </a:cubicBezTo>
                  <a:lnTo>
                    <a:pt x="5198" y="1355"/>
                  </a:lnTo>
                  <a:cubicBezTo>
                    <a:pt x="4600" y="1355"/>
                    <a:pt x="4190" y="883"/>
                    <a:pt x="4190" y="347"/>
                  </a:cubicBezTo>
                  <a:lnTo>
                    <a:pt x="419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85"/>
            <p:cNvSpPr/>
            <p:nvPr/>
          </p:nvSpPr>
          <p:spPr>
            <a:xfrm>
              <a:off x="4714975" y="3287125"/>
              <a:ext cx="122100" cy="70125"/>
            </a:xfrm>
            <a:custGeom>
              <a:avLst/>
              <a:gdLst/>
              <a:ahLst/>
              <a:cxnLst/>
              <a:rect l="l" t="t" r="r" b="b"/>
              <a:pathLst>
                <a:path w="4884" h="2805" extrusionOk="0">
                  <a:moveTo>
                    <a:pt x="693" y="1"/>
                  </a:moveTo>
                  <a:cubicBezTo>
                    <a:pt x="315" y="1"/>
                    <a:pt x="0" y="316"/>
                    <a:pt x="0" y="725"/>
                  </a:cubicBezTo>
                  <a:cubicBezTo>
                    <a:pt x="0" y="1104"/>
                    <a:pt x="315" y="1419"/>
                    <a:pt x="693" y="1419"/>
                  </a:cubicBezTo>
                  <a:lnTo>
                    <a:pt x="1418" y="1419"/>
                  </a:lnTo>
                  <a:lnTo>
                    <a:pt x="1418" y="2458"/>
                  </a:lnTo>
                  <a:cubicBezTo>
                    <a:pt x="1386" y="2647"/>
                    <a:pt x="1544" y="2805"/>
                    <a:pt x="1733" y="2805"/>
                  </a:cubicBezTo>
                  <a:lnTo>
                    <a:pt x="3119" y="2805"/>
                  </a:lnTo>
                  <a:cubicBezTo>
                    <a:pt x="3308" y="2805"/>
                    <a:pt x="3466" y="2647"/>
                    <a:pt x="3466" y="2458"/>
                  </a:cubicBezTo>
                  <a:lnTo>
                    <a:pt x="3466" y="1419"/>
                  </a:lnTo>
                  <a:lnTo>
                    <a:pt x="4159" y="1419"/>
                  </a:lnTo>
                  <a:cubicBezTo>
                    <a:pt x="4568" y="1419"/>
                    <a:pt x="4883" y="1104"/>
                    <a:pt x="4883" y="725"/>
                  </a:cubicBezTo>
                  <a:cubicBezTo>
                    <a:pt x="4883" y="316"/>
                    <a:pt x="4568"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85"/>
            <p:cNvSpPr/>
            <p:nvPr/>
          </p:nvSpPr>
          <p:spPr>
            <a:xfrm>
              <a:off x="4732300" y="3235150"/>
              <a:ext cx="86650" cy="35475"/>
            </a:xfrm>
            <a:custGeom>
              <a:avLst/>
              <a:gdLst/>
              <a:ahLst/>
              <a:cxnLst/>
              <a:rect l="l" t="t" r="r" b="b"/>
              <a:pathLst>
                <a:path w="3466" h="1419" extrusionOk="0">
                  <a:moveTo>
                    <a:pt x="378" y="1"/>
                  </a:moveTo>
                  <a:cubicBezTo>
                    <a:pt x="158" y="1"/>
                    <a:pt x="0" y="158"/>
                    <a:pt x="0" y="347"/>
                  </a:cubicBezTo>
                  <a:lnTo>
                    <a:pt x="0" y="1418"/>
                  </a:lnTo>
                  <a:lnTo>
                    <a:pt x="3466" y="1418"/>
                  </a:lnTo>
                  <a:lnTo>
                    <a:pt x="3466" y="347"/>
                  </a:lnTo>
                  <a:cubicBezTo>
                    <a:pt x="3466" y="158"/>
                    <a:pt x="3308"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15" name="Google Shape;7415;p85"/>
          <p:cNvGrpSpPr/>
          <p:nvPr/>
        </p:nvGrpSpPr>
        <p:grpSpPr>
          <a:xfrm>
            <a:off x="6188145" y="3197272"/>
            <a:ext cx="349163" cy="349133"/>
            <a:chOff x="4628325" y="3599825"/>
            <a:chExt cx="295400" cy="295375"/>
          </a:xfrm>
        </p:grpSpPr>
        <p:sp>
          <p:nvSpPr>
            <p:cNvPr id="7416" name="Google Shape;7416;p85"/>
            <p:cNvSpPr/>
            <p:nvPr/>
          </p:nvSpPr>
          <p:spPr>
            <a:xfrm>
              <a:off x="4679525" y="3686450"/>
              <a:ext cx="17350" cy="86675"/>
            </a:xfrm>
            <a:custGeom>
              <a:avLst/>
              <a:gdLst/>
              <a:ahLst/>
              <a:cxnLst/>
              <a:rect l="l" t="t" r="r" b="b"/>
              <a:pathLst>
                <a:path w="694" h="3467" extrusionOk="0">
                  <a:moveTo>
                    <a:pt x="0" y="1"/>
                  </a:moveTo>
                  <a:lnTo>
                    <a:pt x="0" y="3466"/>
                  </a:lnTo>
                  <a:lnTo>
                    <a:pt x="694" y="3466"/>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85"/>
            <p:cNvSpPr/>
            <p:nvPr/>
          </p:nvSpPr>
          <p:spPr>
            <a:xfrm>
              <a:off x="4854375" y="3686450"/>
              <a:ext cx="18150" cy="86675"/>
            </a:xfrm>
            <a:custGeom>
              <a:avLst/>
              <a:gdLst/>
              <a:ahLst/>
              <a:cxnLst/>
              <a:rect l="l" t="t" r="r" b="b"/>
              <a:pathLst>
                <a:path w="726" h="3467" extrusionOk="0">
                  <a:moveTo>
                    <a:pt x="1" y="1"/>
                  </a:moveTo>
                  <a:lnTo>
                    <a:pt x="1" y="3466"/>
                  </a:lnTo>
                  <a:lnTo>
                    <a:pt x="725" y="3466"/>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85"/>
            <p:cNvSpPr/>
            <p:nvPr/>
          </p:nvSpPr>
          <p:spPr>
            <a:xfrm>
              <a:off x="4679525" y="3790425"/>
              <a:ext cx="17350" cy="104000"/>
            </a:xfrm>
            <a:custGeom>
              <a:avLst/>
              <a:gdLst/>
              <a:ahLst/>
              <a:cxnLst/>
              <a:rect l="l" t="t" r="r" b="b"/>
              <a:pathLst>
                <a:path w="694" h="4160" extrusionOk="0">
                  <a:moveTo>
                    <a:pt x="0" y="0"/>
                  </a:moveTo>
                  <a:lnTo>
                    <a:pt x="0" y="4159"/>
                  </a:lnTo>
                  <a:lnTo>
                    <a:pt x="694" y="4159"/>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85"/>
            <p:cNvSpPr/>
            <p:nvPr/>
          </p:nvSpPr>
          <p:spPr>
            <a:xfrm>
              <a:off x="4854375" y="3790425"/>
              <a:ext cx="18150" cy="104000"/>
            </a:xfrm>
            <a:custGeom>
              <a:avLst/>
              <a:gdLst/>
              <a:ahLst/>
              <a:cxnLst/>
              <a:rect l="l" t="t" r="r" b="b"/>
              <a:pathLst>
                <a:path w="726" h="4160" extrusionOk="0">
                  <a:moveTo>
                    <a:pt x="1" y="0"/>
                  </a:moveTo>
                  <a:lnTo>
                    <a:pt x="1" y="4159"/>
                  </a:lnTo>
                  <a:lnTo>
                    <a:pt x="725" y="4159"/>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85"/>
            <p:cNvSpPr/>
            <p:nvPr/>
          </p:nvSpPr>
          <p:spPr>
            <a:xfrm>
              <a:off x="4628325" y="3686450"/>
              <a:ext cx="34675" cy="86675"/>
            </a:xfrm>
            <a:custGeom>
              <a:avLst/>
              <a:gdLst/>
              <a:ahLst/>
              <a:cxnLst/>
              <a:rect l="l" t="t" r="r" b="b"/>
              <a:pathLst>
                <a:path w="1387" h="3467" extrusionOk="0">
                  <a:moveTo>
                    <a:pt x="1009" y="1"/>
                  </a:moveTo>
                  <a:cubicBezTo>
                    <a:pt x="442" y="1"/>
                    <a:pt x="1" y="442"/>
                    <a:pt x="1" y="1009"/>
                  </a:cubicBezTo>
                  <a:lnTo>
                    <a:pt x="1" y="2049"/>
                  </a:lnTo>
                  <a:cubicBezTo>
                    <a:pt x="1" y="2427"/>
                    <a:pt x="158" y="2773"/>
                    <a:pt x="442" y="3025"/>
                  </a:cubicBezTo>
                  <a:cubicBezTo>
                    <a:pt x="662" y="3340"/>
                    <a:pt x="1009" y="3466"/>
                    <a:pt x="1387" y="3466"/>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85"/>
            <p:cNvSpPr/>
            <p:nvPr/>
          </p:nvSpPr>
          <p:spPr>
            <a:xfrm>
              <a:off x="4714975" y="3686450"/>
              <a:ext cx="122100" cy="86675"/>
            </a:xfrm>
            <a:custGeom>
              <a:avLst/>
              <a:gdLst/>
              <a:ahLst/>
              <a:cxnLst/>
              <a:rect l="l" t="t" r="r" b="b"/>
              <a:pathLst>
                <a:path w="4884" h="3467" extrusionOk="0">
                  <a:moveTo>
                    <a:pt x="0" y="1"/>
                  </a:moveTo>
                  <a:lnTo>
                    <a:pt x="0" y="3466"/>
                  </a:lnTo>
                  <a:lnTo>
                    <a:pt x="4883" y="3466"/>
                  </a:lnTo>
                  <a:lnTo>
                    <a:pt x="4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85"/>
            <p:cNvSpPr/>
            <p:nvPr/>
          </p:nvSpPr>
          <p:spPr>
            <a:xfrm>
              <a:off x="4889025" y="3777825"/>
              <a:ext cx="34700" cy="117375"/>
            </a:xfrm>
            <a:custGeom>
              <a:avLst/>
              <a:gdLst/>
              <a:ahLst/>
              <a:cxnLst/>
              <a:rect l="l" t="t" r="r" b="b"/>
              <a:pathLst>
                <a:path w="1388" h="4695" extrusionOk="0">
                  <a:moveTo>
                    <a:pt x="1387" y="0"/>
                  </a:moveTo>
                  <a:cubicBezTo>
                    <a:pt x="977" y="315"/>
                    <a:pt x="505" y="504"/>
                    <a:pt x="1" y="504"/>
                  </a:cubicBezTo>
                  <a:lnTo>
                    <a:pt x="1" y="4695"/>
                  </a:lnTo>
                  <a:lnTo>
                    <a:pt x="347" y="4695"/>
                  </a:lnTo>
                  <a:cubicBezTo>
                    <a:pt x="946" y="4695"/>
                    <a:pt x="1387" y="4222"/>
                    <a:pt x="1387" y="3655"/>
                  </a:cubicBezTo>
                  <a:lnTo>
                    <a:pt x="13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85"/>
            <p:cNvSpPr/>
            <p:nvPr/>
          </p:nvSpPr>
          <p:spPr>
            <a:xfrm>
              <a:off x="4628325" y="3777825"/>
              <a:ext cx="34675" cy="116600"/>
            </a:xfrm>
            <a:custGeom>
              <a:avLst/>
              <a:gdLst/>
              <a:ahLst/>
              <a:cxnLst/>
              <a:rect l="l" t="t" r="r" b="b"/>
              <a:pathLst>
                <a:path w="1387" h="4664" extrusionOk="0">
                  <a:moveTo>
                    <a:pt x="1" y="0"/>
                  </a:moveTo>
                  <a:lnTo>
                    <a:pt x="1" y="3655"/>
                  </a:lnTo>
                  <a:cubicBezTo>
                    <a:pt x="1" y="4222"/>
                    <a:pt x="442" y="4663"/>
                    <a:pt x="1009" y="4663"/>
                  </a:cubicBezTo>
                  <a:lnTo>
                    <a:pt x="1387" y="4663"/>
                  </a:lnTo>
                  <a:lnTo>
                    <a:pt x="1387" y="504"/>
                  </a:lnTo>
                  <a:cubicBezTo>
                    <a:pt x="851" y="504"/>
                    <a:pt x="379" y="31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85"/>
            <p:cNvSpPr/>
            <p:nvPr/>
          </p:nvSpPr>
          <p:spPr>
            <a:xfrm>
              <a:off x="4766950" y="3790425"/>
              <a:ext cx="17350" cy="18150"/>
            </a:xfrm>
            <a:custGeom>
              <a:avLst/>
              <a:gdLst/>
              <a:ahLst/>
              <a:cxnLst/>
              <a:rect l="l" t="t" r="r" b="b"/>
              <a:pathLst>
                <a:path w="694" h="726" extrusionOk="0">
                  <a:moveTo>
                    <a:pt x="1" y="0"/>
                  </a:moveTo>
                  <a:lnTo>
                    <a:pt x="1" y="347"/>
                  </a:lnTo>
                  <a:cubicBezTo>
                    <a:pt x="1" y="568"/>
                    <a:pt x="158" y="725"/>
                    <a:pt x="347" y="725"/>
                  </a:cubicBezTo>
                  <a:cubicBezTo>
                    <a:pt x="568" y="725"/>
                    <a:pt x="694" y="568"/>
                    <a:pt x="694" y="347"/>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85"/>
            <p:cNvSpPr/>
            <p:nvPr/>
          </p:nvSpPr>
          <p:spPr>
            <a:xfrm>
              <a:off x="4889025" y="3686450"/>
              <a:ext cx="34700" cy="86675"/>
            </a:xfrm>
            <a:custGeom>
              <a:avLst/>
              <a:gdLst/>
              <a:ahLst/>
              <a:cxnLst/>
              <a:rect l="l" t="t" r="r" b="b"/>
              <a:pathLst>
                <a:path w="1388" h="3467" extrusionOk="0">
                  <a:moveTo>
                    <a:pt x="1" y="1"/>
                  </a:moveTo>
                  <a:lnTo>
                    <a:pt x="1" y="3466"/>
                  </a:lnTo>
                  <a:cubicBezTo>
                    <a:pt x="347" y="3466"/>
                    <a:pt x="662" y="3340"/>
                    <a:pt x="946" y="3088"/>
                  </a:cubicBezTo>
                  <a:cubicBezTo>
                    <a:pt x="1229" y="2836"/>
                    <a:pt x="1387" y="2458"/>
                    <a:pt x="1387" y="2080"/>
                  </a:cubicBezTo>
                  <a:lnTo>
                    <a:pt x="1387" y="1040"/>
                  </a:lnTo>
                  <a:cubicBezTo>
                    <a:pt x="1387" y="442"/>
                    <a:pt x="914"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85"/>
            <p:cNvSpPr/>
            <p:nvPr/>
          </p:nvSpPr>
          <p:spPr>
            <a:xfrm>
              <a:off x="4714975" y="3790425"/>
              <a:ext cx="122100" cy="104000"/>
            </a:xfrm>
            <a:custGeom>
              <a:avLst/>
              <a:gdLst/>
              <a:ahLst/>
              <a:cxnLst/>
              <a:rect l="l" t="t" r="r" b="b"/>
              <a:pathLst>
                <a:path w="4884" h="4160" extrusionOk="0">
                  <a:moveTo>
                    <a:pt x="0" y="0"/>
                  </a:moveTo>
                  <a:lnTo>
                    <a:pt x="0" y="4159"/>
                  </a:lnTo>
                  <a:lnTo>
                    <a:pt x="4883" y="4159"/>
                  </a:lnTo>
                  <a:lnTo>
                    <a:pt x="4883" y="0"/>
                  </a:lnTo>
                  <a:lnTo>
                    <a:pt x="3466" y="0"/>
                  </a:lnTo>
                  <a:lnTo>
                    <a:pt x="3466" y="347"/>
                  </a:lnTo>
                  <a:cubicBezTo>
                    <a:pt x="3466" y="946"/>
                    <a:pt x="2993" y="1387"/>
                    <a:pt x="2426" y="1387"/>
                  </a:cubicBezTo>
                  <a:cubicBezTo>
                    <a:pt x="1827" y="1387"/>
                    <a:pt x="1418" y="914"/>
                    <a:pt x="1418" y="347"/>
                  </a:cubicBez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85"/>
            <p:cNvSpPr/>
            <p:nvPr/>
          </p:nvSpPr>
          <p:spPr>
            <a:xfrm>
              <a:off x="4714175" y="3599825"/>
              <a:ext cx="122100" cy="69325"/>
            </a:xfrm>
            <a:custGeom>
              <a:avLst/>
              <a:gdLst/>
              <a:ahLst/>
              <a:cxnLst/>
              <a:rect l="l" t="t" r="r" b="b"/>
              <a:pathLst>
                <a:path w="4884" h="2773" extrusionOk="0">
                  <a:moveTo>
                    <a:pt x="2427" y="0"/>
                  </a:moveTo>
                  <a:cubicBezTo>
                    <a:pt x="1103" y="0"/>
                    <a:pt x="1" y="1103"/>
                    <a:pt x="1" y="2426"/>
                  </a:cubicBezTo>
                  <a:lnTo>
                    <a:pt x="1" y="2773"/>
                  </a:lnTo>
                  <a:lnTo>
                    <a:pt x="1355" y="2773"/>
                  </a:lnTo>
                  <a:lnTo>
                    <a:pt x="1355" y="2426"/>
                  </a:lnTo>
                  <a:cubicBezTo>
                    <a:pt x="1355" y="1828"/>
                    <a:pt x="1828" y="1418"/>
                    <a:pt x="2395" y="1418"/>
                  </a:cubicBezTo>
                  <a:cubicBezTo>
                    <a:pt x="2994" y="1418"/>
                    <a:pt x="3403" y="1891"/>
                    <a:pt x="3403" y="2426"/>
                  </a:cubicBezTo>
                  <a:lnTo>
                    <a:pt x="3403" y="2773"/>
                  </a:lnTo>
                  <a:lnTo>
                    <a:pt x="4884" y="2773"/>
                  </a:lnTo>
                  <a:lnTo>
                    <a:pt x="4884" y="2426"/>
                  </a:lnTo>
                  <a:cubicBezTo>
                    <a:pt x="4884" y="1103"/>
                    <a:pt x="3781"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28" name="Google Shape;7428;p85"/>
          <p:cNvGrpSpPr/>
          <p:nvPr/>
        </p:nvGrpSpPr>
        <p:grpSpPr>
          <a:xfrm>
            <a:off x="6209096" y="3672883"/>
            <a:ext cx="307261" cy="350079"/>
            <a:chOff x="4645650" y="3962900"/>
            <a:chExt cx="259950" cy="296175"/>
          </a:xfrm>
        </p:grpSpPr>
        <p:sp>
          <p:nvSpPr>
            <p:cNvPr id="7429" name="Google Shape;7429;p85"/>
            <p:cNvSpPr/>
            <p:nvPr/>
          </p:nvSpPr>
          <p:spPr>
            <a:xfrm>
              <a:off x="4853600" y="4155100"/>
              <a:ext cx="52000" cy="103975"/>
            </a:xfrm>
            <a:custGeom>
              <a:avLst/>
              <a:gdLst/>
              <a:ahLst/>
              <a:cxnLst/>
              <a:rect l="l" t="t" r="r" b="b"/>
              <a:pathLst>
                <a:path w="2080" h="4159" extrusionOk="0">
                  <a:moveTo>
                    <a:pt x="0" y="0"/>
                  </a:moveTo>
                  <a:lnTo>
                    <a:pt x="0" y="4159"/>
                  </a:lnTo>
                  <a:lnTo>
                    <a:pt x="1733" y="4159"/>
                  </a:lnTo>
                  <a:cubicBezTo>
                    <a:pt x="1922" y="4159"/>
                    <a:pt x="2079" y="4001"/>
                    <a:pt x="2079" y="3812"/>
                  </a:cubicBezTo>
                  <a:lnTo>
                    <a:pt x="2079" y="1733"/>
                  </a:lnTo>
                  <a:cubicBezTo>
                    <a:pt x="2079" y="788"/>
                    <a:pt x="129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85"/>
            <p:cNvSpPr/>
            <p:nvPr/>
          </p:nvSpPr>
          <p:spPr>
            <a:xfrm>
              <a:off x="4714975" y="4155100"/>
              <a:ext cx="121300" cy="50625"/>
            </a:xfrm>
            <a:custGeom>
              <a:avLst/>
              <a:gdLst/>
              <a:ahLst/>
              <a:cxnLst/>
              <a:rect l="l" t="t" r="r" b="b"/>
              <a:pathLst>
                <a:path w="4852" h="2025" extrusionOk="0">
                  <a:moveTo>
                    <a:pt x="0" y="0"/>
                  </a:moveTo>
                  <a:lnTo>
                    <a:pt x="0" y="1481"/>
                  </a:lnTo>
                  <a:cubicBezTo>
                    <a:pt x="772" y="1843"/>
                    <a:pt x="1599" y="2024"/>
                    <a:pt x="2426" y="2024"/>
                  </a:cubicBezTo>
                  <a:cubicBezTo>
                    <a:pt x="3253" y="2024"/>
                    <a:pt x="4080" y="1843"/>
                    <a:pt x="4852" y="1481"/>
                  </a:cubicBezTo>
                  <a:lnTo>
                    <a:pt x="4852" y="0"/>
                  </a:lnTo>
                  <a:lnTo>
                    <a:pt x="4789" y="0"/>
                  </a:lnTo>
                  <a:cubicBezTo>
                    <a:pt x="4348" y="410"/>
                    <a:pt x="3781" y="693"/>
                    <a:pt x="3119" y="693"/>
                  </a:cubicBezTo>
                  <a:lnTo>
                    <a:pt x="1733" y="693"/>
                  </a:lnTo>
                  <a:cubicBezTo>
                    <a:pt x="1071" y="693"/>
                    <a:pt x="473" y="410"/>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85"/>
            <p:cNvSpPr/>
            <p:nvPr/>
          </p:nvSpPr>
          <p:spPr>
            <a:xfrm>
              <a:off x="4714975" y="4211025"/>
              <a:ext cx="121300" cy="48050"/>
            </a:xfrm>
            <a:custGeom>
              <a:avLst/>
              <a:gdLst/>
              <a:ahLst/>
              <a:cxnLst/>
              <a:rect l="l" t="t" r="r" b="b"/>
              <a:pathLst>
                <a:path w="4852" h="1922" extrusionOk="0">
                  <a:moveTo>
                    <a:pt x="0" y="0"/>
                  </a:moveTo>
                  <a:lnTo>
                    <a:pt x="0" y="1922"/>
                  </a:lnTo>
                  <a:lnTo>
                    <a:pt x="4852" y="1922"/>
                  </a:lnTo>
                  <a:lnTo>
                    <a:pt x="4852" y="0"/>
                  </a:lnTo>
                  <a:cubicBezTo>
                    <a:pt x="4080" y="315"/>
                    <a:pt x="3253" y="473"/>
                    <a:pt x="2426" y="473"/>
                  </a:cubicBezTo>
                  <a:cubicBezTo>
                    <a:pt x="1599" y="473"/>
                    <a:pt x="772" y="31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85"/>
            <p:cNvSpPr/>
            <p:nvPr/>
          </p:nvSpPr>
          <p:spPr>
            <a:xfrm>
              <a:off x="4645650" y="4154300"/>
              <a:ext cx="52025" cy="104775"/>
            </a:xfrm>
            <a:custGeom>
              <a:avLst/>
              <a:gdLst/>
              <a:ahLst/>
              <a:cxnLst/>
              <a:rect l="l" t="t" r="r" b="b"/>
              <a:pathLst>
                <a:path w="2081" h="4191" extrusionOk="0">
                  <a:moveTo>
                    <a:pt x="1734" y="1"/>
                  </a:moveTo>
                  <a:cubicBezTo>
                    <a:pt x="757" y="32"/>
                    <a:pt x="1" y="757"/>
                    <a:pt x="1" y="1765"/>
                  </a:cubicBezTo>
                  <a:lnTo>
                    <a:pt x="1" y="3844"/>
                  </a:lnTo>
                  <a:cubicBezTo>
                    <a:pt x="1" y="4033"/>
                    <a:pt x="158" y="4191"/>
                    <a:pt x="379" y="4191"/>
                  </a:cubicBezTo>
                  <a:lnTo>
                    <a:pt x="2080" y="419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85"/>
            <p:cNvSpPr/>
            <p:nvPr/>
          </p:nvSpPr>
          <p:spPr>
            <a:xfrm>
              <a:off x="4722850" y="4049550"/>
              <a:ext cx="103975" cy="105575"/>
            </a:xfrm>
            <a:custGeom>
              <a:avLst/>
              <a:gdLst/>
              <a:ahLst/>
              <a:cxnLst/>
              <a:rect l="l" t="t" r="r" b="b"/>
              <a:pathLst>
                <a:path w="4159" h="4223" extrusionOk="0">
                  <a:moveTo>
                    <a:pt x="2080" y="1"/>
                  </a:moveTo>
                  <a:cubicBezTo>
                    <a:pt x="1765" y="442"/>
                    <a:pt x="1260" y="694"/>
                    <a:pt x="693" y="694"/>
                  </a:cubicBezTo>
                  <a:lnTo>
                    <a:pt x="0" y="694"/>
                  </a:lnTo>
                  <a:lnTo>
                    <a:pt x="0" y="3498"/>
                  </a:lnTo>
                  <a:cubicBezTo>
                    <a:pt x="347" y="3939"/>
                    <a:pt x="851" y="4222"/>
                    <a:pt x="1418" y="4222"/>
                  </a:cubicBezTo>
                  <a:lnTo>
                    <a:pt x="2804" y="4222"/>
                  </a:lnTo>
                  <a:cubicBezTo>
                    <a:pt x="3340" y="4222"/>
                    <a:pt x="3844" y="3939"/>
                    <a:pt x="4159" y="3498"/>
                  </a:cubicBezTo>
                  <a:lnTo>
                    <a:pt x="4159" y="694"/>
                  </a:lnTo>
                  <a:lnTo>
                    <a:pt x="3466" y="694"/>
                  </a:lnTo>
                  <a:cubicBezTo>
                    <a:pt x="2899" y="694"/>
                    <a:pt x="2395" y="442"/>
                    <a:pt x="208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85"/>
            <p:cNvSpPr/>
            <p:nvPr/>
          </p:nvSpPr>
          <p:spPr>
            <a:xfrm>
              <a:off x="4678725" y="3962900"/>
              <a:ext cx="190650" cy="174100"/>
            </a:xfrm>
            <a:custGeom>
              <a:avLst/>
              <a:gdLst/>
              <a:ahLst/>
              <a:cxnLst/>
              <a:rect l="l" t="t" r="r" b="b"/>
              <a:pathLst>
                <a:path w="7626" h="6964" extrusionOk="0">
                  <a:moveTo>
                    <a:pt x="3813" y="1"/>
                  </a:moveTo>
                  <a:cubicBezTo>
                    <a:pt x="1734" y="1"/>
                    <a:pt x="1" y="1702"/>
                    <a:pt x="1" y="3813"/>
                  </a:cubicBezTo>
                  <a:lnTo>
                    <a:pt x="1" y="5955"/>
                  </a:lnTo>
                  <a:lnTo>
                    <a:pt x="64" y="5955"/>
                  </a:lnTo>
                  <a:cubicBezTo>
                    <a:pt x="64" y="6522"/>
                    <a:pt x="537" y="6964"/>
                    <a:pt x="1104" y="6964"/>
                  </a:cubicBezTo>
                  <a:lnTo>
                    <a:pt x="1104" y="3813"/>
                  </a:lnTo>
                  <a:cubicBezTo>
                    <a:pt x="1104" y="3624"/>
                    <a:pt x="1261" y="3467"/>
                    <a:pt x="1450" y="3467"/>
                  </a:cubicBezTo>
                  <a:lnTo>
                    <a:pt x="2458" y="3467"/>
                  </a:lnTo>
                  <a:cubicBezTo>
                    <a:pt x="3057" y="3467"/>
                    <a:pt x="3498" y="2994"/>
                    <a:pt x="3498" y="2427"/>
                  </a:cubicBezTo>
                  <a:lnTo>
                    <a:pt x="3498" y="1734"/>
                  </a:lnTo>
                  <a:cubicBezTo>
                    <a:pt x="3498" y="1545"/>
                    <a:pt x="3656" y="1387"/>
                    <a:pt x="3845" y="1387"/>
                  </a:cubicBezTo>
                  <a:cubicBezTo>
                    <a:pt x="4034" y="1387"/>
                    <a:pt x="4191" y="1545"/>
                    <a:pt x="4191" y="1734"/>
                  </a:cubicBezTo>
                  <a:lnTo>
                    <a:pt x="4191" y="2427"/>
                  </a:lnTo>
                  <a:cubicBezTo>
                    <a:pt x="4191" y="3025"/>
                    <a:pt x="4664" y="3467"/>
                    <a:pt x="5231" y="3467"/>
                  </a:cubicBezTo>
                  <a:lnTo>
                    <a:pt x="6239" y="3467"/>
                  </a:lnTo>
                  <a:cubicBezTo>
                    <a:pt x="6459" y="3467"/>
                    <a:pt x="6617" y="3624"/>
                    <a:pt x="6617" y="3813"/>
                  </a:cubicBezTo>
                  <a:lnTo>
                    <a:pt x="6617" y="6964"/>
                  </a:lnTo>
                  <a:cubicBezTo>
                    <a:pt x="7184" y="6964"/>
                    <a:pt x="7625" y="6491"/>
                    <a:pt x="7625" y="5955"/>
                  </a:cubicBezTo>
                  <a:lnTo>
                    <a:pt x="7625" y="3813"/>
                  </a:lnTo>
                  <a:cubicBezTo>
                    <a:pt x="7625" y="1734"/>
                    <a:pt x="5924" y="1"/>
                    <a:pt x="38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35" name="Google Shape;7435;p85"/>
          <p:cNvGrpSpPr/>
          <p:nvPr/>
        </p:nvGrpSpPr>
        <p:grpSpPr>
          <a:xfrm>
            <a:off x="7962056" y="3197745"/>
            <a:ext cx="349133" cy="348188"/>
            <a:chOff x="6143725" y="3582500"/>
            <a:chExt cx="295375" cy="294575"/>
          </a:xfrm>
        </p:grpSpPr>
        <p:sp>
          <p:nvSpPr>
            <p:cNvPr id="7436" name="Google Shape;7436;p85"/>
            <p:cNvSpPr/>
            <p:nvPr/>
          </p:nvSpPr>
          <p:spPr>
            <a:xfrm>
              <a:off x="6143725" y="3720325"/>
              <a:ext cx="295375" cy="156750"/>
            </a:xfrm>
            <a:custGeom>
              <a:avLst/>
              <a:gdLst/>
              <a:ahLst/>
              <a:cxnLst/>
              <a:rect l="l" t="t" r="r" b="b"/>
              <a:pathLst>
                <a:path w="11815" h="6270" extrusionOk="0">
                  <a:moveTo>
                    <a:pt x="7309" y="1418"/>
                  </a:moveTo>
                  <a:cubicBezTo>
                    <a:pt x="7908" y="1418"/>
                    <a:pt x="8349" y="1891"/>
                    <a:pt x="8349" y="2458"/>
                  </a:cubicBezTo>
                  <a:cubicBezTo>
                    <a:pt x="8349" y="2993"/>
                    <a:pt x="7845" y="3466"/>
                    <a:pt x="7309" y="3466"/>
                  </a:cubicBezTo>
                  <a:lnTo>
                    <a:pt x="4474" y="3466"/>
                  </a:lnTo>
                  <a:cubicBezTo>
                    <a:pt x="3875" y="3466"/>
                    <a:pt x="3434" y="2993"/>
                    <a:pt x="3434" y="2458"/>
                  </a:cubicBezTo>
                  <a:cubicBezTo>
                    <a:pt x="3434" y="1859"/>
                    <a:pt x="3907" y="1418"/>
                    <a:pt x="4474" y="1418"/>
                  </a:cubicBezTo>
                  <a:close/>
                  <a:moveTo>
                    <a:pt x="1008" y="1"/>
                  </a:moveTo>
                  <a:cubicBezTo>
                    <a:pt x="410" y="1"/>
                    <a:pt x="0" y="473"/>
                    <a:pt x="0" y="1040"/>
                  </a:cubicBezTo>
                  <a:lnTo>
                    <a:pt x="0" y="5262"/>
                  </a:lnTo>
                  <a:cubicBezTo>
                    <a:pt x="0" y="5829"/>
                    <a:pt x="473" y="6270"/>
                    <a:pt x="1008" y="6270"/>
                  </a:cubicBezTo>
                  <a:lnTo>
                    <a:pt x="10775" y="6270"/>
                  </a:lnTo>
                  <a:cubicBezTo>
                    <a:pt x="11373" y="6270"/>
                    <a:pt x="11815" y="5797"/>
                    <a:pt x="11815" y="5262"/>
                  </a:cubicBezTo>
                  <a:lnTo>
                    <a:pt x="11815" y="1040"/>
                  </a:lnTo>
                  <a:cubicBezTo>
                    <a:pt x="11783" y="473"/>
                    <a:pt x="11342" y="1"/>
                    <a:pt x="107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85"/>
            <p:cNvSpPr/>
            <p:nvPr/>
          </p:nvSpPr>
          <p:spPr>
            <a:xfrm>
              <a:off x="6246900" y="3773100"/>
              <a:ext cx="88225" cy="17350"/>
            </a:xfrm>
            <a:custGeom>
              <a:avLst/>
              <a:gdLst/>
              <a:ahLst/>
              <a:cxnLst/>
              <a:rect l="l" t="t" r="r" b="b"/>
              <a:pathLst>
                <a:path w="3529" h="694" extrusionOk="0">
                  <a:moveTo>
                    <a:pt x="347" y="0"/>
                  </a:moveTo>
                  <a:cubicBezTo>
                    <a:pt x="158" y="0"/>
                    <a:pt x="0" y="126"/>
                    <a:pt x="0" y="347"/>
                  </a:cubicBezTo>
                  <a:cubicBezTo>
                    <a:pt x="0" y="536"/>
                    <a:pt x="158" y="693"/>
                    <a:pt x="347" y="693"/>
                  </a:cubicBezTo>
                  <a:lnTo>
                    <a:pt x="3182" y="693"/>
                  </a:lnTo>
                  <a:cubicBezTo>
                    <a:pt x="3371" y="693"/>
                    <a:pt x="3529" y="536"/>
                    <a:pt x="3529" y="347"/>
                  </a:cubicBezTo>
                  <a:cubicBezTo>
                    <a:pt x="3529" y="126"/>
                    <a:pt x="3371" y="0"/>
                    <a:pt x="3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85"/>
            <p:cNvSpPr/>
            <p:nvPr/>
          </p:nvSpPr>
          <p:spPr>
            <a:xfrm>
              <a:off x="6161050" y="3582500"/>
              <a:ext cx="86650" cy="34675"/>
            </a:xfrm>
            <a:custGeom>
              <a:avLst/>
              <a:gdLst/>
              <a:ahLst/>
              <a:cxnLst/>
              <a:rect l="l" t="t" r="r" b="b"/>
              <a:pathLst>
                <a:path w="3466" h="1387" extrusionOk="0">
                  <a:moveTo>
                    <a:pt x="1008" y="0"/>
                  </a:moveTo>
                  <a:cubicBezTo>
                    <a:pt x="441" y="0"/>
                    <a:pt x="0" y="473"/>
                    <a:pt x="0" y="1040"/>
                  </a:cubicBezTo>
                  <a:lnTo>
                    <a:pt x="0" y="1386"/>
                  </a:lnTo>
                  <a:lnTo>
                    <a:pt x="3466" y="1386"/>
                  </a:lnTo>
                  <a:lnTo>
                    <a:pt x="3466" y="1040"/>
                  </a:lnTo>
                  <a:lnTo>
                    <a:pt x="3434" y="1040"/>
                  </a:lnTo>
                  <a:cubicBezTo>
                    <a:pt x="3434" y="441"/>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85"/>
            <p:cNvSpPr/>
            <p:nvPr/>
          </p:nvSpPr>
          <p:spPr>
            <a:xfrm>
              <a:off x="6160250" y="3633675"/>
              <a:ext cx="86675" cy="69350"/>
            </a:xfrm>
            <a:custGeom>
              <a:avLst/>
              <a:gdLst/>
              <a:ahLst/>
              <a:cxnLst/>
              <a:rect l="l" t="t" r="r" b="b"/>
              <a:pathLst>
                <a:path w="3467" h="2774" extrusionOk="0">
                  <a:moveTo>
                    <a:pt x="2112" y="726"/>
                  </a:moveTo>
                  <a:cubicBezTo>
                    <a:pt x="2332" y="726"/>
                    <a:pt x="2458" y="883"/>
                    <a:pt x="2458" y="1072"/>
                  </a:cubicBezTo>
                  <a:cubicBezTo>
                    <a:pt x="2458" y="1261"/>
                    <a:pt x="2332" y="1419"/>
                    <a:pt x="2112" y="1419"/>
                  </a:cubicBezTo>
                  <a:lnTo>
                    <a:pt x="1419" y="1419"/>
                  </a:lnTo>
                  <a:cubicBezTo>
                    <a:pt x="1230" y="1419"/>
                    <a:pt x="1072" y="1261"/>
                    <a:pt x="1072" y="1072"/>
                  </a:cubicBezTo>
                  <a:cubicBezTo>
                    <a:pt x="1072" y="883"/>
                    <a:pt x="1230" y="726"/>
                    <a:pt x="1419" y="726"/>
                  </a:cubicBezTo>
                  <a:close/>
                  <a:moveTo>
                    <a:pt x="1" y="1"/>
                  </a:moveTo>
                  <a:lnTo>
                    <a:pt x="1" y="2773"/>
                  </a:lnTo>
                  <a:lnTo>
                    <a:pt x="3466" y="2773"/>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85"/>
            <p:cNvSpPr/>
            <p:nvPr/>
          </p:nvSpPr>
          <p:spPr>
            <a:xfrm>
              <a:off x="6336675" y="3599025"/>
              <a:ext cx="85875" cy="69350"/>
            </a:xfrm>
            <a:custGeom>
              <a:avLst/>
              <a:gdLst/>
              <a:ahLst/>
              <a:cxnLst/>
              <a:rect l="l" t="t" r="r" b="b"/>
              <a:pathLst>
                <a:path w="3435" h="2774" extrusionOk="0">
                  <a:moveTo>
                    <a:pt x="1986" y="1387"/>
                  </a:moveTo>
                  <a:cubicBezTo>
                    <a:pt x="2206" y="1387"/>
                    <a:pt x="2364" y="1545"/>
                    <a:pt x="2364" y="1765"/>
                  </a:cubicBezTo>
                  <a:cubicBezTo>
                    <a:pt x="2364" y="1954"/>
                    <a:pt x="2206" y="2112"/>
                    <a:pt x="1986" y="2112"/>
                  </a:cubicBezTo>
                  <a:lnTo>
                    <a:pt x="1293" y="2112"/>
                  </a:lnTo>
                  <a:cubicBezTo>
                    <a:pt x="1104" y="2112"/>
                    <a:pt x="946" y="1954"/>
                    <a:pt x="946" y="1765"/>
                  </a:cubicBezTo>
                  <a:cubicBezTo>
                    <a:pt x="946" y="1545"/>
                    <a:pt x="1104" y="1387"/>
                    <a:pt x="1293" y="1387"/>
                  </a:cubicBezTo>
                  <a:close/>
                  <a:moveTo>
                    <a:pt x="1009" y="1"/>
                  </a:moveTo>
                  <a:cubicBezTo>
                    <a:pt x="410" y="1"/>
                    <a:pt x="1" y="473"/>
                    <a:pt x="1" y="1040"/>
                  </a:cubicBezTo>
                  <a:lnTo>
                    <a:pt x="1" y="2773"/>
                  </a:lnTo>
                  <a:lnTo>
                    <a:pt x="3435" y="2773"/>
                  </a:lnTo>
                  <a:lnTo>
                    <a:pt x="3435" y="1040"/>
                  </a:lnTo>
                  <a:lnTo>
                    <a:pt x="3403" y="1040"/>
                  </a:lnTo>
                  <a:cubicBezTo>
                    <a:pt x="3403" y="442"/>
                    <a:pt x="293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85"/>
            <p:cNvSpPr/>
            <p:nvPr/>
          </p:nvSpPr>
          <p:spPr>
            <a:xfrm>
              <a:off x="6335100" y="3686450"/>
              <a:ext cx="86675" cy="17350"/>
            </a:xfrm>
            <a:custGeom>
              <a:avLst/>
              <a:gdLst/>
              <a:ahLst/>
              <a:cxnLst/>
              <a:rect l="l" t="t" r="r" b="b"/>
              <a:pathLst>
                <a:path w="3467" h="694" extrusionOk="0">
                  <a:moveTo>
                    <a:pt x="1" y="1"/>
                  </a:moveTo>
                  <a:lnTo>
                    <a:pt x="1" y="694"/>
                  </a:lnTo>
                  <a:lnTo>
                    <a:pt x="3466" y="694"/>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85"/>
            <p:cNvSpPr/>
            <p:nvPr/>
          </p:nvSpPr>
          <p:spPr>
            <a:xfrm>
              <a:off x="6264225" y="3617150"/>
              <a:ext cx="53575" cy="86650"/>
            </a:xfrm>
            <a:custGeom>
              <a:avLst/>
              <a:gdLst/>
              <a:ahLst/>
              <a:cxnLst/>
              <a:rect l="l" t="t" r="r" b="b"/>
              <a:pathLst>
                <a:path w="2143" h="3466" extrusionOk="0">
                  <a:moveTo>
                    <a:pt x="1072" y="0"/>
                  </a:moveTo>
                  <a:cubicBezTo>
                    <a:pt x="473" y="0"/>
                    <a:pt x="0" y="441"/>
                    <a:pt x="0" y="1040"/>
                  </a:cubicBezTo>
                  <a:lnTo>
                    <a:pt x="0" y="3466"/>
                  </a:lnTo>
                  <a:lnTo>
                    <a:pt x="2143" y="3466"/>
                  </a:lnTo>
                  <a:lnTo>
                    <a:pt x="2143" y="1040"/>
                  </a:lnTo>
                  <a:cubicBezTo>
                    <a:pt x="2143" y="441"/>
                    <a:pt x="1670"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43" name="Google Shape;7443;p85"/>
          <p:cNvGrpSpPr/>
          <p:nvPr/>
        </p:nvGrpSpPr>
        <p:grpSpPr>
          <a:xfrm>
            <a:off x="5730883" y="1397084"/>
            <a:ext cx="350995" cy="350049"/>
            <a:chOff x="1310075" y="3253275"/>
            <a:chExt cx="296950" cy="296150"/>
          </a:xfrm>
        </p:grpSpPr>
        <p:sp>
          <p:nvSpPr>
            <p:cNvPr id="7444" name="Google Shape;7444;p85"/>
            <p:cNvSpPr/>
            <p:nvPr/>
          </p:nvSpPr>
          <p:spPr>
            <a:xfrm>
              <a:off x="1423475" y="3359600"/>
              <a:ext cx="69350" cy="68550"/>
            </a:xfrm>
            <a:custGeom>
              <a:avLst/>
              <a:gdLst/>
              <a:ahLst/>
              <a:cxnLst/>
              <a:rect l="l" t="t" r="r" b="b"/>
              <a:pathLst>
                <a:path w="2774" h="2742" extrusionOk="0">
                  <a:moveTo>
                    <a:pt x="1387" y="0"/>
                  </a:moveTo>
                  <a:cubicBezTo>
                    <a:pt x="631" y="0"/>
                    <a:pt x="1" y="630"/>
                    <a:pt x="1" y="1355"/>
                  </a:cubicBezTo>
                  <a:cubicBezTo>
                    <a:pt x="1" y="2111"/>
                    <a:pt x="631" y="2741"/>
                    <a:pt x="1387" y="2741"/>
                  </a:cubicBezTo>
                  <a:cubicBezTo>
                    <a:pt x="2143" y="2741"/>
                    <a:pt x="2773" y="2111"/>
                    <a:pt x="2773" y="1355"/>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85"/>
            <p:cNvSpPr/>
            <p:nvPr/>
          </p:nvSpPr>
          <p:spPr>
            <a:xfrm>
              <a:off x="1310075" y="3253275"/>
              <a:ext cx="296950" cy="296150"/>
            </a:xfrm>
            <a:custGeom>
              <a:avLst/>
              <a:gdLst/>
              <a:ahLst/>
              <a:cxnLst/>
              <a:rect l="l" t="t" r="r" b="b"/>
              <a:pathLst>
                <a:path w="11878" h="11846" extrusionOk="0">
                  <a:moveTo>
                    <a:pt x="5923" y="2111"/>
                  </a:moveTo>
                  <a:cubicBezTo>
                    <a:pt x="8003" y="2111"/>
                    <a:pt x="9735" y="3812"/>
                    <a:pt x="9735" y="5923"/>
                  </a:cubicBezTo>
                  <a:cubicBezTo>
                    <a:pt x="9735" y="8034"/>
                    <a:pt x="8034" y="9767"/>
                    <a:pt x="5923" y="9767"/>
                  </a:cubicBezTo>
                  <a:cubicBezTo>
                    <a:pt x="3844" y="9767"/>
                    <a:pt x="2080" y="8065"/>
                    <a:pt x="2080" y="5923"/>
                  </a:cubicBezTo>
                  <a:cubicBezTo>
                    <a:pt x="2111" y="3844"/>
                    <a:pt x="3844" y="2111"/>
                    <a:pt x="5923" y="2111"/>
                  </a:cubicBezTo>
                  <a:close/>
                  <a:moveTo>
                    <a:pt x="5262" y="0"/>
                  </a:moveTo>
                  <a:cubicBezTo>
                    <a:pt x="5104" y="0"/>
                    <a:pt x="4947" y="95"/>
                    <a:pt x="4884" y="252"/>
                  </a:cubicBezTo>
                  <a:lnTo>
                    <a:pt x="4726" y="1166"/>
                  </a:lnTo>
                  <a:cubicBezTo>
                    <a:pt x="4253" y="1292"/>
                    <a:pt x="3844" y="1481"/>
                    <a:pt x="3434" y="1733"/>
                  </a:cubicBezTo>
                  <a:lnTo>
                    <a:pt x="2678" y="1197"/>
                  </a:lnTo>
                  <a:cubicBezTo>
                    <a:pt x="2641" y="1160"/>
                    <a:pt x="2584" y="1142"/>
                    <a:pt x="2523" y="1142"/>
                  </a:cubicBezTo>
                  <a:cubicBezTo>
                    <a:pt x="2429" y="1142"/>
                    <a:pt x="2326" y="1184"/>
                    <a:pt x="2269" y="1260"/>
                  </a:cubicBezTo>
                  <a:lnTo>
                    <a:pt x="1260" y="2237"/>
                  </a:lnTo>
                  <a:cubicBezTo>
                    <a:pt x="1166" y="2363"/>
                    <a:pt x="1166" y="2552"/>
                    <a:pt x="1229" y="2678"/>
                  </a:cubicBezTo>
                  <a:lnTo>
                    <a:pt x="1733" y="3403"/>
                  </a:lnTo>
                  <a:cubicBezTo>
                    <a:pt x="1512" y="3812"/>
                    <a:pt x="1323" y="4253"/>
                    <a:pt x="1197" y="4726"/>
                  </a:cubicBezTo>
                  <a:lnTo>
                    <a:pt x="284" y="4883"/>
                  </a:lnTo>
                  <a:cubicBezTo>
                    <a:pt x="126" y="4915"/>
                    <a:pt x="0" y="5041"/>
                    <a:pt x="0" y="5230"/>
                  </a:cubicBezTo>
                  <a:lnTo>
                    <a:pt x="0" y="6616"/>
                  </a:lnTo>
                  <a:cubicBezTo>
                    <a:pt x="0" y="6805"/>
                    <a:pt x="126" y="6963"/>
                    <a:pt x="284" y="6963"/>
                  </a:cubicBezTo>
                  <a:lnTo>
                    <a:pt x="1197" y="7120"/>
                  </a:lnTo>
                  <a:cubicBezTo>
                    <a:pt x="1292" y="7593"/>
                    <a:pt x="1512" y="8002"/>
                    <a:pt x="1733" y="8412"/>
                  </a:cubicBezTo>
                  <a:lnTo>
                    <a:pt x="1229" y="9168"/>
                  </a:lnTo>
                  <a:cubicBezTo>
                    <a:pt x="1103" y="9263"/>
                    <a:pt x="1166" y="9483"/>
                    <a:pt x="1260" y="9578"/>
                  </a:cubicBezTo>
                  <a:lnTo>
                    <a:pt x="2269" y="10586"/>
                  </a:lnTo>
                  <a:cubicBezTo>
                    <a:pt x="2321" y="10638"/>
                    <a:pt x="2411" y="10661"/>
                    <a:pt x="2497" y="10661"/>
                  </a:cubicBezTo>
                  <a:cubicBezTo>
                    <a:pt x="2568" y="10661"/>
                    <a:pt x="2636" y="10646"/>
                    <a:pt x="2678" y="10617"/>
                  </a:cubicBezTo>
                  <a:lnTo>
                    <a:pt x="3434" y="10113"/>
                  </a:lnTo>
                  <a:cubicBezTo>
                    <a:pt x="3844" y="10334"/>
                    <a:pt x="4253" y="10554"/>
                    <a:pt x="4726" y="10649"/>
                  </a:cubicBezTo>
                  <a:lnTo>
                    <a:pt x="4884" y="11562"/>
                  </a:lnTo>
                  <a:cubicBezTo>
                    <a:pt x="4947" y="11720"/>
                    <a:pt x="5041" y="11846"/>
                    <a:pt x="5262" y="11846"/>
                  </a:cubicBezTo>
                  <a:lnTo>
                    <a:pt x="6616" y="11846"/>
                  </a:lnTo>
                  <a:cubicBezTo>
                    <a:pt x="6774" y="11846"/>
                    <a:pt x="6931" y="11720"/>
                    <a:pt x="6994" y="11562"/>
                  </a:cubicBezTo>
                  <a:lnTo>
                    <a:pt x="7152" y="10649"/>
                  </a:lnTo>
                  <a:cubicBezTo>
                    <a:pt x="7624" y="10523"/>
                    <a:pt x="8034" y="10334"/>
                    <a:pt x="8444" y="10113"/>
                  </a:cubicBezTo>
                  <a:lnTo>
                    <a:pt x="9200" y="10617"/>
                  </a:lnTo>
                  <a:cubicBezTo>
                    <a:pt x="9242" y="10646"/>
                    <a:pt x="9310" y="10661"/>
                    <a:pt x="9381" y="10661"/>
                  </a:cubicBezTo>
                  <a:cubicBezTo>
                    <a:pt x="9467" y="10661"/>
                    <a:pt x="9557" y="10638"/>
                    <a:pt x="9609" y="10586"/>
                  </a:cubicBezTo>
                  <a:lnTo>
                    <a:pt x="10617" y="9578"/>
                  </a:lnTo>
                  <a:cubicBezTo>
                    <a:pt x="10712" y="9483"/>
                    <a:pt x="10712" y="9263"/>
                    <a:pt x="10649" y="9168"/>
                  </a:cubicBezTo>
                  <a:lnTo>
                    <a:pt x="10145" y="8412"/>
                  </a:lnTo>
                  <a:cubicBezTo>
                    <a:pt x="10365" y="8002"/>
                    <a:pt x="10554" y="7593"/>
                    <a:pt x="10680" y="7120"/>
                  </a:cubicBezTo>
                  <a:lnTo>
                    <a:pt x="11594" y="6963"/>
                  </a:lnTo>
                  <a:cubicBezTo>
                    <a:pt x="11752" y="6900"/>
                    <a:pt x="11878" y="6805"/>
                    <a:pt x="11878" y="6616"/>
                  </a:cubicBezTo>
                  <a:lnTo>
                    <a:pt x="11878" y="5230"/>
                  </a:lnTo>
                  <a:cubicBezTo>
                    <a:pt x="11878" y="5072"/>
                    <a:pt x="11752" y="4915"/>
                    <a:pt x="11594" y="4883"/>
                  </a:cubicBezTo>
                  <a:lnTo>
                    <a:pt x="10680" y="4726"/>
                  </a:lnTo>
                  <a:cubicBezTo>
                    <a:pt x="10554" y="4253"/>
                    <a:pt x="10365" y="3812"/>
                    <a:pt x="10145" y="3403"/>
                  </a:cubicBezTo>
                  <a:lnTo>
                    <a:pt x="10649" y="2678"/>
                  </a:lnTo>
                  <a:cubicBezTo>
                    <a:pt x="10775" y="2552"/>
                    <a:pt x="10712" y="2363"/>
                    <a:pt x="10617" y="2237"/>
                  </a:cubicBezTo>
                  <a:lnTo>
                    <a:pt x="9609" y="1260"/>
                  </a:lnTo>
                  <a:cubicBezTo>
                    <a:pt x="9554" y="1187"/>
                    <a:pt x="9455" y="1156"/>
                    <a:pt x="9364" y="1156"/>
                  </a:cubicBezTo>
                  <a:cubicBezTo>
                    <a:pt x="9300" y="1156"/>
                    <a:pt x="9239" y="1171"/>
                    <a:pt x="9200" y="1197"/>
                  </a:cubicBezTo>
                  <a:lnTo>
                    <a:pt x="8444" y="1733"/>
                  </a:lnTo>
                  <a:cubicBezTo>
                    <a:pt x="8034" y="1481"/>
                    <a:pt x="7624" y="1292"/>
                    <a:pt x="7152" y="1166"/>
                  </a:cubicBezTo>
                  <a:lnTo>
                    <a:pt x="6994" y="252"/>
                  </a:lnTo>
                  <a:cubicBezTo>
                    <a:pt x="6931" y="95"/>
                    <a:pt x="6837" y="0"/>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85"/>
            <p:cNvSpPr/>
            <p:nvPr/>
          </p:nvSpPr>
          <p:spPr>
            <a:xfrm>
              <a:off x="1399850" y="3426550"/>
              <a:ext cx="116600" cy="52800"/>
            </a:xfrm>
            <a:custGeom>
              <a:avLst/>
              <a:gdLst/>
              <a:ahLst/>
              <a:cxnLst/>
              <a:rect l="l" t="t" r="r" b="b"/>
              <a:pathLst>
                <a:path w="4664" h="2112" extrusionOk="0">
                  <a:moveTo>
                    <a:pt x="725" y="0"/>
                  </a:moveTo>
                  <a:cubicBezTo>
                    <a:pt x="410" y="252"/>
                    <a:pt x="127" y="662"/>
                    <a:pt x="1" y="1103"/>
                  </a:cubicBezTo>
                  <a:cubicBezTo>
                    <a:pt x="599" y="1733"/>
                    <a:pt x="1387" y="2111"/>
                    <a:pt x="2332" y="2111"/>
                  </a:cubicBezTo>
                  <a:cubicBezTo>
                    <a:pt x="3246" y="2111"/>
                    <a:pt x="4065" y="1733"/>
                    <a:pt x="4664" y="1103"/>
                  </a:cubicBezTo>
                  <a:cubicBezTo>
                    <a:pt x="4538" y="662"/>
                    <a:pt x="4254" y="252"/>
                    <a:pt x="3939" y="0"/>
                  </a:cubicBezTo>
                  <a:cubicBezTo>
                    <a:pt x="3561" y="473"/>
                    <a:pt x="2994" y="788"/>
                    <a:pt x="2332" y="788"/>
                  </a:cubicBezTo>
                  <a:cubicBezTo>
                    <a:pt x="1702" y="788"/>
                    <a:pt x="1103" y="473"/>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47" name="Google Shape;7447;p85"/>
          <p:cNvSpPr/>
          <p:nvPr/>
        </p:nvSpPr>
        <p:spPr>
          <a:xfrm>
            <a:off x="5732303" y="1839172"/>
            <a:ext cx="348217" cy="347272"/>
          </a:xfrm>
          <a:custGeom>
            <a:avLst/>
            <a:gdLst/>
            <a:ahLst/>
            <a:cxnLst/>
            <a:rect l="l" t="t" r="r" b="b"/>
            <a:pathLst>
              <a:path w="11784" h="11752" extrusionOk="0">
                <a:moveTo>
                  <a:pt x="1040" y="0"/>
                </a:moveTo>
                <a:cubicBezTo>
                  <a:pt x="441" y="0"/>
                  <a:pt x="0" y="473"/>
                  <a:pt x="0" y="1040"/>
                </a:cubicBezTo>
                <a:cubicBezTo>
                  <a:pt x="0" y="1639"/>
                  <a:pt x="473" y="2048"/>
                  <a:pt x="1040" y="2048"/>
                </a:cubicBezTo>
                <a:lnTo>
                  <a:pt x="1386" y="2048"/>
                </a:lnTo>
                <a:lnTo>
                  <a:pt x="1386" y="2426"/>
                </a:lnTo>
                <a:cubicBezTo>
                  <a:pt x="1386" y="2993"/>
                  <a:pt x="1859" y="3434"/>
                  <a:pt x="2426" y="3434"/>
                </a:cubicBezTo>
                <a:lnTo>
                  <a:pt x="5577" y="3434"/>
                </a:lnTo>
                <a:lnTo>
                  <a:pt x="5577" y="4159"/>
                </a:lnTo>
                <a:lnTo>
                  <a:pt x="4537" y="4159"/>
                </a:lnTo>
                <a:cubicBezTo>
                  <a:pt x="3938" y="4159"/>
                  <a:pt x="3466" y="4632"/>
                  <a:pt x="3466" y="5167"/>
                </a:cubicBezTo>
                <a:lnTo>
                  <a:pt x="3466" y="6585"/>
                </a:lnTo>
                <a:cubicBezTo>
                  <a:pt x="3466" y="7183"/>
                  <a:pt x="3938" y="7625"/>
                  <a:pt x="4537" y="7625"/>
                </a:cubicBezTo>
                <a:lnTo>
                  <a:pt x="5577" y="7625"/>
                </a:lnTo>
                <a:lnTo>
                  <a:pt x="5577" y="8318"/>
                </a:lnTo>
                <a:lnTo>
                  <a:pt x="2426" y="8318"/>
                </a:lnTo>
                <a:cubicBezTo>
                  <a:pt x="1828" y="8318"/>
                  <a:pt x="1386" y="8790"/>
                  <a:pt x="1386" y="9357"/>
                </a:cubicBezTo>
                <a:lnTo>
                  <a:pt x="1386" y="9704"/>
                </a:lnTo>
                <a:lnTo>
                  <a:pt x="1040" y="9704"/>
                </a:lnTo>
                <a:cubicBezTo>
                  <a:pt x="441" y="9704"/>
                  <a:pt x="0" y="10176"/>
                  <a:pt x="0" y="10744"/>
                </a:cubicBezTo>
                <a:cubicBezTo>
                  <a:pt x="0" y="11311"/>
                  <a:pt x="473" y="11752"/>
                  <a:pt x="1040" y="11752"/>
                </a:cubicBezTo>
                <a:lnTo>
                  <a:pt x="2426" y="11752"/>
                </a:lnTo>
                <a:cubicBezTo>
                  <a:pt x="2993" y="11752"/>
                  <a:pt x="3434" y="11279"/>
                  <a:pt x="3434" y="10744"/>
                </a:cubicBezTo>
                <a:cubicBezTo>
                  <a:pt x="3434" y="10145"/>
                  <a:pt x="2962" y="9704"/>
                  <a:pt x="2426" y="9704"/>
                </a:cubicBezTo>
                <a:lnTo>
                  <a:pt x="2048" y="9704"/>
                </a:lnTo>
                <a:lnTo>
                  <a:pt x="2048" y="9357"/>
                </a:lnTo>
                <a:cubicBezTo>
                  <a:pt x="2048" y="9168"/>
                  <a:pt x="2206" y="9011"/>
                  <a:pt x="2426" y="9011"/>
                </a:cubicBezTo>
                <a:lnTo>
                  <a:pt x="5577" y="9011"/>
                </a:lnTo>
                <a:lnTo>
                  <a:pt x="5577" y="9704"/>
                </a:lnTo>
                <a:lnTo>
                  <a:pt x="5199" y="9704"/>
                </a:lnTo>
                <a:cubicBezTo>
                  <a:pt x="4631" y="9704"/>
                  <a:pt x="4190" y="10176"/>
                  <a:pt x="4190" y="10744"/>
                </a:cubicBezTo>
                <a:cubicBezTo>
                  <a:pt x="4190" y="11311"/>
                  <a:pt x="4663" y="11752"/>
                  <a:pt x="5199" y="11752"/>
                </a:cubicBezTo>
                <a:lnTo>
                  <a:pt x="6585" y="11752"/>
                </a:lnTo>
                <a:cubicBezTo>
                  <a:pt x="7183" y="11752"/>
                  <a:pt x="7593" y="11279"/>
                  <a:pt x="7593" y="10744"/>
                </a:cubicBezTo>
                <a:cubicBezTo>
                  <a:pt x="7593" y="10145"/>
                  <a:pt x="7120" y="9704"/>
                  <a:pt x="6585" y="9704"/>
                </a:cubicBezTo>
                <a:lnTo>
                  <a:pt x="6238" y="9704"/>
                </a:lnTo>
                <a:lnTo>
                  <a:pt x="6238" y="9011"/>
                </a:lnTo>
                <a:lnTo>
                  <a:pt x="9389" y="9011"/>
                </a:lnTo>
                <a:cubicBezTo>
                  <a:pt x="9578" y="9011"/>
                  <a:pt x="9735" y="9168"/>
                  <a:pt x="9735" y="9357"/>
                </a:cubicBezTo>
                <a:lnTo>
                  <a:pt x="9735" y="9704"/>
                </a:lnTo>
                <a:lnTo>
                  <a:pt x="9389" y="9704"/>
                </a:lnTo>
                <a:cubicBezTo>
                  <a:pt x="8790" y="9704"/>
                  <a:pt x="8349" y="10176"/>
                  <a:pt x="8349" y="10744"/>
                </a:cubicBezTo>
                <a:cubicBezTo>
                  <a:pt x="8349" y="11311"/>
                  <a:pt x="8822" y="11752"/>
                  <a:pt x="9389" y="11752"/>
                </a:cubicBezTo>
                <a:lnTo>
                  <a:pt x="10743" y="11752"/>
                </a:lnTo>
                <a:cubicBezTo>
                  <a:pt x="11342" y="11752"/>
                  <a:pt x="11783" y="11279"/>
                  <a:pt x="11783" y="10744"/>
                </a:cubicBezTo>
                <a:cubicBezTo>
                  <a:pt x="11783" y="10145"/>
                  <a:pt x="11311" y="9704"/>
                  <a:pt x="10743" y="9704"/>
                </a:cubicBezTo>
                <a:lnTo>
                  <a:pt x="10397" y="9704"/>
                </a:lnTo>
                <a:lnTo>
                  <a:pt x="10397" y="9357"/>
                </a:lnTo>
                <a:cubicBezTo>
                  <a:pt x="10397" y="8759"/>
                  <a:pt x="9924" y="8318"/>
                  <a:pt x="9389" y="8318"/>
                </a:cubicBezTo>
                <a:lnTo>
                  <a:pt x="6238" y="8318"/>
                </a:lnTo>
                <a:lnTo>
                  <a:pt x="6238" y="7625"/>
                </a:lnTo>
                <a:lnTo>
                  <a:pt x="7246" y="7625"/>
                </a:lnTo>
                <a:cubicBezTo>
                  <a:pt x="7845" y="7625"/>
                  <a:pt x="8318" y="7152"/>
                  <a:pt x="8318" y="6585"/>
                </a:cubicBezTo>
                <a:lnTo>
                  <a:pt x="8318" y="5167"/>
                </a:lnTo>
                <a:cubicBezTo>
                  <a:pt x="8318" y="4569"/>
                  <a:pt x="7845" y="4159"/>
                  <a:pt x="7246" y="4159"/>
                </a:cubicBezTo>
                <a:lnTo>
                  <a:pt x="6238" y="4159"/>
                </a:lnTo>
                <a:lnTo>
                  <a:pt x="6238" y="3434"/>
                </a:lnTo>
                <a:lnTo>
                  <a:pt x="9389" y="3434"/>
                </a:lnTo>
                <a:cubicBezTo>
                  <a:pt x="9956" y="3434"/>
                  <a:pt x="10397" y="2962"/>
                  <a:pt x="10397" y="2426"/>
                </a:cubicBezTo>
                <a:lnTo>
                  <a:pt x="10397" y="2048"/>
                </a:lnTo>
                <a:lnTo>
                  <a:pt x="10743" y="2048"/>
                </a:lnTo>
                <a:cubicBezTo>
                  <a:pt x="11342" y="2048"/>
                  <a:pt x="11783" y="1576"/>
                  <a:pt x="11783" y="1040"/>
                </a:cubicBezTo>
                <a:cubicBezTo>
                  <a:pt x="11783" y="441"/>
                  <a:pt x="11311" y="0"/>
                  <a:pt x="10743" y="0"/>
                </a:cubicBezTo>
                <a:lnTo>
                  <a:pt x="9389" y="0"/>
                </a:lnTo>
                <a:cubicBezTo>
                  <a:pt x="8790" y="0"/>
                  <a:pt x="8349" y="473"/>
                  <a:pt x="8349" y="1040"/>
                </a:cubicBezTo>
                <a:cubicBezTo>
                  <a:pt x="8349" y="1639"/>
                  <a:pt x="8822" y="2048"/>
                  <a:pt x="9389" y="2048"/>
                </a:cubicBezTo>
                <a:lnTo>
                  <a:pt x="9735" y="2048"/>
                </a:lnTo>
                <a:lnTo>
                  <a:pt x="9735" y="2426"/>
                </a:lnTo>
                <a:cubicBezTo>
                  <a:pt x="9735" y="2615"/>
                  <a:pt x="9578" y="2773"/>
                  <a:pt x="9389" y="2773"/>
                </a:cubicBezTo>
                <a:lnTo>
                  <a:pt x="6238" y="2773"/>
                </a:lnTo>
                <a:lnTo>
                  <a:pt x="6238" y="2048"/>
                </a:lnTo>
                <a:lnTo>
                  <a:pt x="6585" y="2048"/>
                </a:lnTo>
                <a:cubicBezTo>
                  <a:pt x="7183" y="2048"/>
                  <a:pt x="7593" y="1576"/>
                  <a:pt x="7593" y="1040"/>
                </a:cubicBezTo>
                <a:cubicBezTo>
                  <a:pt x="7593" y="441"/>
                  <a:pt x="7120" y="0"/>
                  <a:pt x="6585" y="0"/>
                </a:cubicBezTo>
                <a:lnTo>
                  <a:pt x="5199" y="0"/>
                </a:lnTo>
                <a:cubicBezTo>
                  <a:pt x="4631" y="0"/>
                  <a:pt x="4190" y="473"/>
                  <a:pt x="4190" y="1040"/>
                </a:cubicBezTo>
                <a:cubicBezTo>
                  <a:pt x="4190" y="1639"/>
                  <a:pt x="4663" y="2048"/>
                  <a:pt x="5199" y="2048"/>
                </a:cubicBezTo>
                <a:lnTo>
                  <a:pt x="5577" y="2048"/>
                </a:lnTo>
                <a:lnTo>
                  <a:pt x="5577" y="2773"/>
                </a:lnTo>
                <a:lnTo>
                  <a:pt x="2426" y="2773"/>
                </a:lnTo>
                <a:cubicBezTo>
                  <a:pt x="2206" y="2773"/>
                  <a:pt x="2048" y="2615"/>
                  <a:pt x="2048" y="2426"/>
                </a:cubicBezTo>
                <a:lnTo>
                  <a:pt x="2048" y="2048"/>
                </a:lnTo>
                <a:lnTo>
                  <a:pt x="2426" y="2048"/>
                </a:lnTo>
                <a:cubicBezTo>
                  <a:pt x="2993" y="2048"/>
                  <a:pt x="3434" y="1576"/>
                  <a:pt x="3434" y="1040"/>
                </a:cubicBezTo>
                <a:cubicBezTo>
                  <a:pt x="3434" y="441"/>
                  <a:pt x="2962"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48" name="Google Shape;7448;p85"/>
          <p:cNvGrpSpPr/>
          <p:nvPr/>
        </p:nvGrpSpPr>
        <p:grpSpPr>
          <a:xfrm>
            <a:off x="5730410" y="2283343"/>
            <a:ext cx="351941" cy="351675"/>
            <a:chOff x="1310075" y="3980250"/>
            <a:chExt cx="297750" cy="297525"/>
          </a:xfrm>
        </p:grpSpPr>
        <p:sp>
          <p:nvSpPr>
            <p:cNvPr id="7449" name="Google Shape;7449;p85"/>
            <p:cNvSpPr/>
            <p:nvPr/>
          </p:nvSpPr>
          <p:spPr>
            <a:xfrm>
              <a:off x="1310075" y="3980250"/>
              <a:ext cx="297750" cy="297525"/>
            </a:xfrm>
            <a:custGeom>
              <a:avLst/>
              <a:gdLst/>
              <a:ahLst/>
              <a:cxnLst/>
              <a:rect l="l" t="t" r="r" b="b"/>
              <a:pathLst>
                <a:path w="11910" h="11901" extrusionOk="0">
                  <a:moveTo>
                    <a:pt x="3844" y="4946"/>
                  </a:moveTo>
                  <a:cubicBezTo>
                    <a:pt x="4033" y="4946"/>
                    <a:pt x="4190" y="5104"/>
                    <a:pt x="4190" y="5293"/>
                  </a:cubicBezTo>
                  <a:lnTo>
                    <a:pt x="4190" y="6679"/>
                  </a:lnTo>
                  <a:cubicBezTo>
                    <a:pt x="4190" y="6868"/>
                    <a:pt x="4033" y="7026"/>
                    <a:pt x="3844" y="7026"/>
                  </a:cubicBezTo>
                  <a:lnTo>
                    <a:pt x="2458" y="7026"/>
                  </a:lnTo>
                  <a:cubicBezTo>
                    <a:pt x="2269" y="7026"/>
                    <a:pt x="2111" y="6868"/>
                    <a:pt x="2111" y="6679"/>
                  </a:cubicBezTo>
                  <a:lnTo>
                    <a:pt x="2111" y="5293"/>
                  </a:lnTo>
                  <a:cubicBezTo>
                    <a:pt x="2111" y="5104"/>
                    <a:pt x="2269" y="4946"/>
                    <a:pt x="2458" y="4946"/>
                  </a:cubicBezTo>
                  <a:close/>
                  <a:moveTo>
                    <a:pt x="6616" y="3560"/>
                  </a:moveTo>
                  <a:cubicBezTo>
                    <a:pt x="6837" y="3560"/>
                    <a:pt x="6994" y="3718"/>
                    <a:pt x="6994" y="3907"/>
                  </a:cubicBezTo>
                  <a:lnTo>
                    <a:pt x="6994" y="6679"/>
                  </a:lnTo>
                  <a:cubicBezTo>
                    <a:pt x="6994" y="6868"/>
                    <a:pt x="6837" y="7026"/>
                    <a:pt x="6616" y="7026"/>
                  </a:cubicBezTo>
                  <a:lnTo>
                    <a:pt x="5262" y="7026"/>
                  </a:lnTo>
                  <a:cubicBezTo>
                    <a:pt x="5041" y="7026"/>
                    <a:pt x="4884" y="6868"/>
                    <a:pt x="4884" y="6679"/>
                  </a:cubicBezTo>
                  <a:lnTo>
                    <a:pt x="4884" y="3907"/>
                  </a:lnTo>
                  <a:cubicBezTo>
                    <a:pt x="4884" y="3718"/>
                    <a:pt x="5041" y="3560"/>
                    <a:pt x="5262" y="3560"/>
                  </a:cubicBezTo>
                  <a:close/>
                  <a:moveTo>
                    <a:pt x="9389" y="2174"/>
                  </a:moveTo>
                  <a:cubicBezTo>
                    <a:pt x="9578" y="2174"/>
                    <a:pt x="9735" y="2331"/>
                    <a:pt x="9735" y="2520"/>
                  </a:cubicBezTo>
                  <a:lnTo>
                    <a:pt x="9735" y="6679"/>
                  </a:lnTo>
                  <a:cubicBezTo>
                    <a:pt x="9735" y="6868"/>
                    <a:pt x="9578" y="7026"/>
                    <a:pt x="9389" y="7026"/>
                  </a:cubicBezTo>
                  <a:lnTo>
                    <a:pt x="8003" y="7026"/>
                  </a:lnTo>
                  <a:cubicBezTo>
                    <a:pt x="7813" y="7026"/>
                    <a:pt x="7656" y="6868"/>
                    <a:pt x="7656" y="6679"/>
                  </a:cubicBezTo>
                  <a:lnTo>
                    <a:pt x="7656" y="2520"/>
                  </a:lnTo>
                  <a:cubicBezTo>
                    <a:pt x="7656" y="2331"/>
                    <a:pt x="7813" y="2174"/>
                    <a:pt x="8003" y="2174"/>
                  </a:cubicBezTo>
                  <a:close/>
                  <a:moveTo>
                    <a:pt x="5577" y="8412"/>
                  </a:moveTo>
                  <a:lnTo>
                    <a:pt x="5577" y="9105"/>
                  </a:lnTo>
                  <a:lnTo>
                    <a:pt x="5167" y="9105"/>
                  </a:lnTo>
                  <a:lnTo>
                    <a:pt x="5451" y="8412"/>
                  </a:lnTo>
                  <a:close/>
                  <a:moveTo>
                    <a:pt x="6396" y="8412"/>
                  </a:moveTo>
                  <a:lnTo>
                    <a:pt x="6679" y="9105"/>
                  </a:lnTo>
                  <a:lnTo>
                    <a:pt x="6270" y="9105"/>
                  </a:lnTo>
                  <a:lnTo>
                    <a:pt x="6270" y="8412"/>
                  </a:lnTo>
                  <a:close/>
                  <a:moveTo>
                    <a:pt x="5955" y="0"/>
                  </a:moveTo>
                  <a:cubicBezTo>
                    <a:pt x="5766" y="0"/>
                    <a:pt x="5608" y="158"/>
                    <a:pt x="5608" y="378"/>
                  </a:cubicBezTo>
                  <a:lnTo>
                    <a:pt x="5608" y="725"/>
                  </a:lnTo>
                  <a:lnTo>
                    <a:pt x="347" y="725"/>
                  </a:lnTo>
                  <a:cubicBezTo>
                    <a:pt x="158" y="725"/>
                    <a:pt x="0" y="882"/>
                    <a:pt x="0" y="1071"/>
                  </a:cubicBezTo>
                  <a:cubicBezTo>
                    <a:pt x="0" y="1260"/>
                    <a:pt x="158" y="1418"/>
                    <a:pt x="347" y="1418"/>
                  </a:cubicBezTo>
                  <a:lnTo>
                    <a:pt x="725" y="1418"/>
                  </a:lnTo>
                  <a:lnTo>
                    <a:pt x="725" y="7719"/>
                  </a:lnTo>
                  <a:lnTo>
                    <a:pt x="378" y="7719"/>
                  </a:lnTo>
                  <a:cubicBezTo>
                    <a:pt x="158" y="7719"/>
                    <a:pt x="0" y="7876"/>
                    <a:pt x="0" y="8097"/>
                  </a:cubicBezTo>
                  <a:cubicBezTo>
                    <a:pt x="0" y="8286"/>
                    <a:pt x="158" y="8443"/>
                    <a:pt x="378" y="8443"/>
                  </a:cubicBezTo>
                  <a:lnTo>
                    <a:pt x="4726" y="8443"/>
                  </a:lnTo>
                  <a:lnTo>
                    <a:pt x="3560" y="11436"/>
                  </a:lnTo>
                  <a:cubicBezTo>
                    <a:pt x="3466" y="11625"/>
                    <a:pt x="3560" y="11814"/>
                    <a:pt x="3749" y="11877"/>
                  </a:cubicBezTo>
                  <a:cubicBezTo>
                    <a:pt x="3788" y="11893"/>
                    <a:pt x="3831" y="11901"/>
                    <a:pt x="3876" y="11901"/>
                  </a:cubicBezTo>
                  <a:cubicBezTo>
                    <a:pt x="4016" y="11901"/>
                    <a:pt x="4167" y="11824"/>
                    <a:pt x="4190" y="11657"/>
                  </a:cubicBezTo>
                  <a:lnTo>
                    <a:pt x="4947" y="9830"/>
                  </a:lnTo>
                  <a:lnTo>
                    <a:pt x="5608" y="9830"/>
                  </a:lnTo>
                  <a:lnTo>
                    <a:pt x="5608" y="10838"/>
                  </a:lnTo>
                  <a:cubicBezTo>
                    <a:pt x="5608" y="11027"/>
                    <a:pt x="5766" y="11184"/>
                    <a:pt x="5955" y="11184"/>
                  </a:cubicBezTo>
                  <a:cubicBezTo>
                    <a:pt x="6144" y="11184"/>
                    <a:pt x="6301" y="11027"/>
                    <a:pt x="6301" y="10838"/>
                  </a:cubicBezTo>
                  <a:lnTo>
                    <a:pt x="6301" y="9830"/>
                  </a:lnTo>
                  <a:lnTo>
                    <a:pt x="6994" y="9830"/>
                  </a:lnTo>
                  <a:lnTo>
                    <a:pt x="7719" y="11657"/>
                  </a:lnTo>
                  <a:cubicBezTo>
                    <a:pt x="7791" y="11824"/>
                    <a:pt x="7916" y="11901"/>
                    <a:pt x="8042" y="11901"/>
                  </a:cubicBezTo>
                  <a:cubicBezTo>
                    <a:pt x="8082" y="11901"/>
                    <a:pt x="8122" y="11893"/>
                    <a:pt x="8160" y="11877"/>
                  </a:cubicBezTo>
                  <a:cubicBezTo>
                    <a:pt x="8349" y="11783"/>
                    <a:pt x="8444" y="11594"/>
                    <a:pt x="8349" y="11436"/>
                  </a:cubicBezTo>
                  <a:lnTo>
                    <a:pt x="7183" y="8443"/>
                  </a:lnTo>
                  <a:lnTo>
                    <a:pt x="11531" y="8443"/>
                  </a:lnTo>
                  <a:cubicBezTo>
                    <a:pt x="11752" y="8443"/>
                    <a:pt x="11909" y="8286"/>
                    <a:pt x="11909" y="8097"/>
                  </a:cubicBezTo>
                  <a:cubicBezTo>
                    <a:pt x="11909" y="7876"/>
                    <a:pt x="11752" y="7719"/>
                    <a:pt x="11531" y="7719"/>
                  </a:cubicBezTo>
                  <a:lnTo>
                    <a:pt x="11185" y="7719"/>
                  </a:lnTo>
                  <a:lnTo>
                    <a:pt x="11185" y="1418"/>
                  </a:lnTo>
                  <a:lnTo>
                    <a:pt x="11531" y="1418"/>
                  </a:lnTo>
                  <a:cubicBezTo>
                    <a:pt x="11752" y="1418"/>
                    <a:pt x="11909" y="1260"/>
                    <a:pt x="11909" y="1071"/>
                  </a:cubicBezTo>
                  <a:cubicBezTo>
                    <a:pt x="11909" y="882"/>
                    <a:pt x="11752" y="725"/>
                    <a:pt x="11531" y="725"/>
                  </a:cubicBezTo>
                  <a:lnTo>
                    <a:pt x="6301" y="725"/>
                  </a:lnTo>
                  <a:lnTo>
                    <a:pt x="6301" y="378"/>
                  </a:lnTo>
                  <a:cubicBezTo>
                    <a:pt x="6301" y="158"/>
                    <a:pt x="6144" y="0"/>
                    <a:pt x="59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85"/>
            <p:cNvSpPr/>
            <p:nvPr/>
          </p:nvSpPr>
          <p:spPr>
            <a:xfrm>
              <a:off x="1449475" y="4086575"/>
              <a:ext cx="17350" cy="52000"/>
            </a:xfrm>
            <a:custGeom>
              <a:avLst/>
              <a:gdLst/>
              <a:ahLst/>
              <a:cxnLst/>
              <a:rect l="l" t="t" r="r" b="b"/>
              <a:pathLst>
                <a:path w="694" h="2080" extrusionOk="0">
                  <a:moveTo>
                    <a:pt x="1" y="0"/>
                  </a:moveTo>
                  <a:lnTo>
                    <a:pt x="1" y="2080"/>
                  </a:lnTo>
                  <a:lnTo>
                    <a:pt x="694" y="2080"/>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85"/>
            <p:cNvSpPr/>
            <p:nvPr/>
          </p:nvSpPr>
          <p:spPr>
            <a:xfrm>
              <a:off x="1380175" y="4121225"/>
              <a:ext cx="17350" cy="17350"/>
            </a:xfrm>
            <a:custGeom>
              <a:avLst/>
              <a:gdLst/>
              <a:ahLst/>
              <a:cxnLst/>
              <a:rect l="l" t="t" r="r" b="b"/>
              <a:pathLst>
                <a:path w="694" h="694" extrusionOk="0">
                  <a:moveTo>
                    <a:pt x="0" y="0"/>
                  </a:moveTo>
                  <a:lnTo>
                    <a:pt x="0" y="694"/>
                  </a:lnTo>
                  <a:lnTo>
                    <a:pt x="693" y="694"/>
                  </a:ln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85"/>
            <p:cNvSpPr/>
            <p:nvPr/>
          </p:nvSpPr>
          <p:spPr>
            <a:xfrm>
              <a:off x="1518800" y="4051925"/>
              <a:ext cx="18125" cy="86650"/>
            </a:xfrm>
            <a:custGeom>
              <a:avLst/>
              <a:gdLst/>
              <a:ahLst/>
              <a:cxnLst/>
              <a:rect l="l" t="t" r="r" b="b"/>
              <a:pathLst>
                <a:path w="725" h="3466" extrusionOk="0">
                  <a:moveTo>
                    <a:pt x="0" y="0"/>
                  </a:moveTo>
                  <a:lnTo>
                    <a:pt x="0" y="3466"/>
                  </a:lnTo>
                  <a:lnTo>
                    <a:pt x="725" y="346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53" name="Google Shape;7453;p85"/>
          <p:cNvGrpSpPr/>
          <p:nvPr/>
        </p:nvGrpSpPr>
        <p:grpSpPr>
          <a:xfrm>
            <a:off x="7995198" y="1397542"/>
            <a:ext cx="266305" cy="349133"/>
            <a:chOff x="3167275" y="3227275"/>
            <a:chExt cx="225300" cy="295375"/>
          </a:xfrm>
        </p:grpSpPr>
        <p:sp>
          <p:nvSpPr>
            <p:cNvPr id="7454" name="Google Shape;7454;p85"/>
            <p:cNvSpPr/>
            <p:nvPr/>
          </p:nvSpPr>
          <p:spPr>
            <a:xfrm>
              <a:off x="3167275" y="3227275"/>
              <a:ext cx="225300" cy="207950"/>
            </a:xfrm>
            <a:custGeom>
              <a:avLst/>
              <a:gdLst/>
              <a:ahLst/>
              <a:cxnLst/>
              <a:rect l="l" t="t" r="r" b="b"/>
              <a:pathLst>
                <a:path w="9012" h="8318" extrusionOk="0">
                  <a:moveTo>
                    <a:pt x="4538" y="1"/>
                  </a:moveTo>
                  <a:cubicBezTo>
                    <a:pt x="2112" y="1"/>
                    <a:pt x="1" y="1985"/>
                    <a:pt x="32" y="4537"/>
                  </a:cubicBezTo>
                  <a:cubicBezTo>
                    <a:pt x="32" y="5860"/>
                    <a:pt x="631" y="7184"/>
                    <a:pt x="1797" y="8066"/>
                  </a:cubicBezTo>
                  <a:cubicBezTo>
                    <a:pt x="1923" y="8192"/>
                    <a:pt x="2017" y="8223"/>
                    <a:pt x="2049" y="8318"/>
                  </a:cubicBezTo>
                  <a:lnTo>
                    <a:pt x="4160" y="8318"/>
                  </a:lnTo>
                  <a:lnTo>
                    <a:pt x="4160" y="6900"/>
                  </a:lnTo>
                  <a:lnTo>
                    <a:pt x="2427" y="6900"/>
                  </a:lnTo>
                  <a:cubicBezTo>
                    <a:pt x="2238" y="6900"/>
                    <a:pt x="2080" y="6743"/>
                    <a:pt x="2080" y="6554"/>
                  </a:cubicBezTo>
                  <a:lnTo>
                    <a:pt x="2080" y="5829"/>
                  </a:lnTo>
                  <a:cubicBezTo>
                    <a:pt x="2080" y="4852"/>
                    <a:pt x="2679" y="4033"/>
                    <a:pt x="3498" y="3624"/>
                  </a:cubicBezTo>
                  <a:cubicBezTo>
                    <a:pt x="3277" y="3403"/>
                    <a:pt x="3151" y="3088"/>
                    <a:pt x="3151" y="2678"/>
                  </a:cubicBezTo>
                  <a:cubicBezTo>
                    <a:pt x="3151" y="1922"/>
                    <a:pt x="3782" y="1292"/>
                    <a:pt x="4538" y="1292"/>
                  </a:cubicBezTo>
                  <a:cubicBezTo>
                    <a:pt x="5262" y="1292"/>
                    <a:pt x="5892" y="1922"/>
                    <a:pt x="5892" y="2678"/>
                  </a:cubicBezTo>
                  <a:cubicBezTo>
                    <a:pt x="5892" y="3025"/>
                    <a:pt x="5735" y="3340"/>
                    <a:pt x="5546" y="3624"/>
                  </a:cubicBezTo>
                  <a:cubicBezTo>
                    <a:pt x="6365" y="4033"/>
                    <a:pt x="6964" y="4852"/>
                    <a:pt x="6964" y="5829"/>
                  </a:cubicBezTo>
                  <a:lnTo>
                    <a:pt x="6964" y="6554"/>
                  </a:lnTo>
                  <a:cubicBezTo>
                    <a:pt x="6964" y="6743"/>
                    <a:pt x="6806" y="6900"/>
                    <a:pt x="6617" y="6900"/>
                  </a:cubicBezTo>
                  <a:lnTo>
                    <a:pt x="4884" y="6900"/>
                  </a:lnTo>
                  <a:lnTo>
                    <a:pt x="4884" y="8318"/>
                  </a:lnTo>
                  <a:lnTo>
                    <a:pt x="6995" y="8318"/>
                  </a:lnTo>
                  <a:cubicBezTo>
                    <a:pt x="7027" y="8286"/>
                    <a:pt x="7121" y="8192"/>
                    <a:pt x="7247" y="8129"/>
                  </a:cubicBezTo>
                  <a:cubicBezTo>
                    <a:pt x="8413" y="7184"/>
                    <a:pt x="9011" y="5829"/>
                    <a:pt x="9011" y="4506"/>
                  </a:cubicBezTo>
                  <a:cubicBezTo>
                    <a:pt x="9011" y="2017"/>
                    <a:pt x="6995" y="1"/>
                    <a:pt x="45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85"/>
            <p:cNvSpPr/>
            <p:nvPr/>
          </p:nvSpPr>
          <p:spPr>
            <a:xfrm>
              <a:off x="3262600" y="3278475"/>
              <a:ext cx="35450" cy="35475"/>
            </a:xfrm>
            <a:custGeom>
              <a:avLst/>
              <a:gdLst/>
              <a:ahLst/>
              <a:cxnLst/>
              <a:rect l="l" t="t" r="r" b="b"/>
              <a:pathLst>
                <a:path w="1418" h="1419" extrusionOk="0">
                  <a:moveTo>
                    <a:pt x="725" y="0"/>
                  </a:moveTo>
                  <a:cubicBezTo>
                    <a:pt x="315" y="0"/>
                    <a:pt x="0" y="315"/>
                    <a:pt x="0" y="725"/>
                  </a:cubicBezTo>
                  <a:cubicBezTo>
                    <a:pt x="0" y="1103"/>
                    <a:pt x="315"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85"/>
            <p:cNvSpPr/>
            <p:nvPr/>
          </p:nvSpPr>
          <p:spPr>
            <a:xfrm>
              <a:off x="3220050" y="3452525"/>
              <a:ext cx="121325" cy="35475"/>
            </a:xfrm>
            <a:custGeom>
              <a:avLst/>
              <a:gdLst/>
              <a:ahLst/>
              <a:cxnLst/>
              <a:rect l="l" t="t" r="r" b="b"/>
              <a:pathLst>
                <a:path w="4853" h="1419" extrusionOk="0">
                  <a:moveTo>
                    <a:pt x="1" y="1"/>
                  </a:moveTo>
                  <a:lnTo>
                    <a:pt x="1" y="347"/>
                  </a:lnTo>
                  <a:cubicBezTo>
                    <a:pt x="1" y="946"/>
                    <a:pt x="473" y="1419"/>
                    <a:pt x="1040" y="1419"/>
                  </a:cubicBezTo>
                  <a:lnTo>
                    <a:pt x="3781" y="1419"/>
                  </a:lnTo>
                  <a:cubicBezTo>
                    <a:pt x="4380" y="1419"/>
                    <a:pt x="4853" y="946"/>
                    <a:pt x="4853" y="347"/>
                  </a:cubicBezTo>
                  <a:lnTo>
                    <a:pt x="48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85"/>
            <p:cNvSpPr/>
            <p:nvPr/>
          </p:nvSpPr>
          <p:spPr>
            <a:xfrm>
              <a:off x="3237375" y="3332025"/>
              <a:ext cx="86675" cy="52000"/>
            </a:xfrm>
            <a:custGeom>
              <a:avLst/>
              <a:gdLst/>
              <a:ahLst/>
              <a:cxnLst/>
              <a:rect l="l" t="t" r="r" b="b"/>
              <a:pathLst>
                <a:path w="3467" h="2080" extrusionOk="0">
                  <a:moveTo>
                    <a:pt x="1734" y="1"/>
                  </a:moveTo>
                  <a:cubicBezTo>
                    <a:pt x="789" y="1"/>
                    <a:pt x="1" y="725"/>
                    <a:pt x="1" y="1733"/>
                  </a:cubicBezTo>
                  <a:lnTo>
                    <a:pt x="1" y="2080"/>
                  </a:lnTo>
                  <a:lnTo>
                    <a:pt x="3466" y="2080"/>
                  </a:lnTo>
                  <a:lnTo>
                    <a:pt x="3466" y="1733"/>
                  </a:lnTo>
                  <a:cubicBezTo>
                    <a:pt x="3466" y="788"/>
                    <a:pt x="2679"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85"/>
            <p:cNvSpPr/>
            <p:nvPr/>
          </p:nvSpPr>
          <p:spPr>
            <a:xfrm>
              <a:off x="3237375" y="3505300"/>
              <a:ext cx="87450" cy="17350"/>
            </a:xfrm>
            <a:custGeom>
              <a:avLst/>
              <a:gdLst/>
              <a:ahLst/>
              <a:cxnLst/>
              <a:rect l="l" t="t" r="r" b="b"/>
              <a:pathLst>
                <a:path w="3498" h="694" extrusionOk="0">
                  <a:moveTo>
                    <a:pt x="32" y="1"/>
                  </a:moveTo>
                  <a:cubicBezTo>
                    <a:pt x="1" y="379"/>
                    <a:pt x="284" y="694"/>
                    <a:pt x="694" y="694"/>
                  </a:cubicBezTo>
                  <a:lnTo>
                    <a:pt x="2773" y="694"/>
                  </a:lnTo>
                  <a:cubicBezTo>
                    <a:pt x="3183" y="694"/>
                    <a:pt x="3498" y="379"/>
                    <a:pt x="34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459" name="Google Shape;7459;p85"/>
          <p:cNvSpPr/>
          <p:nvPr/>
        </p:nvSpPr>
        <p:spPr>
          <a:xfrm>
            <a:off x="7944537" y="1837428"/>
            <a:ext cx="367779" cy="350758"/>
          </a:xfrm>
          <a:custGeom>
            <a:avLst/>
            <a:gdLst/>
            <a:ahLst/>
            <a:cxnLst/>
            <a:rect l="l" t="t" r="r" b="b"/>
            <a:pathLst>
              <a:path w="12446" h="11870" extrusionOk="0">
                <a:moveTo>
                  <a:pt x="9421" y="1410"/>
                </a:moveTo>
                <a:cubicBezTo>
                  <a:pt x="9775" y="1410"/>
                  <a:pt x="10130" y="1544"/>
                  <a:pt x="10397" y="1812"/>
                </a:cubicBezTo>
                <a:cubicBezTo>
                  <a:pt x="10901" y="2316"/>
                  <a:pt x="10901" y="3198"/>
                  <a:pt x="10366" y="3734"/>
                </a:cubicBezTo>
                <a:lnTo>
                  <a:pt x="9169" y="4931"/>
                </a:lnTo>
                <a:cubicBezTo>
                  <a:pt x="8948" y="5152"/>
                  <a:pt x="8633" y="5278"/>
                  <a:pt x="8318" y="5309"/>
                </a:cubicBezTo>
                <a:lnTo>
                  <a:pt x="8476" y="5152"/>
                </a:lnTo>
                <a:cubicBezTo>
                  <a:pt x="8854" y="4773"/>
                  <a:pt x="8854" y="4112"/>
                  <a:pt x="8476" y="3702"/>
                </a:cubicBezTo>
                <a:cubicBezTo>
                  <a:pt x="8271" y="3513"/>
                  <a:pt x="8003" y="3419"/>
                  <a:pt x="7739" y="3419"/>
                </a:cubicBezTo>
                <a:cubicBezTo>
                  <a:pt x="7475" y="3419"/>
                  <a:pt x="7215" y="3513"/>
                  <a:pt x="7026" y="3702"/>
                </a:cubicBezTo>
                <a:lnTo>
                  <a:pt x="6869" y="3860"/>
                </a:lnTo>
                <a:cubicBezTo>
                  <a:pt x="6900" y="3545"/>
                  <a:pt x="7026" y="3230"/>
                  <a:pt x="7247" y="3009"/>
                </a:cubicBezTo>
                <a:lnTo>
                  <a:pt x="8444" y="1812"/>
                </a:lnTo>
                <a:cubicBezTo>
                  <a:pt x="8712" y="1544"/>
                  <a:pt x="9066" y="1410"/>
                  <a:pt x="9421" y="1410"/>
                </a:cubicBezTo>
                <a:close/>
                <a:moveTo>
                  <a:pt x="4128" y="6475"/>
                </a:moveTo>
                <a:lnTo>
                  <a:pt x="3970" y="6601"/>
                </a:lnTo>
                <a:cubicBezTo>
                  <a:pt x="3592" y="7010"/>
                  <a:pt x="3592" y="7672"/>
                  <a:pt x="3970" y="8081"/>
                </a:cubicBezTo>
                <a:cubicBezTo>
                  <a:pt x="4175" y="8270"/>
                  <a:pt x="4443" y="8365"/>
                  <a:pt x="4711" y="8365"/>
                </a:cubicBezTo>
                <a:cubicBezTo>
                  <a:pt x="4978" y="8365"/>
                  <a:pt x="5246" y="8270"/>
                  <a:pt x="5451" y="8081"/>
                </a:cubicBezTo>
                <a:lnTo>
                  <a:pt x="5577" y="7924"/>
                </a:lnTo>
                <a:lnTo>
                  <a:pt x="5577" y="7924"/>
                </a:lnTo>
                <a:cubicBezTo>
                  <a:pt x="5640" y="8270"/>
                  <a:pt x="5483" y="8586"/>
                  <a:pt x="5231" y="8838"/>
                </a:cubicBezTo>
                <a:lnTo>
                  <a:pt x="4065" y="10003"/>
                </a:lnTo>
                <a:cubicBezTo>
                  <a:pt x="3781" y="10271"/>
                  <a:pt x="3427" y="10405"/>
                  <a:pt x="3072" y="10405"/>
                </a:cubicBezTo>
                <a:cubicBezTo>
                  <a:pt x="2718" y="10405"/>
                  <a:pt x="2364" y="10271"/>
                  <a:pt x="2080" y="10003"/>
                </a:cubicBezTo>
                <a:cubicBezTo>
                  <a:pt x="1544" y="9468"/>
                  <a:pt x="1544" y="8586"/>
                  <a:pt x="2080" y="8050"/>
                </a:cubicBezTo>
                <a:lnTo>
                  <a:pt x="3277" y="6853"/>
                </a:lnTo>
                <a:cubicBezTo>
                  <a:pt x="3498" y="6601"/>
                  <a:pt x="3813" y="6506"/>
                  <a:pt x="4128" y="6475"/>
                </a:cubicBezTo>
                <a:close/>
                <a:moveTo>
                  <a:pt x="9373" y="0"/>
                </a:moveTo>
                <a:cubicBezTo>
                  <a:pt x="8665" y="0"/>
                  <a:pt x="7956" y="268"/>
                  <a:pt x="7404" y="804"/>
                </a:cubicBezTo>
                <a:lnTo>
                  <a:pt x="6239" y="1970"/>
                </a:lnTo>
                <a:cubicBezTo>
                  <a:pt x="5451" y="2757"/>
                  <a:pt x="5199" y="3986"/>
                  <a:pt x="5640" y="4994"/>
                </a:cubicBezTo>
                <a:lnTo>
                  <a:pt x="5325" y="5309"/>
                </a:lnTo>
                <a:cubicBezTo>
                  <a:pt x="4994" y="5170"/>
                  <a:pt x="4634" y="5100"/>
                  <a:pt x="4270" y="5100"/>
                </a:cubicBezTo>
                <a:cubicBezTo>
                  <a:pt x="3562" y="5100"/>
                  <a:pt x="2842" y="5366"/>
                  <a:pt x="2301" y="5908"/>
                </a:cubicBezTo>
                <a:lnTo>
                  <a:pt x="1103" y="7105"/>
                </a:lnTo>
                <a:cubicBezTo>
                  <a:pt x="1" y="8144"/>
                  <a:pt x="1" y="9940"/>
                  <a:pt x="1103" y="11043"/>
                </a:cubicBezTo>
                <a:cubicBezTo>
                  <a:pt x="1655" y="11594"/>
                  <a:pt x="2364" y="11870"/>
                  <a:pt x="3072" y="11870"/>
                </a:cubicBezTo>
                <a:cubicBezTo>
                  <a:pt x="3781" y="11870"/>
                  <a:pt x="4490" y="11594"/>
                  <a:pt x="5041" y="11043"/>
                </a:cubicBezTo>
                <a:lnTo>
                  <a:pt x="6239" y="9846"/>
                </a:lnTo>
                <a:cubicBezTo>
                  <a:pt x="7026" y="9058"/>
                  <a:pt x="7247" y="7829"/>
                  <a:pt x="6806" y="6821"/>
                </a:cubicBezTo>
                <a:lnTo>
                  <a:pt x="7121" y="6506"/>
                </a:lnTo>
                <a:cubicBezTo>
                  <a:pt x="7473" y="6656"/>
                  <a:pt x="7840" y="6729"/>
                  <a:pt x="8204" y="6729"/>
                </a:cubicBezTo>
                <a:cubicBezTo>
                  <a:pt x="8914" y="6729"/>
                  <a:pt x="9614" y="6449"/>
                  <a:pt x="10177" y="5908"/>
                </a:cubicBezTo>
                <a:lnTo>
                  <a:pt x="11342" y="4742"/>
                </a:lnTo>
                <a:cubicBezTo>
                  <a:pt x="12445" y="3639"/>
                  <a:pt x="12445" y="1907"/>
                  <a:pt x="11342" y="804"/>
                </a:cubicBezTo>
                <a:cubicBezTo>
                  <a:pt x="10791" y="268"/>
                  <a:pt x="10082" y="0"/>
                  <a:pt x="93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460" name="Google Shape;7460;p85"/>
          <p:cNvGrpSpPr/>
          <p:nvPr/>
        </p:nvGrpSpPr>
        <p:grpSpPr>
          <a:xfrm>
            <a:off x="7952380" y="2284599"/>
            <a:ext cx="351940" cy="349163"/>
            <a:chOff x="3133425" y="3955025"/>
            <a:chExt cx="297750" cy="295400"/>
          </a:xfrm>
        </p:grpSpPr>
        <p:sp>
          <p:nvSpPr>
            <p:cNvPr id="7461" name="Google Shape;7461;p85"/>
            <p:cNvSpPr/>
            <p:nvPr/>
          </p:nvSpPr>
          <p:spPr>
            <a:xfrm>
              <a:off x="3133425" y="4058225"/>
              <a:ext cx="297750" cy="192200"/>
            </a:xfrm>
            <a:custGeom>
              <a:avLst/>
              <a:gdLst/>
              <a:ahLst/>
              <a:cxnLst/>
              <a:rect l="l" t="t" r="r" b="b"/>
              <a:pathLst>
                <a:path w="11910" h="7688" extrusionOk="0">
                  <a:moveTo>
                    <a:pt x="5923" y="0"/>
                  </a:moveTo>
                  <a:cubicBezTo>
                    <a:pt x="5325" y="0"/>
                    <a:pt x="4821" y="347"/>
                    <a:pt x="4631" y="914"/>
                  </a:cubicBezTo>
                  <a:cubicBezTo>
                    <a:pt x="4505" y="1166"/>
                    <a:pt x="4505" y="1449"/>
                    <a:pt x="4568" y="1764"/>
                  </a:cubicBezTo>
                  <a:cubicBezTo>
                    <a:pt x="4884" y="1922"/>
                    <a:pt x="5199" y="2016"/>
                    <a:pt x="5577" y="2048"/>
                  </a:cubicBezTo>
                  <a:lnTo>
                    <a:pt x="5577" y="2741"/>
                  </a:lnTo>
                  <a:lnTo>
                    <a:pt x="2458" y="2741"/>
                  </a:lnTo>
                  <a:cubicBezTo>
                    <a:pt x="1859" y="2741"/>
                    <a:pt x="1418" y="3214"/>
                    <a:pt x="1418" y="3781"/>
                  </a:cubicBezTo>
                  <a:lnTo>
                    <a:pt x="1418" y="4190"/>
                  </a:lnTo>
                  <a:cubicBezTo>
                    <a:pt x="630" y="4316"/>
                    <a:pt x="0" y="5041"/>
                    <a:pt x="0" y="5891"/>
                  </a:cubicBezTo>
                  <a:cubicBezTo>
                    <a:pt x="0" y="6837"/>
                    <a:pt x="788" y="7687"/>
                    <a:pt x="1765" y="7687"/>
                  </a:cubicBezTo>
                  <a:cubicBezTo>
                    <a:pt x="2710" y="7687"/>
                    <a:pt x="3497" y="6900"/>
                    <a:pt x="3497" y="5891"/>
                  </a:cubicBezTo>
                  <a:cubicBezTo>
                    <a:pt x="3497" y="5072"/>
                    <a:pt x="2930" y="4316"/>
                    <a:pt x="2143" y="4190"/>
                  </a:cubicBezTo>
                  <a:lnTo>
                    <a:pt x="2143" y="3781"/>
                  </a:lnTo>
                  <a:cubicBezTo>
                    <a:pt x="2143" y="3592"/>
                    <a:pt x="2300" y="3434"/>
                    <a:pt x="2489" y="3434"/>
                  </a:cubicBezTo>
                  <a:lnTo>
                    <a:pt x="5608" y="3434"/>
                  </a:lnTo>
                  <a:lnTo>
                    <a:pt x="5608" y="4127"/>
                  </a:lnTo>
                  <a:cubicBezTo>
                    <a:pt x="4821" y="4285"/>
                    <a:pt x="4222" y="5009"/>
                    <a:pt x="4222" y="5860"/>
                  </a:cubicBezTo>
                  <a:cubicBezTo>
                    <a:pt x="4222" y="6805"/>
                    <a:pt x="5010" y="7656"/>
                    <a:pt x="5955" y="7656"/>
                  </a:cubicBezTo>
                  <a:cubicBezTo>
                    <a:pt x="6900" y="7656"/>
                    <a:pt x="7687" y="6868"/>
                    <a:pt x="7687" y="5860"/>
                  </a:cubicBezTo>
                  <a:cubicBezTo>
                    <a:pt x="7687" y="5041"/>
                    <a:pt x="7089" y="4285"/>
                    <a:pt x="6301" y="4127"/>
                  </a:cubicBezTo>
                  <a:lnTo>
                    <a:pt x="6301" y="3434"/>
                  </a:lnTo>
                  <a:lnTo>
                    <a:pt x="9452" y="3434"/>
                  </a:lnTo>
                  <a:cubicBezTo>
                    <a:pt x="9641" y="3434"/>
                    <a:pt x="9798" y="3592"/>
                    <a:pt x="9798" y="3781"/>
                  </a:cubicBezTo>
                  <a:lnTo>
                    <a:pt x="9798" y="4190"/>
                  </a:lnTo>
                  <a:cubicBezTo>
                    <a:pt x="9011" y="4316"/>
                    <a:pt x="8444" y="5041"/>
                    <a:pt x="8444" y="5891"/>
                  </a:cubicBezTo>
                  <a:cubicBezTo>
                    <a:pt x="8444" y="6837"/>
                    <a:pt x="9231" y="7687"/>
                    <a:pt x="10176" y="7687"/>
                  </a:cubicBezTo>
                  <a:cubicBezTo>
                    <a:pt x="11121" y="7687"/>
                    <a:pt x="11909" y="6900"/>
                    <a:pt x="11909" y="5891"/>
                  </a:cubicBezTo>
                  <a:cubicBezTo>
                    <a:pt x="11783" y="5135"/>
                    <a:pt x="11185" y="4379"/>
                    <a:pt x="10397" y="4222"/>
                  </a:cubicBezTo>
                  <a:lnTo>
                    <a:pt x="10397" y="3812"/>
                  </a:lnTo>
                  <a:cubicBezTo>
                    <a:pt x="10397" y="3245"/>
                    <a:pt x="9924" y="2804"/>
                    <a:pt x="9389" y="2804"/>
                  </a:cubicBezTo>
                  <a:lnTo>
                    <a:pt x="6238" y="2804"/>
                  </a:lnTo>
                  <a:lnTo>
                    <a:pt x="6238" y="2079"/>
                  </a:lnTo>
                  <a:cubicBezTo>
                    <a:pt x="6585" y="2048"/>
                    <a:pt x="6900" y="1922"/>
                    <a:pt x="7215" y="1827"/>
                  </a:cubicBezTo>
                  <a:cubicBezTo>
                    <a:pt x="7341" y="1418"/>
                    <a:pt x="7246" y="977"/>
                    <a:pt x="7057" y="630"/>
                  </a:cubicBezTo>
                  <a:cubicBezTo>
                    <a:pt x="6774" y="221"/>
                    <a:pt x="6396" y="0"/>
                    <a:pt x="59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85"/>
            <p:cNvSpPr/>
            <p:nvPr/>
          </p:nvSpPr>
          <p:spPr>
            <a:xfrm>
              <a:off x="3263375" y="4007025"/>
              <a:ext cx="35475" cy="35450"/>
            </a:xfrm>
            <a:custGeom>
              <a:avLst/>
              <a:gdLst/>
              <a:ahLst/>
              <a:cxnLst/>
              <a:rect l="l" t="t" r="r" b="b"/>
              <a:pathLst>
                <a:path w="1419" h="1418" extrusionOk="0">
                  <a:moveTo>
                    <a:pt x="725" y="0"/>
                  </a:moveTo>
                  <a:cubicBezTo>
                    <a:pt x="284" y="0"/>
                    <a:pt x="1" y="315"/>
                    <a:pt x="1" y="725"/>
                  </a:cubicBezTo>
                  <a:cubicBezTo>
                    <a:pt x="1" y="1103"/>
                    <a:pt x="316" y="1418"/>
                    <a:pt x="725" y="1418"/>
                  </a:cubicBezTo>
                  <a:cubicBezTo>
                    <a:pt x="1103" y="1418"/>
                    <a:pt x="1418" y="1103"/>
                    <a:pt x="1418" y="725"/>
                  </a:cubicBezTo>
                  <a:cubicBezTo>
                    <a:pt x="1418" y="315"/>
                    <a:pt x="1103" y="0"/>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85"/>
            <p:cNvSpPr/>
            <p:nvPr/>
          </p:nvSpPr>
          <p:spPr>
            <a:xfrm>
              <a:off x="3203525" y="3955025"/>
              <a:ext cx="155175" cy="135500"/>
            </a:xfrm>
            <a:custGeom>
              <a:avLst/>
              <a:gdLst/>
              <a:ahLst/>
              <a:cxnLst/>
              <a:rect l="l" t="t" r="r" b="b"/>
              <a:pathLst>
                <a:path w="6207" h="5420" extrusionOk="0">
                  <a:moveTo>
                    <a:pt x="3119" y="1"/>
                  </a:moveTo>
                  <a:cubicBezTo>
                    <a:pt x="1386" y="1"/>
                    <a:pt x="0" y="1387"/>
                    <a:pt x="0" y="3120"/>
                  </a:cubicBezTo>
                  <a:cubicBezTo>
                    <a:pt x="0" y="4002"/>
                    <a:pt x="410" y="4853"/>
                    <a:pt x="1071" y="5420"/>
                  </a:cubicBezTo>
                  <a:cubicBezTo>
                    <a:pt x="1071" y="5231"/>
                    <a:pt x="1103" y="5042"/>
                    <a:pt x="1197" y="4853"/>
                  </a:cubicBezTo>
                  <a:cubicBezTo>
                    <a:pt x="1323" y="4380"/>
                    <a:pt x="1701" y="3971"/>
                    <a:pt x="2111" y="3750"/>
                  </a:cubicBezTo>
                  <a:cubicBezTo>
                    <a:pt x="1890" y="3498"/>
                    <a:pt x="1733" y="3151"/>
                    <a:pt x="1733" y="2805"/>
                  </a:cubicBezTo>
                  <a:cubicBezTo>
                    <a:pt x="1733" y="2049"/>
                    <a:pt x="2363" y="1419"/>
                    <a:pt x="3119" y="1419"/>
                  </a:cubicBezTo>
                  <a:cubicBezTo>
                    <a:pt x="3844" y="1419"/>
                    <a:pt x="4474" y="2049"/>
                    <a:pt x="4474" y="2805"/>
                  </a:cubicBezTo>
                  <a:cubicBezTo>
                    <a:pt x="4474" y="3151"/>
                    <a:pt x="4348" y="3498"/>
                    <a:pt x="4096" y="3750"/>
                  </a:cubicBezTo>
                  <a:cubicBezTo>
                    <a:pt x="4379" y="3876"/>
                    <a:pt x="4600" y="4097"/>
                    <a:pt x="4789" y="4380"/>
                  </a:cubicBezTo>
                  <a:cubicBezTo>
                    <a:pt x="5009" y="4695"/>
                    <a:pt x="5135" y="5042"/>
                    <a:pt x="5167" y="5420"/>
                  </a:cubicBezTo>
                  <a:cubicBezTo>
                    <a:pt x="5797" y="4853"/>
                    <a:pt x="6207" y="4065"/>
                    <a:pt x="6207" y="3120"/>
                  </a:cubicBezTo>
                  <a:cubicBezTo>
                    <a:pt x="6207" y="1387"/>
                    <a:pt x="4852" y="1"/>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64" name="Google Shape;7464;p85"/>
          <p:cNvGrpSpPr/>
          <p:nvPr/>
        </p:nvGrpSpPr>
        <p:grpSpPr>
          <a:xfrm>
            <a:off x="6632554" y="2748187"/>
            <a:ext cx="350079" cy="351320"/>
            <a:chOff x="4991425" y="3234750"/>
            <a:chExt cx="296175" cy="297225"/>
          </a:xfrm>
        </p:grpSpPr>
        <p:sp>
          <p:nvSpPr>
            <p:cNvPr id="7465" name="Google Shape;7465;p85"/>
            <p:cNvSpPr/>
            <p:nvPr/>
          </p:nvSpPr>
          <p:spPr>
            <a:xfrm>
              <a:off x="5077275" y="3304450"/>
              <a:ext cx="122100" cy="99275"/>
            </a:xfrm>
            <a:custGeom>
              <a:avLst/>
              <a:gdLst/>
              <a:ahLst/>
              <a:cxnLst/>
              <a:rect l="l" t="t" r="r" b="b"/>
              <a:pathLst>
                <a:path w="4884" h="3971" extrusionOk="0">
                  <a:moveTo>
                    <a:pt x="2426" y="1"/>
                  </a:moveTo>
                  <a:cubicBezTo>
                    <a:pt x="1103" y="1"/>
                    <a:pt x="0" y="1104"/>
                    <a:pt x="0" y="2427"/>
                  </a:cubicBezTo>
                  <a:cubicBezTo>
                    <a:pt x="0" y="3025"/>
                    <a:pt x="190" y="3530"/>
                    <a:pt x="536" y="3971"/>
                  </a:cubicBezTo>
                  <a:cubicBezTo>
                    <a:pt x="820" y="3624"/>
                    <a:pt x="1103" y="3309"/>
                    <a:pt x="1481" y="3057"/>
                  </a:cubicBezTo>
                  <a:cubicBezTo>
                    <a:pt x="1261" y="2805"/>
                    <a:pt x="1103" y="2458"/>
                    <a:pt x="1103" y="2112"/>
                  </a:cubicBezTo>
                  <a:cubicBezTo>
                    <a:pt x="1103" y="1356"/>
                    <a:pt x="1733" y="726"/>
                    <a:pt x="2489" y="726"/>
                  </a:cubicBezTo>
                  <a:cubicBezTo>
                    <a:pt x="3214" y="726"/>
                    <a:pt x="3844" y="1356"/>
                    <a:pt x="3844" y="2112"/>
                  </a:cubicBezTo>
                  <a:cubicBezTo>
                    <a:pt x="3844" y="2458"/>
                    <a:pt x="3687" y="2805"/>
                    <a:pt x="3466" y="3057"/>
                  </a:cubicBezTo>
                  <a:cubicBezTo>
                    <a:pt x="3844" y="3246"/>
                    <a:pt x="4128" y="3561"/>
                    <a:pt x="4317" y="3971"/>
                  </a:cubicBezTo>
                  <a:cubicBezTo>
                    <a:pt x="4695" y="3530"/>
                    <a:pt x="4884" y="3025"/>
                    <a:pt x="4884" y="2427"/>
                  </a:cubicBezTo>
                  <a:cubicBezTo>
                    <a:pt x="4884"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85"/>
            <p:cNvSpPr/>
            <p:nvPr/>
          </p:nvSpPr>
          <p:spPr>
            <a:xfrm>
              <a:off x="5121375" y="3339900"/>
              <a:ext cx="35475" cy="35475"/>
            </a:xfrm>
            <a:custGeom>
              <a:avLst/>
              <a:gdLst/>
              <a:ahLst/>
              <a:cxnLst/>
              <a:rect l="l" t="t" r="r" b="b"/>
              <a:pathLst>
                <a:path w="1419" h="1419" extrusionOk="0">
                  <a:moveTo>
                    <a:pt x="725" y="1"/>
                  </a:moveTo>
                  <a:cubicBezTo>
                    <a:pt x="316" y="1"/>
                    <a:pt x="1" y="316"/>
                    <a:pt x="1" y="694"/>
                  </a:cubicBezTo>
                  <a:cubicBezTo>
                    <a:pt x="1" y="1103"/>
                    <a:pt x="316" y="1418"/>
                    <a:pt x="725" y="1418"/>
                  </a:cubicBezTo>
                  <a:cubicBezTo>
                    <a:pt x="1103" y="1418"/>
                    <a:pt x="1418" y="1103"/>
                    <a:pt x="1418" y="694"/>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85"/>
            <p:cNvSpPr/>
            <p:nvPr/>
          </p:nvSpPr>
          <p:spPr>
            <a:xfrm>
              <a:off x="5009550" y="3234750"/>
              <a:ext cx="259150" cy="261125"/>
            </a:xfrm>
            <a:custGeom>
              <a:avLst/>
              <a:gdLst/>
              <a:ahLst/>
              <a:cxnLst/>
              <a:rect l="l" t="t" r="r" b="b"/>
              <a:pathLst>
                <a:path w="10366" h="10445" extrusionOk="0">
                  <a:moveTo>
                    <a:pt x="5198" y="2159"/>
                  </a:moveTo>
                  <a:cubicBezTo>
                    <a:pt x="6931" y="2159"/>
                    <a:pt x="8286" y="3514"/>
                    <a:pt x="8286" y="5246"/>
                  </a:cubicBezTo>
                  <a:cubicBezTo>
                    <a:pt x="8286" y="6916"/>
                    <a:pt x="6931" y="8365"/>
                    <a:pt x="5198" y="8365"/>
                  </a:cubicBezTo>
                  <a:cubicBezTo>
                    <a:pt x="3340" y="8365"/>
                    <a:pt x="2079" y="6822"/>
                    <a:pt x="2079" y="5246"/>
                  </a:cubicBezTo>
                  <a:cubicBezTo>
                    <a:pt x="2079" y="3514"/>
                    <a:pt x="3497" y="2159"/>
                    <a:pt x="5198" y="2159"/>
                  </a:cubicBezTo>
                  <a:close/>
                  <a:moveTo>
                    <a:pt x="5167" y="1"/>
                  </a:moveTo>
                  <a:cubicBezTo>
                    <a:pt x="5088" y="1"/>
                    <a:pt x="5009" y="17"/>
                    <a:pt x="4946" y="48"/>
                  </a:cubicBezTo>
                  <a:lnTo>
                    <a:pt x="4001" y="836"/>
                  </a:lnTo>
                  <a:lnTo>
                    <a:pt x="2773" y="678"/>
                  </a:lnTo>
                  <a:cubicBezTo>
                    <a:pt x="2756" y="675"/>
                    <a:pt x="2739" y="673"/>
                    <a:pt x="2723" y="673"/>
                  </a:cubicBezTo>
                  <a:cubicBezTo>
                    <a:pt x="2583" y="673"/>
                    <a:pt x="2454" y="786"/>
                    <a:pt x="2426" y="899"/>
                  </a:cubicBezTo>
                  <a:lnTo>
                    <a:pt x="1953" y="2033"/>
                  </a:lnTo>
                  <a:lnTo>
                    <a:pt x="819" y="2505"/>
                  </a:lnTo>
                  <a:cubicBezTo>
                    <a:pt x="662" y="2568"/>
                    <a:pt x="567" y="2694"/>
                    <a:pt x="630" y="2852"/>
                  </a:cubicBezTo>
                  <a:lnTo>
                    <a:pt x="788" y="4081"/>
                  </a:lnTo>
                  <a:lnTo>
                    <a:pt x="32" y="5026"/>
                  </a:lnTo>
                  <a:cubicBezTo>
                    <a:pt x="0" y="5183"/>
                    <a:pt x="0" y="5341"/>
                    <a:pt x="63" y="5467"/>
                  </a:cubicBezTo>
                  <a:lnTo>
                    <a:pt x="819" y="6381"/>
                  </a:lnTo>
                  <a:lnTo>
                    <a:pt x="662" y="7609"/>
                  </a:lnTo>
                  <a:cubicBezTo>
                    <a:pt x="630" y="7767"/>
                    <a:pt x="725" y="7924"/>
                    <a:pt x="851" y="7956"/>
                  </a:cubicBezTo>
                  <a:lnTo>
                    <a:pt x="1985" y="8428"/>
                  </a:lnTo>
                  <a:lnTo>
                    <a:pt x="2457" y="9594"/>
                  </a:lnTo>
                  <a:cubicBezTo>
                    <a:pt x="2536" y="9725"/>
                    <a:pt x="2637" y="9791"/>
                    <a:pt x="2741" y="9791"/>
                  </a:cubicBezTo>
                  <a:cubicBezTo>
                    <a:pt x="2762" y="9791"/>
                    <a:pt x="2783" y="9788"/>
                    <a:pt x="2804" y="9783"/>
                  </a:cubicBezTo>
                  <a:lnTo>
                    <a:pt x="4033" y="9626"/>
                  </a:lnTo>
                  <a:lnTo>
                    <a:pt x="4978" y="10382"/>
                  </a:lnTo>
                  <a:cubicBezTo>
                    <a:pt x="5072" y="10413"/>
                    <a:pt x="5104" y="10445"/>
                    <a:pt x="5167" y="10445"/>
                  </a:cubicBezTo>
                  <a:cubicBezTo>
                    <a:pt x="5261" y="10445"/>
                    <a:pt x="5324" y="10413"/>
                    <a:pt x="5387" y="10382"/>
                  </a:cubicBezTo>
                  <a:lnTo>
                    <a:pt x="6333" y="9626"/>
                  </a:lnTo>
                  <a:lnTo>
                    <a:pt x="7530" y="9783"/>
                  </a:lnTo>
                  <a:cubicBezTo>
                    <a:pt x="7687" y="9783"/>
                    <a:pt x="7876" y="9689"/>
                    <a:pt x="7908" y="9594"/>
                  </a:cubicBezTo>
                  <a:lnTo>
                    <a:pt x="8380" y="8428"/>
                  </a:lnTo>
                  <a:lnTo>
                    <a:pt x="9515" y="7956"/>
                  </a:lnTo>
                  <a:cubicBezTo>
                    <a:pt x="9672" y="7893"/>
                    <a:pt x="9735" y="7767"/>
                    <a:pt x="9704" y="7609"/>
                  </a:cubicBezTo>
                  <a:lnTo>
                    <a:pt x="9546" y="6381"/>
                  </a:lnTo>
                  <a:lnTo>
                    <a:pt x="10302" y="5467"/>
                  </a:lnTo>
                  <a:cubicBezTo>
                    <a:pt x="10365" y="5341"/>
                    <a:pt x="10365" y="5120"/>
                    <a:pt x="10302" y="5026"/>
                  </a:cubicBezTo>
                  <a:lnTo>
                    <a:pt x="9546" y="4081"/>
                  </a:lnTo>
                  <a:lnTo>
                    <a:pt x="9704" y="2852"/>
                  </a:lnTo>
                  <a:cubicBezTo>
                    <a:pt x="9735" y="2694"/>
                    <a:pt x="9641" y="2537"/>
                    <a:pt x="9515" y="2505"/>
                  </a:cubicBezTo>
                  <a:lnTo>
                    <a:pt x="8380" y="2033"/>
                  </a:lnTo>
                  <a:lnTo>
                    <a:pt x="7908" y="899"/>
                  </a:lnTo>
                  <a:cubicBezTo>
                    <a:pt x="7826" y="762"/>
                    <a:pt x="7719" y="672"/>
                    <a:pt x="7589" y="672"/>
                  </a:cubicBezTo>
                  <a:cubicBezTo>
                    <a:pt x="7570" y="672"/>
                    <a:pt x="7550" y="674"/>
                    <a:pt x="7530" y="678"/>
                  </a:cubicBezTo>
                  <a:lnTo>
                    <a:pt x="6333" y="836"/>
                  </a:lnTo>
                  <a:lnTo>
                    <a:pt x="5387" y="48"/>
                  </a:lnTo>
                  <a:cubicBezTo>
                    <a:pt x="5324" y="17"/>
                    <a:pt x="5246"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85"/>
            <p:cNvSpPr/>
            <p:nvPr/>
          </p:nvSpPr>
          <p:spPr>
            <a:xfrm>
              <a:off x="5105625" y="3391900"/>
              <a:ext cx="66975" cy="34675"/>
            </a:xfrm>
            <a:custGeom>
              <a:avLst/>
              <a:gdLst/>
              <a:ahLst/>
              <a:cxnLst/>
              <a:rect l="l" t="t" r="r" b="b"/>
              <a:pathLst>
                <a:path w="2679" h="1387" extrusionOk="0">
                  <a:moveTo>
                    <a:pt x="1355" y="0"/>
                  </a:moveTo>
                  <a:cubicBezTo>
                    <a:pt x="725" y="0"/>
                    <a:pt x="190" y="441"/>
                    <a:pt x="1" y="977"/>
                  </a:cubicBezTo>
                  <a:cubicBezTo>
                    <a:pt x="410" y="1229"/>
                    <a:pt x="820" y="1386"/>
                    <a:pt x="1355" y="1386"/>
                  </a:cubicBezTo>
                  <a:cubicBezTo>
                    <a:pt x="1859" y="1386"/>
                    <a:pt x="2301" y="1229"/>
                    <a:pt x="2679" y="977"/>
                  </a:cubicBezTo>
                  <a:cubicBezTo>
                    <a:pt x="2521" y="410"/>
                    <a:pt x="1985"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85"/>
            <p:cNvSpPr/>
            <p:nvPr/>
          </p:nvSpPr>
          <p:spPr>
            <a:xfrm>
              <a:off x="5192275" y="3443075"/>
              <a:ext cx="95325" cy="86975"/>
            </a:xfrm>
            <a:custGeom>
              <a:avLst/>
              <a:gdLst/>
              <a:ahLst/>
              <a:cxnLst/>
              <a:rect l="l" t="t" r="r" b="b"/>
              <a:pathLst>
                <a:path w="3813" h="3479" extrusionOk="0">
                  <a:moveTo>
                    <a:pt x="2867" y="1"/>
                  </a:moveTo>
                  <a:cubicBezTo>
                    <a:pt x="2741" y="127"/>
                    <a:pt x="2647" y="221"/>
                    <a:pt x="2489" y="284"/>
                  </a:cubicBezTo>
                  <a:lnTo>
                    <a:pt x="1607" y="631"/>
                  </a:lnTo>
                  <a:lnTo>
                    <a:pt x="1260" y="1482"/>
                  </a:lnTo>
                  <a:cubicBezTo>
                    <a:pt x="1103" y="1891"/>
                    <a:pt x="693" y="2112"/>
                    <a:pt x="284" y="2112"/>
                  </a:cubicBezTo>
                  <a:lnTo>
                    <a:pt x="158" y="2112"/>
                  </a:lnTo>
                  <a:lnTo>
                    <a:pt x="0" y="2080"/>
                  </a:lnTo>
                  <a:lnTo>
                    <a:pt x="1166" y="3372"/>
                  </a:lnTo>
                  <a:cubicBezTo>
                    <a:pt x="1237" y="3443"/>
                    <a:pt x="1343" y="3478"/>
                    <a:pt x="1445" y="3478"/>
                  </a:cubicBezTo>
                  <a:cubicBezTo>
                    <a:pt x="1479" y="3478"/>
                    <a:pt x="1512" y="3474"/>
                    <a:pt x="1544" y="3466"/>
                  </a:cubicBezTo>
                  <a:cubicBezTo>
                    <a:pt x="1638" y="3403"/>
                    <a:pt x="1764" y="3340"/>
                    <a:pt x="1764" y="3183"/>
                  </a:cubicBezTo>
                  <a:lnTo>
                    <a:pt x="2080" y="1639"/>
                  </a:lnTo>
                  <a:lnTo>
                    <a:pt x="3497" y="1324"/>
                  </a:lnTo>
                  <a:cubicBezTo>
                    <a:pt x="3532" y="1338"/>
                    <a:pt x="3563" y="1344"/>
                    <a:pt x="3592" y="1344"/>
                  </a:cubicBezTo>
                  <a:cubicBezTo>
                    <a:pt x="3693" y="1344"/>
                    <a:pt x="3756" y="1265"/>
                    <a:pt x="3781" y="1167"/>
                  </a:cubicBezTo>
                  <a:cubicBezTo>
                    <a:pt x="3812" y="1072"/>
                    <a:pt x="3781" y="946"/>
                    <a:pt x="3686" y="820"/>
                  </a:cubicBezTo>
                  <a:lnTo>
                    <a:pt x="28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85"/>
            <p:cNvSpPr/>
            <p:nvPr/>
          </p:nvSpPr>
          <p:spPr>
            <a:xfrm>
              <a:off x="4991425" y="3444650"/>
              <a:ext cx="95325" cy="87325"/>
            </a:xfrm>
            <a:custGeom>
              <a:avLst/>
              <a:gdLst/>
              <a:ahLst/>
              <a:cxnLst/>
              <a:rect l="l" t="t" r="r" b="b"/>
              <a:pathLst>
                <a:path w="3813" h="3493" extrusionOk="0">
                  <a:moveTo>
                    <a:pt x="946" y="1"/>
                  </a:moveTo>
                  <a:lnTo>
                    <a:pt x="126" y="851"/>
                  </a:lnTo>
                  <a:cubicBezTo>
                    <a:pt x="0" y="851"/>
                    <a:pt x="0" y="1009"/>
                    <a:pt x="32" y="1104"/>
                  </a:cubicBezTo>
                  <a:cubicBezTo>
                    <a:pt x="95" y="1230"/>
                    <a:pt x="158" y="1324"/>
                    <a:pt x="315" y="1356"/>
                  </a:cubicBezTo>
                  <a:lnTo>
                    <a:pt x="1733" y="1671"/>
                  </a:lnTo>
                  <a:lnTo>
                    <a:pt x="2048" y="3214"/>
                  </a:lnTo>
                  <a:cubicBezTo>
                    <a:pt x="2080" y="3309"/>
                    <a:pt x="2174" y="3435"/>
                    <a:pt x="2300" y="3466"/>
                  </a:cubicBezTo>
                  <a:cubicBezTo>
                    <a:pt x="2328" y="3485"/>
                    <a:pt x="2361" y="3492"/>
                    <a:pt x="2396" y="3492"/>
                  </a:cubicBezTo>
                  <a:cubicBezTo>
                    <a:pt x="2482" y="3492"/>
                    <a:pt x="2580" y="3448"/>
                    <a:pt x="2647" y="3403"/>
                  </a:cubicBezTo>
                  <a:lnTo>
                    <a:pt x="3813" y="2112"/>
                  </a:lnTo>
                  <a:lnTo>
                    <a:pt x="3813" y="2112"/>
                  </a:lnTo>
                  <a:lnTo>
                    <a:pt x="3624" y="2143"/>
                  </a:lnTo>
                  <a:lnTo>
                    <a:pt x="3561" y="2143"/>
                  </a:lnTo>
                  <a:cubicBezTo>
                    <a:pt x="3119" y="2143"/>
                    <a:pt x="2773" y="1891"/>
                    <a:pt x="2552" y="1513"/>
                  </a:cubicBezTo>
                  <a:lnTo>
                    <a:pt x="2206" y="631"/>
                  </a:lnTo>
                  <a:lnTo>
                    <a:pt x="1355" y="284"/>
                  </a:lnTo>
                  <a:cubicBezTo>
                    <a:pt x="1198" y="221"/>
                    <a:pt x="1072" y="127"/>
                    <a:pt x="9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1" name="Google Shape;7471;p85"/>
          <p:cNvGrpSpPr/>
          <p:nvPr/>
        </p:nvGrpSpPr>
        <p:grpSpPr>
          <a:xfrm>
            <a:off x="6632554" y="3217750"/>
            <a:ext cx="350079" cy="308177"/>
            <a:chOff x="4991425" y="3617150"/>
            <a:chExt cx="296175" cy="260725"/>
          </a:xfrm>
        </p:grpSpPr>
        <p:sp>
          <p:nvSpPr>
            <p:cNvPr id="7472" name="Google Shape;7472;p85"/>
            <p:cNvSpPr/>
            <p:nvPr/>
          </p:nvSpPr>
          <p:spPr>
            <a:xfrm>
              <a:off x="5069400" y="3738450"/>
              <a:ext cx="139425" cy="139425"/>
            </a:xfrm>
            <a:custGeom>
              <a:avLst/>
              <a:gdLst/>
              <a:ahLst/>
              <a:cxnLst/>
              <a:rect l="l" t="t" r="r" b="b"/>
              <a:pathLst>
                <a:path w="5577" h="5577" extrusionOk="0">
                  <a:moveTo>
                    <a:pt x="2804" y="0"/>
                  </a:moveTo>
                  <a:cubicBezTo>
                    <a:pt x="1607" y="0"/>
                    <a:pt x="1450" y="725"/>
                    <a:pt x="1009" y="3308"/>
                  </a:cubicBezTo>
                  <a:cubicBezTo>
                    <a:pt x="946" y="3749"/>
                    <a:pt x="851" y="4285"/>
                    <a:pt x="757" y="4883"/>
                  </a:cubicBezTo>
                  <a:lnTo>
                    <a:pt x="347" y="4883"/>
                  </a:lnTo>
                  <a:cubicBezTo>
                    <a:pt x="158" y="4883"/>
                    <a:pt x="0" y="5041"/>
                    <a:pt x="0" y="5230"/>
                  </a:cubicBezTo>
                  <a:cubicBezTo>
                    <a:pt x="0" y="5419"/>
                    <a:pt x="158" y="5576"/>
                    <a:pt x="347" y="5576"/>
                  </a:cubicBezTo>
                  <a:lnTo>
                    <a:pt x="5230" y="5576"/>
                  </a:lnTo>
                  <a:cubicBezTo>
                    <a:pt x="5419" y="5545"/>
                    <a:pt x="5577" y="5387"/>
                    <a:pt x="5577" y="5198"/>
                  </a:cubicBezTo>
                  <a:cubicBezTo>
                    <a:pt x="5577" y="5009"/>
                    <a:pt x="5419" y="4852"/>
                    <a:pt x="5230" y="4852"/>
                  </a:cubicBezTo>
                  <a:lnTo>
                    <a:pt x="4852" y="4852"/>
                  </a:lnTo>
                  <a:cubicBezTo>
                    <a:pt x="4726" y="4253"/>
                    <a:pt x="4632" y="3749"/>
                    <a:pt x="4569" y="3277"/>
                  </a:cubicBezTo>
                  <a:cubicBezTo>
                    <a:pt x="4128" y="756"/>
                    <a:pt x="3970" y="0"/>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85"/>
            <p:cNvSpPr/>
            <p:nvPr/>
          </p:nvSpPr>
          <p:spPr>
            <a:xfrm>
              <a:off x="5200150" y="3617150"/>
              <a:ext cx="69325" cy="69325"/>
            </a:xfrm>
            <a:custGeom>
              <a:avLst/>
              <a:gdLst/>
              <a:ahLst/>
              <a:cxnLst/>
              <a:rect l="l" t="t" r="r" b="b"/>
              <a:pathLst>
                <a:path w="2773" h="2773" extrusionOk="0">
                  <a:moveTo>
                    <a:pt x="1386" y="0"/>
                  </a:moveTo>
                  <a:cubicBezTo>
                    <a:pt x="630" y="0"/>
                    <a:pt x="0" y="630"/>
                    <a:pt x="0" y="1387"/>
                  </a:cubicBezTo>
                  <a:cubicBezTo>
                    <a:pt x="0" y="2111"/>
                    <a:pt x="630" y="2773"/>
                    <a:pt x="1386" y="2773"/>
                  </a:cubicBezTo>
                  <a:cubicBezTo>
                    <a:pt x="2143" y="2773"/>
                    <a:pt x="2773" y="2111"/>
                    <a:pt x="2773" y="1387"/>
                  </a:cubicBezTo>
                  <a:cubicBezTo>
                    <a:pt x="2773" y="630"/>
                    <a:pt x="2143" y="0"/>
                    <a:pt x="13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85"/>
            <p:cNvSpPr/>
            <p:nvPr/>
          </p:nvSpPr>
          <p:spPr>
            <a:xfrm>
              <a:off x="5009550" y="3617150"/>
              <a:ext cx="68525" cy="69325"/>
            </a:xfrm>
            <a:custGeom>
              <a:avLst/>
              <a:gdLst/>
              <a:ahLst/>
              <a:cxnLst/>
              <a:rect l="l" t="t" r="r" b="b"/>
              <a:pathLst>
                <a:path w="2741" h="2773" extrusionOk="0">
                  <a:moveTo>
                    <a:pt x="1355" y="0"/>
                  </a:moveTo>
                  <a:cubicBezTo>
                    <a:pt x="599" y="0"/>
                    <a:pt x="0" y="630"/>
                    <a:pt x="0" y="1387"/>
                  </a:cubicBezTo>
                  <a:cubicBezTo>
                    <a:pt x="0" y="2143"/>
                    <a:pt x="599" y="2773"/>
                    <a:pt x="1355" y="2773"/>
                  </a:cubicBezTo>
                  <a:cubicBezTo>
                    <a:pt x="2111" y="2773"/>
                    <a:pt x="2741" y="2143"/>
                    <a:pt x="2741" y="1387"/>
                  </a:cubicBezTo>
                  <a:cubicBezTo>
                    <a:pt x="2741" y="630"/>
                    <a:pt x="2111" y="0"/>
                    <a:pt x="13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85"/>
            <p:cNvSpPr/>
            <p:nvPr/>
          </p:nvSpPr>
          <p:spPr>
            <a:xfrm>
              <a:off x="4991425" y="3686450"/>
              <a:ext cx="104775" cy="52025"/>
            </a:xfrm>
            <a:custGeom>
              <a:avLst/>
              <a:gdLst/>
              <a:ahLst/>
              <a:cxnLst/>
              <a:rect l="l" t="t" r="r" b="b"/>
              <a:pathLst>
                <a:path w="4191" h="2081" extrusionOk="0">
                  <a:moveTo>
                    <a:pt x="568" y="1"/>
                  </a:moveTo>
                  <a:cubicBezTo>
                    <a:pt x="252" y="347"/>
                    <a:pt x="0" y="851"/>
                    <a:pt x="0" y="1356"/>
                  </a:cubicBezTo>
                  <a:lnTo>
                    <a:pt x="0" y="1734"/>
                  </a:lnTo>
                  <a:cubicBezTo>
                    <a:pt x="0" y="1923"/>
                    <a:pt x="158" y="2080"/>
                    <a:pt x="347" y="2080"/>
                  </a:cubicBezTo>
                  <a:lnTo>
                    <a:pt x="3813" y="2080"/>
                  </a:lnTo>
                  <a:cubicBezTo>
                    <a:pt x="4033" y="2080"/>
                    <a:pt x="4191" y="1923"/>
                    <a:pt x="4191" y="1734"/>
                  </a:cubicBezTo>
                  <a:lnTo>
                    <a:pt x="4191" y="1356"/>
                  </a:lnTo>
                  <a:cubicBezTo>
                    <a:pt x="4191" y="820"/>
                    <a:pt x="3970" y="347"/>
                    <a:pt x="3624" y="1"/>
                  </a:cubicBezTo>
                  <a:cubicBezTo>
                    <a:pt x="3245" y="410"/>
                    <a:pt x="2678" y="694"/>
                    <a:pt x="2080" y="694"/>
                  </a:cubicBezTo>
                  <a:cubicBezTo>
                    <a:pt x="1513" y="694"/>
                    <a:pt x="946" y="410"/>
                    <a:pt x="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85"/>
            <p:cNvSpPr/>
            <p:nvPr/>
          </p:nvSpPr>
          <p:spPr>
            <a:xfrm>
              <a:off x="5183600" y="3686450"/>
              <a:ext cx="104000" cy="52025"/>
            </a:xfrm>
            <a:custGeom>
              <a:avLst/>
              <a:gdLst/>
              <a:ahLst/>
              <a:cxnLst/>
              <a:rect l="l" t="t" r="r" b="b"/>
              <a:pathLst>
                <a:path w="4160" h="2081" extrusionOk="0">
                  <a:moveTo>
                    <a:pt x="536" y="1"/>
                  </a:moveTo>
                  <a:cubicBezTo>
                    <a:pt x="221" y="347"/>
                    <a:pt x="1" y="851"/>
                    <a:pt x="1" y="1356"/>
                  </a:cubicBezTo>
                  <a:lnTo>
                    <a:pt x="1" y="1702"/>
                  </a:lnTo>
                  <a:cubicBezTo>
                    <a:pt x="1" y="1923"/>
                    <a:pt x="158" y="2080"/>
                    <a:pt x="347" y="2080"/>
                  </a:cubicBezTo>
                  <a:lnTo>
                    <a:pt x="3813" y="2080"/>
                  </a:lnTo>
                  <a:cubicBezTo>
                    <a:pt x="4002" y="2080"/>
                    <a:pt x="4159" y="1923"/>
                    <a:pt x="4159" y="1702"/>
                  </a:cubicBezTo>
                  <a:lnTo>
                    <a:pt x="4159" y="1356"/>
                  </a:lnTo>
                  <a:cubicBezTo>
                    <a:pt x="4159" y="820"/>
                    <a:pt x="3970" y="347"/>
                    <a:pt x="3624" y="1"/>
                  </a:cubicBezTo>
                  <a:cubicBezTo>
                    <a:pt x="3214" y="410"/>
                    <a:pt x="2679" y="694"/>
                    <a:pt x="2080" y="694"/>
                  </a:cubicBezTo>
                  <a:cubicBezTo>
                    <a:pt x="1450" y="694"/>
                    <a:pt x="946" y="410"/>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85"/>
            <p:cNvSpPr/>
            <p:nvPr/>
          </p:nvSpPr>
          <p:spPr>
            <a:xfrm>
              <a:off x="5187550" y="3755775"/>
              <a:ext cx="100050" cy="52800"/>
            </a:xfrm>
            <a:custGeom>
              <a:avLst/>
              <a:gdLst/>
              <a:ahLst/>
              <a:cxnLst/>
              <a:rect l="l" t="t" r="r" b="b"/>
              <a:pathLst>
                <a:path w="4002" h="2112" extrusionOk="0">
                  <a:moveTo>
                    <a:pt x="0" y="0"/>
                  </a:moveTo>
                  <a:cubicBezTo>
                    <a:pt x="189" y="567"/>
                    <a:pt x="315" y="1229"/>
                    <a:pt x="473" y="2111"/>
                  </a:cubicBezTo>
                  <a:lnTo>
                    <a:pt x="3655" y="2111"/>
                  </a:lnTo>
                  <a:cubicBezTo>
                    <a:pt x="3844" y="2111"/>
                    <a:pt x="4001" y="1954"/>
                    <a:pt x="4001" y="1733"/>
                  </a:cubicBezTo>
                  <a:lnTo>
                    <a:pt x="4001" y="378"/>
                  </a:lnTo>
                  <a:cubicBezTo>
                    <a:pt x="3970" y="158"/>
                    <a:pt x="3844"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85"/>
            <p:cNvSpPr/>
            <p:nvPr/>
          </p:nvSpPr>
          <p:spPr>
            <a:xfrm>
              <a:off x="4991425" y="3755775"/>
              <a:ext cx="100850" cy="52000"/>
            </a:xfrm>
            <a:custGeom>
              <a:avLst/>
              <a:gdLst/>
              <a:ahLst/>
              <a:cxnLst/>
              <a:rect l="l" t="t" r="r" b="b"/>
              <a:pathLst>
                <a:path w="4034" h="2080" extrusionOk="0">
                  <a:moveTo>
                    <a:pt x="347" y="0"/>
                  </a:moveTo>
                  <a:cubicBezTo>
                    <a:pt x="158" y="0"/>
                    <a:pt x="0" y="158"/>
                    <a:pt x="0" y="347"/>
                  </a:cubicBezTo>
                  <a:lnTo>
                    <a:pt x="0" y="1733"/>
                  </a:lnTo>
                  <a:cubicBezTo>
                    <a:pt x="0" y="1954"/>
                    <a:pt x="158" y="2080"/>
                    <a:pt x="347" y="2080"/>
                  </a:cubicBezTo>
                  <a:lnTo>
                    <a:pt x="3561" y="2080"/>
                  </a:lnTo>
                  <a:cubicBezTo>
                    <a:pt x="3718" y="1229"/>
                    <a:pt x="3813" y="567"/>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79" name="Google Shape;7479;p85"/>
          <p:cNvGrpSpPr/>
          <p:nvPr/>
        </p:nvGrpSpPr>
        <p:grpSpPr>
          <a:xfrm>
            <a:off x="6709827" y="3673341"/>
            <a:ext cx="195532" cy="349163"/>
            <a:chOff x="5056800" y="3962900"/>
            <a:chExt cx="165425" cy="295400"/>
          </a:xfrm>
        </p:grpSpPr>
        <p:sp>
          <p:nvSpPr>
            <p:cNvPr id="7480" name="Google Shape;7480;p85"/>
            <p:cNvSpPr/>
            <p:nvPr/>
          </p:nvSpPr>
          <p:spPr>
            <a:xfrm>
              <a:off x="5155250" y="4042450"/>
              <a:ext cx="66975" cy="104800"/>
            </a:xfrm>
            <a:custGeom>
              <a:avLst/>
              <a:gdLst/>
              <a:ahLst/>
              <a:cxnLst/>
              <a:rect l="l" t="t" r="r" b="b"/>
              <a:pathLst>
                <a:path w="2679" h="4192" extrusionOk="0">
                  <a:moveTo>
                    <a:pt x="0" y="1"/>
                  </a:moveTo>
                  <a:lnTo>
                    <a:pt x="505" y="3467"/>
                  </a:lnTo>
                  <a:lnTo>
                    <a:pt x="1103" y="4065"/>
                  </a:lnTo>
                  <a:cubicBezTo>
                    <a:pt x="1166" y="4128"/>
                    <a:pt x="1261" y="4191"/>
                    <a:pt x="1324" y="4191"/>
                  </a:cubicBezTo>
                  <a:lnTo>
                    <a:pt x="2300" y="4191"/>
                  </a:lnTo>
                  <a:cubicBezTo>
                    <a:pt x="2521" y="4191"/>
                    <a:pt x="2678" y="4034"/>
                    <a:pt x="2678" y="3813"/>
                  </a:cubicBezTo>
                  <a:lnTo>
                    <a:pt x="2678" y="2805"/>
                  </a:lnTo>
                  <a:cubicBezTo>
                    <a:pt x="2678" y="2710"/>
                    <a:pt x="2615" y="2616"/>
                    <a:pt x="2552" y="2553"/>
                  </a:cubicBez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85"/>
            <p:cNvSpPr/>
            <p:nvPr/>
          </p:nvSpPr>
          <p:spPr>
            <a:xfrm>
              <a:off x="5065450" y="3962900"/>
              <a:ext cx="88250" cy="52025"/>
            </a:xfrm>
            <a:custGeom>
              <a:avLst/>
              <a:gdLst/>
              <a:ahLst/>
              <a:cxnLst/>
              <a:rect l="l" t="t" r="r" b="b"/>
              <a:pathLst>
                <a:path w="3530" h="2081" extrusionOk="0">
                  <a:moveTo>
                    <a:pt x="347" y="1"/>
                  </a:moveTo>
                  <a:cubicBezTo>
                    <a:pt x="221" y="1"/>
                    <a:pt x="158" y="33"/>
                    <a:pt x="64" y="159"/>
                  </a:cubicBezTo>
                  <a:cubicBezTo>
                    <a:pt x="1" y="222"/>
                    <a:pt x="1" y="348"/>
                    <a:pt x="32" y="474"/>
                  </a:cubicBezTo>
                  <a:lnTo>
                    <a:pt x="568" y="2080"/>
                  </a:lnTo>
                  <a:lnTo>
                    <a:pt x="2931" y="2080"/>
                  </a:lnTo>
                  <a:lnTo>
                    <a:pt x="3498" y="474"/>
                  </a:lnTo>
                  <a:cubicBezTo>
                    <a:pt x="3529" y="348"/>
                    <a:pt x="3498" y="222"/>
                    <a:pt x="3466" y="159"/>
                  </a:cubicBezTo>
                  <a:cubicBezTo>
                    <a:pt x="3340" y="64"/>
                    <a:pt x="3214"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85"/>
            <p:cNvSpPr/>
            <p:nvPr/>
          </p:nvSpPr>
          <p:spPr>
            <a:xfrm>
              <a:off x="5056800" y="4032225"/>
              <a:ext cx="104000" cy="226075"/>
            </a:xfrm>
            <a:custGeom>
              <a:avLst/>
              <a:gdLst/>
              <a:ahLst/>
              <a:cxnLst/>
              <a:rect l="l" t="t" r="r" b="b"/>
              <a:pathLst>
                <a:path w="4160" h="9043" extrusionOk="0">
                  <a:moveTo>
                    <a:pt x="977" y="0"/>
                  </a:moveTo>
                  <a:lnTo>
                    <a:pt x="0" y="6553"/>
                  </a:lnTo>
                  <a:cubicBezTo>
                    <a:pt x="0" y="6648"/>
                    <a:pt x="0" y="6742"/>
                    <a:pt x="63" y="6837"/>
                  </a:cubicBezTo>
                  <a:lnTo>
                    <a:pt x="1796" y="8916"/>
                  </a:lnTo>
                  <a:cubicBezTo>
                    <a:pt x="1859" y="9011"/>
                    <a:pt x="1954" y="9042"/>
                    <a:pt x="2080" y="9042"/>
                  </a:cubicBezTo>
                  <a:cubicBezTo>
                    <a:pt x="2174" y="9042"/>
                    <a:pt x="2269" y="9011"/>
                    <a:pt x="2332" y="8916"/>
                  </a:cubicBezTo>
                  <a:lnTo>
                    <a:pt x="4065" y="6837"/>
                  </a:lnTo>
                  <a:cubicBezTo>
                    <a:pt x="4159" y="6742"/>
                    <a:pt x="4159" y="6679"/>
                    <a:pt x="4159" y="6553"/>
                  </a:cubicBezTo>
                  <a:lnTo>
                    <a:pt x="31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83" name="Google Shape;7483;p85"/>
          <p:cNvGrpSpPr/>
          <p:nvPr/>
        </p:nvGrpSpPr>
        <p:grpSpPr>
          <a:xfrm>
            <a:off x="7961125" y="3673357"/>
            <a:ext cx="350995" cy="349133"/>
            <a:chOff x="6168925" y="3936925"/>
            <a:chExt cx="296950" cy="295375"/>
          </a:xfrm>
        </p:grpSpPr>
        <p:sp>
          <p:nvSpPr>
            <p:cNvPr id="7484" name="Google Shape;7484;p85"/>
            <p:cNvSpPr/>
            <p:nvPr/>
          </p:nvSpPr>
          <p:spPr>
            <a:xfrm>
              <a:off x="6220900" y="4164550"/>
              <a:ext cx="18150" cy="18125"/>
            </a:xfrm>
            <a:custGeom>
              <a:avLst/>
              <a:gdLst/>
              <a:ahLst/>
              <a:cxnLst/>
              <a:rect l="l" t="t" r="r" b="b"/>
              <a:pathLst>
                <a:path w="726" h="725" extrusionOk="0">
                  <a:moveTo>
                    <a:pt x="379" y="0"/>
                  </a:moveTo>
                  <a:cubicBezTo>
                    <a:pt x="158" y="0"/>
                    <a:pt x="1" y="158"/>
                    <a:pt x="1" y="347"/>
                  </a:cubicBezTo>
                  <a:cubicBezTo>
                    <a:pt x="1" y="567"/>
                    <a:pt x="158" y="725"/>
                    <a:pt x="379" y="725"/>
                  </a:cubicBezTo>
                  <a:cubicBezTo>
                    <a:pt x="568" y="725"/>
                    <a:pt x="725" y="567"/>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85"/>
            <p:cNvSpPr/>
            <p:nvPr/>
          </p:nvSpPr>
          <p:spPr>
            <a:xfrm>
              <a:off x="6168925" y="3972375"/>
              <a:ext cx="227650" cy="259925"/>
            </a:xfrm>
            <a:custGeom>
              <a:avLst/>
              <a:gdLst/>
              <a:ahLst/>
              <a:cxnLst/>
              <a:rect l="l" t="t" r="r" b="b"/>
              <a:pathLst>
                <a:path w="9106" h="10397" extrusionOk="0">
                  <a:moveTo>
                    <a:pt x="3115" y="2135"/>
                  </a:moveTo>
                  <a:cubicBezTo>
                    <a:pt x="3206" y="2135"/>
                    <a:pt x="3293" y="2158"/>
                    <a:pt x="3340" y="2205"/>
                  </a:cubicBezTo>
                  <a:cubicBezTo>
                    <a:pt x="3466" y="2331"/>
                    <a:pt x="3466" y="2583"/>
                    <a:pt x="3340" y="2678"/>
                  </a:cubicBezTo>
                  <a:lnTo>
                    <a:pt x="2930" y="3119"/>
                  </a:lnTo>
                  <a:lnTo>
                    <a:pt x="3340" y="3560"/>
                  </a:lnTo>
                  <a:cubicBezTo>
                    <a:pt x="3466" y="3686"/>
                    <a:pt x="3466" y="3907"/>
                    <a:pt x="3340" y="4033"/>
                  </a:cubicBezTo>
                  <a:cubicBezTo>
                    <a:pt x="3293" y="4096"/>
                    <a:pt x="3206" y="4127"/>
                    <a:pt x="3115" y="4127"/>
                  </a:cubicBezTo>
                  <a:cubicBezTo>
                    <a:pt x="3025" y="4127"/>
                    <a:pt x="2930" y="4096"/>
                    <a:pt x="2867" y="4033"/>
                  </a:cubicBezTo>
                  <a:lnTo>
                    <a:pt x="2458" y="3592"/>
                  </a:lnTo>
                  <a:lnTo>
                    <a:pt x="2017" y="4033"/>
                  </a:lnTo>
                  <a:cubicBezTo>
                    <a:pt x="1954" y="4096"/>
                    <a:pt x="1867" y="4127"/>
                    <a:pt x="1780" y="4127"/>
                  </a:cubicBezTo>
                  <a:cubicBezTo>
                    <a:pt x="1694" y="4127"/>
                    <a:pt x="1607" y="4096"/>
                    <a:pt x="1544" y="4033"/>
                  </a:cubicBezTo>
                  <a:cubicBezTo>
                    <a:pt x="1418" y="3907"/>
                    <a:pt x="1418" y="3686"/>
                    <a:pt x="1544" y="3560"/>
                  </a:cubicBezTo>
                  <a:lnTo>
                    <a:pt x="1985" y="3119"/>
                  </a:lnTo>
                  <a:lnTo>
                    <a:pt x="1544" y="2678"/>
                  </a:lnTo>
                  <a:cubicBezTo>
                    <a:pt x="1418" y="2583"/>
                    <a:pt x="1418" y="2331"/>
                    <a:pt x="1544" y="2205"/>
                  </a:cubicBezTo>
                  <a:cubicBezTo>
                    <a:pt x="1591" y="2158"/>
                    <a:pt x="1678" y="2135"/>
                    <a:pt x="1769" y="2135"/>
                  </a:cubicBezTo>
                  <a:cubicBezTo>
                    <a:pt x="1859" y="2135"/>
                    <a:pt x="1954" y="2158"/>
                    <a:pt x="2017" y="2205"/>
                  </a:cubicBezTo>
                  <a:lnTo>
                    <a:pt x="2458" y="2646"/>
                  </a:lnTo>
                  <a:lnTo>
                    <a:pt x="2867" y="2205"/>
                  </a:lnTo>
                  <a:cubicBezTo>
                    <a:pt x="2930" y="2158"/>
                    <a:pt x="3025" y="2135"/>
                    <a:pt x="3115" y="2135"/>
                  </a:cubicBezTo>
                  <a:close/>
                  <a:moveTo>
                    <a:pt x="6727" y="2079"/>
                  </a:moveTo>
                  <a:cubicBezTo>
                    <a:pt x="6813" y="2079"/>
                    <a:pt x="6900" y="2111"/>
                    <a:pt x="6963" y="2174"/>
                  </a:cubicBezTo>
                  <a:lnTo>
                    <a:pt x="7688" y="2898"/>
                  </a:lnTo>
                  <a:cubicBezTo>
                    <a:pt x="7719" y="2993"/>
                    <a:pt x="7719" y="3245"/>
                    <a:pt x="7593" y="3371"/>
                  </a:cubicBezTo>
                  <a:cubicBezTo>
                    <a:pt x="7546" y="3418"/>
                    <a:pt x="7459" y="3442"/>
                    <a:pt x="7369" y="3442"/>
                  </a:cubicBezTo>
                  <a:cubicBezTo>
                    <a:pt x="7278" y="3442"/>
                    <a:pt x="7183" y="3418"/>
                    <a:pt x="7120" y="3371"/>
                  </a:cubicBezTo>
                  <a:lnTo>
                    <a:pt x="7026" y="3245"/>
                  </a:lnTo>
                  <a:lnTo>
                    <a:pt x="7026" y="4505"/>
                  </a:lnTo>
                  <a:cubicBezTo>
                    <a:pt x="7026" y="5104"/>
                    <a:pt x="6553" y="5513"/>
                    <a:pt x="5986" y="5513"/>
                  </a:cubicBezTo>
                  <a:lnTo>
                    <a:pt x="3151" y="5513"/>
                  </a:lnTo>
                  <a:cubicBezTo>
                    <a:pt x="2962" y="5513"/>
                    <a:pt x="2804" y="5671"/>
                    <a:pt x="2804" y="5891"/>
                  </a:cubicBezTo>
                  <a:lnTo>
                    <a:pt x="2804" y="7026"/>
                  </a:lnTo>
                  <a:cubicBezTo>
                    <a:pt x="3182" y="7183"/>
                    <a:pt x="3497" y="7530"/>
                    <a:pt x="3497" y="8002"/>
                  </a:cubicBezTo>
                  <a:cubicBezTo>
                    <a:pt x="3497" y="8601"/>
                    <a:pt x="3025" y="9042"/>
                    <a:pt x="2489" y="9042"/>
                  </a:cubicBezTo>
                  <a:cubicBezTo>
                    <a:pt x="1922" y="9042"/>
                    <a:pt x="1450" y="8569"/>
                    <a:pt x="1450" y="8002"/>
                  </a:cubicBezTo>
                  <a:cubicBezTo>
                    <a:pt x="1450" y="7561"/>
                    <a:pt x="1733" y="7183"/>
                    <a:pt x="2174" y="7026"/>
                  </a:cubicBezTo>
                  <a:lnTo>
                    <a:pt x="2174" y="5891"/>
                  </a:lnTo>
                  <a:cubicBezTo>
                    <a:pt x="2174" y="5293"/>
                    <a:pt x="2647" y="4852"/>
                    <a:pt x="3182" y="4852"/>
                  </a:cubicBezTo>
                  <a:lnTo>
                    <a:pt x="6018" y="4852"/>
                  </a:lnTo>
                  <a:cubicBezTo>
                    <a:pt x="6207" y="4852"/>
                    <a:pt x="6364" y="4694"/>
                    <a:pt x="6364" y="4505"/>
                  </a:cubicBezTo>
                  <a:lnTo>
                    <a:pt x="6364" y="3245"/>
                  </a:lnTo>
                  <a:lnTo>
                    <a:pt x="6270" y="3371"/>
                  </a:lnTo>
                  <a:cubicBezTo>
                    <a:pt x="6207" y="3418"/>
                    <a:pt x="6120" y="3442"/>
                    <a:pt x="6034" y="3442"/>
                  </a:cubicBezTo>
                  <a:cubicBezTo>
                    <a:pt x="5947" y="3442"/>
                    <a:pt x="5860" y="3418"/>
                    <a:pt x="5797" y="3371"/>
                  </a:cubicBezTo>
                  <a:cubicBezTo>
                    <a:pt x="5671" y="3245"/>
                    <a:pt x="5671" y="2993"/>
                    <a:pt x="5797" y="2898"/>
                  </a:cubicBezTo>
                  <a:lnTo>
                    <a:pt x="6490" y="2174"/>
                  </a:lnTo>
                  <a:cubicBezTo>
                    <a:pt x="6553" y="2111"/>
                    <a:pt x="6640" y="2079"/>
                    <a:pt x="6727" y="2079"/>
                  </a:cubicBezTo>
                  <a:close/>
                  <a:moveTo>
                    <a:pt x="7369" y="7057"/>
                  </a:moveTo>
                  <a:cubicBezTo>
                    <a:pt x="7459" y="7057"/>
                    <a:pt x="7546" y="7089"/>
                    <a:pt x="7593" y="7152"/>
                  </a:cubicBezTo>
                  <a:cubicBezTo>
                    <a:pt x="7719" y="7246"/>
                    <a:pt x="7719" y="7498"/>
                    <a:pt x="7593" y="7624"/>
                  </a:cubicBezTo>
                  <a:lnTo>
                    <a:pt x="7183" y="8034"/>
                  </a:lnTo>
                  <a:lnTo>
                    <a:pt x="7593" y="8475"/>
                  </a:lnTo>
                  <a:cubicBezTo>
                    <a:pt x="7719" y="8601"/>
                    <a:pt x="7719" y="8821"/>
                    <a:pt x="7593" y="8947"/>
                  </a:cubicBezTo>
                  <a:cubicBezTo>
                    <a:pt x="7546" y="9010"/>
                    <a:pt x="7459" y="9042"/>
                    <a:pt x="7369" y="9042"/>
                  </a:cubicBezTo>
                  <a:cubicBezTo>
                    <a:pt x="7278" y="9042"/>
                    <a:pt x="7183" y="9010"/>
                    <a:pt x="7120" y="8947"/>
                  </a:cubicBezTo>
                  <a:lnTo>
                    <a:pt x="6711" y="8506"/>
                  </a:lnTo>
                  <a:lnTo>
                    <a:pt x="6270" y="8947"/>
                  </a:lnTo>
                  <a:cubicBezTo>
                    <a:pt x="6207" y="9010"/>
                    <a:pt x="6120" y="9042"/>
                    <a:pt x="6034" y="9042"/>
                  </a:cubicBezTo>
                  <a:cubicBezTo>
                    <a:pt x="5947" y="9042"/>
                    <a:pt x="5860" y="9010"/>
                    <a:pt x="5797" y="8947"/>
                  </a:cubicBezTo>
                  <a:cubicBezTo>
                    <a:pt x="5671" y="8821"/>
                    <a:pt x="5671" y="8601"/>
                    <a:pt x="5797" y="8475"/>
                  </a:cubicBezTo>
                  <a:lnTo>
                    <a:pt x="6207" y="8034"/>
                  </a:lnTo>
                  <a:lnTo>
                    <a:pt x="5797" y="7624"/>
                  </a:lnTo>
                  <a:cubicBezTo>
                    <a:pt x="5671" y="7498"/>
                    <a:pt x="5671" y="7246"/>
                    <a:pt x="5797" y="7152"/>
                  </a:cubicBezTo>
                  <a:cubicBezTo>
                    <a:pt x="5845" y="7089"/>
                    <a:pt x="5931" y="7057"/>
                    <a:pt x="6022" y="7057"/>
                  </a:cubicBezTo>
                  <a:cubicBezTo>
                    <a:pt x="6112" y="7057"/>
                    <a:pt x="6207" y="7089"/>
                    <a:pt x="6270" y="7152"/>
                  </a:cubicBezTo>
                  <a:lnTo>
                    <a:pt x="6711" y="7561"/>
                  </a:lnTo>
                  <a:lnTo>
                    <a:pt x="7120" y="7152"/>
                  </a:lnTo>
                  <a:cubicBezTo>
                    <a:pt x="7183" y="7089"/>
                    <a:pt x="7278" y="7057"/>
                    <a:pt x="7369" y="7057"/>
                  </a:cubicBezTo>
                  <a:close/>
                  <a:moveTo>
                    <a:pt x="1040" y="0"/>
                  </a:moveTo>
                  <a:cubicBezTo>
                    <a:pt x="441" y="0"/>
                    <a:pt x="0" y="473"/>
                    <a:pt x="0" y="1040"/>
                  </a:cubicBezTo>
                  <a:lnTo>
                    <a:pt x="0" y="9388"/>
                  </a:lnTo>
                  <a:cubicBezTo>
                    <a:pt x="0" y="9987"/>
                    <a:pt x="473" y="10397"/>
                    <a:pt x="1040" y="10397"/>
                  </a:cubicBezTo>
                  <a:lnTo>
                    <a:pt x="8003" y="10397"/>
                  </a:lnTo>
                  <a:cubicBezTo>
                    <a:pt x="8601" y="10397"/>
                    <a:pt x="9011" y="9924"/>
                    <a:pt x="9011" y="9388"/>
                  </a:cubicBezTo>
                  <a:lnTo>
                    <a:pt x="9011" y="1040"/>
                  </a:lnTo>
                  <a:cubicBezTo>
                    <a:pt x="9105" y="473"/>
                    <a:pt x="8633" y="0"/>
                    <a:pt x="8034" y="0"/>
                  </a:cubicBezTo>
                  <a:lnTo>
                    <a:pt x="7341" y="0"/>
                  </a:lnTo>
                  <a:cubicBezTo>
                    <a:pt x="7341" y="756"/>
                    <a:pt x="6711" y="1386"/>
                    <a:pt x="5955" y="1386"/>
                  </a:cubicBezTo>
                  <a:lnTo>
                    <a:pt x="3119" y="1386"/>
                  </a:lnTo>
                  <a:cubicBezTo>
                    <a:pt x="2363" y="1386"/>
                    <a:pt x="1733" y="756"/>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85"/>
            <p:cNvSpPr/>
            <p:nvPr/>
          </p:nvSpPr>
          <p:spPr>
            <a:xfrm>
              <a:off x="6228775" y="3936925"/>
              <a:ext cx="106350" cy="53575"/>
            </a:xfrm>
            <a:custGeom>
              <a:avLst/>
              <a:gdLst/>
              <a:ahLst/>
              <a:cxnLst/>
              <a:rect l="l" t="t" r="r" b="b"/>
              <a:pathLst>
                <a:path w="4254" h="2143" extrusionOk="0">
                  <a:moveTo>
                    <a:pt x="2143" y="0"/>
                  </a:moveTo>
                  <a:cubicBezTo>
                    <a:pt x="1860" y="0"/>
                    <a:pt x="1576" y="221"/>
                    <a:pt x="1450" y="473"/>
                  </a:cubicBezTo>
                  <a:lnTo>
                    <a:pt x="1387" y="725"/>
                  </a:lnTo>
                  <a:lnTo>
                    <a:pt x="725" y="725"/>
                  </a:lnTo>
                  <a:cubicBezTo>
                    <a:pt x="316" y="725"/>
                    <a:pt x="1" y="1040"/>
                    <a:pt x="1" y="1418"/>
                  </a:cubicBezTo>
                  <a:cubicBezTo>
                    <a:pt x="1" y="1828"/>
                    <a:pt x="316" y="2143"/>
                    <a:pt x="725" y="2143"/>
                  </a:cubicBezTo>
                  <a:lnTo>
                    <a:pt x="3561" y="2143"/>
                  </a:lnTo>
                  <a:cubicBezTo>
                    <a:pt x="3939" y="2143"/>
                    <a:pt x="4254" y="1828"/>
                    <a:pt x="4254" y="1418"/>
                  </a:cubicBezTo>
                  <a:cubicBezTo>
                    <a:pt x="4254" y="1040"/>
                    <a:pt x="3939" y="725"/>
                    <a:pt x="3561" y="725"/>
                  </a:cubicBezTo>
                  <a:lnTo>
                    <a:pt x="2868" y="725"/>
                  </a:lnTo>
                  <a:lnTo>
                    <a:pt x="2805" y="473"/>
                  </a:lnTo>
                  <a:cubicBezTo>
                    <a:pt x="2710" y="221"/>
                    <a:pt x="2458" y="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85"/>
            <p:cNvSpPr/>
            <p:nvPr/>
          </p:nvSpPr>
          <p:spPr>
            <a:xfrm>
              <a:off x="6412300" y="4059000"/>
              <a:ext cx="52000" cy="105575"/>
            </a:xfrm>
            <a:custGeom>
              <a:avLst/>
              <a:gdLst/>
              <a:ahLst/>
              <a:cxnLst/>
              <a:rect l="l" t="t" r="r" b="b"/>
              <a:pathLst>
                <a:path w="2080" h="4223" extrusionOk="0">
                  <a:moveTo>
                    <a:pt x="0" y="1"/>
                  </a:moveTo>
                  <a:lnTo>
                    <a:pt x="0" y="4222"/>
                  </a:lnTo>
                  <a:lnTo>
                    <a:pt x="32" y="4222"/>
                  </a:lnTo>
                  <a:cubicBezTo>
                    <a:pt x="315" y="4002"/>
                    <a:pt x="662" y="3876"/>
                    <a:pt x="1072" y="3876"/>
                  </a:cubicBezTo>
                  <a:cubicBezTo>
                    <a:pt x="1450" y="3876"/>
                    <a:pt x="1796" y="4002"/>
                    <a:pt x="2080" y="4222"/>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85"/>
            <p:cNvSpPr/>
            <p:nvPr/>
          </p:nvSpPr>
          <p:spPr>
            <a:xfrm>
              <a:off x="6413875" y="4007025"/>
              <a:ext cx="52000" cy="34675"/>
            </a:xfrm>
            <a:custGeom>
              <a:avLst/>
              <a:gdLst/>
              <a:ahLst/>
              <a:cxnLst/>
              <a:rect l="l" t="t" r="r" b="b"/>
              <a:pathLst>
                <a:path w="2080" h="1387" extrusionOk="0">
                  <a:moveTo>
                    <a:pt x="1040" y="0"/>
                  </a:moveTo>
                  <a:cubicBezTo>
                    <a:pt x="441" y="0"/>
                    <a:pt x="0" y="473"/>
                    <a:pt x="0" y="1040"/>
                  </a:cubicBezTo>
                  <a:lnTo>
                    <a:pt x="0" y="1386"/>
                  </a:lnTo>
                  <a:lnTo>
                    <a:pt x="2080" y="1386"/>
                  </a:lnTo>
                  <a:lnTo>
                    <a:pt x="2080" y="1040"/>
                  </a:lnTo>
                  <a:cubicBezTo>
                    <a:pt x="2048" y="473"/>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85"/>
            <p:cNvSpPr/>
            <p:nvPr/>
          </p:nvSpPr>
          <p:spPr>
            <a:xfrm>
              <a:off x="6417800" y="4173200"/>
              <a:ext cx="43350" cy="43350"/>
            </a:xfrm>
            <a:custGeom>
              <a:avLst/>
              <a:gdLst/>
              <a:ahLst/>
              <a:cxnLst/>
              <a:rect l="l" t="t" r="r" b="b"/>
              <a:pathLst>
                <a:path w="1734" h="1734" extrusionOk="0">
                  <a:moveTo>
                    <a:pt x="883" y="1"/>
                  </a:moveTo>
                  <a:cubicBezTo>
                    <a:pt x="537" y="1"/>
                    <a:pt x="190" y="221"/>
                    <a:pt x="1" y="442"/>
                  </a:cubicBezTo>
                  <a:lnTo>
                    <a:pt x="568" y="1545"/>
                  </a:lnTo>
                  <a:cubicBezTo>
                    <a:pt x="600" y="1671"/>
                    <a:pt x="757" y="1734"/>
                    <a:pt x="883" y="1734"/>
                  </a:cubicBezTo>
                  <a:cubicBezTo>
                    <a:pt x="978" y="1734"/>
                    <a:pt x="1104" y="1671"/>
                    <a:pt x="1198" y="1545"/>
                  </a:cubicBezTo>
                  <a:lnTo>
                    <a:pt x="1734" y="442"/>
                  </a:lnTo>
                  <a:cubicBezTo>
                    <a:pt x="1545" y="158"/>
                    <a:pt x="1230"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0" name="Google Shape;7490;p85"/>
          <p:cNvGrpSpPr/>
          <p:nvPr/>
        </p:nvGrpSpPr>
        <p:grpSpPr>
          <a:xfrm>
            <a:off x="6174844" y="1390429"/>
            <a:ext cx="348188" cy="349133"/>
            <a:chOff x="1674750" y="3254050"/>
            <a:chExt cx="294575" cy="295375"/>
          </a:xfrm>
        </p:grpSpPr>
        <p:sp>
          <p:nvSpPr>
            <p:cNvPr id="7491" name="Google Shape;7491;p85"/>
            <p:cNvSpPr/>
            <p:nvPr/>
          </p:nvSpPr>
          <p:spPr>
            <a:xfrm>
              <a:off x="1691275" y="3351700"/>
              <a:ext cx="278050" cy="197725"/>
            </a:xfrm>
            <a:custGeom>
              <a:avLst/>
              <a:gdLst/>
              <a:ahLst/>
              <a:cxnLst/>
              <a:rect l="l" t="t" r="r" b="b"/>
              <a:pathLst>
                <a:path w="11122" h="7909" extrusionOk="0">
                  <a:moveTo>
                    <a:pt x="10535" y="0"/>
                  </a:moveTo>
                  <a:cubicBezTo>
                    <a:pt x="10489" y="0"/>
                    <a:pt x="10442" y="10"/>
                    <a:pt x="10397" y="33"/>
                  </a:cubicBezTo>
                  <a:cubicBezTo>
                    <a:pt x="10208" y="64"/>
                    <a:pt x="10114" y="253"/>
                    <a:pt x="10177" y="474"/>
                  </a:cubicBezTo>
                  <a:cubicBezTo>
                    <a:pt x="10334" y="978"/>
                    <a:pt x="10429" y="1482"/>
                    <a:pt x="10429" y="1986"/>
                  </a:cubicBezTo>
                  <a:cubicBezTo>
                    <a:pt x="10429" y="4885"/>
                    <a:pt x="8066" y="7247"/>
                    <a:pt x="5199" y="7247"/>
                  </a:cubicBezTo>
                  <a:cubicBezTo>
                    <a:pt x="3561" y="7247"/>
                    <a:pt x="2017" y="6397"/>
                    <a:pt x="1072" y="5137"/>
                  </a:cubicBezTo>
                  <a:lnTo>
                    <a:pt x="1733" y="5137"/>
                  </a:lnTo>
                  <a:cubicBezTo>
                    <a:pt x="1922" y="5137"/>
                    <a:pt x="2080" y="4979"/>
                    <a:pt x="2080" y="4790"/>
                  </a:cubicBezTo>
                  <a:cubicBezTo>
                    <a:pt x="2080" y="4601"/>
                    <a:pt x="1922" y="4443"/>
                    <a:pt x="1733" y="4443"/>
                  </a:cubicBezTo>
                  <a:lnTo>
                    <a:pt x="347" y="4443"/>
                  </a:lnTo>
                  <a:cubicBezTo>
                    <a:pt x="158" y="4443"/>
                    <a:pt x="1" y="4601"/>
                    <a:pt x="1" y="4790"/>
                  </a:cubicBezTo>
                  <a:lnTo>
                    <a:pt x="1" y="6176"/>
                  </a:lnTo>
                  <a:cubicBezTo>
                    <a:pt x="1" y="6365"/>
                    <a:pt x="158" y="6523"/>
                    <a:pt x="347" y="6523"/>
                  </a:cubicBezTo>
                  <a:cubicBezTo>
                    <a:pt x="536" y="6523"/>
                    <a:pt x="694" y="6365"/>
                    <a:pt x="694" y="6176"/>
                  </a:cubicBezTo>
                  <a:lnTo>
                    <a:pt x="694" y="5767"/>
                  </a:lnTo>
                  <a:cubicBezTo>
                    <a:pt x="1796" y="7090"/>
                    <a:pt x="3466" y="7909"/>
                    <a:pt x="5199" y="7909"/>
                  </a:cubicBezTo>
                  <a:cubicBezTo>
                    <a:pt x="8412" y="7909"/>
                    <a:pt x="11122" y="5231"/>
                    <a:pt x="11122" y="1986"/>
                  </a:cubicBezTo>
                  <a:cubicBezTo>
                    <a:pt x="11122" y="1419"/>
                    <a:pt x="10996" y="820"/>
                    <a:pt x="10838" y="222"/>
                  </a:cubicBezTo>
                  <a:cubicBezTo>
                    <a:pt x="10814" y="102"/>
                    <a:pt x="10681" y="0"/>
                    <a:pt x="105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85"/>
            <p:cNvSpPr/>
            <p:nvPr/>
          </p:nvSpPr>
          <p:spPr>
            <a:xfrm>
              <a:off x="1674750" y="3254050"/>
              <a:ext cx="277250" cy="197900"/>
            </a:xfrm>
            <a:custGeom>
              <a:avLst/>
              <a:gdLst/>
              <a:ahLst/>
              <a:cxnLst/>
              <a:rect l="l" t="t" r="r" b="b"/>
              <a:pathLst>
                <a:path w="11090" h="7916" extrusionOk="0">
                  <a:moveTo>
                    <a:pt x="5891" y="1"/>
                  </a:moveTo>
                  <a:cubicBezTo>
                    <a:pt x="2678" y="1"/>
                    <a:pt x="0" y="2679"/>
                    <a:pt x="0" y="5892"/>
                  </a:cubicBezTo>
                  <a:cubicBezTo>
                    <a:pt x="0" y="6491"/>
                    <a:pt x="126" y="7089"/>
                    <a:pt x="284" y="7656"/>
                  </a:cubicBezTo>
                  <a:cubicBezTo>
                    <a:pt x="310" y="7842"/>
                    <a:pt x="448" y="7916"/>
                    <a:pt x="604" y="7916"/>
                  </a:cubicBezTo>
                  <a:cubicBezTo>
                    <a:pt x="633" y="7916"/>
                    <a:pt x="663" y="7913"/>
                    <a:pt x="693" y="7908"/>
                  </a:cubicBezTo>
                  <a:cubicBezTo>
                    <a:pt x="882" y="7877"/>
                    <a:pt x="977" y="7656"/>
                    <a:pt x="945" y="7467"/>
                  </a:cubicBezTo>
                  <a:cubicBezTo>
                    <a:pt x="788" y="6963"/>
                    <a:pt x="662" y="6459"/>
                    <a:pt x="662" y="5892"/>
                  </a:cubicBezTo>
                  <a:cubicBezTo>
                    <a:pt x="662" y="3025"/>
                    <a:pt x="3025" y="662"/>
                    <a:pt x="5891" y="662"/>
                  </a:cubicBezTo>
                  <a:cubicBezTo>
                    <a:pt x="7561" y="662"/>
                    <a:pt x="9105" y="1481"/>
                    <a:pt x="10050" y="2742"/>
                  </a:cubicBezTo>
                  <a:lnTo>
                    <a:pt x="9357" y="2742"/>
                  </a:lnTo>
                  <a:cubicBezTo>
                    <a:pt x="9168" y="2742"/>
                    <a:pt x="9010" y="2899"/>
                    <a:pt x="9010" y="3088"/>
                  </a:cubicBezTo>
                  <a:cubicBezTo>
                    <a:pt x="9010" y="3309"/>
                    <a:pt x="9168" y="3466"/>
                    <a:pt x="9357" y="3466"/>
                  </a:cubicBezTo>
                  <a:lnTo>
                    <a:pt x="10743" y="3466"/>
                  </a:lnTo>
                  <a:cubicBezTo>
                    <a:pt x="10932" y="3466"/>
                    <a:pt x="11090" y="3309"/>
                    <a:pt x="11090" y="3088"/>
                  </a:cubicBezTo>
                  <a:lnTo>
                    <a:pt x="11090" y="1733"/>
                  </a:lnTo>
                  <a:cubicBezTo>
                    <a:pt x="11090" y="1513"/>
                    <a:pt x="10932" y="1355"/>
                    <a:pt x="10743" y="1355"/>
                  </a:cubicBezTo>
                  <a:cubicBezTo>
                    <a:pt x="10554" y="1355"/>
                    <a:pt x="10397" y="1513"/>
                    <a:pt x="10397" y="1733"/>
                  </a:cubicBezTo>
                  <a:lnTo>
                    <a:pt x="10397" y="2111"/>
                  </a:lnTo>
                  <a:cubicBezTo>
                    <a:pt x="9294" y="820"/>
                    <a:pt x="7624" y="1"/>
                    <a:pt x="58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85"/>
            <p:cNvSpPr/>
            <p:nvPr/>
          </p:nvSpPr>
          <p:spPr>
            <a:xfrm>
              <a:off x="1727500" y="3306825"/>
              <a:ext cx="189075" cy="189050"/>
            </a:xfrm>
            <a:custGeom>
              <a:avLst/>
              <a:gdLst/>
              <a:ahLst/>
              <a:cxnLst/>
              <a:rect l="l" t="t" r="r" b="b"/>
              <a:pathLst>
                <a:path w="7563" h="7562" extrusionOk="0">
                  <a:moveTo>
                    <a:pt x="3750" y="2048"/>
                  </a:moveTo>
                  <a:cubicBezTo>
                    <a:pt x="3939" y="2048"/>
                    <a:pt x="4097" y="2206"/>
                    <a:pt x="4097" y="2426"/>
                  </a:cubicBezTo>
                  <a:lnTo>
                    <a:pt x="4097" y="3435"/>
                  </a:lnTo>
                  <a:lnTo>
                    <a:pt x="4475" y="3435"/>
                  </a:lnTo>
                  <a:cubicBezTo>
                    <a:pt x="4664" y="3435"/>
                    <a:pt x="4821" y="3592"/>
                    <a:pt x="4821" y="3781"/>
                  </a:cubicBezTo>
                  <a:cubicBezTo>
                    <a:pt x="4821" y="4002"/>
                    <a:pt x="4664" y="4159"/>
                    <a:pt x="4475" y="4159"/>
                  </a:cubicBezTo>
                  <a:lnTo>
                    <a:pt x="3750" y="4159"/>
                  </a:lnTo>
                  <a:cubicBezTo>
                    <a:pt x="3561" y="4159"/>
                    <a:pt x="3403" y="4002"/>
                    <a:pt x="3403" y="3781"/>
                  </a:cubicBezTo>
                  <a:lnTo>
                    <a:pt x="3403" y="2426"/>
                  </a:lnTo>
                  <a:cubicBezTo>
                    <a:pt x="3403" y="2206"/>
                    <a:pt x="3561" y="2048"/>
                    <a:pt x="3750" y="2048"/>
                  </a:cubicBezTo>
                  <a:close/>
                  <a:moveTo>
                    <a:pt x="3435" y="0"/>
                  </a:moveTo>
                  <a:cubicBezTo>
                    <a:pt x="2647" y="95"/>
                    <a:pt x="1923" y="410"/>
                    <a:pt x="1356" y="883"/>
                  </a:cubicBezTo>
                  <a:lnTo>
                    <a:pt x="2049" y="1576"/>
                  </a:lnTo>
                  <a:cubicBezTo>
                    <a:pt x="2175" y="1702"/>
                    <a:pt x="2175" y="1954"/>
                    <a:pt x="2049" y="2048"/>
                  </a:cubicBezTo>
                  <a:cubicBezTo>
                    <a:pt x="1986" y="2111"/>
                    <a:pt x="1899" y="2143"/>
                    <a:pt x="1812" y="2143"/>
                  </a:cubicBezTo>
                  <a:cubicBezTo>
                    <a:pt x="1726" y="2143"/>
                    <a:pt x="1639" y="2111"/>
                    <a:pt x="1576" y="2048"/>
                  </a:cubicBezTo>
                  <a:lnTo>
                    <a:pt x="883" y="1355"/>
                  </a:lnTo>
                  <a:cubicBezTo>
                    <a:pt x="410" y="1922"/>
                    <a:pt x="95" y="2647"/>
                    <a:pt x="1" y="3435"/>
                  </a:cubicBezTo>
                  <a:lnTo>
                    <a:pt x="1041" y="3435"/>
                  </a:lnTo>
                  <a:cubicBezTo>
                    <a:pt x="1230" y="3435"/>
                    <a:pt x="1387" y="3592"/>
                    <a:pt x="1387" y="3781"/>
                  </a:cubicBezTo>
                  <a:cubicBezTo>
                    <a:pt x="1387" y="3970"/>
                    <a:pt x="1230" y="4128"/>
                    <a:pt x="1041" y="4128"/>
                  </a:cubicBezTo>
                  <a:lnTo>
                    <a:pt x="1" y="4128"/>
                  </a:lnTo>
                  <a:cubicBezTo>
                    <a:pt x="95" y="4915"/>
                    <a:pt x="410" y="5640"/>
                    <a:pt x="883" y="6238"/>
                  </a:cubicBezTo>
                  <a:lnTo>
                    <a:pt x="1576" y="5514"/>
                  </a:lnTo>
                  <a:cubicBezTo>
                    <a:pt x="1639" y="5451"/>
                    <a:pt x="1734" y="5419"/>
                    <a:pt x="1824" y="5419"/>
                  </a:cubicBezTo>
                  <a:cubicBezTo>
                    <a:pt x="1915" y="5419"/>
                    <a:pt x="2001" y="5451"/>
                    <a:pt x="2049" y="5514"/>
                  </a:cubicBezTo>
                  <a:cubicBezTo>
                    <a:pt x="2175" y="5640"/>
                    <a:pt x="2175" y="5860"/>
                    <a:pt x="2049" y="5986"/>
                  </a:cubicBezTo>
                  <a:lnTo>
                    <a:pt x="1356" y="6711"/>
                  </a:lnTo>
                  <a:cubicBezTo>
                    <a:pt x="1923" y="7184"/>
                    <a:pt x="2647" y="7499"/>
                    <a:pt x="3435" y="7562"/>
                  </a:cubicBezTo>
                  <a:lnTo>
                    <a:pt x="3435" y="6553"/>
                  </a:lnTo>
                  <a:cubicBezTo>
                    <a:pt x="3435" y="6333"/>
                    <a:pt x="3592" y="6175"/>
                    <a:pt x="3781" y="6175"/>
                  </a:cubicBezTo>
                  <a:cubicBezTo>
                    <a:pt x="4002" y="6175"/>
                    <a:pt x="4160" y="6333"/>
                    <a:pt x="4160" y="6553"/>
                  </a:cubicBezTo>
                  <a:lnTo>
                    <a:pt x="4160" y="7562"/>
                  </a:lnTo>
                  <a:cubicBezTo>
                    <a:pt x="4947" y="7499"/>
                    <a:pt x="5640" y="7184"/>
                    <a:pt x="6239" y="6711"/>
                  </a:cubicBezTo>
                  <a:lnTo>
                    <a:pt x="5514" y="5986"/>
                  </a:lnTo>
                  <a:cubicBezTo>
                    <a:pt x="5420" y="5860"/>
                    <a:pt x="5420" y="5640"/>
                    <a:pt x="5514" y="5514"/>
                  </a:cubicBezTo>
                  <a:cubicBezTo>
                    <a:pt x="5577" y="5451"/>
                    <a:pt x="5672" y="5419"/>
                    <a:pt x="5762" y="5419"/>
                  </a:cubicBezTo>
                  <a:cubicBezTo>
                    <a:pt x="5853" y="5419"/>
                    <a:pt x="5940" y="5451"/>
                    <a:pt x="5987" y="5514"/>
                  </a:cubicBezTo>
                  <a:lnTo>
                    <a:pt x="6711" y="6238"/>
                  </a:lnTo>
                  <a:cubicBezTo>
                    <a:pt x="7184" y="5640"/>
                    <a:pt x="7499" y="4915"/>
                    <a:pt x="7562" y="4128"/>
                  </a:cubicBezTo>
                  <a:lnTo>
                    <a:pt x="6554" y="4128"/>
                  </a:lnTo>
                  <a:cubicBezTo>
                    <a:pt x="6365" y="4128"/>
                    <a:pt x="6207" y="3970"/>
                    <a:pt x="6207" y="3781"/>
                  </a:cubicBezTo>
                  <a:cubicBezTo>
                    <a:pt x="6207" y="3592"/>
                    <a:pt x="6365" y="3435"/>
                    <a:pt x="6554" y="3435"/>
                  </a:cubicBezTo>
                  <a:lnTo>
                    <a:pt x="7562" y="3435"/>
                  </a:lnTo>
                  <a:cubicBezTo>
                    <a:pt x="7499" y="2647"/>
                    <a:pt x="7184" y="1922"/>
                    <a:pt x="6711" y="1355"/>
                  </a:cubicBezTo>
                  <a:lnTo>
                    <a:pt x="5987" y="2048"/>
                  </a:lnTo>
                  <a:cubicBezTo>
                    <a:pt x="5940" y="2111"/>
                    <a:pt x="5853" y="2143"/>
                    <a:pt x="5762" y="2143"/>
                  </a:cubicBezTo>
                  <a:cubicBezTo>
                    <a:pt x="5672" y="2143"/>
                    <a:pt x="5577" y="2111"/>
                    <a:pt x="5514" y="2048"/>
                  </a:cubicBezTo>
                  <a:cubicBezTo>
                    <a:pt x="5420" y="1922"/>
                    <a:pt x="5420" y="1702"/>
                    <a:pt x="5514" y="1576"/>
                  </a:cubicBezTo>
                  <a:lnTo>
                    <a:pt x="6239" y="883"/>
                  </a:lnTo>
                  <a:cubicBezTo>
                    <a:pt x="5640" y="410"/>
                    <a:pt x="4947" y="95"/>
                    <a:pt x="4160" y="0"/>
                  </a:cubicBezTo>
                  <a:lnTo>
                    <a:pt x="4160" y="1040"/>
                  </a:lnTo>
                  <a:cubicBezTo>
                    <a:pt x="4160" y="1229"/>
                    <a:pt x="4002" y="1387"/>
                    <a:pt x="3781" y="1387"/>
                  </a:cubicBezTo>
                  <a:cubicBezTo>
                    <a:pt x="3592" y="1387"/>
                    <a:pt x="3435" y="1229"/>
                    <a:pt x="3435" y="1040"/>
                  </a:cubicBez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4" name="Google Shape;7494;p85"/>
          <p:cNvGrpSpPr/>
          <p:nvPr/>
        </p:nvGrpSpPr>
        <p:grpSpPr>
          <a:xfrm>
            <a:off x="6189239" y="1838132"/>
            <a:ext cx="319347" cy="349133"/>
            <a:chOff x="1687350" y="3618725"/>
            <a:chExt cx="270175" cy="295375"/>
          </a:xfrm>
        </p:grpSpPr>
        <p:sp>
          <p:nvSpPr>
            <p:cNvPr id="7495" name="Google Shape;7495;p85"/>
            <p:cNvSpPr/>
            <p:nvPr/>
          </p:nvSpPr>
          <p:spPr>
            <a:xfrm>
              <a:off x="1829900" y="3808550"/>
              <a:ext cx="18150" cy="35450"/>
            </a:xfrm>
            <a:custGeom>
              <a:avLst/>
              <a:gdLst/>
              <a:ahLst/>
              <a:cxnLst/>
              <a:rect l="l" t="t" r="r" b="b"/>
              <a:pathLst>
                <a:path w="726" h="1418" extrusionOk="0">
                  <a:moveTo>
                    <a:pt x="1" y="0"/>
                  </a:moveTo>
                  <a:lnTo>
                    <a:pt x="1" y="1418"/>
                  </a:lnTo>
                  <a:lnTo>
                    <a:pt x="379" y="1418"/>
                  </a:lnTo>
                  <a:cubicBezTo>
                    <a:pt x="568" y="1418"/>
                    <a:pt x="725" y="1260"/>
                    <a:pt x="725" y="1040"/>
                  </a:cubicBezTo>
                  <a:lnTo>
                    <a:pt x="725" y="347"/>
                  </a:ln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85"/>
            <p:cNvSpPr/>
            <p:nvPr/>
          </p:nvSpPr>
          <p:spPr>
            <a:xfrm>
              <a:off x="1795250" y="3755775"/>
              <a:ext cx="18125" cy="35450"/>
            </a:xfrm>
            <a:custGeom>
              <a:avLst/>
              <a:gdLst/>
              <a:ahLst/>
              <a:cxnLst/>
              <a:rect l="l" t="t" r="r" b="b"/>
              <a:pathLst>
                <a:path w="725" h="1418" extrusionOk="0">
                  <a:moveTo>
                    <a:pt x="378" y="0"/>
                  </a:moveTo>
                  <a:cubicBezTo>
                    <a:pt x="189" y="0"/>
                    <a:pt x="0" y="158"/>
                    <a:pt x="0" y="378"/>
                  </a:cubicBezTo>
                  <a:lnTo>
                    <a:pt x="0" y="1071"/>
                  </a:lnTo>
                  <a:cubicBezTo>
                    <a:pt x="0" y="1260"/>
                    <a:pt x="189" y="1418"/>
                    <a:pt x="378" y="1418"/>
                  </a:cubicBezTo>
                  <a:lnTo>
                    <a:pt x="725" y="141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85"/>
            <p:cNvSpPr/>
            <p:nvPr/>
          </p:nvSpPr>
          <p:spPr>
            <a:xfrm>
              <a:off x="1687350" y="3618725"/>
              <a:ext cx="270175" cy="295375"/>
            </a:xfrm>
            <a:custGeom>
              <a:avLst/>
              <a:gdLst/>
              <a:ahLst/>
              <a:cxnLst/>
              <a:rect l="l" t="t" r="r" b="b"/>
              <a:pathLst>
                <a:path w="10807" h="11815" extrusionOk="0">
                  <a:moveTo>
                    <a:pt x="6459" y="662"/>
                  </a:moveTo>
                  <a:cubicBezTo>
                    <a:pt x="6868" y="662"/>
                    <a:pt x="7183" y="977"/>
                    <a:pt x="7183" y="1355"/>
                  </a:cubicBezTo>
                  <a:cubicBezTo>
                    <a:pt x="7183" y="1765"/>
                    <a:pt x="6868" y="2080"/>
                    <a:pt x="6459" y="2080"/>
                  </a:cubicBezTo>
                  <a:lnTo>
                    <a:pt x="6459" y="1702"/>
                  </a:lnTo>
                  <a:cubicBezTo>
                    <a:pt x="6459" y="1513"/>
                    <a:pt x="6301" y="1355"/>
                    <a:pt x="6112" y="1355"/>
                  </a:cubicBezTo>
                  <a:lnTo>
                    <a:pt x="4726" y="1355"/>
                  </a:lnTo>
                  <a:cubicBezTo>
                    <a:pt x="4537" y="1355"/>
                    <a:pt x="4379" y="1513"/>
                    <a:pt x="4379" y="1702"/>
                  </a:cubicBezTo>
                  <a:lnTo>
                    <a:pt x="4379" y="2080"/>
                  </a:lnTo>
                  <a:cubicBezTo>
                    <a:pt x="3970" y="2017"/>
                    <a:pt x="3655" y="1702"/>
                    <a:pt x="3655" y="1355"/>
                  </a:cubicBezTo>
                  <a:cubicBezTo>
                    <a:pt x="3655" y="977"/>
                    <a:pt x="3970" y="662"/>
                    <a:pt x="4379" y="662"/>
                  </a:cubicBezTo>
                  <a:close/>
                  <a:moveTo>
                    <a:pt x="5387" y="4128"/>
                  </a:moveTo>
                  <a:cubicBezTo>
                    <a:pt x="5608" y="4128"/>
                    <a:pt x="5766" y="4285"/>
                    <a:pt x="5766" y="4474"/>
                  </a:cubicBezTo>
                  <a:lnTo>
                    <a:pt x="5766" y="4821"/>
                  </a:lnTo>
                  <a:lnTo>
                    <a:pt x="6112" y="4821"/>
                  </a:lnTo>
                  <a:cubicBezTo>
                    <a:pt x="6711" y="4821"/>
                    <a:pt x="7120" y="5293"/>
                    <a:pt x="7120" y="5860"/>
                  </a:cubicBezTo>
                  <a:cubicBezTo>
                    <a:pt x="7120" y="6049"/>
                    <a:pt x="6963" y="6207"/>
                    <a:pt x="6774" y="6207"/>
                  </a:cubicBezTo>
                  <a:cubicBezTo>
                    <a:pt x="6585" y="6207"/>
                    <a:pt x="6427" y="6049"/>
                    <a:pt x="6427" y="5860"/>
                  </a:cubicBezTo>
                  <a:cubicBezTo>
                    <a:pt x="6427" y="5640"/>
                    <a:pt x="6270" y="5482"/>
                    <a:pt x="6081" y="5482"/>
                  </a:cubicBezTo>
                  <a:lnTo>
                    <a:pt x="5703" y="5482"/>
                  </a:lnTo>
                  <a:lnTo>
                    <a:pt x="5703" y="6868"/>
                  </a:lnTo>
                  <a:lnTo>
                    <a:pt x="6081" y="6868"/>
                  </a:lnTo>
                  <a:cubicBezTo>
                    <a:pt x="6648" y="6868"/>
                    <a:pt x="7089" y="7341"/>
                    <a:pt x="7089" y="7908"/>
                  </a:cubicBezTo>
                  <a:lnTo>
                    <a:pt x="7089" y="8601"/>
                  </a:lnTo>
                  <a:cubicBezTo>
                    <a:pt x="7089" y="9200"/>
                    <a:pt x="6616" y="9641"/>
                    <a:pt x="6081" y="9641"/>
                  </a:cubicBezTo>
                  <a:lnTo>
                    <a:pt x="5703" y="9641"/>
                  </a:lnTo>
                  <a:lnTo>
                    <a:pt x="5703" y="9987"/>
                  </a:lnTo>
                  <a:cubicBezTo>
                    <a:pt x="5703" y="10176"/>
                    <a:pt x="5545" y="10334"/>
                    <a:pt x="5356" y="10334"/>
                  </a:cubicBezTo>
                  <a:cubicBezTo>
                    <a:pt x="5167" y="10334"/>
                    <a:pt x="5009" y="10176"/>
                    <a:pt x="5009" y="9987"/>
                  </a:cubicBezTo>
                  <a:lnTo>
                    <a:pt x="5009" y="9704"/>
                  </a:lnTo>
                  <a:lnTo>
                    <a:pt x="4631" y="9704"/>
                  </a:lnTo>
                  <a:cubicBezTo>
                    <a:pt x="4064" y="9704"/>
                    <a:pt x="3623" y="9231"/>
                    <a:pt x="3623" y="8664"/>
                  </a:cubicBezTo>
                  <a:cubicBezTo>
                    <a:pt x="3623" y="8475"/>
                    <a:pt x="3781" y="8318"/>
                    <a:pt x="3970" y="8318"/>
                  </a:cubicBezTo>
                  <a:cubicBezTo>
                    <a:pt x="4159" y="8318"/>
                    <a:pt x="4316" y="8475"/>
                    <a:pt x="4316" y="8664"/>
                  </a:cubicBezTo>
                  <a:cubicBezTo>
                    <a:pt x="4316" y="8885"/>
                    <a:pt x="4505" y="9042"/>
                    <a:pt x="4694" y="9042"/>
                  </a:cubicBezTo>
                  <a:lnTo>
                    <a:pt x="5041" y="9042"/>
                  </a:lnTo>
                  <a:lnTo>
                    <a:pt x="5041" y="7625"/>
                  </a:lnTo>
                  <a:lnTo>
                    <a:pt x="4694" y="7625"/>
                  </a:lnTo>
                  <a:lnTo>
                    <a:pt x="4694" y="7593"/>
                  </a:lnTo>
                  <a:cubicBezTo>
                    <a:pt x="4096" y="7593"/>
                    <a:pt x="3655" y="7120"/>
                    <a:pt x="3655" y="6553"/>
                  </a:cubicBezTo>
                  <a:lnTo>
                    <a:pt x="3655" y="5860"/>
                  </a:lnTo>
                  <a:cubicBezTo>
                    <a:pt x="3655" y="5262"/>
                    <a:pt x="4127" y="4821"/>
                    <a:pt x="4694" y="4821"/>
                  </a:cubicBezTo>
                  <a:lnTo>
                    <a:pt x="5041" y="4821"/>
                  </a:lnTo>
                  <a:lnTo>
                    <a:pt x="5041" y="4474"/>
                  </a:lnTo>
                  <a:cubicBezTo>
                    <a:pt x="5041" y="4285"/>
                    <a:pt x="5198" y="4128"/>
                    <a:pt x="5387" y="4128"/>
                  </a:cubicBezTo>
                  <a:close/>
                  <a:moveTo>
                    <a:pt x="4379" y="0"/>
                  </a:moveTo>
                  <a:cubicBezTo>
                    <a:pt x="3623" y="0"/>
                    <a:pt x="2993" y="662"/>
                    <a:pt x="2993" y="1387"/>
                  </a:cubicBezTo>
                  <a:cubicBezTo>
                    <a:pt x="2993" y="2143"/>
                    <a:pt x="3623" y="2773"/>
                    <a:pt x="4379" y="2773"/>
                  </a:cubicBezTo>
                  <a:lnTo>
                    <a:pt x="4379" y="2899"/>
                  </a:lnTo>
                  <a:cubicBezTo>
                    <a:pt x="3781" y="3025"/>
                    <a:pt x="3277" y="3277"/>
                    <a:pt x="2804" y="3592"/>
                  </a:cubicBezTo>
                  <a:lnTo>
                    <a:pt x="2332" y="3056"/>
                  </a:lnTo>
                  <a:lnTo>
                    <a:pt x="2584" y="2804"/>
                  </a:lnTo>
                  <a:cubicBezTo>
                    <a:pt x="2710" y="2710"/>
                    <a:pt x="2710" y="2458"/>
                    <a:pt x="2615" y="2332"/>
                  </a:cubicBezTo>
                  <a:lnTo>
                    <a:pt x="1701" y="1292"/>
                  </a:lnTo>
                  <a:cubicBezTo>
                    <a:pt x="1630" y="1203"/>
                    <a:pt x="1529" y="1165"/>
                    <a:pt x="1432" y="1165"/>
                  </a:cubicBezTo>
                  <a:cubicBezTo>
                    <a:pt x="1357" y="1165"/>
                    <a:pt x="1284" y="1188"/>
                    <a:pt x="1229" y="1229"/>
                  </a:cubicBezTo>
                  <a:lnTo>
                    <a:pt x="158" y="2143"/>
                  </a:lnTo>
                  <a:cubicBezTo>
                    <a:pt x="0" y="2269"/>
                    <a:pt x="0" y="2489"/>
                    <a:pt x="126" y="2615"/>
                  </a:cubicBezTo>
                  <a:lnTo>
                    <a:pt x="1040" y="3686"/>
                  </a:lnTo>
                  <a:cubicBezTo>
                    <a:pt x="1090" y="3770"/>
                    <a:pt x="1183" y="3809"/>
                    <a:pt x="1279" y="3809"/>
                  </a:cubicBezTo>
                  <a:cubicBezTo>
                    <a:pt x="1365" y="3809"/>
                    <a:pt x="1453" y="3777"/>
                    <a:pt x="1512" y="3718"/>
                  </a:cubicBezTo>
                  <a:lnTo>
                    <a:pt x="1764" y="3497"/>
                  </a:lnTo>
                  <a:lnTo>
                    <a:pt x="2237" y="4033"/>
                  </a:lnTo>
                  <a:cubicBezTo>
                    <a:pt x="1418" y="4852"/>
                    <a:pt x="914" y="5986"/>
                    <a:pt x="914" y="7247"/>
                  </a:cubicBezTo>
                  <a:cubicBezTo>
                    <a:pt x="914" y="9735"/>
                    <a:pt x="2930" y="11815"/>
                    <a:pt x="5387" y="11815"/>
                  </a:cubicBezTo>
                  <a:cubicBezTo>
                    <a:pt x="7876" y="11815"/>
                    <a:pt x="9893" y="9798"/>
                    <a:pt x="9893" y="7247"/>
                  </a:cubicBezTo>
                  <a:cubicBezTo>
                    <a:pt x="9893" y="5986"/>
                    <a:pt x="9389" y="4852"/>
                    <a:pt x="8538" y="4033"/>
                  </a:cubicBezTo>
                  <a:lnTo>
                    <a:pt x="9011" y="3497"/>
                  </a:lnTo>
                  <a:lnTo>
                    <a:pt x="9294" y="3718"/>
                  </a:lnTo>
                  <a:cubicBezTo>
                    <a:pt x="9368" y="3777"/>
                    <a:pt x="9450" y="3809"/>
                    <a:pt x="9528" y="3809"/>
                  </a:cubicBezTo>
                  <a:cubicBezTo>
                    <a:pt x="9616" y="3809"/>
                    <a:pt x="9700" y="3770"/>
                    <a:pt x="9767" y="3686"/>
                  </a:cubicBezTo>
                  <a:lnTo>
                    <a:pt x="10680" y="2615"/>
                  </a:lnTo>
                  <a:cubicBezTo>
                    <a:pt x="10806" y="2458"/>
                    <a:pt x="10806" y="2269"/>
                    <a:pt x="10649" y="2143"/>
                  </a:cubicBezTo>
                  <a:lnTo>
                    <a:pt x="9578" y="1229"/>
                  </a:lnTo>
                  <a:cubicBezTo>
                    <a:pt x="9509" y="1188"/>
                    <a:pt x="9434" y="1165"/>
                    <a:pt x="9361" y="1165"/>
                  </a:cubicBezTo>
                  <a:cubicBezTo>
                    <a:pt x="9267" y="1165"/>
                    <a:pt x="9176" y="1203"/>
                    <a:pt x="9105" y="1292"/>
                  </a:cubicBezTo>
                  <a:lnTo>
                    <a:pt x="8191" y="2332"/>
                  </a:lnTo>
                  <a:cubicBezTo>
                    <a:pt x="8065" y="2489"/>
                    <a:pt x="8065" y="2710"/>
                    <a:pt x="8223" y="2804"/>
                  </a:cubicBezTo>
                  <a:lnTo>
                    <a:pt x="8506" y="3056"/>
                  </a:lnTo>
                  <a:lnTo>
                    <a:pt x="8034" y="3592"/>
                  </a:lnTo>
                  <a:cubicBezTo>
                    <a:pt x="7561" y="3245"/>
                    <a:pt x="7057" y="3025"/>
                    <a:pt x="6459" y="2899"/>
                  </a:cubicBezTo>
                  <a:lnTo>
                    <a:pt x="6459" y="2773"/>
                  </a:lnTo>
                  <a:cubicBezTo>
                    <a:pt x="7215" y="2773"/>
                    <a:pt x="7845" y="2143"/>
                    <a:pt x="7845" y="1387"/>
                  </a:cubicBezTo>
                  <a:cubicBezTo>
                    <a:pt x="7845" y="662"/>
                    <a:pt x="7215" y="0"/>
                    <a:pt x="64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498" name="Google Shape;7498;p85"/>
          <p:cNvGrpSpPr/>
          <p:nvPr/>
        </p:nvGrpSpPr>
        <p:grpSpPr>
          <a:xfrm>
            <a:off x="6172942" y="2284613"/>
            <a:ext cx="351940" cy="349133"/>
            <a:chOff x="1672375" y="3982600"/>
            <a:chExt cx="297750" cy="295375"/>
          </a:xfrm>
        </p:grpSpPr>
        <p:sp>
          <p:nvSpPr>
            <p:cNvPr id="7499" name="Google Shape;7499;p85"/>
            <p:cNvSpPr/>
            <p:nvPr/>
          </p:nvSpPr>
          <p:spPr>
            <a:xfrm>
              <a:off x="1796825" y="3982600"/>
              <a:ext cx="51225" cy="51225"/>
            </a:xfrm>
            <a:custGeom>
              <a:avLst/>
              <a:gdLst/>
              <a:ahLst/>
              <a:cxnLst/>
              <a:rect l="l" t="t" r="r" b="b"/>
              <a:pathLst>
                <a:path w="2049" h="2049" extrusionOk="0">
                  <a:moveTo>
                    <a:pt x="1008" y="1"/>
                  </a:moveTo>
                  <a:cubicBezTo>
                    <a:pt x="441" y="1"/>
                    <a:pt x="0" y="442"/>
                    <a:pt x="0" y="1009"/>
                  </a:cubicBezTo>
                  <a:cubicBezTo>
                    <a:pt x="0" y="1576"/>
                    <a:pt x="441" y="2048"/>
                    <a:pt x="1008" y="2048"/>
                  </a:cubicBezTo>
                  <a:cubicBezTo>
                    <a:pt x="1576" y="2048"/>
                    <a:pt x="2048" y="1576"/>
                    <a:pt x="2048" y="1009"/>
                  </a:cubicBezTo>
                  <a:cubicBezTo>
                    <a:pt x="2048" y="442"/>
                    <a:pt x="1576"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85"/>
            <p:cNvSpPr/>
            <p:nvPr/>
          </p:nvSpPr>
          <p:spPr>
            <a:xfrm>
              <a:off x="1672375" y="4092075"/>
              <a:ext cx="297750" cy="185900"/>
            </a:xfrm>
            <a:custGeom>
              <a:avLst/>
              <a:gdLst/>
              <a:ahLst/>
              <a:cxnLst/>
              <a:rect l="l" t="t" r="r" b="b"/>
              <a:pathLst>
                <a:path w="11910" h="7436" extrusionOk="0">
                  <a:moveTo>
                    <a:pt x="3498" y="1"/>
                  </a:moveTo>
                  <a:cubicBezTo>
                    <a:pt x="2174" y="316"/>
                    <a:pt x="1418" y="820"/>
                    <a:pt x="1418" y="1482"/>
                  </a:cubicBezTo>
                  <a:cubicBezTo>
                    <a:pt x="1418" y="2112"/>
                    <a:pt x="2080" y="2553"/>
                    <a:pt x="3088" y="2868"/>
                  </a:cubicBezTo>
                  <a:lnTo>
                    <a:pt x="1891" y="5357"/>
                  </a:lnTo>
                  <a:lnTo>
                    <a:pt x="1765" y="5357"/>
                  </a:lnTo>
                  <a:cubicBezTo>
                    <a:pt x="788" y="5357"/>
                    <a:pt x="1" y="5766"/>
                    <a:pt x="1" y="6365"/>
                  </a:cubicBezTo>
                  <a:cubicBezTo>
                    <a:pt x="1" y="6963"/>
                    <a:pt x="757" y="7404"/>
                    <a:pt x="1765" y="7404"/>
                  </a:cubicBezTo>
                  <a:cubicBezTo>
                    <a:pt x="2804" y="7404"/>
                    <a:pt x="3498" y="6963"/>
                    <a:pt x="3498" y="6365"/>
                  </a:cubicBezTo>
                  <a:cubicBezTo>
                    <a:pt x="3498" y="5987"/>
                    <a:pt x="3151" y="5609"/>
                    <a:pt x="2615" y="5451"/>
                  </a:cubicBezTo>
                  <a:lnTo>
                    <a:pt x="3781" y="3025"/>
                  </a:lnTo>
                  <a:cubicBezTo>
                    <a:pt x="4348" y="3151"/>
                    <a:pt x="4978" y="3183"/>
                    <a:pt x="5608" y="3214"/>
                  </a:cubicBezTo>
                  <a:lnTo>
                    <a:pt x="5608" y="5388"/>
                  </a:lnTo>
                  <a:cubicBezTo>
                    <a:pt x="4758" y="5451"/>
                    <a:pt x="4222" y="5892"/>
                    <a:pt x="4222" y="6396"/>
                  </a:cubicBezTo>
                  <a:cubicBezTo>
                    <a:pt x="4222" y="6995"/>
                    <a:pt x="4978" y="7436"/>
                    <a:pt x="5955" y="7436"/>
                  </a:cubicBezTo>
                  <a:cubicBezTo>
                    <a:pt x="6932" y="7436"/>
                    <a:pt x="7688" y="6995"/>
                    <a:pt x="7688" y="6396"/>
                  </a:cubicBezTo>
                  <a:cubicBezTo>
                    <a:pt x="7688" y="5892"/>
                    <a:pt x="7089" y="5451"/>
                    <a:pt x="6302" y="5388"/>
                  </a:cubicBezTo>
                  <a:lnTo>
                    <a:pt x="6302" y="3214"/>
                  </a:lnTo>
                  <a:cubicBezTo>
                    <a:pt x="6932" y="3214"/>
                    <a:pt x="7562" y="3151"/>
                    <a:pt x="8129" y="3025"/>
                  </a:cubicBezTo>
                  <a:lnTo>
                    <a:pt x="9295" y="5451"/>
                  </a:lnTo>
                  <a:cubicBezTo>
                    <a:pt x="8759" y="5609"/>
                    <a:pt x="8381" y="5987"/>
                    <a:pt x="8381" y="6365"/>
                  </a:cubicBezTo>
                  <a:cubicBezTo>
                    <a:pt x="8381" y="6963"/>
                    <a:pt x="9137" y="7404"/>
                    <a:pt x="10114" y="7404"/>
                  </a:cubicBezTo>
                  <a:cubicBezTo>
                    <a:pt x="11122" y="7404"/>
                    <a:pt x="11909" y="6963"/>
                    <a:pt x="11909" y="6365"/>
                  </a:cubicBezTo>
                  <a:cubicBezTo>
                    <a:pt x="11909" y="5766"/>
                    <a:pt x="11122" y="5357"/>
                    <a:pt x="10145" y="5357"/>
                  </a:cubicBezTo>
                  <a:lnTo>
                    <a:pt x="10019" y="5357"/>
                  </a:lnTo>
                  <a:lnTo>
                    <a:pt x="8822" y="2868"/>
                  </a:lnTo>
                  <a:cubicBezTo>
                    <a:pt x="9830" y="2584"/>
                    <a:pt x="10492" y="2112"/>
                    <a:pt x="10492" y="1482"/>
                  </a:cubicBezTo>
                  <a:cubicBezTo>
                    <a:pt x="10492" y="820"/>
                    <a:pt x="9736" y="316"/>
                    <a:pt x="8381" y="1"/>
                  </a:cubicBezTo>
                  <a:lnTo>
                    <a:pt x="8381" y="64"/>
                  </a:lnTo>
                  <a:lnTo>
                    <a:pt x="8381" y="1450"/>
                  </a:lnTo>
                  <a:cubicBezTo>
                    <a:pt x="8381" y="1639"/>
                    <a:pt x="8223" y="1797"/>
                    <a:pt x="8034" y="1797"/>
                  </a:cubicBezTo>
                  <a:lnTo>
                    <a:pt x="3876" y="1797"/>
                  </a:lnTo>
                  <a:cubicBezTo>
                    <a:pt x="3655" y="1797"/>
                    <a:pt x="3498" y="1639"/>
                    <a:pt x="3498" y="1450"/>
                  </a:cubicBezTo>
                  <a:lnTo>
                    <a:pt x="3498" y="64"/>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85"/>
            <p:cNvSpPr/>
            <p:nvPr/>
          </p:nvSpPr>
          <p:spPr>
            <a:xfrm>
              <a:off x="1778700" y="4051125"/>
              <a:ext cx="86675" cy="69325"/>
            </a:xfrm>
            <a:custGeom>
              <a:avLst/>
              <a:gdLst/>
              <a:ahLst/>
              <a:cxnLst/>
              <a:rect l="l" t="t" r="r" b="b"/>
              <a:pathLst>
                <a:path w="3467" h="2773" extrusionOk="0">
                  <a:moveTo>
                    <a:pt x="1733" y="1"/>
                  </a:moveTo>
                  <a:cubicBezTo>
                    <a:pt x="788" y="1"/>
                    <a:pt x="1" y="757"/>
                    <a:pt x="1" y="1733"/>
                  </a:cubicBezTo>
                  <a:lnTo>
                    <a:pt x="1" y="2773"/>
                  </a:lnTo>
                  <a:lnTo>
                    <a:pt x="3466" y="2773"/>
                  </a:lnTo>
                  <a:lnTo>
                    <a:pt x="3466" y="1733"/>
                  </a:ln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2" name="Google Shape;7502;p85"/>
          <p:cNvGrpSpPr/>
          <p:nvPr/>
        </p:nvGrpSpPr>
        <p:grpSpPr>
          <a:xfrm>
            <a:off x="4864934" y="2748808"/>
            <a:ext cx="350079" cy="350079"/>
            <a:chOff x="3497300" y="3227275"/>
            <a:chExt cx="296175" cy="296175"/>
          </a:xfrm>
        </p:grpSpPr>
        <p:sp>
          <p:nvSpPr>
            <p:cNvPr id="7503" name="Google Shape;7503;p85"/>
            <p:cNvSpPr/>
            <p:nvPr/>
          </p:nvSpPr>
          <p:spPr>
            <a:xfrm>
              <a:off x="3609925" y="3339900"/>
              <a:ext cx="69350" cy="68550"/>
            </a:xfrm>
            <a:custGeom>
              <a:avLst/>
              <a:gdLst/>
              <a:ahLst/>
              <a:cxnLst/>
              <a:rect l="l" t="t" r="r" b="b"/>
              <a:pathLst>
                <a:path w="2774" h="2742" extrusionOk="0">
                  <a:moveTo>
                    <a:pt x="1387" y="1"/>
                  </a:moveTo>
                  <a:cubicBezTo>
                    <a:pt x="631" y="1"/>
                    <a:pt x="1" y="631"/>
                    <a:pt x="1" y="1355"/>
                  </a:cubicBezTo>
                  <a:cubicBezTo>
                    <a:pt x="1" y="2112"/>
                    <a:pt x="631" y="2742"/>
                    <a:pt x="1387" y="2742"/>
                  </a:cubicBezTo>
                  <a:cubicBezTo>
                    <a:pt x="2143" y="2742"/>
                    <a:pt x="2773" y="2112"/>
                    <a:pt x="2773" y="1355"/>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85"/>
            <p:cNvSpPr/>
            <p:nvPr/>
          </p:nvSpPr>
          <p:spPr>
            <a:xfrm>
              <a:off x="3531175" y="3227275"/>
              <a:ext cx="86650" cy="86675"/>
            </a:xfrm>
            <a:custGeom>
              <a:avLst/>
              <a:gdLst/>
              <a:ahLst/>
              <a:cxnLst/>
              <a:rect l="l" t="t" r="r" b="b"/>
              <a:pathLst>
                <a:path w="3466" h="3467" extrusionOk="0">
                  <a:moveTo>
                    <a:pt x="1733" y="1"/>
                  </a:moveTo>
                  <a:cubicBezTo>
                    <a:pt x="788" y="1"/>
                    <a:pt x="0" y="788"/>
                    <a:pt x="0" y="1733"/>
                  </a:cubicBezTo>
                  <a:cubicBezTo>
                    <a:pt x="0" y="2678"/>
                    <a:pt x="788" y="3466"/>
                    <a:pt x="1733" y="3466"/>
                  </a:cubicBezTo>
                  <a:cubicBezTo>
                    <a:pt x="2741" y="3466"/>
                    <a:pt x="3466" y="2678"/>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85"/>
            <p:cNvSpPr/>
            <p:nvPr/>
          </p:nvSpPr>
          <p:spPr>
            <a:xfrm>
              <a:off x="3670575" y="3227275"/>
              <a:ext cx="86675" cy="86675"/>
            </a:xfrm>
            <a:custGeom>
              <a:avLst/>
              <a:gdLst/>
              <a:ahLst/>
              <a:cxnLst/>
              <a:rect l="l" t="t" r="r" b="b"/>
              <a:pathLst>
                <a:path w="3467" h="3467" extrusionOk="0">
                  <a:moveTo>
                    <a:pt x="1733" y="1"/>
                  </a:moveTo>
                  <a:cubicBezTo>
                    <a:pt x="788" y="1"/>
                    <a:pt x="1" y="788"/>
                    <a:pt x="1" y="1733"/>
                  </a:cubicBezTo>
                  <a:cubicBezTo>
                    <a:pt x="1" y="2678"/>
                    <a:pt x="788" y="3466"/>
                    <a:pt x="1733" y="3466"/>
                  </a:cubicBezTo>
                  <a:cubicBezTo>
                    <a:pt x="2679" y="3466"/>
                    <a:pt x="3466" y="2678"/>
                    <a:pt x="3466" y="1733"/>
                  </a:cubicBezTo>
                  <a:cubicBezTo>
                    <a:pt x="3466" y="788"/>
                    <a:pt x="2679"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85"/>
            <p:cNvSpPr/>
            <p:nvPr/>
          </p:nvSpPr>
          <p:spPr>
            <a:xfrm>
              <a:off x="3622525" y="3421825"/>
              <a:ext cx="41775" cy="25225"/>
            </a:xfrm>
            <a:custGeom>
              <a:avLst/>
              <a:gdLst/>
              <a:ahLst/>
              <a:cxnLst/>
              <a:rect l="l" t="t" r="r" b="b"/>
              <a:pathLst>
                <a:path w="1671" h="1009" extrusionOk="0">
                  <a:moveTo>
                    <a:pt x="1" y="0"/>
                  </a:moveTo>
                  <a:lnTo>
                    <a:pt x="851" y="1008"/>
                  </a:lnTo>
                  <a:lnTo>
                    <a:pt x="1671" y="0"/>
                  </a:lnTo>
                  <a:lnTo>
                    <a:pt x="1671" y="0"/>
                  </a:lnTo>
                  <a:cubicBezTo>
                    <a:pt x="1450" y="126"/>
                    <a:pt x="1167" y="158"/>
                    <a:pt x="851" y="158"/>
                  </a:cubicBezTo>
                  <a:cubicBezTo>
                    <a:pt x="568" y="158"/>
                    <a:pt x="284" y="95"/>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85"/>
            <p:cNvSpPr/>
            <p:nvPr/>
          </p:nvSpPr>
          <p:spPr>
            <a:xfrm>
              <a:off x="3566600" y="3416300"/>
              <a:ext cx="70125" cy="106350"/>
            </a:xfrm>
            <a:custGeom>
              <a:avLst/>
              <a:gdLst/>
              <a:ahLst/>
              <a:cxnLst/>
              <a:rect l="l" t="t" r="r" b="b"/>
              <a:pathLst>
                <a:path w="2805" h="4254" extrusionOk="0">
                  <a:moveTo>
                    <a:pt x="1261" y="1"/>
                  </a:moveTo>
                  <a:cubicBezTo>
                    <a:pt x="474" y="599"/>
                    <a:pt x="1" y="1513"/>
                    <a:pt x="1" y="2490"/>
                  </a:cubicBezTo>
                  <a:lnTo>
                    <a:pt x="1" y="3907"/>
                  </a:lnTo>
                  <a:cubicBezTo>
                    <a:pt x="1" y="4096"/>
                    <a:pt x="158" y="4254"/>
                    <a:pt x="379" y="4254"/>
                  </a:cubicBezTo>
                  <a:lnTo>
                    <a:pt x="2805" y="4254"/>
                  </a:lnTo>
                  <a:lnTo>
                    <a:pt x="2805" y="1891"/>
                  </a:lnTo>
                  <a:lnTo>
                    <a:pt x="126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85"/>
            <p:cNvSpPr/>
            <p:nvPr/>
          </p:nvSpPr>
          <p:spPr>
            <a:xfrm>
              <a:off x="3653250" y="3417100"/>
              <a:ext cx="70125" cy="106350"/>
            </a:xfrm>
            <a:custGeom>
              <a:avLst/>
              <a:gdLst/>
              <a:ahLst/>
              <a:cxnLst/>
              <a:rect l="l" t="t" r="r" b="b"/>
              <a:pathLst>
                <a:path w="2805" h="4254" extrusionOk="0">
                  <a:moveTo>
                    <a:pt x="1544" y="0"/>
                  </a:moveTo>
                  <a:lnTo>
                    <a:pt x="1" y="1890"/>
                  </a:lnTo>
                  <a:lnTo>
                    <a:pt x="1" y="4253"/>
                  </a:lnTo>
                  <a:lnTo>
                    <a:pt x="2458" y="4253"/>
                  </a:lnTo>
                  <a:cubicBezTo>
                    <a:pt x="2647" y="4253"/>
                    <a:pt x="2804" y="4096"/>
                    <a:pt x="2804" y="3907"/>
                  </a:cubicBezTo>
                  <a:lnTo>
                    <a:pt x="2804" y="2489"/>
                  </a:lnTo>
                  <a:cubicBezTo>
                    <a:pt x="2773" y="1481"/>
                    <a:pt x="2300" y="567"/>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85"/>
            <p:cNvSpPr/>
            <p:nvPr/>
          </p:nvSpPr>
          <p:spPr>
            <a:xfrm>
              <a:off x="3655625" y="3310775"/>
              <a:ext cx="137850" cy="108700"/>
            </a:xfrm>
            <a:custGeom>
              <a:avLst/>
              <a:gdLst/>
              <a:ahLst/>
              <a:cxnLst/>
              <a:rect l="l" t="t" r="r" b="b"/>
              <a:pathLst>
                <a:path w="5514" h="4348" extrusionOk="0">
                  <a:moveTo>
                    <a:pt x="3686" y="1512"/>
                  </a:moveTo>
                  <a:cubicBezTo>
                    <a:pt x="3907" y="1512"/>
                    <a:pt x="4064" y="1670"/>
                    <a:pt x="4064" y="1859"/>
                  </a:cubicBezTo>
                  <a:cubicBezTo>
                    <a:pt x="4064" y="2048"/>
                    <a:pt x="3907" y="2205"/>
                    <a:pt x="3686" y="2205"/>
                  </a:cubicBezTo>
                  <a:lnTo>
                    <a:pt x="2993" y="2205"/>
                  </a:lnTo>
                  <a:cubicBezTo>
                    <a:pt x="2804" y="2205"/>
                    <a:pt x="2646" y="2048"/>
                    <a:pt x="2646" y="1859"/>
                  </a:cubicBezTo>
                  <a:cubicBezTo>
                    <a:pt x="2646" y="1670"/>
                    <a:pt x="2804" y="1512"/>
                    <a:pt x="2993" y="1512"/>
                  </a:cubicBezTo>
                  <a:close/>
                  <a:moveTo>
                    <a:pt x="4127" y="0"/>
                  </a:moveTo>
                  <a:cubicBezTo>
                    <a:pt x="3686" y="536"/>
                    <a:pt x="3056" y="851"/>
                    <a:pt x="2331" y="851"/>
                  </a:cubicBezTo>
                  <a:cubicBezTo>
                    <a:pt x="1607" y="851"/>
                    <a:pt x="977" y="504"/>
                    <a:pt x="536" y="63"/>
                  </a:cubicBezTo>
                  <a:cubicBezTo>
                    <a:pt x="347" y="221"/>
                    <a:pt x="158" y="378"/>
                    <a:pt x="0" y="567"/>
                  </a:cubicBezTo>
                  <a:cubicBezTo>
                    <a:pt x="945" y="756"/>
                    <a:pt x="1638" y="1575"/>
                    <a:pt x="1638" y="2615"/>
                  </a:cubicBezTo>
                  <a:cubicBezTo>
                    <a:pt x="1638" y="2930"/>
                    <a:pt x="1575" y="3214"/>
                    <a:pt x="1449" y="3466"/>
                  </a:cubicBezTo>
                  <a:cubicBezTo>
                    <a:pt x="1859" y="3718"/>
                    <a:pt x="2205" y="4001"/>
                    <a:pt x="2520" y="4348"/>
                  </a:cubicBezTo>
                  <a:lnTo>
                    <a:pt x="5167" y="4348"/>
                  </a:lnTo>
                  <a:cubicBezTo>
                    <a:pt x="5356" y="4348"/>
                    <a:pt x="5513" y="4190"/>
                    <a:pt x="5513" y="4001"/>
                  </a:cubicBezTo>
                  <a:lnTo>
                    <a:pt x="5513" y="2615"/>
                  </a:lnTo>
                  <a:cubicBezTo>
                    <a:pt x="5482" y="1512"/>
                    <a:pt x="4915" y="567"/>
                    <a:pt x="4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85"/>
            <p:cNvSpPr/>
            <p:nvPr/>
          </p:nvSpPr>
          <p:spPr>
            <a:xfrm>
              <a:off x="3497300" y="3309975"/>
              <a:ext cx="136275" cy="108725"/>
            </a:xfrm>
            <a:custGeom>
              <a:avLst/>
              <a:gdLst/>
              <a:ahLst/>
              <a:cxnLst/>
              <a:rect l="l" t="t" r="r" b="b"/>
              <a:pathLst>
                <a:path w="5451" h="4349" extrusionOk="0">
                  <a:moveTo>
                    <a:pt x="2426" y="1544"/>
                  </a:moveTo>
                  <a:cubicBezTo>
                    <a:pt x="2615" y="1544"/>
                    <a:pt x="2773" y="1702"/>
                    <a:pt x="2773" y="1891"/>
                  </a:cubicBezTo>
                  <a:cubicBezTo>
                    <a:pt x="2773" y="2080"/>
                    <a:pt x="2615" y="2237"/>
                    <a:pt x="2426" y="2237"/>
                  </a:cubicBezTo>
                  <a:lnTo>
                    <a:pt x="1733" y="2237"/>
                  </a:lnTo>
                  <a:cubicBezTo>
                    <a:pt x="1513" y="2237"/>
                    <a:pt x="1355" y="2080"/>
                    <a:pt x="1355" y="1891"/>
                  </a:cubicBezTo>
                  <a:cubicBezTo>
                    <a:pt x="1355" y="1702"/>
                    <a:pt x="1513" y="1544"/>
                    <a:pt x="1733" y="1544"/>
                  </a:cubicBezTo>
                  <a:close/>
                  <a:moveTo>
                    <a:pt x="1324" y="1"/>
                  </a:moveTo>
                  <a:cubicBezTo>
                    <a:pt x="536" y="568"/>
                    <a:pt x="1" y="1513"/>
                    <a:pt x="1" y="2552"/>
                  </a:cubicBezTo>
                  <a:lnTo>
                    <a:pt x="1" y="3939"/>
                  </a:lnTo>
                  <a:cubicBezTo>
                    <a:pt x="1" y="4191"/>
                    <a:pt x="95" y="4348"/>
                    <a:pt x="316" y="4348"/>
                  </a:cubicBezTo>
                  <a:lnTo>
                    <a:pt x="2930" y="4348"/>
                  </a:lnTo>
                  <a:cubicBezTo>
                    <a:pt x="3214" y="3970"/>
                    <a:pt x="3561" y="3655"/>
                    <a:pt x="4002" y="3466"/>
                  </a:cubicBezTo>
                  <a:cubicBezTo>
                    <a:pt x="3876" y="3183"/>
                    <a:pt x="3813" y="2930"/>
                    <a:pt x="3813" y="2615"/>
                  </a:cubicBezTo>
                  <a:cubicBezTo>
                    <a:pt x="3813" y="1607"/>
                    <a:pt x="4506" y="757"/>
                    <a:pt x="5451" y="568"/>
                  </a:cubicBezTo>
                  <a:cubicBezTo>
                    <a:pt x="5293" y="347"/>
                    <a:pt x="5104" y="190"/>
                    <a:pt x="4915" y="32"/>
                  </a:cubicBezTo>
                  <a:cubicBezTo>
                    <a:pt x="4474" y="505"/>
                    <a:pt x="3844" y="820"/>
                    <a:pt x="3151" y="820"/>
                  </a:cubicBezTo>
                  <a:cubicBezTo>
                    <a:pt x="2426" y="820"/>
                    <a:pt x="1796" y="505"/>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11" name="Google Shape;7511;p85"/>
          <p:cNvGrpSpPr/>
          <p:nvPr/>
        </p:nvGrpSpPr>
        <p:grpSpPr>
          <a:xfrm>
            <a:off x="4865407" y="3198203"/>
            <a:ext cx="349133" cy="347272"/>
            <a:chOff x="3497300" y="3591950"/>
            <a:chExt cx="295375" cy="293800"/>
          </a:xfrm>
        </p:grpSpPr>
        <p:sp>
          <p:nvSpPr>
            <p:cNvPr id="7512" name="Google Shape;7512;p85"/>
            <p:cNvSpPr/>
            <p:nvPr/>
          </p:nvSpPr>
          <p:spPr>
            <a:xfrm>
              <a:off x="3628825" y="3724275"/>
              <a:ext cx="18150" cy="16550"/>
            </a:xfrm>
            <a:custGeom>
              <a:avLst/>
              <a:gdLst/>
              <a:ahLst/>
              <a:cxnLst/>
              <a:rect l="l" t="t" r="r" b="b"/>
              <a:pathLst>
                <a:path w="726" h="662" extrusionOk="0">
                  <a:moveTo>
                    <a:pt x="375" y="0"/>
                  </a:moveTo>
                  <a:cubicBezTo>
                    <a:pt x="292" y="0"/>
                    <a:pt x="206" y="32"/>
                    <a:pt x="127" y="95"/>
                  </a:cubicBezTo>
                  <a:cubicBezTo>
                    <a:pt x="1" y="221"/>
                    <a:pt x="1" y="441"/>
                    <a:pt x="127" y="567"/>
                  </a:cubicBezTo>
                  <a:cubicBezTo>
                    <a:pt x="190" y="630"/>
                    <a:pt x="277" y="662"/>
                    <a:pt x="363" y="662"/>
                  </a:cubicBezTo>
                  <a:cubicBezTo>
                    <a:pt x="450" y="662"/>
                    <a:pt x="536" y="630"/>
                    <a:pt x="599" y="567"/>
                  </a:cubicBezTo>
                  <a:cubicBezTo>
                    <a:pt x="725" y="441"/>
                    <a:pt x="725" y="221"/>
                    <a:pt x="599" y="95"/>
                  </a:cubicBezTo>
                  <a:cubicBezTo>
                    <a:pt x="536" y="32"/>
                    <a:pt x="458" y="0"/>
                    <a:pt x="3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85"/>
            <p:cNvSpPr/>
            <p:nvPr/>
          </p:nvSpPr>
          <p:spPr>
            <a:xfrm>
              <a:off x="3590250" y="3689400"/>
              <a:ext cx="94525" cy="86675"/>
            </a:xfrm>
            <a:custGeom>
              <a:avLst/>
              <a:gdLst/>
              <a:ahLst/>
              <a:cxnLst/>
              <a:rect l="l" t="t" r="r" b="b"/>
              <a:pathLst>
                <a:path w="3781" h="3467" extrusionOk="0">
                  <a:moveTo>
                    <a:pt x="1922" y="710"/>
                  </a:moveTo>
                  <a:cubicBezTo>
                    <a:pt x="2190" y="710"/>
                    <a:pt x="2458" y="812"/>
                    <a:pt x="2647" y="1017"/>
                  </a:cubicBezTo>
                  <a:cubicBezTo>
                    <a:pt x="3088" y="1395"/>
                    <a:pt x="3088" y="2088"/>
                    <a:pt x="2647" y="2466"/>
                  </a:cubicBezTo>
                  <a:cubicBezTo>
                    <a:pt x="2458" y="2671"/>
                    <a:pt x="2190" y="2773"/>
                    <a:pt x="1922" y="2773"/>
                  </a:cubicBezTo>
                  <a:cubicBezTo>
                    <a:pt x="1654" y="2773"/>
                    <a:pt x="1386" y="2671"/>
                    <a:pt x="1197" y="2466"/>
                  </a:cubicBezTo>
                  <a:cubicBezTo>
                    <a:pt x="788" y="2088"/>
                    <a:pt x="788" y="1395"/>
                    <a:pt x="1197" y="1017"/>
                  </a:cubicBezTo>
                  <a:cubicBezTo>
                    <a:pt x="1386" y="812"/>
                    <a:pt x="1654" y="710"/>
                    <a:pt x="1922" y="710"/>
                  </a:cubicBezTo>
                  <a:close/>
                  <a:moveTo>
                    <a:pt x="1930" y="1"/>
                  </a:moveTo>
                  <a:cubicBezTo>
                    <a:pt x="1489" y="1"/>
                    <a:pt x="1040" y="182"/>
                    <a:pt x="693" y="544"/>
                  </a:cubicBezTo>
                  <a:cubicBezTo>
                    <a:pt x="0" y="1206"/>
                    <a:pt x="0" y="2309"/>
                    <a:pt x="693" y="2970"/>
                  </a:cubicBezTo>
                  <a:cubicBezTo>
                    <a:pt x="1024" y="3301"/>
                    <a:pt x="1473" y="3466"/>
                    <a:pt x="1918" y="3466"/>
                  </a:cubicBezTo>
                  <a:cubicBezTo>
                    <a:pt x="2363" y="3466"/>
                    <a:pt x="2804" y="3301"/>
                    <a:pt x="3119" y="2970"/>
                  </a:cubicBezTo>
                  <a:cubicBezTo>
                    <a:pt x="3781" y="2309"/>
                    <a:pt x="3781" y="1206"/>
                    <a:pt x="3119" y="544"/>
                  </a:cubicBezTo>
                  <a:cubicBezTo>
                    <a:pt x="2804" y="182"/>
                    <a:pt x="2371" y="1"/>
                    <a:pt x="19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85"/>
            <p:cNvSpPr/>
            <p:nvPr/>
          </p:nvSpPr>
          <p:spPr>
            <a:xfrm>
              <a:off x="3674525" y="3601400"/>
              <a:ext cx="118150" cy="118950"/>
            </a:xfrm>
            <a:custGeom>
              <a:avLst/>
              <a:gdLst/>
              <a:ahLst/>
              <a:cxnLst/>
              <a:rect l="l" t="t" r="r" b="b"/>
              <a:pathLst>
                <a:path w="4726" h="4758" extrusionOk="0">
                  <a:moveTo>
                    <a:pt x="3533" y="0"/>
                  </a:moveTo>
                  <a:cubicBezTo>
                    <a:pt x="3442" y="0"/>
                    <a:pt x="3355" y="32"/>
                    <a:pt x="3308" y="95"/>
                  </a:cubicBezTo>
                  <a:lnTo>
                    <a:pt x="0" y="3308"/>
                  </a:lnTo>
                  <a:cubicBezTo>
                    <a:pt x="410" y="3623"/>
                    <a:pt x="788" y="4127"/>
                    <a:pt x="1953" y="4758"/>
                  </a:cubicBezTo>
                  <a:lnTo>
                    <a:pt x="4600" y="2678"/>
                  </a:lnTo>
                  <a:cubicBezTo>
                    <a:pt x="4663" y="2615"/>
                    <a:pt x="4726" y="2521"/>
                    <a:pt x="4726" y="2395"/>
                  </a:cubicBezTo>
                  <a:cubicBezTo>
                    <a:pt x="4726" y="1544"/>
                    <a:pt x="4348" y="693"/>
                    <a:pt x="3781" y="95"/>
                  </a:cubicBezTo>
                  <a:cubicBezTo>
                    <a:pt x="3718" y="32"/>
                    <a:pt x="3623" y="0"/>
                    <a:pt x="35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85"/>
            <p:cNvSpPr/>
            <p:nvPr/>
          </p:nvSpPr>
          <p:spPr>
            <a:xfrm>
              <a:off x="3631200" y="3774675"/>
              <a:ext cx="103200" cy="102400"/>
            </a:xfrm>
            <a:custGeom>
              <a:avLst/>
              <a:gdLst/>
              <a:ahLst/>
              <a:cxnLst/>
              <a:rect l="l" t="t" r="r" b="b"/>
              <a:pathLst>
                <a:path w="4128" h="4096" extrusionOk="0">
                  <a:moveTo>
                    <a:pt x="2048" y="0"/>
                  </a:moveTo>
                  <a:cubicBezTo>
                    <a:pt x="1985" y="32"/>
                    <a:pt x="1985" y="63"/>
                    <a:pt x="1954" y="126"/>
                  </a:cubicBezTo>
                  <a:cubicBezTo>
                    <a:pt x="1506" y="546"/>
                    <a:pt x="859" y="767"/>
                    <a:pt x="235" y="767"/>
                  </a:cubicBezTo>
                  <a:cubicBezTo>
                    <a:pt x="156" y="767"/>
                    <a:pt x="78" y="764"/>
                    <a:pt x="0" y="756"/>
                  </a:cubicBezTo>
                  <a:lnTo>
                    <a:pt x="0" y="756"/>
                  </a:lnTo>
                  <a:cubicBezTo>
                    <a:pt x="567" y="1670"/>
                    <a:pt x="1355" y="3749"/>
                    <a:pt x="1418" y="3875"/>
                  </a:cubicBezTo>
                  <a:cubicBezTo>
                    <a:pt x="1450" y="4001"/>
                    <a:pt x="1607" y="4096"/>
                    <a:pt x="1733" y="4096"/>
                  </a:cubicBezTo>
                  <a:cubicBezTo>
                    <a:pt x="1891" y="4096"/>
                    <a:pt x="1985" y="4033"/>
                    <a:pt x="2048" y="3875"/>
                  </a:cubicBezTo>
                  <a:lnTo>
                    <a:pt x="2426" y="2647"/>
                  </a:lnTo>
                  <a:lnTo>
                    <a:pt x="3182" y="2647"/>
                  </a:lnTo>
                  <a:cubicBezTo>
                    <a:pt x="4128" y="2647"/>
                    <a:pt x="2710" y="630"/>
                    <a:pt x="20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85"/>
            <p:cNvSpPr/>
            <p:nvPr/>
          </p:nvSpPr>
          <p:spPr>
            <a:xfrm>
              <a:off x="3691850" y="3726625"/>
              <a:ext cx="89800" cy="89050"/>
            </a:xfrm>
            <a:custGeom>
              <a:avLst/>
              <a:gdLst/>
              <a:ahLst/>
              <a:cxnLst/>
              <a:rect l="l" t="t" r="r" b="b"/>
              <a:pathLst>
                <a:path w="3592" h="3562" extrusionOk="0">
                  <a:moveTo>
                    <a:pt x="252" y="1"/>
                  </a:moveTo>
                  <a:cubicBezTo>
                    <a:pt x="284" y="410"/>
                    <a:pt x="189" y="883"/>
                    <a:pt x="0" y="1292"/>
                  </a:cubicBezTo>
                  <a:cubicBezTo>
                    <a:pt x="630" y="1922"/>
                    <a:pt x="1134" y="2615"/>
                    <a:pt x="1544" y="3466"/>
                  </a:cubicBezTo>
                  <a:cubicBezTo>
                    <a:pt x="1565" y="3530"/>
                    <a:pt x="1634" y="3562"/>
                    <a:pt x="1715" y="3562"/>
                  </a:cubicBezTo>
                  <a:cubicBezTo>
                    <a:pt x="1874" y="3562"/>
                    <a:pt x="2080" y="3443"/>
                    <a:pt x="2080" y="3214"/>
                  </a:cubicBezTo>
                  <a:lnTo>
                    <a:pt x="2080" y="2458"/>
                  </a:lnTo>
                  <a:lnTo>
                    <a:pt x="3308" y="2080"/>
                  </a:lnTo>
                  <a:cubicBezTo>
                    <a:pt x="3497" y="1985"/>
                    <a:pt x="3592" y="1891"/>
                    <a:pt x="3592" y="1733"/>
                  </a:cubicBezTo>
                  <a:cubicBezTo>
                    <a:pt x="3592" y="1576"/>
                    <a:pt x="3497" y="1450"/>
                    <a:pt x="3340" y="1418"/>
                  </a:cubicBezTo>
                  <a:cubicBezTo>
                    <a:pt x="3182" y="1355"/>
                    <a:pt x="1134" y="568"/>
                    <a:pt x="2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85"/>
            <p:cNvSpPr/>
            <p:nvPr/>
          </p:nvSpPr>
          <p:spPr>
            <a:xfrm>
              <a:off x="3505175" y="3767575"/>
              <a:ext cx="120525" cy="118175"/>
            </a:xfrm>
            <a:custGeom>
              <a:avLst/>
              <a:gdLst/>
              <a:ahLst/>
              <a:cxnLst/>
              <a:rect l="l" t="t" r="r" b="b"/>
              <a:pathLst>
                <a:path w="4821" h="4727" extrusionOk="0">
                  <a:moveTo>
                    <a:pt x="3372" y="1"/>
                  </a:moveTo>
                  <a:lnTo>
                    <a:pt x="95" y="3277"/>
                  </a:lnTo>
                  <a:cubicBezTo>
                    <a:pt x="1" y="3435"/>
                    <a:pt x="1" y="3687"/>
                    <a:pt x="158" y="3781"/>
                  </a:cubicBezTo>
                  <a:cubicBezTo>
                    <a:pt x="788" y="4411"/>
                    <a:pt x="1607" y="4727"/>
                    <a:pt x="2458" y="4727"/>
                  </a:cubicBezTo>
                  <a:cubicBezTo>
                    <a:pt x="2584" y="4727"/>
                    <a:pt x="2679" y="4695"/>
                    <a:pt x="2742" y="4632"/>
                  </a:cubicBezTo>
                  <a:lnTo>
                    <a:pt x="4821" y="1986"/>
                  </a:lnTo>
                  <a:cubicBezTo>
                    <a:pt x="4254" y="851"/>
                    <a:pt x="3718" y="442"/>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85"/>
            <p:cNvSpPr/>
            <p:nvPr/>
          </p:nvSpPr>
          <p:spPr>
            <a:xfrm>
              <a:off x="3631200" y="3591950"/>
              <a:ext cx="104000" cy="84300"/>
            </a:xfrm>
            <a:custGeom>
              <a:avLst/>
              <a:gdLst/>
              <a:ahLst/>
              <a:cxnLst/>
              <a:rect l="l" t="t" r="r" b="b"/>
              <a:pathLst>
                <a:path w="4160" h="3372" extrusionOk="0">
                  <a:moveTo>
                    <a:pt x="2836" y="0"/>
                  </a:moveTo>
                  <a:cubicBezTo>
                    <a:pt x="2678" y="0"/>
                    <a:pt x="2584" y="32"/>
                    <a:pt x="2521" y="95"/>
                  </a:cubicBezTo>
                  <a:lnTo>
                    <a:pt x="0" y="3245"/>
                  </a:lnTo>
                  <a:cubicBezTo>
                    <a:pt x="90" y="3238"/>
                    <a:pt x="181" y="3234"/>
                    <a:pt x="272" y="3234"/>
                  </a:cubicBezTo>
                  <a:cubicBezTo>
                    <a:pt x="568" y="3234"/>
                    <a:pt x="870" y="3275"/>
                    <a:pt x="1135" y="3371"/>
                  </a:cubicBezTo>
                  <a:cubicBezTo>
                    <a:pt x="1324" y="3119"/>
                    <a:pt x="3939" y="567"/>
                    <a:pt x="4159" y="347"/>
                  </a:cubicBezTo>
                  <a:cubicBezTo>
                    <a:pt x="3718" y="158"/>
                    <a:pt x="3308"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85"/>
            <p:cNvSpPr/>
            <p:nvPr/>
          </p:nvSpPr>
          <p:spPr>
            <a:xfrm>
              <a:off x="3497300" y="3721900"/>
              <a:ext cx="84300" cy="107150"/>
            </a:xfrm>
            <a:custGeom>
              <a:avLst/>
              <a:gdLst/>
              <a:ahLst/>
              <a:cxnLst/>
              <a:rect l="l" t="t" r="r" b="b"/>
              <a:pathLst>
                <a:path w="3372" h="4286" extrusionOk="0">
                  <a:moveTo>
                    <a:pt x="3246" y="1"/>
                  </a:moveTo>
                  <a:lnTo>
                    <a:pt x="95" y="2552"/>
                  </a:lnTo>
                  <a:cubicBezTo>
                    <a:pt x="32" y="2615"/>
                    <a:pt x="1" y="2710"/>
                    <a:pt x="1" y="2836"/>
                  </a:cubicBezTo>
                  <a:cubicBezTo>
                    <a:pt x="1" y="3340"/>
                    <a:pt x="95" y="3844"/>
                    <a:pt x="347" y="4285"/>
                  </a:cubicBezTo>
                  <a:lnTo>
                    <a:pt x="3372" y="1261"/>
                  </a:lnTo>
                  <a:cubicBezTo>
                    <a:pt x="3214" y="851"/>
                    <a:pt x="3183" y="410"/>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0" name="Google Shape;7520;p85"/>
          <p:cNvGrpSpPr/>
          <p:nvPr/>
        </p:nvGrpSpPr>
        <p:grpSpPr>
          <a:xfrm>
            <a:off x="4865407" y="3673341"/>
            <a:ext cx="349133" cy="349163"/>
            <a:chOff x="3497300" y="3955025"/>
            <a:chExt cx="295375" cy="295400"/>
          </a:xfrm>
        </p:grpSpPr>
        <p:sp>
          <p:nvSpPr>
            <p:cNvPr id="7521" name="Google Shape;7521;p85"/>
            <p:cNvSpPr/>
            <p:nvPr/>
          </p:nvSpPr>
          <p:spPr>
            <a:xfrm>
              <a:off x="3660350" y="4035375"/>
              <a:ext cx="132325" cy="155175"/>
            </a:xfrm>
            <a:custGeom>
              <a:avLst/>
              <a:gdLst/>
              <a:ahLst/>
              <a:cxnLst/>
              <a:rect l="l" t="t" r="r" b="b"/>
              <a:pathLst>
                <a:path w="5293" h="6207" extrusionOk="0">
                  <a:moveTo>
                    <a:pt x="4663" y="0"/>
                  </a:moveTo>
                  <a:lnTo>
                    <a:pt x="0" y="2773"/>
                  </a:lnTo>
                  <a:lnTo>
                    <a:pt x="4127" y="6207"/>
                  </a:lnTo>
                  <a:cubicBezTo>
                    <a:pt x="4852" y="5199"/>
                    <a:pt x="5293" y="4033"/>
                    <a:pt x="5293" y="2678"/>
                  </a:cubicBezTo>
                  <a:cubicBezTo>
                    <a:pt x="5293" y="1733"/>
                    <a:pt x="5041" y="851"/>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85"/>
            <p:cNvSpPr/>
            <p:nvPr/>
          </p:nvSpPr>
          <p:spPr>
            <a:xfrm>
              <a:off x="3653250" y="3955025"/>
              <a:ext cx="114225" cy="133150"/>
            </a:xfrm>
            <a:custGeom>
              <a:avLst/>
              <a:gdLst/>
              <a:ahLst/>
              <a:cxnLst/>
              <a:rect l="l" t="t" r="r" b="b"/>
              <a:pathLst>
                <a:path w="4569" h="5326" extrusionOk="0">
                  <a:moveTo>
                    <a:pt x="1" y="1"/>
                  </a:moveTo>
                  <a:lnTo>
                    <a:pt x="1" y="5325"/>
                  </a:lnTo>
                  <a:lnTo>
                    <a:pt x="4569" y="2679"/>
                  </a:lnTo>
                  <a:cubicBezTo>
                    <a:pt x="3561" y="1167"/>
                    <a:pt x="1891"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85"/>
            <p:cNvSpPr/>
            <p:nvPr/>
          </p:nvSpPr>
          <p:spPr>
            <a:xfrm>
              <a:off x="3497300" y="3955025"/>
              <a:ext cx="256000" cy="295400"/>
            </a:xfrm>
            <a:custGeom>
              <a:avLst/>
              <a:gdLst/>
              <a:ahLst/>
              <a:cxnLst/>
              <a:rect l="l" t="t" r="r" b="b"/>
              <a:pathLst>
                <a:path w="10240" h="11816" extrusionOk="0">
                  <a:moveTo>
                    <a:pt x="5577" y="1"/>
                  </a:moveTo>
                  <a:cubicBezTo>
                    <a:pt x="2521" y="190"/>
                    <a:pt x="1" y="2805"/>
                    <a:pt x="1" y="5892"/>
                  </a:cubicBezTo>
                  <a:cubicBezTo>
                    <a:pt x="1" y="9137"/>
                    <a:pt x="2678" y="11815"/>
                    <a:pt x="5923" y="11815"/>
                  </a:cubicBezTo>
                  <a:cubicBezTo>
                    <a:pt x="7625" y="11815"/>
                    <a:pt x="9168" y="11059"/>
                    <a:pt x="10240" y="9925"/>
                  </a:cubicBezTo>
                  <a:lnTo>
                    <a:pt x="5703" y="6176"/>
                  </a:lnTo>
                  <a:cubicBezTo>
                    <a:pt x="5608" y="6144"/>
                    <a:pt x="5577" y="5987"/>
                    <a:pt x="5577" y="5892"/>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24" name="Google Shape;7524;p85"/>
          <p:cNvGrpSpPr/>
          <p:nvPr/>
        </p:nvGrpSpPr>
        <p:grpSpPr>
          <a:xfrm>
            <a:off x="7089979" y="2749532"/>
            <a:ext cx="327739" cy="348631"/>
            <a:chOff x="5364750" y="3235150"/>
            <a:chExt cx="277275" cy="294950"/>
          </a:xfrm>
        </p:grpSpPr>
        <p:sp>
          <p:nvSpPr>
            <p:cNvPr id="7525" name="Google Shape;7525;p85"/>
            <p:cNvSpPr/>
            <p:nvPr/>
          </p:nvSpPr>
          <p:spPr>
            <a:xfrm>
              <a:off x="5502600" y="32351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85"/>
            <p:cNvSpPr/>
            <p:nvPr/>
          </p:nvSpPr>
          <p:spPr>
            <a:xfrm>
              <a:off x="5555375" y="3253850"/>
              <a:ext cx="35450" cy="34100"/>
            </a:xfrm>
            <a:custGeom>
              <a:avLst/>
              <a:gdLst/>
              <a:ahLst/>
              <a:cxnLst/>
              <a:rect l="l" t="t" r="r" b="b"/>
              <a:pathLst>
                <a:path w="1418" h="1364" extrusionOk="0">
                  <a:moveTo>
                    <a:pt x="1071" y="1"/>
                  </a:moveTo>
                  <a:cubicBezTo>
                    <a:pt x="977" y="1"/>
                    <a:pt x="882" y="24"/>
                    <a:pt x="819" y="72"/>
                  </a:cubicBezTo>
                  <a:lnTo>
                    <a:pt x="126" y="796"/>
                  </a:lnTo>
                  <a:cubicBezTo>
                    <a:pt x="0" y="922"/>
                    <a:pt x="0" y="1143"/>
                    <a:pt x="126" y="1269"/>
                  </a:cubicBezTo>
                  <a:cubicBezTo>
                    <a:pt x="189" y="1332"/>
                    <a:pt x="268" y="1363"/>
                    <a:pt x="350" y="1363"/>
                  </a:cubicBezTo>
                  <a:cubicBezTo>
                    <a:pt x="433" y="1363"/>
                    <a:pt x="520" y="1332"/>
                    <a:pt x="599" y="1269"/>
                  </a:cubicBezTo>
                  <a:lnTo>
                    <a:pt x="1323" y="544"/>
                  </a:lnTo>
                  <a:cubicBezTo>
                    <a:pt x="1418" y="418"/>
                    <a:pt x="1418" y="198"/>
                    <a:pt x="1323" y="72"/>
                  </a:cubicBezTo>
                  <a:cubicBezTo>
                    <a:pt x="1260" y="24"/>
                    <a:pt x="1166"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85"/>
            <p:cNvSpPr/>
            <p:nvPr/>
          </p:nvSpPr>
          <p:spPr>
            <a:xfrm>
              <a:off x="5606550" y="3357225"/>
              <a:ext cx="35475" cy="18150"/>
            </a:xfrm>
            <a:custGeom>
              <a:avLst/>
              <a:gdLst/>
              <a:ahLst/>
              <a:cxnLst/>
              <a:rect l="l" t="t" r="r" b="b"/>
              <a:pathLst>
                <a:path w="1419" h="726" extrusionOk="0">
                  <a:moveTo>
                    <a:pt x="379" y="1"/>
                  </a:moveTo>
                  <a:cubicBezTo>
                    <a:pt x="158" y="1"/>
                    <a:pt x="1" y="158"/>
                    <a:pt x="1" y="347"/>
                  </a:cubicBezTo>
                  <a:cubicBezTo>
                    <a:pt x="1" y="568"/>
                    <a:pt x="158" y="725"/>
                    <a:pt x="379" y="725"/>
                  </a:cubicBezTo>
                  <a:lnTo>
                    <a:pt x="1072" y="725"/>
                  </a:lnTo>
                  <a:cubicBezTo>
                    <a:pt x="1261" y="725"/>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85"/>
            <p:cNvSpPr/>
            <p:nvPr/>
          </p:nvSpPr>
          <p:spPr>
            <a:xfrm>
              <a:off x="5364750" y="3357225"/>
              <a:ext cx="35475" cy="17350"/>
            </a:xfrm>
            <a:custGeom>
              <a:avLst/>
              <a:gdLst/>
              <a:ahLst/>
              <a:cxnLst/>
              <a:rect l="l" t="t" r="r" b="b"/>
              <a:pathLst>
                <a:path w="1419" h="694" extrusionOk="0">
                  <a:moveTo>
                    <a:pt x="347" y="1"/>
                  </a:moveTo>
                  <a:cubicBezTo>
                    <a:pt x="158" y="1"/>
                    <a:pt x="1" y="158"/>
                    <a:pt x="1" y="347"/>
                  </a:cubicBezTo>
                  <a:cubicBezTo>
                    <a:pt x="1" y="568"/>
                    <a:pt x="158" y="694"/>
                    <a:pt x="347" y="694"/>
                  </a:cubicBezTo>
                  <a:lnTo>
                    <a:pt x="1072" y="694"/>
                  </a:lnTo>
                  <a:cubicBezTo>
                    <a:pt x="1261" y="694"/>
                    <a:pt x="1419" y="568"/>
                    <a:pt x="1419" y="347"/>
                  </a:cubicBezTo>
                  <a:cubicBezTo>
                    <a:pt x="1419"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85"/>
            <p:cNvSpPr/>
            <p:nvPr/>
          </p:nvSpPr>
          <p:spPr>
            <a:xfrm>
              <a:off x="5433275" y="3253850"/>
              <a:ext cx="35475" cy="34100"/>
            </a:xfrm>
            <a:custGeom>
              <a:avLst/>
              <a:gdLst/>
              <a:ahLst/>
              <a:cxnLst/>
              <a:rect l="l" t="t" r="r" b="b"/>
              <a:pathLst>
                <a:path w="1419" h="1364" extrusionOk="0">
                  <a:moveTo>
                    <a:pt x="363" y="1"/>
                  </a:moveTo>
                  <a:cubicBezTo>
                    <a:pt x="276" y="1"/>
                    <a:pt x="190" y="24"/>
                    <a:pt x="127" y="72"/>
                  </a:cubicBezTo>
                  <a:cubicBezTo>
                    <a:pt x="1" y="198"/>
                    <a:pt x="1" y="450"/>
                    <a:pt x="127" y="544"/>
                  </a:cubicBezTo>
                  <a:lnTo>
                    <a:pt x="820" y="1269"/>
                  </a:lnTo>
                  <a:cubicBezTo>
                    <a:pt x="883" y="1332"/>
                    <a:pt x="977" y="1363"/>
                    <a:pt x="1072" y="1363"/>
                  </a:cubicBezTo>
                  <a:cubicBezTo>
                    <a:pt x="1166" y="1363"/>
                    <a:pt x="1261" y="1332"/>
                    <a:pt x="1324" y="1269"/>
                  </a:cubicBezTo>
                  <a:cubicBezTo>
                    <a:pt x="1418" y="1143"/>
                    <a:pt x="1418" y="922"/>
                    <a:pt x="1324" y="796"/>
                  </a:cubicBezTo>
                  <a:lnTo>
                    <a:pt x="599" y="72"/>
                  </a:lnTo>
                  <a:cubicBezTo>
                    <a:pt x="536" y="24"/>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85"/>
            <p:cNvSpPr/>
            <p:nvPr/>
          </p:nvSpPr>
          <p:spPr>
            <a:xfrm>
              <a:off x="5380500" y="3287775"/>
              <a:ext cx="37050" cy="25975"/>
            </a:xfrm>
            <a:custGeom>
              <a:avLst/>
              <a:gdLst/>
              <a:ahLst/>
              <a:cxnLst/>
              <a:rect l="l" t="t" r="r" b="b"/>
              <a:pathLst>
                <a:path w="1482" h="1039" extrusionOk="0">
                  <a:moveTo>
                    <a:pt x="396" y="0"/>
                  </a:moveTo>
                  <a:cubicBezTo>
                    <a:pt x="267" y="0"/>
                    <a:pt x="132" y="81"/>
                    <a:pt x="64" y="195"/>
                  </a:cubicBezTo>
                  <a:cubicBezTo>
                    <a:pt x="1" y="353"/>
                    <a:pt x="64" y="573"/>
                    <a:pt x="221" y="668"/>
                  </a:cubicBezTo>
                  <a:lnTo>
                    <a:pt x="946" y="1015"/>
                  </a:lnTo>
                  <a:cubicBezTo>
                    <a:pt x="987" y="1031"/>
                    <a:pt x="1032" y="1039"/>
                    <a:pt x="1077" y="1039"/>
                  </a:cubicBezTo>
                  <a:cubicBezTo>
                    <a:pt x="1209" y="1039"/>
                    <a:pt x="1349" y="974"/>
                    <a:pt x="1419" y="857"/>
                  </a:cubicBezTo>
                  <a:cubicBezTo>
                    <a:pt x="1482" y="699"/>
                    <a:pt x="1419" y="447"/>
                    <a:pt x="1261" y="384"/>
                  </a:cubicBezTo>
                  <a:lnTo>
                    <a:pt x="536" y="38"/>
                  </a:lnTo>
                  <a:cubicBezTo>
                    <a:pt x="493" y="12"/>
                    <a:pt x="445" y="0"/>
                    <a:pt x="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85"/>
            <p:cNvSpPr/>
            <p:nvPr/>
          </p:nvSpPr>
          <p:spPr>
            <a:xfrm>
              <a:off x="5588450" y="3288075"/>
              <a:ext cx="37025" cy="26800"/>
            </a:xfrm>
            <a:custGeom>
              <a:avLst/>
              <a:gdLst/>
              <a:ahLst/>
              <a:cxnLst/>
              <a:rect l="l" t="t" r="r" b="b"/>
              <a:pathLst>
                <a:path w="1481" h="1072" extrusionOk="0">
                  <a:moveTo>
                    <a:pt x="1110" y="0"/>
                  </a:moveTo>
                  <a:cubicBezTo>
                    <a:pt x="1049" y="0"/>
                    <a:pt x="983" y="18"/>
                    <a:pt x="914" y="57"/>
                  </a:cubicBezTo>
                  <a:lnTo>
                    <a:pt x="221" y="404"/>
                  </a:lnTo>
                  <a:cubicBezTo>
                    <a:pt x="63" y="498"/>
                    <a:pt x="0" y="687"/>
                    <a:pt x="63" y="877"/>
                  </a:cubicBezTo>
                  <a:cubicBezTo>
                    <a:pt x="132" y="991"/>
                    <a:pt x="250" y="1072"/>
                    <a:pt x="382" y="1072"/>
                  </a:cubicBezTo>
                  <a:cubicBezTo>
                    <a:pt x="432" y="1072"/>
                    <a:pt x="484" y="1060"/>
                    <a:pt x="536" y="1034"/>
                  </a:cubicBezTo>
                  <a:lnTo>
                    <a:pt x="1260" y="687"/>
                  </a:lnTo>
                  <a:cubicBezTo>
                    <a:pt x="1418" y="593"/>
                    <a:pt x="1481" y="404"/>
                    <a:pt x="1418" y="215"/>
                  </a:cubicBezTo>
                  <a:cubicBezTo>
                    <a:pt x="1353" y="85"/>
                    <a:pt x="1244" y="0"/>
                    <a:pt x="11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85"/>
            <p:cNvSpPr/>
            <p:nvPr/>
          </p:nvSpPr>
          <p:spPr>
            <a:xfrm>
              <a:off x="5412025" y="3286350"/>
              <a:ext cx="177225" cy="243750"/>
            </a:xfrm>
            <a:custGeom>
              <a:avLst/>
              <a:gdLst/>
              <a:ahLst/>
              <a:cxnLst/>
              <a:rect l="l" t="t" r="r" b="b"/>
              <a:pathLst>
                <a:path w="7089" h="9750" extrusionOk="0">
                  <a:moveTo>
                    <a:pt x="3529" y="0"/>
                  </a:moveTo>
                  <a:cubicBezTo>
                    <a:pt x="3151" y="0"/>
                    <a:pt x="2836" y="315"/>
                    <a:pt x="2836" y="725"/>
                  </a:cubicBezTo>
                  <a:lnTo>
                    <a:pt x="2836" y="1418"/>
                  </a:lnTo>
                  <a:cubicBezTo>
                    <a:pt x="2836" y="1040"/>
                    <a:pt x="2520" y="725"/>
                    <a:pt x="2111" y="725"/>
                  </a:cubicBezTo>
                  <a:cubicBezTo>
                    <a:pt x="1733" y="725"/>
                    <a:pt x="1418" y="1040"/>
                    <a:pt x="1418" y="1418"/>
                  </a:cubicBezTo>
                  <a:lnTo>
                    <a:pt x="1418" y="2143"/>
                  </a:lnTo>
                  <a:cubicBezTo>
                    <a:pt x="1544" y="2143"/>
                    <a:pt x="1638" y="2080"/>
                    <a:pt x="1764" y="2080"/>
                  </a:cubicBezTo>
                  <a:lnTo>
                    <a:pt x="3497" y="2080"/>
                  </a:lnTo>
                  <a:cubicBezTo>
                    <a:pt x="4253" y="2080"/>
                    <a:pt x="4883" y="2710"/>
                    <a:pt x="4883" y="3466"/>
                  </a:cubicBezTo>
                  <a:cubicBezTo>
                    <a:pt x="4883" y="4096"/>
                    <a:pt x="4474" y="4600"/>
                    <a:pt x="3907" y="4758"/>
                  </a:cubicBezTo>
                  <a:cubicBezTo>
                    <a:pt x="4064" y="5073"/>
                    <a:pt x="4159" y="5482"/>
                    <a:pt x="4159" y="5860"/>
                  </a:cubicBezTo>
                  <a:cubicBezTo>
                    <a:pt x="4159" y="6081"/>
                    <a:pt x="4001" y="6238"/>
                    <a:pt x="3812" y="6238"/>
                  </a:cubicBezTo>
                  <a:cubicBezTo>
                    <a:pt x="3623" y="6238"/>
                    <a:pt x="3466" y="6081"/>
                    <a:pt x="3466" y="5860"/>
                  </a:cubicBezTo>
                  <a:cubicBezTo>
                    <a:pt x="3466" y="4915"/>
                    <a:pt x="2678" y="4128"/>
                    <a:pt x="1733" y="4128"/>
                  </a:cubicBezTo>
                  <a:lnTo>
                    <a:pt x="3466" y="4128"/>
                  </a:lnTo>
                  <a:cubicBezTo>
                    <a:pt x="3844" y="4128"/>
                    <a:pt x="4159" y="3812"/>
                    <a:pt x="4159" y="3434"/>
                  </a:cubicBezTo>
                  <a:cubicBezTo>
                    <a:pt x="4159" y="3025"/>
                    <a:pt x="3844" y="2710"/>
                    <a:pt x="3466" y="2710"/>
                  </a:cubicBezTo>
                  <a:lnTo>
                    <a:pt x="1733" y="2710"/>
                  </a:lnTo>
                  <a:cubicBezTo>
                    <a:pt x="788" y="2710"/>
                    <a:pt x="0" y="3497"/>
                    <a:pt x="0" y="4443"/>
                  </a:cubicBezTo>
                  <a:lnTo>
                    <a:pt x="0" y="5167"/>
                  </a:lnTo>
                  <a:cubicBezTo>
                    <a:pt x="0" y="6112"/>
                    <a:pt x="536" y="6963"/>
                    <a:pt x="1386" y="7372"/>
                  </a:cubicBezTo>
                  <a:lnTo>
                    <a:pt x="1386" y="8318"/>
                  </a:lnTo>
                  <a:cubicBezTo>
                    <a:pt x="977" y="8318"/>
                    <a:pt x="662" y="8633"/>
                    <a:pt x="662" y="9011"/>
                  </a:cubicBezTo>
                  <a:lnTo>
                    <a:pt x="662" y="9389"/>
                  </a:lnTo>
                  <a:cubicBezTo>
                    <a:pt x="662" y="9578"/>
                    <a:pt x="819" y="9735"/>
                    <a:pt x="1008" y="9735"/>
                  </a:cubicBezTo>
                  <a:lnTo>
                    <a:pt x="5860" y="9735"/>
                  </a:lnTo>
                  <a:cubicBezTo>
                    <a:pt x="5923" y="9745"/>
                    <a:pt x="5979" y="9749"/>
                    <a:pt x="6029" y="9749"/>
                  </a:cubicBezTo>
                  <a:cubicBezTo>
                    <a:pt x="6305" y="9749"/>
                    <a:pt x="6396" y="9612"/>
                    <a:pt x="6396" y="9452"/>
                  </a:cubicBezTo>
                  <a:lnTo>
                    <a:pt x="6396" y="9105"/>
                  </a:lnTo>
                  <a:cubicBezTo>
                    <a:pt x="6396" y="8696"/>
                    <a:pt x="6112" y="8381"/>
                    <a:pt x="5702" y="8381"/>
                  </a:cubicBezTo>
                  <a:lnTo>
                    <a:pt x="5702" y="7436"/>
                  </a:lnTo>
                  <a:cubicBezTo>
                    <a:pt x="6522" y="7057"/>
                    <a:pt x="7089" y="6175"/>
                    <a:pt x="7089" y="5230"/>
                  </a:cubicBezTo>
                  <a:lnTo>
                    <a:pt x="7089" y="2143"/>
                  </a:lnTo>
                  <a:cubicBezTo>
                    <a:pt x="7089" y="1733"/>
                    <a:pt x="6774" y="1418"/>
                    <a:pt x="6364" y="1418"/>
                  </a:cubicBezTo>
                  <a:cubicBezTo>
                    <a:pt x="5986" y="1418"/>
                    <a:pt x="5671" y="1733"/>
                    <a:pt x="5671" y="2143"/>
                  </a:cubicBezTo>
                  <a:lnTo>
                    <a:pt x="5671" y="1418"/>
                  </a:lnTo>
                  <a:cubicBezTo>
                    <a:pt x="5671" y="1040"/>
                    <a:pt x="5356" y="725"/>
                    <a:pt x="4946" y="725"/>
                  </a:cubicBezTo>
                  <a:cubicBezTo>
                    <a:pt x="4568" y="725"/>
                    <a:pt x="4253" y="1040"/>
                    <a:pt x="4253" y="1418"/>
                  </a:cubicBezTo>
                  <a:lnTo>
                    <a:pt x="4253" y="725"/>
                  </a:lnTo>
                  <a:cubicBezTo>
                    <a:pt x="4253" y="315"/>
                    <a:pt x="3938"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33" name="Google Shape;7533;p85"/>
          <p:cNvGrpSpPr/>
          <p:nvPr/>
        </p:nvGrpSpPr>
        <p:grpSpPr>
          <a:xfrm>
            <a:off x="7078337" y="3195868"/>
            <a:ext cx="351024" cy="351941"/>
            <a:chOff x="5355300" y="3598250"/>
            <a:chExt cx="296975" cy="297750"/>
          </a:xfrm>
        </p:grpSpPr>
        <p:sp>
          <p:nvSpPr>
            <p:cNvPr id="7534" name="Google Shape;7534;p85"/>
            <p:cNvSpPr/>
            <p:nvPr/>
          </p:nvSpPr>
          <p:spPr>
            <a:xfrm>
              <a:off x="5355300" y="3703000"/>
              <a:ext cx="35475" cy="191425"/>
            </a:xfrm>
            <a:custGeom>
              <a:avLst/>
              <a:gdLst/>
              <a:ahLst/>
              <a:cxnLst/>
              <a:rect l="l" t="t" r="r" b="b"/>
              <a:pathLst>
                <a:path w="1419" h="7657" extrusionOk="0">
                  <a:moveTo>
                    <a:pt x="410" y="0"/>
                  </a:moveTo>
                  <a:cubicBezTo>
                    <a:pt x="221" y="0"/>
                    <a:pt x="64" y="158"/>
                    <a:pt x="64" y="347"/>
                  </a:cubicBezTo>
                  <a:cubicBezTo>
                    <a:pt x="1" y="2867"/>
                    <a:pt x="1" y="4789"/>
                    <a:pt x="1" y="7310"/>
                  </a:cubicBezTo>
                  <a:cubicBezTo>
                    <a:pt x="1" y="7530"/>
                    <a:pt x="158" y="7656"/>
                    <a:pt x="379" y="7656"/>
                  </a:cubicBezTo>
                  <a:cubicBezTo>
                    <a:pt x="568" y="7656"/>
                    <a:pt x="725" y="7530"/>
                    <a:pt x="725" y="7310"/>
                  </a:cubicBezTo>
                  <a:lnTo>
                    <a:pt x="725" y="1355"/>
                  </a:lnTo>
                  <a:lnTo>
                    <a:pt x="1418" y="1355"/>
                  </a:lnTo>
                  <a:lnTo>
                    <a:pt x="14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85"/>
            <p:cNvSpPr/>
            <p:nvPr/>
          </p:nvSpPr>
          <p:spPr>
            <a:xfrm>
              <a:off x="5389175" y="3773100"/>
              <a:ext cx="122900" cy="122900"/>
            </a:xfrm>
            <a:custGeom>
              <a:avLst/>
              <a:gdLst/>
              <a:ahLst/>
              <a:cxnLst/>
              <a:rect l="l" t="t" r="r" b="b"/>
              <a:pathLst>
                <a:path w="4916" h="4916" extrusionOk="0">
                  <a:moveTo>
                    <a:pt x="2080" y="0"/>
                  </a:moveTo>
                  <a:lnTo>
                    <a:pt x="2080" y="693"/>
                  </a:lnTo>
                  <a:lnTo>
                    <a:pt x="1733" y="693"/>
                  </a:lnTo>
                  <a:cubicBezTo>
                    <a:pt x="788" y="693"/>
                    <a:pt x="0" y="1481"/>
                    <a:pt x="0" y="2458"/>
                  </a:cubicBezTo>
                  <a:cubicBezTo>
                    <a:pt x="0" y="2678"/>
                    <a:pt x="158" y="2836"/>
                    <a:pt x="347" y="2836"/>
                  </a:cubicBezTo>
                  <a:lnTo>
                    <a:pt x="2080" y="2836"/>
                  </a:lnTo>
                  <a:lnTo>
                    <a:pt x="2080" y="3529"/>
                  </a:lnTo>
                  <a:lnTo>
                    <a:pt x="1072" y="3529"/>
                  </a:lnTo>
                  <a:cubicBezTo>
                    <a:pt x="473" y="3529"/>
                    <a:pt x="32" y="4001"/>
                    <a:pt x="32" y="4569"/>
                  </a:cubicBezTo>
                  <a:cubicBezTo>
                    <a:pt x="32" y="4758"/>
                    <a:pt x="189" y="4915"/>
                    <a:pt x="410" y="4915"/>
                  </a:cubicBezTo>
                  <a:cubicBezTo>
                    <a:pt x="599" y="4915"/>
                    <a:pt x="757" y="4758"/>
                    <a:pt x="757" y="4569"/>
                  </a:cubicBezTo>
                  <a:cubicBezTo>
                    <a:pt x="757" y="4348"/>
                    <a:pt x="914" y="4190"/>
                    <a:pt x="1103" y="4190"/>
                  </a:cubicBezTo>
                  <a:lnTo>
                    <a:pt x="2143" y="4190"/>
                  </a:lnTo>
                  <a:lnTo>
                    <a:pt x="2143" y="4569"/>
                  </a:lnTo>
                  <a:cubicBezTo>
                    <a:pt x="2143" y="4758"/>
                    <a:pt x="2300" y="4915"/>
                    <a:pt x="2489" y="4915"/>
                  </a:cubicBezTo>
                  <a:cubicBezTo>
                    <a:pt x="2678" y="4915"/>
                    <a:pt x="2836" y="4758"/>
                    <a:pt x="2836" y="4569"/>
                  </a:cubicBezTo>
                  <a:lnTo>
                    <a:pt x="2836" y="4190"/>
                  </a:lnTo>
                  <a:lnTo>
                    <a:pt x="3876" y="4190"/>
                  </a:lnTo>
                  <a:cubicBezTo>
                    <a:pt x="4065" y="4190"/>
                    <a:pt x="4222" y="4348"/>
                    <a:pt x="4222" y="4569"/>
                  </a:cubicBezTo>
                  <a:cubicBezTo>
                    <a:pt x="4222" y="4758"/>
                    <a:pt x="4380" y="4915"/>
                    <a:pt x="4569" y="4915"/>
                  </a:cubicBezTo>
                  <a:cubicBezTo>
                    <a:pt x="4758" y="4915"/>
                    <a:pt x="4915" y="4758"/>
                    <a:pt x="4915" y="4569"/>
                  </a:cubicBezTo>
                  <a:cubicBezTo>
                    <a:pt x="4915" y="3970"/>
                    <a:pt x="4443" y="3529"/>
                    <a:pt x="3907" y="3529"/>
                  </a:cubicBezTo>
                  <a:lnTo>
                    <a:pt x="2867" y="3529"/>
                  </a:lnTo>
                  <a:lnTo>
                    <a:pt x="2867" y="2836"/>
                  </a:lnTo>
                  <a:lnTo>
                    <a:pt x="4537" y="2836"/>
                  </a:lnTo>
                  <a:lnTo>
                    <a:pt x="4537" y="2773"/>
                  </a:lnTo>
                  <a:cubicBezTo>
                    <a:pt x="4726" y="2773"/>
                    <a:pt x="4884" y="2615"/>
                    <a:pt x="4884" y="2426"/>
                  </a:cubicBezTo>
                  <a:cubicBezTo>
                    <a:pt x="4884" y="1481"/>
                    <a:pt x="4096" y="662"/>
                    <a:pt x="3151" y="662"/>
                  </a:cubicBezTo>
                  <a:lnTo>
                    <a:pt x="2804" y="662"/>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85"/>
            <p:cNvSpPr/>
            <p:nvPr/>
          </p:nvSpPr>
          <p:spPr>
            <a:xfrm>
              <a:off x="5527800" y="3598250"/>
              <a:ext cx="105550" cy="35450"/>
            </a:xfrm>
            <a:custGeom>
              <a:avLst/>
              <a:gdLst/>
              <a:ahLst/>
              <a:cxnLst/>
              <a:rect l="l" t="t" r="r" b="b"/>
              <a:pathLst>
                <a:path w="4222" h="1418" extrusionOk="0">
                  <a:moveTo>
                    <a:pt x="725" y="0"/>
                  </a:moveTo>
                  <a:cubicBezTo>
                    <a:pt x="315" y="0"/>
                    <a:pt x="0" y="315"/>
                    <a:pt x="0" y="725"/>
                  </a:cubicBezTo>
                  <a:cubicBezTo>
                    <a:pt x="63" y="1103"/>
                    <a:pt x="378" y="1418"/>
                    <a:pt x="725" y="1418"/>
                  </a:cubicBezTo>
                  <a:lnTo>
                    <a:pt x="3875" y="1418"/>
                  </a:lnTo>
                  <a:cubicBezTo>
                    <a:pt x="4064" y="1418"/>
                    <a:pt x="4222" y="1260"/>
                    <a:pt x="4222" y="1071"/>
                  </a:cubicBezTo>
                  <a:lnTo>
                    <a:pt x="4222" y="378"/>
                  </a:lnTo>
                  <a:cubicBezTo>
                    <a:pt x="4222" y="158"/>
                    <a:pt x="4064" y="0"/>
                    <a:pt x="38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85"/>
            <p:cNvSpPr/>
            <p:nvPr/>
          </p:nvSpPr>
          <p:spPr>
            <a:xfrm>
              <a:off x="5545900" y="3651800"/>
              <a:ext cx="104800" cy="35475"/>
            </a:xfrm>
            <a:custGeom>
              <a:avLst/>
              <a:gdLst/>
              <a:ahLst/>
              <a:cxnLst/>
              <a:rect l="l" t="t" r="r" b="b"/>
              <a:pathLst>
                <a:path w="4192" h="1419" extrusionOk="0">
                  <a:moveTo>
                    <a:pt x="694" y="1"/>
                  </a:moveTo>
                  <a:cubicBezTo>
                    <a:pt x="316" y="1"/>
                    <a:pt x="1" y="316"/>
                    <a:pt x="1" y="694"/>
                  </a:cubicBezTo>
                  <a:cubicBezTo>
                    <a:pt x="1" y="1103"/>
                    <a:pt x="316" y="1418"/>
                    <a:pt x="694" y="1418"/>
                  </a:cubicBezTo>
                  <a:lnTo>
                    <a:pt x="3845" y="1418"/>
                  </a:lnTo>
                  <a:cubicBezTo>
                    <a:pt x="4065" y="1418"/>
                    <a:pt x="4191" y="1261"/>
                    <a:pt x="4191" y="1072"/>
                  </a:cubicBezTo>
                  <a:lnTo>
                    <a:pt x="4191" y="347"/>
                  </a:lnTo>
                  <a:cubicBezTo>
                    <a:pt x="4191" y="158"/>
                    <a:pt x="4065" y="1"/>
                    <a:pt x="3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85"/>
            <p:cNvSpPr/>
            <p:nvPr/>
          </p:nvSpPr>
          <p:spPr>
            <a:xfrm>
              <a:off x="5529375" y="3754975"/>
              <a:ext cx="122100" cy="35475"/>
            </a:xfrm>
            <a:custGeom>
              <a:avLst/>
              <a:gdLst/>
              <a:ahLst/>
              <a:cxnLst/>
              <a:rect l="l" t="t" r="r" b="b"/>
              <a:pathLst>
                <a:path w="4884" h="1419" extrusionOk="0">
                  <a:moveTo>
                    <a:pt x="0" y="1"/>
                  </a:moveTo>
                  <a:lnTo>
                    <a:pt x="0" y="1418"/>
                  </a:lnTo>
                  <a:lnTo>
                    <a:pt x="4884" y="1418"/>
                  </a:lnTo>
                  <a:lnTo>
                    <a:pt x="4884" y="1"/>
                  </a:lnTo>
                  <a:lnTo>
                    <a:pt x="2773" y="1"/>
                  </a:lnTo>
                  <a:lnTo>
                    <a:pt x="2773" y="347"/>
                  </a:lnTo>
                  <a:cubicBezTo>
                    <a:pt x="2773" y="568"/>
                    <a:pt x="2615" y="725"/>
                    <a:pt x="2426" y="725"/>
                  </a:cubicBezTo>
                  <a:cubicBezTo>
                    <a:pt x="2237" y="725"/>
                    <a:pt x="2080" y="568"/>
                    <a:pt x="2080" y="347"/>
                  </a:cubicBez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85"/>
            <p:cNvSpPr/>
            <p:nvPr/>
          </p:nvSpPr>
          <p:spPr>
            <a:xfrm>
              <a:off x="5511250" y="3703000"/>
              <a:ext cx="140225" cy="33900"/>
            </a:xfrm>
            <a:custGeom>
              <a:avLst/>
              <a:gdLst/>
              <a:ahLst/>
              <a:cxnLst/>
              <a:rect l="l" t="t" r="r" b="b"/>
              <a:pathLst>
                <a:path w="5609" h="1356" extrusionOk="0">
                  <a:moveTo>
                    <a:pt x="1" y="0"/>
                  </a:moveTo>
                  <a:lnTo>
                    <a:pt x="1" y="1355"/>
                  </a:lnTo>
                  <a:lnTo>
                    <a:pt x="5609" y="1355"/>
                  </a:lnTo>
                  <a:lnTo>
                    <a:pt x="5609" y="347"/>
                  </a:lnTo>
                  <a:cubicBezTo>
                    <a:pt x="5577" y="158"/>
                    <a:pt x="5451"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85"/>
            <p:cNvSpPr/>
            <p:nvPr/>
          </p:nvSpPr>
          <p:spPr>
            <a:xfrm>
              <a:off x="5529375" y="3808550"/>
              <a:ext cx="122900" cy="87450"/>
            </a:xfrm>
            <a:custGeom>
              <a:avLst/>
              <a:gdLst/>
              <a:ahLst/>
              <a:cxnLst/>
              <a:rect l="l" t="t" r="r" b="b"/>
              <a:pathLst>
                <a:path w="4916" h="3498" extrusionOk="0">
                  <a:moveTo>
                    <a:pt x="0" y="0"/>
                  </a:moveTo>
                  <a:lnTo>
                    <a:pt x="0" y="3151"/>
                  </a:lnTo>
                  <a:cubicBezTo>
                    <a:pt x="0" y="3340"/>
                    <a:pt x="158" y="3497"/>
                    <a:pt x="347" y="3497"/>
                  </a:cubicBezTo>
                  <a:cubicBezTo>
                    <a:pt x="536" y="3497"/>
                    <a:pt x="693" y="3340"/>
                    <a:pt x="693" y="3151"/>
                  </a:cubicBezTo>
                  <a:lnTo>
                    <a:pt x="693" y="1418"/>
                  </a:lnTo>
                  <a:lnTo>
                    <a:pt x="4190" y="1418"/>
                  </a:lnTo>
                  <a:lnTo>
                    <a:pt x="4190" y="3151"/>
                  </a:lnTo>
                  <a:cubicBezTo>
                    <a:pt x="4190" y="3340"/>
                    <a:pt x="4348" y="3497"/>
                    <a:pt x="4569" y="3497"/>
                  </a:cubicBezTo>
                  <a:cubicBezTo>
                    <a:pt x="4758" y="3497"/>
                    <a:pt x="4915" y="3340"/>
                    <a:pt x="4915" y="3151"/>
                  </a:cubicBezTo>
                  <a:lnTo>
                    <a:pt x="4915" y="0"/>
                  </a:lnTo>
                  <a:lnTo>
                    <a:pt x="2773" y="0"/>
                  </a:lnTo>
                  <a:lnTo>
                    <a:pt x="2773" y="347"/>
                  </a:lnTo>
                  <a:cubicBezTo>
                    <a:pt x="2773" y="536"/>
                    <a:pt x="2615" y="693"/>
                    <a:pt x="2426" y="693"/>
                  </a:cubicBezTo>
                  <a:cubicBezTo>
                    <a:pt x="2237" y="693"/>
                    <a:pt x="2080" y="536"/>
                    <a:pt x="2080" y="347"/>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85"/>
            <p:cNvSpPr/>
            <p:nvPr/>
          </p:nvSpPr>
          <p:spPr>
            <a:xfrm>
              <a:off x="5408075" y="3651025"/>
              <a:ext cx="86675" cy="103975"/>
            </a:xfrm>
            <a:custGeom>
              <a:avLst/>
              <a:gdLst/>
              <a:ahLst/>
              <a:cxnLst/>
              <a:rect l="l" t="t" r="r" b="b"/>
              <a:pathLst>
                <a:path w="3467" h="4159" extrusionOk="0">
                  <a:moveTo>
                    <a:pt x="1733" y="0"/>
                  </a:moveTo>
                  <a:cubicBezTo>
                    <a:pt x="788" y="0"/>
                    <a:pt x="1" y="788"/>
                    <a:pt x="1" y="1733"/>
                  </a:cubicBezTo>
                  <a:lnTo>
                    <a:pt x="1" y="3812"/>
                  </a:lnTo>
                  <a:cubicBezTo>
                    <a:pt x="1" y="4001"/>
                    <a:pt x="158" y="4159"/>
                    <a:pt x="347" y="4159"/>
                  </a:cubicBezTo>
                  <a:lnTo>
                    <a:pt x="3120" y="4159"/>
                  </a:lnTo>
                  <a:cubicBezTo>
                    <a:pt x="3309" y="4159"/>
                    <a:pt x="3466" y="4001"/>
                    <a:pt x="3466" y="3812"/>
                  </a:cubicBezTo>
                  <a:lnTo>
                    <a:pt x="3466" y="1733"/>
                  </a:ln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2" name="Google Shape;7542;p85"/>
          <p:cNvGrpSpPr/>
          <p:nvPr/>
        </p:nvGrpSpPr>
        <p:grpSpPr>
          <a:xfrm>
            <a:off x="7082533" y="3734790"/>
            <a:ext cx="342632" cy="226264"/>
            <a:chOff x="5358450" y="4015675"/>
            <a:chExt cx="289875" cy="191425"/>
          </a:xfrm>
        </p:grpSpPr>
        <p:sp>
          <p:nvSpPr>
            <p:cNvPr id="7543" name="Google Shape;7543;p85"/>
            <p:cNvSpPr/>
            <p:nvPr/>
          </p:nvSpPr>
          <p:spPr>
            <a:xfrm>
              <a:off x="5358450" y="4015675"/>
              <a:ext cx="289875" cy="89025"/>
            </a:xfrm>
            <a:custGeom>
              <a:avLst/>
              <a:gdLst/>
              <a:ahLst/>
              <a:cxnLst/>
              <a:rect l="l" t="t" r="r" b="b"/>
              <a:pathLst>
                <a:path w="11595" h="3561" extrusionOk="0">
                  <a:moveTo>
                    <a:pt x="5798" y="1"/>
                  </a:moveTo>
                  <a:cubicBezTo>
                    <a:pt x="2773" y="1"/>
                    <a:pt x="316" y="3120"/>
                    <a:pt x="1" y="3561"/>
                  </a:cubicBezTo>
                  <a:cubicBezTo>
                    <a:pt x="1229" y="2679"/>
                    <a:pt x="3561" y="1734"/>
                    <a:pt x="5798" y="1734"/>
                  </a:cubicBezTo>
                  <a:cubicBezTo>
                    <a:pt x="7751" y="1734"/>
                    <a:pt x="10051" y="2490"/>
                    <a:pt x="11595" y="3561"/>
                  </a:cubicBezTo>
                  <a:cubicBezTo>
                    <a:pt x="11280" y="3120"/>
                    <a:pt x="8822" y="1"/>
                    <a:pt x="57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85"/>
            <p:cNvSpPr/>
            <p:nvPr/>
          </p:nvSpPr>
          <p:spPr>
            <a:xfrm>
              <a:off x="5494725" y="4101525"/>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85"/>
            <p:cNvSpPr/>
            <p:nvPr/>
          </p:nvSpPr>
          <p:spPr>
            <a:xfrm>
              <a:off x="5460050" y="4077125"/>
              <a:ext cx="86675" cy="78000"/>
            </a:xfrm>
            <a:custGeom>
              <a:avLst/>
              <a:gdLst/>
              <a:ahLst/>
              <a:cxnLst/>
              <a:rect l="l" t="t" r="r" b="b"/>
              <a:pathLst>
                <a:path w="3467" h="3120" extrusionOk="0">
                  <a:moveTo>
                    <a:pt x="1734" y="315"/>
                  </a:moveTo>
                  <a:cubicBezTo>
                    <a:pt x="2332" y="315"/>
                    <a:pt x="2773" y="788"/>
                    <a:pt x="2773" y="1323"/>
                  </a:cubicBezTo>
                  <a:cubicBezTo>
                    <a:pt x="2773" y="1922"/>
                    <a:pt x="2269" y="2363"/>
                    <a:pt x="1734" y="2363"/>
                  </a:cubicBezTo>
                  <a:cubicBezTo>
                    <a:pt x="1135" y="2363"/>
                    <a:pt x="694" y="1890"/>
                    <a:pt x="694" y="1323"/>
                  </a:cubicBezTo>
                  <a:cubicBezTo>
                    <a:pt x="663" y="788"/>
                    <a:pt x="1135" y="315"/>
                    <a:pt x="1734" y="315"/>
                  </a:cubicBezTo>
                  <a:close/>
                  <a:moveTo>
                    <a:pt x="1734" y="0"/>
                  </a:moveTo>
                  <a:cubicBezTo>
                    <a:pt x="1324" y="0"/>
                    <a:pt x="978" y="32"/>
                    <a:pt x="599" y="63"/>
                  </a:cubicBezTo>
                  <a:cubicBezTo>
                    <a:pt x="190" y="378"/>
                    <a:pt x="1" y="851"/>
                    <a:pt x="1" y="1386"/>
                  </a:cubicBezTo>
                  <a:cubicBezTo>
                    <a:pt x="1" y="2332"/>
                    <a:pt x="789" y="3119"/>
                    <a:pt x="1734" y="3119"/>
                  </a:cubicBezTo>
                  <a:cubicBezTo>
                    <a:pt x="2679" y="3119"/>
                    <a:pt x="3466" y="2332"/>
                    <a:pt x="3466" y="1386"/>
                  </a:cubicBezTo>
                  <a:cubicBezTo>
                    <a:pt x="3466" y="851"/>
                    <a:pt x="3214" y="378"/>
                    <a:pt x="2868" y="63"/>
                  </a:cubicBezTo>
                  <a:cubicBezTo>
                    <a:pt x="2521" y="32"/>
                    <a:pt x="2112"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85"/>
            <p:cNvSpPr/>
            <p:nvPr/>
          </p:nvSpPr>
          <p:spPr>
            <a:xfrm>
              <a:off x="5362400" y="4084200"/>
              <a:ext cx="282000" cy="122900"/>
            </a:xfrm>
            <a:custGeom>
              <a:avLst/>
              <a:gdLst/>
              <a:ahLst/>
              <a:cxnLst/>
              <a:rect l="l" t="t" r="r" b="b"/>
              <a:pathLst>
                <a:path w="11280" h="4916" extrusionOk="0">
                  <a:moveTo>
                    <a:pt x="3466" y="1"/>
                  </a:moveTo>
                  <a:lnTo>
                    <a:pt x="3466" y="1"/>
                  </a:lnTo>
                  <a:cubicBezTo>
                    <a:pt x="2332" y="253"/>
                    <a:pt x="1103" y="820"/>
                    <a:pt x="0" y="1576"/>
                  </a:cubicBezTo>
                  <a:cubicBezTo>
                    <a:pt x="693" y="2395"/>
                    <a:pt x="2899" y="4915"/>
                    <a:pt x="5640" y="4915"/>
                  </a:cubicBezTo>
                  <a:cubicBezTo>
                    <a:pt x="8349" y="4884"/>
                    <a:pt x="10617" y="2395"/>
                    <a:pt x="11279" y="1576"/>
                  </a:cubicBezTo>
                  <a:cubicBezTo>
                    <a:pt x="10176" y="820"/>
                    <a:pt x="8948" y="253"/>
                    <a:pt x="7814" y="1"/>
                  </a:cubicBezTo>
                  <a:lnTo>
                    <a:pt x="7814" y="1"/>
                  </a:lnTo>
                  <a:cubicBezTo>
                    <a:pt x="7971" y="347"/>
                    <a:pt x="8097" y="694"/>
                    <a:pt x="8097" y="1103"/>
                  </a:cubicBezTo>
                  <a:cubicBezTo>
                    <a:pt x="8097" y="2427"/>
                    <a:pt x="6994" y="3529"/>
                    <a:pt x="5640" y="3529"/>
                  </a:cubicBezTo>
                  <a:cubicBezTo>
                    <a:pt x="4316" y="3529"/>
                    <a:pt x="3214" y="2427"/>
                    <a:pt x="3214" y="1103"/>
                  </a:cubicBezTo>
                  <a:cubicBezTo>
                    <a:pt x="3214" y="694"/>
                    <a:pt x="3277" y="347"/>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7" name="Google Shape;7547;p85"/>
          <p:cNvGrpSpPr/>
          <p:nvPr/>
        </p:nvGrpSpPr>
        <p:grpSpPr>
          <a:xfrm>
            <a:off x="6209015" y="4117322"/>
            <a:ext cx="351024" cy="325464"/>
            <a:chOff x="6543825" y="3202075"/>
            <a:chExt cx="296975" cy="275350"/>
          </a:xfrm>
        </p:grpSpPr>
        <p:sp>
          <p:nvSpPr>
            <p:cNvPr id="7548" name="Google Shape;7548;p85"/>
            <p:cNvSpPr/>
            <p:nvPr/>
          </p:nvSpPr>
          <p:spPr>
            <a:xfrm>
              <a:off x="6683250" y="3202075"/>
              <a:ext cx="17350" cy="43350"/>
            </a:xfrm>
            <a:custGeom>
              <a:avLst/>
              <a:gdLst/>
              <a:ahLst/>
              <a:cxnLst/>
              <a:rect l="l" t="t" r="r" b="b"/>
              <a:pathLst>
                <a:path w="694" h="1734" extrusionOk="0">
                  <a:moveTo>
                    <a:pt x="347" y="0"/>
                  </a:moveTo>
                  <a:cubicBezTo>
                    <a:pt x="158" y="0"/>
                    <a:pt x="0" y="158"/>
                    <a:pt x="0" y="347"/>
                  </a:cubicBezTo>
                  <a:lnTo>
                    <a:pt x="0" y="1355"/>
                  </a:lnTo>
                  <a:cubicBezTo>
                    <a:pt x="0" y="1576"/>
                    <a:pt x="158" y="1733"/>
                    <a:pt x="347" y="1733"/>
                  </a:cubicBezTo>
                  <a:cubicBezTo>
                    <a:pt x="536" y="1733"/>
                    <a:pt x="693" y="1576"/>
                    <a:pt x="693" y="1355"/>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85"/>
            <p:cNvSpPr/>
            <p:nvPr/>
          </p:nvSpPr>
          <p:spPr>
            <a:xfrm>
              <a:off x="6613925" y="3236125"/>
              <a:ext cx="35475" cy="34700"/>
            </a:xfrm>
            <a:custGeom>
              <a:avLst/>
              <a:gdLst/>
              <a:ahLst/>
              <a:cxnLst/>
              <a:rect l="l" t="t" r="r" b="b"/>
              <a:pathLst>
                <a:path w="1419" h="1388" extrusionOk="0">
                  <a:moveTo>
                    <a:pt x="363" y="1"/>
                  </a:moveTo>
                  <a:cubicBezTo>
                    <a:pt x="276" y="1"/>
                    <a:pt x="190" y="40"/>
                    <a:pt x="127" y="119"/>
                  </a:cubicBezTo>
                  <a:cubicBezTo>
                    <a:pt x="1" y="245"/>
                    <a:pt x="1" y="466"/>
                    <a:pt x="127" y="592"/>
                  </a:cubicBezTo>
                  <a:lnTo>
                    <a:pt x="820" y="1316"/>
                  </a:lnTo>
                  <a:cubicBezTo>
                    <a:pt x="883" y="1364"/>
                    <a:pt x="969" y="1387"/>
                    <a:pt x="1056" y="1387"/>
                  </a:cubicBezTo>
                  <a:cubicBezTo>
                    <a:pt x="1143" y="1387"/>
                    <a:pt x="1229" y="1364"/>
                    <a:pt x="1292" y="1316"/>
                  </a:cubicBezTo>
                  <a:cubicBezTo>
                    <a:pt x="1418" y="1190"/>
                    <a:pt x="1418" y="938"/>
                    <a:pt x="1292" y="844"/>
                  </a:cubicBezTo>
                  <a:lnTo>
                    <a:pt x="599" y="119"/>
                  </a:lnTo>
                  <a:cubicBezTo>
                    <a:pt x="536" y="40"/>
                    <a:pt x="450" y="1"/>
                    <a:pt x="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85"/>
            <p:cNvSpPr/>
            <p:nvPr/>
          </p:nvSpPr>
          <p:spPr>
            <a:xfrm>
              <a:off x="6734425" y="3236425"/>
              <a:ext cx="35475" cy="34400"/>
            </a:xfrm>
            <a:custGeom>
              <a:avLst/>
              <a:gdLst/>
              <a:ahLst/>
              <a:cxnLst/>
              <a:rect l="l" t="t" r="r" b="b"/>
              <a:pathLst>
                <a:path w="1419" h="1376" extrusionOk="0">
                  <a:moveTo>
                    <a:pt x="1054" y="0"/>
                  </a:moveTo>
                  <a:cubicBezTo>
                    <a:pt x="976" y="0"/>
                    <a:pt x="894" y="33"/>
                    <a:pt x="820" y="107"/>
                  </a:cubicBezTo>
                  <a:lnTo>
                    <a:pt x="95" y="832"/>
                  </a:lnTo>
                  <a:cubicBezTo>
                    <a:pt x="1" y="926"/>
                    <a:pt x="1" y="1178"/>
                    <a:pt x="95" y="1304"/>
                  </a:cubicBezTo>
                  <a:cubicBezTo>
                    <a:pt x="158" y="1352"/>
                    <a:pt x="253" y="1375"/>
                    <a:pt x="344" y="1375"/>
                  </a:cubicBezTo>
                  <a:cubicBezTo>
                    <a:pt x="434" y="1375"/>
                    <a:pt x="521" y="1352"/>
                    <a:pt x="568" y="1304"/>
                  </a:cubicBezTo>
                  <a:lnTo>
                    <a:pt x="1293" y="580"/>
                  </a:lnTo>
                  <a:cubicBezTo>
                    <a:pt x="1419" y="454"/>
                    <a:pt x="1419" y="233"/>
                    <a:pt x="1293" y="107"/>
                  </a:cubicBezTo>
                  <a:cubicBezTo>
                    <a:pt x="1226" y="41"/>
                    <a:pt x="1142" y="0"/>
                    <a:pt x="10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85"/>
            <p:cNvSpPr/>
            <p:nvPr/>
          </p:nvSpPr>
          <p:spPr>
            <a:xfrm>
              <a:off x="6805325" y="3322575"/>
              <a:ext cx="35475" cy="121325"/>
            </a:xfrm>
            <a:custGeom>
              <a:avLst/>
              <a:gdLst/>
              <a:ahLst/>
              <a:cxnLst/>
              <a:rect l="l" t="t" r="r" b="b"/>
              <a:pathLst>
                <a:path w="1419" h="4853" extrusionOk="0">
                  <a:moveTo>
                    <a:pt x="0" y="1"/>
                  </a:moveTo>
                  <a:lnTo>
                    <a:pt x="0" y="4852"/>
                  </a:lnTo>
                  <a:lnTo>
                    <a:pt x="1040" y="4852"/>
                  </a:lnTo>
                  <a:cubicBezTo>
                    <a:pt x="1261" y="4852"/>
                    <a:pt x="1418" y="4695"/>
                    <a:pt x="1418" y="4506"/>
                  </a:cubicBezTo>
                  <a:lnTo>
                    <a:pt x="1418" y="316"/>
                  </a:lnTo>
                  <a:cubicBezTo>
                    <a:pt x="1355" y="158"/>
                    <a:pt x="1198"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85"/>
            <p:cNvSpPr/>
            <p:nvPr/>
          </p:nvSpPr>
          <p:spPr>
            <a:xfrm>
              <a:off x="6543825" y="3323275"/>
              <a:ext cx="35475" cy="121400"/>
            </a:xfrm>
            <a:custGeom>
              <a:avLst/>
              <a:gdLst/>
              <a:ahLst/>
              <a:cxnLst/>
              <a:rect l="l" t="t" r="r" b="b"/>
              <a:pathLst>
                <a:path w="1419" h="4856" extrusionOk="0">
                  <a:moveTo>
                    <a:pt x="323" y="0"/>
                  </a:moveTo>
                  <a:cubicBezTo>
                    <a:pt x="132" y="0"/>
                    <a:pt x="1" y="149"/>
                    <a:pt x="1" y="351"/>
                  </a:cubicBezTo>
                  <a:lnTo>
                    <a:pt x="1" y="4509"/>
                  </a:lnTo>
                  <a:cubicBezTo>
                    <a:pt x="1" y="4698"/>
                    <a:pt x="158" y="4856"/>
                    <a:pt x="379" y="4856"/>
                  </a:cubicBezTo>
                  <a:lnTo>
                    <a:pt x="1418" y="4856"/>
                  </a:lnTo>
                  <a:lnTo>
                    <a:pt x="1418" y="4"/>
                  </a:lnTo>
                  <a:lnTo>
                    <a:pt x="379" y="4"/>
                  </a:lnTo>
                  <a:cubicBezTo>
                    <a:pt x="360" y="1"/>
                    <a:pt x="341" y="0"/>
                    <a:pt x="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85"/>
            <p:cNvSpPr/>
            <p:nvPr/>
          </p:nvSpPr>
          <p:spPr>
            <a:xfrm>
              <a:off x="6643075" y="3332025"/>
              <a:ext cx="143375" cy="104000"/>
            </a:xfrm>
            <a:custGeom>
              <a:avLst/>
              <a:gdLst/>
              <a:ahLst/>
              <a:cxnLst/>
              <a:rect l="l" t="t" r="r" b="b"/>
              <a:pathLst>
                <a:path w="5735" h="4160" extrusionOk="0">
                  <a:moveTo>
                    <a:pt x="1639" y="1"/>
                  </a:moveTo>
                  <a:cubicBezTo>
                    <a:pt x="1450" y="1"/>
                    <a:pt x="1198" y="158"/>
                    <a:pt x="1072" y="379"/>
                  </a:cubicBezTo>
                  <a:lnTo>
                    <a:pt x="0" y="2490"/>
                  </a:lnTo>
                  <a:cubicBezTo>
                    <a:pt x="158" y="2584"/>
                    <a:pt x="378" y="2616"/>
                    <a:pt x="567" y="2616"/>
                  </a:cubicBezTo>
                  <a:cubicBezTo>
                    <a:pt x="1072" y="2616"/>
                    <a:pt x="1544" y="2364"/>
                    <a:pt x="1796" y="1891"/>
                  </a:cubicBezTo>
                  <a:lnTo>
                    <a:pt x="2017" y="1418"/>
                  </a:lnTo>
                  <a:lnTo>
                    <a:pt x="2710" y="1418"/>
                  </a:lnTo>
                  <a:cubicBezTo>
                    <a:pt x="2899" y="1418"/>
                    <a:pt x="3056" y="1481"/>
                    <a:pt x="3182" y="1607"/>
                  </a:cubicBezTo>
                  <a:lnTo>
                    <a:pt x="5734" y="4159"/>
                  </a:lnTo>
                  <a:lnTo>
                    <a:pt x="573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85"/>
            <p:cNvSpPr/>
            <p:nvPr/>
          </p:nvSpPr>
          <p:spPr>
            <a:xfrm>
              <a:off x="6595025" y="3288700"/>
              <a:ext cx="175675" cy="188725"/>
            </a:xfrm>
            <a:custGeom>
              <a:avLst/>
              <a:gdLst/>
              <a:ahLst/>
              <a:cxnLst/>
              <a:rect l="l" t="t" r="r" b="b"/>
              <a:pathLst>
                <a:path w="7027" h="7549" extrusionOk="0">
                  <a:moveTo>
                    <a:pt x="2206" y="1"/>
                  </a:moveTo>
                  <a:cubicBezTo>
                    <a:pt x="1828" y="1"/>
                    <a:pt x="1481" y="221"/>
                    <a:pt x="1261" y="568"/>
                  </a:cubicBezTo>
                  <a:lnTo>
                    <a:pt x="946" y="1198"/>
                  </a:lnTo>
                  <a:cubicBezTo>
                    <a:pt x="914" y="1324"/>
                    <a:pt x="757" y="1419"/>
                    <a:pt x="631" y="1419"/>
                  </a:cubicBezTo>
                  <a:lnTo>
                    <a:pt x="1" y="1419"/>
                  </a:lnTo>
                  <a:lnTo>
                    <a:pt x="1" y="6239"/>
                  </a:lnTo>
                  <a:lnTo>
                    <a:pt x="1576" y="6239"/>
                  </a:lnTo>
                  <a:lnTo>
                    <a:pt x="2584" y="7247"/>
                  </a:lnTo>
                  <a:cubicBezTo>
                    <a:pt x="2768" y="7431"/>
                    <a:pt x="3054" y="7548"/>
                    <a:pt x="3330" y="7548"/>
                  </a:cubicBezTo>
                  <a:cubicBezTo>
                    <a:pt x="3431" y="7548"/>
                    <a:pt x="3531" y="7533"/>
                    <a:pt x="3624" y="7499"/>
                  </a:cubicBezTo>
                  <a:lnTo>
                    <a:pt x="6585" y="6554"/>
                  </a:lnTo>
                  <a:cubicBezTo>
                    <a:pt x="6743" y="6522"/>
                    <a:pt x="6900" y="6396"/>
                    <a:pt x="7026" y="6302"/>
                  </a:cubicBezTo>
                  <a:lnTo>
                    <a:pt x="4537" y="3813"/>
                  </a:lnTo>
                  <a:lnTo>
                    <a:pt x="4380" y="3813"/>
                  </a:lnTo>
                  <a:lnTo>
                    <a:pt x="4348" y="3844"/>
                  </a:lnTo>
                  <a:cubicBezTo>
                    <a:pt x="4033" y="4506"/>
                    <a:pt x="3340" y="4947"/>
                    <a:pt x="2647" y="5042"/>
                  </a:cubicBezTo>
                  <a:cubicBezTo>
                    <a:pt x="2601" y="5044"/>
                    <a:pt x="2556" y="5046"/>
                    <a:pt x="2511" y="5046"/>
                  </a:cubicBezTo>
                  <a:cubicBezTo>
                    <a:pt x="2046" y="5046"/>
                    <a:pt x="1698" y="4899"/>
                    <a:pt x="1324" y="4727"/>
                  </a:cubicBezTo>
                  <a:cubicBezTo>
                    <a:pt x="1103" y="4632"/>
                    <a:pt x="1040" y="4412"/>
                    <a:pt x="1166" y="4254"/>
                  </a:cubicBezTo>
                  <a:lnTo>
                    <a:pt x="2363" y="1797"/>
                  </a:lnTo>
                  <a:cubicBezTo>
                    <a:pt x="2615" y="1324"/>
                    <a:pt x="3088" y="1041"/>
                    <a:pt x="3592" y="1041"/>
                  </a:cubicBezTo>
                  <a:lnTo>
                    <a:pt x="5104" y="1041"/>
                  </a:lnTo>
                  <a:cubicBezTo>
                    <a:pt x="5167" y="852"/>
                    <a:pt x="5262" y="631"/>
                    <a:pt x="5262" y="347"/>
                  </a:cubicBezTo>
                  <a:cubicBezTo>
                    <a:pt x="5262" y="158"/>
                    <a:pt x="5104" y="1"/>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55" name="Google Shape;7555;p85"/>
          <p:cNvGrpSpPr/>
          <p:nvPr/>
        </p:nvGrpSpPr>
        <p:grpSpPr>
          <a:xfrm>
            <a:off x="6615996" y="1397069"/>
            <a:ext cx="350079" cy="350079"/>
            <a:chOff x="2037825" y="3254050"/>
            <a:chExt cx="296175" cy="296175"/>
          </a:xfrm>
        </p:grpSpPr>
        <p:sp>
          <p:nvSpPr>
            <p:cNvPr id="7556" name="Google Shape;7556;p85"/>
            <p:cNvSpPr/>
            <p:nvPr/>
          </p:nvSpPr>
          <p:spPr>
            <a:xfrm>
              <a:off x="2063825" y="3254050"/>
              <a:ext cx="86675" cy="86675"/>
            </a:xfrm>
            <a:custGeom>
              <a:avLst/>
              <a:gdLst/>
              <a:ahLst/>
              <a:cxnLst/>
              <a:rect l="l" t="t" r="r" b="b"/>
              <a:pathLst>
                <a:path w="3467" h="3467" extrusionOk="0">
                  <a:moveTo>
                    <a:pt x="1733" y="1"/>
                  </a:moveTo>
                  <a:cubicBezTo>
                    <a:pt x="788" y="1"/>
                    <a:pt x="1" y="788"/>
                    <a:pt x="1" y="1733"/>
                  </a:cubicBezTo>
                  <a:cubicBezTo>
                    <a:pt x="1" y="2679"/>
                    <a:pt x="788" y="3466"/>
                    <a:pt x="1733" y="3466"/>
                  </a:cubicBezTo>
                  <a:cubicBezTo>
                    <a:pt x="2678" y="3466"/>
                    <a:pt x="3466" y="2679"/>
                    <a:pt x="3466" y="1733"/>
                  </a:cubicBezTo>
                  <a:cubicBezTo>
                    <a:pt x="3466" y="788"/>
                    <a:pt x="2678"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85"/>
            <p:cNvSpPr/>
            <p:nvPr/>
          </p:nvSpPr>
          <p:spPr>
            <a:xfrm>
              <a:off x="2178025" y="3289500"/>
              <a:ext cx="104000" cy="67950"/>
            </a:xfrm>
            <a:custGeom>
              <a:avLst/>
              <a:gdLst/>
              <a:ahLst/>
              <a:cxnLst/>
              <a:rect l="l" t="t" r="r" b="b"/>
              <a:pathLst>
                <a:path w="4160" h="2718" extrusionOk="0">
                  <a:moveTo>
                    <a:pt x="347" y="0"/>
                  </a:moveTo>
                  <a:cubicBezTo>
                    <a:pt x="158" y="0"/>
                    <a:pt x="1" y="158"/>
                    <a:pt x="1" y="347"/>
                  </a:cubicBezTo>
                  <a:cubicBezTo>
                    <a:pt x="1" y="536"/>
                    <a:pt x="95" y="662"/>
                    <a:pt x="316" y="662"/>
                  </a:cubicBezTo>
                  <a:lnTo>
                    <a:pt x="2395" y="662"/>
                  </a:lnTo>
                  <a:cubicBezTo>
                    <a:pt x="2584" y="662"/>
                    <a:pt x="2742" y="820"/>
                    <a:pt x="2742" y="1009"/>
                  </a:cubicBezTo>
                  <a:lnTo>
                    <a:pt x="2742" y="1576"/>
                  </a:lnTo>
                  <a:lnTo>
                    <a:pt x="2616" y="1450"/>
                  </a:lnTo>
                  <a:cubicBezTo>
                    <a:pt x="2568" y="1387"/>
                    <a:pt x="2482" y="1355"/>
                    <a:pt x="2391" y="1355"/>
                  </a:cubicBezTo>
                  <a:cubicBezTo>
                    <a:pt x="2301" y="1355"/>
                    <a:pt x="2206" y="1387"/>
                    <a:pt x="2143" y="1450"/>
                  </a:cubicBezTo>
                  <a:cubicBezTo>
                    <a:pt x="2049" y="1576"/>
                    <a:pt x="2049" y="1796"/>
                    <a:pt x="2143" y="1922"/>
                  </a:cubicBezTo>
                  <a:lnTo>
                    <a:pt x="2868" y="2647"/>
                  </a:lnTo>
                  <a:cubicBezTo>
                    <a:pt x="2931" y="2694"/>
                    <a:pt x="3017" y="2718"/>
                    <a:pt x="3104" y="2718"/>
                  </a:cubicBezTo>
                  <a:cubicBezTo>
                    <a:pt x="3191" y="2718"/>
                    <a:pt x="3277" y="2694"/>
                    <a:pt x="3340" y="2647"/>
                  </a:cubicBezTo>
                  <a:lnTo>
                    <a:pt x="4033" y="1922"/>
                  </a:lnTo>
                  <a:cubicBezTo>
                    <a:pt x="4159" y="1796"/>
                    <a:pt x="4159" y="1576"/>
                    <a:pt x="4033" y="1450"/>
                  </a:cubicBezTo>
                  <a:cubicBezTo>
                    <a:pt x="3986" y="1387"/>
                    <a:pt x="3899" y="1355"/>
                    <a:pt x="3809" y="1355"/>
                  </a:cubicBezTo>
                  <a:cubicBezTo>
                    <a:pt x="3718" y="1355"/>
                    <a:pt x="3624" y="1387"/>
                    <a:pt x="3561" y="1450"/>
                  </a:cubicBezTo>
                  <a:lnTo>
                    <a:pt x="3466" y="1576"/>
                  </a:lnTo>
                  <a:lnTo>
                    <a:pt x="3466" y="1009"/>
                  </a:lnTo>
                  <a:cubicBezTo>
                    <a:pt x="3466" y="441"/>
                    <a:pt x="2994" y="0"/>
                    <a:pt x="24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85"/>
            <p:cNvSpPr/>
            <p:nvPr/>
          </p:nvSpPr>
          <p:spPr>
            <a:xfrm>
              <a:off x="2070125" y="3444225"/>
              <a:ext cx="106350" cy="69075"/>
            </a:xfrm>
            <a:custGeom>
              <a:avLst/>
              <a:gdLst/>
              <a:ahLst/>
              <a:cxnLst/>
              <a:rect l="l" t="t" r="r" b="b"/>
              <a:pathLst>
                <a:path w="4254" h="2763" extrusionOk="0">
                  <a:moveTo>
                    <a:pt x="1095" y="0"/>
                  </a:moveTo>
                  <a:cubicBezTo>
                    <a:pt x="1002" y="0"/>
                    <a:pt x="904" y="28"/>
                    <a:pt x="820" y="112"/>
                  </a:cubicBezTo>
                  <a:lnTo>
                    <a:pt x="127" y="805"/>
                  </a:lnTo>
                  <a:cubicBezTo>
                    <a:pt x="1" y="931"/>
                    <a:pt x="1" y="1184"/>
                    <a:pt x="127" y="1278"/>
                  </a:cubicBezTo>
                  <a:cubicBezTo>
                    <a:pt x="190" y="1341"/>
                    <a:pt x="276" y="1373"/>
                    <a:pt x="363" y="1373"/>
                  </a:cubicBezTo>
                  <a:cubicBezTo>
                    <a:pt x="449" y="1373"/>
                    <a:pt x="536" y="1341"/>
                    <a:pt x="599" y="1278"/>
                  </a:cubicBezTo>
                  <a:lnTo>
                    <a:pt x="725" y="1184"/>
                  </a:lnTo>
                  <a:lnTo>
                    <a:pt x="725" y="1719"/>
                  </a:lnTo>
                  <a:cubicBezTo>
                    <a:pt x="725" y="2318"/>
                    <a:pt x="1198" y="2759"/>
                    <a:pt x="1733" y="2759"/>
                  </a:cubicBezTo>
                  <a:lnTo>
                    <a:pt x="3813" y="2759"/>
                  </a:lnTo>
                  <a:cubicBezTo>
                    <a:pt x="3837" y="2761"/>
                    <a:pt x="3861" y="2763"/>
                    <a:pt x="3883" y="2763"/>
                  </a:cubicBezTo>
                  <a:cubicBezTo>
                    <a:pt x="4122" y="2763"/>
                    <a:pt x="4254" y="2616"/>
                    <a:pt x="4254" y="2444"/>
                  </a:cubicBezTo>
                  <a:cubicBezTo>
                    <a:pt x="4254" y="2223"/>
                    <a:pt x="4096" y="2066"/>
                    <a:pt x="3907" y="2066"/>
                  </a:cubicBezTo>
                  <a:lnTo>
                    <a:pt x="1828" y="2066"/>
                  </a:lnTo>
                  <a:cubicBezTo>
                    <a:pt x="1639" y="2066"/>
                    <a:pt x="1481" y="1908"/>
                    <a:pt x="1481" y="1719"/>
                  </a:cubicBezTo>
                  <a:lnTo>
                    <a:pt x="1481" y="1184"/>
                  </a:lnTo>
                  <a:lnTo>
                    <a:pt x="1576" y="1278"/>
                  </a:lnTo>
                  <a:cubicBezTo>
                    <a:pt x="1639" y="1341"/>
                    <a:pt x="1733" y="1373"/>
                    <a:pt x="1824" y="1373"/>
                  </a:cubicBezTo>
                  <a:cubicBezTo>
                    <a:pt x="1914" y="1373"/>
                    <a:pt x="2001" y="1341"/>
                    <a:pt x="2048" y="1278"/>
                  </a:cubicBezTo>
                  <a:cubicBezTo>
                    <a:pt x="2174" y="1184"/>
                    <a:pt x="2174" y="931"/>
                    <a:pt x="2048" y="805"/>
                  </a:cubicBezTo>
                  <a:lnTo>
                    <a:pt x="1355" y="112"/>
                  </a:lnTo>
                  <a:cubicBezTo>
                    <a:pt x="1292" y="81"/>
                    <a:pt x="1261" y="81"/>
                    <a:pt x="1229" y="18"/>
                  </a:cubicBezTo>
                  <a:cubicBezTo>
                    <a:pt x="1187" y="7"/>
                    <a:pt x="1142" y="0"/>
                    <a:pt x="10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85"/>
            <p:cNvSpPr/>
            <p:nvPr/>
          </p:nvSpPr>
          <p:spPr>
            <a:xfrm>
              <a:off x="2219775" y="3375350"/>
              <a:ext cx="89025" cy="85875"/>
            </a:xfrm>
            <a:custGeom>
              <a:avLst/>
              <a:gdLst/>
              <a:ahLst/>
              <a:cxnLst/>
              <a:rect l="l" t="t" r="r" b="b"/>
              <a:pathLst>
                <a:path w="3561" h="3435" extrusionOk="0">
                  <a:moveTo>
                    <a:pt x="1796" y="0"/>
                  </a:moveTo>
                  <a:cubicBezTo>
                    <a:pt x="788" y="0"/>
                    <a:pt x="0" y="788"/>
                    <a:pt x="0" y="1733"/>
                  </a:cubicBezTo>
                  <a:cubicBezTo>
                    <a:pt x="0" y="2647"/>
                    <a:pt x="788" y="3434"/>
                    <a:pt x="1796" y="3434"/>
                  </a:cubicBezTo>
                  <a:cubicBezTo>
                    <a:pt x="2741" y="3434"/>
                    <a:pt x="3561" y="2647"/>
                    <a:pt x="3561" y="1733"/>
                  </a:cubicBezTo>
                  <a:cubicBezTo>
                    <a:pt x="3561" y="788"/>
                    <a:pt x="2773"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85"/>
            <p:cNvSpPr/>
            <p:nvPr/>
          </p:nvSpPr>
          <p:spPr>
            <a:xfrm>
              <a:off x="2037825" y="3339125"/>
              <a:ext cx="138650" cy="88225"/>
            </a:xfrm>
            <a:custGeom>
              <a:avLst/>
              <a:gdLst/>
              <a:ahLst/>
              <a:cxnLst/>
              <a:rect l="l" t="t" r="r" b="b"/>
              <a:pathLst>
                <a:path w="5546" h="3529" extrusionOk="0">
                  <a:moveTo>
                    <a:pt x="1072" y="0"/>
                  </a:moveTo>
                  <a:cubicBezTo>
                    <a:pt x="442" y="536"/>
                    <a:pt x="32" y="1292"/>
                    <a:pt x="32" y="2143"/>
                  </a:cubicBezTo>
                  <a:lnTo>
                    <a:pt x="32" y="3182"/>
                  </a:lnTo>
                  <a:cubicBezTo>
                    <a:pt x="1" y="3371"/>
                    <a:pt x="158" y="3529"/>
                    <a:pt x="347" y="3529"/>
                  </a:cubicBezTo>
                  <a:lnTo>
                    <a:pt x="5199" y="3529"/>
                  </a:lnTo>
                  <a:cubicBezTo>
                    <a:pt x="5388" y="3529"/>
                    <a:pt x="5546" y="3371"/>
                    <a:pt x="5546" y="3182"/>
                  </a:cubicBezTo>
                  <a:lnTo>
                    <a:pt x="5546" y="2143"/>
                  </a:lnTo>
                  <a:cubicBezTo>
                    <a:pt x="5546" y="1292"/>
                    <a:pt x="5168" y="536"/>
                    <a:pt x="4538" y="0"/>
                  </a:cubicBezTo>
                  <a:cubicBezTo>
                    <a:pt x="4096" y="473"/>
                    <a:pt x="3466" y="756"/>
                    <a:pt x="2805" y="756"/>
                  </a:cubicBezTo>
                  <a:cubicBezTo>
                    <a:pt x="2143" y="756"/>
                    <a:pt x="1513" y="504"/>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85"/>
            <p:cNvSpPr/>
            <p:nvPr/>
          </p:nvSpPr>
          <p:spPr>
            <a:xfrm>
              <a:off x="2193775" y="3460400"/>
              <a:ext cx="140225" cy="89825"/>
            </a:xfrm>
            <a:custGeom>
              <a:avLst/>
              <a:gdLst/>
              <a:ahLst/>
              <a:cxnLst/>
              <a:rect l="l" t="t" r="r" b="b"/>
              <a:pathLst>
                <a:path w="5609" h="3593" extrusionOk="0">
                  <a:moveTo>
                    <a:pt x="1009" y="1"/>
                  </a:moveTo>
                  <a:cubicBezTo>
                    <a:pt x="379" y="537"/>
                    <a:pt x="1" y="1261"/>
                    <a:pt x="1" y="2143"/>
                  </a:cubicBezTo>
                  <a:lnTo>
                    <a:pt x="1" y="3246"/>
                  </a:lnTo>
                  <a:cubicBezTo>
                    <a:pt x="1" y="3435"/>
                    <a:pt x="158" y="3592"/>
                    <a:pt x="347" y="3592"/>
                  </a:cubicBezTo>
                  <a:lnTo>
                    <a:pt x="5262" y="3592"/>
                  </a:lnTo>
                  <a:cubicBezTo>
                    <a:pt x="5451" y="3592"/>
                    <a:pt x="5609" y="3435"/>
                    <a:pt x="5609" y="3246"/>
                  </a:cubicBezTo>
                  <a:lnTo>
                    <a:pt x="5609" y="2143"/>
                  </a:lnTo>
                  <a:cubicBezTo>
                    <a:pt x="5577" y="1261"/>
                    <a:pt x="5199" y="537"/>
                    <a:pt x="4569" y="1"/>
                  </a:cubicBezTo>
                  <a:cubicBezTo>
                    <a:pt x="4128" y="474"/>
                    <a:pt x="3498" y="757"/>
                    <a:pt x="2773" y="757"/>
                  </a:cubicBezTo>
                  <a:cubicBezTo>
                    <a:pt x="2080" y="757"/>
                    <a:pt x="1450" y="474"/>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2" name="Google Shape;7562;p85"/>
          <p:cNvGrpSpPr/>
          <p:nvPr/>
        </p:nvGrpSpPr>
        <p:grpSpPr>
          <a:xfrm>
            <a:off x="6614135" y="1838236"/>
            <a:ext cx="353802" cy="348926"/>
            <a:chOff x="2034675" y="3617925"/>
            <a:chExt cx="299325" cy="295200"/>
          </a:xfrm>
        </p:grpSpPr>
        <p:sp>
          <p:nvSpPr>
            <p:cNvPr id="7563" name="Google Shape;7563;p85"/>
            <p:cNvSpPr/>
            <p:nvPr/>
          </p:nvSpPr>
          <p:spPr>
            <a:xfrm>
              <a:off x="2195350" y="3721900"/>
              <a:ext cx="69350" cy="33900"/>
            </a:xfrm>
            <a:custGeom>
              <a:avLst/>
              <a:gdLst/>
              <a:ahLst/>
              <a:cxnLst/>
              <a:rect l="l" t="t" r="r" b="b"/>
              <a:pathLst>
                <a:path w="2774" h="1356" extrusionOk="0">
                  <a:moveTo>
                    <a:pt x="1387" y="1"/>
                  </a:moveTo>
                  <a:cubicBezTo>
                    <a:pt x="631" y="1"/>
                    <a:pt x="1" y="631"/>
                    <a:pt x="1" y="1355"/>
                  </a:cubicBezTo>
                  <a:lnTo>
                    <a:pt x="2773" y="1355"/>
                  </a:ln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85"/>
            <p:cNvSpPr/>
            <p:nvPr/>
          </p:nvSpPr>
          <p:spPr>
            <a:xfrm>
              <a:off x="2211900" y="3669125"/>
              <a:ext cx="35475" cy="35475"/>
            </a:xfrm>
            <a:custGeom>
              <a:avLst/>
              <a:gdLst/>
              <a:ahLst/>
              <a:cxnLst/>
              <a:rect l="l" t="t" r="r" b="b"/>
              <a:pathLst>
                <a:path w="1419" h="1419" extrusionOk="0">
                  <a:moveTo>
                    <a:pt x="725" y="1"/>
                  </a:moveTo>
                  <a:cubicBezTo>
                    <a:pt x="315" y="1"/>
                    <a:pt x="0" y="316"/>
                    <a:pt x="0" y="725"/>
                  </a:cubicBezTo>
                  <a:cubicBezTo>
                    <a:pt x="0" y="1103"/>
                    <a:pt x="315" y="1418"/>
                    <a:pt x="725" y="1418"/>
                  </a:cubicBezTo>
                  <a:cubicBezTo>
                    <a:pt x="1103" y="1418"/>
                    <a:pt x="1418" y="1103"/>
                    <a:pt x="1418" y="725"/>
                  </a:cubicBez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85"/>
            <p:cNvSpPr/>
            <p:nvPr/>
          </p:nvSpPr>
          <p:spPr>
            <a:xfrm>
              <a:off x="2125250" y="3617925"/>
              <a:ext cx="208750" cy="208750"/>
            </a:xfrm>
            <a:custGeom>
              <a:avLst/>
              <a:gdLst/>
              <a:ahLst/>
              <a:cxnLst/>
              <a:rect l="l" t="t" r="r" b="b"/>
              <a:pathLst>
                <a:path w="8350" h="8350" extrusionOk="0">
                  <a:moveTo>
                    <a:pt x="4128" y="1387"/>
                  </a:moveTo>
                  <a:cubicBezTo>
                    <a:pt x="4884" y="1387"/>
                    <a:pt x="5514" y="2017"/>
                    <a:pt x="5514" y="2773"/>
                  </a:cubicBezTo>
                  <a:cubicBezTo>
                    <a:pt x="5514" y="3120"/>
                    <a:pt x="5357" y="3466"/>
                    <a:pt x="5136" y="3718"/>
                  </a:cubicBezTo>
                  <a:cubicBezTo>
                    <a:pt x="5766" y="4065"/>
                    <a:pt x="6176" y="4727"/>
                    <a:pt x="6176" y="5514"/>
                  </a:cubicBezTo>
                  <a:lnTo>
                    <a:pt x="6176" y="5892"/>
                  </a:lnTo>
                  <a:lnTo>
                    <a:pt x="6270" y="5892"/>
                  </a:lnTo>
                  <a:cubicBezTo>
                    <a:pt x="6270" y="6081"/>
                    <a:pt x="6113" y="6239"/>
                    <a:pt x="5924" y="6239"/>
                  </a:cubicBezTo>
                  <a:lnTo>
                    <a:pt x="2458" y="6239"/>
                  </a:lnTo>
                  <a:cubicBezTo>
                    <a:pt x="2238" y="6239"/>
                    <a:pt x="2080" y="6081"/>
                    <a:pt x="2080" y="5892"/>
                  </a:cubicBezTo>
                  <a:lnTo>
                    <a:pt x="2080" y="5514"/>
                  </a:lnTo>
                  <a:cubicBezTo>
                    <a:pt x="2080" y="4727"/>
                    <a:pt x="2521" y="4065"/>
                    <a:pt x="3151" y="3718"/>
                  </a:cubicBezTo>
                  <a:cubicBezTo>
                    <a:pt x="2931" y="3466"/>
                    <a:pt x="2773" y="3120"/>
                    <a:pt x="2773" y="2773"/>
                  </a:cubicBezTo>
                  <a:cubicBezTo>
                    <a:pt x="2773" y="2017"/>
                    <a:pt x="3403" y="1387"/>
                    <a:pt x="4128" y="1387"/>
                  </a:cubicBezTo>
                  <a:close/>
                  <a:moveTo>
                    <a:pt x="4191" y="1"/>
                  </a:moveTo>
                  <a:cubicBezTo>
                    <a:pt x="1891" y="1"/>
                    <a:pt x="1" y="1860"/>
                    <a:pt x="1" y="4191"/>
                  </a:cubicBezTo>
                  <a:cubicBezTo>
                    <a:pt x="1" y="6522"/>
                    <a:pt x="1860" y="8350"/>
                    <a:pt x="4191" y="8350"/>
                  </a:cubicBezTo>
                  <a:cubicBezTo>
                    <a:pt x="6459" y="8350"/>
                    <a:pt x="8350" y="6522"/>
                    <a:pt x="8350" y="4191"/>
                  </a:cubicBezTo>
                  <a:cubicBezTo>
                    <a:pt x="8350" y="1860"/>
                    <a:pt x="6459" y="1"/>
                    <a:pt x="41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85"/>
            <p:cNvSpPr/>
            <p:nvPr/>
          </p:nvSpPr>
          <p:spPr>
            <a:xfrm>
              <a:off x="2107150" y="3771525"/>
              <a:ext cx="73275" cy="72475"/>
            </a:xfrm>
            <a:custGeom>
              <a:avLst/>
              <a:gdLst/>
              <a:ahLst/>
              <a:cxnLst/>
              <a:rect l="l" t="t" r="r" b="b"/>
              <a:pathLst>
                <a:path w="2931" h="2899" extrusionOk="0">
                  <a:moveTo>
                    <a:pt x="504" y="0"/>
                  </a:moveTo>
                  <a:lnTo>
                    <a:pt x="378" y="126"/>
                  </a:lnTo>
                  <a:cubicBezTo>
                    <a:pt x="0" y="536"/>
                    <a:pt x="0" y="1198"/>
                    <a:pt x="378" y="1576"/>
                  </a:cubicBezTo>
                  <a:lnTo>
                    <a:pt x="1355" y="2584"/>
                  </a:lnTo>
                  <a:cubicBezTo>
                    <a:pt x="1576" y="2773"/>
                    <a:pt x="1828" y="2899"/>
                    <a:pt x="2111" y="2899"/>
                  </a:cubicBezTo>
                  <a:cubicBezTo>
                    <a:pt x="2395" y="2899"/>
                    <a:pt x="2678" y="2773"/>
                    <a:pt x="2867" y="2584"/>
                  </a:cubicBezTo>
                  <a:lnTo>
                    <a:pt x="2930" y="2458"/>
                  </a:lnTo>
                  <a:cubicBezTo>
                    <a:pt x="1828" y="1985"/>
                    <a:pt x="977" y="1071"/>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85"/>
            <p:cNvSpPr/>
            <p:nvPr/>
          </p:nvSpPr>
          <p:spPr>
            <a:xfrm>
              <a:off x="2034675" y="3816425"/>
              <a:ext cx="100050" cy="96700"/>
            </a:xfrm>
            <a:custGeom>
              <a:avLst/>
              <a:gdLst/>
              <a:ahLst/>
              <a:cxnLst/>
              <a:rect l="l" t="t" r="r" b="b"/>
              <a:pathLst>
                <a:path w="4002" h="3868" extrusionOk="0">
                  <a:moveTo>
                    <a:pt x="2521" y="0"/>
                  </a:moveTo>
                  <a:lnTo>
                    <a:pt x="410" y="2111"/>
                  </a:lnTo>
                  <a:cubicBezTo>
                    <a:pt x="1" y="2520"/>
                    <a:pt x="1" y="3182"/>
                    <a:pt x="410" y="3560"/>
                  </a:cubicBezTo>
                  <a:cubicBezTo>
                    <a:pt x="599" y="3765"/>
                    <a:pt x="867" y="3867"/>
                    <a:pt x="1135" y="3867"/>
                  </a:cubicBezTo>
                  <a:cubicBezTo>
                    <a:pt x="1403" y="3867"/>
                    <a:pt x="1671" y="3765"/>
                    <a:pt x="1860" y="3560"/>
                  </a:cubicBezTo>
                  <a:lnTo>
                    <a:pt x="4002" y="1449"/>
                  </a:lnTo>
                  <a:cubicBezTo>
                    <a:pt x="3907" y="1418"/>
                    <a:pt x="3844" y="1323"/>
                    <a:pt x="3750" y="1260"/>
                  </a:cubicBezTo>
                  <a:lnTo>
                    <a:pt x="2773" y="252"/>
                  </a:lnTo>
                  <a:cubicBezTo>
                    <a:pt x="2679" y="189"/>
                    <a:pt x="2616" y="95"/>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68" name="Google Shape;7568;p85"/>
          <p:cNvGrpSpPr/>
          <p:nvPr/>
        </p:nvGrpSpPr>
        <p:grpSpPr>
          <a:xfrm>
            <a:off x="6615996" y="2284613"/>
            <a:ext cx="350079" cy="349133"/>
            <a:chOff x="2037825" y="3981825"/>
            <a:chExt cx="296175" cy="295375"/>
          </a:xfrm>
        </p:grpSpPr>
        <p:sp>
          <p:nvSpPr>
            <p:cNvPr id="7569" name="Google Shape;7569;p85"/>
            <p:cNvSpPr/>
            <p:nvPr/>
          </p:nvSpPr>
          <p:spPr>
            <a:xfrm>
              <a:off x="2072500" y="4085775"/>
              <a:ext cx="88225" cy="86675"/>
            </a:xfrm>
            <a:custGeom>
              <a:avLst/>
              <a:gdLst/>
              <a:ahLst/>
              <a:cxnLst/>
              <a:rect l="l" t="t" r="r" b="b"/>
              <a:pathLst>
                <a:path w="3529" h="3467" extrusionOk="0">
                  <a:moveTo>
                    <a:pt x="1764" y="1"/>
                  </a:moveTo>
                  <a:cubicBezTo>
                    <a:pt x="819" y="1"/>
                    <a:pt x="0" y="788"/>
                    <a:pt x="0" y="1734"/>
                  </a:cubicBezTo>
                  <a:cubicBezTo>
                    <a:pt x="0" y="2679"/>
                    <a:pt x="819" y="3466"/>
                    <a:pt x="1764" y="3466"/>
                  </a:cubicBezTo>
                  <a:cubicBezTo>
                    <a:pt x="2709" y="3466"/>
                    <a:pt x="3529" y="2679"/>
                    <a:pt x="3529" y="1734"/>
                  </a:cubicBezTo>
                  <a:cubicBezTo>
                    <a:pt x="3529" y="788"/>
                    <a:pt x="2741" y="1"/>
                    <a:pt x="17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85"/>
            <p:cNvSpPr/>
            <p:nvPr/>
          </p:nvSpPr>
          <p:spPr>
            <a:xfrm>
              <a:off x="2176450" y="3981825"/>
              <a:ext cx="157550" cy="155975"/>
            </a:xfrm>
            <a:custGeom>
              <a:avLst/>
              <a:gdLst/>
              <a:ahLst/>
              <a:cxnLst/>
              <a:rect l="l" t="t" r="r" b="b"/>
              <a:pathLst>
                <a:path w="6302" h="6239" extrusionOk="0">
                  <a:moveTo>
                    <a:pt x="3151" y="1733"/>
                  </a:moveTo>
                  <a:cubicBezTo>
                    <a:pt x="3372" y="1733"/>
                    <a:pt x="3529" y="1890"/>
                    <a:pt x="3529" y="2079"/>
                  </a:cubicBezTo>
                  <a:cubicBezTo>
                    <a:pt x="3529" y="2268"/>
                    <a:pt x="3372" y="2426"/>
                    <a:pt x="3151" y="2426"/>
                  </a:cubicBezTo>
                  <a:cubicBezTo>
                    <a:pt x="2962" y="2426"/>
                    <a:pt x="2805" y="2268"/>
                    <a:pt x="2805" y="2079"/>
                  </a:cubicBezTo>
                  <a:cubicBezTo>
                    <a:pt x="2805" y="1890"/>
                    <a:pt x="2962" y="1733"/>
                    <a:pt x="3151" y="1733"/>
                  </a:cubicBezTo>
                  <a:close/>
                  <a:moveTo>
                    <a:pt x="3151" y="2773"/>
                  </a:moveTo>
                  <a:cubicBezTo>
                    <a:pt x="3372" y="2773"/>
                    <a:pt x="3529" y="2930"/>
                    <a:pt x="3529" y="3151"/>
                  </a:cubicBezTo>
                  <a:lnTo>
                    <a:pt x="3529" y="4505"/>
                  </a:lnTo>
                  <a:cubicBezTo>
                    <a:pt x="3529" y="4726"/>
                    <a:pt x="3372" y="4883"/>
                    <a:pt x="3151" y="4883"/>
                  </a:cubicBezTo>
                  <a:cubicBezTo>
                    <a:pt x="2962" y="4883"/>
                    <a:pt x="2805" y="4726"/>
                    <a:pt x="2805" y="4505"/>
                  </a:cubicBezTo>
                  <a:lnTo>
                    <a:pt x="2805" y="3151"/>
                  </a:lnTo>
                  <a:cubicBezTo>
                    <a:pt x="2805" y="2930"/>
                    <a:pt x="2962" y="2773"/>
                    <a:pt x="3151" y="2773"/>
                  </a:cubicBezTo>
                  <a:close/>
                  <a:moveTo>
                    <a:pt x="3151" y="0"/>
                  </a:moveTo>
                  <a:cubicBezTo>
                    <a:pt x="1418" y="0"/>
                    <a:pt x="64" y="1418"/>
                    <a:pt x="64" y="3088"/>
                  </a:cubicBezTo>
                  <a:cubicBezTo>
                    <a:pt x="64" y="3655"/>
                    <a:pt x="158" y="4159"/>
                    <a:pt x="442" y="4631"/>
                  </a:cubicBezTo>
                  <a:lnTo>
                    <a:pt x="64" y="5765"/>
                  </a:lnTo>
                  <a:cubicBezTo>
                    <a:pt x="1" y="5892"/>
                    <a:pt x="64" y="6018"/>
                    <a:pt x="127" y="6112"/>
                  </a:cubicBezTo>
                  <a:cubicBezTo>
                    <a:pt x="190" y="6207"/>
                    <a:pt x="379" y="6238"/>
                    <a:pt x="473" y="6238"/>
                  </a:cubicBezTo>
                  <a:lnTo>
                    <a:pt x="1796" y="5923"/>
                  </a:lnTo>
                  <a:cubicBezTo>
                    <a:pt x="2206" y="6175"/>
                    <a:pt x="2679" y="6238"/>
                    <a:pt x="3214" y="6238"/>
                  </a:cubicBezTo>
                  <a:cubicBezTo>
                    <a:pt x="4947" y="6238"/>
                    <a:pt x="6302" y="4820"/>
                    <a:pt x="6302" y="3119"/>
                  </a:cubicBezTo>
                  <a:cubicBezTo>
                    <a:pt x="6270" y="1418"/>
                    <a:pt x="488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85"/>
            <p:cNvSpPr/>
            <p:nvPr/>
          </p:nvSpPr>
          <p:spPr>
            <a:xfrm>
              <a:off x="2037825" y="4168475"/>
              <a:ext cx="157550" cy="108725"/>
            </a:xfrm>
            <a:custGeom>
              <a:avLst/>
              <a:gdLst/>
              <a:ahLst/>
              <a:cxnLst/>
              <a:rect l="l" t="t" r="r" b="b"/>
              <a:pathLst>
                <a:path w="6302" h="4349" extrusionOk="0">
                  <a:moveTo>
                    <a:pt x="1356" y="1"/>
                  </a:moveTo>
                  <a:cubicBezTo>
                    <a:pt x="568" y="568"/>
                    <a:pt x="1" y="1513"/>
                    <a:pt x="1" y="2553"/>
                  </a:cubicBezTo>
                  <a:lnTo>
                    <a:pt x="1" y="3970"/>
                  </a:lnTo>
                  <a:cubicBezTo>
                    <a:pt x="1" y="4222"/>
                    <a:pt x="158" y="4348"/>
                    <a:pt x="347" y="4348"/>
                  </a:cubicBezTo>
                  <a:lnTo>
                    <a:pt x="5955" y="4348"/>
                  </a:lnTo>
                  <a:cubicBezTo>
                    <a:pt x="6144" y="4348"/>
                    <a:pt x="6302" y="4191"/>
                    <a:pt x="6302" y="3970"/>
                  </a:cubicBezTo>
                  <a:lnTo>
                    <a:pt x="6302" y="2553"/>
                  </a:lnTo>
                  <a:cubicBezTo>
                    <a:pt x="6302" y="1513"/>
                    <a:pt x="5798" y="599"/>
                    <a:pt x="4947" y="1"/>
                  </a:cubicBezTo>
                  <a:cubicBezTo>
                    <a:pt x="4538" y="505"/>
                    <a:pt x="3844" y="820"/>
                    <a:pt x="3151" y="820"/>
                  </a:cubicBezTo>
                  <a:cubicBezTo>
                    <a:pt x="2427" y="820"/>
                    <a:pt x="1765" y="505"/>
                    <a:pt x="1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72" name="Google Shape;7572;p85"/>
          <p:cNvGrpSpPr/>
          <p:nvPr/>
        </p:nvGrpSpPr>
        <p:grpSpPr>
          <a:xfrm>
            <a:off x="5301014" y="2780929"/>
            <a:ext cx="350079" cy="285837"/>
            <a:chOff x="3860400" y="3254050"/>
            <a:chExt cx="296175" cy="241825"/>
          </a:xfrm>
        </p:grpSpPr>
        <p:sp>
          <p:nvSpPr>
            <p:cNvPr id="7573" name="Google Shape;7573;p85"/>
            <p:cNvSpPr/>
            <p:nvPr/>
          </p:nvSpPr>
          <p:spPr>
            <a:xfrm>
              <a:off x="4112425" y="3358025"/>
              <a:ext cx="44150" cy="18125"/>
            </a:xfrm>
            <a:custGeom>
              <a:avLst/>
              <a:gdLst/>
              <a:ahLst/>
              <a:cxnLst/>
              <a:rect l="l" t="t" r="r" b="b"/>
              <a:pathLst>
                <a:path w="1766" h="725" extrusionOk="0">
                  <a:moveTo>
                    <a:pt x="347" y="0"/>
                  </a:moveTo>
                  <a:cubicBezTo>
                    <a:pt x="158" y="0"/>
                    <a:pt x="1" y="158"/>
                    <a:pt x="1" y="378"/>
                  </a:cubicBezTo>
                  <a:cubicBezTo>
                    <a:pt x="1" y="567"/>
                    <a:pt x="158" y="725"/>
                    <a:pt x="347" y="725"/>
                  </a:cubicBezTo>
                  <a:lnTo>
                    <a:pt x="1419" y="725"/>
                  </a:lnTo>
                  <a:cubicBezTo>
                    <a:pt x="1608" y="725"/>
                    <a:pt x="1765" y="567"/>
                    <a:pt x="1765" y="378"/>
                  </a:cubicBezTo>
                  <a:cubicBezTo>
                    <a:pt x="1734"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85"/>
            <p:cNvSpPr/>
            <p:nvPr/>
          </p:nvSpPr>
          <p:spPr>
            <a:xfrm>
              <a:off x="4102200" y="3393475"/>
              <a:ext cx="37050" cy="33875"/>
            </a:xfrm>
            <a:custGeom>
              <a:avLst/>
              <a:gdLst/>
              <a:ahLst/>
              <a:cxnLst/>
              <a:rect l="l" t="t" r="r" b="b"/>
              <a:pathLst>
                <a:path w="1482" h="1355" extrusionOk="0">
                  <a:moveTo>
                    <a:pt x="394" y="0"/>
                  </a:moveTo>
                  <a:cubicBezTo>
                    <a:pt x="308" y="0"/>
                    <a:pt x="221" y="32"/>
                    <a:pt x="158" y="95"/>
                  </a:cubicBezTo>
                  <a:cubicBezTo>
                    <a:pt x="0" y="221"/>
                    <a:pt x="0" y="410"/>
                    <a:pt x="158" y="567"/>
                  </a:cubicBezTo>
                  <a:lnTo>
                    <a:pt x="882" y="1260"/>
                  </a:lnTo>
                  <a:cubicBezTo>
                    <a:pt x="945" y="1323"/>
                    <a:pt x="1032" y="1355"/>
                    <a:pt x="1119" y="1355"/>
                  </a:cubicBezTo>
                  <a:cubicBezTo>
                    <a:pt x="1205" y="1355"/>
                    <a:pt x="1292" y="1323"/>
                    <a:pt x="1355" y="1260"/>
                  </a:cubicBezTo>
                  <a:cubicBezTo>
                    <a:pt x="1481" y="1134"/>
                    <a:pt x="1481" y="914"/>
                    <a:pt x="1355" y="788"/>
                  </a:cubicBezTo>
                  <a:lnTo>
                    <a:pt x="630" y="95"/>
                  </a:lnTo>
                  <a:cubicBezTo>
                    <a:pt x="567" y="32"/>
                    <a:pt x="481" y="0"/>
                    <a:pt x="3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85"/>
            <p:cNvSpPr/>
            <p:nvPr/>
          </p:nvSpPr>
          <p:spPr>
            <a:xfrm>
              <a:off x="4103775" y="3306025"/>
              <a:ext cx="35475" cy="34500"/>
            </a:xfrm>
            <a:custGeom>
              <a:avLst/>
              <a:gdLst/>
              <a:ahLst/>
              <a:cxnLst/>
              <a:rect l="l" t="t" r="r" b="b"/>
              <a:pathLst>
                <a:path w="1419" h="1380" extrusionOk="0">
                  <a:moveTo>
                    <a:pt x="1056" y="1"/>
                  </a:moveTo>
                  <a:cubicBezTo>
                    <a:pt x="969" y="1"/>
                    <a:pt x="882" y="32"/>
                    <a:pt x="819" y="96"/>
                  </a:cubicBezTo>
                  <a:lnTo>
                    <a:pt x="95" y="789"/>
                  </a:lnTo>
                  <a:cubicBezTo>
                    <a:pt x="0" y="915"/>
                    <a:pt x="0" y="1135"/>
                    <a:pt x="95" y="1261"/>
                  </a:cubicBezTo>
                  <a:cubicBezTo>
                    <a:pt x="158" y="1340"/>
                    <a:pt x="252" y="1379"/>
                    <a:pt x="343" y="1379"/>
                  </a:cubicBezTo>
                  <a:cubicBezTo>
                    <a:pt x="434" y="1379"/>
                    <a:pt x="520" y="1340"/>
                    <a:pt x="567" y="1261"/>
                  </a:cubicBezTo>
                  <a:lnTo>
                    <a:pt x="1292" y="568"/>
                  </a:lnTo>
                  <a:cubicBezTo>
                    <a:pt x="1418" y="442"/>
                    <a:pt x="1418" y="190"/>
                    <a:pt x="1292" y="96"/>
                  </a:cubicBezTo>
                  <a:cubicBezTo>
                    <a:pt x="1229" y="32"/>
                    <a:pt x="1142" y="1"/>
                    <a:pt x="1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85"/>
            <p:cNvSpPr/>
            <p:nvPr/>
          </p:nvSpPr>
          <p:spPr>
            <a:xfrm>
              <a:off x="3860400" y="3306025"/>
              <a:ext cx="105550" cy="104800"/>
            </a:xfrm>
            <a:custGeom>
              <a:avLst/>
              <a:gdLst/>
              <a:ahLst/>
              <a:cxnLst/>
              <a:rect l="l" t="t" r="r" b="b"/>
              <a:pathLst>
                <a:path w="4222" h="4192" extrusionOk="0">
                  <a:moveTo>
                    <a:pt x="2489" y="1"/>
                  </a:moveTo>
                  <a:cubicBezTo>
                    <a:pt x="2048" y="1"/>
                    <a:pt x="1639" y="285"/>
                    <a:pt x="1481" y="726"/>
                  </a:cubicBezTo>
                  <a:lnTo>
                    <a:pt x="1418" y="726"/>
                  </a:lnTo>
                  <a:cubicBezTo>
                    <a:pt x="662" y="726"/>
                    <a:pt x="0" y="1356"/>
                    <a:pt x="0" y="2080"/>
                  </a:cubicBezTo>
                  <a:cubicBezTo>
                    <a:pt x="0" y="2836"/>
                    <a:pt x="630" y="3467"/>
                    <a:pt x="1418" y="3467"/>
                  </a:cubicBezTo>
                  <a:lnTo>
                    <a:pt x="1481" y="3467"/>
                  </a:lnTo>
                  <a:cubicBezTo>
                    <a:pt x="1639" y="3845"/>
                    <a:pt x="2017" y="4191"/>
                    <a:pt x="2489" y="4191"/>
                  </a:cubicBezTo>
                  <a:lnTo>
                    <a:pt x="4222" y="4191"/>
                  </a:lnTo>
                  <a:lnTo>
                    <a:pt x="42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85"/>
            <p:cNvSpPr/>
            <p:nvPr/>
          </p:nvSpPr>
          <p:spPr>
            <a:xfrm>
              <a:off x="4050225" y="3254050"/>
              <a:ext cx="35450" cy="208750"/>
            </a:xfrm>
            <a:custGeom>
              <a:avLst/>
              <a:gdLst/>
              <a:ahLst/>
              <a:cxnLst/>
              <a:rect l="l" t="t" r="r" b="b"/>
              <a:pathLst>
                <a:path w="1418" h="8350" extrusionOk="0">
                  <a:moveTo>
                    <a:pt x="725" y="1"/>
                  </a:moveTo>
                  <a:cubicBezTo>
                    <a:pt x="315" y="1"/>
                    <a:pt x="0" y="316"/>
                    <a:pt x="0" y="694"/>
                  </a:cubicBezTo>
                  <a:lnTo>
                    <a:pt x="0" y="7625"/>
                  </a:lnTo>
                  <a:cubicBezTo>
                    <a:pt x="0" y="8034"/>
                    <a:pt x="315" y="8349"/>
                    <a:pt x="725" y="8349"/>
                  </a:cubicBezTo>
                  <a:cubicBezTo>
                    <a:pt x="1134" y="8286"/>
                    <a:pt x="1418" y="8003"/>
                    <a:pt x="1418" y="7625"/>
                  </a:cubicBezTo>
                  <a:lnTo>
                    <a:pt x="1418" y="694"/>
                  </a:lnTo>
                  <a:cubicBezTo>
                    <a:pt x="1418" y="316"/>
                    <a:pt x="1103"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85"/>
            <p:cNvSpPr/>
            <p:nvPr/>
          </p:nvSpPr>
          <p:spPr>
            <a:xfrm>
              <a:off x="3912375" y="3426550"/>
              <a:ext cx="51225" cy="69325"/>
            </a:xfrm>
            <a:custGeom>
              <a:avLst/>
              <a:gdLst/>
              <a:ahLst/>
              <a:cxnLst/>
              <a:rect l="l" t="t" r="r" b="b"/>
              <a:pathLst>
                <a:path w="2049" h="2773" extrusionOk="0">
                  <a:moveTo>
                    <a:pt x="1" y="0"/>
                  </a:moveTo>
                  <a:lnTo>
                    <a:pt x="1" y="1764"/>
                  </a:lnTo>
                  <a:cubicBezTo>
                    <a:pt x="1" y="2363"/>
                    <a:pt x="473" y="2773"/>
                    <a:pt x="1040" y="2773"/>
                  </a:cubicBezTo>
                  <a:cubicBezTo>
                    <a:pt x="1607" y="2773"/>
                    <a:pt x="2048" y="2300"/>
                    <a:pt x="2048" y="1764"/>
                  </a:cubicBezTo>
                  <a:lnTo>
                    <a:pt x="2048" y="32"/>
                  </a:lnTo>
                  <a:lnTo>
                    <a:pt x="316"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85"/>
            <p:cNvSpPr/>
            <p:nvPr/>
          </p:nvSpPr>
          <p:spPr>
            <a:xfrm>
              <a:off x="3982475" y="3275325"/>
              <a:ext cx="52000" cy="163850"/>
            </a:xfrm>
            <a:custGeom>
              <a:avLst/>
              <a:gdLst/>
              <a:ahLst/>
              <a:cxnLst/>
              <a:rect l="l" t="t" r="r" b="b"/>
              <a:pathLst>
                <a:path w="2080" h="6554" extrusionOk="0">
                  <a:moveTo>
                    <a:pt x="2080" y="0"/>
                  </a:moveTo>
                  <a:lnTo>
                    <a:pt x="1765" y="315"/>
                  </a:lnTo>
                  <a:cubicBezTo>
                    <a:pt x="1292" y="788"/>
                    <a:pt x="662" y="1071"/>
                    <a:pt x="1" y="1166"/>
                  </a:cubicBezTo>
                  <a:lnTo>
                    <a:pt x="1" y="5419"/>
                  </a:lnTo>
                  <a:cubicBezTo>
                    <a:pt x="662" y="5482"/>
                    <a:pt x="1292" y="5766"/>
                    <a:pt x="1765" y="6238"/>
                  </a:cubicBezTo>
                  <a:lnTo>
                    <a:pt x="2080" y="6553"/>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0" name="Google Shape;7580;p85"/>
          <p:cNvGrpSpPr/>
          <p:nvPr/>
        </p:nvGrpSpPr>
        <p:grpSpPr>
          <a:xfrm>
            <a:off x="5300541" y="3196800"/>
            <a:ext cx="351024" cy="350079"/>
            <a:chOff x="3859600" y="3591950"/>
            <a:chExt cx="296975" cy="296175"/>
          </a:xfrm>
        </p:grpSpPr>
        <p:sp>
          <p:nvSpPr>
            <p:cNvPr id="7581" name="Google Shape;7581;p85"/>
            <p:cNvSpPr/>
            <p:nvPr/>
          </p:nvSpPr>
          <p:spPr>
            <a:xfrm>
              <a:off x="4034450" y="3766000"/>
              <a:ext cx="122125" cy="122125"/>
            </a:xfrm>
            <a:custGeom>
              <a:avLst/>
              <a:gdLst/>
              <a:ahLst/>
              <a:cxnLst/>
              <a:rect l="l" t="t" r="r" b="b"/>
              <a:pathLst>
                <a:path w="4885" h="4885" extrusionOk="0">
                  <a:moveTo>
                    <a:pt x="2395" y="1324"/>
                  </a:moveTo>
                  <a:cubicBezTo>
                    <a:pt x="2616" y="1324"/>
                    <a:pt x="2773" y="1482"/>
                    <a:pt x="2773" y="1702"/>
                  </a:cubicBezTo>
                  <a:lnTo>
                    <a:pt x="2773" y="2049"/>
                  </a:lnTo>
                  <a:lnTo>
                    <a:pt x="3120" y="2049"/>
                  </a:lnTo>
                  <a:cubicBezTo>
                    <a:pt x="3309" y="2049"/>
                    <a:pt x="3466" y="2206"/>
                    <a:pt x="3466" y="2395"/>
                  </a:cubicBezTo>
                  <a:cubicBezTo>
                    <a:pt x="3466" y="2584"/>
                    <a:pt x="3309" y="2742"/>
                    <a:pt x="3120" y="2742"/>
                  </a:cubicBezTo>
                  <a:lnTo>
                    <a:pt x="2395" y="2742"/>
                  </a:lnTo>
                  <a:cubicBezTo>
                    <a:pt x="2206" y="2742"/>
                    <a:pt x="2049" y="2584"/>
                    <a:pt x="2049" y="2395"/>
                  </a:cubicBezTo>
                  <a:lnTo>
                    <a:pt x="2049" y="1702"/>
                  </a:lnTo>
                  <a:cubicBezTo>
                    <a:pt x="2049" y="1482"/>
                    <a:pt x="2206" y="1324"/>
                    <a:pt x="2395" y="1324"/>
                  </a:cubicBezTo>
                  <a:close/>
                  <a:moveTo>
                    <a:pt x="2458" y="1"/>
                  </a:moveTo>
                  <a:cubicBezTo>
                    <a:pt x="1104" y="1"/>
                    <a:pt x="1" y="1103"/>
                    <a:pt x="1" y="2427"/>
                  </a:cubicBezTo>
                  <a:cubicBezTo>
                    <a:pt x="1" y="3781"/>
                    <a:pt x="1104" y="4884"/>
                    <a:pt x="2458" y="4884"/>
                  </a:cubicBezTo>
                  <a:cubicBezTo>
                    <a:pt x="3782" y="4884"/>
                    <a:pt x="4884" y="3781"/>
                    <a:pt x="4884" y="2427"/>
                  </a:cubicBezTo>
                  <a:cubicBezTo>
                    <a:pt x="4853" y="1072"/>
                    <a:pt x="3782"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85"/>
            <p:cNvSpPr/>
            <p:nvPr/>
          </p:nvSpPr>
          <p:spPr>
            <a:xfrm>
              <a:off x="3860400" y="3679375"/>
              <a:ext cx="260725" cy="173300"/>
            </a:xfrm>
            <a:custGeom>
              <a:avLst/>
              <a:gdLst/>
              <a:ahLst/>
              <a:cxnLst/>
              <a:rect l="l" t="t" r="r" b="b"/>
              <a:pathLst>
                <a:path w="10429" h="6932" extrusionOk="0">
                  <a:moveTo>
                    <a:pt x="2426" y="662"/>
                  </a:moveTo>
                  <a:cubicBezTo>
                    <a:pt x="2647" y="662"/>
                    <a:pt x="2804" y="819"/>
                    <a:pt x="2804" y="1008"/>
                  </a:cubicBezTo>
                  <a:cubicBezTo>
                    <a:pt x="2804" y="1197"/>
                    <a:pt x="2647" y="1355"/>
                    <a:pt x="2426" y="1355"/>
                  </a:cubicBezTo>
                  <a:lnTo>
                    <a:pt x="1733" y="1355"/>
                  </a:lnTo>
                  <a:cubicBezTo>
                    <a:pt x="1544" y="1355"/>
                    <a:pt x="1387" y="1197"/>
                    <a:pt x="1387" y="1008"/>
                  </a:cubicBezTo>
                  <a:cubicBezTo>
                    <a:pt x="1387" y="819"/>
                    <a:pt x="1544" y="662"/>
                    <a:pt x="1733" y="662"/>
                  </a:cubicBezTo>
                  <a:close/>
                  <a:moveTo>
                    <a:pt x="4537" y="662"/>
                  </a:moveTo>
                  <a:cubicBezTo>
                    <a:pt x="4726" y="662"/>
                    <a:pt x="4884" y="819"/>
                    <a:pt x="4884" y="1008"/>
                  </a:cubicBezTo>
                  <a:cubicBezTo>
                    <a:pt x="4884" y="1197"/>
                    <a:pt x="4695" y="1355"/>
                    <a:pt x="4537" y="1355"/>
                  </a:cubicBezTo>
                  <a:lnTo>
                    <a:pt x="3812" y="1355"/>
                  </a:lnTo>
                  <a:cubicBezTo>
                    <a:pt x="3623" y="1355"/>
                    <a:pt x="3466" y="1197"/>
                    <a:pt x="3466" y="1008"/>
                  </a:cubicBezTo>
                  <a:cubicBezTo>
                    <a:pt x="3466" y="819"/>
                    <a:pt x="3623" y="662"/>
                    <a:pt x="3812" y="662"/>
                  </a:cubicBezTo>
                  <a:close/>
                  <a:moveTo>
                    <a:pt x="6648" y="662"/>
                  </a:moveTo>
                  <a:cubicBezTo>
                    <a:pt x="6837" y="662"/>
                    <a:pt x="6994" y="819"/>
                    <a:pt x="6994" y="1008"/>
                  </a:cubicBezTo>
                  <a:cubicBezTo>
                    <a:pt x="6994" y="1197"/>
                    <a:pt x="6837" y="1355"/>
                    <a:pt x="6648" y="1355"/>
                  </a:cubicBezTo>
                  <a:lnTo>
                    <a:pt x="5955" y="1355"/>
                  </a:lnTo>
                  <a:cubicBezTo>
                    <a:pt x="5734" y="1355"/>
                    <a:pt x="5577" y="1197"/>
                    <a:pt x="5577" y="1008"/>
                  </a:cubicBezTo>
                  <a:cubicBezTo>
                    <a:pt x="5577" y="819"/>
                    <a:pt x="5734" y="662"/>
                    <a:pt x="5955" y="662"/>
                  </a:cubicBezTo>
                  <a:close/>
                  <a:moveTo>
                    <a:pt x="8727" y="662"/>
                  </a:moveTo>
                  <a:cubicBezTo>
                    <a:pt x="8948" y="662"/>
                    <a:pt x="9105" y="819"/>
                    <a:pt x="9105" y="1008"/>
                  </a:cubicBezTo>
                  <a:cubicBezTo>
                    <a:pt x="9105" y="1197"/>
                    <a:pt x="8948" y="1355"/>
                    <a:pt x="8727" y="1355"/>
                  </a:cubicBezTo>
                  <a:lnTo>
                    <a:pt x="8034" y="1355"/>
                  </a:lnTo>
                  <a:cubicBezTo>
                    <a:pt x="7845" y="1355"/>
                    <a:pt x="7688" y="1197"/>
                    <a:pt x="7688" y="1008"/>
                  </a:cubicBezTo>
                  <a:cubicBezTo>
                    <a:pt x="7688" y="819"/>
                    <a:pt x="7845" y="662"/>
                    <a:pt x="8034" y="662"/>
                  </a:cubicBezTo>
                  <a:close/>
                  <a:moveTo>
                    <a:pt x="2426" y="2080"/>
                  </a:moveTo>
                  <a:cubicBezTo>
                    <a:pt x="2647" y="2080"/>
                    <a:pt x="2804" y="2237"/>
                    <a:pt x="2804" y="2426"/>
                  </a:cubicBezTo>
                  <a:cubicBezTo>
                    <a:pt x="2804" y="2647"/>
                    <a:pt x="2647" y="2773"/>
                    <a:pt x="2426" y="2773"/>
                  </a:cubicBezTo>
                  <a:lnTo>
                    <a:pt x="1733" y="2773"/>
                  </a:lnTo>
                  <a:cubicBezTo>
                    <a:pt x="1544" y="2773"/>
                    <a:pt x="1387" y="2647"/>
                    <a:pt x="1387" y="2426"/>
                  </a:cubicBezTo>
                  <a:cubicBezTo>
                    <a:pt x="1387" y="2206"/>
                    <a:pt x="1544" y="2080"/>
                    <a:pt x="1733" y="2080"/>
                  </a:cubicBezTo>
                  <a:close/>
                  <a:moveTo>
                    <a:pt x="4537" y="2080"/>
                  </a:moveTo>
                  <a:cubicBezTo>
                    <a:pt x="4726" y="2080"/>
                    <a:pt x="4884" y="2237"/>
                    <a:pt x="4884" y="2426"/>
                  </a:cubicBezTo>
                  <a:cubicBezTo>
                    <a:pt x="4884" y="2647"/>
                    <a:pt x="4695" y="2773"/>
                    <a:pt x="4537" y="2773"/>
                  </a:cubicBezTo>
                  <a:lnTo>
                    <a:pt x="3812" y="2773"/>
                  </a:lnTo>
                  <a:cubicBezTo>
                    <a:pt x="3623" y="2773"/>
                    <a:pt x="3466" y="2647"/>
                    <a:pt x="3466" y="2426"/>
                  </a:cubicBezTo>
                  <a:cubicBezTo>
                    <a:pt x="3466" y="2206"/>
                    <a:pt x="3623" y="2080"/>
                    <a:pt x="3812" y="2080"/>
                  </a:cubicBezTo>
                  <a:close/>
                  <a:moveTo>
                    <a:pt x="6648" y="2080"/>
                  </a:moveTo>
                  <a:cubicBezTo>
                    <a:pt x="6837" y="2080"/>
                    <a:pt x="6994" y="2237"/>
                    <a:pt x="6994" y="2426"/>
                  </a:cubicBezTo>
                  <a:cubicBezTo>
                    <a:pt x="6994" y="2647"/>
                    <a:pt x="6837" y="2773"/>
                    <a:pt x="6648" y="2773"/>
                  </a:cubicBezTo>
                  <a:lnTo>
                    <a:pt x="5955" y="2773"/>
                  </a:lnTo>
                  <a:cubicBezTo>
                    <a:pt x="5734" y="2773"/>
                    <a:pt x="5577" y="2647"/>
                    <a:pt x="5577" y="2426"/>
                  </a:cubicBezTo>
                  <a:cubicBezTo>
                    <a:pt x="5577" y="2206"/>
                    <a:pt x="5734" y="2080"/>
                    <a:pt x="5955" y="2080"/>
                  </a:cubicBezTo>
                  <a:close/>
                  <a:moveTo>
                    <a:pt x="8727" y="2080"/>
                  </a:moveTo>
                  <a:cubicBezTo>
                    <a:pt x="8948" y="2080"/>
                    <a:pt x="9105" y="2237"/>
                    <a:pt x="9105" y="2426"/>
                  </a:cubicBezTo>
                  <a:cubicBezTo>
                    <a:pt x="9105" y="2647"/>
                    <a:pt x="8948" y="2773"/>
                    <a:pt x="8727" y="2773"/>
                  </a:cubicBezTo>
                  <a:lnTo>
                    <a:pt x="8034" y="2773"/>
                  </a:lnTo>
                  <a:cubicBezTo>
                    <a:pt x="7845" y="2773"/>
                    <a:pt x="7688" y="2647"/>
                    <a:pt x="7688" y="2426"/>
                  </a:cubicBezTo>
                  <a:cubicBezTo>
                    <a:pt x="7688" y="2206"/>
                    <a:pt x="7845" y="2080"/>
                    <a:pt x="8034" y="2080"/>
                  </a:cubicBezTo>
                  <a:close/>
                  <a:moveTo>
                    <a:pt x="2426" y="3466"/>
                  </a:moveTo>
                  <a:cubicBezTo>
                    <a:pt x="2647" y="3466"/>
                    <a:pt x="2804" y="3623"/>
                    <a:pt x="2804" y="3812"/>
                  </a:cubicBezTo>
                  <a:cubicBezTo>
                    <a:pt x="2804" y="4001"/>
                    <a:pt x="2647" y="4159"/>
                    <a:pt x="2426" y="4159"/>
                  </a:cubicBezTo>
                  <a:lnTo>
                    <a:pt x="1733" y="4159"/>
                  </a:lnTo>
                  <a:cubicBezTo>
                    <a:pt x="1544" y="4159"/>
                    <a:pt x="1387" y="4001"/>
                    <a:pt x="1387" y="3812"/>
                  </a:cubicBezTo>
                  <a:cubicBezTo>
                    <a:pt x="1387" y="3623"/>
                    <a:pt x="1544" y="3466"/>
                    <a:pt x="1733" y="3466"/>
                  </a:cubicBezTo>
                  <a:close/>
                  <a:moveTo>
                    <a:pt x="4537" y="3466"/>
                  </a:moveTo>
                  <a:cubicBezTo>
                    <a:pt x="4726" y="3466"/>
                    <a:pt x="4884" y="3623"/>
                    <a:pt x="4884" y="3812"/>
                  </a:cubicBezTo>
                  <a:cubicBezTo>
                    <a:pt x="4884" y="4001"/>
                    <a:pt x="4695" y="4159"/>
                    <a:pt x="4537" y="4159"/>
                  </a:cubicBezTo>
                  <a:lnTo>
                    <a:pt x="3812" y="4159"/>
                  </a:lnTo>
                  <a:cubicBezTo>
                    <a:pt x="3623" y="4159"/>
                    <a:pt x="3466" y="4001"/>
                    <a:pt x="3466" y="3812"/>
                  </a:cubicBezTo>
                  <a:cubicBezTo>
                    <a:pt x="3466" y="3623"/>
                    <a:pt x="3623" y="3466"/>
                    <a:pt x="3812" y="3466"/>
                  </a:cubicBezTo>
                  <a:close/>
                  <a:moveTo>
                    <a:pt x="6648" y="3466"/>
                  </a:moveTo>
                  <a:cubicBezTo>
                    <a:pt x="6837" y="3466"/>
                    <a:pt x="6994" y="3623"/>
                    <a:pt x="6994" y="3812"/>
                  </a:cubicBezTo>
                  <a:cubicBezTo>
                    <a:pt x="6994" y="4001"/>
                    <a:pt x="6837" y="4159"/>
                    <a:pt x="6648" y="4159"/>
                  </a:cubicBezTo>
                  <a:lnTo>
                    <a:pt x="5955" y="4159"/>
                  </a:lnTo>
                  <a:cubicBezTo>
                    <a:pt x="5734" y="4159"/>
                    <a:pt x="5577" y="4001"/>
                    <a:pt x="5577" y="3812"/>
                  </a:cubicBezTo>
                  <a:cubicBezTo>
                    <a:pt x="5577" y="3623"/>
                    <a:pt x="5734" y="3466"/>
                    <a:pt x="5955" y="3466"/>
                  </a:cubicBezTo>
                  <a:close/>
                  <a:moveTo>
                    <a:pt x="2426" y="4852"/>
                  </a:moveTo>
                  <a:cubicBezTo>
                    <a:pt x="2647" y="4852"/>
                    <a:pt x="2804" y="5010"/>
                    <a:pt x="2804" y="5199"/>
                  </a:cubicBezTo>
                  <a:cubicBezTo>
                    <a:pt x="2804" y="5388"/>
                    <a:pt x="2647" y="5545"/>
                    <a:pt x="2426" y="5545"/>
                  </a:cubicBezTo>
                  <a:lnTo>
                    <a:pt x="1733" y="5545"/>
                  </a:lnTo>
                  <a:cubicBezTo>
                    <a:pt x="1544" y="5545"/>
                    <a:pt x="1387" y="5388"/>
                    <a:pt x="1387" y="5199"/>
                  </a:cubicBezTo>
                  <a:cubicBezTo>
                    <a:pt x="1387" y="5010"/>
                    <a:pt x="1544" y="4852"/>
                    <a:pt x="1733" y="4852"/>
                  </a:cubicBezTo>
                  <a:close/>
                  <a:moveTo>
                    <a:pt x="4537" y="4852"/>
                  </a:moveTo>
                  <a:cubicBezTo>
                    <a:pt x="4726" y="4852"/>
                    <a:pt x="4884" y="5010"/>
                    <a:pt x="4884" y="5199"/>
                  </a:cubicBezTo>
                  <a:cubicBezTo>
                    <a:pt x="4884" y="5388"/>
                    <a:pt x="4695" y="5545"/>
                    <a:pt x="4537" y="5545"/>
                  </a:cubicBezTo>
                  <a:lnTo>
                    <a:pt x="3812" y="5545"/>
                  </a:lnTo>
                  <a:cubicBezTo>
                    <a:pt x="3623" y="5545"/>
                    <a:pt x="3466" y="5388"/>
                    <a:pt x="3466" y="5199"/>
                  </a:cubicBezTo>
                  <a:cubicBezTo>
                    <a:pt x="3466" y="5010"/>
                    <a:pt x="3623" y="4852"/>
                    <a:pt x="3812" y="4852"/>
                  </a:cubicBezTo>
                  <a:close/>
                  <a:moveTo>
                    <a:pt x="0" y="0"/>
                  </a:moveTo>
                  <a:lnTo>
                    <a:pt x="0" y="5892"/>
                  </a:lnTo>
                  <a:cubicBezTo>
                    <a:pt x="0" y="6459"/>
                    <a:pt x="473" y="6931"/>
                    <a:pt x="1071" y="6931"/>
                  </a:cubicBezTo>
                  <a:lnTo>
                    <a:pt x="6490" y="6931"/>
                  </a:lnTo>
                  <a:cubicBezTo>
                    <a:pt x="6364" y="6616"/>
                    <a:pt x="6301" y="6270"/>
                    <a:pt x="6301" y="5892"/>
                  </a:cubicBezTo>
                  <a:cubicBezTo>
                    <a:pt x="6301" y="5797"/>
                    <a:pt x="6333" y="5671"/>
                    <a:pt x="6333" y="5545"/>
                  </a:cubicBezTo>
                  <a:lnTo>
                    <a:pt x="5955" y="5545"/>
                  </a:lnTo>
                  <a:cubicBezTo>
                    <a:pt x="5734" y="5545"/>
                    <a:pt x="5577" y="5388"/>
                    <a:pt x="5577" y="5199"/>
                  </a:cubicBezTo>
                  <a:cubicBezTo>
                    <a:pt x="5577" y="5010"/>
                    <a:pt x="5734" y="4852"/>
                    <a:pt x="5955" y="4852"/>
                  </a:cubicBezTo>
                  <a:lnTo>
                    <a:pt x="6490" y="4852"/>
                  </a:lnTo>
                  <a:cubicBezTo>
                    <a:pt x="6931" y="3623"/>
                    <a:pt x="8066" y="2741"/>
                    <a:pt x="9420" y="2741"/>
                  </a:cubicBezTo>
                  <a:cubicBezTo>
                    <a:pt x="9767" y="2741"/>
                    <a:pt x="10113" y="2836"/>
                    <a:pt x="10428" y="2962"/>
                  </a:cubicBezTo>
                  <a:lnTo>
                    <a:pt x="104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85"/>
            <p:cNvSpPr/>
            <p:nvPr/>
          </p:nvSpPr>
          <p:spPr>
            <a:xfrm>
              <a:off x="3859600" y="3591950"/>
              <a:ext cx="261525" cy="70900"/>
            </a:xfrm>
            <a:custGeom>
              <a:avLst/>
              <a:gdLst/>
              <a:ahLst/>
              <a:cxnLst/>
              <a:rect l="l" t="t" r="r" b="b"/>
              <a:pathLst>
                <a:path w="10461" h="2836" extrusionOk="0">
                  <a:moveTo>
                    <a:pt x="1734" y="0"/>
                  </a:moveTo>
                  <a:cubicBezTo>
                    <a:pt x="1513" y="0"/>
                    <a:pt x="1356" y="158"/>
                    <a:pt x="1356" y="347"/>
                  </a:cubicBezTo>
                  <a:lnTo>
                    <a:pt x="1356" y="693"/>
                  </a:lnTo>
                  <a:lnTo>
                    <a:pt x="1009" y="693"/>
                  </a:lnTo>
                  <a:cubicBezTo>
                    <a:pt x="410" y="693"/>
                    <a:pt x="1" y="1166"/>
                    <a:pt x="1" y="1733"/>
                  </a:cubicBezTo>
                  <a:lnTo>
                    <a:pt x="1" y="2836"/>
                  </a:lnTo>
                  <a:lnTo>
                    <a:pt x="10429" y="2836"/>
                  </a:lnTo>
                  <a:lnTo>
                    <a:pt x="10429" y="1733"/>
                  </a:lnTo>
                  <a:lnTo>
                    <a:pt x="10460" y="1733"/>
                  </a:lnTo>
                  <a:cubicBezTo>
                    <a:pt x="10460" y="1134"/>
                    <a:pt x="9988" y="693"/>
                    <a:pt x="9421" y="693"/>
                  </a:cubicBezTo>
                  <a:lnTo>
                    <a:pt x="9074" y="693"/>
                  </a:lnTo>
                  <a:lnTo>
                    <a:pt x="9074" y="347"/>
                  </a:lnTo>
                  <a:cubicBezTo>
                    <a:pt x="9074" y="158"/>
                    <a:pt x="8917" y="0"/>
                    <a:pt x="8728" y="0"/>
                  </a:cubicBezTo>
                  <a:cubicBezTo>
                    <a:pt x="8539" y="0"/>
                    <a:pt x="8381" y="158"/>
                    <a:pt x="8381" y="347"/>
                  </a:cubicBezTo>
                  <a:lnTo>
                    <a:pt x="8381" y="693"/>
                  </a:lnTo>
                  <a:lnTo>
                    <a:pt x="6995" y="693"/>
                  </a:lnTo>
                  <a:lnTo>
                    <a:pt x="6995" y="347"/>
                  </a:lnTo>
                  <a:cubicBezTo>
                    <a:pt x="6995" y="158"/>
                    <a:pt x="6837" y="0"/>
                    <a:pt x="6648" y="0"/>
                  </a:cubicBezTo>
                  <a:cubicBezTo>
                    <a:pt x="6459" y="0"/>
                    <a:pt x="6302" y="158"/>
                    <a:pt x="6302" y="347"/>
                  </a:cubicBezTo>
                  <a:lnTo>
                    <a:pt x="6302" y="693"/>
                  </a:lnTo>
                  <a:lnTo>
                    <a:pt x="4159" y="693"/>
                  </a:lnTo>
                  <a:lnTo>
                    <a:pt x="4159" y="347"/>
                  </a:lnTo>
                  <a:cubicBezTo>
                    <a:pt x="4159" y="158"/>
                    <a:pt x="4002" y="0"/>
                    <a:pt x="3813" y="0"/>
                  </a:cubicBezTo>
                  <a:cubicBezTo>
                    <a:pt x="3624" y="0"/>
                    <a:pt x="3466" y="158"/>
                    <a:pt x="3466" y="347"/>
                  </a:cubicBezTo>
                  <a:lnTo>
                    <a:pt x="3466" y="693"/>
                  </a:lnTo>
                  <a:lnTo>
                    <a:pt x="2080" y="693"/>
                  </a:lnTo>
                  <a:lnTo>
                    <a:pt x="2080" y="347"/>
                  </a:lnTo>
                  <a:cubicBezTo>
                    <a:pt x="2080" y="158"/>
                    <a:pt x="1923"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84" name="Google Shape;7584;p85"/>
          <p:cNvGrpSpPr/>
          <p:nvPr/>
        </p:nvGrpSpPr>
        <p:grpSpPr>
          <a:xfrm>
            <a:off x="5301014" y="3672883"/>
            <a:ext cx="350079" cy="350079"/>
            <a:chOff x="3860400" y="3955025"/>
            <a:chExt cx="296175" cy="296175"/>
          </a:xfrm>
        </p:grpSpPr>
        <p:sp>
          <p:nvSpPr>
            <p:cNvPr id="7585" name="Google Shape;7585;p85"/>
            <p:cNvSpPr/>
            <p:nvPr/>
          </p:nvSpPr>
          <p:spPr>
            <a:xfrm>
              <a:off x="3973825" y="3955025"/>
              <a:ext cx="68525" cy="68550"/>
            </a:xfrm>
            <a:custGeom>
              <a:avLst/>
              <a:gdLst/>
              <a:ahLst/>
              <a:cxnLst/>
              <a:rect l="l" t="t" r="r" b="b"/>
              <a:pathLst>
                <a:path w="2741" h="2742" extrusionOk="0">
                  <a:moveTo>
                    <a:pt x="1355" y="1"/>
                  </a:moveTo>
                  <a:cubicBezTo>
                    <a:pt x="630" y="1"/>
                    <a:pt x="0" y="631"/>
                    <a:pt x="0" y="1387"/>
                  </a:cubicBezTo>
                  <a:cubicBezTo>
                    <a:pt x="0" y="2112"/>
                    <a:pt x="630" y="2742"/>
                    <a:pt x="1355" y="2742"/>
                  </a:cubicBezTo>
                  <a:cubicBezTo>
                    <a:pt x="2111" y="2742"/>
                    <a:pt x="2741" y="2112"/>
                    <a:pt x="2741" y="1387"/>
                  </a:cubicBezTo>
                  <a:cubicBezTo>
                    <a:pt x="2741" y="631"/>
                    <a:pt x="2142"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85"/>
            <p:cNvSpPr/>
            <p:nvPr/>
          </p:nvSpPr>
          <p:spPr>
            <a:xfrm>
              <a:off x="3947025" y="4021975"/>
              <a:ext cx="122125" cy="71700"/>
            </a:xfrm>
            <a:custGeom>
              <a:avLst/>
              <a:gdLst/>
              <a:ahLst/>
              <a:cxnLst/>
              <a:rect l="l" t="t" r="r" b="b"/>
              <a:pathLst>
                <a:path w="4885" h="2868" extrusionOk="0">
                  <a:moveTo>
                    <a:pt x="820" y="1"/>
                  </a:moveTo>
                  <a:cubicBezTo>
                    <a:pt x="316" y="442"/>
                    <a:pt x="1" y="1104"/>
                    <a:pt x="1" y="1797"/>
                  </a:cubicBezTo>
                  <a:lnTo>
                    <a:pt x="1" y="2521"/>
                  </a:lnTo>
                  <a:cubicBezTo>
                    <a:pt x="1" y="2710"/>
                    <a:pt x="158" y="2868"/>
                    <a:pt x="347" y="2868"/>
                  </a:cubicBezTo>
                  <a:lnTo>
                    <a:pt x="4506" y="2868"/>
                  </a:lnTo>
                  <a:cubicBezTo>
                    <a:pt x="4727" y="2868"/>
                    <a:pt x="4884" y="2710"/>
                    <a:pt x="4884" y="2521"/>
                  </a:cubicBezTo>
                  <a:lnTo>
                    <a:pt x="4884" y="1860"/>
                  </a:lnTo>
                  <a:cubicBezTo>
                    <a:pt x="4884" y="1135"/>
                    <a:pt x="4569" y="473"/>
                    <a:pt x="4034" y="32"/>
                  </a:cubicBezTo>
                  <a:cubicBezTo>
                    <a:pt x="3655" y="473"/>
                    <a:pt x="3120" y="788"/>
                    <a:pt x="2427" y="788"/>
                  </a:cubicBezTo>
                  <a:cubicBezTo>
                    <a:pt x="1797" y="788"/>
                    <a:pt x="1198" y="473"/>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85"/>
            <p:cNvSpPr/>
            <p:nvPr/>
          </p:nvSpPr>
          <p:spPr>
            <a:xfrm>
              <a:off x="4086450" y="4145650"/>
              <a:ext cx="70125" cy="104775"/>
            </a:xfrm>
            <a:custGeom>
              <a:avLst/>
              <a:gdLst/>
              <a:ahLst/>
              <a:cxnLst/>
              <a:rect l="l" t="t" r="r" b="b"/>
              <a:pathLst>
                <a:path w="2805" h="4191" extrusionOk="0">
                  <a:moveTo>
                    <a:pt x="0" y="0"/>
                  </a:moveTo>
                  <a:lnTo>
                    <a:pt x="0" y="4190"/>
                  </a:lnTo>
                  <a:lnTo>
                    <a:pt x="2458" y="4190"/>
                  </a:lnTo>
                  <a:cubicBezTo>
                    <a:pt x="2647" y="4190"/>
                    <a:pt x="2804" y="4033"/>
                    <a:pt x="2804" y="3844"/>
                  </a:cubicBezTo>
                  <a:lnTo>
                    <a:pt x="2804" y="315"/>
                  </a:lnTo>
                  <a:cubicBezTo>
                    <a:pt x="2773" y="158"/>
                    <a:pt x="2647"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85"/>
            <p:cNvSpPr/>
            <p:nvPr/>
          </p:nvSpPr>
          <p:spPr>
            <a:xfrm>
              <a:off x="3860400" y="4180300"/>
              <a:ext cx="70125" cy="70125"/>
            </a:xfrm>
            <a:custGeom>
              <a:avLst/>
              <a:gdLst/>
              <a:ahLst/>
              <a:cxnLst/>
              <a:rect l="l" t="t" r="r" b="b"/>
              <a:pathLst>
                <a:path w="2805" h="2805" extrusionOk="0">
                  <a:moveTo>
                    <a:pt x="347" y="0"/>
                  </a:moveTo>
                  <a:cubicBezTo>
                    <a:pt x="158" y="0"/>
                    <a:pt x="0" y="189"/>
                    <a:pt x="0" y="347"/>
                  </a:cubicBezTo>
                  <a:lnTo>
                    <a:pt x="0" y="2458"/>
                  </a:lnTo>
                  <a:cubicBezTo>
                    <a:pt x="0" y="2678"/>
                    <a:pt x="158" y="2804"/>
                    <a:pt x="347" y="2804"/>
                  </a:cubicBezTo>
                  <a:lnTo>
                    <a:pt x="2804" y="2804"/>
                  </a:ln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85"/>
            <p:cNvSpPr/>
            <p:nvPr/>
          </p:nvSpPr>
          <p:spPr>
            <a:xfrm>
              <a:off x="3947025" y="4111775"/>
              <a:ext cx="122125" cy="139425"/>
            </a:xfrm>
            <a:custGeom>
              <a:avLst/>
              <a:gdLst/>
              <a:ahLst/>
              <a:cxnLst/>
              <a:rect l="l" t="t" r="r" b="b"/>
              <a:pathLst>
                <a:path w="4885" h="5577" extrusionOk="0">
                  <a:moveTo>
                    <a:pt x="2466" y="1377"/>
                  </a:moveTo>
                  <a:cubicBezTo>
                    <a:pt x="2522" y="1377"/>
                    <a:pt x="2582" y="1392"/>
                    <a:pt x="2647" y="1418"/>
                  </a:cubicBezTo>
                  <a:cubicBezTo>
                    <a:pt x="2742" y="1450"/>
                    <a:pt x="2836" y="1607"/>
                    <a:pt x="2836" y="1733"/>
                  </a:cubicBezTo>
                  <a:lnTo>
                    <a:pt x="2836" y="3497"/>
                  </a:lnTo>
                  <a:lnTo>
                    <a:pt x="3183" y="3497"/>
                  </a:lnTo>
                  <a:cubicBezTo>
                    <a:pt x="3372" y="3497"/>
                    <a:pt x="3529" y="3655"/>
                    <a:pt x="3529" y="3844"/>
                  </a:cubicBezTo>
                  <a:cubicBezTo>
                    <a:pt x="3529" y="4033"/>
                    <a:pt x="3340" y="4159"/>
                    <a:pt x="3151" y="4159"/>
                  </a:cubicBezTo>
                  <a:lnTo>
                    <a:pt x="1765" y="4159"/>
                  </a:lnTo>
                  <a:cubicBezTo>
                    <a:pt x="1576" y="4159"/>
                    <a:pt x="1419" y="4002"/>
                    <a:pt x="1419" y="3812"/>
                  </a:cubicBezTo>
                  <a:cubicBezTo>
                    <a:pt x="1419" y="3623"/>
                    <a:pt x="1576" y="3466"/>
                    <a:pt x="1765" y="3466"/>
                  </a:cubicBezTo>
                  <a:lnTo>
                    <a:pt x="2112" y="3466"/>
                  </a:lnTo>
                  <a:lnTo>
                    <a:pt x="2112" y="2552"/>
                  </a:lnTo>
                  <a:lnTo>
                    <a:pt x="1986" y="2678"/>
                  </a:lnTo>
                  <a:cubicBezTo>
                    <a:pt x="1938" y="2726"/>
                    <a:pt x="1852" y="2749"/>
                    <a:pt x="1765" y="2749"/>
                  </a:cubicBezTo>
                  <a:cubicBezTo>
                    <a:pt x="1679" y="2749"/>
                    <a:pt x="1592" y="2726"/>
                    <a:pt x="1545" y="2678"/>
                  </a:cubicBezTo>
                  <a:cubicBezTo>
                    <a:pt x="1419" y="2552"/>
                    <a:pt x="1419" y="2300"/>
                    <a:pt x="1545" y="2206"/>
                  </a:cubicBezTo>
                  <a:lnTo>
                    <a:pt x="2238" y="1481"/>
                  </a:lnTo>
                  <a:cubicBezTo>
                    <a:pt x="2312" y="1407"/>
                    <a:pt x="2385" y="1377"/>
                    <a:pt x="2466" y="1377"/>
                  </a:cubicBezTo>
                  <a:close/>
                  <a:moveTo>
                    <a:pt x="347" y="0"/>
                  </a:moveTo>
                  <a:cubicBezTo>
                    <a:pt x="158" y="0"/>
                    <a:pt x="1" y="158"/>
                    <a:pt x="1" y="347"/>
                  </a:cubicBezTo>
                  <a:lnTo>
                    <a:pt x="1" y="5577"/>
                  </a:lnTo>
                  <a:lnTo>
                    <a:pt x="4853" y="5577"/>
                  </a:lnTo>
                  <a:cubicBezTo>
                    <a:pt x="4884" y="3245"/>
                    <a:pt x="4884" y="2678"/>
                    <a:pt x="4884" y="347"/>
                  </a:cubicBezTo>
                  <a:cubicBezTo>
                    <a:pt x="4884" y="158"/>
                    <a:pt x="4727" y="0"/>
                    <a:pt x="45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0" name="Google Shape;7590;p85"/>
          <p:cNvGrpSpPr/>
          <p:nvPr/>
        </p:nvGrpSpPr>
        <p:grpSpPr>
          <a:xfrm>
            <a:off x="7516230" y="2749281"/>
            <a:ext cx="355664" cy="349133"/>
            <a:chOff x="5716825" y="3235950"/>
            <a:chExt cx="300900" cy="295375"/>
          </a:xfrm>
        </p:grpSpPr>
        <p:sp>
          <p:nvSpPr>
            <p:cNvPr id="7591" name="Google Shape;7591;p85"/>
            <p:cNvSpPr/>
            <p:nvPr/>
          </p:nvSpPr>
          <p:spPr>
            <a:xfrm>
              <a:off x="5716825" y="3309975"/>
              <a:ext cx="137075" cy="146525"/>
            </a:xfrm>
            <a:custGeom>
              <a:avLst/>
              <a:gdLst/>
              <a:ahLst/>
              <a:cxnLst/>
              <a:rect l="l" t="t" r="r" b="b"/>
              <a:pathLst>
                <a:path w="5483" h="5861" extrusionOk="0">
                  <a:moveTo>
                    <a:pt x="2584" y="1"/>
                  </a:moveTo>
                  <a:lnTo>
                    <a:pt x="410" y="2206"/>
                  </a:lnTo>
                  <a:cubicBezTo>
                    <a:pt x="1" y="2615"/>
                    <a:pt x="1" y="3277"/>
                    <a:pt x="410" y="3655"/>
                  </a:cubicBezTo>
                  <a:lnTo>
                    <a:pt x="2584" y="5860"/>
                  </a:lnTo>
                  <a:lnTo>
                    <a:pt x="3781" y="4632"/>
                  </a:lnTo>
                  <a:cubicBezTo>
                    <a:pt x="3844" y="4584"/>
                    <a:pt x="3939" y="4561"/>
                    <a:pt x="4029" y="4561"/>
                  </a:cubicBezTo>
                  <a:cubicBezTo>
                    <a:pt x="4120" y="4561"/>
                    <a:pt x="4206" y="4584"/>
                    <a:pt x="4254" y="4632"/>
                  </a:cubicBezTo>
                  <a:lnTo>
                    <a:pt x="4726" y="5104"/>
                  </a:lnTo>
                  <a:cubicBezTo>
                    <a:pt x="4789" y="5167"/>
                    <a:pt x="4884" y="5199"/>
                    <a:pt x="4974" y="5199"/>
                  </a:cubicBezTo>
                  <a:cubicBezTo>
                    <a:pt x="5065" y="5199"/>
                    <a:pt x="5152" y="5167"/>
                    <a:pt x="5199" y="5104"/>
                  </a:cubicBezTo>
                  <a:cubicBezTo>
                    <a:pt x="5325" y="5010"/>
                    <a:pt x="5325" y="4758"/>
                    <a:pt x="5199" y="4632"/>
                  </a:cubicBezTo>
                  <a:lnTo>
                    <a:pt x="4726" y="4159"/>
                  </a:lnTo>
                  <a:cubicBezTo>
                    <a:pt x="4632" y="4065"/>
                    <a:pt x="4632" y="3813"/>
                    <a:pt x="4726" y="3687"/>
                  </a:cubicBezTo>
                  <a:lnTo>
                    <a:pt x="5482" y="2962"/>
                  </a:lnTo>
                  <a:lnTo>
                    <a:pt x="5010" y="2489"/>
                  </a:lnTo>
                  <a:lnTo>
                    <a:pt x="4789" y="2710"/>
                  </a:lnTo>
                  <a:cubicBezTo>
                    <a:pt x="4584" y="2915"/>
                    <a:pt x="4317" y="3017"/>
                    <a:pt x="4049" y="3017"/>
                  </a:cubicBezTo>
                  <a:cubicBezTo>
                    <a:pt x="3781" y="3017"/>
                    <a:pt x="3513" y="2915"/>
                    <a:pt x="3309" y="2710"/>
                  </a:cubicBezTo>
                  <a:cubicBezTo>
                    <a:pt x="2930" y="2332"/>
                    <a:pt x="2930" y="1670"/>
                    <a:pt x="3309" y="1261"/>
                  </a:cubicBezTo>
                  <a:lnTo>
                    <a:pt x="3561" y="1040"/>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85"/>
            <p:cNvSpPr/>
            <p:nvPr/>
          </p:nvSpPr>
          <p:spPr>
            <a:xfrm>
              <a:off x="5794025" y="3235950"/>
              <a:ext cx="145725" cy="133900"/>
            </a:xfrm>
            <a:custGeom>
              <a:avLst/>
              <a:gdLst/>
              <a:ahLst/>
              <a:cxnLst/>
              <a:rect l="l" t="t" r="r" b="b"/>
              <a:pathLst>
                <a:path w="5829" h="5356" extrusionOk="0">
                  <a:moveTo>
                    <a:pt x="2926" y="0"/>
                  </a:moveTo>
                  <a:cubicBezTo>
                    <a:pt x="2662" y="0"/>
                    <a:pt x="2394" y="95"/>
                    <a:pt x="2205" y="284"/>
                  </a:cubicBezTo>
                  <a:lnTo>
                    <a:pt x="0" y="2457"/>
                  </a:lnTo>
                  <a:lnTo>
                    <a:pt x="1229" y="3686"/>
                  </a:lnTo>
                  <a:cubicBezTo>
                    <a:pt x="1323" y="3781"/>
                    <a:pt x="1323" y="4033"/>
                    <a:pt x="1229" y="4127"/>
                  </a:cubicBezTo>
                  <a:lnTo>
                    <a:pt x="725" y="4600"/>
                  </a:lnTo>
                  <a:cubicBezTo>
                    <a:pt x="630" y="4726"/>
                    <a:pt x="630" y="4978"/>
                    <a:pt x="725" y="5072"/>
                  </a:cubicBezTo>
                  <a:cubicBezTo>
                    <a:pt x="788" y="5135"/>
                    <a:pt x="882" y="5167"/>
                    <a:pt x="977" y="5167"/>
                  </a:cubicBezTo>
                  <a:cubicBezTo>
                    <a:pt x="1071" y="5167"/>
                    <a:pt x="1166" y="5135"/>
                    <a:pt x="1229" y="5072"/>
                  </a:cubicBezTo>
                  <a:lnTo>
                    <a:pt x="1701" y="4600"/>
                  </a:lnTo>
                  <a:cubicBezTo>
                    <a:pt x="1749" y="4553"/>
                    <a:pt x="1835" y="4529"/>
                    <a:pt x="1926" y="4529"/>
                  </a:cubicBezTo>
                  <a:cubicBezTo>
                    <a:pt x="2016" y="4529"/>
                    <a:pt x="2111" y="4553"/>
                    <a:pt x="2174" y="4600"/>
                  </a:cubicBezTo>
                  <a:lnTo>
                    <a:pt x="2898" y="5356"/>
                  </a:lnTo>
                  <a:lnTo>
                    <a:pt x="3371" y="4883"/>
                  </a:lnTo>
                  <a:lnTo>
                    <a:pt x="3151" y="4663"/>
                  </a:lnTo>
                  <a:cubicBezTo>
                    <a:pt x="2741" y="4253"/>
                    <a:pt x="2741" y="3592"/>
                    <a:pt x="3151" y="3214"/>
                  </a:cubicBezTo>
                  <a:cubicBezTo>
                    <a:pt x="3340" y="3009"/>
                    <a:pt x="3607" y="2906"/>
                    <a:pt x="3875" y="2906"/>
                  </a:cubicBezTo>
                  <a:cubicBezTo>
                    <a:pt x="4143" y="2906"/>
                    <a:pt x="4411" y="3009"/>
                    <a:pt x="4600" y="3214"/>
                  </a:cubicBezTo>
                  <a:lnTo>
                    <a:pt x="4852" y="3434"/>
                  </a:lnTo>
                  <a:lnTo>
                    <a:pt x="5828" y="2457"/>
                  </a:lnTo>
                  <a:lnTo>
                    <a:pt x="3623" y="284"/>
                  </a:lnTo>
                  <a:cubicBezTo>
                    <a:pt x="3450" y="95"/>
                    <a:pt x="3190" y="0"/>
                    <a:pt x="29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85"/>
            <p:cNvSpPr/>
            <p:nvPr/>
          </p:nvSpPr>
          <p:spPr>
            <a:xfrm>
              <a:off x="5880650" y="3309975"/>
              <a:ext cx="137075" cy="145725"/>
            </a:xfrm>
            <a:custGeom>
              <a:avLst/>
              <a:gdLst/>
              <a:ahLst/>
              <a:cxnLst/>
              <a:rect l="l" t="t" r="r" b="b"/>
              <a:pathLst>
                <a:path w="5483" h="5829" extrusionOk="0">
                  <a:moveTo>
                    <a:pt x="2899" y="1"/>
                  </a:moveTo>
                  <a:lnTo>
                    <a:pt x="1702" y="1229"/>
                  </a:lnTo>
                  <a:cubicBezTo>
                    <a:pt x="1639" y="1292"/>
                    <a:pt x="1544" y="1324"/>
                    <a:pt x="1450" y="1324"/>
                  </a:cubicBezTo>
                  <a:cubicBezTo>
                    <a:pt x="1355" y="1324"/>
                    <a:pt x="1261" y="1292"/>
                    <a:pt x="1198" y="1229"/>
                  </a:cubicBezTo>
                  <a:lnTo>
                    <a:pt x="725" y="757"/>
                  </a:lnTo>
                  <a:cubicBezTo>
                    <a:pt x="678" y="694"/>
                    <a:pt x="591" y="662"/>
                    <a:pt x="501" y="662"/>
                  </a:cubicBezTo>
                  <a:cubicBezTo>
                    <a:pt x="410" y="662"/>
                    <a:pt x="316" y="694"/>
                    <a:pt x="253" y="757"/>
                  </a:cubicBezTo>
                  <a:cubicBezTo>
                    <a:pt x="158" y="883"/>
                    <a:pt x="158" y="1103"/>
                    <a:pt x="253" y="1229"/>
                  </a:cubicBezTo>
                  <a:lnTo>
                    <a:pt x="725" y="1702"/>
                  </a:lnTo>
                  <a:cubicBezTo>
                    <a:pt x="851" y="1828"/>
                    <a:pt x="851" y="2048"/>
                    <a:pt x="725" y="2174"/>
                  </a:cubicBezTo>
                  <a:lnTo>
                    <a:pt x="1" y="2899"/>
                  </a:lnTo>
                  <a:lnTo>
                    <a:pt x="473" y="3372"/>
                  </a:lnTo>
                  <a:lnTo>
                    <a:pt x="694" y="3151"/>
                  </a:lnTo>
                  <a:cubicBezTo>
                    <a:pt x="898" y="2946"/>
                    <a:pt x="1166" y="2844"/>
                    <a:pt x="1434" y="2844"/>
                  </a:cubicBezTo>
                  <a:cubicBezTo>
                    <a:pt x="1702" y="2844"/>
                    <a:pt x="1970" y="2946"/>
                    <a:pt x="2174" y="3151"/>
                  </a:cubicBezTo>
                  <a:cubicBezTo>
                    <a:pt x="2552" y="3529"/>
                    <a:pt x="2552" y="4222"/>
                    <a:pt x="2174" y="4600"/>
                  </a:cubicBezTo>
                  <a:lnTo>
                    <a:pt x="1922" y="4852"/>
                  </a:lnTo>
                  <a:lnTo>
                    <a:pt x="2899" y="5829"/>
                  </a:lnTo>
                  <a:lnTo>
                    <a:pt x="5073" y="3655"/>
                  </a:lnTo>
                  <a:cubicBezTo>
                    <a:pt x="5482" y="3277"/>
                    <a:pt x="5482" y="2615"/>
                    <a:pt x="5073" y="2206"/>
                  </a:cubicBezTo>
                  <a:lnTo>
                    <a:pt x="28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85"/>
            <p:cNvSpPr/>
            <p:nvPr/>
          </p:nvSpPr>
          <p:spPr>
            <a:xfrm>
              <a:off x="5794025" y="3396625"/>
              <a:ext cx="147300" cy="134700"/>
            </a:xfrm>
            <a:custGeom>
              <a:avLst/>
              <a:gdLst/>
              <a:ahLst/>
              <a:cxnLst/>
              <a:rect l="l" t="t" r="r" b="b"/>
              <a:pathLst>
                <a:path w="5892" h="5388" extrusionOk="0">
                  <a:moveTo>
                    <a:pt x="2993" y="0"/>
                  </a:moveTo>
                  <a:lnTo>
                    <a:pt x="2520" y="473"/>
                  </a:lnTo>
                  <a:lnTo>
                    <a:pt x="2741" y="725"/>
                  </a:lnTo>
                  <a:cubicBezTo>
                    <a:pt x="3151" y="1103"/>
                    <a:pt x="3151" y="1764"/>
                    <a:pt x="2741" y="2174"/>
                  </a:cubicBezTo>
                  <a:cubicBezTo>
                    <a:pt x="2505" y="2363"/>
                    <a:pt x="2221" y="2457"/>
                    <a:pt x="1949" y="2457"/>
                  </a:cubicBezTo>
                  <a:cubicBezTo>
                    <a:pt x="1678" y="2457"/>
                    <a:pt x="1418" y="2363"/>
                    <a:pt x="1229" y="2174"/>
                  </a:cubicBezTo>
                  <a:lnTo>
                    <a:pt x="977" y="1922"/>
                  </a:lnTo>
                  <a:lnTo>
                    <a:pt x="0" y="2930"/>
                  </a:lnTo>
                  <a:lnTo>
                    <a:pt x="2205" y="5072"/>
                  </a:lnTo>
                  <a:cubicBezTo>
                    <a:pt x="2394" y="5293"/>
                    <a:pt x="2678" y="5387"/>
                    <a:pt x="2930" y="5387"/>
                  </a:cubicBezTo>
                  <a:cubicBezTo>
                    <a:pt x="3214" y="5387"/>
                    <a:pt x="3497" y="5293"/>
                    <a:pt x="3686" y="5072"/>
                  </a:cubicBezTo>
                  <a:lnTo>
                    <a:pt x="5891" y="2930"/>
                  </a:lnTo>
                  <a:lnTo>
                    <a:pt x="4663" y="1701"/>
                  </a:lnTo>
                  <a:cubicBezTo>
                    <a:pt x="4568" y="1575"/>
                    <a:pt x="4568" y="1355"/>
                    <a:pt x="4663" y="1229"/>
                  </a:cubicBezTo>
                  <a:lnTo>
                    <a:pt x="5167" y="756"/>
                  </a:lnTo>
                  <a:cubicBezTo>
                    <a:pt x="5261" y="630"/>
                    <a:pt x="5261" y="410"/>
                    <a:pt x="5167" y="284"/>
                  </a:cubicBezTo>
                  <a:cubicBezTo>
                    <a:pt x="5104" y="221"/>
                    <a:pt x="5009" y="189"/>
                    <a:pt x="4915" y="189"/>
                  </a:cubicBezTo>
                  <a:cubicBezTo>
                    <a:pt x="4820" y="189"/>
                    <a:pt x="4726" y="221"/>
                    <a:pt x="4663" y="284"/>
                  </a:cubicBezTo>
                  <a:lnTo>
                    <a:pt x="4190" y="756"/>
                  </a:lnTo>
                  <a:cubicBezTo>
                    <a:pt x="4143" y="819"/>
                    <a:pt x="4056" y="851"/>
                    <a:pt x="3966" y="851"/>
                  </a:cubicBezTo>
                  <a:cubicBezTo>
                    <a:pt x="3875" y="851"/>
                    <a:pt x="3781" y="819"/>
                    <a:pt x="3718" y="756"/>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95" name="Google Shape;7595;p85"/>
          <p:cNvGrpSpPr/>
          <p:nvPr/>
        </p:nvGrpSpPr>
        <p:grpSpPr>
          <a:xfrm>
            <a:off x="7529261" y="3207969"/>
            <a:ext cx="329601" cy="327739"/>
            <a:chOff x="5727850" y="3609275"/>
            <a:chExt cx="278850" cy="277275"/>
          </a:xfrm>
        </p:grpSpPr>
        <p:sp>
          <p:nvSpPr>
            <p:cNvPr id="7596" name="Google Shape;7596;p85"/>
            <p:cNvSpPr/>
            <p:nvPr/>
          </p:nvSpPr>
          <p:spPr>
            <a:xfrm>
              <a:off x="5884600" y="3765225"/>
              <a:ext cx="122100" cy="121325"/>
            </a:xfrm>
            <a:custGeom>
              <a:avLst/>
              <a:gdLst/>
              <a:ahLst/>
              <a:cxnLst/>
              <a:rect l="l" t="t" r="r" b="b"/>
              <a:pathLst>
                <a:path w="4884" h="4853" extrusionOk="0">
                  <a:moveTo>
                    <a:pt x="2426" y="662"/>
                  </a:moveTo>
                  <a:cubicBezTo>
                    <a:pt x="2646" y="662"/>
                    <a:pt x="2804" y="819"/>
                    <a:pt x="2804" y="1008"/>
                  </a:cubicBezTo>
                  <a:cubicBezTo>
                    <a:pt x="2804" y="1197"/>
                    <a:pt x="2646" y="1355"/>
                    <a:pt x="2426" y="1355"/>
                  </a:cubicBezTo>
                  <a:cubicBezTo>
                    <a:pt x="2237" y="1355"/>
                    <a:pt x="2079" y="1197"/>
                    <a:pt x="2079" y="1008"/>
                  </a:cubicBezTo>
                  <a:cubicBezTo>
                    <a:pt x="2079" y="819"/>
                    <a:pt x="2237" y="662"/>
                    <a:pt x="2426" y="662"/>
                  </a:cubicBezTo>
                  <a:close/>
                  <a:moveTo>
                    <a:pt x="2426" y="1670"/>
                  </a:moveTo>
                  <a:cubicBezTo>
                    <a:pt x="2646" y="1670"/>
                    <a:pt x="2804" y="1828"/>
                    <a:pt x="2804" y="2048"/>
                  </a:cubicBezTo>
                  <a:lnTo>
                    <a:pt x="2804" y="3781"/>
                  </a:lnTo>
                  <a:cubicBezTo>
                    <a:pt x="2804" y="3970"/>
                    <a:pt x="2646" y="4127"/>
                    <a:pt x="2426" y="4127"/>
                  </a:cubicBezTo>
                  <a:cubicBezTo>
                    <a:pt x="2237" y="4127"/>
                    <a:pt x="2079" y="3970"/>
                    <a:pt x="2079" y="3781"/>
                  </a:cubicBezTo>
                  <a:lnTo>
                    <a:pt x="2079" y="2048"/>
                  </a:lnTo>
                  <a:cubicBezTo>
                    <a:pt x="2079" y="1828"/>
                    <a:pt x="2237" y="1670"/>
                    <a:pt x="2426" y="1670"/>
                  </a:cubicBezTo>
                  <a:close/>
                  <a:moveTo>
                    <a:pt x="2426" y="0"/>
                  </a:moveTo>
                  <a:cubicBezTo>
                    <a:pt x="1103" y="0"/>
                    <a:pt x="0" y="1103"/>
                    <a:pt x="0" y="2426"/>
                  </a:cubicBezTo>
                  <a:cubicBezTo>
                    <a:pt x="0" y="3749"/>
                    <a:pt x="1103" y="4852"/>
                    <a:pt x="2426" y="4852"/>
                  </a:cubicBezTo>
                  <a:cubicBezTo>
                    <a:pt x="3781" y="4852"/>
                    <a:pt x="4883" y="3749"/>
                    <a:pt x="4883" y="2426"/>
                  </a:cubicBezTo>
                  <a:cubicBezTo>
                    <a:pt x="4883" y="1040"/>
                    <a:pt x="3781" y="0"/>
                    <a:pt x="24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85"/>
            <p:cNvSpPr/>
            <p:nvPr/>
          </p:nvSpPr>
          <p:spPr>
            <a:xfrm>
              <a:off x="5727850" y="3669125"/>
              <a:ext cx="35475" cy="216625"/>
            </a:xfrm>
            <a:custGeom>
              <a:avLst/>
              <a:gdLst/>
              <a:ahLst/>
              <a:cxnLst/>
              <a:rect l="l" t="t" r="r" b="b"/>
              <a:pathLst>
                <a:path w="1419" h="8665" extrusionOk="0">
                  <a:moveTo>
                    <a:pt x="32" y="1"/>
                  </a:moveTo>
                  <a:lnTo>
                    <a:pt x="32" y="7310"/>
                  </a:lnTo>
                  <a:cubicBezTo>
                    <a:pt x="1" y="8034"/>
                    <a:pt x="631" y="8665"/>
                    <a:pt x="1418" y="8665"/>
                  </a:cubicBezTo>
                  <a:lnTo>
                    <a:pt x="1418" y="347"/>
                  </a:lnTo>
                  <a:lnTo>
                    <a:pt x="1072" y="347"/>
                  </a:lnTo>
                  <a:cubicBezTo>
                    <a:pt x="662" y="347"/>
                    <a:pt x="316" y="253"/>
                    <a:pt x="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85"/>
            <p:cNvSpPr/>
            <p:nvPr/>
          </p:nvSpPr>
          <p:spPr>
            <a:xfrm>
              <a:off x="5779825" y="3677800"/>
              <a:ext cx="174900" cy="207950"/>
            </a:xfrm>
            <a:custGeom>
              <a:avLst/>
              <a:gdLst/>
              <a:ahLst/>
              <a:cxnLst/>
              <a:rect l="l" t="t" r="r" b="b"/>
              <a:pathLst>
                <a:path w="6996" h="8318" extrusionOk="0">
                  <a:moveTo>
                    <a:pt x="5262" y="693"/>
                  </a:moveTo>
                  <a:cubicBezTo>
                    <a:pt x="5451" y="693"/>
                    <a:pt x="5609" y="851"/>
                    <a:pt x="5609" y="1040"/>
                  </a:cubicBezTo>
                  <a:cubicBezTo>
                    <a:pt x="5609" y="1229"/>
                    <a:pt x="5451" y="1386"/>
                    <a:pt x="5262" y="1386"/>
                  </a:cubicBezTo>
                  <a:lnTo>
                    <a:pt x="1072" y="1386"/>
                  </a:lnTo>
                  <a:cubicBezTo>
                    <a:pt x="883" y="1386"/>
                    <a:pt x="726" y="1229"/>
                    <a:pt x="726" y="1040"/>
                  </a:cubicBezTo>
                  <a:cubicBezTo>
                    <a:pt x="726" y="851"/>
                    <a:pt x="883" y="693"/>
                    <a:pt x="1072" y="693"/>
                  </a:cubicBezTo>
                  <a:close/>
                  <a:moveTo>
                    <a:pt x="5262" y="2080"/>
                  </a:moveTo>
                  <a:cubicBezTo>
                    <a:pt x="5451" y="2080"/>
                    <a:pt x="5609" y="2237"/>
                    <a:pt x="5609" y="2426"/>
                  </a:cubicBezTo>
                  <a:cubicBezTo>
                    <a:pt x="5609" y="2615"/>
                    <a:pt x="5451" y="2773"/>
                    <a:pt x="5262" y="2773"/>
                  </a:cubicBezTo>
                  <a:lnTo>
                    <a:pt x="1072" y="2773"/>
                  </a:lnTo>
                  <a:cubicBezTo>
                    <a:pt x="883" y="2773"/>
                    <a:pt x="726" y="2615"/>
                    <a:pt x="726" y="2426"/>
                  </a:cubicBezTo>
                  <a:cubicBezTo>
                    <a:pt x="726" y="2237"/>
                    <a:pt x="883" y="2080"/>
                    <a:pt x="1072" y="2080"/>
                  </a:cubicBezTo>
                  <a:close/>
                  <a:moveTo>
                    <a:pt x="1" y="0"/>
                  </a:moveTo>
                  <a:lnTo>
                    <a:pt x="1" y="8318"/>
                  </a:lnTo>
                  <a:lnTo>
                    <a:pt x="4695" y="8318"/>
                  </a:lnTo>
                  <a:cubicBezTo>
                    <a:pt x="4002" y="7750"/>
                    <a:pt x="3498" y="6868"/>
                    <a:pt x="3498" y="5892"/>
                  </a:cubicBezTo>
                  <a:cubicBezTo>
                    <a:pt x="3498" y="5766"/>
                    <a:pt x="3561" y="5640"/>
                    <a:pt x="3561" y="5545"/>
                  </a:cubicBezTo>
                  <a:lnTo>
                    <a:pt x="1072" y="5545"/>
                  </a:lnTo>
                  <a:cubicBezTo>
                    <a:pt x="883" y="5545"/>
                    <a:pt x="726" y="5388"/>
                    <a:pt x="726" y="5167"/>
                  </a:cubicBezTo>
                  <a:lnTo>
                    <a:pt x="726" y="3812"/>
                  </a:lnTo>
                  <a:cubicBezTo>
                    <a:pt x="726" y="3592"/>
                    <a:pt x="883" y="3434"/>
                    <a:pt x="1072" y="3434"/>
                  </a:cubicBezTo>
                  <a:lnTo>
                    <a:pt x="4695" y="3434"/>
                  </a:lnTo>
                  <a:cubicBezTo>
                    <a:pt x="5199" y="3056"/>
                    <a:pt x="5861" y="2773"/>
                    <a:pt x="6617" y="2773"/>
                  </a:cubicBezTo>
                  <a:cubicBezTo>
                    <a:pt x="6743" y="2773"/>
                    <a:pt x="6869" y="2804"/>
                    <a:pt x="6995" y="2804"/>
                  </a:cubicBezTo>
                  <a:lnTo>
                    <a:pt x="69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85"/>
            <p:cNvSpPr/>
            <p:nvPr/>
          </p:nvSpPr>
          <p:spPr>
            <a:xfrm>
              <a:off x="5815275" y="3781750"/>
              <a:ext cx="66200" cy="17350"/>
            </a:xfrm>
            <a:custGeom>
              <a:avLst/>
              <a:gdLst/>
              <a:ahLst/>
              <a:cxnLst/>
              <a:rect l="l" t="t" r="r" b="b"/>
              <a:pathLst>
                <a:path w="2648" h="694" extrusionOk="0">
                  <a:moveTo>
                    <a:pt x="1" y="1"/>
                  </a:moveTo>
                  <a:lnTo>
                    <a:pt x="1" y="694"/>
                  </a:lnTo>
                  <a:lnTo>
                    <a:pt x="2301" y="694"/>
                  </a:lnTo>
                  <a:cubicBezTo>
                    <a:pt x="2364" y="473"/>
                    <a:pt x="2490" y="221"/>
                    <a:pt x="26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85"/>
            <p:cNvSpPr/>
            <p:nvPr/>
          </p:nvSpPr>
          <p:spPr>
            <a:xfrm>
              <a:off x="5727850" y="3609275"/>
              <a:ext cx="226075" cy="51225"/>
            </a:xfrm>
            <a:custGeom>
              <a:avLst/>
              <a:gdLst/>
              <a:ahLst/>
              <a:cxnLst/>
              <a:rect l="l" t="t" r="r" b="b"/>
              <a:pathLst>
                <a:path w="9043" h="2049" extrusionOk="0">
                  <a:moveTo>
                    <a:pt x="1072" y="0"/>
                  </a:moveTo>
                  <a:cubicBezTo>
                    <a:pt x="473" y="0"/>
                    <a:pt x="32" y="473"/>
                    <a:pt x="32" y="1040"/>
                  </a:cubicBezTo>
                  <a:cubicBezTo>
                    <a:pt x="1" y="1576"/>
                    <a:pt x="473" y="2048"/>
                    <a:pt x="1072" y="2048"/>
                  </a:cubicBezTo>
                  <a:lnTo>
                    <a:pt x="9043" y="2048"/>
                  </a:lnTo>
                  <a:cubicBezTo>
                    <a:pt x="8475" y="2048"/>
                    <a:pt x="8034" y="1576"/>
                    <a:pt x="8034" y="1040"/>
                  </a:cubicBezTo>
                  <a:cubicBezTo>
                    <a:pt x="8034" y="441"/>
                    <a:pt x="8507" y="0"/>
                    <a:pt x="90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1" name="Google Shape;7601;p85"/>
          <p:cNvGrpSpPr/>
          <p:nvPr/>
        </p:nvGrpSpPr>
        <p:grpSpPr>
          <a:xfrm>
            <a:off x="7540446" y="3673356"/>
            <a:ext cx="307231" cy="349133"/>
            <a:chOff x="5736525" y="3963700"/>
            <a:chExt cx="259925" cy="295375"/>
          </a:xfrm>
        </p:grpSpPr>
        <p:sp>
          <p:nvSpPr>
            <p:cNvPr id="7602" name="Google Shape;7602;p85"/>
            <p:cNvSpPr/>
            <p:nvPr/>
          </p:nvSpPr>
          <p:spPr>
            <a:xfrm>
              <a:off x="5736525" y="4153525"/>
              <a:ext cx="121300" cy="105550"/>
            </a:xfrm>
            <a:custGeom>
              <a:avLst/>
              <a:gdLst/>
              <a:ahLst/>
              <a:cxnLst/>
              <a:rect l="l" t="t" r="r" b="b"/>
              <a:pathLst>
                <a:path w="4852" h="4222" extrusionOk="0">
                  <a:moveTo>
                    <a:pt x="1733" y="0"/>
                  </a:moveTo>
                  <a:cubicBezTo>
                    <a:pt x="788" y="0"/>
                    <a:pt x="0" y="788"/>
                    <a:pt x="0" y="1733"/>
                  </a:cubicBezTo>
                  <a:lnTo>
                    <a:pt x="0" y="3875"/>
                  </a:lnTo>
                  <a:cubicBezTo>
                    <a:pt x="0" y="4064"/>
                    <a:pt x="158" y="4222"/>
                    <a:pt x="378" y="4222"/>
                  </a:cubicBezTo>
                  <a:lnTo>
                    <a:pt x="4852" y="4222"/>
                  </a:lnTo>
                  <a:lnTo>
                    <a:pt x="4852" y="2584"/>
                  </a:lnTo>
                  <a:lnTo>
                    <a:pt x="230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85"/>
            <p:cNvSpPr/>
            <p:nvPr/>
          </p:nvSpPr>
          <p:spPr>
            <a:xfrm>
              <a:off x="5833400" y="4168475"/>
              <a:ext cx="66975" cy="33900"/>
            </a:xfrm>
            <a:custGeom>
              <a:avLst/>
              <a:gdLst/>
              <a:ahLst/>
              <a:cxnLst/>
              <a:rect l="l" t="t" r="r" b="b"/>
              <a:pathLst>
                <a:path w="2679" h="1356" extrusionOk="0">
                  <a:moveTo>
                    <a:pt x="2678" y="1"/>
                  </a:moveTo>
                  <a:lnTo>
                    <a:pt x="2678" y="1"/>
                  </a:lnTo>
                  <a:cubicBezTo>
                    <a:pt x="2458" y="32"/>
                    <a:pt x="2237" y="127"/>
                    <a:pt x="1985" y="127"/>
                  </a:cubicBezTo>
                  <a:lnTo>
                    <a:pt x="662" y="127"/>
                  </a:lnTo>
                  <a:cubicBezTo>
                    <a:pt x="441" y="127"/>
                    <a:pt x="221" y="95"/>
                    <a:pt x="0" y="1"/>
                  </a:cubicBezTo>
                  <a:lnTo>
                    <a:pt x="0" y="1"/>
                  </a:lnTo>
                  <a:lnTo>
                    <a:pt x="1323" y="1355"/>
                  </a:lnTo>
                  <a:lnTo>
                    <a:pt x="26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85"/>
            <p:cNvSpPr/>
            <p:nvPr/>
          </p:nvSpPr>
          <p:spPr>
            <a:xfrm>
              <a:off x="5875925" y="4153525"/>
              <a:ext cx="120525" cy="105550"/>
            </a:xfrm>
            <a:custGeom>
              <a:avLst/>
              <a:gdLst/>
              <a:ahLst/>
              <a:cxnLst/>
              <a:rect l="l" t="t" r="r" b="b"/>
              <a:pathLst>
                <a:path w="4821" h="4222" extrusionOk="0">
                  <a:moveTo>
                    <a:pt x="2426" y="2048"/>
                  </a:moveTo>
                  <a:cubicBezTo>
                    <a:pt x="2615" y="2048"/>
                    <a:pt x="2773" y="2205"/>
                    <a:pt x="2773" y="2426"/>
                  </a:cubicBezTo>
                  <a:cubicBezTo>
                    <a:pt x="2773" y="2615"/>
                    <a:pt x="2615" y="2773"/>
                    <a:pt x="2426" y="2773"/>
                  </a:cubicBezTo>
                  <a:lnTo>
                    <a:pt x="1733" y="2773"/>
                  </a:lnTo>
                  <a:cubicBezTo>
                    <a:pt x="1513" y="2773"/>
                    <a:pt x="1355" y="2615"/>
                    <a:pt x="1355" y="2426"/>
                  </a:cubicBezTo>
                  <a:cubicBezTo>
                    <a:pt x="1355" y="2205"/>
                    <a:pt x="1513" y="2048"/>
                    <a:pt x="1733" y="2048"/>
                  </a:cubicBezTo>
                  <a:close/>
                  <a:moveTo>
                    <a:pt x="2552" y="0"/>
                  </a:moveTo>
                  <a:lnTo>
                    <a:pt x="1" y="2584"/>
                  </a:lnTo>
                  <a:lnTo>
                    <a:pt x="1" y="4222"/>
                  </a:lnTo>
                  <a:lnTo>
                    <a:pt x="4474" y="4222"/>
                  </a:lnTo>
                  <a:cubicBezTo>
                    <a:pt x="4663" y="4222"/>
                    <a:pt x="4821" y="4064"/>
                    <a:pt x="4821" y="3875"/>
                  </a:cubicBezTo>
                  <a:lnTo>
                    <a:pt x="4821" y="1733"/>
                  </a:lnTo>
                  <a:cubicBezTo>
                    <a:pt x="4821" y="788"/>
                    <a:pt x="4033" y="0"/>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85"/>
            <p:cNvSpPr/>
            <p:nvPr/>
          </p:nvSpPr>
          <p:spPr>
            <a:xfrm>
              <a:off x="5754625" y="3963700"/>
              <a:ext cx="224500" cy="154400"/>
            </a:xfrm>
            <a:custGeom>
              <a:avLst/>
              <a:gdLst/>
              <a:ahLst/>
              <a:cxnLst/>
              <a:rect l="l" t="t" r="r" b="b"/>
              <a:pathLst>
                <a:path w="8980" h="6176" extrusionOk="0">
                  <a:moveTo>
                    <a:pt x="3120" y="1"/>
                  </a:moveTo>
                  <a:cubicBezTo>
                    <a:pt x="1387" y="1"/>
                    <a:pt x="1" y="1418"/>
                    <a:pt x="1" y="3119"/>
                  </a:cubicBezTo>
                  <a:lnTo>
                    <a:pt x="1" y="4506"/>
                  </a:lnTo>
                  <a:cubicBezTo>
                    <a:pt x="1" y="5325"/>
                    <a:pt x="568" y="6018"/>
                    <a:pt x="1355" y="6175"/>
                  </a:cubicBezTo>
                  <a:lnTo>
                    <a:pt x="1355" y="2773"/>
                  </a:lnTo>
                  <a:lnTo>
                    <a:pt x="1009" y="2773"/>
                  </a:lnTo>
                  <a:cubicBezTo>
                    <a:pt x="914" y="2773"/>
                    <a:pt x="820" y="2804"/>
                    <a:pt x="694" y="2804"/>
                  </a:cubicBezTo>
                  <a:cubicBezTo>
                    <a:pt x="851" y="1607"/>
                    <a:pt x="1860" y="662"/>
                    <a:pt x="3120" y="662"/>
                  </a:cubicBezTo>
                  <a:lnTo>
                    <a:pt x="5861" y="662"/>
                  </a:lnTo>
                  <a:cubicBezTo>
                    <a:pt x="7089" y="662"/>
                    <a:pt x="8098" y="1607"/>
                    <a:pt x="8255" y="2804"/>
                  </a:cubicBezTo>
                  <a:cubicBezTo>
                    <a:pt x="8161" y="2773"/>
                    <a:pt x="8066" y="2773"/>
                    <a:pt x="7940" y="2773"/>
                  </a:cubicBezTo>
                  <a:lnTo>
                    <a:pt x="7593" y="2773"/>
                  </a:lnTo>
                  <a:lnTo>
                    <a:pt x="7593" y="6175"/>
                  </a:lnTo>
                  <a:cubicBezTo>
                    <a:pt x="8381" y="6018"/>
                    <a:pt x="8980" y="5325"/>
                    <a:pt x="8980" y="4506"/>
                  </a:cubicBezTo>
                  <a:lnTo>
                    <a:pt x="8980" y="3119"/>
                  </a:lnTo>
                  <a:cubicBezTo>
                    <a:pt x="8980" y="1387"/>
                    <a:pt x="7562" y="1"/>
                    <a:pt x="58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85"/>
            <p:cNvSpPr/>
            <p:nvPr/>
          </p:nvSpPr>
          <p:spPr>
            <a:xfrm>
              <a:off x="5806625" y="3998350"/>
              <a:ext cx="69325" cy="52025"/>
            </a:xfrm>
            <a:custGeom>
              <a:avLst/>
              <a:gdLst/>
              <a:ahLst/>
              <a:cxnLst/>
              <a:rect l="l" t="t" r="r" b="b"/>
              <a:pathLst>
                <a:path w="2773" h="2081" extrusionOk="0">
                  <a:moveTo>
                    <a:pt x="1733" y="1"/>
                  </a:moveTo>
                  <a:cubicBezTo>
                    <a:pt x="788" y="1"/>
                    <a:pt x="0" y="788"/>
                    <a:pt x="0" y="1733"/>
                  </a:cubicBezTo>
                  <a:lnTo>
                    <a:pt x="0" y="2080"/>
                  </a:lnTo>
                  <a:lnTo>
                    <a:pt x="1733" y="2080"/>
                  </a:lnTo>
                  <a:cubicBezTo>
                    <a:pt x="2300" y="2049"/>
                    <a:pt x="2773" y="1607"/>
                    <a:pt x="2773" y="1009"/>
                  </a:cubicBez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85"/>
            <p:cNvSpPr/>
            <p:nvPr/>
          </p:nvSpPr>
          <p:spPr>
            <a:xfrm>
              <a:off x="5893250" y="3999150"/>
              <a:ext cx="34675" cy="51225"/>
            </a:xfrm>
            <a:custGeom>
              <a:avLst/>
              <a:gdLst/>
              <a:ahLst/>
              <a:cxnLst/>
              <a:rect l="l" t="t" r="r" b="b"/>
              <a:pathLst>
                <a:path w="1387" h="2049" extrusionOk="0">
                  <a:moveTo>
                    <a:pt x="1" y="0"/>
                  </a:moveTo>
                  <a:lnTo>
                    <a:pt x="1" y="1040"/>
                  </a:lnTo>
                  <a:cubicBezTo>
                    <a:pt x="1" y="1607"/>
                    <a:pt x="473" y="2048"/>
                    <a:pt x="1040" y="2048"/>
                  </a:cubicBezTo>
                  <a:lnTo>
                    <a:pt x="1387" y="2048"/>
                  </a:lnTo>
                  <a:lnTo>
                    <a:pt x="1387" y="1701"/>
                  </a:lnTo>
                  <a:cubicBezTo>
                    <a:pt x="1387" y="882"/>
                    <a:pt x="788"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85"/>
            <p:cNvSpPr/>
            <p:nvPr/>
          </p:nvSpPr>
          <p:spPr>
            <a:xfrm>
              <a:off x="5806625" y="4049550"/>
              <a:ext cx="121300" cy="104000"/>
            </a:xfrm>
            <a:custGeom>
              <a:avLst/>
              <a:gdLst/>
              <a:ahLst/>
              <a:cxnLst/>
              <a:rect l="l" t="t" r="r" b="b"/>
              <a:pathLst>
                <a:path w="4852" h="4160" extrusionOk="0">
                  <a:moveTo>
                    <a:pt x="3119" y="1"/>
                  </a:moveTo>
                  <a:cubicBezTo>
                    <a:pt x="2804" y="442"/>
                    <a:pt x="2300" y="694"/>
                    <a:pt x="1733" y="694"/>
                  </a:cubicBezTo>
                  <a:lnTo>
                    <a:pt x="0" y="694"/>
                  </a:lnTo>
                  <a:lnTo>
                    <a:pt x="0" y="2426"/>
                  </a:lnTo>
                  <a:cubicBezTo>
                    <a:pt x="0" y="3372"/>
                    <a:pt x="788" y="4159"/>
                    <a:pt x="1733" y="4159"/>
                  </a:cubicBezTo>
                  <a:lnTo>
                    <a:pt x="3119" y="4159"/>
                  </a:lnTo>
                  <a:cubicBezTo>
                    <a:pt x="4064" y="4159"/>
                    <a:pt x="4852" y="3372"/>
                    <a:pt x="4852" y="2426"/>
                  </a:cubicBezTo>
                  <a:lnTo>
                    <a:pt x="4852" y="694"/>
                  </a:lnTo>
                  <a:lnTo>
                    <a:pt x="4505" y="694"/>
                  </a:lnTo>
                  <a:cubicBezTo>
                    <a:pt x="3938" y="694"/>
                    <a:pt x="3434" y="442"/>
                    <a:pt x="31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09" name="Google Shape;7609;p85"/>
          <p:cNvGrpSpPr/>
          <p:nvPr/>
        </p:nvGrpSpPr>
        <p:grpSpPr>
          <a:xfrm>
            <a:off x="6632026" y="4122683"/>
            <a:ext cx="351024" cy="350079"/>
            <a:chOff x="6553275" y="3604550"/>
            <a:chExt cx="296975" cy="296175"/>
          </a:xfrm>
        </p:grpSpPr>
        <p:sp>
          <p:nvSpPr>
            <p:cNvPr id="7610" name="Google Shape;7610;p85"/>
            <p:cNvSpPr/>
            <p:nvPr/>
          </p:nvSpPr>
          <p:spPr>
            <a:xfrm>
              <a:off x="6657250" y="3604550"/>
              <a:ext cx="86650" cy="86650"/>
            </a:xfrm>
            <a:custGeom>
              <a:avLst/>
              <a:gdLst/>
              <a:ahLst/>
              <a:cxnLst/>
              <a:rect l="l" t="t" r="r" b="b"/>
              <a:pathLst>
                <a:path w="3466" h="3466" extrusionOk="0">
                  <a:moveTo>
                    <a:pt x="1733" y="0"/>
                  </a:moveTo>
                  <a:cubicBezTo>
                    <a:pt x="788" y="0"/>
                    <a:pt x="0" y="788"/>
                    <a:pt x="0" y="1733"/>
                  </a:cubicBezTo>
                  <a:cubicBezTo>
                    <a:pt x="0" y="2678"/>
                    <a:pt x="788" y="3466"/>
                    <a:pt x="1733" y="3466"/>
                  </a:cubicBezTo>
                  <a:cubicBezTo>
                    <a:pt x="2678" y="3466"/>
                    <a:pt x="3466" y="2678"/>
                    <a:pt x="3466" y="1733"/>
                  </a:cubicBezTo>
                  <a:cubicBezTo>
                    <a:pt x="3466" y="788"/>
                    <a:pt x="2678"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85"/>
            <p:cNvSpPr/>
            <p:nvPr/>
          </p:nvSpPr>
          <p:spPr>
            <a:xfrm>
              <a:off x="6553275" y="3777825"/>
              <a:ext cx="296975" cy="122900"/>
            </a:xfrm>
            <a:custGeom>
              <a:avLst/>
              <a:gdLst/>
              <a:ahLst/>
              <a:cxnLst/>
              <a:rect l="l" t="t" r="r" b="b"/>
              <a:pathLst>
                <a:path w="11879" h="4916" extrusionOk="0">
                  <a:moveTo>
                    <a:pt x="694" y="0"/>
                  </a:moveTo>
                  <a:cubicBezTo>
                    <a:pt x="316" y="0"/>
                    <a:pt x="1" y="315"/>
                    <a:pt x="1" y="693"/>
                  </a:cubicBezTo>
                  <a:cubicBezTo>
                    <a:pt x="1" y="1103"/>
                    <a:pt x="316" y="1418"/>
                    <a:pt x="694" y="1418"/>
                  </a:cubicBezTo>
                  <a:lnTo>
                    <a:pt x="694" y="4569"/>
                  </a:lnTo>
                  <a:cubicBezTo>
                    <a:pt x="694" y="4758"/>
                    <a:pt x="851" y="4915"/>
                    <a:pt x="1040" y="4915"/>
                  </a:cubicBezTo>
                  <a:lnTo>
                    <a:pt x="10807" y="4915"/>
                  </a:lnTo>
                  <a:cubicBezTo>
                    <a:pt x="11028" y="4915"/>
                    <a:pt x="11185" y="4758"/>
                    <a:pt x="11185" y="4569"/>
                  </a:cubicBezTo>
                  <a:lnTo>
                    <a:pt x="11185" y="1418"/>
                  </a:lnTo>
                  <a:cubicBezTo>
                    <a:pt x="11563" y="1418"/>
                    <a:pt x="11878" y="1103"/>
                    <a:pt x="11878" y="693"/>
                  </a:cubicBezTo>
                  <a:cubicBezTo>
                    <a:pt x="11815" y="315"/>
                    <a:pt x="11500" y="0"/>
                    <a:pt x="111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85"/>
            <p:cNvSpPr/>
            <p:nvPr/>
          </p:nvSpPr>
          <p:spPr>
            <a:xfrm>
              <a:off x="6755700" y="3640000"/>
              <a:ext cx="74850" cy="121300"/>
            </a:xfrm>
            <a:custGeom>
              <a:avLst/>
              <a:gdLst/>
              <a:ahLst/>
              <a:cxnLst/>
              <a:rect l="l" t="t" r="r" b="b"/>
              <a:pathLst>
                <a:path w="2994" h="4852" extrusionOk="0">
                  <a:moveTo>
                    <a:pt x="190" y="0"/>
                  </a:moveTo>
                  <a:cubicBezTo>
                    <a:pt x="190" y="126"/>
                    <a:pt x="253" y="221"/>
                    <a:pt x="253" y="347"/>
                  </a:cubicBezTo>
                  <a:cubicBezTo>
                    <a:pt x="253" y="693"/>
                    <a:pt x="158" y="1071"/>
                    <a:pt x="1" y="1386"/>
                  </a:cubicBezTo>
                  <a:cubicBezTo>
                    <a:pt x="977" y="2079"/>
                    <a:pt x="1607" y="3182"/>
                    <a:pt x="1607" y="4474"/>
                  </a:cubicBezTo>
                  <a:lnTo>
                    <a:pt x="1607" y="4852"/>
                  </a:lnTo>
                  <a:lnTo>
                    <a:pt x="2994" y="4852"/>
                  </a:lnTo>
                  <a:lnTo>
                    <a:pt x="2489" y="756"/>
                  </a:lnTo>
                  <a:cubicBezTo>
                    <a:pt x="2363" y="315"/>
                    <a:pt x="1922"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85"/>
            <p:cNvSpPr/>
            <p:nvPr/>
          </p:nvSpPr>
          <p:spPr>
            <a:xfrm>
              <a:off x="6570600" y="3640000"/>
              <a:ext cx="74850" cy="121300"/>
            </a:xfrm>
            <a:custGeom>
              <a:avLst/>
              <a:gdLst/>
              <a:ahLst/>
              <a:cxnLst/>
              <a:rect l="l" t="t" r="r" b="b"/>
              <a:pathLst>
                <a:path w="2994" h="4852" extrusionOk="0">
                  <a:moveTo>
                    <a:pt x="1545" y="0"/>
                  </a:moveTo>
                  <a:cubicBezTo>
                    <a:pt x="1072" y="0"/>
                    <a:pt x="663" y="315"/>
                    <a:pt x="505" y="788"/>
                  </a:cubicBezTo>
                  <a:lnTo>
                    <a:pt x="1" y="4852"/>
                  </a:lnTo>
                  <a:lnTo>
                    <a:pt x="1356" y="4852"/>
                  </a:lnTo>
                  <a:lnTo>
                    <a:pt x="1356" y="4474"/>
                  </a:lnTo>
                  <a:lnTo>
                    <a:pt x="1387" y="4474"/>
                  </a:lnTo>
                  <a:cubicBezTo>
                    <a:pt x="1387" y="3182"/>
                    <a:pt x="2017" y="2048"/>
                    <a:pt x="2994" y="1386"/>
                  </a:cubicBezTo>
                  <a:cubicBezTo>
                    <a:pt x="2836" y="1071"/>
                    <a:pt x="2773" y="693"/>
                    <a:pt x="2773" y="347"/>
                  </a:cubicBezTo>
                  <a:cubicBezTo>
                    <a:pt x="2773" y="221"/>
                    <a:pt x="2773" y="95"/>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85"/>
            <p:cNvSpPr/>
            <p:nvPr/>
          </p:nvSpPr>
          <p:spPr>
            <a:xfrm>
              <a:off x="6707650" y="3688025"/>
              <a:ext cx="70925" cy="70925"/>
            </a:xfrm>
            <a:custGeom>
              <a:avLst/>
              <a:gdLst/>
              <a:ahLst/>
              <a:cxnLst/>
              <a:rect l="l" t="t" r="r" b="b"/>
              <a:pathLst>
                <a:path w="2837" h="2837" extrusionOk="0">
                  <a:moveTo>
                    <a:pt x="1482" y="1"/>
                  </a:moveTo>
                  <a:cubicBezTo>
                    <a:pt x="1450" y="32"/>
                    <a:pt x="1418" y="64"/>
                    <a:pt x="1324" y="127"/>
                  </a:cubicBezTo>
                  <a:cubicBezTo>
                    <a:pt x="1324" y="190"/>
                    <a:pt x="1292" y="253"/>
                    <a:pt x="1261" y="284"/>
                  </a:cubicBezTo>
                  <a:lnTo>
                    <a:pt x="1" y="1923"/>
                  </a:lnTo>
                  <a:lnTo>
                    <a:pt x="1" y="2836"/>
                  </a:lnTo>
                  <a:lnTo>
                    <a:pt x="2742" y="2836"/>
                  </a:lnTo>
                  <a:lnTo>
                    <a:pt x="2742" y="2553"/>
                  </a:lnTo>
                  <a:lnTo>
                    <a:pt x="2836" y="2553"/>
                  </a:lnTo>
                  <a:cubicBezTo>
                    <a:pt x="2836" y="1513"/>
                    <a:pt x="2332" y="599"/>
                    <a:pt x="14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85"/>
            <p:cNvSpPr/>
            <p:nvPr/>
          </p:nvSpPr>
          <p:spPr>
            <a:xfrm>
              <a:off x="6621025" y="3688825"/>
              <a:ext cx="70900" cy="73275"/>
            </a:xfrm>
            <a:custGeom>
              <a:avLst/>
              <a:gdLst/>
              <a:ahLst/>
              <a:cxnLst/>
              <a:rect l="l" t="t" r="r" b="b"/>
              <a:pathLst>
                <a:path w="2836" h="2931" extrusionOk="0">
                  <a:moveTo>
                    <a:pt x="1323" y="0"/>
                  </a:moveTo>
                  <a:cubicBezTo>
                    <a:pt x="536" y="567"/>
                    <a:pt x="0" y="1513"/>
                    <a:pt x="0" y="2584"/>
                  </a:cubicBezTo>
                  <a:lnTo>
                    <a:pt x="0" y="2930"/>
                  </a:lnTo>
                  <a:lnTo>
                    <a:pt x="2741" y="2930"/>
                  </a:lnTo>
                  <a:lnTo>
                    <a:pt x="2741" y="1922"/>
                  </a:lnTo>
                  <a:lnTo>
                    <a:pt x="2836" y="1922"/>
                  </a:lnTo>
                  <a:lnTo>
                    <a:pt x="1575" y="284"/>
                  </a:lnTo>
                  <a:cubicBezTo>
                    <a:pt x="1512" y="252"/>
                    <a:pt x="1512" y="158"/>
                    <a:pt x="1481" y="126"/>
                  </a:cubicBezTo>
                  <a:cubicBezTo>
                    <a:pt x="1449" y="95"/>
                    <a:pt x="1355" y="63"/>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6" name="Google Shape;7616;p85"/>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Business Icons</a:t>
            </a:r>
            <a:endParaRPr sz="2400">
              <a:solidFill>
                <a:schemeClr val="lt1"/>
              </a:solidFill>
            </a:endParaRPr>
          </a:p>
        </p:txBody>
      </p:sp>
      <p:sp>
        <p:nvSpPr>
          <p:cNvPr id="7617" name="Google Shape;7617;p85"/>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chemeClr val="lt1"/>
                </a:solidFill>
              </a:rPr>
              <a:t>Teamwork Icons</a:t>
            </a:r>
            <a:endParaRPr sz="2400">
              <a:solidFill>
                <a:schemeClr val="lt1"/>
              </a:solidFill>
            </a:endParaRPr>
          </a:p>
        </p:txBody>
      </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554"/>
        <p:cNvGrpSpPr/>
        <p:nvPr/>
      </p:nvGrpSpPr>
      <p:grpSpPr>
        <a:xfrm>
          <a:off x="0" y="0"/>
          <a:ext cx="0" cy="0"/>
          <a:chOff x="0" y="0"/>
          <a:chExt cx="0" cy="0"/>
        </a:xfrm>
      </p:grpSpPr>
      <p:sp>
        <p:nvSpPr>
          <p:cNvPr id="555" name="Google Shape;555;p39"/>
          <p:cNvSpPr txBox="1">
            <a:spLocks noGrp="1"/>
          </p:cNvSpPr>
          <p:nvPr>
            <p:ph type="title"/>
          </p:nvPr>
        </p:nvSpPr>
        <p:spPr>
          <a:xfrm>
            <a:off x="2287350" y="2440400"/>
            <a:ext cx="4569300" cy="925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Section name</a:t>
            </a:r>
            <a:endParaRPr/>
          </a:p>
        </p:txBody>
      </p:sp>
      <p:sp>
        <p:nvSpPr>
          <p:cNvPr id="556" name="Google Shape;556;p39"/>
          <p:cNvSpPr txBox="1">
            <a:spLocks noGrp="1"/>
          </p:cNvSpPr>
          <p:nvPr>
            <p:ph type="title" idx="2"/>
          </p:nvPr>
        </p:nvSpPr>
        <p:spPr>
          <a:xfrm>
            <a:off x="3901800" y="1279053"/>
            <a:ext cx="1340400" cy="10605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01</a:t>
            </a:r>
            <a:endParaRPr/>
          </a:p>
        </p:txBody>
      </p:sp>
      <p:sp>
        <p:nvSpPr>
          <p:cNvPr id="557" name="Google Shape;557;p39"/>
          <p:cNvSpPr txBox="1">
            <a:spLocks noGrp="1"/>
          </p:cNvSpPr>
          <p:nvPr>
            <p:ph type="subTitle" idx="1"/>
          </p:nvPr>
        </p:nvSpPr>
        <p:spPr>
          <a:xfrm>
            <a:off x="2287350" y="3466450"/>
            <a:ext cx="4569300" cy="512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You can enter a subtitle here if you need it</a:t>
            </a:r>
            <a:endParaRPr/>
          </a:p>
        </p:txBody>
      </p:sp>
      <p:sp>
        <p:nvSpPr>
          <p:cNvPr id="558" name="Google Shape;558;p39"/>
          <p:cNvSpPr/>
          <p:nvPr/>
        </p:nvSpPr>
        <p:spPr>
          <a:xfrm flipH="1">
            <a:off x="1789655" y="4374100"/>
            <a:ext cx="228920"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59" name="Google Shape;559;p39"/>
          <p:cNvGrpSpPr/>
          <p:nvPr/>
        </p:nvGrpSpPr>
        <p:grpSpPr>
          <a:xfrm flipH="1">
            <a:off x="7425828" y="2605041"/>
            <a:ext cx="1272685" cy="2107243"/>
            <a:chOff x="349217" y="2857050"/>
            <a:chExt cx="1136225" cy="1881299"/>
          </a:xfrm>
        </p:grpSpPr>
        <p:sp>
          <p:nvSpPr>
            <p:cNvPr id="560" name="Google Shape;560;p39"/>
            <p:cNvSpPr/>
            <p:nvPr/>
          </p:nvSpPr>
          <p:spPr>
            <a:xfrm>
              <a:off x="450905" y="3601135"/>
              <a:ext cx="360653" cy="249736"/>
            </a:xfrm>
            <a:custGeom>
              <a:avLst/>
              <a:gdLst/>
              <a:ahLst/>
              <a:cxnLst/>
              <a:rect l="l" t="t" r="r" b="b"/>
              <a:pathLst>
                <a:path w="6799" h="4708" extrusionOk="0">
                  <a:moveTo>
                    <a:pt x="253" y="1"/>
                  </a:moveTo>
                  <a:cubicBezTo>
                    <a:pt x="215" y="1"/>
                    <a:pt x="178" y="10"/>
                    <a:pt x="143" y="29"/>
                  </a:cubicBezTo>
                  <a:cubicBezTo>
                    <a:pt x="36" y="76"/>
                    <a:pt x="1" y="219"/>
                    <a:pt x="48" y="326"/>
                  </a:cubicBezTo>
                  <a:cubicBezTo>
                    <a:pt x="655" y="1481"/>
                    <a:pt x="1727" y="2374"/>
                    <a:pt x="2977" y="2755"/>
                  </a:cubicBezTo>
                  <a:cubicBezTo>
                    <a:pt x="3287" y="2862"/>
                    <a:pt x="3620" y="2922"/>
                    <a:pt x="3941" y="2993"/>
                  </a:cubicBezTo>
                  <a:cubicBezTo>
                    <a:pt x="4322" y="3065"/>
                    <a:pt x="4680" y="3136"/>
                    <a:pt x="5025" y="3267"/>
                  </a:cubicBezTo>
                  <a:cubicBezTo>
                    <a:pt x="5751" y="3517"/>
                    <a:pt x="6239" y="3994"/>
                    <a:pt x="6347" y="4529"/>
                  </a:cubicBezTo>
                  <a:cubicBezTo>
                    <a:pt x="6358" y="4625"/>
                    <a:pt x="6454" y="4708"/>
                    <a:pt x="6561" y="4708"/>
                  </a:cubicBezTo>
                  <a:cubicBezTo>
                    <a:pt x="6573" y="4708"/>
                    <a:pt x="6585" y="4708"/>
                    <a:pt x="6608" y="4696"/>
                  </a:cubicBezTo>
                  <a:cubicBezTo>
                    <a:pt x="6728" y="4672"/>
                    <a:pt x="6799" y="4553"/>
                    <a:pt x="6775" y="4434"/>
                  </a:cubicBezTo>
                  <a:cubicBezTo>
                    <a:pt x="6644" y="3744"/>
                    <a:pt x="6049" y="3148"/>
                    <a:pt x="5180" y="2839"/>
                  </a:cubicBezTo>
                  <a:cubicBezTo>
                    <a:pt x="4799" y="2708"/>
                    <a:pt x="4406" y="2624"/>
                    <a:pt x="4025" y="2553"/>
                  </a:cubicBezTo>
                  <a:cubicBezTo>
                    <a:pt x="3715" y="2493"/>
                    <a:pt x="3406" y="2422"/>
                    <a:pt x="3108" y="2327"/>
                  </a:cubicBezTo>
                  <a:cubicBezTo>
                    <a:pt x="1965" y="1981"/>
                    <a:pt x="1001" y="1172"/>
                    <a:pt x="453" y="124"/>
                  </a:cubicBezTo>
                  <a:cubicBezTo>
                    <a:pt x="412" y="43"/>
                    <a:pt x="333"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 name="Google Shape;561;p39"/>
            <p:cNvSpPr/>
            <p:nvPr/>
          </p:nvSpPr>
          <p:spPr>
            <a:xfrm>
              <a:off x="349217" y="3448789"/>
              <a:ext cx="188257" cy="193667"/>
            </a:xfrm>
            <a:custGeom>
              <a:avLst/>
              <a:gdLst/>
              <a:ahLst/>
              <a:cxnLst/>
              <a:rect l="l" t="t" r="r" b="b"/>
              <a:pathLst>
                <a:path w="3549" h="3651" extrusionOk="0">
                  <a:moveTo>
                    <a:pt x="1787" y="0"/>
                  </a:moveTo>
                  <a:cubicBezTo>
                    <a:pt x="1539" y="0"/>
                    <a:pt x="1294" y="125"/>
                    <a:pt x="1167" y="329"/>
                  </a:cubicBezTo>
                  <a:cubicBezTo>
                    <a:pt x="1036" y="531"/>
                    <a:pt x="1013" y="793"/>
                    <a:pt x="1108" y="1067"/>
                  </a:cubicBezTo>
                  <a:cubicBezTo>
                    <a:pt x="1132" y="1115"/>
                    <a:pt x="1156" y="1174"/>
                    <a:pt x="1179" y="1222"/>
                  </a:cubicBezTo>
                  <a:cubicBezTo>
                    <a:pt x="846" y="1270"/>
                    <a:pt x="524" y="1413"/>
                    <a:pt x="298" y="1663"/>
                  </a:cubicBezTo>
                  <a:cubicBezTo>
                    <a:pt x="167" y="1782"/>
                    <a:pt x="96" y="1924"/>
                    <a:pt x="60" y="2055"/>
                  </a:cubicBezTo>
                  <a:cubicBezTo>
                    <a:pt x="1" y="2258"/>
                    <a:pt x="36" y="2448"/>
                    <a:pt x="155" y="2591"/>
                  </a:cubicBezTo>
                  <a:cubicBezTo>
                    <a:pt x="262" y="2727"/>
                    <a:pt x="431" y="2807"/>
                    <a:pt x="612" y="2807"/>
                  </a:cubicBezTo>
                  <a:cubicBezTo>
                    <a:pt x="654" y="2807"/>
                    <a:pt x="696" y="2803"/>
                    <a:pt x="739" y="2794"/>
                  </a:cubicBezTo>
                  <a:lnTo>
                    <a:pt x="739" y="2794"/>
                  </a:lnTo>
                  <a:cubicBezTo>
                    <a:pt x="739" y="2853"/>
                    <a:pt x="727" y="2901"/>
                    <a:pt x="727" y="2960"/>
                  </a:cubicBezTo>
                  <a:cubicBezTo>
                    <a:pt x="691" y="3270"/>
                    <a:pt x="810" y="3520"/>
                    <a:pt x="1025" y="3615"/>
                  </a:cubicBezTo>
                  <a:cubicBezTo>
                    <a:pt x="1072" y="3639"/>
                    <a:pt x="1144" y="3651"/>
                    <a:pt x="1215" y="3651"/>
                  </a:cubicBezTo>
                  <a:cubicBezTo>
                    <a:pt x="1322" y="3651"/>
                    <a:pt x="1453" y="3615"/>
                    <a:pt x="1596" y="3520"/>
                  </a:cubicBezTo>
                  <a:cubicBezTo>
                    <a:pt x="1787" y="3401"/>
                    <a:pt x="1929" y="3234"/>
                    <a:pt x="2048" y="3044"/>
                  </a:cubicBezTo>
                  <a:cubicBezTo>
                    <a:pt x="2108" y="3127"/>
                    <a:pt x="2179" y="3187"/>
                    <a:pt x="2251" y="3234"/>
                  </a:cubicBezTo>
                  <a:cubicBezTo>
                    <a:pt x="2386" y="3322"/>
                    <a:pt x="2543" y="3367"/>
                    <a:pt x="2697" y="3367"/>
                  </a:cubicBezTo>
                  <a:cubicBezTo>
                    <a:pt x="2856" y="3367"/>
                    <a:pt x="3011" y="3319"/>
                    <a:pt x="3132" y="3222"/>
                  </a:cubicBezTo>
                  <a:cubicBezTo>
                    <a:pt x="3275" y="3127"/>
                    <a:pt x="3370" y="2960"/>
                    <a:pt x="3394" y="2782"/>
                  </a:cubicBezTo>
                  <a:cubicBezTo>
                    <a:pt x="3418" y="2603"/>
                    <a:pt x="3370" y="2448"/>
                    <a:pt x="3263" y="2317"/>
                  </a:cubicBezTo>
                  <a:cubicBezTo>
                    <a:pt x="3227" y="2270"/>
                    <a:pt x="3180" y="2234"/>
                    <a:pt x="3132" y="2198"/>
                  </a:cubicBezTo>
                  <a:cubicBezTo>
                    <a:pt x="3203" y="2151"/>
                    <a:pt x="3263" y="2091"/>
                    <a:pt x="3311" y="2020"/>
                  </a:cubicBezTo>
                  <a:cubicBezTo>
                    <a:pt x="3513" y="1734"/>
                    <a:pt x="3549" y="1282"/>
                    <a:pt x="3239" y="1032"/>
                  </a:cubicBezTo>
                  <a:cubicBezTo>
                    <a:pt x="3128" y="936"/>
                    <a:pt x="2980" y="889"/>
                    <a:pt x="2823" y="889"/>
                  </a:cubicBezTo>
                  <a:cubicBezTo>
                    <a:pt x="2744" y="889"/>
                    <a:pt x="2664" y="901"/>
                    <a:pt x="2584" y="924"/>
                  </a:cubicBezTo>
                  <a:cubicBezTo>
                    <a:pt x="2596" y="817"/>
                    <a:pt x="2584" y="698"/>
                    <a:pt x="2549" y="591"/>
                  </a:cubicBezTo>
                  <a:cubicBezTo>
                    <a:pt x="2465" y="317"/>
                    <a:pt x="2227" y="91"/>
                    <a:pt x="1953" y="19"/>
                  </a:cubicBezTo>
                  <a:cubicBezTo>
                    <a:pt x="1899" y="6"/>
                    <a:pt x="1843"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 name="Google Shape;562;p39"/>
            <p:cNvSpPr/>
            <p:nvPr/>
          </p:nvSpPr>
          <p:spPr>
            <a:xfrm>
              <a:off x="644149" y="2857050"/>
              <a:ext cx="330311" cy="246818"/>
            </a:xfrm>
            <a:custGeom>
              <a:avLst/>
              <a:gdLst/>
              <a:ahLst/>
              <a:cxnLst/>
              <a:rect l="l" t="t" r="r" b="b"/>
              <a:pathLst>
                <a:path w="6227" h="4653" extrusionOk="0">
                  <a:moveTo>
                    <a:pt x="3449" y="0"/>
                  </a:moveTo>
                  <a:cubicBezTo>
                    <a:pt x="3088" y="0"/>
                    <a:pt x="2732" y="50"/>
                    <a:pt x="2393" y="152"/>
                  </a:cubicBezTo>
                  <a:cubicBezTo>
                    <a:pt x="1095" y="544"/>
                    <a:pt x="107" y="1699"/>
                    <a:pt x="0" y="2985"/>
                  </a:cubicBezTo>
                  <a:cubicBezTo>
                    <a:pt x="0" y="3069"/>
                    <a:pt x="48" y="3152"/>
                    <a:pt x="119" y="3200"/>
                  </a:cubicBezTo>
                  <a:lnTo>
                    <a:pt x="143" y="3211"/>
                  </a:lnTo>
                  <a:cubicBezTo>
                    <a:pt x="107" y="3331"/>
                    <a:pt x="179" y="3450"/>
                    <a:pt x="298" y="3473"/>
                  </a:cubicBezTo>
                  <a:cubicBezTo>
                    <a:pt x="319" y="3480"/>
                    <a:pt x="342" y="3483"/>
                    <a:pt x="364" y="3483"/>
                  </a:cubicBezTo>
                  <a:cubicBezTo>
                    <a:pt x="427" y="3483"/>
                    <a:pt x="489" y="3458"/>
                    <a:pt x="524" y="3414"/>
                  </a:cubicBezTo>
                  <a:lnTo>
                    <a:pt x="2822" y="4628"/>
                  </a:lnTo>
                  <a:cubicBezTo>
                    <a:pt x="2858" y="4640"/>
                    <a:pt x="2893" y="4652"/>
                    <a:pt x="2929" y="4652"/>
                  </a:cubicBezTo>
                  <a:cubicBezTo>
                    <a:pt x="2941" y="4652"/>
                    <a:pt x="2965" y="4640"/>
                    <a:pt x="2989" y="4640"/>
                  </a:cubicBezTo>
                  <a:lnTo>
                    <a:pt x="3560" y="4474"/>
                  </a:lnTo>
                  <a:cubicBezTo>
                    <a:pt x="3596" y="4485"/>
                    <a:pt x="3620" y="4497"/>
                    <a:pt x="3655" y="4497"/>
                  </a:cubicBezTo>
                  <a:lnTo>
                    <a:pt x="3679" y="4497"/>
                  </a:lnTo>
                  <a:cubicBezTo>
                    <a:pt x="3751" y="4485"/>
                    <a:pt x="3810" y="4450"/>
                    <a:pt x="3846" y="4390"/>
                  </a:cubicBezTo>
                  <a:lnTo>
                    <a:pt x="5036" y="4033"/>
                  </a:lnTo>
                  <a:cubicBezTo>
                    <a:pt x="5144" y="4009"/>
                    <a:pt x="5215" y="3878"/>
                    <a:pt x="5179" y="3759"/>
                  </a:cubicBezTo>
                  <a:cubicBezTo>
                    <a:pt x="5155" y="3688"/>
                    <a:pt x="5108" y="3640"/>
                    <a:pt x="5036" y="3616"/>
                  </a:cubicBezTo>
                  <a:lnTo>
                    <a:pt x="5167" y="3259"/>
                  </a:lnTo>
                  <a:lnTo>
                    <a:pt x="5203" y="3235"/>
                  </a:lnTo>
                  <a:cubicBezTo>
                    <a:pt x="5215" y="3223"/>
                    <a:pt x="5227" y="3211"/>
                    <a:pt x="5239" y="3200"/>
                  </a:cubicBezTo>
                  <a:lnTo>
                    <a:pt x="6144" y="2152"/>
                  </a:lnTo>
                  <a:cubicBezTo>
                    <a:pt x="6215" y="2080"/>
                    <a:pt x="6227" y="1973"/>
                    <a:pt x="6167" y="1890"/>
                  </a:cubicBezTo>
                  <a:lnTo>
                    <a:pt x="5834" y="1342"/>
                  </a:lnTo>
                  <a:lnTo>
                    <a:pt x="5846" y="1283"/>
                  </a:lnTo>
                  <a:cubicBezTo>
                    <a:pt x="5875" y="1293"/>
                    <a:pt x="5903" y="1299"/>
                    <a:pt x="5931" y="1299"/>
                  </a:cubicBezTo>
                  <a:cubicBezTo>
                    <a:pt x="5995" y="1299"/>
                    <a:pt x="6054" y="1270"/>
                    <a:pt x="6096" y="1211"/>
                  </a:cubicBezTo>
                  <a:cubicBezTo>
                    <a:pt x="6179" y="1116"/>
                    <a:pt x="6156" y="973"/>
                    <a:pt x="6060" y="902"/>
                  </a:cubicBezTo>
                  <a:cubicBezTo>
                    <a:pt x="5294" y="314"/>
                    <a:pt x="4356" y="0"/>
                    <a:pt x="3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 name="Google Shape;563;p39"/>
            <p:cNvSpPr/>
            <p:nvPr/>
          </p:nvSpPr>
          <p:spPr>
            <a:xfrm>
              <a:off x="958019" y="3313928"/>
              <a:ext cx="265331" cy="394337"/>
            </a:xfrm>
            <a:custGeom>
              <a:avLst/>
              <a:gdLst/>
              <a:ahLst/>
              <a:cxnLst/>
              <a:rect l="l" t="t" r="r" b="b"/>
              <a:pathLst>
                <a:path w="5002" h="7434" extrusionOk="0">
                  <a:moveTo>
                    <a:pt x="4775" y="1"/>
                  </a:moveTo>
                  <a:cubicBezTo>
                    <a:pt x="4733" y="1"/>
                    <a:pt x="4692" y="10"/>
                    <a:pt x="4656" y="28"/>
                  </a:cubicBezTo>
                  <a:cubicBezTo>
                    <a:pt x="3560" y="671"/>
                    <a:pt x="2417" y="1409"/>
                    <a:pt x="1524" y="2421"/>
                  </a:cubicBezTo>
                  <a:cubicBezTo>
                    <a:pt x="524" y="3540"/>
                    <a:pt x="0" y="4838"/>
                    <a:pt x="48" y="6088"/>
                  </a:cubicBezTo>
                  <a:cubicBezTo>
                    <a:pt x="48" y="6219"/>
                    <a:pt x="155" y="6314"/>
                    <a:pt x="274" y="6314"/>
                  </a:cubicBezTo>
                  <a:cubicBezTo>
                    <a:pt x="286" y="6314"/>
                    <a:pt x="286" y="6302"/>
                    <a:pt x="286" y="6302"/>
                  </a:cubicBezTo>
                  <a:lnTo>
                    <a:pt x="334" y="6957"/>
                  </a:lnTo>
                  <a:cubicBezTo>
                    <a:pt x="310" y="6981"/>
                    <a:pt x="286" y="6993"/>
                    <a:pt x="250" y="7017"/>
                  </a:cubicBezTo>
                  <a:cubicBezTo>
                    <a:pt x="143" y="7076"/>
                    <a:pt x="108" y="7207"/>
                    <a:pt x="167" y="7314"/>
                  </a:cubicBezTo>
                  <a:cubicBezTo>
                    <a:pt x="203" y="7386"/>
                    <a:pt x="286" y="7433"/>
                    <a:pt x="358" y="7433"/>
                  </a:cubicBezTo>
                  <a:cubicBezTo>
                    <a:pt x="393" y="7433"/>
                    <a:pt x="429" y="7421"/>
                    <a:pt x="465" y="7398"/>
                  </a:cubicBezTo>
                  <a:cubicBezTo>
                    <a:pt x="3048" y="5993"/>
                    <a:pt x="4834" y="3171"/>
                    <a:pt x="5001" y="230"/>
                  </a:cubicBezTo>
                  <a:cubicBezTo>
                    <a:pt x="5001" y="147"/>
                    <a:pt x="4965" y="75"/>
                    <a:pt x="4894" y="28"/>
                  </a:cubicBezTo>
                  <a:cubicBezTo>
                    <a:pt x="4858" y="10"/>
                    <a:pt x="4817" y="1"/>
                    <a:pt x="4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 name="Google Shape;564;p39"/>
            <p:cNvSpPr/>
            <p:nvPr/>
          </p:nvSpPr>
          <p:spPr>
            <a:xfrm>
              <a:off x="957382" y="3339284"/>
              <a:ext cx="262148" cy="334873"/>
            </a:xfrm>
            <a:custGeom>
              <a:avLst/>
              <a:gdLst/>
              <a:ahLst/>
              <a:cxnLst/>
              <a:rect l="l" t="t" r="r" b="b"/>
              <a:pathLst>
                <a:path w="4942" h="6313" extrusionOk="0">
                  <a:moveTo>
                    <a:pt x="4689" y="0"/>
                  </a:moveTo>
                  <a:cubicBezTo>
                    <a:pt x="4648" y="0"/>
                    <a:pt x="4607" y="12"/>
                    <a:pt x="4573" y="38"/>
                  </a:cubicBezTo>
                  <a:cubicBezTo>
                    <a:pt x="3465" y="752"/>
                    <a:pt x="2846" y="1990"/>
                    <a:pt x="2298" y="3074"/>
                  </a:cubicBezTo>
                  <a:cubicBezTo>
                    <a:pt x="1691" y="4265"/>
                    <a:pt x="1120" y="5300"/>
                    <a:pt x="143" y="5896"/>
                  </a:cubicBezTo>
                  <a:cubicBezTo>
                    <a:pt x="36" y="5955"/>
                    <a:pt x="1" y="6098"/>
                    <a:pt x="72" y="6205"/>
                  </a:cubicBezTo>
                  <a:cubicBezTo>
                    <a:pt x="108" y="6277"/>
                    <a:pt x="191" y="6312"/>
                    <a:pt x="262" y="6312"/>
                  </a:cubicBezTo>
                  <a:cubicBezTo>
                    <a:pt x="298" y="6312"/>
                    <a:pt x="346" y="6301"/>
                    <a:pt x="382" y="6277"/>
                  </a:cubicBezTo>
                  <a:cubicBezTo>
                    <a:pt x="1536" y="5574"/>
                    <a:pt x="2203" y="4241"/>
                    <a:pt x="2691" y="3276"/>
                  </a:cubicBezTo>
                  <a:cubicBezTo>
                    <a:pt x="3215" y="2240"/>
                    <a:pt x="3811" y="1062"/>
                    <a:pt x="4811" y="407"/>
                  </a:cubicBezTo>
                  <a:cubicBezTo>
                    <a:pt x="4918" y="347"/>
                    <a:pt x="4942" y="205"/>
                    <a:pt x="4882" y="97"/>
                  </a:cubicBezTo>
                  <a:cubicBezTo>
                    <a:pt x="4837" y="37"/>
                    <a:pt x="4762" y="0"/>
                    <a:pt x="4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 name="Google Shape;565;p39"/>
            <p:cNvSpPr/>
            <p:nvPr/>
          </p:nvSpPr>
          <p:spPr>
            <a:xfrm>
              <a:off x="892985" y="3356311"/>
              <a:ext cx="122534" cy="492788"/>
            </a:xfrm>
            <a:custGeom>
              <a:avLst/>
              <a:gdLst/>
              <a:ahLst/>
              <a:cxnLst/>
              <a:rect l="l" t="t" r="r" b="b"/>
              <a:pathLst>
                <a:path w="2310" h="9290" extrusionOk="0">
                  <a:moveTo>
                    <a:pt x="2048" y="0"/>
                  </a:moveTo>
                  <a:cubicBezTo>
                    <a:pt x="1964" y="0"/>
                    <a:pt x="1887" y="46"/>
                    <a:pt x="1846" y="122"/>
                  </a:cubicBezTo>
                  <a:cubicBezTo>
                    <a:pt x="488" y="2872"/>
                    <a:pt x="0" y="6063"/>
                    <a:pt x="488" y="9099"/>
                  </a:cubicBezTo>
                  <a:cubicBezTo>
                    <a:pt x="500" y="9206"/>
                    <a:pt x="595" y="9289"/>
                    <a:pt x="703" y="9289"/>
                  </a:cubicBezTo>
                  <a:cubicBezTo>
                    <a:pt x="714" y="9289"/>
                    <a:pt x="726" y="9278"/>
                    <a:pt x="738" y="9278"/>
                  </a:cubicBezTo>
                  <a:cubicBezTo>
                    <a:pt x="857" y="9266"/>
                    <a:pt x="941" y="9147"/>
                    <a:pt x="929" y="9028"/>
                  </a:cubicBezTo>
                  <a:cubicBezTo>
                    <a:pt x="464" y="6087"/>
                    <a:pt x="929" y="2991"/>
                    <a:pt x="2250" y="324"/>
                  </a:cubicBezTo>
                  <a:cubicBezTo>
                    <a:pt x="2310" y="205"/>
                    <a:pt x="2262" y="74"/>
                    <a:pt x="2155" y="26"/>
                  </a:cubicBezTo>
                  <a:cubicBezTo>
                    <a:pt x="2120" y="9"/>
                    <a:pt x="2083" y="0"/>
                    <a:pt x="20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 name="Google Shape;566;p39"/>
            <p:cNvSpPr/>
            <p:nvPr/>
          </p:nvSpPr>
          <p:spPr>
            <a:xfrm>
              <a:off x="927677" y="3220940"/>
              <a:ext cx="195842" cy="185445"/>
            </a:xfrm>
            <a:custGeom>
              <a:avLst/>
              <a:gdLst/>
              <a:ahLst/>
              <a:cxnLst/>
              <a:rect l="l" t="t" r="r" b="b"/>
              <a:pathLst>
                <a:path w="3692" h="3496" extrusionOk="0">
                  <a:moveTo>
                    <a:pt x="1509" y="1"/>
                  </a:moveTo>
                  <a:cubicBezTo>
                    <a:pt x="1396" y="1"/>
                    <a:pt x="1285" y="32"/>
                    <a:pt x="1192" y="90"/>
                  </a:cubicBezTo>
                  <a:cubicBezTo>
                    <a:pt x="1013" y="209"/>
                    <a:pt x="918" y="435"/>
                    <a:pt x="930" y="661"/>
                  </a:cubicBezTo>
                  <a:cubicBezTo>
                    <a:pt x="882" y="650"/>
                    <a:pt x="834" y="638"/>
                    <a:pt x="775" y="626"/>
                  </a:cubicBezTo>
                  <a:cubicBezTo>
                    <a:pt x="714" y="614"/>
                    <a:pt x="655" y="608"/>
                    <a:pt x="600" y="608"/>
                  </a:cubicBezTo>
                  <a:cubicBezTo>
                    <a:pt x="372" y="608"/>
                    <a:pt x="192" y="704"/>
                    <a:pt x="96" y="876"/>
                  </a:cubicBezTo>
                  <a:cubicBezTo>
                    <a:pt x="37" y="983"/>
                    <a:pt x="1" y="1173"/>
                    <a:pt x="144" y="1447"/>
                  </a:cubicBezTo>
                  <a:cubicBezTo>
                    <a:pt x="251" y="1638"/>
                    <a:pt x="394" y="1816"/>
                    <a:pt x="572" y="1947"/>
                  </a:cubicBezTo>
                  <a:cubicBezTo>
                    <a:pt x="489" y="1995"/>
                    <a:pt x="430" y="2055"/>
                    <a:pt x="370" y="2126"/>
                  </a:cubicBezTo>
                  <a:cubicBezTo>
                    <a:pt x="168" y="2388"/>
                    <a:pt x="144" y="2745"/>
                    <a:pt x="299" y="3007"/>
                  </a:cubicBezTo>
                  <a:cubicBezTo>
                    <a:pt x="394" y="3150"/>
                    <a:pt x="549" y="3269"/>
                    <a:pt x="727" y="3305"/>
                  </a:cubicBezTo>
                  <a:cubicBezTo>
                    <a:pt x="771" y="3314"/>
                    <a:pt x="814" y="3318"/>
                    <a:pt x="857" y="3318"/>
                  </a:cubicBezTo>
                  <a:cubicBezTo>
                    <a:pt x="979" y="3318"/>
                    <a:pt x="1095" y="3283"/>
                    <a:pt x="1192" y="3221"/>
                  </a:cubicBezTo>
                  <a:cubicBezTo>
                    <a:pt x="1239" y="3186"/>
                    <a:pt x="1287" y="3138"/>
                    <a:pt x="1323" y="3090"/>
                  </a:cubicBezTo>
                  <a:cubicBezTo>
                    <a:pt x="1370" y="3162"/>
                    <a:pt x="1430" y="3233"/>
                    <a:pt x="1489" y="3293"/>
                  </a:cubicBezTo>
                  <a:cubicBezTo>
                    <a:pt x="1632" y="3412"/>
                    <a:pt x="1835" y="3495"/>
                    <a:pt x="2025" y="3495"/>
                  </a:cubicBezTo>
                  <a:cubicBezTo>
                    <a:pt x="2192" y="3495"/>
                    <a:pt x="2358" y="3436"/>
                    <a:pt x="2477" y="3305"/>
                  </a:cubicBezTo>
                  <a:cubicBezTo>
                    <a:pt x="2632" y="3150"/>
                    <a:pt x="2692" y="2900"/>
                    <a:pt x="2644" y="2662"/>
                  </a:cubicBezTo>
                  <a:lnTo>
                    <a:pt x="2644" y="2662"/>
                  </a:lnTo>
                  <a:cubicBezTo>
                    <a:pt x="2689" y="2672"/>
                    <a:pt x="2735" y="2675"/>
                    <a:pt x="2780" y="2675"/>
                  </a:cubicBezTo>
                  <a:cubicBezTo>
                    <a:pt x="2842" y="2675"/>
                    <a:pt x="2904" y="2669"/>
                    <a:pt x="2966" y="2662"/>
                  </a:cubicBezTo>
                  <a:cubicBezTo>
                    <a:pt x="3263" y="2590"/>
                    <a:pt x="3501" y="2388"/>
                    <a:pt x="3597" y="2114"/>
                  </a:cubicBezTo>
                  <a:cubicBezTo>
                    <a:pt x="3692" y="1816"/>
                    <a:pt x="3597" y="1483"/>
                    <a:pt x="3359" y="1293"/>
                  </a:cubicBezTo>
                  <a:cubicBezTo>
                    <a:pt x="3226" y="1193"/>
                    <a:pt x="3060" y="1146"/>
                    <a:pt x="2879" y="1146"/>
                  </a:cubicBezTo>
                  <a:cubicBezTo>
                    <a:pt x="2799" y="1146"/>
                    <a:pt x="2716" y="1155"/>
                    <a:pt x="2632" y="1173"/>
                  </a:cubicBezTo>
                  <a:cubicBezTo>
                    <a:pt x="2573" y="1197"/>
                    <a:pt x="2513" y="1209"/>
                    <a:pt x="2466" y="1233"/>
                  </a:cubicBezTo>
                  <a:cubicBezTo>
                    <a:pt x="2454" y="900"/>
                    <a:pt x="2335" y="566"/>
                    <a:pt x="2108" y="316"/>
                  </a:cubicBezTo>
                  <a:cubicBezTo>
                    <a:pt x="1989" y="185"/>
                    <a:pt x="1870" y="90"/>
                    <a:pt x="1727" y="42"/>
                  </a:cubicBezTo>
                  <a:cubicBezTo>
                    <a:pt x="1657" y="14"/>
                    <a:pt x="1583"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 name="Google Shape;567;p39"/>
            <p:cNvSpPr/>
            <p:nvPr/>
          </p:nvSpPr>
          <p:spPr>
            <a:xfrm>
              <a:off x="554449" y="3374134"/>
              <a:ext cx="415608" cy="282359"/>
            </a:xfrm>
            <a:custGeom>
              <a:avLst/>
              <a:gdLst/>
              <a:ahLst/>
              <a:cxnLst/>
              <a:rect l="l" t="t" r="r" b="b"/>
              <a:pathLst>
                <a:path w="7835" h="5323" extrusionOk="0">
                  <a:moveTo>
                    <a:pt x="228" y="0"/>
                  </a:moveTo>
                  <a:cubicBezTo>
                    <a:pt x="176" y="0"/>
                    <a:pt x="124" y="19"/>
                    <a:pt x="84" y="59"/>
                  </a:cubicBezTo>
                  <a:cubicBezTo>
                    <a:pt x="24" y="107"/>
                    <a:pt x="0" y="190"/>
                    <a:pt x="12" y="262"/>
                  </a:cubicBezTo>
                  <a:cubicBezTo>
                    <a:pt x="298" y="1643"/>
                    <a:pt x="1120" y="2917"/>
                    <a:pt x="2263" y="3739"/>
                  </a:cubicBezTo>
                  <a:cubicBezTo>
                    <a:pt x="3834" y="4870"/>
                    <a:pt x="5823" y="5108"/>
                    <a:pt x="7573" y="5310"/>
                  </a:cubicBezTo>
                  <a:cubicBezTo>
                    <a:pt x="7585" y="5322"/>
                    <a:pt x="7597" y="5322"/>
                    <a:pt x="7597" y="5322"/>
                  </a:cubicBezTo>
                  <a:cubicBezTo>
                    <a:pt x="7716" y="5322"/>
                    <a:pt x="7811" y="5239"/>
                    <a:pt x="7823" y="5120"/>
                  </a:cubicBezTo>
                  <a:cubicBezTo>
                    <a:pt x="7835" y="5001"/>
                    <a:pt x="7751" y="4882"/>
                    <a:pt x="7632" y="4870"/>
                  </a:cubicBezTo>
                  <a:lnTo>
                    <a:pt x="7585" y="4870"/>
                  </a:lnTo>
                  <a:lnTo>
                    <a:pt x="7489" y="3786"/>
                  </a:lnTo>
                  <a:cubicBezTo>
                    <a:pt x="7513" y="3774"/>
                    <a:pt x="7537" y="3774"/>
                    <a:pt x="7561" y="3762"/>
                  </a:cubicBezTo>
                  <a:cubicBezTo>
                    <a:pt x="7680" y="3715"/>
                    <a:pt x="7728" y="3584"/>
                    <a:pt x="7680" y="3465"/>
                  </a:cubicBezTo>
                  <a:cubicBezTo>
                    <a:pt x="7204" y="2429"/>
                    <a:pt x="6323" y="1798"/>
                    <a:pt x="5656" y="1453"/>
                  </a:cubicBezTo>
                  <a:cubicBezTo>
                    <a:pt x="4787" y="988"/>
                    <a:pt x="3810" y="762"/>
                    <a:pt x="2977" y="583"/>
                  </a:cubicBezTo>
                  <a:cubicBezTo>
                    <a:pt x="2751" y="536"/>
                    <a:pt x="2513" y="500"/>
                    <a:pt x="2286" y="452"/>
                  </a:cubicBezTo>
                  <a:cubicBezTo>
                    <a:pt x="1632" y="333"/>
                    <a:pt x="941" y="202"/>
                    <a:pt x="298" y="12"/>
                  </a:cubicBezTo>
                  <a:cubicBezTo>
                    <a:pt x="275" y="4"/>
                    <a:pt x="252" y="0"/>
                    <a:pt x="2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 name="Google Shape;568;p39"/>
            <p:cNvSpPr/>
            <p:nvPr/>
          </p:nvSpPr>
          <p:spPr>
            <a:xfrm>
              <a:off x="561398" y="3380818"/>
              <a:ext cx="401710" cy="266180"/>
            </a:xfrm>
            <a:custGeom>
              <a:avLst/>
              <a:gdLst/>
              <a:ahLst/>
              <a:cxnLst/>
              <a:rect l="l" t="t" r="r" b="b"/>
              <a:pathLst>
                <a:path w="7573" h="5018" extrusionOk="0">
                  <a:moveTo>
                    <a:pt x="264" y="0"/>
                  </a:moveTo>
                  <a:cubicBezTo>
                    <a:pt x="227" y="0"/>
                    <a:pt x="190" y="9"/>
                    <a:pt x="155" y="29"/>
                  </a:cubicBezTo>
                  <a:cubicBezTo>
                    <a:pt x="48" y="88"/>
                    <a:pt x="0" y="219"/>
                    <a:pt x="72" y="326"/>
                  </a:cubicBezTo>
                  <a:cubicBezTo>
                    <a:pt x="500" y="1100"/>
                    <a:pt x="1298" y="1708"/>
                    <a:pt x="2441" y="2148"/>
                  </a:cubicBezTo>
                  <a:cubicBezTo>
                    <a:pt x="2834" y="2291"/>
                    <a:pt x="3251" y="2422"/>
                    <a:pt x="3644" y="2541"/>
                  </a:cubicBezTo>
                  <a:cubicBezTo>
                    <a:pt x="4156" y="2696"/>
                    <a:pt x="4679" y="2862"/>
                    <a:pt x="5168" y="3077"/>
                  </a:cubicBezTo>
                  <a:cubicBezTo>
                    <a:pt x="5858" y="3386"/>
                    <a:pt x="6763" y="3946"/>
                    <a:pt x="7108" y="4875"/>
                  </a:cubicBezTo>
                  <a:cubicBezTo>
                    <a:pt x="7144" y="4958"/>
                    <a:pt x="7227" y="5017"/>
                    <a:pt x="7323" y="5017"/>
                  </a:cubicBezTo>
                  <a:cubicBezTo>
                    <a:pt x="7346" y="5017"/>
                    <a:pt x="7370" y="5017"/>
                    <a:pt x="7394" y="5006"/>
                  </a:cubicBezTo>
                  <a:cubicBezTo>
                    <a:pt x="7513" y="4958"/>
                    <a:pt x="7573" y="4827"/>
                    <a:pt x="7525" y="4720"/>
                  </a:cubicBezTo>
                  <a:cubicBezTo>
                    <a:pt x="7120" y="3636"/>
                    <a:pt x="6120" y="3005"/>
                    <a:pt x="5346" y="2672"/>
                  </a:cubicBezTo>
                  <a:cubicBezTo>
                    <a:pt x="4834" y="2446"/>
                    <a:pt x="4298" y="2279"/>
                    <a:pt x="3775" y="2112"/>
                  </a:cubicBezTo>
                  <a:cubicBezTo>
                    <a:pt x="3382" y="1993"/>
                    <a:pt x="2977" y="1874"/>
                    <a:pt x="2596" y="1731"/>
                  </a:cubicBezTo>
                  <a:cubicBezTo>
                    <a:pt x="1560" y="1327"/>
                    <a:pt x="834" y="779"/>
                    <a:pt x="453" y="112"/>
                  </a:cubicBezTo>
                  <a:cubicBezTo>
                    <a:pt x="413" y="40"/>
                    <a:pt x="340"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39"/>
            <p:cNvSpPr/>
            <p:nvPr/>
          </p:nvSpPr>
          <p:spPr>
            <a:xfrm>
              <a:off x="834211" y="3219985"/>
              <a:ext cx="152929" cy="578562"/>
            </a:xfrm>
            <a:custGeom>
              <a:avLst/>
              <a:gdLst/>
              <a:ahLst/>
              <a:cxnLst/>
              <a:rect l="l" t="t" r="r" b="b"/>
              <a:pathLst>
                <a:path w="2883" h="10907" extrusionOk="0">
                  <a:moveTo>
                    <a:pt x="215" y="1"/>
                  </a:moveTo>
                  <a:cubicBezTo>
                    <a:pt x="96" y="13"/>
                    <a:pt x="1" y="108"/>
                    <a:pt x="1" y="239"/>
                  </a:cubicBezTo>
                  <a:cubicBezTo>
                    <a:pt x="37" y="1358"/>
                    <a:pt x="489" y="2406"/>
                    <a:pt x="918" y="3406"/>
                  </a:cubicBezTo>
                  <a:cubicBezTo>
                    <a:pt x="1037" y="3680"/>
                    <a:pt x="1156" y="3966"/>
                    <a:pt x="1275" y="4251"/>
                  </a:cubicBezTo>
                  <a:cubicBezTo>
                    <a:pt x="2073" y="6275"/>
                    <a:pt x="2430" y="8490"/>
                    <a:pt x="2287" y="10669"/>
                  </a:cubicBezTo>
                  <a:cubicBezTo>
                    <a:pt x="2287" y="10788"/>
                    <a:pt x="2382" y="10895"/>
                    <a:pt x="2501" y="10907"/>
                  </a:cubicBezTo>
                  <a:lnTo>
                    <a:pt x="2513" y="10907"/>
                  </a:lnTo>
                  <a:cubicBezTo>
                    <a:pt x="2632" y="10907"/>
                    <a:pt x="2727" y="10812"/>
                    <a:pt x="2739" y="10693"/>
                  </a:cubicBezTo>
                  <a:cubicBezTo>
                    <a:pt x="2882" y="8454"/>
                    <a:pt x="2513" y="6168"/>
                    <a:pt x="1692" y="4085"/>
                  </a:cubicBezTo>
                  <a:cubicBezTo>
                    <a:pt x="1572" y="3799"/>
                    <a:pt x="1453" y="3513"/>
                    <a:pt x="1334" y="3227"/>
                  </a:cubicBezTo>
                  <a:cubicBezTo>
                    <a:pt x="918" y="2263"/>
                    <a:pt x="477" y="1263"/>
                    <a:pt x="453" y="227"/>
                  </a:cubicBezTo>
                  <a:cubicBezTo>
                    <a:pt x="441" y="96"/>
                    <a:pt x="346"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39"/>
            <p:cNvSpPr/>
            <p:nvPr/>
          </p:nvSpPr>
          <p:spPr>
            <a:xfrm>
              <a:off x="630888" y="2997620"/>
              <a:ext cx="392215" cy="231913"/>
            </a:xfrm>
            <a:custGeom>
              <a:avLst/>
              <a:gdLst/>
              <a:ahLst/>
              <a:cxnLst/>
              <a:rect l="l" t="t" r="r" b="b"/>
              <a:pathLst>
                <a:path w="7394" h="4372" extrusionOk="0">
                  <a:moveTo>
                    <a:pt x="7128" y="1"/>
                  </a:moveTo>
                  <a:cubicBezTo>
                    <a:pt x="7121" y="1"/>
                    <a:pt x="7115" y="1"/>
                    <a:pt x="7108" y="2"/>
                  </a:cubicBezTo>
                  <a:cubicBezTo>
                    <a:pt x="6977" y="2"/>
                    <a:pt x="6882" y="97"/>
                    <a:pt x="6882" y="228"/>
                  </a:cubicBezTo>
                  <a:cubicBezTo>
                    <a:pt x="6882" y="228"/>
                    <a:pt x="6882" y="252"/>
                    <a:pt x="6882" y="276"/>
                  </a:cubicBezTo>
                  <a:lnTo>
                    <a:pt x="441" y="1883"/>
                  </a:lnTo>
                  <a:cubicBezTo>
                    <a:pt x="417" y="1788"/>
                    <a:pt x="333" y="1716"/>
                    <a:pt x="226" y="1716"/>
                  </a:cubicBezTo>
                  <a:cubicBezTo>
                    <a:pt x="95" y="1716"/>
                    <a:pt x="0" y="1812"/>
                    <a:pt x="0" y="1943"/>
                  </a:cubicBezTo>
                  <a:cubicBezTo>
                    <a:pt x="0" y="1978"/>
                    <a:pt x="12" y="2919"/>
                    <a:pt x="798" y="3633"/>
                  </a:cubicBezTo>
                  <a:cubicBezTo>
                    <a:pt x="1345" y="4121"/>
                    <a:pt x="2119" y="4371"/>
                    <a:pt x="3096" y="4371"/>
                  </a:cubicBezTo>
                  <a:cubicBezTo>
                    <a:pt x="3310" y="4371"/>
                    <a:pt x="3512" y="4360"/>
                    <a:pt x="3739" y="4348"/>
                  </a:cubicBezTo>
                  <a:cubicBezTo>
                    <a:pt x="7394" y="3990"/>
                    <a:pt x="7334" y="252"/>
                    <a:pt x="7334" y="216"/>
                  </a:cubicBezTo>
                  <a:cubicBezTo>
                    <a:pt x="7334" y="93"/>
                    <a:pt x="7239" y="1"/>
                    <a:pt x="7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 name="Google Shape;571;p39"/>
            <p:cNvSpPr/>
            <p:nvPr/>
          </p:nvSpPr>
          <p:spPr>
            <a:xfrm>
              <a:off x="743291" y="2862938"/>
              <a:ext cx="93518" cy="100096"/>
            </a:xfrm>
            <a:custGeom>
              <a:avLst/>
              <a:gdLst/>
              <a:ahLst/>
              <a:cxnLst/>
              <a:rect l="l" t="t" r="r" b="b"/>
              <a:pathLst>
                <a:path w="1763" h="1887" extrusionOk="0">
                  <a:moveTo>
                    <a:pt x="1247" y="1"/>
                  </a:moveTo>
                  <a:cubicBezTo>
                    <a:pt x="1233" y="1"/>
                    <a:pt x="1218" y="2"/>
                    <a:pt x="1203" y="5"/>
                  </a:cubicBezTo>
                  <a:cubicBezTo>
                    <a:pt x="941" y="64"/>
                    <a:pt x="691" y="172"/>
                    <a:pt x="477" y="326"/>
                  </a:cubicBezTo>
                  <a:cubicBezTo>
                    <a:pt x="310" y="457"/>
                    <a:pt x="203" y="588"/>
                    <a:pt x="119" y="731"/>
                  </a:cubicBezTo>
                  <a:cubicBezTo>
                    <a:pt x="24" y="922"/>
                    <a:pt x="0" y="1148"/>
                    <a:pt x="60" y="1338"/>
                  </a:cubicBezTo>
                  <a:cubicBezTo>
                    <a:pt x="119" y="1529"/>
                    <a:pt x="274" y="1696"/>
                    <a:pt x="477" y="1791"/>
                  </a:cubicBezTo>
                  <a:cubicBezTo>
                    <a:pt x="619" y="1850"/>
                    <a:pt x="786" y="1886"/>
                    <a:pt x="965" y="1886"/>
                  </a:cubicBezTo>
                  <a:lnTo>
                    <a:pt x="1036" y="1886"/>
                  </a:lnTo>
                  <a:cubicBezTo>
                    <a:pt x="1322" y="1874"/>
                    <a:pt x="1524" y="1767"/>
                    <a:pt x="1643" y="1588"/>
                  </a:cubicBezTo>
                  <a:cubicBezTo>
                    <a:pt x="1762" y="1398"/>
                    <a:pt x="1739" y="1148"/>
                    <a:pt x="1596" y="969"/>
                  </a:cubicBezTo>
                  <a:cubicBezTo>
                    <a:pt x="1496" y="853"/>
                    <a:pt x="1345" y="789"/>
                    <a:pt x="1193" y="789"/>
                  </a:cubicBezTo>
                  <a:cubicBezTo>
                    <a:pt x="1128" y="789"/>
                    <a:pt x="1062" y="801"/>
                    <a:pt x="1000" y="826"/>
                  </a:cubicBezTo>
                  <a:cubicBezTo>
                    <a:pt x="881" y="874"/>
                    <a:pt x="834" y="1005"/>
                    <a:pt x="869" y="1112"/>
                  </a:cubicBezTo>
                  <a:cubicBezTo>
                    <a:pt x="906" y="1203"/>
                    <a:pt x="991" y="1260"/>
                    <a:pt x="1083" y="1260"/>
                  </a:cubicBezTo>
                  <a:cubicBezTo>
                    <a:pt x="1111" y="1260"/>
                    <a:pt x="1139" y="1254"/>
                    <a:pt x="1167" y="1243"/>
                  </a:cubicBezTo>
                  <a:cubicBezTo>
                    <a:pt x="1174" y="1240"/>
                    <a:pt x="1182" y="1238"/>
                    <a:pt x="1190" y="1238"/>
                  </a:cubicBezTo>
                  <a:cubicBezTo>
                    <a:pt x="1214" y="1238"/>
                    <a:pt x="1242" y="1249"/>
                    <a:pt x="1250" y="1267"/>
                  </a:cubicBezTo>
                  <a:cubicBezTo>
                    <a:pt x="1274" y="1291"/>
                    <a:pt x="1274" y="1326"/>
                    <a:pt x="1262" y="1350"/>
                  </a:cubicBezTo>
                  <a:cubicBezTo>
                    <a:pt x="1227" y="1398"/>
                    <a:pt x="1131" y="1434"/>
                    <a:pt x="1012" y="1445"/>
                  </a:cubicBezTo>
                  <a:cubicBezTo>
                    <a:pt x="869" y="1445"/>
                    <a:pt x="762" y="1434"/>
                    <a:pt x="667" y="1386"/>
                  </a:cubicBezTo>
                  <a:cubicBezTo>
                    <a:pt x="572" y="1350"/>
                    <a:pt x="512" y="1279"/>
                    <a:pt x="477" y="1195"/>
                  </a:cubicBezTo>
                  <a:cubicBezTo>
                    <a:pt x="453" y="1124"/>
                    <a:pt x="465" y="1029"/>
                    <a:pt x="512" y="945"/>
                  </a:cubicBezTo>
                  <a:cubicBezTo>
                    <a:pt x="560" y="850"/>
                    <a:pt x="631" y="767"/>
                    <a:pt x="750" y="683"/>
                  </a:cubicBezTo>
                  <a:cubicBezTo>
                    <a:pt x="905" y="564"/>
                    <a:pt x="1096" y="481"/>
                    <a:pt x="1298" y="445"/>
                  </a:cubicBezTo>
                  <a:cubicBezTo>
                    <a:pt x="1417" y="422"/>
                    <a:pt x="1501" y="302"/>
                    <a:pt x="1465" y="183"/>
                  </a:cubicBezTo>
                  <a:cubicBezTo>
                    <a:pt x="1444" y="78"/>
                    <a:pt x="1357" y="1"/>
                    <a:pt x="1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 name="Google Shape;572;p39"/>
            <p:cNvSpPr/>
            <p:nvPr/>
          </p:nvSpPr>
          <p:spPr>
            <a:xfrm>
              <a:off x="669399" y="2885164"/>
              <a:ext cx="264058" cy="210483"/>
            </a:xfrm>
            <a:custGeom>
              <a:avLst/>
              <a:gdLst/>
              <a:ahLst/>
              <a:cxnLst/>
              <a:rect l="l" t="t" r="r" b="b"/>
              <a:pathLst>
                <a:path w="4978" h="3968" extrusionOk="0">
                  <a:moveTo>
                    <a:pt x="4722" y="0"/>
                  </a:moveTo>
                  <a:cubicBezTo>
                    <a:pt x="4687" y="0"/>
                    <a:pt x="4652" y="9"/>
                    <a:pt x="4620" y="26"/>
                  </a:cubicBezTo>
                  <a:cubicBezTo>
                    <a:pt x="3763" y="455"/>
                    <a:pt x="3203" y="1217"/>
                    <a:pt x="2894" y="2372"/>
                  </a:cubicBezTo>
                  <a:cubicBezTo>
                    <a:pt x="2524" y="1896"/>
                    <a:pt x="2001" y="1574"/>
                    <a:pt x="1465" y="1288"/>
                  </a:cubicBezTo>
                  <a:cubicBezTo>
                    <a:pt x="1151" y="1128"/>
                    <a:pt x="856" y="1046"/>
                    <a:pt x="588" y="1046"/>
                  </a:cubicBezTo>
                  <a:cubicBezTo>
                    <a:pt x="439" y="1046"/>
                    <a:pt x="299" y="1071"/>
                    <a:pt x="167" y="1122"/>
                  </a:cubicBezTo>
                  <a:cubicBezTo>
                    <a:pt x="60" y="1169"/>
                    <a:pt x="0" y="1300"/>
                    <a:pt x="48" y="1419"/>
                  </a:cubicBezTo>
                  <a:cubicBezTo>
                    <a:pt x="83" y="1508"/>
                    <a:pt x="164" y="1557"/>
                    <a:pt x="253" y="1557"/>
                  </a:cubicBezTo>
                  <a:cubicBezTo>
                    <a:pt x="283" y="1557"/>
                    <a:pt x="315" y="1551"/>
                    <a:pt x="346" y="1538"/>
                  </a:cubicBezTo>
                  <a:cubicBezTo>
                    <a:pt x="425" y="1506"/>
                    <a:pt x="510" y="1492"/>
                    <a:pt x="597" y="1492"/>
                  </a:cubicBezTo>
                  <a:cubicBezTo>
                    <a:pt x="826" y="1492"/>
                    <a:pt x="1069" y="1587"/>
                    <a:pt x="1250" y="1681"/>
                  </a:cubicBezTo>
                  <a:cubicBezTo>
                    <a:pt x="2274" y="2241"/>
                    <a:pt x="2894" y="2753"/>
                    <a:pt x="2965" y="3753"/>
                  </a:cubicBezTo>
                  <a:cubicBezTo>
                    <a:pt x="2965" y="3872"/>
                    <a:pt x="3072" y="3967"/>
                    <a:pt x="3179" y="3967"/>
                  </a:cubicBezTo>
                  <a:lnTo>
                    <a:pt x="3203" y="3967"/>
                  </a:lnTo>
                  <a:cubicBezTo>
                    <a:pt x="3322" y="3955"/>
                    <a:pt x="3417" y="3848"/>
                    <a:pt x="3405" y="3729"/>
                  </a:cubicBezTo>
                  <a:cubicBezTo>
                    <a:pt x="3382" y="3408"/>
                    <a:pt x="3310" y="3122"/>
                    <a:pt x="3203" y="2884"/>
                  </a:cubicBezTo>
                  <a:cubicBezTo>
                    <a:pt x="3227" y="2848"/>
                    <a:pt x="3251" y="2812"/>
                    <a:pt x="3263" y="2777"/>
                  </a:cubicBezTo>
                  <a:cubicBezTo>
                    <a:pt x="3513" y="1598"/>
                    <a:pt x="4025" y="824"/>
                    <a:pt x="4822" y="419"/>
                  </a:cubicBezTo>
                  <a:cubicBezTo>
                    <a:pt x="4929" y="372"/>
                    <a:pt x="4977" y="241"/>
                    <a:pt x="4918" y="122"/>
                  </a:cubicBezTo>
                  <a:cubicBezTo>
                    <a:pt x="4884" y="46"/>
                    <a:pt x="4804" y="0"/>
                    <a:pt x="4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39"/>
            <p:cNvSpPr/>
            <p:nvPr/>
          </p:nvSpPr>
          <p:spPr>
            <a:xfrm>
              <a:off x="1084957" y="4396739"/>
              <a:ext cx="273500" cy="341610"/>
            </a:xfrm>
            <a:custGeom>
              <a:avLst/>
              <a:gdLst/>
              <a:ahLst/>
              <a:cxnLst/>
              <a:rect l="l" t="t" r="r" b="b"/>
              <a:pathLst>
                <a:path w="5156" h="6440" extrusionOk="0">
                  <a:moveTo>
                    <a:pt x="1944" y="1"/>
                  </a:moveTo>
                  <a:cubicBezTo>
                    <a:pt x="1924" y="1"/>
                    <a:pt x="1903" y="4"/>
                    <a:pt x="1882" y="10"/>
                  </a:cubicBezTo>
                  <a:cubicBezTo>
                    <a:pt x="1775" y="34"/>
                    <a:pt x="1703" y="141"/>
                    <a:pt x="1715" y="248"/>
                  </a:cubicBezTo>
                  <a:lnTo>
                    <a:pt x="1572" y="272"/>
                  </a:lnTo>
                  <a:cubicBezTo>
                    <a:pt x="1560" y="165"/>
                    <a:pt x="1465" y="70"/>
                    <a:pt x="1358" y="70"/>
                  </a:cubicBezTo>
                  <a:cubicBezTo>
                    <a:pt x="1239" y="70"/>
                    <a:pt x="1132" y="165"/>
                    <a:pt x="1120" y="284"/>
                  </a:cubicBezTo>
                  <a:cubicBezTo>
                    <a:pt x="1060" y="1796"/>
                    <a:pt x="775" y="3284"/>
                    <a:pt x="251" y="4701"/>
                  </a:cubicBezTo>
                  <a:lnTo>
                    <a:pt x="251" y="4725"/>
                  </a:lnTo>
                  <a:cubicBezTo>
                    <a:pt x="132" y="5034"/>
                    <a:pt x="1" y="5392"/>
                    <a:pt x="84" y="5761"/>
                  </a:cubicBezTo>
                  <a:cubicBezTo>
                    <a:pt x="132" y="6011"/>
                    <a:pt x="310" y="6249"/>
                    <a:pt x="536" y="6356"/>
                  </a:cubicBezTo>
                  <a:cubicBezTo>
                    <a:pt x="644" y="6416"/>
                    <a:pt x="739" y="6439"/>
                    <a:pt x="846" y="6439"/>
                  </a:cubicBezTo>
                  <a:cubicBezTo>
                    <a:pt x="929" y="6439"/>
                    <a:pt x="1013" y="6416"/>
                    <a:pt x="1096" y="6380"/>
                  </a:cubicBezTo>
                  <a:cubicBezTo>
                    <a:pt x="1215" y="6332"/>
                    <a:pt x="1310" y="6237"/>
                    <a:pt x="1394" y="6166"/>
                  </a:cubicBezTo>
                  <a:cubicBezTo>
                    <a:pt x="1465" y="6094"/>
                    <a:pt x="1537" y="6035"/>
                    <a:pt x="1584" y="6023"/>
                  </a:cubicBezTo>
                  <a:cubicBezTo>
                    <a:pt x="1632" y="6023"/>
                    <a:pt x="1715" y="6094"/>
                    <a:pt x="1798" y="6166"/>
                  </a:cubicBezTo>
                  <a:cubicBezTo>
                    <a:pt x="1929" y="6273"/>
                    <a:pt x="2096" y="6404"/>
                    <a:pt x="2310" y="6404"/>
                  </a:cubicBezTo>
                  <a:cubicBezTo>
                    <a:pt x="2596" y="6404"/>
                    <a:pt x="2763" y="6189"/>
                    <a:pt x="2894" y="6011"/>
                  </a:cubicBezTo>
                  <a:cubicBezTo>
                    <a:pt x="2953" y="5916"/>
                    <a:pt x="3025" y="5832"/>
                    <a:pt x="3084" y="5796"/>
                  </a:cubicBezTo>
                  <a:cubicBezTo>
                    <a:pt x="3128" y="5773"/>
                    <a:pt x="3174" y="5762"/>
                    <a:pt x="3226" y="5762"/>
                  </a:cubicBezTo>
                  <a:cubicBezTo>
                    <a:pt x="3329" y="5762"/>
                    <a:pt x="3453" y="5804"/>
                    <a:pt x="3620" y="5868"/>
                  </a:cubicBezTo>
                  <a:cubicBezTo>
                    <a:pt x="3799" y="5941"/>
                    <a:pt x="4005" y="6015"/>
                    <a:pt x="4214" y="6015"/>
                  </a:cubicBezTo>
                  <a:cubicBezTo>
                    <a:pt x="4243" y="6015"/>
                    <a:pt x="4271" y="6014"/>
                    <a:pt x="4299" y="6011"/>
                  </a:cubicBezTo>
                  <a:cubicBezTo>
                    <a:pt x="4715" y="5975"/>
                    <a:pt x="5061" y="5606"/>
                    <a:pt x="5108" y="5165"/>
                  </a:cubicBezTo>
                  <a:cubicBezTo>
                    <a:pt x="5156" y="4820"/>
                    <a:pt x="5037" y="4439"/>
                    <a:pt x="4787" y="4094"/>
                  </a:cubicBezTo>
                  <a:cubicBezTo>
                    <a:pt x="4620" y="3880"/>
                    <a:pt x="4430" y="3689"/>
                    <a:pt x="4239" y="3510"/>
                  </a:cubicBezTo>
                  <a:cubicBezTo>
                    <a:pt x="4192" y="3463"/>
                    <a:pt x="4132" y="3415"/>
                    <a:pt x="4084" y="3368"/>
                  </a:cubicBezTo>
                  <a:cubicBezTo>
                    <a:pt x="3180" y="2487"/>
                    <a:pt x="2501" y="1379"/>
                    <a:pt x="2156" y="165"/>
                  </a:cubicBezTo>
                  <a:cubicBezTo>
                    <a:pt x="2126" y="67"/>
                    <a:pt x="2040" y="1"/>
                    <a:pt x="1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39"/>
            <p:cNvSpPr/>
            <p:nvPr/>
          </p:nvSpPr>
          <p:spPr>
            <a:xfrm>
              <a:off x="859514" y="4279721"/>
              <a:ext cx="306335" cy="338639"/>
            </a:xfrm>
            <a:custGeom>
              <a:avLst/>
              <a:gdLst/>
              <a:ahLst/>
              <a:cxnLst/>
              <a:rect l="l" t="t" r="r" b="b"/>
              <a:pathLst>
                <a:path w="5775" h="6384" extrusionOk="0">
                  <a:moveTo>
                    <a:pt x="3322" y="2192"/>
                  </a:moveTo>
                  <a:cubicBezTo>
                    <a:pt x="3441" y="2192"/>
                    <a:pt x="3584" y="2216"/>
                    <a:pt x="3739" y="2240"/>
                  </a:cubicBezTo>
                  <a:lnTo>
                    <a:pt x="4560" y="2371"/>
                  </a:lnTo>
                  <a:lnTo>
                    <a:pt x="3512" y="2657"/>
                  </a:lnTo>
                  <a:cubicBezTo>
                    <a:pt x="3385" y="2688"/>
                    <a:pt x="3248" y="2730"/>
                    <a:pt x="3118" y="2730"/>
                  </a:cubicBezTo>
                  <a:cubicBezTo>
                    <a:pt x="3103" y="2730"/>
                    <a:pt x="3087" y="2729"/>
                    <a:pt x="3072" y="2728"/>
                  </a:cubicBezTo>
                  <a:cubicBezTo>
                    <a:pt x="2965" y="2716"/>
                    <a:pt x="2869" y="2657"/>
                    <a:pt x="2834" y="2585"/>
                  </a:cubicBezTo>
                  <a:cubicBezTo>
                    <a:pt x="2810" y="2549"/>
                    <a:pt x="2810" y="2502"/>
                    <a:pt x="2834" y="2442"/>
                  </a:cubicBezTo>
                  <a:cubicBezTo>
                    <a:pt x="2869" y="2359"/>
                    <a:pt x="2953" y="2276"/>
                    <a:pt x="3048" y="2240"/>
                  </a:cubicBezTo>
                  <a:cubicBezTo>
                    <a:pt x="3131" y="2204"/>
                    <a:pt x="3215" y="2192"/>
                    <a:pt x="3322" y="2192"/>
                  </a:cubicBezTo>
                  <a:close/>
                  <a:moveTo>
                    <a:pt x="1410" y="1"/>
                  </a:moveTo>
                  <a:cubicBezTo>
                    <a:pt x="1306" y="1"/>
                    <a:pt x="1200" y="8"/>
                    <a:pt x="1095" y="25"/>
                  </a:cubicBezTo>
                  <a:cubicBezTo>
                    <a:pt x="691" y="109"/>
                    <a:pt x="345" y="347"/>
                    <a:pt x="179" y="656"/>
                  </a:cubicBezTo>
                  <a:cubicBezTo>
                    <a:pt x="0" y="1025"/>
                    <a:pt x="36" y="1490"/>
                    <a:pt x="286" y="1978"/>
                  </a:cubicBezTo>
                  <a:cubicBezTo>
                    <a:pt x="345" y="2109"/>
                    <a:pt x="429" y="2240"/>
                    <a:pt x="500" y="2371"/>
                  </a:cubicBezTo>
                  <a:cubicBezTo>
                    <a:pt x="619" y="2573"/>
                    <a:pt x="738" y="2764"/>
                    <a:pt x="810" y="2966"/>
                  </a:cubicBezTo>
                  <a:cubicBezTo>
                    <a:pt x="929" y="3323"/>
                    <a:pt x="917" y="3704"/>
                    <a:pt x="905" y="4109"/>
                  </a:cubicBezTo>
                  <a:cubicBezTo>
                    <a:pt x="905" y="4288"/>
                    <a:pt x="893" y="4478"/>
                    <a:pt x="905" y="4669"/>
                  </a:cubicBezTo>
                  <a:cubicBezTo>
                    <a:pt x="929" y="5312"/>
                    <a:pt x="1203" y="6086"/>
                    <a:pt x="1869" y="6324"/>
                  </a:cubicBezTo>
                  <a:cubicBezTo>
                    <a:pt x="2000" y="6371"/>
                    <a:pt x="2131" y="6383"/>
                    <a:pt x="2262" y="6383"/>
                  </a:cubicBezTo>
                  <a:cubicBezTo>
                    <a:pt x="2500" y="6383"/>
                    <a:pt x="2750" y="6324"/>
                    <a:pt x="2989" y="6205"/>
                  </a:cubicBezTo>
                  <a:cubicBezTo>
                    <a:pt x="3310" y="6026"/>
                    <a:pt x="3572" y="5764"/>
                    <a:pt x="3786" y="5538"/>
                  </a:cubicBezTo>
                  <a:cubicBezTo>
                    <a:pt x="4572" y="4669"/>
                    <a:pt x="5167" y="3657"/>
                    <a:pt x="5739" y="2668"/>
                  </a:cubicBezTo>
                  <a:cubicBezTo>
                    <a:pt x="5775" y="2621"/>
                    <a:pt x="5775" y="2549"/>
                    <a:pt x="5763" y="2490"/>
                  </a:cubicBezTo>
                  <a:lnTo>
                    <a:pt x="5691" y="2287"/>
                  </a:lnTo>
                  <a:cubicBezTo>
                    <a:pt x="5691" y="2276"/>
                    <a:pt x="5691" y="2276"/>
                    <a:pt x="5691" y="2276"/>
                  </a:cubicBezTo>
                  <a:lnTo>
                    <a:pt x="5465" y="1633"/>
                  </a:lnTo>
                  <a:cubicBezTo>
                    <a:pt x="5453" y="1585"/>
                    <a:pt x="5429" y="1549"/>
                    <a:pt x="5394" y="1525"/>
                  </a:cubicBezTo>
                  <a:cubicBezTo>
                    <a:pt x="4417" y="823"/>
                    <a:pt x="3286" y="323"/>
                    <a:pt x="2119" y="85"/>
                  </a:cubicBezTo>
                  <a:cubicBezTo>
                    <a:pt x="1909" y="43"/>
                    <a:pt x="1663"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 name="Google Shape;575;p39"/>
            <p:cNvSpPr/>
            <p:nvPr/>
          </p:nvSpPr>
          <p:spPr>
            <a:xfrm>
              <a:off x="1194230" y="4175912"/>
              <a:ext cx="253290" cy="340125"/>
            </a:xfrm>
            <a:custGeom>
              <a:avLst/>
              <a:gdLst/>
              <a:ahLst/>
              <a:cxnLst/>
              <a:rect l="l" t="t" r="r" b="b"/>
              <a:pathLst>
                <a:path w="4775" h="6412" extrusionOk="0">
                  <a:moveTo>
                    <a:pt x="2455" y="2626"/>
                  </a:moveTo>
                  <a:cubicBezTo>
                    <a:pt x="2483" y="2626"/>
                    <a:pt x="2511" y="2629"/>
                    <a:pt x="2536" y="2637"/>
                  </a:cubicBezTo>
                  <a:cubicBezTo>
                    <a:pt x="2655" y="2673"/>
                    <a:pt x="2739" y="2804"/>
                    <a:pt x="2739" y="2947"/>
                  </a:cubicBezTo>
                  <a:cubicBezTo>
                    <a:pt x="2739" y="3101"/>
                    <a:pt x="2655" y="3256"/>
                    <a:pt x="2513" y="3375"/>
                  </a:cubicBezTo>
                  <a:cubicBezTo>
                    <a:pt x="2286" y="3542"/>
                    <a:pt x="1977" y="3602"/>
                    <a:pt x="1703" y="3649"/>
                  </a:cubicBezTo>
                  <a:lnTo>
                    <a:pt x="762" y="3828"/>
                  </a:lnTo>
                  <a:lnTo>
                    <a:pt x="798" y="3744"/>
                  </a:lnTo>
                  <a:cubicBezTo>
                    <a:pt x="1179" y="3411"/>
                    <a:pt x="1584" y="3090"/>
                    <a:pt x="2001" y="2816"/>
                  </a:cubicBezTo>
                  <a:cubicBezTo>
                    <a:pt x="2149" y="2717"/>
                    <a:pt x="2315" y="2626"/>
                    <a:pt x="2455" y="2626"/>
                  </a:cubicBezTo>
                  <a:close/>
                  <a:moveTo>
                    <a:pt x="3402" y="0"/>
                  </a:moveTo>
                  <a:cubicBezTo>
                    <a:pt x="3306" y="0"/>
                    <a:pt x="3207" y="10"/>
                    <a:pt x="3108" y="30"/>
                  </a:cubicBezTo>
                  <a:cubicBezTo>
                    <a:pt x="2727" y="113"/>
                    <a:pt x="2394" y="315"/>
                    <a:pt x="2155" y="494"/>
                  </a:cubicBezTo>
                  <a:cubicBezTo>
                    <a:pt x="1251" y="1137"/>
                    <a:pt x="524" y="2066"/>
                    <a:pt x="108" y="3101"/>
                  </a:cubicBezTo>
                  <a:cubicBezTo>
                    <a:pt x="96" y="3125"/>
                    <a:pt x="96" y="3149"/>
                    <a:pt x="96" y="3173"/>
                  </a:cubicBezTo>
                  <a:lnTo>
                    <a:pt x="0" y="4316"/>
                  </a:lnTo>
                  <a:cubicBezTo>
                    <a:pt x="0" y="4387"/>
                    <a:pt x="36" y="4471"/>
                    <a:pt x="96" y="4518"/>
                  </a:cubicBezTo>
                  <a:lnTo>
                    <a:pt x="2060" y="5840"/>
                  </a:lnTo>
                  <a:cubicBezTo>
                    <a:pt x="2322" y="6019"/>
                    <a:pt x="2620" y="6221"/>
                    <a:pt x="2965" y="6328"/>
                  </a:cubicBezTo>
                  <a:cubicBezTo>
                    <a:pt x="3132" y="6376"/>
                    <a:pt x="3298" y="6411"/>
                    <a:pt x="3465" y="6411"/>
                  </a:cubicBezTo>
                  <a:cubicBezTo>
                    <a:pt x="3691" y="6411"/>
                    <a:pt x="3906" y="6352"/>
                    <a:pt x="4084" y="6257"/>
                  </a:cubicBezTo>
                  <a:cubicBezTo>
                    <a:pt x="4680" y="5911"/>
                    <a:pt x="4775" y="5149"/>
                    <a:pt x="4680" y="4554"/>
                  </a:cubicBezTo>
                  <a:cubicBezTo>
                    <a:pt x="4644" y="4340"/>
                    <a:pt x="4596" y="4137"/>
                    <a:pt x="4537" y="3935"/>
                  </a:cubicBezTo>
                  <a:cubicBezTo>
                    <a:pt x="4453" y="3602"/>
                    <a:pt x="4370" y="3292"/>
                    <a:pt x="4382" y="2982"/>
                  </a:cubicBezTo>
                  <a:cubicBezTo>
                    <a:pt x="4382" y="2732"/>
                    <a:pt x="4441" y="2482"/>
                    <a:pt x="4501" y="2232"/>
                  </a:cubicBezTo>
                  <a:cubicBezTo>
                    <a:pt x="4549" y="2066"/>
                    <a:pt x="4584" y="1887"/>
                    <a:pt x="4608" y="1708"/>
                  </a:cubicBezTo>
                  <a:cubicBezTo>
                    <a:pt x="4703" y="1101"/>
                    <a:pt x="4560" y="589"/>
                    <a:pt x="4215" y="292"/>
                  </a:cubicBezTo>
                  <a:cubicBezTo>
                    <a:pt x="4006" y="101"/>
                    <a:pt x="3714" y="0"/>
                    <a:pt x="3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 name="Google Shape;576;p39"/>
            <p:cNvSpPr/>
            <p:nvPr/>
          </p:nvSpPr>
          <p:spPr>
            <a:xfrm>
              <a:off x="546227" y="3700786"/>
              <a:ext cx="939215" cy="641579"/>
            </a:xfrm>
            <a:custGeom>
              <a:avLst/>
              <a:gdLst/>
              <a:ahLst/>
              <a:cxnLst/>
              <a:rect l="l" t="t" r="r" b="b"/>
              <a:pathLst>
                <a:path w="17706" h="12095" extrusionOk="0">
                  <a:moveTo>
                    <a:pt x="15822" y="1"/>
                  </a:moveTo>
                  <a:cubicBezTo>
                    <a:pt x="15632" y="1"/>
                    <a:pt x="15443" y="34"/>
                    <a:pt x="15264" y="105"/>
                  </a:cubicBezTo>
                  <a:cubicBezTo>
                    <a:pt x="14848" y="259"/>
                    <a:pt x="14514" y="617"/>
                    <a:pt x="14336" y="1033"/>
                  </a:cubicBezTo>
                  <a:cubicBezTo>
                    <a:pt x="14041" y="673"/>
                    <a:pt x="13595" y="432"/>
                    <a:pt x="13127" y="432"/>
                  </a:cubicBezTo>
                  <a:cubicBezTo>
                    <a:pt x="13086" y="432"/>
                    <a:pt x="13044" y="434"/>
                    <a:pt x="13002" y="438"/>
                  </a:cubicBezTo>
                  <a:cubicBezTo>
                    <a:pt x="12443" y="486"/>
                    <a:pt x="11943" y="902"/>
                    <a:pt x="11728" y="1426"/>
                  </a:cubicBezTo>
                  <a:cubicBezTo>
                    <a:pt x="11373" y="1003"/>
                    <a:pt x="10832" y="722"/>
                    <a:pt x="10283" y="722"/>
                  </a:cubicBezTo>
                  <a:cubicBezTo>
                    <a:pt x="10261" y="722"/>
                    <a:pt x="10238" y="723"/>
                    <a:pt x="10216" y="724"/>
                  </a:cubicBezTo>
                  <a:cubicBezTo>
                    <a:pt x="9514" y="748"/>
                    <a:pt x="8871" y="1212"/>
                    <a:pt x="8585" y="1831"/>
                  </a:cubicBezTo>
                  <a:cubicBezTo>
                    <a:pt x="8269" y="1618"/>
                    <a:pt x="7879" y="1504"/>
                    <a:pt x="7489" y="1504"/>
                  </a:cubicBezTo>
                  <a:cubicBezTo>
                    <a:pt x="7292" y="1504"/>
                    <a:pt x="7094" y="1533"/>
                    <a:pt x="6906" y="1593"/>
                  </a:cubicBezTo>
                  <a:cubicBezTo>
                    <a:pt x="6382" y="1760"/>
                    <a:pt x="5942" y="2176"/>
                    <a:pt x="5727" y="2688"/>
                  </a:cubicBezTo>
                  <a:cubicBezTo>
                    <a:pt x="5513" y="2450"/>
                    <a:pt x="5275" y="2212"/>
                    <a:pt x="4989" y="2033"/>
                  </a:cubicBezTo>
                  <a:cubicBezTo>
                    <a:pt x="4683" y="1847"/>
                    <a:pt x="4354" y="1749"/>
                    <a:pt x="4042" y="1749"/>
                  </a:cubicBezTo>
                  <a:cubicBezTo>
                    <a:pt x="3857" y="1749"/>
                    <a:pt x="3677" y="1784"/>
                    <a:pt x="3513" y="1855"/>
                  </a:cubicBezTo>
                  <a:cubicBezTo>
                    <a:pt x="3275" y="1962"/>
                    <a:pt x="3060" y="2176"/>
                    <a:pt x="2953" y="2426"/>
                  </a:cubicBezTo>
                  <a:cubicBezTo>
                    <a:pt x="2870" y="2355"/>
                    <a:pt x="2799" y="2295"/>
                    <a:pt x="2703" y="2236"/>
                  </a:cubicBezTo>
                  <a:cubicBezTo>
                    <a:pt x="2443" y="2085"/>
                    <a:pt x="2141" y="1999"/>
                    <a:pt x="1848" y="1999"/>
                  </a:cubicBezTo>
                  <a:cubicBezTo>
                    <a:pt x="1726" y="1999"/>
                    <a:pt x="1605" y="2014"/>
                    <a:pt x="1489" y="2045"/>
                  </a:cubicBezTo>
                  <a:cubicBezTo>
                    <a:pt x="774" y="2236"/>
                    <a:pt x="203" y="2915"/>
                    <a:pt x="96" y="3712"/>
                  </a:cubicBezTo>
                  <a:cubicBezTo>
                    <a:pt x="1" y="4391"/>
                    <a:pt x="215" y="5129"/>
                    <a:pt x="679" y="5796"/>
                  </a:cubicBezTo>
                  <a:cubicBezTo>
                    <a:pt x="1120" y="6403"/>
                    <a:pt x="1703" y="6855"/>
                    <a:pt x="2227" y="7225"/>
                  </a:cubicBezTo>
                  <a:cubicBezTo>
                    <a:pt x="2298" y="7272"/>
                    <a:pt x="9383" y="12094"/>
                    <a:pt x="11585" y="12094"/>
                  </a:cubicBezTo>
                  <a:cubicBezTo>
                    <a:pt x="11752" y="12094"/>
                    <a:pt x="11883" y="12070"/>
                    <a:pt x="11978" y="12023"/>
                  </a:cubicBezTo>
                  <a:cubicBezTo>
                    <a:pt x="12347" y="11832"/>
                    <a:pt x="13133" y="10404"/>
                    <a:pt x="14693" y="7415"/>
                  </a:cubicBezTo>
                  <a:cubicBezTo>
                    <a:pt x="15514" y="5855"/>
                    <a:pt x="16348" y="4236"/>
                    <a:pt x="16765" y="3665"/>
                  </a:cubicBezTo>
                  <a:cubicBezTo>
                    <a:pt x="17538" y="2581"/>
                    <a:pt x="17705" y="1486"/>
                    <a:pt x="17217" y="736"/>
                  </a:cubicBezTo>
                  <a:cubicBezTo>
                    <a:pt x="16917" y="276"/>
                    <a:pt x="16367" y="1"/>
                    <a:pt x="15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39"/>
            <p:cNvSpPr/>
            <p:nvPr/>
          </p:nvSpPr>
          <p:spPr>
            <a:xfrm>
              <a:off x="781802" y="4143342"/>
              <a:ext cx="502177" cy="199025"/>
            </a:xfrm>
            <a:custGeom>
              <a:avLst/>
              <a:gdLst/>
              <a:ahLst/>
              <a:cxnLst/>
              <a:rect l="l" t="t" r="r" b="b"/>
              <a:pathLst>
                <a:path w="9467" h="3752" extrusionOk="0">
                  <a:moveTo>
                    <a:pt x="238" y="1"/>
                  </a:moveTo>
                  <a:cubicBezTo>
                    <a:pt x="158" y="1"/>
                    <a:pt x="85" y="46"/>
                    <a:pt x="48" y="120"/>
                  </a:cubicBezTo>
                  <a:cubicBezTo>
                    <a:pt x="1" y="227"/>
                    <a:pt x="36" y="346"/>
                    <a:pt x="132" y="406"/>
                  </a:cubicBezTo>
                  <a:cubicBezTo>
                    <a:pt x="2668" y="1989"/>
                    <a:pt x="5811" y="3751"/>
                    <a:pt x="7144" y="3751"/>
                  </a:cubicBezTo>
                  <a:cubicBezTo>
                    <a:pt x="7311" y="3751"/>
                    <a:pt x="7442" y="3727"/>
                    <a:pt x="7537" y="3680"/>
                  </a:cubicBezTo>
                  <a:cubicBezTo>
                    <a:pt x="7775" y="3561"/>
                    <a:pt x="8156" y="3025"/>
                    <a:pt x="9418" y="656"/>
                  </a:cubicBezTo>
                  <a:cubicBezTo>
                    <a:pt x="9466" y="572"/>
                    <a:pt x="9454" y="477"/>
                    <a:pt x="9395" y="406"/>
                  </a:cubicBezTo>
                  <a:cubicBezTo>
                    <a:pt x="9354" y="356"/>
                    <a:pt x="9290" y="330"/>
                    <a:pt x="9227" y="330"/>
                  </a:cubicBezTo>
                  <a:cubicBezTo>
                    <a:pt x="9198" y="330"/>
                    <a:pt x="9170" y="335"/>
                    <a:pt x="9145" y="346"/>
                  </a:cubicBezTo>
                  <a:cubicBezTo>
                    <a:pt x="8053" y="736"/>
                    <a:pt x="6864" y="930"/>
                    <a:pt x="5582" y="930"/>
                  </a:cubicBezTo>
                  <a:cubicBezTo>
                    <a:pt x="3968" y="930"/>
                    <a:pt x="2207" y="623"/>
                    <a:pt x="310" y="13"/>
                  </a:cubicBezTo>
                  <a:cubicBezTo>
                    <a:pt x="286" y="5"/>
                    <a:pt x="26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39"/>
            <p:cNvSpPr/>
            <p:nvPr/>
          </p:nvSpPr>
          <p:spPr>
            <a:xfrm>
              <a:off x="974463" y="4051733"/>
              <a:ext cx="250744" cy="288087"/>
            </a:xfrm>
            <a:custGeom>
              <a:avLst/>
              <a:gdLst/>
              <a:ahLst/>
              <a:cxnLst/>
              <a:rect l="l" t="t" r="r" b="b"/>
              <a:pathLst>
                <a:path w="4727" h="5431" extrusionOk="0">
                  <a:moveTo>
                    <a:pt x="4478" y="0"/>
                  </a:moveTo>
                  <a:cubicBezTo>
                    <a:pt x="4470" y="0"/>
                    <a:pt x="4461" y="1"/>
                    <a:pt x="4453" y="1"/>
                  </a:cubicBezTo>
                  <a:cubicBezTo>
                    <a:pt x="3941" y="61"/>
                    <a:pt x="3584" y="537"/>
                    <a:pt x="3429" y="1335"/>
                  </a:cubicBezTo>
                  <a:cubicBezTo>
                    <a:pt x="3250" y="2323"/>
                    <a:pt x="3215" y="3347"/>
                    <a:pt x="3334" y="4347"/>
                  </a:cubicBezTo>
                  <a:cubicBezTo>
                    <a:pt x="2477" y="3287"/>
                    <a:pt x="1488" y="2323"/>
                    <a:pt x="393" y="1490"/>
                  </a:cubicBezTo>
                  <a:cubicBezTo>
                    <a:pt x="355" y="1461"/>
                    <a:pt x="310" y="1448"/>
                    <a:pt x="265" y="1448"/>
                  </a:cubicBezTo>
                  <a:cubicBezTo>
                    <a:pt x="196" y="1448"/>
                    <a:pt x="127" y="1480"/>
                    <a:pt x="83" y="1537"/>
                  </a:cubicBezTo>
                  <a:cubicBezTo>
                    <a:pt x="0" y="1632"/>
                    <a:pt x="24" y="1775"/>
                    <a:pt x="119" y="1847"/>
                  </a:cubicBezTo>
                  <a:cubicBezTo>
                    <a:pt x="1429" y="2835"/>
                    <a:pt x="2572" y="4002"/>
                    <a:pt x="3524" y="5335"/>
                  </a:cubicBezTo>
                  <a:cubicBezTo>
                    <a:pt x="3560" y="5395"/>
                    <a:pt x="3631" y="5431"/>
                    <a:pt x="3703" y="5431"/>
                  </a:cubicBezTo>
                  <a:cubicBezTo>
                    <a:pt x="3727" y="5431"/>
                    <a:pt x="3762" y="5419"/>
                    <a:pt x="3786" y="5407"/>
                  </a:cubicBezTo>
                  <a:cubicBezTo>
                    <a:pt x="3893" y="5359"/>
                    <a:pt x="3941" y="5264"/>
                    <a:pt x="3917" y="5157"/>
                  </a:cubicBezTo>
                  <a:cubicBezTo>
                    <a:pt x="3655" y="3942"/>
                    <a:pt x="3643" y="2645"/>
                    <a:pt x="3870" y="1418"/>
                  </a:cubicBezTo>
                  <a:cubicBezTo>
                    <a:pt x="3917" y="1144"/>
                    <a:pt x="4084" y="501"/>
                    <a:pt x="4512" y="442"/>
                  </a:cubicBezTo>
                  <a:cubicBezTo>
                    <a:pt x="4632" y="430"/>
                    <a:pt x="4727" y="311"/>
                    <a:pt x="4703" y="192"/>
                  </a:cubicBezTo>
                  <a:cubicBezTo>
                    <a:pt x="4692" y="80"/>
                    <a:pt x="4597" y="0"/>
                    <a:pt x="4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39"/>
            <p:cNvSpPr/>
            <p:nvPr/>
          </p:nvSpPr>
          <p:spPr>
            <a:xfrm>
              <a:off x="1111480" y="4298924"/>
              <a:ext cx="108053" cy="133090"/>
            </a:xfrm>
            <a:custGeom>
              <a:avLst/>
              <a:gdLst/>
              <a:ahLst/>
              <a:cxnLst/>
              <a:rect l="l" t="t" r="r" b="b"/>
              <a:pathLst>
                <a:path w="2037" h="2509" extrusionOk="0">
                  <a:moveTo>
                    <a:pt x="1008" y="1"/>
                  </a:moveTo>
                  <a:cubicBezTo>
                    <a:pt x="967" y="1"/>
                    <a:pt x="925" y="3"/>
                    <a:pt x="882" y="9"/>
                  </a:cubicBezTo>
                  <a:cubicBezTo>
                    <a:pt x="644" y="44"/>
                    <a:pt x="441" y="175"/>
                    <a:pt x="286" y="390"/>
                  </a:cubicBezTo>
                  <a:cubicBezTo>
                    <a:pt x="36" y="771"/>
                    <a:pt x="1" y="1318"/>
                    <a:pt x="96" y="1664"/>
                  </a:cubicBezTo>
                  <a:cubicBezTo>
                    <a:pt x="179" y="1961"/>
                    <a:pt x="358" y="2211"/>
                    <a:pt x="596" y="2366"/>
                  </a:cubicBezTo>
                  <a:cubicBezTo>
                    <a:pt x="751" y="2461"/>
                    <a:pt x="929" y="2509"/>
                    <a:pt x="1096" y="2509"/>
                  </a:cubicBezTo>
                  <a:cubicBezTo>
                    <a:pt x="1239" y="2509"/>
                    <a:pt x="1382" y="2473"/>
                    <a:pt x="1513" y="2402"/>
                  </a:cubicBezTo>
                  <a:cubicBezTo>
                    <a:pt x="1787" y="2247"/>
                    <a:pt x="1953" y="1925"/>
                    <a:pt x="2001" y="1485"/>
                  </a:cubicBezTo>
                  <a:cubicBezTo>
                    <a:pt x="2037" y="1104"/>
                    <a:pt x="1941" y="568"/>
                    <a:pt x="1620" y="259"/>
                  </a:cubicBezTo>
                  <a:cubicBezTo>
                    <a:pt x="1448" y="87"/>
                    <a:pt x="1241" y="1"/>
                    <a:pt x="1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 name="Google Shape;580;p39"/>
            <p:cNvSpPr/>
            <p:nvPr/>
          </p:nvSpPr>
          <p:spPr>
            <a:xfrm>
              <a:off x="590467" y="3820562"/>
              <a:ext cx="826123" cy="169373"/>
            </a:xfrm>
            <a:custGeom>
              <a:avLst/>
              <a:gdLst/>
              <a:ahLst/>
              <a:cxnLst/>
              <a:rect l="l" t="t" r="r" b="b"/>
              <a:pathLst>
                <a:path w="15574" h="3193" extrusionOk="0">
                  <a:moveTo>
                    <a:pt x="14448" y="1"/>
                  </a:moveTo>
                  <a:cubicBezTo>
                    <a:pt x="14277" y="1"/>
                    <a:pt x="14102" y="24"/>
                    <a:pt x="13930" y="73"/>
                  </a:cubicBezTo>
                  <a:cubicBezTo>
                    <a:pt x="13537" y="168"/>
                    <a:pt x="13216" y="395"/>
                    <a:pt x="12990" y="680"/>
                  </a:cubicBezTo>
                  <a:cubicBezTo>
                    <a:pt x="12918" y="609"/>
                    <a:pt x="12835" y="537"/>
                    <a:pt x="12740" y="490"/>
                  </a:cubicBezTo>
                  <a:cubicBezTo>
                    <a:pt x="12550" y="378"/>
                    <a:pt x="12328" y="319"/>
                    <a:pt x="12107" y="319"/>
                  </a:cubicBezTo>
                  <a:cubicBezTo>
                    <a:pt x="11952" y="319"/>
                    <a:pt x="11798" y="348"/>
                    <a:pt x="11656" y="406"/>
                  </a:cubicBezTo>
                  <a:cubicBezTo>
                    <a:pt x="11216" y="585"/>
                    <a:pt x="10918" y="966"/>
                    <a:pt x="10680" y="1311"/>
                  </a:cubicBezTo>
                  <a:cubicBezTo>
                    <a:pt x="10418" y="1050"/>
                    <a:pt x="10047" y="878"/>
                    <a:pt x="9676" y="878"/>
                  </a:cubicBezTo>
                  <a:cubicBezTo>
                    <a:pt x="9642" y="878"/>
                    <a:pt x="9607" y="880"/>
                    <a:pt x="9573" y="883"/>
                  </a:cubicBezTo>
                  <a:cubicBezTo>
                    <a:pt x="9156" y="918"/>
                    <a:pt x="8763" y="1168"/>
                    <a:pt x="8537" y="1526"/>
                  </a:cubicBezTo>
                  <a:cubicBezTo>
                    <a:pt x="8276" y="1337"/>
                    <a:pt x="7960" y="1229"/>
                    <a:pt x="7637" y="1229"/>
                  </a:cubicBezTo>
                  <a:cubicBezTo>
                    <a:pt x="7532" y="1229"/>
                    <a:pt x="7427" y="1240"/>
                    <a:pt x="7322" y="1264"/>
                  </a:cubicBezTo>
                  <a:cubicBezTo>
                    <a:pt x="6906" y="1347"/>
                    <a:pt x="6525" y="1633"/>
                    <a:pt x="6310" y="2002"/>
                  </a:cubicBezTo>
                  <a:cubicBezTo>
                    <a:pt x="6046" y="1838"/>
                    <a:pt x="5719" y="1751"/>
                    <a:pt x="5378" y="1751"/>
                  </a:cubicBezTo>
                  <a:cubicBezTo>
                    <a:pt x="5273" y="1751"/>
                    <a:pt x="5166" y="1759"/>
                    <a:pt x="5060" y="1776"/>
                  </a:cubicBezTo>
                  <a:cubicBezTo>
                    <a:pt x="4620" y="1859"/>
                    <a:pt x="4239" y="2073"/>
                    <a:pt x="3977" y="2383"/>
                  </a:cubicBezTo>
                  <a:cubicBezTo>
                    <a:pt x="3727" y="2097"/>
                    <a:pt x="3334" y="1930"/>
                    <a:pt x="2953" y="1930"/>
                  </a:cubicBezTo>
                  <a:cubicBezTo>
                    <a:pt x="2572" y="1930"/>
                    <a:pt x="2203" y="2109"/>
                    <a:pt x="1953" y="2395"/>
                  </a:cubicBezTo>
                  <a:cubicBezTo>
                    <a:pt x="1748" y="2158"/>
                    <a:pt x="1436" y="2009"/>
                    <a:pt x="1115" y="2009"/>
                  </a:cubicBezTo>
                  <a:cubicBezTo>
                    <a:pt x="1080" y="2009"/>
                    <a:pt x="1046" y="2010"/>
                    <a:pt x="1012" y="2014"/>
                  </a:cubicBezTo>
                  <a:cubicBezTo>
                    <a:pt x="524" y="2061"/>
                    <a:pt x="107" y="2442"/>
                    <a:pt x="24" y="2931"/>
                  </a:cubicBezTo>
                  <a:cubicBezTo>
                    <a:pt x="0" y="3050"/>
                    <a:pt x="83" y="3169"/>
                    <a:pt x="202" y="3193"/>
                  </a:cubicBezTo>
                  <a:lnTo>
                    <a:pt x="238" y="3193"/>
                  </a:lnTo>
                  <a:cubicBezTo>
                    <a:pt x="345" y="3193"/>
                    <a:pt x="441" y="3121"/>
                    <a:pt x="464" y="3002"/>
                  </a:cubicBezTo>
                  <a:cubicBezTo>
                    <a:pt x="512" y="2728"/>
                    <a:pt x="774" y="2490"/>
                    <a:pt x="1048" y="2466"/>
                  </a:cubicBezTo>
                  <a:cubicBezTo>
                    <a:pt x="1071" y="2463"/>
                    <a:pt x="1094" y="2462"/>
                    <a:pt x="1118" y="2462"/>
                  </a:cubicBezTo>
                  <a:cubicBezTo>
                    <a:pt x="1382" y="2462"/>
                    <a:pt x="1651" y="2642"/>
                    <a:pt x="1738" y="2883"/>
                  </a:cubicBezTo>
                  <a:cubicBezTo>
                    <a:pt x="1774" y="2966"/>
                    <a:pt x="1857" y="3026"/>
                    <a:pt x="1941" y="3026"/>
                  </a:cubicBezTo>
                  <a:cubicBezTo>
                    <a:pt x="2024" y="3026"/>
                    <a:pt x="2107" y="2978"/>
                    <a:pt x="2155" y="2895"/>
                  </a:cubicBezTo>
                  <a:cubicBezTo>
                    <a:pt x="2298" y="2597"/>
                    <a:pt x="2631" y="2383"/>
                    <a:pt x="2965" y="2371"/>
                  </a:cubicBezTo>
                  <a:cubicBezTo>
                    <a:pt x="3298" y="2371"/>
                    <a:pt x="3631" y="2573"/>
                    <a:pt x="3786" y="2871"/>
                  </a:cubicBezTo>
                  <a:cubicBezTo>
                    <a:pt x="3822" y="2954"/>
                    <a:pt x="3905" y="3002"/>
                    <a:pt x="3989" y="3002"/>
                  </a:cubicBezTo>
                  <a:cubicBezTo>
                    <a:pt x="4072" y="3002"/>
                    <a:pt x="4143" y="2954"/>
                    <a:pt x="4191" y="2871"/>
                  </a:cubicBezTo>
                  <a:cubicBezTo>
                    <a:pt x="4358" y="2538"/>
                    <a:pt x="4715" y="2300"/>
                    <a:pt x="5132" y="2216"/>
                  </a:cubicBezTo>
                  <a:cubicBezTo>
                    <a:pt x="5218" y="2202"/>
                    <a:pt x="5305" y="2195"/>
                    <a:pt x="5390" y="2195"/>
                  </a:cubicBezTo>
                  <a:cubicBezTo>
                    <a:pt x="5723" y="2195"/>
                    <a:pt x="6032" y="2305"/>
                    <a:pt x="6251" y="2514"/>
                  </a:cubicBezTo>
                  <a:cubicBezTo>
                    <a:pt x="6297" y="2560"/>
                    <a:pt x="6350" y="2578"/>
                    <a:pt x="6411" y="2578"/>
                  </a:cubicBezTo>
                  <a:cubicBezTo>
                    <a:pt x="6428" y="2578"/>
                    <a:pt x="6446" y="2576"/>
                    <a:pt x="6465" y="2573"/>
                  </a:cubicBezTo>
                  <a:cubicBezTo>
                    <a:pt x="6537" y="2550"/>
                    <a:pt x="6596" y="2502"/>
                    <a:pt x="6620" y="2419"/>
                  </a:cubicBezTo>
                  <a:cubicBezTo>
                    <a:pt x="6727" y="2061"/>
                    <a:pt x="7049" y="1776"/>
                    <a:pt x="7418" y="1692"/>
                  </a:cubicBezTo>
                  <a:cubicBezTo>
                    <a:pt x="7484" y="1679"/>
                    <a:pt x="7552" y="1673"/>
                    <a:pt x="7621" y="1673"/>
                  </a:cubicBezTo>
                  <a:cubicBezTo>
                    <a:pt x="7931" y="1673"/>
                    <a:pt x="8246" y="1803"/>
                    <a:pt x="8442" y="2038"/>
                  </a:cubicBezTo>
                  <a:cubicBezTo>
                    <a:pt x="8491" y="2087"/>
                    <a:pt x="8557" y="2112"/>
                    <a:pt x="8619" y="2112"/>
                  </a:cubicBezTo>
                  <a:cubicBezTo>
                    <a:pt x="8632" y="2112"/>
                    <a:pt x="8644" y="2111"/>
                    <a:pt x="8656" y="2109"/>
                  </a:cubicBezTo>
                  <a:cubicBezTo>
                    <a:pt x="8739" y="2085"/>
                    <a:pt x="8799" y="2026"/>
                    <a:pt x="8823" y="1954"/>
                  </a:cubicBezTo>
                  <a:cubicBezTo>
                    <a:pt x="8942" y="1621"/>
                    <a:pt x="9263" y="1359"/>
                    <a:pt x="9608" y="1335"/>
                  </a:cubicBezTo>
                  <a:cubicBezTo>
                    <a:pt x="9636" y="1332"/>
                    <a:pt x="9663" y="1331"/>
                    <a:pt x="9690" y="1331"/>
                  </a:cubicBezTo>
                  <a:cubicBezTo>
                    <a:pt x="10019" y="1331"/>
                    <a:pt x="10335" y="1526"/>
                    <a:pt x="10489" y="1811"/>
                  </a:cubicBezTo>
                  <a:cubicBezTo>
                    <a:pt x="10525" y="1883"/>
                    <a:pt x="10597" y="1930"/>
                    <a:pt x="10680" y="1930"/>
                  </a:cubicBezTo>
                  <a:cubicBezTo>
                    <a:pt x="10763" y="1930"/>
                    <a:pt x="10835" y="1895"/>
                    <a:pt x="10882" y="1823"/>
                  </a:cubicBezTo>
                  <a:cubicBezTo>
                    <a:pt x="11168" y="1371"/>
                    <a:pt x="11430" y="990"/>
                    <a:pt x="11835" y="823"/>
                  </a:cubicBezTo>
                  <a:cubicBezTo>
                    <a:pt x="11919" y="783"/>
                    <a:pt x="12016" y="764"/>
                    <a:pt x="12115" y="764"/>
                  </a:cubicBezTo>
                  <a:cubicBezTo>
                    <a:pt x="12253" y="764"/>
                    <a:pt x="12396" y="801"/>
                    <a:pt x="12513" y="871"/>
                  </a:cubicBezTo>
                  <a:cubicBezTo>
                    <a:pt x="12609" y="930"/>
                    <a:pt x="12728" y="1026"/>
                    <a:pt x="12740" y="1180"/>
                  </a:cubicBezTo>
                  <a:cubicBezTo>
                    <a:pt x="12764" y="1288"/>
                    <a:pt x="12835" y="1371"/>
                    <a:pt x="12942" y="1383"/>
                  </a:cubicBezTo>
                  <a:cubicBezTo>
                    <a:pt x="12950" y="1384"/>
                    <a:pt x="12958" y="1384"/>
                    <a:pt x="12967" y="1384"/>
                  </a:cubicBezTo>
                  <a:cubicBezTo>
                    <a:pt x="13055" y="1384"/>
                    <a:pt x="13148" y="1327"/>
                    <a:pt x="13180" y="1240"/>
                  </a:cubicBezTo>
                  <a:cubicBezTo>
                    <a:pt x="13311" y="883"/>
                    <a:pt x="13633" y="609"/>
                    <a:pt x="14049" y="502"/>
                  </a:cubicBezTo>
                  <a:cubicBezTo>
                    <a:pt x="14182" y="464"/>
                    <a:pt x="14315" y="445"/>
                    <a:pt x="14444" y="445"/>
                  </a:cubicBezTo>
                  <a:cubicBezTo>
                    <a:pt x="14720" y="445"/>
                    <a:pt x="14978" y="530"/>
                    <a:pt x="15180" y="692"/>
                  </a:cubicBezTo>
                  <a:cubicBezTo>
                    <a:pt x="15221" y="723"/>
                    <a:pt x="15271" y="738"/>
                    <a:pt x="15320" y="738"/>
                  </a:cubicBezTo>
                  <a:cubicBezTo>
                    <a:pt x="15385" y="738"/>
                    <a:pt x="15449" y="711"/>
                    <a:pt x="15490" y="657"/>
                  </a:cubicBezTo>
                  <a:cubicBezTo>
                    <a:pt x="15573" y="561"/>
                    <a:pt x="15550" y="418"/>
                    <a:pt x="15454" y="335"/>
                  </a:cubicBezTo>
                  <a:cubicBezTo>
                    <a:pt x="15177" y="115"/>
                    <a:pt x="14821" y="1"/>
                    <a:pt x="14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 name="Google Shape;581;p39"/>
            <p:cNvSpPr/>
            <p:nvPr/>
          </p:nvSpPr>
          <p:spPr>
            <a:xfrm>
              <a:off x="582245" y="2894235"/>
              <a:ext cx="486953" cy="218439"/>
            </a:xfrm>
            <a:custGeom>
              <a:avLst/>
              <a:gdLst/>
              <a:ahLst/>
              <a:cxnLst/>
              <a:rect l="l" t="t" r="r" b="b"/>
              <a:pathLst>
                <a:path w="9180" h="4118" extrusionOk="0">
                  <a:moveTo>
                    <a:pt x="8014" y="1"/>
                  </a:moveTo>
                  <a:cubicBezTo>
                    <a:pt x="7962" y="1"/>
                    <a:pt x="7910" y="4"/>
                    <a:pt x="7858" y="10"/>
                  </a:cubicBezTo>
                  <a:cubicBezTo>
                    <a:pt x="7513" y="46"/>
                    <a:pt x="7168" y="213"/>
                    <a:pt x="6787" y="522"/>
                  </a:cubicBezTo>
                  <a:cubicBezTo>
                    <a:pt x="6370" y="867"/>
                    <a:pt x="6013" y="1272"/>
                    <a:pt x="5727" y="1737"/>
                  </a:cubicBezTo>
                  <a:cubicBezTo>
                    <a:pt x="5668" y="1820"/>
                    <a:pt x="5584" y="1951"/>
                    <a:pt x="5465" y="2106"/>
                  </a:cubicBezTo>
                  <a:cubicBezTo>
                    <a:pt x="5191" y="2499"/>
                    <a:pt x="4953" y="2844"/>
                    <a:pt x="4822" y="3118"/>
                  </a:cubicBezTo>
                  <a:cubicBezTo>
                    <a:pt x="4727" y="3046"/>
                    <a:pt x="4608" y="2975"/>
                    <a:pt x="4501" y="2915"/>
                  </a:cubicBezTo>
                  <a:lnTo>
                    <a:pt x="4441" y="2891"/>
                  </a:lnTo>
                  <a:cubicBezTo>
                    <a:pt x="4072" y="2677"/>
                    <a:pt x="2929" y="2308"/>
                    <a:pt x="2298" y="2165"/>
                  </a:cubicBezTo>
                  <a:cubicBezTo>
                    <a:pt x="2186" y="2139"/>
                    <a:pt x="2075" y="2128"/>
                    <a:pt x="1967" y="2128"/>
                  </a:cubicBezTo>
                  <a:cubicBezTo>
                    <a:pt x="1325" y="2128"/>
                    <a:pt x="758" y="2533"/>
                    <a:pt x="453" y="2808"/>
                  </a:cubicBezTo>
                  <a:cubicBezTo>
                    <a:pt x="131" y="3094"/>
                    <a:pt x="0" y="3451"/>
                    <a:pt x="131" y="3737"/>
                  </a:cubicBezTo>
                  <a:cubicBezTo>
                    <a:pt x="238" y="3975"/>
                    <a:pt x="500" y="4118"/>
                    <a:pt x="786" y="4118"/>
                  </a:cubicBezTo>
                  <a:lnTo>
                    <a:pt x="881" y="4118"/>
                  </a:lnTo>
                  <a:cubicBezTo>
                    <a:pt x="1084" y="4094"/>
                    <a:pt x="1274" y="3999"/>
                    <a:pt x="1441" y="3927"/>
                  </a:cubicBezTo>
                  <a:lnTo>
                    <a:pt x="1512" y="3892"/>
                  </a:lnTo>
                  <a:cubicBezTo>
                    <a:pt x="1710" y="3801"/>
                    <a:pt x="2042" y="3770"/>
                    <a:pt x="2415" y="3770"/>
                  </a:cubicBezTo>
                  <a:cubicBezTo>
                    <a:pt x="2872" y="3770"/>
                    <a:pt x="3391" y="3816"/>
                    <a:pt x="3798" y="3856"/>
                  </a:cubicBezTo>
                  <a:cubicBezTo>
                    <a:pt x="4048" y="3868"/>
                    <a:pt x="4263" y="3892"/>
                    <a:pt x="4429" y="3903"/>
                  </a:cubicBezTo>
                  <a:cubicBezTo>
                    <a:pt x="4608" y="3903"/>
                    <a:pt x="5001" y="3796"/>
                    <a:pt x="5001" y="3796"/>
                  </a:cubicBezTo>
                  <a:cubicBezTo>
                    <a:pt x="5025" y="3784"/>
                    <a:pt x="5406" y="3439"/>
                    <a:pt x="5620" y="3284"/>
                  </a:cubicBezTo>
                  <a:cubicBezTo>
                    <a:pt x="6037" y="2987"/>
                    <a:pt x="6561" y="2618"/>
                    <a:pt x="6906" y="2522"/>
                  </a:cubicBezTo>
                  <a:cubicBezTo>
                    <a:pt x="7037" y="2487"/>
                    <a:pt x="7180" y="2463"/>
                    <a:pt x="7323" y="2427"/>
                  </a:cubicBezTo>
                  <a:cubicBezTo>
                    <a:pt x="7501" y="2391"/>
                    <a:pt x="7692" y="2356"/>
                    <a:pt x="7882" y="2296"/>
                  </a:cubicBezTo>
                  <a:cubicBezTo>
                    <a:pt x="8299" y="2177"/>
                    <a:pt x="8620" y="1975"/>
                    <a:pt x="8823" y="1725"/>
                  </a:cubicBezTo>
                  <a:cubicBezTo>
                    <a:pt x="9109" y="1379"/>
                    <a:pt x="9180" y="903"/>
                    <a:pt x="9001" y="558"/>
                  </a:cubicBezTo>
                  <a:cubicBezTo>
                    <a:pt x="8831" y="218"/>
                    <a:pt x="8443" y="1"/>
                    <a:pt x="8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2" name="Google Shape;582;p39"/>
          <p:cNvGrpSpPr/>
          <p:nvPr/>
        </p:nvGrpSpPr>
        <p:grpSpPr>
          <a:xfrm>
            <a:off x="1189797" y="539389"/>
            <a:ext cx="785239" cy="1601564"/>
            <a:chOff x="8138476" y="356550"/>
            <a:chExt cx="584734" cy="1192616"/>
          </a:xfrm>
        </p:grpSpPr>
        <p:sp>
          <p:nvSpPr>
            <p:cNvPr id="583" name="Google Shape;583;p39"/>
            <p:cNvSpPr/>
            <p:nvPr/>
          </p:nvSpPr>
          <p:spPr>
            <a:xfrm>
              <a:off x="8291317" y="801913"/>
              <a:ext cx="368108" cy="747253"/>
            </a:xfrm>
            <a:custGeom>
              <a:avLst/>
              <a:gdLst/>
              <a:ahLst/>
              <a:cxnLst/>
              <a:rect l="l" t="t" r="r" b="b"/>
              <a:pathLst>
                <a:path w="9205" h="18686" extrusionOk="0">
                  <a:moveTo>
                    <a:pt x="3574" y="1"/>
                  </a:moveTo>
                  <a:cubicBezTo>
                    <a:pt x="3562" y="1"/>
                    <a:pt x="3549" y="2"/>
                    <a:pt x="3537" y="5"/>
                  </a:cubicBezTo>
                  <a:cubicBezTo>
                    <a:pt x="1965" y="195"/>
                    <a:pt x="596" y="1564"/>
                    <a:pt x="274" y="3243"/>
                  </a:cubicBezTo>
                  <a:cubicBezTo>
                    <a:pt x="1" y="4755"/>
                    <a:pt x="513" y="6422"/>
                    <a:pt x="1644" y="7720"/>
                  </a:cubicBezTo>
                  <a:cubicBezTo>
                    <a:pt x="2418" y="8613"/>
                    <a:pt x="3418" y="9268"/>
                    <a:pt x="4454" y="9923"/>
                  </a:cubicBezTo>
                  <a:lnTo>
                    <a:pt x="4632" y="10030"/>
                  </a:lnTo>
                  <a:cubicBezTo>
                    <a:pt x="5549" y="10601"/>
                    <a:pt x="6490" y="11197"/>
                    <a:pt x="7252" y="11959"/>
                  </a:cubicBezTo>
                  <a:cubicBezTo>
                    <a:pt x="8144" y="12851"/>
                    <a:pt x="8656" y="13899"/>
                    <a:pt x="8704" y="14899"/>
                  </a:cubicBezTo>
                  <a:cubicBezTo>
                    <a:pt x="8752" y="15971"/>
                    <a:pt x="8216" y="17078"/>
                    <a:pt x="7335" y="17721"/>
                  </a:cubicBezTo>
                  <a:cubicBezTo>
                    <a:pt x="6861" y="18063"/>
                    <a:pt x="6317" y="18244"/>
                    <a:pt x="5801" y="18244"/>
                  </a:cubicBezTo>
                  <a:cubicBezTo>
                    <a:pt x="5616" y="18244"/>
                    <a:pt x="5436" y="18221"/>
                    <a:pt x="5263" y="18174"/>
                  </a:cubicBezTo>
                  <a:cubicBezTo>
                    <a:pt x="4513" y="17971"/>
                    <a:pt x="3906" y="17257"/>
                    <a:pt x="3834" y="16483"/>
                  </a:cubicBezTo>
                  <a:cubicBezTo>
                    <a:pt x="3763" y="15697"/>
                    <a:pt x="4215" y="14887"/>
                    <a:pt x="4918" y="14542"/>
                  </a:cubicBezTo>
                  <a:cubicBezTo>
                    <a:pt x="5155" y="14424"/>
                    <a:pt x="5406" y="14363"/>
                    <a:pt x="5648" y="14363"/>
                  </a:cubicBezTo>
                  <a:cubicBezTo>
                    <a:pt x="5844" y="14363"/>
                    <a:pt x="6033" y="14403"/>
                    <a:pt x="6204" y="14483"/>
                  </a:cubicBezTo>
                  <a:cubicBezTo>
                    <a:pt x="6597" y="14661"/>
                    <a:pt x="6847" y="15090"/>
                    <a:pt x="6799" y="15483"/>
                  </a:cubicBezTo>
                  <a:cubicBezTo>
                    <a:pt x="6763" y="15673"/>
                    <a:pt x="6644" y="15864"/>
                    <a:pt x="6466" y="15983"/>
                  </a:cubicBezTo>
                  <a:cubicBezTo>
                    <a:pt x="6343" y="16062"/>
                    <a:pt x="6214" y="16108"/>
                    <a:pt x="6092" y="16108"/>
                  </a:cubicBezTo>
                  <a:cubicBezTo>
                    <a:pt x="6049" y="16108"/>
                    <a:pt x="6006" y="16102"/>
                    <a:pt x="5966" y="16090"/>
                  </a:cubicBezTo>
                  <a:cubicBezTo>
                    <a:pt x="5950" y="16087"/>
                    <a:pt x="5935" y="16085"/>
                    <a:pt x="5920" y="16085"/>
                  </a:cubicBezTo>
                  <a:cubicBezTo>
                    <a:pt x="5817" y="16085"/>
                    <a:pt x="5723" y="16153"/>
                    <a:pt x="5692" y="16257"/>
                  </a:cubicBezTo>
                  <a:cubicBezTo>
                    <a:pt x="5668" y="16376"/>
                    <a:pt x="5739" y="16495"/>
                    <a:pt x="5858" y="16530"/>
                  </a:cubicBezTo>
                  <a:cubicBezTo>
                    <a:pt x="5932" y="16549"/>
                    <a:pt x="6007" y="16558"/>
                    <a:pt x="6081" y="16558"/>
                  </a:cubicBezTo>
                  <a:cubicBezTo>
                    <a:pt x="6296" y="16558"/>
                    <a:pt x="6510" y="16484"/>
                    <a:pt x="6704" y="16352"/>
                  </a:cubicBezTo>
                  <a:cubicBezTo>
                    <a:pt x="6990" y="16161"/>
                    <a:pt x="7192" y="15864"/>
                    <a:pt x="7240" y="15542"/>
                  </a:cubicBezTo>
                  <a:cubicBezTo>
                    <a:pt x="7323" y="14959"/>
                    <a:pt x="6966" y="14340"/>
                    <a:pt x="6394" y="14078"/>
                  </a:cubicBezTo>
                  <a:cubicBezTo>
                    <a:pt x="6165" y="13968"/>
                    <a:pt x="5910" y="13914"/>
                    <a:pt x="5647" y="13914"/>
                  </a:cubicBezTo>
                  <a:cubicBezTo>
                    <a:pt x="5338" y="13914"/>
                    <a:pt x="5018" y="13989"/>
                    <a:pt x="4715" y="14137"/>
                  </a:cubicBezTo>
                  <a:cubicBezTo>
                    <a:pt x="3846" y="14566"/>
                    <a:pt x="3299" y="15554"/>
                    <a:pt x="3394" y="16519"/>
                  </a:cubicBezTo>
                  <a:cubicBezTo>
                    <a:pt x="3489" y="17495"/>
                    <a:pt x="4204" y="18352"/>
                    <a:pt x="5156" y="18602"/>
                  </a:cubicBezTo>
                  <a:cubicBezTo>
                    <a:pt x="5358" y="18662"/>
                    <a:pt x="5573" y="18686"/>
                    <a:pt x="5787" y="18686"/>
                  </a:cubicBezTo>
                  <a:cubicBezTo>
                    <a:pt x="6406" y="18686"/>
                    <a:pt x="7049" y="18483"/>
                    <a:pt x="7597" y="18078"/>
                  </a:cubicBezTo>
                  <a:cubicBezTo>
                    <a:pt x="8597" y="17364"/>
                    <a:pt x="9204" y="16102"/>
                    <a:pt x="9157" y="14876"/>
                  </a:cubicBezTo>
                  <a:cubicBezTo>
                    <a:pt x="9097" y="13768"/>
                    <a:pt x="8537" y="12613"/>
                    <a:pt x="7573" y="11649"/>
                  </a:cubicBezTo>
                  <a:cubicBezTo>
                    <a:pt x="6775" y="10851"/>
                    <a:pt x="5811" y="10244"/>
                    <a:pt x="4870" y="9661"/>
                  </a:cubicBezTo>
                  <a:lnTo>
                    <a:pt x="4692" y="9542"/>
                  </a:lnTo>
                  <a:cubicBezTo>
                    <a:pt x="3680" y="8911"/>
                    <a:pt x="2715" y="8268"/>
                    <a:pt x="1977" y="7422"/>
                  </a:cubicBezTo>
                  <a:cubicBezTo>
                    <a:pt x="929" y="6232"/>
                    <a:pt x="465" y="4696"/>
                    <a:pt x="715" y="3326"/>
                  </a:cubicBezTo>
                  <a:cubicBezTo>
                    <a:pt x="1001" y="1826"/>
                    <a:pt x="2203" y="612"/>
                    <a:pt x="3596" y="445"/>
                  </a:cubicBezTo>
                  <a:cubicBezTo>
                    <a:pt x="3715" y="433"/>
                    <a:pt x="3799" y="314"/>
                    <a:pt x="3787" y="195"/>
                  </a:cubicBezTo>
                  <a:cubicBezTo>
                    <a:pt x="3776" y="89"/>
                    <a:pt x="3679" y="1"/>
                    <a:pt x="3574"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39"/>
            <p:cNvSpPr/>
            <p:nvPr/>
          </p:nvSpPr>
          <p:spPr>
            <a:xfrm>
              <a:off x="8377015" y="815429"/>
              <a:ext cx="183834" cy="134766"/>
            </a:xfrm>
            <a:custGeom>
              <a:avLst/>
              <a:gdLst/>
              <a:ahLst/>
              <a:cxnLst/>
              <a:rect l="l" t="t" r="r" b="b"/>
              <a:pathLst>
                <a:path w="4597" h="3370" extrusionOk="0">
                  <a:moveTo>
                    <a:pt x="2084" y="0"/>
                  </a:moveTo>
                  <a:cubicBezTo>
                    <a:pt x="2061" y="36"/>
                    <a:pt x="2037" y="83"/>
                    <a:pt x="2025" y="131"/>
                  </a:cubicBezTo>
                  <a:lnTo>
                    <a:pt x="1334" y="131"/>
                  </a:lnTo>
                  <a:lnTo>
                    <a:pt x="1120" y="60"/>
                  </a:lnTo>
                  <a:cubicBezTo>
                    <a:pt x="1037" y="298"/>
                    <a:pt x="858" y="560"/>
                    <a:pt x="679" y="810"/>
                  </a:cubicBezTo>
                  <a:cubicBezTo>
                    <a:pt x="489" y="1083"/>
                    <a:pt x="286" y="1369"/>
                    <a:pt x="179" y="1667"/>
                  </a:cubicBezTo>
                  <a:cubicBezTo>
                    <a:pt x="108" y="1905"/>
                    <a:pt x="1" y="2191"/>
                    <a:pt x="36" y="2500"/>
                  </a:cubicBezTo>
                  <a:cubicBezTo>
                    <a:pt x="84" y="2834"/>
                    <a:pt x="322" y="3179"/>
                    <a:pt x="703" y="3215"/>
                  </a:cubicBezTo>
                  <a:cubicBezTo>
                    <a:pt x="723" y="3217"/>
                    <a:pt x="742" y="3217"/>
                    <a:pt x="762" y="3217"/>
                  </a:cubicBezTo>
                  <a:cubicBezTo>
                    <a:pt x="994" y="3217"/>
                    <a:pt x="1228" y="3090"/>
                    <a:pt x="1382" y="2881"/>
                  </a:cubicBezTo>
                  <a:cubicBezTo>
                    <a:pt x="1394" y="2869"/>
                    <a:pt x="1406" y="2846"/>
                    <a:pt x="1418" y="2834"/>
                  </a:cubicBezTo>
                  <a:cubicBezTo>
                    <a:pt x="1453" y="2905"/>
                    <a:pt x="1501" y="2988"/>
                    <a:pt x="1560" y="3048"/>
                  </a:cubicBezTo>
                  <a:cubicBezTo>
                    <a:pt x="1739" y="3262"/>
                    <a:pt x="1989" y="3369"/>
                    <a:pt x="2215" y="3369"/>
                  </a:cubicBezTo>
                  <a:cubicBezTo>
                    <a:pt x="2311" y="3369"/>
                    <a:pt x="2406" y="3346"/>
                    <a:pt x="2501" y="3310"/>
                  </a:cubicBezTo>
                  <a:cubicBezTo>
                    <a:pt x="2727" y="3203"/>
                    <a:pt x="2882" y="2977"/>
                    <a:pt x="2930" y="2691"/>
                  </a:cubicBezTo>
                  <a:cubicBezTo>
                    <a:pt x="2930" y="2667"/>
                    <a:pt x="2930" y="2643"/>
                    <a:pt x="2942" y="2619"/>
                  </a:cubicBezTo>
                  <a:cubicBezTo>
                    <a:pt x="3084" y="2715"/>
                    <a:pt x="3239" y="2798"/>
                    <a:pt x="3418" y="2834"/>
                  </a:cubicBezTo>
                  <a:cubicBezTo>
                    <a:pt x="3488" y="2850"/>
                    <a:pt x="3562" y="2859"/>
                    <a:pt x="3637" y="2859"/>
                  </a:cubicBezTo>
                  <a:cubicBezTo>
                    <a:pt x="3993" y="2859"/>
                    <a:pt x="4369" y="2672"/>
                    <a:pt x="4477" y="2298"/>
                  </a:cubicBezTo>
                  <a:cubicBezTo>
                    <a:pt x="4597" y="1869"/>
                    <a:pt x="4299" y="1464"/>
                    <a:pt x="3954" y="1250"/>
                  </a:cubicBezTo>
                  <a:cubicBezTo>
                    <a:pt x="3823" y="1167"/>
                    <a:pt x="3692" y="1107"/>
                    <a:pt x="3561" y="1048"/>
                  </a:cubicBezTo>
                  <a:cubicBezTo>
                    <a:pt x="3394" y="976"/>
                    <a:pt x="3239" y="905"/>
                    <a:pt x="3120" y="810"/>
                  </a:cubicBezTo>
                  <a:cubicBezTo>
                    <a:pt x="3073" y="774"/>
                    <a:pt x="3013" y="726"/>
                    <a:pt x="2953" y="679"/>
                  </a:cubicBezTo>
                  <a:cubicBezTo>
                    <a:pt x="2823" y="583"/>
                    <a:pt x="2477" y="333"/>
                    <a:pt x="2453" y="226"/>
                  </a:cubicBezTo>
                  <a:cubicBezTo>
                    <a:pt x="2453" y="238"/>
                    <a:pt x="2453" y="250"/>
                    <a:pt x="2453" y="262"/>
                  </a:cubicBezTo>
                  <a:lnTo>
                    <a:pt x="2263" y="131"/>
                  </a:lnTo>
                  <a:lnTo>
                    <a:pt x="2084" y="0"/>
                  </a:ln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 name="Google Shape;585;p39"/>
            <p:cNvSpPr/>
            <p:nvPr/>
          </p:nvSpPr>
          <p:spPr>
            <a:xfrm>
              <a:off x="8138476" y="356550"/>
              <a:ext cx="584734" cy="473202"/>
            </a:xfrm>
            <a:custGeom>
              <a:avLst/>
              <a:gdLst/>
              <a:ahLst/>
              <a:cxnLst/>
              <a:rect l="l" t="t" r="r" b="b"/>
              <a:pathLst>
                <a:path w="14622" h="11833" extrusionOk="0">
                  <a:moveTo>
                    <a:pt x="10980" y="1"/>
                  </a:moveTo>
                  <a:cubicBezTo>
                    <a:pt x="10410" y="1"/>
                    <a:pt x="9835" y="123"/>
                    <a:pt x="9311" y="378"/>
                  </a:cubicBezTo>
                  <a:cubicBezTo>
                    <a:pt x="8156" y="950"/>
                    <a:pt x="7275" y="2093"/>
                    <a:pt x="6894" y="3438"/>
                  </a:cubicBezTo>
                  <a:cubicBezTo>
                    <a:pt x="6573" y="2700"/>
                    <a:pt x="5990" y="2069"/>
                    <a:pt x="5263" y="1712"/>
                  </a:cubicBezTo>
                  <a:cubicBezTo>
                    <a:pt x="4813" y="1495"/>
                    <a:pt x="4312" y="1388"/>
                    <a:pt x="3809" y="1388"/>
                  </a:cubicBezTo>
                  <a:cubicBezTo>
                    <a:pt x="3155" y="1388"/>
                    <a:pt x="2499" y="1569"/>
                    <a:pt x="1953" y="1926"/>
                  </a:cubicBezTo>
                  <a:cubicBezTo>
                    <a:pt x="644" y="2772"/>
                    <a:pt x="1" y="4617"/>
                    <a:pt x="406" y="6308"/>
                  </a:cubicBezTo>
                  <a:cubicBezTo>
                    <a:pt x="751" y="7725"/>
                    <a:pt x="1775" y="9070"/>
                    <a:pt x="3275" y="10070"/>
                  </a:cubicBezTo>
                  <a:cubicBezTo>
                    <a:pt x="4370" y="10808"/>
                    <a:pt x="5585" y="11308"/>
                    <a:pt x="6525" y="11654"/>
                  </a:cubicBezTo>
                  <a:cubicBezTo>
                    <a:pt x="6871" y="11785"/>
                    <a:pt x="7180" y="11832"/>
                    <a:pt x="7466" y="11832"/>
                  </a:cubicBezTo>
                  <a:cubicBezTo>
                    <a:pt x="8097" y="11832"/>
                    <a:pt x="8633" y="11558"/>
                    <a:pt x="9276" y="11177"/>
                  </a:cubicBezTo>
                  <a:cubicBezTo>
                    <a:pt x="11157" y="10070"/>
                    <a:pt x="12693" y="8475"/>
                    <a:pt x="13693" y="6582"/>
                  </a:cubicBezTo>
                  <a:cubicBezTo>
                    <a:pt x="14181" y="5665"/>
                    <a:pt x="14455" y="4831"/>
                    <a:pt x="14526" y="4034"/>
                  </a:cubicBezTo>
                  <a:cubicBezTo>
                    <a:pt x="14622" y="3045"/>
                    <a:pt x="14407" y="2117"/>
                    <a:pt x="13907" y="1402"/>
                  </a:cubicBezTo>
                  <a:cubicBezTo>
                    <a:pt x="13269" y="501"/>
                    <a:pt x="12135" y="1"/>
                    <a:pt x="10980"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 name="Google Shape;586;p39"/>
            <p:cNvSpPr/>
            <p:nvPr/>
          </p:nvSpPr>
          <p:spPr>
            <a:xfrm>
              <a:off x="8618912" y="428731"/>
              <a:ext cx="44789" cy="93897"/>
            </a:xfrm>
            <a:custGeom>
              <a:avLst/>
              <a:gdLst/>
              <a:ahLst/>
              <a:cxnLst/>
              <a:rect l="l" t="t" r="r" b="b"/>
              <a:pathLst>
                <a:path w="1120" h="2348" extrusionOk="0">
                  <a:moveTo>
                    <a:pt x="244" y="1"/>
                  </a:moveTo>
                  <a:cubicBezTo>
                    <a:pt x="190" y="1"/>
                    <a:pt x="136" y="21"/>
                    <a:pt x="95" y="62"/>
                  </a:cubicBezTo>
                  <a:cubicBezTo>
                    <a:pt x="0" y="157"/>
                    <a:pt x="0" y="288"/>
                    <a:pt x="83" y="383"/>
                  </a:cubicBezTo>
                  <a:cubicBezTo>
                    <a:pt x="238" y="538"/>
                    <a:pt x="357" y="717"/>
                    <a:pt x="453" y="931"/>
                  </a:cubicBezTo>
                  <a:cubicBezTo>
                    <a:pt x="607" y="1264"/>
                    <a:pt x="679" y="1669"/>
                    <a:pt x="667" y="2121"/>
                  </a:cubicBezTo>
                  <a:cubicBezTo>
                    <a:pt x="667" y="2252"/>
                    <a:pt x="762" y="2348"/>
                    <a:pt x="881" y="2348"/>
                  </a:cubicBezTo>
                  <a:lnTo>
                    <a:pt x="893" y="2348"/>
                  </a:lnTo>
                  <a:cubicBezTo>
                    <a:pt x="1012" y="2348"/>
                    <a:pt x="1107" y="2252"/>
                    <a:pt x="1107" y="2133"/>
                  </a:cubicBezTo>
                  <a:cubicBezTo>
                    <a:pt x="1119" y="1610"/>
                    <a:pt x="1036" y="1145"/>
                    <a:pt x="857" y="740"/>
                  </a:cubicBezTo>
                  <a:cubicBezTo>
                    <a:pt x="750" y="490"/>
                    <a:pt x="595" y="264"/>
                    <a:pt x="405" y="74"/>
                  </a:cubicBezTo>
                  <a:cubicBezTo>
                    <a:pt x="362" y="24"/>
                    <a:pt x="303" y="1"/>
                    <a:pt x="244"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39"/>
            <p:cNvSpPr/>
            <p:nvPr/>
          </p:nvSpPr>
          <p:spPr>
            <a:xfrm>
              <a:off x="8562727" y="401298"/>
              <a:ext cx="54306" cy="28953"/>
            </a:xfrm>
            <a:custGeom>
              <a:avLst/>
              <a:gdLst/>
              <a:ahLst/>
              <a:cxnLst/>
              <a:rect l="l" t="t" r="r" b="b"/>
              <a:pathLst>
                <a:path w="1358" h="724" extrusionOk="0">
                  <a:moveTo>
                    <a:pt x="308" y="1"/>
                  </a:moveTo>
                  <a:cubicBezTo>
                    <a:pt x="251" y="1"/>
                    <a:pt x="215" y="6"/>
                    <a:pt x="203" y="10"/>
                  </a:cubicBezTo>
                  <a:cubicBezTo>
                    <a:pt x="84" y="21"/>
                    <a:pt x="0" y="129"/>
                    <a:pt x="24" y="260"/>
                  </a:cubicBezTo>
                  <a:cubicBezTo>
                    <a:pt x="35" y="371"/>
                    <a:pt x="140" y="451"/>
                    <a:pt x="251" y="451"/>
                  </a:cubicBezTo>
                  <a:cubicBezTo>
                    <a:pt x="259" y="451"/>
                    <a:pt x="266" y="451"/>
                    <a:pt x="274" y="450"/>
                  </a:cubicBezTo>
                  <a:cubicBezTo>
                    <a:pt x="276" y="450"/>
                    <a:pt x="290" y="449"/>
                    <a:pt x="314" y="449"/>
                  </a:cubicBezTo>
                  <a:cubicBezTo>
                    <a:pt x="406" y="449"/>
                    <a:pt x="648" y="471"/>
                    <a:pt x="988" y="688"/>
                  </a:cubicBezTo>
                  <a:cubicBezTo>
                    <a:pt x="1024" y="712"/>
                    <a:pt x="1060" y="724"/>
                    <a:pt x="1107" y="724"/>
                  </a:cubicBezTo>
                  <a:cubicBezTo>
                    <a:pt x="1179" y="724"/>
                    <a:pt x="1250" y="688"/>
                    <a:pt x="1298" y="629"/>
                  </a:cubicBezTo>
                  <a:cubicBezTo>
                    <a:pt x="1357" y="521"/>
                    <a:pt x="1334" y="379"/>
                    <a:pt x="1227" y="319"/>
                  </a:cubicBezTo>
                  <a:cubicBezTo>
                    <a:pt x="803" y="46"/>
                    <a:pt x="471" y="1"/>
                    <a:pt x="30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39"/>
            <p:cNvSpPr/>
            <p:nvPr/>
          </p:nvSpPr>
          <p:spPr>
            <a:xfrm>
              <a:off x="8148953" y="519747"/>
              <a:ext cx="488558" cy="310002"/>
            </a:xfrm>
            <a:custGeom>
              <a:avLst/>
              <a:gdLst/>
              <a:ahLst/>
              <a:cxnLst/>
              <a:rect l="l" t="t" r="r" b="b"/>
              <a:pathLst>
                <a:path w="12217" h="7752" extrusionOk="0">
                  <a:moveTo>
                    <a:pt x="108" y="0"/>
                  </a:moveTo>
                  <a:lnTo>
                    <a:pt x="36" y="810"/>
                  </a:lnTo>
                  <a:cubicBezTo>
                    <a:pt x="1" y="1298"/>
                    <a:pt x="36" y="1774"/>
                    <a:pt x="144" y="2227"/>
                  </a:cubicBezTo>
                  <a:cubicBezTo>
                    <a:pt x="489" y="3644"/>
                    <a:pt x="1513" y="4989"/>
                    <a:pt x="3013" y="5989"/>
                  </a:cubicBezTo>
                  <a:cubicBezTo>
                    <a:pt x="4108" y="6727"/>
                    <a:pt x="5323" y="7227"/>
                    <a:pt x="6263" y="7573"/>
                  </a:cubicBezTo>
                  <a:cubicBezTo>
                    <a:pt x="6609" y="7704"/>
                    <a:pt x="6918" y="7751"/>
                    <a:pt x="7204" y="7751"/>
                  </a:cubicBezTo>
                  <a:cubicBezTo>
                    <a:pt x="7835" y="7751"/>
                    <a:pt x="8371" y="7477"/>
                    <a:pt x="9014" y="7096"/>
                  </a:cubicBezTo>
                  <a:cubicBezTo>
                    <a:pt x="9990" y="6525"/>
                    <a:pt x="10883" y="5810"/>
                    <a:pt x="11657" y="4977"/>
                  </a:cubicBezTo>
                  <a:lnTo>
                    <a:pt x="12216" y="4382"/>
                  </a:lnTo>
                  <a:lnTo>
                    <a:pt x="11431" y="4608"/>
                  </a:lnTo>
                  <a:cubicBezTo>
                    <a:pt x="9969" y="5044"/>
                    <a:pt x="8683" y="5234"/>
                    <a:pt x="7551" y="5234"/>
                  </a:cubicBezTo>
                  <a:cubicBezTo>
                    <a:pt x="3613" y="5234"/>
                    <a:pt x="1547" y="2937"/>
                    <a:pt x="465" y="727"/>
                  </a:cubicBezTo>
                  <a:lnTo>
                    <a:pt x="108" y="0"/>
                  </a:ln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589" name="Google Shape;589;p39"/>
          <p:cNvSpPr/>
          <p:nvPr/>
        </p:nvSpPr>
        <p:spPr>
          <a:xfrm rot="-5594306">
            <a:off x="792530" y="3768862"/>
            <a:ext cx="640768" cy="1122519"/>
          </a:xfrm>
          <a:custGeom>
            <a:avLst/>
            <a:gdLst/>
            <a:ahLst/>
            <a:cxnLst/>
            <a:rect l="l" t="t" r="r" b="b"/>
            <a:pathLst>
              <a:path w="13621" h="23863" extrusionOk="0">
                <a:moveTo>
                  <a:pt x="8771" y="1350"/>
                </a:moveTo>
                <a:cubicBezTo>
                  <a:pt x="9263" y="1350"/>
                  <a:pt x="9752" y="1536"/>
                  <a:pt x="10002" y="1940"/>
                </a:cubicBezTo>
                <a:cubicBezTo>
                  <a:pt x="10383" y="2535"/>
                  <a:pt x="10168" y="3369"/>
                  <a:pt x="9835" y="3940"/>
                </a:cubicBezTo>
                <a:cubicBezTo>
                  <a:pt x="9573" y="4417"/>
                  <a:pt x="9204" y="4845"/>
                  <a:pt x="8823" y="5310"/>
                </a:cubicBezTo>
                <a:cubicBezTo>
                  <a:pt x="8597" y="5560"/>
                  <a:pt x="8370" y="5822"/>
                  <a:pt x="8156" y="6107"/>
                </a:cubicBezTo>
                <a:cubicBezTo>
                  <a:pt x="8108" y="6179"/>
                  <a:pt x="8049" y="6250"/>
                  <a:pt x="7989" y="6322"/>
                </a:cubicBezTo>
                <a:cubicBezTo>
                  <a:pt x="7596" y="6834"/>
                  <a:pt x="7108" y="7465"/>
                  <a:pt x="6846" y="8143"/>
                </a:cubicBezTo>
                <a:cubicBezTo>
                  <a:pt x="6311" y="7584"/>
                  <a:pt x="5572" y="7167"/>
                  <a:pt x="4953" y="6845"/>
                </a:cubicBezTo>
                <a:cubicBezTo>
                  <a:pt x="4644" y="6679"/>
                  <a:pt x="4322" y="6536"/>
                  <a:pt x="4013" y="6405"/>
                </a:cubicBezTo>
                <a:cubicBezTo>
                  <a:pt x="3465" y="6155"/>
                  <a:pt x="2953" y="5929"/>
                  <a:pt x="2512" y="5607"/>
                </a:cubicBezTo>
                <a:cubicBezTo>
                  <a:pt x="1965" y="5226"/>
                  <a:pt x="1417" y="4571"/>
                  <a:pt x="1500" y="3869"/>
                </a:cubicBezTo>
                <a:cubicBezTo>
                  <a:pt x="1580" y="3139"/>
                  <a:pt x="2414" y="2628"/>
                  <a:pt x="3143" y="2628"/>
                </a:cubicBezTo>
                <a:cubicBezTo>
                  <a:pt x="3175" y="2628"/>
                  <a:pt x="3207" y="2629"/>
                  <a:pt x="3239" y="2631"/>
                </a:cubicBezTo>
                <a:lnTo>
                  <a:pt x="3286" y="2631"/>
                </a:lnTo>
                <a:cubicBezTo>
                  <a:pt x="3906" y="2678"/>
                  <a:pt x="4548" y="3000"/>
                  <a:pt x="5108" y="3559"/>
                </a:cubicBezTo>
                <a:cubicBezTo>
                  <a:pt x="5072" y="3750"/>
                  <a:pt x="4989" y="4369"/>
                  <a:pt x="5310" y="4833"/>
                </a:cubicBezTo>
                <a:cubicBezTo>
                  <a:pt x="5477" y="5083"/>
                  <a:pt x="5715" y="5238"/>
                  <a:pt x="6013" y="5274"/>
                </a:cubicBezTo>
                <a:cubicBezTo>
                  <a:pt x="6070" y="5284"/>
                  <a:pt x="6127" y="5289"/>
                  <a:pt x="6183" y="5289"/>
                </a:cubicBezTo>
                <a:cubicBezTo>
                  <a:pt x="6457" y="5289"/>
                  <a:pt x="6720" y="5172"/>
                  <a:pt x="6918" y="4964"/>
                </a:cubicBezTo>
                <a:cubicBezTo>
                  <a:pt x="7192" y="4679"/>
                  <a:pt x="7323" y="4274"/>
                  <a:pt x="7251" y="3893"/>
                </a:cubicBezTo>
                <a:cubicBezTo>
                  <a:pt x="7192" y="3559"/>
                  <a:pt x="7013" y="3262"/>
                  <a:pt x="6703" y="2976"/>
                </a:cubicBezTo>
                <a:cubicBezTo>
                  <a:pt x="6977" y="2333"/>
                  <a:pt x="7406" y="1833"/>
                  <a:pt x="7906" y="1559"/>
                </a:cubicBezTo>
                <a:cubicBezTo>
                  <a:pt x="8157" y="1422"/>
                  <a:pt x="8464" y="1350"/>
                  <a:pt x="8771" y="1350"/>
                </a:cubicBezTo>
                <a:close/>
                <a:moveTo>
                  <a:pt x="8765" y="0"/>
                </a:moveTo>
                <a:cubicBezTo>
                  <a:pt x="8229" y="0"/>
                  <a:pt x="7697" y="128"/>
                  <a:pt x="7251" y="368"/>
                </a:cubicBezTo>
                <a:cubicBezTo>
                  <a:pt x="6561" y="749"/>
                  <a:pt x="5989" y="1369"/>
                  <a:pt x="5584" y="2178"/>
                </a:cubicBezTo>
                <a:cubicBezTo>
                  <a:pt x="4882" y="1631"/>
                  <a:pt x="4096" y="1321"/>
                  <a:pt x="3322" y="1273"/>
                </a:cubicBezTo>
                <a:cubicBezTo>
                  <a:pt x="3274" y="1271"/>
                  <a:pt x="3225" y="1270"/>
                  <a:pt x="3176" y="1270"/>
                </a:cubicBezTo>
                <a:cubicBezTo>
                  <a:pt x="1830" y="1270"/>
                  <a:pt x="327" y="2209"/>
                  <a:pt x="155" y="3714"/>
                </a:cubicBezTo>
                <a:cubicBezTo>
                  <a:pt x="0" y="5000"/>
                  <a:pt x="869" y="6107"/>
                  <a:pt x="1727" y="6715"/>
                </a:cubicBezTo>
                <a:cubicBezTo>
                  <a:pt x="2274" y="7107"/>
                  <a:pt x="2882" y="7369"/>
                  <a:pt x="3453" y="7631"/>
                </a:cubicBezTo>
                <a:cubicBezTo>
                  <a:pt x="3763" y="7774"/>
                  <a:pt x="4048" y="7905"/>
                  <a:pt x="4334" y="8048"/>
                </a:cubicBezTo>
                <a:cubicBezTo>
                  <a:pt x="4679" y="8227"/>
                  <a:pt x="5441" y="8620"/>
                  <a:pt x="5894" y="9096"/>
                </a:cubicBezTo>
                <a:lnTo>
                  <a:pt x="5465" y="9191"/>
                </a:lnTo>
                <a:cubicBezTo>
                  <a:pt x="5287" y="9239"/>
                  <a:pt x="5144" y="9346"/>
                  <a:pt x="5049" y="9501"/>
                </a:cubicBezTo>
                <a:cubicBezTo>
                  <a:pt x="4953" y="9643"/>
                  <a:pt x="4918" y="9834"/>
                  <a:pt x="4953" y="10001"/>
                </a:cubicBezTo>
                <a:cubicBezTo>
                  <a:pt x="5025" y="10298"/>
                  <a:pt x="5275" y="10513"/>
                  <a:pt x="5572" y="10536"/>
                </a:cubicBezTo>
                <a:cubicBezTo>
                  <a:pt x="5632" y="10536"/>
                  <a:pt x="5703" y="10536"/>
                  <a:pt x="5763" y="10513"/>
                </a:cubicBezTo>
                <a:cubicBezTo>
                  <a:pt x="6025" y="10453"/>
                  <a:pt x="6322" y="10394"/>
                  <a:pt x="6644" y="10322"/>
                </a:cubicBezTo>
                <a:lnTo>
                  <a:pt x="9621" y="22359"/>
                </a:lnTo>
                <a:cubicBezTo>
                  <a:pt x="9632" y="22455"/>
                  <a:pt x="9823" y="23228"/>
                  <a:pt x="10490" y="23633"/>
                </a:cubicBezTo>
                <a:cubicBezTo>
                  <a:pt x="10716" y="23764"/>
                  <a:pt x="10954" y="23836"/>
                  <a:pt x="11216" y="23859"/>
                </a:cubicBezTo>
                <a:cubicBezTo>
                  <a:pt x="11253" y="23862"/>
                  <a:pt x="11289" y="23863"/>
                  <a:pt x="11326" y="23863"/>
                </a:cubicBezTo>
                <a:cubicBezTo>
                  <a:pt x="11504" y="23863"/>
                  <a:pt x="11681" y="23839"/>
                  <a:pt x="11859" y="23800"/>
                </a:cubicBezTo>
                <a:cubicBezTo>
                  <a:pt x="12919" y="23514"/>
                  <a:pt x="13133" y="23443"/>
                  <a:pt x="13192" y="23419"/>
                </a:cubicBezTo>
                <a:cubicBezTo>
                  <a:pt x="13359" y="23348"/>
                  <a:pt x="13490" y="23217"/>
                  <a:pt x="13561" y="23050"/>
                </a:cubicBezTo>
                <a:cubicBezTo>
                  <a:pt x="13621" y="22871"/>
                  <a:pt x="13621" y="22693"/>
                  <a:pt x="13550" y="22526"/>
                </a:cubicBezTo>
                <a:cubicBezTo>
                  <a:pt x="13441" y="22273"/>
                  <a:pt x="13195" y="22122"/>
                  <a:pt x="12937" y="22122"/>
                </a:cubicBezTo>
                <a:cubicBezTo>
                  <a:pt x="12855" y="22122"/>
                  <a:pt x="12772" y="22137"/>
                  <a:pt x="12692" y="22169"/>
                </a:cubicBezTo>
                <a:cubicBezTo>
                  <a:pt x="12669" y="22169"/>
                  <a:pt x="12466" y="22240"/>
                  <a:pt x="11514" y="22490"/>
                </a:cubicBezTo>
                <a:cubicBezTo>
                  <a:pt x="11454" y="22505"/>
                  <a:pt x="11402" y="22512"/>
                  <a:pt x="11357" y="22512"/>
                </a:cubicBezTo>
                <a:cubicBezTo>
                  <a:pt x="11293" y="22512"/>
                  <a:pt x="11241" y="22499"/>
                  <a:pt x="11192" y="22478"/>
                </a:cubicBezTo>
                <a:cubicBezTo>
                  <a:pt x="11049" y="22383"/>
                  <a:pt x="10954" y="22157"/>
                  <a:pt x="10930" y="22050"/>
                </a:cubicBezTo>
                <a:lnTo>
                  <a:pt x="10859" y="21740"/>
                </a:lnTo>
                <a:lnTo>
                  <a:pt x="12395" y="21323"/>
                </a:lnTo>
                <a:cubicBezTo>
                  <a:pt x="12764" y="21228"/>
                  <a:pt x="12966" y="20847"/>
                  <a:pt x="12871" y="20490"/>
                </a:cubicBezTo>
                <a:cubicBezTo>
                  <a:pt x="12791" y="20190"/>
                  <a:pt x="12518" y="19991"/>
                  <a:pt x="12221" y="19991"/>
                </a:cubicBezTo>
                <a:cubicBezTo>
                  <a:pt x="12165" y="19991"/>
                  <a:pt x="12107" y="19998"/>
                  <a:pt x="12049" y="20014"/>
                </a:cubicBezTo>
                <a:lnTo>
                  <a:pt x="10537" y="20419"/>
                </a:lnTo>
                <a:lnTo>
                  <a:pt x="10418" y="19954"/>
                </a:lnTo>
                <a:lnTo>
                  <a:pt x="11847" y="19597"/>
                </a:lnTo>
                <a:cubicBezTo>
                  <a:pt x="12216" y="19514"/>
                  <a:pt x="12430" y="19145"/>
                  <a:pt x="12347" y="18776"/>
                </a:cubicBezTo>
                <a:cubicBezTo>
                  <a:pt x="12267" y="18474"/>
                  <a:pt x="11991" y="18266"/>
                  <a:pt x="11692" y="18266"/>
                </a:cubicBezTo>
                <a:cubicBezTo>
                  <a:pt x="11637" y="18266"/>
                  <a:pt x="11581" y="18273"/>
                  <a:pt x="11526" y="18287"/>
                </a:cubicBezTo>
                <a:lnTo>
                  <a:pt x="10097" y="18645"/>
                </a:lnTo>
                <a:lnTo>
                  <a:pt x="7954" y="10024"/>
                </a:lnTo>
                <a:cubicBezTo>
                  <a:pt x="8525" y="9905"/>
                  <a:pt x="8728" y="9858"/>
                  <a:pt x="8799" y="9846"/>
                </a:cubicBezTo>
                <a:cubicBezTo>
                  <a:pt x="9085" y="9822"/>
                  <a:pt x="9323" y="9632"/>
                  <a:pt x="9394" y="9346"/>
                </a:cubicBezTo>
                <a:cubicBezTo>
                  <a:pt x="9490" y="8989"/>
                  <a:pt x="9275" y="8620"/>
                  <a:pt x="8906" y="8524"/>
                </a:cubicBezTo>
                <a:cubicBezTo>
                  <a:pt x="8864" y="8512"/>
                  <a:pt x="8828" y="8503"/>
                  <a:pt x="8772" y="8503"/>
                </a:cubicBezTo>
                <a:cubicBezTo>
                  <a:pt x="8671" y="8503"/>
                  <a:pt x="8505" y="8531"/>
                  <a:pt x="8120" y="8608"/>
                </a:cubicBezTo>
                <a:cubicBezTo>
                  <a:pt x="8311" y="8119"/>
                  <a:pt x="8739" y="7572"/>
                  <a:pt x="9061" y="7155"/>
                </a:cubicBezTo>
                <a:cubicBezTo>
                  <a:pt x="9120" y="7072"/>
                  <a:pt x="9180" y="7000"/>
                  <a:pt x="9240" y="6929"/>
                </a:cubicBezTo>
                <a:cubicBezTo>
                  <a:pt x="9418" y="6679"/>
                  <a:pt x="9632" y="6441"/>
                  <a:pt x="9847" y="6179"/>
                </a:cubicBezTo>
                <a:cubicBezTo>
                  <a:pt x="10263" y="5702"/>
                  <a:pt x="10692" y="5202"/>
                  <a:pt x="11014" y="4607"/>
                </a:cubicBezTo>
                <a:cubicBezTo>
                  <a:pt x="11537" y="3690"/>
                  <a:pt x="11847" y="2321"/>
                  <a:pt x="11156" y="1226"/>
                </a:cubicBezTo>
                <a:cubicBezTo>
                  <a:pt x="10629" y="382"/>
                  <a:pt x="9691" y="0"/>
                  <a:pt x="8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590" name="Google Shape;590;p39"/>
          <p:cNvGrpSpPr/>
          <p:nvPr/>
        </p:nvGrpSpPr>
        <p:grpSpPr>
          <a:xfrm>
            <a:off x="7146709" y="518041"/>
            <a:ext cx="1406736" cy="925326"/>
            <a:chOff x="7389350" y="385550"/>
            <a:chExt cx="1465655" cy="964082"/>
          </a:xfrm>
        </p:grpSpPr>
        <p:sp>
          <p:nvSpPr>
            <p:cNvPr id="591" name="Google Shape;591;p39"/>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39"/>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39"/>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 name="Google Shape;594;p39"/>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 name="Google Shape;595;p39"/>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 name="Google Shape;596;p39"/>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39"/>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39"/>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 name="Google Shape;599;p39"/>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 name="Google Shape;600;p39"/>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39"/>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02" name="Google Shape;602;p39"/>
          <p:cNvSpPr/>
          <p:nvPr/>
        </p:nvSpPr>
        <p:spPr>
          <a:xfrm>
            <a:off x="6860100" y="12390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7621"/>
        <p:cNvGrpSpPr/>
        <p:nvPr/>
      </p:nvGrpSpPr>
      <p:grpSpPr>
        <a:xfrm>
          <a:off x="0" y="0"/>
          <a:ext cx="0" cy="0"/>
          <a:chOff x="0" y="0"/>
          <a:chExt cx="0" cy="0"/>
        </a:xfrm>
      </p:grpSpPr>
      <p:grpSp>
        <p:nvGrpSpPr>
          <p:cNvPr id="7622" name="Google Shape;7622;p86"/>
          <p:cNvGrpSpPr/>
          <p:nvPr/>
        </p:nvGrpSpPr>
        <p:grpSpPr>
          <a:xfrm>
            <a:off x="859032" y="1380546"/>
            <a:ext cx="294401" cy="353645"/>
            <a:chOff x="-35814600" y="3202075"/>
            <a:chExt cx="242625" cy="291450"/>
          </a:xfrm>
        </p:grpSpPr>
        <p:sp>
          <p:nvSpPr>
            <p:cNvPr id="7623" name="Google Shape;7623;p86"/>
            <p:cNvSpPr/>
            <p:nvPr/>
          </p:nvSpPr>
          <p:spPr>
            <a:xfrm>
              <a:off x="-35814600" y="3202075"/>
              <a:ext cx="51225" cy="202450"/>
            </a:xfrm>
            <a:custGeom>
              <a:avLst/>
              <a:gdLst/>
              <a:ahLst/>
              <a:cxnLst/>
              <a:rect l="l" t="t" r="r" b="b"/>
              <a:pathLst>
                <a:path w="2049" h="8098" extrusionOk="0">
                  <a:moveTo>
                    <a:pt x="1702" y="0"/>
                  </a:moveTo>
                  <a:cubicBezTo>
                    <a:pt x="757" y="0"/>
                    <a:pt x="1" y="788"/>
                    <a:pt x="1" y="1733"/>
                  </a:cubicBezTo>
                  <a:lnTo>
                    <a:pt x="1" y="8097"/>
                  </a:lnTo>
                  <a:cubicBezTo>
                    <a:pt x="348" y="7782"/>
                    <a:pt x="820" y="7562"/>
                    <a:pt x="1387" y="7562"/>
                  </a:cubicBezTo>
                  <a:lnTo>
                    <a:pt x="2049" y="7562"/>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86"/>
            <p:cNvSpPr/>
            <p:nvPr/>
          </p:nvSpPr>
          <p:spPr>
            <a:xfrm>
              <a:off x="-35814600" y="3407650"/>
              <a:ext cx="242625" cy="68550"/>
            </a:xfrm>
            <a:custGeom>
              <a:avLst/>
              <a:gdLst/>
              <a:ahLst/>
              <a:cxnLst/>
              <a:rect l="l" t="t" r="r" b="b"/>
              <a:pathLst>
                <a:path w="9705" h="2742" extrusionOk="0">
                  <a:moveTo>
                    <a:pt x="1387" y="0"/>
                  </a:moveTo>
                  <a:cubicBezTo>
                    <a:pt x="631" y="0"/>
                    <a:pt x="1" y="630"/>
                    <a:pt x="1" y="1386"/>
                  </a:cubicBezTo>
                  <a:cubicBezTo>
                    <a:pt x="1" y="2111"/>
                    <a:pt x="600" y="2741"/>
                    <a:pt x="1356" y="2741"/>
                  </a:cubicBezTo>
                  <a:lnTo>
                    <a:pt x="4758" y="2741"/>
                  </a:lnTo>
                  <a:lnTo>
                    <a:pt x="4758" y="1733"/>
                  </a:lnTo>
                  <a:lnTo>
                    <a:pt x="1702" y="1733"/>
                  </a:lnTo>
                  <a:cubicBezTo>
                    <a:pt x="1513" y="1733"/>
                    <a:pt x="1356" y="1575"/>
                    <a:pt x="1356" y="1355"/>
                  </a:cubicBezTo>
                  <a:cubicBezTo>
                    <a:pt x="1356" y="1166"/>
                    <a:pt x="1513" y="1008"/>
                    <a:pt x="1702" y="1008"/>
                  </a:cubicBezTo>
                  <a:lnTo>
                    <a:pt x="9232" y="1008"/>
                  </a:lnTo>
                  <a:cubicBezTo>
                    <a:pt x="9263" y="851"/>
                    <a:pt x="9326" y="662"/>
                    <a:pt x="9452" y="536"/>
                  </a:cubicBezTo>
                  <a:cubicBezTo>
                    <a:pt x="9704" y="221"/>
                    <a:pt x="9484" y="0"/>
                    <a:pt x="92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86"/>
            <p:cNvSpPr/>
            <p:nvPr/>
          </p:nvSpPr>
          <p:spPr>
            <a:xfrm>
              <a:off x="-35627125" y="3450950"/>
              <a:ext cx="55150" cy="25250"/>
            </a:xfrm>
            <a:custGeom>
              <a:avLst/>
              <a:gdLst/>
              <a:ahLst/>
              <a:cxnLst/>
              <a:rect l="l" t="t" r="r" b="b"/>
              <a:pathLst>
                <a:path w="2206" h="1010" extrusionOk="0">
                  <a:moveTo>
                    <a:pt x="0" y="1"/>
                  </a:moveTo>
                  <a:lnTo>
                    <a:pt x="0" y="1009"/>
                  </a:lnTo>
                  <a:lnTo>
                    <a:pt x="1670" y="1009"/>
                  </a:lnTo>
                  <a:cubicBezTo>
                    <a:pt x="1953" y="1009"/>
                    <a:pt x="2205" y="788"/>
                    <a:pt x="1953" y="505"/>
                  </a:cubicBezTo>
                  <a:cubicBezTo>
                    <a:pt x="1827" y="347"/>
                    <a:pt x="1764" y="190"/>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86"/>
            <p:cNvSpPr/>
            <p:nvPr/>
          </p:nvSpPr>
          <p:spPr>
            <a:xfrm>
              <a:off x="-35703525" y="3305250"/>
              <a:ext cx="84300" cy="34675"/>
            </a:xfrm>
            <a:custGeom>
              <a:avLst/>
              <a:gdLst/>
              <a:ahLst/>
              <a:cxnLst/>
              <a:rect l="l" t="t" r="r" b="b"/>
              <a:pathLst>
                <a:path w="3372" h="1387" extrusionOk="0">
                  <a:moveTo>
                    <a:pt x="1701" y="0"/>
                  </a:moveTo>
                  <a:cubicBezTo>
                    <a:pt x="882" y="0"/>
                    <a:pt x="221" y="599"/>
                    <a:pt x="0" y="1387"/>
                  </a:cubicBezTo>
                  <a:lnTo>
                    <a:pt x="3371" y="1387"/>
                  </a:lnTo>
                  <a:cubicBezTo>
                    <a:pt x="3214" y="599"/>
                    <a:pt x="2521"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86"/>
            <p:cNvSpPr/>
            <p:nvPr/>
          </p:nvSpPr>
          <p:spPr>
            <a:xfrm>
              <a:off x="-35677550" y="3254050"/>
              <a:ext cx="33100" cy="33100"/>
            </a:xfrm>
            <a:custGeom>
              <a:avLst/>
              <a:gdLst/>
              <a:ahLst/>
              <a:cxnLst/>
              <a:rect l="l" t="t" r="r" b="b"/>
              <a:pathLst>
                <a:path w="1324" h="1324" extrusionOk="0">
                  <a:moveTo>
                    <a:pt x="662" y="1"/>
                  </a:moveTo>
                  <a:cubicBezTo>
                    <a:pt x="316" y="1"/>
                    <a:pt x="1" y="284"/>
                    <a:pt x="1" y="662"/>
                  </a:cubicBezTo>
                  <a:cubicBezTo>
                    <a:pt x="1" y="1040"/>
                    <a:pt x="316" y="1324"/>
                    <a:pt x="662" y="1324"/>
                  </a:cubicBezTo>
                  <a:cubicBezTo>
                    <a:pt x="1040" y="1324"/>
                    <a:pt x="1324" y="1040"/>
                    <a:pt x="1324" y="662"/>
                  </a:cubicBezTo>
                  <a:cubicBezTo>
                    <a:pt x="1324" y="284"/>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86"/>
            <p:cNvSpPr/>
            <p:nvPr/>
          </p:nvSpPr>
          <p:spPr>
            <a:xfrm>
              <a:off x="-35746850" y="3202075"/>
              <a:ext cx="171725" cy="189050"/>
            </a:xfrm>
            <a:custGeom>
              <a:avLst/>
              <a:gdLst/>
              <a:ahLst/>
              <a:cxnLst/>
              <a:rect l="l" t="t" r="r" b="b"/>
              <a:pathLst>
                <a:path w="6869" h="7562" extrusionOk="0">
                  <a:moveTo>
                    <a:pt x="3434" y="1355"/>
                  </a:moveTo>
                  <a:cubicBezTo>
                    <a:pt x="4191" y="1355"/>
                    <a:pt x="4821" y="1985"/>
                    <a:pt x="4821" y="2741"/>
                  </a:cubicBezTo>
                  <a:cubicBezTo>
                    <a:pt x="4821" y="3088"/>
                    <a:pt x="4663" y="3403"/>
                    <a:pt x="4474" y="3655"/>
                  </a:cubicBezTo>
                  <a:cubicBezTo>
                    <a:pt x="5293" y="4033"/>
                    <a:pt x="5829" y="4852"/>
                    <a:pt x="5829" y="5829"/>
                  </a:cubicBezTo>
                  <a:cubicBezTo>
                    <a:pt x="5829" y="6018"/>
                    <a:pt x="5671" y="6175"/>
                    <a:pt x="5482" y="6175"/>
                  </a:cubicBezTo>
                  <a:lnTo>
                    <a:pt x="1387" y="6175"/>
                  </a:lnTo>
                  <a:cubicBezTo>
                    <a:pt x="1198" y="6175"/>
                    <a:pt x="1040" y="6018"/>
                    <a:pt x="1040" y="5829"/>
                  </a:cubicBezTo>
                  <a:cubicBezTo>
                    <a:pt x="1040" y="4852"/>
                    <a:pt x="1576" y="4033"/>
                    <a:pt x="2426" y="3655"/>
                  </a:cubicBezTo>
                  <a:cubicBezTo>
                    <a:pt x="2174" y="3403"/>
                    <a:pt x="2048" y="3088"/>
                    <a:pt x="2048" y="2741"/>
                  </a:cubicBezTo>
                  <a:cubicBezTo>
                    <a:pt x="2048" y="1985"/>
                    <a:pt x="2678" y="1355"/>
                    <a:pt x="3434" y="1355"/>
                  </a:cubicBezTo>
                  <a:close/>
                  <a:moveTo>
                    <a:pt x="0" y="0"/>
                  </a:moveTo>
                  <a:lnTo>
                    <a:pt x="0" y="7562"/>
                  </a:lnTo>
                  <a:lnTo>
                    <a:pt x="6868" y="7562"/>
                  </a:lnTo>
                  <a:lnTo>
                    <a:pt x="6868" y="1009"/>
                  </a:lnTo>
                  <a:cubicBezTo>
                    <a:pt x="6868" y="473"/>
                    <a:pt x="6396"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86"/>
            <p:cNvSpPr/>
            <p:nvPr/>
          </p:nvSpPr>
          <p:spPr>
            <a:xfrm>
              <a:off x="-35677550" y="3450950"/>
              <a:ext cx="34675" cy="42575"/>
            </a:xfrm>
            <a:custGeom>
              <a:avLst/>
              <a:gdLst/>
              <a:ahLst/>
              <a:cxnLst/>
              <a:rect l="l" t="t" r="r" b="b"/>
              <a:pathLst>
                <a:path w="1387" h="1703" extrusionOk="0">
                  <a:moveTo>
                    <a:pt x="1" y="1"/>
                  </a:moveTo>
                  <a:lnTo>
                    <a:pt x="1" y="1702"/>
                  </a:lnTo>
                  <a:lnTo>
                    <a:pt x="505" y="1387"/>
                  </a:lnTo>
                  <a:cubicBezTo>
                    <a:pt x="536" y="1324"/>
                    <a:pt x="631" y="1324"/>
                    <a:pt x="694" y="1324"/>
                  </a:cubicBezTo>
                  <a:cubicBezTo>
                    <a:pt x="711" y="1316"/>
                    <a:pt x="725" y="1312"/>
                    <a:pt x="739" y="1312"/>
                  </a:cubicBezTo>
                  <a:cubicBezTo>
                    <a:pt x="776" y="1312"/>
                    <a:pt x="805" y="1341"/>
                    <a:pt x="851" y="1387"/>
                  </a:cubicBezTo>
                  <a:lnTo>
                    <a:pt x="1387" y="1702"/>
                  </a:ln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0" name="Google Shape;7630;p86"/>
          <p:cNvGrpSpPr/>
          <p:nvPr/>
        </p:nvGrpSpPr>
        <p:grpSpPr>
          <a:xfrm>
            <a:off x="829410" y="1821466"/>
            <a:ext cx="353645" cy="353888"/>
            <a:chOff x="-35839800" y="3561025"/>
            <a:chExt cx="291450" cy="291650"/>
          </a:xfrm>
        </p:grpSpPr>
        <p:sp>
          <p:nvSpPr>
            <p:cNvPr id="7631" name="Google Shape;7631;p86"/>
            <p:cNvSpPr/>
            <p:nvPr/>
          </p:nvSpPr>
          <p:spPr>
            <a:xfrm>
              <a:off x="-35772850" y="3612425"/>
              <a:ext cx="155200" cy="142575"/>
            </a:xfrm>
            <a:custGeom>
              <a:avLst/>
              <a:gdLst/>
              <a:ahLst/>
              <a:cxnLst/>
              <a:rect l="l" t="t" r="r" b="b"/>
              <a:pathLst>
                <a:path w="6208" h="5703" extrusionOk="0">
                  <a:moveTo>
                    <a:pt x="3088" y="693"/>
                  </a:moveTo>
                  <a:cubicBezTo>
                    <a:pt x="3655" y="693"/>
                    <a:pt x="4128" y="1166"/>
                    <a:pt x="4128" y="1733"/>
                  </a:cubicBezTo>
                  <a:cubicBezTo>
                    <a:pt x="4128" y="2174"/>
                    <a:pt x="3844" y="2552"/>
                    <a:pt x="3466" y="2710"/>
                  </a:cubicBezTo>
                  <a:lnTo>
                    <a:pt x="3466" y="3119"/>
                  </a:lnTo>
                  <a:cubicBezTo>
                    <a:pt x="3466" y="3308"/>
                    <a:pt x="3309" y="3466"/>
                    <a:pt x="3088" y="3466"/>
                  </a:cubicBezTo>
                  <a:cubicBezTo>
                    <a:pt x="2899" y="3466"/>
                    <a:pt x="2742" y="3308"/>
                    <a:pt x="2742" y="3119"/>
                  </a:cubicBezTo>
                  <a:lnTo>
                    <a:pt x="2742" y="2710"/>
                  </a:lnTo>
                  <a:cubicBezTo>
                    <a:pt x="2742" y="2426"/>
                    <a:pt x="2931" y="2174"/>
                    <a:pt x="3214" y="2080"/>
                  </a:cubicBezTo>
                  <a:cubicBezTo>
                    <a:pt x="3340" y="2048"/>
                    <a:pt x="3466" y="1891"/>
                    <a:pt x="3466" y="1765"/>
                  </a:cubicBezTo>
                  <a:cubicBezTo>
                    <a:pt x="3466" y="1576"/>
                    <a:pt x="3309" y="1418"/>
                    <a:pt x="3088" y="1418"/>
                  </a:cubicBezTo>
                  <a:cubicBezTo>
                    <a:pt x="2899" y="1418"/>
                    <a:pt x="2742" y="1576"/>
                    <a:pt x="2742" y="1765"/>
                  </a:cubicBezTo>
                  <a:cubicBezTo>
                    <a:pt x="2742" y="1954"/>
                    <a:pt x="2584" y="2111"/>
                    <a:pt x="2395" y="2111"/>
                  </a:cubicBezTo>
                  <a:cubicBezTo>
                    <a:pt x="2206" y="2111"/>
                    <a:pt x="2049" y="1954"/>
                    <a:pt x="2049" y="1765"/>
                  </a:cubicBezTo>
                  <a:cubicBezTo>
                    <a:pt x="2080" y="1166"/>
                    <a:pt x="2553" y="693"/>
                    <a:pt x="3088" y="693"/>
                  </a:cubicBezTo>
                  <a:close/>
                  <a:moveTo>
                    <a:pt x="3088" y="3781"/>
                  </a:moveTo>
                  <a:cubicBezTo>
                    <a:pt x="3309" y="3781"/>
                    <a:pt x="3466" y="3938"/>
                    <a:pt x="3466" y="4127"/>
                  </a:cubicBezTo>
                  <a:cubicBezTo>
                    <a:pt x="3466" y="4317"/>
                    <a:pt x="3309" y="4474"/>
                    <a:pt x="3088" y="4474"/>
                  </a:cubicBezTo>
                  <a:cubicBezTo>
                    <a:pt x="2899" y="4474"/>
                    <a:pt x="2742" y="4317"/>
                    <a:pt x="2742" y="4127"/>
                  </a:cubicBezTo>
                  <a:cubicBezTo>
                    <a:pt x="2742" y="3938"/>
                    <a:pt x="2899" y="3781"/>
                    <a:pt x="3088" y="3781"/>
                  </a:cubicBezTo>
                  <a:close/>
                  <a:moveTo>
                    <a:pt x="347" y="0"/>
                  </a:moveTo>
                  <a:cubicBezTo>
                    <a:pt x="158" y="32"/>
                    <a:pt x="1" y="189"/>
                    <a:pt x="1" y="347"/>
                  </a:cubicBezTo>
                  <a:lnTo>
                    <a:pt x="1" y="5010"/>
                  </a:lnTo>
                  <a:lnTo>
                    <a:pt x="694" y="5703"/>
                  </a:lnTo>
                  <a:cubicBezTo>
                    <a:pt x="1371" y="5088"/>
                    <a:pt x="2238" y="4781"/>
                    <a:pt x="3104" y="4781"/>
                  </a:cubicBezTo>
                  <a:cubicBezTo>
                    <a:pt x="3970" y="4781"/>
                    <a:pt x="4837" y="5088"/>
                    <a:pt x="5514" y="5703"/>
                  </a:cubicBezTo>
                  <a:lnTo>
                    <a:pt x="6207" y="5010"/>
                  </a:lnTo>
                  <a:lnTo>
                    <a:pt x="6207" y="347"/>
                  </a:lnTo>
                  <a:cubicBezTo>
                    <a:pt x="6207" y="158"/>
                    <a:pt x="6050" y="0"/>
                    <a:pt x="58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86"/>
            <p:cNvSpPr/>
            <p:nvPr/>
          </p:nvSpPr>
          <p:spPr>
            <a:xfrm>
              <a:off x="-35621625" y="3694325"/>
              <a:ext cx="73275" cy="143375"/>
            </a:xfrm>
            <a:custGeom>
              <a:avLst/>
              <a:gdLst/>
              <a:ahLst/>
              <a:cxnLst/>
              <a:rect l="l" t="t" r="r" b="b"/>
              <a:pathLst>
                <a:path w="2931" h="5735" extrusionOk="0">
                  <a:moveTo>
                    <a:pt x="2931" y="1"/>
                  </a:moveTo>
                  <a:lnTo>
                    <a:pt x="1" y="2899"/>
                  </a:lnTo>
                  <a:lnTo>
                    <a:pt x="2805" y="5735"/>
                  </a:lnTo>
                  <a:cubicBezTo>
                    <a:pt x="2868" y="5609"/>
                    <a:pt x="2931" y="5451"/>
                    <a:pt x="2931" y="5294"/>
                  </a:cubicBez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86"/>
            <p:cNvSpPr/>
            <p:nvPr/>
          </p:nvSpPr>
          <p:spPr>
            <a:xfrm>
              <a:off x="-35827200" y="3748675"/>
              <a:ext cx="263100" cy="104000"/>
            </a:xfrm>
            <a:custGeom>
              <a:avLst/>
              <a:gdLst/>
              <a:ahLst/>
              <a:cxnLst/>
              <a:rect l="l" t="t" r="r" b="b"/>
              <a:pathLst>
                <a:path w="10524" h="4160" extrusionOk="0">
                  <a:moveTo>
                    <a:pt x="5235" y="1"/>
                  </a:moveTo>
                  <a:cubicBezTo>
                    <a:pt x="4482" y="1"/>
                    <a:pt x="3734" y="284"/>
                    <a:pt x="3183" y="851"/>
                  </a:cubicBezTo>
                  <a:lnTo>
                    <a:pt x="1" y="4033"/>
                  </a:lnTo>
                  <a:cubicBezTo>
                    <a:pt x="158" y="4128"/>
                    <a:pt x="316" y="4159"/>
                    <a:pt x="473" y="4159"/>
                  </a:cubicBezTo>
                  <a:lnTo>
                    <a:pt x="10082" y="4159"/>
                  </a:lnTo>
                  <a:cubicBezTo>
                    <a:pt x="10240" y="4159"/>
                    <a:pt x="10398" y="4128"/>
                    <a:pt x="10524" y="4033"/>
                  </a:cubicBezTo>
                  <a:lnTo>
                    <a:pt x="7310" y="851"/>
                  </a:lnTo>
                  <a:cubicBezTo>
                    <a:pt x="6743" y="284"/>
                    <a:pt x="5987" y="1"/>
                    <a:pt x="5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86"/>
            <p:cNvSpPr/>
            <p:nvPr/>
          </p:nvSpPr>
          <p:spPr>
            <a:xfrm>
              <a:off x="-35831925" y="3635275"/>
              <a:ext cx="41775" cy="85075"/>
            </a:xfrm>
            <a:custGeom>
              <a:avLst/>
              <a:gdLst/>
              <a:ahLst/>
              <a:cxnLst/>
              <a:rect l="l" t="t" r="r" b="b"/>
              <a:pathLst>
                <a:path w="1671" h="3403" extrusionOk="0">
                  <a:moveTo>
                    <a:pt x="1671" y="0"/>
                  </a:moveTo>
                  <a:lnTo>
                    <a:pt x="1" y="1701"/>
                  </a:lnTo>
                  <a:lnTo>
                    <a:pt x="1671" y="3403"/>
                  </a:ln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86"/>
            <p:cNvSpPr/>
            <p:nvPr/>
          </p:nvSpPr>
          <p:spPr>
            <a:xfrm>
              <a:off x="-35601150" y="3635275"/>
              <a:ext cx="43350" cy="85075"/>
            </a:xfrm>
            <a:custGeom>
              <a:avLst/>
              <a:gdLst/>
              <a:ahLst/>
              <a:cxnLst/>
              <a:rect l="l" t="t" r="r" b="b"/>
              <a:pathLst>
                <a:path w="1734" h="3403" extrusionOk="0">
                  <a:moveTo>
                    <a:pt x="1" y="0"/>
                  </a:moveTo>
                  <a:lnTo>
                    <a:pt x="1" y="3403"/>
                  </a:lnTo>
                  <a:lnTo>
                    <a:pt x="1734" y="170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86"/>
            <p:cNvSpPr/>
            <p:nvPr/>
          </p:nvSpPr>
          <p:spPr>
            <a:xfrm>
              <a:off x="-35750000" y="3561025"/>
              <a:ext cx="111075" cy="35675"/>
            </a:xfrm>
            <a:custGeom>
              <a:avLst/>
              <a:gdLst/>
              <a:ahLst/>
              <a:cxnLst/>
              <a:rect l="l" t="t" r="r" b="b"/>
              <a:pathLst>
                <a:path w="4443" h="1427" extrusionOk="0">
                  <a:moveTo>
                    <a:pt x="2182" y="1"/>
                  </a:moveTo>
                  <a:cubicBezTo>
                    <a:pt x="1686" y="1"/>
                    <a:pt x="1198" y="182"/>
                    <a:pt x="851" y="544"/>
                  </a:cubicBezTo>
                  <a:lnTo>
                    <a:pt x="0" y="1426"/>
                  </a:lnTo>
                  <a:lnTo>
                    <a:pt x="4443" y="1426"/>
                  </a:lnTo>
                  <a:lnTo>
                    <a:pt x="3560" y="544"/>
                  </a:lnTo>
                  <a:cubicBezTo>
                    <a:pt x="3182" y="182"/>
                    <a:pt x="2678" y="1"/>
                    <a:pt x="2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86"/>
            <p:cNvSpPr/>
            <p:nvPr/>
          </p:nvSpPr>
          <p:spPr>
            <a:xfrm>
              <a:off x="-35839800" y="3694325"/>
              <a:ext cx="72500" cy="143375"/>
            </a:xfrm>
            <a:custGeom>
              <a:avLst/>
              <a:gdLst/>
              <a:ahLst/>
              <a:cxnLst/>
              <a:rect l="l" t="t" r="r" b="b"/>
              <a:pathLst>
                <a:path w="2900" h="5735" extrusionOk="0">
                  <a:moveTo>
                    <a:pt x="1" y="1"/>
                  </a:moveTo>
                  <a:lnTo>
                    <a:pt x="1" y="5294"/>
                  </a:lnTo>
                  <a:cubicBezTo>
                    <a:pt x="1" y="5451"/>
                    <a:pt x="32" y="5609"/>
                    <a:pt x="95" y="5735"/>
                  </a:cubicBezTo>
                  <a:lnTo>
                    <a:pt x="2899" y="289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38" name="Google Shape;7638;p86"/>
          <p:cNvSpPr/>
          <p:nvPr/>
        </p:nvSpPr>
        <p:spPr>
          <a:xfrm>
            <a:off x="827834" y="2257004"/>
            <a:ext cx="355557" cy="353645"/>
          </a:xfrm>
          <a:custGeom>
            <a:avLst/>
            <a:gdLst/>
            <a:ahLst/>
            <a:cxnLst/>
            <a:rect l="l" t="t" r="r" b="b"/>
            <a:pathLst>
              <a:path w="11721" h="11658" extrusionOk="0">
                <a:moveTo>
                  <a:pt x="6144" y="2773"/>
                </a:moveTo>
                <a:cubicBezTo>
                  <a:pt x="7467" y="2868"/>
                  <a:pt x="8570" y="3813"/>
                  <a:pt x="8885" y="5042"/>
                </a:cubicBezTo>
                <a:cubicBezTo>
                  <a:pt x="8917" y="5231"/>
                  <a:pt x="8791" y="5388"/>
                  <a:pt x="8633" y="5483"/>
                </a:cubicBezTo>
                <a:cubicBezTo>
                  <a:pt x="8613" y="5486"/>
                  <a:pt x="8594" y="5487"/>
                  <a:pt x="8575" y="5487"/>
                </a:cubicBezTo>
                <a:cubicBezTo>
                  <a:pt x="8412" y="5487"/>
                  <a:pt x="8277" y="5372"/>
                  <a:pt x="8192" y="5231"/>
                </a:cubicBezTo>
                <a:cubicBezTo>
                  <a:pt x="7972" y="4254"/>
                  <a:pt x="7089" y="3561"/>
                  <a:pt x="6113" y="3466"/>
                </a:cubicBezTo>
                <a:cubicBezTo>
                  <a:pt x="5924" y="3466"/>
                  <a:pt x="5798" y="3277"/>
                  <a:pt x="5798" y="3120"/>
                </a:cubicBezTo>
                <a:cubicBezTo>
                  <a:pt x="5798" y="2868"/>
                  <a:pt x="5955" y="2773"/>
                  <a:pt x="6144" y="2773"/>
                </a:cubicBezTo>
                <a:close/>
                <a:moveTo>
                  <a:pt x="6222" y="1414"/>
                </a:moveTo>
                <a:cubicBezTo>
                  <a:pt x="6238" y="1414"/>
                  <a:pt x="6254" y="1416"/>
                  <a:pt x="6270" y="1418"/>
                </a:cubicBezTo>
                <a:cubicBezTo>
                  <a:pt x="8161" y="1576"/>
                  <a:pt x="9862" y="2962"/>
                  <a:pt x="10240" y="5136"/>
                </a:cubicBezTo>
                <a:cubicBezTo>
                  <a:pt x="10303" y="5325"/>
                  <a:pt x="10177" y="5483"/>
                  <a:pt x="9988" y="5514"/>
                </a:cubicBezTo>
                <a:cubicBezTo>
                  <a:pt x="9960" y="5518"/>
                  <a:pt x="9934" y="5520"/>
                  <a:pt x="9908" y="5520"/>
                </a:cubicBezTo>
                <a:cubicBezTo>
                  <a:pt x="9730" y="5520"/>
                  <a:pt x="9606" y="5424"/>
                  <a:pt x="9578" y="5231"/>
                </a:cubicBezTo>
                <a:cubicBezTo>
                  <a:pt x="9263" y="3466"/>
                  <a:pt x="7846" y="2238"/>
                  <a:pt x="6239" y="2143"/>
                </a:cubicBezTo>
                <a:cubicBezTo>
                  <a:pt x="6050" y="2143"/>
                  <a:pt x="5924" y="1923"/>
                  <a:pt x="5924" y="1765"/>
                </a:cubicBezTo>
                <a:cubicBezTo>
                  <a:pt x="5924" y="1563"/>
                  <a:pt x="6055" y="1414"/>
                  <a:pt x="6222" y="1414"/>
                </a:cubicBezTo>
                <a:close/>
                <a:moveTo>
                  <a:pt x="5907" y="4124"/>
                </a:moveTo>
                <a:cubicBezTo>
                  <a:pt x="5923" y="4124"/>
                  <a:pt x="5939" y="4125"/>
                  <a:pt x="5955" y="4128"/>
                </a:cubicBezTo>
                <a:cubicBezTo>
                  <a:pt x="6680" y="4191"/>
                  <a:pt x="7247" y="4663"/>
                  <a:pt x="7499" y="5325"/>
                </a:cubicBezTo>
                <a:cubicBezTo>
                  <a:pt x="7530" y="5514"/>
                  <a:pt x="7467" y="5672"/>
                  <a:pt x="7247" y="5766"/>
                </a:cubicBezTo>
                <a:cubicBezTo>
                  <a:pt x="7223" y="5770"/>
                  <a:pt x="7199" y="5772"/>
                  <a:pt x="7177" y="5772"/>
                </a:cubicBezTo>
                <a:cubicBezTo>
                  <a:pt x="7019" y="5772"/>
                  <a:pt x="6892" y="5679"/>
                  <a:pt x="6837" y="5514"/>
                </a:cubicBezTo>
                <a:cubicBezTo>
                  <a:pt x="6711" y="5136"/>
                  <a:pt x="6365" y="4852"/>
                  <a:pt x="5924" y="4821"/>
                </a:cubicBezTo>
                <a:cubicBezTo>
                  <a:pt x="5735" y="4821"/>
                  <a:pt x="5609" y="4663"/>
                  <a:pt x="5609" y="4443"/>
                </a:cubicBezTo>
                <a:cubicBezTo>
                  <a:pt x="5609" y="4270"/>
                  <a:pt x="5740" y="4124"/>
                  <a:pt x="5907" y="4124"/>
                </a:cubicBezTo>
                <a:close/>
                <a:moveTo>
                  <a:pt x="3385" y="3199"/>
                </a:moveTo>
                <a:cubicBezTo>
                  <a:pt x="3455" y="3199"/>
                  <a:pt x="3527" y="3225"/>
                  <a:pt x="3592" y="3277"/>
                </a:cubicBezTo>
                <a:lnTo>
                  <a:pt x="4695" y="4096"/>
                </a:lnTo>
                <a:cubicBezTo>
                  <a:pt x="4853" y="4222"/>
                  <a:pt x="4884" y="4411"/>
                  <a:pt x="4790" y="4569"/>
                </a:cubicBezTo>
                <a:lnTo>
                  <a:pt x="4159" y="5388"/>
                </a:lnTo>
                <a:lnTo>
                  <a:pt x="6869" y="7436"/>
                </a:lnTo>
                <a:lnTo>
                  <a:pt x="7499" y="6617"/>
                </a:lnTo>
                <a:cubicBezTo>
                  <a:pt x="7572" y="6525"/>
                  <a:pt x="7667" y="6476"/>
                  <a:pt x="7765" y="6476"/>
                </a:cubicBezTo>
                <a:cubicBezTo>
                  <a:pt x="7835" y="6476"/>
                  <a:pt x="7906" y="6501"/>
                  <a:pt x="7972" y="6554"/>
                </a:cubicBezTo>
                <a:lnTo>
                  <a:pt x="9074" y="7373"/>
                </a:lnTo>
                <a:cubicBezTo>
                  <a:pt x="9232" y="7499"/>
                  <a:pt x="9263" y="7688"/>
                  <a:pt x="9137" y="7845"/>
                </a:cubicBezTo>
                <a:lnTo>
                  <a:pt x="8507" y="8665"/>
                </a:lnTo>
                <a:cubicBezTo>
                  <a:pt x="8225" y="9022"/>
                  <a:pt x="7819" y="9211"/>
                  <a:pt x="7403" y="9211"/>
                </a:cubicBezTo>
                <a:cubicBezTo>
                  <a:pt x="7123" y="9211"/>
                  <a:pt x="6839" y="9126"/>
                  <a:pt x="6585" y="8948"/>
                </a:cubicBezTo>
                <a:lnTo>
                  <a:pt x="2773" y="6081"/>
                </a:lnTo>
                <a:cubicBezTo>
                  <a:pt x="2143" y="5672"/>
                  <a:pt x="2017" y="4821"/>
                  <a:pt x="2490" y="4191"/>
                </a:cubicBezTo>
                <a:lnTo>
                  <a:pt x="3120" y="3340"/>
                </a:lnTo>
                <a:cubicBezTo>
                  <a:pt x="3193" y="3248"/>
                  <a:pt x="3288" y="3199"/>
                  <a:pt x="3385" y="3199"/>
                </a:cubicBezTo>
                <a:close/>
                <a:moveTo>
                  <a:pt x="5829" y="1"/>
                </a:moveTo>
                <a:cubicBezTo>
                  <a:pt x="2647" y="1"/>
                  <a:pt x="1" y="2647"/>
                  <a:pt x="1" y="5829"/>
                </a:cubicBezTo>
                <a:cubicBezTo>
                  <a:pt x="64" y="9011"/>
                  <a:pt x="2647" y="11658"/>
                  <a:pt x="5892" y="11658"/>
                </a:cubicBezTo>
                <a:cubicBezTo>
                  <a:pt x="6900" y="11658"/>
                  <a:pt x="7940" y="11374"/>
                  <a:pt x="8822" y="10838"/>
                </a:cubicBezTo>
                <a:lnTo>
                  <a:pt x="11248" y="11626"/>
                </a:lnTo>
                <a:cubicBezTo>
                  <a:pt x="11272" y="11634"/>
                  <a:pt x="11299" y="11638"/>
                  <a:pt x="11329" y="11638"/>
                </a:cubicBezTo>
                <a:cubicBezTo>
                  <a:pt x="11417" y="11638"/>
                  <a:pt x="11524" y="11602"/>
                  <a:pt x="11595" y="11531"/>
                </a:cubicBezTo>
                <a:cubicBezTo>
                  <a:pt x="11658" y="11468"/>
                  <a:pt x="11721" y="11311"/>
                  <a:pt x="11658" y="11185"/>
                </a:cubicBezTo>
                <a:lnTo>
                  <a:pt x="10838" y="8791"/>
                </a:lnTo>
                <a:cubicBezTo>
                  <a:pt x="11406" y="7877"/>
                  <a:pt x="11658" y="6869"/>
                  <a:pt x="11658" y="5829"/>
                </a:cubicBezTo>
                <a:cubicBezTo>
                  <a:pt x="11658" y="2647"/>
                  <a:pt x="9043"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39" name="Google Shape;7639;p86"/>
          <p:cNvGrpSpPr/>
          <p:nvPr/>
        </p:nvGrpSpPr>
        <p:grpSpPr>
          <a:xfrm>
            <a:off x="3066955" y="1380546"/>
            <a:ext cx="353645" cy="353645"/>
            <a:chOff x="-34003850" y="3227275"/>
            <a:chExt cx="291450" cy="291450"/>
          </a:xfrm>
        </p:grpSpPr>
        <p:sp>
          <p:nvSpPr>
            <p:cNvPr id="7640" name="Google Shape;7640;p86"/>
            <p:cNvSpPr/>
            <p:nvPr/>
          </p:nvSpPr>
          <p:spPr>
            <a:xfrm>
              <a:off x="-33852625" y="3313925"/>
              <a:ext cx="128425" cy="49625"/>
            </a:xfrm>
            <a:custGeom>
              <a:avLst/>
              <a:gdLst/>
              <a:ahLst/>
              <a:cxnLst/>
              <a:rect l="l" t="t" r="r" b="b"/>
              <a:pathLst>
                <a:path w="5137" h="1985" extrusionOk="0">
                  <a:moveTo>
                    <a:pt x="473" y="0"/>
                  </a:moveTo>
                  <a:cubicBezTo>
                    <a:pt x="316" y="0"/>
                    <a:pt x="158" y="32"/>
                    <a:pt x="1" y="126"/>
                  </a:cubicBezTo>
                  <a:lnTo>
                    <a:pt x="2521" y="1985"/>
                  </a:lnTo>
                  <a:lnTo>
                    <a:pt x="5136" y="158"/>
                  </a:lnTo>
                  <a:cubicBezTo>
                    <a:pt x="4979" y="32"/>
                    <a:pt x="4790" y="0"/>
                    <a:pt x="45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86"/>
            <p:cNvSpPr/>
            <p:nvPr/>
          </p:nvSpPr>
          <p:spPr>
            <a:xfrm>
              <a:off x="-33866000" y="3328875"/>
              <a:ext cx="153600" cy="103200"/>
            </a:xfrm>
            <a:custGeom>
              <a:avLst/>
              <a:gdLst/>
              <a:ahLst/>
              <a:cxnLst/>
              <a:rect l="l" t="t" r="r" b="b"/>
              <a:pathLst>
                <a:path w="6144" h="4128" extrusionOk="0">
                  <a:moveTo>
                    <a:pt x="63" y="1"/>
                  </a:moveTo>
                  <a:cubicBezTo>
                    <a:pt x="32" y="127"/>
                    <a:pt x="0" y="284"/>
                    <a:pt x="0" y="379"/>
                  </a:cubicBezTo>
                  <a:lnTo>
                    <a:pt x="0" y="3120"/>
                  </a:lnTo>
                  <a:cubicBezTo>
                    <a:pt x="0" y="3655"/>
                    <a:pt x="473" y="4128"/>
                    <a:pt x="1040" y="4128"/>
                  </a:cubicBezTo>
                  <a:lnTo>
                    <a:pt x="5136" y="4128"/>
                  </a:lnTo>
                  <a:cubicBezTo>
                    <a:pt x="5671" y="4128"/>
                    <a:pt x="6144" y="3655"/>
                    <a:pt x="6144" y="3120"/>
                  </a:cubicBezTo>
                  <a:lnTo>
                    <a:pt x="6144" y="379"/>
                  </a:lnTo>
                  <a:cubicBezTo>
                    <a:pt x="6144" y="284"/>
                    <a:pt x="6112" y="190"/>
                    <a:pt x="6112" y="64"/>
                  </a:cubicBezTo>
                  <a:lnTo>
                    <a:pt x="3277" y="2048"/>
                  </a:lnTo>
                  <a:cubicBezTo>
                    <a:pt x="3214" y="2080"/>
                    <a:pt x="3151" y="2080"/>
                    <a:pt x="3056" y="2080"/>
                  </a:cubicBezTo>
                  <a:cubicBezTo>
                    <a:pt x="2993" y="2080"/>
                    <a:pt x="2962" y="2080"/>
                    <a:pt x="2867" y="2048"/>
                  </a:cubicBezTo>
                  <a:lnTo>
                    <a:pt x="6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86"/>
            <p:cNvSpPr/>
            <p:nvPr/>
          </p:nvSpPr>
          <p:spPr>
            <a:xfrm>
              <a:off x="-34003850" y="3279250"/>
              <a:ext cx="189050" cy="188275"/>
            </a:xfrm>
            <a:custGeom>
              <a:avLst/>
              <a:gdLst/>
              <a:ahLst/>
              <a:cxnLst/>
              <a:rect l="l" t="t" r="r" b="b"/>
              <a:pathLst>
                <a:path w="7562" h="7531" extrusionOk="0">
                  <a:moveTo>
                    <a:pt x="3781" y="2017"/>
                  </a:moveTo>
                  <a:cubicBezTo>
                    <a:pt x="3970" y="2017"/>
                    <a:pt x="4128" y="2175"/>
                    <a:pt x="4128" y="2364"/>
                  </a:cubicBezTo>
                  <a:cubicBezTo>
                    <a:pt x="4128" y="2584"/>
                    <a:pt x="3970" y="2742"/>
                    <a:pt x="3781" y="2742"/>
                  </a:cubicBezTo>
                  <a:lnTo>
                    <a:pt x="1702" y="2742"/>
                  </a:lnTo>
                  <a:cubicBezTo>
                    <a:pt x="1482" y="2742"/>
                    <a:pt x="1324" y="2584"/>
                    <a:pt x="1324" y="2364"/>
                  </a:cubicBezTo>
                  <a:cubicBezTo>
                    <a:pt x="1324" y="2175"/>
                    <a:pt x="1482" y="2017"/>
                    <a:pt x="1702" y="2017"/>
                  </a:cubicBezTo>
                  <a:close/>
                  <a:moveTo>
                    <a:pt x="3057" y="3403"/>
                  </a:moveTo>
                  <a:cubicBezTo>
                    <a:pt x="3277" y="3403"/>
                    <a:pt x="3435" y="3561"/>
                    <a:pt x="3435" y="3750"/>
                  </a:cubicBezTo>
                  <a:cubicBezTo>
                    <a:pt x="3466" y="3939"/>
                    <a:pt x="3277" y="4096"/>
                    <a:pt x="3057" y="4096"/>
                  </a:cubicBezTo>
                  <a:lnTo>
                    <a:pt x="1702" y="4096"/>
                  </a:lnTo>
                  <a:cubicBezTo>
                    <a:pt x="1482" y="4096"/>
                    <a:pt x="1324" y="3939"/>
                    <a:pt x="1324" y="3750"/>
                  </a:cubicBezTo>
                  <a:cubicBezTo>
                    <a:pt x="1324" y="3561"/>
                    <a:pt x="1482" y="3403"/>
                    <a:pt x="1702" y="3403"/>
                  </a:cubicBezTo>
                  <a:close/>
                  <a:moveTo>
                    <a:pt x="2395" y="4790"/>
                  </a:moveTo>
                  <a:cubicBezTo>
                    <a:pt x="2584" y="4790"/>
                    <a:pt x="2742" y="4947"/>
                    <a:pt x="2742" y="5136"/>
                  </a:cubicBezTo>
                  <a:cubicBezTo>
                    <a:pt x="2742" y="5325"/>
                    <a:pt x="2584" y="5483"/>
                    <a:pt x="2395" y="5483"/>
                  </a:cubicBezTo>
                  <a:lnTo>
                    <a:pt x="1702" y="5483"/>
                  </a:lnTo>
                  <a:cubicBezTo>
                    <a:pt x="1482" y="5483"/>
                    <a:pt x="1324" y="5325"/>
                    <a:pt x="1324" y="5136"/>
                  </a:cubicBezTo>
                  <a:cubicBezTo>
                    <a:pt x="1324" y="4947"/>
                    <a:pt x="1482" y="4790"/>
                    <a:pt x="1702" y="4790"/>
                  </a:cubicBezTo>
                  <a:close/>
                  <a:moveTo>
                    <a:pt x="1" y="1"/>
                  </a:moveTo>
                  <a:lnTo>
                    <a:pt x="1" y="7530"/>
                  </a:lnTo>
                  <a:lnTo>
                    <a:pt x="7562" y="7530"/>
                  </a:lnTo>
                  <a:lnTo>
                    <a:pt x="7562" y="6837"/>
                  </a:lnTo>
                  <a:lnTo>
                    <a:pt x="6522" y="6837"/>
                  </a:lnTo>
                  <a:cubicBezTo>
                    <a:pt x="5577" y="6837"/>
                    <a:pt x="4853" y="6081"/>
                    <a:pt x="4853" y="5136"/>
                  </a:cubicBezTo>
                  <a:lnTo>
                    <a:pt x="4853" y="2395"/>
                  </a:lnTo>
                  <a:cubicBezTo>
                    <a:pt x="4853" y="1450"/>
                    <a:pt x="5577" y="725"/>
                    <a:pt x="6522" y="725"/>
                  </a:cubicBezTo>
                  <a:lnTo>
                    <a:pt x="7562" y="725"/>
                  </a:lnTo>
                  <a:lnTo>
                    <a:pt x="75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86"/>
            <p:cNvSpPr/>
            <p:nvPr/>
          </p:nvSpPr>
          <p:spPr>
            <a:xfrm>
              <a:off x="-34003850" y="3227275"/>
              <a:ext cx="189050" cy="34675"/>
            </a:xfrm>
            <a:custGeom>
              <a:avLst/>
              <a:gdLst/>
              <a:ahLst/>
              <a:cxnLst/>
              <a:rect l="l" t="t" r="r" b="b"/>
              <a:pathLst>
                <a:path w="7562" h="1387" extrusionOk="0">
                  <a:moveTo>
                    <a:pt x="1009" y="1"/>
                  </a:moveTo>
                  <a:cubicBezTo>
                    <a:pt x="473" y="1"/>
                    <a:pt x="1" y="473"/>
                    <a:pt x="1" y="1040"/>
                  </a:cubicBezTo>
                  <a:lnTo>
                    <a:pt x="1" y="1387"/>
                  </a:lnTo>
                  <a:lnTo>
                    <a:pt x="7562" y="1387"/>
                  </a:lnTo>
                  <a:lnTo>
                    <a:pt x="7562" y="1040"/>
                  </a:lnTo>
                  <a:cubicBezTo>
                    <a:pt x="7562" y="473"/>
                    <a:pt x="7089"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86"/>
            <p:cNvSpPr/>
            <p:nvPr/>
          </p:nvSpPr>
          <p:spPr>
            <a:xfrm>
              <a:off x="-34003850" y="3484050"/>
              <a:ext cx="189050" cy="34675"/>
            </a:xfrm>
            <a:custGeom>
              <a:avLst/>
              <a:gdLst/>
              <a:ahLst/>
              <a:cxnLst/>
              <a:rect l="l" t="t" r="r" b="b"/>
              <a:pathLst>
                <a:path w="7562" h="1387" extrusionOk="0">
                  <a:moveTo>
                    <a:pt x="1" y="0"/>
                  </a:moveTo>
                  <a:lnTo>
                    <a:pt x="1" y="347"/>
                  </a:lnTo>
                  <a:cubicBezTo>
                    <a:pt x="1" y="945"/>
                    <a:pt x="442" y="1386"/>
                    <a:pt x="1009" y="1386"/>
                  </a:cubicBezTo>
                  <a:lnTo>
                    <a:pt x="6522" y="1386"/>
                  </a:lnTo>
                  <a:cubicBezTo>
                    <a:pt x="7089" y="1386"/>
                    <a:pt x="7562" y="914"/>
                    <a:pt x="7562" y="347"/>
                  </a:cubicBezTo>
                  <a:lnTo>
                    <a:pt x="75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45" name="Google Shape;7645;p86"/>
          <p:cNvGrpSpPr/>
          <p:nvPr/>
        </p:nvGrpSpPr>
        <p:grpSpPr>
          <a:xfrm>
            <a:off x="3066485" y="1821238"/>
            <a:ext cx="354586" cy="354343"/>
            <a:chOff x="-34004625" y="3585850"/>
            <a:chExt cx="292225" cy="292025"/>
          </a:xfrm>
        </p:grpSpPr>
        <p:sp>
          <p:nvSpPr>
            <p:cNvPr id="7646" name="Google Shape;7646;p86"/>
            <p:cNvSpPr/>
            <p:nvPr/>
          </p:nvSpPr>
          <p:spPr>
            <a:xfrm>
              <a:off x="-33832150" y="3585850"/>
              <a:ext cx="103200" cy="154200"/>
            </a:xfrm>
            <a:custGeom>
              <a:avLst/>
              <a:gdLst/>
              <a:ahLst/>
              <a:cxnLst/>
              <a:rect l="l" t="t" r="r" b="b"/>
              <a:pathLst>
                <a:path w="4128" h="6168" extrusionOk="0">
                  <a:moveTo>
                    <a:pt x="2426" y="1"/>
                  </a:moveTo>
                  <a:cubicBezTo>
                    <a:pt x="2286" y="1"/>
                    <a:pt x="2136" y="77"/>
                    <a:pt x="2112" y="244"/>
                  </a:cubicBezTo>
                  <a:lnTo>
                    <a:pt x="64" y="5064"/>
                  </a:lnTo>
                  <a:cubicBezTo>
                    <a:pt x="1" y="5222"/>
                    <a:pt x="64" y="5474"/>
                    <a:pt x="253" y="5506"/>
                  </a:cubicBezTo>
                  <a:cubicBezTo>
                    <a:pt x="295" y="5531"/>
                    <a:pt x="342" y="5543"/>
                    <a:pt x="389" y="5543"/>
                  </a:cubicBezTo>
                  <a:cubicBezTo>
                    <a:pt x="517" y="5543"/>
                    <a:pt x="648" y="5455"/>
                    <a:pt x="694" y="5317"/>
                  </a:cubicBezTo>
                  <a:lnTo>
                    <a:pt x="1261" y="4025"/>
                  </a:lnTo>
                  <a:cubicBezTo>
                    <a:pt x="1419" y="4088"/>
                    <a:pt x="1576" y="4119"/>
                    <a:pt x="1765" y="4119"/>
                  </a:cubicBezTo>
                  <a:cubicBezTo>
                    <a:pt x="1891" y="4119"/>
                    <a:pt x="1986" y="4088"/>
                    <a:pt x="2112" y="4056"/>
                  </a:cubicBezTo>
                  <a:lnTo>
                    <a:pt x="2112" y="4844"/>
                  </a:lnTo>
                  <a:cubicBezTo>
                    <a:pt x="1450" y="4970"/>
                    <a:pt x="946" y="5506"/>
                    <a:pt x="789" y="6167"/>
                  </a:cubicBezTo>
                  <a:lnTo>
                    <a:pt x="4128" y="6167"/>
                  </a:lnTo>
                  <a:cubicBezTo>
                    <a:pt x="4002" y="5506"/>
                    <a:pt x="3466" y="5001"/>
                    <a:pt x="2773" y="4844"/>
                  </a:cubicBezTo>
                  <a:lnTo>
                    <a:pt x="2773" y="3143"/>
                  </a:lnTo>
                  <a:cubicBezTo>
                    <a:pt x="2773" y="2670"/>
                    <a:pt x="2458" y="2324"/>
                    <a:pt x="2080" y="2166"/>
                  </a:cubicBezTo>
                  <a:lnTo>
                    <a:pt x="2773" y="496"/>
                  </a:lnTo>
                  <a:cubicBezTo>
                    <a:pt x="2773" y="307"/>
                    <a:pt x="2710" y="118"/>
                    <a:pt x="2553" y="24"/>
                  </a:cubicBezTo>
                  <a:cubicBezTo>
                    <a:pt x="2515" y="8"/>
                    <a:pt x="247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86"/>
            <p:cNvSpPr/>
            <p:nvPr/>
          </p:nvSpPr>
          <p:spPr>
            <a:xfrm>
              <a:off x="-34004625" y="3690400"/>
              <a:ext cx="155175" cy="187475"/>
            </a:xfrm>
            <a:custGeom>
              <a:avLst/>
              <a:gdLst/>
              <a:ahLst/>
              <a:cxnLst/>
              <a:rect l="l" t="t" r="r" b="b"/>
              <a:pathLst>
                <a:path w="6207" h="7499" extrusionOk="0">
                  <a:moveTo>
                    <a:pt x="693" y="0"/>
                  </a:moveTo>
                  <a:cubicBezTo>
                    <a:pt x="315" y="0"/>
                    <a:pt x="0" y="315"/>
                    <a:pt x="0" y="662"/>
                  </a:cubicBezTo>
                  <a:lnTo>
                    <a:pt x="0" y="6490"/>
                  </a:lnTo>
                  <a:cubicBezTo>
                    <a:pt x="32" y="7026"/>
                    <a:pt x="504" y="7498"/>
                    <a:pt x="1103" y="7498"/>
                  </a:cubicBezTo>
                  <a:lnTo>
                    <a:pt x="6207" y="7498"/>
                  </a:lnTo>
                  <a:lnTo>
                    <a:pt x="6207" y="5797"/>
                  </a:lnTo>
                  <a:cubicBezTo>
                    <a:pt x="6207" y="5608"/>
                    <a:pt x="6049" y="5451"/>
                    <a:pt x="5860" y="5451"/>
                  </a:cubicBezTo>
                  <a:lnTo>
                    <a:pt x="1765" y="5451"/>
                  </a:lnTo>
                  <a:cubicBezTo>
                    <a:pt x="1576" y="5451"/>
                    <a:pt x="1418" y="5293"/>
                    <a:pt x="1418" y="5104"/>
                  </a:cubicBezTo>
                  <a:lnTo>
                    <a:pt x="1418" y="662"/>
                  </a:lnTo>
                  <a:cubicBezTo>
                    <a:pt x="1418" y="252"/>
                    <a:pt x="1103" y="0"/>
                    <a:pt x="6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86"/>
            <p:cNvSpPr/>
            <p:nvPr/>
          </p:nvSpPr>
          <p:spPr>
            <a:xfrm>
              <a:off x="-33936100" y="3621075"/>
              <a:ext cx="51200" cy="51225"/>
            </a:xfrm>
            <a:custGeom>
              <a:avLst/>
              <a:gdLst/>
              <a:ahLst/>
              <a:cxnLst/>
              <a:rect l="l" t="t" r="r" b="b"/>
              <a:pathLst>
                <a:path w="2048" h="2049" extrusionOk="0">
                  <a:moveTo>
                    <a:pt x="1040" y="1"/>
                  </a:moveTo>
                  <a:cubicBezTo>
                    <a:pt x="473" y="1"/>
                    <a:pt x="0" y="473"/>
                    <a:pt x="0" y="1041"/>
                  </a:cubicBezTo>
                  <a:cubicBezTo>
                    <a:pt x="0" y="1576"/>
                    <a:pt x="473" y="2049"/>
                    <a:pt x="1040" y="2049"/>
                  </a:cubicBezTo>
                  <a:cubicBezTo>
                    <a:pt x="1576" y="2049"/>
                    <a:pt x="2048" y="1576"/>
                    <a:pt x="2048" y="1041"/>
                  </a:cubicBezTo>
                  <a:cubicBezTo>
                    <a:pt x="2048" y="473"/>
                    <a:pt x="1607"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86"/>
            <p:cNvSpPr/>
            <p:nvPr/>
          </p:nvSpPr>
          <p:spPr>
            <a:xfrm>
              <a:off x="-33952650" y="3690125"/>
              <a:ext cx="155975" cy="186950"/>
            </a:xfrm>
            <a:custGeom>
              <a:avLst/>
              <a:gdLst/>
              <a:ahLst/>
              <a:cxnLst/>
              <a:rect l="l" t="t" r="r" b="b"/>
              <a:pathLst>
                <a:path w="6239" h="7478" extrusionOk="0">
                  <a:moveTo>
                    <a:pt x="1641" y="1"/>
                  </a:moveTo>
                  <a:cubicBezTo>
                    <a:pt x="1242" y="1"/>
                    <a:pt x="819" y="205"/>
                    <a:pt x="568" y="484"/>
                  </a:cubicBezTo>
                  <a:cubicBezTo>
                    <a:pt x="190" y="799"/>
                    <a:pt x="1" y="1209"/>
                    <a:pt x="1" y="1681"/>
                  </a:cubicBezTo>
                  <a:lnTo>
                    <a:pt x="1" y="4769"/>
                  </a:lnTo>
                  <a:lnTo>
                    <a:pt x="2679" y="4769"/>
                  </a:lnTo>
                  <a:cubicBezTo>
                    <a:pt x="2521" y="4359"/>
                    <a:pt x="2175" y="4107"/>
                    <a:pt x="1702" y="4107"/>
                  </a:cubicBezTo>
                  <a:lnTo>
                    <a:pt x="1040" y="4107"/>
                  </a:lnTo>
                  <a:cubicBezTo>
                    <a:pt x="820" y="4107"/>
                    <a:pt x="662" y="3949"/>
                    <a:pt x="662" y="3729"/>
                  </a:cubicBezTo>
                  <a:lnTo>
                    <a:pt x="662" y="2374"/>
                  </a:lnTo>
                  <a:cubicBezTo>
                    <a:pt x="662" y="2154"/>
                    <a:pt x="820" y="1996"/>
                    <a:pt x="1040" y="1996"/>
                  </a:cubicBezTo>
                  <a:cubicBezTo>
                    <a:pt x="1229" y="1996"/>
                    <a:pt x="1387" y="2154"/>
                    <a:pt x="1387" y="2374"/>
                  </a:cubicBezTo>
                  <a:lnTo>
                    <a:pt x="1387" y="3382"/>
                  </a:lnTo>
                  <a:lnTo>
                    <a:pt x="1733" y="3382"/>
                  </a:lnTo>
                  <a:cubicBezTo>
                    <a:pt x="2553" y="3382"/>
                    <a:pt x="3277" y="3981"/>
                    <a:pt x="3435" y="4769"/>
                  </a:cubicBezTo>
                  <a:lnTo>
                    <a:pt x="3813" y="4769"/>
                  </a:lnTo>
                  <a:cubicBezTo>
                    <a:pt x="4380" y="4769"/>
                    <a:pt x="4852" y="5241"/>
                    <a:pt x="4852" y="5777"/>
                  </a:cubicBezTo>
                  <a:lnTo>
                    <a:pt x="4852" y="7478"/>
                  </a:lnTo>
                  <a:lnTo>
                    <a:pt x="6239" y="7478"/>
                  </a:lnTo>
                  <a:lnTo>
                    <a:pt x="6239" y="5084"/>
                  </a:lnTo>
                  <a:cubicBezTo>
                    <a:pt x="6176" y="4580"/>
                    <a:pt x="5703" y="4107"/>
                    <a:pt x="5168" y="4107"/>
                  </a:cubicBezTo>
                  <a:lnTo>
                    <a:pt x="3781" y="4107"/>
                  </a:lnTo>
                  <a:cubicBezTo>
                    <a:pt x="3592" y="4107"/>
                    <a:pt x="3435" y="3949"/>
                    <a:pt x="3435" y="3729"/>
                  </a:cubicBezTo>
                  <a:lnTo>
                    <a:pt x="3435" y="1807"/>
                  </a:lnTo>
                  <a:cubicBezTo>
                    <a:pt x="3435" y="862"/>
                    <a:pt x="2710" y="43"/>
                    <a:pt x="1796" y="11"/>
                  </a:cubicBezTo>
                  <a:cubicBezTo>
                    <a:pt x="1745" y="4"/>
                    <a:pt x="1694" y="1"/>
                    <a:pt x="16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86"/>
            <p:cNvSpPr/>
            <p:nvPr/>
          </p:nvSpPr>
          <p:spPr>
            <a:xfrm>
              <a:off x="-33849475" y="3758125"/>
              <a:ext cx="137075" cy="33100"/>
            </a:xfrm>
            <a:custGeom>
              <a:avLst/>
              <a:gdLst/>
              <a:ahLst/>
              <a:cxnLst/>
              <a:rect l="l" t="t" r="r" b="b"/>
              <a:pathLst>
                <a:path w="5483" h="1324" extrusionOk="0">
                  <a:moveTo>
                    <a:pt x="1" y="1"/>
                  </a:moveTo>
                  <a:lnTo>
                    <a:pt x="1" y="662"/>
                  </a:lnTo>
                  <a:lnTo>
                    <a:pt x="1041" y="662"/>
                  </a:lnTo>
                  <a:cubicBezTo>
                    <a:pt x="1576" y="662"/>
                    <a:pt x="2080" y="946"/>
                    <a:pt x="2395" y="1324"/>
                  </a:cubicBezTo>
                  <a:lnTo>
                    <a:pt x="5136" y="1324"/>
                  </a:lnTo>
                  <a:cubicBezTo>
                    <a:pt x="5325" y="1324"/>
                    <a:pt x="5483" y="1166"/>
                    <a:pt x="5483" y="977"/>
                  </a:cubicBezTo>
                  <a:lnTo>
                    <a:pt x="5483" y="316"/>
                  </a:lnTo>
                  <a:cubicBezTo>
                    <a:pt x="5483" y="158"/>
                    <a:pt x="5325"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1" name="Google Shape;7651;p86"/>
          <p:cNvGrpSpPr/>
          <p:nvPr/>
        </p:nvGrpSpPr>
        <p:grpSpPr>
          <a:xfrm>
            <a:off x="3066000" y="2256439"/>
            <a:ext cx="355557" cy="354616"/>
            <a:chOff x="-34005425" y="3945575"/>
            <a:chExt cx="293025" cy="292250"/>
          </a:xfrm>
        </p:grpSpPr>
        <p:sp>
          <p:nvSpPr>
            <p:cNvPr id="7652" name="Google Shape;7652;p86"/>
            <p:cNvSpPr/>
            <p:nvPr/>
          </p:nvSpPr>
          <p:spPr>
            <a:xfrm>
              <a:off x="-33952650" y="3998350"/>
              <a:ext cx="186700" cy="186700"/>
            </a:xfrm>
            <a:custGeom>
              <a:avLst/>
              <a:gdLst/>
              <a:ahLst/>
              <a:cxnLst/>
              <a:rect l="l" t="t" r="r" b="b"/>
              <a:pathLst>
                <a:path w="7468" h="7468" extrusionOk="0">
                  <a:moveTo>
                    <a:pt x="5861" y="2017"/>
                  </a:moveTo>
                  <a:cubicBezTo>
                    <a:pt x="6050" y="2017"/>
                    <a:pt x="6207" y="2143"/>
                    <a:pt x="6207" y="2364"/>
                  </a:cubicBezTo>
                  <a:lnTo>
                    <a:pt x="6207" y="3750"/>
                  </a:lnTo>
                  <a:lnTo>
                    <a:pt x="6207" y="5104"/>
                  </a:lnTo>
                  <a:cubicBezTo>
                    <a:pt x="6207" y="5325"/>
                    <a:pt x="6050" y="5451"/>
                    <a:pt x="5861" y="5451"/>
                  </a:cubicBezTo>
                  <a:cubicBezTo>
                    <a:pt x="5672" y="5451"/>
                    <a:pt x="5514" y="5325"/>
                    <a:pt x="5514" y="5104"/>
                  </a:cubicBezTo>
                  <a:lnTo>
                    <a:pt x="5514" y="4096"/>
                  </a:lnTo>
                  <a:lnTo>
                    <a:pt x="4474" y="4096"/>
                  </a:lnTo>
                  <a:cubicBezTo>
                    <a:pt x="4285" y="4096"/>
                    <a:pt x="4128" y="3939"/>
                    <a:pt x="4128" y="3750"/>
                  </a:cubicBezTo>
                  <a:lnTo>
                    <a:pt x="4128" y="2364"/>
                  </a:lnTo>
                  <a:cubicBezTo>
                    <a:pt x="4128" y="2143"/>
                    <a:pt x="4285" y="2017"/>
                    <a:pt x="4474" y="2017"/>
                  </a:cubicBezTo>
                  <a:cubicBezTo>
                    <a:pt x="4695" y="2017"/>
                    <a:pt x="4852" y="2143"/>
                    <a:pt x="4852" y="2364"/>
                  </a:cubicBezTo>
                  <a:lnTo>
                    <a:pt x="4852" y="3372"/>
                  </a:lnTo>
                  <a:lnTo>
                    <a:pt x="5514" y="3372"/>
                  </a:lnTo>
                  <a:lnTo>
                    <a:pt x="5514" y="2364"/>
                  </a:lnTo>
                  <a:cubicBezTo>
                    <a:pt x="5514" y="2143"/>
                    <a:pt x="5672" y="2017"/>
                    <a:pt x="5861" y="2017"/>
                  </a:cubicBezTo>
                  <a:close/>
                  <a:moveTo>
                    <a:pt x="2332" y="2017"/>
                  </a:moveTo>
                  <a:cubicBezTo>
                    <a:pt x="2868" y="2017"/>
                    <a:pt x="3340" y="2490"/>
                    <a:pt x="3340" y="3025"/>
                  </a:cubicBezTo>
                  <a:lnTo>
                    <a:pt x="3340" y="3309"/>
                  </a:lnTo>
                  <a:lnTo>
                    <a:pt x="3435" y="3309"/>
                  </a:lnTo>
                  <a:cubicBezTo>
                    <a:pt x="3435" y="3687"/>
                    <a:pt x="3183" y="4065"/>
                    <a:pt x="2868" y="4222"/>
                  </a:cubicBezTo>
                  <a:lnTo>
                    <a:pt x="2238" y="4537"/>
                  </a:lnTo>
                  <a:cubicBezTo>
                    <a:pt x="2175" y="4569"/>
                    <a:pt x="2080" y="4632"/>
                    <a:pt x="2049" y="4758"/>
                  </a:cubicBezTo>
                  <a:lnTo>
                    <a:pt x="3057" y="4758"/>
                  </a:lnTo>
                  <a:cubicBezTo>
                    <a:pt x="3277" y="4758"/>
                    <a:pt x="3435" y="4915"/>
                    <a:pt x="3435" y="5104"/>
                  </a:cubicBezTo>
                  <a:cubicBezTo>
                    <a:pt x="3435" y="5325"/>
                    <a:pt x="3277" y="5483"/>
                    <a:pt x="3057" y="5483"/>
                  </a:cubicBezTo>
                  <a:lnTo>
                    <a:pt x="1702" y="5483"/>
                  </a:lnTo>
                  <a:cubicBezTo>
                    <a:pt x="1481" y="5483"/>
                    <a:pt x="1324" y="5325"/>
                    <a:pt x="1324" y="5104"/>
                  </a:cubicBezTo>
                  <a:lnTo>
                    <a:pt x="1324" y="4852"/>
                  </a:lnTo>
                  <a:cubicBezTo>
                    <a:pt x="1324" y="4443"/>
                    <a:pt x="1576" y="4096"/>
                    <a:pt x="1891" y="3939"/>
                  </a:cubicBezTo>
                  <a:lnTo>
                    <a:pt x="2521" y="3624"/>
                  </a:lnTo>
                  <a:cubicBezTo>
                    <a:pt x="2647" y="3592"/>
                    <a:pt x="2710" y="3466"/>
                    <a:pt x="2710" y="3309"/>
                  </a:cubicBezTo>
                  <a:lnTo>
                    <a:pt x="2710" y="3025"/>
                  </a:lnTo>
                  <a:cubicBezTo>
                    <a:pt x="2710" y="2836"/>
                    <a:pt x="2553" y="2679"/>
                    <a:pt x="2364" y="2679"/>
                  </a:cubicBezTo>
                  <a:cubicBezTo>
                    <a:pt x="2175" y="2679"/>
                    <a:pt x="2017" y="2836"/>
                    <a:pt x="2017" y="3025"/>
                  </a:cubicBezTo>
                  <a:cubicBezTo>
                    <a:pt x="2017" y="3214"/>
                    <a:pt x="1859" y="3372"/>
                    <a:pt x="1639" y="3372"/>
                  </a:cubicBezTo>
                  <a:cubicBezTo>
                    <a:pt x="1450" y="3372"/>
                    <a:pt x="1292" y="3214"/>
                    <a:pt x="1292" y="3025"/>
                  </a:cubicBezTo>
                  <a:cubicBezTo>
                    <a:pt x="1292" y="2490"/>
                    <a:pt x="1765" y="2017"/>
                    <a:pt x="2332" y="2017"/>
                  </a:cubicBezTo>
                  <a:close/>
                  <a:moveTo>
                    <a:pt x="3214" y="1"/>
                  </a:moveTo>
                  <a:cubicBezTo>
                    <a:pt x="3214" y="127"/>
                    <a:pt x="3183" y="284"/>
                    <a:pt x="3120" y="379"/>
                  </a:cubicBezTo>
                  <a:cubicBezTo>
                    <a:pt x="2962" y="662"/>
                    <a:pt x="2679" y="914"/>
                    <a:pt x="2364" y="946"/>
                  </a:cubicBezTo>
                  <a:lnTo>
                    <a:pt x="1009" y="1135"/>
                  </a:lnTo>
                  <a:cubicBezTo>
                    <a:pt x="473" y="1733"/>
                    <a:pt x="64" y="2521"/>
                    <a:pt x="1" y="3372"/>
                  </a:cubicBezTo>
                  <a:lnTo>
                    <a:pt x="316" y="3372"/>
                  </a:lnTo>
                  <a:cubicBezTo>
                    <a:pt x="505" y="3372"/>
                    <a:pt x="662" y="3529"/>
                    <a:pt x="662" y="3750"/>
                  </a:cubicBezTo>
                  <a:cubicBezTo>
                    <a:pt x="662" y="3939"/>
                    <a:pt x="505" y="4096"/>
                    <a:pt x="316" y="4096"/>
                  </a:cubicBezTo>
                  <a:lnTo>
                    <a:pt x="1" y="4096"/>
                  </a:lnTo>
                  <a:cubicBezTo>
                    <a:pt x="158" y="5892"/>
                    <a:pt x="1607" y="7310"/>
                    <a:pt x="3372" y="7467"/>
                  </a:cubicBezTo>
                  <a:lnTo>
                    <a:pt x="3372" y="7121"/>
                  </a:lnTo>
                  <a:cubicBezTo>
                    <a:pt x="3372" y="6932"/>
                    <a:pt x="3529" y="6774"/>
                    <a:pt x="3750" y="6774"/>
                  </a:cubicBezTo>
                  <a:cubicBezTo>
                    <a:pt x="3939" y="6774"/>
                    <a:pt x="4096" y="6932"/>
                    <a:pt x="4096" y="7121"/>
                  </a:cubicBezTo>
                  <a:lnTo>
                    <a:pt x="4096" y="7436"/>
                  </a:lnTo>
                  <a:lnTo>
                    <a:pt x="4254" y="7436"/>
                  </a:lnTo>
                  <a:cubicBezTo>
                    <a:pt x="4254" y="7373"/>
                    <a:pt x="4285" y="7278"/>
                    <a:pt x="4317" y="7215"/>
                  </a:cubicBezTo>
                  <a:cubicBezTo>
                    <a:pt x="4443" y="6900"/>
                    <a:pt x="4758" y="6648"/>
                    <a:pt x="5073" y="6617"/>
                  </a:cubicBezTo>
                  <a:lnTo>
                    <a:pt x="6491" y="6333"/>
                  </a:lnTo>
                  <a:cubicBezTo>
                    <a:pt x="7089" y="5703"/>
                    <a:pt x="7404" y="5010"/>
                    <a:pt x="7467" y="4096"/>
                  </a:cubicBezTo>
                  <a:lnTo>
                    <a:pt x="7152" y="4096"/>
                  </a:lnTo>
                  <a:cubicBezTo>
                    <a:pt x="6963" y="4096"/>
                    <a:pt x="6806" y="3939"/>
                    <a:pt x="6806" y="3750"/>
                  </a:cubicBezTo>
                  <a:cubicBezTo>
                    <a:pt x="6806" y="3529"/>
                    <a:pt x="6963" y="3372"/>
                    <a:pt x="7152" y="3372"/>
                  </a:cubicBezTo>
                  <a:lnTo>
                    <a:pt x="7467" y="3372"/>
                  </a:lnTo>
                  <a:cubicBezTo>
                    <a:pt x="7310" y="1576"/>
                    <a:pt x="5861" y="158"/>
                    <a:pt x="4096" y="1"/>
                  </a:cubicBezTo>
                  <a:lnTo>
                    <a:pt x="4096" y="316"/>
                  </a:lnTo>
                  <a:cubicBezTo>
                    <a:pt x="4096" y="505"/>
                    <a:pt x="3939" y="662"/>
                    <a:pt x="3750" y="662"/>
                  </a:cubicBezTo>
                  <a:cubicBezTo>
                    <a:pt x="3529" y="662"/>
                    <a:pt x="3372" y="505"/>
                    <a:pt x="3372" y="316"/>
                  </a:cubicBezTo>
                  <a:lnTo>
                    <a:pt x="3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86"/>
            <p:cNvSpPr/>
            <p:nvPr/>
          </p:nvSpPr>
          <p:spPr>
            <a:xfrm>
              <a:off x="-33944775" y="3945575"/>
              <a:ext cx="232375" cy="247350"/>
            </a:xfrm>
            <a:custGeom>
              <a:avLst/>
              <a:gdLst/>
              <a:ahLst/>
              <a:cxnLst/>
              <a:rect l="l" t="t" r="r" b="b"/>
              <a:pathLst>
                <a:path w="9295" h="9894" extrusionOk="0">
                  <a:moveTo>
                    <a:pt x="3466" y="1"/>
                  </a:moveTo>
                  <a:cubicBezTo>
                    <a:pt x="2490" y="1"/>
                    <a:pt x="1450" y="316"/>
                    <a:pt x="1103" y="536"/>
                  </a:cubicBezTo>
                  <a:lnTo>
                    <a:pt x="1040" y="410"/>
                  </a:lnTo>
                  <a:cubicBezTo>
                    <a:pt x="970" y="340"/>
                    <a:pt x="881" y="304"/>
                    <a:pt x="788" y="304"/>
                  </a:cubicBezTo>
                  <a:cubicBezTo>
                    <a:pt x="757" y="304"/>
                    <a:pt x="725" y="308"/>
                    <a:pt x="694" y="316"/>
                  </a:cubicBezTo>
                  <a:cubicBezTo>
                    <a:pt x="599" y="379"/>
                    <a:pt x="505" y="473"/>
                    <a:pt x="473" y="568"/>
                  </a:cubicBezTo>
                  <a:cubicBezTo>
                    <a:pt x="347" y="1041"/>
                    <a:pt x="442" y="726"/>
                    <a:pt x="32" y="2143"/>
                  </a:cubicBezTo>
                  <a:cubicBezTo>
                    <a:pt x="1" y="2269"/>
                    <a:pt x="32" y="2395"/>
                    <a:pt x="127" y="2458"/>
                  </a:cubicBezTo>
                  <a:cubicBezTo>
                    <a:pt x="253" y="2584"/>
                    <a:pt x="316" y="2584"/>
                    <a:pt x="473" y="2584"/>
                  </a:cubicBezTo>
                  <a:lnTo>
                    <a:pt x="2049" y="2332"/>
                  </a:lnTo>
                  <a:cubicBezTo>
                    <a:pt x="2238" y="2301"/>
                    <a:pt x="2395" y="2080"/>
                    <a:pt x="2332" y="1860"/>
                  </a:cubicBezTo>
                  <a:lnTo>
                    <a:pt x="2206" y="1545"/>
                  </a:lnTo>
                  <a:cubicBezTo>
                    <a:pt x="2647" y="1450"/>
                    <a:pt x="3057" y="1356"/>
                    <a:pt x="3529" y="1356"/>
                  </a:cubicBezTo>
                  <a:cubicBezTo>
                    <a:pt x="5987" y="1356"/>
                    <a:pt x="8003" y="3372"/>
                    <a:pt x="8003" y="5798"/>
                  </a:cubicBezTo>
                  <a:cubicBezTo>
                    <a:pt x="8003" y="6806"/>
                    <a:pt x="7688" y="7657"/>
                    <a:pt x="7152" y="8413"/>
                  </a:cubicBezTo>
                  <a:cubicBezTo>
                    <a:pt x="7278" y="8444"/>
                    <a:pt x="7404" y="8539"/>
                    <a:pt x="7530" y="8633"/>
                  </a:cubicBezTo>
                  <a:cubicBezTo>
                    <a:pt x="7751" y="8885"/>
                    <a:pt x="7845" y="9232"/>
                    <a:pt x="7751" y="9578"/>
                  </a:cubicBezTo>
                  <a:lnTo>
                    <a:pt x="7593" y="9893"/>
                  </a:lnTo>
                  <a:cubicBezTo>
                    <a:pt x="8633" y="8854"/>
                    <a:pt x="9295" y="7436"/>
                    <a:pt x="9295" y="5861"/>
                  </a:cubicBezTo>
                  <a:cubicBezTo>
                    <a:pt x="9295" y="2616"/>
                    <a:pt x="6648"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86"/>
            <p:cNvSpPr/>
            <p:nvPr/>
          </p:nvSpPr>
          <p:spPr>
            <a:xfrm>
              <a:off x="-34005425" y="3987325"/>
              <a:ext cx="237100" cy="250500"/>
            </a:xfrm>
            <a:custGeom>
              <a:avLst/>
              <a:gdLst/>
              <a:ahLst/>
              <a:cxnLst/>
              <a:rect l="l" t="t" r="r" b="b"/>
              <a:pathLst>
                <a:path w="9484" h="10020" extrusionOk="0">
                  <a:moveTo>
                    <a:pt x="1797" y="1"/>
                  </a:moveTo>
                  <a:lnTo>
                    <a:pt x="1797" y="1"/>
                  </a:lnTo>
                  <a:cubicBezTo>
                    <a:pt x="694" y="1072"/>
                    <a:pt x="1" y="2521"/>
                    <a:pt x="1" y="4191"/>
                  </a:cubicBezTo>
                  <a:cubicBezTo>
                    <a:pt x="64" y="7373"/>
                    <a:pt x="2647" y="10019"/>
                    <a:pt x="5892" y="10019"/>
                  </a:cubicBezTo>
                  <a:cubicBezTo>
                    <a:pt x="6239" y="10019"/>
                    <a:pt x="7972" y="9736"/>
                    <a:pt x="8224" y="9547"/>
                  </a:cubicBezTo>
                  <a:cubicBezTo>
                    <a:pt x="8255" y="9547"/>
                    <a:pt x="8287" y="9484"/>
                    <a:pt x="8350" y="9484"/>
                  </a:cubicBezTo>
                  <a:lnTo>
                    <a:pt x="8507" y="9641"/>
                  </a:lnTo>
                  <a:cubicBezTo>
                    <a:pt x="8576" y="9710"/>
                    <a:pt x="8661" y="9741"/>
                    <a:pt x="8743" y="9741"/>
                  </a:cubicBezTo>
                  <a:cubicBezTo>
                    <a:pt x="8887" y="9741"/>
                    <a:pt x="9023" y="9644"/>
                    <a:pt x="9043" y="9484"/>
                  </a:cubicBezTo>
                  <a:lnTo>
                    <a:pt x="9169" y="9011"/>
                  </a:lnTo>
                  <a:lnTo>
                    <a:pt x="9452" y="7814"/>
                  </a:lnTo>
                  <a:cubicBezTo>
                    <a:pt x="9484" y="7688"/>
                    <a:pt x="9452" y="7562"/>
                    <a:pt x="9358" y="7467"/>
                  </a:cubicBezTo>
                  <a:cubicBezTo>
                    <a:pt x="9278" y="7407"/>
                    <a:pt x="9211" y="7385"/>
                    <a:pt x="9132" y="7385"/>
                  </a:cubicBezTo>
                  <a:cubicBezTo>
                    <a:pt x="9087" y="7385"/>
                    <a:pt x="9037" y="7393"/>
                    <a:pt x="8980" y="7404"/>
                  </a:cubicBezTo>
                  <a:lnTo>
                    <a:pt x="7310" y="7719"/>
                  </a:lnTo>
                  <a:cubicBezTo>
                    <a:pt x="7089" y="7751"/>
                    <a:pt x="6963" y="8034"/>
                    <a:pt x="7089" y="8223"/>
                  </a:cubicBezTo>
                  <a:lnTo>
                    <a:pt x="7184" y="8444"/>
                  </a:lnTo>
                  <a:cubicBezTo>
                    <a:pt x="6774" y="8538"/>
                    <a:pt x="6333" y="8633"/>
                    <a:pt x="5861" y="8633"/>
                  </a:cubicBezTo>
                  <a:cubicBezTo>
                    <a:pt x="3403" y="8633"/>
                    <a:pt x="1419" y="6648"/>
                    <a:pt x="1419" y="4191"/>
                  </a:cubicBezTo>
                  <a:cubicBezTo>
                    <a:pt x="1419" y="3183"/>
                    <a:pt x="1734" y="2269"/>
                    <a:pt x="2269" y="1544"/>
                  </a:cubicBezTo>
                  <a:cubicBezTo>
                    <a:pt x="2143" y="1481"/>
                    <a:pt x="2049" y="1418"/>
                    <a:pt x="1954" y="1292"/>
                  </a:cubicBezTo>
                  <a:cubicBezTo>
                    <a:pt x="1734" y="1009"/>
                    <a:pt x="1639" y="662"/>
                    <a:pt x="1734" y="316"/>
                  </a:cubicBezTo>
                  <a:lnTo>
                    <a:pt x="17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55" name="Google Shape;7655;p86"/>
          <p:cNvGrpSpPr/>
          <p:nvPr/>
        </p:nvGrpSpPr>
        <p:grpSpPr>
          <a:xfrm>
            <a:off x="1713099" y="2729615"/>
            <a:ext cx="358408" cy="355557"/>
            <a:chOff x="-32174975" y="3192625"/>
            <a:chExt cx="295375" cy="293025"/>
          </a:xfrm>
        </p:grpSpPr>
        <p:sp>
          <p:nvSpPr>
            <p:cNvPr id="7656" name="Google Shape;7656;p86"/>
            <p:cNvSpPr/>
            <p:nvPr/>
          </p:nvSpPr>
          <p:spPr>
            <a:xfrm>
              <a:off x="-32171050" y="3279250"/>
              <a:ext cx="291450" cy="153625"/>
            </a:xfrm>
            <a:custGeom>
              <a:avLst/>
              <a:gdLst/>
              <a:ahLst/>
              <a:cxnLst/>
              <a:rect l="l" t="t" r="r" b="b"/>
              <a:pathLst>
                <a:path w="11658" h="6145" extrusionOk="0">
                  <a:moveTo>
                    <a:pt x="5829" y="694"/>
                  </a:moveTo>
                  <a:cubicBezTo>
                    <a:pt x="7184" y="694"/>
                    <a:pt x="8255" y="1734"/>
                    <a:pt x="8255" y="3088"/>
                  </a:cubicBezTo>
                  <a:cubicBezTo>
                    <a:pt x="8255" y="4412"/>
                    <a:pt x="7153" y="5483"/>
                    <a:pt x="5829" y="5483"/>
                  </a:cubicBezTo>
                  <a:cubicBezTo>
                    <a:pt x="4506" y="5483"/>
                    <a:pt x="3435" y="4412"/>
                    <a:pt x="3435" y="3088"/>
                  </a:cubicBezTo>
                  <a:cubicBezTo>
                    <a:pt x="3435" y="1734"/>
                    <a:pt x="4506" y="694"/>
                    <a:pt x="5829" y="694"/>
                  </a:cubicBezTo>
                  <a:close/>
                  <a:moveTo>
                    <a:pt x="1" y="1"/>
                  </a:moveTo>
                  <a:lnTo>
                    <a:pt x="1" y="6144"/>
                  </a:lnTo>
                  <a:lnTo>
                    <a:pt x="11658" y="6144"/>
                  </a:ln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86"/>
            <p:cNvSpPr/>
            <p:nvPr/>
          </p:nvSpPr>
          <p:spPr>
            <a:xfrm>
              <a:off x="-32067075" y="3313925"/>
              <a:ext cx="84300" cy="85075"/>
            </a:xfrm>
            <a:custGeom>
              <a:avLst/>
              <a:gdLst/>
              <a:ahLst/>
              <a:cxnLst/>
              <a:rect l="l" t="t" r="r" b="b"/>
              <a:pathLst>
                <a:path w="3372" h="3403" extrusionOk="0">
                  <a:moveTo>
                    <a:pt x="1670" y="662"/>
                  </a:moveTo>
                  <a:cubicBezTo>
                    <a:pt x="1891" y="662"/>
                    <a:pt x="2048" y="819"/>
                    <a:pt x="2048" y="1040"/>
                  </a:cubicBezTo>
                  <a:lnTo>
                    <a:pt x="2048" y="1386"/>
                  </a:lnTo>
                  <a:lnTo>
                    <a:pt x="2395" y="1386"/>
                  </a:lnTo>
                  <a:cubicBezTo>
                    <a:pt x="2584" y="1386"/>
                    <a:pt x="2741" y="1544"/>
                    <a:pt x="2741" y="1733"/>
                  </a:cubicBezTo>
                  <a:cubicBezTo>
                    <a:pt x="2710" y="1890"/>
                    <a:pt x="2552" y="2048"/>
                    <a:pt x="2363" y="2048"/>
                  </a:cubicBezTo>
                  <a:lnTo>
                    <a:pt x="1670" y="2048"/>
                  </a:lnTo>
                  <a:cubicBezTo>
                    <a:pt x="1481" y="2048"/>
                    <a:pt x="1324" y="1890"/>
                    <a:pt x="1324" y="1701"/>
                  </a:cubicBezTo>
                  <a:lnTo>
                    <a:pt x="1324" y="1040"/>
                  </a:lnTo>
                  <a:cubicBezTo>
                    <a:pt x="1324" y="819"/>
                    <a:pt x="1481" y="662"/>
                    <a:pt x="1670" y="662"/>
                  </a:cubicBezTo>
                  <a:close/>
                  <a:moveTo>
                    <a:pt x="1670" y="0"/>
                  </a:moveTo>
                  <a:cubicBezTo>
                    <a:pt x="725" y="0"/>
                    <a:pt x="1" y="756"/>
                    <a:pt x="1" y="1701"/>
                  </a:cubicBezTo>
                  <a:cubicBezTo>
                    <a:pt x="1" y="2646"/>
                    <a:pt x="725" y="3403"/>
                    <a:pt x="1670" y="3403"/>
                  </a:cubicBezTo>
                  <a:cubicBezTo>
                    <a:pt x="2615" y="3403"/>
                    <a:pt x="3372" y="2646"/>
                    <a:pt x="3372" y="1701"/>
                  </a:cubicBezTo>
                  <a:cubicBezTo>
                    <a:pt x="3372" y="756"/>
                    <a:pt x="2615"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86"/>
            <p:cNvSpPr/>
            <p:nvPr/>
          </p:nvSpPr>
          <p:spPr>
            <a:xfrm>
              <a:off x="-32171050" y="3450950"/>
              <a:ext cx="291450" cy="34700"/>
            </a:xfrm>
            <a:custGeom>
              <a:avLst/>
              <a:gdLst/>
              <a:ahLst/>
              <a:cxnLst/>
              <a:rect l="l" t="t" r="r" b="b"/>
              <a:pathLst>
                <a:path w="11658" h="1388" extrusionOk="0">
                  <a:moveTo>
                    <a:pt x="1" y="1"/>
                  </a:moveTo>
                  <a:lnTo>
                    <a:pt x="1" y="347"/>
                  </a:lnTo>
                  <a:cubicBezTo>
                    <a:pt x="1" y="915"/>
                    <a:pt x="442" y="1387"/>
                    <a:pt x="1041" y="1387"/>
                  </a:cubicBezTo>
                  <a:lnTo>
                    <a:pt x="10650" y="1387"/>
                  </a:lnTo>
                  <a:cubicBezTo>
                    <a:pt x="11217" y="1387"/>
                    <a:pt x="11658" y="915"/>
                    <a:pt x="11658" y="347"/>
                  </a:cubicBezTo>
                  <a:lnTo>
                    <a:pt x="116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86"/>
            <p:cNvSpPr/>
            <p:nvPr/>
          </p:nvSpPr>
          <p:spPr>
            <a:xfrm>
              <a:off x="-32174975" y="3192625"/>
              <a:ext cx="295375" cy="70125"/>
            </a:xfrm>
            <a:custGeom>
              <a:avLst/>
              <a:gdLst/>
              <a:ahLst/>
              <a:cxnLst/>
              <a:rect l="l" t="t" r="r" b="b"/>
              <a:pathLst>
                <a:path w="11815" h="2805" extrusionOk="0">
                  <a:moveTo>
                    <a:pt x="1733" y="0"/>
                  </a:moveTo>
                  <a:cubicBezTo>
                    <a:pt x="1544" y="0"/>
                    <a:pt x="1387" y="158"/>
                    <a:pt x="1387" y="378"/>
                  </a:cubicBezTo>
                  <a:lnTo>
                    <a:pt x="1387" y="725"/>
                  </a:lnTo>
                  <a:lnTo>
                    <a:pt x="1040" y="725"/>
                  </a:lnTo>
                  <a:cubicBezTo>
                    <a:pt x="473" y="725"/>
                    <a:pt x="0" y="1197"/>
                    <a:pt x="0" y="1733"/>
                  </a:cubicBezTo>
                  <a:lnTo>
                    <a:pt x="0" y="2804"/>
                  </a:lnTo>
                  <a:lnTo>
                    <a:pt x="11657" y="2804"/>
                  </a:lnTo>
                  <a:lnTo>
                    <a:pt x="11657" y="1733"/>
                  </a:lnTo>
                  <a:lnTo>
                    <a:pt x="11815" y="1733"/>
                  </a:lnTo>
                  <a:cubicBezTo>
                    <a:pt x="11815" y="1197"/>
                    <a:pt x="11374" y="725"/>
                    <a:pt x="10807" y="725"/>
                  </a:cubicBezTo>
                  <a:lnTo>
                    <a:pt x="10460" y="725"/>
                  </a:lnTo>
                  <a:lnTo>
                    <a:pt x="10460" y="378"/>
                  </a:lnTo>
                  <a:cubicBezTo>
                    <a:pt x="10460" y="158"/>
                    <a:pt x="10303" y="0"/>
                    <a:pt x="10082" y="0"/>
                  </a:cubicBezTo>
                  <a:cubicBezTo>
                    <a:pt x="9893" y="0"/>
                    <a:pt x="9735" y="158"/>
                    <a:pt x="9735" y="378"/>
                  </a:cubicBezTo>
                  <a:lnTo>
                    <a:pt x="9735" y="725"/>
                  </a:lnTo>
                  <a:lnTo>
                    <a:pt x="8349" y="725"/>
                  </a:lnTo>
                  <a:lnTo>
                    <a:pt x="8349" y="378"/>
                  </a:lnTo>
                  <a:cubicBezTo>
                    <a:pt x="8349" y="158"/>
                    <a:pt x="8192" y="0"/>
                    <a:pt x="8003" y="0"/>
                  </a:cubicBezTo>
                  <a:cubicBezTo>
                    <a:pt x="7814" y="0"/>
                    <a:pt x="7656" y="158"/>
                    <a:pt x="7656" y="378"/>
                  </a:cubicBezTo>
                  <a:lnTo>
                    <a:pt x="7656" y="725"/>
                  </a:lnTo>
                  <a:lnTo>
                    <a:pt x="6270" y="725"/>
                  </a:lnTo>
                  <a:lnTo>
                    <a:pt x="6270" y="378"/>
                  </a:lnTo>
                  <a:cubicBezTo>
                    <a:pt x="6270" y="158"/>
                    <a:pt x="6112" y="0"/>
                    <a:pt x="5923" y="0"/>
                  </a:cubicBezTo>
                  <a:cubicBezTo>
                    <a:pt x="5734" y="0"/>
                    <a:pt x="5577" y="158"/>
                    <a:pt x="5577" y="378"/>
                  </a:cubicBezTo>
                  <a:lnTo>
                    <a:pt x="5577" y="725"/>
                  </a:lnTo>
                  <a:lnTo>
                    <a:pt x="4191" y="725"/>
                  </a:lnTo>
                  <a:lnTo>
                    <a:pt x="4191" y="378"/>
                  </a:lnTo>
                  <a:cubicBezTo>
                    <a:pt x="4191" y="158"/>
                    <a:pt x="4033" y="0"/>
                    <a:pt x="3844" y="0"/>
                  </a:cubicBezTo>
                  <a:cubicBezTo>
                    <a:pt x="3623" y="0"/>
                    <a:pt x="3466" y="158"/>
                    <a:pt x="3466" y="378"/>
                  </a:cubicBezTo>
                  <a:lnTo>
                    <a:pt x="3466" y="725"/>
                  </a:lnTo>
                  <a:lnTo>
                    <a:pt x="2111" y="725"/>
                  </a:lnTo>
                  <a:lnTo>
                    <a:pt x="2111" y="378"/>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60" name="Google Shape;7660;p86"/>
          <p:cNvSpPr/>
          <p:nvPr/>
        </p:nvSpPr>
        <p:spPr>
          <a:xfrm>
            <a:off x="1710145" y="3200679"/>
            <a:ext cx="363201" cy="354859"/>
          </a:xfrm>
          <a:custGeom>
            <a:avLst/>
            <a:gdLst/>
            <a:ahLst/>
            <a:cxnLst/>
            <a:rect l="l" t="t" r="r" b="b"/>
            <a:pathLst>
              <a:path w="11973" h="11698" extrusionOk="0">
                <a:moveTo>
                  <a:pt x="8928" y="1750"/>
                </a:moveTo>
                <a:cubicBezTo>
                  <a:pt x="9192" y="1750"/>
                  <a:pt x="9452" y="1852"/>
                  <a:pt x="9641" y="2057"/>
                </a:cubicBezTo>
                <a:cubicBezTo>
                  <a:pt x="10050" y="2435"/>
                  <a:pt x="10050" y="3096"/>
                  <a:pt x="9641" y="3506"/>
                </a:cubicBezTo>
                <a:cubicBezTo>
                  <a:pt x="9452" y="3695"/>
                  <a:pt x="9192" y="3790"/>
                  <a:pt x="8928" y="3790"/>
                </a:cubicBezTo>
                <a:cubicBezTo>
                  <a:pt x="8664" y="3790"/>
                  <a:pt x="8396" y="3695"/>
                  <a:pt x="8192" y="3506"/>
                </a:cubicBezTo>
                <a:cubicBezTo>
                  <a:pt x="7814" y="3096"/>
                  <a:pt x="7814" y="2435"/>
                  <a:pt x="8192" y="2057"/>
                </a:cubicBezTo>
                <a:cubicBezTo>
                  <a:pt x="8396" y="1852"/>
                  <a:pt x="8664" y="1750"/>
                  <a:pt x="8928" y="1750"/>
                </a:cubicBezTo>
                <a:close/>
                <a:moveTo>
                  <a:pt x="7901" y="1"/>
                </a:moveTo>
                <a:cubicBezTo>
                  <a:pt x="6958" y="1"/>
                  <a:pt x="6010" y="363"/>
                  <a:pt x="5293" y="1080"/>
                </a:cubicBezTo>
                <a:cubicBezTo>
                  <a:pt x="4285" y="2088"/>
                  <a:pt x="3939" y="3569"/>
                  <a:pt x="4380" y="4924"/>
                </a:cubicBezTo>
                <a:lnTo>
                  <a:pt x="126" y="9177"/>
                </a:lnTo>
                <a:cubicBezTo>
                  <a:pt x="32" y="9240"/>
                  <a:pt x="0" y="9334"/>
                  <a:pt x="0" y="9397"/>
                </a:cubicBezTo>
                <a:lnTo>
                  <a:pt x="0" y="11319"/>
                </a:lnTo>
                <a:cubicBezTo>
                  <a:pt x="0" y="11540"/>
                  <a:pt x="158" y="11697"/>
                  <a:pt x="347" y="11697"/>
                </a:cubicBezTo>
                <a:lnTo>
                  <a:pt x="2300" y="11697"/>
                </a:lnTo>
                <a:cubicBezTo>
                  <a:pt x="2363" y="11697"/>
                  <a:pt x="2489" y="11634"/>
                  <a:pt x="2521" y="11571"/>
                </a:cubicBezTo>
                <a:lnTo>
                  <a:pt x="2993" y="11099"/>
                </a:lnTo>
                <a:cubicBezTo>
                  <a:pt x="3088" y="11004"/>
                  <a:pt x="3119" y="10910"/>
                  <a:pt x="3088" y="10815"/>
                </a:cubicBezTo>
                <a:lnTo>
                  <a:pt x="2993" y="10311"/>
                </a:lnTo>
                <a:lnTo>
                  <a:pt x="3718" y="10217"/>
                </a:lnTo>
                <a:cubicBezTo>
                  <a:pt x="3876" y="10217"/>
                  <a:pt x="3970" y="10091"/>
                  <a:pt x="4033" y="9902"/>
                </a:cubicBezTo>
                <a:lnTo>
                  <a:pt x="4096" y="9208"/>
                </a:lnTo>
                <a:lnTo>
                  <a:pt x="4600" y="9271"/>
                </a:lnTo>
                <a:cubicBezTo>
                  <a:pt x="4695" y="9271"/>
                  <a:pt x="4821" y="9271"/>
                  <a:pt x="4884" y="9208"/>
                </a:cubicBezTo>
                <a:cubicBezTo>
                  <a:pt x="4978" y="9114"/>
                  <a:pt x="5010" y="9051"/>
                  <a:pt x="5010" y="8956"/>
                </a:cubicBezTo>
                <a:lnTo>
                  <a:pt x="5010" y="8326"/>
                </a:lnTo>
                <a:lnTo>
                  <a:pt x="5640" y="8326"/>
                </a:lnTo>
                <a:cubicBezTo>
                  <a:pt x="5703" y="8326"/>
                  <a:pt x="5829" y="8295"/>
                  <a:pt x="5860" y="8232"/>
                </a:cubicBezTo>
                <a:lnTo>
                  <a:pt x="6742" y="7350"/>
                </a:lnTo>
                <a:cubicBezTo>
                  <a:pt x="7131" y="7479"/>
                  <a:pt x="7533" y="7543"/>
                  <a:pt x="7931" y="7543"/>
                </a:cubicBezTo>
                <a:cubicBezTo>
                  <a:pt x="8891" y="7543"/>
                  <a:pt x="9833" y="7171"/>
                  <a:pt x="10523" y="6436"/>
                </a:cubicBezTo>
                <a:cubicBezTo>
                  <a:pt x="11972" y="4987"/>
                  <a:pt x="11972" y="2592"/>
                  <a:pt x="10523" y="1143"/>
                </a:cubicBezTo>
                <a:cubicBezTo>
                  <a:pt x="9823" y="379"/>
                  <a:pt x="8865" y="1"/>
                  <a:pt x="79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86"/>
          <p:cNvSpPr/>
          <p:nvPr/>
        </p:nvSpPr>
        <p:spPr>
          <a:xfrm>
            <a:off x="1714923" y="3665764"/>
            <a:ext cx="353645" cy="354586"/>
          </a:xfrm>
          <a:custGeom>
            <a:avLst/>
            <a:gdLst/>
            <a:ahLst/>
            <a:cxnLst/>
            <a:rect l="l" t="t" r="r" b="b"/>
            <a:pathLst>
              <a:path w="11658" h="11689" extrusionOk="0">
                <a:moveTo>
                  <a:pt x="7877" y="1386"/>
                </a:moveTo>
                <a:cubicBezTo>
                  <a:pt x="9232" y="1386"/>
                  <a:pt x="10303" y="2458"/>
                  <a:pt x="10303" y="3781"/>
                </a:cubicBezTo>
                <a:lnTo>
                  <a:pt x="10303" y="4883"/>
                </a:lnTo>
                <a:cubicBezTo>
                  <a:pt x="10240" y="4883"/>
                  <a:pt x="10209" y="4946"/>
                  <a:pt x="10177" y="4946"/>
                </a:cubicBezTo>
                <a:cubicBezTo>
                  <a:pt x="10019" y="4190"/>
                  <a:pt x="9704" y="3529"/>
                  <a:pt x="9200" y="2962"/>
                </a:cubicBezTo>
                <a:lnTo>
                  <a:pt x="7720" y="4442"/>
                </a:lnTo>
                <a:cubicBezTo>
                  <a:pt x="8192" y="5072"/>
                  <a:pt x="8318" y="5860"/>
                  <a:pt x="8098" y="6648"/>
                </a:cubicBezTo>
                <a:cubicBezTo>
                  <a:pt x="8003" y="6868"/>
                  <a:pt x="7877" y="7057"/>
                  <a:pt x="7720" y="7278"/>
                </a:cubicBezTo>
                <a:lnTo>
                  <a:pt x="9200" y="8727"/>
                </a:lnTo>
                <a:cubicBezTo>
                  <a:pt x="9673" y="8160"/>
                  <a:pt x="10019" y="7498"/>
                  <a:pt x="10177" y="6742"/>
                </a:cubicBezTo>
                <a:cubicBezTo>
                  <a:pt x="10209" y="6742"/>
                  <a:pt x="10240" y="6805"/>
                  <a:pt x="10303" y="6805"/>
                </a:cubicBezTo>
                <a:lnTo>
                  <a:pt x="10303" y="7908"/>
                </a:lnTo>
                <a:cubicBezTo>
                  <a:pt x="10303" y="9231"/>
                  <a:pt x="9232" y="10302"/>
                  <a:pt x="7877" y="10302"/>
                </a:cubicBezTo>
                <a:lnTo>
                  <a:pt x="6774" y="10302"/>
                </a:lnTo>
                <a:cubicBezTo>
                  <a:pt x="6774" y="10271"/>
                  <a:pt x="6743" y="10208"/>
                  <a:pt x="6743" y="10176"/>
                </a:cubicBezTo>
                <a:cubicBezTo>
                  <a:pt x="7499" y="10019"/>
                  <a:pt x="8161" y="9704"/>
                  <a:pt x="8728" y="9200"/>
                </a:cubicBezTo>
                <a:lnTo>
                  <a:pt x="7279" y="7750"/>
                </a:lnTo>
                <a:cubicBezTo>
                  <a:pt x="7058" y="7908"/>
                  <a:pt x="6869" y="8002"/>
                  <a:pt x="6648" y="8097"/>
                </a:cubicBezTo>
                <a:cubicBezTo>
                  <a:pt x="6365" y="8160"/>
                  <a:pt x="6081" y="8223"/>
                  <a:pt x="5861" y="8223"/>
                </a:cubicBezTo>
                <a:cubicBezTo>
                  <a:pt x="5325" y="8223"/>
                  <a:pt x="4821" y="8065"/>
                  <a:pt x="4443" y="7750"/>
                </a:cubicBezTo>
                <a:lnTo>
                  <a:pt x="2962" y="9200"/>
                </a:lnTo>
                <a:cubicBezTo>
                  <a:pt x="3529" y="9672"/>
                  <a:pt x="4191" y="10019"/>
                  <a:pt x="4947" y="10176"/>
                </a:cubicBezTo>
                <a:cubicBezTo>
                  <a:pt x="4947" y="10208"/>
                  <a:pt x="4916" y="10271"/>
                  <a:pt x="4916" y="10302"/>
                </a:cubicBezTo>
                <a:lnTo>
                  <a:pt x="3813" y="10302"/>
                </a:lnTo>
                <a:cubicBezTo>
                  <a:pt x="2458" y="10302"/>
                  <a:pt x="1387" y="9231"/>
                  <a:pt x="1387" y="7908"/>
                </a:cubicBezTo>
                <a:lnTo>
                  <a:pt x="1387" y="6805"/>
                </a:lnTo>
                <a:cubicBezTo>
                  <a:pt x="1450" y="6805"/>
                  <a:pt x="1482" y="6742"/>
                  <a:pt x="1513" y="6742"/>
                </a:cubicBezTo>
                <a:cubicBezTo>
                  <a:pt x="1671" y="7498"/>
                  <a:pt x="1986" y="8160"/>
                  <a:pt x="2490" y="8727"/>
                </a:cubicBezTo>
                <a:lnTo>
                  <a:pt x="3971" y="7278"/>
                </a:lnTo>
                <a:cubicBezTo>
                  <a:pt x="3498" y="6648"/>
                  <a:pt x="3372" y="5860"/>
                  <a:pt x="3592" y="5072"/>
                </a:cubicBezTo>
                <a:cubicBezTo>
                  <a:pt x="3687" y="4820"/>
                  <a:pt x="3813" y="4631"/>
                  <a:pt x="3971" y="4442"/>
                </a:cubicBezTo>
                <a:lnTo>
                  <a:pt x="2490" y="2962"/>
                </a:lnTo>
                <a:cubicBezTo>
                  <a:pt x="2017" y="3529"/>
                  <a:pt x="1671" y="4190"/>
                  <a:pt x="1513" y="4946"/>
                </a:cubicBezTo>
                <a:cubicBezTo>
                  <a:pt x="1482" y="4946"/>
                  <a:pt x="1450" y="4883"/>
                  <a:pt x="1387" y="4883"/>
                </a:cubicBezTo>
                <a:lnTo>
                  <a:pt x="1387" y="3781"/>
                </a:lnTo>
                <a:cubicBezTo>
                  <a:pt x="1387" y="2458"/>
                  <a:pt x="2458" y="1386"/>
                  <a:pt x="3813" y="1386"/>
                </a:cubicBezTo>
                <a:lnTo>
                  <a:pt x="4916" y="1386"/>
                </a:lnTo>
                <a:cubicBezTo>
                  <a:pt x="4916" y="1418"/>
                  <a:pt x="4947" y="1481"/>
                  <a:pt x="4947" y="1512"/>
                </a:cubicBezTo>
                <a:cubicBezTo>
                  <a:pt x="4191" y="1670"/>
                  <a:pt x="3529" y="1985"/>
                  <a:pt x="2962" y="2489"/>
                </a:cubicBezTo>
                <a:lnTo>
                  <a:pt x="4443" y="3938"/>
                </a:lnTo>
                <a:cubicBezTo>
                  <a:pt x="4632" y="3781"/>
                  <a:pt x="4821" y="3686"/>
                  <a:pt x="5073" y="3592"/>
                </a:cubicBezTo>
                <a:cubicBezTo>
                  <a:pt x="5339" y="3496"/>
                  <a:pt x="5605" y="3451"/>
                  <a:pt x="5865" y="3451"/>
                </a:cubicBezTo>
                <a:cubicBezTo>
                  <a:pt x="6375" y="3451"/>
                  <a:pt x="6861" y="3625"/>
                  <a:pt x="7279" y="3938"/>
                </a:cubicBezTo>
                <a:lnTo>
                  <a:pt x="8728" y="2489"/>
                </a:lnTo>
                <a:cubicBezTo>
                  <a:pt x="8161" y="2016"/>
                  <a:pt x="7499" y="1670"/>
                  <a:pt x="6743" y="1512"/>
                </a:cubicBezTo>
                <a:cubicBezTo>
                  <a:pt x="6743" y="1481"/>
                  <a:pt x="6774" y="1418"/>
                  <a:pt x="6774" y="1386"/>
                </a:cubicBezTo>
                <a:close/>
                <a:moveTo>
                  <a:pt x="5829" y="0"/>
                </a:moveTo>
                <a:cubicBezTo>
                  <a:pt x="5420" y="0"/>
                  <a:pt x="5010" y="315"/>
                  <a:pt x="4884" y="725"/>
                </a:cubicBezTo>
                <a:lnTo>
                  <a:pt x="3782" y="725"/>
                </a:lnTo>
                <a:cubicBezTo>
                  <a:pt x="2112" y="725"/>
                  <a:pt x="726" y="2111"/>
                  <a:pt x="726" y="3781"/>
                </a:cubicBezTo>
                <a:lnTo>
                  <a:pt x="726" y="4883"/>
                </a:lnTo>
                <a:cubicBezTo>
                  <a:pt x="316" y="5041"/>
                  <a:pt x="1" y="5419"/>
                  <a:pt x="1" y="5829"/>
                </a:cubicBezTo>
                <a:cubicBezTo>
                  <a:pt x="1" y="6270"/>
                  <a:pt x="316" y="6679"/>
                  <a:pt x="726" y="6774"/>
                </a:cubicBezTo>
                <a:lnTo>
                  <a:pt x="726" y="7876"/>
                </a:lnTo>
                <a:cubicBezTo>
                  <a:pt x="726" y="9578"/>
                  <a:pt x="2112" y="10964"/>
                  <a:pt x="3782" y="10964"/>
                </a:cubicBezTo>
                <a:lnTo>
                  <a:pt x="4884" y="10964"/>
                </a:lnTo>
                <a:cubicBezTo>
                  <a:pt x="5042" y="11342"/>
                  <a:pt x="5420" y="11688"/>
                  <a:pt x="5829" y="11688"/>
                </a:cubicBezTo>
                <a:cubicBezTo>
                  <a:pt x="6270" y="11688"/>
                  <a:pt x="6680" y="11342"/>
                  <a:pt x="6774" y="10964"/>
                </a:cubicBezTo>
                <a:lnTo>
                  <a:pt x="7877" y="10964"/>
                </a:lnTo>
                <a:cubicBezTo>
                  <a:pt x="9578" y="10964"/>
                  <a:pt x="10965" y="9578"/>
                  <a:pt x="10965" y="7876"/>
                </a:cubicBezTo>
                <a:lnTo>
                  <a:pt x="10965" y="6774"/>
                </a:lnTo>
                <a:cubicBezTo>
                  <a:pt x="11343" y="6616"/>
                  <a:pt x="11658" y="6270"/>
                  <a:pt x="11658" y="5829"/>
                </a:cubicBezTo>
                <a:cubicBezTo>
                  <a:pt x="11658" y="5419"/>
                  <a:pt x="11343" y="5072"/>
                  <a:pt x="10965" y="4883"/>
                </a:cubicBezTo>
                <a:lnTo>
                  <a:pt x="10965" y="3781"/>
                </a:lnTo>
                <a:cubicBezTo>
                  <a:pt x="10965" y="2111"/>
                  <a:pt x="9578" y="725"/>
                  <a:pt x="7877" y="725"/>
                </a:cubicBezTo>
                <a:lnTo>
                  <a:pt x="6774" y="725"/>
                </a:lnTo>
                <a:cubicBezTo>
                  <a:pt x="6617" y="315"/>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662" name="Google Shape;7662;p86"/>
          <p:cNvGrpSpPr/>
          <p:nvPr/>
        </p:nvGrpSpPr>
        <p:grpSpPr>
          <a:xfrm>
            <a:off x="3952249" y="2730570"/>
            <a:ext cx="354586" cy="353645"/>
            <a:chOff x="-30345325" y="3184750"/>
            <a:chExt cx="292225" cy="291450"/>
          </a:xfrm>
        </p:grpSpPr>
        <p:sp>
          <p:nvSpPr>
            <p:cNvPr id="7663" name="Google Shape;7663;p86"/>
            <p:cNvSpPr/>
            <p:nvPr/>
          </p:nvSpPr>
          <p:spPr>
            <a:xfrm>
              <a:off x="-30328000" y="3184750"/>
              <a:ext cx="258375" cy="120950"/>
            </a:xfrm>
            <a:custGeom>
              <a:avLst/>
              <a:gdLst/>
              <a:ahLst/>
              <a:cxnLst/>
              <a:rect l="l" t="t" r="r" b="b"/>
              <a:pathLst>
                <a:path w="10335" h="4838" extrusionOk="0">
                  <a:moveTo>
                    <a:pt x="1040" y="0"/>
                  </a:moveTo>
                  <a:cubicBezTo>
                    <a:pt x="473" y="0"/>
                    <a:pt x="1" y="473"/>
                    <a:pt x="1" y="1071"/>
                  </a:cubicBezTo>
                  <a:lnTo>
                    <a:pt x="1" y="2458"/>
                  </a:lnTo>
                  <a:cubicBezTo>
                    <a:pt x="1" y="2993"/>
                    <a:pt x="473" y="3466"/>
                    <a:pt x="1040" y="3466"/>
                  </a:cubicBezTo>
                  <a:lnTo>
                    <a:pt x="2048" y="3466"/>
                  </a:lnTo>
                  <a:lnTo>
                    <a:pt x="2048" y="4505"/>
                  </a:lnTo>
                  <a:cubicBezTo>
                    <a:pt x="2048" y="4663"/>
                    <a:pt x="2143" y="4757"/>
                    <a:pt x="2269" y="4820"/>
                  </a:cubicBezTo>
                  <a:cubicBezTo>
                    <a:pt x="2300" y="4831"/>
                    <a:pt x="2339" y="4838"/>
                    <a:pt x="2380" y="4838"/>
                  </a:cubicBezTo>
                  <a:cubicBezTo>
                    <a:pt x="2461" y="4838"/>
                    <a:pt x="2552" y="4810"/>
                    <a:pt x="2615" y="4726"/>
                  </a:cubicBezTo>
                  <a:lnTo>
                    <a:pt x="3876" y="3466"/>
                  </a:lnTo>
                  <a:lnTo>
                    <a:pt x="6365" y="3466"/>
                  </a:lnTo>
                  <a:lnTo>
                    <a:pt x="7625" y="4726"/>
                  </a:lnTo>
                  <a:cubicBezTo>
                    <a:pt x="7688" y="4810"/>
                    <a:pt x="7765" y="4838"/>
                    <a:pt x="7846" y="4838"/>
                  </a:cubicBezTo>
                  <a:cubicBezTo>
                    <a:pt x="7887" y="4838"/>
                    <a:pt x="7929" y="4831"/>
                    <a:pt x="7971" y="4820"/>
                  </a:cubicBezTo>
                  <a:cubicBezTo>
                    <a:pt x="8097" y="4789"/>
                    <a:pt x="8160" y="4631"/>
                    <a:pt x="8160" y="4505"/>
                  </a:cubicBezTo>
                  <a:lnTo>
                    <a:pt x="8160" y="3466"/>
                  </a:lnTo>
                  <a:lnTo>
                    <a:pt x="9231" y="3466"/>
                  </a:lnTo>
                  <a:cubicBezTo>
                    <a:pt x="9862" y="3466"/>
                    <a:pt x="10334" y="2993"/>
                    <a:pt x="10334" y="2458"/>
                  </a:cubicBezTo>
                  <a:lnTo>
                    <a:pt x="10334" y="1071"/>
                  </a:lnTo>
                  <a:cubicBezTo>
                    <a:pt x="10334" y="536"/>
                    <a:pt x="9862" y="0"/>
                    <a:pt x="92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86"/>
            <p:cNvSpPr/>
            <p:nvPr/>
          </p:nvSpPr>
          <p:spPr>
            <a:xfrm>
              <a:off x="-30310675" y="3322575"/>
              <a:ext cx="68550" cy="69350"/>
            </a:xfrm>
            <a:custGeom>
              <a:avLst/>
              <a:gdLst/>
              <a:ahLst/>
              <a:cxnLst/>
              <a:rect l="l" t="t" r="r" b="b"/>
              <a:pathLst>
                <a:path w="2742" h="2774" extrusionOk="0">
                  <a:moveTo>
                    <a:pt x="1387" y="1"/>
                  </a:moveTo>
                  <a:cubicBezTo>
                    <a:pt x="599" y="1"/>
                    <a:pt x="1" y="631"/>
                    <a:pt x="1" y="1387"/>
                  </a:cubicBezTo>
                  <a:cubicBezTo>
                    <a:pt x="1" y="2143"/>
                    <a:pt x="599" y="2773"/>
                    <a:pt x="1387" y="2773"/>
                  </a:cubicBezTo>
                  <a:cubicBezTo>
                    <a:pt x="2143" y="2773"/>
                    <a:pt x="2742" y="2143"/>
                    <a:pt x="2742" y="1387"/>
                  </a:cubicBezTo>
                  <a:cubicBezTo>
                    <a:pt x="2742"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86"/>
            <p:cNvSpPr/>
            <p:nvPr/>
          </p:nvSpPr>
          <p:spPr>
            <a:xfrm>
              <a:off x="-30345325" y="3408425"/>
              <a:ext cx="137075" cy="67775"/>
            </a:xfrm>
            <a:custGeom>
              <a:avLst/>
              <a:gdLst/>
              <a:ahLst/>
              <a:cxnLst/>
              <a:rect l="l" t="t" r="r" b="b"/>
              <a:pathLst>
                <a:path w="5483" h="2711" extrusionOk="0">
                  <a:moveTo>
                    <a:pt x="2741" y="1"/>
                  </a:moveTo>
                  <a:cubicBezTo>
                    <a:pt x="1387" y="1"/>
                    <a:pt x="221" y="1040"/>
                    <a:pt x="32" y="2332"/>
                  </a:cubicBezTo>
                  <a:cubicBezTo>
                    <a:pt x="0" y="2521"/>
                    <a:pt x="158" y="2710"/>
                    <a:pt x="378" y="2710"/>
                  </a:cubicBezTo>
                  <a:lnTo>
                    <a:pt x="5104" y="2710"/>
                  </a:lnTo>
                  <a:cubicBezTo>
                    <a:pt x="5325" y="2710"/>
                    <a:pt x="5482" y="2521"/>
                    <a:pt x="5482" y="2332"/>
                  </a:cubicBezTo>
                  <a:cubicBezTo>
                    <a:pt x="5262" y="977"/>
                    <a:pt x="412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86"/>
            <p:cNvSpPr/>
            <p:nvPr/>
          </p:nvSpPr>
          <p:spPr>
            <a:xfrm>
              <a:off x="-30156300" y="3322575"/>
              <a:ext cx="68550" cy="69350"/>
            </a:xfrm>
            <a:custGeom>
              <a:avLst/>
              <a:gdLst/>
              <a:ahLst/>
              <a:cxnLst/>
              <a:rect l="l" t="t" r="r" b="b"/>
              <a:pathLst>
                <a:path w="2742" h="2774" extrusionOk="0">
                  <a:moveTo>
                    <a:pt x="1387" y="1"/>
                  </a:moveTo>
                  <a:cubicBezTo>
                    <a:pt x="631" y="1"/>
                    <a:pt x="1" y="631"/>
                    <a:pt x="1" y="1387"/>
                  </a:cubicBezTo>
                  <a:cubicBezTo>
                    <a:pt x="1" y="2143"/>
                    <a:pt x="631" y="2773"/>
                    <a:pt x="1387" y="2773"/>
                  </a:cubicBezTo>
                  <a:cubicBezTo>
                    <a:pt x="2111" y="2773"/>
                    <a:pt x="2742" y="2143"/>
                    <a:pt x="2742" y="1387"/>
                  </a:cubicBezTo>
                  <a:cubicBezTo>
                    <a:pt x="2742" y="631"/>
                    <a:pt x="2111"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86"/>
            <p:cNvSpPr/>
            <p:nvPr/>
          </p:nvSpPr>
          <p:spPr>
            <a:xfrm>
              <a:off x="-30190950" y="3408425"/>
              <a:ext cx="137850" cy="67775"/>
            </a:xfrm>
            <a:custGeom>
              <a:avLst/>
              <a:gdLst/>
              <a:ahLst/>
              <a:cxnLst/>
              <a:rect l="l" t="t" r="r" b="b"/>
              <a:pathLst>
                <a:path w="5514" h="2711" extrusionOk="0">
                  <a:moveTo>
                    <a:pt x="2773" y="1"/>
                  </a:moveTo>
                  <a:cubicBezTo>
                    <a:pt x="1387" y="1"/>
                    <a:pt x="252" y="1040"/>
                    <a:pt x="32" y="2332"/>
                  </a:cubicBezTo>
                  <a:cubicBezTo>
                    <a:pt x="0" y="2521"/>
                    <a:pt x="158" y="2710"/>
                    <a:pt x="410" y="2710"/>
                  </a:cubicBezTo>
                  <a:lnTo>
                    <a:pt x="5167" y="2710"/>
                  </a:lnTo>
                  <a:cubicBezTo>
                    <a:pt x="5356" y="2710"/>
                    <a:pt x="5514" y="2521"/>
                    <a:pt x="5514" y="2332"/>
                  </a:cubicBezTo>
                  <a:cubicBezTo>
                    <a:pt x="5293" y="977"/>
                    <a:pt x="4128"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68" name="Google Shape;7668;p86"/>
          <p:cNvGrpSpPr/>
          <p:nvPr/>
        </p:nvGrpSpPr>
        <p:grpSpPr>
          <a:xfrm>
            <a:off x="1277001" y="1380546"/>
            <a:ext cx="353645" cy="353645"/>
            <a:chOff x="-35481425" y="3202075"/>
            <a:chExt cx="291450" cy="291450"/>
          </a:xfrm>
        </p:grpSpPr>
        <p:sp>
          <p:nvSpPr>
            <p:cNvPr id="7669" name="Google Shape;7669;p86"/>
            <p:cNvSpPr/>
            <p:nvPr/>
          </p:nvSpPr>
          <p:spPr>
            <a:xfrm>
              <a:off x="-35414475" y="3304600"/>
              <a:ext cx="154400" cy="85975"/>
            </a:xfrm>
            <a:custGeom>
              <a:avLst/>
              <a:gdLst/>
              <a:ahLst/>
              <a:cxnLst/>
              <a:rect l="l" t="t" r="r" b="b"/>
              <a:pathLst>
                <a:path w="6176" h="3439" extrusionOk="0">
                  <a:moveTo>
                    <a:pt x="4433" y="0"/>
                  </a:moveTo>
                  <a:cubicBezTo>
                    <a:pt x="4393" y="0"/>
                    <a:pt x="4354" y="8"/>
                    <a:pt x="4317" y="26"/>
                  </a:cubicBezTo>
                  <a:cubicBezTo>
                    <a:pt x="4191" y="58"/>
                    <a:pt x="4128" y="216"/>
                    <a:pt x="4128" y="342"/>
                  </a:cubicBezTo>
                  <a:lnTo>
                    <a:pt x="4128" y="1003"/>
                  </a:lnTo>
                  <a:lnTo>
                    <a:pt x="2048" y="1003"/>
                  </a:lnTo>
                  <a:lnTo>
                    <a:pt x="2048" y="342"/>
                  </a:lnTo>
                  <a:cubicBezTo>
                    <a:pt x="2048" y="184"/>
                    <a:pt x="1954" y="58"/>
                    <a:pt x="1828" y="26"/>
                  </a:cubicBezTo>
                  <a:cubicBezTo>
                    <a:pt x="1793" y="15"/>
                    <a:pt x="1750" y="8"/>
                    <a:pt x="1705" y="8"/>
                  </a:cubicBezTo>
                  <a:cubicBezTo>
                    <a:pt x="1626" y="8"/>
                    <a:pt x="1541" y="30"/>
                    <a:pt x="1481" y="89"/>
                  </a:cubicBezTo>
                  <a:lnTo>
                    <a:pt x="95" y="1476"/>
                  </a:lnTo>
                  <a:cubicBezTo>
                    <a:pt x="0" y="1602"/>
                    <a:pt x="0" y="1822"/>
                    <a:pt x="95" y="1948"/>
                  </a:cubicBezTo>
                  <a:lnTo>
                    <a:pt x="1481" y="3334"/>
                  </a:lnTo>
                  <a:cubicBezTo>
                    <a:pt x="1548" y="3379"/>
                    <a:pt x="1646" y="3424"/>
                    <a:pt x="1732" y="3424"/>
                  </a:cubicBezTo>
                  <a:cubicBezTo>
                    <a:pt x="1767" y="3424"/>
                    <a:pt x="1800" y="3416"/>
                    <a:pt x="1828" y="3398"/>
                  </a:cubicBezTo>
                  <a:cubicBezTo>
                    <a:pt x="1954" y="3366"/>
                    <a:pt x="2048" y="3208"/>
                    <a:pt x="2048" y="3082"/>
                  </a:cubicBezTo>
                  <a:lnTo>
                    <a:pt x="2048" y="2421"/>
                  </a:lnTo>
                  <a:lnTo>
                    <a:pt x="4128" y="2421"/>
                  </a:lnTo>
                  <a:lnTo>
                    <a:pt x="4128" y="3082"/>
                  </a:lnTo>
                  <a:cubicBezTo>
                    <a:pt x="4128" y="3240"/>
                    <a:pt x="4191" y="3366"/>
                    <a:pt x="4317" y="3398"/>
                  </a:cubicBezTo>
                  <a:cubicBezTo>
                    <a:pt x="4369" y="3424"/>
                    <a:pt x="4426" y="3439"/>
                    <a:pt x="4483" y="3439"/>
                  </a:cubicBezTo>
                  <a:cubicBezTo>
                    <a:pt x="4562" y="3439"/>
                    <a:pt x="4639" y="3408"/>
                    <a:pt x="4695" y="3334"/>
                  </a:cubicBezTo>
                  <a:lnTo>
                    <a:pt x="6049" y="1948"/>
                  </a:lnTo>
                  <a:cubicBezTo>
                    <a:pt x="6175" y="1822"/>
                    <a:pt x="6175" y="1602"/>
                    <a:pt x="6049" y="1476"/>
                  </a:cubicBezTo>
                  <a:lnTo>
                    <a:pt x="4695" y="89"/>
                  </a:lnTo>
                  <a:cubicBezTo>
                    <a:pt x="4628" y="45"/>
                    <a:pt x="4530" y="0"/>
                    <a:pt x="4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86"/>
            <p:cNvSpPr/>
            <p:nvPr/>
          </p:nvSpPr>
          <p:spPr>
            <a:xfrm>
              <a:off x="-35413700" y="3202075"/>
              <a:ext cx="34700" cy="103200"/>
            </a:xfrm>
            <a:custGeom>
              <a:avLst/>
              <a:gdLst/>
              <a:ahLst/>
              <a:cxnLst/>
              <a:rect l="l" t="t" r="r" b="b"/>
              <a:pathLst>
                <a:path w="1388" h="4128" extrusionOk="0">
                  <a:moveTo>
                    <a:pt x="1" y="0"/>
                  </a:moveTo>
                  <a:lnTo>
                    <a:pt x="1" y="4127"/>
                  </a:lnTo>
                  <a:lnTo>
                    <a:pt x="348" y="4127"/>
                  </a:lnTo>
                  <a:cubicBezTo>
                    <a:pt x="915" y="4127"/>
                    <a:pt x="1387" y="3655"/>
                    <a:pt x="1387" y="3088"/>
                  </a:cubicBezTo>
                  <a:lnTo>
                    <a:pt x="1387" y="1009"/>
                  </a:lnTo>
                  <a:cubicBezTo>
                    <a:pt x="1387" y="473"/>
                    <a:pt x="915"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86"/>
            <p:cNvSpPr/>
            <p:nvPr/>
          </p:nvSpPr>
          <p:spPr>
            <a:xfrm>
              <a:off x="-35413700" y="3389525"/>
              <a:ext cx="34700" cy="103250"/>
            </a:xfrm>
            <a:custGeom>
              <a:avLst/>
              <a:gdLst/>
              <a:ahLst/>
              <a:cxnLst/>
              <a:rect l="l" t="t" r="r" b="b"/>
              <a:pathLst>
                <a:path w="1388" h="4130" extrusionOk="0">
                  <a:moveTo>
                    <a:pt x="1" y="1"/>
                  </a:moveTo>
                  <a:lnTo>
                    <a:pt x="1" y="4128"/>
                  </a:lnTo>
                  <a:lnTo>
                    <a:pt x="348" y="4128"/>
                  </a:lnTo>
                  <a:cubicBezTo>
                    <a:pt x="367" y="4129"/>
                    <a:pt x="386" y="4129"/>
                    <a:pt x="405" y="4129"/>
                  </a:cubicBezTo>
                  <a:cubicBezTo>
                    <a:pt x="946" y="4129"/>
                    <a:pt x="1387" y="3698"/>
                    <a:pt x="1387" y="3119"/>
                  </a:cubicBezTo>
                  <a:lnTo>
                    <a:pt x="1387" y="1040"/>
                  </a:lnTo>
                  <a:cubicBezTo>
                    <a:pt x="1387" y="473"/>
                    <a:pt x="915"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86"/>
            <p:cNvSpPr/>
            <p:nvPr/>
          </p:nvSpPr>
          <p:spPr>
            <a:xfrm>
              <a:off x="-35292400" y="3202075"/>
              <a:ext cx="33900" cy="103200"/>
            </a:xfrm>
            <a:custGeom>
              <a:avLst/>
              <a:gdLst/>
              <a:ahLst/>
              <a:cxnLst/>
              <a:rect l="l" t="t" r="r" b="b"/>
              <a:pathLst>
                <a:path w="1356" h="4128" extrusionOk="0">
                  <a:moveTo>
                    <a:pt x="1009" y="0"/>
                  </a:moveTo>
                  <a:cubicBezTo>
                    <a:pt x="473" y="0"/>
                    <a:pt x="1" y="473"/>
                    <a:pt x="1" y="1009"/>
                  </a:cubicBezTo>
                  <a:lnTo>
                    <a:pt x="1" y="3088"/>
                  </a:lnTo>
                  <a:cubicBezTo>
                    <a:pt x="1" y="3655"/>
                    <a:pt x="410" y="4127"/>
                    <a:pt x="1009" y="4127"/>
                  </a:cubicBezTo>
                  <a:lnTo>
                    <a:pt x="1355" y="4127"/>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86"/>
            <p:cNvSpPr/>
            <p:nvPr/>
          </p:nvSpPr>
          <p:spPr>
            <a:xfrm>
              <a:off x="-35241200" y="3202850"/>
              <a:ext cx="51225" cy="290675"/>
            </a:xfrm>
            <a:custGeom>
              <a:avLst/>
              <a:gdLst/>
              <a:ahLst/>
              <a:cxnLst/>
              <a:rect l="l" t="t" r="r" b="b"/>
              <a:pathLst>
                <a:path w="2049" h="11627" extrusionOk="0">
                  <a:moveTo>
                    <a:pt x="1" y="1"/>
                  </a:moveTo>
                  <a:lnTo>
                    <a:pt x="1" y="11626"/>
                  </a:lnTo>
                  <a:cubicBezTo>
                    <a:pt x="1135" y="11469"/>
                    <a:pt x="2048" y="10460"/>
                    <a:pt x="2048" y="9263"/>
                  </a:cubicBezTo>
                  <a:lnTo>
                    <a:pt x="2048" y="2395"/>
                  </a:lnTo>
                  <a:cubicBezTo>
                    <a:pt x="2048" y="1167"/>
                    <a:pt x="1135" y="158"/>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86"/>
            <p:cNvSpPr/>
            <p:nvPr/>
          </p:nvSpPr>
          <p:spPr>
            <a:xfrm>
              <a:off x="-35292400" y="3389525"/>
              <a:ext cx="33900" cy="104000"/>
            </a:xfrm>
            <a:custGeom>
              <a:avLst/>
              <a:gdLst/>
              <a:ahLst/>
              <a:cxnLst/>
              <a:rect l="l" t="t" r="r" b="b"/>
              <a:pathLst>
                <a:path w="1356" h="4160" extrusionOk="0">
                  <a:moveTo>
                    <a:pt x="1009" y="1"/>
                  </a:moveTo>
                  <a:cubicBezTo>
                    <a:pt x="473" y="1"/>
                    <a:pt x="1" y="473"/>
                    <a:pt x="1" y="1040"/>
                  </a:cubicBezTo>
                  <a:lnTo>
                    <a:pt x="1" y="3119"/>
                  </a:lnTo>
                  <a:cubicBezTo>
                    <a:pt x="1" y="3718"/>
                    <a:pt x="410" y="4159"/>
                    <a:pt x="1009" y="4159"/>
                  </a:cubicBezTo>
                  <a:lnTo>
                    <a:pt x="1355" y="4159"/>
                  </a:lnTo>
                  <a:lnTo>
                    <a:pt x="13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86"/>
            <p:cNvSpPr/>
            <p:nvPr/>
          </p:nvSpPr>
          <p:spPr>
            <a:xfrm>
              <a:off x="-35481425" y="3202075"/>
              <a:ext cx="51225" cy="289875"/>
            </a:xfrm>
            <a:custGeom>
              <a:avLst/>
              <a:gdLst/>
              <a:ahLst/>
              <a:cxnLst/>
              <a:rect l="l" t="t" r="r" b="b"/>
              <a:pathLst>
                <a:path w="2049" h="11595" extrusionOk="0">
                  <a:moveTo>
                    <a:pt x="2048" y="0"/>
                  </a:moveTo>
                  <a:cubicBezTo>
                    <a:pt x="883" y="158"/>
                    <a:pt x="1" y="1166"/>
                    <a:pt x="1" y="2363"/>
                  </a:cubicBezTo>
                  <a:lnTo>
                    <a:pt x="1" y="9200"/>
                  </a:lnTo>
                  <a:cubicBezTo>
                    <a:pt x="1" y="10460"/>
                    <a:pt x="851" y="11437"/>
                    <a:pt x="2048" y="11594"/>
                  </a:cubicBez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6" name="Google Shape;7676;p86"/>
          <p:cNvGrpSpPr/>
          <p:nvPr/>
        </p:nvGrpSpPr>
        <p:grpSpPr>
          <a:xfrm>
            <a:off x="1276531" y="1822072"/>
            <a:ext cx="354586" cy="352675"/>
            <a:chOff x="-35482200" y="3561225"/>
            <a:chExt cx="292225" cy="290650"/>
          </a:xfrm>
        </p:grpSpPr>
        <p:sp>
          <p:nvSpPr>
            <p:cNvPr id="7677" name="Google Shape;7677;p86"/>
            <p:cNvSpPr/>
            <p:nvPr/>
          </p:nvSpPr>
          <p:spPr>
            <a:xfrm>
              <a:off x="-35482200" y="3749475"/>
              <a:ext cx="292225" cy="102400"/>
            </a:xfrm>
            <a:custGeom>
              <a:avLst/>
              <a:gdLst/>
              <a:ahLst/>
              <a:cxnLst/>
              <a:rect l="l" t="t" r="r" b="b"/>
              <a:pathLst>
                <a:path w="11689" h="4096" extrusionOk="0">
                  <a:moveTo>
                    <a:pt x="1701" y="0"/>
                  </a:moveTo>
                  <a:cubicBezTo>
                    <a:pt x="1040" y="0"/>
                    <a:pt x="473" y="315"/>
                    <a:pt x="63" y="819"/>
                  </a:cubicBezTo>
                  <a:cubicBezTo>
                    <a:pt x="0" y="945"/>
                    <a:pt x="0" y="1040"/>
                    <a:pt x="32" y="1166"/>
                  </a:cubicBezTo>
                  <a:cubicBezTo>
                    <a:pt x="63" y="1292"/>
                    <a:pt x="189" y="1355"/>
                    <a:pt x="347" y="1355"/>
                  </a:cubicBezTo>
                  <a:lnTo>
                    <a:pt x="1008" y="1355"/>
                  </a:lnTo>
                  <a:cubicBezTo>
                    <a:pt x="1418" y="1355"/>
                    <a:pt x="1670" y="1670"/>
                    <a:pt x="1670" y="2048"/>
                  </a:cubicBezTo>
                  <a:cubicBezTo>
                    <a:pt x="1670" y="2426"/>
                    <a:pt x="1355" y="2710"/>
                    <a:pt x="1008" y="2710"/>
                  </a:cubicBezTo>
                  <a:lnTo>
                    <a:pt x="347" y="2710"/>
                  </a:lnTo>
                  <a:cubicBezTo>
                    <a:pt x="221" y="2710"/>
                    <a:pt x="95" y="2773"/>
                    <a:pt x="32" y="2899"/>
                  </a:cubicBezTo>
                  <a:cubicBezTo>
                    <a:pt x="0" y="3025"/>
                    <a:pt x="0" y="3151"/>
                    <a:pt x="63" y="3245"/>
                  </a:cubicBezTo>
                  <a:cubicBezTo>
                    <a:pt x="410" y="3781"/>
                    <a:pt x="1040" y="4096"/>
                    <a:pt x="1701" y="4096"/>
                  </a:cubicBezTo>
                  <a:cubicBezTo>
                    <a:pt x="2615" y="4096"/>
                    <a:pt x="3371" y="3497"/>
                    <a:pt x="3655" y="2710"/>
                  </a:cubicBezTo>
                  <a:lnTo>
                    <a:pt x="8065" y="2710"/>
                  </a:lnTo>
                  <a:cubicBezTo>
                    <a:pt x="8317" y="3497"/>
                    <a:pt x="9073" y="4096"/>
                    <a:pt x="9987" y="4096"/>
                  </a:cubicBezTo>
                  <a:cubicBezTo>
                    <a:pt x="10649" y="4096"/>
                    <a:pt x="11247" y="3781"/>
                    <a:pt x="11594" y="3245"/>
                  </a:cubicBezTo>
                  <a:cubicBezTo>
                    <a:pt x="11688" y="3119"/>
                    <a:pt x="11688" y="3025"/>
                    <a:pt x="11625" y="2899"/>
                  </a:cubicBezTo>
                  <a:cubicBezTo>
                    <a:pt x="11594" y="2773"/>
                    <a:pt x="11468" y="2710"/>
                    <a:pt x="11310" y="2710"/>
                  </a:cubicBezTo>
                  <a:lnTo>
                    <a:pt x="10649" y="2710"/>
                  </a:lnTo>
                  <a:cubicBezTo>
                    <a:pt x="10271" y="2710"/>
                    <a:pt x="9987" y="2395"/>
                    <a:pt x="9987" y="2048"/>
                  </a:cubicBezTo>
                  <a:cubicBezTo>
                    <a:pt x="9987" y="1670"/>
                    <a:pt x="10302" y="1355"/>
                    <a:pt x="10649" y="1355"/>
                  </a:cubicBezTo>
                  <a:lnTo>
                    <a:pt x="11310" y="1355"/>
                  </a:lnTo>
                  <a:cubicBezTo>
                    <a:pt x="11436" y="1355"/>
                    <a:pt x="11562" y="1292"/>
                    <a:pt x="11625" y="1166"/>
                  </a:cubicBezTo>
                  <a:cubicBezTo>
                    <a:pt x="11688" y="1040"/>
                    <a:pt x="11688" y="945"/>
                    <a:pt x="11594" y="819"/>
                  </a:cubicBezTo>
                  <a:cubicBezTo>
                    <a:pt x="11247" y="315"/>
                    <a:pt x="10649" y="0"/>
                    <a:pt x="9987" y="0"/>
                  </a:cubicBezTo>
                  <a:cubicBezTo>
                    <a:pt x="9073" y="0"/>
                    <a:pt x="8349" y="567"/>
                    <a:pt x="8065" y="1355"/>
                  </a:cubicBezTo>
                  <a:lnTo>
                    <a:pt x="3655" y="1355"/>
                  </a:lnTo>
                  <a:cubicBezTo>
                    <a:pt x="3371" y="567"/>
                    <a:pt x="2615"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86"/>
            <p:cNvSpPr/>
            <p:nvPr/>
          </p:nvSpPr>
          <p:spPr>
            <a:xfrm>
              <a:off x="-35371150" y="3561225"/>
              <a:ext cx="68550" cy="68550"/>
            </a:xfrm>
            <a:custGeom>
              <a:avLst/>
              <a:gdLst/>
              <a:ahLst/>
              <a:cxnLst/>
              <a:rect l="l" t="t" r="r" b="b"/>
              <a:pathLst>
                <a:path w="2742" h="2742" extrusionOk="0">
                  <a:moveTo>
                    <a:pt x="1355" y="1"/>
                  </a:moveTo>
                  <a:cubicBezTo>
                    <a:pt x="630" y="1"/>
                    <a:pt x="0" y="631"/>
                    <a:pt x="0" y="1387"/>
                  </a:cubicBezTo>
                  <a:cubicBezTo>
                    <a:pt x="0" y="2111"/>
                    <a:pt x="630" y="2741"/>
                    <a:pt x="1355" y="2741"/>
                  </a:cubicBezTo>
                  <a:cubicBezTo>
                    <a:pt x="2111" y="2741"/>
                    <a:pt x="2741" y="2111"/>
                    <a:pt x="2741" y="1387"/>
                  </a:cubicBezTo>
                  <a:cubicBezTo>
                    <a:pt x="2741"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86"/>
            <p:cNvSpPr/>
            <p:nvPr/>
          </p:nvSpPr>
          <p:spPr>
            <a:xfrm>
              <a:off x="-35405025" y="3647075"/>
              <a:ext cx="136275" cy="119750"/>
            </a:xfrm>
            <a:custGeom>
              <a:avLst/>
              <a:gdLst/>
              <a:ahLst/>
              <a:cxnLst/>
              <a:rect l="l" t="t" r="r" b="b"/>
              <a:pathLst>
                <a:path w="5451" h="4790" extrusionOk="0">
                  <a:moveTo>
                    <a:pt x="2710" y="1"/>
                  </a:moveTo>
                  <a:cubicBezTo>
                    <a:pt x="1387" y="1"/>
                    <a:pt x="253" y="1009"/>
                    <a:pt x="32" y="2300"/>
                  </a:cubicBezTo>
                  <a:cubicBezTo>
                    <a:pt x="1" y="2521"/>
                    <a:pt x="158" y="2710"/>
                    <a:pt x="410" y="2710"/>
                  </a:cubicBezTo>
                  <a:lnTo>
                    <a:pt x="2395" y="2710"/>
                  </a:lnTo>
                  <a:lnTo>
                    <a:pt x="2395" y="4789"/>
                  </a:lnTo>
                  <a:lnTo>
                    <a:pt x="3088" y="4789"/>
                  </a:lnTo>
                  <a:lnTo>
                    <a:pt x="3088" y="2710"/>
                  </a:lnTo>
                  <a:lnTo>
                    <a:pt x="5073" y="2710"/>
                  </a:lnTo>
                  <a:cubicBezTo>
                    <a:pt x="5293" y="2710"/>
                    <a:pt x="5451" y="2521"/>
                    <a:pt x="5451" y="2300"/>
                  </a:cubicBezTo>
                  <a:cubicBezTo>
                    <a:pt x="5230" y="977"/>
                    <a:pt x="4096" y="1"/>
                    <a:pt x="27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0" name="Google Shape;7680;p86"/>
          <p:cNvGrpSpPr/>
          <p:nvPr/>
        </p:nvGrpSpPr>
        <p:grpSpPr>
          <a:xfrm>
            <a:off x="1277001" y="2256940"/>
            <a:ext cx="353645" cy="353615"/>
            <a:chOff x="-35481425" y="3919600"/>
            <a:chExt cx="291450" cy="291425"/>
          </a:xfrm>
        </p:grpSpPr>
        <p:sp>
          <p:nvSpPr>
            <p:cNvPr id="7681" name="Google Shape;7681;p86"/>
            <p:cNvSpPr/>
            <p:nvPr/>
          </p:nvSpPr>
          <p:spPr>
            <a:xfrm>
              <a:off x="-35327050" y="4125150"/>
              <a:ext cx="84300" cy="85100"/>
            </a:xfrm>
            <a:custGeom>
              <a:avLst/>
              <a:gdLst/>
              <a:ahLst/>
              <a:cxnLst/>
              <a:rect l="l" t="t" r="r" b="b"/>
              <a:pathLst>
                <a:path w="3372" h="3404" extrusionOk="0">
                  <a:moveTo>
                    <a:pt x="3025" y="1"/>
                  </a:moveTo>
                  <a:cubicBezTo>
                    <a:pt x="2836" y="1"/>
                    <a:pt x="2678" y="159"/>
                    <a:pt x="2678" y="348"/>
                  </a:cubicBezTo>
                  <a:lnTo>
                    <a:pt x="2678" y="1041"/>
                  </a:lnTo>
                  <a:cubicBezTo>
                    <a:pt x="2678" y="1576"/>
                    <a:pt x="2206" y="2049"/>
                    <a:pt x="1639" y="2049"/>
                  </a:cubicBezTo>
                  <a:lnTo>
                    <a:pt x="1103" y="2049"/>
                  </a:lnTo>
                  <a:lnTo>
                    <a:pt x="1229" y="1923"/>
                  </a:lnTo>
                  <a:cubicBezTo>
                    <a:pt x="1387" y="1860"/>
                    <a:pt x="1387" y="1608"/>
                    <a:pt x="1261" y="1513"/>
                  </a:cubicBezTo>
                  <a:cubicBezTo>
                    <a:pt x="1198" y="1450"/>
                    <a:pt x="1111" y="1419"/>
                    <a:pt x="1024" y="1419"/>
                  </a:cubicBezTo>
                  <a:cubicBezTo>
                    <a:pt x="938" y="1419"/>
                    <a:pt x="851" y="1450"/>
                    <a:pt x="788" y="1513"/>
                  </a:cubicBezTo>
                  <a:lnTo>
                    <a:pt x="127" y="2175"/>
                  </a:lnTo>
                  <a:cubicBezTo>
                    <a:pt x="1" y="2301"/>
                    <a:pt x="1" y="2521"/>
                    <a:pt x="127" y="2647"/>
                  </a:cubicBezTo>
                  <a:lnTo>
                    <a:pt x="788" y="3309"/>
                  </a:lnTo>
                  <a:cubicBezTo>
                    <a:pt x="851" y="3372"/>
                    <a:pt x="938" y="3404"/>
                    <a:pt x="1024" y="3404"/>
                  </a:cubicBezTo>
                  <a:cubicBezTo>
                    <a:pt x="1111" y="3404"/>
                    <a:pt x="1198" y="3372"/>
                    <a:pt x="1261" y="3309"/>
                  </a:cubicBezTo>
                  <a:cubicBezTo>
                    <a:pt x="1387" y="3183"/>
                    <a:pt x="1387" y="2962"/>
                    <a:pt x="1261" y="2836"/>
                  </a:cubicBezTo>
                  <a:lnTo>
                    <a:pt x="1135" y="2710"/>
                  </a:lnTo>
                  <a:lnTo>
                    <a:pt x="1702" y="2710"/>
                  </a:lnTo>
                  <a:cubicBezTo>
                    <a:pt x="2647" y="2710"/>
                    <a:pt x="3372" y="1986"/>
                    <a:pt x="3372" y="1041"/>
                  </a:cubicBezTo>
                  <a:lnTo>
                    <a:pt x="3372" y="348"/>
                  </a:lnTo>
                  <a:cubicBezTo>
                    <a:pt x="3372" y="159"/>
                    <a:pt x="3214"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86"/>
            <p:cNvSpPr/>
            <p:nvPr/>
          </p:nvSpPr>
          <p:spPr>
            <a:xfrm>
              <a:off x="-35429450" y="3921175"/>
              <a:ext cx="84300" cy="85075"/>
            </a:xfrm>
            <a:custGeom>
              <a:avLst/>
              <a:gdLst/>
              <a:ahLst/>
              <a:cxnLst/>
              <a:rect l="l" t="t" r="r" b="b"/>
              <a:pathLst>
                <a:path w="3372" h="3403" extrusionOk="0">
                  <a:moveTo>
                    <a:pt x="2360" y="0"/>
                  </a:moveTo>
                  <a:cubicBezTo>
                    <a:pt x="2269" y="0"/>
                    <a:pt x="2175" y="32"/>
                    <a:pt x="2112" y="95"/>
                  </a:cubicBezTo>
                  <a:cubicBezTo>
                    <a:pt x="2017" y="221"/>
                    <a:pt x="2017" y="441"/>
                    <a:pt x="2112" y="567"/>
                  </a:cubicBezTo>
                  <a:lnTo>
                    <a:pt x="2238" y="693"/>
                  </a:lnTo>
                  <a:lnTo>
                    <a:pt x="1702" y="693"/>
                  </a:lnTo>
                  <a:cubicBezTo>
                    <a:pt x="757" y="693"/>
                    <a:pt x="1" y="1418"/>
                    <a:pt x="1" y="2363"/>
                  </a:cubicBezTo>
                  <a:lnTo>
                    <a:pt x="1" y="3056"/>
                  </a:lnTo>
                  <a:cubicBezTo>
                    <a:pt x="1" y="3245"/>
                    <a:pt x="158" y="3403"/>
                    <a:pt x="347" y="3403"/>
                  </a:cubicBezTo>
                  <a:cubicBezTo>
                    <a:pt x="536" y="3403"/>
                    <a:pt x="694" y="3245"/>
                    <a:pt x="694" y="3056"/>
                  </a:cubicBezTo>
                  <a:lnTo>
                    <a:pt x="694" y="2332"/>
                  </a:lnTo>
                  <a:cubicBezTo>
                    <a:pt x="694" y="1796"/>
                    <a:pt x="1167" y="1292"/>
                    <a:pt x="1734" y="1292"/>
                  </a:cubicBezTo>
                  <a:lnTo>
                    <a:pt x="2269" y="1292"/>
                  </a:lnTo>
                  <a:lnTo>
                    <a:pt x="2175" y="1418"/>
                  </a:lnTo>
                  <a:cubicBezTo>
                    <a:pt x="2017" y="1544"/>
                    <a:pt x="2017" y="1733"/>
                    <a:pt x="2112" y="1891"/>
                  </a:cubicBezTo>
                  <a:cubicBezTo>
                    <a:pt x="2175" y="1954"/>
                    <a:pt x="2269" y="1985"/>
                    <a:pt x="2360" y="1985"/>
                  </a:cubicBezTo>
                  <a:cubicBezTo>
                    <a:pt x="2450" y="1985"/>
                    <a:pt x="2537" y="1954"/>
                    <a:pt x="2584" y="1891"/>
                  </a:cubicBezTo>
                  <a:lnTo>
                    <a:pt x="3277" y="1229"/>
                  </a:lnTo>
                  <a:cubicBezTo>
                    <a:pt x="3372" y="1103"/>
                    <a:pt x="3372" y="882"/>
                    <a:pt x="3277" y="756"/>
                  </a:cubicBezTo>
                  <a:lnTo>
                    <a:pt x="2584" y="95"/>
                  </a:lnTo>
                  <a:cubicBezTo>
                    <a:pt x="2537" y="32"/>
                    <a:pt x="2450" y="0"/>
                    <a:pt x="23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86"/>
            <p:cNvSpPr/>
            <p:nvPr/>
          </p:nvSpPr>
          <p:spPr>
            <a:xfrm>
              <a:off x="-35481425" y="4021975"/>
              <a:ext cx="137075" cy="35475"/>
            </a:xfrm>
            <a:custGeom>
              <a:avLst/>
              <a:gdLst/>
              <a:ahLst/>
              <a:cxnLst/>
              <a:rect l="l" t="t" r="r" b="b"/>
              <a:pathLst>
                <a:path w="5483" h="1419" extrusionOk="0">
                  <a:moveTo>
                    <a:pt x="1009" y="1"/>
                  </a:moveTo>
                  <a:cubicBezTo>
                    <a:pt x="473" y="1"/>
                    <a:pt x="1" y="473"/>
                    <a:pt x="1" y="1072"/>
                  </a:cubicBezTo>
                  <a:lnTo>
                    <a:pt x="1" y="1419"/>
                  </a:lnTo>
                  <a:lnTo>
                    <a:pt x="5482" y="1419"/>
                  </a:lnTo>
                  <a:lnTo>
                    <a:pt x="5482" y="1072"/>
                  </a:lnTo>
                  <a:lnTo>
                    <a:pt x="5451" y="1072"/>
                  </a:lnTo>
                  <a:cubicBezTo>
                    <a:pt x="5451" y="505"/>
                    <a:pt x="5010" y="1"/>
                    <a:pt x="444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86"/>
            <p:cNvSpPr/>
            <p:nvPr/>
          </p:nvSpPr>
          <p:spPr>
            <a:xfrm>
              <a:off x="-35481425" y="4073975"/>
              <a:ext cx="136275" cy="85875"/>
            </a:xfrm>
            <a:custGeom>
              <a:avLst/>
              <a:gdLst/>
              <a:ahLst/>
              <a:cxnLst/>
              <a:rect l="l" t="t" r="r" b="b"/>
              <a:pathLst>
                <a:path w="5451" h="3435" extrusionOk="0">
                  <a:moveTo>
                    <a:pt x="1" y="0"/>
                  </a:moveTo>
                  <a:lnTo>
                    <a:pt x="1" y="3434"/>
                  </a:lnTo>
                  <a:lnTo>
                    <a:pt x="5451" y="3434"/>
                  </a:lnTo>
                  <a:lnTo>
                    <a:pt x="54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86"/>
            <p:cNvSpPr/>
            <p:nvPr/>
          </p:nvSpPr>
          <p:spPr>
            <a:xfrm>
              <a:off x="-35481425" y="4176350"/>
              <a:ext cx="136275" cy="34675"/>
            </a:xfrm>
            <a:custGeom>
              <a:avLst/>
              <a:gdLst/>
              <a:ahLst/>
              <a:cxnLst/>
              <a:rect l="l" t="t" r="r" b="b"/>
              <a:pathLst>
                <a:path w="5451" h="1387" extrusionOk="0">
                  <a:moveTo>
                    <a:pt x="1" y="1"/>
                  </a:moveTo>
                  <a:lnTo>
                    <a:pt x="1" y="347"/>
                  </a:lnTo>
                  <a:cubicBezTo>
                    <a:pt x="1" y="946"/>
                    <a:pt x="410" y="1387"/>
                    <a:pt x="1009" y="1387"/>
                  </a:cubicBezTo>
                  <a:lnTo>
                    <a:pt x="4443" y="1387"/>
                  </a:lnTo>
                  <a:cubicBezTo>
                    <a:pt x="4978" y="1387"/>
                    <a:pt x="5451" y="914"/>
                    <a:pt x="5451" y="347"/>
                  </a:cubicBezTo>
                  <a:lnTo>
                    <a:pt x="54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86"/>
            <p:cNvSpPr/>
            <p:nvPr/>
          </p:nvSpPr>
          <p:spPr>
            <a:xfrm>
              <a:off x="-35327050" y="3919600"/>
              <a:ext cx="137075" cy="33875"/>
            </a:xfrm>
            <a:custGeom>
              <a:avLst/>
              <a:gdLst/>
              <a:ahLst/>
              <a:cxnLst/>
              <a:rect l="l" t="t" r="r" b="b"/>
              <a:pathLst>
                <a:path w="5483" h="1355" extrusionOk="0">
                  <a:moveTo>
                    <a:pt x="1009" y="0"/>
                  </a:moveTo>
                  <a:cubicBezTo>
                    <a:pt x="473" y="0"/>
                    <a:pt x="1" y="473"/>
                    <a:pt x="1" y="1008"/>
                  </a:cubicBezTo>
                  <a:lnTo>
                    <a:pt x="1" y="1355"/>
                  </a:lnTo>
                  <a:lnTo>
                    <a:pt x="5482" y="1355"/>
                  </a:lnTo>
                  <a:lnTo>
                    <a:pt x="5482" y="1008"/>
                  </a:lnTo>
                  <a:cubicBezTo>
                    <a:pt x="5482" y="473"/>
                    <a:pt x="5010"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86"/>
            <p:cNvSpPr/>
            <p:nvPr/>
          </p:nvSpPr>
          <p:spPr>
            <a:xfrm>
              <a:off x="-35327825" y="3970800"/>
              <a:ext cx="136275" cy="85875"/>
            </a:xfrm>
            <a:custGeom>
              <a:avLst/>
              <a:gdLst/>
              <a:ahLst/>
              <a:cxnLst/>
              <a:rect l="l" t="t" r="r" b="b"/>
              <a:pathLst>
                <a:path w="5451" h="3435" extrusionOk="0">
                  <a:moveTo>
                    <a:pt x="0" y="0"/>
                  </a:moveTo>
                  <a:lnTo>
                    <a:pt x="0" y="3434"/>
                  </a:lnTo>
                  <a:lnTo>
                    <a:pt x="5450" y="3434"/>
                  </a:ln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86"/>
            <p:cNvSpPr/>
            <p:nvPr/>
          </p:nvSpPr>
          <p:spPr>
            <a:xfrm>
              <a:off x="-35327825" y="4073975"/>
              <a:ext cx="136275" cy="35450"/>
            </a:xfrm>
            <a:custGeom>
              <a:avLst/>
              <a:gdLst/>
              <a:ahLst/>
              <a:cxnLst/>
              <a:rect l="l" t="t" r="r" b="b"/>
              <a:pathLst>
                <a:path w="5451" h="1418" extrusionOk="0">
                  <a:moveTo>
                    <a:pt x="0" y="0"/>
                  </a:moveTo>
                  <a:lnTo>
                    <a:pt x="0" y="347"/>
                  </a:lnTo>
                  <a:cubicBezTo>
                    <a:pt x="0" y="914"/>
                    <a:pt x="473" y="1418"/>
                    <a:pt x="1008" y="1418"/>
                  </a:cubicBezTo>
                  <a:lnTo>
                    <a:pt x="4442" y="1418"/>
                  </a:lnTo>
                  <a:cubicBezTo>
                    <a:pt x="4978" y="1418"/>
                    <a:pt x="5450" y="945"/>
                    <a:pt x="5450" y="347"/>
                  </a:cubicBezTo>
                  <a:lnTo>
                    <a:pt x="545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89" name="Google Shape;7689;p86"/>
          <p:cNvGrpSpPr/>
          <p:nvPr/>
        </p:nvGrpSpPr>
        <p:grpSpPr>
          <a:xfrm>
            <a:off x="3512636" y="1381031"/>
            <a:ext cx="357468" cy="352675"/>
            <a:chOff x="-33645475" y="3228075"/>
            <a:chExt cx="294600" cy="290650"/>
          </a:xfrm>
        </p:grpSpPr>
        <p:sp>
          <p:nvSpPr>
            <p:cNvPr id="7690" name="Google Shape;7690;p86"/>
            <p:cNvSpPr/>
            <p:nvPr/>
          </p:nvSpPr>
          <p:spPr>
            <a:xfrm>
              <a:off x="-33456450" y="3261925"/>
              <a:ext cx="84300" cy="85100"/>
            </a:xfrm>
            <a:custGeom>
              <a:avLst/>
              <a:gdLst/>
              <a:ahLst/>
              <a:cxnLst/>
              <a:rect l="l" t="t" r="r" b="b"/>
              <a:pathLst>
                <a:path w="3372" h="3404" extrusionOk="0">
                  <a:moveTo>
                    <a:pt x="347" y="1"/>
                  </a:moveTo>
                  <a:cubicBezTo>
                    <a:pt x="158" y="1"/>
                    <a:pt x="1" y="158"/>
                    <a:pt x="1" y="347"/>
                  </a:cubicBezTo>
                  <a:cubicBezTo>
                    <a:pt x="1" y="536"/>
                    <a:pt x="158" y="694"/>
                    <a:pt x="347" y="694"/>
                  </a:cubicBezTo>
                  <a:lnTo>
                    <a:pt x="1009" y="694"/>
                  </a:lnTo>
                  <a:cubicBezTo>
                    <a:pt x="1576" y="694"/>
                    <a:pt x="2049" y="1166"/>
                    <a:pt x="2049" y="1733"/>
                  </a:cubicBezTo>
                  <a:lnTo>
                    <a:pt x="2049" y="2269"/>
                  </a:lnTo>
                  <a:lnTo>
                    <a:pt x="1923" y="2175"/>
                  </a:lnTo>
                  <a:cubicBezTo>
                    <a:pt x="1860" y="2112"/>
                    <a:pt x="1773" y="2080"/>
                    <a:pt x="1686" y="2080"/>
                  </a:cubicBezTo>
                  <a:cubicBezTo>
                    <a:pt x="1600" y="2080"/>
                    <a:pt x="1513" y="2112"/>
                    <a:pt x="1450" y="2175"/>
                  </a:cubicBezTo>
                  <a:cubicBezTo>
                    <a:pt x="1324" y="2269"/>
                    <a:pt x="1324" y="2521"/>
                    <a:pt x="1450" y="2647"/>
                  </a:cubicBezTo>
                  <a:lnTo>
                    <a:pt x="2112" y="3309"/>
                  </a:lnTo>
                  <a:cubicBezTo>
                    <a:pt x="2175" y="3372"/>
                    <a:pt x="2269" y="3403"/>
                    <a:pt x="2360" y="3403"/>
                  </a:cubicBezTo>
                  <a:cubicBezTo>
                    <a:pt x="2450" y="3403"/>
                    <a:pt x="2537" y="3372"/>
                    <a:pt x="2584" y="3309"/>
                  </a:cubicBezTo>
                  <a:lnTo>
                    <a:pt x="3277" y="2647"/>
                  </a:lnTo>
                  <a:cubicBezTo>
                    <a:pt x="3372" y="2521"/>
                    <a:pt x="3372" y="2269"/>
                    <a:pt x="3277" y="2175"/>
                  </a:cubicBezTo>
                  <a:cubicBezTo>
                    <a:pt x="3214" y="2112"/>
                    <a:pt x="3120" y="2080"/>
                    <a:pt x="3029" y="2080"/>
                  </a:cubicBezTo>
                  <a:cubicBezTo>
                    <a:pt x="2939" y="2080"/>
                    <a:pt x="2852" y="2112"/>
                    <a:pt x="2805" y="2175"/>
                  </a:cubicBezTo>
                  <a:lnTo>
                    <a:pt x="2679" y="2269"/>
                  </a:lnTo>
                  <a:lnTo>
                    <a:pt x="2679" y="1733"/>
                  </a:lnTo>
                  <a:cubicBezTo>
                    <a:pt x="2742" y="788"/>
                    <a:pt x="1954"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86"/>
            <p:cNvSpPr/>
            <p:nvPr/>
          </p:nvSpPr>
          <p:spPr>
            <a:xfrm>
              <a:off x="-33575375" y="3433625"/>
              <a:ext cx="85075" cy="85100"/>
            </a:xfrm>
            <a:custGeom>
              <a:avLst/>
              <a:gdLst/>
              <a:ahLst/>
              <a:cxnLst/>
              <a:rect l="l" t="t" r="r" b="b"/>
              <a:pathLst>
                <a:path w="3403" h="3404" extrusionOk="0">
                  <a:moveTo>
                    <a:pt x="1013" y="1"/>
                  </a:moveTo>
                  <a:cubicBezTo>
                    <a:pt x="922" y="1"/>
                    <a:pt x="835" y="32"/>
                    <a:pt x="788" y="95"/>
                  </a:cubicBezTo>
                  <a:lnTo>
                    <a:pt x="127" y="757"/>
                  </a:lnTo>
                  <a:cubicBezTo>
                    <a:pt x="1" y="883"/>
                    <a:pt x="1" y="1135"/>
                    <a:pt x="127" y="1229"/>
                  </a:cubicBezTo>
                  <a:cubicBezTo>
                    <a:pt x="174" y="1292"/>
                    <a:pt x="260" y="1324"/>
                    <a:pt x="351" y="1324"/>
                  </a:cubicBezTo>
                  <a:cubicBezTo>
                    <a:pt x="442" y="1324"/>
                    <a:pt x="536" y="1292"/>
                    <a:pt x="599" y="1229"/>
                  </a:cubicBezTo>
                  <a:lnTo>
                    <a:pt x="694" y="1135"/>
                  </a:lnTo>
                  <a:lnTo>
                    <a:pt x="694" y="1671"/>
                  </a:lnTo>
                  <a:cubicBezTo>
                    <a:pt x="694" y="2616"/>
                    <a:pt x="1450" y="3372"/>
                    <a:pt x="2395" y="3372"/>
                  </a:cubicBezTo>
                  <a:lnTo>
                    <a:pt x="3057" y="3372"/>
                  </a:lnTo>
                  <a:lnTo>
                    <a:pt x="3057" y="3403"/>
                  </a:lnTo>
                  <a:cubicBezTo>
                    <a:pt x="3246" y="3403"/>
                    <a:pt x="3403" y="3246"/>
                    <a:pt x="3403" y="3057"/>
                  </a:cubicBezTo>
                  <a:cubicBezTo>
                    <a:pt x="3403" y="2868"/>
                    <a:pt x="3246" y="2710"/>
                    <a:pt x="3057" y="2710"/>
                  </a:cubicBezTo>
                  <a:lnTo>
                    <a:pt x="2363" y="2710"/>
                  </a:lnTo>
                  <a:cubicBezTo>
                    <a:pt x="1796" y="2710"/>
                    <a:pt x="1324" y="2238"/>
                    <a:pt x="1324" y="1671"/>
                  </a:cubicBezTo>
                  <a:lnTo>
                    <a:pt x="1324" y="1135"/>
                  </a:lnTo>
                  <a:lnTo>
                    <a:pt x="1450" y="1229"/>
                  </a:lnTo>
                  <a:cubicBezTo>
                    <a:pt x="1513" y="1292"/>
                    <a:pt x="1599" y="1324"/>
                    <a:pt x="1686" y="1324"/>
                  </a:cubicBezTo>
                  <a:cubicBezTo>
                    <a:pt x="1773" y="1324"/>
                    <a:pt x="1859" y="1292"/>
                    <a:pt x="1922" y="1229"/>
                  </a:cubicBezTo>
                  <a:cubicBezTo>
                    <a:pt x="2048" y="1135"/>
                    <a:pt x="2048" y="883"/>
                    <a:pt x="1922" y="757"/>
                  </a:cubicBezTo>
                  <a:lnTo>
                    <a:pt x="1261" y="95"/>
                  </a:lnTo>
                  <a:cubicBezTo>
                    <a:pt x="1198" y="32"/>
                    <a:pt x="1103" y="1"/>
                    <a:pt x="10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86"/>
            <p:cNvSpPr/>
            <p:nvPr/>
          </p:nvSpPr>
          <p:spPr>
            <a:xfrm>
              <a:off x="-33645475" y="3228075"/>
              <a:ext cx="206375" cy="153600"/>
            </a:xfrm>
            <a:custGeom>
              <a:avLst/>
              <a:gdLst/>
              <a:ahLst/>
              <a:cxnLst/>
              <a:rect l="l" t="t" r="r" b="b"/>
              <a:pathLst>
                <a:path w="8255" h="6144" extrusionOk="0">
                  <a:moveTo>
                    <a:pt x="4191" y="0"/>
                  </a:moveTo>
                  <a:cubicBezTo>
                    <a:pt x="2300" y="0"/>
                    <a:pt x="757" y="1544"/>
                    <a:pt x="757" y="3434"/>
                  </a:cubicBezTo>
                  <a:lnTo>
                    <a:pt x="757" y="3529"/>
                  </a:lnTo>
                  <a:cubicBezTo>
                    <a:pt x="347" y="3686"/>
                    <a:pt x="95" y="4033"/>
                    <a:pt x="95" y="4474"/>
                  </a:cubicBezTo>
                  <a:lnTo>
                    <a:pt x="95" y="5135"/>
                  </a:lnTo>
                  <a:cubicBezTo>
                    <a:pt x="1" y="5671"/>
                    <a:pt x="473" y="6143"/>
                    <a:pt x="1009" y="6143"/>
                  </a:cubicBezTo>
                  <a:cubicBezTo>
                    <a:pt x="1135" y="6143"/>
                    <a:pt x="1261" y="6112"/>
                    <a:pt x="1387" y="6080"/>
                  </a:cubicBezTo>
                  <a:lnTo>
                    <a:pt x="1387" y="3403"/>
                  </a:lnTo>
                  <a:cubicBezTo>
                    <a:pt x="1387" y="1890"/>
                    <a:pt x="2647" y="630"/>
                    <a:pt x="4128" y="630"/>
                  </a:cubicBezTo>
                  <a:cubicBezTo>
                    <a:pt x="5640" y="630"/>
                    <a:pt x="6900" y="1890"/>
                    <a:pt x="6900" y="3403"/>
                  </a:cubicBezTo>
                  <a:lnTo>
                    <a:pt x="6900" y="6080"/>
                  </a:lnTo>
                  <a:cubicBezTo>
                    <a:pt x="6995" y="6112"/>
                    <a:pt x="7121" y="6143"/>
                    <a:pt x="7247" y="6143"/>
                  </a:cubicBezTo>
                  <a:cubicBezTo>
                    <a:pt x="7782" y="6143"/>
                    <a:pt x="8255" y="5671"/>
                    <a:pt x="8255" y="5135"/>
                  </a:cubicBezTo>
                  <a:lnTo>
                    <a:pt x="8255" y="4474"/>
                  </a:lnTo>
                  <a:cubicBezTo>
                    <a:pt x="8255" y="4033"/>
                    <a:pt x="8003" y="3623"/>
                    <a:pt x="7593" y="3529"/>
                  </a:cubicBezTo>
                  <a:lnTo>
                    <a:pt x="7593" y="3434"/>
                  </a:lnTo>
                  <a:cubicBezTo>
                    <a:pt x="7593" y="1544"/>
                    <a:pt x="6050" y="0"/>
                    <a:pt x="41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86"/>
            <p:cNvSpPr/>
            <p:nvPr/>
          </p:nvSpPr>
          <p:spPr>
            <a:xfrm>
              <a:off x="-33593500" y="3279250"/>
              <a:ext cx="104775" cy="52275"/>
            </a:xfrm>
            <a:custGeom>
              <a:avLst/>
              <a:gdLst/>
              <a:ahLst/>
              <a:cxnLst/>
              <a:rect l="l" t="t" r="r" b="b"/>
              <a:pathLst>
                <a:path w="4191" h="2091" extrusionOk="0">
                  <a:moveTo>
                    <a:pt x="1734" y="1"/>
                  </a:moveTo>
                  <a:cubicBezTo>
                    <a:pt x="789" y="1"/>
                    <a:pt x="1" y="757"/>
                    <a:pt x="1" y="1702"/>
                  </a:cubicBezTo>
                  <a:lnTo>
                    <a:pt x="1" y="2049"/>
                  </a:lnTo>
                  <a:lnTo>
                    <a:pt x="1230" y="2049"/>
                  </a:lnTo>
                  <a:cubicBezTo>
                    <a:pt x="1545" y="2049"/>
                    <a:pt x="1891" y="2049"/>
                    <a:pt x="2017" y="1986"/>
                  </a:cubicBezTo>
                  <a:cubicBezTo>
                    <a:pt x="2049" y="1954"/>
                    <a:pt x="2080" y="1828"/>
                    <a:pt x="2080" y="1734"/>
                  </a:cubicBezTo>
                  <a:cubicBezTo>
                    <a:pt x="2080" y="1545"/>
                    <a:pt x="2238" y="1387"/>
                    <a:pt x="2458" y="1387"/>
                  </a:cubicBezTo>
                  <a:cubicBezTo>
                    <a:pt x="2647" y="1387"/>
                    <a:pt x="2805" y="1545"/>
                    <a:pt x="2805" y="1734"/>
                  </a:cubicBezTo>
                  <a:cubicBezTo>
                    <a:pt x="2805" y="1828"/>
                    <a:pt x="2805" y="1954"/>
                    <a:pt x="2868" y="1986"/>
                  </a:cubicBezTo>
                  <a:cubicBezTo>
                    <a:pt x="2942" y="2059"/>
                    <a:pt x="3091" y="2090"/>
                    <a:pt x="3266" y="2090"/>
                  </a:cubicBezTo>
                  <a:cubicBezTo>
                    <a:pt x="3389" y="2090"/>
                    <a:pt x="3525" y="2075"/>
                    <a:pt x="3656" y="2049"/>
                  </a:cubicBezTo>
                  <a:lnTo>
                    <a:pt x="4191" y="2049"/>
                  </a:lnTo>
                  <a:lnTo>
                    <a:pt x="4191" y="1702"/>
                  </a:lnTo>
                  <a:lnTo>
                    <a:pt x="4128" y="1702"/>
                  </a:lnTo>
                  <a:cubicBezTo>
                    <a:pt x="4128" y="757"/>
                    <a:pt x="3340"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86"/>
            <p:cNvSpPr/>
            <p:nvPr/>
          </p:nvSpPr>
          <p:spPr>
            <a:xfrm>
              <a:off x="-33593500" y="3341475"/>
              <a:ext cx="104775" cy="74075"/>
            </a:xfrm>
            <a:custGeom>
              <a:avLst/>
              <a:gdLst/>
              <a:ahLst/>
              <a:cxnLst/>
              <a:rect l="l" t="t" r="r" b="b"/>
              <a:pathLst>
                <a:path w="4191" h="2963" extrusionOk="0">
                  <a:moveTo>
                    <a:pt x="2395" y="1"/>
                  </a:moveTo>
                  <a:cubicBezTo>
                    <a:pt x="2080" y="253"/>
                    <a:pt x="1671" y="253"/>
                    <a:pt x="1230" y="253"/>
                  </a:cubicBezTo>
                  <a:lnTo>
                    <a:pt x="1" y="253"/>
                  </a:lnTo>
                  <a:lnTo>
                    <a:pt x="1" y="914"/>
                  </a:lnTo>
                  <a:cubicBezTo>
                    <a:pt x="1" y="2049"/>
                    <a:pt x="946" y="2962"/>
                    <a:pt x="2112" y="2962"/>
                  </a:cubicBezTo>
                  <a:cubicBezTo>
                    <a:pt x="3246" y="2962"/>
                    <a:pt x="4191" y="2049"/>
                    <a:pt x="4191" y="914"/>
                  </a:cubicBezTo>
                  <a:lnTo>
                    <a:pt x="4191" y="253"/>
                  </a:lnTo>
                  <a:lnTo>
                    <a:pt x="3466" y="253"/>
                  </a:lnTo>
                  <a:cubicBezTo>
                    <a:pt x="3088" y="253"/>
                    <a:pt x="2679"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86"/>
            <p:cNvSpPr/>
            <p:nvPr/>
          </p:nvSpPr>
          <p:spPr>
            <a:xfrm>
              <a:off x="-33455650" y="3381650"/>
              <a:ext cx="104775" cy="52250"/>
            </a:xfrm>
            <a:custGeom>
              <a:avLst/>
              <a:gdLst/>
              <a:ahLst/>
              <a:cxnLst/>
              <a:rect l="l" t="t" r="r" b="b"/>
              <a:pathLst>
                <a:path w="4191" h="2090" extrusionOk="0">
                  <a:moveTo>
                    <a:pt x="1702" y="0"/>
                  </a:moveTo>
                  <a:cubicBezTo>
                    <a:pt x="756" y="0"/>
                    <a:pt x="0" y="757"/>
                    <a:pt x="0" y="1702"/>
                  </a:cubicBezTo>
                  <a:lnTo>
                    <a:pt x="0" y="2048"/>
                  </a:lnTo>
                  <a:lnTo>
                    <a:pt x="1229" y="2048"/>
                  </a:lnTo>
                  <a:cubicBezTo>
                    <a:pt x="1544" y="2048"/>
                    <a:pt x="1891" y="2048"/>
                    <a:pt x="2017" y="1985"/>
                  </a:cubicBezTo>
                  <a:cubicBezTo>
                    <a:pt x="2048" y="1954"/>
                    <a:pt x="2080" y="1828"/>
                    <a:pt x="2080" y="1733"/>
                  </a:cubicBezTo>
                  <a:cubicBezTo>
                    <a:pt x="2080" y="1544"/>
                    <a:pt x="2237" y="1387"/>
                    <a:pt x="2458" y="1387"/>
                  </a:cubicBezTo>
                  <a:cubicBezTo>
                    <a:pt x="2647" y="1387"/>
                    <a:pt x="2804" y="1544"/>
                    <a:pt x="2804" y="1733"/>
                  </a:cubicBezTo>
                  <a:cubicBezTo>
                    <a:pt x="2804" y="1828"/>
                    <a:pt x="2804" y="1954"/>
                    <a:pt x="2867" y="1985"/>
                  </a:cubicBezTo>
                  <a:cubicBezTo>
                    <a:pt x="2941" y="2059"/>
                    <a:pt x="3091" y="2090"/>
                    <a:pt x="3265" y="2090"/>
                  </a:cubicBezTo>
                  <a:cubicBezTo>
                    <a:pt x="3388" y="2090"/>
                    <a:pt x="3524" y="2074"/>
                    <a:pt x="3655" y="2048"/>
                  </a:cubicBezTo>
                  <a:lnTo>
                    <a:pt x="4190" y="2048"/>
                  </a:lnTo>
                  <a:lnTo>
                    <a:pt x="4190" y="1702"/>
                  </a:lnTo>
                  <a:cubicBezTo>
                    <a:pt x="4096" y="757"/>
                    <a:pt x="3308" y="0"/>
                    <a:pt x="23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86"/>
            <p:cNvSpPr/>
            <p:nvPr/>
          </p:nvSpPr>
          <p:spPr>
            <a:xfrm>
              <a:off x="-33456450" y="3443875"/>
              <a:ext cx="102425" cy="74850"/>
            </a:xfrm>
            <a:custGeom>
              <a:avLst/>
              <a:gdLst/>
              <a:ahLst/>
              <a:cxnLst/>
              <a:rect l="l" t="t" r="r" b="b"/>
              <a:pathLst>
                <a:path w="4097" h="2994" extrusionOk="0">
                  <a:moveTo>
                    <a:pt x="2395" y="0"/>
                  </a:moveTo>
                  <a:cubicBezTo>
                    <a:pt x="2080" y="252"/>
                    <a:pt x="1639" y="252"/>
                    <a:pt x="1230" y="252"/>
                  </a:cubicBezTo>
                  <a:lnTo>
                    <a:pt x="1" y="252"/>
                  </a:lnTo>
                  <a:lnTo>
                    <a:pt x="1" y="914"/>
                  </a:lnTo>
                  <a:cubicBezTo>
                    <a:pt x="1" y="2048"/>
                    <a:pt x="914" y="2993"/>
                    <a:pt x="2049" y="2993"/>
                  </a:cubicBezTo>
                  <a:cubicBezTo>
                    <a:pt x="3183" y="2993"/>
                    <a:pt x="4096" y="2048"/>
                    <a:pt x="4096" y="914"/>
                  </a:cubicBezTo>
                  <a:lnTo>
                    <a:pt x="4096" y="252"/>
                  </a:lnTo>
                  <a:lnTo>
                    <a:pt x="3435" y="252"/>
                  </a:lnTo>
                  <a:cubicBezTo>
                    <a:pt x="3025" y="252"/>
                    <a:pt x="2679" y="189"/>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97" name="Google Shape;7697;p86"/>
          <p:cNvGrpSpPr/>
          <p:nvPr/>
        </p:nvGrpSpPr>
        <p:grpSpPr>
          <a:xfrm>
            <a:off x="3513606" y="1821116"/>
            <a:ext cx="355526" cy="354586"/>
            <a:chOff x="-33646250" y="3586425"/>
            <a:chExt cx="293000" cy="292225"/>
          </a:xfrm>
        </p:grpSpPr>
        <p:sp>
          <p:nvSpPr>
            <p:cNvPr id="7698" name="Google Shape;7698;p86"/>
            <p:cNvSpPr/>
            <p:nvPr/>
          </p:nvSpPr>
          <p:spPr>
            <a:xfrm>
              <a:off x="-33646250" y="3739225"/>
              <a:ext cx="141775" cy="139425"/>
            </a:xfrm>
            <a:custGeom>
              <a:avLst/>
              <a:gdLst/>
              <a:ahLst/>
              <a:cxnLst/>
              <a:rect l="l" t="t" r="r" b="b"/>
              <a:pathLst>
                <a:path w="5671" h="5577" extrusionOk="0">
                  <a:moveTo>
                    <a:pt x="4190" y="1"/>
                  </a:moveTo>
                  <a:cubicBezTo>
                    <a:pt x="4001" y="316"/>
                    <a:pt x="3970" y="725"/>
                    <a:pt x="4127" y="1040"/>
                  </a:cubicBezTo>
                  <a:lnTo>
                    <a:pt x="3497" y="1670"/>
                  </a:lnTo>
                  <a:cubicBezTo>
                    <a:pt x="3345" y="1589"/>
                    <a:pt x="3194" y="1550"/>
                    <a:pt x="3047" y="1550"/>
                  </a:cubicBezTo>
                  <a:cubicBezTo>
                    <a:pt x="2797" y="1550"/>
                    <a:pt x="2561" y="1661"/>
                    <a:pt x="2363" y="1859"/>
                  </a:cubicBezTo>
                  <a:lnTo>
                    <a:pt x="378" y="3813"/>
                  </a:lnTo>
                  <a:cubicBezTo>
                    <a:pt x="0" y="4222"/>
                    <a:pt x="0" y="4884"/>
                    <a:pt x="378" y="5293"/>
                  </a:cubicBezTo>
                  <a:cubicBezTo>
                    <a:pt x="583" y="5482"/>
                    <a:pt x="851" y="5577"/>
                    <a:pt x="1115" y="5577"/>
                  </a:cubicBezTo>
                  <a:cubicBezTo>
                    <a:pt x="1378" y="5577"/>
                    <a:pt x="1638" y="5482"/>
                    <a:pt x="1827" y="5293"/>
                  </a:cubicBezTo>
                  <a:lnTo>
                    <a:pt x="3812" y="3309"/>
                  </a:lnTo>
                  <a:cubicBezTo>
                    <a:pt x="4096" y="3025"/>
                    <a:pt x="4190" y="2553"/>
                    <a:pt x="4001" y="2143"/>
                  </a:cubicBezTo>
                  <a:lnTo>
                    <a:pt x="4631" y="1513"/>
                  </a:lnTo>
                  <a:cubicBezTo>
                    <a:pt x="4789" y="1576"/>
                    <a:pt x="4915" y="1607"/>
                    <a:pt x="5072" y="1607"/>
                  </a:cubicBezTo>
                  <a:cubicBezTo>
                    <a:pt x="5261" y="1607"/>
                    <a:pt x="5450" y="1544"/>
                    <a:pt x="5671" y="1418"/>
                  </a:cubicBezTo>
                  <a:cubicBezTo>
                    <a:pt x="5041" y="1040"/>
                    <a:pt x="4568" y="568"/>
                    <a:pt x="41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86"/>
            <p:cNvSpPr/>
            <p:nvPr/>
          </p:nvSpPr>
          <p:spPr>
            <a:xfrm>
              <a:off x="-33541500" y="3586425"/>
              <a:ext cx="188250" cy="187475"/>
            </a:xfrm>
            <a:custGeom>
              <a:avLst/>
              <a:gdLst/>
              <a:ahLst/>
              <a:cxnLst/>
              <a:rect l="l" t="t" r="r" b="b"/>
              <a:pathLst>
                <a:path w="7530" h="7499" extrusionOk="0">
                  <a:moveTo>
                    <a:pt x="3718" y="1387"/>
                  </a:moveTo>
                  <a:cubicBezTo>
                    <a:pt x="4253" y="1387"/>
                    <a:pt x="4726" y="1859"/>
                    <a:pt x="4726" y="2427"/>
                  </a:cubicBezTo>
                  <a:cubicBezTo>
                    <a:pt x="4789" y="2805"/>
                    <a:pt x="4505" y="3214"/>
                    <a:pt x="4096" y="3372"/>
                  </a:cubicBezTo>
                  <a:lnTo>
                    <a:pt x="4096" y="3750"/>
                  </a:lnTo>
                  <a:cubicBezTo>
                    <a:pt x="4096" y="3939"/>
                    <a:pt x="3938" y="4096"/>
                    <a:pt x="3749" y="4096"/>
                  </a:cubicBezTo>
                  <a:cubicBezTo>
                    <a:pt x="3560" y="4096"/>
                    <a:pt x="3403" y="3939"/>
                    <a:pt x="3403" y="3750"/>
                  </a:cubicBezTo>
                  <a:lnTo>
                    <a:pt x="3403" y="3372"/>
                  </a:lnTo>
                  <a:cubicBezTo>
                    <a:pt x="3403" y="3088"/>
                    <a:pt x="3592" y="2805"/>
                    <a:pt x="3875" y="2742"/>
                  </a:cubicBezTo>
                  <a:cubicBezTo>
                    <a:pt x="4001" y="2679"/>
                    <a:pt x="4096" y="2521"/>
                    <a:pt x="4096" y="2427"/>
                  </a:cubicBezTo>
                  <a:cubicBezTo>
                    <a:pt x="4096" y="2206"/>
                    <a:pt x="3938" y="2049"/>
                    <a:pt x="3749" y="2049"/>
                  </a:cubicBezTo>
                  <a:cubicBezTo>
                    <a:pt x="3560" y="2049"/>
                    <a:pt x="3403" y="2206"/>
                    <a:pt x="3403" y="2427"/>
                  </a:cubicBezTo>
                  <a:cubicBezTo>
                    <a:pt x="3403" y="2616"/>
                    <a:pt x="3245" y="2773"/>
                    <a:pt x="3056" y="2773"/>
                  </a:cubicBezTo>
                  <a:cubicBezTo>
                    <a:pt x="2836" y="2773"/>
                    <a:pt x="2678" y="2616"/>
                    <a:pt x="2678" y="2427"/>
                  </a:cubicBezTo>
                  <a:cubicBezTo>
                    <a:pt x="2678" y="1859"/>
                    <a:pt x="3151" y="1387"/>
                    <a:pt x="3718" y="1387"/>
                  </a:cubicBezTo>
                  <a:close/>
                  <a:moveTo>
                    <a:pt x="3749" y="4726"/>
                  </a:moveTo>
                  <a:cubicBezTo>
                    <a:pt x="3938" y="4726"/>
                    <a:pt x="4096" y="4884"/>
                    <a:pt x="4096" y="5104"/>
                  </a:cubicBezTo>
                  <a:cubicBezTo>
                    <a:pt x="4096" y="5294"/>
                    <a:pt x="3938" y="5451"/>
                    <a:pt x="3749" y="5451"/>
                  </a:cubicBezTo>
                  <a:cubicBezTo>
                    <a:pt x="3560" y="5451"/>
                    <a:pt x="3403" y="5294"/>
                    <a:pt x="3403" y="5104"/>
                  </a:cubicBezTo>
                  <a:cubicBezTo>
                    <a:pt x="3403" y="4884"/>
                    <a:pt x="3560" y="4726"/>
                    <a:pt x="3749" y="4726"/>
                  </a:cubicBezTo>
                  <a:close/>
                  <a:moveTo>
                    <a:pt x="3749" y="1"/>
                  </a:moveTo>
                  <a:cubicBezTo>
                    <a:pt x="1670" y="1"/>
                    <a:pt x="0" y="1702"/>
                    <a:pt x="0" y="3750"/>
                  </a:cubicBezTo>
                  <a:cubicBezTo>
                    <a:pt x="0" y="5829"/>
                    <a:pt x="1702" y="7499"/>
                    <a:pt x="3749" y="7499"/>
                  </a:cubicBezTo>
                  <a:cubicBezTo>
                    <a:pt x="5829" y="7499"/>
                    <a:pt x="7498" y="5798"/>
                    <a:pt x="7498" y="3750"/>
                  </a:cubicBezTo>
                  <a:cubicBezTo>
                    <a:pt x="7530" y="1670"/>
                    <a:pt x="5829" y="1"/>
                    <a:pt x="37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00" name="Google Shape;7700;p86"/>
          <p:cNvGrpSpPr/>
          <p:nvPr/>
        </p:nvGrpSpPr>
        <p:grpSpPr>
          <a:xfrm>
            <a:off x="3514076" y="2255969"/>
            <a:ext cx="354586" cy="355557"/>
            <a:chOff x="-33645475" y="3944800"/>
            <a:chExt cx="292225" cy="293025"/>
          </a:xfrm>
        </p:grpSpPr>
        <p:sp>
          <p:nvSpPr>
            <p:cNvPr id="7701" name="Google Shape;7701;p86"/>
            <p:cNvSpPr/>
            <p:nvPr/>
          </p:nvSpPr>
          <p:spPr>
            <a:xfrm>
              <a:off x="-33549375" y="3944800"/>
              <a:ext cx="98475" cy="70900"/>
            </a:xfrm>
            <a:custGeom>
              <a:avLst/>
              <a:gdLst/>
              <a:ahLst/>
              <a:cxnLst/>
              <a:rect l="l" t="t" r="r" b="b"/>
              <a:pathLst>
                <a:path w="3939" h="2836" extrusionOk="0">
                  <a:moveTo>
                    <a:pt x="1985" y="0"/>
                  </a:moveTo>
                  <a:cubicBezTo>
                    <a:pt x="1260" y="0"/>
                    <a:pt x="473" y="946"/>
                    <a:pt x="0" y="2521"/>
                  </a:cubicBezTo>
                  <a:cubicBezTo>
                    <a:pt x="158" y="2615"/>
                    <a:pt x="284" y="2710"/>
                    <a:pt x="410" y="2836"/>
                  </a:cubicBezTo>
                  <a:cubicBezTo>
                    <a:pt x="914" y="2773"/>
                    <a:pt x="1481" y="2773"/>
                    <a:pt x="1985" y="2773"/>
                  </a:cubicBezTo>
                  <a:cubicBezTo>
                    <a:pt x="2489" y="2773"/>
                    <a:pt x="3056" y="2804"/>
                    <a:pt x="3560" y="2836"/>
                  </a:cubicBezTo>
                  <a:cubicBezTo>
                    <a:pt x="3623" y="2678"/>
                    <a:pt x="3781" y="2584"/>
                    <a:pt x="3938" y="2521"/>
                  </a:cubicBezTo>
                  <a:cubicBezTo>
                    <a:pt x="3529" y="946"/>
                    <a:pt x="2741"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86"/>
            <p:cNvSpPr/>
            <p:nvPr/>
          </p:nvSpPr>
          <p:spPr>
            <a:xfrm>
              <a:off x="-33645475" y="4041675"/>
              <a:ext cx="70900" cy="98475"/>
            </a:xfrm>
            <a:custGeom>
              <a:avLst/>
              <a:gdLst/>
              <a:ahLst/>
              <a:cxnLst/>
              <a:rect l="l" t="t" r="r" b="b"/>
              <a:pathLst>
                <a:path w="2836" h="3939" extrusionOk="0">
                  <a:moveTo>
                    <a:pt x="2521" y="0"/>
                  </a:moveTo>
                  <a:cubicBezTo>
                    <a:pt x="946" y="473"/>
                    <a:pt x="32" y="1229"/>
                    <a:pt x="32" y="1954"/>
                  </a:cubicBezTo>
                  <a:cubicBezTo>
                    <a:pt x="1" y="2710"/>
                    <a:pt x="946" y="3466"/>
                    <a:pt x="2521" y="3939"/>
                  </a:cubicBezTo>
                  <a:cubicBezTo>
                    <a:pt x="2584" y="3781"/>
                    <a:pt x="2710" y="3655"/>
                    <a:pt x="2836" y="3529"/>
                  </a:cubicBezTo>
                  <a:cubicBezTo>
                    <a:pt x="2773" y="3025"/>
                    <a:pt x="2773" y="2521"/>
                    <a:pt x="2773" y="1954"/>
                  </a:cubicBezTo>
                  <a:cubicBezTo>
                    <a:pt x="2773" y="1418"/>
                    <a:pt x="2805" y="914"/>
                    <a:pt x="2836" y="379"/>
                  </a:cubicBezTo>
                  <a:cubicBezTo>
                    <a:pt x="2679" y="316"/>
                    <a:pt x="2553" y="158"/>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86"/>
            <p:cNvSpPr/>
            <p:nvPr/>
          </p:nvSpPr>
          <p:spPr>
            <a:xfrm>
              <a:off x="-33424150" y="4042450"/>
              <a:ext cx="70900" cy="52025"/>
            </a:xfrm>
            <a:custGeom>
              <a:avLst/>
              <a:gdLst/>
              <a:ahLst/>
              <a:cxnLst/>
              <a:rect l="l" t="t" r="r" b="b"/>
              <a:pathLst>
                <a:path w="2836" h="2081" extrusionOk="0">
                  <a:moveTo>
                    <a:pt x="316" y="1"/>
                  </a:moveTo>
                  <a:cubicBezTo>
                    <a:pt x="253" y="159"/>
                    <a:pt x="127" y="285"/>
                    <a:pt x="1" y="379"/>
                  </a:cubicBezTo>
                  <a:cubicBezTo>
                    <a:pt x="32" y="600"/>
                    <a:pt x="32" y="789"/>
                    <a:pt x="32" y="978"/>
                  </a:cubicBezTo>
                  <a:cubicBezTo>
                    <a:pt x="158" y="978"/>
                    <a:pt x="284" y="946"/>
                    <a:pt x="442" y="946"/>
                  </a:cubicBezTo>
                  <a:cubicBezTo>
                    <a:pt x="1387" y="946"/>
                    <a:pt x="2237" y="1387"/>
                    <a:pt x="2804" y="2080"/>
                  </a:cubicBezTo>
                  <a:lnTo>
                    <a:pt x="2804" y="1954"/>
                  </a:lnTo>
                  <a:cubicBezTo>
                    <a:pt x="2836" y="1230"/>
                    <a:pt x="1891" y="474"/>
                    <a:pt x="3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86"/>
            <p:cNvSpPr/>
            <p:nvPr/>
          </p:nvSpPr>
          <p:spPr>
            <a:xfrm>
              <a:off x="-33549375" y="4165325"/>
              <a:ext cx="86650" cy="70925"/>
            </a:xfrm>
            <a:custGeom>
              <a:avLst/>
              <a:gdLst/>
              <a:ahLst/>
              <a:cxnLst/>
              <a:rect l="l" t="t" r="r" b="b"/>
              <a:pathLst>
                <a:path w="3466" h="2837" extrusionOk="0">
                  <a:moveTo>
                    <a:pt x="410" y="1"/>
                  </a:moveTo>
                  <a:cubicBezTo>
                    <a:pt x="315" y="158"/>
                    <a:pt x="158" y="284"/>
                    <a:pt x="0" y="316"/>
                  </a:cubicBezTo>
                  <a:cubicBezTo>
                    <a:pt x="473" y="1891"/>
                    <a:pt x="1260" y="2836"/>
                    <a:pt x="1985" y="2836"/>
                  </a:cubicBezTo>
                  <a:cubicBezTo>
                    <a:pt x="2489" y="2836"/>
                    <a:pt x="3056" y="2364"/>
                    <a:pt x="3466" y="1544"/>
                  </a:cubicBezTo>
                  <a:lnTo>
                    <a:pt x="3119" y="1072"/>
                  </a:lnTo>
                  <a:cubicBezTo>
                    <a:pt x="2836" y="851"/>
                    <a:pt x="2678" y="473"/>
                    <a:pt x="2521" y="95"/>
                  </a:cubicBezTo>
                  <a:lnTo>
                    <a:pt x="1985" y="95"/>
                  </a:lnTo>
                  <a:cubicBezTo>
                    <a:pt x="1418" y="95"/>
                    <a:pt x="882" y="64"/>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86"/>
            <p:cNvSpPr/>
            <p:nvPr/>
          </p:nvSpPr>
          <p:spPr>
            <a:xfrm>
              <a:off x="-33558825" y="4030650"/>
              <a:ext cx="118950" cy="120525"/>
            </a:xfrm>
            <a:custGeom>
              <a:avLst/>
              <a:gdLst/>
              <a:ahLst/>
              <a:cxnLst/>
              <a:rect l="l" t="t" r="r" b="b"/>
              <a:pathLst>
                <a:path w="4758" h="4821" extrusionOk="0">
                  <a:moveTo>
                    <a:pt x="2395" y="0"/>
                  </a:moveTo>
                  <a:cubicBezTo>
                    <a:pt x="1922" y="0"/>
                    <a:pt x="1418" y="32"/>
                    <a:pt x="1008" y="95"/>
                  </a:cubicBezTo>
                  <a:cubicBezTo>
                    <a:pt x="977" y="599"/>
                    <a:pt x="599" y="977"/>
                    <a:pt x="63" y="1040"/>
                  </a:cubicBezTo>
                  <a:cubicBezTo>
                    <a:pt x="32" y="1450"/>
                    <a:pt x="0" y="1922"/>
                    <a:pt x="0" y="2395"/>
                  </a:cubicBezTo>
                  <a:cubicBezTo>
                    <a:pt x="0" y="2867"/>
                    <a:pt x="32" y="3340"/>
                    <a:pt x="63" y="3781"/>
                  </a:cubicBezTo>
                  <a:cubicBezTo>
                    <a:pt x="599" y="3812"/>
                    <a:pt x="977" y="4222"/>
                    <a:pt x="1008" y="4726"/>
                  </a:cubicBezTo>
                  <a:cubicBezTo>
                    <a:pt x="1449" y="4758"/>
                    <a:pt x="1922" y="4821"/>
                    <a:pt x="2395" y="4821"/>
                  </a:cubicBezTo>
                  <a:lnTo>
                    <a:pt x="2804" y="4821"/>
                  </a:lnTo>
                  <a:cubicBezTo>
                    <a:pt x="2804" y="4695"/>
                    <a:pt x="2741" y="4569"/>
                    <a:pt x="2741" y="4506"/>
                  </a:cubicBezTo>
                  <a:cubicBezTo>
                    <a:pt x="2741" y="3151"/>
                    <a:pt x="3592" y="2017"/>
                    <a:pt x="4757" y="1576"/>
                  </a:cubicBezTo>
                  <a:cubicBezTo>
                    <a:pt x="4757" y="1387"/>
                    <a:pt x="4726" y="1229"/>
                    <a:pt x="4726" y="1040"/>
                  </a:cubicBezTo>
                  <a:cubicBezTo>
                    <a:pt x="4222" y="977"/>
                    <a:pt x="3812" y="599"/>
                    <a:pt x="3781" y="95"/>
                  </a:cubicBezTo>
                  <a:cubicBezTo>
                    <a:pt x="3340" y="32"/>
                    <a:pt x="2867"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86"/>
            <p:cNvSpPr/>
            <p:nvPr/>
          </p:nvSpPr>
          <p:spPr>
            <a:xfrm>
              <a:off x="-33639950" y="4129900"/>
              <a:ext cx="100825" cy="100825"/>
            </a:xfrm>
            <a:custGeom>
              <a:avLst/>
              <a:gdLst/>
              <a:ahLst/>
              <a:cxnLst/>
              <a:rect l="l" t="t" r="r" b="b"/>
              <a:pathLst>
                <a:path w="4033" h="4033" extrusionOk="0">
                  <a:moveTo>
                    <a:pt x="0" y="0"/>
                  </a:moveTo>
                  <a:lnTo>
                    <a:pt x="0" y="0"/>
                  </a:lnTo>
                  <a:cubicBezTo>
                    <a:pt x="567" y="1953"/>
                    <a:pt x="2111" y="3466"/>
                    <a:pt x="4033" y="4033"/>
                  </a:cubicBezTo>
                  <a:cubicBezTo>
                    <a:pt x="3592" y="3466"/>
                    <a:pt x="3245" y="2741"/>
                    <a:pt x="2962" y="1827"/>
                  </a:cubicBezTo>
                  <a:cubicBezTo>
                    <a:pt x="2584" y="1733"/>
                    <a:pt x="2300" y="1481"/>
                    <a:pt x="2206" y="1071"/>
                  </a:cubicBezTo>
                  <a:cubicBezTo>
                    <a:pt x="1323" y="851"/>
                    <a:pt x="567" y="44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86"/>
            <p:cNvSpPr/>
            <p:nvPr/>
          </p:nvSpPr>
          <p:spPr>
            <a:xfrm>
              <a:off x="-33459600" y="3951875"/>
              <a:ext cx="100850" cy="100075"/>
            </a:xfrm>
            <a:custGeom>
              <a:avLst/>
              <a:gdLst/>
              <a:ahLst/>
              <a:cxnLst/>
              <a:rect l="l" t="t" r="r" b="b"/>
              <a:pathLst>
                <a:path w="4034" h="4003" extrusionOk="0">
                  <a:moveTo>
                    <a:pt x="1" y="1"/>
                  </a:moveTo>
                  <a:lnTo>
                    <a:pt x="1" y="1"/>
                  </a:lnTo>
                  <a:cubicBezTo>
                    <a:pt x="442" y="537"/>
                    <a:pt x="788" y="1293"/>
                    <a:pt x="1072" y="2206"/>
                  </a:cubicBezTo>
                  <a:cubicBezTo>
                    <a:pt x="1419" y="2238"/>
                    <a:pt x="1734" y="2553"/>
                    <a:pt x="1828" y="2962"/>
                  </a:cubicBezTo>
                  <a:cubicBezTo>
                    <a:pt x="2710" y="3183"/>
                    <a:pt x="3466" y="3592"/>
                    <a:pt x="4033" y="4002"/>
                  </a:cubicBezTo>
                  <a:cubicBezTo>
                    <a:pt x="3466" y="2080"/>
                    <a:pt x="1923" y="53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86"/>
            <p:cNvSpPr/>
            <p:nvPr/>
          </p:nvSpPr>
          <p:spPr>
            <a:xfrm>
              <a:off x="-33639950" y="3951100"/>
              <a:ext cx="100825" cy="100050"/>
            </a:xfrm>
            <a:custGeom>
              <a:avLst/>
              <a:gdLst/>
              <a:ahLst/>
              <a:cxnLst/>
              <a:rect l="l" t="t" r="r" b="b"/>
              <a:pathLst>
                <a:path w="4033" h="4002" extrusionOk="0">
                  <a:moveTo>
                    <a:pt x="4033" y="0"/>
                  </a:moveTo>
                  <a:lnTo>
                    <a:pt x="4033" y="0"/>
                  </a:lnTo>
                  <a:cubicBezTo>
                    <a:pt x="2111" y="536"/>
                    <a:pt x="567" y="2080"/>
                    <a:pt x="0" y="4002"/>
                  </a:cubicBezTo>
                  <a:cubicBezTo>
                    <a:pt x="567" y="3592"/>
                    <a:pt x="1323" y="3214"/>
                    <a:pt x="2206" y="2962"/>
                  </a:cubicBezTo>
                  <a:cubicBezTo>
                    <a:pt x="2300" y="2552"/>
                    <a:pt x="2615" y="2269"/>
                    <a:pt x="2962" y="2206"/>
                  </a:cubicBezTo>
                  <a:cubicBezTo>
                    <a:pt x="3214" y="1292"/>
                    <a:pt x="3592" y="505"/>
                    <a:pt x="4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86"/>
            <p:cNvSpPr/>
            <p:nvPr/>
          </p:nvSpPr>
          <p:spPr>
            <a:xfrm>
              <a:off x="-33472975" y="4082625"/>
              <a:ext cx="119725" cy="155200"/>
            </a:xfrm>
            <a:custGeom>
              <a:avLst/>
              <a:gdLst/>
              <a:ahLst/>
              <a:cxnLst/>
              <a:rect l="l" t="t" r="r" b="b"/>
              <a:pathLst>
                <a:path w="4789" h="6208" extrusionOk="0">
                  <a:moveTo>
                    <a:pt x="2395" y="1355"/>
                  </a:moveTo>
                  <a:cubicBezTo>
                    <a:pt x="2930" y="1355"/>
                    <a:pt x="3403" y="1828"/>
                    <a:pt x="3403" y="2364"/>
                  </a:cubicBezTo>
                  <a:cubicBezTo>
                    <a:pt x="3403" y="2962"/>
                    <a:pt x="2930" y="3403"/>
                    <a:pt x="2395" y="3403"/>
                  </a:cubicBezTo>
                  <a:cubicBezTo>
                    <a:pt x="1827" y="3403"/>
                    <a:pt x="1355" y="2931"/>
                    <a:pt x="1355" y="2364"/>
                  </a:cubicBezTo>
                  <a:cubicBezTo>
                    <a:pt x="1355" y="1828"/>
                    <a:pt x="1827" y="1355"/>
                    <a:pt x="2395" y="1355"/>
                  </a:cubicBezTo>
                  <a:close/>
                  <a:moveTo>
                    <a:pt x="2395" y="1"/>
                  </a:moveTo>
                  <a:cubicBezTo>
                    <a:pt x="1040" y="1"/>
                    <a:pt x="0" y="1072"/>
                    <a:pt x="0" y="2427"/>
                  </a:cubicBezTo>
                  <a:cubicBezTo>
                    <a:pt x="0" y="2994"/>
                    <a:pt x="221" y="3592"/>
                    <a:pt x="630" y="4002"/>
                  </a:cubicBezTo>
                  <a:lnTo>
                    <a:pt x="2111" y="6050"/>
                  </a:lnTo>
                  <a:cubicBezTo>
                    <a:pt x="2206" y="6113"/>
                    <a:pt x="2269" y="6207"/>
                    <a:pt x="2395" y="6207"/>
                  </a:cubicBezTo>
                  <a:cubicBezTo>
                    <a:pt x="2521" y="6207"/>
                    <a:pt x="2584" y="6144"/>
                    <a:pt x="2678" y="6050"/>
                  </a:cubicBezTo>
                  <a:lnTo>
                    <a:pt x="4442" y="3592"/>
                  </a:lnTo>
                  <a:cubicBezTo>
                    <a:pt x="4663" y="3246"/>
                    <a:pt x="4757" y="2805"/>
                    <a:pt x="4757" y="2364"/>
                  </a:cubicBezTo>
                  <a:cubicBezTo>
                    <a:pt x="4789" y="1072"/>
                    <a:pt x="3686"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86"/>
            <p:cNvSpPr/>
            <p:nvPr/>
          </p:nvSpPr>
          <p:spPr>
            <a:xfrm>
              <a:off x="-33421775" y="4133825"/>
              <a:ext cx="17350" cy="18150"/>
            </a:xfrm>
            <a:custGeom>
              <a:avLst/>
              <a:gdLst/>
              <a:ahLst/>
              <a:cxnLst/>
              <a:rect l="l" t="t" r="r" b="b"/>
              <a:pathLst>
                <a:path w="694" h="726" extrusionOk="0">
                  <a:moveTo>
                    <a:pt x="347" y="1"/>
                  </a:moveTo>
                  <a:cubicBezTo>
                    <a:pt x="158" y="1"/>
                    <a:pt x="0" y="158"/>
                    <a:pt x="0" y="379"/>
                  </a:cubicBezTo>
                  <a:cubicBezTo>
                    <a:pt x="0" y="568"/>
                    <a:pt x="158" y="725"/>
                    <a:pt x="347" y="725"/>
                  </a:cubicBezTo>
                  <a:cubicBezTo>
                    <a:pt x="536" y="725"/>
                    <a:pt x="693" y="568"/>
                    <a:pt x="693" y="379"/>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1" name="Google Shape;7711;p86"/>
          <p:cNvGrpSpPr/>
          <p:nvPr/>
        </p:nvGrpSpPr>
        <p:grpSpPr>
          <a:xfrm>
            <a:off x="2167295" y="2729706"/>
            <a:ext cx="352675" cy="355375"/>
            <a:chOff x="-31809525" y="3192625"/>
            <a:chExt cx="290650" cy="292875"/>
          </a:xfrm>
        </p:grpSpPr>
        <p:sp>
          <p:nvSpPr>
            <p:cNvPr id="7712" name="Google Shape;7712;p86"/>
            <p:cNvSpPr/>
            <p:nvPr/>
          </p:nvSpPr>
          <p:spPr>
            <a:xfrm>
              <a:off x="-31767775" y="3192625"/>
              <a:ext cx="204800" cy="153600"/>
            </a:xfrm>
            <a:custGeom>
              <a:avLst/>
              <a:gdLst/>
              <a:ahLst/>
              <a:cxnLst/>
              <a:rect l="l" t="t" r="r" b="b"/>
              <a:pathLst>
                <a:path w="8192" h="6144" extrusionOk="0">
                  <a:moveTo>
                    <a:pt x="4096" y="0"/>
                  </a:moveTo>
                  <a:cubicBezTo>
                    <a:pt x="2206" y="0"/>
                    <a:pt x="662" y="1544"/>
                    <a:pt x="662" y="3434"/>
                  </a:cubicBezTo>
                  <a:lnTo>
                    <a:pt x="662" y="3497"/>
                  </a:lnTo>
                  <a:cubicBezTo>
                    <a:pt x="252" y="3655"/>
                    <a:pt x="0" y="4033"/>
                    <a:pt x="0" y="4442"/>
                  </a:cubicBezTo>
                  <a:lnTo>
                    <a:pt x="0" y="5136"/>
                  </a:lnTo>
                  <a:cubicBezTo>
                    <a:pt x="0" y="5671"/>
                    <a:pt x="473" y="6144"/>
                    <a:pt x="1009" y="6144"/>
                  </a:cubicBezTo>
                  <a:cubicBezTo>
                    <a:pt x="1135" y="6144"/>
                    <a:pt x="1261" y="6112"/>
                    <a:pt x="1387" y="6081"/>
                  </a:cubicBezTo>
                  <a:lnTo>
                    <a:pt x="1387" y="3403"/>
                  </a:lnTo>
                  <a:cubicBezTo>
                    <a:pt x="1387" y="1891"/>
                    <a:pt x="2584" y="630"/>
                    <a:pt x="4096" y="630"/>
                  </a:cubicBezTo>
                  <a:cubicBezTo>
                    <a:pt x="5577" y="630"/>
                    <a:pt x="6806" y="1891"/>
                    <a:pt x="6806" y="3403"/>
                  </a:cubicBezTo>
                  <a:lnTo>
                    <a:pt x="6806" y="6081"/>
                  </a:lnTo>
                  <a:cubicBezTo>
                    <a:pt x="6932" y="6112"/>
                    <a:pt x="7058" y="6144"/>
                    <a:pt x="7152" y="6144"/>
                  </a:cubicBezTo>
                  <a:cubicBezTo>
                    <a:pt x="7719" y="6144"/>
                    <a:pt x="8192" y="5671"/>
                    <a:pt x="8192" y="5136"/>
                  </a:cubicBezTo>
                  <a:lnTo>
                    <a:pt x="8192" y="4442"/>
                  </a:lnTo>
                  <a:cubicBezTo>
                    <a:pt x="8192" y="4033"/>
                    <a:pt x="7908" y="3623"/>
                    <a:pt x="7530" y="3497"/>
                  </a:cubicBezTo>
                  <a:lnTo>
                    <a:pt x="7530" y="3434"/>
                  </a:lnTo>
                  <a:cubicBezTo>
                    <a:pt x="7467" y="1576"/>
                    <a:pt x="5986"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86"/>
            <p:cNvSpPr/>
            <p:nvPr/>
          </p:nvSpPr>
          <p:spPr>
            <a:xfrm>
              <a:off x="-31715000" y="3244600"/>
              <a:ext cx="101625" cy="52450"/>
            </a:xfrm>
            <a:custGeom>
              <a:avLst/>
              <a:gdLst/>
              <a:ahLst/>
              <a:cxnLst/>
              <a:rect l="l" t="t" r="r" b="b"/>
              <a:pathLst>
                <a:path w="4065" h="2098" extrusionOk="0">
                  <a:moveTo>
                    <a:pt x="1702" y="1"/>
                  </a:moveTo>
                  <a:cubicBezTo>
                    <a:pt x="756" y="1"/>
                    <a:pt x="0" y="757"/>
                    <a:pt x="0" y="1702"/>
                  </a:cubicBezTo>
                  <a:lnTo>
                    <a:pt x="0" y="2080"/>
                  </a:lnTo>
                  <a:lnTo>
                    <a:pt x="1229" y="2080"/>
                  </a:lnTo>
                  <a:cubicBezTo>
                    <a:pt x="1418" y="2080"/>
                    <a:pt x="1765" y="2080"/>
                    <a:pt x="1891" y="1985"/>
                  </a:cubicBezTo>
                  <a:cubicBezTo>
                    <a:pt x="1922" y="1954"/>
                    <a:pt x="1985" y="1828"/>
                    <a:pt x="1985" y="1765"/>
                  </a:cubicBezTo>
                  <a:cubicBezTo>
                    <a:pt x="1985" y="1544"/>
                    <a:pt x="2143" y="1387"/>
                    <a:pt x="2332" y="1387"/>
                  </a:cubicBezTo>
                  <a:cubicBezTo>
                    <a:pt x="2521" y="1387"/>
                    <a:pt x="2678" y="1544"/>
                    <a:pt x="2678" y="1765"/>
                  </a:cubicBezTo>
                  <a:cubicBezTo>
                    <a:pt x="2678" y="1828"/>
                    <a:pt x="2678" y="1954"/>
                    <a:pt x="2773" y="1985"/>
                  </a:cubicBezTo>
                  <a:cubicBezTo>
                    <a:pt x="2836" y="2069"/>
                    <a:pt x="3025" y="2097"/>
                    <a:pt x="3237" y="2097"/>
                  </a:cubicBezTo>
                  <a:cubicBezTo>
                    <a:pt x="3343" y="2097"/>
                    <a:pt x="3455" y="2090"/>
                    <a:pt x="3560" y="2080"/>
                  </a:cubicBezTo>
                  <a:lnTo>
                    <a:pt x="4064" y="2080"/>
                  </a:lnTo>
                  <a:lnTo>
                    <a:pt x="4064" y="1702"/>
                  </a:lnTo>
                  <a:cubicBezTo>
                    <a:pt x="4064" y="757"/>
                    <a:pt x="3308" y="1"/>
                    <a:pt x="23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86"/>
            <p:cNvSpPr/>
            <p:nvPr/>
          </p:nvSpPr>
          <p:spPr>
            <a:xfrm>
              <a:off x="-31716575" y="3308400"/>
              <a:ext cx="102400" cy="73275"/>
            </a:xfrm>
            <a:custGeom>
              <a:avLst/>
              <a:gdLst/>
              <a:ahLst/>
              <a:cxnLst/>
              <a:rect l="l" t="t" r="r" b="b"/>
              <a:pathLst>
                <a:path w="4096" h="2931" extrusionOk="0">
                  <a:moveTo>
                    <a:pt x="2395" y="1"/>
                  </a:moveTo>
                  <a:cubicBezTo>
                    <a:pt x="2080" y="221"/>
                    <a:pt x="1639" y="221"/>
                    <a:pt x="1197" y="221"/>
                  </a:cubicBezTo>
                  <a:lnTo>
                    <a:pt x="0" y="221"/>
                  </a:lnTo>
                  <a:lnTo>
                    <a:pt x="0" y="883"/>
                  </a:lnTo>
                  <a:cubicBezTo>
                    <a:pt x="0" y="2048"/>
                    <a:pt x="914" y="2930"/>
                    <a:pt x="2048" y="2930"/>
                  </a:cubicBezTo>
                  <a:cubicBezTo>
                    <a:pt x="3182" y="2930"/>
                    <a:pt x="4096" y="2048"/>
                    <a:pt x="4096" y="883"/>
                  </a:cubicBezTo>
                  <a:lnTo>
                    <a:pt x="4096" y="221"/>
                  </a:lnTo>
                  <a:lnTo>
                    <a:pt x="3403" y="221"/>
                  </a:lnTo>
                  <a:cubicBezTo>
                    <a:pt x="3025" y="221"/>
                    <a:pt x="2678" y="190"/>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86"/>
            <p:cNvSpPr/>
            <p:nvPr/>
          </p:nvSpPr>
          <p:spPr>
            <a:xfrm>
              <a:off x="-31809525" y="3386375"/>
              <a:ext cx="290650" cy="99125"/>
            </a:xfrm>
            <a:custGeom>
              <a:avLst/>
              <a:gdLst/>
              <a:ahLst/>
              <a:cxnLst/>
              <a:rect l="l" t="t" r="r" b="b"/>
              <a:pathLst>
                <a:path w="11626" h="3965" extrusionOk="0">
                  <a:moveTo>
                    <a:pt x="2092" y="0"/>
                  </a:moveTo>
                  <a:cubicBezTo>
                    <a:pt x="1962" y="0"/>
                    <a:pt x="1828" y="63"/>
                    <a:pt x="1765" y="190"/>
                  </a:cubicBezTo>
                  <a:lnTo>
                    <a:pt x="1355" y="1072"/>
                  </a:lnTo>
                  <a:lnTo>
                    <a:pt x="316" y="1229"/>
                  </a:lnTo>
                  <a:cubicBezTo>
                    <a:pt x="190" y="1229"/>
                    <a:pt x="95" y="1355"/>
                    <a:pt x="64" y="1481"/>
                  </a:cubicBezTo>
                  <a:cubicBezTo>
                    <a:pt x="1" y="1607"/>
                    <a:pt x="64" y="1765"/>
                    <a:pt x="127" y="1828"/>
                  </a:cubicBezTo>
                  <a:lnTo>
                    <a:pt x="883" y="2552"/>
                  </a:lnTo>
                  <a:lnTo>
                    <a:pt x="725" y="3561"/>
                  </a:lnTo>
                  <a:cubicBezTo>
                    <a:pt x="694" y="3687"/>
                    <a:pt x="757" y="3844"/>
                    <a:pt x="851" y="3876"/>
                  </a:cubicBezTo>
                  <a:cubicBezTo>
                    <a:pt x="903" y="3928"/>
                    <a:pt x="965" y="3951"/>
                    <a:pt x="1031" y="3951"/>
                  </a:cubicBezTo>
                  <a:cubicBezTo>
                    <a:pt x="1085" y="3951"/>
                    <a:pt x="1141" y="3935"/>
                    <a:pt x="1198" y="3907"/>
                  </a:cubicBezTo>
                  <a:lnTo>
                    <a:pt x="2112" y="3435"/>
                  </a:lnTo>
                  <a:lnTo>
                    <a:pt x="2994" y="3907"/>
                  </a:lnTo>
                  <a:cubicBezTo>
                    <a:pt x="3046" y="3947"/>
                    <a:pt x="3099" y="3964"/>
                    <a:pt x="3152" y="3964"/>
                  </a:cubicBezTo>
                  <a:cubicBezTo>
                    <a:pt x="3225" y="3964"/>
                    <a:pt x="3298" y="3930"/>
                    <a:pt x="3372" y="3876"/>
                  </a:cubicBezTo>
                  <a:cubicBezTo>
                    <a:pt x="3466" y="3813"/>
                    <a:pt x="3529" y="3687"/>
                    <a:pt x="3466" y="3561"/>
                  </a:cubicBezTo>
                  <a:lnTo>
                    <a:pt x="3309" y="2552"/>
                  </a:lnTo>
                  <a:lnTo>
                    <a:pt x="4002" y="1891"/>
                  </a:lnTo>
                  <a:lnTo>
                    <a:pt x="4663" y="2552"/>
                  </a:lnTo>
                  <a:lnTo>
                    <a:pt x="4506" y="3561"/>
                  </a:lnTo>
                  <a:cubicBezTo>
                    <a:pt x="4474" y="3687"/>
                    <a:pt x="4537" y="3844"/>
                    <a:pt x="4632" y="3876"/>
                  </a:cubicBezTo>
                  <a:cubicBezTo>
                    <a:pt x="4684" y="3928"/>
                    <a:pt x="4746" y="3951"/>
                    <a:pt x="4811" y="3951"/>
                  </a:cubicBezTo>
                  <a:cubicBezTo>
                    <a:pt x="4865" y="3951"/>
                    <a:pt x="4922" y="3935"/>
                    <a:pt x="4978" y="3907"/>
                  </a:cubicBezTo>
                  <a:lnTo>
                    <a:pt x="5892" y="3435"/>
                  </a:lnTo>
                  <a:lnTo>
                    <a:pt x="6774" y="3907"/>
                  </a:lnTo>
                  <a:cubicBezTo>
                    <a:pt x="6827" y="3947"/>
                    <a:pt x="6880" y="3964"/>
                    <a:pt x="6933" y="3964"/>
                  </a:cubicBezTo>
                  <a:cubicBezTo>
                    <a:pt x="7006" y="3964"/>
                    <a:pt x="7079" y="3930"/>
                    <a:pt x="7152" y="3876"/>
                  </a:cubicBezTo>
                  <a:cubicBezTo>
                    <a:pt x="7247" y="3813"/>
                    <a:pt x="7310" y="3687"/>
                    <a:pt x="7247" y="3561"/>
                  </a:cubicBezTo>
                  <a:lnTo>
                    <a:pt x="7089" y="2552"/>
                  </a:lnTo>
                  <a:lnTo>
                    <a:pt x="7782" y="1891"/>
                  </a:lnTo>
                  <a:lnTo>
                    <a:pt x="8444" y="2552"/>
                  </a:lnTo>
                  <a:lnTo>
                    <a:pt x="8286" y="3561"/>
                  </a:lnTo>
                  <a:cubicBezTo>
                    <a:pt x="8255" y="3687"/>
                    <a:pt x="8318" y="3844"/>
                    <a:pt x="8413" y="3876"/>
                  </a:cubicBezTo>
                  <a:cubicBezTo>
                    <a:pt x="8465" y="3928"/>
                    <a:pt x="8526" y="3951"/>
                    <a:pt x="8592" y="3951"/>
                  </a:cubicBezTo>
                  <a:cubicBezTo>
                    <a:pt x="8646" y="3951"/>
                    <a:pt x="8702" y="3935"/>
                    <a:pt x="8759" y="3907"/>
                  </a:cubicBezTo>
                  <a:lnTo>
                    <a:pt x="9673" y="3435"/>
                  </a:lnTo>
                  <a:lnTo>
                    <a:pt x="10555" y="3907"/>
                  </a:lnTo>
                  <a:cubicBezTo>
                    <a:pt x="10608" y="3947"/>
                    <a:pt x="10660" y="3964"/>
                    <a:pt x="10713" y="3964"/>
                  </a:cubicBezTo>
                  <a:cubicBezTo>
                    <a:pt x="10786" y="3964"/>
                    <a:pt x="10860" y="3930"/>
                    <a:pt x="10933" y="3876"/>
                  </a:cubicBezTo>
                  <a:cubicBezTo>
                    <a:pt x="11027" y="3813"/>
                    <a:pt x="11090" y="3687"/>
                    <a:pt x="11027" y="3561"/>
                  </a:cubicBezTo>
                  <a:lnTo>
                    <a:pt x="10870" y="2552"/>
                  </a:lnTo>
                  <a:lnTo>
                    <a:pt x="11626" y="1828"/>
                  </a:lnTo>
                  <a:cubicBezTo>
                    <a:pt x="11532" y="1702"/>
                    <a:pt x="11595" y="1607"/>
                    <a:pt x="11532" y="1481"/>
                  </a:cubicBezTo>
                  <a:cubicBezTo>
                    <a:pt x="11500" y="1355"/>
                    <a:pt x="11374" y="1292"/>
                    <a:pt x="11279" y="1229"/>
                  </a:cubicBezTo>
                  <a:lnTo>
                    <a:pt x="10240" y="1072"/>
                  </a:lnTo>
                  <a:lnTo>
                    <a:pt x="9799" y="190"/>
                  </a:lnTo>
                  <a:cubicBezTo>
                    <a:pt x="9751" y="63"/>
                    <a:pt x="9625" y="0"/>
                    <a:pt x="9495" y="0"/>
                  </a:cubicBezTo>
                  <a:cubicBezTo>
                    <a:pt x="9366" y="0"/>
                    <a:pt x="9232" y="63"/>
                    <a:pt x="9169" y="190"/>
                  </a:cubicBezTo>
                  <a:lnTo>
                    <a:pt x="8759" y="1072"/>
                  </a:lnTo>
                  <a:lnTo>
                    <a:pt x="7782" y="1229"/>
                  </a:lnTo>
                  <a:cubicBezTo>
                    <a:pt x="7719" y="1229"/>
                    <a:pt x="7688" y="1292"/>
                    <a:pt x="7656" y="1292"/>
                  </a:cubicBezTo>
                  <a:cubicBezTo>
                    <a:pt x="7593" y="1229"/>
                    <a:pt x="7562" y="1229"/>
                    <a:pt x="7530" y="1229"/>
                  </a:cubicBezTo>
                  <a:lnTo>
                    <a:pt x="6554" y="1072"/>
                  </a:lnTo>
                  <a:lnTo>
                    <a:pt x="6113" y="190"/>
                  </a:lnTo>
                  <a:cubicBezTo>
                    <a:pt x="6050" y="63"/>
                    <a:pt x="5924" y="0"/>
                    <a:pt x="5798" y="0"/>
                  </a:cubicBezTo>
                  <a:cubicBezTo>
                    <a:pt x="5672" y="0"/>
                    <a:pt x="5546" y="63"/>
                    <a:pt x="5483" y="190"/>
                  </a:cubicBezTo>
                  <a:lnTo>
                    <a:pt x="5041" y="1072"/>
                  </a:lnTo>
                  <a:lnTo>
                    <a:pt x="4065" y="1229"/>
                  </a:lnTo>
                  <a:cubicBezTo>
                    <a:pt x="4033" y="1229"/>
                    <a:pt x="4002" y="1292"/>
                    <a:pt x="3939" y="1292"/>
                  </a:cubicBezTo>
                  <a:cubicBezTo>
                    <a:pt x="3907" y="1229"/>
                    <a:pt x="3876" y="1229"/>
                    <a:pt x="3813" y="1229"/>
                  </a:cubicBezTo>
                  <a:lnTo>
                    <a:pt x="2836" y="1072"/>
                  </a:lnTo>
                  <a:lnTo>
                    <a:pt x="2395" y="190"/>
                  </a:lnTo>
                  <a:cubicBezTo>
                    <a:pt x="2348" y="63"/>
                    <a:pt x="2222"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16" name="Google Shape;7716;p86"/>
          <p:cNvGrpSpPr/>
          <p:nvPr/>
        </p:nvGrpSpPr>
        <p:grpSpPr>
          <a:xfrm>
            <a:off x="2166810" y="3200258"/>
            <a:ext cx="353645" cy="355557"/>
            <a:chOff x="-31811100" y="3550975"/>
            <a:chExt cx="291450" cy="293025"/>
          </a:xfrm>
        </p:grpSpPr>
        <p:sp>
          <p:nvSpPr>
            <p:cNvPr id="7717" name="Google Shape;7717;p86"/>
            <p:cNvSpPr/>
            <p:nvPr/>
          </p:nvSpPr>
          <p:spPr>
            <a:xfrm>
              <a:off x="-31554325" y="3595875"/>
              <a:ext cx="34675" cy="33900"/>
            </a:xfrm>
            <a:custGeom>
              <a:avLst/>
              <a:gdLst/>
              <a:ahLst/>
              <a:cxnLst/>
              <a:rect l="l" t="t" r="r" b="b"/>
              <a:pathLst>
                <a:path w="1387" h="1356" extrusionOk="0">
                  <a:moveTo>
                    <a:pt x="0" y="1"/>
                  </a:moveTo>
                  <a:lnTo>
                    <a:pt x="0" y="1355"/>
                  </a:lnTo>
                  <a:lnTo>
                    <a:pt x="662" y="1355"/>
                  </a:lnTo>
                  <a:cubicBezTo>
                    <a:pt x="1071" y="1355"/>
                    <a:pt x="1324" y="1040"/>
                    <a:pt x="1324" y="694"/>
                  </a:cubicBezTo>
                  <a:cubicBezTo>
                    <a:pt x="1387" y="316"/>
                    <a:pt x="107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86"/>
            <p:cNvSpPr/>
            <p:nvPr/>
          </p:nvSpPr>
          <p:spPr>
            <a:xfrm>
              <a:off x="-31659075" y="3628650"/>
              <a:ext cx="139425" cy="71650"/>
            </a:xfrm>
            <a:custGeom>
              <a:avLst/>
              <a:gdLst/>
              <a:ahLst/>
              <a:cxnLst/>
              <a:rect l="l" t="t" r="r" b="b"/>
              <a:pathLst>
                <a:path w="5577" h="2866" extrusionOk="0">
                  <a:moveTo>
                    <a:pt x="1438" y="1"/>
                  </a:moveTo>
                  <a:cubicBezTo>
                    <a:pt x="1338" y="1"/>
                    <a:pt x="1235" y="30"/>
                    <a:pt x="1166" y="76"/>
                  </a:cubicBezTo>
                  <a:lnTo>
                    <a:pt x="126" y="1179"/>
                  </a:lnTo>
                  <a:cubicBezTo>
                    <a:pt x="0" y="1305"/>
                    <a:pt x="0" y="1525"/>
                    <a:pt x="126" y="1651"/>
                  </a:cubicBezTo>
                  <a:lnTo>
                    <a:pt x="1166" y="2754"/>
                  </a:lnTo>
                  <a:cubicBezTo>
                    <a:pt x="1208" y="2838"/>
                    <a:pt x="1292" y="2866"/>
                    <a:pt x="1390" y="2866"/>
                  </a:cubicBezTo>
                  <a:cubicBezTo>
                    <a:pt x="1439" y="2866"/>
                    <a:pt x="1491" y="2859"/>
                    <a:pt x="1544" y="2848"/>
                  </a:cubicBezTo>
                  <a:cubicBezTo>
                    <a:pt x="1670" y="2817"/>
                    <a:pt x="1796" y="2659"/>
                    <a:pt x="1796" y="2533"/>
                  </a:cubicBezTo>
                  <a:lnTo>
                    <a:pt x="1796" y="2124"/>
                  </a:lnTo>
                  <a:lnTo>
                    <a:pt x="4190" y="2124"/>
                  </a:lnTo>
                  <a:cubicBezTo>
                    <a:pt x="4946" y="2124"/>
                    <a:pt x="5577" y="1494"/>
                    <a:pt x="5577" y="769"/>
                  </a:cubicBezTo>
                  <a:lnTo>
                    <a:pt x="5577" y="549"/>
                  </a:lnTo>
                  <a:cubicBezTo>
                    <a:pt x="5356" y="675"/>
                    <a:pt x="5135" y="769"/>
                    <a:pt x="4883" y="769"/>
                  </a:cubicBezTo>
                  <a:cubicBezTo>
                    <a:pt x="3686" y="738"/>
                    <a:pt x="2930" y="738"/>
                    <a:pt x="1796" y="738"/>
                  </a:cubicBezTo>
                  <a:lnTo>
                    <a:pt x="1796" y="328"/>
                  </a:lnTo>
                  <a:cubicBezTo>
                    <a:pt x="1796" y="170"/>
                    <a:pt x="1701" y="44"/>
                    <a:pt x="1544" y="13"/>
                  </a:cubicBezTo>
                  <a:cubicBezTo>
                    <a:pt x="1510" y="5"/>
                    <a:pt x="1474" y="1"/>
                    <a:pt x="14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86"/>
            <p:cNvSpPr/>
            <p:nvPr/>
          </p:nvSpPr>
          <p:spPr>
            <a:xfrm>
              <a:off x="-31811100" y="3647075"/>
              <a:ext cx="33100" cy="33100"/>
            </a:xfrm>
            <a:custGeom>
              <a:avLst/>
              <a:gdLst/>
              <a:ahLst/>
              <a:cxnLst/>
              <a:rect l="l" t="t" r="r" b="b"/>
              <a:pathLst>
                <a:path w="1324" h="1324" extrusionOk="0">
                  <a:moveTo>
                    <a:pt x="662" y="1"/>
                  </a:moveTo>
                  <a:cubicBezTo>
                    <a:pt x="253" y="1"/>
                    <a:pt x="1" y="316"/>
                    <a:pt x="1" y="662"/>
                  </a:cubicBezTo>
                  <a:cubicBezTo>
                    <a:pt x="1" y="1040"/>
                    <a:pt x="316" y="1324"/>
                    <a:pt x="662" y="1324"/>
                  </a:cubicBezTo>
                  <a:lnTo>
                    <a:pt x="1324" y="1324"/>
                  </a:lnTo>
                  <a:lnTo>
                    <a:pt x="13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86"/>
            <p:cNvSpPr/>
            <p:nvPr/>
          </p:nvSpPr>
          <p:spPr>
            <a:xfrm>
              <a:off x="-31811100" y="3678325"/>
              <a:ext cx="138650" cy="72250"/>
            </a:xfrm>
            <a:custGeom>
              <a:avLst/>
              <a:gdLst/>
              <a:ahLst/>
              <a:cxnLst/>
              <a:rect l="l" t="t" r="r" b="b"/>
              <a:pathLst>
                <a:path w="5546" h="2890" extrusionOk="0">
                  <a:moveTo>
                    <a:pt x="4193" y="1"/>
                  </a:moveTo>
                  <a:cubicBezTo>
                    <a:pt x="4132" y="1"/>
                    <a:pt x="4067" y="16"/>
                    <a:pt x="4002" y="42"/>
                  </a:cubicBezTo>
                  <a:cubicBezTo>
                    <a:pt x="3876" y="74"/>
                    <a:pt x="3781" y="231"/>
                    <a:pt x="3781" y="357"/>
                  </a:cubicBezTo>
                  <a:lnTo>
                    <a:pt x="3781" y="735"/>
                  </a:lnTo>
                  <a:lnTo>
                    <a:pt x="662" y="735"/>
                  </a:lnTo>
                  <a:cubicBezTo>
                    <a:pt x="410" y="735"/>
                    <a:pt x="190" y="672"/>
                    <a:pt x="1" y="546"/>
                  </a:cubicBezTo>
                  <a:lnTo>
                    <a:pt x="1" y="767"/>
                  </a:lnTo>
                  <a:cubicBezTo>
                    <a:pt x="1" y="1523"/>
                    <a:pt x="631" y="2153"/>
                    <a:pt x="1355" y="2153"/>
                  </a:cubicBezTo>
                  <a:lnTo>
                    <a:pt x="3781" y="2153"/>
                  </a:lnTo>
                  <a:lnTo>
                    <a:pt x="3781" y="2563"/>
                  </a:lnTo>
                  <a:cubicBezTo>
                    <a:pt x="3781" y="2720"/>
                    <a:pt x="3844" y="2815"/>
                    <a:pt x="4002" y="2878"/>
                  </a:cubicBezTo>
                  <a:cubicBezTo>
                    <a:pt x="4033" y="2886"/>
                    <a:pt x="4067" y="2890"/>
                    <a:pt x="4101" y="2890"/>
                  </a:cubicBezTo>
                  <a:cubicBezTo>
                    <a:pt x="4205" y="2890"/>
                    <a:pt x="4317" y="2854"/>
                    <a:pt x="4411" y="2783"/>
                  </a:cubicBezTo>
                  <a:lnTo>
                    <a:pt x="5420" y="1681"/>
                  </a:lnTo>
                  <a:cubicBezTo>
                    <a:pt x="5546" y="1555"/>
                    <a:pt x="5546" y="1365"/>
                    <a:pt x="5420" y="1208"/>
                  </a:cubicBezTo>
                  <a:lnTo>
                    <a:pt x="4411" y="105"/>
                  </a:lnTo>
                  <a:cubicBezTo>
                    <a:pt x="4356" y="31"/>
                    <a:pt x="4279" y="1"/>
                    <a:pt x="41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86"/>
            <p:cNvSpPr/>
            <p:nvPr/>
          </p:nvSpPr>
          <p:spPr>
            <a:xfrm>
              <a:off x="-31759900" y="3791200"/>
              <a:ext cx="187475" cy="52800"/>
            </a:xfrm>
            <a:custGeom>
              <a:avLst/>
              <a:gdLst/>
              <a:ahLst/>
              <a:cxnLst/>
              <a:rect l="l" t="t" r="r" b="b"/>
              <a:pathLst>
                <a:path w="7499" h="2112" extrusionOk="0">
                  <a:moveTo>
                    <a:pt x="1" y="1"/>
                  </a:moveTo>
                  <a:lnTo>
                    <a:pt x="1" y="1072"/>
                  </a:lnTo>
                  <a:cubicBezTo>
                    <a:pt x="1" y="1639"/>
                    <a:pt x="473" y="2112"/>
                    <a:pt x="1009" y="2112"/>
                  </a:cubicBezTo>
                  <a:lnTo>
                    <a:pt x="6491" y="2112"/>
                  </a:lnTo>
                  <a:cubicBezTo>
                    <a:pt x="7026" y="2112"/>
                    <a:pt x="7499" y="1639"/>
                    <a:pt x="7499" y="1072"/>
                  </a:cubicBezTo>
                  <a:lnTo>
                    <a:pt x="74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86"/>
            <p:cNvSpPr/>
            <p:nvPr/>
          </p:nvSpPr>
          <p:spPr>
            <a:xfrm>
              <a:off x="-31759900" y="3550975"/>
              <a:ext cx="187475" cy="35475"/>
            </a:xfrm>
            <a:custGeom>
              <a:avLst/>
              <a:gdLst/>
              <a:ahLst/>
              <a:cxnLst/>
              <a:rect l="l" t="t" r="r" b="b"/>
              <a:pathLst>
                <a:path w="7499" h="1419" extrusionOk="0">
                  <a:moveTo>
                    <a:pt x="1009" y="1"/>
                  </a:moveTo>
                  <a:cubicBezTo>
                    <a:pt x="473" y="1"/>
                    <a:pt x="1" y="474"/>
                    <a:pt x="1" y="1072"/>
                  </a:cubicBezTo>
                  <a:lnTo>
                    <a:pt x="1" y="1419"/>
                  </a:lnTo>
                  <a:lnTo>
                    <a:pt x="7499" y="1419"/>
                  </a:lnTo>
                  <a:lnTo>
                    <a:pt x="7499" y="1072"/>
                  </a:lnTo>
                  <a:cubicBezTo>
                    <a:pt x="7499" y="537"/>
                    <a:pt x="7026"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86"/>
            <p:cNvSpPr/>
            <p:nvPr/>
          </p:nvSpPr>
          <p:spPr>
            <a:xfrm>
              <a:off x="-31759100" y="3602975"/>
              <a:ext cx="188250" cy="172500"/>
            </a:xfrm>
            <a:custGeom>
              <a:avLst/>
              <a:gdLst/>
              <a:ahLst/>
              <a:cxnLst/>
              <a:rect l="l" t="t" r="r" b="b"/>
              <a:pathLst>
                <a:path w="7530" h="6900" extrusionOk="0">
                  <a:moveTo>
                    <a:pt x="0" y="0"/>
                  </a:moveTo>
                  <a:lnTo>
                    <a:pt x="0" y="3088"/>
                  </a:lnTo>
                  <a:lnTo>
                    <a:pt x="1071" y="3088"/>
                  </a:lnTo>
                  <a:cubicBezTo>
                    <a:pt x="1134" y="2773"/>
                    <a:pt x="1386" y="2552"/>
                    <a:pt x="1701" y="2426"/>
                  </a:cubicBezTo>
                  <a:cubicBezTo>
                    <a:pt x="1822" y="2376"/>
                    <a:pt x="1952" y="2351"/>
                    <a:pt x="2083" y="2351"/>
                  </a:cubicBezTo>
                  <a:cubicBezTo>
                    <a:pt x="2361" y="2351"/>
                    <a:pt x="2642" y="2464"/>
                    <a:pt x="2835" y="2678"/>
                  </a:cubicBezTo>
                  <a:lnTo>
                    <a:pt x="3844" y="3781"/>
                  </a:lnTo>
                  <a:cubicBezTo>
                    <a:pt x="4222" y="4190"/>
                    <a:pt x="4222" y="4789"/>
                    <a:pt x="3844" y="5167"/>
                  </a:cubicBezTo>
                  <a:lnTo>
                    <a:pt x="2835" y="6270"/>
                  </a:lnTo>
                  <a:cubicBezTo>
                    <a:pt x="2635" y="6493"/>
                    <a:pt x="2339" y="6621"/>
                    <a:pt x="2050" y="6621"/>
                  </a:cubicBezTo>
                  <a:cubicBezTo>
                    <a:pt x="1930" y="6621"/>
                    <a:pt x="1812" y="6599"/>
                    <a:pt x="1701" y="6553"/>
                  </a:cubicBezTo>
                  <a:cubicBezTo>
                    <a:pt x="1386" y="6427"/>
                    <a:pt x="1134" y="6144"/>
                    <a:pt x="1071" y="5892"/>
                  </a:cubicBezTo>
                  <a:lnTo>
                    <a:pt x="0" y="5892"/>
                  </a:lnTo>
                  <a:lnTo>
                    <a:pt x="0" y="6900"/>
                  </a:lnTo>
                  <a:lnTo>
                    <a:pt x="7530" y="6900"/>
                  </a:lnTo>
                  <a:lnTo>
                    <a:pt x="7530" y="3844"/>
                  </a:lnTo>
                  <a:lnTo>
                    <a:pt x="6459" y="3844"/>
                  </a:lnTo>
                  <a:cubicBezTo>
                    <a:pt x="6364" y="4159"/>
                    <a:pt x="6143" y="4379"/>
                    <a:pt x="5828" y="4505"/>
                  </a:cubicBezTo>
                  <a:cubicBezTo>
                    <a:pt x="5709" y="4551"/>
                    <a:pt x="5589" y="4573"/>
                    <a:pt x="5472" y="4573"/>
                  </a:cubicBezTo>
                  <a:cubicBezTo>
                    <a:pt x="5188" y="4573"/>
                    <a:pt x="4917" y="4445"/>
                    <a:pt x="4694" y="4222"/>
                  </a:cubicBezTo>
                  <a:lnTo>
                    <a:pt x="3655" y="3119"/>
                  </a:lnTo>
                  <a:cubicBezTo>
                    <a:pt x="3308" y="2741"/>
                    <a:pt x="3308" y="2143"/>
                    <a:pt x="3655" y="1765"/>
                  </a:cubicBezTo>
                  <a:lnTo>
                    <a:pt x="4694" y="630"/>
                  </a:lnTo>
                  <a:cubicBezTo>
                    <a:pt x="4866" y="416"/>
                    <a:pt x="5140" y="304"/>
                    <a:pt x="5427" y="304"/>
                  </a:cubicBezTo>
                  <a:cubicBezTo>
                    <a:pt x="5561" y="304"/>
                    <a:pt x="5698" y="328"/>
                    <a:pt x="5828" y="378"/>
                  </a:cubicBezTo>
                  <a:cubicBezTo>
                    <a:pt x="6143" y="504"/>
                    <a:pt x="6364" y="756"/>
                    <a:pt x="6459" y="1040"/>
                  </a:cubicBezTo>
                  <a:lnTo>
                    <a:pt x="7530" y="1040"/>
                  </a:ln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4" name="Google Shape;7724;p86"/>
          <p:cNvGrpSpPr/>
          <p:nvPr/>
        </p:nvGrpSpPr>
        <p:grpSpPr>
          <a:xfrm>
            <a:off x="2160606" y="3664562"/>
            <a:ext cx="366052" cy="356831"/>
            <a:chOff x="-31817400" y="3910025"/>
            <a:chExt cx="301675" cy="294075"/>
          </a:xfrm>
        </p:grpSpPr>
        <p:sp>
          <p:nvSpPr>
            <p:cNvPr id="7725" name="Google Shape;7725;p86"/>
            <p:cNvSpPr/>
            <p:nvPr/>
          </p:nvSpPr>
          <p:spPr>
            <a:xfrm>
              <a:off x="-31817400" y="3911550"/>
              <a:ext cx="301675" cy="292550"/>
            </a:xfrm>
            <a:custGeom>
              <a:avLst/>
              <a:gdLst/>
              <a:ahLst/>
              <a:cxnLst/>
              <a:rect l="l" t="t" r="r" b="b"/>
              <a:pathLst>
                <a:path w="12067" h="11702" extrusionOk="0">
                  <a:moveTo>
                    <a:pt x="2558" y="0"/>
                  </a:moveTo>
                  <a:cubicBezTo>
                    <a:pt x="2357" y="0"/>
                    <a:pt x="2155" y="24"/>
                    <a:pt x="1954" y="70"/>
                  </a:cubicBezTo>
                  <a:cubicBezTo>
                    <a:pt x="1828" y="102"/>
                    <a:pt x="1733" y="196"/>
                    <a:pt x="1702" y="322"/>
                  </a:cubicBezTo>
                  <a:cubicBezTo>
                    <a:pt x="1670" y="448"/>
                    <a:pt x="1702" y="543"/>
                    <a:pt x="1796" y="637"/>
                  </a:cubicBezTo>
                  <a:lnTo>
                    <a:pt x="2679" y="1551"/>
                  </a:lnTo>
                  <a:cubicBezTo>
                    <a:pt x="2962" y="1803"/>
                    <a:pt x="2962" y="2244"/>
                    <a:pt x="2679" y="2528"/>
                  </a:cubicBezTo>
                  <a:cubicBezTo>
                    <a:pt x="2553" y="2669"/>
                    <a:pt x="2379" y="2740"/>
                    <a:pt x="2202" y="2740"/>
                  </a:cubicBezTo>
                  <a:cubicBezTo>
                    <a:pt x="2025" y="2740"/>
                    <a:pt x="1844" y="2669"/>
                    <a:pt x="1702" y="2528"/>
                  </a:cubicBezTo>
                  <a:lnTo>
                    <a:pt x="788" y="1614"/>
                  </a:lnTo>
                  <a:cubicBezTo>
                    <a:pt x="744" y="1569"/>
                    <a:pt x="668" y="1525"/>
                    <a:pt x="582" y="1525"/>
                  </a:cubicBezTo>
                  <a:cubicBezTo>
                    <a:pt x="547" y="1525"/>
                    <a:pt x="510" y="1532"/>
                    <a:pt x="473" y="1551"/>
                  </a:cubicBezTo>
                  <a:cubicBezTo>
                    <a:pt x="347" y="1582"/>
                    <a:pt x="284" y="1645"/>
                    <a:pt x="253" y="1771"/>
                  </a:cubicBezTo>
                  <a:cubicBezTo>
                    <a:pt x="1" y="2591"/>
                    <a:pt x="253" y="3473"/>
                    <a:pt x="883" y="4103"/>
                  </a:cubicBezTo>
                  <a:cubicBezTo>
                    <a:pt x="1366" y="4494"/>
                    <a:pt x="1932" y="4750"/>
                    <a:pt x="2619" y="4750"/>
                  </a:cubicBezTo>
                  <a:cubicBezTo>
                    <a:pt x="2874" y="4750"/>
                    <a:pt x="3145" y="4715"/>
                    <a:pt x="3435" y="4638"/>
                  </a:cubicBezTo>
                  <a:lnTo>
                    <a:pt x="7247" y="8482"/>
                  </a:lnTo>
                  <a:cubicBezTo>
                    <a:pt x="6963" y="9522"/>
                    <a:pt x="7215" y="10372"/>
                    <a:pt x="7814" y="10971"/>
                  </a:cubicBezTo>
                  <a:cubicBezTo>
                    <a:pt x="8291" y="11472"/>
                    <a:pt x="8895" y="11702"/>
                    <a:pt x="9516" y="11702"/>
                  </a:cubicBezTo>
                  <a:cubicBezTo>
                    <a:pt x="9714" y="11702"/>
                    <a:pt x="9915" y="11678"/>
                    <a:pt x="10114" y="11632"/>
                  </a:cubicBezTo>
                  <a:cubicBezTo>
                    <a:pt x="10240" y="11569"/>
                    <a:pt x="10334" y="11506"/>
                    <a:pt x="10366" y="11380"/>
                  </a:cubicBezTo>
                  <a:cubicBezTo>
                    <a:pt x="10397" y="11254"/>
                    <a:pt x="10366" y="11128"/>
                    <a:pt x="10271" y="11065"/>
                  </a:cubicBezTo>
                  <a:lnTo>
                    <a:pt x="9389" y="10152"/>
                  </a:lnTo>
                  <a:cubicBezTo>
                    <a:pt x="9106" y="9868"/>
                    <a:pt x="9106" y="9459"/>
                    <a:pt x="9389" y="9175"/>
                  </a:cubicBezTo>
                  <a:cubicBezTo>
                    <a:pt x="9515" y="9033"/>
                    <a:pt x="9688" y="8962"/>
                    <a:pt x="9866" y="8962"/>
                  </a:cubicBezTo>
                  <a:cubicBezTo>
                    <a:pt x="10043" y="8962"/>
                    <a:pt x="10224" y="9033"/>
                    <a:pt x="10366" y="9175"/>
                  </a:cubicBezTo>
                  <a:lnTo>
                    <a:pt x="11279" y="10089"/>
                  </a:lnTo>
                  <a:cubicBezTo>
                    <a:pt x="11326" y="10135"/>
                    <a:pt x="11405" y="10164"/>
                    <a:pt x="11494" y="10164"/>
                  </a:cubicBezTo>
                  <a:cubicBezTo>
                    <a:pt x="11527" y="10164"/>
                    <a:pt x="11561" y="10160"/>
                    <a:pt x="11594" y="10152"/>
                  </a:cubicBezTo>
                  <a:cubicBezTo>
                    <a:pt x="11720" y="10120"/>
                    <a:pt x="11783" y="10026"/>
                    <a:pt x="11815" y="9931"/>
                  </a:cubicBezTo>
                  <a:cubicBezTo>
                    <a:pt x="12067" y="9081"/>
                    <a:pt x="11815" y="8230"/>
                    <a:pt x="11185" y="7600"/>
                  </a:cubicBezTo>
                  <a:cubicBezTo>
                    <a:pt x="10778" y="7170"/>
                    <a:pt x="10224" y="6903"/>
                    <a:pt x="9537" y="6903"/>
                  </a:cubicBezTo>
                  <a:cubicBezTo>
                    <a:pt x="9266" y="6903"/>
                    <a:pt x="8975" y="6944"/>
                    <a:pt x="8665" y="7033"/>
                  </a:cubicBezTo>
                  <a:lnTo>
                    <a:pt x="4852" y="3221"/>
                  </a:lnTo>
                  <a:lnTo>
                    <a:pt x="4884" y="3032"/>
                  </a:lnTo>
                  <a:cubicBezTo>
                    <a:pt x="5136" y="2213"/>
                    <a:pt x="4884" y="1330"/>
                    <a:pt x="4254" y="700"/>
                  </a:cubicBezTo>
                  <a:cubicBezTo>
                    <a:pt x="3778" y="225"/>
                    <a:pt x="3177" y="0"/>
                    <a:pt x="25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86"/>
            <p:cNvSpPr/>
            <p:nvPr/>
          </p:nvSpPr>
          <p:spPr>
            <a:xfrm>
              <a:off x="-31816600" y="4062950"/>
              <a:ext cx="144150" cy="140600"/>
            </a:xfrm>
            <a:custGeom>
              <a:avLst/>
              <a:gdLst/>
              <a:ahLst/>
              <a:cxnLst/>
              <a:rect l="l" t="t" r="r" b="b"/>
              <a:pathLst>
                <a:path w="5766" h="5624" extrusionOk="0">
                  <a:moveTo>
                    <a:pt x="4080" y="1504"/>
                  </a:moveTo>
                  <a:cubicBezTo>
                    <a:pt x="4167" y="1504"/>
                    <a:pt x="4253" y="1528"/>
                    <a:pt x="4316" y="1575"/>
                  </a:cubicBezTo>
                  <a:cubicBezTo>
                    <a:pt x="4442" y="1701"/>
                    <a:pt x="4442" y="1953"/>
                    <a:pt x="4316" y="2048"/>
                  </a:cubicBezTo>
                  <a:lnTo>
                    <a:pt x="2205" y="4159"/>
                  </a:lnTo>
                  <a:cubicBezTo>
                    <a:pt x="2158" y="4206"/>
                    <a:pt x="2072" y="4230"/>
                    <a:pt x="1985" y="4230"/>
                  </a:cubicBezTo>
                  <a:cubicBezTo>
                    <a:pt x="1898" y="4230"/>
                    <a:pt x="1812" y="4206"/>
                    <a:pt x="1764" y="4159"/>
                  </a:cubicBezTo>
                  <a:cubicBezTo>
                    <a:pt x="1638" y="4033"/>
                    <a:pt x="1638" y="3781"/>
                    <a:pt x="1764" y="3686"/>
                  </a:cubicBezTo>
                  <a:lnTo>
                    <a:pt x="3844" y="1575"/>
                  </a:lnTo>
                  <a:cubicBezTo>
                    <a:pt x="3907" y="1528"/>
                    <a:pt x="3993" y="1504"/>
                    <a:pt x="4080" y="1504"/>
                  </a:cubicBezTo>
                  <a:close/>
                  <a:moveTo>
                    <a:pt x="3844" y="0"/>
                  </a:moveTo>
                  <a:lnTo>
                    <a:pt x="567" y="3277"/>
                  </a:lnTo>
                  <a:cubicBezTo>
                    <a:pt x="0" y="3844"/>
                    <a:pt x="0" y="4694"/>
                    <a:pt x="567" y="5198"/>
                  </a:cubicBezTo>
                  <a:cubicBezTo>
                    <a:pt x="835" y="5482"/>
                    <a:pt x="1189" y="5624"/>
                    <a:pt x="1540" y="5624"/>
                  </a:cubicBezTo>
                  <a:cubicBezTo>
                    <a:pt x="1890" y="5624"/>
                    <a:pt x="2237" y="5482"/>
                    <a:pt x="2489" y="5198"/>
                  </a:cubicBezTo>
                  <a:lnTo>
                    <a:pt x="5766" y="1953"/>
                  </a:lnTo>
                  <a:lnTo>
                    <a:pt x="38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86"/>
            <p:cNvSpPr/>
            <p:nvPr/>
          </p:nvSpPr>
          <p:spPr>
            <a:xfrm>
              <a:off x="-31648050" y="3910025"/>
              <a:ext cx="129175" cy="127725"/>
            </a:xfrm>
            <a:custGeom>
              <a:avLst/>
              <a:gdLst/>
              <a:ahLst/>
              <a:cxnLst/>
              <a:rect l="l" t="t" r="r" b="b"/>
              <a:pathLst>
                <a:path w="5167" h="5109" extrusionOk="0">
                  <a:moveTo>
                    <a:pt x="4249" y="1"/>
                  </a:moveTo>
                  <a:cubicBezTo>
                    <a:pt x="4179" y="1"/>
                    <a:pt x="4106" y="24"/>
                    <a:pt x="4033" y="68"/>
                  </a:cubicBezTo>
                  <a:lnTo>
                    <a:pt x="2206" y="1171"/>
                  </a:lnTo>
                  <a:cubicBezTo>
                    <a:pt x="2017" y="1265"/>
                    <a:pt x="1985" y="1549"/>
                    <a:pt x="2143" y="1706"/>
                  </a:cubicBezTo>
                  <a:lnTo>
                    <a:pt x="2300" y="1864"/>
                  </a:lnTo>
                  <a:lnTo>
                    <a:pt x="0" y="4164"/>
                  </a:lnTo>
                  <a:lnTo>
                    <a:pt x="945" y="5109"/>
                  </a:lnTo>
                  <a:lnTo>
                    <a:pt x="3245" y="2809"/>
                  </a:lnTo>
                  <a:lnTo>
                    <a:pt x="3434" y="2998"/>
                  </a:lnTo>
                  <a:cubicBezTo>
                    <a:pt x="3502" y="3066"/>
                    <a:pt x="3594" y="3099"/>
                    <a:pt x="3684" y="3099"/>
                  </a:cubicBezTo>
                  <a:cubicBezTo>
                    <a:pt x="3802" y="3099"/>
                    <a:pt x="3916" y="3042"/>
                    <a:pt x="3970" y="2935"/>
                  </a:cubicBezTo>
                  <a:lnTo>
                    <a:pt x="5073" y="1108"/>
                  </a:lnTo>
                  <a:cubicBezTo>
                    <a:pt x="5167" y="1013"/>
                    <a:pt x="5167" y="793"/>
                    <a:pt x="5041" y="698"/>
                  </a:cubicBezTo>
                  <a:lnTo>
                    <a:pt x="4474" y="100"/>
                  </a:lnTo>
                  <a:cubicBezTo>
                    <a:pt x="4406" y="32"/>
                    <a:pt x="4330" y="1"/>
                    <a:pt x="42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28" name="Google Shape;7728;p86"/>
          <p:cNvGrpSpPr/>
          <p:nvPr/>
        </p:nvGrpSpPr>
        <p:grpSpPr>
          <a:xfrm>
            <a:off x="3952234" y="3200743"/>
            <a:ext cx="354616" cy="354586"/>
            <a:chOff x="-30354000" y="3569100"/>
            <a:chExt cx="292250" cy="292225"/>
          </a:xfrm>
        </p:grpSpPr>
        <p:sp>
          <p:nvSpPr>
            <p:cNvPr id="7729" name="Google Shape;7729;p86"/>
            <p:cNvSpPr/>
            <p:nvPr/>
          </p:nvSpPr>
          <p:spPr>
            <a:xfrm>
              <a:off x="-30354000" y="3604550"/>
              <a:ext cx="137875" cy="256000"/>
            </a:xfrm>
            <a:custGeom>
              <a:avLst/>
              <a:gdLst/>
              <a:ahLst/>
              <a:cxnLst/>
              <a:rect l="l" t="t" r="r" b="b"/>
              <a:pathLst>
                <a:path w="5515" h="10240" extrusionOk="0">
                  <a:moveTo>
                    <a:pt x="662" y="0"/>
                  </a:moveTo>
                  <a:cubicBezTo>
                    <a:pt x="284" y="0"/>
                    <a:pt x="1" y="315"/>
                    <a:pt x="1" y="662"/>
                  </a:cubicBezTo>
                  <a:lnTo>
                    <a:pt x="1" y="4411"/>
                  </a:lnTo>
                  <a:cubicBezTo>
                    <a:pt x="1" y="4632"/>
                    <a:pt x="64" y="4884"/>
                    <a:pt x="190" y="5073"/>
                  </a:cubicBezTo>
                  <a:lnTo>
                    <a:pt x="1639" y="7467"/>
                  </a:lnTo>
                  <a:cubicBezTo>
                    <a:pt x="1891" y="7877"/>
                    <a:pt x="2049" y="8097"/>
                    <a:pt x="2049" y="8538"/>
                  </a:cubicBezTo>
                  <a:lnTo>
                    <a:pt x="2049" y="9861"/>
                  </a:lnTo>
                  <a:cubicBezTo>
                    <a:pt x="2049" y="10082"/>
                    <a:pt x="2206" y="10239"/>
                    <a:pt x="2395" y="10239"/>
                  </a:cubicBezTo>
                  <a:lnTo>
                    <a:pt x="5514" y="10239"/>
                  </a:lnTo>
                  <a:lnTo>
                    <a:pt x="5514" y="6364"/>
                  </a:lnTo>
                  <a:cubicBezTo>
                    <a:pt x="5514" y="5986"/>
                    <a:pt x="5357" y="5671"/>
                    <a:pt x="5168" y="5419"/>
                  </a:cubicBezTo>
                  <a:cubicBezTo>
                    <a:pt x="5167" y="5420"/>
                    <a:pt x="5165" y="5421"/>
                    <a:pt x="5163" y="5421"/>
                  </a:cubicBezTo>
                  <a:cubicBezTo>
                    <a:pt x="5042" y="5421"/>
                    <a:pt x="3214" y="3623"/>
                    <a:pt x="3183" y="3592"/>
                  </a:cubicBezTo>
                  <a:cubicBezTo>
                    <a:pt x="3041" y="3432"/>
                    <a:pt x="2828" y="3332"/>
                    <a:pt x="2613" y="3332"/>
                  </a:cubicBezTo>
                  <a:cubicBezTo>
                    <a:pt x="2448" y="3332"/>
                    <a:pt x="2280" y="3392"/>
                    <a:pt x="2143" y="3529"/>
                  </a:cubicBezTo>
                  <a:cubicBezTo>
                    <a:pt x="1891" y="3812"/>
                    <a:pt x="1923" y="4285"/>
                    <a:pt x="2112" y="4442"/>
                  </a:cubicBezTo>
                  <a:lnTo>
                    <a:pt x="3970" y="6301"/>
                  </a:lnTo>
                  <a:cubicBezTo>
                    <a:pt x="4097" y="6427"/>
                    <a:pt x="4097" y="6648"/>
                    <a:pt x="3970" y="6774"/>
                  </a:cubicBezTo>
                  <a:cubicBezTo>
                    <a:pt x="3907" y="6821"/>
                    <a:pt x="3821" y="6845"/>
                    <a:pt x="3734" y="6845"/>
                  </a:cubicBezTo>
                  <a:cubicBezTo>
                    <a:pt x="3648" y="6845"/>
                    <a:pt x="3561" y="6821"/>
                    <a:pt x="3498" y="6774"/>
                  </a:cubicBezTo>
                  <a:lnTo>
                    <a:pt x="1639" y="4915"/>
                  </a:lnTo>
                  <a:cubicBezTo>
                    <a:pt x="1450" y="4726"/>
                    <a:pt x="1324" y="4442"/>
                    <a:pt x="1324" y="4190"/>
                  </a:cubicBezTo>
                  <a:lnTo>
                    <a:pt x="1324" y="662"/>
                  </a:lnTo>
                  <a:cubicBezTo>
                    <a:pt x="1324" y="252"/>
                    <a:pt x="1009"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86"/>
            <p:cNvSpPr/>
            <p:nvPr/>
          </p:nvSpPr>
          <p:spPr>
            <a:xfrm>
              <a:off x="-30198825" y="3604550"/>
              <a:ext cx="137075" cy="256775"/>
            </a:xfrm>
            <a:custGeom>
              <a:avLst/>
              <a:gdLst/>
              <a:ahLst/>
              <a:cxnLst/>
              <a:rect l="l" t="t" r="r" b="b"/>
              <a:pathLst>
                <a:path w="5483" h="10271" extrusionOk="0">
                  <a:moveTo>
                    <a:pt x="4758" y="0"/>
                  </a:moveTo>
                  <a:cubicBezTo>
                    <a:pt x="4380" y="0"/>
                    <a:pt x="4096" y="315"/>
                    <a:pt x="4096" y="662"/>
                  </a:cubicBezTo>
                  <a:lnTo>
                    <a:pt x="4096" y="4190"/>
                  </a:lnTo>
                  <a:cubicBezTo>
                    <a:pt x="4096" y="4474"/>
                    <a:pt x="3970" y="4758"/>
                    <a:pt x="3781" y="4915"/>
                  </a:cubicBezTo>
                  <a:lnTo>
                    <a:pt x="1922" y="6774"/>
                  </a:lnTo>
                  <a:cubicBezTo>
                    <a:pt x="1875" y="6821"/>
                    <a:pt x="1788" y="6845"/>
                    <a:pt x="1698" y="6845"/>
                  </a:cubicBezTo>
                  <a:cubicBezTo>
                    <a:pt x="1607" y="6845"/>
                    <a:pt x="1513" y="6821"/>
                    <a:pt x="1450" y="6774"/>
                  </a:cubicBezTo>
                  <a:cubicBezTo>
                    <a:pt x="1355" y="6648"/>
                    <a:pt x="1355" y="6427"/>
                    <a:pt x="1450" y="6301"/>
                  </a:cubicBezTo>
                  <a:lnTo>
                    <a:pt x="3308" y="4442"/>
                  </a:lnTo>
                  <a:cubicBezTo>
                    <a:pt x="3497" y="4285"/>
                    <a:pt x="3560" y="3812"/>
                    <a:pt x="3277" y="3529"/>
                  </a:cubicBezTo>
                  <a:cubicBezTo>
                    <a:pt x="3140" y="3392"/>
                    <a:pt x="2972" y="3332"/>
                    <a:pt x="2807" y="3332"/>
                  </a:cubicBezTo>
                  <a:cubicBezTo>
                    <a:pt x="2592" y="3332"/>
                    <a:pt x="2379" y="3432"/>
                    <a:pt x="2237" y="3592"/>
                  </a:cubicBezTo>
                  <a:cubicBezTo>
                    <a:pt x="2237" y="3592"/>
                    <a:pt x="347" y="5419"/>
                    <a:pt x="347" y="5482"/>
                  </a:cubicBezTo>
                  <a:cubicBezTo>
                    <a:pt x="158" y="5671"/>
                    <a:pt x="0" y="6018"/>
                    <a:pt x="0" y="6427"/>
                  </a:cubicBezTo>
                  <a:lnTo>
                    <a:pt x="0" y="8129"/>
                  </a:lnTo>
                  <a:lnTo>
                    <a:pt x="0" y="8412"/>
                  </a:lnTo>
                  <a:lnTo>
                    <a:pt x="0" y="10271"/>
                  </a:lnTo>
                  <a:lnTo>
                    <a:pt x="3088" y="10271"/>
                  </a:lnTo>
                  <a:cubicBezTo>
                    <a:pt x="3277" y="10271"/>
                    <a:pt x="3434" y="10113"/>
                    <a:pt x="3434" y="9924"/>
                  </a:cubicBezTo>
                  <a:lnTo>
                    <a:pt x="3434" y="8570"/>
                  </a:lnTo>
                  <a:cubicBezTo>
                    <a:pt x="3434" y="8129"/>
                    <a:pt x="3623" y="7908"/>
                    <a:pt x="3812" y="7530"/>
                  </a:cubicBezTo>
                  <a:lnTo>
                    <a:pt x="5293" y="5104"/>
                  </a:lnTo>
                  <a:cubicBezTo>
                    <a:pt x="5388" y="4915"/>
                    <a:pt x="5482" y="4663"/>
                    <a:pt x="5482" y="4411"/>
                  </a:cubicBezTo>
                  <a:lnTo>
                    <a:pt x="5482" y="662"/>
                  </a:lnTo>
                  <a:cubicBezTo>
                    <a:pt x="5451" y="284"/>
                    <a:pt x="5136" y="0"/>
                    <a:pt x="47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86"/>
            <p:cNvSpPr/>
            <p:nvPr/>
          </p:nvSpPr>
          <p:spPr>
            <a:xfrm>
              <a:off x="-30139750" y="3636850"/>
              <a:ext cx="26000" cy="37825"/>
            </a:xfrm>
            <a:custGeom>
              <a:avLst/>
              <a:gdLst/>
              <a:ahLst/>
              <a:cxnLst/>
              <a:rect l="l" t="t" r="r" b="b"/>
              <a:pathLst>
                <a:path w="1040" h="1513" extrusionOk="0">
                  <a:moveTo>
                    <a:pt x="504" y="0"/>
                  </a:moveTo>
                  <a:cubicBezTo>
                    <a:pt x="252" y="32"/>
                    <a:pt x="0" y="284"/>
                    <a:pt x="0" y="567"/>
                  </a:cubicBezTo>
                  <a:lnTo>
                    <a:pt x="0" y="1418"/>
                  </a:lnTo>
                  <a:cubicBezTo>
                    <a:pt x="126" y="1386"/>
                    <a:pt x="252" y="1355"/>
                    <a:pt x="410" y="1355"/>
                  </a:cubicBezTo>
                  <a:cubicBezTo>
                    <a:pt x="630" y="1355"/>
                    <a:pt x="819" y="1386"/>
                    <a:pt x="1040" y="1512"/>
                  </a:cubicBezTo>
                  <a:lnTo>
                    <a:pt x="1040" y="504"/>
                  </a:lnTo>
                  <a:cubicBezTo>
                    <a:pt x="1040" y="252"/>
                    <a:pt x="788" y="0"/>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86"/>
            <p:cNvSpPr/>
            <p:nvPr/>
          </p:nvSpPr>
          <p:spPr>
            <a:xfrm>
              <a:off x="-30302800" y="3638950"/>
              <a:ext cx="25225" cy="36500"/>
            </a:xfrm>
            <a:custGeom>
              <a:avLst/>
              <a:gdLst/>
              <a:ahLst/>
              <a:cxnLst/>
              <a:rect l="l" t="t" r="r" b="b"/>
              <a:pathLst>
                <a:path w="1009" h="1460" extrusionOk="0">
                  <a:moveTo>
                    <a:pt x="418" y="1"/>
                  </a:moveTo>
                  <a:cubicBezTo>
                    <a:pt x="177" y="1"/>
                    <a:pt x="1" y="229"/>
                    <a:pt x="1" y="483"/>
                  </a:cubicBezTo>
                  <a:lnTo>
                    <a:pt x="1" y="1460"/>
                  </a:lnTo>
                  <a:cubicBezTo>
                    <a:pt x="190" y="1334"/>
                    <a:pt x="379" y="1302"/>
                    <a:pt x="631" y="1302"/>
                  </a:cubicBezTo>
                  <a:cubicBezTo>
                    <a:pt x="725" y="1302"/>
                    <a:pt x="883" y="1334"/>
                    <a:pt x="1009" y="1365"/>
                  </a:cubicBezTo>
                  <a:lnTo>
                    <a:pt x="1009" y="515"/>
                  </a:lnTo>
                  <a:cubicBezTo>
                    <a:pt x="1009" y="231"/>
                    <a:pt x="788" y="11"/>
                    <a:pt x="505" y="11"/>
                  </a:cubicBezTo>
                  <a:cubicBezTo>
                    <a:pt x="475" y="4"/>
                    <a:pt x="446" y="1"/>
                    <a:pt x="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86"/>
            <p:cNvSpPr/>
            <p:nvPr/>
          </p:nvSpPr>
          <p:spPr>
            <a:xfrm>
              <a:off x="-30242925" y="3569100"/>
              <a:ext cx="68525" cy="68550"/>
            </a:xfrm>
            <a:custGeom>
              <a:avLst/>
              <a:gdLst/>
              <a:ahLst/>
              <a:cxnLst/>
              <a:rect l="l" t="t" r="r" b="b"/>
              <a:pathLst>
                <a:path w="2741" h="2742" extrusionOk="0">
                  <a:moveTo>
                    <a:pt x="1386" y="1"/>
                  </a:moveTo>
                  <a:cubicBezTo>
                    <a:pt x="630" y="1"/>
                    <a:pt x="0" y="631"/>
                    <a:pt x="0" y="1387"/>
                  </a:cubicBezTo>
                  <a:cubicBezTo>
                    <a:pt x="0" y="2174"/>
                    <a:pt x="630" y="2742"/>
                    <a:pt x="1386" y="2742"/>
                  </a:cubicBezTo>
                  <a:cubicBezTo>
                    <a:pt x="2111" y="2742"/>
                    <a:pt x="2741" y="2111"/>
                    <a:pt x="2741" y="1387"/>
                  </a:cubicBezTo>
                  <a:cubicBezTo>
                    <a:pt x="2741" y="631"/>
                    <a:pt x="2111" y="1"/>
                    <a:pt x="13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86"/>
            <p:cNvSpPr/>
            <p:nvPr/>
          </p:nvSpPr>
          <p:spPr>
            <a:xfrm>
              <a:off x="-30262625" y="3654950"/>
              <a:ext cx="107925" cy="68550"/>
            </a:xfrm>
            <a:custGeom>
              <a:avLst/>
              <a:gdLst/>
              <a:ahLst/>
              <a:cxnLst/>
              <a:rect l="l" t="t" r="r" b="b"/>
              <a:pathLst>
                <a:path w="4317" h="2742" extrusionOk="0">
                  <a:moveTo>
                    <a:pt x="2174" y="1"/>
                  </a:moveTo>
                  <a:cubicBezTo>
                    <a:pt x="1292" y="1"/>
                    <a:pt x="505" y="379"/>
                    <a:pt x="0" y="1040"/>
                  </a:cubicBezTo>
                  <a:lnTo>
                    <a:pt x="32" y="1103"/>
                  </a:lnTo>
                  <a:cubicBezTo>
                    <a:pt x="946" y="1985"/>
                    <a:pt x="1450" y="2458"/>
                    <a:pt x="1702" y="2742"/>
                  </a:cubicBezTo>
                  <a:lnTo>
                    <a:pt x="2647" y="2742"/>
                  </a:lnTo>
                  <a:lnTo>
                    <a:pt x="4254" y="1135"/>
                  </a:lnTo>
                  <a:lnTo>
                    <a:pt x="4317" y="1040"/>
                  </a:lnTo>
                  <a:cubicBezTo>
                    <a:pt x="3813" y="410"/>
                    <a:pt x="3025" y="1"/>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35" name="Google Shape;7735;p86"/>
          <p:cNvGrpSpPr/>
          <p:nvPr/>
        </p:nvGrpSpPr>
        <p:grpSpPr>
          <a:xfrm>
            <a:off x="1730812" y="1380546"/>
            <a:ext cx="342148" cy="353645"/>
            <a:chOff x="-35118325" y="3202075"/>
            <a:chExt cx="281975" cy="291450"/>
          </a:xfrm>
        </p:grpSpPr>
        <p:sp>
          <p:nvSpPr>
            <p:cNvPr id="7736" name="Google Shape;7736;p86"/>
            <p:cNvSpPr/>
            <p:nvPr/>
          </p:nvSpPr>
          <p:spPr>
            <a:xfrm>
              <a:off x="-35008050" y="3202075"/>
              <a:ext cx="171700" cy="171250"/>
            </a:xfrm>
            <a:custGeom>
              <a:avLst/>
              <a:gdLst/>
              <a:ahLst/>
              <a:cxnLst/>
              <a:rect l="l" t="t" r="r" b="b"/>
              <a:pathLst>
                <a:path w="6868" h="6850" extrusionOk="0">
                  <a:moveTo>
                    <a:pt x="3466" y="1355"/>
                  </a:moveTo>
                  <a:cubicBezTo>
                    <a:pt x="4222" y="1355"/>
                    <a:pt x="4852" y="1985"/>
                    <a:pt x="4852" y="2741"/>
                  </a:cubicBezTo>
                  <a:lnTo>
                    <a:pt x="4852" y="4127"/>
                  </a:lnTo>
                  <a:cubicBezTo>
                    <a:pt x="4852" y="4348"/>
                    <a:pt x="4757" y="4600"/>
                    <a:pt x="4631" y="4821"/>
                  </a:cubicBezTo>
                  <a:lnTo>
                    <a:pt x="4726" y="4915"/>
                  </a:lnTo>
                  <a:cubicBezTo>
                    <a:pt x="4852" y="5041"/>
                    <a:pt x="4852" y="5262"/>
                    <a:pt x="4726" y="5388"/>
                  </a:cubicBezTo>
                  <a:cubicBezTo>
                    <a:pt x="4663" y="5451"/>
                    <a:pt x="4576" y="5482"/>
                    <a:pt x="4489" y="5482"/>
                  </a:cubicBezTo>
                  <a:cubicBezTo>
                    <a:pt x="4403" y="5482"/>
                    <a:pt x="4316" y="5451"/>
                    <a:pt x="4253" y="5388"/>
                  </a:cubicBezTo>
                  <a:lnTo>
                    <a:pt x="4190" y="5293"/>
                  </a:lnTo>
                  <a:cubicBezTo>
                    <a:pt x="3970" y="5419"/>
                    <a:pt x="3749" y="5514"/>
                    <a:pt x="3466" y="5514"/>
                  </a:cubicBezTo>
                  <a:cubicBezTo>
                    <a:pt x="2709" y="5514"/>
                    <a:pt x="2079" y="4884"/>
                    <a:pt x="2079" y="4127"/>
                  </a:cubicBezTo>
                  <a:lnTo>
                    <a:pt x="2079" y="2741"/>
                  </a:lnTo>
                  <a:cubicBezTo>
                    <a:pt x="2079" y="1985"/>
                    <a:pt x="2709" y="1355"/>
                    <a:pt x="3466" y="1355"/>
                  </a:cubicBezTo>
                  <a:close/>
                  <a:moveTo>
                    <a:pt x="3466" y="0"/>
                  </a:moveTo>
                  <a:cubicBezTo>
                    <a:pt x="1575" y="0"/>
                    <a:pt x="32" y="1576"/>
                    <a:pt x="32" y="3403"/>
                  </a:cubicBezTo>
                  <a:cubicBezTo>
                    <a:pt x="32" y="4001"/>
                    <a:pt x="189" y="4569"/>
                    <a:pt x="473" y="5104"/>
                  </a:cubicBezTo>
                  <a:lnTo>
                    <a:pt x="32" y="6396"/>
                  </a:lnTo>
                  <a:cubicBezTo>
                    <a:pt x="0" y="6522"/>
                    <a:pt x="32" y="6679"/>
                    <a:pt x="126" y="6774"/>
                  </a:cubicBezTo>
                  <a:cubicBezTo>
                    <a:pt x="172" y="6820"/>
                    <a:pt x="269" y="6849"/>
                    <a:pt x="367" y="6849"/>
                  </a:cubicBezTo>
                  <a:cubicBezTo>
                    <a:pt x="403" y="6849"/>
                    <a:pt x="439" y="6845"/>
                    <a:pt x="473" y="6837"/>
                  </a:cubicBezTo>
                  <a:lnTo>
                    <a:pt x="1764" y="6396"/>
                  </a:lnTo>
                  <a:cubicBezTo>
                    <a:pt x="2300" y="6679"/>
                    <a:pt x="2867" y="6837"/>
                    <a:pt x="3466" y="6837"/>
                  </a:cubicBezTo>
                  <a:cubicBezTo>
                    <a:pt x="5356" y="6837"/>
                    <a:pt x="6868" y="5293"/>
                    <a:pt x="6868" y="3403"/>
                  </a:cubicBezTo>
                  <a:cubicBezTo>
                    <a:pt x="6868" y="1513"/>
                    <a:pt x="5356"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86"/>
            <p:cNvSpPr/>
            <p:nvPr/>
          </p:nvSpPr>
          <p:spPr>
            <a:xfrm>
              <a:off x="-34937975" y="3254050"/>
              <a:ext cx="33125" cy="67775"/>
            </a:xfrm>
            <a:custGeom>
              <a:avLst/>
              <a:gdLst/>
              <a:ahLst/>
              <a:cxnLst/>
              <a:rect l="l" t="t" r="r" b="b"/>
              <a:pathLst>
                <a:path w="1325" h="2711" extrusionOk="0">
                  <a:moveTo>
                    <a:pt x="663" y="1"/>
                  </a:moveTo>
                  <a:cubicBezTo>
                    <a:pt x="253" y="1"/>
                    <a:pt x="1" y="316"/>
                    <a:pt x="1" y="662"/>
                  </a:cubicBezTo>
                  <a:lnTo>
                    <a:pt x="1" y="2048"/>
                  </a:lnTo>
                  <a:cubicBezTo>
                    <a:pt x="1" y="2427"/>
                    <a:pt x="316" y="2710"/>
                    <a:pt x="663" y="2710"/>
                  </a:cubicBezTo>
                  <a:cubicBezTo>
                    <a:pt x="694" y="2710"/>
                    <a:pt x="789" y="2710"/>
                    <a:pt x="820" y="2679"/>
                  </a:cubicBezTo>
                  <a:lnTo>
                    <a:pt x="757" y="2584"/>
                  </a:lnTo>
                  <a:cubicBezTo>
                    <a:pt x="631" y="2490"/>
                    <a:pt x="631" y="2238"/>
                    <a:pt x="757" y="2111"/>
                  </a:cubicBezTo>
                  <a:cubicBezTo>
                    <a:pt x="804" y="2064"/>
                    <a:pt x="891" y="2041"/>
                    <a:pt x="978" y="2041"/>
                  </a:cubicBezTo>
                  <a:cubicBezTo>
                    <a:pt x="1064" y="2041"/>
                    <a:pt x="1151" y="2064"/>
                    <a:pt x="1198" y="2111"/>
                  </a:cubicBezTo>
                  <a:lnTo>
                    <a:pt x="1293" y="2206"/>
                  </a:lnTo>
                  <a:cubicBezTo>
                    <a:pt x="1293" y="2175"/>
                    <a:pt x="1324" y="2080"/>
                    <a:pt x="1324" y="2048"/>
                  </a:cubicBezTo>
                  <a:lnTo>
                    <a:pt x="1324" y="662"/>
                  </a:lnTo>
                  <a:cubicBezTo>
                    <a:pt x="1324" y="284"/>
                    <a:pt x="1041" y="1"/>
                    <a:pt x="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86"/>
            <p:cNvSpPr/>
            <p:nvPr/>
          </p:nvSpPr>
          <p:spPr>
            <a:xfrm>
              <a:off x="-35085250" y="3338325"/>
              <a:ext cx="69325" cy="69350"/>
            </a:xfrm>
            <a:custGeom>
              <a:avLst/>
              <a:gdLst/>
              <a:ahLst/>
              <a:cxnLst/>
              <a:rect l="l" t="t" r="r" b="b"/>
              <a:pathLst>
                <a:path w="2773" h="2774" extrusionOk="0">
                  <a:moveTo>
                    <a:pt x="1387" y="1"/>
                  </a:moveTo>
                  <a:cubicBezTo>
                    <a:pt x="631" y="1"/>
                    <a:pt x="1" y="631"/>
                    <a:pt x="1" y="1387"/>
                  </a:cubicBezTo>
                  <a:cubicBezTo>
                    <a:pt x="64" y="2143"/>
                    <a:pt x="631" y="2773"/>
                    <a:pt x="1387" y="2773"/>
                  </a:cubicBezTo>
                  <a:cubicBezTo>
                    <a:pt x="2143" y="2773"/>
                    <a:pt x="2773" y="2143"/>
                    <a:pt x="2773" y="1387"/>
                  </a:cubicBezTo>
                  <a:cubicBezTo>
                    <a:pt x="2773" y="631"/>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86"/>
            <p:cNvSpPr/>
            <p:nvPr/>
          </p:nvSpPr>
          <p:spPr>
            <a:xfrm>
              <a:off x="-35118325" y="3424175"/>
              <a:ext cx="137075" cy="69350"/>
            </a:xfrm>
            <a:custGeom>
              <a:avLst/>
              <a:gdLst/>
              <a:ahLst/>
              <a:cxnLst/>
              <a:rect l="l" t="t" r="r" b="b"/>
              <a:pathLst>
                <a:path w="5483" h="2774" extrusionOk="0">
                  <a:moveTo>
                    <a:pt x="2741" y="1"/>
                  </a:moveTo>
                  <a:cubicBezTo>
                    <a:pt x="1387" y="1"/>
                    <a:pt x="221" y="1040"/>
                    <a:pt x="32" y="2364"/>
                  </a:cubicBezTo>
                  <a:cubicBezTo>
                    <a:pt x="0" y="2553"/>
                    <a:pt x="158" y="2773"/>
                    <a:pt x="347" y="2773"/>
                  </a:cubicBezTo>
                  <a:lnTo>
                    <a:pt x="5104" y="2773"/>
                  </a:lnTo>
                  <a:cubicBezTo>
                    <a:pt x="5325" y="2773"/>
                    <a:pt x="5482" y="2553"/>
                    <a:pt x="5482" y="2364"/>
                  </a:cubicBezTo>
                  <a:cubicBezTo>
                    <a:pt x="5262" y="1040"/>
                    <a:pt x="4127"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0" name="Google Shape;7740;p86"/>
          <p:cNvGrpSpPr/>
          <p:nvPr/>
        </p:nvGrpSpPr>
        <p:grpSpPr>
          <a:xfrm>
            <a:off x="1724593" y="1821799"/>
            <a:ext cx="354586" cy="353221"/>
            <a:chOff x="-35123050" y="3561225"/>
            <a:chExt cx="292225" cy="291100"/>
          </a:xfrm>
        </p:grpSpPr>
        <p:sp>
          <p:nvSpPr>
            <p:cNvPr id="7741" name="Google Shape;7741;p86"/>
            <p:cNvSpPr/>
            <p:nvPr/>
          </p:nvSpPr>
          <p:spPr>
            <a:xfrm>
              <a:off x="-35123050" y="3629750"/>
              <a:ext cx="205575" cy="222575"/>
            </a:xfrm>
            <a:custGeom>
              <a:avLst/>
              <a:gdLst/>
              <a:ahLst/>
              <a:cxnLst/>
              <a:rect l="l" t="t" r="r" b="b"/>
              <a:pathLst>
                <a:path w="8223" h="8903" extrusionOk="0">
                  <a:moveTo>
                    <a:pt x="2080" y="2710"/>
                  </a:moveTo>
                  <a:cubicBezTo>
                    <a:pt x="2458" y="2710"/>
                    <a:pt x="2741" y="3056"/>
                    <a:pt x="2741" y="3403"/>
                  </a:cubicBezTo>
                  <a:cubicBezTo>
                    <a:pt x="2741" y="3781"/>
                    <a:pt x="2426" y="4065"/>
                    <a:pt x="2080" y="4065"/>
                  </a:cubicBezTo>
                  <a:cubicBezTo>
                    <a:pt x="1733" y="4065"/>
                    <a:pt x="1418" y="3750"/>
                    <a:pt x="1418" y="3403"/>
                  </a:cubicBezTo>
                  <a:cubicBezTo>
                    <a:pt x="1418" y="3056"/>
                    <a:pt x="1670" y="2710"/>
                    <a:pt x="2080" y="2710"/>
                  </a:cubicBezTo>
                  <a:close/>
                  <a:moveTo>
                    <a:pt x="4127" y="2710"/>
                  </a:moveTo>
                  <a:cubicBezTo>
                    <a:pt x="4506" y="2710"/>
                    <a:pt x="4789" y="3056"/>
                    <a:pt x="4789" y="3403"/>
                  </a:cubicBezTo>
                  <a:cubicBezTo>
                    <a:pt x="4789" y="3781"/>
                    <a:pt x="4474" y="4065"/>
                    <a:pt x="4127" y="4065"/>
                  </a:cubicBezTo>
                  <a:cubicBezTo>
                    <a:pt x="3718" y="4065"/>
                    <a:pt x="3466" y="3750"/>
                    <a:pt x="3466" y="3403"/>
                  </a:cubicBezTo>
                  <a:cubicBezTo>
                    <a:pt x="3466" y="3056"/>
                    <a:pt x="3718" y="2710"/>
                    <a:pt x="4127" y="2710"/>
                  </a:cubicBezTo>
                  <a:close/>
                  <a:moveTo>
                    <a:pt x="6207" y="2710"/>
                  </a:moveTo>
                  <a:cubicBezTo>
                    <a:pt x="6616" y="2710"/>
                    <a:pt x="6868" y="3056"/>
                    <a:pt x="6868" y="3403"/>
                  </a:cubicBezTo>
                  <a:cubicBezTo>
                    <a:pt x="6868" y="3781"/>
                    <a:pt x="6553" y="4065"/>
                    <a:pt x="6207" y="4065"/>
                  </a:cubicBezTo>
                  <a:cubicBezTo>
                    <a:pt x="5829" y="4065"/>
                    <a:pt x="5545" y="3750"/>
                    <a:pt x="5545" y="3403"/>
                  </a:cubicBezTo>
                  <a:cubicBezTo>
                    <a:pt x="5514" y="3056"/>
                    <a:pt x="5829" y="2710"/>
                    <a:pt x="6207" y="2710"/>
                  </a:cubicBezTo>
                  <a:close/>
                  <a:moveTo>
                    <a:pt x="1733" y="0"/>
                  </a:moveTo>
                  <a:cubicBezTo>
                    <a:pt x="788" y="0"/>
                    <a:pt x="0" y="757"/>
                    <a:pt x="0" y="1702"/>
                  </a:cubicBezTo>
                  <a:lnTo>
                    <a:pt x="0" y="5136"/>
                  </a:lnTo>
                  <a:cubicBezTo>
                    <a:pt x="0" y="5955"/>
                    <a:pt x="630" y="6616"/>
                    <a:pt x="1418" y="6774"/>
                  </a:cubicBezTo>
                  <a:lnTo>
                    <a:pt x="1418" y="8570"/>
                  </a:lnTo>
                  <a:cubicBezTo>
                    <a:pt x="1418" y="8696"/>
                    <a:pt x="1481" y="8822"/>
                    <a:pt x="1607" y="8885"/>
                  </a:cubicBezTo>
                  <a:cubicBezTo>
                    <a:pt x="1649" y="8895"/>
                    <a:pt x="1695" y="8902"/>
                    <a:pt x="1739" y="8902"/>
                  </a:cubicBezTo>
                  <a:cubicBezTo>
                    <a:pt x="1828" y="8902"/>
                    <a:pt x="1912" y="8874"/>
                    <a:pt x="1954" y="8790"/>
                  </a:cubicBezTo>
                  <a:lnTo>
                    <a:pt x="3938" y="6837"/>
                  </a:lnTo>
                  <a:lnTo>
                    <a:pt x="6522" y="6837"/>
                  </a:lnTo>
                  <a:cubicBezTo>
                    <a:pt x="7467" y="6837"/>
                    <a:pt x="8223" y="6081"/>
                    <a:pt x="8223" y="5136"/>
                  </a:cubicBezTo>
                  <a:lnTo>
                    <a:pt x="8223" y="1702"/>
                  </a:lnTo>
                  <a:cubicBezTo>
                    <a:pt x="8223" y="757"/>
                    <a:pt x="7467" y="0"/>
                    <a:pt x="65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86"/>
            <p:cNvSpPr/>
            <p:nvPr/>
          </p:nvSpPr>
          <p:spPr>
            <a:xfrm>
              <a:off x="-35053750" y="3561225"/>
              <a:ext cx="222925" cy="221825"/>
            </a:xfrm>
            <a:custGeom>
              <a:avLst/>
              <a:gdLst/>
              <a:ahLst/>
              <a:cxnLst/>
              <a:rect l="l" t="t" r="r" b="b"/>
              <a:pathLst>
                <a:path w="8917" h="8873" extrusionOk="0">
                  <a:moveTo>
                    <a:pt x="1702" y="1"/>
                  </a:moveTo>
                  <a:cubicBezTo>
                    <a:pt x="757" y="1"/>
                    <a:pt x="1" y="725"/>
                    <a:pt x="1" y="1702"/>
                  </a:cubicBezTo>
                  <a:lnTo>
                    <a:pt x="1" y="2048"/>
                  </a:lnTo>
                  <a:lnTo>
                    <a:pt x="3781" y="2048"/>
                  </a:lnTo>
                  <a:cubicBezTo>
                    <a:pt x="5136" y="2048"/>
                    <a:pt x="6207" y="3088"/>
                    <a:pt x="6207" y="4443"/>
                  </a:cubicBezTo>
                  <a:lnTo>
                    <a:pt x="6207" y="7877"/>
                  </a:lnTo>
                  <a:lnTo>
                    <a:pt x="6207" y="8003"/>
                  </a:lnTo>
                  <a:lnTo>
                    <a:pt x="6995" y="8790"/>
                  </a:lnTo>
                  <a:cubicBezTo>
                    <a:pt x="7055" y="8850"/>
                    <a:pt x="7127" y="8872"/>
                    <a:pt x="7205" y="8872"/>
                  </a:cubicBezTo>
                  <a:cubicBezTo>
                    <a:pt x="7249" y="8872"/>
                    <a:pt x="7295" y="8865"/>
                    <a:pt x="7341" y="8853"/>
                  </a:cubicBezTo>
                  <a:cubicBezTo>
                    <a:pt x="7467" y="8822"/>
                    <a:pt x="7530" y="8664"/>
                    <a:pt x="7530" y="8538"/>
                  </a:cubicBezTo>
                  <a:lnTo>
                    <a:pt x="7530" y="6806"/>
                  </a:lnTo>
                  <a:cubicBezTo>
                    <a:pt x="8318" y="6648"/>
                    <a:pt x="8917" y="5955"/>
                    <a:pt x="8917" y="5104"/>
                  </a:cubicBezTo>
                  <a:lnTo>
                    <a:pt x="8917" y="1702"/>
                  </a:lnTo>
                  <a:cubicBezTo>
                    <a:pt x="8917" y="725"/>
                    <a:pt x="8129" y="1"/>
                    <a:pt x="71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3" name="Google Shape;7743;p86"/>
          <p:cNvGrpSpPr/>
          <p:nvPr/>
        </p:nvGrpSpPr>
        <p:grpSpPr>
          <a:xfrm>
            <a:off x="1766652" y="2256940"/>
            <a:ext cx="270467" cy="353615"/>
            <a:chOff x="-35089175" y="3919600"/>
            <a:chExt cx="222900" cy="291425"/>
          </a:xfrm>
        </p:grpSpPr>
        <p:sp>
          <p:nvSpPr>
            <p:cNvPr id="7744" name="Google Shape;7744;p86"/>
            <p:cNvSpPr/>
            <p:nvPr/>
          </p:nvSpPr>
          <p:spPr>
            <a:xfrm>
              <a:off x="-35089175" y="3919600"/>
              <a:ext cx="222900" cy="291425"/>
            </a:xfrm>
            <a:custGeom>
              <a:avLst/>
              <a:gdLst/>
              <a:ahLst/>
              <a:cxnLst/>
              <a:rect l="l" t="t" r="r" b="b"/>
              <a:pathLst>
                <a:path w="8916" h="11657" extrusionOk="0">
                  <a:moveTo>
                    <a:pt x="4474" y="1418"/>
                  </a:moveTo>
                  <a:cubicBezTo>
                    <a:pt x="6143" y="1418"/>
                    <a:pt x="7530" y="2804"/>
                    <a:pt x="7530" y="4474"/>
                  </a:cubicBezTo>
                  <a:cubicBezTo>
                    <a:pt x="7561" y="6175"/>
                    <a:pt x="6143" y="7561"/>
                    <a:pt x="4474" y="7561"/>
                  </a:cubicBezTo>
                  <a:cubicBezTo>
                    <a:pt x="2772" y="7561"/>
                    <a:pt x="1386" y="6175"/>
                    <a:pt x="1386" y="4474"/>
                  </a:cubicBezTo>
                  <a:cubicBezTo>
                    <a:pt x="1386" y="2804"/>
                    <a:pt x="2772" y="1418"/>
                    <a:pt x="4474" y="1418"/>
                  </a:cubicBezTo>
                  <a:close/>
                  <a:moveTo>
                    <a:pt x="4474" y="0"/>
                  </a:moveTo>
                  <a:cubicBezTo>
                    <a:pt x="2016" y="0"/>
                    <a:pt x="0" y="2017"/>
                    <a:pt x="0" y="4442"/>
                  </a:cubicBezTo>
                  <a:cubicBezTo>
                    <a:pt x="0" y="5419"/>
                    <a:pt x="315" y="6333"/>
                    <a:pt x="914" y="7120"/>
                  </a:cubicBezTo>
                  <a:lnTo>
                    <a:pt x="4190" y="11531"/>
                  </a:lnTo>
                  <a:cubicBezTo>
                    <a:pt x="4253" y="11626"/>
                    <a:pt x="4348" y="11657"/>
                    <a:pt x="4474" y="11657"/>
                  </a:cubicBezTo>
                  <a:cubicBezTo>
                    <a:pt x="4568" y="11657"/>
                    <a:pt x="4663" y="11626"/>
                    <a:pt x="4726" y="11531"/>
                  </a:cubicBezTo>
                  <a:lnTo>
                    <a:pt x="8002" y="7120"/>
                  </a:lnTo>
                  <a:cubicBezTo>
                    <a:pt x="8601" y="6333"/>
                    <a:pt x="8916" y="5419"/>
                    <a:pt x="8916" y="4442"/>
                  </a:cubicBezTo>
                  <a:cubicBezTo>
                    <a:pt x="8916" y="2017"/>
                    <a:pt x="693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86"/>
            <p:cNvSpPr/>
            <p:nvPr/>
          </p:nvSpPr>
          <p:spPr>
            <a:xfrm>
              <a:off x="-35038000" y="3971575"/>
              <a:ext cx="120525" cy="120525"/>
            </a:xfrm>
            <a:custGeom>
              <a:avLst/>
              <a:gdLst/>
              <a:ahLst/>
              <a:cxnLst/>
              <a:rect l="l" t="t" r="r" b="b"/>
              <a:pathLst>
                <a:path w="4821" h="4821" extrusionOk="0">
                  <a:moveTo>
                    <a:pt x="2427" y="662"/>
                  </a:moveTo>
                  <a:cubicBezTo>
                    <a:pt x="2616" y="662"/>
                    <a:pt x="2773" y="820"/>
                    <a:pt x="2773" y="1040"/>
                  </a:cubicBezTo>
                  <a:cubicBezTo>
                    <a:pt x="2773" y="1229"/>
                    <a:pt x="2616" y="1387"/>
                    <a:pt x="2427" y="1387"/>
                  </a:cubicBezTo>
                  <a:cubicBezTo>
                    <a:pt x="2206" y="1387"/>
                    <a:pt x="2049" y="1229"/>
                    <a:pt x="2049" y="1040"/>
                  </a:cubicBezTo>
                  <a:cubicBezTo>
                    <a:pt x="2049" y="820"/>
                    <a:pt x="2206" y="662"/>
                    <a:pt x="2427" y="662"/>
                  </a:cubicBezTo>
                  <a:close/>
                  <a:moveTo>
                    <a:pt x="2427" y="2017"/>
                  </a:moveTo>
                  <a:cubicBezTo>
                    <a:pt x="2616" y="2017"/>
                    <a:pt x="2773" y="2174"/>
                    <a:pt x="2773" y="2363"/>
                  </a:cubicBezTo>
                  <a:lnTo>
                    <a:pt x="2773" y="3750"/>
                  </a:lnTo>
                  <a:cubicBezTo>
                    <a:pt x="2773" y="3939"/>
                    <a:pt x="2616" y="4096"/>
                    <a:pt x="2427" y="4096"/>
                  </a:cubicBezTo>
                  <a:cubicBezTo>
                    <a:pt x="2206" y="4096"/>
                    <a:pt x="2049" y="3939"/>
                    <a:pt x="2049" y="3750"/>
                  </a:cubicBezTo>
                  <a:lnTo>
                    <a:pt x="2049" y="2363"/>
                  </a:lnTo>
                  <a:cubicBezTo>
                    <a:pt x="2049" y="2174"/>
                    <a:pt x="2206" y="2017"/>
                    <a:pt x="2427" y="2017"/>
                  </a:cubicBezTo>
                  <a:close/>
                  <a:moveTo>
                    <a:pt x="2427" y="1"/>
                  </a:moveTo>
                  <a:cubicBezTo>
                    <a:pt x="1072" y="1"/>
                    <a:pt x="1" y="1072"/>
                    <a:pt x="1" y="2395"/>
                  </a:cubicBezTo>
                  <a:cubicBezTo>
                    <a:pt x="1" y="3750"/>
                    <a:pt x="1072" y="4821"/>
                    <a:pt x="2427" y="4821"/>
                  </a:cubicBezTo>
                  <a:cubicBezTo>
                    <a:pt x="3750" y="4821"/>
                    <a:pt x="4821" y="3750"/>
                    <a:pt x="4821" y="2395"/>
                  </a:cubicBezTo>
                  <a:cubicBezTo>
                    <a:pt x="4821" y="1072"/>
                    <a:pt x="3750"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46" name="Google Shape;7746;p86"/>
          <p:cNvGrpSpPr/>
          <p:nvPr/>
        </p:nvGrpSpPr>
        <p:grpSpPr>
          <a:xfrm>
            <a:off x="3963648" y="1380303"/>
            <a:ext cx="336445" cy="354131"/>
            <a:chOff x="-33277650" y="3226875"/>
            <a:chExt cx="277275" cy="291850"/>
          </a:xfrm>
        </p:grpSpPr>
        <p:sp>
          <p:nvSpPr>
            <p:cNvPr id="7747" name="Google Shape;7747;p86"/>
            <p:cNvSpPr/>
            <p:nvPr/>
          </p:nvSpPr>
          <p:spPr>
            <a:xfrm>
              <a:off x="-33071300" y="3440725"/>
              <a:ext cx="33100" cy="33900"/>
            </a:xfrm>
            <a:custGeom>
              <a:avLst/>
              <a:gdLst/>
              <a:ahLst/>
              <a:cxnLst/>
              <a:rect l="l" t="t" r="r" b="b"/>
              <a:pathLst>
                <a:path w="1324" h="1356" extrusionOk="0">
                  <a:moveTo>
                    <a:pt x="662" y="0"/>
                  </a:moveTo>
                  <a:cubicBezTo>
                    <a:pt x="284" y="0"/>
                    <a:pt x="1" y="315"/>
                    <a:pt x="1" y="693"/>
                  </a:cubicBezTo>
                  <a:cubicBezTo>
                    <a:pt x="1" y="1040"/>
                    <a:pt x="284" y="1355"/>
                    <a:pt x="662" y="1355"/>
                  </a:cubicBezTo>
                  <a:cubicBezTo>
                    <a:pt x="1040" y="1355"/>
                    <a:pt x="1324" y="1040"/>
                    <a:pt x="1324" y="693"/>
                  </a:cubicBezTo>
                  <a:cubicBezTo>
                    <a:pt x="1324"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86"/>
            <p:cNvSpPr/>
            <p:nvPr/>
          </p:nvSpPr>
          <p:spPr>
            <a:xfrm>
              <a:off x="-33157925" y="3227275"/>
              <a:ext cx="17350" cy="103200"/>
            </a:xfrm>
            <a:custGeom>
              <a:avLst/>
              <a:gdLst/>
              <a:ahLst/>
              <a:cxnLst/>
              <a:rect l="l" t="t" r="r" b="b"/>
              <a:pathLst>
                <a:path w="694" h="4128" extrusionOk="0">
                  <a:moveTo>
                    <a:pt x="347" y="1"/>
                  </a:moveTo>
                  <a:cubicBezTo>
                    <a:pt x="158" y="1"/>
                    <a:pt x="0" y="158"/>
                    <a:pt x="0" y="347"/>
                  </a:cubicBezTo>
                  <a:lnTo>
                    <a:pt x="0" y="4128"/>
                  </a:lnTo>
                  <a:cubicBezTo>
                    <a:pt x="95" y="4096"/>
                    <a:pt x="221" y="4096"/>
                    <a:pt x="347" y="4096"/>
                  </a:cubicBezTo>
                  <a:cubicBezTo>
                    <a:pt x="473" y="4096"/>
                    <a:pt x="567" y="4096"/>
                    <a:pt x="693" y="412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86"/>
            <p:cNvSpPr/>
            <p:nvPr/>
          </p:nvSpPr>
          <p:spPr>
            <a:xfrm>
              <a:off x="-33175250" y="3347650"/>
              <a:ext cx="51200" cy="51350"/>
            </a:xfrm>
            <a:custGeom>
              <a:avLst/>
              <a:gdLst/>
              <a:ahLst/>
              <a:cxnLst/>
              <a:rect l="l" t="t" r="r" b="b"/>
              <a:pathLst>
                <a:path w="2048" h="2054" extrusionOk="0">
                  <a:moveTo>
                    <a:pt x="938" y="0"/>
                  </a:moveTo>
                  <a:cubicBezTo>
                    <a:pt x="417" y="0"/>
                    <a:pt x="0" y="451"/>
                    <a:pt x="0" y="1014"/>
                  </a:cubicBezTo>
                  <a:cubicBezTo>
                    <a:pt x="0" y="1549"/>
                    <a:pt x="473" y="2054"/>
                    <a:pt x="1040" y="2054"/>
                  </a:cubicBezTo>
                  <a:cubicBezTo>
                    <a:pt x="1575" y="2054"/>
                    <a:pt x="2048" y="1581"/>
                    <a:pt x="2048" y="1014"/>
                  </a:cubicBezTo>
                  <a:cubicBezTo>
                    <a:pt x="2048" y="447"/>
                    <a:pt x="1575" y="6"/>
                    <a:pt x="1040" y="6"/>
                  </a:cubicBezTo>
                  <a:cubicBezTo>
                    <a:pt x="1006" y="2"/>
                    <a:pt x="972" y="0"/>
                    <a:pt x="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86"/>
            <p:cNvSpPr/>
            <p:nvPr/>
          </p:nvSpPr>
          <p:spPr>
            <a:xfrm>
              <a:off x="-33224875" y="3404500"/>
              <a:ext cx="159900" cy="114225"/>
            </a:xfrm>
            <a:custGeom>
              <a:avLst/>
              <a:gdLst/>
              <a:ahLst/>
              <a:cxnLst/>
              <a:rect l="l" t="t" r="r" b="b"/>
              <a:pathLst>
                <a:path w="6396" h="4569" extrusionOk="0">
                  <a:moveTo>
                    <a:pt x="1954" y="0"/>
                  </a:moveTo>
                  <a:lnTo>
                    <a:pt x="0" y="2520"/>
                  </a:lnTo>
                  <a:lnTo>
                    <a:pt x="0" y="4222"/>
                  </a:lnTo>
                  <a:cubicBezTo>
                    <a:pt x="0" y="4411"/>
                    <a:pt x="158" y="4568"/>
                    <a:pt x="347" y="4568"/>
                  </a:cubicBezTo>
                  <a:lnTo>
                    <a:pt x="3781" y="4568"/>
                  </a:lnTo>
                  <a:cubicBezTo>
                    <a:pt x="3970" y="4568"/>
                    <a:pt x="4127" y="4411"/>
                    <a:pt x="4127" y="4222"/>
                  </a:cubicBezTo>
                  <a:lnTo>
                    <a:pt x="4127" y="3875"/>
                  </a:lnTo>
                  <a:lnTo>
                    <a:pt x="5136" y="3875"/>
                  </a:lnTo>
                  <a:cubicBezTo>
                    <a:pt x="5577" y="3844"/>
                    <a:pt x="6018" y="3718"/>
                    <a:pt x="6396" y="3434"/>
                  </a:cubicBezTo>
                  <a:cubicBezTo>
                    <a:pt x="5986" y="3277"/>
                    <a:pt x="5608" y="2930"/>
                    <a:pt x="5514" y="2489"/>
                  </a:cubicBezTo>
                  <a:lnTo>
                    <a:pt x="4442" y="2489"/>
                  </a:lnTo>
                  <a:cubicBezTo>
                    <a:pt x="3497" y="2489"/>
                    <a:pt x="2741" y="1733"/>
                    <a:pt x="2741" y="788"/>
                  </a:cubicBezTo>
                  <a:lnTo>
                    <a:pt x="2741" y="410"/>
                  </a:lnTo>
                  <a:cubicBezTo>
                    <a:pt x="2426" y="315"/>
                    <a:pt x="2206" y="189"/>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86"/>
            <p:cNvSpPr/>
            <p:nvPr/>
          </p:nvSpPr>
          <p:spPr>
            <a:xfrm>
              <a:off x="-33141400" y="3312350"/>
              <a:ext cx="127625" cy="138625"/>
            </a:xfrm>
            <a:custGeom>
              <a:avLst/>
              <a:gdLst/>
              <a:ahLst/>
              <a:cxnLst/>
              <a:rect l="l" t="t" r="r" b="b"/>
              <a:pathLst>
                <a:path w="5105" h="5545" extrusionOk="0">
                  <a:moveTo>
                    <a:pt x="4128" y="0"/>
                  </a:moveTo>
                  <a:lnTo>
                    <a:pt x="694" y="662"/>
                  </a:lnTo>
                  <a:lnTo>
                    <a:pt x="694" y="1040"/>
                  </a:lnTo>
                  <a:cubicBezTo>
                    <a:pt x="1103" y="1355"/>
                    <a:pt x="1387" y="1827"/>
                    <a:pt x="1387" y="2426"/>
                  </a:cubicBezTo>
                  <a:cubicBezTo>
                    <a:pt x="1387" y="3245"/>
                    <a:pt x="788" y="3938"/>
                    <a:pt x="1" y="4127"/>
                  </a:cubicBezTo>
                  <a:lnTo>
                    <a:pt x="1" y="4505"/>
                  </a:lnTo>
                  <a:cubicBezTo>
                    <a:pt x="1" y="5072"/>
                    <a:pt x="473" y="5545"/>
                    <a:pt x="1009" y="5545"/>
                  </a:cubicBezTo>
                  <a:lnTo>
                    <a:pt x="2080" y="5545"/>
                  </a:lnTo>
                  <a:cubicBezTo>
                    <a:pt x="2238" y="4946"/>
                    <a:pt x="2742" y="4505"/>
                    <a:pt x="3372" y="4505"/>
                  </a:cubicBezTo>
                  <a:cubicBezTo>
                    <a:pt x="3624" y="4505"/>
                    <a:pt x="3844" y="4600"/>
                    <a:pt x="4065" y="4726"/>
                  </a:cubicBezTo>
                  <a:lnTo>
                    <a:pt x="4065" y="4127"/>
                  </a:lnTo>
                  <a:lnTo>
                    <a:pt x="4128" y="4127"/>
                  </a:lnTo>
                  <a:cubicBezTo>
                    <a:pt x="4443" y="4064"/>
                    <a:pt x="4758" y="3938"/>
                    <a:pt x="4916" y="3655"/>
                  </a:cubicBezTo>
                  <a:cubicBezTo>
                    <a:pt x="5105" y="3340"/>
                    <a:pt x="5105" y="2993"/>
                    <a:pt x="4947" y="2678"/>
                  </a:cubicBezTo>
                  <a:lnTo>
                    <a:pt x="4128" y="1008"/>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86"/>
            <p:cNvSpPr/>
            <p:nvPr/>
          </p:nvSpPr>
          <p:spPr>
            <a:xfrm>
              <a:off x="-33122500" y="3226875"/>
              <a:ext cx="122125" cy="83925"/>
            </a:xfrm>
            <a:custGeom>
              <a:avLst/>
              <a:gdLst/>
              <a:ahLst/>
              <a:cxnLst/>
              <a:rect l="l" t="t" r="r" b="b"/>
              <a:pathLst>
                <a:path w="4885" h="3357" extrusionOk="0">
                  <a:moveTo>
                    <a:pt x="3376" y="1"/>
                  </a:moveTo>
                  <a:cubicBezTo>
                    <a:pt x="3025" y="1"/>
                    <a:pt x="2679" y="143"/>
                    <a:pt x="2427" y="426"/>
                  </a:cubicBezTo>
                  <a:lnTo>
                    <a:pt x="2143" y="678"/>
                  </a:lnTo>
                  <a:lnTo>
                    <a:pt x="1" y="678"/>
                  </a:lnTo>
                  <a:lnTo>
                    <a:pt x="1" y="3356"/>
                  </a:lnTo>
                  <a:lnTo>
                    <a:pt x="4191" y="2537"/>
                  </a:lnTo>
                  <a:lnTo>
                    <a:pt x="4349" y="2379"/>
                  </a:lnTo>
                  <a:cubicBezTo>
                    <a:pt x="4884" y="1844"/>
                    <a:pt x="4884" y="962"/>
                    <a:pt x="4349" y="426"/>
                  </a:cubicBezTo>
                  <a:cubicBezTo>
                    <a:pt x="4081" y="143"/>
                    <a:pt x="3726" y="1"/>
                    <a:pt x="337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86"/>
            <p:cNvSpPr/>
            <p:nvPr/>
          </p:nvSpPr>
          <p:spPr>
            <a:xfrm>
              <a:off x="-33277650" y="3245400"/>
              <a:ext cx="102400" cy="198500"/>
            </a:xfrm>
            <a:custGeom>
              <a:avLst/>
              <a:gdLst/>
              <a:ahLst/>
              <a:cxnLst/>
              <a:rect l="l" t="t" r="r" b="b"/>
              <a:pathLst>
                <a:path w="4096" h="7940" extrusionOk="0">
                  <a:moveTo>
                    <a:pt x="4096" y="0"/>
                  </a:moveTo>
                  <a:cubicBezTo>
                    <a:pt x="1828" y="95"/>
                    <a:pt x="0" y="1985"/>
                    <a:pt x="0" y="4316"/>
                  </a:cubicBezTo>
                  <a:cubicBezTo>
                    <a:pt x="0" y="5766"/>
                    <a:pt x="757" y="7120"/>
                    <a:pt x="1954" y="7939"/>
                  </a:cubicBezTo>
                  <a:lnTo>
                    <a:pt x="3592" y="5829"/>
                  </a:lnTo>
                  <a:cubicBezTo>
                    <a:pt x="3466" y="5576"/>
                    <a:pt x="3434" y="5356"/>
                    <a:pt x="3434" y="5104"/>
                  </a:cubicBezTo>
                  <a:cubicBezTo>
                    <a:pt x="3434" y="4568"/>
                    <a:pt x="3718" y="4033"/>
                    <a:pt x="4096" y="3718"/>
                  </a:cubicBez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54" name="Google Shape;7754;p86"/>
          <p:cNvGrpSpPr/>
          <p:nvPr/>
        </p:nvGrpSpPr>
        <p:grpSpPr>
          <a:xfrm>
            <a:off x="3955048" y="1821587"/>
            <a:ext cx="353645" cy="353645"/>
            <a:chOff x="-33286325" y="3586425"/>
            <a:chExt cx="291450" cy="291450"/>
          </a:xfrm>
        </p:grpSpPr>
        <p:sp>
          <p:nvSpPr>
            <p:cNvPr id="7755" name="Google Shape;7755;p86"/>
            <p:cNvSpPr/>
            <p:nvPr/>
          </p:nvSpPr>
          <p:spPr>
            <a:xfrm>
              <a:off x="-33114625" y="3586425"/>
              <a:ext cx="119750" cy="120525"/>
            </a:xfrm>
            <a:custGeom>
              <a:avLst/>
              <a:gdLst/>
              <a:ahLst/>
              <a:cxnLst/>
              <a:rect l="l" t="t" r="r" b="b"/>
              <a:pathLst>
                <a:path w="4790" h="4821" extrusionOk="0">
                  <a:moveTo>
                    <a:pt x="2395" y="631"/>
                  </a:moveTo>
                  <a:cubicBezTo>
                    <a:pt x="2584" y="631"/>
                    <a:pt x="2742" y="788"/>
                    <a:pt x="2742" y="1009"/>
                  </a:cubicBezTo>
                  <a:lnTo>
                    <a:pt x="2742" y="2017"/>
                  </a:lnTo>
                  <a:lnTo>
                    <a:pt x="3782" y="2017"/>
                  </a:lnTo>
                  <a:cubicBezTo>
                    <a:pt x="3971" y="2017"/>
                    <a:pt x="4128" y="2175"/>
                    <a:pt x="4128" y="2364"/>
                  </a:cubicBezTo>
                  <a:cubicBezTo>
                    <a:pt x="4128" y="2584"/>
                    <a:pt x="3971" y="2742"/>
                    <a:pt x="3782" y="2742"/>
                  </a:cubicBezTo>
                  <a:lnTo>
                    <a:pt x="2395" y="2742"/>
                  </a:lnTo>
                  <a:cubicBezTo>
                    <a:pt x="2206" y="2742"/>
                    <a:pt x="2049" y="2584"/>
                    <a:pt x="2049" y="2364"/>
                  </a:cubicBezTo>
                  <a:lnTo>
                    <a:pt x="2049" y="1009"/>
                  </a:lnTo>
                  <a:cubicBezTo>
                    <a:pt x="2049" y="788"/>
                    <a:pt x="2206" y="631"/>
                    <a:pt x="2395" y="631"/>
                  </a:cubicBezTo>
                  <a:close/>
                  <a:moveTo>
                    <a:pt x="2395" y="1"/>
                  </a:moveTo>
                  <a:cubicBezTo>
                    <a:pt x="1041" y="1"/>
                    <a:pt x="1" y="1072"/>
                    <a:pt x="1" y="2427"/>
                  </a:cubicBezTo>
                  <a:cubicBezTo>
                    <a:pt x="1" y="3750"/>
                    <a:pt x="1041" y="4821"/>
                    <a:pt x="2395" y="4821"/>
                  </a:cubicBezTo>
                  <a:cubicBezTo>
                    <a:pt x="3719" y="4821"/>
                    <a:pt x="4790" y="3750"/>
                    <a:pt x="4790" y="2427"/>
                  </a:cubicBezTo>
                  <a:cubicBezTo>
                    <a:pt x="4790" y="1072"/>
                    <a:pt x="3719"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86"/>
            <p:cNvSpPr/>
            <p:nvPr/>
          </p:nvSpPr>
          <p:spPr>
            <a:xfrm>
              <a:off x="-33286325" y="3825875"/>
              <a:ext cx="241050" cy="52000"/>
            </a:xfrm>
            <a:custGeom>
              <a:avLst/>
              <a:gdLst/>
              <a:ahLst/>
              <a:cxnLst/>
              <a:rect l="l" t="t" r="r" b="b"/>
              <a:pathLst>
                <a:path w="9642" h="2080" extrusionOk="0">
                  <a:moveTo>
                    <a:pt x="32" y="0"/>
                  </a:moveTo>
                  <a:lnTo>
                    <a:pt x="32" y="1764"/>
                  </a:lnTo>
                  <a:cubicBezTo>
                    <a:pt x="1" y="1922"/>
                    <a:pt x="158" y="2079"/>
                    <a:pt x="347" y="2079"/>
                  </a:cubicBezTo>
                  <a:lnTo>
                    <a:pt x="9295" y="2079"/>
                  </a:lnTo>
                  <a:cubicBezTo>
                    <a:pt x="9484" y="2079"/>
                    <a:pt x="9641" y="1922"/>
                    <a:pt x="9641" y="1733"/>
                  </a:cubicBezTo>
                  <a:lnTo>
                    <a:pt x="9641" y="1040"/>
                  </a:lnTo>
                  <a:cubicBezTo>
                    <a:pt x="9641" y="473"/>
                    <a:pt x="9169" y="0"/>
                    <a:pt x="86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86"/>
            <p:cNvSpPr/>
            <p:nvPr/>
          </p:nvSpPr>
          <p:spPr>
            <a:xfrm>
              <a:off x="-33183925" y="3756550"/>
              <a:ext cx="103200" cy="52025"/>
            </a:xfrm>
            <a:custGeom>
              <a:avLst/>
              <a:gdLst/>
              <a:ahLst/>
              <a:cxnLst/>
              <a:rect l="l" t="t" r="r" b="b"/>
              <a:pathLst>
                <a:path w="4128" h="2081" extrusionOk="0">
                  <a:moveTo>
                    <a:pt x="1040" y="1"/>
                  </a:moveTo>
                  <a:cubicBezTo>
                    <a:pt x="473" y="1"/>
                    <a:pt x="1" y="505"/>
                    <a:pt x="1" y="1040"/>
                  </a:cubicBezTo>
                  <a:lnTo>
                    <a:pt x="1" y="2080"/>
                  </a:lnTo>
                  <a:lnTo>
                    <a:pt x="4128" y="2080"/>
                  </a:lnTo>
                  <a:lnTo>
                    <a:pt x="4128" y="1040"/>
                  </a:lnTo>
                  <a:cubicBezTo>
                    <a:pt x="4128" y="505"/>
                    <a:pt x="3687" y="1"/>
                    <a:pt x="31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86"/>
            <p:cNvSpPr/>
            <p:nvPr/>
          </p:nvSpPr>
          <p:spPr>
            <a:xfrm>
              <a:off x="-33252450" y="3636850"/>
              <a:ext cx="68550" cy="69325"/>
            </a:xfrm>
            <a:custGeom>
              <a:avLst/>
              <a:gdLst/>
              <a:ahLst/>
              <a:cxnLst/>
              <a:rect l="l" t="t" r="r" b="b"/>
              <a:pathLst>
                <a:path w="2742" h="2773" extrusionOk="0">
                  <a:moveTo>
                    <a:pt x="1387" y="0"/>
                  </a:moveTo>
                  <a:cubicBezTo>
                    <a:pt x="599" y="0"/>
                    <a:pt x="1" y="630"/>
                    <a:pt x="1" y="1386"/>
                  </a:cubicBezTo>
                  <a:cubicBezTo>
                    <a:pt x="1" y="2142"/>
                    <a:pt x="599" y="2772"/>
                    <a:pt x="1387" y="2772"/>
                  </a:cubicBezTo>
                  <a:cubicBezTo>
                    <a:pt x="2143" y="2772"/>
                    <a:pt x="2742" y="2142"/>
                    <a:pt x="2742" y="1386"/>
                  </a:cubicBezTo>
                  <a:cubicBezTo>
                    <a:pt x="2742"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86"/>
            <p:cNvSpPr/>
            <p:nvPr/>
          </p:nvSpPr>
          <p:spPr>
            <a:xfrm>
              <a:off x="-33286325" y="3723050"/>
              <a:ext cx="116600" cy="85525"/>
            </a:xfrm>
            <a:custGeom>
              <a:avLst/>
              <a:gdLst/>
              <a:ahLst/>
              <a:cxnLst/>
              <a:rect l="l" t="t" r="r" b="b"/>
              <a:pathLst>
                <a:path w="4664" h="3421" extrusionOk="0">
                  <a:moveTo>
                    <a:pt x="2788" y="1"/>
                  </a:moveTo>
                  <a:cubicBezTo>
                    <a:pt x="2690" y="1"/>
                    <a:pt x="2591" y="6"/>
                    <a:pt x="2490" y="18"/>
                  </a:cubicBezTo>
                  <a:cubicBezTo>
                    <a:pt x="1072" y="144"/>
                    <a:pt x="1" y="1435"/>
                    <a:pt x="1" y="2853"/>
                  </a:cubicBezTo>
                  <a:lnTo>
                    <a:pt x="1" y="3105"/>
                  </a:lnTo>
                  <a:cubicBezTo>
                    <a:pt x="1" y="3263"/>
                    <a:pt x="158" y="3420"/>
                    <a:pt x="347" y="3420"/>
                  </a:cubicBezTo>
                  <a:lnTo>
                    <a:pt x="3435" y="3420"/>
                  </a:lnTo>
                  <a:lnTo>
                    <a:pt x="3435" y="2380"/>
                  </a:lnTo>
                  <a:cubicBezTo>
                    <a:pt x="3435" y="1624"/>
                    <a:pt x="3939" y="963"/>
                    <a:pt x="4664" y="774"/>
                  </a:cubicBezTo>
                  <a:cubicBezTo>
                    <a:pt x="4164" y="302"/>
                    <a:pt x="3517" y="1"/>
                    <a:pt x="2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0" name="Google Shape;7760;p86"/>
          <p:cNvGrpSpPr/>
          <p:nvPr/>
        </p:nvGrpSpPr>
        <p:grpSpPr>
          <a:xfrm>
            <a:off x="3955048" y="2255969"/>
            <a:ext cx="353645" cy="355557"/>
            <a:chOff x="-33286325" y="3944800"/>
            <a:chExt cx="291450" cy="293025"/>
          </a:xfrm>
        </p:grpSpPr>
        <p:sp>
          <p:nvSpPr>
            <p:cNvPr id="7761" name="Google Shape;7761;p86"/>
            <p:cNvSpPr/>
            <p:nvPr/>
          </p:nvSpPr>
          <p:spPr>
            <a:xfrm>
              <a:off x="-33194950" y="3996000"/>
              <a:ext cx="200075" cy="241825"/>
            </a:xfrm>
            <a:custGeom>
              <a:avLst/>
              <a:gdLst/>
              <a:ahLst/>
              <a:cxnLst/>
              <a:rect l="l" t="t" r="r" b="b"/>
              <a:pathLst>
                <a:path w="8003" h="9673" extrusionOk="0">
                  <a:moveTo>
                    <a:pt x="2300" y="0"/>
                  </a:moveTo>
                  <a:cubicBezTo>
                    <a:pt x="2017" y="0"/>
                    <a:pt x="1796" y="252"/>
                    <a:pt x="1796" y="536"/>
                  </a:cubicBezTo>
                  <a:lnTo>
                    <a:pt x="1796" y="2962"/>
                  </a:lnTo>
                  <a:lnTo>
                    <a:pt x="694" y="4064"/>
                  </a:lnTo>
                  <a:cubicBezTo>
                    <a:pt x="95" y="4663"/>
                    <a:pt x="0" y="5640"/>
                    <a:pt x="536" y="6301"/>
                  </a:cubicBezTo>
                  <a:lnTo>
                    <a:pt x="1576" y="7719"/>
                  </a:lnTo>
                  <a:cubicBezTo>
                    <a:pt x="1702" y="7876"/>
                    <a:pt x="1796" y="8128"/>
                    <a:pt x="1796" y="8349"/>
                  </a:cubicBezTo>
                  <a:lnTo>
                    <a:pt x="1796" y="9294"/>
                  </a:lnTo>
                  <a:cubicBezTo>
                    <a:pt x="1796" y="9515"/>
                    <a:pt x="1954" y="9672"/>
                    <a:pt x="2143" y="9672"/>
                  </a:cubicBezTo>
                  <a:lnTo>
                    <a:pt x="6932" y="9672"/>
                  </a:lnTo>
                  <a:cubicBezTo>
                    <a:pt x="7152" y="9672"/>
                    <a:pt x="7310" y="9515"/>
                    <a:pt x="7310" y="9294"/>
                  </a:cubicBezTo>
                  <a:lnTo>
                    <a:pt x="7310" y="8349"/>
                  </a:lnTo>
                  <a:cubicBezTo>
                    <a:pt x="7310" y="8128"/>
                    <a:pt x="7373" y="7939"/>
                    <a:pt x="7530" y="7782"/>
                  </a:cubicBezTo>
                  <a:cubicBezTo>
                    <a:pt x="7814" y="7498"/>
                    <a:pt x="7971" y="7089"/>
                    <a:pt x="7971" y="6711"/>
                  </a:cubicBezTo>
                  <a:lnTo>
                    <a:pt x="7971" y="3938"/>
                  </a:lnTo>
                  <a:cubicBezTo>
                    <a:pt x="8003" y="3686"/>
                    <a:pt x="7782" y="3434"/>
                    <a:pt x="7499" y="3434"/>
                  </a:cubicBezTo>
                  <a:cubicBezTo>
                    <a:pt x="7215" y="3434"/>
                    <a:pt x="6995" y="3686"/>
                    <a:pt x="6995" y="3938"/>
                  </a:cubicBezTo>
                  <a:lnTo>
                    <a:pt x="6995" y="4474"/>
                  </a:lnTo>
                  <a:cubicBezTo>
                    <a:pt x="6995" y="4663"/>
                    <a:pt x="6837" y="4820"/>
                    <a:pt x="6617" y="4820"/>
                  </a:cubicBezTo>
                  <a:cubicBezTo>
                    <a:pt x="6427" y="4820"/>
                    <a:pt x="6270" y="4663"/>
                    <a:pt x="6270" y="4474"/>
                  </a:cubicBezTo>
                  <a:lnTo>
                    <a:pt x="6270" y="3277"/>
                  </a:lnTo>
                  <a:cubicBezTo>
                    <a:pt x="6270" y="2993"/>
                    <a:pt x="6049" y="2773"/>
                    <a:pt x="5766" y="2773"/>
                  </a:cubicBezTo>
                  <a:cubicBezTo>
                    <a:pt x="5482" y="2773"/>
                    <a:pt x="5262" y="2993"/>
                    <a:pt x="5262" y="3277"/>
                  </a:cubicBezTo>
                  <a:lnTo>
                    <a:pt x="5262" y="4474"/>
                  </a:lnTo>
                  <a:cubicBezTo>
                    <a:pt x="5262" y="4663"/>
                    <a:pt x="5104" y="4820"/>
                    <a:pt x="4884" y="4820"/>
                  </a:cubicBezTo>
                  <a:cubicBezTo>
                    <a:pt x="4695" y="4820"/>
                    <a:pt x="4537" y="4663"/>
                    <a:pt x="4537" y="4474"/>
                  </a:cubicBezTo>
                  <a:lnTo>
                    <a:pt x="4537" y="1890"/>
                  </a:lnTo>
                  <a:cubicBezTo>
                    <a:pt x="4537" y="1638"/>
                    <a:pt x="4317" y="1386"/>
                    <a:pt x="4033" y="1386"/>
                  </a:cubicBezTo>
                  <a:cubicBezTo>
                    <a:pt x="3750" y="1386"/>
                    <a:pt x="3529" y="1638"/>
                    <a:pt x="3529" y="1890"/>
                  </a:cubicBezTo>
                  <a:lnTo>
                    <a:pt x="3529" y="4474"/>
                  </a:lnTo>
                  <a:cubicBezTo>
                    <a:pt x="3529" y="4663"/>
                    <a:pt x="3371" y="4820"/>
                    <a:pt x="3151" y="4820"/>
                  </a:cubicBezTo>
                  <a:cubicBezTo>
                    <a:pt x="2962" y="4820"/>
                    <a:pt x="2804" y="4663"/>
                    <a:pt x="2804" y="4474"/>
                  </a:cubicBezTo>
                  <a:lnTo>
                    <a:pt x="2804" y="4159"/>
                  </a:lnTo>
                  <a:lnTo>
                    <a:pt x="2804" y="536"/>
                  </a:lnTo>
                  <a:cubicBezTo>
                    <a:pt x="2804" y="252"/>
                    <a:pt x="2584"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86"/>
            <p:cNvSpPr/>
            <p:nvPr/>
          </p:nvSpPr>
          <p:spPr>
            <a:xfrm>
              <a:off x="-33027975" y="3962900"/>
              <a:ext cx="33100" cy="105575"/>
            </a:xfrm>
            <a:custGeom>
              <a:avLst/>
              <a:gdLst/>
              <a:ahLst/>
              <a:cxnLst/>
              <a:rect l="l" t="t" r="r" b="b"/>
              <a:pathLst>
                <a:path w="1324" h="4223" extrusionOk="0">
                  <a:moveTo>
                    <a:pt x="1" y="1"/>
                  </a:moveTo>
                  <a:lnTo>
                    <a:pt x="1" y="3782"/>
                  </a:lnTo>
                  <a:cubicBezTo>
                    <a:pt x="95" y="3908"/>
                    <a:pt x="221" y="4065"/>
                    <a:pt x="253" y="4223"/>
                  </a:cubicBezTo>
                  <a:cubicBezTo>
                    <a:pt x="410" y="4128"/>
                    <a:pt x="631" y="4065"/>
                    <a:pt x="820" y="4065"/>
                  </a:cubicBezTo>
                  <a:cubicBezTo>
                    <a:pt x="1009" y="4065"/>
                    <a:pt x="1166" y="4097"/>
                    <a:pt x="1324" y="4160"/>
                  </a:cubicBezTo>
                  <a:lnTo>
                    <a:pt x="1324" y="285"/>
                  </a:lnTo>
                  <a:cubicBezTo>
                    <a:pt x="1324" y="127"/>
                    <a:pt x="116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86"/>
            <p:cNvSpPr/>
            <p:nvPr/>
          </p:nvSpPr>
          <p:spPr>
            <a:xfrm>
              <a:off x="-33286325" y="3962125"/>
              <a:ext cx="96125" cy="205600"/>
            </a:xfrm>
            <a:custGeom>
              <a:avLst/>
              <a:gdLst/>
              <a:ahLst/>
              <a:cxnLst/>
              <a:rect l="l" t="t" r="r" b="b"/>
              <a:pathLst>
                <a:path w="3845" h="8224" extrusionOk="0">
                  <a:moveTo>
                    <a:pt x="379" y="0"/>
                  </a:moveTo>
                  <a:cubicBezTo>
                    <a:pt x="158" y="0"/>
                    <a:pt x="1" y="127"/>
                    <a:pt x="1" y="347"/>
                  </a:cubicBezTo>
                  <a:lnTo>
                    <a:pt x="1" y="7877"/>
                  </a:lnTo>
                  <a:cubicBezTo>
                    <a:pt x="1" y="8066"/>
                    <a:pt x="158" y="8223"/>
                    <a:pt x="347" y="8223"/>
                  </a:cubicBezTo>
                  <a:lnTo>
                    <a:pt x="3844" y="8223"/>
                  </a:lnTo>
                  <a:lnTo>
                    <a:pt x="3718" y="8066"/>
                  </a:lnTo>
                  <a:cubicBezTo>
                    <a:pt x="3435" y="7719"/>
                    <a:pt x="3277" y="7278"/>
                    <a:pt x="3246" y="6837"/>
                  </a:cubicBezTo>
                  <a:lnTo>
                    <a:pt x="2458" y="6837"/>
                  </a:lnTo>
                  <a:cubicBezTo>
                    <a:pt x="1891" y="6837"/>
                    <a:pt x="1419" y="6364"/>
                    <a:pt x="1419" y="5829"/>
                  </a:cubicBezTo>
                  <a:lnTo>
                    <a:pt x="1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86"/>
            <p:cNvSpPr/>
            <p:nvPr/>
          </p:nvSpPr>
          <p:spPr>
            <a:xfrm>
              <a:off x="-33235125" y="3944800"/>
              <a:ext cx="189050" cy="171725"/>
            </a:xfrm>
            <a:custGeom>
              <a:avLst/>
              <a:gdLst/>
              <a:ahLst/>
              <a:cxnLst/>
              <a:rect l="l" t="t" r="r" b="b"/>
              <a:pathLst>
                <a:path w="7562" h="6869" extrusionOk="0">
                  <a:moveTo>
                    <a:pt x="379" y="0"/>
                  </a:moveTo>
                  <a:cubicBezTo>
                    <a:pt x="158" y="0"/>
                    <a:pt x="1" y="158"/>
                    <a:pt x="1" y="347"/>
                  </a:cubicBezTo>
                  <a:lnTo>
                    <a:pt x="1" y="6522"/>
                  </a:lnTo>
                  <a:cubicBezTo>
                    <a:pt x="1" y="6711"/>
                    <a:pt x="158" y="6868"/>
                    <a:pt x="379" y="6868"/>
                  </a:cubicBezTo>
                  <a:lnTo>
                    <a:pt x="1198" y="6868"/>
                  </a:lnTo>
                  <a:cubicBezTo>
                    <a:pt x="1261" y="6427"/>
                    <a:pt x="1513" y="5986"/>
                    <a:pt x="1828" y="5640"/>
                  </a:cubicBezTo>
                  <a:lnTo>
                    <a:pt x="2742" y="4726"/>
                  </a:lnTo>
                  <a:lnTo>
                    <a:pt x="2742" y="2584"/>
                  </a:lnTo>
                  <a:cubicBezTo>
                    <a:pt x="2742" y="1891"/>
                    <a:pt x="3277" y="1387"/>
                    <a:pt x="3907" y="1387"/>
                  </a:cubicBezTo>
                  <a:cubicBezTo>
                    <a:pt x="4537" y="1387"/>
                    <a:pt x="5105" y="1922"/>
                    <a:pt x="5105" y="2584"/>
                  </a:cubicBezTo>
                  <a:lnTo>
                    <a:pt x="5105" y="2836"/>
                  </a:lnTo>
                  <a:cubicBezTo>
                    <a:pt x="5262" y="2773"/>
                    <a:pt x="5420" y="2710"/>
                    <a:pt x="5609" y="2710"/>
                  </a:cubicBezTo>
                  <a:cubicBezTo>
                    <a:pt x="6270" y="2710"/>
                    <a:pt x="6774" y="3277"/>
                    <a:pt x="6774" y="3907"/>
                  </a:cubicBezTo>
                  <a:lnTo>
                    <a:pt x="6774" y="4191"/>
                  </a:lnTo>
                  <a:cubicBezTo>
                    <a:pt x="7058" y="4159"/>
                    <a:pt x="7215" y="4096"/>
                    <a:pt x="7404" y="4096"/>
                  </a:cubicBezTo>
                  <a:cubicBezTo>
                    <a:pt x="7499" y="4096"/>
                    <a:pt x="7530" y="4096"/>
                    <a:pt x="7562" y="4159"/>
                  </a:cubicBezTo>
                  <a:lnTo>
                    <a:pt x="7562" y="347"/>
                  </a:lnTo>
                  <a:cubicBezTo>
                    <a:pt x="7562" y="158"/>
                    <a:pt x="7404" y="0"/>
                    <a:pt x="7215" y="0"/>
                  </a:cubicBezTo>
                  <a:lnTo>
                    <a:pt x="5168" y="0"/>
                  </a:lnTo>
                  <a:cubicBezTo>
                    <a:pt x="4600" y="0"/>
                    <a:pt x="4096" y="284"/>
                    <a:pt x="3781" y="725"/>
                  </a:cubicBezTo>
                  <a:cubicBezTo>
                    <a:pt x="3466" y="284"/>
                    <a:pt x="2994"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65" name="Google Shape;7765;p86"/>
          <p:cNvGrpSpPr/>
          <p:nvPr/>
        </p:nvGrpSpPr>
        <p:grpSpPr>
          <a:xfrm>
            <a:off x="2613445" y="2729129"/>
            <a:ext cx="353645" cy="356527"/>
            <a:chOff x="-31452725" y="3191825"/>
            <a:chExt cx="291450" cy="293825"/>
          </a:xfrm>
        </p:grpSpPr>
        <p:sp>
          <p:nvSpPr>
            <p:cNvPr id="7766" name="Google Shape;7766;p86"/>
            <p:cNvSpPr/>
            <p:nvPr/>
          </p:nvSpPr>
          <p:spPr>
            <a:xfrm>
              <a:off x="-31314900" y="3278475"/>
              <a:ext cx="103200" cy="18125"/>
            </a:xfrm>
            <a:custGeom>
              <a:avLst/>
              <a:gdLst/>
              <a:ahLst/>
              <a:cxnLst/>
              <a:rect l="l" t="t" r="r" b="b"/>
              <a:pathLst>
                <a:path w="4128" h="725" extrusionOk="0">
                  <a:moveTo>
                    <a:pt x="1" y="0"/>
                  </a:moveTo>
                  <a:lnTo>
                    <a:pt x="1" y="725"/>
                  </a:lnTo>
                  <a:lnTo>
                    <a:pt x="4128" y="725"/>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86"/>
            <p:cNvSpPr/>
            <p:nvPr/>
          </p:nvSpPr>
          <p:spPr>
            <a:xfrm>
              <a:off x="-31367675" y="3227275"/>
              <a:ext cx="206400" cy="221350"/>
            </a:xfrm>
            <a:custGeom>
              <a:avLst/>
              <a:gdLst/>
              <a:ahLst/>
              <a:cxnLst/>
              <a:rect l="l" t="t" r="r" b="b"/>
              <a:pathLst>
                <a:path w="8256" h="8854" extrusionOk="0">
                  <a:moveTo>
                    <a:pt x="6554" y="1387"/>
                  </a:moveTo>
                  <a:cubicBezTo>
                    <a:pt x="6743" y="1387"/>
                    <a:pt x="6901" y="1544"/>
                    <a:pt x="6901" y="1733"/>
                  </a:cubicBezTo>
                  <a:lnTo>
                    <a:pt x="6901" y="3119"/>
                  </a:lnTo>
                  <a:cubicBezTo>
                    <a:pt x="6901" y="3309"/>
                    <a:pt x="6743" y="3466"/>
                    <a:pt x="6554" y="3466"/>
                  </a:cubicBezTo>
                  <a:lnTo>
                    <a:pt x="1734" y="3466"/>
                  </a:lnTo>
                  <a:cubicBezTo>
                    <a:pt x="1545" y="3466"/>
                    <a:pt x="1387" y="3309"/>
                    <a:pt x="1387" y="3119"/>
                  </a:cubicBezTo>
                  <a:lnTo>
                    <a:pt x="1387" y="1733"/>
                  </a:lnTo>
                  <a:cubicBezTo>
                    <a:pt x="1387" y="1544"/>
                    <a:pt x="1545" y="1387"/>
                    <a:pt x="1734" y="1387"/>
                  </a:cubicBezTo>
                  <a:close/>
                  <a:moveTo>
                    <a:pt x="2427" y="4096"/>
                  </a:moveTo>
                  <a:cubicBezTo>
                    <a:pt x="2616" y="4096"/>
                    <a:pt x="2773" y="4254"/>
                    <a:pt x="2773" y="4443"/>
                  </a:cubicBezTo>
                  <a:cubicBezTo>
                    <a:pt x="2773" y="4663"/>
                    <a:pt x="2616" y="4821"/>
                    <a:pt x="2427" y="4821"/>
                  </a:cubicBezTo>
                  <a:lnTo>
                    <a:pt x="1734" y="4821"/>
                  </a:lnTo>
                  <a:cubicBezTo>
                    <a:pt x="1545" y="4821"/>
                    <a:pt x="1387" y="4663"/>
                    <a:pt x="1387" y="4443"/>
                  </a:cubicBezTo>
                  <a:cubicBezTo>
                    <a:pt x="1387" y="4254"/>
                    <a:pt x="1545" y="4096"/>
                    <a:pt x="1734" y="4096"/>
                  </a:cubicBezTo>
                  <a:close/>
                  <a:moveTo>
                    <a:pt x="4475" y="4096"/>
                  </a:moveTo>
                  <a:cubicBezTo>
                    <a:pt x="4664" y="4096"/>
                    <a:pt x="4821" y="4254"/>
                    <a:pt x="4821" y="4443"/>
                  </a:cubicBezTo>
                  <a:cubicBezTo>
                    <a:pt x="4821" y="4663"/>
                    <a:pt x="4664" y="4821"/>
                    <a:pt x="4475" y="4821"/>
                  </a:cubicBezTo>
                  <a:lnTo>
                    <a:pt x="3782" y="4821"/>
                  </a:lnTo>
                  <a:cubicBezTo>
                    <a:pt x="3593" y="4821"/>
                    <a:pt x="3435" y="4663"/>
                    <a:pt x="3435" y="4443"/>
                  </a:cubicBezTo>
                  <a:cubicBezTo>
                    <a:pt x="3435" y="4254"/>
                    <a:pt x="3593" y="4096"/>
                    <a:pt x="3782" y="4096"/>
                  </a:cubicBezTo>
                  <a:close/>
                  <a:moveTo>
                    <a:pt x="6554" y="4096"/>
                  </a:moveTo>
                  <a:cubicBezTo>
                    <a:pt x="6743" y="4096"/>
                    <a:pt x="6901" y="4254"/>
                    <a:pt x="6901" y="4443"/>
                  </a:cubicBezTo>
                  <a:cubicBezTo>
                    <a:pt x="6901" y="4663"/>
                    <a:pt x="6743" y="4821"/>
                    <a:pt x="6554" y="4821"/>
                  </a:cubicBezTo>
                  <a:lnTo>
                    <a:pt x="5892" y="4821"/>
                  </a:lnTo>
                  <a:cubicBezTo>
                    <a:pt x="5672" y="4821"/>
                    <a:pt x="5514" y="4663"/>
                    <a:pt x="5514" y="4443"/>
                  </a:cubicBezTo>
                  <a:cubicBezTo>
                    <a:pt x="5514" y="4254"/>
                    <a:pt x="5672" y="4096"/>
                    <a:pt x="5892" y="4096"/>
                  </a:cubicBezTo>
                  <a:close/>
                  <a:moveTo>
                    <a:pt x="2427" y="5482"/>
                  </a:moveTo>
                  <a:cubicBezTo>
                    <a:pt x="2616" y="5482"/>
                    <a:pt x="2773" y="5640"/>
                    <a:pt x="2773" y="5829"/>
                  </a:cubicBezTo>
                  <a:cubicBezTo>
                    <a:pt x="2773" y="6018"/>
                    <a:pt x="2616" y="6175"/>
                    <a:pt x="2427" y="6175"/>
                  </a:cubicBezTo>
                  <a:lnTo>
                    <a:pt x="1734" y="6175"/>
                  </a:lnTo>
                  <a:cubicBezTo>
                    <a:pt x="1545" y="6175"/>
                    <a:pt x="1387" y="6018"/>
                    <a:pt x="1387" y="5829"/>
                  </a:cubicBezTo>
                  <a:cubicBezTo>
                    <a:pt x="1387" y="5640"/>
                    <a:pt x="1545" y="5482"/>
                    <a:pt x="1734" y="5482"/>
                  </a:cubicBezTo>
                  <a:close/>
                  <a:moveTo>
                    <a:pt x="4475" y="5482"/>
                  </a:moveTo>
                  <a:cubicBezTo>
                    <a:pt x="4664" y="5482"/>
                    <a:pt x="4821" y="5640"/>
                    <a:pt x="4821" y="5829"/>
                  </a:cubicBezTo>
                  <a:cubicBezTo>
                    <a:pt x="4821" y="6018"/>
                    <a:pt x="4664" y="6175"/>
                    <a:pt x="4475" y="6175"/>
                  </a:cubicBezTo>
                  <a:lnTo>
                    <a:pt x="3782" y="6175"/>
                  </a:lnTo>
                  <a:cubicBezTo>
                    <a:pt x="3593" y="6175"/>
                    <a:pt x="3435" y="6018"/>
                    <a:pt x="3435" y="5829"/>
                  </a:cubicBezTo>
                  <a:cubicBezTo>
                    <a:pt x="3435" y="5640"/>
                    <a:pt x="3593" y="5482"/>
                    <a:pt x="3782" y="5482"/>
                  </a:cubicBezTo>
                  <a:close/>
                  <a:moveTo>
                    <a:pt x="6554" y="5482"/>
                  </a:moveTo>
                  <a:cubicBezTo>
                    <a:pt x="6743" y="5482"/>
                    <a:pt x="6901" y="5640"/>
                    <a:pt x="6901" y="5829"/>
                  </a:cubicBezTo>
                  <a:cubicBezTo>
                    <a:pt x="6901" y="6018"/>
                    <a:pt x="6743" y="6175"/>
                    <a:pt x="6554" y="6175"/>
                  </a:cubicBezTo>
                  <a:lnTo>
                    <a:pt x="5892" y="6175"/>
                  </a:lnTo>
                  <a:cubicBezTo>
                    <a:pt x="5672" y="6175"/>
                    <a:pt x="5514" y="6018"/>
                    <a:pt x="5514" y="5829"/>
                  </a:cubicBezTo>
                  <a:cubicBezTo>
                    <a:pt x="5514" y="5640"/>
                    <a:pt x="5672" y="5482"/>
                    <a:pt x="5892" y="5482"/>
                  </a:cubicBezTo>
                  <a:close/>
                  <a:moveTo>
                    <a:pt x="2427" y="6869"/>
                  </a:moveTo>
                  <a:cubicBezTo>
                    <a:pt x="2616" y="6869"/>
                    <a:pt x="2773" y="7026"/>
                    <a:pt x="2773" y="7215"/>
                  </a:cubicBezTo>
                  <a:cubicBezTo>
                    <a:pt x="2773" y="7404"/>
                    <a:pt x="2616" y="7562"/>
                    <a:pt x="2427" y="7562"/>
                  </a:cubicBezTo>
                  <a:lnTo>
                    <a:pt x="1734" y="7562"/>
                  </a:lnTo>
                  <a:cubicBezTo>
                    <a:pt x="1545" y="7562"/>
                    <a:pt x="1387" y="7404"/>
                    <a:pt x="1387" y="7215"/>
                  </a:cubicBezTo>
                  <a:cubicBezTo>
                    <a:pt x="1387" y="7026"/>
                    <a:pt x="1545" y="6869"/>
                    <a:pt x="1734" y="6869"/>
                  </a:cubicBezTo>
                  <a:close/>
                  <a:moveTo>
                    <a:pt x="4475" y="6869"/>
                  </a:moveTo>
                  <a:cubicBezTo>
                    <a:pt x="4664" y="6869"/>
                    <a:pt x="4821" y="7026"/>
                    <a:pt x="4821" y="7215"/>
                  </a:cubicBezTo>
                  <a:cubicBezTo>
                    <a:pt x="4821" y="7404"/>
                    <a:pt x="4664" y="7562"/>
                    <a:pt x="4475" y="7562"/>
                  </a:cubicBezTo>
                  <a:lnTo>
                    <a:pt x="3782" y="7562"/>
                  </a:lnTo>
                  <a:cubicBezTo>
                    <a:pt x="3593" y="7562"/>
                    <a:pt x="3435" y="7404"/>
                    <a:pt x="3435" y="7215"/>
                  </a:cubicBezTo>
                  <a:cubicBezTo>
                    <a:pt x="3435" y="7026"/>
                    <a:pt x="3593" y="6869"/>
                    <a:pt x="3782" y="6869"/>
                  </a:cubicBezTo>
                  <a:close/>
                  <a:moveTo>
                    <a:pt x="6554" y="6869"/>
                  </a:moveTo>
                  <a:cubicBezTo>
                    <a:pt x="6743" y="6869"/>
                    <a:pt x="6901" y="7026"/>
                    <a:pt x="6901" y="7215"/>
                  </a:cubicBezTo>
                  <a:cubicBezTo>
                    <a:pt x="6901" y="7404"/>
                    <a:pt x="6743" y="7562"/>
                    <a:pt x="6554" y="7562"/>
                  </a:cubicBezTo>
                  <a:lnTo>
                    <a:pt x="5892" y="7562"/>
                  </a:lnTo>
                  <a:cubicBezTo>
                    <a:pt x="5672" y="7562"/>
                    <a:pt x="5514" y="7404"/>
                    <a:pt x="5514" y="7215"/>
                  </a:cubicBezTo>
                  <a:cubicBezTo>
                    <a:pt x="5514" y="7026"/>
                    <a:pt x="5672" y="6869"/>
                    <a:pt x="5892" y="6869"/>
                  </a:cubicBezTo>
                  <a:close/>
                  <a:moveTo>
                    <a:pt x="694" y="1"/>
                  </a:moveTo>
                  <a:lnTo>
                    <a:pt x="694" y="95"/>
                  </a:lnTo>
                  <a:cubicBezTo>
                    <a:pt x="694" y="631"/>
                    <a:pt x="442" y="1198"/>
                    <a:pt x="64" y="1576"/>
                  </a:cubicBezTo>
                  <a:lnTo>
                    <a:pt x="1" y="1607"/>
                  </a:lnTo>
                  <a:lnTo>
                    <a:pt x="1" y="5860"/>
                  </a:lnTo>
                  <a:lnTo>
                    <a:pt x="64" y="5923"/>
                  </a:lnTo>
                  <a:cubicBezTo>
                    <a:pt x="442" y="6301"/>
                    <a:pt x="694" y="6869"/>
                    <a:pt x="694" y="7404"/>
                  </a:cubicBezTo>
                  <a:cubicBezTo>
                    <a:pt x="694" y="7971"/>
                    <a:pt x="442" y="8475"/>
                    <a:pt x="95" y="8853"/>
                  </a:cubicBezTo>
                  <a:lnTo>
                    <a:pt x="7184" y="8853"/>
                  </a:lnTo>
                  <a:cubicBezTo>
                    <a:pt x="7720" y="8853"/>
                    <a:pt x="8192" y="8381"/>
                    <a:pt x="8192" y="7845"/>
                  </a:cubicBezTo>
                  <a:lnTo>
                    <a:pt x="8192" y="946"/>
                  </a:lnTo>
                  <a:cubicBezTo>
                    <a:pt x="8255" y="473"/>
                    <a:pt x="7814" y="1"/>
                    <a:pt x="72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86"/>
            <p:cNvSpPr/>
            <p:nvPr/>
          </p:nvSpPr>
          <p:spPr>
            <a:xfrm>
              <a:off x="-31452725" y="3191825"/>
              <a:ext cx="86650" cy="259150"/>
            </a:xfrm>
            <a:custGeom>
              <a:avLst/>
              <a:gdLst/>
              <a:ahLst/>
              <a:cxnLst/>
              <a:rect l="l" t="t" r="r" b="b"/>
              <a:pathLst>
                <a:path w="3466" h="10366" extrusionOk="0">
                  <a:moveTo>
                    <a:pt x="1450" y="1"/>
                  </a:moveTo>
                  <a:cubicBezTo>
                    <a:pt x="662" y="1"/>
                    <a:pt x="0" y="662"/>
                    <a:pt x="0" y="1450"/>
                  </a:cubicBezTo>
                  <a:cubicBezTo>
                    <a:pt x="0" y="1860"/>
                    <a:pt x="158" y="2206"/>
                    <a:pt x="410" y="2490"/>
                  </a:cubicBezTo>
                  <a:lnTo>
                    <a:pt x="694" y="2773"/>
                  </a:lnTo>
                  <a:lnTo>
                    <a:pt x="694" y="7593"/>
                  </a:lnTo>
                  <a:lnTo>
                    <a:pt x="410" y="7877"/>
                  </a:lnTo>
                  <a:cubicBezTo>
                    <a:pt x="158" y="8161"/>
                    <a:pt x="0" y="8507"/>
                    <a:pt x="0" y="8917"/>
                  </a:cubicBezTo>
                  <a:cubicBezTo>
                    <a:pt x="0" y="9704"/>
                    <a:pt x="662" y="10366"/>
                    <a:pt x="1450" y="10366"/>
                  </a:cubicBezTo>
                  <a:lnTo>
                    <a:pt x="1985" y="10366"/>
                  </a:lnTo>
                  <a:cubicBezTo>
                    <a:pt x="2773" y="10366"/>
                    <a:pt x="3466" y="9704"/>
                    <a:pt x="3466" y="8917"/>
                  </a:cubicBezTo>
                  <a:cubicBezTo>
                    <a:pt x="3466" y="8507"/>
                    <a:pt x="3308" y="8161"/>
                    <a:pt x="3025" y="7877"/>
                  </a:cubicBezTo>
                  <a:lnTo>
                    <a:pt x="2741" y="7593"/>
                  </a:lnTo>
                  <a:lnTo>
                    <a:pt x="2741" y="2773"/>
                  </a:lnTo>
                  <a:lnTo>
                    <a:pt x="3025" y="2490"/>
                  </a:lnTo>
                  <a:cubicBezTo>
                    <a:pt x="3308" y="2206"/>
                    <a:pt x="3466" y="1860"/>
                    <a:pt x="3466" y="1450"/>
                  </a:cubicBezTo>
                  <a:cubicBezTo>
                    <a:pt x="3466" y="662"/>
                    <a:pt x="2773" y="1"/>
                    <a:pt x="1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86"/>
            <p:cNvSpPr/>
            <p:nvPr/>
          </p:nvSpPr>
          <p:spPr>
            <a:xfrm>
              <a:off x="-31409400" y="3468275"/>
              <a:ext cx="92950" cy="17375"/>
            </a:xfrm>
            <a:custGeom>
              <a:avLst/>
              <a:gdLst/>
              <a:ahLst/>
              <a:cxnLst/>
              <a:rect l="l" t="t" r="r" b="b"/>
              <a:pathLst>
                <a:path w="3718" h="695" extrusionOk="0">
                  <a:moveTo>
                    <a:pt x="0" y="1"/>
                  </a:moveTo>
                  <a:cubicBezTo>
                    <a:pt x="0" y="379"/>
                    <a:pt x="315" y="694"/>
                    <a:pt x="662" y="694"/>
                  </a:cubicBezTo>
                  <a:lnTo>
                    <a:pt x="3056" y="694"/>
                  </a:lnTo>
                  <a:cubicBezTo>
                    <a:pt x="3466" y="694"/>
                    <a:pt x="3718" y="379"/>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0" name="Google Shape;7770;p86"/>
          <p:cNvGrpSpPr/>
          <p:nvPr/>
        </p:nvGrpSpPr>
        <p:grpSpPr>
          <a:xfrm>
            <a:off x="2612975" y="3200744"/>
            <a:ext cx="354586" cy="354586"/>
            <a:chOff x="-31452725" y="3551775"/>
            <a:chExt cx="292225" cy="292225"/>
          </a:xfrm>
        </p:grpSpPr>
        <p:sp>
          <p:nvSpPr>
            <p:cNvPr id="7771" name="Google Shape;7771;p86"/>
            <p:cNvSpPr/>
            <p:nvPr/>
          </p:nvSpPr>
          <p:spPr>
            <a:xfrm>
              <a:off x="-31452725" y="3756550"/>
              <a:ext cx="155175" cy="34675"/>
            </a:xfrm>
            <a:custGeom>
              <a:avLst/>
              <a:gdLst/>
              <a:ahLst/>
              <a:cxnLst/>
              <a:rect l="l" t="t" r="r" b="b"/>
              <a:pathLst>
                <a:path w="6207" h="1387" extrusionOk="0">
                  <a:moveTo>
                    <a:pt x="32" y="1"/>
                  </a:moveTo>
                  <a:lnTo>
                    <a:pt x="32" y="1040"/>
                  </a:lnTo>
                  <a:cubicBezTo>
                    <a:pt x="0" y="1292"/>
                    <a:pt x="158" y="1387"/>
                    <a:pt x="347" y="1387"/>
                  </a:cubicBezTo>
                  <a:lnTo>
                    <a:pt x="6207" y="1387"/>
                  </a:lnTo>
                  <a:lnTo>
                    <a:pt x="62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86"/>
            <p:cNvSpPr/>
            <p:nvPr/>
          </p:nvSpPr>
          <p:spPr>
            <a:xfrm>
              <a:off x="-31452725" y="3551775"/>
              <a:ext cx="183525" cy="188275"/>
            </a:xfrm>
            <a:custGeom>
              <a:avLst/>
              <a:gdLst/>
              <a:ahLst/>
              <a:cxnLst/>
              <a:rect l="l" t="t" r="r" b="b"/>
              <a:pathLst>
                <a:path w="7341" h="7531" extrusionOk="0">
                  <a:moveTo>
                    <a:pt x="4474" y="0"/>
                  </a:moveTo>
                  <a:cubicBezTo>
                    <a:pt x="3939" y="0"/>
                    <a:pt x="3466" y="473"/>
                    <a:pt x="3466" y="1040"/>
                  </a:cubicBezTo>
                  <a:cubicBezTo>
                    <a:pt x="3466" y="1576"/>
                    <a:pt x="3939" y="2080"/>
                    <a:pt x="4474" y="2080"/>
                  </a:cubicBezTo>
                  <a:cubicBezTo>
                    <a:pt x="4600" y="2080"/>
                    <a:pt x="4726" y="2017"/>
                    <a:pt x="4852" y="1985"/>
                  </a:cubicBezTo>
                  <a:lnTo>
                    <a:pt x="4852" y="2773"/>
                  </a:lnTo>
                  <a:lnTo>
                    <a:pt x="2741" y="2773"/>
                  </a:lnTo>
                  <a:cubicBezTo>
                    <a:pt x="1261" y="2773"/>
                    <a:pt x="0" y="4002"/>
                    <a:pt x="0" y="5482"/>
                  </a:cubicBezTo>
                  <a:lnTo>
                    <a:pt x="0" y="7530"/>
                  </a:lnTo>
                  <a:lnTo>
                    <a:pt x="6175" y="7530"/>
                  </a:lnTo>
                  <a:lnTo>
                    <a:pt x="6175" y="5167"/>
                  </a:lnTo>
                  <a:cubicBezTo>
                    <a:pt x="6175" y="4191"/>
                    <a:pt x="6648" y="3372"/>
                    <a:pt x="7341" y="2773"/>
                  </a:cubicBezTo>
                  <a:lnTo>
                    <a:pt x="5514" y="2773"/>
                  </a:lnTo>
                  <a:lnTo>
                    <a:pt x="5514" y="1040"/>
                  </a:lnTo>
                  <a:cubicBezTo>
                    <a:pt x="5514" y="505"/>
                    <a:pt x="5041" y="0"/>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86"/>
            <p:cNvSpPr/>
            <p:nvPr/>
          </p:nvSpPr>
          <p:spPr>
            <a:xfrm>
              <a:off x="-31366100" y="3808550"/>
              <a:ext cx="52025" cy="35450"/>
            </a:xfrm>
            <a:custGeom>
              <a:avLst/>
              <a:gdLst/>
              <a:ahLst/>
              <a:cxnLst/>
              <a:rect l="l" t="t" r="r" b="b"/>
              <a:pathLst>
                <a:path w="2081" h="1418" extrusionOk="0">
                  <a:moveTo>
                    <a:pt x="32" y="0"/>
                  </a:moveTo>
                  <a:lnTo>
                    <a:pt x="32" y="1040"/>
                  </a:lnTo>
                  <a:lnTo>
                    <a:pt x="1" y="1040"/>
                  </a:lnTo>
                  <a:cubicBezTo>
                    <a:pt x="1" y="1260"/>
                    <a:pt x="159" y="1418"/>
                    <a:pt x="348" y="1418"/>
                  </a:cubicBezTo>
                  <a:lnTo>
                    <a:pt x="1734" y="1418"/>
                  </a:lnTo>
                  <a:cubicBezTo>
                    <a:pt x="1923" y="1418"/>
                    <a:pt x="2080" y="1260"/>
                    <a:pt x="2080" y="1040"/>
                  </a:cubicBez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86"/>
            <p:cNvSpPr/>
            <p:nvPr/>
          </p:nvSpPr>
          <p:spPr>
            <a:xfrm>
              <a:off x="-31281025" y="3621075"/>
              <a:ext cx="120525" cy="171725"/>
            </a:xfrm>
            <a:custGeom>
              <a:avLst/>
              <a:gdLst/>
              <a:ahLst/>
              <a:cxnLst/>
              <a:rect l="l" t="t" r="r" b="b"/>
              <a:pathLst>
                <a:path w="4821" h="6869" extrusionOk="0">
                  <a:moveTo>
                    <a:pt x="3435" y="2017"/>
                  </a:moveTo>
                  <a:cubicBezTo>
                    <a:pt x="3624" y="2017"/>
                    <a:pt x="3781" y="2175"/>
                    <a:pt x="3781" y="2364"/>
                  </a:cubicBezTo>
                  <a:cubicBezTo>
                    <a:pt x="3750" y="2553"/>
                    <a:pt x="3592" y="2710"/>
                    <a:pt x="3435" y="2710"/>
                  </a:cubicBezTo>
                  <a:lnTo>
                    <a:pt x="1387" y="2710"/>
                  </a:lnTo>
                  <a:cubicBezTo>
                    <a:pt x="1198" y="2710"/>
                    <a:pt x="1040" y="2553"/>
                    <a:pt x="1040" y="2364"/>
                  </a:cubicBezTo>
                  <a:cubicBezTo>
                    <a:pt x="1040" y="2175"/>
                    <a:pt x="1198" y="2017"/>
                    <a:pt x="1387" y="2017"/>
                  </a:cubicBezTo>
                  <a:close/>
                  <a:moveTo>
                    <a:pt x="3088" y="4128"/>
                  </a:moveTo>
                  <a:cubicBezTo>
                    <a:pt x="3466" y="4128"/>
                    <a:pt x="3750" y="4443"/>
                    <a:pt x="3750" y="4821"/>
                  </a:cubicBezTo>
                  <a:cubicBezTo>
                    <a:pt x="3750" y="5168"/>
                    <a:pt x="3466" y="5483"/>
                    <a:pt x="3088" y="5483"/>
                  </a:cubicBezTo>
                  <a:lnTo>
                    <a:pt x="1702" y="5483"/>
                  </a:lnTo>
                  <a:cubicBezTo>
                    <a:pt x="1324" y="5483"/>
                    <a:pt x="1040" y="5168"/>
                    <a:pt x="1040" y="4821"/>
                  </a:cubicBezTo>
                  <a:cubicBezTo>
                    <a:pt x="1040" y="4412"/>
                    <a:pt x="1355" y="4128"/>
                    <a:pt x="1702" y="4128"/>
                  </a:cubicBezTo>
                  <a:close/>
                  <a:moveTo>
                    <a:pt x="2426" y="1"/>
                  </a:moveTo>
                  <a:cubicBezTo>
                    <a:pt x="1072" y="1"/>
                    <a:pt x="1" y="1072"/>
                    <a:pt x="1" y="2395"/>
                  </a:cubicBezTo>
                  <a:lnTo>
                    <a:pt x="1" y="6869"/>
                  </a:lnTo>
                  <a:lnTo>
                    <a:pt x="4474" y="6869"/>
                  </a:lnTo>
                  <a:cubicBezTo>
                    <a:pt x="4663" y="6869"/>
                    <a:pt x="4821" y="6711"/>
                    <a:pt x="4821" y="6491"/>
                  </a:cubicBezTo>
                  <a:lnTo>
                    <a:pt x="4821" y="2395"/>
                  </a:lnTo>
                  <a:cubicBezTo>
                    <a:pt x="4789" y="1072"/>
                    <a:pt x="3718"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5" name="Google Shape;7775;p86"/>
          <p:cNvGrpSpPr/>
          <p:nvPr/>
        </p:nvGrpSpPr>
        <p:grpSpPr>
          <a:xfrm>
            <a:off x="2611534" y="3664729"/>
            <a:ext cx="357468" cy="356497"/>
            <a:chOff x="-31455100" y="3909350"/>
            <a:chExt cx="294600" cy="293800"/>
          </a:xfrm>
        </p:grpSpPr>
        <p:sp>
          <p:nvSpPr>
            <p:cNvPr id="7776" name="Google Shape;7776;p86"/>
            <p:cNvSpPr/>
            <p:nvPr/>
          </p:nvSpPr>
          <p:spPr>
            <a:xfrm>
              <a:off x="-31455100" y="3909350"/>
              <a:ext cx="294600" cy="293800"/>
            </a:xfrm>
            <a:custGeom>
              <a:avLst/>
              <a:gdLst/>
              <a:ahLst/>
              <a:cxnLst/>
              <a:rect l="l" t="t" r="r" b="b"/>
              <a:pathLst>
                <a:path w="11784" h="11752" extrusionOk="0">
                  <a:moveTo>
                    <a:pt x="5199" y="1"/>
                  </a:moveTo>
                  <a:cubicBezTo>
                    <a:pt x="5042" y="1"/>
                    <a:pt x="4916" y="127"/>
                    <a:pt x="4884" y="284"/>
                  </a:cubicBezTo>
                  <a:lnTo>
                    <a:pt x="4727" y="883"/>
                  </a:lnTo>
                  <a:cubicBezTo>
                    <a:pt x="4191" y="977"/>
                    <a:pt x="3655" y="1229"/>
                    <a:pt x="3151" y="1513"/>
                  </a:cubicBezTo>
                  <a:lnTo>
                    <a:pt x="2647" y="1229"/>
                  </a:lnTo>
                  <a:cubicBezTo>
                    <a:pt x="2599" y="1205"/>
                    <a:pt x="2542" y="1195"/>
                    <a:pt x="2482" y="1195"/>
                  </a:cubicBezTo>
                  <a:cubicBezTo>
                    <a:pt x="2386" y="1195"/>
                    <a:pt x="2284" y="1222"/>
                    <a:pt x="2206" y="1261"/>
                  </a:cubicBezTo>
                  <a:lnTo>
                    <a:pt x="1261" y="2206"/>
                  </a:lnTo>
                  <a:cubicBezTo>
                    <a:pt x="1135" y="2332"/>
                    <a:pt x="1135" y="2490"/>
                    <a:pt x="1230" y="2647"/>
                  </a:cubicBezTo>
                  <a:lnTo>
                    <a:pt x="1513" y="3151"/>
                  </a:lnTo>
                  <a:cubicBezTo>
                    <a:pt x="1198" y="3624"/>
                    <a:pt x="978" y="4191"/>
                    <a:pt x="883" y="4726"/>
                  </a:cubicBezTo>
                  <a:lnTo>
                    <a:pt x="284" y="4884"/>
                  </a:lnTo>
                  <a:cubicBezTo>
                    <a:pt x="127" y="4947"/>
                    <a:pt x="1" y="5041"/>
                    <a:pt x="1" y="5199"/>
                  </a:cubicBezTo>
                  <a:lnTo>
                    <a:pt x="1" y="6585"/>
                  </a:lnTo>
                  <a:cubicBezTo>
                    <a:pt x="1" y="6743"/>
                    <a:pt x="127" y="6869"/>
                    <a:pt x="284" y="6900"/>
                  </a:cubicBezTo>
                  <a:lnTo>
                    <a:pt x="883" y="7058"/>
                  </a:lnTo>
                  <a:cubicBezTo>
                    <a:pt x="946" y="7404"/>
                    <a:pt x="1072" y="7782"/>
                    <a:pt x="1230" y="8129"/>
                  </a:cubicBezTo>
                  <a:cubicBezTo>
                    <a:pt x="1504" y="7854"/>
                    <a:pt x="2843" y="6486"/>
                    <a:pt x="2841" y="6486"/>
                  </a:cubicBezTo>
                  <a:lnTo>
                    <a:pt x="2841" y="6486"/>
                  </a:lnTo>
                  <a:cubicBezTo>
                    <a:pt x="2841" y="6486"/>
                    <a:pt x="2839" y="6488"/>
                    <a:pt x="2836" y="6491"/>
                  </a:cubicBezTo>
                  <a:cubicBezTo>
                    <a:pt x="2836" y="6459"/>
                    <a:pt x="2805" y="6050"/>
                    <a:pt x="2805" y="5955"/>
                  </a:cubicBezTo>
                  <a:cubicBezTo>
                    <a:pt x="2773" y="4222"/>
                    <a:pt x="4191" y="2836"/>
                    <a:pt x="5861" y="2836"/>
                  </a:cubicBezTo>
                  <a:cubicBezTo>
                    <a:pt x="7562" y="2836"/>
                    <a:pt x="8948" y="4222"/>
                    <a:pt x="8948" y="5924"/>
                  </a:cubicBezTo>
                  <a:cubicBezTo>
                    <a:pt x="8948" y="7499"/>
                    <a:pt x="7751" y="8822"/>
                    <a:pt x="6113" y="8948"/>
                  </a:cubicBezTo>
                  <a:cubicBezTo>
                    <a:pt x="6066" y="8948"/>
                    <a:pt x="5963" y="8956"/>
                    <a:pt x="5821" y="8956"/>
                  </a:cubicBezTo>
                  <a:cubicBezTo>
                    <a:pt x="5680" y="8956"/>
                    <a:pt x="5499" y="8948"/>
                    <a:pt x="5294" y="8917"/>
                  </a:cubicBezTo>
                  <a:lnTo>
                    <a:pt x="3655" y="10523"/>
                  </a:lnTo>
                  <a:cubicBezTo>
                    <a:pt x="4034" y="10681"/>
                    <a:pt x="4349" y="10807"/>
                    <a:pt x="4727" y="10870"/>
                  </a:cubicBezTo>
                  <a:lnTo>
                    <a:pt x="4884" y="11468"/>
                  </a:lnTo>
                  <a:cubicBezTo>
                    <a:pt x="4916" y="11626"/>
                    <a:pt x="5042" y="11752"/>
                    <a:pt x="5199" y="11752"/>
                  </a:cubicBezTo>
                  <a:lnTo>
                    <a:pt x="6585" y="11752"/>
                  </a:lnTo>
                  <a:cubicBezTo>
                    <a:pt x="6743" y="11752"/>
                    <a:pt x="6869" y="11626"/>
                    <a:pt x="6901" y="11468"/>
                  </a:cubicBezTo>
                  <a:lnTo>
                    <a:pt x="7058" y="10870"/>
                  </a:lnTo>
                  <a:cubicBezTo>
                    <a:pt x="7594" y="10775"/>
                    <a:pt x="8129" y="10523"/>
                    <a:pt x="8633" y="10240"/>
                  </a:cubicBezTo>
                  <a:lnTo>
                    <a:pt x="9137" y="10523"/>
                  </a:lnTo>
                  <a:cubicBezTo>
                    <a:pt x="9185" y="10547"/>
                    <a:pt x="9243" y="10558"/>
                    <a:pt x="9302" y="10558"/>
                  </a:cubicBezTo>
                  <a:cubicBezTo>
                    <a:pt x="9399" y="10558"/>
                    <a:pt x="9501" y="10531"/>
                    <a:pt x="9578" y="10492"/>
                  </a:cubicBezTo>
                  <a:lnTo>
                    <a:pt x="10524" y="9547"/>
                  </a:lnTo>
                  <a:cubicBezTo>
                    <a:pt x="10650" y="9421"/>
                    <a:pt x="10650" y="9263"/>
                    <a:pt x="10555" y="9106"/>
                  </a:cubicBezTo>
                  <a:lnTo>
                    <a:pt x="10303" y="8601"/>
                  </a:lnTo>
                  <a:cubicBezTo>
                    <a:pt x="10618" y="8129"/>
                    <a:pt x="10807" y="7562"/>
                    <a:pt x="10933" y="7026"/>
                  </a:cubicBezTo>
                  <a:lnTo>
                    <a:pt x="11500" y="6869"/>
                  </a:lnTo>
                  <a:cubicBezTo>
                    <a:pt x="11658" y="6806"/>
                    <a:pt x="11784" y="6711"/>
                    <a:pt x="11784" y="6554"/>
                  </a:cubicBezTo>
                  <a:lnTo>
                    <a:pt x="11784" y="5167"/>
                  </a:lnTo>
                  <a:cubicBezTo>
                    <a:pt x="11752" y="5041"/>
                    <a:pt x="11658" y="4915"/>
                    <a:pt x="11500" y="4884"/>
                  </a:cubicBezTo>
                  <a:lnTo>
                    <a:pt x="10902" y="4726"/>
                  </a:lnTo>
                  <a:cubicBezTo>
                    <a:pt x="10807" y="4191"/>
                    <a:pt x="10555" y="3687"/>
                    <a:pt x="10272" y="3151"/>
                  </a:cubicBezTo>
                  <a:lnTo>
                    <a:pt x="10555" y="2647"/>
                  </a:lnTo>
                  <a:cubicBezTo>
                    <a:pt x="10650" y="2521"/>
                    <a:pt x="10587" y="2332"/>
                    <a:pt x="10524" y="2206"/>
                  </a:cubicBezTo>
                  <a:lnTo>
                    <a:pt x="9578" y="1261"/>
                  </a:lnTo>
                  <a:cubicBezTo>
                    <a:pt x="9509" y="1209"/>
                    <a:pt x="9430" y="1185"/>
                    <a:pt x="9347" y="1185"/>
                  </a:cubicBezTo>
                  <a:cubicBezTo>
                    <a:pt x="9279" y="1185"/>
                    <a:pt x="9208" y="1201"/>
                    <a:pt x="9137" y="1229"/>
                  </a:cubicBezTo>
                  <a:lnTo>
                    <a:pt x="8633" y="1513"/>
                  </a:lnTo>
                  <a:cubicBezTo>
                    <a:pt x="8161" y="1198"/>
                    <a:pt x="7594" y="977"/>
                    <a:pt x="7058" y="883"/>
                  </a:cubicBezTo>
                  <a:lnTo>
                    <a:pt x="6901" y="284"/>
                  </a:lnTo>
                  <a:cubicBezTo>
                    <a:pt x="6869" y="127"/>
                    <a:pt x="6743" y="1"/>
                    <a:pt x="6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86"/>
            <p:cNvSpPr/>
            <p:nvPr/>
          </p:nvSpPr>
          <p:spPr>
            <a:xfrm>
              <a:off x="-31455100" y="3997350"/>
              <a:ext cx="215050" cy="205025"/>
            </a:xfrm>
            <a:custGeom>
              <a:avLst/>
              <a:gdLst/>
              <a:ahLst/>
              <a:cxnLst/>
              <a:rect l="l" t="t" r="r" b="b"/>
              <a:pathLst>
                <a:path w="8602" h="8201" extrusionOk="0">
                  <a:moveTo>
                    <a:pt x="5939" y="0"/>
                  </a:moveTo>
                  <a:cubicBezTo>
                    <a:pt x="4729" y="0"/>
                    <a:pt x="3750" y="854"/>
                    <a:pt x="3561" y="1963"/>
                  </a:cubicBezTo>
                  <a:cubicBezTo>
                    <a:pt x="3466" y="2404"/>
                    <a:pt x="3498" y="2813"/>
                    <a:pt x="3624" y="3223"/>
                  </a:cubicBezTo>
                  <a:lnTo>
                    <a:pt x="410" y="6468"/>
                  </a:lnTo>
                  <a:cubicBezTo>
                    <a:pt x="1" y="6846"/>
                    <a:pt x="1" y="7507"/>
                    <a:pt x="410" y="7917"/>
                  </a:cubicBezTo>
                  <a:cubicBezTo>
                    <a:pt x="600" y="8106"/>
                    <a:pt x="852" y="8200"/>
                    <a:pt x="1111" y="8200"/>
                  </a:cubicBezTo>
                  <a:cubicBezTo>
                    <a:pt x="1371" y="8200"/>
                    <a:pt x="1639" y="8106"/>
                    <a:pt x="1860" y="7917"/>
                  </a:cubicBezTo>
                  <a:lnTo>
                    <a:pt x="5136" y="4640"/>
                  </a:lnTo>
                  <a:cubicBezTo>
                    <a:pt x="5388" y="4735"/>
                    <a:pt x="5664" y="4782"/>
                    <a:pt x="5947" y="4782"/>
                  </a:cubicBezTo>
                  <a:cubicBezTo>
                    <a:pt x="6231" y="4782"/>
                    <a:pt x="6522" y="4735"/>
                    <a:pt x="6806" y="4640"/>
                  </a:cubicBezTo>
                  <a:cubicBezTo>
                    <a:pt x="7846" y="4294"/>
                    <a:pt x="8602" y="3065"/>
                    <a:pt x="8224" y="1773"/>
                  </a:cubicBezTo>
                  <a:cubicBezTo>
                    <a:pt x="8192" y="1647"/>
                    <a:pt x="8129" y="1553"/>
                    <a:pt x="8003" y="1521"/>
                  </a:cubicBezTo>
                  <a:cubicBezTo>
                    <a:pt x="7972" y="1514"/>
                    <a:pt x="7942" y="1510"/>
                    <a:pt x="7914" y="1510"/>
                  </a:cubicBezTo>
                  <a:cubicBezTo>
                    <a:pt x="7830" y="1510"/>
                    <a:pt x="7759" y="1545"/>
                    <a:pt x="7688" y="1616"/>
                  </a:cubicBezTo>
                  <a:lnTo>
                    <a:pt x="6901" y="2404"/>
                  </a:lnTo>
                  <a:cubicBezTo>
                    <a:pt x="6759" y="2530"/>
                    <a:pt x="6578" y="2593"/>
                    <a:pt x="6400" y="2593"/>
                  </a:cubicBezTo>
                  <a:cubicBezTo>
                    <a:pt x="6223" y="2593"/>
                    <a:pt x="6050" y="2530"/>
                    <a:pt x="5924" y="2404"/>
                  </a:cubicBezTo>
                  <a:cubicBezTo>
                    <a:pt x="5640" y="2120"/>
                    <a:pt x="5640" y="1679"/>
                    <a:pt x="5924" y="1395"/>
                  </a:cubicBezTo>
                  <a:lnTo>
                    <a:pt x="6711" y="608"/>
                  </a:lnTo>
                  <a:cubicBezTo>
                    <a:pt x="6774" y="545"/>
                    <a:pt x="6806" y="419"/>
                    <a:pt x="6774" y="293"/>
                  </a:cubicBezTo>
                  <a:cubicBezTo>
                    <a:pt x="6743" y="198"/>
                    <a:pt x="6648" y="104"/>
                    <a:pt x="6554" y="72"/>
                  </a:cubicBezTo>
                  <a:cubicBezTo>
                    <a:pt x="6344" y="23"/>
                    <a:pt x="6139" y="0"/>
                    <a:pt x="5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8" name="Google Shape;7778;p86"/>
          <p:cNvGrpSpPr/>
          <p:nvPr/>
        </p:nvGrpSpPr>
        <p:grpSpPr>
          <a:xfrm>
            <a:off x="3952719" y="3665684"/>
            <a:ext cx="353645" cy="354586"/>
            <a:chOff x="-30345325" y="3918800"/>
            <a:chExt cx="291450" cy="292225"/>
          </a:xfrm>
        </p:grpSpPr>
        <p:sp>
          <p:nvSpPr>
            <p:cNvPr id="7779" name="Google Shape;7779;p86"/>
            <p:cNvSpPr/>
            <p:nvPr/>
          </p:nvSpPr>
          <p:spPr>
            <a:xfrm>
              <a:off x="-30174425" y="3988125"/>
              <a:ext cx="120550" cy="120175"/>
            </a:xfrm>
            <a:custGeom>
              <a:avLst/>
              <a:gdLst/>
              <a:ahLst/>
              <a:cxnLst/>
              <a:rect l="l" t="t" r="r" b="b"/>
              <a:pathLst>
                <a:path w="4822" h="4807" extrusionOk="0">
                  <a:moveTo>
                    <a:pt x="1041" y="0"/>
                  </a:moveTo>
                  <a:cubicBezTo>
                    <a:pt x="474" y="0"/>
                    <a:pt x="1" y="473"/>
                    <a:pt x="1" y="1040"/>
                  </a:cubicBezTo>
                  <a:lnTo>
                    <a:pt x="1" y="2426"/>
                  </a:lnTo>
                  <a:cubicBezTo>
                    <a:pt x="1" y="2962"/>
                    <a:pt x="474" y="3434"/>
                    <a:pt x="1041" y="3434"/>
                  </a:cubicBezTo>
                  <a:lnTo>
                    <a:pt x="1387" y="3434"/>
                  </a:lnTo>
                  <a:lnTo>
                    <a:pt x="1387" y="4474"/>
                  </a:lnTo>
                  <a:cubicBezTo>
                    <a:pt x="1387" y="4631"/>
                    <a:pt x="1482" y="4726"/>
                    <a:pt x="1576" y="4789"/>
                  </a:cubicBezTo>
                  <a:cubicBezTo>
                    <a:pt x="1618" y="4799"/>
                    <a:pt x="1664" y="4806"/>
                    <a:pt x="1709" y="4806"/>
                  </a:cubicBezTo>
                  <a:cubicBezTo>
                    <a:pt x="1800" y="4806"/>
                    <a:pt x="1891" y="4778"/>
                    <a:pt x="1954" y="4694"/>
                  </a:cubicBezTo>
                  <a:lnTo>
                    <a:pt x="3214" y="3434"/>
                  </a:lnTo>
                  <a:lnTo>
                    <a:pt x="3750" y="3434"/>
                  </a:lnTo>
                  <a:cubicBezTo>
                    <a:pt x="4317" y="3434"/>
                    <a:pt x="4790" y="2962"/>
                    <a:pt x="4790" y="2426"/>
                  </a:cubicBezTo>
                  <a:lnTo>
                    <a:pt x="4790" y="1040"/>
                  </a:lnTo>
                  <a:cubicBezTo>
                    <a:pt x="4821" y="473"/>
                    <a:pt x="4380" y="0"/>
                    <a:pt x="37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86"/>
            <p:cNvSpPr/>
            <p:nvPr/>
          </p:nvSpPr>
          <p:spPr>
            <a:xfrm>
              <a:off x="-30345325" y="3988125"/>
              <a:ext cx="119750" cy="120175"/>
            </a:xfrm>
            <a:custGeom>
              <a:avLst/>
              <a:gdLst/>
              <a:ahLst/>
              <a:cxnLst/>
              <a:rect l="l" t="t" r="r" b="b"/>
              <a:pathLst>
                <a:path w="4790" h="4807" extrusionOk="0">
                  <a:moveTo>
                    <a:pt x="1009" y="0"/>
                  </a:moveTo>
                  <a:cubicBezTo>
                    <a:pt x="473" y="0"/>
                    <a:pt x="0" y="473"/>
                    <a:pt x="0" y="1040"/>
                  </a:cubicBezTo>
                  <a:lnTo>
                    <a:pt x="0" y="2395"/>
                  </a:lnTo>
                  <a:cubicBezTo>
                    <a:pt x="0" y="2962"/>
                    <a:pt x="473" y="3434"/>
                    <a:pt x="1009" y="3434"/>
                  </a:cubicBezTo>
                  <a:lnTo>
                    <a:pt x="1576" y="3434"/>
                  </a:lnTo>
                  <a:lnTo>
                    <a:pt x="2836" y="4694"/>
                  </a:lnTo>
                  <a:cubicBezTo>
                    <a:pt x="2920" y="4778"/>
                    <a:pt x="3018" y="4806"/>
                    <a:pt x="3102" y="4806"/>
                  </a:cubicBezTo>
                  <a:cubicBezTo>
                    <a:pt x="3144" y="4806"/>
                    <a:pt x="3182" y="4799"/>
                    <a:pt x="3214" y="4789"/>
                  </a:cubicBezTo>
                  <a:cubicBezTo>
                    <a:pt x="3340" y="4726"/>
                    <a:pt x="3434" y="4568"/>
                    <a:pt x="3434" y="4474"/>
                  </a:cubicBezTo>
                  <a:lnTo>
                    <a:pt x="3434" y="3434"/>
                  </a:lnTo>
                  <a:lnTo>
                    <a:pt x="3781" y="3434"/>
                  </a:lnTo>
                  <a:cubicBezTo>
                    <a:pt x="4348" y="3434"/>
                    <a:pt x="4789" y="2962"/>
                    <a:pt x="4789" y="2395"/>
                  </a:cubicBezTo>
                  <a:lnTo>
                    <a:pt x="4789" y="1040"/>
                  </a:lnTo>
                  <a:cubicBezTo>
                    <a:pt x="4789" y="473"/>
                    <a:pt x="4348"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86"/>
            <p:cNvSpPr/>
            <p:nvPr/>
          </p:nvSpPr>
          <p:spPr>
            <a:xfrm>
              <a:off x="-30293350" y="4159025"/>
              <a:ext cx="188275" cy="52000"/>
            </a:xfrm>
            <a:custGeom>
              <a:avLst/>
              <a:gdLst/>
              <a:ahLst/>
              <a:cxnLst/>
              <a:rect l="l" t="t" r="r" b="b"/>
              <a:pathLst>
                <a:path w="7531" h="2080" extrusionOk="0">
                  <a:moveTo>
                    <a:pt x="1" y="1"/>
                  </a:moveTo>
                  <a:lnTo>
                    <a:pt x="1" y="1040"/>
                  </a:lnTo>
                  <a:cubicBezTo>
                    <a:pt x="1" y="1607"/>
                    <a:pt x="473" y="2080"/>
                    <a:pt x="1040" y="2080"/>
                  </a:cubicBezTo>
                  <a:lnTo>
                    <a:pt x="6491" y="2080"/>
                  </a:lnTo>
                  <a:cubicBezTo>
                    <a:pt x="7058" y="2080"/>
                    <a:pt x="7530" y="1607"/>
                    <a:pt x="7530" y="1040"/>
                  </a:cubicBezTo>
                  <a:lnTo>
                    <a:pt x="75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86"/>
            <p:cNvSpPr/>
            <p:nvPr/>
          </p:nvSpPr>
          <p:spPr>
            <a:xfrm>
              <a:off x="-30293350" y="3918800"/>
              <a:ext cx="188275" cy="34675"/>
            </a:xfrm>
            <a:custGeom>
              <a:avLst/>
              <a:gdLst/>
              <a:ahLst/>
              <a:cxnLst/>
              <a:rect l="l" t="t" r="r" b="b"/>
              <a:pathLst>
                <a:path w="7531" h="1387" extrusionOk="0">
                  <a:moveTo>
                    <a:pt x="1040" y="1"/>
                  </a:moveTo>
                  <a:cubicBezTo>
                    <a:pt x="473" y="1"/>
                    <a:pt x="1" y="473"/>
                    <a:pt x="1" y="1040"/>
                  </a:cubicBezTo>
                  <a:lnTo>
                    <a:pt x="1" y="1387"/>
                  </a:lnTo>
                  <a:lnTo>
                    <a:pt x="7530" y="1387"/>
                  </a:lnTo>
                  <a:lnTo>
                    <a:pt x="7530" y="1040"/>
                  </a:lnTo>
                  <a:cubicBezTo>
                    <a:pt x="7530" y="505"/>
                    <a:pt x="7058"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86"/>
            <p:cNvSpPr/>
            <p:nvPr/>
          </p:nvSpPr>
          <p:spPr>
            <a:xfrm>
              <a:off x="-30294125" y="3970800"/>
              <a:ext cx="188250" cy="170925"/>
            </a:xfrm>
            <a:custGeom>
              <a:avLst/>
              <a:gdLst/>
              <a:ahLst/>
              <a:cxnLst/>
              <a:rect l="l" t="t" r="r" b="b"/>
              <a:pathLst>
                <a:path w="7530" h="6837" extrusionOk="0">
                  <a:moveTo>
                    <a:pt x="1733" y="0"/>
                  </a:moveTo>
                  <a:cubicBezTo>
                    <a:pt x="2678" y="0"/>
                    <a:pt x="3434" y="756"/>
                    <a:pt x="3434" y="1701"/>
                  </a:cubicBezTo>
                  <a:lnTo>
                    <a:pt x="3434" y="3056"/>
                  </a:lnTo>
                  <a:cubicBezTo>
                    <a:pt x="3434" y="3907"/>
                    <a:pt x="2836" y="4568"/>
                    <a:pt x="2048" y="4757"/>
                  </a:cubicBezTo>
                  <a:lnTo>
                    <a:pt x="2048" y="5167"/>
                  </a:lnTo>
                  <a:cubicBezTo>
                    <a:pt x="2048" y="5576"/>
                    <a:pt x="1828" y="5954"/>
                    <a:pt x="1418" y="6112"/>
                  </a:cubicBezTo>
                  <a:cubicBezTo>
                    <a:pt x="1307" y="6162"/>
                    <a:pt x="1184" y="6187"/>
                    <a:pt x="1058" y="6187"/>
                  </a:cubicBezTo>
                  <a:cubicBezTo>
                    <a:pt x="789" y="6187"/>
                    <a:pt x="508" y="6075"/>
                    <a:pt x="315" y="5860"/>
                  </a:cubicBezTo>
                  <a:lnTo>
                    <a:pt x="0" y="5545"/>
                  </a:lnTo>
                  <a:lnTo>
                    <a:pt x="0" y="6837"/>
                  </a:lnTo>
                  <a:lnTo>
                    <a:pt x="7530" y="6837"/>
                  </a:lnTo>
                  <a:lnTo>
                    <a:pt x="7530" y="5545"/>
                  </a:lnTo>
                  <a:lnTo>
                    <a:pt x="7215" y="5860"/>
                  </a:lnTo>
                  <a:cubicBezTo>
                    <a:pt x="7022" y="6075"/>
                    <a:pt x="6756" y="6187"/>
                    <a:pt x="6496" y="6187"/>
                  </a:cubicBezTo>
                  <a:cubicBezTo>
                    <a:pt x="6374" y="6187"/>
                    <a:pt x="6254" y="6162"/>
                    <a:pt x="6144" y="6112"/>
                  </a:cubicBezTo>
                  <a:cubicBezTo>
                    <a:pt x="5734" y="5954"/>
                    <a:pt x="5514" y="5576"/>
                    <a:pt x="5514" y="5167"/>
                  </a:cubicBezTo>
                  <a:lnTo>
                    <a:pt x="5514" y="4757"/>
                  </a:lnTo>
                  <a:cubicBezTo>
                    <a:pt x="4726" y="4600"/>
                    <a:pt x="4127" y="3907"/>
                    <a:pt x="4127" y="3056"/>
                  </a:cubicBezTo>
                  <a:lnTo>
                    <a:pt x="4127" y="1701"/>
                  </a:lnTo>
                  <a:cubicBezTo>
                    <a:pt x="4127" y="756"/>
                    <a:pt x="4884"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84" name="Google Shape;7784;p86"/>
          <p:cNvGrpSpPr/>
          <p:nvPr/>
        </p:nvGrpSpPr>
        <p:grpSpPr>
          <a:xfrm>
            <a:off x="2172184" y="1821587"/>
            <a:ext cx="353645" cy="353645"/>
            <a:chOff x="-34763900" y="3561225"/>
            <a:chExt cx="291450" cy="291450"/>
          </a:xfrm>
        </p:grpSpPr>
        <p:sp>
          <p:nvSpPr>
            <p:cNvPr id="7785" name="Google Shape;7785;p86"/>
            <p:cNvSpPr/>
            <p:nvPr/>
          </p:nvSpPr>
          <p:spPr>
            <a:xfrm>
              <a:off x="-34693800" y="3629750"/>
              <a:ext cx="152025" cy="152825"/>
            </a:xfrm>
            <a:custGeom>
              <a:avLst/>
              <a:gdLst/>
              <a:ahLst/>
              <a:cxnLst/>
              <a:rect l="l" t="t" r="r" b="b"/>
              <a:pathLst>
                <a:path w="6081" h="6113" extrusionOk="0">
                  <a:moveTo>
                    <a:pt x="3025" y="1387"/>
                  </a:moveTo>
                  <a:cubicBezTo>
                    <a:pt x="3970" y="1387"/>
                    <a:pt x="4726" y="2143"/>
                    <a:pt x="4726" y="3088"/>
                  </a:cubicBezTo>
                  <a:cubicBezTo>
                    <a:pt x="4726" y="4033"/>
                    <a:pt x="3970" y="4789"/>
                    <a:pt x="3025" y="4789"/>
                  </a:cubicBezTo>
                  <a:cubicBezTo>
                    <a:pt x="2080" y="4789"/>
                    <a:pt x="1324" y="4033"/>
                    <a:pt x="1324" y="3088"/>
                  </a:cubicBezTo>
                  <a:cubicBezTo>
                    <a:pt x="1324" y="2143"/>
                    <a:pt x="2080" y="1387"/>
                    <a:pt x="3025" y="1387"/>
                  </a:cubicBezTo>
                  <a:close/>
                  <a:moveTo>
                    <a:pt x="2710" y="0"/>
                  </a:moveTo>
                  <a:lnTo>
                    <a:pt x="2710" y="442"/>
                  </a:lnTo>
                  <a:cubicBezTo>
                    <a:pt x="2710" y="599"/>
                    <a:pt x="2584" y="725"/>
                    <a:pt x="2426" y="757"/>
                  </a:cubicBezTo>
                  <a:cubicBezTo>
                    <a:pt x="2237" y="788"/>
                    <a:pt x="2017" y="914"/>
                    <a:pt x="1859" y="1009"/>
                  </a:cubicBezTo>
                  <a:cubicBezTo>
                    <a:pt x="1815" y="1031"/>
                    <a:pt x="1762" y="1041"/>
                    <a:pt x="1707" y="1041"/>
                  </a:cubicBezTo>
                  <a:cubicBezTo>
                    <a:pt x="1607" y="1041"/>
                    <a:pt x="1500" y="1007"/>
                    <a:pt x="1418" y="946"/>
                  </a:cubicBezTo>
                  <a:lnTo>
                    <a:pt x="1103" y="631"/>
                  </a:lnTo>
                  <a:lnTo>
                    <a:pt x="631" y="1103"/>
                  </a:lnTo>
                  <a:lnTo>
                    <a:pt x="946" y="1418"/>
                  </a:lnTo>
                  <a:cubicBezTo>
                    <a:pt x="1072" y="1544"/>
                    <a:pt x="1072" y="1702"/>
                    <a:pt x="977" y="1859"/>
                  </a:cubicBezTo>
                  <a:cubicBezTo>
                    <a:pt x="851" y="2048"/>
                    <a:pt x="788" y="2269"/>
                    <a:pt x="757" y="2458"/>
                  </a:cubicBezTo>
                  <a:cubicBezTo>
                    <a:pt x="694" y="2615"/>
                    <a:pt x="599" y="2710"/>
                    <a:pt x="442" y="2710"/>
                  </a:cubicBezTo>
                  <a:lnTo>
                    <a:pt x="1" y="2710"/>
                  </a:lnTo>
                  <a:lnTo>
                    <a:pt x="1" y="3403"/>
                  </a:lnTo>
                  <a:lnTo>
                    <a:pt x="442" y="3403"/>
                  </a:lnTo>
                  <a:cubicBezTo>
                    <a:pt x="599" y="3403"/>
                    <a:pt x="694" y="3498"/>
                    <a:pt x="757" y="3655"/>
                  </a:cubicBezTo>
                  <a:cubicBezTo>
                    <a:pt x="788" y="3876"/>
                    <a:pt x="914" y="4096"/>
                    <a:pt x="977" y="4254"/>
                  </a:cubicBezTo>
                  <a:cubicBezTo>
                    <a:pt x="1072" y="4380"/>
                    <a:pt x="1009" y="4569"/>
                    <a:pt x="946" y="4695"/>
                  </a:cubicBezTo>
                  <a:lnTo>
                    <a:pt x="631" y="5010"/>
                  </a:lnTo>
                  <a:lnTo>
                    <a:pt x="1103" y="5482"/>
                  </a:lnTo>
                  <a:lnTo>
                    <a:pt x="1418" y="5167"/>
                  </a:lnTo>
                  <a:cubicBezTo>
                    <a:pt x="1486" y="5100"/>
                    <a:pt x="1562" y="5068"/>
                    <a:pt x="1643" y="5068"/>
                  </a:cubicBezTo>
                  <a:cubicBezTo>
                    <a:pt x="1713" y="5068"/>
                    <a:pt x="1786" y="5092"/>
                    <a:pt x="1859" y="5136"/>
                  </a:cubicBezTo>
                  <a:cubicBezTo>
                    <a:pt x="2048" y="5230"/>
                    <a:pt x="2237" y="5325"/>
                    <a:pt x="2426" y="5356"/>
                  </a:cubicBezTo>
                  <a:cubicBezTo>
                    <a:pt x="2584" y="5419"/>
                    <a:pt x="2710" y="5514"/>
                    <a:pt x="2710" y="5671"/>
                  </a:cubicBezTo>
                  <a:lnTo>
                    <a:pt x="2710" y="6112"/>
                  </a:lnTo>
                  <a:lnTo>
                    <a:pt x="3372" y="6112"/>
                  </a:lnTo>
                  <a:lnTo>
                    <a:pt x="3372" y="5734"/>
                  </a:lnTo>
                  <a:cubicBezTo>
                    <a:pt x="3372" y="5577"/>
                    <a:pt x="3498" y="5451"/>
                    <a:pt x="3655" y="5419"/>
                  </a:cubicBezTo>
                  <a:cubicBezTo>
                    <a:pt x="3844" y="5356"/>
                    <a:pt x="4096" y="5262"/>
                    <a:pt x="4254" y="5167"/>
                  </a:cubicBezTo>
                  <a:cubicBezTo>
                    <a:pt x="4300" y="5133"/>
                    <a:pt x="4355" y="5119"/>
                    <a:pt x="4410" y="5119"/>
                  </a:cubicBezTo>
                  <a:cubicBezTo>
                    <a:pt x="4506" y="5119"/>
                    <a:pt x="4603" y="5159"/>
                    <a:pt x="4663" y="5199"/>
                  </a:cubicBezTo>
                  <a:lnTo>
                    <a:pt x="5010" y="5514"/>
                  </a:lnTo>
                  <a:lnTo>
                    <a:pt x="5451" y="5041"/>
                  </a:lnTo>
                  <a:lnTo>
                    <a:pt x="5136" y="4726"/>
                  </a:lnTo>
                  <a:cubicBezTo>
                    <a:pt x="5041" y="4632"/>
                    <a:pt x="5041" y="4474"/>
                    <a:pt x="5104" y="4285"/>
                  </a:cubicBezTo>
                  <a:cubicBezTo>
                    <a:pt x="5230" y="4096"/>
                    <a:pt x="5293" y="3907"/>
                    <a:pt x="5356" y="3718"/>
                  </a:cubicBezTo>
                  <a:cubicBezTo>
                    <a:pt x="5388" y="3561"/>
                    <a:pt x="5514" y="3434"/>
                    <a:pt x="5671" y="3434"/>
                  </a:cubicBezTo>
                  <a:lnTo>
                    <a:pt x="6081" y="3434"/>
                  </a:lnTo>
                  <a:lnTo>
                    <a:pt x="6081" y="2773"/>
                  </a:lnTo>
                  <a:lnTo>
                    <a:pt x="5671" y="2773"/>
                  </a:lnTo>
                  <a:cubicBezTo>
                    <a:pt x="5514" y="2710"/>
                    <a:pt x="5388" y="2615"/>
                    <a:pt x="5356" y="2458"/>
                  </a:cubicBezTo>
                  <a:cubicBezTo>
                    <a:pt x="5293" y="2269"/>
                    <a:pt x="5199" y="2017"/>
                    <a:pt x="5104" y="1859"/>
                  </a:cubicBezTo>
                  <a:cubicBezTo>
                    <a:pt x="5041" y="1733"/>
                    <a:pt x="5073" y="1544"/>
                    <a:pt x="5136" y="1418"/>
                  </a:cubicBezTo>
                  <a:lnTo>
                    <a:pt x="5451" y="1103"/>
                  </a:lnTo>
                  <a:lnTo>
                    <a:pt x="5010" y="631"/>
                  </a:lnTo>
                  <a:lnTo>
                    <a:pt x="4663" y="946"/>
                  </a:lnTo>
                  <a:cubicBezTo>
                    <a:pt x="4608" y="1019"/>
                    <a:pt x="4531" y="1050"/>
                    <a:pt x="4445" y="1050"/>
                  </a:cubicBezTo>
                  <a:cubicBezTo>
                    <a:pt x="4384" y="1050"/>
                    <a:pt x="4319" y="1035"/>
                    <a:pt x="4254" y="1009"/>
                  </a:cubicBezTo>
                  <a:cubicBezTo>
                    <a:pt x="4033" y="883"/>
                    <a:pt x="3844" y="788"/>
                    <a:pt x="3655" y="757"/>
                  </a:cubicBezTo>
                  <a:cubicBezTo>
                    <a:pt x="3498" y="725"/>
                    <a:pt x="3372" y="599"/>
                    <a:pt x="3372" y="442"/>
                  </a:cubicBez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86"/>
            <p:cNvSpPr/>
            <p:nvPr/>
          </p:nvSpPr>
          <p:spPr>
            <a:xfrm>
              <a:off x="-34763900" y="3561225"/>
              <a:ext cx="291450" cy="291450"/>
            </a:xfrm>
            <a:custGeom>
              <a:avLst/>
              <a:gdLst/>
              <a:ahLst/>
              <a:cxnLst/>
              <a:rect l="l" t="t" r="r" b="b"/>
              <a:pathLst>
                <a:path w="11658" h="11658" extrusionOk="0">
                  <a:moveTo>
                    <a:pt x="6522" y="2048"/>
                  </a:moveTo>
                  <a:cubicBezTo>
                    <a:pt x="6743" y="2048"/>
                    <a:pt x="6900" y="2206"/>
                    <a:pt x="6900" y="2395"/>
                  </a:cubicBezTo>
                  <a:lnTo>
                    <a:pt x="6900" y="2899"/>
                  </a:lnTo>
                  <a:cubicBezTo>
                    <a:pt x="6995" y="2962"/>
                    <a:pt x="7089" y="2994"/>
                    <a:pt x="7152" y="3025"/>
                  </a:cubicBezTo>
                  <a:lnTo>
                    <a:pt x="7530" y="2678"/>
                  </a:lnTo>
                  <a:cubicBezTo>
                    <a:pt x="7578" y="2615"/>
                    <a:pt x="7664" y="2584"/>
                    <a:pt x="7755" y="2584"/>
                  </a:cubicBezTo>
                  <a:cubicBezTo>
                    <a:pt x="7845" y="2584"/>
                    <a:pt x="7940" y="2615"/>
                    <a:pt x="8003" y="2678"/>
                  </a:cubicBezTo>
                  <a:lnTo>
                    <a:pt x="8979" y="3655"/>
                  </a:lnTo>
                  <a:cubicBezTo>
                    <a:pt x="9106" y="3781"/>
                    <a:pt x="9106" y="4002"/>
                    <a:pt x="8979" y="4128"/>
                  </a:cubicBezTo>
                  <a:lnTo>
                    <a:pt x="8633" y="4474"/>
                  </a:lnTo>
                  <a:cubicBezTo>
                    <a:pt x="8664" y="4569"/>
                    <a:pt x="8696" y="4695"/>
                    <a:pt x="8727" y="4758"/>
                  </a:cubicBezTo>
                  <a:lnTo>
                    <a:pt x="9263" y="4758"/>
                  </a:lnTo>
                  <a:cubicBezTo>
                    <a:pt x="9452" y="4758"/>
                    <a:pt x="9610" y="4915"/>
                    <a:pt x="9610" y="5104"/>
                  </a:cubicBezTo>
                  <a:lnTo>
                    <a:pt x="9610" y="6491"/>
                  </a:lnTo>
                  <a:cubicBezTo>
                    <a:pt x="9610" y="6680"/>
                    <a:pt x="9452" y="6837"/>
                    <a:pt x="9263" y="6837"/>
                  </a:cubicBezTo>
                  <a:lnTo>
                    <a:pt x="8727" y="6837"/>
                  </a:lnTo>
                  <a:cubicBezTo>
                    <a:pt x="8696" y="6963"/>
                    <a:pt x="8664" y="7026"/>
                    <a:pt x="8633" y="7121"/>
                  </a:cubicBezTo>
                  <a:lnTo>
                    <a:pt x="8979" y="7467"/>
                  </a:lnTo>
                  <a:cubicBezTo>
                    <a:pt x="9106" y="7593"/>
                    <a:pt x="9106" y="7814"/>
                    <a:pt x="8979" y="7940"/>
                  </a:cubicBezTo>
                  <a:lnTo>
                    <a:pt x="8003" y="8916"/>
                  </a:lnTo>
                  <a:cubicBezTo>
                    <a:pt x="7940" y="8979"/>
                    <a:pt x="7845" y="9011"/>
                    <a:pt x="7755" y="9011"/>
                  </a:cubicBezTo>
                  <a:cubicBezTo>
                    <a:pt x="7664" y="9011"/>
                    <a:pt x="7578" y="8979"/>
                    <a:pt x="7530" y="8916"/>
                  </a:cubicBezTo>
                  <a:lnTo>
                    <a:pt x="7152" y="8570"/>
                  </a:lnTo>
                  <a:cubicBezTo>
                    <a:pt x="7089" y="8601"/>
                    <a:pt x="6963" y="8664"/>
                    <a:pt x="6900" y="8696"/>
                  </a:cubicBezTo>
                  <a:lnTo>
                    <a:pt x="6900" y="9200"/>
                  </a:lnTo>
                  <a:cubicBezTo>
                    <a:pt x="6900" y="9389"/>
                    <a:pt x="6743" y="9547"/>
                    <a:pt x="6522" y="9547"/>
                  </a:cubicBezTo>
                  <a:lnTo>
                    <a:pt x="5167" y="9547"/>
                  </a:lnTo>
                  <a:cubicBezTo>
                    <a:pt x="4947" y="9547"/>
                    <a:pt x="4789" y="9389"/>
                    <a:pt x="4789" y="9200"/>
                  </a:cubicBezTo>
                  <a:lnTo>
                    <a:pt x="4789" y="8696"/>
                  </a:lnTo>
                  <a:cubicBezTo>
                    <a:pt x="4695" y="8664"/>
                    <a:pt x="4600" y="8601"/>
                    <a:pt x="4537" y="8570"/>
                  </a:cubicBezTo>
                  <a:lnTo>
                    <a:pt x="4159" y="8916"/>
                  </a:lnTo>
                  <a:cubicBezTo>
                    <a:pt x="4112" y="8979"/>
                    <a:pt x="4025" y="9011"/>
                    <a:pt x="3935" y="9011"/>
                  </a:cubicBezTo>
                  <a:cubicBezTo>
                    <a:pt x="3844" y="9011"/>
                    <a:pt x="3750" y="8979"/>
                    <a:pt x="3687" y="8916"/>
                  </a:cubicBezTo>
                  <a:lnTo>
                    <a:pt x="2710" y="7940"/>
                  </a:lnTo>
                  <a:cubicBezTo>
                    <a:pt x="2584" y="7814"/>
                    <a:pt x="2584" y="7593"/>
                    <a:pt x="2710" y="7467"/>
                  </a:cubicBezTo>
                  <a:lnTo>
                    <a:pt x="3057" y="7121"/>
                  </a:lnTo>
                  <a:cubicBezTo>
                    <a:pt x="3025" y="7026"/>
                    <a:pt x="2994" y="6932"/>
                    <a:pt x="2962" y="6837"/>
                  </a:cubicBezTo>
                  <a:lnTo>
                    <a:pt x="2426" y="6837"/>
                  </a:lnTo>
                  <a:cubicBezTo>
                    <a:pt x="2237" y="6837"/>
                    <a:pt x="2080" y="6680"/>
                    <a:pt x="2080" y="6491"/>
                  </a:cubicBezTo>
                  <a:lnTo>
                    <a:pt x="2080" y="5104"/>
                  </a:lnTo>
                  <a:cubicBezTo>
                    <a:pt x="2080" y="4915"/>
                    <a:pt x="2237" y="4758"/>
                    <a:pt x="2426" y="4758"/>
                  </a:cubicBezTo>
                  <a:lnTo>
                    <a:pt x="2962" y="4758"/>
                  </a:lnTo>
                  <a:cubicBezTo>
                    <a:pt x="2994" y="4632"/>
                    <a:pt x="3025" y="4569"/>
                    <a:pt x="3057" y="4474"/>
                  </a:cubicBezTo>
                  <a:lnTo>
                    <a:pt x="2710" y="4128"/>
                  </a:lnTo>
                  <a:cubicBezTo>
                    <a:pt x="2584" y="4002"/>
                    <a:pt x="2584" y="3781"/>
                    <a:pt x="2710" y="3655"/>
                  </a:cubicBezTo>
                  <a:lnTo>
                    <a:pt x="3687" y="2678"/>
                  </a:lnTo>
                  <a:cubicBezTo>
                    <a:pt x="3750" y="2615"/>
                    <a:pt x="3844" y="2584"/>
                    <a:pt x="3935" y="2584"/>
                  </a:cubicBezTo>
                  <a:cubicBezTo>
                    <a:pt x="4025" y="2584"/>
                    <a:pt x="4112" y="2615"/>
                    <a:pt x="4159" y="2678"/>
                  </a:cubicBezTo>
                  <a:lnTo>
                    <a:pt x="4537" y="3025"/>
                  </a:lnTo>
                  <a:cubicBezTo>
                    <a:pt x="4600" y="2994"/>
                    <a:pt x="4726" y="2962"/>
                    <a:pt x="4789" y="2899"/>
                  </a:cubicBezTo>
                  <a:lnTo>
                    <a:pt x="4789" y="2395"/>
                  </a:lnTo>
                  <a:cubicBezTo>
                    <a:pt x="4789" y="2206"/>
                    <a:pt x="4947" y="2048"/>
                    <a:pt x="5167" y="2048"/>
                  </a:cubicBezTo>
                  <a:close/>
                  <a:moveTo>
                    <a:pt x="5829" y="1"/>
                  </a:moveTo>
                  <a:cubicBezTo>
                    <a:pt x="2647" y="1"/>
                    <a:pt x="1" y="2647"/>
                    <a:pt x="1" y="5829"/>
                  </a:cubicBezTo>
                  <a:cubicBezTo>
                    <a:pt x="1" y="6837"/>
                    <a:pt x="284" y="7877"/>
                    <a:pt x="820" y="8790"/>
                  </a:cubicBezTo>
                  <a:lnTo>
                    <a:pt x="32" y="11185"/>
                  </a:lnTo>
                  <a:cubicBezTo>
                    <a:pt x="1" y="11311"/>
                    <a:pt x="32" y="11468"/>
                    <a:pt x="127" y="11531"/>
                  </a:cubicBezTo>
                  <a:cubicBezTo>
                    <a:pt x="174" y="11602"/>
                    <a:pt x="274" y="11638"/>
                    <a:pt x="375" y="11638"/>
                  </a:cubicBezTo>
                  <a:cubicBezTo>
                    <a:pt x="408" y="11638"/>
                    <a:pt x="442" y="11634"/>
                    <a:pt x="473" y="11626"/>
                  </a:cubicBezTo>
                  <a:lnTo>
                    <a:pt x="2868" y="10838"/>
                  </a:lnTo>
                  <a:cubicBezTo>
                    <a:pt x="3781" y="11374"/>
                    <a:pt x="4789" y="11657"/>
                    <a:pt x="5829" y="11657"/>
                  </a:cubicBezTo>
                  <a:cubicBezTo>
                    <a:pt x="9011" y="11657"/>
                    <a:pt x="11657" y="9011"/>
                    <a:pt x="11657" y="5829"/>
                  </a:cubicBezTo>
                  <a:cubicBezTo>
                    <a:pt x="11657" y="2584"/>
                    <a:pt x="9011"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86"/>
            <p:cNvSpPr/>
            <p:nvPr/>
          </p:nvSpPr>
          <p:spPr>
            <a:xfrm>
              <a:off x="-34644175" y="3680950"/>
              <a:ext cx="51225" cy="51225"/>
            </a:xfrm>
            <a:custGeom>
              <a:avLst/>
              <a:gdLst/>
              <a:ahLst/>
              <a:cxnLst/>
              <a:rect l="l" t="t" r="r" b="b"/>
              <a:pathLst>
                <a:path w="2049" h="2049" extrusionOk="0">
                  <a:moveTo>
                    <a:pt x="1040" y="0"/>
                  </a:moveTo>
                  <a:cubicBezTo>
                    <a:pt x="473" y="0"/>
                    <a:pt x="0" y="473"/>
                    <a:pt x="0" y="1040"/>
                  </a:cubicBezTo>
                  <a:cubicBezTo>
                    <a:pt x="0" y="1576"/>
                    <a:pt x="473" y="2048"/>
                    <a:pt x="1040" y="2048"/>
                  </a:cubicBezTo>
                  <a:cubicBezTo>
                    <a:pt x="1576" y="2048"/>
                    <a:pt x="2048" y="1576"/>
                    <a:pt x="2048" y="1040"/>
                  </a:cubicBezTo>
                  <a:cubicBezTo>
                    <a:pt x="2048" y="441"/>
                    <a:pt x="1576"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788" name="Google Shape;7788;p86"/>
          <p:cNvSpPr/>
          <p:nvPr/>
        </p:nvSpPr>
        <p:spPr>
          <a:xfrm>
            <a:off x="2171583" y="2257019"/>
            <a:ext cx="353645" cy="353615"/>
          </a:xfrm>
          <a:custGeom>
            <a:avLst/>
            <a:gdLst/>
            <a:ahLst/>
            <a:cxnLst/>
            <a:rect l="l" t="t" r="r" b="b"/>
            <a:pathLst>
              <a:path w="11658" h="11657" extrusionOk="0">
                <a:moveTo>
                  <a:pt x="5955" y="1733"/>
                </a:moveTo>
                <a:cubicBezTo>
                  <a:pt x="7089" y="1733"/>
                  <a:pt x="8003" y="2647"/>
                  <a:pt x="8003" y="3781"/>
                </a:cubicBezTo>
                <a:cubicBezTo>
                  <a:pt x="7877" y="4442"/>
                  <a:pt x="7562" y="5041"/>
                  <a:pt x="7058" y="5419"/>
                </a:cubicBezTo>
                <a:cubicBezTo>
                  <a:pt x="6837" y="5577"/>
                  <a:pt x="6522" y="5892"/>
                  <a:pt x="6522" y="6333"/>
                </a:cubicBezTo>
                <a:lnTo>
                  <a:pt x="6522" y="6522"/>
                </a:lnTo>
                <a:cubicBezTo>
                  <a:pt x="6522" y="6931"/>
                  <a:pt x="6207" y="7215"/>
                  <a:pt x="5861" y="7215"/>
                </a:cubicBezTo>
                <a:cubicBezTo>
                  <a:pt x="5482" y="7215"/>
                  <a:pt x="5199" y="6900"/>
                  <a:pt x="5199" y="6522"/>
                </a:cubicBezTo>
                <a:lnTo>
                  <a:pt x="5199" y="6333"/>
                </a:lnTo>
                <a:cubicBezTo>
                  <a:pt x="5199" y="5577"/>
                  <a:pt x="5577" y="4852"/>
                  <a:pt x="6302" y="4316"/>
                </a:cubicBezTo>
                <a:cubicBezTo>
                  <a:pt x="6491" y="4190"/>
                  <a:pt x="6585" y="4001"/>
                  <a:pt x="6585" y="3781"/>
                </a:cubicBezTo>
                <a:cubicBezTo>
                  <a:pt x="6585" y="3371"/>
                  <a:pt x="6270" y="3119"/>
                  <a:pt x="5892" y="3119"/>
                </a:cubicBezTo>
                <a:cubicBezTo>
                  <a:pt x="5514" y="3119"/>
                  <a:pt x="5230" y="3434"/>
                  <a:pt x="5230" y="3781"/>
                </a:cubicBezTo>
                <a:cubicBezTo>
                  <a:pt x="5230" y="4159"/>
                  <a:pt x="4915" y="4442"/>
                  <a:pt x="4569" y="4442"/>
                </a:cubicBezTo>
                <a:cubicBezTo>
                  <a:pt x="4191" y="4442"/>
                  <a:pt x="3907" y="4127"/>
                  <a:pt x="3907" y="3781"/>
                </a:cubicBezTo>
                <a:cubicBezTo>
                  <a:pt x="3907" y="2647"/>
                  <a:pt x="4821" y="1733"/>
                  <a:pt x="5955" y="1733"/>
                </a:cubicBezTo>
                <a:close/>
                <a:moveTo>
                  <a:pt x="5829" y="8570"/>
                </a:moveTo>
                <a:cubicBezTo>
                  <a:pt x="6176" y="8570"/>
                  <a:pt x="6491" y="8885"/>
                  <a:pt x="6491" y="9263"/>
                </a:cubicBezTo>
                <a:cubicBezTo>
                  <a:pt x="6491" y="9641"/>
                  <a:pt x="6207" y="9924"/>
                  <a:pt x="5829" y="9924"/>
                </a:cubicBezTo>
                <a:cubicBezTo>
                  <a:pt x="5419" y="9924"/>
                  <a:pt x="5167" y="9609"/>
                  <a:pt x="5167" y="9263"/>
                </a:cubicBezTo>
                <a:cubicBezTo>
                  <a:pt x="5167" y="8853"/>
                  <a:pt x="5482" y="8570"/>
                  <a:pt x="5829" y="8570"/>
                </a:cubicBezTo>
                <a:close/>
                <a:moveTo>
                  <a:pt x="5829" y="0"/>
                </a:moveTo>
                <a:cubicBezTo>
                  <a:pt x="2647" y="0"/>
                  <a:pt x="1" y="2615"/>
                  <a:pt x="1" y="5829"/>
                </a:cubicBezTo>
                <a:cubicBezTo>
                  <a:pt x="1" y="9011"/>
                  <a:pt x="2647" y="11657"/>
                  <a:pt x="5829" y="11657"/>
                </a:cubicBezTo>
                <a:cubicBezTo>
                  <a:pt x="9011" y="11657"/>
                  <a:pt x="11657" y="9011"/>
                  <a:pt x="11657" y="5829"/>
                </a:cubicBezTo>
                <a:cubicBezTo>
                  <a:pt x="11657" y="2647"/>
                  <a:pt x="9011"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789" name="Google Shape;7789;p86"/>
          <p:cNvGrpSpPr/>
          <p:nvPr/>
        </p:nvGrpSpPr>
        <p:grpSpPr>
          <a:xfrm>
            <a:off x="827081" y="2730099"/>
            <a:ext cx="354586" cy="354586"/>
            <a:chOff x="-32927950" y="3227275"/>
            <a:chExt cx="292225" cy="292225"/>
          </a:xfrm>
        </p:grpSpPr>
        <p:sp>
          <p:nvSpPr>
            <p:cNvPr id="7790" name="Google Shape;7790;p86"/>
            <p:cNvSpPr/>
            <p:nvPr/>
          </p:nvSpPr>
          <p:spPr>
            <a:xfrm>
              <a:off x="-32927950" y="3228075"/>
              <a:ext cx="69325" cy="291425"/>
            </a:xfrm>
            <a:custGeom>
              <a:avLst/>
              <a:gdLst/>
              <a:ahLst/>
              <a:cxnLst/>
              <a:rect l="l" t="t" r="r" b="b"/>
              <a:pathLst>
                <a:path w="2773" h="11657" extrusionOk="0">
                  <a:moveTo>
                    <a:pt x="1733" y="0"/>
                  </a:moveTo>
                  <a:cubicBezTo>
                    <a:pt x="1198" y="0"/>
                    <a:pt x="725" y="473"/>
                    <a:pt x="725" y="1040"/>
                  </a:cubicBezTo>
                  <a:lnTo>
                    <a:pt x="725" y="1386"/>
                  </a:lnTo>
                  <a:lnTo>
                    <a:pt x="347" y="1386"/>
                  </a:lnTo>
                  <a:cubicBezTo>
                    <a:pt x="158" y="1386"/>
                    <a:pt x="1" y="1544"/>
                    <a:pt x="1" y="1733"/>
                  </a:cubicBezTo>
                  <a:cubicBezTo>
                    <a:pt x="1" y="1922"/>
                    <a:pt x="158" y="2079"/>
                    <a:pt x="347" y="2079"/>
                  </a:cubicBezTo>
                  <a:lnTo>
                    <a:pt x="725" y="2079"/>
                  </a:lnTo>
                  <a:lnTo>
                    <a:pt x="725" y="3466"/>
                  </a:lnTo>
                  <a:lnTo>
                    <a:pt x="347" y="3466"/>
                  </a:lnTo>
                  <a:cubicBezTo>
                    <a:pt x="158" y="3466"/>
                    <a:pt x="1" y="3623"/>
                    <a:pt x="1" y="3812"/>
                  </a:cubicBezTo>
                  <a:cubicBezTo>
                    <a:pt x="1" y="4033"/>
                    <a:pt x="158" y="4190"/>
                    <a:pt x="347" y="4190"/>
                  </a:cubicBezTo>
                  <a:lnTo>
                    <a:pt x="725" y="4190"/>
                  </a:lnTo>
                  <a:lnTo>
                    <a:pt x="725" y="5608"/>
                  </a:lnTo>
                  <a:lnTo>
                    <a:pt x="347" y="5608"/>
                  </a:lnTo>
                  <a:cubicBezTo>
                    <a:pt x="158" y="5608"/>
                    <a:pt x="1" y="5765"/>
                    <a:pt x="1" y="5954"/>
                  </a:cubicBezTo>
                  <a:cubicBezTo>
                    <a:pt x="1" y="6143"/>
                    <a:pt x="158" y="6301"/>
                    <a:pt x="347" y="6301"/>
                  </a:cubicBezTo>
                  <a:lnTo>
                    <a:pt x="725" y="6301"/>
                  </a:lnTo>
                  <a:lnTo>
                    <a:pt x="725" y="7687"/>
                  </a:lnTo>
                  <a:lnTo>
                    <a:pt x="347" y="7687"/>
                  </a:lnTo>
                  <a:cubicBezTo>
                    <a:pt x="158" y="7687"/>
                    <a:pt x="1" y="7845"/>
                    <a:pt x="1" y="8034"/>
                  </a:cubicBezTo>
                  <a:cubicBezTo>
                    <a:pt x="1" y="8223"/>
                    <a:pt x="158" y="8380"/>
                    <a:pt x="347" y="8380"/>
                  </a:cubicBezTo>
                  <a:lnTo>
                    <a:pt x="725" y="8380"/>
                  </a:lnTo>
                  <a:lnTo>
                    <a:pt x="725" y="9767"/>
                  </a:lnTo>
                  <a:lnTo>
                    <a:pt x="347" y="9767"/>
                  </a:lnTo>
                  <a:lnTo>
                    <a:pt x="347" y="9577"/>
                  </a:lnTo>
                  <a:cubicBezTo>
                    <a:pt x="158" y="9577"/>
                    <a:pt x="1" y="9735"/>
                    <a:pt x="1" y="9924"/>
                  </a:cubicBezTo>
                  <a:cubicBezTo>
                    <a:pt x="1" y="10113"/>
                    <a:pt x="158" y="10271"/>
                    <a:pt x="347" y="10271"/>
                  </a:cubicBezTo>
                  <a:lnTo>
                    <a:pt x="725" y="10271"/>
                  </a:lnTo>
                  <a:lnTo>
                    <a:pt x="725" y="10649"/>
                  </a:lnTo>
                  <a:cubicBezTo>
                    <a:pt x="725" y="11184"/>
                    <a:pt x="1198" y="11657"/>
                    <a:pt x="1733" y="11657"/>
                  </a:cubicBezTo>
                  <a:lnTo>
                    <a:pt x="2773" y="11657"/>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86"/>
            <p:cNvSpPr/>
            <p:nvPr/>
          </p:nvSpPr>
          <p:spPr>
            <a:xfrm>
              <a:off x="-32841300" y="3227275"/>
              <a:ext cx="154400" cy="291450"/>
            </a:xfrm>
            <a:custGeom>
              <a:avLst/>
              <a:gdLst/>
              <a:ahLst/>
              <a:cxnLst/>
              <a:rect l="l" t="t" r="r" b="b"/>
              <a:pathLst>
                <a:path w="6176" h="11658" extrusionOk="0">
                  <a:moveTo>
                    <a:pt x="4096" y="2048"/>
                  </a:moveTo>
                  <a:cubicBezTo>
                    <a:pt x="4285" y="2048"/>
                    <a:pt x="4442" y="2206"/>
                    <a:pt x="4442" y="2395"/>
                  </a:cubicBezTo>
                  <a:lnTo>
                    <a:pt x="4442" y="3750"/>
                  </a:lnTo>
                  <a:cubicBezTo>
                    <a:pt x="4442" y="3939"/>
                    <a:pt x="4285" y="4096"/>
                    <a:pt x="4096" y="4096"/>
                  </a:cubicBezTo>
                  <a:lnTo>
                    <a:pt x="3088" y="4096"/>
                  </a:lnTo>
                  <a:lnTo>
                    <a:pt x="3088" y="7562"/>
                  </a:lnTo>
                  <a:lnTo>
                    <a:pt x="4096" y="7562"/>
                  </a:lnTo>
                  <a:cubicBezTo>
                    <a:pt x="4285" y="7562"/>
                    <a:pt x="4442" y="7719"/>
                    <a:pt x="4442" y="7908"/>
                  </a:cubicBezTo>
                  <a:lnTo>
                    <a:pt x="4442" y="9294"/>
                  </a:lnTo>
                  <a:cubicBezTo>
                    <a:pt x="4442" y="9483"/>
                    <a:pt x="4285" y="9641"/>
                    <a:pt x="4096" y="9641"/>
                  </a:cubicBezTo>
                  <a:lnTo>
                    <a:pt x="3088" y="9641"/>
                  </a:lnTo>
                  <a:cubicBezTo>
                    <a:pt x="2332" y="9641"/>
                    <a:pt x="1701" y="9011"/>
                    <a:pt x="1701" y="8255"/>
                  </a:cubicBezTo>
                  <a:lnTo>
                    <a:pt x="1701" y="3435"/>
                  </a:lnTo>
                  <a:cubicBezTo>
                    <a:pt x="1701" y="2678"/>
                    <a:pt x="2332" y="2048"/>
                    <a:pt x="3088" y="2048"/>
                  </a:cubicBezTo>
                  <a:close/>
                  <a:moveTo>
                    <a:pt x="0" y="1"/>
                  </a:moveTo>
                  <a:lnTo>
                    <a:pt x="0" y="11657"/>
                  </a:lnTo>
                  <a:lnTo>
                    <a:pt x="5167" y="11657"/>
                  </a:lnTo>
                  <a:cubicBezTo>
                    <a:pt x="5703" y="11657"/>
                    <a:pt x="6175" y="11185"/>
                    <a:pt x="6175" y="10618"/>
                  </a:cubicBezTo>
                  <a:lnTo>
                    <a:pt x="6175" y="1009"/>
                  </a:lnTo>
                  <a:cubicBezTo>
                    <a:pt x="6175" y="473"/>
                    <a:pt x="5703" y="1"/>
                    <a:pt x="51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86"/>
            <p:cNvSpPr/>
            <p:nvPr/>
          </p:nvSpPr>
          <p:spPr>
            <a:xfrm>
              <a:off x="-32669600" y="3261925"/>
              <a:ext cx="33875" cy="51225"/>
            </a:xfrm>
            <a:custGeom>
              <a:avLst/>
              <a:gdLst/>
              <a:ahLst/>
              <a:cxnLst/>
              <a:rect l="l" t="t" r="r" b="b"/>
              <a:pathLst>
                <a:path w="1355" h="2049" extrusionOk="0">
                  <a:moveTo>
                    <a:pt x="0" y="1"/>
                  </a:moveTo>
                  <a:lnTo>
                    <a:pt x="0" y="2049"/>
                  </a:lnTo>
                  <a:lnTo>
                    <a:pt x="1355" y="2049"/>
                  </a:lnTo>
                  <a:lnTo>
                    <a:pt x="1355" y="347"/>
                  </a:lnTo>
                  <a:cubicBezTo>
                    <a:pt x="1355" y="158"/>
                    <a:pt x="1197" y="1"/>
                    <a:pt x="10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86"/>
            <p:cNvSpPr/>
            <p:nvPr/>
          </p:nvSpPr>
          <p:spPr>
            <a:xfrm>
              <a:off x="-32669600" y="3329675"/>
              <a:ext cx="33875" cy="35450"/>
            </a:xfrm>
            <a:custGeom>
              <a:avLst/>
              <a:gdLst/>
              <a:ahLst/>
              <a:cxnLst/>
              <a:rect l="l" t="t" r="r" b="b"/>
              <a:pathLst>
                <a:path w="1355" h="1418" extrusionOk="0">
                  <a:moveTo>
                    <a:pt x="0" y="0"/>
                  </a:moveTo>
                  <a:lnTo>
                    <a:pt x="0" y="1418"/>
                  </a:lnTo>
                  <a:lnTo>
                    <a:pt x="1355" y="1418"/>
                  </a:ln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86"/>
            <p:cNvSpPr/>
            <p:nvPr/>
          </p:nvSpPr>
          <p:spPr>
            <a:xfrm>
              <a:off x="-32669600" y="3381650"/>
              <a:ext cx="33875" cy="51225"/>
            </a:xfrm>
            <a:custGeom>
              <a:avLst/>
              <a:gdLst/>
              <a:ahLst/>
              <a:cxnLst/>
              <a:rect l="l" t="t" r="r" b="b"/>
              <a:pathLst>
                <a:path w="1355" h="2049" extrusionOk="0">
                  <a:moveTo>
                    <a:pt x="0" y="0"/>
                  </a:moveTo>
                  <a:lnTo>
                    <a:pt x="0" y="2048"/>
                  </a:lnTo>
                  <a:lnTo>
                    <a:pt x="1008" y="2048"/>
                  </a:lnTo>
                  <a:cubicBezTo>
                    <a:pt x="1197" y="2048"/>
                    <a:pt x="1355" y="1891"/>
                    <a:pt x="1355" y="1702"/>
                  </a:cubicBezTo>
                  <a:lnTo>
                    <a:pt x="135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95" name="Google Shape;7795;p86"/>
          <p:cNvGrpSpPr/>
          <p:nvPr/>
        </p:nvGrpSpPr>
        <p:grpSpPr>
          <a:xfrm>
            <a:off x="826596" y="3201213"/>
            <a:ext cx="355557" cy="353645"/>
            <a:chOff x="-32927950" y="3586425"/>
            <a:chExt cx="293025" cy="291450"/>
          </a:xfrm>
        </p:grpSpPr>
        <p:sp>
          <p:nvSpPr>
            <p:cNvPr id="7796" name="Google Shape;7796;p86"/>
            <p:cNvSpPr/>
            <p:nvPr/>
          </p:nvSpPr>
          <p:spPr>
            <a:xfrm>
              <a:off x="-32927950" y="3843975"/>
              <a:ext cx="293025" cy="33900"/>
            </a:xfrm>
            <a:custGeom>
              <a:avLst/>
              <a:gdLst/>
              <a:ahLst/>
              <a:cxnLst/>
              <a:rect l="l" t="t" r="r" b="b"/>
              <a:pathLst>
                <a:path w="11721" h="1356" extrusionOk="0">
                  <a:moveTo>
                    <a:pt x="662" y="1"/>
                  </a:moveTo>
                  <a:cubicBezTo>
                    <a:pt x="284" y="1"/>
                    <a:pt x="1" y="316"/>
                    <a:pt x="1" y="662"/>
                  </a:cubicBezTo>
                  <a:lnTo>
                    <a:pt x="1" y="1009"/>
                  </a:lnTo>
                  <a:cubicBezTo>
                    <a:pt x="1" y="1198"/>
                    <a:pt x="158" y="1355"/>
                    <a:pt x="347" y="1355"/>
                  </a:cubicBezTo>
                  <a:lnTo>
                    <a:pt x="11342" y="1355"/>
                  </a:lnTo>
                  <a:cubicBezTo>
                    <a:pt x="11563" y="1355"/>
                    <a:pt x="11720" y="1198"/>
                    <a:pt x="11720" y="1009"/>
                  </a:cubicBezTo>
                  <a:lnTo>
                    <a:pt x="11720" y="694"/>
                  </a:lnTo>
                  <a:cubicBezTo>
                    <a:pt x="11689" y="316"/>
                    <a:pt x="11374" y="1"/>
                    <a:pt x="109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86"/>
            <p:cNvSpPr/>
            <p:nvPr/>
          </p:nvSpPr>
          <p:spPr>
            <a:xfrm>
              <a:off x="-32872025" y="3723475"/>
              <a:ext cx="180400" cy="52000"/>
            </a:xfrm>
            <a:custGeom>
              <a:avLst/>
              <a:gdLst/>
              <a:ahLst/>
              <a:cxnLst/>
              <a:rect l="l" t="t" r="r" b="b"/>
              <a:pathLst>
                <a:path w="7216" h="2080" extrusionOk="0">
                  <a:moveTo>
                    <a:pt x="757" y="1"/>
                  </a:moveTo>
                  <a:lnTo>
                    <a:pt x="0" y="2080"/>
                  </a:lnTo>
                  <a:lnTo>
                    <a:pt x="7215" y="2080"/>
                  </a:lnTo>
                  <a:lnTo>
                    <a:pt x="652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86"/>
            <p:cNvSpPr/>
            <p:nvPr/>
          </p:nvSpPr>
          <p:spPr>
            <a:xfrm>
              <a:off x="-32890150" y="3792775"/>
              <a:ext cx="217425" cy="33900"/>
            </a:xfrm>
            <a:custGeom>
              <a:avLst/>
              <a:gdLst/>
              <a:ahLst/>
              <a:cxnLst/>
              <a:rect l="l" t="t" r="r" b="b"/>
              <a:pathLst>
                <a:path w="8697" h="1356" extrusionOk="0">
                  <a:moveTo>
                    <a:pt x="505" y="1"/>
                  </a:moveTo>
                  <a:lnTo>
                    <a:pt x="1" y="1356"/>
                  </a:lnTo>
                  <a:lnTo>
                    <a:pt x="8696" y="1356"/>
                  </a:lnTo>
                  <a:lnTo>
                    <a:pt x="822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86"/>
            <p:cNvSpPr/>
            <p:nvPr/>
          </p:nvSpPr>
          <p:spPr>
            <a:xfrm>
              <a:off x="-32822400" y="3586425"/>
              <a:ext cx="82725" cy="52800"/>
            </a:xfrm>
            <a:custGeom>
              <a:avLst/>
              <a:gdLst/>
              <a:ahLst/>
              <a:cxnLst/>
              <a:rect l="l" t="t" r="r" b="b"/>
              <a:pathLst>
                <a:path w="3309" h="2112" extrusionOk="0">
                  <a:moveTo>
                    <a:pt x="1639" y="1"/>
                  </a:moveTo>
                  <a:cubicBezTo>
                    <a:pt x="1103" y="1"/>
                    <a:pt x="599" y="379"/>
                    <a:pt x="441" y="883"/>
                  </a:cubicBezTo>
                  <a:lnTo>
                    <a:pt x="0" y="2112"/>
                  </a:lnTo>
                  <a:lnTo>
                    <a:pt x="3308" y="2112"/>
                  </a:lnTo>
                  <a:lnTo>
                    <a:pt x="2867" y="883"/>
                  </a:lnTo>
                  <a:cubicBezTo>
                    <a:pt x="2678" y="316"/>
                    <a:pt x="2206"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86"/>
            <p:cNvSpPr/>
            <p:nvPr/>
          </p:nvSpPr>
          <p:spPr>
            <a:xfrm>
              <a:off x="-32846825" y="3655750"/>
              <a:ext cx="131550" cy="51200"/>
            </a:xfrm>
            <a:custGeom>
              <a:avLst/>
              <a:gdLst/>
              <a:ahLst/>
              <a:cxnLst/>
              <a:rect l="l" t="t" r="r" b="b"/>
              <a:pathLst>
                <a:path w="5262" h="2048" extrusionOk="0">
                  <a:moveTo>
                    <a:pt x="694" y="0"/>
                  </a:moveTo>
                  <a:lnTo>
                    <a:pt x="1" y="2048"/>
                  </a:lnTo>
                  <a:lnTo>
                    <a:pt x="5262" y="2048"/>
                  </a:lnTo>
                  <a:lnTo>
                    <a:pt x="450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01" name="Google Shape;7801;p86"/>
          <p:cNvGrpSpPr/>
          <p:nvPr/>
        </p:nvGrpSpPr>
        <p:grpSpPr>
          <a:xfrm>
            <a:off x="827081" y="3665198"/>
            <a:ext cx="354586" cy="355557"/>
            <a:chOff x="-32927950" y="3944800"/>
            <a:chExt cx="292225" cy="293025"/>
          </a:xfrm>
        </p:grpSpPr>
        <p:sp>
          <p:nvSpPr>
            <p:cNvPr id="7802" name="Google Shape;7802;p86"/>
            <p:cNvSpPr/>
            <p:nvPr/>
          </p:nvSpPr>
          <p:spPr>
            <a:xfrm>
              <a:off x="-32927950" y="3944800"/>
              <a:ext cx="69325" cy="292225"/>
            </a:xfrm>
            <a:custGeom>
              <a:avLst/>
              <a:gdLst/>
              <a:ahLst/>
              <a:cxnLst/>
              <a:rect l="l" t="t" r="r" b="b"/>
              <a:pathLst>
                <a:path w="2773" h="11689" extrusionOk="0">
                  <a:moveTo>
                    <a:pt x="1418" y="0"/>
                  </a:moveTo>
                  <a:cubicBezTo>
                    <a:pt x="1072" y="0"/>
                    <a:pt x="757" y="315"/>
                    <a:pt x="757" y="662"/>
                  </a:cubicBezTo>
                  <a:lnTo>
                    <a:pt x="757" y="9578"/>
                  </a:lnTo>
                  <a:cubicBezTo>
                    <a:pt x="757" y="9830"/>
                    <a:pt x="914" y="10050"/>
                    <a:pt x="1103" y="10176"/>
                  </a:cubicBezTo>
                  <a:lnTo>
                    <a:pt x="1103" y="10996"/>
                  </a:lnTo>
                  <a:lnTo>
                    <a:pt x="347" y="10996"/>
                  </a:lnTo>
                  <a:cubicBezTo>
                    <a:pt x="158" y="10996"/>
                    <a:pt x="1" y="11153"/>
                    <a:pt x="1" y="11342"/>
                  </a:cubicBezTo>
                  <a:cubicBezTo>
                    <a:pt x="1" y="11531"/>
                    <a:pt x="158" y="11689"/>
                    <a:pt x="347" y="11689"/>
                  </a:cubicBezTo>
                  <a:lnTo>
                    <a:pt x="2395" y="11689"/>
                  </a:lnTo>
                  <a:cubicBezTo>
                    <a:pt x="2616" y="11689"/>
                    <a:pt x="2773" y="11531"/>
                    <a:pt x="2773" y="11342"/>
                  </a:cubicBezTo>
                  <a:cubicBezTo>
                    <a:pt x="2773" y="11153"/>
                    <a:pt x="2616" y="10996"/>
                    <a:pt x="2395" y="10996"/>
                  </a:cubicBezTo>
                  <a:lnTo>
                    <a:pt x="1733" y="10996"/>
                  </a:lnTo>
                  <a:lnTo>
                    <a:pt x="1733" y="10176"/>
                  </a:lnTo>
                  <a:cubicBezTo>
                    <a:pt x="1922" y="10050"/>
                    <a:pt x="2080" y="9861"/>
                    <a:pt x="2080" y="9578"/>
                  </a:cubicBezTo>
                  <a:lnTo>
                    <a:pt x="2080" y="662"/>
                  </a:lnTo>
                  <a:cubicBezTo>
                    <a:pt x="2080" y="284"/>
                    <a:pt x="176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86"/>
            <p:cNvSpPr/>
            <p:nvPr/>
          </p:nvSpPr>
          <p:spPr>
            <a:xfrm>
              <a:off x="-32720800" y="4057425"/>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190"/>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86"/>
            <p:cNvSpPr/>
            <p:nvPr/>
          </p:nvSpPr>
          <p:spPr>
            <a:xfrm>
              <a:off x="-32720800" y="4099950"/>
              <a:ext cx="85075" cy="25225"/>
            </a:xfrm>
            <a:custGeom>
              <a:avLst/>
              <a:gdLst/>
              <a:ahLst/>
              <a:cxnLst/>
              <a:rect l="l" t="t" r="r" b="b"/>
              <a:pathLst>
                <a:path w="3403" h="1009" extrusionOk="0">
                  <a:moveTo>
                    <a:pt x="505" y="1"/>
                  </a:moveTo>
                  <a:cubicBezTo>
                    <a:pt x="221" y="1"/>
                    <a:pt x="0" y="221"/>
                    <a:pt x="0" y="505"/>
                  </a:cubicBezTo>
                  <a:cubicBezTo>
                    <a:pt x="0" y="788"/>
                    <a:pt x="221" y="1009"/>
                    <a:pt x="505" y="1009"/>
                  </a:cubicBezTo>
                  <a:lnTo>
                    <a:pt x="2899" y="1009"/>
                  </a:lnTo>
                  <a:cubicBezTo>
                    <a:pt x="3182" y="1009"/>
                    <a:pt x="3403" y="788"/>
                    <a:pt x="3403" y="505"/>
                  </a:cubicBezTo>
                  <a:cubicBezTo>
                    <a:pt x="3403" y="221"/>
                    <a:pt x="3182"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86"/>
            <p:cNvSpPr/>
            <p:nvPr/>
          </p:nvSpPr>
          <p:spPr>
            <a:xfrm>
              <a:off x="-32720800" y="4141700"/>
              <a:ext cx="67750" cy="26025"/>
            </a:xfrm>
            <a:custGeom>
              <a:avLst/>
              <a:gdLst/>
              <a:ahLst/>
              <a:cxnLst/>
              <a:rect l="l" t="t" r="r" b="b"/>
              <a:pathLst>
                <a:path w="2710" h="1041" extrusionOk="0">
                  <a:moveTo>
                    <a:pt x="505" y="1"/>
                  </a:moveTo>
                  <a:cubicBezTo>
                    <a:pt x="221" y="1"/>
                    <a:pt x="0" y="253"/>
                    <a:pt x="0" y="536"/>
                  </a:cubicBezTo>
                  <a:cubicBezTo>
                    <a:pt x="0" y="788"/>
                    <a:pt x="221" y="1040"/>
                    <a:pt x="505" y="1040"/>
                  </a:cubicBezTo>
                  <a:lnTo>
                    <a:pt x="2206" y="1040"/>
                  </a:lnTo>
                  <a:cubicBezTo>
                    <a:pt x="2458" y="1040"/>
                    <a:pt x="2710" y="788"/>
                    <a:pt x="2710" y="536"/>
                  </a:cubicBezTo>
                  <a:cubicBezTo>
                    <a:pt x="2710" y="253"/>
                    <a:pt x="2521" y="1"/>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86"/>
            <p:cNvSpPr/>
            <p:nvPr/>
          </p:nvSpPr>
          <p:spPr>
            <a:xfrm>
              <a:off x="-32754675" y="3944800"/>
              <a:ext cx="51225" cy="52000"/>
            </a:xfrm>
            <a:custGeom>
              <a:avLst/>
              <a:gdLst/>
              <a:ahLst/>
              <a:cxnLst/>
              <a:rect l="l" t="t" r="r" b="b"/>
              <a:pathLst>
                <a:path w="2049" h="2080" extrusionOk="0">
                  <a:moveTo>
                    <a:pt x="1702" y="0"/>
                  </a:moveTo>
                  <a:cubicBezTo>
                    <a:pt x="757" y="0"/>
                    <a:pt x="1" y="788"/>
                    <a:pt x="1" y="1733"/>
                  </a:cubicBezTo>
                  <a:lnTo>
                    <a:pt x="1" y="2080"/>
                  </a:lnTo>
                  <a:lnTo>
                    <a:pt x="2049" y="2080"/>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86"/>
            <p:cNvSpPr/>
            <p:nvPr/>
          </p:nvSpPr>
          <p:spPr>
            <a:xfrm>
              <a:off x="-32687725" y="3944800"/>
              <a:ext cx="34675" cy="55150"/>
            </a:xfrm>
            <a:custGeom>
              <a:avLst/>
              <a:gdLst/>
              <a:ahLst/>
              <a:cxnLst/>
              <a:rect l="l" t="t" r="r" b="b"/>
              <a:pathLst>
                <a:path w="1387" h="2206" extrusionOk="0">
                  <a:moveTo>
                    <a:pt x="1" y="0"/>
                  </a:moveTo>
                  <a:lnTo>
                    <a:pt x="1" y="2111"/>
                  </a:lnTo>
                  <a:lnTo>
                    <a:pt x="883" y="2111"/>
                  </a:lnTo>
                  <a:cubicBezTo>
                    <a:pt x="1072" y="2111"/>
                    <a:pt x="1261" y="2143"/>
                    <a:pt x="1387" y="2206"/>
                  </a:cubicBezTo>
                  <a:lnTo>
                    <a:pt x="1387" y="1040"/>
                  </a:lnTo>
                  <a:cubicBezTo>
                    <a:pt x="1387" y="473"/>
                    <a:pt x="91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86"/>
            <p:cNvSpPr/>
            <p:nvPr/>
          </p:nvSpPr>
          <p:spPr>
            <a:xfrm>
              <a:off x="-32860200" y="4014100"/>
              <a:ext cx="207150" cy="153625"/>
            </a:xfrm>
            <a:custGeom>
              <a:avLst/>
              <a:gdLst/>
              <a:ahLst/>
              <a:cxnLst/>
              <a:rect l="l" t="t" r="r" b="b"/>
              <a:pathLst>
                <a:path w="8286" h="6145" extrusionOk="0">
                  <a:moveTo>
                    <a:pt x="0" y="1"/>
                  </a:moveTo>
                  <a:lnTo>
                    <a:pt x="0" y="6144"/>
                  </a:lnTo>
                  <a:lnTo>
                    <a:pt x="378" y="6144"/>
                  </a:lnTo>
                  <a:cubicBezTo>
                    <a:pt x="756" y="6144"/>
                    <a:pt x="1071" y="5892"/>
                    <a:pt x="1260" y="5577"/>
                  </a:cubicBezTo>
                  <a:lnTo>
                    <a:pt x="2016" y="5955"/>
                  </a:lnTo>
                  <a:cubicBezTo>
                    <a:pt x="2268" y="6050"/>
                    <a:pt x="2552" y="6144"/>
                    <a:pt x="2773" y="6144"/>
                  </a:cubicBezTo>
                  <a:lnTo>
                    <a:pt x="3497" y="6144"/>
                  </a:lnTo>
                  <a:lnTo>
                    <a:pt x="3497" y="3057"/>
                  </a:lnTo>
                  <a:cubicBezTo>
                    <a:pt x="3214" y="3309"/>
                    <a:pt x="2867" y="3435"/>
                    <a:pt x="2457" y="3435"/>
                  </a:cubicBezTo>
                  <a:cubicBezTo>
                    <a:pt x="2268" y="3435"/>
                    <a:pt x="2111" y="3277"/>
                    <a:pt x="2111" y="3057"/>
                  </a:cubicBezTo>
                  <a:cubicBezTo>
                    <a:pt x="2111" y="2868"/>
                    <a:pt x="2268" y="2710"/>
                    <a:pt x="2457" y="2710"/>
                  </a:cubicBezTo>
                  <a:cubicBezTo>
                    <a:pt x="3025" y="2710"/>
                    <a:pt x="3497" y="2238"/>
                    <a:pt x="3497" y="1702"/>
                  </a:cubicBezTo>
                  <a:lnTo>
                    <a:pt x="3497" y="1009"/>
                  </a:lnTo>
                  <a:lnTo>
                    <a:pt x="7782" y="1009"/>
                  </a:lnTo>
                  <a:cubicBezTo>
                    <a:pt x="8065" y="1009"/>
                    <a:pt x="8286" y="788"/>
                    <a:pt x="8286" y="505"/>
                  </a:cubicBezTo>
                  <a:cubicBezTo>
                    <a:pt x="8286" y="221"/>
                    <a:pt x="8065" y="1"/>
                    <a:pt x="7782" y="1"/>
                  </a:cubicBezTo>
                  <a:lnTo>
                    <a:pt x="3560" y="1"/>
                  </a:lnTo>
                  <a:cubicBezTo>
                    <a:pt x="3308" y="1"/>
                    <a:pt x="2899" y="158"/>
                    <a:pt x="2583" y="442"/>
                  </a:cubicBezTo>
                  <a:cubicBezTo>
                    <a:pt x="2426" y="599"/>
                    <a:pt x="2205" y="662"/>
                    <a:pt x="1985" y="662"/>
                  </a:cubicBezTo>
                  <a:lnTo>
                    <a:pt x="1323" y="662"/>
                  </a:lnTo>
                  <a:cubicBezTo>
                    <a:pt x="1166" y="284"/>
                    <a:pt x="788"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86"/>
            <p:cNvSpPr/>
            <p:nvPr/>
          </p:nvSpPr>
          <p:spPr>
            <a:xfrm>
              <a:off x="-32755450" y="4055850"/>
              <a:ext cx="51200" cy="181175"/>
            </a:xfrm>
            <a:custGeom>
              <a:avLst/>
              <a:gdLst/>
              <a:ahLst/>
              <a:cxnLst/>
              <a:rect l="l" t="t" r="r" b="b"/>
              <a:pathLst>
                <a:path w="2048" h="7247" extrusionOk="0">
                  <a:moveTo>
                    <a:pt x="0" y="1"/>
                  </a:moveTo>
                  <a:lnTo>
                    <a:pt x="0" y="64"/>
                  </a:lnTo>
                  <a:lnTo>
                    <a:pt x="0" y="5514"/>
                  </a:lnTo>
                  <a:cubicBezTo>
                    <a:pt x="0" y="6459"/>
                    <a:pt x="756" y="7247"/>
                    <a:pt x="1701" y="7247"/>
                  </a:cubicBezTo>
                  <a:lnTo>
                    <a:pt x="2048" y="7247"/>
                  </a:lnTo>
                  <a:lnTo>
                    <a:pt x="2048" y="5167"/>
                  </a:lnTo>
                  <a:lnTo>
                    <a:pt x="1891" y="5167"/>
                  </a:lnTo>
                  <a:cubicBezTo>
                    <a:pt x="1229" y="5167"/>
                    <a:pt x="725" y="4632"/>
                    <a:pt x="725" y="4002"/>
                  </a:cubicBezTo>
                  <a:cubicBezTo>
                    <a:pt x="725" y="3624"/>
                    <a:pt x="882" y="3372"/>
                    <a:pt x="1071" y="3120"/>
                  </a:cubicBezTo>
                  <a:cubicBezTo>
                    <a:pt x="819" y="2899"/>
                    <a:pt x="725" y="2615"/>
                    <a:pt x="725" y="2269"/>
                  </a:cubicBezTo>
                  <a:cubicBezTo>
                    <a:pt x="725" y="1922"/>
                    <a:pt x="882" y="1639"/>
                    <a:pt x="1071" y="1387"/>
                  </a:cubicBezTo>
                  <a:cubicBezTo>
                    <a:pt x="819" y="1166"/>
                    <a:pt x="725" y="883"/>
                    <a:pt x="725" y="536"/>
                  </a:cubicBezTo>
                  <a:cubicBezTo>
                    <a:pt x="725" y="316"/>
                    <a:pt x="756" y="190"/>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86"/>
            <p:cNvSpPr/>
            <p:nvPr/>
          </p:nvSpPr>
          <p:spPr>
            <a:xfrm>
              <a:off x="-32686925" y="4182650"/>
              <a:ext cx="34675" cy="55175"/>
            </a:xfrm>
            <a:custGeom>
              <a:avLst/>
              <a:gdLst/>
              <a:ahLst/>
              <a:cxnLst/>
              <a:rect l="l" t="t" r="r" b="b"/>
              <a:pathLst>
                <a:path w="1387" h="2207" extrusionOk="0">
                  <a:moveTo>
                    <a:pt x="1386" y="1"/>
                  </a:moveTo>
                  <a:cubicBezTo>
                    <a:pt x="1229" y="64"/>
                    <a:pt x="1071" y="95"/>
                    <a:pt x="882" y="95"/>
                  </a:cubicBezTo>
                  <a:lnTo>
                    <a:pt x="0" y="95"/>
                  </a:lnTo>
                  <a:lnTo>
                    <a:pt x="0" y="2206"/>
                  </a:lnTo>
                  <a:lnTo>
                    <a:pt x="378" y="2206"/>
                  </a:lnTo>
                  <a:cubicBezTo>
                    <a:pt x="914" y="2206"/>
                    <a:pt x="1386" y="1734"/>
                    <a:pt x="1386" y="1167"/>
                  </a:cubicBezTo>
                  <a:lnTo>
                    <a:pt x="13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1" name="Google Shape;7811;p86"/>
          <p:cNvGrpSpPr/>
          <p:nvPr/>
        </p:nvGrpSpPr>
        <p:grpSpPr>
          <a:xfrm>
            <a:off x="3055873" y="2730449"/>
            <a:ext cx="354586" cy="353888"/>
            <a:chOff x="-31094350" y="3194000"/>
            <a:chExt cx="292225" cy="291650"/>
          </a:xfrm>
        </p:grpSpPr>
        <p:sp>
          <p:nvSpPr>
            <p:cNvPr id="7812" name="Google Shape;7812;p86"/>
            <p:cNvSpPr/>
            <p:nvPr/>
          </p:nvSpPr>
          <p:spPr>
            <a:xfrm>
              <a:off x="-31033700" y="3194000"/>
              <a:ext cx="103200" cy="34100"/>
            </a:xfrm>
            <a:custGeom>
              <a:avLst/>
              <a:gdLst/>
              <a:ahLst/>
              <a:cxnLst/>
              <a:rect l="l" t="t" r="r" b="b"/>
              <a:pathLst>
                <a:path w="4128" h="1364" extrusionOk="0">
                  <a:moveTo>
                    <a:pt x="645" y="0"/>
                  </a:moveTo>
                  <a:cubicBezTo>
                    <a:pt x="263" y="0"/>
                    <a:pt x="0" y="296"/>
                    <a:pt x="0" y="670"/>
                  </a:cubicBezTo>
                  <a:lnTo>
                    <a:pt x="0" y="1016"/>
                  </a:lnTo>
                  <a:cubicBezTo>
                    <a:pt x="0" y="1205"/>
                    <a:pt x="158" y="1363"/>
                    <a:pt x="347" y="1363"/>
                  </a:cubicBezTo>
                  <a:lnTo>
                    <a:pt x="3781" y="1363"/>
                  </a:lnTo>
                  <a:cubicBezTo>
                    <a:pt x="3970" y="1363"/>
                    <a:pt x="4127" y="1205"/>
                    <a:pt x="4127" y="1016"/>
                  </a:cubicBezTo>
                  <a:lnTo>
                    <a:pt x="4127" y="670"/>
                  </a:lnTo>
                  <a:cubicBezTo>
                    <a:pt x="4127" y="260"/>
                    <a:pt x="3812" y="8"/>
                    <a:pt x="3466" y="8"/>
                  </a:cubicBezTo>
                  <a:lnTo>
                    <a:pt x="756" y="8"/>
                  </a:lnTo>
                  <a:cubicBezTo>
                    <a:pt x="718" y="3"/>
                    <a:pt x="681" y="0"/>
                    <a:pt x="6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86"/>
            <p:cNvSpPr/>
            <p:nvPr/>
          </p:nvSpPr>
          <p:spPr>
            <a:xfrm>
              <a:off x="-31042375" y="3346200"/>
              <a:ext cx="16550" cy="18150"/>
            </a:xfrm>
            <a:custGeom>
              <a:avLst/>
              <a:gdLst/>
              <a:ahLst/>
              <a:cxnLst/>
              <a:rect l="l" t="t" r="r" b="b"/>
              <a:pathLst>
                <a:path w="662" h="726" extrusionOk="0">
                  <a:moveTo>
                    <a:pt x="1" y="1"/>
                  </a:moveTo>
                  <a:lnTo>
                    <a:pt x="1" y="725"/>
                  </a:lnTo>
                  <a:lnTo>
                    <a:pt x="662" y="725"/>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86"/>
            <p:cNvSpPr/>
            <p:nvPr/>
          </p:nvSpPr>
          <p:spPr>
            <a:xfrm>
              <a:off x="-31042375" y="3278475"/>
              <a:ext cx="16550" cy="16550"/>
            </a:xfrm>
            <a:custGeom>
              <a:avLst/>
              <a:gdLst/>
              <a:ahLst/>
              <a:cxnLst/>
              <a:rect l="l" t="t" r="r" b="b"/>
              <a:pathLst>
                <a:path w="662" h="662" extrusionOk="0">
                  <a:moveTo>
                    <a:pt x="1" y="0"/>
                  </a:moveTo>
                  <a:lnTo>
                    <a:pt x="1" y="662"/>
                  </a:lnTo>
                  <a:lnTo>
                    <a:pt x="662" y="662"/>
                  </a:ln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86"/>
            <p:cNvSpPr/>
            <p:nvPr/>
          </p:nvSpPr>
          <p:spPr>
            <a:xfrm>
              <a:off x="-31042375" y="3416300"/>
              <a:ext cx="16550" cy="16575"/>
            </a:xfrm>
            <a:custGeom>
              <a:avLst/>
              <a:gdLst/>
              <a:ahLst/>
              <a:cxnLst/>
              <a:rect l="l" t="t" r="r" b="b"/>
              <a:pathLst>
                <a:path w="662" h="663" extrusionOk="0">
                  <a:moveTo>
                    <a:pt x="1" y="1"/>
                  </a:moveTo>
                  <a:lnTo>
                    <a:pt x="1" y="662"/>
                  </a:lnTo>
                  <a:lnTo>
                    <a:pt x="662" y="662"/>
                  </a:ln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86"/>
            <p:cNvSpPr/>
            <p:nvPr/>
          </p:nvSpPr>
          <p:spPr>
            <a:xfrm>
              <a:off x="-31094350" y="3210725"/>
              <a:ext cx="222900" cy="274925"/>
            </a:xfrm>
            <a:custGeom>
              <a:avLst/>
              <a:gdLst/>
              <a:ahLst/>
              <a:cxnLst/>
              <a:rect l="l" t="t" r="r" b="b"/>
              <a:pathLst>
                <a:path w="8916" h="10997" extrusionOk="0">
                  <a:moveTo>
                    <a:pt x="7183" y="2049"/>
                  </a:moveTo>
                  <a:cubicBezTo>
                    <a:pt x="7404" y="2049"/>
                    <a:pt x="7561" y="2206"/>
                    <a:pt x="7561" y="2395"/>
                  </a:cubicBezTo>
                  <a:cubicBezTo>
                    <a:pt x="7561" y="2584"/>
                    <a:pt x="7404" y="2742"/>
                    <a:pt x="7183" y="2742"/>
                  </a:cubicBezTo>
                  <a:lnTo>
                    <a:pt x="4474" y="2742"/>
                  </a:lnTo>
                  <a:cubicBezTo>
                    <a:pt x="4285" y="2742"/>
                    <a:pt x="4127" y="2584"/>
                    <a:pt x="4127" y="2395"/>
                  </a:cubicBezTo>
                  <a:cubicBezTo>
                    <a:pt x="4127" y="2206"/>
                    <a:pt x="4285" y="2049"/>
                    <a:pt x="4474" y="2049"/>
                  </a:cubicBezTo>
                  <a:close/>
                  <a:moveTo>
                    <a:pt x="3151" y="2017"/>
                  </a:moveTo>
                  <a:cubicBezTo>
                    <a:pt x="3340" y="2017"/>
                    <a:pt x="3497" y="2175"/>
                    <a:pt x="3497" y="2364"/>
                  </a:cubicBezTo>
                  <a:lnTo>
                    <a:pt x="3497" y="3750"/>
                  </a:lnTo>
                  <a:cubicBezTo>
                    <a:pt x="3497" y="3939"/>
                    <a:pt x="3340" y="4097"/>
                    <a:pt x="3151" y="4097"/>
                  </a:cubicBezTo>
                  <a:lnTo>
                    <a:pt x="1764" y="4097"/>
                  </a:lnTo>
                  <a:cubicBezTo>
                    <a:pt x="1575" y="4097"/>
                    <a:pt x="1418" y="3939"/>
                    <a:pt x="1418" y="3750"/>
                  </a:cubicBezTo>
                  <a:lnTo>
                    <a:pt x="1418" y="2364"/>
                  </a:lnTo>
                  <a:cubicBezTo>
                    <a:pt x="1418" y="2175"/>
                    <a:pt x="1575" y="2017"/>
                    <a:pt x="1764" y="2017"/>
                  </a:cubicBezTo>
                  <a:close/>
                  <a:moveTo>
                    <a:pt x="5860" y="3372"/>
                  </a:moveTo>
                  <a:cubicBezTo>
                    <a:pt x="6049" y="3372"/>
                    <a:pt x="6207" y="3529"/>
                    <a:pt x="6207" y="3750"/>
                  </a:cubicBezTo>
                  <a:cubicBezTo>
                    <a:pt x="6207" y="3939"/>
                    <a:pt x="6049" y="4097"/>
                    <a:pt x="5860" y="4097"/>
                  </a:cubicBezTo>
                  <a:lnTo>
                    <a:pt x="4474" y="4097"/>
                  </a:lnTo>
                  <a:cubicBezTo>
                    <a:pt x="4285" y="4097"/>
                    <a:pt x="4127" y="3939"/>
                    <a:pt x="4127" y="3750"/>
                  </a:cubicBezTo>
                  <a:cubicBezTo>
                    <a:pt x="4127" y="3529"/>
                    <a:pt x="4285" y="3372"/>
                    <a:pt x="4474" y="3372"/>
                  </a:cubicBezTo>
                  <a:close/>
                  <a:moveTo>
                    <a:pt x="7183" y="4758"/>
                  </a:moveTo>
                  <a:cubicBezTo>
                    <a:pt x="7404" y="4758"/>
                    <a:pt x="7561" y="4916"/>
                    <a:pt x="7561" y="5105"/>
                  </a:cubicBezTo>
                  <a:cubicBezTo>
                    <a:pt x="7561" y="5325"/>
                    <a:pt x="7404" y="5483"/>
                    <a:pt x="7183" y="5483"/>
                  </a:cubicBezTo>
                  <a:lnTo>
                    <a:pt x="4474" y="5483"/>
                  </a:lnTo>
                  <a:cubicBezTo>
                    <a:pt x="4285" y="5483"/>
                    <a:pt x="4127" y="5325"/>
                    <a:pt x="4127" y="5105"/>
                  </a:cubicBezTo>
                  <a:cubicBezTo>
                    <a:pt x="4127" y="4916"/>
                    <a:pt x="4285" y="4758"/>
                    <a:pt x="4474" y="4758"/>
                  </a:cubicBezTo>
                  <a:close/>
                  <a:moveTo>
                    <a:pt x="3151" y="4758"/>
                  </a:moveTo>
                  <a:cubicBezTo>
                    <a:pt x="3340" y="4758"/>
                    <a:pt x="3497" y="4916"/>
                    <a:pt x="3497" y="5105"/>
                  </a:cubicBezTo>
                  <a:lnTo>
                    <a:pt x="3497" y="6491"/>
                  </a:lnTo>
                  <a:cubicBezTo>
                    <a:pt x="3497" y="6680"/>
                    <a:pt x="3340" y="6837"/>
                    <a:pt x="3151" y="6837"/>
                  </a:cubicBezTo>
                  <a:lnTo>
                    <a:pt x="1764" y="6837"/>
                  </a:lnTo>
                  <a:cubicBezTo>
                    <a:pt x="1575" y="6837"/>
                    <a:pt x="1418" y="6680"/>
                    <a:pt x="1418" y="6491"/>
                  </a:cubicBezTo>
                  <a:lnTo>
                    <a:pt x="1418" y="5105"/>
                  </a:lnTo>
                  <a:cubicBezTo>
                    <a:pt x="1418" y="4916"/>
                    <a:pt x="1575" y="4758"/>
                    <a:pt x="1764" y="4758"/>
                  </a:cubicBezTo>
                  <a:close/>
                  <a:moveTo>
                    <a:pt x="5860" y="6144"/>
                  </a:moveTo>
                  <a:cubicBezTo>
                    <a:pt x="6049" y="6144"/>
                    <a:pt x="6207" y="6302"/>
                    <a:pt x="6207" y="6491"/>
                  </a:cubicBezTo>
                  <a:cubicBezTo>
                    <a:pt x="6207" y="6680"/>
                    <a:pt x="6049" y="6837"/>
                    <a:pt x="5860" y="6837"/>
                  </a:cubicBezTo>
                  <a:lnTo>
                    <a:pt x="4474" y="6837"/>
                  </a:lnTo>
                  <a:cubicBezTo>
                    <a:pt x="4285" y="6837"/>
                    <a:pt x="4127" y="6680"/>
                    <a:pt x="4127" y="6491"/>
                  </a:cubicBezTo>
                  <a:cubicBezTo>
                    <a:pt x="4127" y="6302"/>
                    <a:pt x="4285" y="6144"/>
                    <a:pt x="4474" y="6144"/>
                  </a:cubicBezTo>
                  <a:close/>
                  <a:moveTo>
                    <a:pt x="7183" y="7562"/>
                  </a:moveTo>
                  <a:cubicBezTo>
                    <a:pt x="7404" y="7562"/>
                    <a:pt x="7561" y="7720"/>
                    <a:pt x="7561" y="7909"/>
                  </a:cubicBezTo>
                  <a:cubicBezTo>
                    <a:pt x="7561" y="8098"/>
                    <a:pt x="7404" y="8255"/>
                    <a:pt x="7183" y="8255"/>
                  </a:cubicBezTo>
                  <a:lnTo>
                    <a:pt x="4474" y="8255"/>
                  </a:lnTo>
                  <a:cubicBezTo>
                    <a:pt x="4285" y="8255"/>
                    <a:pt x="4127" y="8098"/>
                    <a:pt x="4127" y="7909"/>
                  </a:cubicBezTo>
                  <a:cubicBezTo>
                    <a:pt x="4127" y="7720"/>
                    <a:pt x="4285" y="7562"/>
                    <a:pt x="4474" y="7562"/>
                  </a:cubicBezTo>
                  <a:close/>
                  <a:moveTo>
                    <a:pt x="3151" y="7531"/>
                  </a:moveTo>
                  <a:cubicBezTo>
                    <a:pt x="3340" y="7531"/>
                    <a:pt x="3497" y="7657"/>
                    <a:pt x="3497" y="7877"/>
                  </a:cubicBezTo>
                  <a:lnTo>
                    <a:pt x="3497" y="9232"/>
                  </a:lnTo>
                  <a:cubicBezTo>
                    <a:pt x="3497" y="9452"/>
                    <a:pt x="3340" y="9610"/>
                    <a:pt x="3151" y="9610"/>
                  </a:cubicBezTo>
                  <a:lnTo>
                    <a:pt x="1764" y="9610"/>
                  </a:lnTo>
                  <a:cubicBezTo>
                    <a:pt x="1575" y="9610"/>
                    <a:pt x="1418" y="9452"/>
                    <a:pt x="1418" y="9232"/>
                  </a:cubicBezTo>
                  <a:lnTo>
                    <a:pt x="1418" y="7877"/>
                  </a:lnTo>
                  <a:cubicBezTo>
                    <a:pt x="1418" y="7657"/>
                    <a:pt x="1575" y="7531"/>
                    <a:pt x="1764" y="7531"/>
                  </a:cubicBezTo>
                  <a:close/>
                  <a:moveTo>
                    <a:pt x="5860" y="8885"/>
                  </a:moveTo>
                  <a:cubicBezTo>
                    <a:pt x="6049" y="8885"/>
                    <a:pt x="6207" y="9043"/>
                    <a:pt x="6207" y="9232"/>
                  </a:cubicBezTo>
                  <a:cubicBezTo>
                    <a:pt x="6207" y="9452"/>
                    <a:pt x="6049" y="9610"/>
                    <a:pt x="5860" y="9610"/>
                  </a:cubicBezTo>
                  <a:lnTo>
                    <a:pt x="4474" y="9610"/>
                  </a:lnTo>
                  <a:cubicBezTo>
                    <a:pt x="4285" y="9610"/>
                    <a:pt x="4127" y="9452"/>
                    <a:pt x="4127" y="9232"/>
                  </a:cubicBezTo>
                  <a:cubicBezTo>
                    <a:pt x="4127" y="9043"/>
                    <a:pt x="4285" y="8885"/>
                    <a:pt x="4474" y="8885"/>
                  </a:cubicBezTo>
                  <a:close/>
                  <a:moveTo>
                    <a:pt x="1040" y="1"/>
                  </a:moveTo>
                  <a:cubicBezTo>
                    <a:pt x="504" y="1"/>
                    <a:pt x="0" y="473"/>
                    <a:pt x="0" y="1009"/>
                  </a:cubicBezTo>
                  <a:lnTo>
                    <a:pt x="0" y="9956"/>
                  </a:lnTo>
                  <a:cubicBezTo>
                    <a:pt x="32" y="10524"/>
                    <a:pt x="504" y="10996"/>
                    <a:pt x="1040" y="10996"/>
                  </a:cubicBezTo>
                  <a:lnTo>
                    <a:pt x="7908" y="10996"/>
                  </a:lnTo>
                  <a:cubicBezTo>
                    <a:pt x="8444" y="10996"/>
                    <a:pt x="8916" y="10524"/>
                    <a:pt x="8916" y="9956"/>
                  </a:cubicBezTo>
                  <a:lnTo>
                    <a:pt x="8916" y="1009"/>
                  </a:lnTo>
                  <a:cubicBezTo>
                    <a:pt x="8916" y="473"/>
                    <a:pt x="8444" y="1"/>
                    <a:pt x="7908" y="1"/>
                  </a:cubicBezTo>
                  <a:lnTo>
                    <a:pt x="7183" y="1"/>
                  </a:lnTo>
                  <a:lnTo>
                    <a:pt x="7183" y="347"/>
                  </a:lnTo>
                  <a:cubicBezTo>
                    <a:pt x="7183" y="915"/>
                    <a:pt x="6711" y="1387"/>
                    <a:pt x="6175" y="1387"/>
                  </a:cubicBezTo>
                  <a:lnTo>
                    <a:pt x="2741" y="1387"/>
                  </a:lnTo>
                  <a:cubicBezTo>
                    <a:pt x="2206" y="1387"/>
                    <a:pt x="1733" y="915"/>
                    <a:pt x="1733" y="347"/>
                  </a:cubicBez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86"/>
            <p:cNvSpPr/>
            <p:nvPr/>
          </p:nvSpPr>
          <p:spPr>
            <a:xfrm>
              <a:off x="-30853350" y="3295000"/>
              <a:ext cx="51225" cy="104000"/>
            </a:xfrm>
            <a:custGeom>
              <a:avLst/>
              <a:gdLst/>
              <a:ahLst/>
              <a:cxnLst/>
              <a:rect l="l" t="t" r="r" b="b"/>
              <a:pathLst>
                <a:path w="2049" h="4160" extrusionOk="0">
                  <a:moveTo>
                    <a:pt x="1" y="1"/>
                  </a:moveTo>
                  <a:lnTo>
                    <a:pt x="1" y="4160"/>
                  </a:lnTo>
                  <a:lnTo>
                    <a:pt x="2049" y="4160"/>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86"/>
            <p:cNvSpPr/>
            <p:nvPr/>
          </p:nvSpPr>
          <p:spPr>
            <a:xfrm>
              <a:off x="-30853350" y="3227275"/>
              <a:ext cx="51225" cy="51225"/>
            </a:xfrm>
            <a:custGeom>
              <a:avLst/>
              <a:gdLst/>
              <a:ahLst/>
              <a:cxnLst/>
              <a:rect l="l" t="t" r="r" b="b"/>
              <a:pathLst>
                <a:path w="2049" h="2049" extrusionOk="0">
                  <a:moveTo>
                    <a:pt x="1009" y="1"/>
                  </a:moveTo>
                  <a:cubicBezTo>
                    <a:pt x="473" y="1"/>
                    <a:pt x="1" y="473"/>
                    <a:pt x="1" y="1040"/>
                  </a:cubicBezTo>
                  <a:lnTo>
                    <a:pt x="1" y="2048"/>
                  </a:lnTo>
                  <a:lnTo>
                    <a:pt x="2049" y="2048"/>
                  </a:lnTo>
                  <a:lnTo>
                    <a:pt x="2049" y="1040"/>
                  </a:ln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86"/>
            <p:cNvSpPr/>
            <p:nvPr/>
          </p:nvSpPr>
          <p:spPr>
            <a:xfrm>
              <a:off x="-30851775" y="3416300"/>
              <a:ext cx="46500" cy="51225"/>
            </a:xfrm>
            <a:custGeom>
              <a:avLst/>
              <a:gdLst/>
              <a:ahLst/>
              <a:cxnLst/>
              <a:rect l="l" t="t" r="r" b="b"/>
              <a:pathLst>
                <a:path w="1860" h="2049" extrusionOk="0">
                  <a:moveTo>
                    <a:pt x="1" y="1"/>
                  </a:moveTo>
                  <a:lnTo>
                    <a:pt x="599" y="1796"/>
                  </a:lnTo>
                  <a:cubicBezTo>
                    <a:pt x="694" y="1985"/>
                    <a:pt x="788" y="2048"/>
                    <a:pt x="946" y="2048"/>
                  </a:cubicBezTo>
                  <a:cubicBezTo>
                    <a:pt x="1103" y="2048"/>
                    <a:pt x="1229" y="1985"/>
                    <a:pt x="1261" y="1796"/>
                  </a:cubicBezTo>
                  <a:lnTo>
                    <a:pt x="186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0" name="Google Shape;7820;p86"/>
          <p:cNvGrpSpPr/>
          <p:nvPr/>
        </p:nvGrpSpPr>
        <p:grpSpPr>
          <a:xfrm>
            <a:off x="3056343" y="3200941"/>
            <a:ext cx="353645" cy="354191"/>
            <a:chOff x="-31093575" y="3552550"/>
            <a:chExt cx="291450" cy="291900"/>
          </a:xfrm>
        </p:grpSpPr>
        <p:sp>
          <p:nvSpPr>
            <p:cNvPr id="7821" name="Google Shape;7821;p86"/>
            <p:cNvSpPr/>
            <p:nvPr/>
          </p:nvSpPr>
          <p:spPr>
            <a:xfrm>
              <a:off x="-31011650" y="3745525"/>
              <a:ext cx="7900" cy="12625"/>
            </a:xfrm>
            <a:custGeom>
              <a:avLst/>
              <a:gdLst/>
              <a:ahLst/>
              <a:cxnLst/>
              <a:rect l="l" t="t" r="r" b="b"/>
              <a:pathLst>
                <a:path w="316" h="505" extrusionOk="0">
                  <a:moveTo>
                    <a:pt x="158" y="1"/>
                  </a:moveTo>
                  <a:lnTo>
                    <a:pt x="0" y="505"/>
                  </a:lnTo>
                  <a:lnTo>
                    <a:pt x="315" y="505"/>
                  </a:lnTo>
                  <a:lnTo>
                    <a:pt x="1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86"/>
            <p:cNvSpPr/>
            <p:nvPr/>
          </p:nvSpPr>
          <p:spPr>
            <a:xfrm>
              <a:off x="-31093575" y="3671500"/>
              <a:ext cx="171725" cy="172950"/>
            </a:xfrm>
            <a:custGeom>
              <a:avLst/>
              <a:gdLst/>
              <a:ahLst/>
              <a:cxnLst/>
              <a:rect l="l" t="t" r="r" b="b"/>
              <a:pathLst>
                <a:path w="6869" h="6918" extrusionOk="0">
                  <a:moveTo>
                    <a:pt x="3427" y="1449"/>
                  </a:moveTo>
                  <a:cubicBezTo>
                    <a:pt x="3569" y="1449"/>
                    <a:pt x="3718" y="1512"/>
                    <a:pt x="3781" y="1638"/>
                  </a:cubicBezTo>
                  <a:lnTo>
                    <a:pt x="4317" y="3466"/>
                  </a:lnTo>
                  <a:lnTo>
                    <a:pt x="4474" y="3466"/>
                  </a:lnTo>
                  <a:cubicBezTo>
                    <a:pt x="4695" y="3466"/>
                    <a:pt x="4852" y="3623"/>
                    <a:pt x="4852" y="3812"/>
                  </a:cubicBezTo>
                  <a:cubicBezTo>
                    <a:pt x="4852" y="3970"/>
                    <a:pt x="4726" y="4127"/>
                    <a:pt x="4537" y="4127"/>
                  </a:cubicBezTo>
                  <a:lnTo>
                    <a:pt x="4789" y="5072"/>
                  </a:lnTo>
                  <a:cubicBezTo>
                    <a:pt x="4852" y="5262"/>
                    <a:pt x="4758" y="5419"/>
                    <a:pt x="4569" y="5514"/>
                  </a:cubicBezTo>
                  <a:cubicBezTo>
                    <a:pt x="4545" y="5518"/>
                    <a:pt x="4521" y="5520"/>
                    <a:pt x="4498" y="5520"/>
                  </a:cubicBezTo>
                  <a:cubicBezTo>
                    <a:pt x="4341" y="5520"/>
                    <a:pt x="4210" y="5427"/>
                    <a:pt x="4128" y="5262"/>
                  </a:cubicBezTo>
                  <a:lnTo>
                    <a:pt x="3781" y="4127"/>
                  </a:lnTo>
                  <a:lnTo>
                    <a:pt x="3057" y="4127"/>
                  </a:lnTo>
                  <a:lnTo>
                    <a:pt x="2710" y="5262"/>
                  </a:lnTo>
                  <a:cubicBezTo>
                    <a:pt x="2683" y="5427"/>
                    <a:pt x="2535" y="5520"/>
                    <a:pt x="2351" y="5520"/>
                  </a:cubicBezTo>
                  <a:cubicBezTo>
                    <a:pt x="2325" y="5520"/>
                    <a:pt x="2297" y="5518"/>
                    <a:pt x="2269" y="5514"/>
                  </a:cubicBezTo>
                  <a:cubicBezTo>
                    <a:pt x="2080" y="5451"/>
                    <a:pt x="2017" y="5262"/>
                    <a:pt x="2049" y="5072"/>
                  </a:cubicBezTo>
                  <a:lnTo>
                    <a:pt x="2332" y="4127"/>
                  </a:lnTo>
                  <a:cubicBezTo>
                    <a:pt x="2175" y="4096"/>
                    <a:pt x="2017" y="3970"/>
                    <a:pt x="2017" y="3812"/>
                  </a:cubicBezTo>
                  <a:cubicBezTo>
                    <a:pt x="2049" y="3623"/>
                    <a:pt x="2206" y="3466"/>
                    <a:pt x="2395" y="3466"/>
                  </a:cubicBezTo>
                  <a:lnTo>
                    <a:pt x="2553" y="3466"/>
                  </a:lnTo>
                  <a:lnTo>
                    <a:pt x="3120" y="1638"/>
                  </a:lnTo>
                  <a:cubicBezTo>
                    <a:pt x="3151" y="1512"/>
                    <a:pt x="3285" y="1449"/>
                    <a:pt x="3427" y="1449"/>
                  </a:cubicBezTo>
                  <a:close/>
                  <a:moveTo>
                    <a:pt x="3435" y="0"/>
                  </a:moveTo>
                  <a:cubicBezTo>
                    <a:pt x="1544" y="0"/>
                    <a:pt x="1" y="1544"/>
                    <a:pt x="1" y="3434"/>
                  </a:cubicBezTo>
                  <a:cubicBezTo>
                    <a:pt x="1" y="5356"/>
                    <a:pt x="1544" y="6900"/>
                    <a:pt x="3435" y="6900"/>
                  </a:cubicBezTo>
                  <a:cubicBezTo>
                    <a:pt x="4065" y="6900"/>
                    <a:pt x="4632" y="6742"/>
                    <a:pt x="5168" y="6427"/>
                  </a:cubicBezTo>
                  <a:lnTo>
                    <a:pt x="6365" y="6900"/>
                  </a:lnTo>
                  <a:cubicBezTo>
                    <a:pt x="6407" y="6910"/>
                    <a:pt x="6449" y="6917"/>
                    <a:pt x="6491" y="6917"/>
                  </a:cubicBezTo>
                  <a:cubicBezTo>
                    <a:pt x="6575" y="6917"/>
                    <a:pt x="6659" y="6889"/>
                    <a:pt x="6743" y="6805"/>
                  </a:cubicBezTo>
                  <a:cubicBezTo>
                    <a:pt x="6806" y="6742"/>
                    <a:pt x="6869" y="6616"/>
                    <a:pt x="6869" y="6459"/>
                  </a:cubicBezTo>
                  <a:lnTo>
                    <a:pt x="6491" y="5009"/>
                  </a:lnTo>
                  <a:cubicBezTo>
                    <a:pt x="6743" y="4537"/>
                    <a:pt x="6869" y="4001"/>
                    <a:pt x="6869" y="3466"/>
                  </a:cubicBezTo>
                  <a:cubicBezTo>
                    <a:pt x="6869" y="3119"/>
                    <a:pt x="6774" y="2804"/>
                    <a:pt x="6711" y="2489"/>
                  </a:cubicBezTo>
                  <a:cubicBezTo>
                    <a:pt x="6617" y="2426"/>
                    <a:pt x="6491" y="2395"/>
                    <a:pt x="6428" y="2363"/>
                  </a:cubicBezTo>
                  <a:lnTo>
                    <a:pt x="5514" y="2710"/>
                  </a:lnTo>
                  <a:cubicBezTo>
                    <a:pt x="5389" y="2755"/>
                    <a:pt x="5256" y="2780"/>
                    <a:pt x="5125" y="2780"/>
                  </a:cubicBezTo>
                  <a:cubicBezTo>
                    <a:pt x="4892" y="2780"/>
                    <a:pt x="4667" y="2702"/>
                    <a:pt x="4506" y="2521"/>
                  </a:cubicBezTo>
                  <a:cubicBezTo>
                    <a:pt x="4222" y="2269"/>
                    <a:pt x="4096" y="1891"/>
                    <a:pt x="4159" y="1481"/>
                  </a:cubicBezTo>
                  <a:lnTo>
                    <a:pt x="4443" y="221"/>
                  </a:lnTo>
                  <a:cubicBezTo>
                    <a:pt x="4443" y="189"/>
                    <a:pt x="4443" y="189"/>
                    <a:pt x="4411" y="158"/>
                  </a:cubicBezTo>
                  <a:cubicBezTo>
                    <a:pt x="4096" y="63"/>
                    <a:pt x="3781" y="0"/>
                    <a:pt x="34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86"/>
            <p:cNvSpPr/>
            <p:nvPr/>
          </p:nvSpPr>
          <p:spPr>
            <a:xfrm>
              <a:off x="-30895875" y="3621075"/>
              <a:ext cx="15775" cy="26025"/>
            </a:xfrm>
            <a:custGeom>
              <a:avLst/>
              <a:gdLst/>
              <a:ahLst/>
              <a:cxnLst/>
              <a:rect l="l" t="t" r="r" b="b"/>
              <a:pathLst>
                <a:path w="631" h="1041" extrusionOk="0">
                  <a:moveTo>
                    <a:pt x="0" y="1"/>
                  </a:moveTo>
                  <a:cubicBezTo>
                    <a:pt x="32" y="410"/>
                    <a:pt x="126" y="694"/>
                    <a:pt x="315" y="1041"/>
                  </a:cubicBezTo>
                  <a:cubicBezTo>
                    <a:pt x="473" y="694"/>
                    <a:pt x="599" y="347"/>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86"/>
            <p:cNvSpPr/>
            <p:nvPr/>
          </p:nvSpPr>
          <p:spPr>
            <a:xfrm>
              <a:off x="-30974650" y="3552550"/>
              <a:ext cx="172525" cy="172400"/>
            </a:xfrm>
            <a:custGeom>
              <a:avLst/>
              <a:gdLst/>
              <a:ahLst/>
              <a:cxnLst/>
              <a:rect l="l" t="t" r="r" b="b"/>
              <a:pathLst>
                <a:path w="6901" h="6896" extrusionOk="0">
                  <a:moveTo>
                    <a:pt x="3435" y="1356"/>
                  </a:moveTo>
                  <a:cubicBezTo>
                    <a:pt x="3624" y="1356"/>
                    <a:pt x="3782" y="1513"/>
                    <a:pt x="3782" y="1734"/>
                  </a:cubicBezTo>
                  <a:lnTo>
                    <a:pt x="3782" y="2080"/>
                  </a:lnTo>
                  <a:lnTo>
                    <a:pt x="4821" y="2080"/>
                  </a:lnTo>
                  <a:cubicBezTo>
                    <a:pt x="5010" y="2080"/>
                    <a:pt x="5168" y="2238"/>
                    <a:pt x="5168" y="2427"/>
                  </a:cubicBezTo>
                  <a:cubicBezTo>
                    <a:pt x="5168" y="2616"/>
                    <a:pt x="5010" y="2742"/>
                    <a:pt x="4821" y="2742"/>
                  </a:cubicBezTo>
                  <a:lnTo>
                    <a:pt x="4412" y="2742"/>
                  </a:lnTo>
                  <a:cubicBezTo>
                    <a:pt x="4380" y="3341"/>
                    <a:pt x="4191" y="3876"/>
                    <a:pt x="3876" y="4412"/>
                  </a:cubicBezTo>
                  <a:cubicBezTo>
                    <a:pt x="3908" y="4443"/>
                    <a:pt x="3908" y="4475"/>
                    <a:pt x="3939" y="4506"/>
                  </a:cubicBezTo>
                  <a:lnTo>
                    <a:pt x="4349" y="4916"/>
                  </a:lnTo>
                  <a:cubicBezTo>
                    <a:pt x="4443" y="5042"/>
                    <a:pt x="4443" y="5262"/>
                    <a:pt x="4349" y="5388"/>
                  </a:cubicBezTo>
                  <a:cubicBezTo>
                    <a:pt x="4286" y="5451"/>
                    <a:pt x="4191" y="5483"/>
                    <a:pt x="4101" y="5483"/>
                  </a:cubicBezTo>
                  <a:cubicBezTo>
                    <a:pt x="4010" y="5483"/>
                    <a:pt x="3923" y="5451"/>
                    <a:pt x="3876" y="5388"/>
                  </a:cubicBezTo>
                  <a:lnTo>
                    <a:pt x="3466" y="4979"/>
                  </a:lnTo>
                  <a:lnTo>
                    <a:pt x="3435" y="4947"/>
                  </a:lnTo>
                  <a:lnTo>
                    <a:pt x="3403" y="4979"/>
                  </a:lnTo>
                  <a:lnTo>
                    <a:pt x="2994" y="5388"/>
                  </a:lnTo>
                  <a:cubicBezTo>
                    <a:pt x="2931" y="5451"/>
                    <a:pt x="2844" y="5483"/>
                    <a:pt x="2758" y="5483"/>
                  </a:cubicBezTo>
                  <a:cubicBezTo>
                    <a:pt x="2671" y="5483"/>
                    <a:pt x="2584" y="5451"/>
                    <a:pt x="2521" y="5388"/>
                  </a:cubicBezTo>
                  <a:cubicBezTo>
                    <a:pt x="2395" y="5262"/>
                    <a:pt x="2395" y="5042"/>
                    <a:pt x="2521" y="4916"/>
                  </a:cubicBezTo>
                  <a:lnTo>
                    <a:pt x="2931" y="4506"/>
                  </a:lnTo>
                  <a:cubicBezTo>
                    <a:pt x="2962" y="4475"/>
                    <a:pt x="2962" y="4443"/>
                    <a:pt x="2994" y="4412"/>
                  </a:cubicBezTo>
                  <a:cubicBezTo>
                    <a:pt x="2679" y="3939"/>
                    <a:pt x="2490" y="3341"/>
                    <a:pt x="2458" y="2742"/>
                  </a:cubicBezTo>
                  <a:lnTo>
                    <a:pt x="2049" y="2742"/>
                  </a:lnTo>
                  <a:cubicBezTo>
                    <a:pt x="1860" y="2742"/>
                    <a:pt x="1702" y="2584"/>
                    <a:pt x="1702" y="2395"/>
                  </a:cubicBezTo>
                  <a:cubicBezTo>
                    <a:pt x="1702" y="2206"/>
                    <a:pt x="1860" y="2049"/>
                    <a:pt x="2049" y="2049"/>
                  </a:cubicBezTo>
                  <a:lnTo>
                    <a:pt x="3088" y="2049"/>
                  </a:lnTo>
                  <a:lnTo>
                    <a:pt x="3088" y="1734"/>
                  </a:lnTo>
                  <a:cubicBezTo>
                    <a:pt x="3088" y="1513"/>
                    <a:pt x="3246" y="1356"/>
                    <a:pt x="3435" y="1356"/>
                  </a:cubicBezTo>
                  <a:close/>
                  <a:moveTo>
                    <a:pt x="3466" y="1"/>
                  </a:moveTo>
                  <a:cubicBezTo>
                    <a:pt x="1576" y="1"/>
                    <a:pt x="32" y="1576"/>
                    <a:pt x="32" y="3467"/>
                  </a:cubicBezTo>
                  <a:cubicBezTo>
                    <a:pt x="32" y="3971"/>
                    <a:pt x="158" y="4506"/>
                    <a:pt x="411" y="4979"/>
                  </a:cubicBezTo>
                  <a:lnTo>
                    <a:pt x="32" y="6459"/>
                  </a:lnTo>
                  <a:cubicBezTo>
                    <a:pt x="1" y="6554"/>
                    <a:pt x="32" y="6680"/>
                    <a:pt x="158" y="6806"/>
                  </a:cubicBezTo>
                  <a:cubicBezTo>
                    <a:pt x="225" y="6851"/>
                    <a:pt x="324" y="6895"/>
                    <a:pt x="420" y="6895"/>
                  </a:cubicBezTo>
                  <a:cubicBezTo>
                    <a:pt x="460" y="6895"/>
                    <a:pt x="500" y="6887"/>
                    <a:pt x="537" y="6869"/>
                  </a:cubicBezTo>
                  <a:lnTo>
                    <a:pt x="1734" y="6396"/>
                  </a:lnTo>
                  <a:cubicBezTo>
                    <a:pt x="2269" y="6712"/>
                    <a:pt x="2899" y="6869"/>
                    <a:pt x="3466" y="6869"/>
                  </a:cubicBezTo>
                  <a:cubicBezTo>
                    <a:pt x="5357" y="6869"/>
                    <a:pt x="6901" y="5357"/>
                    <a:pt x="6901" y="3435"/>
                  </a:cubicBezTo>
                  <a:cubicBezTo>
                    <a:pt x="6901" y="1576"/>
                    <a:pt x="5325" y="1"/>
                    <a:pt x="346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25" name="Google Shape;7825;p86"/>
          <p:cNvGrpSpPr/>
          <p:nvPr/>
        </p:nvGrpSpPr>
        <p:grpSpPr>
          <a:xfrm>
            <a:off x="2182711" y="1380546"/>
            <a:ext cx="332593" cy="353645"/>
            <a:chOff x="-34755225" y="3202075"/>
            <a:chExt cx="274100" cy="291450"/>
          </a:xfrm>
        </p:grpSpPr>
        <p:sp>
          <p:nvSpPr>
            <p:cNvPr id="7826" name="Google Shape;7826;p86"/>
            <p:cNvSpPr/>
            <p:nvPr/>
          </p:nvSpPr>
          <p:spPr>
            <a:xfrm>
              <a:off x="-34703250" y="3389525"/>
              <a:ext cx="84300" cy="34675"/>
            </a:xfrm>
            <a:custGeom>
              <a:avLst/>
              <a:gdLst/>
              <a:ahLst/>
              <a:cxnLst/>
              <a:rect l="l" t="t" r="r" b="b"/>
              <a:pathLst>
                <a:path w="3372" h="1387" extrusionOk="0">
                  <a:moveTo>
                    <a:pt x="1670" y="1"/>
                  </a:moveTo>
                  <a:cubicBezTo>
                    <a:pt x="883" y="1"/>
                    <a:pt x="158" y="599"/>
                    <a:pt x="0" y="1387"/>
                  </a:cubicBezTo>
                  <a:lnTo>
                    <a:pt x="3371" y="1387"/>
                  </a:lnTo>
                  <a:cubicBezTo>
                    <a:pt x="3214" y="599"/>
                    <a:pt x="2489"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86"/>
            <p:cNvSpPr/>
            <p:nvPr/>
          </p:nvSpPr>
          <p:spPr>
            <a:xfrm>
              <a:off x="-34636300" y="3348575"/>
              <a:ext cx="69325" cy="75625"/>
            </a:xfrm>
            <a:custGeom>
              <a:avLst/>
              <a:gdLst/>
              <a:ahLst/>
              <a:cxnLst/>
              <a:rect l="l" t="t" r="r" b="b"/>
              <a:pathLst>
                <a:path w="2773" h="3025" extrusionOk="0">
                  <a:moveTo>
                    <a:pt x="2111" y="0"/>
                  </a:moveTo>
                  <a:lnTo>
                    <a:pt x="1387" y="221"/>
                  </a:lnTo>
                  <a:cubicBezTo>
                    <a:pt x="1298" y="265"/>
                    <a:pt x="1179" y="290"/>
                    <a:pt x="1049" y="290"/>
                  </a:cubicBezTo>
                  <a:cubicBezTo>
                    <a:pt x="808" y="290"/>
                    <a:pt x="531" y="205"/>
                    <a:pt x="347" y="0"/>
                  </a:cubicBezTo>
                  <a:lnTo>
                    <a:pt x="347" y="0"/>
                  </a:lnTo>
                  <a:cubicBezTo>
                    <a:pt x="378" y="63"/>
                    <a:pt x="378" y="189"/>
                    <a:pt x="378" y="315"/>
                  </a:cubicBezTo>
                  <a:cubicBezTo>
                    <a:pt x="378" y="662"/>
                    <a:pt x="221" y="977"/>
                    <a:pt x="0" y="1229"/>
                  </a:cubicBezTo>
                  <a:cubicBezTo>
                    <a:pt x="725" y="1575"/>
                    <a:pt x="1229" y="2237"/>
                    <a:pt x="1355" y="3025"/>
                  </a:cubicBezTo>
                  <a:lnTo>
                    <a:pt x="2773" y="3025"/>
                  </a:lnTo>
                  <a:lnTo>
                    <a:pt x="2773" y="221"/>
                  </a:lnTo>
                  <a:cubicBezTo>
                    <a:pt x="2521" y="189"/>
                    <a:pt x="2300" y="126"/>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86"/>
            <p:cNvSpPr/>
            <p:nvPr/>
          </p:nvSpPr>
          <p:spPr>
            <a:xfrm>
              <a:off x="-34752875" y="3253275"/>
              <a:ext cx="126050" cy="170925"/>
            </a:xfrm>
            <a:custGeom>
              <a:avLst/>
              <a:gdLst/>
              <a:ahLst/>
              <a:cxnLst/>
              <a:rect l="l" t="t" r="r" b="b"/>
              <a:pathLst>
                <a:path w="5042" h="6837" extrusionOk="0">
                  <a:moveTo>
                    <a:pt x="1" y="0"/>
                  </a:moveTo>
                  <a:lnTo>
                    <a:pt x="1" y="6837"/>
                  </a:lnTo>
                  <a:lnTo>
                    <a:pt x="1418" y="6837"/>
                  </a:lnTo>
                  <a:cubicBezTo>
                    <a:pt x="1450" y="6018"/>
                    <a:pt x="1954" y="5356"/>
                    <a:pt x="2679" y="4978"/>
                  </a:cubicBezTo>
                  <a:cubicBezTo>
                    <a:pt x="2427" y="4757"/>
                    <a:pt x="2301" y="4442"/>
                    <a:pt x="2301" y="4064"/>
                  </a:cubicBezTo>
                  <a:cubicBezTo>
                    <a:pt x="2301" y="3340"/>
                    <a:pt x="2931" y="2710"/>
                    <a:pt x="3687" y="2710"/>
                  </a:cubicBezTo>
                  <a:cubicBezTo>
                    <a:pt x="4128" y="2710"/>
                    <a:pt x="4474" y="2899"/>
                    <a:pt x="4758" y="3214"/>
                  </a:cubicBezTo>
                  <a:cubicBezTo>
                    <a:pt x="4726" y="3056"/>
                    <a:pt x="4758" y="2899"/>
                    <a:pt x="4789" y="2741"/>
                  </a:cubicBezTo>
                  <a:lnTo>
                    <a:pt x="5041" y="2016"/>
                  </a:lnTo>
                  <a:cubicBezTo>
                    <a:pt x="4821" y="1607"/>
                    <a:pt x="4758" y="1134"/>
                    <a:pt x="4758" y="662"/>
                  </a:cubicBezTo>
                  <a:cubicBezTo>
                    <a:pt x="4758" y="410"/>
                    <a:pt x="4789" y="189"/>
                    <a:pt x="48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86"/>
            <p:cNvSpPr/>
            <p:nvPr/>
          </p:nvSpPr>
          <p:spPr>
            <a:xfrm>
              <a:off x="-34677250" y="3338325"/>
              <a:ext cx="33875" cy="33900"/>
            </a:xfrm>
            <a:custGeom>
              <a:avLst/>
              <a:gdLst/>
              <a:ahLst/>
              <a:cxnLst/>
              <a:rect l="l" t="t" r="r" b="b"/>
              <a:pathLst>
                <a:path w="1355" h="1356" extrusionOk="0">
                  <a:moveTo>
                    <a:pt x="662" y="1"/>
                  </a:moveTo>
                  <a:cubicBezTo>
                    <a:pt x="315" y="1"/>
                    <a:pt x="0" y="316"/>
                    <a:pt x="0" y="694"/>
                  </a:cubicBezTo>
                  <a:cubicBezTo>
                    <a:pt x="0" y="1040"/>
                    <a:pt x="315" y="1355"/>
                    <a:pt x="662" y="1355"/>
                  </a:cubicBezTo>
                  <a:cubicBezTo>
                    <a:pt x="1040" y="1355"/>
                    <a:pt x="1355" y="1040"/>
                    <a:pt x="1355" y="694"/>
                  </a:cubicBezTo>
                  <a:cubicBezTo>
                    <a:pt x="1355" y="316"/>
                    <a:pt x="1040"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86"/>
            <p:cNvSpPr/>
            <p:nvPr/>
          </p:nvSpPr>
          <p:spPr>
            <a:xfrm>
              <a:off x="-34618200" y="3202500"/>
              <a:ext cx="137075" cy="135850"/>
            </a:xfrm>
            <a:custGeom>
              <a:avLst/>
              <a:gdLst/>
              <a:ahLst/>
              <a:cxnLst/>
              <a:rect l="l" t="t" r="r" b="b"/>
              <a:pathLst>
                <a:path w="5483" h="5434" extrusionOk="0">
                  <a:moveTo>
                    <a:pt x="2710" y="992"/>
                  </a:moveTo>
                  <a:cubicBezTo>
                    <a:pt x="2899" y="992"/>
                    <a:pt x="3057" y="1149"/>
                    <a:pt x="3057" y="1338"/>
                  </a:cubicBezTo>
                  <a:cubicBezTo>
                    <a:pt x="3057" y="1559"/>
                    <a:pt x="2899" y="1716"/>
                    <a:pt x="2710" y="1716"/>
                  </a:cubicBezTo>
                  <a:cubicBezTo>
                    <a:pt x="2521" y="1716"/>
                    <a:pt x="2364" y="1559"/>
                    <a:pt x="2364" y="1338"/>
                  </a:cubicBezTo>
                  <a:cubicBezTo>
                    <a:pt x="2395" y="1149"/>
                    <a:pt x="2553" y="992"/>
                    <a:pt x="2710" y="992"/>
                  </a:cubicBezTo>
                  <a:close/>
                  <a:moveTo>
                    <a:pt x="2742" y="2346"/>
                  </a:moveTo>
                  <a:cubicBezTo>
                    <a:pt x="2962" y="2346"/>
                    <a:pt x="3120" y="2504"/>
                    <a:pt x="3120" y="2693"/>
                  </a:cubicBezTo>
                  <a:lnTo>
                    <a:pt x="3120" y="4079"/>
                  </a:lnTo>
                  <a:cubicBezTo>
                    <a:pt x="3120" y="4268"/>
                    <a:pt x="2962" y="4426"/>
                    <a:pt x="2742" y="4426"/>
                  </a:cubicBezTo>
                  <a:cubicBezTo>
                    <a:pt x="2553" y="4426"/>
                    <a:pt x="2395" y="4268"/>
                    <a:pt x="2395" y="4079"/>
                  </a:cubicBezTo>
                  <a:lnTo>
                    <a:pt x="2395" y="2693"/>
                  </a:lnTo>
                  <a:cubicBezTo>
                    <a:pt x="2395" y="2504"/>
                    <a:pt x="2553" y="2346"/>
                    <a:pt x="2742" y="2346"/>
                  </a:cubicBezTo>
                  <a:close/>
                  <a:moveTo>
                    <a:pt x="2646" y="0"/>
                  </a:moveTo>
                  <a:cubicBezTo>
                    <a:pt x="1359" y="0"/>
                    <a:pt x="1" y="1099"/>
                    <a:pt x="1" y="2724"/>
                  </a:cubicBezTo>
                  <a:cubicBezTo>
                    <a:pt x="1" y="3197"/>
                    <a:pt x="127" y="3638"/>
                    <a:pt x="348" y="4016"/>
                  </a:cubicBezTo>
                  <a:lnTo>
                    <a:pt x="33" y="4961"/>
                  </a:lnTo>
                  <a:cubicBezTo>
                    <a:pt x="1" y="5087"/>
                    <a:pt x="33" y="5245"/>
                    <a:pt x="127" y="5339"/>
                  </a:cubicBezTo>
                  <a:cubicBezTo>
                    <a:pt x="167" y="5399"/>
                    <a:pt x="245" y="5421"/>
                    <a:pt x="329" y="5421"/>
                  </a:cubicBezTo>
                  <a:cubicBezTo>
                    <a:pt x="377" y="5421"/>
                    <a:pt x="427" y="5414"/>
                    <a:pt x="474" y="5402"/>
                  </a:cubicBezTo>
                  <a:lnTo>
                    <a:pt x="1419" y="5087"/>
                  </a:lnTo>
                  <a:cubicBezTo>
                    <a:pt x="1797" y="5339"/>
                    <a:pt x="2238" y="5434"/>
                    <a:pt x="2742" y="5434"/>
                  </a:cubicBezTo>
                  <a:cubicBezTo>
                    <a:pt x="4254" y="5434"/>
                    <a:pt x="5483" y="4237"/>
                    <a:pt x="5483" y="2724"/>
                  </a:cubicBezTo>
                  <a:cubicBezTo>
                    <a:pt x="5483" y="1275"/>
                    <a:pt x="4317" y="78"/>
                    <a:pt x="2899" y="15"/>
                  </a:cubicBezTo>
                  <a:cubicBezTo>
                    <a:pt x="2815" y="5"/>
                    <a:pt x="2731" y="0"/>
                    <a:pt x="26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86"/>
            <p:cNvSpPr/>
            <p:nvPr/>
          </p:nvSpPr>
          <p:spPr>
            <a:xfrm>
              <a:off x="-34755225" y="3440725"/>
              <a:ext cx="188250" cy="52800"/>
            </a:xfrm>
            <a:custGeom>
              <a:avLst/>
              <a:gdLst/>
              <a:ahLst/>
              <a:cxnLst/>
              <a:rect l="l" t="t" r="r" b="b"/>
              <a:pathLst>
                <a:path w="7530" h="2112" extrusionOk="0">
                  <a:moveTo>
                    <a:pt x="0" y="0"/>
                  </a:moveTo>
                  <a:lnTo>
                    <a:pt x="0" y="1071"/>
                  </a:lnTo>
                  <a:cubicBezTo>
                    <a:pt x="0" y="1670"/>
                    <a:pt x="473" y="2111"/>
                    <a:pt x="1040" y="2111"/>
                  </a:cubicBezTo>
                  <a:lnTo>
                    <a:pt x="6490" y="2111"/>
                  </a:lnTo>
                  <a:cubicBezTo>
                    <a:pt x="7057" y="2111"/>
                    <a:pt x="7530" y="1639"/>
                    <a:pt x="7530" y="1071"/>
                  </a:cubicBezTo>
                  <a:lnTo>
                    <a:pt x="753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86"/>
            <p:cNvSpPr/>
            <p:nvPr/>
          </p:nvSpPr>
          <p:spPr>
            <a:xfrm>
              <a:off x="-34754450" y="3202075"/>
              <a:ext cx="153600" cy="33900"/>
            </a:xfrm>
            <a:custGeom>
              <a:avLst/>
              <a:gdLst/>
              <a:ahLst/>
              <a:cxnLst/>
              <a:rect l="l" t="t" r="r" b="b"/>
              <a:pathLst>
                <a:path w="6144" h="1356" extrusionOk="0">
                  <a:moveTo>
                    <a:pt x="1040" y="0"/>
                  </a:moveTo>
                  <a:cubicBezTo>
                    <a:pt x="473" y="0"/>
                    <a:pt x="1" y="473"/>
                    <a:pt x="1" y="1009"/>
                  </a:cubicBezTo>
                  <a:lnTo>
                    <a:pt x="1" y="1355"/>
                  </a:lnTo>
                  <a:lnTo>
                    <a:pt x="5104" y="1355"/>
                  </a:lnTo>
                  <a:cubicBezTo>
                    <a:pt x="5293" y="819"/>
                    <a:pt x="5672" y="347"/>
                    <a:pt x="61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3" name="Google Shape;7833;p86"/>
          <p:cNvGrpSpPr/>
          <p:nvPr/>
        </p:nvGrpSpPr>
        <p:grpSpPr>
          <a:xfrm>
            <a:off x="3056343" y="3666169"/>
            <a:ext cx="353645" cy="353615"/>
            <a:chOff x="-31093575" y="3911725"/>
            <a:chExt cx="291450" cy="291425"/>
          </a:xfrm>
        </p:grpSpPr>
        <p:sp>
          <p:nvSpPr>
            <p:cNvPr id="7834" name="Google Shape;7834;p86"/>
            <p:cNvSpPr/>
            <p:nvPr/>
          </p:nvSpPr>
          <p:spPr>
            <a:xfrm>
              <a:off x="-31093575" y="3911725"/>
              <a:ext cx="291450" cy="291425"/>
            </a:xfrm>
            <a:custGeom>
              <a:avLst/>
              <a:gdLst/>
              <a:ahLst/>
              <a:cxnLst/>
              <a:rect l="l" t="t" r="r" b="b"/>
              <a:pathLst>
                <a:path w="11658" h="11657" extrusionOk="0">
                  <a:moveTo>
                    <a:pt x="5829" y="0"/>
                  </a:moveTo>
                  <a:cubicBezTo>
                    <a:pt x="3372" y="0"/>
                    <a:pt x="1261" y="1796"/>
                    <a:pt x="788" y="4159"/>
                  </a:cubicBezTo>
                  <a:cubicBezTo>
                    <a:pt x="347" y="4285"/>
                    <a:pt x="1" y="4694"/>
                    <a:pt x="1" y="5167"/>
                  </a:cubicBezTo>
                  <a:lnTo>
                    <a:pt x="1" y="7876"/>
                  </a:lnTo>
                  <a:cubicBezTo>
                    <a:pt x="1" y="8412"/>
                    <a:pt x="473" y="8885"/>
                    <a:pt x="1009" y="8885"/>
                  </a:cubicBezTo>
                  <a:lnTo>
                    <a:pt x="1702" y="8885"/>
                  </a:lnTo>
                  <a:cubicBezTo>
                    <a:pt x="1891" y="8885"/>
                    <a:pt x="2049" y="8727"/>
                    <a:pt x="2049" y="8538"/>
                  </a:cubicBezTo>
                  <a:lnTo>
                    <a:pt x="2049" y="4442"/>
                  </a:lnTo>
                  <a:cubicBezTo>
                    <a:pt x="2049" y="4253"/>
                    <a:pt x="1891" y="4096"/>
                    <a:pt x="1702" y="4096"/>
                  </a:cubicBezTo>
                  <a:lnTo>
                    <a:pt x="1481" y="4096"/>
                  </a:lnTo>
                  <a:cubicBezTo>
                    <a:pt x="1954" y="2111"/>
                    <a:pt x="3781" y="630"/>
                    <a:pt x="5829" y="630"/>
                  </a:cubicBezTo>
                  <a:cubicBezTo>
                    <a:pt x="7877" y="630"/>
                    <a:pt x="9673" y="2111"/>
                    <a:pt x="10145" y="4096"/>
                  </a:cubicBezTo>
                  <a:lnTo>
                    <a:pt x="9956" y="4096"/>
                  </a:lnTo>
                  <a:cubicBezTo>
                    <a:pt x="9767" y="4096"/>
                    <a:pt x="9610" y="4253"/>
                    <a:pt x="9610" y="4442"/>
                  </a:cubicBezTo>
                  <a:lnTo>
                    <a:pt x="9610" y="8538"/>
                  </a:lnTo>
                  <a:cubicBezTo>
                    <a:pt x="9610" y="8727"/>
                    <a:pt x="9767" y="8885"/>
                    <a:pt x="9956" y="8885"/>
                  </a:cubicBezTo>
                  <a:lnTo>
                    <a:pt x="10271" y="8885"/>
                  </a:lnTo>
                  <a:cubicBezTo>
                    <a:pt x="10114" y="9672"/>
                    <a:pt x="9421" y="10271"/>
                    <a:pt x="8570" y="10271"/>
                  </a:cubicBezTo>
                  <a:lnTo>
                    <a:pt x="6774" y="10271"/>
                  </a:lnTo>
                  <a:cubicBezTo>
                    <a:pt x="6617" y="9893"/>
                    <a:pt x="6270" y="9609"/>
                    <a:pt x="5829" y="9609"/>
                  </a:cubicBezTo>
                  <a:cubicBezTo>
                    <a:pt x="5262" y="9609"/>
                    <a:pt x="4789" y="10082"/>
                    <a:pt x="4789" y="10617"/>
                  </a:cubicBezTo>
                  <a:cubicBezTo>
                    <a:pt x="4789" y="11184"/>
                    <a:pt x="5262" y="11657"/>
                    <a:pt x="5829" y="11657"/>
                  </a:cubicBezTo>
                  <a:cubicBezTo>
                    <a:pt x="6270" y="11657"/>
                    <a:pt x="6648" y="11373"/>
                    <a:pt x="6774" y="10995"/>
                  </a:cubicBezTo>
                  <a:lnTo>
                    <a:pt x="8570" y="10995"/>
                  </a:lnTo>
                  <a:cubicBezTo>
                    <a:pt x="9799" y="10995"/>
                    <a:pt x="10775" y="10082"/>
                    <a:pt x="10933" y="8885"/>
                  </a:cubicBezTo>
                  <a:cubicBezTo>
                    <a:pt x="11342" y="8790"/>
                    <a:pt x="11658" y="8380"/>
                    <a:pt x="11658" y="7908"/>
                  </a:cubicBezTo>
                  <a:lnTo>
                    <a:pt x="11658" y="5198"/>
                  </a:lnTo>
                  <a:cubicBezTo>
                    <a:pt x="11658" y="4694"/>
                    <a:pt x="11311" y="4253"/>
                    <a:pt x="10870" y="4159"/>
                  </a:cubicBezTo>
                  <a:cubicBezTo>
                    <a:pt x="10397" y="1796"/>
                    <a:pt x="8255"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86"/>
            <p:cNvSpPr/>
            <p:nvPr/>
          </p:nvSpPr>
          <p:spPr>
            <a:xfrm>
              <a:off x="-31025825" y="3980250"/>
              <a:ext cx="156750" cy="154250"/>
            </a:xfrm>
            <a:custGeom>
              <a:avLst/>
              <a:gdLst/>
              <a:ahLst/>
              <a:cxnLst/>
              <a:rect l="l" t="t" r="r" b="b"/>
              <a:pathLst>
                <a:path w="6270" h="6170" extrusionOk="0">
                  <a:moveTo>
                    <a:pt x="3119" y="1386"/>
                  </a:moveTo>
                  <a:cubicBezTo>
                    <a:pt x="3308" y="1386"/>
                    <a:pt x="3466" y="1544"/>
                    <a:pt x="3466" y="1733"/>
                  </a:cubicBezTo>
                  <a:cubicBezTo>
                    <a:pt x="3466" y="1953"/>
                    <a:pt x="3308" y="2079"/>
                    <a:pt x="3119" y="2079"/>
                  </a:cubicBezTo>
                  <a:cubicBezTo>
                    <a:pt x="2930" y="2079"/>
                    <a:pt x="2773" y="1953"/>
                    <a:pt x="2773" y="1733"/>
                  </a:cubicBezTo>
                  <a:cubicBezTo>
                    <a:pt x="2773" y="1544"/>
                    <a:pt x="2930" y="1386"/>
                    <a:pt x="3119" y="1386"/>
                  </a:cubicBezTo>
                  <a:close/>
                  <a:moveTo>
                    <a:pt x="3119" y="2741"/>
                  </a:moveTo>
                  <a:cubicBezTo>
                    <a:pt x="3308" y="2741"/>
                    <a:pt x="3466" y="2867"/>
                    <a:pt x="3466" y="3088"/>
                  </a:cubicBezTo>
                  <a:lnTo>
                    <a:pt x="3466" y="4474"/>
                  </a:lnTo>
                  <a:cubicBezTo>
                    <a:pt x="3466" y="4663"/>
                    <a:pt x="3308" y="4820"/>
                    <a:pt x="3119" y="4820"/>
                  </a:cubicBezTo>
                  <a:cubicBezTo>
                    <a:pt x="2930" y="4820"/>
                    <a:pt x="2773" y="4663"/>
                    <a:pt x="2773" y="4474"/>
                  </a:cubicBezTo>
                  <a:lnTo>
                    <a:pt x="2773" y="3088"/>
                  </a:lnTo>
                  <a:cubicBezTo>
                    <a:pt x="2773" y="2867"/>
                    <a:pt x="2930" y="2741"/>
                    <a:pt x="3119" y="2741"/>
                  </a:cubicBezTo>
                  <a:close/>
                  <a:moveTo>
                    <a:pt x="3151" y="0"/>
                  </a:moveTo>
                  <a:cubicBezTo>
                    <a:pt x="1449" y="0"/>
                    <a:pt x="63" y="1386"/>
                    <a:pt x="63" y="3088"/>
                  </a:cubicBezTo>
                  <a:cubicBezTo>
                    <a:pt x="63" y="3592"/>
                    <a:pt x="158" y="4096"/>
                    <a:pt x="441" y="4568"/>
                  </a:cubicBezTo>
                  <a:lnTo>
                    <a:pt x="63" y="5734"/>
                  </a:lnTo>
                  <a:cubicBezTo>
                    <a:pt x="0" y="5828"/>
                    <a:pt x="0" y="5955"/>
                    <a:pt x="126" y="6081"/>
                  </a:cubicBezTo>
                  <a:cubicBezTo>
                    <a:pt x="171" y="6125"/>
                    <a:pt x="263" y="6170"/>
                    <a:pt x="357" y="6170"/>
                  </a:cubicBezTo>
                  <a:cubicBezTo>
                    <a:pt x="396" y="6170"/>
                    <a:pt x="436" y="6162"/>
                    <a:pt x="473" y="6144"/>
                  </a:cubicBezTo>
                  <a:lnTo>
                    <a:pt x="1638" y="5765"/>
                  </a:lnTo>
                  <a:cubicBezTo>
                    <a:pt x="2079" y="6049"/>
                    <a:pt x="2615" y="6144"/>
                    <a:pt x="3151" y="6144"/>
                  </a:cubicBezTo>
                  <a:cubicBezTo>
                    <a:pt x="4852" y="6144"/>
                    <a:pt x="6270" y="4789"/>
                    <a:pt x="6270" y="3088"/>
                  </a:cubicBezTo>
                  <a:cubicBezTo>
                    <a:pt x="6270" y="1386"/>
                    <a:pt x="485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36" name="Google Shape;7836;p86"/>
          <p:cNvGrpSpPr/>
          <p:nvPr/>
        </p:nvGrpSpPr>
        <p:grpSpPr>
          <a:xfrm>
            <a:off x="2165773" y="4123136"/>
            <a:ext cx="356497" cy="354586"/>
            <a:chOff x="-29946000" y="3183175"/>
            <a:chExt cx="293800" cy="292225"/>
          </a:xfrm>
        </p:grpSpPr>
        <p:sp>
          <p:nvSpPr>
            <p:cNvPr id="7837" name="Google Shape;7837;p86"/>
            <p:cNvSpPr/>
            <p:nvPr/>
          </p:nvSpPr>
          <p:spPr>
            <a:xfrm>
              <a:off x="-29839675" y="3355650"/>
              <a:ext cx="186700" cy="33900"/>
            </a:xfrm>
            <a:custGeom>
              <a:avLst/>
              <a:gdLst/>
              <a:ahLst/>
              <a:cxnLst/>
              <a:rect l="l" t="t" r="r" b="b"/>
              <a:pathLst>
                <a:path w="7468" h="1356" extrusionOk="0">
                  <a:moveTo>
                    <a:pt x="568" y="1"/>
                  </a:moveTo>
                  <a:cubicBezTo>
                    <a:pt x="568" y="505"/>
                    <a:pt x="379" y="977"/>
                    <a:pt x="1" y="1356"/>
                  </a:cubicBezTo>
                  <a:lnTo>
                    <a:pt x="7467" y="1356"/>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86"/>
            <p:cNvSpPr/>
            <p:nvPr/>
          </p:nvSpPr>
          <p:spPr>
            <a:xfrm>
              <a:off x="-29824700" y="3406850"/>
              <a:ext cx="172500" cy="68550"/>
            </a:xfrm>
            <a:custGeom>
              <a:avLst/>
              <a:gdLst/>
              <a:ahLst/>
              <a:cxnLst/>
              <a:rect l="l" t="t" r="r" b="b"/>
              <a:pathLst>
                <a:path w="6900" h="2742" extrusionOk="0">
                  <a:moveTo>
                    <a:pt x="0" y="1"/>
                  </a:moveTo>
                  <a:cubicBezTo>
                    <a:pt x="662" y="505"/>
                    <a:pt x="1134" y="1292"/>
                    <a:pt x="1292" y="2237"/>
                  </a:cubicBezTo>
                  <a:cubicBezTo>
                    <a:pt x="1355" y="2395"/>
                    <a:pt x="1292" y="2584"/>
                    <a:pt x="1260" y="2742"/>
                  </a:cubicBezTo>
                  <a:lnTo>
                    <a:pt x="6553" y="2742"/>
                  </a:lnTo>
                  <a:cubicBezTo>
                    <a:pt x="6742" y="2742"/>
                    <a:pt x="6900" y="2584"/>
                    <a:pt x="6900" y="2395"/>
                  </a:cubicBezTo>
                  <a:lnTo>
                    <a:pt x="690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86"/>
            <p:cNvSpPr/>
            <p:nvPr/>
          </p:nvSpPr>
          <p:spPr>
            <a:xfrm>
              <a:off x="-29756975" y="3183175"/>
              <a:ext cx="69325" cy="68550"/>
            </a:xfrm>
            <a:custGeom>
              <a:avLst/>
              <a:gdLst/>
              <a:ahLst/>
              <a:cxnLst/>
              <a:rect l="l" t="t" r="r" b="b"/>
              <a:pathLst>
                <a:path w="2773" h="2742" extrusionOk="0">
                  <a:moveTo>
                    <a:pt x="1387" y="0"/>
                  </a:moveTo>
                  <a:cubicBezTo>
                    <a:pt x="631" y="0"/>
                    <a:pt x="1" y="630"/>
                    <a:pt x="1" y="1386"/>
                  </a:cubicBezTo>
                  <a:cubicBezTo>
                    <a:pt x="1" y="2111"/>
                    <a:pt x="631" y="2741"/>
                    <a:pt x="1387" y="2741"/>
                  </a:cubicBezTo>
                  <a:cubicBezTo>
                    <a:pt x="2143" y="2741"/>
                    <a:pt x="2773" y="2174"/>
                    <a:pt x="2773" y="1386"/>
                  </a:cubicBezTo>
                  <a:cubicBezTo>
                    <a:pt x="2773" y="630"/>
                    <a:pt x="2143" y="0"/>
                    <a:pt x="13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86"/>
            <p:cNvSpPr/>
            <p:nvPr/>
          </p:nvSpPr>
          <p:spPr>
            <a:xfrm>
              <a:off x="-29790850" y="3269025"/>
              <a:ext cx="137875" cy="68550"/>
            </a:xfrm>
            <a:custGeom>
              <a:avLst/>
              <a:gdLst/>
              <a:ahLst/>
              <a:cxnLst/>
              <a:rect l="l" t="t" r="r" b="b"/>
              <a:pathLst>
                <a:path w="5515" h="2742" extrusionOk="0">
                  <a:moveTo>
                    <a:pt x="2773" y="0"/>
                  </a:moveTo>
                  <a:cubicBezTo>
                    <a:pt x="1419" y="0"/>
                    <a:pt x="221" y="1040"/>
                    <a:pt x="32" y="2363"/>
                  </a:cubicBezTo>
                  <a:cubicBezTo>
                    <a:pt x="1" y="2552"/>
                    <a:pt x="158" y="2741"/>
                    <a:pt x="379" y="2741"/>
                  </a:cubicBezTo>
                  <a:lnTo>
                    <a:pt x="5136" y="2741"/>
                  </a:lnTo>
                  <a:cubicBezTo>
                    <a:pt x="5357" y="2741"/>
                    <a:pt x="5514" y="2552"/>
                    <a:pt x="5514" y="2363"/>
                  </a:cubicBezTo>
                  <a:cubicBezTo>
                    <a:pt x="5294" y="1008"/>
                    <a:pt x="4160" y="0"/>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86"/>
            <p:cNvSpPr/>
            <p:nvPr/>
          </p:nvSpPr>
          <p:spPr>
            <a:xfrm>
              <a:off x="-29911350" y="3321000"/>
              <a:ext cx="69325" cy="68550"/>
            </a:xfrm>
            <a:custGeom>
              <a:avLst/>
              <a:gdLst/>
              <a:ahLst/>
              <a:cxnLst/>
              <a:rect l="l" t="t" r="r" b="b"/>
              <a:pathLst>
                <a:path w="2773" h="2742" extrusionOk="0">
                  <a:moveTo>
                    <a:pt x="1387" y="1"/>
                  </a:moveTo>
                  <a:cubicBezTo>
                    <a:pt x="631" y="1"/>
                    <a:pt x="1" y="599"/>
                    <a:pt x="1" y="1387"/>
                  </a:cubicBezTo>
                  <a:cubicBezTo>
                    <a:pt x="1" y="2143"/>
                    <a:pt x="631" y="2742"/>
                    <a:pt x="1387" y="2742"/>
                  </a:cubicBezTo>
                  <a:cubicBezTo>
                    <a:pt x="2143" y="2742"/>
                    <a:pt x="2773" y="2143"/>
                    <a:pt x="2773" y="1387"/>
                  </a:cubicBezTo>
                  <a:cubicBezTo>
                    <a:pt x="2773" y="599"/>
                    <a:pt x="2143" y="1"/>
                    <a:pt x="13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86"/>
            <p:cNvSpPr/>
            <p:nvPr/>
          </p:nvSpPr>
          <p:spPr>
            <a:xfrm>
              <a:off x="-29946000" y="3406850"/>
              <a:ext cx="137075" cy="67775"/>
            </a:xfrm>
            <a:custGeom>
              <a:avLst/>
              <a:gdLst/>
              <a:ahLst/>
              <a:cxnLst/>
              <a:rect l="l" t="t" r="r" b="b"/>
              <a:pathLst>
                <a:path w="5483" h="2711" extrusionOk="0">
                  <a:moveTo>
                    <a:pt x="2773" y="1"/>
                  </a:moveTo>
                  <a:cubicBezTo>
                    <a:pt x="1387" y="1"/>
                    <a:pt x="252" y="1009"/>
                    <a:pt x="63" y="2300"/>
                  </a:cubicBezTo>
                  <a:cubicBezTo>
                    <a:pt x="0" y="2521"/>
                    <a:pt x="158" y="2710"/>
                    <a:pt x="410" y="2710"/>
                  </a:cubicBezTo>
                  <a:lnTo>
                    <a:pt x="5136" y="2710"/>
                  </a:lnTo>
                  <a:cubicBezTo>
                    <a:pt x="5325" y="2710"/>
                    <a:pt x="5482" y="2521"/>
                    <a:pt x="5482" y="2300"/>
                  </a:cubicBezTo>
                  <a:cubicBezTo>
                    <a:pt x="5293" y="1009"/>
                    <a:pt x="4159" y="1"/>
                    <a:pt x="27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3" name="Google Shape;7843;p86"/>
          <p:cNvGrpSpPr/>
          <p:nvPr/>
        </p:nvGrpSpPr>
        <p:grpSpPr>
          <a:xfrm>
            <a:off x="2610305" y="1380289"/>
            <a:ext cx="358408" cy="354161"/>
            <a:chOff x="-34408675" y="3202075"/>
            <a:chExt cx="295375" cy="291875"/>
          </a:xfrm>
        </p:grpSpPr>
        <p:sp>
          <p:nvSpPr>
            <p:cNvPr id="7844" name="Google Shape;7844;p86"/>
            <p:cNvSpPr/>
            <p:nvPr/>
          </p:nvSpPr>
          <p:spPr>
            <a:xfrm>
              <a:off x="-34274775" y="3202075"/>
              <a:ext cx="161475" cy="161475"/>
            </a:xfrm>
            <a:custGeom>
              <a:avLst/>
              <a:gdLst/>
              <a:ahLst/>
              <a:cxnLst/>
              <a:rect l="l" t="t" r="r" b="b"/>
              <a:pathLst>
                <a:path w="6459" h="6459" extrusionOk="0">
                  <a:moveTo>
                    <a:pt x="3718" y="0"/>
                  </a:moveTo>
                  <a:cubicBezTo>
                    <a:pt x="3560" y="0"/>
                    <a:pt x="3434" y="63"/>
                    <a:pt x="3403" y="189"/>
                  </a:cubicBezTo>
                  <a:cubicBezTo>
                    <a:pt x="3340" y="315"/>
                    <a:pt x="3340" y="473"/>
                    <a:pt x="3466" y="536"/>
                  </a:cubicBezTo>
                  <a:lnTo>
                    <a:pt x="4190" y="1261"/>
                  </a:lnTo>
                  <a:lnTo>
                    <a:pt x="1260" y="4159"/>
                  </a:lnTo>
                  <a:lnTo>
                    <a:pt x="567" y="3466"/>
                  </a:lnTo>
                  <a:cubicBezTo>
                    <a:pt x="496" y="3395"/>
                    <a:pt x="390" y="3360"/>
                    <a:pt x="288" y="3360"/>
                  </a:cubicBezTo>
                  <a:cubicBezTo>
                    <a:pt x="254" y="3360"/>
                    <a:pt x="221" y="3363"/>
                    <a:pt x="189" y="3371"/>
                  </a:cubicBezTo>
                  <a:cubicBezTo>
                    <a:pt x="95" y="3403"/>
                    <a:pt x="0" y="3560"/>
                    <a:pt x="0" y="3686"/>
                  </a:cubicBezTo>
                  <a:lnTo>
                    <a:pt x="0" y="6081"/>
                  </a:lnTo>
                  <a:cubicBezTo>
                    <a:pt x="0" y="6301"/>
                    <a:pt x="158" y="6459"/>
                    <a:pt x="347" y="6459"/>
                  </a:cubicBezTo>
                  <a:lnTo>
                    <a:pt x="2773" y="6459"/>
                  </a:lnTo>
                  <a:cubicBezTo>
                    <a:pt x="2930" y="6459"/>
                    <a:pt x="3025" y="6364"/>
                    <a:pt x="3088" y="6238"/>
                  </a:cubicBezTo>
                  <a:cubicBezTo>
                    <a:pt x="3119" y="6144"/>
                    <a:pt x="3119" y="5986"/>
                    <a:pt x="2993" y="5892"/>
                  </a:cubicBezTo>
                  <a:lnTo>
                    <a:pt x="2300" y="5199"/>
                  </a:lnTo>
                  <a:lnTo>
                    <a:pt x="5198" y="2269"/>
                  </a:lnTo>
                  <a:lnTo>
                    <a:pt x="5923" y="2993"/>
                  </a:lnTo>
                  <a:cubicBezTo>
                    <a:pt x="5969" y="3039"/>
                    <a:pt x="6066" y="3069"/>
                    <a:pt x="6164" y="3069"/>
                  </a:cubicBezTo>
                  <a:cubicBezTo>
                    <a:pt x="6200" y="3069"/>
                    <a:pt x="6236" y="3065"/>
                    <a:pt x="6270" y="3056"/>
                  </a:cubicBezTo>
                  <a:cubicBezTo>
                    <a:pt x="6396" y="3025"/>
                    <a:pt x="6459" y="2867"/>
                    <a:pt x="6459" y="2741"/>
                  </a:cubicBezTo>
                  <a:lnTo>
                    <a:pt x="6459" y="347"/>
                  </a:lnTo>
                  <a:cubicBezTo>
                    <a:pt x="6459" y="158"/>
                    <a:pt x="6301" y="0"/>
                    <a:pt x="6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86"/>
            <p:cNvSpPr/>
            <p:nvPr/>
          </p:nvSpPr>
          <p:spPr>
            <a:xfrm>
              <a:off x="-34378750" y="3263175"/>
              <a:ext cx="76425" cy="73600"/>
            </a:xfrm>
            <a:custGeom>
              <a:avLst/>
              <a:gdLst/>
              <a:ahLst/>
              <a:cxnLst/>
              <a:rect l="l" t="t" r="r" b="b"/>
              <a:pathLst>
                <a:path w="3057" h="2944" extrusionOk="0">
                  <a:moveTo>
                    <a:pt x="970" y="1"/>
                  </a:moveTo>
                  <a:cubicBezTo>
                    <a:pt x="685" y="1"/>
                    <a:pt x="405" y="114"/>
                    <a:pt x="221" y="297"/>
                  </a:cubicBezTo>
                  <a:lnTo>
                    <a:pt x="1" y="549"/>
                  </a:lnTo>
                  <a:lnTo>
                    <a:pt x="2395" y="2944"/>
                  </a:lnTo>
                  <a:lnTo>
                    <a:pt x="2678" y="2755"/>
                  </a:lnTo>
                  <a:cubicBezTo>
                    <a:pt x="3056" y="2345"/>
                    <a:pt x="3056" y="1683"/>
                    <a:pt x="2678" y="1274"/>
                  </a:cubicBezTo>
                  <a:lnTo>
                    <a:pt x="1670" y="297"/>
                  </a:lnTo>
                  <a:cubicBezTo>
                    <a:pt x="1478" y="90"/>
                    <a:pt x="1222" y="1"/>
                    <a:pt x="9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86"/>
            <p:cNvSpPr/>
            <p:nvPr/>
          </p:nvSpPr>
          <p:spPr>
            <a:xfrm>
              <a:off x="-34250375" y="3392300"/>
              <a:ext cx="77225" cy="74425"/>
            </a:xfrm>
            <a:custGeom>
              <a:avLst/>
              <a:gdLst/>
              <a:ahLst/>
              <a:cxnLst/>
              <a:rect l="l" t="t" r="r" b="b"/>
              <a:pathLst>
                <a:path w="3089" h="2977" extrusionOk="0">
                  <a:moveTo>
                    <a:pt x="999" y="0"/>
                  </a:moveTo>
                  <a:cubicBezTo>
                    <a:pt x="787" y="0"/>
                    <a:pt x="577" y="66"/>
                    <a:pt x="410" y="205"/>
                  </a:cubicBezTo>
                  <a:cubicBezTo>
                    <a:pt x="379" y="205"/>
                    <a:pt x="316" y="268"/>
                    <a:pt x="284" y="299"/>
                  </a:cubicBezTo>
                  <a:lnTo>
                    <a:pt x="1" y="583"/>
                  </a:lnTo>
                  <a:lnTo>
                    <a:pt x="2427" y="2977"/>
                  </a:lnTo>
                  <a:lnTo>
                    <a:pt x="2679" y="2693"/>
                  </a:lnTo>
                  <a:cubicBezTo>
                    <a:pt x="3088" y="2315"/>
                    <a:pt x="3088" y="1622"/>
                    <a:pt x="2679" y="1244"/>
                  </a:cubicBezTo>
                  <a:lnTo>
                    <a:pt x="1734" y="299"/>
                  </a:lnTo>
                  <a:cubicBezTo>
                    <a:pt x="1540" y="105"/>
                    <a:pt x="1267" y="0"/>
                    <a:pt x="9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86"/>
            <p:cNvSpPr/>
            <p:nvPr/>
          </p:nvSpPr>
          <p:spPr>
            <a:xfrm>
              <a:off x="-34408675" y="3290275"/>
              <a:ext cx="207150" cy="203675"/>
            </a:xfrm>
            <a:custGeom>
              <a:avLst/>
              <a:gdLst/>
              <a:ahLst/>
              <a:cxnLst/>
              <a:rect l="l" t="t" r="r" b="b"/>
              <a:pathLst>
                <a:path w="8286" h="8147" extrusionOk="0">
                  <a:moveTo>
                    <a:pt x="725" y="1"/>
                  </a:moveTo>
                  <a:cubicBezTo>
                    <a:pt x="95" y="631"/>
                    <a:pt x="0" y="1387"/>
                    <a:pt x="284" y="2017"/>
                  </a:cubicBezTo>
                  <a:cubicBezTo>
                    <a:pt x="1387" y="4223"/>
                    <a:pt x="3938" y="6774"/>
                    <a:pt x="6270" y="7972"/>
                  </a:cubicBezTo>
                  <a:cubicBezTo>
                    <a:pt x="6499" y="8086"/>
                    <a:pt x="6745" y="8147"/>
                    <a:pt x="6996" y="8147"/>
                  </a:cubicBezTo>
                  <a:cubicBezTo>
                    <a:pt x="7434" y="8147"/>
                    <a:pt x="7886" y="7963"/>
                    <a:pt x="8286" y="756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48" name="Google Shape;7848;p86"/>
          <p:cNvGrpSpPr/>
          <p:nvPr/>
        </p:nvGrpSpPr>
        <p:grpSpPr>
          <a:xfrm>
            <a:off x="2612216" y="1820283"/>
            <a:ext cx="354586" cy="356254"/>
            <a:chOff x="-34405525" y="3558075"/>
            <a:chExt cx="292225" cy="293600"/>
          </a:xfrm>
        </p:grpSpPr>
        <p:sp>
          <p:nvSpPr>
            <p:cNvPr id="7849" name="Google Shape;7849;p86"/>
            <p:cNvSpPr/>
            <p:nvPr/>
          </p:nvSpPr>
          <p:spPr>
            <a:xfrm>
              <a:off x="-34303150" y="3663825"/>
              <a:ext cx="189850" cy="187850"/>
            </a:xfrm>
            <a:custGeom>
              <a:avLst/>
              <a:gdLst/>
              <a:ahLst/>
              <a:cxnLst/>
              <a:rect l="l" t="t" r="r" b="b"/>
              <a:pathLst>
                <a:path w="7594" h="7514" extrusionOk="0">
                  <a:moveTo>
                    <a:pt x="5487" y="0"/>
                  </a:moveTo>
                  <a:cubicBezTo>
                    <a:pt x="5380" y="0"/>
                    <a:pt x="5278" y="8"/>
                    <a:pt x="5168" y="24"/>
                  </a:cubicBezTo>
                  <a:cubicBezTo>
                    <a:pt x="4349" y="181"/>
                    <a:pt x="3656" y="843"/>
                    <a:pt x="3561" y="1630"/>
                  </a:cubicBezTo>
                  <a:cubicBezTo>
                    <a:pt x="3467" y="2198"/>
                    <a:pt x="3561" y="2513"/>
                    <a:pt x="3719" y="2891"/>
                  </a:cubicBezTo>
                  <a:lnTo>
                    <a:pt x="285" y="6325"/>
                  </a:lnTo>
                  <a:cubicBezTo>
                    <a:pt x="1" y="6608"/>
                    <a:pt x="1" y="7049"/>
                    <a:pt x="285" y="7301"/>
                  </a:cubicBezTo>
                  <a:cubicBezTo>
                    <a:pt x="426" y="7443"/>
                    <a:pt x="600" y="7514"/>
                    <a:pt x="773" y="7514"/>
                  </a:cubicBezTo>
                  <a:cubicBezTo>
                    <a:pt x="946" y="7514"/>
                    <a:pt x="1119" y="7443"/>
                    <a:pt x="1261" y="7301"/>
                  </a:cubicBezTo>
                  <a:lnTo>
                    <a:pt x="4695" y="3899"/>
                  </a:lnTo>
                  <a:cubicBezTo>
                    <a:pt x="5022" y="4016"/>
                    <a:pt x="5280" y="4080"/>
                    <a:pt x="5597" y="4080"/>
                  </a:cubicBezTo>
                  <a:cubicBezTo>
                    <a:pt x="5708" y="4080"/>
                    <a:pt x="5825" y="4073"/>
                    <a:pt x="5955" y="4056"/>
                  </a:cubicBezTo>
                  <a:cubicBezTo>
                    <a:pt x="6775" y="3899"/>
                    <a:pt x="7436" y="3206"/>
                    <a:pt x="7562" y="2418"/>
                  </a:cubicBezTo>
                  <a:cubicBezTo>
                    <a:pt x="7594" y="2198"/>
                    <a:pt x="7594" y="1945"/>
                    <a:pt x="7562" y="1756"/>
                  </a:cubicBezTo>
                  <a:cubicBezTo>
                    <a:pt x="7562" y="1630"/>
                    <a:pt x="7436" y="1504"/>
                    <a:pt x="7310" y="1473"/>
                  </a:cubicBezTo>
                  <a:cubicBezTo>
                    <a:pt x="7287" y="1465"/>
                    <a:pt x="7259" y="1461"/>
                    <a:pt x="7229" y="1461"/>
                  </a:cubicBezTo>
                  <a:cubicBezTo>
                    <a:pt x="7141" y="1461"/>
                    <a:pt x="7034" y="1497"/>
                    <a:pt x="6964" y="1567"/>
                  </a:cubicBezTo>
                  <a:lnTo>
                    <a:pt x="6491" y="2040"/>
                  </a:lnTo>
                  <a:cubicBezTo>
                    <a:pt x="6365" y="2166"/>
                    <a:pt x="6192" y="2229"/>
                    <a:pt x="6014" y="2229"/>
                  </a:cubicBezTo>
                  <a:cubicBezTo>
                    <a:pt x="5837" y="2229"/>
                    <a:pt x="5656" y="2166"/>
                    <a:pt x="5514" y="2040"/>
                  </a:cubicBezTo>
                  <a:cubicBezTo>
                    <a:pt x="5231" y="1756"/>
                    <a:pt x="5231" y="1315"/>
                    <a:pt x="5514" y="1032"/>
                  </a:cubicBezTo>
                  <a:lnTo>
                    <a:pt x="6018" y="622"/>
                  </a:lnTo>
                  <a:cubicBezTo>
                    <a:pt x="6113" y="528"/>
                    <a:pt x="6144" y="370"/>
                    <a:pt x="6113" y="276"/>
                  </a:cubicBezTo>
                  <a:cubicBezTo>
                    <a:pt x="6050" y="150"/>
                    <a:pt x="5955" y="55"/>
                    <a:pt x="5829" y="24"/>
                  </a:cubicBezTo>
                  <a:cubicBezTo>
                    <a:pt x="5703" y="8"/>
                    <a:pt x="5593" y="0"/>
                    <a:pt x="548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86"/>
            <p:cNvSpPr/>
            <p:nvPr/>
          </p:nvSpPr>
          <p:spPr>
            <a:xfrm>
              <a:off x="-34250375" y="3565950"/>
              <a:ext cx="46500" cy="46500"/>
            </a:xfrm>
            <a:custGeom>
              <a:avLst/>
              <a:gdLst/>
              <a:ahLst/>
              <a:cxnLst/>
              <a:rect l="l" t="t" r="r" b="b"/>
              <a:pathLst>
                <a:path w="1860" h="1860" extrusionOk="0">
                  <a:moveTo>
                    <a:pt x="1" y="1"/>
                  </a:moveTo>
                  <a:lnTo>
                    <a:pt x="1" y="1859"/>
                  </a:lnTo>
                  <a:lnTo>
                    <a:pt x="1860" y="1859"/>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86"/>
            <p:cNvSpPr/>
            <p:nvPr/>
          </p:nvSpPr>
          <p:spPr>
            <a:xfrm>
              <a:off x="-34405525" y="3558075"/>
              <a:ext cx="206375" cy="276475"/>
            </a:xfrm>
            <a:custGeom>
              <a:avLst/>
              <a:gdLst/>
              <a:ahLst/>
              <a:cxnLst/>
              <a:rect l="l" t="t" r="r" b="b"/>
              <a:pathLst>
                <a:path w="8255" h="11059" extrusionOk="0">
                  <a:moveTo>
                    <a:pt x="3812" y="1450"/>
                  </a:moveTo>
                  <a:cubicBezTo>
                    <a:pt x="4001" y="1450"/>
                    <a:pt x="4159" y="1607"/>
                    <a:pt x="4159" y="1796"/>
                  </a:cubicBezTo>
                  <a:cubicBezTo>
                    <a:pt x="4159" y="2017"/>
                    <a:pt x="4001" y="2174"/>
                    <a:pt x="3812" y="2174"/>
                  </a:cubicBezTo>
                  <a:cubicBezTo>
                    <a:pt x="3623" y="2174"/>
                    <a:pt x="3466" y="2017"/>
                    <a:pt x="3466" y="1796"/>
                  </a:cubicBezTo>
                  <a:cubicBezTo>
                    <a:pt x="3466" y="1607"/>
                    <a:pt x="3623" y="1450"/>
                    <a:pt x="3812" y="1450"/>
                  </a:cubicBezTo>
                  <a:close/>
                  <a:moveTo>
                    <a:pt x="3812" y="2836"/>
                  </a:moveTo>
                  <a:cubicBezTo>
                    <a:pt x="4001" y="2836"/>
                    <a:pt x="4159" y="2993"/>
                    <a:pt x="4159" y="3183"/>
                  </a:cubicBezTo>
                  <a:lnTo>
                    <a:pt x="4159" y="5293"/>
                  </a:lnTo>
                  <a:cubicBezTo>
                    <a:pt x="4159" y="5482"/>
                    <a:pt x="4001" y="5640"/>
                    <a:pt x="3812" y="5640"/>
                  </a:cubicBezTo>
                  <a:cubicBezTo>
                    <a:pt x="3623" y="5640"/>
                    <a:pt x="3466" y="5482"/>
                    <a:pt x="3466" y="5293"/>
                  </a:cubicBezTo>
                  <a:lnTo>
                    <a:pt x="3466" y="3183"/>
                  </a:lnTo>
                  <a:cubicBezTo>
                    <a:pt x="3466" y="2993"/>
                    <a:pt x="3623" y="2836"/>
                    <a:pt x="3812" y="2836"/>
                  </a:cubicBezTo>
                  <a:close/>
                  <a:moveTo>
                    <a:pt x="5860" y="6301"/>
                  </a:moveTo>
                  <a:cubicBezTo>
                    <a:pt x="6049" y="6301"/>
                    <a:pt x="6207" y="6459"/>
                    <a:pt x="6207" y="6648"/>
                  </a:cubicBezTo>
                  <a:cubicBezTo>
                    <a:pt x="6207" y="6837"/>
                    <a:pt x="6049" y="6995"/>
                    <a:pt x="5860" y="6995"/>
                  </a:cubicBezTo>
                  <a:lnTo>
                    <a:pt x="1733" y="6995"/>
                  </a:lnTo>
                  <a:cubicBezTo>
                    <a:pt x="1544" y="6995"/>
                    <a:pt x="1387" y="6837"/>
                    <a:pt x="1387" y="6648"/>
                  </a:cubicBezTo>
                  <a:cubicBezTo>
                    <a:pt x="1387" y="6459"/>
                    <a:pt x="1544" y="6301"/>
                    <a:pt x="1733" y="6301"/>
                  </a:cubicBezTo>
                  <a:close/>
                  <a:moveTo>
                    <a:pt x="4537" y="7688"/>
                  </a:moveTo>
                  <a:cubicBezTo>
                    <a:pt x="4726" y="7688"/>
                    <a:pt x="4884" y="7845"/>
                    <a:pt x="4884" y="8034"/>
                  </a:cubicBezTo>
                  <a:cubicBezTo>
                    <a:pt x="4884" y="8223"/>
                    <a:pt x="4726" y="8381"/>
                    <a:pt x="4537" y="8381"/>
                  </a:cubicBezTo>
                  <a:lnTo>
                    <a:pt x="1733" y="8381"/>
                  </a:lnTo>
                  <a:cubicBezTo>
                    <a:pt x="1544" y="8381"/>
                    <a:pt x="1387" y="8223"/>
                    <a:pt x="1387" y="8034"/>
                  </a:cubicBezTo>
                  <a:cubicBezTo>
                    <a:pt x="1387" y="7845"/>
                    <a:pt x="1544" y="7688"/>
                    <a:pt x="1733" y="7688"/>
                  </a:cubicBezTo>
                  <a:close/>
                  <a:moveTo>
                    <a:pt x="347" y="1"/>
                  </a:moveTo>
                  <a:cubicBezTo>
                    <a:pt x="158" y="1"/>
                    <a:pt x="0" y="158"/>
                    <a:pt x="0" y="347"/>
                  </a:cubicBezTo>
                  <a:lnTo>
                    <a:pt x="0" y="10681"/>
                  </a:lnTo>
                  <a:cubicBezTo>
                    <a:pt x="0" y="10964"/>
                    <a:pt x="158" y="11059"/>
                    <a:pt x="347" y="11059"/>
                  </a:cubicBezTo>
                  <a:lnTo>
                    <a:pt x="3466" y="11059"/>
                  </a:lnTo>
                  <a:cubicBezTo>
                    <a:pt x="3466" y="10712"/>
                    <a:pt x="3592" y="10366"/>
                    <a:pt x="3844" y="10082"/>
                  </a:cubicBezTo>
                  <a:lnTo>
                    <a:pt x="4254" y="9704"/>
                  </a:lnTo>
                  <a:lnTo>
                    <a:pt x="1702" y="9704"/>
                  </a:lnTo>
                  <a:cubicBezTo>
                    <a:pt x="1481" y="9704"/>
                    <a:pt x="1324" y="9546"/>
                    <a:pt x="1324" y="9326"/>
                  </a:cubicBezTo>
                  <a:cubicBezTo>
                    <a:pt x="1324" y="9137"/>
                    <a:pt x="1481" y="8979"/>
                    <a:pt x="1702" y="8979"/>
                  </a:cubicBezTo>
                  <a:lnTo>
                    <a:pt x="4915" y="8979"/>
                  </a:lnTo>
                  <a:lnTo>
                    <a:pt x="6963" y="6932"/>
                  </a:lnTo>
                  <a:cubicBezTo>
                    <a:pt x="6900" y="6585"/>
                    <a:pt x="6805" y="6238"/>
                    <a:pt x="6931" y="5703"/>
                  </a:cubicBezTo>
                  <a:cubicBezTo>
                    <a:pt x="7089" y="4915"/>
                    <a:pt x="7562" y="4254"/>
                    <a:pt x="8255" y="3876"/>
                  </a:cubicBezTo>
                  <a:lnTo>
                    <a:pt x="8255" y="2773"/>
                  </a:lnTo>
                  <a:lnTo>
                    <a:pt x="5860" y="2773"/>
                  </a:lnTo>
                  <a:cubicBezTo>
                    <a:pt x="5671" y="2773"/>
                    <a:pt x="5514" y="2615"/>
                    <a:pt x="5514" y="2395"/>
                  </a:cubicBezTo>
                  <a:lnTo>
                    <a:pt x="551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52" name="Google Shape;7852;p86"/>
          <p:cNvGrpSpPr/>
          <p:nvPr/>
        </p:nvGrpSpPr>
        <p:grpSpPr>
          <a:xfrm>
            <a:off x="2611730" y="2256940"/>
            <a:ext cx="355557" cy="353615"/>
            <a:chOff x="-34406325" y="3919600"/>
            <a:chExt cx="293025" cy="291425"/>
          </a:xfrm>
        </p:grpSpPr>
        <p:sp>
          <p:nvSpPr>
            <p:cNvPr id="7853" name="Google Shape;7853;p86"/>
            <p:cNvSpPr/>
            <p:nvPr/>
          </p:nvSpPr>
          <p:spPr>
            <a:xfrm>
              <a:off x="-34167675" y="3932000"/>
              <a:ext cx="42550" cy="40575"/>
            </a:xfrm>
            <a:custGeom>
              <a:avLst/>
              <a:gdLst/>
              <a:ahLst/>
              <a:cxnLst/>
              <a:rect l="l" t="t" r="r" b="b"/>
              <a:pathLst>
                <a:path w="1702" h="1623" extrusionOk="0">
                  <a:moveTo>
                    <a:pt x="1352" y="0"/>
                  </a:moveTo>
                  <a:cubicBezTo>
                    <a:pt x="1261" y="0"/>
                    <a:pt x="1167" y="24"/>
                    <a:pt x="1104" y="71"/>
                  </a:cubicBezTo>
                  <a:lnTo>
                    <a:pt x="127" y="1079"/>
                  </a:lnTo>
                  <a:cubicBezTo>
                    <a:pt x="1" y="1205"/>
                    <a:pt x="1" y="1426"/>
                    <a:pt x="127" y="1552"/>
                  </a:cubicBezTo>
                  <a:cubicBezTo>
                    <a:pt x="190" y="1599"/>
                    <a:pt x="284" y="1623"/>
                    <a:pt x="375" y="1623"/>
                  </a:cubicBezTo>
                  <a:cubicBezTo>
                    <a:pt x="466" y="1623"/>
                    <a:pt x="552" y="1599"/>
                    <a:pt x="599" y="1552"/>
                  </a:cubicBezTo>
                  <a:lnTo>
                    <a:pt x="1576" y="544"/>
                  </a:lnTo>
                  <a:cubicBezTo>
                    <a:pt x="1702" y="449"/>
                    <a:pt x="1702" y="260"/>
                    <a:pt x="1576" y="71"/>
                  </a:cubicBezTo>
                  <a:cubicBezTo>
                    <a:pt x="1529" y="24"/>
                    <a:pt x="1442" y="0"/>
                    <a:pt x="13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86"/>
            <p:cNvSpPr/>
            <p:nvPr/>
          </p:nvSpPr>
          <p:spPr>
            <a:xfrm>
              <a:off x="-34286600" y="3922950"/>
              <a:ext cx="171725" cy="167575"/>
            </a:xfrm>
            <a:custGeom>
              <a:avLst/>
              <a:gdLst/>
              <a:ahLst/>
              <a:cxnLst/>
              <a:rect l="l" t="t" r="r" b="b"/>
              <a:pathLst>
                <a:path w="6869" h="6703" extrusionOk="0">
                  <a:moveTo>
                    <a:pt x="772" y="0"/>
                  </a:moveTo>
                  <a:cubicBezTo>
                    <a:pt x="599" y="0"/>
                    <a:pt x="426" y="71"/>
                    <a:pt x="284" y="213"/>
                  </a:cubicBezTo>
                  <a:cubicBezTo>
                    <a:pt x="1" y="496"/>
                    <a:pt x="1" y="937"/>
                    <a:pt x="284" y="1189"/>
                  </a:cubicBezTo>
                  <a:lnTo>
                    <a:pt x="5608" y="6514"/>
                  </a:lnTo>
                  <a:cubicBezTo>
                    <a:pt x="5734" y="6640"/>
                    <a:pt x="5908" y="6703"/>
                    <a:pt x="6085" y="6703"/>
                  </a:cubicBezTo>
                  <a:cubicBezTo>
                    <a:pt x="6262" y="6703"/>
                    <a:pt x="6443" y="6640"/>
                    <a:pt x="6585" y="6514"/>
                  </a:cubicBezTo>
                  <a:cubicBezTo>
                    <a:pt x="6869" y="6230"/>
                    <a:pt x="6869" y="5821"/>
                    <a:pt x="6585" y="5537"/>
                  </a:cubicBezTo>
                  <a:lnTo>
                    <a:pt x="1261" y="213"/>
                  </a:lnTo>
                  <a:cubicBezTo>
                    <a:pt x="1119" y="71"/>
                    <a:pt x="946" y="0"/>
                    <a:pt x="7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86"/>
            <p:cNvSpPr/>
            <p:nvPr/>
          </p:nvSpPr>
          <p:spPr>
            <a:xfrm>
              <a:off x="-34406325" y="4115900"/>
              <a:ext cx="98475" cy="95125"/>
            </a:xfrm>
            <a:custGeom>
              <a:avLst/>
              <a:gdLst/>
              <a:ahLst/>
              <a:cxnLst/>
              <a:rect l="l" t="t" r="r" b="b"/>
              <a:pathLst>
                <a:path w="3939" h="3805" extrusionOk="0">
                  <a:moveTo>
                    <a:pt x="757" y="1"/>
                  </a:moveTo>
                  <a:cubicBezTo>
                    <a:pt x="576" y="1"/>
                    <a:pt x="395" y="72"/>
                    <a:pt x="253" y="213"/>
                  </a:cubicBezTo>
                  <a:cubicBezTo>
                    <a:pt x="1" y="497"/>
                    <a:pt x="1" y="938"/>
                    <a:pt x="253" y="1190"/>
                  </a:cubicBezTo>
                  <a:lnTo>
                    <a:pt x="2679" y="3616"/>
                  </a:lnTo>
                  <a:cubicBezTo>
                    <a:pt x="2805" y="3742"/>
                    <a:pt x="2978" y="3805"/>
                    <a:pt x="3155" y="3805"/>
                  </a:cubicBezTo>
                  <a:cubicBezTo>
                    <a:pt x="3332" y="3805"/>
                    <a:pt x="3514" y="3742"/>
                    <a:pt x="3655" y="3616"/>
                  </a:cubicBezTo>
                  <a:cubicBezTo>
                    <a:pt x="3939" y="3332"/>
                    <a:pt x="3939" y="2891"/>
                    <a:pt x="3655" y="2608"/>
                  </a:cubicBezTo>
                  <a:lnTo>
                    <a:pt x="1261" y="213"/>
                  </a:lnTo>
                  <a:cubicBezTo>
                    <a:pt x="1119" y="72"/>
                    <a:pt x="93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86"/>
            <p:cNvSpPr/>
            <p:nvPr/>
          </p:nvSpPr>
          <p:spPr>
            <a:xfrm>
              <a:off x="-34364575" y="3966850"/>
              <a:ext cx="204025" cy="204025"/>
            </a:xfrm>
            <a:custGeom>
              <a:avLst/>
              <a:gdLst/>
              <a:ahLst/>
              <a:cxnLst/>
              <a:rect l="l" t="t" r="r" b="b"/>
              <a:pathLst>
                <a:path w="8161" h="8161" extrusionOk="0">
                  <a:moveTo>
                    <a:pt x="2994" y="1"/>
                  </a:moveTo>
                  <a:lnTo>
                    <a:pt x="2489" y="1576"/>
                  </a:lnTo>
                  <a:cubicBezTo>
                    <a:pt x="1985" y="3088"/>
                    <a:pt x="1166" y="4474"/>
                    <a:pt x="1" y="5703"/>
                  </a:cubicBezTo>
                  <a:lnTo>
                    <a:pt x="2458" y="8160"/>
                  </a:lnTo>
                  <a:cubicBezTo>
                    <a:pt x="3687" y="6995"/>
                    <a:pt x="5104" y="6175"/>
                    <a:pt x="6585" y="5671"/>
                  </a:cubicBezTo>
                  <a:lnTo>
                    <a:pt x="8160" y="5136"/>
                  </a:ln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86"/>
            <p:cNvSpPr/>
            <p:nvPr/>
          </p:nvSpPr>
          <p:spPr>
            <a:xfrm>
              <a:off x="-34200750" y="3919600"/>
              <a:ext cx="17350" cy="33875"/>
            </a:xfrm>
            <a:custGeom>
              <a:avLst/>
              <a:gdLst/>
              <a:ahLst/>
              <a:cxnLst/>
              <a:rect l="l" t="t" r="r" b="b"/>
              <a:pathLst>
                <a:path w="694" h="1355" extrusionOk="0">
                  <a:moveTo>
                    <a:pt x="347" y="0"/>
                  </a:moveTo>
                  <a:cubicBezTo>
                    <a:pt x="158" y="0"/>
                    <a:pt x="1" y="158"/>
                    <a:pt x="1" y="347"/>
                  </a:cubicBezTo>
                  <a:lnTo>
                    <a:pt x="1" y="1008"/>
                  </a:lnTo>
                  <a:cubicBezTo>
                    <a:pt x="1" y="1229"/>
                    <a:pt x="158" y="1355"/>
                    <a:pt x="347" y="1355"/>
                  </a:cubicBezTo>
                  <a:cubicBezTo>
                    <a:pt x="536" y="1355"/>
                    <a:pt x="694" y="1229"/>
                    <a:pt x="694" y="1008"/>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86"/>
            <p:cNvSpPr/>
            <p:nvPr/>
          </p:nvSpPr>
          <p:spPr>
            <a:xfrm>
              <a:off x="-34147975" y="3989700"/>
              <a:ext cx="34675" cy="17350"/>
            </a:xfrm>
            <a:custGeom>
              <a:avLst/>
              <a:gdLst/>
              <a:ahLst/>
              <a:cxnLst/>
              <a:rect l="l" t="t" r="r" b="b"/>
              <a:pathLst>
                <a:path w="1387" h="694" extrusionOk="0">
                  <a:moveTo>
                    <a:pt x="379" y="0"/>
                  </a:moveTo>
                  <a:cubicBezTo>
                    <a:pt x="158" y="0"/>
                    <a:pt x="0" y="126"/>
                    <a:pt x="0" y="347"/>
                  </a:cubicBezTo>
                  <a:cubicBezTo>
                    <a:pt x="0" y="536"/>
                    <a:pt x="158" y="693"/>
                    <a:pt x="379" y="693"/>
                  </a:cubicBezTo>
                  <a:lnTo>
                    <a:pt x="1040" y="693"/>
                  </a:lnTo>
                  <a:cubicBezTo>
                    <a:pt x="1229" y="693"/>
                    <a:pt x="1387" y="536"/>
                    <a:pt x="1387" y="347"/>
                  </a:cubicBezTo>
                  <a:cubicBezTo>
                    <a:pt x="1387" y="126"/>
                    <a:pt x="122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86"/>
            <p:cNvSpPr/>
            <p:nvPr/>
          </p:nvSpPr>
          <p:spPr>
            <a:xfrm>
              <a:off x="-34278725" y="4116500"/>
              <a:ext cx="116600" cy="68600"/>
            </a:xfrm>
            <a:custGeom>
              <a:avLst/>
              <a:gdLst/>
              <a:ahLst/>
              <a:cxnLst/>
              <a:rect l="l" t="t" r="r" b="b"/>
              <a:pathLst>
                <a:path w="4664" h="2744" extrusionOk="0">
                  <a:moveTo>
                    <a:pt x="4411" y="0"/>
                  </a:moveTo>
                  <a:lnTo>
                    <a:pt x="3750" y="221"/>
                  </a:lnTo>
                  <a:cubicBezTo>
                    <a:pt x="3907" y="378"/>
                    <a:pt x="3813" y="631"/>
                    <a:pt x="3624" y="694"/>
                  </a:cubicBezTo>
                  <a:lnTo>
                    <a:pt x="1072" y="2017"/>
                  </a:lnTo>
                  <a:cubicBezTo>
                    <a:pt x="1030" y="2038"/>
                    <a:pt x="984" y="2048"/>
                    <a:pt x="938" y="2048"/>
                  </a:cubicBezTo>
                  <a:cubicBezTo>
                    <a:pt x="844" y="2048"/>
                    <a:pt x="746" y="2006"/>
                    <a:pt x="662" y="1922"/>
                  </a:cubicBezTo>
                  <a:lnTo>
                    <a:pt x="568" y="1796"/>
                  </a:lnTo>
                  <a:cubicBezTo>
                    <a:pt x="347" y="1922"/>
                    <a:pt x="190" y="2080"/>
                    <a:pt x="1" y="2237"/>
                  </a:cubicBezTo>
                  <a:lnTo>
                    <a:pt x="190" y="2426"/>
                  </a:lnTo>
                  <a:cubicBezTo>
                    <a:pt x="395" y="2632"/>
                    <a:pt x="669" y="2744"/>
                    <a:pt x="947" y="2744"/>
                  </a:cubicBezTo>
                  <a:cubicBezTo>
                    <a:pt x="1095" y="2744"/>
                    <a:pt x="1245" y="2712"/>
                    <a:pt x="1387" y="2647"/>
                  </a:cubicBezTo>
                  <a:lnTo>
                    <a:pt x="3939" y="1324"/>
                  </a:lnTo>
                  <a:cubicBezTo>
                    <a:pt x="4411" y="1103"/>
                    <a:pt x="4663" y="505"/>
                    <a:pt x="4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0" name="Google Shape;7860;p86"/>
          <p:cNvGrpSpPr/>
          <p:nvPr/>
        </p:nvGrpSpPr>
        <p:grpSpPr>
          <a:xfrm>
            <a:off x="1275628" y="2736303"/>
            <a:ext cx="353645" cy="342179"/>
            <a:chOff x="-32568800" y="3232000"/>
            <a:chExt cx="291450" cy="282000"/>
          </a:xfrm>
        </p:grpSpPr>
        <p:sp>
          <p:nvSpPr>
            <p:cNvPr id="7861" name="Google Shape;7861;p86"/>
            <p:cNvSpPr/>
            <p:nvPr/>
          </p:nvSpPr>
          <p:spPr>
            <a:xfrm>
              <a:off x="-32545150" y="3232000"/>
              <a:ext cx="244175" cy="246550"/>
            </a:xfrm>
            <a:custGeom>
              <a:avLst/>
              <a:gdLst/>
              <a:ahLst/>
              <a:cxnLst/>
              <a:rect l="l" t="t" r="r" b="b"/>
              <a:pathLst>
                <a:path w="9767" h="9862" extrusionOk="0">
                  <a:moveTo>
                    <a:pt x="4883" y="1"/>
                  </a:moveTo>
                  <a:cubicBezTo>
                    <a:pt x="4505" y="1"/>
                    <a:pt x="4222" y="316"/>
                    <a:pt x="4222" y="662"/>
                  </a:cubicBezTo>
                  <a:lnTo>
                    <a:pt x="4222" y="4128"/>
                  </a:lnTo>
                  <a:cubicBezTo>
                    <a:pt x="4159" y="4033"/>
                    <a:pt x="2899" y="1859"/>
                    <a:pt x="2772" y="1702"/>
                  </a:cubicBezTo>
                  <a:cubicBezTo>
                    <a:pt x="2639" y="1479"/>
                    <a:pt x="2394" y="1350"/>
                    <a:pt x="2151" y="1350"/>
                  </a:cubicBezTo>
                  <a:cubicBezTo>
                    <a:pt x="2051" y="1350"/>
                    <a:pt x="1951" y="1372"/>
                    <a:pt x="1859" y="1418"/>
                  </a:cubicBezTo>
                  <a:cubicBezTo>
                    <a:pt x="1512" y="1576"/>
                    <a:pt x="1386" y="2017"/>
                    <a:pt x="1544" y="2332"/>
                  </a:cubicBezTo>
                  <a:cubicBezTo>
                    <a:pt x="1544" y="2363"/>
                    <a:pt x="2804" y="4947"/>
                    <a:pt x="2836" y="4947"/>
                  </a:cubicBezTo>
                  <a:cubicBezTo>
                    <a:pt x="3434" y="4947"/>
                    <a:pt x="5261" y="4947"/>
                    <a:pt x="5261" y="6617"/>
                  </a:cubicBezTo>
                  <a:cubicBezTo>
                    <a:pt x="5261" y="6806"/>
                    <a:pt x="5104" y="6963"/>
                    <a:pt x="4883" y="6963"/>
                  </a:cubicBezTo>
                  <a:cubicBezTo>
                    <a:pt x="4694" y="6963"/>
                    <a:pt x="4537" y="6806"/>
                    <a:pt x="4537" y="6617"/>
                  </a:cubicBezTo>
                  <a:cubicBezTo>
                    <a:pt x="4537" y="6018"/>
                    <a:pt x="4253" y="5640"/>
                    <a:pt x="3056" y="5608"/>
                  </a:cubicBezTo>
                  <a:cubicBezTo>
                    <a:pt x="3056" y="5608"/>
                    <a:pt x="1260" y="4254"/>
                    <a:pt x="1197" y="4191"/>
                  </a:cubicBezTo>
                  <a:cubicBezTo>
                    <a:pt x="1060" y="4084"/>
                    <a:pt x="901" y="4029"/>
                    <a:pt x="745" y="4029"/>
                  </a:cubicBezTo>
                  <a:cubicBezTo>
                    <a:pt x="578" y="4029"/>
                    <a:pt x="414" y="4092"/>
                    <a:pt x="284" y="4222"/>
                  </a:cubicBezTo>
                  <a:cubicBezTo>
                    <a:pt x="0" y="4506"/>
                    <a:pt x="0" y="4915"/>
                    <a:pt x="284" y="5199"/>
                  </a:cubicBezTo>
                  <a:lnTo>
                    <a:pt x="1859" y="6774"/>
                  </a:lnTo>
                  <a:cubicBezTo>
                    <a:pt x="2048" y="6963"/>
                    <a:pt x="2142" y="7215"/>
                    <a:pt x="2142" y="7436"/>
                  </a:cubicBezTo>
                  <a:cubicBezTo>
                    <a:pt x="2142" y="8034"/>
                    <a:pt x="2520" y="8538"/>
                    <a:pt x="3088" y="8759"/>
                  </a:cubicBezTo>
                  <a:cubicBezTo>
                    <a:pt x="3245" y="8790"/>
                    <a:pt x="3371" y="8948"/>
                    <a:pt x="3434" y="9074"/>
                  </a:cubicBezTo>
                  <a:cubicBezTo>
                    <a:pt x="2426" y="8979"/>
                    <a:pt x="1260" y="8790"/>
                    <a:pt x="1103" y="8475"/>
                  </a:cubicBezTo>
                  <a:cubicBezTo>
                    <a:pt x="1103" y="8475"/>
                    <a:pt x="1197" y="8349"/>
                    <a:pt x="1638" y="8192"/>
                  </a:cubicBezTo>
                  <a:cubicBezTo>
                    <a:pt x="1544" y="8003"/>
                    <a:pt x="1481" y="7751"/>
                    <a:pt x="1481" y="7530"/>
                  </a:cubicBezTo>
                  <a:cubicBezTo>
                    <a:pt x="756" y="7782"/>
                    <a:pt x="441" y="8066"/>
                    <a:pt x="441" y="8475"/>
                  </a:cubicBezTo>
                  <a:cubicBezTo>
                    <a:pt x="441" y="9641"/>
                    <a:pt x="3718" y="9862"/>
                    <a:pt x="4883" y="9862"/>
                  </a:cubicBezTo>
                  <a:cubicBezTo>
                    <a:pt x="6081" y="9862"/>
                    <a:pt x="9357" y="9641"/>
                    <a:pt x="9357" y="8475"/>
                  </a:cubicBezTo>
                  <a:cubicBezTo>
                    <a:pt x="9357" y="8066"/>
                    <a:pt x="8979" y="7751"/>
                    <a:pt x="8317" y="7530"/>
                  </a:cubicBezTo>
                  <a:cubicBezTo>
                    <a:pt x="8317" y="7782"/>
                    <a:pt x="8286" y="8003"/>
                    <a:pt x="8160" y="8192"/>
                  </a:cubicBezTo>
                  <a:cubicBezTo>
                    <a:pt x="8286" y="8255"/>
                    <a:pt x="8349" y="8286"/>
                    <a:pt x="8443" y="8318"/>
                  </a:cubicBezTo>
                  <a:lnTo>
                    <a:pt x="8664" y="8444"/>
                  </a:lnTo>
                  <a:cubicBezTo>
                    <a:pt x="8475" y="8790"/>
                    <a:pt x="7372" y="8948"/>
                    <a:pt x="6364" y="9074"/>
                  </a:cubicBezTo>
                  <a:cubicBezTo>
                    <a:pt x="6427" y="8979"/>
                    <a:pt x="6553" y="8885"/>
                    <a:pt x="6711" y="8822"/>
                  </a:cubicBezTo>
                  <a:cubicBezTo>
                    <a:pt x="7246" y="8633"/>
                    <a:pt x="7656" y="8129"/>
                    <a:pt x="7656" y="7530"/>
                  </a:cubicBezTo>
                  <a:lnTo>
                    <a:pt x="7656" y="6428"/>
                  </a:lnTo>
                  <a:lnTo>
                    <a:pt x="9515" y="4569"/>
                  </a:lnTo>
                  <a:cubicBezTo>
                    <a:pt x="9767" y="4317"/>
                    <a:pt x="9767" y="3876"/>
                    <a:pt x="9515" y="3592"/>
                  </a:cubicBezTo>
                  <a:cubicBezTo>
                    <a:pt x="9373" y="3450"/>
                    <a:pt x="9192" y="3379"/>
                    <a:pt x="9010" y="3379"/>
                  </a:cubicBezTo>
                  <a:cubicBezTo>
                    <a:pt x="8829" y="3379"/>
                    <a:pt x="8648" y="3450"/>
                    <a:pt x="8506" y="3592"/>
                  </a:cubicBezTo>
                  <a:cubicBezTo>
                    <a:pt x="8191" y="3876"/>
                    <a:pt x="7498" y="4411"/>
                    <a:pt x="7026" y="4789"/>
                  </a:cubicBezTo>
                  <a:cubicBezTo>
                    <a:pt x="7089" y="4663"/>
                    <a:pt x="8191" y="2426"/>
                    <a:pt x="8254" y="2332"/>
                  </a:cubicBezTo>
                  <a:cubicBezTo>
                    <a:pt x="8412" y="1985"/>
                    <a:pt x="8286" y="1576"/>
                    <a:pt x="7939" y="1418"/>
                  </a:cubicBezTo>
                  <a:cubicBezTo>
                    <a:pt x="7847" y="1372"/>
                    <a:pt x="7747" y="1350"/>
                    <a:pt x="7647" y="1350"/>
                  </a:cubicBezTo>
                  <a:cubicBezTo>
                    <a:pt x="7404" y="1350"/>
                    <a:pt x="7159" y="1479"/>
                    <a:pt x="7026" y="1702"/>
                  </a:cubicBezTo>
                  <a:cubicBezTo>
                    <a:pt x="6900" y="1859"/>
                    <a:pt x="5639" y="4033"/>
                    <a:pt x="5576" y="4128"/>
                  </a:cubicBezTo>
                  <a:lnTo>
                    <a:pt x="5576" y="662"/>
                  </a:lnTo>
                  <a:cubicBezTo>
                    <a:pt x="5576" y="284"/>
                    <a:pt x="5261" y="1"/>
                    <a:pt x="4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86"/>
            <p:cNvSpPr/>
            <p:nvPr/>
          </p:nvSpPr>
          <p:spPr>
            <a:xfrm>
              <a:off x="-32568800" y="3392675"/>
              <a:ext cx="291450" cy="121325"/>
            </a:xfrm>
            <a:custGeom>
              <a:avLst/>
              <a:gdLst/>
              <a:ahLst/>
              <a:cxnLst/>
              <a:rect l="l" t="t" r="r" b="b"/>
              <a:pathLst>
                <a:path w="11658" h="4853" extrusionOk="0">
                  <a:moveTo>
                    <a:pt x="9578" y="1"/>
                  </a:moveTo>
                  <a:lnTo>
                    <a:pt x="9263" y="316"/>
                  </a:lnTo>
                  <a:lnTo>
                    <a:pt x="9263" y="631"/>
                  </a:lnTo>
                  <a:cubicBezTo>
                    <a:pt x="10335" y="1040"/>
                    <a:pt x="10965" y="1576"/>
                    <a:pt x="10965" y="2143"/>
                  </a:cubicBezTo>
                  <a:cubicBezTo>
                    <a:pt x="10965" y="3119"/>
                    <a:pt x="8885" y="4191"/>
                    <a:pt x="5829" y="4191"/>
                  </a:cubicBezTo>
                  <a:cubicBezTo>
                    <a:pt x="2805" y="4191"/>
                    <a:pt x="726" y="3119"/>
                    <a:pt x="726" y="2143"/>
                  </a:cubicBezTo>
                  <a:cubicBezTo>
                    <a:pt x="726" y="1607"/>
                    <a:pt x="1261" y="1103"/>
                    <a:pt x="2175" y="725"/>
                  </a:cubicBezTo>
                  <a:lnTo>
                    <a:pt x="1671" y="190"/>
                  </a:lnTo>
                  <a:cubicBezTo>
                    <a:pt x="631" y="725"/>
                    <a:pt x="1" y="1387"/>
                    <a:pt x="1" y="2111"/>
                  </a:cubicBezTo>
                  <a:cubicBezTo>
                    <a:pt x="1" y="3655"/>
                    <a:pt x="2584" y="4852"/>
                    <a:pt x="5829" y="4852"/>
                  </a:cubicBezTo>
                  <a:cubicBezTo>
                    <a:pt x="9106" y="4852"/>
                    <a:pt x="11658" y="3624"/>
                    <a:pt x="11658" y="2111"/>
                  </a:cubicBezTo>
                  <a:cubicBezTo>
                    <a:pt x="11658" y="1261"/>
                    <a:pt x="10870" y="505"/>
                    <a:pt x="95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3" name="Google Shape;7863;p86"/>
          <p:cNvGrpSpPr/>
          <p:nvPr/>
        </p:nvGrpSpPr>
        <p:grpSpPr>
          <a:xfrm>
            <a:off x="1275158" y="3201213"/>
            <a:ext cx="354586" cy="353645"/>
            <a:chOff x="-32569575" y="3586425"/>
            <a:chExt cx="292225" cy="291450"/>
          </a:xfrm>
        </p:grpSpPr>
        <p:sp>
          <p:nvSpPr>
            <p:cNvPr id="7864" name="Google Shape;7864;p86"/>
            <p:cNvSpPr/>
            <p:nvPr/>
          </p:nvSpPr>
          <p:spPr>
            <a:xfrm>
              <a:off x="-32569575" y="3672275"/>
              <a:ext cx="292225" cy="205600"/>
            </a:xfrm>
            <a:custGeom>
              <a:avLst/>
              <a:gdLst/>
              <a:ahLst/>
              <a:cxnLst/>
              <a:rect l="l" t="t" r="r" b="b"/>
              <a:pathLst>
                <a:path w="11689" h="8224" extrusionOk="0">
                  <a:moveTo>
                    <a:pt x="5860" y="1"/>
                  </a:moveTo>
                  <a:cubicBezTo>
                    <a:pt x="4506" y="1"/>
                    <a:pt x="3340" y="1040"/>
                    <a:pt x="3151" y="2332"/>
                  </a:cubicBezTo>
                  <a:cubicBezTo>
                    <a:pt x="3119" y="2521"/>
                    <a:pt x="3277" y="2710"/>
                    <a:pt x="3497" y="2710"/>
                  </a:cubicBezTo>
                  <a:lnTo>
                    <a:pt x="5514" y="2710"/>
                  </a:lnTo>
                  <a:lnTo>
                    <a:pt x="5514" y="3435"/>
                  </a:lnTo>
                  <a:lnTo>
                    <a:pt x="2395" y="3435"/>
                  </a:lnTo>
                  <a:cubicBezTo>
                    <a:pt x="1859" y="3435"/>
                    <a:pt x="1387" y="3907"/>
                    <a:pt x="1387" y="4443"/>
                  </a:cubicBezTo>
                  <a:lnTo>
                    <a:pt x="1387" y="4852"/>
                  </a:lnTo>
                  <a:cubicBezTo>
                    <a:pt x="599" y="5010"/>
                    <a:pt x="0" y="5703"/>
                    <a:pt x="0" y="6554"/>
                  </a:cubicBezTo>
                  <a:cubicBezTo>
                    <a:pt x="0" y="7499"/>
                    <a:pt x="757" y="8223"/>
                    <a:pt x="1702" y="8223"/>
                  </a:cubicBezTo>
                  <a:cubicBezTo>
                    <a:pt x="2647" y="8223"/>
                    <a:pt x="3403" y="7499"/>
                    <a:pt x="3403" y="6554"/>
                  </a:cubicBezTo>
                  <a:cubicBezTo>
                    <a:pt x="3403" y="5703"/>
                    <a:pt x="2804" y="5041"/>
                    <a:pt x="2017" y="4852"/>
                  </a:cubicBezTo>
                  <a:lnTo>
                    <a:pt x="2017" y="4443"/>
                  </a:lnTo>
                  <a:cubicBezTo>
                    <a:pt x="2017" y="4254"/>
                    <a:pt x="2174" y="4096"/>
                    <a:pt x="2363" y="4096"/>
                  </a:cubicBezTo>
                  <a:lnTo>
                    <a:pt x="5482" y="4096"/>
                  </a:lnTo>
                  <a:lnTo>
                    <a:pt x="5482" y="4821"/>
                  </a:lnTo>
                  <a:cubicBezTo>
                    <a:pt x="4695" y="4978"/>
                    <a:pt x="4096" y="5672"/>
                    <a:pt x="4096" y="6491"/>
                  </a:cubicBezTo>
                  <a:cubicBezTo>
                    <a:pt x="4096" y="7436"/>
                    <a:pt x="4852" y="8192"/>
                    <a:pt x="5797" y="8192"/>
                  </a:cubicBezTo>
                  <a:cubicBezTo>
                    <a:pt x="6742" y="8192"/>
                    <a:pt x="7499" y="7436"/>
                    <a:pt x="7499" y="6491"/>
                  </a:cubicBezTo>
                  <a:cubicBezTo>
                    <a:pt x="7499" y="5672"/>
                    <a:pt x="6900" y="5010"/>
                    <a:pt x="6112" y="4821"/>
                  </a:cubicBezTo>
                  <a:lnTo>
                    <a:pt x="6112" y="4096"/>
                  </a:lnTo>
                  <a:lnTo>
                    <a:pt x="9231" y="4096"/>
                  </a:lnTo>
                  <a:cubicBezTo>
                    <a:pt x="9420" y="4096"/>
                    <a:pt x="9578" y="4254"/>
                    <a:pt x="9578" y="4443"/>
                  </a:cubicBezTo>
                  <a:lnTo>
                    <a:pt x="9578" y="4852"/>
                  </a:lnTo>
                  <a:cubicBezTo>
                    <a:pt x="8790" y="5010"/>
                    <a:pt x="8192" y="5703"/>
                    <a:pt x="8192" y="6554"/>
                  </a:cubicBezTo>
                  <a:cubicBezTo>
                    <a:pt x="8192" y="7499"/>
                    <a:pt x="8948" y="8223"/>
                    <a:pt x="9893" y="8223"/>
                  </a:cubicBezTo>
                  <a:cubicBezTo>
                    <a:pt x="10838" y="8223"/>
                    <a:pt x="11594" y="7499"/>
                    <a:pt x="11594" y="6554"/>
                  </a:cubicBezTo>
                  <a:cubicBezTo>
                    <a:pt x="11689" y="5703"/>
                    <a:pt x="11153" y="5010"/>
                    <a:pt x="10366" y="4852"/>
                  </a:cubicBezTo>
                  <a:lnTo>
                    <a:pt x="10366" y="4443"/>
                  </a:lnTo>
                  <a:cubicBezTo>
                    <a:pt x="10366" y="3907"/>
                    <a:pt x="9893" y="3435"/>
                    <a:pt x="9326" y="3435"/>
                  </a:cubicBezTo>
                  <a:lnTo>
                    <a:pt x="6238" y="3435"/>
                  </a:lnTo>
                  <a:lnTo>
                    <a:pt x="6238" y="2710"/>
                  </a:lnTo>
                  <a:lnTo>
                    <a:pt x="8223" y="2710"/>
                  </a:lnTo>
                  <a:cubicBezTo>
                    <a:pt x="8444" y="2710"/>
                    <a:pt x="8601" y="2521"/>
                    <a:pt x="8601" y="2332"/>
                  </a:cubicBezTo>
                  <a:cubicBezTo>
                    <a:pt x="8381" y="977"/>
                    <a:pt x="7247" y="1"/>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86"/>
            <p:cNvSpPr/>
            <p:nvPr/>
          </p:nvSpPr>
          <p:spPr>
            <a:xfrm>
              <a:off x="-32456950" y="3586425"/>
              <a:ext cx="68550" cy="69350"/>
            </a:xfrm>
            <a:custGeom>
              <a:avLst/>
              <a:gdLst/>
              <a:ahLst/>
              <a:cxnLst/>
              <a:rect l="l" t="t" r="r" b="b"/>
              <a:pathLst>
                <a:path w="2742" h="2774" extrusionOk="0">
                  <a:moveTo>
                    <a:pt x="1355" y="1"/>
                  </a:moveTo>
                  <a:cubicBezTo>
                    <a:pt x="631" y="1"/>
                    <a:pt x="1" y="631"/>
                    <a:pt x="1" y="1387"/>
                  </a:cubicBezTo>
                  <a:cubicBezTo>
                    <a:pt x="1" y="2143"/>
                    <a:pt x="631" y="2773"/>
                    <a:pt x="1355" y="2773"/>
                  </a:cubicBezTo>
                  <a:cubicBezTo>
                    <a:pt x="2111" y="2773"/>
                    <a:pt x="2742" y="2143"/>
                    <a:pt x="2742" y="1387"/>
                  </a:cubicBezTo>
                  <a:cubicBezTo>
                    <a:pt x="2742" y="631"/>
                    <a:pt x="2111"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6" name="Google Shape;7866;p86"/>
          <p:cNvGrpSpPr/>
          <p:nvPr/>
        </p:nvGrpSpPr>
        <p:grpSpPr>
          <a:xfrm>
            <a:off x="1266073" y="3665805"/>
            <a:ext cx="372756" cy="354343"/>
            <a:chOff x="-32576675" y="3944600"/>
            <a:chExt cx="307200" cy="292025"/>
          </a:xfrm>
        </p:grpSpPr>
        <p:sp>
          <p:nvSpPr>
            <p:cNvPr id="7867" name="Google Shape;7867;p86"/>
            <p:cNvSpPr/>
            <p:nvPr/>
          </p:nvSpPr>
          <p:spPr>
            <a:xfrm>
              <a:off x="-32482950" y="3944600"/>
              <a:ext cx="213475" cy="214650"/>
            </a:xfrm>
            <a:custGeom>
              <a:avLst/>
              <a:gdLst/>
              <a:ahLst/>
              <a:cxnLst/>
              <a:rect l="l" t="t" r="r" b="b"/>
              <a:pathLst>
                <a:path w="8539" h="8586" extrusionOk="0">
                  <a:moveTo>
                    <a:pt x="5156" y="1"/>
                  </a:moveTo>
                  <a:cubicBezTo>
                    <a:pt x="4372" y="1"/>
                    <a:pt x="3593" y="308"/>
                    <a:pt x="2994" y="922"/>
                  </a:cubicBezTo>
                  <a:lnTo>
                    <a:pt x="1450" y="2466"/>
                  </a:lnTo>
                  <a:cubicBezTo>
                    <a:pt x="1681" y="2417"/>
                    <a:pt x="1916" y="2392"/>
                    <a:pt x="2152" y="2392"/>
                  </a:cubicBezTo>
                  <a:cubicBezTo>
                    <a:pt x="2529" y="2392"/>
                    <a:pt x="2909" y="2456"/>
                    <a:pt x="3277" y="2592"/>
                  </a:cubicBezTo>
                  <a:lnTo>
                    <a:pt x="3939" y="1899"/>
                  </a:lnTo>
                  <a:cubicBezTo>
                    <a:pt x="4270" y="1568"/>
                    <a:pt x="4703" y="1402"/>
                    <a:pt x="5136" y="1402"/>
                  </a:cubicBezTo>
                  <a:cubicBezTo>
                    <a:pt x="5569" y="1402"/>
                    <a:pt x="6003" y="1568"/>
                    <a:pt x="6333" y="1899"/>
                  </a:cubicBezTo>
                  <a:cubicBezTo>
                    <a:pt x="7027" y="2592"/>
                    <a:pt x="7027" y="3631"/>
                    <a:pt x="6333" y="4325"/>
                  </a:cubicBezTo>
                  <a:lnTo>
                    <a:pt x="3939" y="6719"/>
                  </a:lnTo>
                  <a:cubicBezTo>
                    <a:pt x="3608" y="7050"/>
                    <a:pt x="3175" y="7215"/>
                    <a:pt x="2742" y="7215"/>
                  </a:cubicBezTo>
                  <a:cubicBezTo>
                    <a:pt x="2309" y="7215"/>
                    <a:pt x="1875" y="7050"/>
                    <a:pt x="1545" y="6719"/>
                  </a:cubicBezTo>
                  <a:cubicBezTo>
                    <a:pt x="1261" y="6435"/>
                    <a:pt x="1104" y="6089"/>
                    <a:pt x="1072" y="5742"/>
                  </a:cubicBezTo>
                  <a:lnTo>
                    <a:pt x="1" y="6782"/>
                  </a:lnTo>
                  <a:cubicBezTo>
                    <a:pt x="158" y="7097"/>
                    <a:pt x="348" y="7381"/>
                    <a:pt x="600" y="7664"/>
                  </a:cubicBezTo>
                  <a:cubicBezTo>
                    <a:pt x="1214" y="8278"/>
                    <a:pt x="2002" y="8586"/>
                    <a:pt x="2781" y="8586"/>
                  </a:cubicBezTo>
                  <a:cubicBezTo>
                    <a:pt x="3561" y="8586"/>
                    <a:pt x="4333" y="8278"/>
                    <a:pt x="4916" y="7664"/>
                  </a:cubicBezTo>
                  <a:lnTo>
                    <a:pt x="7342" y="5270"/>
                  </a:lnTo>
                  <a:cubicBezTo>
                    <a:pt x="8539" y="4073"/>
                    <a:pt x="8539" y="2151"/>
                    <a:pt x="7342" y="922"/>
                  </a:cubicBezTo>
                  <a:cubicBezTo>
                    <a:pt x="6727" y="308"/>
                    <a:pt x="5940" y="1"/>
                    <a:pt x="51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86"/>
            <p:cNvSpPr/>
            <p:nvPr/>
          </p:nvSpPr>
          <p:spPr>
            <a:xfrm>
              <a:off x="-32576675" y="4020200"/>
              <a:ext cx="215850" cy="216425"/>
            </a:xfrm>
            <a:custGeom>
              <a:avLst/>
              <a:gdLst/>
              <a:ahLst/>
              <a:cxnLst/>
              <a:rect l="l" t="t" r="r" b="b"/>
              <a:pathLst>
                <a:path w="8634" h="8657" extrusionOk="0">
                  <a:moveTo>
                    <a:pt x="5865" y="1"/>
                  </a:moveTo>
                  <a:cubicBezTo>
                    <a:pt x="5081" y="1"/>
                    <a:pt x="4301" y="308"/>
                    <a:pt x="3718" y="922"/>
                  </a:cubicBezTo>
                  <a:lnTo>
                    <a:pt x="1230" y="3411"/>
                  </a:lnTo>
                  <a:cubicBezTo>
                    <a:pt x="1" y="4640"/>
                    <a:pt x="1" y="6562"/>
                    <a:pt x="1230" y="7759"/>
                  </a:cubicBezTo>
                  <a:cubicBezTo>
                    <a:pt x="1844" y="8358"/>
                    <a:pt x="2632" y="8657"/>
                    <a:pt x="3415" y="8657"/>
                  </a:cubicBezTo>
                  <a:cubicBezTo>
                    <a:pt x="4199" y="8657"/>
                    <a:pt x="4979" y="8358"/>
                    <a:pt x="5577" y="7759"/>
                  </a:cubicBezTo>
                  <a:lnTo>
                    <a:pt x="7152" y="6184"/>
                  </a:lnTo>
                  <a:lnTo>
                    <a:pt x="7152" y="6184"/>
                  </a:lnTo>
                  <a:cubicBezTo>
                    <a:pt x="6938" y="6218"/>
                    <a:pt x="6719" y="6235"/>
                    <a:pt x="6499" y="6235"/>
                  </a:cubicBezTo>
                  <a:cubicBezTo>
                    <a:pt x="6106" y="6235"/>
                    <a:pt x="5709" y="6179"/>
                    <a:pt x="5325" y="6058"/>
                  </a:cubicBezTo>
                  <a:lnTo>
                    <a:pt x="4569" y="6814"/>
                  </a:lnTo>
                  <a:cubicBezTo>
                    <a:pt x="4238" y="7145"/>
                    <a:pt x="3805" y="7310"/>
                    <a:pt x="3372" y="7310"/>
                  </a:cubicBezTo>
                  <a:cubicBezTo>
                    <a:pt x="2939" y="7310"/>
                    <a:pt x="2505" y="7145"/>
                    <a:pt x="2175" y="6814"/>
                  </a:cubicBezTo>
                  <a:cubicBezTo>
                    <a:pt x="1513" y="6121"/>
                    <a:pt x="1513" y="5081"/>
                    <a:pt x="2175" y="4388"/>
                  </a:cubicBezTo>
                  <a:lnTo>
                    <a:pt x="4664" y="1899"/>
                  </a:lnTo>
                  <a:cubicBezTo>
                    <a:pt x="4994" y="1568"/>
                    <a:pt x="5428" y="1403"/>
                    <a:pt x="5861" y="1403"/>
                  </a:cubicBezTo>
                  <a:cubicBezTo>
                    <a:pt x="6294" y="1403"/>
                    <a:pt x="6727" y="1568"/>
                    <a:pt x="7058" y="1899"/>
                  </a:cubicBezTo>
                  <a:cubicBezTo>
                    <a:pt x="7342" y="2183"/>
                    <a:pt x="7499" y="2561"/>
                    <a:pt x="7531" y="2907"/>
                  </a:cubicBezTo>
                  <a:lnTo>
                    <a:pt x="8287" y="2151"/>
                  </a:lnTo>
                  <a:lnTo>
                    <a:pt x="8633" y="1805"/>
                  </a:lnTo>
                  <a:cubicBezTo>
                    <a:pt x="8476" y="1490"/>
                    <a:pt x="8287" y="1206"/>
                    <a:pt x="8035" y="922"/>
                  </a:cubicBezTo>
                  <a:cubicBezTo>
                    <a:pt x="7436" y="308"/>
                    <a:pt x="6648" y="1"/>
                    <a:pt x="58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69" name="Google Shape;7869;p86"/>
          <p:cNvGrpSpPr/>
          <p:nvPr/>
        </p:nvGrpSpPr>
        <p:grpSpPr>
          <a:xfrm>
            <a:off x="3511040" y="2730100"/>
            <a:ext cx="354586" cy="354586"/>
            <a:chOff x="-30735200" y="3192625"/>
            <a:chExt cx="292225" cy="292225"/>
          </a:xfrm>
        </p:grpSpPr>
        <p:sp>
          <p:nvSpPr>
            <p:cNvPr id="7870" name="Google Shape;7870;p86"/>
            <p:cNvSpPr/>
            <p:nvPr/>
          </p:nvSpPr>
          <p:spPr>
            <a:xfrm>
              <a:off x="-30665100" y="3192625"/>
              <a:ext cx="175650" cy="223700"/>
            </a:xfrm>
            <a:custGeom>
              <a:avLst/>
              <a:gdLst/>
              <a:ahLst/>
              <a:cxnLst/>
              <a:rect l="l" t="t" r="r" b="b"/>
              <a:pathLst>
                <a:path w="7026" h="8948" extrusionOk="0">
                  <a:moveTo>
                    <a:pt x="2363" y="0"/>
                  </a:moveTo>
                  <a:cubicBezTo>
                    <a:pt x="2143" y="0"/>
                    <a:pt x="1985" y="158"/>
                    <a:pt x="1985" y="378"/>
                  </a:cubicBezTo>
                  <a:cubicBezTo>
                    <a:pt x="1985" y="567"/>
                    <a:pt x="2143" y="725"/>
                    <a:pt x="2363" y="725"/>
                  </a:cubicBezTo>
                  <a:lnTo>
                    <a:pt x="2710" y="725"/>
                  </a:lnTo>
                  <a:lnTo>
                    <a:pt x="2710" y="1576"/>
                  </a:lnTo>
                  <a:cubicBezTo>
                    <a:pt x="1135" y="2017"/>
                    <a:pt x="0" y="3466"/>
                    <a:pt x="0" y="5199"/>
                  </a:cubicBezTo>
                  <a:cubicBezTo>
                    <a:pt x="0" y="7278"/>
                    <a:pt x="1670" y="8948"/>
                    <a:pt x="3718" y="8948"/>
                  </a:cubicBezTo>
                  <a:cubicBezTo>
                    <a:pt x="3970" y="8948"/>
                    <a:pt x="4159" y="8916"/>
                    <a:pt x="4348" y="8853"/>
                  </a:cubicBezTo>
                  <a:cubicBezTo>
                    <a:pt x="4159" y="8664"/>
                    <a:pt x="4033" y="8381"/>
                    <a:pt x="4033" y="8066"/>
                  </a:cubicBezTo>
                  <a:cubicBezTo>
                    <a:pt x="4033" y="7877"/>
                    <a:pt x="4096" y="7687"/>
                    <a:pt x="4191" y="7530"/>
                  </a:cubicBezTo>
                  <a:lnTo>
                    <a:pt x="4191" y="7530"/>
                  </a:lnTo>
                  <a:cubicBezTo>
                    <a:pt x="4033" y="7561"/>
                    <a:pt x="3876" y="7561"/>
                    <a:pt x="3686" y="7561"/>
                  </a:cubicBezTo>
                  <a:cubicBezTo>
                    <a:pt x="2363" y="7561"/>
                    <a:pt x="1292" y="6522"/>
                    <a:pt x="1292" y="5167"/>
                  </a:cubicBezTo>
                  <a:cubicBezTo>
                    <a:pt x="1292" y="3844"/>
                    <a:pt x="2363" y="2773"/>
                    <a:pt x="3686" y="2773"/>
                  </a:cubicBezTo>
                  <a:cubicBezTo>
                    <a:pt x="4348" y="2773"/>
                    <a:pt x="4978" y="3088"/>
                    <a:pt x="5451" y="3560"/>
                  </a:cubicBezTo>
                  <a:cubicBezTo>
                    <a:pt x="5608" y="3466"/>
                    <a:pt x="5766" y="3466"/>
                    <a:pt x="5923" y="3466"/>
                  </a:cubicBezTo>
                  <a:lnTo>
                    <a:pt x="7026" y="3466"/>
                  </a:lnTo>
                  <a:cubicBezTo>
                    <a:pt x="6553" y="2584"/>
                    <a:pt x="5734" y="1859"/>
                    <a:pt x="4726" y="1576"/>
                  </a:cubicBezTo>
                  <a:lnTo>
                    <a:pt x="4726" y="725"/>
                  </a:lnTo>
                  <a:lnTo>
                    <a:pt x="5073" y="725"/>
                  </a:lnTo>
                  <a:cubicBezTo>
                    <a:pt x="5262" y="725"/>
                    <a:pt x="5419" y="567"/>
                    <a:pt x="5419" y="378"/>
                  </a:cubicBezTo>
                  <a:cubicBezTo>
                    <a:pt x="5419" y="158"/>
                    <a:pt x="5262" y="0"/>
                    <a:pt x="50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86"/>
            <p:cNvSpPr/>
            <p:nvPr/>
          </p:nvSpPr>
          <p:spPr>
            <a:xfrm>
              <a:off x="-30615475" y="3278475"/>
              <a:ext cx="52775" cy="52000"/>
            </a:xfrm>
            <a:custGeom>
              <a:avLst/>
              <a:gdLst/>
              <a:ahLst/>
              <a:cxnLst/>
              <a:rect l="l" t="t" r="r" b="b"/>
              <a:pathLst>
                <a:path w="2111" h="2080" extrusionOk="0">
                  <a:moveTo>
                    <a:pt x="1733" y="0"/>
                  </a:moveTo>
                  <a:cubicBezTo>
                    <a:pt x="1544" y="32"/>
                    <a:pt x="1386" y="158"/>
                    <a:pt x="1386" y="347"/>
                  </a:cubicBezTo>
                  <a:lnTo>
                    <a:pt x="1386" y="1387"/>
                  </a:lnTo>
                  <a:lnTo>
                    <a:pt x="378" y="1387"/>
                  </a:lnTo>
                  <a:cubicBezTo>
                    <a:pt x="158" y="1387"/>
                    <a:pt x="0" y="1544"/>
                    <a:pt x="0" y="1733"/>
                  </a:cubicBezTo>
                  <a:cubicBezTo>
                    <a:pt x="0" y="1922"/>
                    <a:pt x="158" y="2080"/>
                    <a:pt x="378" y="2080"/>
                  </a:cubicBezTo>
                  <a:lnTo>
                    <a:pt x="1733" y="2080"/>
                  </a:lnTo>
                  <a:cubicBezTo>
                    <a:pt x="1954" y="2080"/>
                    <a:pt x="2111" y="1922"/>
                    <a:pt x="2111" y="1733"/>
                  </a:cubicBezTo>
                  <a:lnTo>
                    <a:pt x="2111" y="347"/>
                  </a:lnTo>
                  <a:cubicBezTo>
                    <a:pt x="2111" y="158"/>
                    <a:pt x="1954" y="0"/>
                    <a:pt x="17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86"/>
            <p:cNvSpPr/>
            <p:nvPr/>
          </p:nvSpPr>
          <p:spPr>
            <a:xfrm>
              <a:off x="-30528850" y="3296575"/>
              <a:ext cx="85875" cy="25250"/>
            </a:xfrm>
            <a:custGeom>
              <a:avLst/>
              <a:gdLst/>
              <a:ahLst/>
              <a:cxnLst/>
              <a:rect l="l" t="t" r="r" b="b"/>
              <a:pathLst>
                <a:path w="3435" h="1010" extrusionOk="0">
                  <a:moveTo>
                    <a:pt x="536" y="1"/>
                  </a:moveTo>
                  <a:cubicBezTo>
                    <a:pt x="253" y="1"/>
                    <a:pt x="1" y="221"/>
                    <a:pt x="1" y="505"/>
                  </a:cubicBezTo>
                  <a:cubicBezTo>
                    <a:pt x="1" y="789"/>
                    <a:pt x="253" y="1009"/>
                    <a:pt x="536" y="1009"/>
                  </a:cubicBezTo>
                  <a:lnTo>
                    <a:pt x="2931" y="1009"/>
                  </a:lnTo>
                  <a:cubicBezTo>
                    <a:pt x="3214" y="1009"/>
                    <a:pt x="3435" y="789"/>
                    <a:pt x="3435" y="505"/>
                  </a:cubicBezTo>
                  <a:cubicBezTo>
                    <a:pt x="3435" y="221"/>
                    <a:pt x="3214" y="1"/>
                    <a:pt x="29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86"/>
            <p:cNvSpPr/>
            <p:nvPr/>
          </p:nvSpPr>
          <p:spPr>
            <a:xfrm>
              <a:off x="-30546175" y="3338325"/>
              <a:ext cx="85875" cy="26025"/>
            </a:xfrm>
            <a:custGeom>
              <a:avLst/>
              <a:gdLst/>
              <a:ahLst/>
              <a:cxnLst/>
              <a:rect l="l" t="t" r="r" b="b"/>
              <a:pathLst>
                <a:path w="3435" h="1041" extrusionOk="0">
                  <a:moveTo>
                    <a:pt x="505" y="1"/>
                  </a:moveTo>
                  <a:cubicBezTo>
                    <a:pt x="221" y="1"/>
                    <a:pt x="1" y="253"/>
                    <a:pt x="1" y="536"/>
                  </a:cubicBezTo>
                  <a:cubicBezTo>
                    <a:pt x="1" y="788"/>
                    <a:pt x="221" y="1040"/>
                    <a:pt x="505" y="1040"/>
                  </a:cubicBezTo>
                  <a:lnTo>
                    <a:pt x="2899" y="1040"/>
                  </a:lnTo>
                  <a:cubicBezTo>
                    <a:pt x="3183" y="1040"/>
                    <a:pt x="3435" y="851"/>
                    <a:pt x="3435" y="536"/>
                  </a:cubicBezTo>
                  <a:cubicBezTo>
                    <a:pt x="3435" y="253"/>
                    <a:pt x="3183"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86"/>
            <p:cNvSpPr/>
            <p:nvPr/>
          </p:nvSpPr>
          <p:spPr>
            <a:xfrm>
              <a:off x="-30546175" y="3381650"/>
              <a:ext cx="67750" cy="26025"/>
            </a:xfrm>
            <a:custGeom>
              <a:avLst/>
              <a:gdLst/>
              <a:ahLst/>
              <a:cxnLst/>
              <a:rect l="l" t="t" r="r" b="b"/>
              <a:pathLst>
                <a:path w="2710" h="1041" extrusionOk="0">
                  <a:moveTo>
                    <a:pt x="505" y="0"/>
                  </a:moveTo>
                  <a:cubicBezTo>
                    <a:pt x="221" y="0"/>
                    <a:pt x="1" y="252"/>
                    <a:pt x="1" y="536"/>
                  </a:cubicBezTo>
                  <a:cubicBezTo>
                    <a:pt x="1" y="788"/>
                    <a:pt x="221" y="1040"/>
                    <a:pt x="505" y="1040"/>
                  </a:cubicBezTo>
                  <a:lnTo>
                    <a:pt x="2206" y="1040"/>
                  </a:lnTo>
                  <a:cubicBezTo>
                    <a:pt x="2490" y="1040"/>
                    <a:pt x="2710" y="788"/>
                    <a:pt x="2710" y="536"/>
                  </a:cubicBezTo>
                  <a:cubicBezTo>
                    <a:pt x="2710" y="252"/>
                    <a:pt x="2490" y="0"/>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86"/>
            <p:cNvSpPr/>
            <p:nvPr/>
          </p:nvSpPr>
          <p:spPr>
            <a:xfrm>
              <a:off x="-30546175" y="3424175"/>
              <a:ext cx="51225" cy="26025"/>
            </a:xfrm>
            <a:custGeom>
              <a:avLst/>
              <a:gdLst/>
              <a:ahLst/>
              <a:cxnLst/>
              <a:rect l="l" t="t" r="r" b="b"/>
              <a:pathLst>
                <a:path w="2049" h="1041" extrusionOk="0">
                  <a:moveTo>
                    <a:pt x="505" y="1"/>
                  </a:moveTo>
                  <a:cubicBezTo>
                    <a:pt x="221" y="1"/>
                    <a:pt x="1" y="253"/>
                    <a:pt x="1" y="505"/>
                  </a:cubicBezTo>
                  <a:cubicBezTo>
                    <a:pt x="1" y="788"/>
                    <a:pt x="221" y="1040"/>
                    <a:pt x="505" y="1040"/>
                  </a:cubicBezTo>
                  <a:lnTo>
                    <a:pt x="1544" y="1040"/>
                  </a:lnTo>
                  <a:cubicBezTo>
                    <a:pt x="1796" y="1040"/>
                    <a:pt x="2048" y="788"/>
                    <a:pt x="2048" y="505"/>
                  </a:cubicBezTo>
                  <a:cubicBezTo>
                    <a:pt x="2048" y="253"/>
                    <a:pt x="1796" y="1"/>
                    <a:pt x="15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86"/>
            <p:cNvSpPr/>
            <p:nvPr/>
          </p:nvSpPr>
          <p:spPr>
            <a:xfrm>
              <a:off x="-30735200" y="3209325"/>
              <a:ext cx="174075" cy="275525"/>
            </a:xfrm>
            <a:custGeom>
              <a:avLst/>
              <a:gdLst/>
              <a:ahLst/>
              <a:cxnLst/>
              <a:rect l="l" t="t" r="r" b="b"/>
              <a:pathLst>
                <a:path w="6963" h="11021" extrusionOk="0">
                  <a:moveTo>
                    <a:pt x="3803" y="0"/>
                  </a:moveTo>
                  <a:cubicBezTo>
                    <a:pt x="3716" y="0"/>
                    <a:pt x="3637" y="52"/>
                    <a:pt x="3592" y="120"/>
                  </a:cubicBezTo>
                  <a:lnTo>
                    <a:pt x="1702" y="2231"/>
                  </a:lnTo>
                  <a:cubicBezTo>
                    <a:pt x="1544" y="2420"/>
                    <a:pt x="1418" y="2640"/>
                    <a:pt x="1418" y="2892"/>
                  </a:cubicBezTo>
                  <a:lnTo>
                    <a:pt x="1418" y="5917"/>
                  </a:lnTo>
                  <a:cubicBezTo>
                    <a:pt x="1418" y="6200"/>
                    <a:pt x="1292" y="6421"/>
                    <a:pt x="1103" y="6641"/>
                  </a:cubicBezTo>
                  <a:lnTo>
                    <a:pt x="126" y="7618"/>
                  </a:lnTo>
                  <a:cubicBezTo>
                    <a:pt x="0" y="7744"/>
                    <a:pt x="0" y="7965"/>
                    <a:pt x="126" y="8091"/>
                  </a:cubicBezTo>
                  <a:lnTo>
                    <a:pt x="2867" y="10926"/>
                  </a:lnTo>
                  <a:cubicBezTo>
                    <a:pt x="2930" y="10989"/>
                    <a:pt x="3017" y="11021"/>
                    <a:pt x="3104" y="11021"/>
                  </a:cubicBezTo>
                  <a:cubicBezTo>
                    <a:pt x="3190" y="11021"/>
                    <a:pt x="3277" y="10989"/>
                    <a:pt x="3340" y="10926"/>
                  </a:cubicBezTo>
                  <a:lnTo>
                    <a:pt x="4317" y="9949"/>
                  </a:lnTo>
                  <a:cubicBezTo>
                    <a:pt x="4537" y="9729"/>
                    <a:pt x="4758" y="9634"/>
                    <a:pt x="5041" y="9634"/>
                  </a:cubicBezTo>
                  <a:lnTo>
                    <a:pt x="6963" y="9634"/>
                  </a:lnTo>
                  <a:cubicBezTo>
                    <a:pt x="6900" y="9477"/>
                    <a:pt x="6837" y="9288"/>
                    <a:pt x="6837" y="9099"/>
                  </a:cubicBezTo>
                  <a:cubicBezTo>
                    <a:pt x="6837" y="9036"/>
                    <a:pt x="6837" y="8973"/>
                    <a:pt x="6900" y="8910"/>
                  </a:cubicBezTo>
                  <a:cubicBezTo>
                    <a:pt x="6774" y="8910"/>
                    <a:pt x="6648" y="8941"/>
                    <a:pt x="6522" y="8941"/>
                  </a:cubicBezTo>
                  <a:cubicBezTo>
                    <a:pt x="4096" y="8941"/>
                    <a:pt x="2080" y="6925"/>
                    <a:pt x="2080" y="4499"/>
                  </a:cubicBezTo>
                  <a:cubicBezTo>
                    <a:pt x="2080" y="2892"/>
                    <a:pt x="2962" y="1475"/>
                    <a:pt x="4254" y="687"/>
                  </a:cubicBezTo>
                  <a:cubicBezTo>
                    <a:pt x="4254" y="592"/>
                    <a:pt x="4222" y="529"/>
                    <a:pt x="4222" y="498"/>
                  </a:cubicBezTo>
                  <a:lnTo>
                    <a:pt x="4128" y="246"/>
                  </a:lnTo>
                  <a:cubicBezTo>
                    <a:pt x="4096" y="120"/>
                    <a:pt x="4002" y="57"/>
                    <a:pt x="3907" y="25"/>
                  </a:cubicBezTo>
                  <a:cubicBezTo>
                    <a:pt x="3872" y="8"/>
                    <a:pt x="3837" y="0"/>
                    <a:pt x="38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77" name="Google Shape;7877;p86"/>
          <p:cNvGrpSpPr/>
          <p:nvPr/>
        </p:nvGrpSpPr>
        <p:grpSpPr>
          <a:xfrm>
            <a:off x="3511040" y="3201532"/>
            <a:ext cx="354586" cy="353008"/>
            <a:chOff x="-30735200" y="3552550"/>
            <a:chExt cx="292225" cy="290925"/>
          </a:xfrm>
        </p:grpSpPr>
        <p:sp>
          <p:nvSpPr>
            <p:cNvPr id="7878" name="Google Shape;7878;p86"/>
            <p:cNvSpPr/>
            <p:nvPr/>
          </p:nvSpPr>
          <p:spPr>
            <a:xfrm>
              <a:off x="-30613900" y="3655750"/>
              <a:ext cx="170925" cy="187725"/>
            </a:xfrm>
            <a:custGeom>
              <a:avLst/>
              <a:gdLst/>
              <a:ahLst/>
              <a:cxnLst/>
              <a:rect l="l" t="t" r="r" b="b"/>
              <a:pathLst>
                <a:path w="6837" h="7509" extrusionOk="0">
                  <a:moveTo>
                    <a:pt x="5120" y="2079"/>
                  </a:moveTo>
                  <a:cubicBezTo>
                    <a:pt x="5206" y="2079"/>
                    <a:pt x="5293" y="2111"/>
                    <a:pt x="5356" y="2174"/>
                  </a:cubicBezTo>
                  <a:cubicBezTo>
                    <a:pt x="5451" y="2268"/>
                    <a:pt x="5451" y="2458"/>
                    <a:pt x="5356" y="2647"/>
                  </a:cubicBezTo>
                  <a:lnTo>
                    <a:pt x="3308" y="4694"/>
                  </a:lnTo>
                  <a:cubicBezTo>
                    <a:pt x="3214" y="4757"/>
                    <a:pt x="3151" y="4789"/>
                    <a:pt x="3056" y="4789"/>
                  </a:cubicBezTo>
                  <a:cubicBezTo>
                    <a:pt x="2993" y="4789"/>
                    <a:pt x="2899" y="4757"/>
                    <a:pt x="2836" y="4694"/>
                  </a:cubicBezTo>
                  <a:lnTo>
                    <a:pt x="2174" y="4001"/>
                  </a:lnTo>
                  <a:cubicBezTo>
                    <a:pt x="2048" y="3907"/>
                    <a:pt x="2048" y="3655"/>
                    <a:pt x="2174" y="3529"/>
                  </a:cubicBezTo>
                  <a:cubicBezTo>
                    <a:pt x="2221" y="3481"/>
                    <a:pt x="2308" y="3458"/>
                    <a:pt x="2399" y="3458"/>
                  </a:cubicBezTo>
                  <a:cubicBezTo>
                    <a:pt x="2489" y="3458"/>
                    <a:pt x="2584" y="3481"/>
                    <a:pt x="2647" y="3529"/>
                  </a:cubicBezTo>
                  <a:lnTo>
                    <a:pt x="3056" y="3970"/>
                  </a:lnTo>
                  <a:lnTo>
                    <a:pt x="4883" y="2174"/>
                  </a:lnTo>
                  <a:cubicBezTo>
                    <a:pt x="4946" y="2111"/>
                    <a:pt x="5033" y="2079"/>
                    <a:pt x="5120" y="2079"/>
                  </a:cubicBezTo>
                  <a:close/>
                  <a:moveTo>
                    <a:pt x="1701" y="0"/>
                  </a:moveTo>
                  <a:cubicBezTo>
                    <a:pt x="725" y="0"/>
                    <a:pt x="0" y="756"/>
                    <a:pt x="0" y="1701"/>
                  </a:cubicBezTo>
                  <a:lnTo>
                    <a:pt x="0" y="4411"/>
                  </a:lnTo>
                  <a:cubicBezTo>
                    <a:pt x="0" y="5356"/>
                    <a:pt x="725" y="6112"/>
                    <a:pt x="1701" y="6112"/>
                  </a:cubicBezTo>
                  <a:lnTo>
                    <a:pt x="2048" y="6112"/>
                  </a:lnTo>
                  <a:lnTo>
                    <a:pt x="2048" y="7152"/>
                  </a:lnTo>
                  <a:cubicBezTo>
                    <a:pt x="2048" y="7309"/>
                    <a:pt x="2111" y="7435"/>
                    <a:pt x="2237" y="7467"/>
                  </a:cubicBezTo>
                  <a:cubicBezTo>
                    <a:pt x="2289" y="7493"/>
                    <a:pt x="2347" y="7508"/>
                    <a:pt x="2401" y="7508"/>
                  </a:cubicBezTo>
                  <a:cubicBezTo>
                    <a:pt x="2477" y="7508"/>
                    <a:pt x="2547" y="7478"/>
                    <a:pt x="2584" y="7404"/>
                  </a:cubicBezTo>
                  <a:lnTo>
                    <a:pt x="3844" y="6112"/>
                  </a:lnTo>
                  <a:lnTo>
                    <a:pt x="5073" y="6112"/>
                  </a:lnTo>
                  <a:cubicBezTo>
                    <a:pt x="6018" y="6112"/>
                    <a:pt x="6805" y="5356"/>
                    <a:pt x="6805" y="4411"/>
                  </a:cubicBezTo>
                  <a:lnTo>
                    <a:pt x="6805" y="1701"/>
                  </a:lnTo>
                  <a:cubicBezTo>
                    <a:pt x="6837" y="756"/>
                    <a:pt x="6049" y="0"/>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86"/>
            <p:cNvSpPr/>
            <p:nvPr/>
          </p:nvSpPr>
          <p:spPr>
            <a:xfrm>
              <a:off x="-30735200" y="3552550"/>
              <a:ext cx="188275" cy="205075"/>
            </a:xfrm>
            <a:custGeom>
              <a:avLst/>
              <a:gdLst/>
              <a:ahLst/>
              <a:cxnLst/>
              <a:rect l="l" t="t" r="r" b="b"/>
              <a:pathLst>
                <a:path w="7531" h="8203" extrusionOk="0">
                  <a:moveTo>
                    <a:pt x="3781" y="1356"/>
                  </a:moveTo>
                  <a:cubicBezTo>
                    <a:pt x="4317" y="1356"/>
                    <a:pt x="4789" y="1828"/>
                    <a:pt x="4789" y="2395"/>
                  </a:cubicBezTo>
                  <a:cubicBezTo>
                    <a:pt x="4789" y="2710"/>
                    <a:pt x="4632" y="3025"/>
                    <a:pt x="4411" y="3214"/>
                  </a:cubicBezTo>
                  <a:cubicBezTo>
                    <a:pt x="4254" y="3341"/>
                    <a:pt x="4128" y="3530"/>
                    <a:pt x="4128" y="3782"/>
                  </a:cubicBezTo>
                  <a:cubicBezTo>
                    <a:pt x="4128" y="3971"/>
                    <a:pt x="3970" y="4128"/>
                    <a:pt x="3781" y="4128"/>
                  </a:cubicBezTo>
                  <a:cubicBezTo>
                    <a:pt x="3592" y="4128"/>
                    <a:pt x="3434" y="3971"/>
                    <a:pt x="3434" y="3782"/>
                  </a:cubicBezTo>
                  <a:cubicBezTo>
                    <a:pt x="3434" y="3341"/>
                    <a:pt x="3624" y="2931"/>
                    <a:pt x="3970" y="2679"/>
                  </a:cubicBezTo>
                  <a:cubicBezTo>
                    <a:pt x="4065" y="2584"/>
                    <a:pt x="4096" y="2521"/>
                    <a:pt x="4096" y="2395"/>
                  </a:cubicBezTo>
                  <a:cubicBezTo>
                    <a:pt x="4096" y="2206"/>
                    <a:pt x="3939" y="2049"/>
                    <a:pt x="3750" y="2049"/>
                  </a:cubicBezTo>
                  <a:cubicBezTo>
                    <a:pt x="3529" y="2049"/>
                    <a:pt x="3371" y="2206"/>
                    <a:pt x="3371" y="2395"/>
                  </a:cubicBezTo>
                  <a:cubicBezTo>
                    <a:pt x="3371" y="2584"/>
                    <a:pt x="3214" y="2742"/>
                    <a:pt x="3025" y="2742"/>
                  </a:cubicBezTo>
                  <a:cubicBezTo>
                    <a:pt x="2836" y="2742"/>
                    <a:pt x="2678" y="2584"/>
                    <a:pt x="2678" y="2395"/>
                  </a:cubicBezTo>
                  <a:cubicBezTo>
                    <a:pt x="2741" y="1828"/>
                    <a:pt x="3214" y="1356"/>
                    <a:pt x="3781" y="1356"/>
                  </a:cubicBezTo>
                  <a:close/>
                  <a:moveTo>
                    <a:pt x="3781" y="4758"/>
                  </a:moveTo>
                  <a:cubicBezTo>
                    <a:pt x="3970" y="4758"/>
                    <a:pt x="4128" y="4916"/>
                    <a:pt x="4128" y="5105"/>
                  </a:cubicBezTo>
                  <a:cubicBezTo>
                    <a:pt x="4128" y="5294"/>
                    <a:pt x="3970" y="5451"/>
                    <a:pt x="3781" y="5451"/>
                  </a:cubicBezTo>
                  <a:cubicBezTo>
                    <a:pt x="3592" y="5451"/>
                    <a:pt x="3434" y="5294"/>
                    <a:pt x="3434" y="5105"/>
                  </a:cubicBezTo>
                  <a:cubicBezTo>
                    <a:pt x="3434" y="4916"/>
                    <a:pt x="3592" y="4758"/>
                    <a:pt x="3781" y="4758"/>
                  </a:cubicBezTo>
                  <a:close/>
                  <a:moveTo>
                    <a:pt x="1733" y="1"/>
                  </a:moveTo>
                  <a:cubicBezTo>
                    <a:pt x="788" y="1"/>
                    <a:pt x="0" y="789"/>
                    <a:pt x="0" y="1734"/>
                  </a:cubicBezTo>
                  <a:lnTo>
                    <a:pt x="0" y="5136"/>
                  </a:lnTo>
                  <a:cubicBezTo>
                    <a:pt x="0" y="5987"/>
                    <a:pt x="631" y="6649"/>
                    <a:pt x="1418" y="6806"/>
                  </a:cubicBezTo>
                  <a:lnTo>
                    <a:pt x="1418" y="7846"/>
                  </a:lnTo>
                  <a:cubicBezTo>
                    <a:pt x="1418" y="8003"/>
                    <a:pt x="1481" y="8129"/>
                    <a:pt x="1607" y="8161"/>
                  </a:cubicBezTo>
                  <a:cubicBezTo>
                    <a:pt x="1659" y="8187"/>
                    <a:pt x="1717" y="8202"/>
                    <a:pt x="1771" y="8202"/>
                  </a:cubicBezTo>
                  <a:cubicBezTo>
                    <a:pt x="1848" y="8202"/>
                    <a:pt x="1917" y="8172"/>
                    <a:pt x="1954" y="8098"/>
                  </a:cubicBezTo>
                  <a:lnTo>
                    <a:pt x="3214" y="6838"/>
                  </a:lnTo>
                  <a:lnTo>
                    <a:pt x="4096" y="6838"/>
                  </a:lnTo>
                  <a:lnTo>
                    <a:pt x="4096" y="5798"/>
                  </a:lnTo>
                  <a:cubicBezTo>
                    <a:pt x="4096" y="4475"/>
                    <a:pt x="5167" y="3404"/>
                    <a:pt x="6490" y="3404"/>
                  </a:cubicBezTo>
                  <a:lnTo>
                    <a:pt x="7530" y="3404"/>
                  </a:lnTo>
                  <a:lnTo>
                    <a:pt x="7530" y="1734"/>
                  </a:lnTo>
                  <a:cubicBezTo>
                    <a:pt x="7530" y="789"/>
                    <a:pt x="677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80" name="Google Shape;7880;p86"/>
          <p:cNvGrpSpPr/>
          <p:nvPr/>
        </p:nvGrpSpPr>
        <p:grpSpPr>
          <a:xfrm>
            <a:off x="3511040" y="3666154"/>
            <a:ext cx="354586" cy="353645"/>
            <a:chOff x="-30735200" y="3910925"/>
            <a:chExt cx="292225" cy="291450"/>
          </a:xfrm>
        </p:grpSpPr>
        <p:sp>
          <p:nvSpPr>
            <p:cNvPr id="7881" name="Google Shape;7881;p86"/>
            <p:cNvSpPr/>
            <p:nvPr/>
          </p:nvSpPr>
          <p:spPr>
            <a:xfrm>
              <a:off x="-30683225" y="3962900"/>
              <a:ext cx="188275" cy="186700"/>
            </a:xfrm>
            <a:custGeom>
              <a:avLst/>
              <a:gdLst/>
              <a:ahLst/>
              <a:cxnLst/>
              <a:rect l="l" t="t" r="r" b="b"/>
              <a:pathLst>
                <a:path w="7531" h="7468" extrusionOk="0">
                  <a:moveTo>
                    <a:pt x="3750" y="663"/>
                  </a:moveTo>
                  <a:cubicBezTo>
                    <a:pt x="3939" y="663"/>
                    <a:pt x="4096" y="820"/>
                    <a:pt x="4096" y="1009"/>
                  </a:cubicBezTo>
                  <a:lnTo>
                    <a:pt x="4096" y="3624"/>
                  </a:lnTo>
                  <a:lnTo>
                    <a:pt x="5357" y="4884"/>
                  </a:lnTo>
                  <a:cubicBezTo>
                    <a:pt x="5514" y="5042"/>
                    <a:pt x="5514" y="5231"/>
                    <a:pt x="5357" y="5357"/>
                  </a:cubicBezTo>
                  <a:cubicBezTo>
                    <a:pt x="5294" y="5420"/>
                    <a:pt x="5207" y="5451"/>
                    <a:pt x="5120" y="5451"/>
                  </a:cubicBezTo>
                  <a:cubicBezTo>
                    <a:pt x="5034" y="5451"/>
                    <a:pt x="4947" y="5420"/>
                    <a:pt x="4884" y="5357"/>
                  </a:cubicBezTo>
                  <a:lnTo>
                    <a:pt x="3498" y="3971"/>
                  </a:lnTo>
                  <a:cubicBezTo>
                    <a:pt x="3435" y="3908"/>
                    <a:pt x="3403" y="3813"/>
                    <a:pt x="3403" y="3719"/>
                  </a:cubicBezTo>
                  <a:lnTo>
                    <a:pt x="3403" y="1009"/>
                  </a:lnTo>
                  <a:cubicBezTo>
                    <a:pt x="3403" y="820"/>
                    <a:pt x="3561" y="663"/>
                    <a:pt x="3750" y="663"/>
                  </a:cubicBezTo>
                  <a:close/>
                  <a:moveTo>
                    <a:pt x="3750" y="1"/>
                  </a:moveTo>
                  <a:cubicBezTo>
                    <a:pt x="1671" y="1"/>
                    <a:pt x="1" y="1702"/>
                    <a:pt x="1" y="3750"/>
                  </a:cubicBezTo>
                  <a:cubicBezTo>
                    <a:pt x="1" y="5829"/>
                    <a:pt x="1702" y="7468"/>
                    <a:pt x="3750" y="7468"/>
                  </a:cubicBezTo>
                  <a:cubicBezTo>
                    <a:pt x="5798" y="7468"/>
                    <a:pt x="7499" y="5798"/>
                    <a:pt x="7499" y="3750"/>
                  </a:cubicBezTo>
                  <a:cubicBezTo>
                    <a:pt x="7530" y="1702"/>
                    <a:pt x="5829" y="1"/>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86"/>
            <p:cNvSpPr/>
            <p:nvPr/>
          </p:nvSpPr>
          <p:spPr>
            <a:xfrm>
              <a:off x="-30735200" y="3910925"/>
              <a:ext cx="292225" cy="291450"/>
            </a:xfrm>
            <a:custGeom>
              <a:avLst/>
              <a:gdLst/>
              <a:ahLst/>
              <a:cxnLst/>
              <a:rect l="l" t="t" r="r" b="b"/>
              <a:pathLst>
                <a:path w="11689" h="11658" extrusionOk="0">
                  <a:moveTo>
                    <a:pt x="5829" y="1355"/>
                  </a:moveTo>
                  <a:cubicBezTo>
                    <a:pt x="8286" y="1355"/>
                    <a:pt x="10271" y="3372"/>
                    <a:pt x="10271" y="5829"/>
                  </a:cubicBezTo>
                  <a:cubicBezTo>
                    <a:pt x="10271" y="8286"/>
                    <a:pt x="8318" y="10271"/>
                    <a:pt x="5829" y="10271"/>
                  </a:cubicBezTo>
                  <a:cubicBezTo>
                    <a:pt x="3403" y="10271"/>
                    <a:pt x="1387" y="8255"/>
                    <a:pt x="1387" y="5829"/>
                  </a:cubicBezTo>
                  <a:cubicBezTo>
                    <a:pt x="1387" y="3372"/>
                    <a:pt x="3371" y="1355"/>
                    <a:pt x="5829" y="1355"/>
                  </a:cubicBezTo>
                  <a:close/>
                  <a:moveTo>
                    <a:pt x="5829" y="1"/>
                  </a:moveTo>
                  <a:cubicBezTo>
                    <a:pt x="2647" y="1"/>
                    <a:pt x="0" y="2616"/>
                    <a:pt x="0" y="5829"/>
                  </a:cubicBezTo>
                  <a:cubicBezTo>
                    <a:pt x="0" y="9011"/>
                    <a:pt x="2647" y="11657"/>
                    <a:pt x="5829" y="11657"/>
                  </a:cubicBezTo>
                  <a:cubicBezTo>
                    <a:pt x="9011" y="11657"/>
                    <a:pt x="11657" y="9011"/>
                    <a:pt x="11657" y="5829"/>
                  </a:cubicBezTo>
                  <a:cubicBezTo>
                    <a:pt x="11689" y="2616"/>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883" name="Google Shape;7883;p86"/>
          <p:cNvSpPr/>
          <p:nvPr/>
        </p:nvSpPr>
        <p:spPr>
          <a:xfrm>
            <a:off x="2614155" y="4123242"/>
            <a:ext cx="354586" cy="353645"/>
          </a:xfrm>
          <a:custGeom>
            <a:avLst/>
            <a:gdLst/>
            <a:ahLst/>
            <a:cxnLst/>
            <a:rect l="l" t="t" r="r" b="b"/>
            <a:pathLst>
              <a:path w="11689" h="11658" extrusionOk="0">
                <a:moveTo>
                  <a:pt x="5829" y="2458"/>
                </a:moveTo>
                <a:cubicBezTo>
                  <a:pt x="6207" y="2458"/>
                  <a:pt x="6491" y="2773"/>
                  <a:pt x="6491" y="3120"/>
                </a:cubicBezTo>
                <a:cubicBezTo>
                  <a:pt x="6522" y="3466"/>
                  <a:pt x="6207" y="3781"/>
                  <a:pt x="5829" y="3781"/>
                </a:cubicBezTo>
                <a:cubicBezTo>
                  <a:pt x="5419" y="3781"/>
                  <a:pt x="5136" y="3466"/>
                  <a:pt x="5136" y="3120"/>
                </a:cubicBezTo>
                <a:cubicBezTo>
                  <a:pt x="5136" y="2742"/>
                  <a:pt x="5482" y="2458"/>
                  <a:pt x="5829" y="2458"/>
                </a:cubicBezTo>
                <a:close/>
                <a:moveTo>
                  <a:pt x="5860" y="4474"/>
                </a:moveTo>
                <a:cubicBezTo>
                  <a:pt x="6238" y="4474"/>
                  <a:pt x="6522" y="4789"/>
                  <a:pt x="6522" y="5136"/>
                </a:cubicBezTo>
                <a:lnTo>
                  <a:pt x="6522" y="8570"/>
                </a:lnTo>
                <a:cubicBezTo>
                  <a:pt x="6522" y="8948"/>
                  <a:pt x="6207" y="9232"/>
                  <a:pt x="5860" y="9232"/>
                </a:cubicBezTo>
                <a:cubicBezTo>
                  <a:pt x="5451" y="9232"/>
                  <a:pt x="5199" y="8917"/>
                  <a:pt x="5199" y="8570"/>
                </a:cubicBezTo>
                <a:lnTo>
                  <a:pt x="5199" y="5136"/>
                </a:lnTo>
                <a:cubicBezTo>
                  <a:pt x="5199" y="4726"/>
                  <a:pt x="5514" y="4474"/>
                  <a:pt x="5860" y="4474"/>
                </a:cubicBezTo>
                <a:close/>
                <a:moveTo>
                  <a:pt x="5829" y="1"/>
                </a:moveTo>
                <a:cubicBezTo>
                  <a:pt x="2615" y="1"/>
                  <a:pt x="0" y="2647"/>
                  <a:pt x="0" y="5829"/>
                </a:cubicBezTo>
                <a:cubicBezTo>
                  <a:pt x="0" y="9043"/>
                  <a:pt x="2615" y="11657"/>
                  <a:pt x="5829" y="11657"/>
                </a:cubicBezTo>
                <a:cubicBezTo>
                  <a:pt x="9011" y="11657"/>
                  <a:pt x="11657" y="9043"/>
                  <a:pt x="11657" y="5829"/>
                </a:cubicBezTo>
                <a:cubicBezTo>
                  <a:pt x="11689" y="2647"/>
                  <a:pt x="9042"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884" name="Google Shape;7884;p86"/>
          <p:cNvGrpSpPr/>
          <p:nvPr/>
        </p:nvGrpSpPr>
        <p:grpSpPr>
          <a:xfrm>
            <a:off x="4864547" y="1375808"/>
            <a:ext cx="358971" cy="359224"/>
            <a:chOff x="-57956275" y="3197925"/>
            <a:chExt cx="319000" cy="319225"/>
          </a:xfrm>
        </p:grpSpPr>
        <p:sp>
          <p:nvSpPr>
            <p:cNvPr id="7885" name="Google Shape;7885;p86"/>
            <p:cNvSpPr/>
            <p:nvPr/>
          </p:nvSpPr>
          <p:spPr>
            <a:xfrm>
              <a:off x="-57940525" y="3353300"/>
              <a:ext cx="18150" cy="65400"/>
            </a:xfrm>
            <a:custGeom>
              <a:avLst/>
              <a:gdLst/>
              <a:ahLst/>
              <a:cxnLst/>
              <a:rect l="l" t="t" r="r" b="b"/>
              <a:pathLst>
                <a:path w="726" h="2616" extrusionOk="0">
                  <a:moveTo>
                    <a:pt x="725" y="0"/>
                  </a:moveTo>
                  <a:cubicBezTo>
                    <a:pt x="316" y="284"/>
                    <a:pt x="1" y="756"/>
                    <a:pt x="1" y="1292"/>
                  </a:cubicBezTo>
                  <a:cubicBezTo>
                    <a:pt x="1" y="1859"/>
                    <a:pt x="316" y="2332"/>
                    <a:pt x="725" y="2615"/>
                  </a:cubicBezTo>
                  <a:lnTo>
                    <a:pt x="725" y="2395"/>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86"/>
            <p:cNvSpPr/>
            <p:nvPr/>
          </p:nvSpPr>
          <p:spPr>
            <a:xfrm>
              <a:off x="-57679825" y="3353300"/>
              <a:ext cx="18925" cy="65400"/>
            </a:xfrm>
            <a:custGeom>
              <a:avLst/>
              <a:gdLst/>
              <a:ahLst/>
              <a:cxnLst/>
              <a:rect l="l" t="t" r="r" b="b"/>
              <a:pathLst>
                <a:path w="757" h="2616" extrusionOk="0">
                  <a:moveTo>
                    <a:pt x="1" y="0"/>
                  </a:moveTo>
                  <a:lnTo>
                    <a:pt x="1" y="2395"/>
                  </a:lnTo>
                  <a:lnTo>
                    <a:pt x="1" y="2615"/>
                  </a:lnTo>
                  <a:cubicBezTo>
                    <a:pt x="442" y="2332"/>
                    <a:pt x="757" y="1859"/>
                    <a:pt x="757" y="1292"/>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86"/>
            <p:cNvSpPr/>
            <p:nvPr/>
          </p:nvSpPr>
          <p:spPr>
            <a:xfrm>
              <a:off x="-57956275" y="3255625"/>
              <a:ext cx="319000" cy="55175"/>
            </a:xfrm>
            <a:custGeom>
              <a:avLst/>
              <a:gdLst/>
              <a:ahLst/>
              <a:cxnLst/>
              <a:rect l="l" t="t" r="r" b="b"/>
              <a:pathLst>
                <a:path w="12760" h="2207" extrusionOk="0">
                  <a:moveTo>
                    <a:pt x="442" y="1"/>
                  </a:moveTo>
                  <a:cubicBezTo>
                    <a:pt x="190" y="1"/>
                    <a:pt x="1" y="253"/>
                    <a:pt x="64" y="442"/>
                  </a:cubicBezTo>
                  <a:cubicBezTo>
                    <a:pt x="284" y="1481"/>
                    <a:pt x="1261" y="2206"/>
                    <a:pt x="2332" y="2206"/>
                  </a:cubicBezTo>
                  <a:lnTo>
                    <a:pt x="10523" y="2206"/>
                  </a:lnTo>
                  <a:cubicBezTo>
                    <a:pt x="11563" y="2206"/>
                    <a:pt x="12571" y="1418"/>
                    <a:pt x="12760" y="442"/>
                  </a:cubicBezTo>
                  <a:cubicBezTo>
                    <a:pt x="12603" y="221"/>
                    <a:pt x="12445" y="1"/>
                    <a:pt x="12193" y="1"/>
                  </a:cubicBezTo>
                  <a:lnTo>
                    <a:pt x="10303" y="1"/>
                  </a:lnTo>
                  <a:lnTo>
                    <a:pt x="10303" y="757"/>
                  </a:lnTo>
                  <a:cubicBezTo>
                    <a:pt x="10303" y="946"/>
                    <a:pt x="10145" y="1103"/>
                    <a:pt x="9956" y="1103"/>
                  </a:cubicBezTo>
                  <a:cubicBezTo>
                    <a:pt x="9767" y="1103"/>
                    <a:pt x="9610" y="946"/>
                    <a:pt x="9610" y="757"/>
                  </a:cubicBezTo>
                  <a:lnTo>
                    <a:pt x="9610" y="1"/>
                  </a:lnTo>
                  <a:lnTo>
                    <a:pt x="8853" y="1"/>
                  </a:lnTo>
                  <a:lnTo>
                    <a:pt x="8853" y="757"/>
                  </a:lnTo>
                  <a:cubicBezTo>
                    <a:pt x="8853" y="946"/>
                    <a:pt x="8696" y="1103"/>
                    <a:pt x="8507" y="1103"/>
                  </a:cubicBezTo>
                  <a:cubicBezTo>
                    <a:pt x="8318" y="1103"/>
                    <a:pt x="8160" y="946"/>
                    <a:pt x="8160" y="757"/>
                  </a:cubicBezTo>
                  <a:lnTo>
                    <a:pt x="8160" y="1"/>
                  </a:lnTo>
                  <a:lnTo>
                    <a:pt x="7404" y="1"/>
                  </a:lnTo>
                  <a:lnTo>
                    <a:pt x="7404" y="757"/>
                  </a:lnTo>
                  <a:cubicBezTo>
                    <a:pt x="7404" y="946"/>
                    <a:pt x="7247" y="1103"/>
                    <a:pt x="7058" y="1103"/>
                  </a:cubicBezTo>
                  <a:cubicBezTo>
                    <a:pt x="6837" y="1103"/>
                    <a:pt x="6680" y="946"/>
                    <a:pt x="6680" y="757"/>
                  </a:cubicBezTo>
                  <a:lnTo>
                    <a:pt x="6680" y="1"/>
                  </a:lnTo>
                  <a:lnTo>
                    <a:pt x="5955" y="1"/>
                  </a:lnTo>
                  <a:lnTo>
                    <a:pt x="5955" y="757"/>
                  </a:lnTo>
                  <a:cubicBezTo>
                    <a:pt x="5955" y="946"/>
                    <a:pt x="5797" y="1103"/>
                    <a:pt x="5577" y="1103"/>
                  </a:cubicBezTo>
                  <a:cubicBezTo>
                    <a:pt x="5388" y="1103"/>
                    <a:pt x="5230" y="946"/>
                    <a:pt x="5230" y="757"/>
                  </a:cubicBezTo>
                  <a:lnTo>
                    <a:pt x="5230" y="1"/>
                  </a:lnTo>
                  <a:lnTo>
                    <a:pt x="4474" y="1"/>
                  </a:lnTo>
                  <a:lnTo>
                    <a:pt x="4474" y="757"/>
                  </a:lnTo>
                  <a:cubicBezTo>
                    <a:pt x="4474" y="946"/>
                    <a:pt x="4317" y="1103"/>
                    <a:pt x="4128" y="1103"/>
                  </a:cubicBezTo>
                  <a:cubicBezTo>
                    <a:pt x="3939" y="1103"/>
                    <a:pt x="3781" y="946"/>
                    <a:pt x="3781" y="757"/>
                  </a:cubicBezTo>
                  <a:lnTo>
                    <a:pt x="3781" y="1"/>
                  </a:lnTo>
                  <a:lnTo>
                    <a:pt x="3025" y="1"/>
                  </a:lnTo>
                  <a:lnTo>
                    <a:pt x="3025" y="757"/>
                  </a:lnTo>
                  <a:cubicBezTo>
                    <a:pt x="3025" y="946"/>
                    <a:pt x="2867" y="1103"/>
                    <a:pt x="2678" y="1103"/>
                  </a:cubicBezTo>
                  <a:cubicBezTo>
                    <a:pt x="2489" y="1103"/>
                    <a:pt x="2332" y="946"/>
                    <a:pt x="2332" y="757"/>
                  </a:cubicBezTo>
                  <a:lnTo>
                    <a:pt x="233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86"/>
            <p:cNvSpPr/>
            <p:nvPr/>
          </p:nvSpPr>
          <p:spPr>
            <a:xfrm>
              <a:off x="-57868050" y="3494275"/>
              <a:ext cx="18900" cy="22875"/>
            </a:xfrm>
            <a:custGeom>
              <a:avLst/>
              <a:gdLst/>
              <a:ahLst/>
              <a:cxnLst/>
              <a:rect l="l" t="t" r="r" b="b"/>
              <a:pathLst>
                <a:path w="756" h="915" extrusionOk="0">
                  <a:moveTo>
                    <a:pt x="0" y="1"/>
                  </a:moveTo>
                  <a:lnTo>
                    <a:pt x="0" y="536"/>
                  </a:lnTo>
                  <a:lnTo>
                    <a:pt x="32" y="536"/>
                  </a:lnTo>
                  <a:cubicBezTo>
                    <a:pt x="32" y="757"/>
                    <a:pt x="189" y="914"/>
                    <a:pt x="410" y="914"/>
                  </a:cubicBezTo>
                  <a:cubicBezTo>
                    <a:pt x="599" y="914"/>
                    <a:pt x="756" y="757"/>
                    <a:pt x="756" y="536"/>
                  </a:cubicBezTo>
                  <a:lnTo>
                    <a:pt x="756" y="473"/>
                  </a:lnTo>
                  <a:cubicBezTo>
                    <a:pt x="473" y="347"/>
                    <a:pt x="252"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86"/>
            <p:cNvSpPr/>
            <p:nvPr/>
          </p:nvSpPr>
          <p:spPr>
            <a:xfrm>
              <a:off x="-57755425" y="3494275"/>
              <a:ext cx="18125" cy="22875"/>
            </a:xfrm>
            <a:custGeom>
              <a:avLst/>
              <a:gdLst/>
              <a:ahLst/>
              <a:cxnLst/>
              <a:rect l="l" t="t" r="r" b="b"/>
              <a:pathLst>
                <a:path w="725" h="915" extrusionOk="0">
                  <a:moveTo>
                    <a:pt x="725" y="1"/>
                  </a:moveTo>
                  <a:cubicBezTo>
                    <a:pt x="504" y="190"/>
                    <a:pt x="252" y="347"/>
                    <a:pt x="0" y="473"/>
                  </a:cubicBezTo>
                  <a:lnTo>
                    <a:pt x="0" y="536"/>
                  </a:lnTo>
                  <a:lnTo>
                    <a:pt x="32" y="536"/>
                  </a:lnTo>
                  <a:cubicBezTo>
                    <a:pt x="32" y="757"/>
                    <a:pt x="189" y="914"/>
                    <a:pt x="378" y="914"/>
                  </a:cubicBezTo>
                  <a:cubicBezTo>
                    <a:pt x="567" y="914"/>
                    <a:pt x="725" y="757"/>
                    <a:pt x="725" y="53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86"/>
            <p:cNvSpPr/>
            <p:nvPr/>
          </p:nvSpPr>
          <p:spPr>
            <a:xfrm>
              <a:off x="-57903500" y="3329675"/>
              <a:ext cx="204800" cy="187475"/>
            </a:xfrm>
            <a:custGeom>
              <a:avLst/>
              <a:gdLst/>
              <a:ahLst/>
              <a:cxnLst/>
              <a:rect l="l" t="t" r="r" b="b"/>
              <a:pathLst>
                <a:path w="8192" h="7499" extrusionOk="0">
                  <a:moveTo>
                    <a:pt x="2615" y="756"/>
                  </a:moveTo>
                  <a:cubicBezTo>
                    <a:pt x="2804" y="756"/>
                    <a:pt x="2962" y="914"/>
                    <a:pt x="2962" y="1103"/>
                  </a:cubicBezTo>
                  <a:cubicBezTo>
                    <a:pt x="2962" y="1292"/>
                    <a:pt x="2804" y="1449"/>
                    <a:pt x="2615" y="1449"/>
                  </a:cubicBezTo>
                  <a:cubicBezTo>
                    <a:pt x="2395" y="1449"/>
                    <a:pt x="2269" y="1292"/>
                    <a:pt x="2269" y="1103"/>
                  </a:cubicBezTo>
                  <a:cubicBezTo>
                    <a:pt x="2206" y="945"/>
                    <a:pt x="2395" y="756"/>
                    <a:pt x="2615" y="756"/>
                  </a:cubicBezTo>
                  <a:close/>
                  <a:moveTo>
                    <a:pt x="5608" y="756"/>
                  </a:moveTo>
                  <a:cubicBezTo>
                    <a:pt x="5797" y="756"/>
                    <a:pt x="5955" y="914"/>
                    <a:pt x="5955" y="1103"/>
                  </a:cubicBezTo>
                  <a:cubicBezTo>
                    <a:pt x="5955" y="1292"/>
                    <a:pt x="5797" y="1449"/>
                    <a:pt x="5608" y="1449"/>
                  </a:cubicBezTo>
                  <a:cubicBezTo>
                    <a:pt x="5388" y="1449"/>
                    <a:pt x="5230" y="1292"/>
                    <a:pt x="5230" y="1103"/>
                  </a:cubicBezTo>
                  <a:cubicBezTo>
                    <a:pt x="5199" y="945"/>
                    <a:pt x="5356" y="756"/>
                    <a:pt x="5608" y="756"/>
                  </a:cubicBezTo>
                  <a:close/>
                  <a:moveTo>
                    <a:pt x="5159" y="4072"/>
                  </a:moveTo>
                  <a:cubicBezTo>
                    <a:pt x="5254" y="4072"/>
                    <a:pt x="5340" y="4112"/>
                    <a:pt x="5388" y="4190"/>
                  </a:cubicBezTo>
                  <a:cubicBezTo>
                    <a:pt x="5545" y="4348"/>
                    <a:pt x="5545" y="4568"/>
                    <a:pt x="5388" y="4694"/>
                  </a:cubicBezTo>
                  <a:cubicBezTo>
                    <a:pt x="5041" y="5041"/>
                    <a:pt x="4569" y="5230"/>
                    <a:pt x="4096" y="5230"/>
                  </a:cubicBezTo>
                  <a:cubicBezTo>
                    <a:pt x="3623" y="5230"/>
                    <a:pt x="3119" y="5041"/>
                    <a:pt x="2804" y="4694"/>
                  </a:cubicBezTo>
                  <a:cubicBezTo>
                    <a:pt x="2647" y="4537"/>
                    <a:pt x="2647" y="4285"/>
                    <a:pt x="2804" y="4190"/>
                  </a:cubicBezTo>
                  <a:cubicBezTo>
                    <a:pt x="2883" y="4112"/>
                    <a:pt x="2978" y="4072"/>
                    <a:pt x="3068" y="4072"/>
                  </a:cubicBezTo>
                  <a:cubicBezTo>
                    <a:pt x="3159" y="4072"/>
                    <a:pt x="3245" y="4112"/>
                    <a:pt x="3308" y="4190"/>
                  </a:cubicBezTo>
                  <a:cubicBezTo>
                    <a:pt x="3513" y="4379"/>
                    <a:pt x="3797" y="4474"/>
                    <a:pt x="4084" y="4474"/>
                  </a:cubicBezTo>
                  <a:cubicBezTo>
                    <a:pt x="4372" y="4474"/>
                    <a:pt x="4663" y="4379"/>
                    <a:pt x="4884" y="4190"/>
                  </a:cubicBezTo>
                  <a:cubicBezTo>
                    <a:pt x="4962" y="4112"/>
                    <a:pt x="5065" y="4072"/>
                    <a:pt x="5159" y="4072"/>
                  </a:cubicBezTo>
                  <a:close/>
                  <a:moveTo>
                    <a:pt x="0" y="0"/>
                  </a:moveTo>
                  <a:lnTo>
                    <a:pt x="0" y="3403"/>
                  </a:lnTo>
                  <a:cubicBezTo>
                    <a:pt x="0" y="4663"/>
                    <a:pt x="599" y="5829"/>
                    <a:pt x="1513" y="6585"/>
                  </a:cubicBezTo>
                  <a:lnTo>
                    <a:pt x="1513" y="4127"/>
                  </a:lnTo>
                  <a:cubicBezTo>
                    <a:pt x="1513" y="3119"/>
                    <a:pt x="2332" y="2300"/>
                    <a:pt x="3340" y="2300"/>
                  </a:cubicBezTo>
                  <a:cubicBezTo>
                    <a:pt x="3560" y="2300"/>
                    <a:pt x="3718" y="2458"/>
                    <a:pt x="3718" y="2647"/>
                  </a:cubicBezTo>
                  <a:cubicBezTo>
                    <a:pt x="3718" y="2836"/>
                    <a:pt x="3560" y="2993"/>
                    <a:pt x="3340" y="2993"/>
                  </a:cubicBezTo>
                  <a:cubicBezTo>
                    <a:pt x="2710" y="2993"/>
                    <a:pt x="2237" y="3497"/>
                    <a:pt x="2237" y="4096"/>
                  </a:cubicBezTo>
                  <a:lnTo>
                    <a:pt x="2237" y="7026"/>
                  </a:lnTo>
                  <a:cubicBezTo>
                    <a:pt x="2804" y="7278"/>
                    <a:pt x="3434" y="7498"/>
                    <a:pt x="4096" y="7498"/>
                  </a:cubicBezTo>
                  <a:cubicBezTo>
                    <a:pt x="4758" y="7498"/>
                    <a:pt x="5388" y="7341"/>
                    <a:pt x="5955" y="7026"/>
                  </a:cubicBezTo>
                  <a:lnTo>
                    <a:pt x="5955" y="4096"/>
                  </a:lnTo>
                  <a:cubicBezTo>
                    <a:pt x="5955" y="3466"/>
                    <a:pt x="5451" y="2993"/>
                    <a:pt x="4852" y="2993"/>
                  </a:cubicBezTo>
                  <a:cubicBezTo>
                    <a:pt x="4663" y="2993"/>
                    <a:pt x="4506" y="2836"/>
                    <a:pt x="4506" y="2647"/>
                  </a:cubicBezTo>
                  <a:cubicBezTo>
                    <a:pt x="4506" y="2458"/>
                    <a:pt x="4663" y="2300"/>
                    <a:pt x="4852" y="2300"/>
                  </a:cubicBezTo>
                  <a:cubicBezTo>
                    <a:pt x="5860" y="2300"/>
                    <a:pt x="6711" y="3119"/>
                    <a:pt x="6711" y="4127"/>
                  </a:cubicBezTo>
                  <a:lnTo>
                    <a:pt x="6711" y="6585"/>
                  </a:lnTo>
                  <a:cubicBezTo>
                    <a:pt x="7593" y="5829"/>
                    <a:pt x="8192" y="4663"/>
                    <a:pt x="8192" y="3403"/>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86"/>
            <p:cNvSpPr/>
            <p:nvPr/>
          </p:nvSpPr>
          <p:spPr>
            <a:xfrm>
              <a:off x="-57860975" y="3197925"/>
              <a:ext cx="119750" cy="37250"/>
            </a:xfrm>
            <a:custGeom>
              <a:avLst/>
              <a:gdLst/>
              <a:ahLst/>
              <a:cxnLst/>
              <a:rect l="l" t="t" r="r" b="b"/>
              <a:pathLst>
                <a:path w="4790" h="1490" extrusionOk="0">
                  <a:moveTo>
                    <a:pt x="2383" y="1"/>
                  </a:moveTo>
                  <a:cubicBezTo>
                    <a:pt x="1812" y="1"/>
                    <a:pt x="1245" y="214"/>
                    <a:pt x="851" y="639"/>
                  </a:cubicBezTo>
                  <a:lnTo>
                    <a:pt x="1" y="1490"/>
                  </a:lnTo>
                  <a:lnTo>
                    <a:pt x="4789" y="1490"/>
                  </a:lnTo>
                  <a:lnTo>
                    <a:pt x="3939" y="639"/>
                  </a:lnTo>
                  <a:cubicBezTo>
                    <a:pt x="3529" y="214"/>
                    <a:pt x="2954" y="1"/>
                    <a:pt x="23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2" name="Google Shape;7892;p86"/>
          <p:cNvGrpSpPr/>
          <p:nvPr/>
        </p:nvGrpSpPr>
        <p:grpSpPr>
          <a:xfrm>
            <a:off x="4886701" y="1832234"/>
            <a:ext cx="314662" cy="358971"/>
            <a:chOff x="-57940525" y="3590375"/>
            <a:chExt cx="279625" cy="319000"/>
          </a:xfrm>
        </p:grpSpPr>
        <p:sp>
          <p:nvSpPr>
            <p:cNvPr id="7893" name="Google Shape;7893;p86"/>
            <p:cNvSpPr/>
            <p:nvPr/>
          </p:nvSpPr>
          <p:spPr>
            <a:xfrm>
              <a:off x="-57940525" y="3727425"/>
              <a:ext cx="18150" cy="63800"/>
            </a:xfrm>
            <a:custGeom>
              <a:avLst/>
              <a:gdLst/>
              <a:ahLst/>
              <a:cxnLst/>
              <a:rect l="l" t="t" r="r" b="b"/>
              <a:pathLst>
                <a:path w="726" h="2552" extrusionOk="0">
                  <a:moveTo>
                    <a:pt x="725" y="0"/>
                  </a:moveTo>
                  <a:cubicBezTo>
                    <a:pt x="253" y="252"/>
                    <a:pt x="1" y="725"/>
                    <a:pt x="1" y="1260"/>
                  </a:cubicBezTo>
                  <a:cubicBezTo>
                    <a:pt x="1" y="1827"/>
                    <a:pt x="316" y="2300"/>
                    <a:pt x="725" y="2552"/>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86"/>
            <p:cNvSpPr/>
            <p:nvPr/>
          </p:nvSpPr>
          <p:spPr>
            <a:xfrm>
              <a:off x="-57904300" y="3686450"/>
              <a:ext cx="205600" cy="111075"/>
            </a:xfrm>
            <a:custGeom>
              <a:avLst/>
              <a:gdLst/>
              <a:ahLst/>
              <a:cxnLst/>
              <a:rect l="l" t="t" r="r" b="b"/>
              <a:pathLst>
                <a:path w="8224" h="4443" extrusionOk="0">
                  <a:moveTo>
                    <a:pt x="2647" y="2143"/>
                  </a:moveTo>
                  <a:cubicBezTo>
                    <a:pt x="2836" y="2143"/>
                    <a:pt x="2994" y="2301"/>
                    <a:pt x="2994" y="2521"/>
                  </a:cubicBezTo>
                  <a:cubicBezTo>
                    <a:pt x="2994" y="2710"/>
                    <a:pt x="2836" y="2868"/>
                    <a:pt x="2647" y="2868"/>
                  </a:cubicBezTo>
                  <a:cubicBezTo>
                    <a:pt x="2427" y="2868"/>
                    <a:pt x="2301" y="2710"/>
                    <a:pt x="2301" y="2521"/>
                  </a:cubicBezTo>
                  <a:cubicBezTo>
                    <a:pt x="2301" y="2301"/>
                    <a:pt x="2427" y="2143"/>
                    <a:pt x="2647" y="2143"/>
                  </a:cubicBezTo>
                  <a:close/>
                  <a:moveTo>
                    <a:pt x="5640" y="2143"/>
                  </a:moveTo>
                  <a:cubicBezTo>
                    <a:pt x="5829" y="2143"/>
                    <a:pt x="5987" y="2301"/>
                    <a:pt x="5987" y="2521"/>
                  </a:cubicBezTo>
                  <a:cubicBezTo>
                    <a:pt x="5987" y="2710"/>
                    <a:pt x="5829" y="2868"/>
                    <a:pt x="5640" y="2868"/>
                  </a:cubicBezTo>
                  <a:cubicBezTo>
                    <a:pt x="5420" y="2868"/>
                    <a:pt x="5262" y="2710"/>
                    <a:pt x="5262" y="2521"/>
                  </a:cubicBezTo>
                  <a:cubicBezTo>
                    <a:pt x="5262" y="2301"/>
                    <a:pt x="5420" y="2143"/>
                    <a:pt x="5640" y="2143"/>
                  </a:cubicBezTo>
                  <a:close/>
                  <a:moveTo>
                    <a:pt x="1923" y="1"/>
                  </a:moveTo>
                  <a:lnTo>
                    <a:pt x="1" y="1923"/>
                  </a:lnTo>
                  <a:lnTo>
                    <a:pt x="1" y="4443"/>
                  </a:lnTo>
                  <a:lnTo>
                    <a:pt x="1765" y="4443"/>
                  </a:lnTo>
                  <a:cubicBezTo>
                    <a:pt x="2490" y="3986"/>
                    <a:pt x="3309" y="3758"/>
                    <a:pt x="4124" y="3758"/>
                  </a:cubicBezTo>
                  <a:cubicBezTo>
                    <a:pt x="4939" y="3758"/>
                    <a:pt x="5751" y="3986"/>
                    <a:pt x="6459" y="4443"/>
                  </a:cubicBezTo>
                  <a:lnTo>
                    <a:pt x="8224" y="4443"/>
                  </a:lnTo>
                  <a:lnTo>
                    <a:pt x="8224" y="1923"/>
                  </a:lnTo>
                  <a:lnTo>
                    <a:pt x="6302" y="1"/>
                  </a:lnTo>
                  <a:cubicBezTo>
                    <a:pt x="5625" y="395"/>
                    <a:pt x="4876" y="592"/>
                    <a:pt x="4124" y="592"/>
                  </a:cubicBezTo>
                  <a:cubicBezTo>
                    <a:pt x="3372" y="592"/>
                    <a:pt x="2616" y="395"/>
                    <a:pt x="19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86"/>
            <p:cNvSpPr/>
            <p:nvPr/>
          </p:nvSpPr>
          <p:spPr>
            <a:xfrm>
              <a:off x="-57903500" y="3590375"/>
              <a:ext cx="205575" cy="117375"/>
            </a:xfrm>
            <a:custGeom>
              <a:avLst/>
              <a:gdLst/>
              <a:ahLst/>
              <a:cxnLst/>
              <a:rect l="l" t="t" r="r" b="b"/>
              <a:pathLst>
                <a:path w="8223" h="4695" extrusionOk="0">
                  <a:moveTo>
                    <a:pt x="4096" y="0"/>
                  </a:moveTo>
                  <a:cubicBezTo>
                    <a:pt x="3560" y="0"/>
                    <a:pt x="3088" y="315"/>
                    <a:pt x="2804" y="756"/>
                  </a:cubicBezTo>
                  <a:cubicBezTo>
                    <a:pt x="2753" y="751"/>
                    <a:pt x="2702" y="748"/>
                    <a:pt x="2651" y="748"/>
                  </a:cubicBezTo>
                  <a:cubicBezTo>
                    <a:pt x="2101" y="748"/>
                    <a:pt x="1551" y="1051"/>
                    <a:pt x="1292" y="1512"/>
                  </a:cubicBezTo>
                  <a:cubicBezTo>
                    <a:pt x="567" y="1638"/>
                    <a:pt x="0" y="2269"/>
                    <a:pt x="0" y="3056"/>
                  </a:cubicBezTo>
                  <a:lnTo>
                    <a:pt x="0" y="4694"/>
                  </a:lnTo>
                  <a:lnTo>
                    <a:pt x="1607" y="3088"/>
                  </a:lnTo>
                  <a:cubicBezTo>
                    <a:pt x="1683" y="3011"/>
                    <a:pt x="1783" y="2970"/>
                    <a:pt x="1884" y="2970"/>
                  </a:cubicBezTo>
                  <a:cubicBezTo>
                    <a:pt x="1951" y="2970"/>
                    <a:pt x="2018" y="2987"/>
                    <a:pt x="2080" y="3025"/>
                  </a:cubicBezTo>
                  <a:cubicBezTo>
                    <a:pt x="2694" y="3450"/>
                    <a:pt x="3403" y="3663"/>
                    <a:pt x="4112" y="3663"/>
                  </a:cubicBezTo>
                  <a:cubicBezTo>
                    <a:pt x="4821" y="3663"/>
                    <a:pt x="5529" y="3450"/>
                    <a:pt x="6144" y="3025"/>
                  </a:cubicBezTo>
                  <a:cubicBezTo>
                    <a:pt x="6206" y="2987"/>
                    <a:pt x="6273" y="2970"/>
                    <a:pt x="6339" y="2970"/>
                  </a:cubicBezTo>
                  <a:cubicBezTo>
                    <a:pt x="6441" y="2970"/>
                    <a:pt x="6540" y="3011"/>
                    <a:pt x="6616" y="3088"/>
                  </a:cubicBezTo>
                  <a:lnTo>
                    <a:pt x="8223" y="4694"/>
                  </a:lnTo>
                  <a:lnTo>
                    <a:pt x="8223" y="3056"/>
                  </a:lnTo>
                  <a:cubicBezTo>
                    <a:pt x="8192" y="2300"/>
                    <a:pt x="7656" y="1638"/>
                    <a:pt x="6900" y="1512"/>
                  </a:cubicBezTo>
                  <a:cubicBezTo>
                    <a:pt x="6641" y="1051"/>
                    <a:pt x="6091" y="748"/>
                    <a:pt x="5541" y="748"/>
                  </a:cubicBezTo>
                  <a:cubicBezTo>
                    <a:pt x="5490" y="748"/>
                    <a:pt x="5439" y="751"/>
                    <a:pt x="5388" y="756"/>
                  </a:cubicBezTo>
                  <a:cubicBezTo>
                    <a:pt x="5136" y="284"/>
                    <a:pt x="466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86"/>
            <p:cNvSpPr/>
            <p:nvPr/>
          </p:nvSpPr>
          <p:spPr>
            <a:xfrm>
              <a:off x="-57903500" y="3798700"/>
              <a:ext cx="204800" cy="110675"/>
            </a:xfrm>
            <a:custGeom>
              <a:avLst/>
              <a:gdLst/>
              <a:ahLst/>
              <a:cxnLst/>
              <a:rect l="l" t="t" r="r" b="b"/>
              <a:pathLst>
                <a:path w="8192" h="4427" extrusionOk="0">
                  <a:moveTo>
                    <a:pt x="5159" y="1001"/>
                  </a:moveTo>
                  <a:cubicBezTo>
                    <a:pt x="5254" y="1001"/>
                    <a:pt x="5340" y="1040"/>
                    <a:pt x="5388" y="1119"/>
                  </a:cubicBezTo>
                  <a:cubicBezTo>
                    <a:pt x="5545" y="1245"/>
                    <a:pt x="5545" y="1465"/>
                    <a:pt x="5388" y="1654"/>
                  </a:cubicBezTo>
                  <a:cubicBezTo>
                    <a:pt x="5041" y="2001"/>
                    <a:pt x="4569" y="2190"/>
                    <a:pt x="4096" y="2190"/>
                  </a:cubicBezTo>
                  <a:cubicBezTo>
                    <a:pt x="3623" y="2190"/>
                    <a:pt x="3119" y="2001"/>
                    <a:pt x="2804" y="1654"/>
                  </a:cubicBezTo>
                  <a:cubicBezTo>
                    <a:pt x="2647" y="1497"/>
                    <a:pt x="2647" y="1245"/>
                    <a:pt x="2804" y="1119"/>
                  </a:cubicBezTo>
                  <a:cubicBezTo>
                    <a:pt x="2883" y="1040"/>
                    <a:pt x="2978" y="1001"/>
                    <a:pt x="3068" y="1001"/>
                  </a:cubicBezTo>
                  <a:cubicBezTo>
                    <a:pt x="3159" y="1001"/>
                    <a:pt x="3245" y="1040"/>
                    <a:pt x="3308" y="1119"/>
                  </a:cubicBezTo>
                  <a:cubicBezTo>
                    <a:pt x="3529" y="1339"/>
                    <a:pt x="3812" y="1449"/>
                    <a:pt x="4096" y="1449"/>
                  </a:cubicBezTo>
                  <a:cubicBezTo>
                    <a:pt x="4380" y="1449"/>
                    <a:pt x="4663" y="1339"/>
                    <a:pt x="4884" y="1119"/>
                  </a:cubicBezTo>
                  <a:cubicBezTo>
                    <a:pt x="4962" y="1040"/>
                    <a:pt x="5065" y="1001"/>
                    <a:pt x="5159" y="1001"/>
                  </a:cubicBezTo>
                  <a:close/>
                  <a:moveTo>
                    <a:pt x="4080" y="0"/>
                  </a:moveTo>
                  <a:cubicBezTo>
                    <a:pt x="3371" y="0"/>
                    <a:pt x="2663" y="205"/>
                    <a:pt x="2048" y="615"/>
                  </a:cubicBezTo>
                  <a:cubicBezTo>
                    <a:pt x="1985" y="646"/>
                    <a:pt x="1922" y="678"/>
                    <a:pt x="1859" y="678"/>
                  </a:cubicBezTo>
                  <a:lnTo>
                    <a:pt x="0" y="678"/>
                  </a:lnTo>
                  <a:cubicBezTo>
                    <a:pt x="189" y="2788"/>
                    <a:pt x="1922" y="4427"/>
                    <a:pt x="4096" y="4427"/>
                  </a:cubicBezTo>
                  <a:cubicBezTo>
                    <a:pt x="6270" y="4427"/>
                    <a:pt x="8003" y="2788"/>
                    <a:pt x="8192" y="678"/>
                  </a:cubicBezTo>
                  <a:lnTo>
                    <a:pt x="6333" y="678"/>
                  </a:lnTo>
                  <a:cubicBezTo>
                    <a:pt x="6270" y="678"/>
                    <a:pt x="6175" y="646"/>
                    <a:pt x="6112" y="615"/>
                  </a:cubicBezTo>
                  <a:cubicBezTo>
                    <a:pt x="5498" y="205"/>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86"/>
            <p:cNvSpPr/>
            <p:nvPr/>
          </p:nvSpPr>
          <p:spPr>
            <a:xfrm>
              <a:off x="-57679825" y="3726625"/>
              <a:ext cx="18925" cy="63825"/>
            </a:xfrm>
            <a:custGeom>
              <a:avLst/>
              <a:gdLst/>
              <a:ahLst/>
              <a:cxnLst/>
              <a:rect l="l" t="t" r="r" b="b"/>
              <a:pathLst>
                <a:path w="757" h="2553" extrusionOk="0">
                  <a:moveTo>
                    <a:pt x="1" y="1"/>
                  </a:moveTo>
                  <a:lnTo>
                    <a:pt x="1" y="2552"/>
                  </a:lnTo>
                  <a:cubicBezTo>
                    <a:pt x="442" y="2269"/>
                    <a:pt x="757" y="1796"/>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98" name="Google Shape;7898;p86"/>
          <p:cNvGrpSpPr/>
          <p:nvPr/>
        </p:nvGrpSpPr>
        <p:grpSpPr>
          <a:xfrm>
            <a:off x="4857582" y="2273605"/>
            <a:ext cx="358099" cy="358999"/>
            <a:chOff x="-57959425" y="3982600"/>
            <a:chExt cx="318225" cy="319025"/>
          </a:xfrm>
        </p:grpSpPr>
        <p:sp>
          <p:nvSpPr>
            <p:cNvPr id="7899" name="Google Shape;7899;p86"/>
            <p:cNvSpPr/>
            <p:nvPr/>
          </p:nvSpPr>
          <p:spPr>
            <a:xfrm>
              <a:off x="-57771975" y="4150375"/>
              <a:ext cx="17350" cy="18125"/>
            </a:xfrm>
            <a:custGeom>
              <a:avLst/>
              <a:gdLst/>
              <a:ahLst/>
              <a:cxnLst/>
              <a:rect l="l" t="t" r="r" b="b"/>
              <a:pathLst>
                <a:path w="694" h="725" extrusionOk="0">
                  <a:moveTo>
                    <a:pt x="347" y="0"/>
                  </a:moveTo>
                  <a:cubicBezTo>
                    <a:pt x="158" y="0"/>
                    <a:pt x="1" y="189"/>
                    <a:pt x="1" y="378"/>
                  </a:cubicBezTo>
                  <a:cubicBezTo>
                    <a:pt x="1" y="567"/>
                    <a:pt x="158" y="725"/>
                    <a:pt x="347" y="725"/>
                  </a:cubicBezTo>
                  <a:cubicBezTo>
                    <a:pt x="536" y="725"/>
                    <a:pt x="694" y="567"/>
                    <a:pt x="694" y="378"/>
                  </a:cubicBezTo>
                  <a:cubicBezTo>
                    <a:pt x="694"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86"/>
            <p:cNvSpPr/>
            <p:nvPr/>
          </p:nvSpPr>
          <p:spPr>
            <a:xfrm>
              <a:off x="-57959425" y="3982600"/>
              <a:ext cx="318225" cy="130775"/>
            </a:xfrm>
            <a:custGeom>
              <a:avLst/>
              <a:gdLst/>
              <a:ahLst/>
              <a:cxnLst/>
              <a:rect l="l" t="t" r="r" b="b"/>
              <a:pathLst>
                <a:path w="12729" h="5231" extrusionOk="0">
                  <a:moveTo>
                    <a:pt x="7081" y="1521"/>
                  </a:moveTo>
                  <a:cubicBezTo>
                    <a:pt x="7176" y="1521"/>
                    <a:pt x="7262" y="1560"/>
                    <a:pt x="7310" y="1639"/>
                  </a:cubicBezTo>
                  <a:cubicBezTo>
                    <a:pt x="7436" y="1796"/>
                    <a:pt x="7467" y="2048"/>
                    <a:pt x="7310" y="2174"/>
                  </a:cubicBezTo>
                  <a:lnTo>
                    <a:pt x="6837" y="2647"/>
                  </a:lnTo>
                  <a:lnTo>
                    <a:pt x="7310" y="3120"/>
                  </a:lnTo>
                  <a:cubicBezTo>
                    <a:pt x="7467" y="3246"/>
                    <a:pt x="7467" y="3498"/>
                    <a:pt x="7310" y="3624"/>
                  </a:cubicBezTo>
                  <a:cubicBezTo>
                    <a:pt x="7231" y="3702"/>
                    <a:pt x="7136" y="3742"/>
                    <a:pt x="7046" y="3742"/>
                  </a:cubicBezTo>
                  <a:cubicBezTo>
                    <a:pt x="6955" y="3742"/>
                    <a:pt x="6869" y="3702"/>
                    <a:pt x="6806" y="3624"/>
                  </a:cubicBezTo>
                  <a:lnTo>
                    <a:pt x="6333" y="3151"/>
                  </a:lnTo>
                  <a:lnTo>
                    <a:pt x="5860" y="3624"/>
                  </a:lnTo>
                  <a:cubicBezTo>
                    <a:pt x="5782" y="3702"/>
                    <a:pt x="5687" y="3742"/>
                    <a:pt x="5597" y="3742"/>
                  </a:cubicBezTo>
                  <a:cubicBezTo>
                    <a:pt x="5506" y="3742"/>
                    <a:pt x="5419" y="3702"/>
                    <a:pt x="5356" y="3624"/>
                  </a:cubicBezTo>
                  <a:cubicBezTo>
                    <a:pt x="5199" y="3466"/>
                    <a:pt x="5199" y="3214"/>
                    <a:pt x="5356" y="3120"/>
                  </a:cubicBezTo>
                  <a:lnTo>
                    <a:pt x="5829" y="2647"/>
                  </a:lnTo>
                  <a:lnTo>
                    <a:pt x="5356" y="2174"/>
                  </a:lnTo>
                  <a:cubicBezTo>
                    <a:pt x="5199" y="2017"/>
                    <a:pt x="5199" y="1765"/>
                    <a:pt x="5356" y="1639"/>
                  </a:cubicBezTo>
                  <a:cubicBezTo>
                    <a:pt x="5435" y="1560"/>
                    <a:pt x="5530" y="1521"/>
                    <a:pt x="5620" y="1521"/>
                  </a:cubicBezTo>
                  <a:cubicBezTo>
                    <a:pt x="5711" y="1521"/>
                    <a:pt x="5797" y="1560"/>
                    <a:pt x="5860" y="1639"/>
                  </a:cubicBezTo>
                  <a:lnTo>
                    <a:pt x="6333" y="2111"/>
                  </a:lnTo>
                  <a:lnTo>
                    <a:pt x="6806" y="1639"/>
                  </a:lnTo>
                  <a:cubicBezTo>
                    <a:pt x="6884" y="1560"/>
                    <a:pt x="6987" y="1521"/>
                    <a:pt x="7081" y="1521"/>
                  </a:cubicBezTo>
                  <a:close/>
                  <a:moveTo>
                    <a:pt x="6333" y="1"/>
                  </a:moveTo>
                  <a:cubicBezTo>
                    <a:pt x="5388" y="1"/>
                    <a:pt x="4506" y="379"/>
                    <a:pt x="3907" y="1072"/>
                  </a:cubicBezTo>
                  <a:cubicBezTo>
                    <a:pt x="3389" y="1628"/>
                    <a:pt x="2673" y="1927"/>
                    <a:pt x="1944" y="1927"/>
                  </a:cubicBezTo>
                  <a:cubicBezTo>
                    <a:pt x="1474" y="1927"/>
                    <a:pt x="999" y="1803"/>
                    <a:pt x="568" y="1544"/>
                  </a:cubicBezTo>
                  <a:cubicBezTo>
                    <a:pt x="505" y="1505"/>
                    <a:pt x="438" y="1487"/>
                    <a:pt x="373" y="1487"/>
                  </a:cubicBezTo>
                  <a:cubicBezTo>
                    <a:pt x="178" y="1487"/>
                    <a:pt x="1" y="1647"/>
                    <a:pt x="1" y="1859"/>
                  </a:cubicBezTo>
                  <a:lnTo>
                    <a:pt x="1" y="2426"/>
                  </a:lnTo>
                  <a:cubicBezTo>
                    <a:pt x="1" y="3970"/>
                    <a:pt x="1261" y="5230"/>
                    <a:pt x="2804" y="5230"/>
                  </a:cubicBezTo>
                  <a:cubicBezTo>
                    <a:pt x="3624" y="5230"/>
                    <a:pt x="4096" y="4915"/>
                    <a:pt x="4884" y="4537"/>
                  </a:cubicBezTo>
                  <a:cubicBezTo>
                    <a:pt x="4915" y="4474"/>
                    <a:pt x="5010" y="4474"/>
                    <a:pt x="5041" y="4474"/>
                  </a:cubicBezTo>
                  <a:lnTo>
                    <a:pt x="7688" y="4474"/>
                  </a:lnTo>
                  <a:cubicBezTo>
                    <a:pt x="7719" y="4474"/>
                    <a:pt x="7782" y="4474"/>
                    <a:pt x="7845" y="4537"/>
                  </a:cubicBezTo>
                  <a:cubicBezTo>
                    <a:pt x="8664" y="4915"/>
                    <a:pt x="9105" y="5230"/>
                    <a:pt x="9925" y="5230"/>
                  </a:cubicBezTo>
                  <a:cubicBezTo>
                    <a:pt x="11468" y="5230"/>
                    <a:pt x="12729" y="3970"/>
                    <a:pt x="12729" y="2426"/>
                  </a:cubicBezTo>
                  <a:lnTo>
                    <a:pt x="12729" y="1891"/>
                  </a:lnTo>
                  <a:cubicBezTo>
                    <a:pt x="12729" y="1698"/>
                    <a:pt x="12543" y="1523"/>
                    <a:pt x="12329" y="1523"/>
                  </a:cubicBezTo>
                  <a:cubicBezTo>
                    <a:pt x="12264" y="1523"/>
                    <a:pt x="12196" y="1539"/>
                    <a:pt x="12130" y="1576"/>
                  </a:cubicBezTo>
                  <a:cubicBezTo>
                    <a:pt x="11708" y="1824"/>
                    <a:pt x="11233" y="1945"/>
                    <a:pt x="10762" y="1945"/>
                  </a:cubicBezTo>
                  <a:cubicBezTo>
                    <a:pt x="10036" y="1945"/>
                    <a:pt x="9319" y="1657"/>
                    <a:pt x="8822" y="1103"/>
                  </a:cubicBezTo>
                  <a:cubicBezTo>
                    <a:pt x="8192" y="442"/>
                    <a:pt x="7310" y="1"/>
                    <a:pt x="63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86"/>
            <p:cNvSpPr/>
            <p:nvPr/>
          </p:nvSpPr>
          <p:spPr>
            <a:xfrm>
              <a:off x="-57903500" y="4125950"/>
              <a:ext cx="204800" cy="175675"/>
            </a:xfrm>
            <a:custGeom>
              <a:avLst/>
              <a:gdLst/>
              <a:ahLst/>
              <a:cxnLst/>
              <a:rect l="l" t="t" r="r" b="b"/>
              <a:pathLst>
                <a:path w="8192" h="7027" extrusionOk="0">
                  <a:moveTo>
                    <a:pt x="2615" y="1009"/>
                  </a:moveTo>
                  <a:cubicBezTo>
                    <a:pt x="2804" y="1009"/>
                    <a:pt x="2962" y="1166"/>
                    <a:pt x="2962" y="1355"/>
                  </a:cubicBezTo>
                  <a:cubicBezTo>
                    <a:pt x="2962" y="1544"/>
                    <a:pt x="2804" y="1702"/>
                    <a:pt x="2615" y="1702"/>
                  </a:cubicBezTo>
                  <a:cubicBezTo>
                    <a:pt x="2395" y="1702"/>
                    <a:pt x="2237" y="1576"/>
                    <a:pt x="2237" y="1355"/>
                  </a:cubicBezTo>
                  <a:cubicBezTo>
                    <a:pt x="2237" y="1166"/>
                    <a:pt x="2395" y="1009"/>
                    <a:pt x="2615" y="1009"/>
                  </a:cubicBezTo>
                  <a:close/>
                  <a:moveTo>
                    <a:pt x="5163" y="3600"/>
                  </a:moveTo>
                  <a:cubicBezTo>
                    <a:pt x="5262" y="3600"/>
                    <a:pt x="5356" y="3639"/>
                    <a:pt x="5419" y="3718"/>
                  </a:cubicBezTo>
                  <a:cubicBezTo>
                    <a:pt x="5608" y="3844"/>
                    <a:pt x="5608" y="4065"/>
                    <a:pt x="5451" y="4222"/>
                  </a:cubicBezTo>
                  <a:cubicBezTo>
                    <a:pt x="5073" y="4569"/>
                    <a:pt x="4600" y="4789"/>
                    <a:pt x="4096" y="4789"/>
                  </a:cubicBezTo>
                  <a:cubicBezTo>
                    <a:pt x="3592" y="4789"/>
                    <a:pt x="3119" y="4569"/>
                    <a:pt x="2804" y="4222"/>
                  </a:cubicBezTo>
                  <a:cubicBezTo>
                    <a:pt x="2647" y="4065"/>
                    <a:pt x="2647" y="3844"/>
                    <a:pt x="2804" y="3718"/>
                  </a:cubicBezTo>
                  <a:cubicBezTo>
                    <a:pt x="2883" y="3639"/>
                    <a:pt x="2978" y="3600"/>
                    <a:pt x="3068" y="3600"/>
                  </a:cubicBezTo>
                  <a:cubicBezTo>
                    <a:pt x="3159" y="3600"/>
                    <a:pt x="3245" y="3639"/>
                    <a:pt x="3308" y="3718"/>
                  </a:cubicBezTo>
                  <a:cubicBezTo>
                    <a:pt x="3529" y="3939"/>
                    <a:pt x="3812" y="4049"/>
                    <a:pt x="4096" y="4049"/>
                  </a:cubicBezTo>
                  <a:cubicBezTo>
                    <a:pt x="4380" y="4049"/>
                    <a:pt x="4663" y="3939"/>
                    <a:pt x="4884" y="3718"/>
                  </a:cubicBezTo>
                  <a:cubicBezTo>
                    <a:pt x="4962" y="3639"/>
                    <a:pt x="5065" y="3600"/>
                    <a:pt x="5163" y="3600"/>
                  </a:cubicBezTo>
                  <a:close/>
                  <a:moveTo>
                    <a:pt x="1828" y="0"/>
                  </a:moveTo>
                  <a:cubicBezTo>
                    <a:pt x="1418" y="158"/>
                    <a:pt x="977" y="253"/>
                    <a:pt x="567" y="253"/>
                  </a:cubicBezTo>
                  <a:cubicBezTo>
                    <a:pt x="347" y="253"/>
                    <a:pt x="221" y="221"/>
                    <a:pt x="0" y="221"/>
                  </a:cubicBezTo>
                  <a:lnTo>
                    <a:pt x="0" y="2899"/>
                  </a:lnTo>
                  <a:cubicBezTo>
                    <a:pt x="0" y="5136"/>
                    <a:pt x="1859" y="7026"/>
                    <a:pt x="4096" y="7026"/>
                  </a:cubicBezTo>
                  <a:cubicBezTo>
                    <a:pt x="6270" y="7026"/>
                    <a:pt x="8097" y="5262"/>
                    <a:pt x="8192" y="3119"/>
                  </a:cubicBezTo>
                  <a:lnTo>
                    <a:pt x="6333" y="2206"/>
                  </a:lnTo>
                  <a:cubicBezTo>
                    <a:pt x="6144" y="2363"/>
                    <a:pt x="5860" y="2489"/>
                    <a:pt x="5608" y="2489"/>
                  </a:cubicBezTo>
                  <a:cubicBezTo>
                    <a:pt x="4978" y="2489"/>
                    <a:pt x="4474" y="1985"/>
                    <a:pt x="4506" y="1324"/>
                  </a:cubicBezTo>
                  <a:lnTo>
                    <a:pt x="18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86"/>
            <p:cNvSpPr/>
            <p:nvPr/>
          </p:nvSpPr>
          <p:spPr>
            <a:xfrm>
              <a:off x="-57835775" y="4113350"/>
              <a:ext cx="138650" cy="70125"/>
            </a:xfrm>
            <a:custGeom>
              <a:avLst/>
              <a:gdLst/>
              <a:ahLst/>
              <a:cxnLst/>
              <a:rect l="l" t="t" r="r" b="b"/>
              <a:pathLst>
                <a:path w="5546" h="2805" extrusionOk="0">
                  <a:moveTo>
                    <a:pt x="221" y="0"/>
                  </a:moveTo>
                  <a:lnTo>
                    <a:pt x="1" y="95"/>
                  </a:lnTo>
                  <a:lnTo>
                    <a:pt x="2112" y="1103"/>
                  </a:lnTo>
                  <a:cubicBezTo>
                    <a:pt x="2301" y="883"/>
                    <a:pt x="2616" y="757"/>
                    <a:pt x="2931" y="757"/>
                  </a:cubicBezTo>
                  <a:cubicBezTo>
                    <a:pt x="3592" y="757"/>
                    <a:pt x="4159" y="1355"/>
                    <a:pt x="4033" y="2048"/>
                  </a:cubicBezTo>
                  <a:lnTo>
                    <a:pt x="5546" y="2804"/>
                  </a:lnTo>
                  <a:lnTo>
                    <a:pt x="5546" y="725"/>
                  </a:lnTo>
                  <a:cubicBezTo>
                    <a:pt x="5325" y="725"/>
                    <a:pt x="5136" y="757"/>
                    <a:pt x="4979" y="757"/>
                  </a:cubicBezTo>
                  <a:cubicBezTo>
                    <a:pt x="4033" y="757"/>
                    <a:pt x="3435" y="410"/>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3" name="Google Shape;7903;p86"/>
          <p:cNvGrpSpPr/>
          <p:nvPr/>
        </p:nvGrpSpPr>
        <p:grpSpPr>
          <a:xfrm>
            <a:off x="7057749" y="1376934"/>
            <a:ext cx="357226" cy="357226"/>
            <a:chOff x="-55987225" y="3198925"/>
            <a:chExt cx="317450" cy="317450"/>
          </a:xfrm>
        </p:grpSpPr>
        <p:sp>
          <p:nvSpPr>
            <p:cNvPr id="7904" name="Google Shape;7904;p86"/>
            <p:cNvSpPr/>
            <p:nvPr/>
          </p:nvSpPr>
          <p:spPr>
            <a:xfrm>
              <a:off x="-55987225" y="3261925"/>
              <a:ext cx="173300" cy="198500"/>
            </a:xfrm>
            <a:custGeom>
              <a:avLst/>
              <a:gdLst/>
              <a:ahLst/>
              <a:cxnLst/>
              <a:rect l="l" t="t" r="r" b="b"/>
              <a:pathLst>
                <a:path w="6932" h="7940" extrusionOk="0">
                  <a:moveTo>
                    <a:pt x="4821" y="1954"/>
                  </a:moveTo>
                  <a:cubicBezTo>
                    <a:pt x="5042" y="1954"/>
                    <a:pt x="5199" y="2112"/>
                    <a:pt x="5199" y="2332"/>
                  </a:cubicBezTo>
                  <a:cubicBezTo>
                    <a:pt x="5199" y="2521"/>
                    <a:pt x="5042" y="2679"/>
                    <a:pt x="4821" y="2679"/>
                  </a:cubicBezTo>
                  <a:cubicBezTo>
                    <a:pt x="4632" y="2679"/>
                    <a:pt x="4475" y="2521"/>
                    <a:pt x="4475" y="2332"/>
                  </a:cubicBezTo>
                  <a:cubicBezTo>
                    <a:pt x="4475" y="2175"/>
                    <a:pt x="4632" y="1954"/>
                    <a:pt x="4821" y="1954"/>
                  </a:cubicBezTo>
                  <a:close/>
                  <a:moveTo>
                    <a:pt x="1041" y="4380"/>
                  </a:moveTo>
                  <a:cubicBezTo>
                    <a:pt x="1324" y="4726"/>
                    <a:pt x="1765" y="4947"/>
                    <a:pt x="2269" y="4947"/>
                  </a:cubicBezTo>
                  <a:cubicBezTo>
                    <a:pt x="2238" y="5388"/>
                    <a:pt x="1891" y="5703"/>
                    <a:pt x="1482" y="5703"/>
                  </a:cubicBezTo>
                  <a:cubicBezTo>
                    <a:pt x="1104" y="5703"/>
                    <a:pt x="726" y="5357"/>
                    <a:pt x="726" y="4947"/>
                  </a:cubicBezTo>
                  <a:cubicBezTo>
                    <a:pt x="726" y="4726"/>
                    <a:pt x="852" y="4474"/>
                    <a:pt x="1041" y="4380"/>
                  </a:cubicBezTo>
                  <a:close/>
                  <a:moveTo>
                    <a:pt x="5262" y="1"/>
                  </a:moveTo>
                  <a:cubicBezTo>
                    <a:pt x="4916" y="473"/>
                    <a:pt x="4412" y="820"/>
                    <a:pt x="3845" y="1009"/>
                  </a:cubicBezTo>
                  <a:cubicBezTo>
                    <a:pt x="3466" y="1166"/>
                    <a:pt x="3057" y="1229"/>
                    <a:pt x="2679" y="1229"/>
                  </a:cubicBezTo>
                  <a:cubicBezTo>
                    <a:pt x="2553" y="1229"/>
                    <a:pt x="2427" y="1229"/>
                    <a:pt x="2301" y="1166"/>
                  </a:cubicBezTo>
                  <a:cubicBezTo>
                    <a:pt x="2301" y="1292"/>
                    <a:pt x="2269" y="1450"/>
                    <a:pt x="2269" y="1576"/>
                  </a:cubicBezTo>
                  <a:lnTo>
                    <a:pt x="2269" y="1923"/>
                  </a:lnTo>
                  <a:cubicBezTo>
                    <a:pt x="1450" y="1923"/>
                    <a:pt x="726" y="2584"/>
                    <a:pt x="726" y="3435"/>
                  </a:cubicBezTo>
                  <a:lnTo>
                    <a:pt x="726" y="3624"/>
                  </a:lnTo>
                  <a:cubicBezTo>
                    <a:pt x="253" y="3907"/>
                    <a:pt x="1" y="4380"/>
                    <a:pt x="1" y="4915"/>
                  </a:cubicBezTo>
                  <a:cubicBezTo>
                    <a:pt x="1" y="5735"/>
                    <a:pt x="663" y="6428"/>
                    <a:pt x="1482" y="6428"/>
                  </a:cubicBezTo>
                  <a:cubicBezTo>
                    <a:pt x="1507" y="6429"/>
                    <a:pt x="1533" y="6430"/>
                    <a:pt x="1558" y="6430"/>
                  </a:cubicBezTo>
                  <a:cubicBezTo>
                    <a:pt x="2033" y="6430"/>
                    <a:pt x="2473" y="6156"/>
                    <a:pt x="2742" y="5798"/>
                  </a:cubicBezTo>
                  <a:cubicBezTo>
                    <a:pt x="3466" y="7089"/>
                    <a:pt x="4790" y="7940"/>
                    <a:pt x="6365" y="7940"/>
                  </a:cubicBezTo>
                  <a:cubicBezTo>
                    <a:pt x="6554" y="7940"/>
                    <a:pt x="6775" y="7940"/>
                    <a:pt x="6932" y="7908"/>
                  </a:cubicBezTo>
                  <a:cubicBezTo>
                    <a:pt x="6806" y="7562"/>
                    <a:pt x="6712" y="7184"/>
                    <a:pt x="6712" y="6837"/>
                  </a:cubicBezTo>
                  <a:lnTo>
                    <a:pt x="6712" y="5672"/>
                  </a:lnTo>
                  <a:cubicBezTo>
                    <a:pt x="6617" y="5703"/>
                    <a:pt x="6491" y="5703"/>
                    <a:pt x="6365" y="5703"/>
                  </a:cubicBezTo>
                  <a:cubicBezTo>
                    <a:pt x="5861" y="5703"/>
                    <a:pt x="5388" y="5514"/>
                    <a:pt x="5073" y="5168"/>
                  </a:cubicBezTo>
                  <a:cubicBezTo>
                    <a:pt x="4916" y="5010"/>
                    <a:pt x="4916" y="4758"/>
                    <a:pt x="5073" y="4632"/>
                  </a:cubicBezTo>
                  <a:cubicBezTo>
                    <a:pt x="5152" y="4553"/>
                    <a:pt x="5247" y="4514"/>
                    <a:pt x="5337" y="4514"/>
                  </a:cubicBezTo>
                  <a:cubicBezTo>
                    <a:pt x="5428" y="4514"/>
                    <a:pt x="5514" y="4553"/>
                    <a:pt x="5577" y="4632"/>
                  </a:cubicBezTo>
                  <a:cubicBezTo>
                    <a:pt x="5792" y="4847"/>
                    <a:pt x="6080" y="4959"/>
                    <a:pt x="6371" y="4959"/>
                  </a:cubicBezTo>
                  <a:cubicBezTo>
                    <a:pt x="6507" y="4959"/>
                    <a:pt x="6644" y="4934"/>
                    <a:pt x="6775" y="4884"/>
                  </a:cubicBezTo>
                  <a:lnTo>
                    <a:pt x="6775" y="1923"/>
                  </a:lnTo>
                  <a:cubicBezTo>
                    <a:pt x="5892" y="1765"/>
                    <a:pt x="5262" y="977"/>
                    <a:pt x="5262" y="127"/>
                  </a:cubicBezTo>
                  <a:lnTo>
                    <a:pt x="52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86"/>
            <p:cNvSpPr/>
            <p:nvPr/>
          </p:nvSpPr>
          <p:spPr>
            <a:xfrm>
              <a:off x="-55837575" y="3198925"/>
              <a:ext cx="167800" cy="298525"/>
            </a:xfrm>
            <a:custGeom>
              <a:avLst/>
              <a:gdLst/>
              <a:ahLst/>
              <a:cxnLst/>
              <a:rect l="l" t="t" r="r" b="b"/>
              <a:pathLst>
                <a:path w="6712" h="11941" extrusionOk="0">
                  <a:moveTo>
                    <a:pt x="5672" y="6900"/>
                  </a:moveTo>
                  <a:cubicBezTo>
                    <a:pt x="5861" y="6994"/>
                    <a:pt x="5987" y="7246"/>
                    <a:pt x="5987" y="7467"/>
                  </a:cubicBezTo>
                  <a:cubicBezTo>
                    <a:pt x="5987" y="7908"/>
                    <a:pt x="5672" y="8223"/>
                    <a:pt x="5231" y="8223"/>
                  </a:cubicBezTo>
                  <a:cubicBezTo>
                    <a:pt x="4821" y="8223"/>
                    <a:pt x="4443" y="7877"/>
                    <a:pt x="4443" y="7467"/>
                  </a:cubicBezTo>
                  <a:cubicBezTo>
                    <a:pt x="4916" y="7467"/>
                    <a:pt x="5388" y="7246"/>
                    <a:pt x="5672" y="6900"/>
                  </a:cubicBezTo>
                  <a:close/>
                  <a:moveTo>
                    <a:pt x="1" y="0"/>
                  </a:moveTo>
                  <a:lnTo>
                    <a:pt x="1" y="2584"/>
                  </a:lnTo>
                  <a:cubicBezTo>
                    <a:pt x="1" y="3214"/>
                    <a:pt x="505" y="3686"/>
                    <a:pt x="1104" y="3686"/>
                  </a:cubicBezTo>
                  <a:cubicBezTo>
                    <a:pt x="1293" y="3686"/>
                    <a:pt x="1450" y="3844"/>
                    <a:pt x="1450" y="4064"/>
                  </a:cubicBezTo>
                  <a:lnTo>
                    <a:pt x="1450" y="9294"/>
                  </a:lnTo>
                  <a:cubicBezTo>
                    <a:pt x="1450" y="10743"/>
                    <a:pt x="2647" y="11941"/>
                    <a:pt x="4065" y="11941"/>
                  </a:cubicBezTo>
                  <a:lnTo>
                    <a:pt x="4412" y="11941"/>
                  </a:lnTo>
                  <a:lnTo>
                    <a:pt x="4412" y="8790"/>
                  </a:lnTo>
                  <a:cubicBezTo>
                    <a:pt x="4632" y="8885"/>
                    <a:pt x="4916" y="8979"/>
                    <a:pt x="5199" y="8979"/>
                  </a:cubicBezTo>
                  <a:cubicBezTo>
                    <a:pt x="6018" y="8979"/>
                    <a:pt x="6680" y="8318"/>
                    <a:pt x="6680" y="7467"/>
                  </a:cubicBezTo>
                  <a:cubicBezTo>
                    <a:pt x="6711" y="6931"/>
                    <a:pt x="6396" y="6459"/>
                    <a:pt x="5987" y="6175"/>
                  </a:cubicBezTo>
                  <a:lnTo>
                    <a:pt x="5987" y="5986"/>
                  </a:lnTo>
                  <a:cubicBezTo>
                    <a:pt x="5987" y="5167"/>
                    <a:pt x="5262" y="4474"/>
                    <a:pt x="4443" y="4474"/>
                  </a:cubicBezTo>
                  <a:lnTo>
                    <a:pt x="4443" y="4127"/>
                  </a:lnTo>
                  <a:cubicBezTo>
                    <a:pt x="4443" y="1891"/>
                    <a:pt x="258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86"/>
            <p:cNvSpPr/>
            <p:nvPr/>
          </p:nvSpPr>
          <p:spPr>
            <a:xfrm>
              <a:off x="-55931300" y="3435200"/>
              <a:ext cx="194575" cy="81175"/>
            </a:xfrm>
            <a:custGeom>
              <a:avLst/>
              <a:gdLst/>
              <a:ahLst/>
              <a:cxnLst/>
              <a:rect l="l" t="t" r="r" b="b"/>
              <a:pathLst>
                <a:path w="7783" h="3247" extrusionOk="0">
                  <a:moveTo>
                    <a:pt x="347" y="1"/>
                  </a:moveTo>
                  <a:cubicBezTo>
                    <a:pt x="221" y="64"/>
                    <a:pt x="127" y="127"/>
                    <a:pt x="1" y="158"/>
                  </a:cubicBezTo>
                  <a:lnTo>
                    <a:pt x="1" y="2899"/>
                  </a:lnTo>
                  <a:cubicBezTo>
                    <a:pt x="1" y="3088"/>
                    <a:pt x="158" y="3246"/>
                    <a:pt x="347" y="3246"/>
                  </a:cubicBezTo>
                  <a:lnTo>
                    <a:pt x="7627" y="3246"/>
                  </a:lnTo>
                  <a:cubicBezTo>
                    <a:pt x="6551" y="3216"/>
                    <a:pt x="5551" y="2574"/>
                    <a:pt x="5010" y="1702"/>
                  </a:cubicBezTo>
                  <a:cubicBezTo>
                    <a:pt x="4727" y="1734"/>
                    <a:pt x="4411" y="1765"/>
                    <a:pt x="4096" y="1765"/>
                  </a:cubicBezTo>
                  <a:cubicBezTo>
                    <a:pt x="2584" y="1765"/>
                    <a:pt x="1229" y="1040"/>
                    <a:pt x="347" y="1"/>
                  </a:cubicBezTo>
                  <a:close/>
                  <a:moveTo>
                    <a:pt x="7627" y="3246"/>
                  </a:moveTo>
                  <a:cubicBezTo>
                    <a:pt x="7653" y="3246"/>
                    <a:pt x="7679" y="3247"/>
                    <a:pt x="7705" y="3247"/>
                  </a:cubicBezTo>
                  <a:cubicBezTo>
                    <a:pt x="7731" y="3247"/>
                    <a:pt x="7757" y="3246"/>
                    <a:pt x="7783" y="3246"/>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86"/>
            <p:cNvSpPr/>
            <p:nvPr/>
          </p:nvSpPr>
          <p:spPr>
            <a:xfrm>
              <a:off x="-55927350" y="3202850"/>
              <a:ext cx="70900" cy="71200"/>
            </a:xfrm>
            <a:custGeom>
              <a:avLst/>
              <a:gdLst/>
              <a:ahLst/>
              <a:cxnLst/>
              <a:rect l="l" t="t" r="r" b="b"/>
              <a:pathLst>
                <a:path w="2836" h="2848" extrusionOk="0">
                  <a:moveTo>
                    <a:pt x="2836" y="1"/>
                  </a:moveTo>
                  <a:cubicBezTo>
                    <a:pt x="1450" y="379"/>
                    <a:pt x="378" y="1482"/>
                    <a:pt x="0" y="2836"/>
                  </a:cubicBezTo>
                  <a:cubicBezTo>
                    <a:pt x="85" y="2843"/>
                    <a:pt x="170" y="2847"/>
                    <a:pt x="255" y="2847"/>
                  </a:cubicBezTo>
                  <a:cubicBezTo>
                    <a:pt x="548" y="2847"/>
                    <a:pt x="841" y="2801"/>
                    <a:pt x="1135" y="2679"/>
                  </a:cubicBezTo>
                  <a:cubicBezTo>
                    <a:pt x="2111" y="2332"/>
                    <a:pt x="2804" y="1324"/>
                    <a:pt x="2836" y="284"/>
                  </a:cubicBez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8" name="Google Shape;7908;p86"/>
          <p:cNvGrpSpPr/>
          <p:nvPr/>
        </p:nvGrpSpPr>
        <p:grpSpPr>
          <a:xfrm>
            <a:off x="7057749" y="1832965"/>
            <a:ext cx="357226" cy="357367"/>
            <a:chOff x="-55987225" y="3591025"/>
            <a:chExt cx="317450" cy="317575"/>
          </a:xfrm>
        </p:grpSpPr>
        <p:sp>
          <p:nvSpPr>
            <p:cNvPr id="7909" name="Google Shape;7909;p86"/>
            <p:cNvSpPr/>
            <p:nvPr/>
          </p:nvSpPr>
          <p:spPr>
            <a:xfrm>
              <a:off x="-55950200" y="3740025"/>
              <a:ext cx="204800" cy="168575"/>
            </a:xfrm>
            <a:custGeom>
              <a:avLst/>
              <a:gdLst/>
              <a:ahLst/>
              <a:cxnLst/>
              <a:rect l="l" t="t" r="r" b="b"/>
              <a:pathLst>
                <a:path w="8192" h="6743" extrusionOk="0">
                  <a:moveTo>
                    <a:pt x="2647" y="756"/>
                  </a:moveTo>
                  <a:cubicBezTo>
                    <a:pt x="2836" y="756"/>
                    <a:pt x="2994" y="914"/>
                    <a:pt x="2994" y="1103"/>
                  </a:cubicBezTo>
                  <a:cubicBezTo>
                    <a:pt x="2994" y="1323"/>
                    <a:pt x="2836" y="1449"/>
                    <a:pt x="2647" y="1449"/>
                  </a:cubicBezTo>
                  <a:cubicBezTo>
                    <a:pt x="2458" y="1449"/>
                    <a:pt x="2301" y="1323"/>
                    <a:pt x="2301" y="1103"/>
                  </a:cubicBezTo>
                  <a:cubicBezTo>
                    <a:pt x="2238" y="914"/>
                    <a:pt x="2395" y="756"/>
                    <a:pt x="2647" y="756"/>
                  </a:cubicBezTo>
                  <a:close/>
                  <a:moveTo>
                    <a:pt x="5609" y="756"/>
                  </a:moveTo>
                  <a:cubicBezTo>
                    <a:pt x="5798" y="756"/>
                    <a:pt x="5955" y="914"/>
                    <a:pt x="5955" y="1103"/>
                  </a:cubicBezTo>
                  <a:cubicBezTo>
                    <a:pt x="5955" y="1323"/>
                    <a:pt x="5798" y="1449"/>
                    <a:pt x="5609" y="1449"/>
                  </a:cubicBezTo>
                  <a:cubicBezTo>
                    <a:pt x="5388" y="1449"/>
                    <a:pt x="5262" y="1323"/>
                    <a:pt x="5262" y="1103"/>
                  </a:cubicBezTo>
                  <a:cubicBezTo>
                    <a:pt x="5231" y="914"/>
                    <a:pt x="5388" y="756"/>
                    <a:pt x="5609" y="756"/>
                  </a:cubicBezTo>
                  <a:close/>
                  <a:moveTo>
                    <a:pt x="5160" y="3316"/>
                  </a:moveTo>
                  <a:cubicBezTo>
                    <a:pt x="5254" y="3316"/>
                    <a:pt x="5341" y="3355"/>
                    <a:pt x="5388" y="3434"/>
                  </a:cubicBezTo>
                  <a:cubicBezTo>
                    <a:pt x="5546" y="3592"/>
                    <a:pt x="5546" y="3812"/>
                    <a:pt x="5388" y="3938"/>
                  </a:cubicBezTo>
                  <a:cubicBezTo>
                    <a:pt x="5041" y="4285"/>
                    <a:pt x="4569" y="4505"/>
                    <a:pt x="4065" y="4505"/>
                  </a:cubicBezTo>
                  <a:cubicBezTo>
                    <a:pt x="3561" y="4505"/>
                    <a:pt x="3088" y="4285"/>
                    <a:pt x="2773" y="3938"/>
                  </a:cubicBezTo>
                  <a:cubicBezTo>
                    <a:pt x="2616" y="3781"/>
                    <a:pt x="2616" y="3560"/>
                    <a:pt x="2773" y="3434"/>
                  </a:cubicBezTo>
                  <a:cubicBezTo>
                    <a:pt x="2868" y="3355"/>
                    <a:pt x="2970" y="3316"/>
                    <a:pt x="3065" y="3316"/>
                  </a:cubicBezTo>
                  <a:cubicBezTo>
                    <a:pt x="3159" y="3316"/>
                    <a:pt x="3246" y="3355"/>
                    <a:pt x="3309" y="3434"/>
                  </a:cubicBezTo>
                  <a:cubicBezTo>
                    <a:pt x="3529" y="3655"/>
                    <a:pt x="3813" y="3765"/>
                    <a:pt x="4096" y="3765"/>
                  </a:cubicBezTo>
                  <a:cubicBezTo>
                    <a:pt x="4380" y="3765"/>
                    <a:pt x="4663" y="3655"/>
                    <a:pt x="4884" y="3434"/>
                  </a:cubicBezTo>
                  <a:cubicBezTo>
                    <a:pt x="4963" y="3355"/>
                    <a:pt x="5065" y="3316"/>
                    <a:pt x="5160" y="3316"/>
                  </a:cubicBezTo>
                  <a:close/>
                  <a:moveTo>
                    <a:pt x="1" y="0"/>
                  </a:moveTo>
                  <a:lnTo>
                    <a:pt x="1" y="2615"/>
                  </a:lnTo>
                  <a:cubicBezTo>
                    <a:pt x="1" y="4852"/>
                    <a:pt x="1859" y="6742"/>
                    <a:pt x="4096" y="6742"/>
                  </a:cubicBezTo>
                  <a:cubicBezTo>
                    <a:pt x="6333" y="6742"/>
                    <a:pt x="8192" y="4883"/>
                    <a:pt x="8192" y="2615"/>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86"/>
            <p:cNvSpPr/>
            <p:nvPr/>
          </p:nvSpPr>
          <p:spPr>
            <a:xfrm>
              <a:off x="-55967525" y="3591025"/>
              <a:ext cx="297750" cy="131700"/>
            </a:xfrm>
            <a:custGeom>
              <a:avLst/>
              <a:gdLst/>
              <a:ahLst/>
              <a:cxnLst/>
              <a:rect l="l" t="t" r="r" b="b"/>
              <a:pathLst>
                <a:path w="11910" h="5268" extrusionOk="0">
                  <a:moveTo>
                    <a:pt x="4810" y="0"/>
                  </a:moveTo>
                  <a:cubicBezTo>
                    <a:pt x="4730" y="0"/>
                    <a:pt x="4650" y="2"/>
                    <a:pt x="4569" y="6"/>
                  </a:cubicBezTo>
                  <a:cubicBezTo>
                    <a:pt x="1954" y="163"/>
                    <a:pt x="1" y="2463"/>
                    <a:pt x="1" y="5047"/>
                  </a:cubicBezTo>
                  <a:cubicBezTo>
                    <a:pt x="1" y="5173"/>
                    <a:pt x="64" y="5267"/>
                    <a:pt x="190" y="5267"/>
                  </a:cubicBezTo>
                  <a:lnTo>
                    <a:pt x="2994" y="5267"/>
                  </a:lnTo>
                  <a:lnTo>
                    <a:pt x="2994" y="4920"/>
                  </a:lnTo>
                  <a:cubicBezTo>
                    <a:pt x="2994" y="4259"/>
                    <a:pt x="3498" y="3818"/>
                    <a:pt x="4096" y="3818"/>
                  </a:cubicBezTo>
                  <a:lnTo>
                    <a:pt x="5577" y="3818"/>
                  </a:lnTo>
                  <a:cubicBezTo>
                    <a:pt x="6207" y="3818"/>
                    <a:pt x="6680" y="4322"/>
                    <a:pt x="6680" y="4920"/>
                  </a:cubicBezTo>
                  <a:lnTo>
                    <a:pt x="6680" y="5267"/>
                  </a:lnTo>
                  <a:lnTo>
                    <a:pt x="11563" y="5267"/>
                  </a:lnTo>
                  <a:cubicBezTo>
                    <a:pt x="11752" y="5267"/>
                    <a:pt x="11909" y="5110"/>
                    <a:pt x="11909" y="4920"/>
                  </a:cubicBezTo>
                  <a:cubicBezTo>
                    <a:pt x="11909" y="4637"/>
                    <a:pt x="11752" y="4479"/>
                    <a:pt x="11563" y="4479"/>
                  </a:cubicBezTo>
                  <a:lnTo>
                    <a:pt x="9673" y="4479"/>
                  </a:lnTo>
                  <a:cubicBezTo>
                    <a:pt x="9489" y="1943"/>
                    <a:pt x="7380" y="0"/>
                    <a:pt x="48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86"/>
            <p:cNvSpPr/>
            <p:nvPr/>
          </p:nvSpPr>
          <p:spPr>
            <a:xfrm>
              <a:off x="-55875375" y="3703000"/>
              <a:ext cx="55950" cy="17350"/>
            </a:xfrm>
            <a:custGeom>
              <a:avLst/>
              <a:gdLst/>
              <a:ahLst/>
              <a:cxnLst/>
              <a:rect l="l" t="t" r="r" b="b"/>
              <a:pathLst>
                <a:path w="2238" h="694" extrusionOk="0">
                  <a:moveTo>
                    <a:pt x="347" y="0"/>
                  </a:moveTo>
                  <a:cubicBezTo>
                    <a:pt x="158" y="0"/>
                    <a:pt x="1" y="158"/>
                    <a:pt x="1" y="347"/>
                  </a:cubicBezTo>
                  <a:lnTo>
                    <a:pt x="1" y="694"/>
                  </a:lnTo>
                  <a:lnTo>
                    <a:pt x="2238" y="694"/>
                  </a:lnTo>
                  <a:lnTo>
                    <a:pt x="2238" y="347"/>
                  </a:lnTo>
                  <a:cubicBezTo>
                    <a:pt x="2238" y="158"/>
                    <a:pt x="2080" y="0"/>
                    <a:pt x="18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86"/>
            <p:cNvSpPr/>
            <p:nvPr/>
          </p:nvSpPr>
          <p:spPr>
            <a:xfrm>
              <a:off x="-55987225" y="3746325"/>
              <a:ext cx="18150" cy="63825"/>
            </a:xfrm>
            <a:custGeom>
              <a:avLst/>
              <a:gdLst/>
              <a:ahLst/>
              <a:cxnLst/>
              <a:rect l="l" t="t" r="r" b="b"/>
              <a:pathLst>
                <a:path w="726" h="2553" extrusionOk="0">
                  <a:moveTo>
                    <a:pt x="726" y="0"/>
                  </a:moveTo>
                  <a:cubicBezTo>
                    <a:pt x="253" y="221"/>
                    <a:pt x="1" y="693"/>
                    <a:pt x="1" y="1260"/>
                  </a:cubicBezTo>
                  <a:cubicBezTo>
                    <a:pt x="1" y="1796"/>
                    <a:pt x="316" y="2269"/>
                    <a:pt x="726" y="2552"/>
                  </a:cubicBezTo>
                  <a:lnTo>
                    <a:pt x="7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86"/>
            <p:cNvSpPr/>
            <p:nvPr/>
          </p:nvSpPr>
          <p:spPr>
            <a:xfrm>
              <a:off x="-55725725"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14" name="Google Shape;7914;p86"/>
          <p:cNvGrpSpPr/>
          <p:nvPr/>
        </p:nvGrpSpPr>
        <p:grpSpPr>
          <a:xfrm>
            <a:off x="7071665" y="2273605"/>
            <a:ext cx="358999" cy="358999"/>
            <a:chOff x="-55988800" y="3982600"/>
            <a:chExt cx="319025" cy="319025"/>
          </a:xfrm>
        </p:grpSpPr>
        <p:sp>
          <p:nvSpPr>
            <p:cNvPr id="7915" name="Google Shape;7915;p86"/>
            <p:cNvSpPr/>
            <p:nvPr/>
          </p:nvSpPr>
          <p:spPr>
            <a:xfrm>
              <a:off x="-55791875" y="3982600"/>
              <a:ext cx="102400" cy="102425"/>
            </a:xfrm>
            <a:custGeom>
              <a:avLst/>
              <a:gdLst/>
              <a:ahLst/>
              <a:cxnLst/>
              <a:rect l="l" t="t" r="r" b="b"/>
              <a:pathLst>
                <a:path w="4096" h="4097" extrusionOk="0">
                  <a:moveTo>
                    <a:pt x="1859" y="1"/>
                  </a:moveTo>
                  <a:cubicBezTo>
                    <a:pt x="1071" y="1"/>
                    <a:pt x="410" y="379"/>
                    <a:pt x="0" y="977"/>
                  </a:cubicBezTo>
                  <a:cubicBezTo>
                    <a:pt x="1512" y="1450"/>
                    <a:pt x="2647" y="2647"/>
                    <a:pt x="3119" y="4096"/>
                  </a:cubicBezTo>
                  <a:cubicBezTo>
                    <a:pt x="3718" y="3687"/>
                    <a:pt x="4096" y="3025"/>
                    <a:pt x="4096" y="2237"/>
                  </a:cubicBezTo>
                  <a:cubicBezTo>
                    <a:pt x="4096" y="1009"/>
                    <a:pt x="3119"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86"/>
            <p:cNvSpPr/>
            <p:nvPr/>
          </p:nvSpPr>
          <p:spPr>
            <a:xfrm>
              <a:off x="-55969100" y="3982600"/>
              <a:ext cx="102400" cy="102425"/>
            </a:xfrm>
            <a:custGeom>
              <a:avLst/>
              <a:gdLst/>
              <a:ahLst/>
              <a:cxnLst/>
              <a:rect l="l" t="t" r="r" b="b"/>
              <a:pathLst>
                <a:path w="4096" h="4097" extrusionOk="0">
                  <a:moveTo>
                    <a:pt x="2269" y="1"/>
                  </a:moveTo>
                  <a:cubicBezTo>
                    <a:pt x="1040" y="1"/>
                    <a:pt x="1" y="977"/>
                    <a:pt x="1" y="2237"/>
                  </a:cubicBezTo>
                  <a:cubicBezTo>
                    <a:pt x="1" y="2994"/>
                    <a:pt x="410" y="3687"/>
                    <a:pt x="1009" y="4096"/>
                  </a:cubicBezTo>
                  <a:cubicBezTo>
                    <a:pt x="1481" y="2647"/>
                    <a:pt x="2647" y="1450"/>
                    <a:pt x="4096" y="977"/>
                  </a:cubicBezTo>
                  <a:cubicBezTo>
                    <a:pt x="3718" y="379"/>
                    <a:pt x="3057" y="1"/>
                    <a:pt x="22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86"/>
            <p:cNvSpPr/>
            <p:nvPr/>
          </p:nvSpPr>
          <p:spPr>
            <a:xfrm>
              <a:off x="-55819450" y="4021200"/>
              <a:ext cx="92950" cy="92175"/>
            </a:xfrm>
            <a:custGeom>
              <a:avLst/>
              <a:gdLst/>
              <a:ahLst/>
              <a:cxnLst/>
              <a:rect l="l" t="t" r="r" b="b"/>
              <a:pathLst>
                <a:path w="3718" h="3687" extrusionOk="0">
                  <a:moveTo>
                    <a:pt x="32" y="0"/>
                  </a:moveTo>
                  <a:lnTo>
                    <a:pt x="32" y="1103"/>
                  </a:lnTo>
                  <a:cubicBezTo>
                    <a:pt x="1" y="2521"/>
                    <a:pt x="1198" y="3686"/>
                    <a:pt x="2615" y="3686"/>
                  </a:cubicBezTo>
                  <a:lnTo>
                    <a:pt x="3718" y="3686"/>
                  </a:lnTo>
                  <a:cubicBezTo>
                    <a:pt x="3529" y="1733"/>
                    <a:pt x="1985" y="158"/>
                    <a:pt x="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86"/>
            <p:cNvSpPr/>
            <p:nvPr/>
          </p:nvSpPr>
          <p:spPr>
            <a:xfrm>
              <a:off x="-55930500" y="4021200"/>
              <a:ext cx="92950" cy="92175"/>
            </a:xfrm>
            <a:custGeom>
              <a:avLst/>
              <a:gdLst/>
              <a:ahLst/>
              <a:cxnLst/>
              <a:rect l="l" t="t" r="r" b="b"/>
              <a:pathLst>
                <a:path w="3718" h="3687" extrusionOk="0">
                  <a:moveTo>
                    <a:pt x="3718" y="0"/>
                  </a:moveTo>
                  <a:cubicBezTo>
                    <a:pt x="1733" y="158"/>
                    <a:pt x="158" y="1733"/>
                    <a:pt x="0" y="3686"/>
                  </a:cubicBezTo>
                  <a:lnTo>
                    <a:pt x="1103" y="3686"/>
                  </a:lnTo>
                  <a:cubicBezTo>
                    <a:pt x="2552" y="3686"/>
                    <a:pt x="3718" y="2521"/>
                    <a:pt x="3718" y="1103"/>
                  </a:cubicBezTo>
                  <a:lnTo>
                    <a:pt x="37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86"/>
            <p:cNvSpPr/>
            <p:nvPr/>
          </p:nvSpPr>
          <p:spPr>
            <a:xfrm>
              <a:off x="-55988800" y="4086575"/>
              <a:ext cx="319025" cy="215050"/>
            </a:xfrm>
            <a:custGeom>
              <a:avLst/>
              <a:gdLst/>
              <a:ahLst/>
              <a:cxnLst/>
              <a:rect l="l" t="t" r="r" b="b"/>
              <a:pathLst>
                <a:path w="12761" h="8602" extrusionOk="0">
                  <a:moveTo>
                    <a:pt x="4884" y="2584"/>
                  </a:moveTo>
                  <a:cubicBezTo>
                    <a:pt x="5105" y="2584"/>
                    <a:pt x="5262" y="2741"/>
                    <a:pt x="5262" y="2930"/>
                  </a:cubicBezTo>
                  <a:cubicBezTo>
                    <a:pt x="5262" y="3119"/>
                    <a:pt x="5105" y="3277"/>
                    <a:pt x="4884" y="3277"/>
                  </a:cubicBezTo>
                  <a:cubicBezTo>
                    <a:pt x="4695" y="3277"/>
                    <a:pt x="4538" y="3151"/>
                    <a:pt x="4538" y="2930"/>
                  </a:cubicBezTo>
                  <a:cubicBezTo>
                    <a:pt x="4538" y="2741"/>
                    <a:pt x="4695" y="2584"/>
                    <a:pt x="4884" y="2584"/>
                  </a:cubicBezTo>
                  <a:close/>
                  <a:moveTo>
                    <a:pt x="7877" y="2615"/>
                  </a:moveTo>
                  <a:cubicBezTo>
                    <a:pt x="8098" y="2615"/>
                    <a:pt x="8255" y="2773"/>
                    <a:pt x="8255" y="2962"/>
                  </a:cubicBezTo>
                  <a:cubicBezTo>
                    <a:pt x="8287" y="3151"/>
                    <a:pt x="8129" y="3308"/>
                    <a:pt x="7877" y="3308"/>
                  </a:cubicBezTo>
                  <a:cubicBezTo>
                    <a:pt x="7688" y="3308"/>
                    <a:pt x="7531" y="3151"/>
                    <a:pt x="7531" y="2962"/>
                  </a:cubicBezTo>
                  <a:cubicBezTo>
                    <a:pt x="7531" y="2773"/>
                    <a:pt x="7688" y="2615"/>
                    <a:pt x="7877" y="2615"/>
                  </a:cubicBezTo>
                  <a:close/>
                  <a:moveTo>
                    <a:pt x="1104" y="4222"/>
                  </a:moveTo>
                  <a:cubicBezTo>
                    <a:pt x="1387" y="4568"/>
                    <a:pt x="1828" y="4820"/>
                    <a:pt x="2332" y="4820"/>
                  </a:cubicBezTo>
                  <a:cubicBezTo>
                    <a:pt x="2301" y="5199"/>
                    <a:pt x="1954" y="5577"/>
                    <a:pt x="1545" y="5577"/>
                  </a:cubicBezTo>
                  <a:cubicBezTo>
                    <a:pt x="1167" y="5577"/>
                    <a:pt x="789" y="5199"/>
                    <a:pt x="789" y="4820"/>
                  </a:cubicBezTo>
                  <a:cubicBezTo>
                    <a:pt x="789" y="4568"/>
                    <a:pt x="915" y="4348"/>
                    <a:pt x="1104" y="4222"/>
                  </a:cubicBezTo>
                  <a:close/>
                  <a:moveTo>
                    <a:pt x="11721" y="4222"/>
                  </a:moveTo>
                  <a:cubicBezTo>
                    <a:pt x="11910" y="4348"/>
                    <a:pt x="12036" y="4568"/>
                    <a:pt x="12036" y="4820"/>
                  </a:cubicBezTo>
                  <a:cubicBezTo>
                    <a:pt x="12036" y="5199"/>
                    <a:pt x="11721" y="5577"/>
                    <a:pt x="11280" y="5577"/>
                  </a:cubicBezTo>
                  <a:cubicBezTo>
                    <a:pt x="10870" y="5577"/>
                    <a:pt x="10492" y="5199"/>
                    <a:pt x="10492" y="4820"/>
                  </a:cubicBezTo>
                  <a:cubicBezTo>
                    <a:pt x="10965" y="4820"/>
                    <a:pt x="11437" y="4568"/>
                    <a:pt x="11721" y="4222"/>
                  </a:cubicBezTo>
                  <a:close/>
                  <a:moveTo>
                    <a:pt x="7460" y="5143"/>
                  </a:moveTo>
                  <a:cubicBezTo>
                    <a:pt x="7554" y="5143"/>
                    <a:pt x="7641" y="5183"/>
                    <a:pt x="7688" y="5262"/>
                  </a:cubicBezTo>
                  <a:cubicBezTo>
                    <a:pt x="7877" y="5356"/>
                    <a:pt x="7877" y="5608"/>
                    <a:pt x="7720" y="5766"/>
                  </a:cubicBezTo>
                  <a:cubicBezTo>
                    <a:pt x="7373" y="6112"/>
                    <a:pt x="6901" y="6301"/>
                    <a:pt x="6396" y="6301"/>
                  </a:cubicBezTo>
                  <a:cubicBezTo>
                    <a:pt x="5892" y="6301"/>
                    <a:pt x="5420" y="6112"/>
                    <a:pt x="5105" y="5766"/>
                  </a:cubicBezTo>
                  <a:cubicBezTo>
                    <a:pt x="4947" y="5608"/>
                    <a:pt x="4947" y="5356"/>
                    <a:pt x="5105" y="5262"/>
                  </a:cubicBezTo>
                  <a:cubicBezTo>
                    <a:pt x="5184" y="5183"/>
                    <a:pt x="5278" y="5143"/>
                    <a:pt x="5369" y="5143"/>
                  </a:cubicBezTo>
                  <a:cubicBezTo>
                    <a:pt x="5459" y="5143"/>
                    <a:pt x="5546" y="5183"/>
                    <a:pt x="5609" y="5262"/>
                  </a:cubicBezTo>
                  <a:cubicBezTo>
                    <a:pt x="5829" y="5466"/>
                    <a:pt x="6113" y="5569"/>
                    <a:pt x="6396" y="5569"/>
                  </a:cubicBezTo>
                  <a:cubicBezTo>
                    <a:pt x="6680" y="5569"/>
                    <a:pt x="6964" y="5466"/>
                    <a:pt x="7184" y="5262"/>
                  </a:cubicBezTo>
                  <a:cubicBezTo>
                    <a:pt x="7263" y="5183"/>
                    <a:pt x="7365" y="5143"/>
                    <a:pt x="7460" y="5143"/>
                  </a:cubicBezTo>
                  <a:close/>
                  <a:moveTo>
                    <a:pt x="6396" y="0"/>
                  </a:moveTo>
                  <a:cubicBezTo>
                    <a:pt x="5829" y="1071"/>
                    <a:pt x="4695" y="1828"/>
                    <a:pt x="3403" y="1828"/>
                  </a:cubicBezTo>
                  <a:lnTo>
                    <a:pt x="2301" y="1828"/>
                  </a:lnTo>
                  <a:cubicBezTo>
                    <a:pt x="1482" y="1828"/>
                    <a:pt x="757" y="2489"/>
                    <a:pt x="757" y="3308"/>
                  </a:cubicBezTo>
                  <a:lnTo>
                    <a:pt x="757" y="3529"/>
                  </a:lnTo>
                  <a:cubicBezTo>
                    <a:pt x="284" y="3781"/>
                    <a:pt x="1" y="4253"/>
                    <a:pt x="1" y="4820"/>
                  </a:cubicBezTo>
                  <a:cubicBezTo>
                    <a:pt x="1" y="5640"/>
                    <a:pt x="694" y="6301"/>
                    <a:pt x="1513" y="6301"/>
                  </a:cubicBezTo>
                  <a:cubicBezTo>
                    <a:pt x="1891" y="6301"/>
                    <a:pt x="2301" y="6144"/>
                    <a:pt x="2521" y="5923"/>
                  </a:cubicBezTo>
                  <a:cubicBezTo>
                    <a:pt x="3120" y="7467"/>
                    <a:pt x="4632" y="8601"/>
                    <a:pt x="6365" y="8601"/>
                  </a:cubicBezTo>
                  <a:cubicBezTo>
                    <a:pt x="8098" y="8601"/>
                    <a:pt x="9578" y="7467"/>
                    <a:pt x="10177" y="5923"/>
                  </a:cubicBezTo>
                  <a:cubicBezTo>
                    <a:pt x="10461" y="6144"/>
                    <a:pt x="10807" y="6301"/>
                    <a:pt x="11185" y="6301"/>
                  </a:cubicBezTo>
                  <a:cubicBezTo>
                    <a:pt x="12036" y="6301"/>
                    <a:pt x="12697" y="5640"/>
                    <a:pt x="12697" y="4820"/>
                  </a:cubicBezTo>
                  <a:cubicBezTo>
                    <a:pt x="12760" y="4253"/>
                    <a:pt x="12445" y="3749"/>
                    <a:pt x="12036" y="3529"/>
                  </a:cubicBezTo>
                  <a:lnTo>
                    <a:pt x="12036" y="3308"/>
                  </a:lnTo>
                  <a:cubicBezTo>
                    <a:pt x="12036" y="2489"/>
                    <a:pt x="11311" y="1828"/>
                    <a:pt x="10492" y="1828"/>
                  </a:cubicBezTo>
                  <a:lnTo>
                    <a:pt x="9389" y="1828"/>
                  </a:lnTo>
                  <a:cubicBezTo>
                    <a:pt x="8098" y="1828"/>
                    <a:pt x="6932" y="1071"/>
                    <a:pt x="6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0" name="Google Shape;7920;p86"/>
          <p:cNvGrpSpPr/>
          <p:nvPr/>
        </p:nvGrpSpPr>
        <p:grpSpPr>
          <a:xfrm>
            <a:off x="5730184" y="2731562"/>
            <a:ext cx="356326" cy="358971"/>
            <a:chOff x="-54026025" y="3192625"/>
            <a:chExt cx="316650" cy="319000"/>
          </a:xfrm>
        </p:grpSpPr>
        <p:sp>
          <p:nvSpPr>
            <p:cNvPr id="7921" name="Google Shape;7921;p86"/>
            <p:cNvSpPr/>
            <p:nvPr/>
          </p:nvSpPr>
          <p:spPr>
            <a:xfrm>
              <a:off x="-54026025" y="3312350"/>
              <a:ext cx="18125" cy="63800"/>
            </a:xfrm>
            <a:custGeom>
              <a:avLst/>
              <a:gdLst/>
              <a:ahLst/>
              <a:cxnLst/>
              <a:rect l="l" t="t" r="r" b="b"/>
              <a:pathLst>
                <a:path w="725" h="2552" extrusionOk="0">
                  <a:moveTo>
                    <a:pt x="725" y="0"/>
                  </a:moveTo>
                  <a:cubicBezTo>
                    <a:pt x="315" y="189"/>
                    <a:pt x="0" y="693"/>
                    <a:pt x="0" y="1260"/>
                  </a:cubicBezTo>
                  <a:cubicBezTo>
                    <a:pt x="0" y="1796"/>
                    <a:pt x="315" y="2268"/>
                    <a:pt x="725" y="2552"/>
                  </a:cubicBezTo>
                  <a:lnTo>
                    <a:pt x="725" y="158"/>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86"/>
            <p:cNvSpPr/>
            <p:nvPr/>
          </p:nvSpPr>
          <p:spPr>
            <a:xfrm>
              <a:off x="-53890550" y="3192625"/>
              <a:ext cx="125250" cy="56725"/>
            </a:xfrm>
            <a:custGeom>
              <a:avLst/>
              <a:gdLst/>
              <a:ahLst/>
              <a:cxnLst/>
              <a:rect l="l" t="t" r="r" b="b"/>
              <a:pathLst>
                <a:path w="5010" h="2269" extrusionOk="0">
                  <a:moveTo>
                    <a:pt x="914" y="0"/>
                  </a:moveTo>
                  <a:cubicBezTo>
                    <a:pt x="599" y="0"/>
                    <a:pt x="315" y="63"/>
                    <a:pt x="0" y="95"/>
                  </a:cubicBezTo>
                  <a:cubicBezTo>
                    <a:pt x="158" y="536"/>
                    <a:pt x="441" y="914"/>
                    <a:pt x="756" y="1260"/>
                  </a:cubicBezTo>
                  <a:cubicBezTo>
                    <a:pt x="1418" y="1891"/>
                    <a:pt x="2237" y="2269"/>
                    <a:pt x="3151" y="2269"/>
                  </a:cubicBezTo>
                  <a:lnTo>
                    <a:pt x="5009" y="2269"/>
                  </a:lnTo>
                  <a:cubicBezTo>
                    <a:pt x="4127" y="914"/>
                    <a:pt x="2647" y="0"/>
                    <a:pt x="9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86"/>
            <p:cNvSpPr/>
            <p:nvPr/>
          </p:nvSpPr>
          <p:spPr>
            <a:xfrm>
              <a:off x="-53839375" y="3306025"/>
              <a:ext cx="55175" cy="55175"/>
            </a:xfrm>
            <a:custGeom>
              <a:avLst/>
              <a:gdLst/>
              <a:ahLst/>
              <a:cxnLst/>
              <a:rect l="l" t="t" r="r" b="b"/>
              <a:pathLst>
                <a:path w="2207" h="2207" extrusionOk="0">
                  <a:moveTo>
                    <a:pt x="1104" y="1"/>
                  </a:moveTo>
                  <a:cubicBezTo>
                    <a:pt x="505" y="1"/>
                    <a:pt x="1" y="505"/>
                    <a:pt x="1" y="1104"/>
                  </a:cubicBezTo>
                  <a:cubicBezTo>
                    <a:pt x="1" y="1702"/>
                    <a:pt x="505" y="2206"/>
                    <a:pt x="1104" y="2206"/>
                  </a:cubicBezTo>
                  <a:cubicBezTo>
                    <a:pt x="1734" y="2206"/>
                    <a:pt x="2206" y="1702"/>
                    <a:pt x="2206" y="1104"/>
                  </a:cubicBezTo>
                  <a:cubicBezTo>
                    <a:pt x="2206" y="505"/>
                    <a:pt x="1734"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86"/>
            <p:cNvSpPr/>
            <p:nvPr/>
          </p:nvSpPr>
          <p:spPr>
            <a:xfrm>
              <a:off x="-53950425" y="3306025"/>
              <a:ext cx="55150" cy="55175"/>
            </a:xfrm>
            <a:custGeom>
              <a:avLst/>
              <a:gdLst/>
              <a:ahLst/>
              <a:cxnLst/>
              <a:rect l="l" t="t" r="r" b="b"/>
              <a:pathLst>
                <a:path w="2206" h="2207" extrusionOk="0">
                  <a:moveTo>
                    <a:pt x="1103" y="1"/>
                  </a:moveTo>
                  <a:cubicBezTo>
                    <a:pt x="505" y="1"/>
                    <a:pt x="1" y="505"/>
                    <a:pt x="1" y="1104"/>
                  </a:cubicBezTo>
                  <a:cubicBezTo>
                    <a:pt x="1" y="1702"/>
                    <a:pt x="505" y="2206"/>
                    <a:pt x="1103" y="2206"/>
                  </a:cubicBezTo>
                  <a:cubicBezTo>
                    <a:pt x="1702" y="2206"/>
                    <a:pt x="2206" y="1702"/>
                    <a:pt x="2206" y="1104"/>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86"/>
            <p:cNvSpPr/>
            <p:nvPr/>
          </p:nvSpPr>
          <p:spPr>
            <a:xfrm>
              <a:off x="-53985075" y="3400950"/>
              <a:ext cx="236300" cy="110675"/>
            </a:xfrm>
            <a:custGeom>
              <a:avLst/>
              <a:gdLst/>
              <a:ahLst/>
              <a:cxnLst/>
              <a:rect l="l" t="t" r="r" b="b"/>
              <a:pathLst>
                <a:path w="9452" h="4427" extrusionOk="0">
                  <a:moveTo>
                    <a:pt x="5790" y="969"/>
                  </a:moveTo>
                  <a:cubicBezTo>
                    <a:pt x="5884" y="969"/>
                    <a:pt x="5971" y="1008"/>
                    <a:pt x="6018" y="1087"/>
                  </a:cubicBezTo>
                  <a:cubicBezTo>
                    <a:pt x="6176" y="1245"/>
                    <a:pt x="6176" y="1497"/>
                    <a:pt x="6018" y="1591"/>
                  </a:cubicBezTo>
                  <a:cubicBezTo>
                    <a:pt x="5671" y="1969"/>
                    <a:pt x="5199" y="2158"/>
                    <a:pt x="4726" y="2158"/>
                  </a:cubicBezTo>
                  <a:cubicBezTo>
                    <a:pt x="4254" y="2158"/>
                    <a:pt x="3750" y="1969"/>
                    <a:pt x="3435" y="1591"/>
                  </a:cubicBezTo>
                  <a:cubicBezTo>
                    <a:pt x="3277" y="1434"/>
                    <a:pt x="3277" y="1213"/>
                    <a:pt x="3435" y="1087"/>
                  </a:cubicBezTo>
                  <a:cubicBezTo>
                    <a:pt x="3513" y="1008"/>
                    <a:pt x="3608" y="969"/>
                    <a:pt x="3698" y="969"/>
                  </a:cubicBezTo>
                  <a:cubicBezTo>
                    <a:pt x="3789" y="969"/>
                    <a:pt x="3876" y="1008"/>
                    <a:pt x="3939" y="1087"/>
                  </a:cubicBezTo>
                  <a:cubicBezTo>
                    <a:pt x="4159" y="1308"/>
                    <a:pt x="4443" y="1418"/>
                    <a:pt x="4726" y="1418"/>
                  </a:cubicBezTo>
                  <a:cubicBezTo>
                    <a:pt x="5010" y="1418"/>
                    <a:pt x="5293" y="1308"/>
                    <a:pt x="5514" y="1087"/>
                  </a:cubicBezTo>
                  <a:cubicBezTo>
                    <a:pt x="5593" y="1008"/>
                    <a:pt x="5695" y="969"/>
                    <a:pt x="5790" y="969"/>
                  </a:cubicBezTo>
                  <a:close/>
                  <a:moveTo>
                    <a:pt x="4711" y="0"/>
                  </a:moveTo>
                  <a:cubicBezTo>
                    <a:pt x="4002" y="0"/>
                    <a:pt x="3293" y="205"/>
                    <a:pt x="2678" y="615"/>
                  </a:cubicBezTo>
                  <a:cubicBezTo>
                    <a:pt x="2615" y="646"/>
                    <a:pt x="2552" y="709"/>
                    <a:pt x="2489" y="709"/>
                  </a:cubicBezTo>
                  <a:lnTo>
                    <a:pt x="1" y="709"/>
                  </a:lnTo>
                  <a:cubicBezTo>
                    <a:pt x="505" y="2820"/>
                    <a:pt x="2458" y="4427"/>
                    <a:pt x="4726" y="4427"/>
                  </a:cubicBezTo>
                  <a:cubicBezTo>
                    <a:pt x="7026" y="4427"/>
                    <a:pt x="8948" y="2820"/>
                    <a:pt x="9452" y="709"/>
                  </a:cubicBezTo>
                  <a:lnTo>
                    <a:pt x="6963" y="709"/>
                  </a:lnTo>
                  <a:cubicBezTo>
                    <a:pt x="6869" y="646"/>
                    <a:pt x="6774" y="646"/>
                    <a:pt x="6743" y="615"/>
                  </a:cubicBezTo>
                  <a:cubicBezTo>
                    <a:pt x="6128" y="205"/>
                    <a:pt x="5419" y="0"/>
                    <a:pt x="4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86"/>
            <p:cNvSpPr/>
            <p:nvPr/>
          </p:nvSpPr>
          <p:spPr>
            <a:xfrm>
              <a:off x="-53986650" y="3342275"/>
              <a:ext cx="241025" cy="55150"/>
            </a:xfrm>
            <a:custGeom>
              <a:avLst/>
              <a:gdLst/>
              <a:ahLst/>
              <a:cxnLst/>
              <a:rect l="l" t="t" r="r" b="b"/>
              <a:pathLst>
                <a:path w="9641" h="2206" extrusionOk="0">
                  <a:moveTo>
                    <a:pt x="1" y="0"/>
                  </a:moveTo>
                  <a:lnTo>
                    <a:pt x="1" y="1859"/>
                  </a:lnTo>
                  <a:lnTo>
                    <a:pt x="1" y="2206"/>
                  </a:lnTo>
                  <a:lnTo>
                    <a:pt x="2458" y="2206"/>
                  </a:lnTo>
                  <a:cubicBezTo>
                    <a:pt x="3198" y="1749"/>
                    <a:pt x="4017" y="1520"/>
                    <a:pt x="4829" y="1520"/>
                  </a:cubicBezTo>
                  <a:cubicBezTo>
                    <a:pt x="5640" y="1520"/>
                    <a:pt x="6443" y="1749"/>
                    <a:pt x="7152" y="2206"/>
                  </a:cubicBezTo>
                  <a:lnTo>
                    <a:pt x="9641" y="2206"/>
                  </a:lnTo>
                  <a:lnTo>
                    <a:pt x="9641" y="1859"/>
                  </a:lnTo>
                  <a:lnTo>
                    <a:pt x="9641" y="0"/>
                  </a:lnTo>
                  <a:lnTo>
                    <a:pt x="8853" y="0"/>
                  </a:lnTo>
                  <a:cubicBezTo>
                    <a:pt x="8696" y="882"/>
                    <a:pt x="7940" y="1512"/>
                    <a:pt x="7026" y="1512"/>
                  </a:cubicBezTo>
                  <a:cubicBezTo>
                    <a:pt x="6144" y="1512"/>
                    <a:pt x="5388" y="882"/>
                    <a:pt x="5230" y="0"/>
                  </a:cubicBezTo>
                  <a:lnTo>
                    <a:pt x="4411" y="0"/>
                  </a:lnTo>
                  <a:cubicBezTo>
                    <a:pt x="4254" y="882"/>
                    <a:pt x="3466" y="1512"/>
                    <a:pt x="2584" y="1512"/>
                  </a:cubicBezTo>
                  <a:cubicBezTo>
                    <a:pt x="1670" y="1512"/>
                    <a:pt x="946" y="882"/>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86"/>
            <p:cNvSpPr/>
            <p:nvPr/>
          </p:nvSpPr>
          <p:spPr>
            <a:xfrm>
              <a:off x="-53989000" y="3199700"/>
              <a:ext cx="241800" cy="123700"/>
            </a:xfrm>
            <a:custGeom>
              <a:avLst/>
              <a:gdLst/>
              <a:ahLst/>
              <a:cxnLst/>
              <a:rect l="l" t="t" r="r" b="b"/>
              <a:pathLst>
                <a:path w="9672" h="4948" extrusionOk="0">
                  <a:moveTo>
                    <a:pt x="3245" y="1"/>
                  </a:moveTo>
                  <a:cubicBezTo>
                    <a:pt x="1355" y="662"/>
                    <a:pt x="0" y="2490"/>
                    <a:pt x="0" y="4601"/>
                  </a:cubicBezTo>
                  <a:lnTo>
                    <a:pt x="0" y="4947"/>
                  </a:lnTo>
                  <a:lnTo>
                    <a:pt x="788" y="4947"/>
                  </a:lnTo>
                  <a:cubicBezTo>
                    <a:pt x="945" y="4096"/>
                    <a:pt x="1701" y="3466"/>
                    <a:pt x="2615" y="3466"/>
                  </a:cubicBezTo>
                  <a:cubicBezTo>
                    <a:pt x="3529" y="3466"/>
                    <a:pt x="4253" y="4096"/>
                    <a:pt x="4411" y="4947"/>
                  </a:cubicBezTo>
                  <a:lnTo>
                    <a:pt x="5261" y="4947"/>
                  </a:lnTo>
                  <a:cubicBezTo>
                    <a:pt x="5419" y="4096"/>
                    <a:pt x="6207" y="3466"/>
                    <a:pt x="7057" y="3466"/>
                  </a:cubicBezTo>
                  <a:cubicBezTo>
                    <a:pt x="7971" y="3466"/>
                    <a:pt x="8727" y="4096"/>
                    <a:pt x="8884" y="4947"/>
                  </a:cubicBezTo>
                  <a:lnTo>
                    <a:pt x="9672" y="4947"/>
                  </a:lnTo>
                  <a:lnTo>
                    <a:pt x="9672" y="4601"/>
                  </a:lnTo>
                  <a:cubicBezTo>
                    <a:pt x="9672" y="3939"/>
                    <a:pt x="9546" y="3309"/>
                    <a:pt x="9262" y="2710"/>
                  </a:cubicBezTo>
                  <a:lnTo>
                    <a:pt x="7089" y="2710"/>
                  </a:lnTo>
                  <a:cubicBezTo>
                    <a:pt x="5986" y="2710"/>
                    <a:pt x="4978" y="2301"/>
                    <a:pt x="4190" y="1513"/>
                  </a:cubicBezTo>
                  <a:cubicBezTo>
                    <a:pt x="3749" y="1072"/>
                    <a:pt x="3434" y="568"/>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86"/>
            <p:cNvSpPr/>
            <p:nvPr/>
          </p:nvSpPr>
          <p:spPr>
            <a:xfrm>
              <a:off x="-53728300" y="3310775"/>
              <a:ext cx="18925" cy="64600"/>
            </a:xfrm>
            <a:custGeom>
              <a:avLst/>
              <a:gdLst/>
              <a:ahLst/>
              <a:cxnLst/>
              <a:rect l="l" t="t" r="r" b="b"/>
              <a:pathLst>
                <a:path w="757" h="2584" extrusionOk="0">
                  <a:moveTo>
                    <a:pt x="0" y="0"/>
                  </a:moveTo>
                  <a:lnTo>
                    <a:pt x="0" y="158"/>
                  </a:lnTo>
                  <a:lnTo>
                    <a:pt x="0" y="2583"/>
                  </a:lnTo>
                  <a:cubicBezTo>
                    <a:pt x="441" y="2300"/>
                    <a:pt x="756" y="1827"/>
                    <a:pt x="756" y="1260"/>
                  </a:cubicBezTo>
                  <a:cubicBezTo>
                    <a:pt x="756" y="756"/>
                    <a:pt x="473"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29" name="Google Shape;7929;p86"/>
          <p:cNvGrpSpPr/>
          <p:nvPr/>
        </p:nvGrpSpPr>
        <p:grpSpPr>
          <a:xfrm>
            <a:off x="5750130" y="3202536"/>
            <a:ext cx="316434" cy="358099"/>
            <a:chOff x="-54007925" y="3584850"/>
            <a:chExt cx="281200" cy="318225"/>
          </a:xfrm>
        </p:grpSpPr>
        <p:sp>
          <p:nvSpPr>
            <p:cNvPr id="7930" name="Google Shape;7930;p86"/>
            <p:cNvSpPr/>
            <p:nvPr/>
          </p:nvSpPr>
          <p:spPr>
            <a:xfrm>
              <a:off x="-53943325" y="3716375"/>
              <a:ext cx="151250" cy="18950"/>
            </a:xfrm>
            <a:custGeom>
              <a:avLst/>
              <a:gdLst/>
              <a:ahLst/>
              <a:cxnLst/>
              <a:rect l="l" t="t" r="r" b="b"/>
              <a:pathLst>
                <a:path w="6050" h="758" extrusionOk="0">
                  <a:moveTo>
                    <a:pt x="0" y="1"/>
                  </a:moveTo>
                  <a:cubicBezTo>
                    <a:pt x="441" y="474"/>
                    <a:pt x="1040" y="757"/>
                    <a:pt x="1702" y="757"/>
                  </a:cubicBezTo>
                  <a:lnTo>
                    <a:pt x="4348" y="757"/>
                  </a:lnTo>
                  <a:cubicBezTo>
                    <a:pt x="5041" y="757"/>
                    <a:pt x="5608" y="474"/>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86"/>
            <p:cNvSpPr/>
            <p:nvPr/>
          </p:nvSpPr>
          <p:spPr>
            <a:xfrm>
              <a:off x="-53970100" y="3679375"/>
              <a:ext cx="205575" cy="18125"/>
            </a:xfrm>
            <a:custGeom>
              <a:avLst/>
              <a:gdLst/>
              <a:ahLst/>
              <a:cxnLst/>
              <a:rect l="l" t="t" r="r" b="b"/>
              <a:pathLst>
                <a:path w="8223" h="725" extrusionOk="0">
                  <a:moveTo>
                    <a:pt x="0" y="0"/>
                  </a:moveTo>
                  <a:lnTo>
                    <a:pt x="0" y="725"/>
                  </a:lnTo>
                  <a:lnTo>
                    <a:pt x="8223" y="725"/>
                  </a:lnTo>
                  <a:lnTo>
                    <a:pt x="822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86"/>
            <p:cNvSpPr/>
            <p:nvPr/>
          </p:nvSpPr>
          <p:spPr>
            <a:xfrm>
              <a:off x="-53970100" y="3715600"/>
              <a:ext cx="204800" cy="187475"/>
            </a:xfrm>
            <a:custGeom>
              <a:avLst/>
              <a:gdLst/>
              <a:ahLst/>
              <a:cxnLst/>
              <a:rect l="l" t="t" r="r" b="b"/>
              <a:pathLst>
                <a:path w="8192" h="7499" extrusionOk="0">
                  <a:moveTo>
                    <a:pt x="2584" y="2300"/>
                  </a:moveTo>
                  <a:cubicBezTo>
                    <a:pt x="2804" y="2300"/>
                    <a:pt x="2962" y="2426"/>
                    <a:pt x="2962" y="2647"/>
                  </a:cubicBezTo>
                  <a:cubicBezTo>
                    <a:pt x="2962" y="2836"/>
                    <a:pt x="2804" y="2993"/>
                    <a:pt x="2584" y="2993"/>
                  </a:cubicBezTo>
                  <a:cubicBezTo>
                    <a:pt x="2395" y="2993"/>
                    <a:pt x="2237" y="2836"/>
                    <a:pt x="2237" y="2647"/>
                  </a:cubicBezTo>
                  <a:cubicBezTo>
                    <a:pt x="2237" y="2426"/>
                    <a:pt x="2395" y="2300"/>
                    <a:pt x="2584" y="2300"/>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91" y="4072"/>
                  </a:moveTo>
                  <a:cubicBezTo>
                    <a:pt x="5285" y="4072"/>
                    <a:pt x="5372" y="4112"/>
                    <a:pt x="5419" y="4191"/>
                  </a:cubicBezTo>
                  <a:cubicBezTo>
                    <a:pt x="5577" y="4348"/>
                    <a:pt x="5577" y="4569"/>
                    <a:pt x="5419" y="4695"/>
                  </a:cubicBezTo>
                  <a:cubicBezTo>
                    <a:pt x="5072" y="5041"/>
                    <a:pt x="4600" y="5230"/>
                    <a:pt x="4127" y="5230"/>
                  </a:cubicBezTo>
                  <a:cubicBezTo>
                    <a:pt x="3655" y="5230"/>
                    <a:pt x="3151" y="5041"/>
                    <a:pt x="2836" y="4695"/>
                  </a:cubicBezTo>
                  <a:cubicBezTo>
                    <a:pt x="2678" y="4537"/>
                    <a:pt x="2678" y="4285"/>
                    <a:pt x="2836" y="4191"/>
                  </a:cubicBezTo>
                  <a:cubicBezTo>
                    <a:pt x="2914" y="4112"/>
                    <a:pt x="3009" y="4072"/>
                    <a:pt x="3099" y="4072"/>
                  </a:cubicBezTo>
                  <a:cubicBezTo>
                    <a:pt x="3190" y="4072"/>
                    <a:pt x="3277" y="4112"/>
                    <a:pt x="3340" y="4191"/>
                  </a:cubicBezTo>
                  <a:cubicBezTo>
                    <a:pt x="3560" y="4395"/>
                    <a:pt x="3844" y="4498"/>
                    <a:pt x="4127" y="4498"/>
                  </a:cubicBezTo>
                  <a:cubicBezTo>
                    <a:pt x="4411" y="4498"/>
                    <a:pt x="4694" y="4395"/>
                    <a:pt x="4915" y="4191"/>
                  </a:cubicBezTo>
                  <a:cubicBezTo>
                    <a:pt x="4994" y="4112"/>
                    <a:pt x="5096" y="4072"/>
                    <a:pt x="5191" y="4072"/>
                  </a:cubicBezTo>
                  <a:close/>
                  <a:moveTo>
                    <a:pt x="0" y="0"/>
                  </a:moveTo>
                  <a:lnTo>
                    <a:pt x="0" y="3340"/>
                  </a:lnTo>
                  <a:cubicBezTo>
                    <a:pt x="0" y="5577"/>
                    <a:pt x="1859" y="7499"/>
                    <a:pt x="4096" y="7499"/>
                  </a:cubicBezTo>
                  <a:cubicBezTo>
                    <a:pt x="6333" y="7499"/>
                    <a:pt x="8191" y="5640"/>
                    <a:pt x="8191" y="3340"/>
                  </a:cubicBezTo>
                  <a:lnTo>
                    <a:pt x="8191" y="0"/>
                  </a:lnTo>
                  <a:lnTo>
                    <a:pt x="8034" y="0"/>
                  </a:lnTo>
                  <a:cubicBezTo>
                    <a:pt x="7467" y="946"/>
                    <a:pt x="6490" y="1513"/>
                    <a:pt x="5419" y="1513"/>
                  </a:cubicBezTo>
                  <a:lnTo>
                    <a:pt x="2804" y="1513"/>
                  </a:lnTo>
                  <a:cubicBezTo>
                    <a:pt x="1701" y="1513"/>
                    <a:pt x="693" y="946"/>
                    <a:pt x="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86"/>
            <p:cNvSpPr/>
            <p:nvPr/>
          </p:nvSpPr>
          <p:spPr>
            <a:xfrm>
              <a:off x="-54007125" y="3584850"/>
              <a:ext cx="278825" cy="74850"/>
            </a:xfrm>
            <a:custGeom>
              <a:avLst/>
              <a:gdLst/>
              <a:ahLst/>
              <a:cxnLst/>
              <a:rect l="l" t="t" r="r" b="b"/>
              <a:pathLst>
                <a:path w="11153" h="2994" extrusionOk="0">
                  <a:moveTo>
                    <a:pt x="5577" y="1"/>
                  </a:moveTo>
                  <a:cubicBezTo>
                    <a:pt x="2867" y="1"/>
                    <a:pt x="0" y="788"/>
                    <a:pt x="0" y="2238"/>
                  </a:cubicBezTo>
                  <a:cubicBezTo>
                    <a:pt x="0" y="2647"/>
                    <a:pt x="315" y="2994"/>
                    <a:pt x="725" y="2994"/>
                  </a:cubicBezTo>
                  <a:lnTo>
                    <a:pt x="10429" y="2994"/>
                  </a:lnTo>
                  <a:cubicBezTo>
                    <a:pt x="10838" y="2994"/>
                    <a:pt x="11153" y="2679"/>
                    <a:pt x="11153" y="2238"/>
                  </a:cubicBezTo>
                  <a:cubicBezTo>
                    <a:pt x="11153" y="788"/>
                    <a:pt x="828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86"/>
            <p:cNvSpPr/>
            <p:nvPr/>
          </p:nvSpPr>
          <p:spPr>
            <a:xfrm>
              <a:off x="-54007925"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86"/>
            <p:cNvSpPr/>
            <p:nvPr/>
          </p:nvSpPr>
          <p:spPr>
            <a:xfrm>
              <a:off x="-53745625" y="3740025"/>
              <a:ext cx="18900" cy="64600"/>
            </a:xfrm>
            <a:custGeom>
              <a:avLst/>
              <a:gdLst/>
              <a:ahLst/>
              <a:cxnLst/>
              <a:rect l="l" t="t" r="r" b="b"/>
              <a:pathLst>
                <a:path w="756" h="2584" extrusionOk="0">
                  <a:moveTo>
                    <a:pt x="0" y="0"/>
                  </a:moveTo>
                  <a:lnTo>
                    <a:pt x="0" y="2584"/>
                  </a:lnTo>
                  <a:cubicBezTo>
                    <a:pt x="441" y="2300"/>
                    <a:pt x="756" y="1827"/>
                    <a:pt x="756" y="1260"/>
                  </a:cubicBezTo>
                  <a:cubicBezTo>
                    <a:pt x="693" y="725"/>
                    <a:pt x="441"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36" name="Google Shape;7936;p86"/>
          <p:cNvGrpSpPr/>
          <p:nvPr/>
        </p:nvGrpSpPr>
        <p:grpSpPr>
          <a:xfrm>
            <a:off x="5750130" y="3664421"/>
            <a:ext cx="316434" cy="358914"/>
            <a:chOff x="-54007925" y="3975575"/>
            <a:chExt cx="281200" cy="318950"/>
          </a:xfrm>
        </p:grpSpPr>
        <p:sp>
          <p:nvSpPr>
            <p:cNvPr id="7937" name="Google Shape;7937;p86"/>
            <p:cNvSpPr/>
            <p:nvPr/>
          </p:nvSpPr>
          <p:spPr>
            <a:xfrm>
              <a:off x="-53988225" y="3975575"/>
              <a:ext cx="244175" cy="142825"/>
            </a:xfrm>
            <a:custGeom>
              <a:avLst/>
              <a:gdLst/>
              <a:ahLst/>
              <a:cxnLst/>
              <a:rect l="l" t="t" r="r" b="b"/>
              <a:pathLst>
                <a:path w="9767" h="5713" extrusionOk="0">
                  <a:moveTo>
                    <a:pt x="5161" y="1329"/>
                  </a:moveTo>
                  <a:cubicBezTo>
                    <a:pt x="5247" y="1329"/>
                    <a:pt x="5333" y="1337"/>
                    <a:pt x="5419" y="1353"/>
                  </a:cubicBezTo>
                  <a:cubicBezTo>
                    <a:pt x="5577" y="1384"/>
                    <a:pt x="5671" y="1416"/>
                    <a:pt x="5797" y="1479"/>
                  </a:cubicBezTo>
                  <a:cubicBezTo>
                    <a:pt x="6617" y="1857"/>
                    <a:pt x="7026" y="2960"/>
                    <a:pt x="6837" y="4220"/>
                  </a:cubicBezTo>
                  <a:cubicBezTo>
                    <a:pt x="6774" y="4409"/>
                    <a:pt x="6617" y="4535"/>
                    <a:pt x="6459" y="4535"/>
                  </a:cubicBezTo>
                  <a:lnTo>
                    <a:pt x="6396" y="4535"/>
                  </a:lnTo>
                  <a:cubicBezTo>
                    <a:pt x="6207" y="4503"/>
                    <a:pt x="6049" y="4283"/>
                    <a:pt x="6081" y="4094"/>
                  </a:cubicBezTo>
                  <a:cubicBezTo>
                    <a:pt x="6239" y="3117"/>
                    <a:pt x="5892" y="2172"/>
                    <a:pt x="5293" y="2046"/>
                  </a:cubicBezTo>
                  <a:cubicBezTo>
                    <a:pt x="5250" y="2037"/>
                    <a:pt x="5205" y="2032"/>
                    <a:pt x="5161" y="2032"/>
                  </a:cubicBezTo>
                  <a:cubicBezTo>
                    <a:pt x="4601" y="2032"/>
                    <a:pt x="4022" y="2752"/>
                    <a:pt x="3876" y="3716"/>
                  </a:cubicBezTo>
                  <a:cubicBezTo>
                    <a:pt x="3847" y="3888"/>
                    <a:pt x="3660" y="4035"/>
                    <a:pt x="3484" y="4035"/>
                  </a:cubicBezTo>
                  <a:cubicBezTo>
                    <a:pt x="3468" y="4035"/>
                    <a:pt x="3451" y="4033"/>
                    <a:pt x="3435" y="4031"/>
                  </a:cubicBezTo>
                  <a:cubicBezTo>
                    <a:pt x="3246" y="3968"/>
                    <a:pt x="3088" y="3779"/>
                    <a:pt x="3120" y="3590"/>
                  </a:cubicBezTo>
                  <a:cubicBezTo>
                    <a:pt x="3351" y="2261"/>
                    <a:pt x="4217" y="1329"/>
                    <a:pt x="5161" y="1329"/>
                  </a:cubicBezTo>
                  <a:close/>
                  <a:moveTo>
                    <a:pt x="6821" y="1"/>
                  </a:moveTo>
                  <a:cubicBezTo>
                    <a:pt x="6045" y="1"/>
                    <a:pt x="5381" y="480"/>
                    <a:pt x="5104" y="1227"/>
                  </a:cubicBezTo>
                  <a:lnTo>
                    <a:pt x="3939" y="1038"/>
                  </a:lnTo>
                  <a:cubicBezTo>
                    <a:pt x="3734" y="998"/>
                    <a:pt x="3530" y="979"/>
                    <a:pt x="3328" y="979"/>
                  </a:cubicBezTo>
                  <a:cubicBezTo>
                    <a:pt x="1759" y="979"/>
                    <a:pt x="343" y="2128"/>
                    <a:pt x="64" y="3747"/>
                  </a:cubicBezTo>
                  <a:cubicBezTo>
                    <a:pt x="1" y="3936"/>
                    <a:pt x="158" y="4125"/>
                    <a:pt x="379" y="4188"/>
                  </a:cubicBezTo>
                  <a:lnTo>
                    <a:pt x="9200" y="5700"/>
                  </a:lnTo>
                  <a:cubicBezTo>
                    <a:pt x="9225" y="5709"/>
                    <a:pt x="9251" y="5713"/>
                    <a:pt x="9276" y="5713"/>
                  </a:cubicBezTo>
                  <a:cubicBezTo>
                    <a:pt x="9437" y="5713"/>
                    <a:pt x="9582" y="5549"/>
                    <a:pt x="9610" y="5385"/>
                  </a:cubicBezTo>
                  <a:cubicBezTo>
                    <a:pt x="9767" y="4535"/>
                    <a:pt x="9578" y="3621"/>
                    <a:pt x="9074" y="2865"/>
                  </a:cubicBezTo>
                  <a:cubicBezTo>
                    <a:pt x="8570" y="2203"/>
                    <a:pt x="7782" y="1731"/>
                    <a:pt x="6900" y="1573"/>
                  </a:cubicBezTo>
                  <a:lnTo>
                    <a:pt x="5892" y="1384"/>
                  </a:lnTo>
                  <a:cubicBezTo>
                    <a:pt x="6090" y="1017"/>
                    <a:pt x="6465" y="776"/>
                    <a:pt x="6882" y="776"/>
                  </a:cubicBezTo>
                  <a:cubicBezTo>
                    <a:pt x="6929" y="776"/>
                    <a:pt x="6978" y="779"/>
                    <a:pt x="7026" y="786"/>
                  </a:cubicBezTo>
                  <a:cubicBezTo>
                    <a:pt x="7042" y="788"/>
                    <a:pt x="7059" y="790"/>
                    <a:pt x="7075" y="790"/>
                  </a:cubicBezTo>
                  <a:cubicBezTo>
                    <a:pt x="7247" y="790"/>
                    <a:pt x="7410" y="643"/>
                    <a:pt x="7467" y="471"/>
                  </a:cubicBezTo>
                  <a:cubicBezTo>
                    <a:pt x="7499" y="282"/>
                    <a:pt x="7341" y="93"/>
                    <a:pt x="7152" y="30"/>
                  </a:cubicBezTo>
                  <a:cubicBezTo>
                    <a:pt x="7040" y="10"/>
                    <a:pt x="6930" y="1"/>
                    <a:pt x="68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86"/>
            <p:cNvSpPr/>
            <p:nvPr/>
          </p:nvSpPr>
          <p:spPr>
            <a:xfrm>
              <a:off x="-53970100" y="4100750"/>
              <a:ext cx="204800" cy="193775"/>
            </a:xfrm>
            <a:custGeom>
              <a:avLst/>
              <a:gdLst/>
              <a:ahLst/>
              <a:cxnLst/>
              <a:rect l="l" t="t" r="r" b="b"/>
              <a:pathLst>
                <a:path w="8192" h="7751" extrusionOk="0">
                  <a:moveTo>
                    <a:pt x="2584" y="1796"/>
                  </a:moveTo>
                  <a:cubicBezTo>
                    <a:pt x="2804" y="1796"/>
                    <a:pt x="2962" y="1954"/>
                    <a:pt x="2962" y="2143"/>
                  </a:cubicBezTo>
                  <a:cubicBezTo>
                    <a:pt x="2962" y="2363"/>
                    <a:pt x="2804" y="2521"/>
                    <a:pt x="2584" y="2521"/>
                  </a:cubicBezTo>
                  <a:cubicBezTo>
                    <a:pt x="2395" y="2521"/>
                    <a:pt x="2237" y="2363"/>
                    <a:pt x="2237" y="2143"/>
                  </a:cubicBezTo>
                  <a:cubicBezTo>
                    <a:pt x="2237" y="1954"/>
                    <a:pt x="2395" y="1796"/>
                    <a:pt x="2584" y="1796"/>
                  </a:cubicBezTo>
                  <a:close/>
                  <a:moveTo>
                    <a:pt x="5577" y="1796"/>
                  </a:moveTo>
                  <a:cubicBezTo>
                    <a:pt x="5797" y="1796"/>
                    <a:pt x="5955" y="1954"/>
                    <a:pt x="5955" y="2143"/>
                  </a:cubicBezTo>
                  <a:cubicBezTo>
                    <a:pt x="5955" y="2363"/>
                    <a:pt x="5797" y="2521"/>
                    <a:pt x="5577" y="2521"/>
                  </a:cubicBezTo>
                  <a:cubicBezTo>
                    <a:pt x="5388" y="2521"/>
                    <a:pt x="5230" y="2363"/>
                    <a:pt x="5230" y="2143"/>
                  </a:cubicBezTo>
                  <a:cubicBezTo>
                    <a:pt x="5230" y="1954"/>
                    <a:pt x="5388" y="1796"/>
                    <a:pt x="5577" y="1796"/>
                  </a:cubicBezTo>
                  <a:close/>
                  <a:moveTo>
                    <a:pt x="5147" y="4324"/>
                  </a:moveTo>
                  <a:cubicBezTo>
                    <a:pt x="5238" y="4324"/>
                    <a:pt x="5324" y="4364"/>
                    <a:pt x="5388" y="4443"/>
                  </a:cubicBezTo>
                  <a:cubicBezTo>
                    <a:pt x="5545" y="4600"/>
                    <a:pt x="5545" y="4852"/>
                    <a:pt x="5388" y="4947"/>
                  </a:cubicBezTo>
                  <a:cubicBezTo>
                    <a:pt x="5041" y="5325"/>
                    <a:pt x="4568" y="5514"/>
                    <a:pt x="4096" y="5514"/>
                  </a:cubicBezTo>
                  <a:cubicBezTo>
                    <a:pt x="3623" y="5514"/>
                    <a:pt x="3119" y="5325"/>
                    <a:pt x="2804" y="4947"/>
                  </a:cubicBezTo>
                  <a:cubicBezTo>
                    <a:pt x="2647" y="4789"/>
                    <a:pt x="2647" y="4569"/>
                    <a:pt x="2804" y="4443"/>
                  </a:cubicBezTo>
                  <a:cubicBezTo>
                    <a:pt x="2883" y="4380"/>
                    <a:pt x="2977" y="4348"/>
                    <a:pt x="3068" y="4348"/>
                  </a:cubicBezTo>
                  <a:cubicBezTo>
                    <a:pt x="3159" y="4348"/>
                    <a:pt x="3245" y="4380"/>
                    <a:pt x="3308" y="4443"/>
                  </a:cubicBezTo>
                  <a:cubicBezTo>
                    <a:pt x="3529" y="4663"/>
                    <a:pt x="3812" y="4773"/>
                    <a:pt x="4096" y="4773"/>
                  </a:cubicBezTo>
                  <a:cubicBezTo>
                    <a:pt x="4379" y="4773"/>
                    <a:pt x="4663" y="4663"/>
                    <a:pt x="4883" y="4443"/>
                  </a:cubicBezTo>
                  <a:cubicBezTo>
                    <a:pt x="4962" y="4364"/>
                    <a:pt x="5057" y="4324"/>
                    <a:pt x="5147" y="4324"/>
                  </a:cubicBezTo>
                  <a:close/>
                  <a:moveTo>
                    <a:pt x="0" y="0"/>
                  </a:moveTo>
                  <a:lnTo>
                    <a:pt x="0" y="3655"/>
                  </a:lnTo>
                  <a:cubicBezTo>
                    <a:pt x="0" y="5892"/>
                    <a:pt x="1859" y="7751"/>
                    <a:pt x="4096" y="7751"/>
                  </a:cubicBezTo>
                  <a:cubicBezTo>
                    <a:pt x="6333" y="7751"/>
                    <a:pt x="8191" y="5892"/>
                    <a:pt x="8191" y="3655"/>
                  </a:cubicBezTo>
                  <a:lnTo>
                    <a:pt x="8191" y="145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86"/>
            <p:cNvSpPr/>
            <p:nvPr/>
          </p:nvSpPr>
          <p:spPr>
            <a:xfrm>
              <a:off x="-53745625" y="4132250"/>
              <a:ext cx="18900" cy="63825"/>
            </a:xfrm>
            <a:custGeom>
              <a:avLst/>
              <a:gdLst/>
              <a:ahLst/>
              <a:cxnLst/>
              <a:rect l="l" t="t" r="r" b="b"/>
              <a:pathLst>
                <a:path w="756" h="2553" extrusionOk="0">
                  <a:moveTo>
                    <a:pt x="0" y="1"/>
                  </a:moveTo>
                  <a:lnTo>
                    <a:pt x="0" y="2552"/>
                  </a:lnTo>
                  <a:cubicBezTo>
                    <a:pt x="441" y="2269"/>
                    <a:pt x="756" y="1796"/>
                    <a:pt x="756" y="1261"/>
                  </a:cubicBezTo>
                  <a:cubicBezTo>
                    <a:pt x="693" y="694"/>
                    <a:pt x="441"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86"/>
            <p:cNvSpPr/>
            <p:nvPr/>
          </p:nvSpPr>
          <p:spPr>
            <a:xfrm>
              <a:off x="-54007925"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1" name="Google Shape;7941;p86"/>
          <p:cNvGrpSpPr/>
          <p:nvPr/>
        </p:nvGrpSpPr>
        <p:grpSpPr>
          <a:xfrm>
            <a:off x="7984996" y="2748891"/>
            <a:ext cx="274770" cy="358492"/>
            <a:chOff x="-52005775" y="3208025"/>
            <a:chExt cx="244175" cy="318575"/>
          </a:xfrm>
        </p:grpSpPr>
        <p:sp>
          <p:nvSpPr>
            <p:cNvPr id="7942" name="Google Shape;7942;p86"/>
            <p:cNvSpPr/>
            <p:nvPr/>
          </p:nvSpPr>
          <p:spPr>
            <a:xfrm>
              <a:off x="-51800200" y="3469850"/>
              <a:ext cx="38600" cy="56750"/>
            </a:xfrm>
            <a:custGeom>
              <a:avLst/>
              <a:gdLst/>
              <a:ahLst/>
              <a:cxnLst/>
              <a:rect l="l" t="t" r="r" b="b"/>
              <a:pathLst>
                <a:path w="1544" h="2270" extrusionOk="0">
                  <a:moveTo>
                    <a:pt x="756" y="1"/>
                  </a:moveTo>
                  <a:cubicBezTo>
                    <a:pt x="347" y="1"/>
                    <a:pt x="0" y="348"/>
                    <a:pt x="0" y="726"/>
                  </a:cubicBezTo>
                  <a:cubicBezTo>
                    <a:pt x="0" y="852"/>
                    <a:pt x="32" y="915"/>
                    <a:pt x="63" y="1041"/>
                  </a:cubicBezTo>
                  <a:lnTo>
                    <a:pt x="630" y="2175"/>
                  </a:lnTo>
                  <a:cubicBezTo>
                    <a:pt x="662" y="2238"/>
                    <a:pt x="717" y="2269"/>
                    <a:pt x="776" y="2269"/>
                  </a:cubicBezTo>
                  <a:cubicBezTo>
                    <a:pt x="835" y="2269"/>
                    <a:pt x="898" y="2238"/>
                    <a:pt x="945" y="2175"/>
                  </a:cubicBezTo>
                  <a:lnTo>
                    <a:pt x="1449" y="1135"/>
                  </a:lnTo>
                  <a:cubicBezTo>
                    <a:pt x="1513" y="1009"/>
                    <a:pt x="1544" y="883"/>
                    <a:pt x="1544" y="789"/>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86"/>
            <p:cNvSpPr/>
            <p:nvPr/>
          </p:nvSpPr>
          <p:spPr>
            <a:xfrm>
              <a:off x="-52005775" y="3208025"/>
              <a:ext cx="111875" cy="131900"/>
            </a:xfrm>
            <a:custGeom>
              <a:avLst/>
              <a:gdLst/>
              <a:ahLst/>
              <a:cxnLst/>
              <a:rect l="l" t="t" r="r" b="b"/>
              <a:pathLst>
                <a:path w="4475" h="5276" extrusionOk="0">
                  <a:moveTo>
                    <a:pt x="2915" y="1"/>
                  </a:moveTo>
                  <a:cubicBezTo>
                    <a:pt x="2816" y="1"/>
                    <a:pt x="2717" y="5"/>
                    <a:pt x="2615" y="14"/>
                  </a:cubicBezTo>
                  <a:cubicBezTo>
                    <a:pt x="1103" y="235"/>
                    <a:pt x="0" y="1590"/>
                    <a:pt x="0" y="3133"/>
                  </a:cubicBezTo>
                  <a:lnTo>
                    <a:pt x="0" y="4866"/>
                  </a:lnTo>
                  <a:cubicBezTo>
                    <a:pt x="32" y="5055"/>
                    <a:pt x="189" y="5276"/>
                    <a:pt x="379" y="5276"/>
                  </a:cubicBezTo>
                  <a:lnTo>
                    <a:pt x="1135" y="5276"/>
                  </a:lnTo>
                  <a:cubicBezTo>
                    <a:pt x="2993" y="5276"/>
                    <a:pt x="4474" y="3732"/>
                    <a:pt x="4474" y="1873"/>
                  </a:cubicBezTo>
                  <a:lnTo>
                    <a:pt x="4474" y="424"/>
                  </a:lnTo>
                  <a:cubicBezTo>
                    <a:pt x="4017" y="155"/>
                    <a:pt x="3490" y="1"/>
                    <a:pt x="2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86"/>
            <p:cNvSpPr/>
            <p:nvPr/>
          </p:nvSpPr>
          <p:spPr>
            <a:xfrm>
              <a:off x="-51800200" y="3385575"/>
              <a:ext cx="37025" cy="37850"/>
            </a:xfrm>
            <a:custGeom>
              <a:avLst/>
              <a:gdLst/>
              <a:ahLst/>
              <a:cxnLst/>
              <a:rect l="l" t="t" r="r" b="b"/>
              <a:pathLst>
                <a:path w="1481" h="1514" extrusionOk="0">
                  <a:moveTo>
                    <a:pt x="756" y="1"/>
                  </a:moveTo>
                  <a:cubicBezTo>
                    <a:pt x="347" y="1"/>
                    <a:pt x="0" y="348"/>
                    <a:pt x="0" y="757"/>
                  </a:cubicBezTo>
                  <a:cubicBezTo>
                    <a:pt x="0" y="1167"/>
                    <a:pt x="347" y="1513"/>
                    <a:pt x="756" y="1513"/>
                  </a:cubicBezTo>
                  <a:cubicBezTo>
                    <a:pt x="1166" y="1513"/>
                    <a:pt x="1481" y="1167"/>
                    <a:pt x="1481" y="757"/>
                  </a:cubicBezTo>
                  <a:cubicBezTo>
                    <a:pt x="1481" y="348"/>
                    <a:pt x="1166" y="1"/>
                    <a:pt x="7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86"/>
            <p:cNvSpPr/>
            <p:nvPr/>
          </p:nvSpPr>
          <p:spPr>
            <a:xfrm>
              <a:off x="-51800200" y="3348575"/>
              <a:ext cx="37025" cy="37025"/>
            </a:xfrm>
            <a:custGeom>
              <a:avLst/>
              <a:gdLst/>
              <a:ahLst/>
              <a:cxnLst/>
              <a:rect l="l" t="t" r="r" b="b"/>
              <a:pathLst>
                <a:path w="1481" h="1481" extrusionOk="0">
                  <a:moveTo>
                    <a:pt x="756" y="0"/>
                  </a:moveTo>
                  <a:cubicBezTo>
                    <a:pt x="347" y="0"/>
                    <a:pt x="0" y="315"/>
                    <a:pt x="0" y="756"/>
                  </a:cubicBezTo>
                  <a:cubicBezTo>
                    <a:pt x="0" y="1166"/>
                    <a:pt x="347" y="1481"/>
                    <a:pt x="756" y="1481"/>
                  </a:cubicBezTo>
                  <a:cubicBezTo>
                    <a:pt x="1166" y="1481"/>
                    <a:pt x="1481" y="1166"/>
                    <a:pt x="1481" y="756"/>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86"/>
            <p:cNvSpPr/>
            <p:nvPr/>
          </p:nvSpPr>
          <p:spPr>
            <a:xfrm>
              <a:off x="-51800200" y="3423400"/>
              <a:ext cx="37025" cy="37025"/>
            </a:xfrm>
            <a:custGeom>
              <a:avLst/>
              <a:gdLst/>
              <a:ahLst/>
              <a:cxnLst/>
              <a:rect l="l" t="t" r="r" b="b"/>
              <a:pathLst>
                <a:path w="1481" h="1481" extrusionOk="0">
                  <a:moveTo>
                    <a:pt x="756" y="0"/>
                  </a:moveTo>
                  <a:cubicBezTo>
                    <a:pt x="347" y="0"/>
                    <a:pt x="0" y="315"/>
                    <a:pt x="0" y="725"/>
                  </a:cubicBezTo>
                  <a:cubicBezTo>
                    <a:pt x="0" y="1166"/>
                    <a:pt x="347" y="1481"/>
                    <a:pt x="756" y="1481"/>
                  </a:cubicBezTo>
                  <a:cubicBezTo>
                    <a:pt x="1166" y="1481"/>
                    <a:pt x="1481" y="1166"/>
                    <a:pt x="1481" y="725"/>
                  </a:cubicBezTo>
                  <a:cubicBezTo>
                    <a:pt x="1481" y="315"/>
                    <a:pt x="1166"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86"/>
            <p:cNvSpPr/>
            <p:nvPr/>
          </p:nvSpPr>
          <p:spPr>
            <a:xfrm>
              <a:off x="-51875025" y="3208025"/>
              <a:ext cx="111850" cy="131125"/>
            </a:xfrm>
            <a:custGeom>
              <a:avLst/>
              <a:gdLst/>
              <a:ahLst/>
              <a:cxnLst/>
              <a:rect l="l" t="t" r="r" b="b"/>
              <a:pathLst>
                <a:path w="4474" h="5245" extrusionOk="0">
                  <a:moveTo>
                    <a:pt x="1560" y="1"/>
                  </a:moveTo>
                  <a:cubicBezTo>
                    <a:pt x="984" y="1"/>
                    <a:pt x="458" y="155"/>
                    <a:pt x="0" y="424"/>
                  </a:cubicBezTo>
                  <a:lnTo>
                    <a:pt x="0" y="1873"/>
                  </a:lnTo>
                  <a:cubicBezTo>
                    <a:pt x="0" y="3732"/>
                    <a:pt x="1481" y="5244"/>
                    <a:pt x="3340" y="5244"/>
                  </a:cubicBezTo>
                  <a:lnTo>
                    <a:pt x="4096" y="5244"/>
                  </a:lnTo>
                  <a:cubicBezTo>
                    <a:pt x="4285" y="5244"/>
                    <a:pt x="4442" y="5087"/>
                    <a:pt x="4442" y="4898"/>
                  </a:cubicBezTo>
                  <a:lnTo>
                    <a:pt x="4442" y="3165"/>
                  </a:lnTo>
                  <a:cubicBezTo>
                    <a:pt x="4474" y="1590"/>
                    <a:pt x="3371" y="235"/>
                    <a:pt x="1859" y="14"/>
                  </a:cubicBezTo>
                  <a:cubicBezTo>
                    <a:pt x="1758" y="5"/>
                    <a:pt x="1658" y="1"/>
                    <a:pt x="15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86"/>
            <p:cNvSpPr/>
            <p:nvPr/>
          </p:nvSpPr>
          <p:spPr>
            <a:xfrm>
              <a:off x="-52005000" y="3469850"/>
              <a:ext cx="38625" cy="56750"/>
            </a:xfrm>
            <a:custGeom>
              <a:avLst/>
              <a:gdLst/>
              <a:ahLst/>
              <a:cxnLst/>
              <a:rect l="l" t="t" r="r" b="b"/>
              <a:pathLst>
                <a:path w="1545" h="2270" extrusionOk="0">
                  <a:moveTo>
                    <a:pt x="757" y="1"/>
                  </a:moveTo>
                  <a:cubicBezTo>
                    <a:pt x="348" y="1"/>
                    <a:pt x="1" y="348"/>
                    <a:pt x="1" y="726"/>
                  </a:cubicBezTo>
                  <a:cubicBezTo>
                    <a:pt x="1" y="852"/>
                    <a:pt x="32" y="915"/>
                    <a:pt x="64" y="1041"/>
                  </a:cubicBezTo>
                  <a:lnTo>
                    <a:pt x="631" y="2175"/>
                  </a:lnTo>
                  <a:cubicBezTo>
                    <a:pt x="663" y="2238"/>
                    <a:pt x="718" y="2269"/>
                    <a:pt x="777" y="2269"/>
                  </a:cubicBezTo>
                  <a:cubicBezTo>
                    <a:pt x="836" y="2269"/>
                    <a:pt x="899" y="2238"/>
                    <a:pt x="946" y="2175"/>
                  </a:cubicBezTo>
                  <a:lnTo>
                    <a:pt x="1450" y="1135"/>
                  </a:lnTo>
                  <a:cubicBezTo>
                    <a:pt x="1482" y="1009"/>
                    <a:pt x="1545" y="883"/>
                    <a:pt x="1545" y="789"/>
                  </a:cubicBezTo>
                  <a:cubicBezTo>
                    <a:pt x="1482" y="348"/>
                    <a:pt x="1135"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86"/>
            <p:cNvSpPr/>
            <p:nvPr/>
          </p:nvSpPr>
          <p:spPr>
            <a:xfrm>
              <a:off x="-52005000" y="3423400"/>
              <a:ext cx="37050" cy="37025"/>
            </a:xfrm>
            <a:custGeom>
              <a:avLst/>
              <a:gdLst/>
              <a:ahLst/>
              <a:cxnLst/>
              <a:rect l="l" t="t" r="r" b="b"/>
              <a:pathLst>
                <a:path w="1482" h="1481" extrusionOk="0">
                  <a:moveTo>
                    <a:pt x="757" y="0"/>
                  </a:moveTo>
                  <a:cubicBezTo>
                    <a:pt x="348" y="0"/>
                    <a:pt x="1" y="315"/>
                    <a:pt x="1" y="725"/>
                  </a:cubicBezTo>
                  <a:cubicBezTo>
                    <a:pt x="1" y="1166"/>
                    <a:pt x="348" y="1481"/>
                    <a:pt x="757" y="1481"/>
                  </a:cubicBezTo>
                  <a:cubicBezTo>
                    <a:pt x="1167" y="1481"/>
                    <a:pt x="1482" y="1166"/>
                    <a:pt x="1482" y="725"/>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86"/>
            <p:cNvSpPr/>
            <p:nvPr/>
          </p:nvSpPr>
          <p:spPr>
            <a:xfrm>
              <a:off x="-52005000" y="3385575"/>
              <a:ext cx="37050" cy="37850"/>
            </a:xfrm>
            <a:custGeom>
              <a:avLst/>
              <a:gdLst/>
              <a:ahLst/>
              <a:cxnLst/>
              <a:rect l="l" t="t" r="r" b="b"/>
              <a:pathLst>
                <a:path w="1482" h="1514" extrusionOk="0">
                  <a:moveTo>
                    <a:pt x="757" y="1"/>
                  </a:moveTo>
                  <a:cubicBezTo>
                    <a:pt x="348" y="1"/>
                    <a:pt x="1" y="348"/>
                    <a:pt x="1" y="757"/>
                  </a:cubicBezTo>
                  <a:cubicBezTo>
                    <a:pt x="1" y="1167"/>
                    <a:pt x="348" y="1513"/>
                    <a:pt x="757" y="1513"/>
                  </a:cubicBezTo>
                  <a:cubicBezTo>
                    <a:pt x="1167" y="1513"/>
                    <a:pt x="1482" y="1167"/>
                    <a:pt x="1482" y="757"/>
                  </a:cubicBezTo>
                  <a:cubicBezTo>
                    <a:pt x="1482" y="348"/>
                    <a:pt x="1167"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86"/>
            <p:cNvSpPr/>
            <p:nvPr/>
          </p:nvSpPr>
          <p:spPr>
            <a:xfrm>
              <a:off x="-51957725" y="3298150"/>
              <a:ext cx="148100" cy="209550"/>
            </a:xfrm>
            <a:custGeom>
              <a:avLst/>
              <a:gdLst/>
              <a:ahLst/>
              <a:cxnLst/>
              <a:rect l="l" t="t" r="r" b="b"/>
              <a:pathLst>
                <a:path w="5924" h="8382" extrusionOk="0">
                  <a:moveTo>
                    <a:pt x="1449" y="3151"/>
                  </a:moveTo>
                  <a:cubicBezTo>
                    <a:pt x="1639" y="3151"/>
                    <a:pt x="1796" y="3309"/>
                    <a:pt x="1796" y="3498"/>
                  </a:cubicBezTo>
                  <a:cubicBezTo>
                    <a:pt x="1796" y="3719"/>
                    <a:pt x="1639" y="3845"/>
                    <a:pt x="1449" y="3845"/>
                  </a:cubicBezTo>
                  <a:cubicBezTo>
                    <a:pt x="1260" y="3845"/>
                    <a:pt x="1103" y="3719"/>
                    <a:pt x="1103" y="3498"/>
                  </a:cubicBezTo>
                  <a:cubicBezTo>
                    <a:pt x="1103" y="3309"/>
                    <a:pt x="1260" y="3151"/>
                    <a:pt x="1449" y="3151"/>
                  </a:cubicBezTo>
                  <a:close/>
                  <a:moveTo>
                    <a:pt x="4442" y="3183"/>
                  </a:moveTo>
                  <a:cubicBezTo>
                    <a:pt x="4631" y="3183"/>
                    <a:pt x="4789" y="3340"/>
                    <a:pt x="4789" y="3561"/>
                  </a:cubicBezTo>
                  <a:cubicBezTo>
                    <a:pt x="4789" y="3719"/>
                    <a:pt x="4631" y="3908"/>
                    <a:pt x="4442" y="3908"/>
                  </a:cubicBezTo>
                  <a:cubicBezTo>
                    <a:pt x="4253" y="3908"/>
                    <a:pt x="4096" y="3750"/>
                    <a:pt x="4096" y="3561"/>
                  </a:cubicBezTo>
                  <a:cubicBezTo>
                    <a:pt x="4096" y="3340"/>
                    <a:pt x="4253" y="3183"/>
                    <a:pt x="4442" y="3183"/>
                  </a:cubicBezTo>
                  <a:close/>
                  <a:moveTo>
                    <a:pt x="3966" y="5680"/>
                  </a:moveTo>
                  <a:cubicBezTo>
                    <a:pt x="4064" y="5680"/>
                    <a:pt x="4159" y="5719"/>
                    <a:pt x="4222" y="5798"/>
                  </a:cubicBezTo>
                  <a:cubicBezTo>
                    <a:pt x="4411" y="5955"/>
                    <a:pt x="4411" y="6176"/>
                    <a:pt x="4253" y="6302"/>
                  </a:cubicBezTo>
                  <a:cubicBezTo>
                    <a:pt x="3907" y="6648"/>
                    <a:pt x="3434" y="6869"/>
                    <a:pt x="2899" y="6869"/>
                  </a:cubicBezTo>
                  <a:cubicBezTo>
                    <a:pt x="2395" y="6869"/>
                    <a:pt x="1922" y="6648"/>
                    <a:pt x="1607" y="6302"/>
                  </a:cubicBezTo>
                  <a:cubicBezTo>
                    <a:pt x="1449" y="6144"/>
                    <a:pt x="1449" y="5924"/>
                    <a:pt x="1607" y="5798"/>
                  </a:cubicBezTo>
                  <a:cubicBezTo>
                    <a:pt x="1686" y="5719"/>
                    <a:pt x="1788" y="5680"/>
                    <a:pt x="1883" y="5680"/>
                  </a:cubicBezTo>
                  <a:cubicBezTo>
                    <a:pt x="1977" y="5680"/>
                    <a:pt x="2064" y="5719"/>
                    <a:pt x="2111" y="5798"/>
                  </a:cubicBezTo>
                  <a:cubicBezTo>
                    <a:pt x="2332" y="6018"/>
                    <a:pt x="2623" y="6129"/>
                    <a:pt x="2911" y="6129"/>
                  </a:cubicBezTo>
                  <a:cubicBezTo>
                    <a:pt x="3198" y="6129"/>
                    <a:pt x="3482" y="6018"/>
                    <a:pt x="3686" y="5798"/>
                  </a:cubicBezTo>
                  <a:cubicBezTo>
                    <a:pt x="3765" y="5719"/>
                    <a:pt x="3868" y="5680"/>
                    <a:pt x="3966" y="5680"/>
                  </a:cubicBezTo>
                  <a:close/>
                  <a:moveTo>
                    <a:pt x="2993" y="1"/>
                  </a:moveTo>
                  <a:cubicBezTo>
                    <a:pt x="2489" y="1104"/>
                    <a:pt x="1513" y="1923"/>
                    <a:pt x="284" y="2238"/>
                  </a:cubicBezTo>
                  <a:cubicBezTo>
                    <a:pt x="347" y="2395"/>
                    <a:pt x="347" y="2553"/>
                    <a:pt x="347" y="2773"/>
                  </a:cubicBezTo>
                  <a:cubicBezTo>
                    <a:pt x="347" y="3025"/>
                    <a:pt x="284" y="3277"/>
                    <a:pt x="158" y="3498"/>
                  </a:cubicBezTo>
                  <a:cubicBezTo>
                    <a:pt x="284" y="3750"/>
                    <a:pt x="347" y="3971"/>
                    <a:pt x="347" y="4254"/>
                  </a:cubicBezTo>
                  <a:cubicBezTo>
                    <a:pt x="347" y="4538"/>
                    <a:pt x="284" y="4758"/>
                    <a:pt x="158" y="5010"/>
                  </a:cubicBezTo>
                  <a:cubicBezTo>
                    <a:pt x="284" y="5231"/>
                    <a:pt x="347" y="5483"/>
                    <a:pt x="347" y="5735"/>
                  </a:cubicBezTo>
                  <a:cubicBezTo>
                    <a:pt x="347" y="6113"/>
                    <a:pt x="252" y="6428"/>
                    <a:pt x="0" y="6680"/>
                  </a:cubicBezTo>
                  <a:cubicBezTo>
                    <a:pt x="158" y="6900"/>
                    <a:pt x="284" y="7121"/>
                    <a:pt x="315" y="7405"/>
                  </a:cubicBezTo>
                  <a:cubicBezTo>
                    <a:pt x="1040" y="8035"/>
                    <a:pt x="1985" y="8381"/>
                    <a:pt x="2962" y="8381"/>
                  </a:cubicBezTo>
                  <a:cubicBezTo>
                    <a:pt x="3938" y="8381"/>
                    <a:pt x="4852" y="8035"/>
                    <a:pt x="5608" y="7436"/>
                  </a:cubicBezTo>
                  <a:cubicBezTo>
                    <a:pt x="5640" y="7184"/>
                    <a:pt x="5766" y="6932"/>
                    <a:pt x="5923" y="6743"/>
                  </a:cubicBezTo>
                  <a:cubicBezTo>
                    <a:pt x="5671" y="6459"/>
                    <a:pt x="5545" y="6113"/>
                    <a:pt x="5545" y="5798"/>
                  </a:cubicBezTo>
                  <a:cubicBezTo>
                    <a:pt x="5545" y="5483"/>
                    <a:pt x="5640" y="5231"/>
                    <a:pt x="5797" y="5010"/>
                  </a:cubicBezTo>
                  <a:cubicBezTo>
                    <a:pt x="5671" y="4758"/>
                    <a:pt x="5577" y="4538"/>
                    <a:pt x="5577" y="4254"/>
                  </a:cubicBezTo>
                  <a:cubicBezTo>
                    <a:pt x="5577" y="3971"/>
                    <a:pt x="5671" y="3750"/>
                    <a:pt x="5797" y="3498"/>
                  </a:cubicBezTo>
                  <a:cubicBezTo>
                    <a:pt x="5671" y="3277"/>
                    <a:pt x="5577" y="3025"/>
                    <a:pt x="5577" y="2773"/>
                  </a:cubicBezTo>
                  <a:cubicBezTo>
                    <a:pt x="5577" y="2679"/>
                    <a:pt x="5577" y="2553"/>
                    <a:pt x="5640" y="2490"/>
                  </a:cubicBezTo>
                  <a:cubicBezTo>
                    <a:pt x="5640" y="2395"/>
                    <a:pt x="5671" y="2332"/>
                    <a:pt x="5703" y="2238"/>
                  </a:cubicBezTo>
                  <a:cubicBezTo>
                    <a:pt x="4474" y="1923"/>
                    <a:pt x="3497" y="1104"/>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86"/>
            <p:cNvSpPr/>
            <p:nvPr/>
          </p:nvSpPr>
          <p:spPr>
            <a:xfrm>
              <a:off x="-52005000" y="3348575"/>
              <a:ext cx="37050" cy="37025"/>
            </a:xfrm>
            <a:custGeom>
              <a:avLst/>
              <a:gdLst/>
              <a:ahLst/>
              <a:cxnLst/>
              <a:rect l="l" t="t" r="r" b="b"/>
              <a:pathLst>
                <a:path w="1482" h="1481" extrusionOk="0">
                  <a:moveTo>
                    <a:pt x="757" y="0"/>
                  </a:moveTo>
                  <a:cubicBezTo>
                    <a:pt x="348" y="0"/>
                    <a:pt x="1" y="315"/>
                    <a:pt x="1" y="756"/>
                  </a:cubicBezTo>
                  <a:cubicBezTo>
                    <a:pt x="1" y="1166"/>
                    <a:pt x="348" y="1481"/>
                    <a:pt x="757" y="1481"/>
                  </a:cubicBezTo>
                  <a:cubicBezTo>
                    <a:pt x="1167" y="1481"/>
                    <a:pt x="1482" y="1166"/>
                    <a:pt x="1482" y="756"/>
                  </a:cubicBezTo>
                  <a:cubicBezTo>
                    <a:pt x="1482" y="315"/>
                    <a:pt x="116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53" name="Google Shape;7953;p86"/>
          <p:cNvGrpSpPr/>
          <p:nvPr/>
        </p:nvGrpSpPr>
        <p:grpSpPr>
          <a:xfrm>
            <a:off x="5291462" y="1376934"/>
            <a:ext cx="358099" cy="358099"/>
            <a:chOff x="-57568775" y="3198925"/>
            <a:chExt cx="318225" cy="318225"/>
          </a:xfrm>
        </p:grpSpPr>
        <p:sp>
          <p:nvSpPr>
            <p:cNvPr id="7954" name="Google Shape;7954;p86"/>
            <p:cNvSpPr/>
            <p:nvPr/>
          </p:nvSpPr>
          <p:spPr>
            <a:xfrm>
              <a:off x="-57530950" y="3373775"/>
              <a:ext cx="18125" cy="64600"/>
            </a:xfrm>
            <a:custGeom>
              <a:avLst/>
              <a:gdLst/>
              <a:ahLst/>
              <a:cxnLst/>
              <a:rect l="l" t="t" r="r" b="b"/>
              <a:pathLst>
                <a:path w="725" h="2584" extrusionOk="0">
                  <a:moveTo>
                    <a:pt x="725" y="0"/>
                  </a:moveTo>
                  <a:cubicBezTo>
                    <a:pt x="315" y="284"/>
                    <a:pt x="0" y="725"/>
                    <a:pt x="0" y="1261"/>
                  </a:cubicBezTo>
                  <a:lnTo>
                    <a:pt x="0" y="1324"/>
                  </a:lnTo>
                  <a:cubicBezTo>
                    <a:pt x="0" y="1859"/>
                    <a:pt x="315" y="2332"/>
                    <a:pt x="725" y="2584"/>
                  </a:cubicBezTo>
                  <a:lnTo>
                    <a:pt x="725" y="1576"/>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86"/>
            <p:cNvSpPr/>
            <p:nvPr/>
          </p:nvSpPr>
          <p:spPr>
            <a:xfrm>
              <a:off x="-57568775" y="3406850"/>
              <a:ext cx="99275" cy="110300"/>
            </a:xfrm>
            <a:custGeom>
              <a:avLst/>
              <a:gdLst/>
              <a:ahLst/>
              <a:cxnLst/>
              <a:rect l="l" t="t" r="r" b="b"/>
              <a:pathLst>
                <a:path w="3971" h="4412" extrusionOk="0">
                  <a:moveTo>
                    <a:pt x="757" y="1"/>
                  </a:moveTo>
                  <a:cubicBezTo>
                    <a:pt x="285" y="473"/>
                    <a:pt x="1" y="1103"/>
                    <a:pt x="1" y="1796"/>
                  </a:cubicBezTo>
                  <a:cubicBezTo>
                    <a:pt x="1" y="3246"/>
                    <a:pt x="1198" y="4411"/>
                    <a:pt x="2616" y="4411"/>
                  </a:cubicBezTo>
                  <a:cubicBezTo>
                    <a:pt x="3120" y="4411"/>
                    <a:pt x="3561" y="4254"/>
                    <a:pt x="3971" y="4002"/>
                  </a:cubicBezTo>
                  <a:cubicBezTo>
                    <a:pt x="3435" y="3561"/>
                    <a:pt x="2994" y="2962"/>
                    <a:pt x="2710" y="2363"/>
                  </a:cubicBezTo>
                  <a:lnTo>
                    <a:pt x="1891" y="1891"/>
                  </a:lnTo>
                  <a:cubicBezTo>
                    <a:pt x="1230" y="1481"/>
                    <a:pt x="789" y="788"/>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86"/>
            <p:cNvSpPr/>
            <p:nvPr/>
          </p:nvSpPr>
          <p:spPr>
            <a:xfrm>
              <a:off x="-57494725" y="3254850"/>
              <a:ext cx="207175" cy="262300"/>
            </a:xfrm>
            <a:custGeom>
              <a:avLst/>
              <a:gdLst/>
              <a:ahLst/>
              <a:cxnLst/>
              <a:rect l="l" t="t" r="r" b="b"/>
              <a:pathLst>
                <a:path w="8287" h="10492" extrusionOk="0">
                  <a:moveTo>
                    <a:pt x="2647" y="5293"/>
                  </a:moveTo>
                  <a:cubicBezTo>
                    <a:pt x="2836" y="5293"/>
                    <a:pt x="2993" y="5451"/>
                    <a:pt x="2993" y="5640"/>
                  </a:cubicBezTo>
                  <a:cubicBezTo>
                    <a:pt x="2993" y="5829"/>
                    <a:pt x="2836" y="5986"/>
                    <a:pt x="2647" y="5986"/>
                  </a:cubicBezTo>
                  <a:cubicBezTo>
                    <a:pt x="2628" y="5989"/>
                    <a:pt x="2609" y="5990"/>
                    <a:pt x="2592" y="5990"/>
                  </a:cubicBezTo>
                  <a:cubicBezTo>
                    <a:pt x="2400" y="5990"/>
                    <a:pt x="2269" y="5841"/>
                    <a:pt x="2269" y="5640"/>
                  </a:cubicBezTo>
                  <a:cubicBezTo>
                    <a:pt x="2269" y="5451"/>
                    <a:pt x="2426" y="5293"/>
                    <a:pt x="2647" y="5293"/>
                  </a:cubicBezTo>
                  <a:close/>
                  <a:moveTo>
                    <a:pt x="5640" y="5324"/>
                  </a:moveTo>
                  <a:cubicBezTo>
                    <a:pt x="5829" y="5324"/>
                    <a:pt x="5986" y="5482"/>
                    <a:pt x="5986" y="5671"/>
                  </a:cubicBezTo>
                  <a:cubicBezTo>
                    <a:pt x="6018" y="5860"/>
                    <a:pt x="5860" y="6018"/>
                    <a:pt x="5640" y="6018"/>
                  </a:cubicBezTo>
                  <a:cubicBezTo>
                    <a:pt x="5419" y="6018"/>
                    <a:pt x="5262" y="5860"/>
                    <a:pt x="5262" y="5671"/>
                  </a:cubicBezTo>
                  <a:cubicBezTo>
                    <a:pt x="5262" y="5482"/>
                    <a:pt x="5419" y="5324"/>
                    <a:pt x="5640" y="5324"/>
                  </a:cubicBezTo>
                  <a:close/>
                  <a:moveTo>
                    <a:pt x="5191" y="7845"/>
                  </a:moveTo>
                  <a:cubicBezTo>
                    <a:pt x="5285" y="7845"/>
                    <a:pt x="5372" y="7876"/>
                    <a:pt x="5419" y="7939"/>
                  </a:cubicBezTo>
                  <a:cubicBezTo>
                    <a:pt x="5640" y="8065"/>
                    <a:pt x="5640" y="8317"/>
                    <a:pt x="5482" y="8475"/>
                  </a:cubicBezTo>
                  <a:cubicBezTo>
                    <a:pt x="5104" y="8822"/>
                    <a:pt x="4632" y="9011"/>
                    <a:pt x="4128" y="9011"/>
                  </a:cubicBezTo>
                  <a:cubicBezTo>
                    <a:pt x="3624" y="9011"/>
                    <a:pt x="3151" y="8822"/>
                    <a:pt x="2836" y="8475"/>
                  </a:cubicBezTo>
                  <a:cubicBezTo>
                    <a:pt x="2678" y="8317"/>
                    <a:pt x="2678" y="8065"/>
                    <a:pt x="2836" y="7939"/>
                  </a:cubicBezTo>
                  <a:cubicBezTo>
                    <a:pt x="2915" y="7876"/>
                    <a:pt x="3009" y="7845"/>
                    <a:pt x="3100" y="7845"/>
                  </a:cubicBezTo>
                  <a:cubicBezTo>
                    <a:pt x="3190" y="7845"/>
                    <a:pt x="3277" y="7876"/>
                    <a:pt x="3340" y="7939"/>
                  </a:cubicBezTo>
                  <a:cubicBezTo>
                    <a:pt x="3561" y="8160"/>
                    <a:pt x="3844" y="8270"/>
                    <a:pt x="4128" y="8270"/>
                  </a:cubicBezTo>
                  <a:cubicBezTo>
                    <a:pt x="4411" y="8270"/>
                    <a:pt x="4695" y="8160"/>
                    <a:pt x="4915" y="7939"/>
                  </a:cubicBezTo>
                  <a:cubicBezTo>
                    <a:pt x="4994" y="7876"/>
                    <a:pt x="5096" y="7845"/>
                    <a:pt x="5191" y="7845"/>
                  </a:cubicBezTo>
                  <a:close/>
                  <a:moveTo>
                    <a:pt x="1796" y="0"/>
                  </a:moveTo>
                  <a:cubicBezTo>
                    <a:pt x="1670" y="126"/>
                    <a:pt x="1135" y="504"/>
                    <a:pt x="1072" y="630"/>
                  </a:cubicBezTo>
                  <a:cubicBezTo>
                    <a:pt x="442" y="1260"/>
                    <a:pt x="0" y="2363"/>
                    <a:pt x="0" y="3403"/>
                  </a:cubicBezTo>
                  <a:lnTo>
                    <a:pt x="0" y="6396"/>
                  </a:lnTo>
                  <a:cubicBezTo>
                    <a:pt x="0" y="8632"/>
                    <a:pt x="1859" y="10491"/>
                    <a:pt x="4128" y="10491"/>
                  </a:cubicBezTo>
                  <a:cubicBezTo>
                    <a:pt x="6427" y="10491"/>
                    <a:pt x="8286" y="8632"/>
                    <a:pt x="8286" y="6396"/>
                  </a:cubicBezTo>
                  <a:lnTo>
                    <a:pt x="8286" y="4505"/>
                  </a:lnTo>
                  <a:cubicBezTo>
                    <a:pt x="8157" y="4513"/>
                    <a:pt x="8028" y="4517"/>
                    <a:pt x="7899" y="4517"/>
                  </a:cubicBezTo>
                  <a:cubicBezTo>
                    <a:pt x="6396" y="4517"/>
                    <a:pt x="4939" y="4009"/>
                    <a:pt x="3750" y="2993"/>
                  </a:cubicBezTo>
                  <a:cubicBezTo>
                    <a:pt x="2804" y="2206"/>
                    <a:pt x="2174" y="1103"/>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86"/>
            <p:cNvSpPr/>
            <p:nvPr/>
          </p:nvSpPr>
          <p:spPr>
            <a:xfrm>
              <a:off x="-57269475" y="3372975"/>
              <a:ext cx="18925" cy="63825"/>
            </a:xfrm>
            <a:custGeom>
              <a:avLst/>
              <a:gdLst/>
              <a:ahLst/>
              <a:cxnLst/>
              <a:rect l="l" t="t" r="r" b="b"/>
              <a:pathLst>
                <a:path w="757" h="2553" extrusionOk="0">
                  <a:moveTo>
                    <a:pt x="1" y="1"/>
                  </a:moveTo>
                  <a:lnTo>
                    <a:pt x="1" y="2553"/>
                  </a:lnTo>
                  <a:cubicBezTo>
                    <a:pt x="442" y="2301"/>
                    <a:pt x="757" y="1828"/>
                    <a:pt x="757" y="1261"/>
                  </a:cubicBezTo>
                  <a:cubicBezTo>
                    <a:pt x="757" y="757"/>
                    <a:pt x="473"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86"/>
            <p:cNvSpPr/>
            <p:nvPr/>
          </p:nvSpPr>
          <p:spPr>
            <a:xfrm>
              <a:off x="-57436450" y="3198925"/>
              <a:ext cx="185900" cy="154400"/>
            </a:xfrm>
            <a:custGeom>
              <a:avLst/>
              <a:gdLst/>
              <a:ahLst/>
              <a:cxnLst/>
              <a:rect l="l" t="t" r="r" b="b"/>
              <a:pathLst>
                <a:path w="7436" h="6176" extrusionOk="0">
                  <a:moveTo>
                    <a:pt x="1828" y="0"/>
                  </a:moveTo>
                  <a:cubicBezTo>
                    <a:pt x="1198" y="0"/>
                    <a:pt x="568" y="126"/>
                    <a:pt x="1" y="315"/>
                  </a:cubicBezTo>
                  <a:cubicBezTo>
                    <a:pt x="1" y="977"/>
                    <a:pt x="127" y="1639"/>
                    <a:pt x="316" y="2237"/>
                  </a:cubicBezTo>
                  <a:cubicBezTo>
                    <a:pt x="631" y="3151"/>
                    <a:pt x="1167" y="3970"/>
                    <a:pt x="1923" y="4600"/>
                  </a:cubicBezTo>
                  <a:cubicBezTo>
                    <a:pt x="2710" y="5262"/>
                    <a:pt x="3655" y="5734"/>
                    <a:pt x="4632" y="5892"/>
                  </a:cubicBezTo>
                  <a:cubicBezTo>
                    <a:pt x="5073" y="5976"/>
                    <a:pt x="5262" y="5976"/>
                    <a:pt x="5507" y="5976"/>
                  </a:cubicBezTo>
                  <a:lnTo>
                    <a:pt x="5507" y="5976"/>
                  </a:lnTo>
                  <a:cubicBezTo>
                    <a:pt x="5630" y="5976"/>
                    <a:pt x="5766" y="5976"/>
                    <a:pt x="5955" y="5986"/>
                  </a:cubicBezTo>
                  <a:lnTo>
                    <a:pt x="6680" y="5986"/>
                  </a:lnTo>
                  <a:cubicBezTo>
                    <a:pt x="6963" y="5986"/>
                    <a:pt x="7215" y="6049"/>
                    <a:pt x="7436" y="6175"/>
                  </a:cubicBezTo>
                  <a:lnTo>
                    <a:pt x="7436" y="5671"/>
                  </a:lnTo>
                  <a:lnTo>
                    <a:pt x="7436" y="5640"/>
                  </a:lnTo>
                  <a:cubicBezTo>
                    <a:pt x="7436" y="2552"/>
                    <a:pt x="4916" y="0"/>
                    <a:pt x="18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86"/>
            <p:cNvSpPr/>
            <p:nvPr/>
          </p:nvSpPr>
          <p:spPr>
            <a:xfrm>
              <a:off x="-57532525" y="3215450"/>
              <a:ext cx="77975" cy="148900"/>
            </a:xfrm>
            <a:custGeom>
              <a:avLst/>
              <a:gdLst/>
              <a:ahLst/>
              <a:cxnLst/>
              <a:rect l="l" t="t" r="r" b="b"/>
              <a:pathLst>
                <a:path w="3119" h="5956" extrusionOk="0">
                  <a:moveTo>
                    <a:pt x="3056" y="1"/>
                  </a:moveTo>
                  <a:cubicBezTo>
                    <a:pt x="1260" y="946"/>
                    <a:pt x="0" y="2836"/>
                    <a:pt x="0" y="5010"/>
                  </a:cubicBezTo>
                  <a:lnTo>
                    <a:pt x="0" y="5199"/>
                  </a:lnTo>
                  <a:lnTo>
                    <a:pt x="0" y="5955"/>
                  </a:lnTo>
                  <a:lnTo>
                    <a:pt x="63" y="5955"/>
                  </a:lnTo>
                  <a:cubicBezTo>
                    <a:pt x="158" y="5829"/>
                    <a:pt x="284" y="5766"/>
                    <a:pt x="410" y="5672"/>
                  </a:cubicBezTo>
                  <a:lnTo>
                    <a:pt x="788" y="5451"/>
                  </a:lnTo>
                  <a:lnTo>
                    <a:pt x="788" y="4601"/>
                  </a:lnTo>
                  <a:cubicBezTo>
                    <a:pt x="914" y="3088"/>
                    <a:pt x="1828" y="1576"/>
                    <a:pt x="3119" y="789"/>
                  </a:cubicBezTo>
                  <a:cubicBezTo>
                    <a:pt x="3088" y="505"/>
                    <a:pt x="3056" y="253"/>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0" name="Google Shape;7960;p86"/>
          <p:cNvGrpSpPr/>
          <p:nvPr/>
        </p:nvGrpSpPr>
        <p:grpSpPr>
          <a:xfrm>
            <a:off x="5313181" y="1832234"/>
            <a:ext cx="314662" cy="358099"/>
            <a:chOff x="-57549075" y="3590375"/>
            <a:chExt cx="279625" cy="318225"/>
          </a:xfrm>
        </p:grpSpPr>
        <p:sp>
          <p:nvSpPr>
            <p:cNvPr id="7961" name="Google Shape;7961;p86"/>
            <p:cNvSpPr/>
            <p:nvPr/>
          </p:nvSpPr>
          <p:spPr>
            <a:xfrm>
              <a:off x="-57493150" y="3777825"/>
              <a:ext cx="167000" cy="74850"/>
            </a:xfrm>
            <a:custGeom>
              <a:avLst/>
              <a:gdLst/>
              <a:ahLst/>
              <a:cxnLst/>
              <a:rect l="l" t="t" r="r" b="b"/>
              <a:pathLst>
                <a:path w="6680" h="2994" extrusionOk="0">
                  <a:moveTo>
                    <a:pt x="4376" y="670"/>
                  </a:moveTo>
                  <a:cubicBezTo>
                    <a:pt x="4474" y="670"/>
                    <a:pt x="4569" y="709"/>
                    <a:pt x="4632" y="788"/>
                  </a:cubicBezTo>
                  <a:cubicBezTo>
                    <a:pt x="4789" y="946"/>
                    <a:pt x="4789" y="1166"/>
                    <a:pt x="4632" y="1292"/>
                  </a:cubicBezTo>
                  <a:cubicBezTo>
                    <a:pt x="4285" y="1639"/>
                    <a:pt x="3781" y="1859"/>
                    <a:pt x="3308" y="1859"/>
                  </a:cubicBezTo>
                  <a:cubicBezTo>
                    <a:pt x="2836" y="1859"/>
                    <a:pt x="2332" y="1639"/>
                    <a:pt x="2017" y="1292"/>
                  </a:cubicBezTo>
                  <a:cubicBezTo>
                    <a:pt x="1859" y="1166"/>
                    <a:pt x="1859" y="946"/>
                    <a:pt x="2017" y="788"/>
                  </a:cubicBezTo>
                  <a:cubicBezTo>
                    <a:pt x="2096" y="709"/>
                    <a:pt x="2198" y="670"/>
                    <a:pt x="2292" y="670"/>
                  </a:cubicBezTo>
                  <a:cubicBezTo>
                    <a:pt x="2387" y="670"/>
                    <a:pt x="2474" y="709"/>
                    <a:pt x="2521" y="788"/>
                  </a:cubicBezTo>
                  <a:cubicBezTo>
                    <a:pt x="2741" y="1009"/>
                    <a:pt x="3033" y="1119"/>
                    <a:pt x="3320" y="1119"/>
                  </a:cubicBezTo>
                  <a:cubicBezTo>
                    <a:pt x="3608" y="1119"/>
                    <a:pt x="3891" y="1009"/>
                    <a:pt x="4096" y="788"/>
                  </a:cubicBezTo>
                  <a:cubicBezTo>
                    <a:pt x="4175" y="709"/>
                    <a:pt x="4277" y="670"/>
                    <a:pt x="4376" y="670"/>
                  </a:cubicBezTo>
                  <a:close/>
                  <a:moveTo>
                    <a:pt x="0" y="0"/>
                  </a:moveTo>
                  <a:cubicBezTo>
                    <a:pt x="221" y="1702"/>
                    <a:pt x="1639" y="2993"/>
                    <a:pt x="3371" y="2993"/>
                  </a:cubicBezTo>
                  <a:cubicBezTo>
                    <a:pt x="5104" y="2993"/>
                    <a:pt x="6522" y="1702"/>
                    <a:pt x="66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86"/>
            <p:cNvSpPr/>
            <p:nvPr/>
          </p:nvSpPr>
          <p:spPr>
            <a:xfrm>
              <a:off x="-57478975" y="3647075"/>
              <a:ext cx="139425" cy="37050"/>
            </a:xfrm>
            <a:custGeom>
              <a:avLst/>
              <a:gdLst/>
              <a:ahLst/>
              <a:cxnLst/>
              <a:rect l="l" t="t" r="r" b="b"/>
              <a:pathLst>
                <a:path w="5577" h="1482" extrusionOk="0">
                  <a:moveTo>
                    <a:pt x="2804" y="1"/>
                  </a:moveTo>
                  <a:cubicBezTo>
                    <a:pt x="1639" y="1"/>
                    <a:pt x="599" y="568"/>
                    <a:pt x="1" y="1481"/>
                  </a:cubicBezTo>
                  <a:lnTo>
                    <a:pt x="5577" y="1481"/>
                  </a:lnTo>
                  <a:cubicBezTo>
                    <a:pt x="4947" y="568"/>
                    <a:pt x="3939" y="1"/>
                    <a:pt x="28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86"/>
            <p:cNvSpPr/>
            <p:nvPr/>
          </p:nvSpPr>
          <p:spPr>
            <a:xfrm>
              <a:off x="-57493950" y="3703775"/>
              <a:ext cx="168575" cy="55175"/>
            </a:xfrm>
            <a:custGeom>
              <a:avLst/>
              <a:gdLst/>
              <a:ahLst/>
              <a:cxnLst/>
              <a:rect l="l" t="t" r="r" b="b"/>
              <a:pathLst>
                <a:path w="6743" h="2207" extrusionOk="0">
                  <a:moveTo>
                    <a:pt x="1891" y="726"/>
                  </a:moveTo>
                  <a:cubicBezTo>
                    <a:pt x="2080" y="726"/>
                    <a:pt x="2238" y="883"/>
                    <a:pt x="2238" y="1072"/>
                  </a:cubicBezTo>
                  <a:cubicBezTo>
                    <a:pt x="2238" y="1261"/>
                    <a:pt x="2080" y="1419"/>
                    <a:pt x="1891" y="1419"/>
                  </a:cubicBezTo>
                  <a:cubicBezTo>
                    <a:pt x="1702" y="1419"/>
                    <a:pt x="1545" y="1261"/>
                    <a:pt x="1545" y="1072"/>
                  </a:cubicBezTo>
                  <a:cubicBezTo>
                    <a:pt x="1513" y="883"/>
                    <a:pt x="1671" y="726"/>
                    <a:pt x="1891" y="726"/>
                  </a:cubicBezTo>
                  <a:close/>
                  <a:moveTo>
                    <a:pt x="4853" y="726"/>
                  </a:moveTo>
                  <a:cubicBezTo>
                    <a:pt x="5042" y="726"/>
                    <a:pt x="5199" y="883"/>
                    <a:pt x="5199" y="1072"/>
                  </a:cubicBezTo>
                  <a:cubicBezTo>
                    <a:pt x="5199" y="1261"/>
                    <a:pt x="5042" y="1419"/>
                    <a:pt x="4853" y="1419"/>
                  </a:cubicBezTo>
                  <a:cubicBezTo>
                    <a:pt x="4664" y="1419"/>
                    <a:pt x="4506" y="1261"/>
                    <a:pt x="4506" y="1072"/>
                  </a:cubicBezTo>
                  <a:cubicBezTo>
                    <a:pt x="4506" y="883"/>
                    <a:pt x="4664" y="726"/>
                    <a:pt x="4853" y="726"/>
                  </a:cubicBezTo>
                  <a:close/>
                  <a:moveTo>
                    <a:pt x="253" y="1"/>
                  </a:moveTo>
                  <a:cubicBezTo>
                    <a:pt x="95" y="316"/>
                    <a:pt x="1" y="726"/>
                    <a:pt x="1" y="1104"/>
                  </a:cubicBezTo>
                  <a:lnTo>
                    <a:pt x="1" y="2206"/>
                  </a:lnTo>
                  <a:lnTo>
                    <a:pt x="6743" y="2206"/>
                  </a:lnTo>
                  <a:lnTo>
                    <a:pt x="6743" y="1104"/>
                  </a:lnTo>
                  <a:cubicBezTo>
                    <a:pt x="6743" y="726"/>
                    <a:pt x="6680" y="347"/>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86"/>
            <p:cNvSpPr/>
            <p:nvPr/>
          </p:nvSpPr>
          <p:spPr>
            <a:xfrm>
              <a:off x="-57549075" y="3590375"/>
              <a:ext cx="279625" cy="318225"/>
            </a:xfrm>
            <a:custGeom>
              <a:avLst/>
              <a:gdLst/>
              <a:ahLst/>
              <a:cxnLst/>
              <a:rect l="l" t="t" r="r" b="b"/>
              <a:pathLst>
                <a:path w="11185" h="12729" extrusionOk="0">
                  <a:moveTo>
                    <a:pt x="5608" y="1544"/>
                  </a:moveTo>
                  <a:cubicBezTo>
                    <a:pt x="7877" y="1544"/>
                    <a:pt x="9704" y="3403"/>
                    <a:pt x="9704" y="5640"/>
                  </a:cubicBezTo>
                  <a:lnTo>
                    <a:pt x="9704" y="7152"/>
                  </a:lnTo>
                  <a:cubicBezTo>
                    <a:pt x="9704" y="9389"/>
                    <a:pt x="7845" y="11247"/>
                    <a:pt x="5608" y="11247"/>
                  </a:cubicBezTo>
                  <a:cubicBezTo>
                    <a:pt x="3372" y="11247"/>
                    <a:pt x="1513" y="9389"/>
                    <a:pt x="1513" y="7152"/>
                  </a:cubicBezTo>
                  <a:lnTo>
                    <a:pt x="1513" y="5640"/>
                  </a:lnTo>
                  <a:cubicBezTo>
                    <a:pt x="1513" y="3403"/>
                    <a:pt x="3309" y="1544"/>
                    <a:pt x="5608" y="1544"/>
                  </a:cubicBezTo>
                  <a:close/>
                  <a:moveTo>
                    <a:pt x="5608" y="0"/>
                  </a:moveTo>
                  <a:cubicBezTo>
                    <a:pt x="2521" y="0"/>
                    <a:pt x="1" y="2521"/>
                    <a:pt x="1" y="5640"/>
                  </a:cubicBezTo>
                  <a:lnTo>
                    <a:pt x="1" y="12382"/>
                  </a:lnTo>
                  <a:cubicBezTo>
                    <a:pt x="1" y="12571"/>
                    <a:pt x="158" y="12728"/>
                    <a:pt x="347" y="12728"/>
                  </a:cubicBezTo>
                  <a:lnTo>
                    <a:pt x="10807" y="12728"/>
                  </a:lnTo>
                  <a:cubicBezTo>
                    <a:pt x="10996" y="12728"/>
                    <a:pt x="11153" y="12571"/>
                    <a:pt x="11153" y="12382"/>
                  </a:cubicBezTo>
                  <a:lnTo>
                    <a:pt x="11153" y="5640"/>
                  </a:lnTo>
                  <a:cubicBezTo>
                    <a:pt x="11185" y="2521"/>
                    <a:pt x="8664" y="0"/>
                    <a:pt x="5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65" name="Google Shape;7965;p86"/>
          <p:cNvGrpSpPr/>
          <p:nvPr/>
        </p:nvGrpSpPr>
        <p:grpSpPr>
          <a:xfrm>
            <a:off x="5305378" y="2273605"/>
            <a:ext cx="359871" cy="359871"/>
            <a:chOff x="-57570350" y="3982600"/>
            <a:chExt cx="319800" cy="319800"/>
          </a:xfrm>
        </p:grpSpPr>
        <p:sp>
          <p:nvSpPr>
            <p:cNvPr id="7966" name="Google Shape;7966;p86"/>
            <p:cNvSpPr/>
            <p:nvPr/>
          </p:nvSpPr>
          <p:spPr>
            <a:xfrm>
              <a:off x="-57570350" y="4033000"/>
              <a:ext cx="319800" cy="269400"/>
            </a:xfrm>
            <a:custGeom>
              <a:avLst/>
              <a:gdLst/>
              <a:ahLst/>
              <a:cxnLst/>
              <a:rect l="l" t="t" r="r" b="b"/>
              <a:pathLst>
                <a:path w="12792" h="10776" extrusionOk="0">
                  <a:moveTo>
                    <a:pt x="9452" y="4002"/>
                  </a:moveTo>
                  <a:cubicBezTo>
                    <a:pt x="10083" y="4002"/>
                    <a:pt x="10555" y="4506"/>
                    <a:pt x="10555" y="5105"/>
                  </a:cubicBezTo>
                  <a:lnTo>
                    <a:pt x="10555" y="5861"/>
                  </a:lnTo>
                  <a:cubicBezTo>
                    <a:pt x="10555" y="6459"/>
                    <a:pt x="10020" y="6963"/>
                    <a:pt x="9389" y="6963"/>
                  </a:cubicBezTo>
                  <a:lnTo>
                    <a:pt x="8665" y="6963"/>
                  </a:lnTo>
                  <a:cubicBezTo>
                    <a:pt x="7751" y="6963"/>
                    <a:pt x="6995" y="6333"/>
                    <a:pt x="6838" y="5451"/>
                  </a:cubicBezTo>
                  <a:lnTo>
                    <a:pt x="6018" y="5451"/>
                  </a:lnTo>
                  <a:cubicBezTo>
                    <a:pt x="5861" y="6333"/>
                    <a:pt x="5105" y="6963"/>
                    <a:pt x="4191" y="6963"/>
                  </a:cubicBezTo>
                  <a:lnTo>
                    <a:pt x="3467" y="6963"/>
                  </a:lnTo>
                  <a:cubicBezTo>
                    <a:pt x="2836" y="6963"/>
                    <a:pt x="2364" y="6459"/>
                    <a:pt x="2364" y="5861"/>
                  </a:cubicBezTo>
                  <a:lnTo>
                    <a:pt x="2364" y="5105"/>
                  </a:lnTo>
                  <a:cubicBezTo>
                    <a:pt x="2364" y="4475"/>
                    <a:pt x="2868" y="4002"/>
                    <a:pt x="3467" y="4002"/>
                  </a:cubicBezTo>
                  <a:lnTo>
                    <a:pt x="4947" y="4002"/>
                  </a:lnTo>
                  <a:cubicBezTo>
                    <a:pt x="5420" y="4002"/>
                    <a:pt x="5861" y="4317"/>
                    <a:pt x="6018" y="4758"/>
                  </a:cubicBezTo>
                  <a:lnTo>
                    <a:pt x="6869" y="4758"/>
                  </a:lnTo>
                  <a:cubicBezTo>
                    <a:pt x="7027" y="4317"/>
                    <a:pt x="7436" y="4002"/>
                    <a:pt x="7940" y="4002"/>
                  </a:cubicBezTo>
                  <a:close/>
                  <a:moveTo>
                    <a:pt x="1135" y="6365"/>
                  </a:moveTo>
                  <a:cubicBezTo>
                    <a:pt x="1419" y="6711"/>
                    <a:pt x="1860" y="6963"/>
                    <a:pt x="2364" y="6963"/>
                  </a:cubicBezTo>
                  <a:cubicBezTo>
                    <a:pt x="2301" y="7342"/>
                    <a:pt x="1954" y="7720"/>
                    <a:pt x="1576" y="7720"/>
                  </a:cubicBezTo>
                  <a:cubicBezTo>
                    <a:pt x="1167" y="7720"/>
                    <a:pt x="820" y="7342"/>
                    <a:pt x="820" y="6963"/>
                  </a:cubicBezTo>
                  <a:cubicBezTo>
                    <a:pt x="820" y="6711"/>
                    <a:pt x="946" y="6491"/>
                    <a:pt x="1135" y="6365"/>
                  </a:cubicBezTo>
                  <a:close/>
                  <a:moveTo>
                    <a:pt x="11784" y="6365"/>
                  </a:moveTo>
                  <a:cubicBezTo>
                    <a:pt x="11973" y="6491"/>
                    <a:pt x="12099" y="6711"/>
                    <a:pt x="12099" y="6963"/>
                  </a:cubicBezTo>
                  <a:cubicBezTo>
                    <a:pt x="12099" y="7342"/>
                    <a:pt x="11721" y="7720"/>
                    <a:pt x="11343" y="7720"/>
                  </a:cubicBezTo>
                  <a:cubicBezTo>
                    <a:pt x="10933" y="7720"/>
                    <a:pt x="10555" y="7342"/>
                    <a:pt x="10555" y="6963"/>
                  </a:cubicBezTo>
                  <a:cubicBezTo>
                    <a:pt x="11028" y="6963"/>
                    <a:pt x="11500" y="6711"/>
                    <a:pt x="11784" y="6365"/>
                  </a:cubicBezTo>
                  <a:close/>
                  <a:moveTo>
                    <a:pt x="7432" y="7286"/>
                  </a:moveTo>
                  <a:cubicBezTo>
                    <a:pt x="7531" y="7286"/>
                    <a:pt x="7625" y="7326"/>
                    <a:pt x="7688" y="7405"/>
                  </a:cubicBezTo>
                  <a:cubicBezTo>
                    <a:pt x="7909" y="7499"/>
                    <a:pt x="7909" y="7751"/>
                    <a:pt x="7751" y="7909"/>
                  </a:cubicBezTo>
                  <a:cubicBezTo>
                    <a:pt x="7405" y="8255"/>
                    <a:pt x="6932" y="8444"/>
                    <a:pt x="6396" y="8444"/>
                  </a:cubicBezTo>
                  <a:cubicBezTo>
                    <a:pt x="5892" y="8444"/>
                    <a:pt x="5420" y="8255"/>
                    <a:pt x="5073" y="7909"/>
                  </a:cubicBezTo>
                  <a:cubicBezTo>
                    <a:pt x="4916" y="7751"/>
                    <a:pt x="4916" y="7499"/>
                    <a:pt x="5073" y="7405"/>
                  </a:cubicBezTo>
                  <a:cubicBezTo>
                    <a:pt x="5152" y="7326"/>
                    <a:pt x="5254" y="7286"/>
                    <a:pt x="5349" y="7286"/>
                  </a:cubicBezTo>
                  <a:cubicBezTo>
                    <a:pt x="5443" y="7286"/>
                    <a:pt x="5530" y="7326"/>
                    <a:pt x="5577" y="7405"/>
                  </a:cubicBezTo>
                  <a:cubicBezTo>
                    <a:pt x="5798" y="7609"/>
                    <a:pt x="6081" y="7712"/>
                    <a:pt x="6365" y="7712"/>
                  </a:cubicBezTo>
                  <a:cubicBezTo>
                    <a:pt x="6649" y="7712"/>
                    <a:pt x="6932" y="7609"/>
                    <a:pt x="7153" y="7405"/>
                  </a:cubicBezTo>
                  <a:cubicBezTo>
                    <a:pt x="7231" y="7326"/>
                    <a:pt x="7334" y="7286"/>
                    <a:pt x="7432" y="7286"/>
                  </a:cubicBezTo>
                  <a:close/>
                  <a:moveTo>
                    <a:pt x="8287" y="1"/>
                  </a:moveTo>
                  <a:lnTo>
                    <a:pt x="8350" y="158"/>
                  </a:lnTo>
                  <a:cubicBezTo>
                    <a:pt x="8476" y="726"/>
                    <a:pt x="8287" y="1324"/>
                    <a:pt x="7940" y="1797"/>
                  </a:cubicBezTo>
                  <a:cubicBezTo>
                    <a:pt x="7562" y="2269"/>
                    <a:pt x="6995" y="2521"/>
                    <a:pt x="6428" y="2521"/>
                  </a:cubicBezTo>
                  <a:cubicBezTo>
                    <a:pt x="5829" y="2521"/>
                    <a:pt x="5262" y="2238"/>
                    <a:pt x="4884" y="1797"/>
                  </a:cubicBezTo>
                  <a:cubicBezTo>
                    <a:pt x="4475" y="1324"/>
                    <a:pt x="4380" y="726"/>
                    <a:pt x="4475" y="190"/>
                  </a:cubicBezTo>
                  <a:lnTo>
                    <a:pt x="4538" y="32"/>
                  </a:lnTo>
                  <a:lnTo>
                    <a:pt x="4538" y="32"/>
                  </a:lnTo>
                  <a:cubicBezTo>
                    <a:pt x="3183" y="726"/>
                    <a:pt x="2332" y="2112"/>
                    <a:pt x="2332" y="3655"/>
                  </a:cubicBezTo>
                  <a:lnTo>
                    <a:pt x="2332" y="4002"/>
                  </a:lnTo>
                  <a:cubicBezTo>
                    <a:pt x="1482" y="4002"/>
                    <a:pt x="789" y="4664"/>
                    <a:pt x="789" y="5514"/>
                  </a:cubicBezTo>
                  <a:lnTo>
                    <a:pt x="789" y="5703"/>
                  </a:lnTo>
                  <a:cubicBezTo>
                    <a:pt x="316" y="5987"/>
                    <a:pt x="32" y="6428"/>
                    <a:pt x="32" y="6995"/>
                  </a:cubicBezTo>
                  <a:cubicBezTo>
                    <a:pt x="32" y="7405"/>
                    <a:pt x="190" y="7751"/>
                    <a:pt x="442" y="7972"/>
                  </a:cubicBezTo>
                  <a:lnTo>
                    <a:pt x="64" y="8696"/>
                  </a:lnTo>
                  <a:cubicBezTo>
                    <a:pt x="1" y="8885"/>
                    <a:pt x="64" y="9074"/>
                    <a:pt x="222" y="9200"/>
                  </a:cubicBezTo>
                  <a:cubicBezTo>
                    <a:pt x="282" y="9226"/>
                    <a:pt x="341" y="9238"/>
                    <a:pt x="396" y="9238"/>
                  </a:cubicBezTo>
                  <a:cubicBezTo>
                    <a:pt x="541" y="9238"/>
                    <a:pt x="666" y="9157"/>
                    <a:pt x="757" y="9043"/>
                  </a:cubicBezTo>
                  <a:lnTo>
                    <a:pt x="1072" y="8413"/>
                  </a:lnTo>
                  <a:cubicBezTo>
                    <a:pt x="1230" y="8444"/>
                    <a:pt x="1387" y="8507"/>
                    <a:pt x="1545" y="8507"/>
                  </a:cubicBezTo>
                  <a:cubicBezTo>
                    <a:pt x="1923" y="8507"/>
                    <a:pt x="2332" y="8350"/>
                    <a:pt x="2553" y="8098"/>
                  </a:cubicBezTo>
                  <a:cubicBezTo>
                    <a:pt x="3151" y="9641"/>
                    <a:pt x="4632" y="10776"/>
                    <a:pt x="6365" y="10776"/>
                  </a:cubicBezTo>
                  <a:cubicBezTo>
                    <a:pt x="8098" y="10776"/>
                    <a:pt x="9610" y="9641"/>
                    <a:pt x="10209" y="8098"/>
                  </a:cubicBezTo>
                  <a:cubicBezTo>
                    <a:pt x="10461" y="8381"/>
                    <a:pt x="10839" y="8507"/>
                    <a:pt x="11217" y="8507"/>
                  </a:cubicBezTo>
                  <a:cubicBezTo>
                    <a:pt x="11374" y="8507"/>
                    <a:pt x="11532" y="8444"/>
                    <a:pt x="11689" y="8413"/>
                  </a:cubicBezTo>
                  <a:lnTo>
                    <a:pt x="12004" y="9043"/>
                  </a:lnTo>
                  <a:cubicBezTo>
                    <a:pt x="12069" y="9173"/>
                    <a:pt x="12193" y="9258"/>
                    <a:pt x="12326" y="9258"/>
                  </a:cubicBezTo>
                  <a:cubicBezTo>
                    <a:pt x="12387" y="9258"/>
                    <a:pt x="12449" y="9240"/>
                    <a:pt x="12508" y="9200"/>
                  </a:cubicBezTo>
                  <a:cubicBezTo>
                    <a:pt x="12729" y="9137"/>
                    <a:pt x="12792" y="8885"/>
                    <a:pt x="12666" y="8696"/>
                  </a:cubicBezTo>
                  <a:lnTo>
                    <a:pt x="12382" y="7940"/>
                  </a:lnTo>
                  <a:cubicBezTo>
                    <a:pt x="12634" y="7657"/>
                    <a:pt x="12792" y="7310"/>
                    <a:pt x="12792" y="6963"/>
                  </a:cubicBezTo>
                  <a:cubicBezTo>
                    <a:pt x="12792" y="6396"/>
                    <a:pt x="12477" y="5924"/>
                    <a:pt x="12036" y="5672"/>
                  </a:cubicBezTo>
                  <a:lnTo>
                    <a:pt x="12036" y="5451"/>
                  </a:lnTo>
                  <a:cubicBezTo>
                    <a:pt x="12036" y="4632"/>
                    <a:pt x="11343" y="3971"/>
                    <a:pt x="10524" y="3971"/>
                  </a:cubicBezTo>
                  <a:lnTo>
                    <a:pt x="10524" y="3624"/>
                  </a:lnTo>
                  <a:cubicBezTo>
                    <a:pt x="10524" y="2080"/>
                    <a:pt x="9641" y="694"/>
                    <a:pt x="82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86"/>
            <p:cNvSpPr/>
            <p:nvPr/>
          </p:nvSpPr>
          <p:spPr>
            <a:xfrm>
              <a:off x="-57493150" y="4151150"/>
              <a:ext cx="55150" cy="36250"/>
            </a:xfrm>
            <a:custGeom>
              <a:avLst/>
              <a:gdLst/>
              <a:ahLst/>
              <a:cxnLst/>
              <a:rect l="l" t="t" r="r" b="b"/>
              <a:pathLst>
                <a:path w="2206" h="1450" extrusionOk="0">
                  <a:moveTo>
                    <a:pt x="379" y="1"/>
                  </a:moveTo>
                  <a:cubicBezTo>
                    <a:pt x="158" y="1"/>
                    <a:pt x="0" y="127"/>
                    <a:pt x="0" y="347"/>
                  </a:cubicBezTo>
                  <a:lnTo>
                    <a:pt x="0" y="1072"/>
                  </a:lnTo>
                  <a:cubicBezTo>
                    <a:pt x="0" y="1292"/>
                    <a:pt x="158" y="1450"/>
                    <a:pt x="379" y="1450"/>
                  </a:cubicBezTo>
                  <a:lnTo>
                    <a:pt x="1103" y="1450"/>
                  </a:lnTo>
                  <a:cubicBezTo>
                    <a:pt x="1733" y="1450"/>
                    <a:pt x="2206" y="914"/>
                    <a:pt x="2206" y="347"/>
                  </a:cubicBezTo>
                  <a:cubicBezTo>
                    <a:pt x="2206" y="158"/>
                    <a:pt x="2048"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86"/>
            <p:cNvSpPr/>
            <p:nvPr/>
          </p:nvSpPr>
          <p:spPr>
            <a:xfrm>
              <a:off x="-57381300" y="4151150"/>
              <a:ext cx="55925" cy="36250"/>
            </a:xfrm>
            <a:custGeom>
              <a:avLst/>
              <a:gdLst/>
              <a:ahLst/>
              <a:cxnLst/>
              <a:rect l="l" t="t" r="r" b="b"/>
              <a:pathLst>
                <a:path w="2237" h="1450" extrusionOk="0">
                  <a:moveTo>
                    <a:pt x="347" y="1"/>
                  </a:moveTo>
                  <a:cubicBezTo>
                    <a:pt x="158" y="1"/>
                    <a:pt x="0" y="127"/>
                    <a:pt x="0" y="347"/>
                  </a:cubicBezTo>
                  <a:cubicBezTo>
                    <a:pt x="0" y="977"/>
                    <a:pt x="504" y="1450"/>
                    <a:pt x="1103" y="1450"/>
                  </a:cubicBezTo>
                  <a:lnTo>
                    <a:pt x="1827" y="1450"/>
                  </a:lnTo>
                  <a:cubicBezTo>
                    <a:pt x="2048" y="1450"/>
                    <a:pt x="2206" y="1292"/>
                    <a:pt x="2206" y="1103"/>
                  </a:cubicBezTo>
                  <a:lnTo>
                    <a:pt x="2206" y="347"/>
                  </a:lnTo>
                  <a:cubicBezTo>
                    <a:pt x="2237" y="158"/>
                    <a:pt x="2079"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86"/>
            <p:cNvSpPr/>
            <p:nvPr/>
          </p:nvSpPr>
          <p:spPr>
            <a:xfrm>
              <a:off x="-57442750" y="3982600"/>
              <a:ext cx="65400" cy="93750"/>
            </a:xfrm>
            <a:custGeom>
              <a:avLst/>
              <a:gdLst/>
              <a:ahLst/>
              <a:cxnLst/>
              <a:rect l="l" t="t" r="r" b="b"/>
              <a:pathLst>
                <a:path w="2616" h="3750" extrusionOk="0">
                  <a:moveTo>
                    <a:pt x="1292" y="1"/>
                  </a:moveTo>
                  <a:cubicBezTo>
                    <a:pt x="883" y="1"/>
                    <a:pt x="473" y="316"/>
                    <a:pt x="410" y="757"/>
                  </a:cubicBezTo>
                  <a:lnTo>
                    <a:pt x="95" y="2269"/>
                  </a:lnTo>
                  <a:cubicBezTo>
                    <a:pt x="1" y="2616"/>
                    <a:pt x="127" y="3025"/>
                    <a:pt x="316" y="3309"/>
                  </a:cubicBezTo>
                  <a:cubicBezTo>
                    <a:pt x="599" y="3529"/>
                    <a:pt x="946" y="3750"/>
                    <a:pt x="1355" y="3750"/>
                  </a:cubicBezTo>
                  <a:cubicBezTo>
                    <a:pt x="1702" y="3750"/>
                    <a:pt x="2049" y="3592"/>
                    <a:pt x="2301" y="3309"/>
                  </a:cubicBezTo>
                  <a:cubicBezTo>
                    <a:pt x="2521" y="3025"/>
                    <a:pt x="2616" y="2647"/>
                    <a:pt x="2521" y="2269"/>
                  </a:cubicBezTo>
                  <a:lnTo>
                    <a:pt x="2206" y="757"/>
                  </a:lnTo>
                  <a:cubicBezTo>
                    <a:pt x="2143" y="316"/>
                    <a:pt x="1734" y="1"/>
                    <a:pt x="12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0" name="Google Shape;7970;p86"/>
          <p:cNvGrpSpPr/>
          <p:nvPr/>
        </p:nvGrpSpPr>
        <p:grpSpPr>
          <a:xfrm>
            <a:off x="7520416" y="1376033"/>
            <a:ext cx="314662" cy="358999"/>
            <a:chOff x="-55576850" y="3198125"/>
            <a:chExt cx="279625" cy="319025"/>
          </a:xfrm>
        </p:grpSpPr>
        <p:sp>
          <p:nvSpPr>
            <p:cNvPr id="7971" name="Google Shape;7971;p86"/>
            <p:cNvSpPr/>
            <p:nvPr/>
          </p:nvSpPr>
          <p:spPr>
            <a:xfrm>
              <a:off x="-55576850" y="3335975"/>
              <a:ext cx="18900" cy="63825"/>
            </a:xfrm>
            <a:custGeom>
              <a:avLst/>
              <a:gdLst/>
              <a:ahLst/>
              <a:cxnLst/>
              <a:rect l="l" t="t" r="r" b="b"/>
              <a:pathLst>
                <a:path w="756" h="2553" extrusionOk="0">
                  <a:moveTo>
                    <a:pt x="756" y="0"/>
                  </a:moveTo>
                  <a:cubicBezTo>
                    <a:pt x="315" y="221"/>
                    <a:pt x="0" y="693"/>
                    <a:pt x="0" y="1260"/>
                  </a:cubicBezTo>
                  <a:cubicBezTo>
                    <a:pt x="0" y="1796"/>
                    <a:pt x="315" y="2269"/>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86"/>
            <p:cNvSpPr/>
            <p:nvPr/>
          </p:nvSpPr>
          <p:spPr>
            <a:xfrm>
              <a:off x="-55539850" y="3198125"/>
              <a:ext cx="206375" cy="99275"/>
            </a:xfrm>
            <a:custGeom>
              <a:avLst/>
              <a:gdLst/>
              <a:ahLst/>
              <a:cxnLst/>
              <a:rect l="l" t="t" r="r" b="b"/>
              <a:pathLst>
                <a:path w="8255" h="3971" extrusionOk="0">
                  <a:moveTo>
                    <a:pt x="2616" y="1"/>
                  </a:moveTo>
                  <a:cubicBezTo>
                    <a:pt x="2348" y="1"/>
                    <a:pt x="2080" y="95"/>
                    <a:pt x="1860" y="284"/>
                  </a:cubicBezTo>
                  <a:cubicBezTo>
                    <a:pt x="1671" y="95"/>
                    <a:pt x="1387" y="32"/>
                    <a:pt x="1103" y="32"/>
                  </a:cubicBezTo>
                  <a:cubicBezTo>
                    <a:pt x="473" y="32"/>
                    <a:pt x="1" y="536"/>
                    <a:pt x="1" y="1135"/>
                  </a:cubicBezTo>
                  <a:lnTo>
                    <a:pt x="1" y="3970"/>
                  </a:lnTo>
                  <a:lnTo>
                    <a:pt x="1639" y="2364"/>
                  </a:lnTo>
                  <a:cubicBezTo>
                    <a:pt x="1715" y="2287"/>
                    <a:pt x="1815" y="2246"/>
                    <a:pt x="1916" y="2246"/>
                  </a:cubicBezTo>
                  <a:cubicBezTo>
                    <a:pt x="1982" y="2246"/>
                    <a:pt x="2049" y="2263"/>
                    <a:pt x="2112" y="2301"/>
                  </a:cubicBezTo>
                  <a:cubicBezTo>
                    <a:pt x="2726" y="2726"/>
                    <a:pt x="3435" y="2939"/>
                    <a:pt x="4144" y="2939"/>
                  </a:cubicBezTo>
                  <a:cubicBezTo>
                    <a:pt x="4853" y="2939"/>
                    <a:pt x="5561" y="2726"/>
                    <a:pt x="6176" y="2301"/>
                  </a:cubicBezTo>
                  <a:cubicBezTo>
                    <a:pt x="6225" y="2263"/>
                    <a:pt x="6290" y="2246"/>
                    <a:pt x="6355" y="2246"/>
                  </a:cubicBezTo>
                  <a:cubicBezTo>
                    <a:pt x="6456" y="2246"/>
                    <a:pt x="6560" y="2287"/>
                    <a:pt x="6617" y="2364"/>
                  </a:cubicBezTo>
                  <a:lnTo>
                    <a:pt x="8255" y="3970"/>
                  </a:lnTo>
                  <a:lnTo>
                    <a:pt x="8255" y="1135"/>
                  </a:lnTo>
                  <a:cubicBezTo>
                    <a:pt x="8192" y="536"/>
                    <a:pt x="7719" y="32"/>
                    <a:pt x="7089" y="32"/>
                  </a:cubicBezTo>
                  <a:cubicBezTo>
                    <a:pt x="6837" y="32"/>
                    <a:pt x="6554" y="158"/>
                    <a:pt x="6365" y="284"/>
                  </a:cubicBezTo>
                  <a:cubicBezTo>
                    <a:pt x="6144" y="95"/>
                    <a:pt x="5876" y="1"/>
                    <a:pt x="5609" y="1"/>
                  </a:cubicBezTo>
                  <a:cubicBezTo>
                    <a:pt x="5341" y="1"/>
                    <a:pt x="5073" y="95"/>
                    <a:pt x="4853" y="284"/>
                  </a:cubicBezTo>
                  <a:cubicBezTo>
                    <a:pt x="4632" y="95"/>
                    <a:pt x="4372" y="1"/>
                    <a:pt x="4112" y="1"/>
                  </a:cubicBezTo>
                  <a:cubicBezTo>
                    <a:pt x="3852" y="1"/>
                    <a:pt x="3592" y="95"/>
                    <a:pt x="3372" y="284"/>
                  </a:cubicBezTo>
                  <a:cubicBezTo>
                    <a:pt x="3151" y="95"/>
                    <a:pt x="2883"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86"/>
            <p:cNvSpPr/>
            <p:nvPr/>
          </p:nvSpPr>
          <p:spPr>
            <a:xfrm>
              <a:off x="-55539850" y="3275325"/>
              <a:ext cx="204800" cy="241825"/>
            </a:xfrm>
            <a:custGeom>
              <a:avLst/>
              <a:gdLst/>
              <a:ahLst/>
              <a:cxnLst/>
              <a:rect l="l" t="t" r="r" b="b"/>
              <a:pathLst>
                <a:path w="8192" h="9673" extrusionOk="0">
                  <a:moveTo>
                    <a:pt x="2616" y="2962"/>
                  </a:moveTo>
                  <a:cubicBezTo>
                    <a:pt x="2805" y="2962"/>
                    <a:pt x="2962" y="3119"/>
                    <a:pt x="2962" y="3308"/>
                  </a:cubicBezTo>
                  <a:cubicBezTo>
                    <a:pt x="2962" y="3529"/>
                    <a:pt x="2805" y="3686"/>
                    <a:pt x="2616" y="3686"/>
                  </a:cubicBezTo>
                  <a:cubicBezTo>
                    <a:pt x="2427" y="3686"/>
                    <a:pt x="2269" y="3560"/>
                    <a:pt x="2269" y="3308"/>
                  </a:cubicBezTo>
                  <a:cubicBezTo>
                    <a:pt x="2269" y="3119"/>
                    <a:pt x="2427" y="2962"/>
                    <a:pt x="2616" y="2962"/>
                  </a:cubicBezTo>
                  <a:close/>
                  <a:moveTo>
                    <a:pt x="5609" y="2993"/>
                  </a:moveTo>
                  <a:cubicBezTo>
                    <a:pt x="5798" y="2993"/>
                    <a:pt x="5955" y="3151"/>
                    <a:pt x="5955" y="3371"/>
                  </a:cubicBezTo>
                  <a:cubicBezTo>
                    <a:pt x="5987" y="3560"/>
                    <a:pt x="5798" y="3718"/>
                    <a:pt x="5609" y="3718"/>
                  </a:cubicBezTo>
                  <a:cubicBezTo>
                    <a:pt x="5420" y="3718"/>
                    <a:pt x="5262" y="3560"/>
                    <a:pt x="5262" y="3371"/>
                  </a:cubicBezTo>
                  <a:cubicBezTo>
                    <a:pt x="5262" y="3151"/>
                    <a:pt x="5420" y="2993"/>
                    <a:pt x="5609" y="2993"/>
                  </a:cubicBezTo>
                  <a:close/>
                  <a:moveTo>
                    <a:pt x="5164" y="6278"/>
                  </a:moveTo>
                  <a:cubicBezTo>
                    <a:pt x="5262" y="6278"/>
                    <a:pt x="5357" y="6317"/>
                    <a:pt x="5420" y="6396"/>
                  </a:cubicBezTo>
                  <a:cubicBezTo>
                    <a:pt x="5577" y="6522"/>
                    <a:pt x="5577" y="6742"/>
                    <a:pt x="5451" y="6900"/>
                  </a:cubicBezTo>
                  <a:cubicBezTo>
                    <a:pt x="5105" y="7246"/>
                    <a:pt x="4632" y="7435"/>
                    <a:pt x="4096" y="7435"/>
                  </a:cubicBezTo>
                  <a:cubicBezTo>
                    <a:pt x="3592" y="7435"/>
                    <a:pt x="3120" y="7246"/>
                    <a:pt x="2805" y="6900"/>
                  </a:cubicBezTo>
                  <a:cubicBezTo>
                    <a:pt x="2647" y="6742"/>
                    <a:pt x="2647" y="6522"/>
                    <a:pt x="2805" y="6396"/>
                  </a:cubicBezTo>
                  <a:cubicBezTo>
                    <a:pt x="2883" y="6317"/>
                    <a:pt x="2986" y="6278"/>
                    <a:pt x="3080" y="6278"/>
                  </a:cubicBezTo>
                  <a:cubicBezTo>
                    <a:pt x="3175" y="6278"/>
                    <a:pt x="3262" y="6317"/>
                    <a:pt x="3309" y="6396"/>
                  </a:cubicBezTo>
                  <a:cubicBezTo>
                    <a:pt x="3529" y="6616"/>
                    <a:pt x="3821" y="6727"/>
                    <a:pt x="4108" y="6727"/>
                  </a:cubicBezTo>
                  <a:cubicBezTo>
                    <a:pt x="4396" y="6727"/>
                    <a:pt x="4679" y="6616"/>
                    <a:pt x="4884" y="6396"/>
                  </a:cubicBezTo>
                  <a:cubicBezTo>
                    <a:pt x="4963" y="6317"/>
                    <a:pt x="5065" y="6278"/>
                    <a:pt x="5164" y="6278"/>
                  </a:cubicBezTo>
                  <a:close/>
                  <a:moveTo>
                    <a:pt x="1954" y="0"/>
                  </a:moveTo>
                  <a:lnTo>
                    <a:pt x="1" y="1954"/>
                  </a:lnTo>
                  <a:lnTo>
                    <a:pt x="1" y="5577"/>
                  </a:lnTo>
                  <a:cubicBezTo>
                    <a:pt x="1" y="7813"/>
                    <a:pt x="1860" y="9672"/>
                    <a:pt x="4096" y="9672"/>
                  </a:cubicBezTo>
                  <a:cubicBezTo>
                    <a:pt x="6365" y="9672"/>
                    <a:pt x="8192" y="7813"/>
                    <a:pt x="8192" y="5577"/>
                  </a:cubicBezTo>
                  <a:lnTo>
                    <a:pt x="8192" y="1954"/>
                  </a:lnTo>
                  <a:lnTo>
                    <a:pt x="6270" y="0"/>
                  </a:lnTo>
                  <a:cubicBezTo>
                    <a:pt x="5609" y="394"/>
                    <a:pt x="4860" y="591"/>
                    <a:pt x="4112" y="591"/>
                  </a:cubicBezTo>
                  <a:cubicBezTo>
                    <a:pt x="3364" y="591"/>
                    <a:pt x="2616" y="394"/>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86"/>
            <p:cNvSpPr/>
            <p:nvPr/>
          </p:nvSpPr>
          <p:spPr>
            <a:xfrm>
              <a:off x="-55316150" y="3335975"/>
              <a:ext cx="18925" cy="63825"/>
            </a:xfrm>
            <a:custGeom>
              <a:avLst/>
              <a:gdLst/>
              <a:ahLst/>
              <a:cxnLst/>
              <a:rect l="l" t="t" r="r" b="b"/>
              <a:pathLst>
                <a:path w="757" h="2553" extrusionOk="0">
                  <a:moveTo>
                    <a:pt x="0" y="0"/>
                  </a:moveTo>
                  <a:lnTo>
                    <a:pt x="0" y="2552"/>
                  </a:lnTo>
                  <a:cubicBezTo>
                    <a:pt x="441" y="2269"/>
                    <a:pt x="756" y="1796"/>
                    <a:pt x="756" y="1260"/>
                  </a:cubicBezTo>
                  <a:cubicBezTo>
                    <a:pt x="756" y="693"/>
                    <a:pt x="473"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75" name="Google Shape;7975;p86"/>
          <p:cNvGrpSpPr/>
          <p:nvPr/>
        </p:nvGrpSpPr>
        <p:grpSpPr>
          <a:xfrm>
            <a:off x="7497812" y="1832009"/>
            <a:ext cx="359871" cy="358324"/>
            <a:chOff x="-55596550" y="3590175"/>
            <a:chExt cx="319800" cy="318425"/>
          </a:xfrm>
        </p:grpSpPr>
        <p:sp>
          <p:nvSpPr>
            <p:cNvPr id="7976" name="Google Shape;7976;p86"/>
            <p:cNvSpPr/>
            <p:nvPr/>
          </p:nvSpPr>
          <p:spPr>
            <a:xfrm>
              <a:off x="-55596550" y="3590175"/>
              <a:ext cx="319800" cy="112850"/>
            </a:xfrm>
            <a:custGeom>
              <a:avLst/>
              <a:gdLst/>
              <a:ahLst/>
              <a:cxnLst/>
              <a:rect l="l" t="t" r="r" b="b"/>
              <a:pathLst>
                <a:path w="12792" h="4514" extrusionOk="0">
                  <a:moveTo>
                    <a:pt x="6380" y="0"/>
                  </a:moveTo>
                  <a:cubicBezTo>
                    <a:pt x="6309" y="0"/>
                    <a:pt x="6238" y="24"/>
                    <a:pt x="6175" y="71"/>
                  </a:cubicBezTo>
                  <a:lnTo>
                    <a:pt x="189" y="3789"/>
                  </a:lnTo>
                  <a:cubicBezTo>
                    <a:pt x="32" y="3883"/>
                    <a:pt x="0" y="4072"/>
                    <a:pt x="32" y="4230"/>
                  </a:cubicBezTo>
                  <a:cubicBezTo>
                    <a:pt x="95" y="4387"/>
                    <a:pt x="221" y="4513"/>
                    <a:pt x="378" y="4513"/>
                  </a:cubicBezTo>
                  <a:lnTo>
                    <a:pt x="12350" y="4513"/>
                  </a:lnTo>
                  <a:cubicBezTo>
                    <a:pt x="12508" y="4513"/>
                    <a:pt x="12665" y="4387"/>
                    <a:pt x="12728" y="4230"/>
                  </a:cubicBezTo>
                  <a:cubicBezTo>
                    <a:pt x="12791" y="4072"/>
                    <a:pt x="12728" y="3883"/>
                    <a:pt x="12571" y="3789"/>
                  </a:cubicBezTo>
                  <a:lnTo>
                    <a:pt x="6585" y="71"/>
                  </a:lnTo>
                  <a:cubicBezTo>
                    <a:pt x="6522" y="24"/>
                    <a:pt x="6451" y="0"/>
                    <a:pt x="63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86"/>
            <p:cNvSpPr/>
            <p:nvPr/>
          </p:nvSpPr>
          <p:spPr>
            <a:xfrm>
              <a:off x="-55539850" y="3721900"/>
              <a:ext cx="204800" cy="186700"/>
            </a:xfrm>
            <a:custGeom>
              <a:avLst/>
              <a:gdLst/>
              <a:ahLst/>
              <a:cxnLst/>
              <a:rect l="l" t="t" r="r" b="b"/>
              <a:pathLst>
                <a:path w="8192" h="7468" extrusionOk="0">
                  <a:moveTo>
                    <a:pt x="2616" y="725"/>
                  </a:moveTo>
                  <a:cubicBezTo>
                    <a:pt x="2805" y="725"/>
                    <a:pt x="2962" y="883"/>
                    <a:pt x="2962" y="1072"/>
                  </a:cubicBezTo>
                  <a:cubicBezTo>
                    <a:pt x="2962" y="1292"/>
                    <a:pt x="2805" y="1450"/>
                    <a:pt x="2616" y="1450"/>
                  </a:cubicBezTo>
                  <a:cubicBezTo>
                    <a:pt x="2427" y="1450"/>
                    <a:pt x="2269" y="1292"/>
                    <a:pt x="2269" y="1072"/>
                  </a:cubicBezTo>
                  <a:cubicBezTo>
                    <a:pt x="2269" y="883"/>
                    <a:pt x="2427" y="725"/>
                    <a:pt x="2616" y="725"/>
                  </a:cubicBezTo>
                  <a:close/>
                  <a:moveTo>
                    <a:pt x="5609" y="725"/>
                  </a:moveTo>
                  <a:cubicBezTo>
                    <a:pt x="5798" y="725"/>
                    <a:pt x="5955" y="883"/>
                    <a:pt x="5955" y="1072"/>
                  </a:cubicBezTo>
                  <a:cubicBezTo>
                    <a:pt x="5955" y="1292"/>
                    <a:pt x="5798" y="1450"/>
                    <a:pt x="5609" y="1450"/>
                  </a:cubicBezTo>
                  <a:cubicBezTo>
                    <a:pt x="5420" y="1450"/>
                    <a:pt x="5262" y="1292"/>
                    <a:pt x="5262" y="1072"/>
                  </a:cubicBezTo>
                  <a:cubicBezTo>
                    <a:pt x="5262" y="883"/>
                    <a:pt x="5420" y="725"/>
                    <a:pt x="5609" y="725"/>
                  </a:cubicBezTo>
                  <a:close/>
                  <a:moveTo>
                    <a:pt x="3395" y="2245"/>
                  </a:moveTo>
                  <a:cubicBezTo>
                    <a:pt x="3490" y="2245"/>
                    <a:pt x="3577" y="2285"/>
                    <a:pt x="3624" y="2363"/>
                  </a:cubicBezTo>
                  <a:cubicBezTo>
                    <a:pt x="3781" y="2521"/>
                    <a:pt x="3781" y="2741"/>
                    <a:pt x="3624" y="2867"/>
                  </a:cubicBezTo>
                  <a:lnTo>
                    <a:pt x="2899" y="3624"/>
                  </a:lnTo>
                  <a:cubicBezTo>
                    <a:pt x="2820" y="3687"/>
                    <a:pt x="2718" y="3718"/>
                    <a:pt x="2620" y="3718"/>
                  </a:cubicBezTo>
                  <a:cubicBezTo>
                    <a:pt x="2521" y="3718"/>
                    <a:pt x="2427" y="3687"/>
                    <a:pt x="2364" y="3624"/>
                  </a:cubicBezTo>
                  <a:cubicBezTo>
                    <a:pt x="2206" y="3466"/>
                    <a:pt x="2206" y="3214"/>
                    <a:pt x="2364" y="3088"/>
                  </a:cubicBezTo>
                  <a:lnTo>
                    <a:pt x="3120" y="2363"/>
                  </a:lnTo>
                  <a:cubicBezTo>
                    <a:pt x="3199" y="2285"/>
                    <a:pt x="3301" y="2245"/>
                    <a:pt x="3395" y="2245"/>
                  </a:cubicBezTo>
                  <a:close/>
                  <a:moveTo>
                    <a:pt x="4849" y="2245"/>
                  </a:moveTo>
                  <a:cubicBezTo>
                    <a:pt x="4947" y="2245"/>
                    <a:pt x="5042" y="2285"/>
                    <a:pt x="5105" y="2363"/>
                  </a:cubicBezTo>
                  <a:lnTo>
                    <a:pt x="5829" y="3088"/>
                  </a:lnTo>
                  <a:cubicBezTo>
                    <a:pt x="5987" y="3246"/>
                    <a:pt x="5987" y="3498"/>
                    <a:pt x="5829" y="3624"/>
                  </a:cubicBezTo>
                  <a:cubicBezTo>
                    <a:pt x="5750" y="3687"/>
                    <a:pt x="5656" y="3718"/>
                    <a:pt x="5565" y="3718"/>
                  </a:cubicBezTo>
                  <a:cubicBezTo>
                    <a:pt x="5475" y="3718"/>
                    <a:pt x="5388" y="3687"/>
                    <a:pt x="5325" y="3624"/>
                  </a:cubicBezTo>
                  <a:lnTo>
                    <a:pt x="4569" y="2867"/>
                  </a:lnTo>
                  <a:cubicBezTo>
                    <a:pt x="4474" y="2741"/>
                    <a:pt x="4474" y="2521"/>
                    <a:pt x="4569" y="2363"/>
                  </a:cubicBezTo>
                  <a:cubicBezTo>
                    <a:pt x="4648" y="2285"/>
                    <a:pt x="4750" y="2245"/>
                    <a:pt x="4849" y="2245"/>
                  </a:cubicBezTo>
                  <a:close/>
                  <a:moveTo>
                    <a:pt x="5164" y="4041"/>
                  </a:moveTo>
                  <a:cubicBezTo>
                    <a:pt x="5262" y="4041"/>
                    <a:pt x="5357" y="4080"/>
                    <a:pt x="5420" y="4159"/>
                  </a:cubicBezTo>
                  <a:cubicBezTo>
                    <a:pt x="5577" y="4317"/>
                    <a:pt x="5577" y="4537"/>
                    <a:pt x="5420" y="4663"/>
                  </a:cubicBezTo>
                  <a:cubicBezTo>
                    <a:pt x="5042" y="5010"/>
                    <a:pt x="4569" y="5230"/>
                    <a:pt x="4065" y="5230"/>
                  </a:cubicBezTo>
                  <a:cubicBezTo>
                    <a:pt x="3561" y="5230"/>
                    <a:pt x="3088" y="5010"/>
                    <a:pt x="2773" y="4663"/>
                  </a:cubicBezTo>
                  <a:cubicBezTo>
                    <a:pt x="2616" y="4506"/>
                    <a:pt x="2616" y="4285"/>
                    <a:pt x="2773" y="4159"/>
                  </a:cubicBezTo>
                  <a:cubicBezTo>
                    <a:pt x="2852" y="4080"/>
                    <a:pt x="2946" y="4041"/>
                    <a:pt x="3037" y="4041"/>
                  </a:cubicBezTo>
                  <a:cubicBezTo>
                    <a:pt x="3128" y="4041"/>
                    <a:pt x="3214" y="4080"/>
                    <a:pt x="3277" y="4159"/>
                  </a:cubicBezTo>
                  <a:cubicBezTo>
                    <a:pt x="3514" y="4380"/>
                    <a:pt x="3821" y="4490"/>
                    <a:pt x="4116" y="4490"/>
                  </a:cubicBezTo>
                  <a:cubicBezTo>
                    <a:pt x="4411" y="4490"/>
                    <a:pt x="4695" y="4380"/>
                    <a:pt x="4884" y="4159"/>
                  </a:cubicBezTo>
                  <a:cubicBezTo>
                    <a:pt x="4963" y="4080"/>
                    <a:pt x="5065" y="4041"/>
                    <a:pt x="5164" y="4041"/>
                  </a:cubicBezTo>
                  <a:close/>
                  <a:moveTo>
                    <a:pt x="1" y="1"/>
                  </a:moveTo>
                  <a:lnTo>
                    <a:pt x="1" y="3340"/>
                  </a:lnTo>
                  <a:cubicBezTo>
                    <a:pt x="1" y="5577"/>
                    <a:pt x="1860" y="7467"/>
                    <a:pt x="4096" y="7467"/>
                  </a:cubicBezTo>
                  <a:cubicBezTo>
                    <a:pt x="6365" y="7467"/>
                    <a:pt x="8192" y="5608"/>
                    <a:pt x="8192" y="3340"/>
                  </a:cubicBezTo>
                  <a:lnTo>
                    <a:pt x="81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86"/>
            <p:cNvSpPr/>
            <p:nvPr/>
          </p:nvSpPr>
          <p:spPr>
            <a:xfrm>
              <a:off x="-55316150" y="3726625"/>
              <a:ext cx="18925" cy="63825"/>
            </a:xfrm>
            <a:custGeom>
              <a:avLst/>
              <a:gdLst/>
              <a:ahLst/>
              <a:cxnLst/>
              <a:rect l="l" t="t" r="r" b="b"/>
              <a:pathLst>
                <a:path w="757" h="2553" extrusionOk="0">
                  <a:moveTo>
                    <a:pt x="0" y="1"/>
                  </a:moveTo>
                  <a:lnTo>
                    <a:pt x="0" y="2552"/>
                  </a:lnTo>
                  <a:cubicBezTo>
                    <a:pt x="441" y="2269"/>
                    <a:pt x="756" y="1796"/>
                    <a:pt x="756" y="1261"/>
                  </a:cubicBezTo>
                  <a:cubicBezTo>
                    <a:pt x="756" y="757"/>
                    <a:pt x="473"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86"/>
            <p:cNvSpPr/>
            <p:nvPr/>
          </p:nvSpPr>
          <p:spPr>
            <a:xfrm>
              <a:off x="-55576850" y="3727425"/>
              <a:ext cx="18900" cy="63800"/>
            </a:xfrm>
            <a:custGeom>
              <a:avLst/>
              <a:gdLst/>
              <a:ahLst/>
              <a:cxnLst/>
              <a:rect l="l" t="t" r="r" b="b"/>
              <a:pathLst>
                <a:path w="756" h="2552"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0" name="Google Shape;7980;p86"/>
          <p:cNvGrpSpPr/>
          <p:nvPr/>
        </p:nvGrpSpPr>
        <p:grpSpPr>
          <a:xfrm>
            <a:off x="7513049" y="2273351"/>
            <a:ext cx="358999" cy="359252"/>
            <a:chOff x="-55595775" y="3982375"/>
            <a:chExt cx="319025" cy="319250"/>
          </a:xfrm>
        </p:grpSpPr>
        <p:sp>
          <p:nvSpPr>
            <p:cNvPr id="7981" name="Google Shape;7981;p86"/>
            <p:cNvSpPr/>
            <p:nvPr/>
          </p:nvSpPr>
          <p:spPr>
            <a:xfrm>
              <a:off x="-55441400" y="3982375"/>
              <a:ext cx="125250" cy="145175"/>
            </a:xfrm>
            <a:custGeom>
              <a:avLst/>
              <a:gdLst/>
              <a:ahLst/>
              <a:cxnLst/>
              <a:rect l="l" t="t" r="r" b="b"/>
              <a:pathLst>
                <a:path w="5010" h="5807" extrusionOk="0">
                  <a:moveTo>
                    <a:pt x="2038" y="1"/>
                  </a:moveTo>
                  <a:cubicBezTo>
                    <a:pt x="1277" y="1"/>
                    <a:pt x="574" y="302"/>
                    <a:pt x="1" y="797"/>
                  </a:cubicBezTo>
                  <a:cubicBezTo>
                    <a:pt x="2332" y="1081"/>
                    <a:pt x="4160" y="3003"/>
                    <a:pt x="4254" y="5365"/>
                  </a:cubicBezTo>
                  <a:cubicBezTo>
                    <a:pt x="4538" y="5491"/>
                    <a:pt x="4821" y="5586"/>
                    <a:pt x="5010" y="5807"/>
                  </a:cubicBezTo>
                  <a:lnTo>
                    <a:pt x="5010" y="3066"/>
                  </a:lnTo>
                  <a:cubicBezTo>
                    <a:pt x="5010" y="1585"/>
                    <a:pt x="3939" y="293"/>
                    <a:pt x="2521" y="41"/>
                  </a:cubicBezTo>
                  <a:cubicBezTo>
                    <a:pt x="2358" y="14"/>
                    <a:pt x="2197" y="1"/>
                    <a:pt x="20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86"/>
            <p:cNvSpPr/>
            <p:nvPr/>
          </p:nvSpPr>
          <p:spPr>
            <a:xfrm>
              <a:off x="-55343725" y="4203125"/>
              <a:ext cx="66975" cy="41000"/>
            </a:xfrm>
            <a:custGeom>
              <a:avLst/>
              <a:gdLst/>
              <a:ahLst/>
              <a:cxnLst/>
              <a:rect l="l" t="t" r="r" b="b"/>
              <a:pathLst>
                <a:path w="2679" h="1640" extrusionOk="0">
                  <a:moveTo>
                    <a:pt x="1418" y="1"/>
                  </a:moveTo>
                  <a:cubicBezTo>
                    <a:pt x="1135" y="379"/>
                    <a:pt x="757" y="663"/>
                    <a:pt x="284" y="789"/>
                  </a:cubicBezTo>
                  <a:cubicBezTo>
                    <a:pt x="190" y="1072"/>
                    <a:pt x="127" y="1387"/>
                    <a:pt x="1" y="1639"/>
                  </a:cubicBezTo>
                  <a:lnTo>
                    <a:pt x="2300" y="1639"/>
                  </a:lnTo>
                  <a:cubicBezTo>
                    <a:pt x="2458" y="1639"/>
                    <a:pt x="2615" y="1545"/>
                    <a:pt x="2647" y="1387"/>
                  </a:cubicBezTo>
                  <a:cubicBezTo>
                    <a:pt x="2678" y="1167"/>
                    <a:pt x="2615" y="1009"/>
                    <a:pt x="2458" y="946"/>
                  </a:cubicBezTo>
                  <a:cubicBezTo>
                    <a:pt x="2017" y="757"/>
                    <a:pt x="1670" y="379"/>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86"/>
            <p:cNvSpPr/>
            <p:nvPr/>
          </p:nvSpPr>
          <p:spPr>
            <a:xfrm>
              <a:off x="-55557950" y="4019625"/>
              <a:ext cx="147300" cy="94525"/>
            </a:xfrm>
            <a:custGeom>
              <a:avLst/>
              <a:gdLst/>
              <a:ahLst/>
              <a:cxnLst/>
              <a:rect l="l" t="t" r="r" b="b"/>
              <a:pathLst>
                <a:path w="5892" h="3781" extrusionOk="0">
                  <a:moveTo>
                    <a:pt x="4064" y="0"/>
                  </a:moveTo>
                  <a:cubicBezTo>
                    <a:pt x="1922" y="63"/>
                    <a:pt x="189" y="1702"/>
                    <a:pt x="0" y="3781"/>
                  </a:cubicBezTo>
                  <a:lnTo>
                    <a:pt x="2584" y="3749"/>
                  </a:lnTo>
                  <a:cubicBezTo>
                    <a:pt x="3938" y="3749"/>
                    <a:pt x="5135" y="2930"/>
                    <a:pt x="5671" y="1670"/>
                  </a:cubicBezTo>
                  <a:cubicBezTo>
                    <a:pt x="5829" y="1261"/>
                    <a:pt x="5892" y="882"/>
                    <a:pt x="5892" y="441"/>
                  </a:cubicBezTo>
                  <a:cubicBezTo>
                    <a:pt x="5356" y="158"/>
                    <a:pt x="4726" y="0"/>
                    <a:pt x="40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86"/>
            <p:cNvSpPr/>
            <p:nvPr/>
          </p:nvSpPr>
          <p:spPr>
            <a:xfrm>
              <a:off x="-55557950" y="4042450"/>
              <a:ext cx="206375" cy="259175"/>
            </a:xfrm>
            <a:custGeom>
              <a:avLst/>
              <a:gdLst/>
              <a:ahLst/>
              <a:cxnLst/>
              <a:rect l="l" t="t" r="r" b="b"/>
              <a:pathLst>
                <a:path w="8255" h="10367" extrusionOk="0">
                  <a:moveTo>
                    <a:pt x="2584" y="4349"/>
                  </a:moveTo>
                  <a:cubicBezTo>
                    <a:pt x="2773" y="4349"/>
                    <a:pt x="2993" y="4475"/>
                    <a:pt x="2993" y="4695"/>
                  </a:cubicBezTo>
                  <a:cubicBezTo>
                    <a:pt x="2993" y="4884"/>
                    <a:pt x="2836" y="5073"/>
                    <a:pt x="2615" y="5073"/>
                  </a:cubicBezTo>
                  <a:cubicBezTo>
                    <a:pt x="2395" y="5073"/>
                    <a:pt x="2237" y="4916"/>
                    <a:pt x="2237" y="4727"/>
                  </a:cubicBezTo>
                  <a:cubicBezTo>
                    <a:pt x="2237" y="4538"/>
                    <a:pt x="2395" y="4349"/>
                    <a:pt x="2584" y="4349"/>
                  </a:cubicBezTo>
                  <a:close/>
                  <a:moveTo>
                    <a:pt x="5545" y="4349"/>
                  </a:moveTo>
                  <a:cubicBezTo>
                    <a:pt x="5734" y="4349"/>
                    <a:pt x="5923" y="4506"/>
                    <a:pt x="5923" y="4695"/>
                  </a:cubicBezTo>
                  <a:cubicBezTo>
                    <a:pt x="5986" y="4884"/>
                    <a:pt x="5829" y="5042"/>
                    <a:pt x="5577" y="5073"/>
                  </a:cubicBezTo>
                  <a:cubicBezTo>
                    <a:pt x="5388" y="5073"/>
                    <a:pt x="5198" y="4916"/>
                    <a:pt x="5198" y="4727"/>
                  </a:cubicBezTo>
                  <a:cubicBezTo>
                    <a:pt x="5198" y="4538"/>
                    <a:pt x="5356" y="4349"/>
                    <a:pt x="5545" y="4349"/>
                  </a:cubicBezTo>
                  <a:close/>
                  <a:moveTo>
                    <a:pt x="5191" y="6908"/>
                  </a:moveTo>
                  <a:cubicBezTo>
                    <a:pt x="5285" y="6908"/>
                    <a:pt x="5372" y="6948"/>
                    <a:pt x="5419" y="7027"/>
                  </a:cubicBezTo>
                  <a:cubicBezTo>
                    <a:pt x="5577" y="7121"/>
                    <a:pt x="5577" y="7373"/>
                    <a:pt x="5451" y="7531"/>
                  </a:cubicBezTo>
                  <a:cubicBezTo>
                    <a:pt x="5104" y="7877"/>
                    <a:pt x="4631" y="8066"/>
                    <a:pt x="4159" y="8066"/>
                  </a:cubicBezTo>
                  <a:cubicBezTo>
                    <a:pt x="3655" y="8066"/>
                    <a:pt x="3182" y="7877"/>
                    <a:pt x="2836" y="7531"/>
                  </a:cubicBezTo>
                  <a:cubicBezTo>
                    <a:pt x="2678" y="7373"/>
                    <a:pt x="2678" y="7121"/>
                    <a:pt x="2836" y="7027"/>
                  </a:cubicBezTo>
                  <a:cubicBezTo>
                    <a:pt x="2914" y="6948"/>
                    <a:pt x="3009" y="6908"/>
                    <a:pt x="3099" y="6908"/>
                  </a:cubicBezTo>
                  <a:cubicBezTo>
                    <a:pt x="3190" y="6908"/>
                    <a:pt x="3277" y="6948"/>
                    <a:pt x="3340" y="7027"/>
                  </a:cubicBezTo>
                  <a:cubicBezTo>
                    <a:pt x="3556" y="7227"/>
                    <a:pt x="3848" y="7322"/>
                    <a:pt x="4133" y="7322"/>
                  </a:cubicBezTo>
                  <a:cubicBezTo>
                    <a:pt x="4431" y="7322"/>
                    <a:pt x="4722" y="7219"/>
                    <a:pt x="4915" y="7027"/>
                  </a:cubicBezTo>
                  <a:cubicBezTo>
                    <a:pt x="4994" y="6948"/>
                    <a:pt x="5096" y="6908"/>
                    <a:pt x="5191" y="6908"/>
                  </a:cubicBezTo>
                  <a:close/>
                  <a:moveTo>
                    <a:pt x="6616" y="1"/>
                  </a:moveTo>
                  <a:cubicBezTo>
                    <a:pt x="6553" y="348"/>
                    <a:pt x="6490" y="726"/>
                    <a:pt x="6333" y="1072"/>
                  </a:cubicBezTo>
                  <a:cubicBezTo>
                    <a:pt x="5703" y="2584"/>
                    <a:pt x="4253" y="3624"/>
                    <a:pt x="2584" y="3624"/>
                  </a:cubicBezTo>
                  <a:lnTo>
                    <a:pt x="0" y="3656"/>
                  </a:lnTo>
                  <a:lnTo>
                    <a:pt x="32" y="6302"/>
                  </a:lnTo>
                  <a:cubicBezTo>
                    <a:pt x="63" y="8520"/>
                    <a:pt x="1891" y="10366"/>
                    <a:pt x="4103" y="10366"/>
                  </a:cubicBezTo>
                  <a:cubicBezTo>
                    <a:pt x="4121" y="10366"/>
                    <a:pt x="4140" y="10366"/>
                    <a:pt x="4159" y="10366"/>
                  </a:cubicBezTo>
                  <a:cubicBezTo>
                    <a:pt x="6396" y="10335"/>
                    <a:pt x="8254" y="8476"/>
                    <a:pt x="8223" y="6239"/>
                  </a:cubicBezTo>
                  <a:lnTo>
                    <a:pt x="8191" y="3246"/>
                  </a:lnTo>
                  <a:cubicBezTo>
                    <a:pt x="8191" y="1891"/>
                    <a:pt x="7561" y="757"/>
                    <a:pt x="6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86"/>
            <p:cNvSpPr/>
            <p:nvPr/>
          </p:nvSpPr>
          <p:spPr>
            <a:xfrm>
              <a:off x="-55335050" y="4136200"/>
              <a:ext cx="18900" cy="64600"/>
            </a:xfrm>
            <a:custGeom>
              <a:avLst/>
              <a:gdLst/>
              <a:ahLst/>
              <a:cxnLst/>
              <a:rect l="l" t="t" r="r" b="b"/>
              <a:pathLst>
                <a:path w="756" h="2584" extrusionOk="0">
                  <a:moveTo>
                    <a:pt x="0" y="0"/>
                  </a:moveTo>
                  <a:lnTo>
                    <a:pt x="0" y="2426"/>
                  </a:lnTo>
                  <a:lnTo>
                    <a:pt x="0" y="2583"/>
                  </a:lnTo>
                  <a:cubicBezTo>
                    <a:pt x="441" y="2331"/>
                    <a:pt x="756" y="1859"/>
                    <a:pt x="756" y="1292"/>
                  </a:cubicBezTo>
                  <a:cubicBezTo>
                    <a:pt x="756" y="756"/>
                    <a:pt x="441"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86"/>
            <p:cNvSpPr/>
            <p:nvPr/>
          </p:nvSpPr>
          <p:spPr>
            <a:xfrm>
              <a:off x="-55595775" y="4136975"/>
              <a:ext cx="18925" cy="65400"/>
            </a:xfrm>
            <a:custGeom>
              <a:avLst/>
              <a:gdLst/>
              <a:ahLst/>
              <a:cxnLst/>
              <a:rect l="l" t="t" r="r" b="b"/>
              <a:pathLst>
                <a:path w="757" h="2616" extrusionOk="0">
                  <a:moveTo>
                    <a:pt x="757" y="1"/>
                  </a:moveTo>
                  <a:cubicBezTo>
                    <a:pt x="284" y="284"/>
                    <a:pt x="1" y="757"/>
                    <a:pt x="1" y="1292"/>
                  </a:cubicBezTo>
                  <a:cubicBezTo>
                    <a:pt x="1"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87" name="Google Shape;7987;p86"/>
          <p:cNvGrpSpPr/>
          <p:nvPr/>
        </p:nvGrpSpPr>
        <p:grpSpPr>
          <a:xfrm>
            <a:off x="6170232" y="2731562"/>
            <a:ext cx="358999" cy="358099"/>
            <a:chOff x="-53635375" y="3192625"/>
            <a:chExt cx="319025" cy="318225"/>
          </a:xfrm>
        </p:grpSpPr>
        <p:sp>
          <p:nvSpPr>
            <p:cNvPr id="7988" name="Google Shape;7988;p86"/>
            <p:cNvSpPr/>
            <p:nvPr/>
          </p:nvSpPr>
          <p:spPr>
            <a:xfrm>
              <a:off x="-53560550" y="3342275"/>
              <a:ext cx="167000" cy="151250"/>
            </a:xfrm>
            <a:custGeom>
              <a:avLst/>
              <a:gdLst/>
              <a:ahLst/>
              <a:cxnLst/>
              <a:rect l="l" t="t" r="r" b="b"/>
              <a:pathLst>
                <a:path w="6680" h="6050" extrusionOk="0">
                  <a:moveTo>
                    <a:pt x="1891" y="756"/>
                  </a:moveTo>
                  <a:cubicBezTo>
                    <a:pt x="2080" y="756"/>
                    <a:pt x="2238" y="914"/>
                    <a:pt x="2238" y="1103"/>
                  </a:cubicBezTo>
                  <a:cubicBezTo>
                    <a:pt x="2238" y="1323"/>
                    <a:pt x="2080" y="1481"/>
                    <a:pt x="1891" y="1481"/>
                  </a:cubicBezTo>
                  <a:cubicBezTo>
                    <a:pt x="1875" y="1484"/>
                    <a:pt x="1859" y="1485"/>
                    <a:pt x="1844" y="1485"/>
                  </a:cubicBezTo>
                  <a:cubicBezTo>
                    <a:pt x="1676" y="1485"/>
                    <a:pt x="1544" y="1333"/>
                    <a:pt x="1544" y="1103"/>
                  </a:cubicBezTo>
                  <a:cubicBezTo>
                    <a:pt x="1544" y="914"/>
                    <a:pt x="1702" y="756"/>
                    <a:pt x="1891" y="756"/>
                  </a:cubicBezTo>
                  <a:close/>
                  <a:moveTo>
                    <a:pt x="4884" y="788"/>
                  </a:moveTo>
                  <a:cubicBezTo>
                    <a:pt x="5073" y="788"/>
                    <a:pt x="5231" y="945"/>
                    <a:pt x="5231" y="1166"/>
                  </a:cubicBezTo>
                  <a:cubicBezTo>
                    <a:pt x="5262" y="1355"/>
                    <a:pt x="5073" y="1512"/>
                    <a:pt x="4884" y="1512"/>
                  </a:cubicBezTo>
                  <a:cubicBezTo>
                    <a:pt x="4695" y="1512"/>
                    <a:pt x="4537" y="1355"/>
                    <a:pt x="4537" y="1166"/>
                  </a:cubicBezTo>
                  <a:cubicBezTo>
                    <a:pt x="4537" y="945"/>
                    <a:pt x="4695" y="788"/>
                    <a:pt x="4884" y="788"/>
                  </a:cubicBezTo>
                  <a:close/>
                  <a:moveTo>
                    <a:pt x="4443" y="3348"/>
                  </a:moveTo>
                  <a:cubicBezTo>
                    <a:pt x="4537" y="3348"/>
                    <a:pt x="4632" y="3387"/>
                    <a:pt x="4695" y="3466"/>
                  </a:cubicBezTo>
                  <a:cubicBezTo>
                    <a:pt x="4852" y="3592"/>
                    <a:pt x="4852" y="3844"/>
                    <a:pt x="4726" y="3970"/>
                  </a:cubicBezTo>
                  <a:cubicBezTo>
                    <a:pt x="4380" y="4348"/>
                    <a:pt x="3907" y="4537"/>
                    <a:pt x="3435" y="4537"/>
                  </a:cubicBezTo>
                  <a:cubicBezTo>
                    <a:pt x="2899" y="4537"/>
                    <a:pt x="2427" y="4348"/>
                    <a:pt x="2080" y="3970"/>
                  </a:cubicBezTo>
                  <a:cubicBezTo>
                    <a:pt x="1923" y="3844"/>
                    <a:pt x="1923" y="3592"/>
                    <a:pt x="2080" y="3466"/>
                  </a:cubicBezTo>
                  <a:cubicBezTo>
                    <a:pt x="2159" y="3387"/>
                    <a:pt x="2261" y="3348"/>
                    <a:pt x="2360" y="3348"/>
                  </a:cubicBezTo>
                  <a:cubicBezTo>
                    <a:pt x="2458" y="3348"/>
                    <a:pt x="2553" y="3387"/>
                    <a:pt x="2616" y="3466"/>
                  </a:cubicBezTo>
                  <a:cubicBezTo>
                    <a:pt x="2820" y="3686"/>
                    <a:pt x="3104" y="3797"/>
                    <a:pt x="3391" y="3797"/>
                  </a:cubicBezTo>
                  <a:cubicBezTo>
                    <a:pt x="3679" y="3797"/>
                    <a:pt x="3970" y="3686"/>
                    <a:pt x="4191" y="3466"/>
                  </a:cubicBezTo>
                  <a:cubicBezTo>
                    <a:pt x="4254" y="3387"/>
                    <a:pt x="4348" y="3348"/>
                    <a:pt x="4443" y="3348"/>
                  </a:cubicBezTo>
                  <a:close/>
                  <a:moveTo>
                    <a:pt x="1" y="0"/>
                  </a:moveTo>
                  <a:lnTo>
                    <a:pt x="1" y="2678"/>
                  </a:lnTo>
                  <a:cubicBezTo>
                    <a:pt x="1" y="4537"/>
                    <a:pt x="1481" y="6049"/>
                    <a:pt x="3340" y="6049"/>
                  </a:cubicBezTo>
                  <a:cubicBezTo>
                    <a:pt x="5199" y="6049"/>
                    <a:pt x="6680" y="4537"/>
                    <a:pt x="6680" y="2678"/>
                  </a:cubicBezTo>
                  <a:lnTo>
                    <a:pt x="66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86"/>
            <p:cNvSpPr/>
            <p:nvPr/>
          </p:nvSpPr>
          <p:spPr>
            <a:xfrm>
              <a:off x="-53559750" y="3305250"/>
              <a:ext cx="168575" cy="18150"/>
            </a:xfrm>
            <a:custGeom>
              <a:avLst/>
              <a:gdLst/>
              <a:ahLst/>
              <a:cxnLst/>
              <a:rect l="l" t="t" r="r" b="b"/>
              <a:pathLst>
                <a:path w="6743" h="726" extrusionOk="0">
                  <a:moveTo>
                    <a:pt x="0" y="0"/>
                  </a:moveTo>
                  <a:lnTo>
                    <a:pt x="0" y="725"/>
                  </a:lnTo>
                  <a:lnTo>
                    <a:pt x="6742" y="725"/>
                  </a:lnTo>
                  <a:lnTo>
                    <a:pt x="674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86"/>
            <p:cNvSpPr/>
            <p:nvPr/>
          </p:nvSpPr>
          <p:spPr>
            <a:xfrm>
              <a:off x="-53635375" y="3192625"/>
              <a:ext cx="319025" cy="318225"/>
            </a:xfrm>
            <a:custGeom>
              <a:avLst/>
              <a:gdLst/>
              <a:ahLst/>
              <a:cxnLst/>
              <a:rect l="l" t="t" r="r" b="b"/>
              <a:pathLst>
                <a:path w="12761" h="12729" extrusionOk="0">
                  <a:moveTo>
                    <a:pt x="6302" y="1607"/>
                  </a:moveTo>
                  <a:cubicBezTo>
                    <a:pt x="6491" y="1607"/>
                    <a:pt x="6648" y="1765"/>
                    <a:pt x="6648" y="1985"/>
                  </a:cubicBezTo>
                  <a:lnTo>
                    <a:pt x="6648" y="2332"/>
                  </a:lnTo>
                  <a:lnTo>
                    <a:pt x="6995" y="2332"/>
                  </a:lnTo>
                  <a:cubicBezTo>
                    <a:pt x="7215" y="2332"/>
                    <a:pt x="7373" y="2489"/>
                    <a:pt x="7373" y="2678"/>
                  </a:cubicBezTo>
                  <a:cubicBezTo>
                    <a:pt x="7373" y="2867"/>
                    <a:pt x="7215" y="3056"/>
                    <a:pt x="6995" y="3056"/>
                  </a:cubicBezTo>
                  <a:lnTo>
                    <a:pt x="6648" y="3056"/>
                  </a:lnTo>
                  <a:lnTo>
                    <a:pt x="6648" y="3781"/>
                  </a:lnTo>
                  <a:lnTo>
                    <a:pt x="9988" y="3781"/>
                  </a:lnTo>
                  <a:cubicBezTo>
                    <a:pt x="10208" y="3781"/>
                    <a:pt x="10366" y="3938"/>
                    <a:pt x="10366" y="4159"/>
                  </a:cubicBezTo>
                  <a:lnTo>
                    <a:pt x="10366" y="5041"/>
                  </a:lnTo>
                  <a:lnTo>
                    <a:pt x="10366" y="5104"/>
                  </a:lnTo>
                  <a:lnTo>
                    <a:pt x="10366" y="8633"/>
                  </a:lnTo>
                  <a:cubicBezTo>
                    <a:pt x="10366" y="10859"/>
                    <a:pt x="8525" y="12711"/>
                    <a:pt x="6302" y="12728"/>
                  </a:cubicBezTo>
                  <a:lnTo>
                    <a:pt x="6302" y="12728"/>
                  </a:lnTo>
                  <a:cubicBezTo>
                    <a:pt x="4079" y="12711"/>
                    <a:pt x="2238" y="10859"/>
                    <a:pt x="2238" y="8633"/>
                  </a:cubicBezTo>
                  <a:lnTo>
                    <a:pt x="2238" y="5104"/>
                  </a:lnTo>
                  <a:lnTo>
                    <a:pt x="2238" y="5041"/>
                  </a:lnTo>
                  <a:lnTo>
                    <a:pt x="2238" y="4159"/>
                  </a:lnTo>
                  <a:cubicBezTo>
                    <a:pt x="2238" y="3938"/>
                    <a:pt x="2395" y="3781"/>
                    <a:pt x="2584" y="3781"/>
                  </a:cubicBezTo>
                  <a:lnTo>
                    <a:pt x="5955" y="3781"/>
                  </a:lnTo>
                  <a:lnTo>
                    <a:pt x="5955" y="3056"/>
                  </a:lnTo>
                  <a:lnTo>
                    <a:pt x="5577" y="3056"/>
                  </a:lnTo>
                  <a:cubicBezTo>
                    <a:pt x="5388" y="3056"/>
                    <a:pt x="5231" y="2867"/>
                    <a:pt x="5231" y="2678"/>
                  </a:cubicBezTo>
                  <a:cubicBezTo>
                    <a:pt x="5231" y="2489"/>
                    <a:pt x="5388" y="2332"/>
                    <a:pt x="5577" y="2332"/>
                  </a:cubicBezTo>
                  <a:lnTo>
                    <a:pt x="5955" y="2332"/>
                  </a:lnTo>
                  <a:lnTo>
                    <a:pt x="5955" y="1985"/>
                  </a:lnTo>
                  <a:cubicBezTo>
                    <a:pt x="5955" y="1765"/>
                    <a:pt x="6113" y="1607"/>
                    <a:pt x="6302" y="1607"/>
                  </a:cubicBezTo>
                  <a:close/>
                  <a:moveTo>
                    <a:pt x="6365" y="0"/>
                  </a:moveTo>
                  <a:cubicBezTo>
                    <a:pt x="2868" y="0"/>
                    <a:pt x="1" y="2836"/>
                    <a:pt x="1" y="6364"/>
                  </a:cubicBezTo>
                  <a:lnTo>
                    <a:pt x="1" y="12382"/>
                  </a:lnTo>
                  <a:cubicBezTo>
                    <a:pt x="1" y="12571"/>
                    <a:pt x="158" y="12728"/>
                    <a:pt x="347" y="12728"/>
                  </a:cubicBezTo>
                  <a:lnTo>
                    <a:pt x="12256" y="12728"/>
                  </a:lnTo>
                  <a:cubicBezTo>
                    <a:pt x="12445" y="12728"/>
                    <a:pt x="12603" y="12571"/>
                    <a:pt x="12603" y="12382"/>
                  </a:cubicBezTo>
                  <a:lnTo>
                    <a:pt x="12603" y="6364"/>
                  </a:lnTo>
                  <a:cubicBezTo>
                    <a:pt x="12760" y="2899"/>
                    <a:pt x="9893" y="0"/>
                    <a:pt x="63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1" name="Google Shape;7991;p86"/>
          <p:cNvGrpSpPr/>
          <p:nvPr/>
        </p:nvGrpSpPr>
        <p:grpSpPr>
          <a:xfrm>
            <a:off x="6192401" y="3202536"/>
            <a:ext cx="314662" cy="358999"/>
            <a:chOff x="-53615675" y="3584850"/>
            <a:chExt cx="279625" cy="319025"/>
          </a:xfrm>
        </p:grpSpPr>
        <p:sp>
          <p:nvSpPr>
            <p:cNvPr id="7992" name="Google Shape;7992;p86"/>
            <p:cNvSpPr/>
            <p:nvPr/>
          </p:nvSpPr>
          <p:spPr>
            <a:xfrm>
              <a:off x="-53577075" y="3584850"/>
              <a:ext cx="204800" cy="319025"/>
            </a:xfrm>
            <a:custGeom>
              <a:avLst/>
              <a:gdLst/>
              <a:ahLst/>
              <a:cxnLst/>
              <a:rect l="l" t="t" r="r" b="b"/>
              <a:pathLst>
                <a:path w="8192" h="12761" extrusionOk="0">
                  <a:moveTo>
                    <a:pt x="2552" y="6774"/>
                  </a:moveTo>
                  <a:cubicBezTo>
                    <a:pt x="2741" y="6774"/>
                    <a:pt x="2899" y="6932"/>
                    <a:pt x="2899" y="7121"/>
                  </a:cubicBezTo>
                  <a:cubicBezTo>
                    <a:pt x="2899" y="7310"/>
                    <a:pt x="2741" y="7467"/>
                    <a:pt x="2552" y="7467"/>
                  </a:cubicBezTo>
                  <a:cubicBezTo>
                    <a:pt x="2363" y="7467"/>
                    <a:pt x="2205" y="7310"/>
                    <a:pt x="2205" y="7121"/>
                  </a:cubicBezTo>
                  <a:cubicBezTo>
                    <a:pt x="2205" y="6932"/>
                    <a:pt x="2363" y="6774"/>
                    <a:pt x="2552" y="6774"/>
                  </a:cubicBezTo>
                  <a:close/>
                  <a:moveTo>
                    <a:pt x="5545" y="6774"/>
                  </a:moveTo>
                  <a:cubicBezTo>
                    <a:pt x="5734" y="6774"/>
                    <a:pt x="5892" y="6932"/>
                    <a:pt x="5892" y="7121"/>
                  </a:cubicBezTo>
                  <a:cubicBezTo>
                    <a:pt x="5892" y="7310"/>
                    <a:pt x="5734" y="7467"/>
                    <a:pt x="5545" y="7467"/>
                  </a:cubicBezTo>
                  <a:cubicBezTo>
                    <a:pt x="5356" y="7467"/>
                    <a:pt x="5198" y="7310"/>
                    <a:pt x="5198" y="7121"/>
                  </a:cubicBezTo>
                  <a:cubicBezTo>
                    <a:pt x="5198" y="6932"/>
                    <a:pt x="5356" y="6774"/>
                    <a:pt x="5545" y="6774"/>
                  </a:cubicBezTo>
                  <a:close/>
                  <a:moveTo>
                    <a:pt x="5104" y="9302"/>
                  </a:moveTo>
                  <a:cubicBezTo>
                    <a:pt x="5198" y="9302"/>
                    <a:pt x="5293" y="9342"/>
                    <a:pt x="5356" y="9421"/>
                  </a:cubicBezTo>
                  <a:cubicBezTo>
                    <a:pt x="5513" y="9578"/>
                    <a:pt x="5513" y="9799"/>
                    <a:pt x="5387" y="9925"/>
                  </a:cubicBezTo>
                  <a:cubicBezTo>
                    <a:pt x="5041" y="10271"/>
                    <a:pt x="4568" y="10460"/>
                    <a:pt x="4096" y="10460"/>
                  </a:cubicBezTo>
                  <a:cubicBezTo>
                    <a:pt x="3560" y="10460"/>
                    <a:pt x="3088" y="10271"/>
                    <a:pt x="2741" y="9925"/>
                  </a:cubicBezTo>
                  <a:cubicBezTo>
                    <a:pt x="2584" y="9767"/>
                    <a:pt x="2584" y="9515"/>
                    <a:pt x="2741" y="9421"/>
                  </a:cubicBezTo>
                  <a:cubicBezTo>
                    <a:pt x="2820" y="9342"/>
                    <a:pt x="2922" y="9302"/>
                    <a:pt x="3021" y="9302"/>
                  </a:cubicBezTo>
                  <a:cubicBezTo>
                    <a:pt x="3119" y="9302"/>
                    <a:pt x="3214" y="9342"/>
                    <a:pt x="3277" y="9421"/>
                  </a:cubicBezTo>
                  <a:cubicBezTo>
                    <a:pt x="3481" y="9625"/>
                    <a:pt x="3765" y="9728"/>
                    <a:pt x="4052" y="9728"/>
                  </a:cubicBezTo>
                  <a:cubicBezTo>
                    <a:pt x="4340" y="9728"/>
                    <a:pt x="4631" y="9625"/>
                    <a:pt x="4852" y="9421"/>
                  </a:cubicBezTo>
                  <a:cubicBezTo>
                    <a:pt x="4915" y="9342"/>
                    <a:pt x="5009" y="9302"/>
                    <a:pt x="5104" y="9302"/>
                  </a:cubicBezTo>
                  <a:close/>
                  <a:moveTo>
                    <a:pt x="5577" y="1"/>
                  </a:moveTo>
                  <a:cubicBezTo>
                    <a:pt x="4568" y="1"/>
                    <a:pt x="3749" y="820"/>
                    <a:pt x="3749" y="1859"/>
                  </a:cubicBezTo>
                  <a:lnTo>
                    <a:pt x="3749" y="3025"/>
                  </a:lnTo>
                  <a:cubicBezTo>
                    <a:pt x="1638" y="3214"/>
                    <a:pt x="0" y="4947"/>
                    <a:pt x="0" y="7121"/>
                  </a:cubicBezTo>
                  <a:lnTo>
                    <a:pt x="0" y="9358"/>
                  </a:lnTo>
                  <a:cubicBezTo>
                    <a:pt x="0" y="11216"/>
                    <a:pt x="1481" y="12760"/>
                    <a:pt x="3340" y="12760"/>
                  </a:cubicBezTo>
                  <a:lnTo>
                    <a:pt x="4852" y="12760"/>
                  </a:lnTo>
                  <a:cubicBezTo>
                    <a:pt x="6679" y="12760"/>
                    <a:pt x="8191" y="11216"/>
                    <a:pt x="8191" y="9358"/>
                  </a:cubicBezTo>
                  <a:lnTo>
                    <a:pt x="8191" y="7121"/>
                  </a:lnTo>
                  <a:cubicBezTo>
                    <a:pt x="8128" y="5010"/>
                    <a:pt x="6522" y="3214"/>
                    <a:pt x="4442" y="3025"/>
                  </a:cubicBezTo>
                  <a:lnTo>
                    <a:pt x="4442" y="1859"/>
                  </a:lnTo>
                  <a:cubicBezTo>
                    <a:pt x="4442" y="1229"/>
                    <a:pt x="4946" y="757"/>
                    <a:pt x="5545" y="757"/>
                  </a:cubicBezTo>
                  <a:cubicBezTo>
                    <a:pt x="6144" y="757"/>
                    <a:pt x="6648" y="1261"/>
                    <a:pt x="6648" y="1859"/>
                  </a:cubicBezTo>
                  <a:cubicBezTo>
                    <a:pt x="6648" y="2049"/>
                    <a:pt x="6490" y="2206"/>
                    <a:pt x="6301" y="2206"/>
                  </a:cubicBezTo>
                  <a:cubicBezTo>
                    <a:pt x="6081" y="2206"/>
                    <a:pt x="5955" y="2049"/>
                    <a:pt x="5955" y="1859"/>
                  </a:cubicBezTo>
                  <a:cubicBezTo>
                    <a:pt x="5955" y="1639"/>
                    <a:pt x="5797" y="1481"/>
                    <a:pt x="5577" y="1481"/>
                  </a:cubicBezTo>
                  <a:cubicBezTo>
                    <a:pt x="5387" y="1481"/>
                    <a:pt x="5230" y="1639"/>
                    <a:pt x="5230" y="1859"/>
                  </a:cubicBezTo>
                  <a:cubicBezTo>
                    <a:pt x="5230" y="2490"/>
                    <a:pt x="5734" y="2962"/>
                    <a:pt x="6333" y="2962"/>
                  </a:cubicBezTo>
                  <a:cubicBezTo>
                    <a:pt x="6963" y="2962"/>
                    <a:pt x="7435" y="2427"/>
                    <a:pt x="7435" y="1859"/>
                  </a:cubicBezTo>
                  <a:cubicBezTo>
                    <a:pt x="7435" y="820"/>
                    <a:pt x="6616"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86"/>
            <p:cNvSpPr/>
            <p:nvPr/>
          </p:nvSpPr>
          <p:spPr>
            <a:xfrm>
              <a:off x="-53615675" y="3739225"/>
              <a:ext cx="20500" cy="65400"/>
            </a:xfrm>
            <a:custGeom>
              <a:avLst/>
              <a:gdLst/>
              <a:ahLst/>
              <a:cxnLst/>
              <a:rect l="l" t="t" r="r" b="b"/>
              <a:pathLst>
                <a:path w="820" h="2616" extrusionOk="0">
                  <a:moveTo>
                    <a:pt x="820" y="1"/>
                  </a:moveTo>
                  <a:cubicBezTo>
                    <a:pt x="347" y="253"/>
                    <a:pt x="0" y="694"/>
                    <a:pt x="0" y="1292"/>
                  </a:cubicBezTo>
                  <a:cubicBezTo>
                    <a:pt x="0" y="1859"/>
                    <a:pt x="315" y="2332"/>
                    <a:pt x="757" y="2616"/>
                  </a:cubicBezTo>
                  <a:lnTo>
                    <a:pt x="757" y="946"/>
                  </a:lnTo>
                  <a:cubicBezTo>
                    <a:pt x="757" y="631"/>
                    <a:pt x="788" y="284"/>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86"/>
            <p:cNvSpPr/>
            <p:nvPr/>
          </p:nvSpPr>
          <p:spPr>
            <a:xfrm>
              <a:off x="-53356550" y="3738450"/>
              <a:ext cx="20500" cy="64600"/>
            </a:xfrm>
            <a:custGeom>
              <a:avLst/>
              <a:gdLst/>
              <a:ahLst/>
              <a:cxnLst/>
              <a:rect l="l" t="t" r="r" b="b"/>
              <a:pathLst>
                <a:path w="820" h="2584" extrusionOk="0">
                  <a:moveTo>
                    <a:pt x="1" y="0"/>
                  </a:moveTo>
                  <a:cubicBezTo>
                    <a:pt x="64" y="315"/>
                    <a:pt x="64" y="630"/>
                    <a:pt x="64" y="945"/>
                  </a:cubicBezTo>
                  <a:lnTo>
                    <a:pt x="64" y="2584"/>
                  </a:lnTo>
                  <a:cubicBezTo>
                    <a:pt x="505" y="2300"/>
                    <a:pt x="820" y="1859"/>
                    <a:pt x="820" y="1292"/>
                  </a:cubicBezTo>
                  <a:cubicBezTo>
                    <a:pt x="820" y="725"/>
                    <a:pt x="505"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95" name="Google Shape;7995;p86"/>
          <p:cNvGrpSpPr/>
          <p:nvPr/>
        </p:nvGrpSpPr>
        <p:grpSpPr>
          <a:xfrm>
            <a:off x="6170246" y="3665461"/>
            <a:ext cx="358971" cy="357874"/>
            <a:chOff x="-53634575" y="3976500"/>
            <a:chExt cx="319000" cy="318025"/>
          </a:xfrm>
        </p:grpSpPr>
        <p:sp>
          <p:nvSpPr>
            <p:cNvPr id="7996" name="Google Shape;7996;p86"/>
            <p:cNvSpPr/>
            <p:nvPr/>
          </p:nvSpPr>
          <p:spPr>
            <a:xfrm>
              <a:off x="-53634575" y="3976500"/>
              <a:ext cx="319000" cy="93550"/>
            </a:xfrm>
            <a:custGeom>
              <a:avLst/>
              <a:gdLst/>
              <a:ahLst/>
              <a:cxnLst/>
              <a:rect l="l" t="t" r="r" b="b"/>
              <a:pathLst>
                <a:path w="12760" h="3742" extrusionOk="0">
                  <a:moveTo>
                    <a:pt x="6372" y="0"/>
                  </a:moveTo>
                  <a:cubicBezTo>
                    <a:pt x="6317" y="0"/>
                    <a:pt x="6270" y="8"/>
                    <a:pt x="6238" y="24"/>
                  </a:cubicBezTo>
                  <a:lnTo>
                    <a:pt x="252" y="3017"/>
                  </a:lnTo>
                  <a:cubicBezTo>
                    <a:pt x="95" y="3112"/>
                    <a:pt x="0" y="3269"/>
                    <a:pt x="32" y="3458"/>
                  </a:cubicBezTo>
                  <a:cubicBezTo>
                    <a:pt x="95" y="3616"/>
                    <a:pt x="252" y="3742"/>
                    <a:pt x="410" y="3742"/>
                  </a:cubicBezTo>
                  <a:lnTo>
                    <a:pt x="12382" y="3742"/>
                  </a:lnTo>
                  <a:cubicBezTo>
                    <a:pt x="12539" y="3742"/>
                    <a:pt x="12697" y="3616"/>
                    <a:pt x="12728" y="3458"/>
                  </a:cubicBezTo>
                  <a:cubicBezTo>
                    <a:pt x="12760" y="3269"/>
                    <a:pt x="12697" y="3112"/>
                    <a:pt x="12539" y="3017"/>
                  </a:cubicBezTo>
                  <a:lnTo>
                    <a:pt x="6553" y="24"/>
                  </a:lnTo>
                  <a:cubicBezTo>
                    <a:pt x="6490" y="8"/>
                    <a:pt x="6427" y="0"/>
                    <a:pt x="6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86"/>
            <p:cNvSpPr/>
            <p:nvPr/>
          </p:nvSpPr>
          <p:spPr>
            <a:xfrm>
              <a:off x="-53614900" y="4163750"/>
              <a:ext cx="140225" cy="130775"/>
            </a:xfrm>
            <a:custGeom>
              <a:avLst/>
              <a:gdLst/>
              <a:ahLst/>
              <a:cxnLst/>
              <a:rect l="l" t="t" r="r" b="b"/>
              <a:pathLst>
                <a:path w="5609" h="5231" extrusionOk="0">
                  <a:moveTo>
                    <a:pt x="1" y="1"/>
                  </a:moveTo>
                  <a:lnTo>
                    <a:pt x="1" y="4884"/>
                  </a:lnTo>
                  <a:cubicBezTo>
                    <a:pt x="1" y="5073"/>
                    <a:pt x="158" y="5231"/>
                    <a:pt x="347" y="5231"/>
                  </a:cubicBezTo>
                  <a:lnTo>
                    <a:pt x="5488" y="5231"/>
                  </a:lnTo>
                  <a:cubicBezTo>
                    <a:pt x="3370" y="5200"/>
                    <a:pt x="1668" y="3553"/>
                    <a:pt x="1513" y="1481"/>
                  </a:cubicBezTo>
                  <a:cubicBezTo>
                    <a:pt x="662" y="1481"/>
                    <a:pt x="1" y="820"/>
                    <a:pt x="1" y="1"/>
                  </a:cubicBezTo>
                  <a:close/>
                  <a:moveTo>
                    <a:pt x="5488" y="5231"/>
                  </a:moveTo>
                  <a:cubicBezTo>
                    <a:pt x="5508" y="5231"/>
                    <a:pt x="5528" y="5231"/>
                    <a:pt x="5548" y="5231"/>
                  </a:cubicBezTo>
                  <a:cubicBezTo>
                    <a:pt x="5568" y="5231"/>
                    <a:pt x="5589" y="5231"/>
                    <a:pt x="5609" y="523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86"/>
            <p:cNvSpPr/>
            <p:nvPr/>
          </p:nvSpPr>
          <p:spPr>
            <a:xfrm>
              <a:off x="-53616475" y="4088925"/>
              <a:ext cx="126050" cy="74850"/>
            </a:xfrm>
            <a:custGeom>
              <a:avLst/>
              <a:gdLst/>
              <a:ahLst/>
              <a:cxnLst/>
              <a:rect l="l" t="t" r="r" b="b"/>
              <a:pathLst>
                <a:path w="5042" h="2994" extrusionOk="0">
                  <a:moveTo>
                    <a:pt x="1" y="1"/>
                  </a:moveTo>
                  <a:lnTo>
                    <a:pt x="1" y="2994"/>
                  </a:lnTo>
                  <a:cubicBezTo>
                    <a:pt x="32" y="2175"/>
                    <a:pt x="694" y="1481"/>
                    <a:pt x="1513" y="1481"/>
                  </a:cubicBezTo>
                  <a:lnTo>
                    <a:pt x="2521" y="1481"/>
                  </a:lnTo>
                  <a:cubicBezTo>
                    <a:pt x="3561" y="1481"/>
                    <a:pt x="4569" y="914"/>
                    <a:pt x="50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86"/>
            <p:cNvSpPr/>
            <p:nvPr/>
          </p:nvSpPr>
          <p:spPr>
            <a:xfrm>
              <a:off x="-53475475" y="4163750"/>
              <a:ext cx="139425" cy="130775"/>
            </a:xfrm>
            <a:custGeom>
              <a:avLst/>
              <a:gdLst/>
              <a:ahLst/>
              <a:cxnLst/>
              <a:rect l="l" t="t" r="r" b="b"/>
              <a:pathLst>
                <a:path w="5577" h="5231" extrusionOk="0">
                  <a:moveTo>
                    <a:pt x="5577" y="1"/>
                  </a:moveTo>
                  <a:cubicBezTo>
                    <a:pt x="5577" y="820"/>
                    <a:pt x="4915" y="1481"/>
                    <a:pt x="4064" y="1481"/>
                  </a:cubicBezTo>
                  <a:cubicBezTo>
                    <a:pt x="3875" y="3592"/>
                    <a:pt x="2111" y="5231"/>
                    <a:pt x="0" y="5231"/>
                  </a:cubicBezTo>
                  <a:lnTo>
                    <a:pt x="5230" y="5231"/>
                  </a:lnTo>
                  <a:cubicBezTo>
                    <a:pt x="5419" y="5231"/>
                    <a:pt x="5577" y="5073"/>
                    <a:pt x="5577" y="4884"/>
                  </a:cubicBezTo>
                  <a:lnTo>
                    <a:pt x="557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86"/>
            <p:cNvSpPr/>
            <p:nvPr/>
          </p:nvSpPr>
          <p:spPr>
            <a:xfrm>
              <a:off x="-53559750" y="4100750"/>
              <a:ext cx="167775" cy="174875"/>
            </a:xfrm>
            <a:custGeom>
              <a:avLst/>
              <a:gdLst/>
              <a:ahLst/>
              <a:cxnLst/>
              <a:rect l="l" t="t" r="r" b="b"/>
              <a:pathLst>
                <a:path w="6711" h="6995" extrusionOk="0">
                  <a:moveTo>
                    <a:pt x="1859" y="2521"/>
                  </a:moveTo>
                  <a:cubicBezTo>
                    <a:pt x="2048" y="2521"/>
                    <a:pt x="2206" y="2678"/>
                    <a:pt x="2206" y="2867"/>
                  </a:cubicBezTo>
                  <a:cubicBezTo>
                    <a:pt x="2206" y="3056"/>
                    <a:pt x="2048" y="3214"/>
                    <a:pt x="1859" y="3214"/>
                  </a:cubicBezTo>
                  <a:cubicBezTo>
                    <a:pt x="1670" y="3214"/>
                    <a:pt x="1512" y="3056"/>
                    <a:pt x="1512" y="2867"/>
                  </a:cubicBezTo>
                  <a:cubicBezTo>
                    <a:pt x="1512" y="2710"/>
                    <a:pt x="1670" y="2521"/>
                    <a:pt x="1859" y="2521"/>
                  </a:cubicBezTo>
                  <a:close/>
                  <a:moveTo>
                    <a:pt x="4852" y="2521"/>
                  </a:moveTo>
                  <a:cubicBezTo>
                    <a:pt x="5041" y="2521"/>
                    <a:pt x="5199" y="2678"/>
                    <a:pt x="5199" y="2867"/>
                  </a:cubicBezTo>
                  <a:cubicBezTo>
                    <a:pt x="5199" y="3056"/>
                    <a:pt x="5041" y="3214"/>
                    <a:pt x="4852" y="3214"/>
                  </a:cubicBezTo>
                  <a:cubicBezTo>
                    <a:pt x="4663" y="3214"/>
                    <a:pt x="4505" y="3056"/>
                    <a:pt x="4505" y="2867"/>
                  </a:cubicBezTo>
                  <a:cubicBezTo>
                    <a:pt x="4505" y="2710"/>
                    <a:pt x="4663" y="2521"/>
                    <a:pt x="4852" y="2521"/>
                  </a:cubicBezTo>
                  <a:close/>
                  <a:moveTo>
                    <a:pt x="4407" y="4324"/>
                  </a:moveTo>
                  <a:cubicBezTo>
                    <a:pt x="4505" y="4324"/>
                    <a:pt x="4600" y="4364"/>
                    <a:pt x="4663" y="4443"/>
                  </a:cubicBezTo>
                  <a:cubicBezTo>
                    <a:pt x="4820" y="4600"/>
                    <a:pt x="4820" y="4852"/>
                    <a:pt x="4663" y="4947"/>
                  </a:cubicBezTo>
                  <a:cubicBezTo>
                    <a:pt x="4285" y="5325"/>
                    <a:pt x="3812" y="5514"/>
                    <a:pt x="3340" y="5514"/>
                  </a:cubicBezTo>
                  <a:cubicBezTo>
                    <a:pt x="2836" y="5514"/>
                    <a:pt x="2363" y="5325"/>
                    <a:pt x="2017" y="4947"/>
                  </a:cubicBezTo>
                  <a:cubicBezTo>
                    <a:pt x="1859" y="4789"/>
                    <a:pt x="1859" y="4569"/>
                    <a:pt x="2017" y="4443"/>
                  </a:cubicBezTo>
                  <a:cubicBezTo>
                    <a:pt x="2095" y="4380"/>
                    <a:pt x="2190" y="4348"/>
                    <a:pt x="2284" y="4348"/>
                  </a:cubicBezTo>
                  <a:cubicBezTo>
                    <a:pt x="2379" y="4348"/>
                    <a:pt x="2473" y="4380"/>
                    <a:pt x="2552" y="4443"/>
                  </a:cubicBezTo>
                  <a:cubicBezTo>
                    <a:pt x="2773" y="4663"/>
                    <a:pt x="3064" y="4773"/>
                    <a:pt x="3352" y="4773"/>
                  </a:cubicBezTo>
                  <a:cubicBezTo>
                    <a:pt x="3639" y="4773"/>
                    <a:pt x="3923" y="4663"/>
                    <a:pt x="4127" y="4443"/>
                  </a:cubicBezTo>
                  <a:cubicBezTo>
                    <a:pt x="4206" y="4364"/>
                    <a:pt x="4309" y="4324"/>
                    <a:pt x="4407" y="4324"/>
                  </a:cubicBezTo>
                  <a:close/>
                  <a:moveTo>
                    <a:pt x="3340" y="0"/>
                  </a:moveTo>
                  <a:cubicBezTo>
                    <a:pt x="2678" y="1072"/>
                    <a:pt x="1544" y="1765"/>
                    <a:pt x="252" y="1765"/>
                  </a:cubicBezTo>
                  <a:lnTo>
                    <a:pt x="0" y="1765"/>
                  </a:lnTo>
                  <a:lnTo>
                    <a:pt x="0" y="3623"/>
                  </a:lnTo>
                  <a:cubicBezTo>
                    <a:pt x="0" y="5482"/>
                    <a:pt x="1512" y="6994"/>
                    <a:pt x="3340" y="6994"/>
                  </a:cubicBezTo>
                  <a:cubicBezTo>
                    <a:pt x="5199" y="6994"/>
                    <a:pt x="6711" y="5482"/>
                    <a:pt x="6711" y="3623"/>
                  </a:cubicBezTo>
                  <a:lnTo>
                    <a:pt x="6711" y="1765"/>
                  </a:lnTo>
                  <a:lnTo>
                    <a:pt x="6459" y="1765"/>
                  </a:lnTo>
                  <a:cubicBezTo>
                    <a:pt x="5167" y="1765"/>
                    <a:pt x="4033" y="1103"/>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86"/>
            <p:cNvSpPr/>
            <p:nvPr/>
          </p:nvSpPr>
          <p:spPr>
            <a:xfrm>
              <a:off x="-53373875" y="4144850"/>
              <a:ext cx="18925" cy="37825"/>
            </a:xfrm>
            <a:custGeom>
              <a:avLst/>
              <a:gdLst/>
              <a:ahLst/>
              <a:cxnLst/>
              <a:rect l="l" t="t" r="r" b="b"/>
              <a:pathLst>
                <a:path w="757" h="1513" extrusionOk="0">
                  <a:moveTo>
                    <a:pt x="0" y="1"/>
                  </a:moveTo>
                  <a:lnTo>
                    <a:pt x="0" y="1513"/>
                  </a:lnTo>
                  <a:cubicBezTo>
                    <a:pt x="410" y="1513"/>
                    <a:pt x="757" y="1135"/>
                    <a:pt x="757" y="757"/>
                  </a:cubicBezTo>
                  <a:cubicBezTo>
                    <a:pt x="757" y="347"/>
                    <a:pt x="441" y="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86"/>
            <p:cNvSpPr/>
            <p:nvPr/>
          </p:nvSpPr>
          <p:spPr>
            <a:xfrm>
              <a:off x="-53596775" y="4144850"/>
              <a:ext cx="18125" cy="37825"/>
            </a:xfrm>
            <a:custGeom>
              <a:avLst/>
              <a:gdLst/>
              <a:ahLst/>
              <a:cxnLst/>
              <a:rect l="l" t="t" r="r" b="b"/>
              <a:pathLst>
                <a:path w="725" h="1513" extrusionOk="0">
                  <a:moveTo>
                    <a:pt x="725" y="1"/>
                  </a:moveTo>
                  <a:cubicBezTo>
                    <a:pt x="347" y="1"/>
                    <a:pt x="1" y="347"/>
                    <a:pt x="1" y="757"/>
                  </a:cubicBezTo>
                  <a:cubicBezTo>
                    <a:pt x="1" y="1135"/>
                    <a:pt x="347" y="1513"/>
                    <a:pt x="725" y="151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86"/>
            <p:cNvSpPr/>
            <p:nvPr/>
          </p:nvSpPr>
          <p:spPr>
            <a:xfrm>
              <a:off x="-53461300" y="4088925"/>
              <a:ext cx="125250" cy="74850"/>
            </a:xfrm>
            <a:custGeom>
              <a:avLst/>
              <a:gdLst/>
              <a:ahLst/>
              <a:cxnLst/>
              <a:rect l="l" t="t" r="r" b="b"/>
              <a:pathLst>
                <a:path w="5010" h="2994" extrusionOk="0">
                  <a:moveTo>
                    <a:pt x="0" y="1"/>
                  </a:moveTo>
                  <a:cubicBezTo>
                    <a:pt x="504" y="914"/>
                    <a:pt x="1450" y="1481"/>
                    <a:pt x="2521" y="1481"/>
                  </a:cubicBezTo>
                  <a:lnTo>
                    <a:pt x="3497" y="1481"/>
                  </a:lnTo>
                  <a:cubicBezTo>
                    <a:pt x="4348" y="1481"/>
                    <a:pt x="5010" y="2175"/>
                    <a:pt x="5010" y="2994"/>
                  </a:cubicBezTo>
                  <a:lnTo>
                    <a:pt x="501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04" name="Google Shape;8004;p86"/>
          <p:cNvGrpSpPr/>
          <p:nvPr/>
        </p:nvGrpSpPr>
        <p:grpSpPr>
          <a:xfrm>
            <a:off x="7965050" y="3208415"/>
            <a:ext cx="314662" cy="358436"/>
            <a:chOff x="-52023900" y="3590075"/>
            <a:chExt cx="279625" cy="318525"/>
          </a:xfrm>
        </p:grpSpPr>
        <p:sp>
          <p:nvSpPr>
            <p:cNvPr id="8005" name="Google Shape;8005;p86"/>
            <p:cNvSpPr/>
            <p:nvPr/>
          </p:nvSpPr>
          <p:spPr>
            <a:xfrm>
              <a:off x="-52005000" y="3611625"/>
              <a:ext cx="92175" cy="92175"/>
            </a:xfrm>
            <a:custGeom>
              <a:avLst/>
              <a:gdLst/>
              <a:ahLst/>
              <a:cxnLst/>
              <a:rect l="l" t="t" r="r" b="b"/>
              <a:pathLst>
                <a:path w="3687" h="3687" extrusionOk="0">
                  <a:moveTo>
                    <a:pt x="1104" y="1"/>
                  </a:moveTo>
                  <a:cubicBezTo>
                    <a:pt x="474" y="1"/>
                    <a:pt x="1" y="505"/>
                    <a:pt x="1" y="1104"/>
                  </a:cubicBezTo>
                  <a:cubicBezTo>
                    <a:pt x="1" y="1419"/>
                    <a:pt x="127" y="1576"/>
                    <a:pt x="285" y="1828"/>
                  </a:cubicBezTo>
                  <a:cubicBezTo>
                    <a:pt x="127" y="2112"/>
                    <a:pt x="1" y="2269"/>
                    <a:pt x="1" y="2584"/>
                  </a:cubicBezTo>
                  <a:cubicBezTo>
                    <a:pt x="1" y="3214"/>
                    <a:pt x="505" y="3687"/>
                    <a:pt x="1104" y="3687"/>
                  </a:cubicBezTo>
                  <a:cubicBezTo>
                    <a:pt x="1734" y="3655"/>
                    <a:pt x="2238" y="3183"/>
                    <a:pt x="2238" y="2553"/>
                  </a:cubicBezTo>
                  <a:lnTo>
                    <a:pt x="2238" y="2206"/>
                  </a:lnTo>
                  <a:lnTo>
                    <a:pt x="2584" y="2206"/>
                  </a:lnTo>
                  <a:cubicBezTo>
                    <a:pt x="3214" y="2206"/>
                    <a:pt x="3687" y="1671"/>
                    <a:pt x="3687" y="1104"/>
                  </a:cubicBezTo>
                  <a:cubicBezTo>
                    <a:pt x="3687" y="505"/>
                    <a:pt x="3183" y="1"/>
                    <a:pt x="2584" y="1"/>
                  </a:cubicBezTo>
                  <a:cubicBezTo>
                    <a:pt x="2269" y="1"/>
                    <a:pt x="2112" y="95"/>
                    <a:pt x="1860" y="253"/>
                  </a:cubicBezTo>
                  <a:cubicBezTo>
                    <a:pt x="1576" y="95"/>
                    <a:pt x="1419"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86"/>
            <p:cNvSpPr/>
            <p:nvPr/>
          </p:nvSpPr>
          <p:spPr>
            <a:xfrm>
              <a:off x="-51894725" y="3614000"/>
              <a:ext cx="121325" cy="106350"/>
            </a:xfrm>
            <a:custGeom>
              <a:avLst/>
              <a:gdLst/>
              <a:ahLst/>
              <a:cxnLst/>
              <a:rect l="l" t="t" r="r" b="b"/>
              <a:pathLst>
                <a:path w="4853" h="4254" extrusionOk="0">
                  <a:moveTo>
                    <a:pt x="1576" y="0"/>
                  </a:moveTo>
                  <a:lnTo>
                    <a:pt x="1" y="441"/>
                  </a:lnTo>
                  <a:cubicBezTo>
                    <a:pt x="32" y="567"/>
                    <a:pt x="32" y="725"/>
                    <a:pt x="64" y="851"/>
                  </a:cubicBezTo>
                  <a:lnTo>
                    <a:pt x="64" y="914"/>
                  </a:lnTo>
                  <a:cubicBezTo>
                    <a:pt x="473" y="2836"/>
                    <a:pt x="2206" y="4254"/>
                    <a:pt x="4159" y="4254"/>
                  </a:cubicBezTo>
                  <a:lnTo>
                    <a:pt x="4600" y="4254"/>
                  </a:lnTo>
                  <a:lnTo>
                    <a:pt x="4852" y="2678"/>
                  </a:lnTo>
                  <a:lnTo>
                    <a:pt x="4852" y="2678"/>
                  </a:lnTo>
                  <a:cubicBezTo>
                    <a:pt x="4632" y="2741"/>
                    <a:pt x="4411" y="2773"/>
                    <a:pt x="4159" y="2773"/>
                  </a:cubicBezTo>
                  <a:cubicBezTo>
                    <a:pt x="4131" y="2774"/>
                    <a:pt x="4103" y="2774"/>
                    <a:pt x="4076" y="2774"/>
                  </a:cubicBezTo>
                  <a:cubicBezTo>
                    <a:pt x="3164" y="2774"/>
                    <a:pt x="2350" y="2276"/>
                    <a:pt x="1891" y="1481"/>
                  </a:cubicBezTo>
                  <a:cubicBezTo>
                    <a:pt x="1639" y="1009"/>
                    <a:pt x="1544" y="536"/>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86"/>
            <p:cNvSpPr/>
            <p:nvPr/>
          </p:nvSpPr>
          <p:spPr>
            <a:xfrm>
              <a:off x="-51838000" y="3590075"/>
              <a:ext cx="76400" cy="74350"/>
            </a:xfrm>
            <a:custGeom>
              <a:avLst/>
              <a:gdLst/>
              <a:ahLst/>
              <a:cxnLst/>
              <a:rect l="l" t="t" r="r" b="b"/>
              <a:pathLst>
                <a:path w="3056" h="2974" extrusionOk="0">
                  <a:moveTo>
                    <a:pt x="2615" y="0"/>
                  </a:moveTo>
                  <a:cubicBezTo>
                    <a:pt x="2583" y="0"/>
                    <a:pt x="2552" y="4"/>
                    <a:pt x="2520" y="12"/>
                  </a:cubicBezTo>
                  <a:lnTo>
                    <a:pt x="95" y="737"/>
                  </a:lnTo>
                  <a:cubicBezTo>
                    <a:pt x="0" y="1209"/>
                    <a:pt x="63" y="1650"/>
                    <a:pt x="284" y="2029"/>
                  </a:cubicBezTo>
                  <a:cubicBezTo>
                    <a:pt x="599" y="2627"/>
                    <a:pt x="1229" y="2974"/>
                    <a:pt x="1890" y="2974"/>
                  </a:cubicBezTo>
                  <a:cubicBezTo>
                    <a:pt x="2174" y="2974"/>
                    <a:pt x="2457" y="2911"/>
                    <a:pt x="2678" y="2785"/>
                  </a:cubicBezTo>
                  <a:lnTo>
                    <a:pt x="3056" y="422"/>
                  </a:lnTo>
                  <a:cubicBezTo>
                    <a:pt x="3056" y="296"/>
                    <a:pt x="2993" y="170"/>
                    <a:pt x="2930" y="107"/>
                  </a:cubicBezTo>
                  <a:cubicBezTo>
                    <a:pt x="2812" y="36"/>
                    <a:pt x="2711" y="0"/>
                    <a:pt x="26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86"/>
            <p:cNvSpPr/>
            <p:nvPr/>
          </p:nvSpPr>
          <p:spPr>
            <a:xfrm>
              <a:off x="-51988450" y="3666775"/>
              <a:ext cx="204800" cy="241825"/>
            </a:xfrm>
            <a:custGeom>
              <a:avLst/>
              <a:gdLst/>
              <a:ahLst/>
              <a:cxnLst/>
              <a:rect l="l" t="t" r="r" b="b"/>
              <a:pathLst>
                <a:path w="8192" h="9673" extrusionOk="0">
                  <a:moveTo>
                    <a:pt x="2678" y="3718"/>
                  </a:moveTo>
                  <a:cubicBezTo>
                    <a:pt x="2868" y="3718"/>
                    <a:pt x="3025" y="3875"/>
                    <a:pt x="3025" y="4096"/>
                  </a:cubicBezTo>
                  <a:cubicBezTo>
                    <a:pt x="3025" y="4285"/>
                    <a:pt x="2868" y="4442"/>
                    <a:pt x="2678" y="4442"/>
                  </a:cubicBezTo>
                  <a:cubicBezTo>
                    <a:pt x="2489" y="4442"/>
                    <a:pt x="2332" y="4285"/>
                    <a:pt x="2332" y="4096"/>
                  </a:cubicBezTo>
                  <a:cubicBezTo>
                    <a:pt x="2332" y="3875"/>
                    <a:pt x="2489" y="3718"/>
                    <a:pt x="2678" y="3718"/>
                  </a:cubicBezTo>
                  <a:close/>
                  <a:moveTo>
                    <a:pt x="5671" y="3781"/>
                  </a:moveTo>
                  <a:cubicBezTo>
                    <a:pt x="5860" y="3781"/>
                    <a:pt x="6018" y="3938"/>
                    <a:pt x="6018" y="4127"/>
                  </a:cubicBezTo>
                  <a:cubicBezTo>
                    <a:pt x="6018" y="4316"/>
                    <a:pt x="5860" y="4474"/>
                    <a:pt x="5671" y="4474"/>
                  </a:cubicBezTo>
                  <a:cubicBezTo>
                    <a:pt x="5482" y="4474"/>
                    <a:pt x="5325" y="4316"/>
                    <a:pt x="5325" y="4127"/>
                  </a:cubicBezTo>
                  <a:cubicBezTo>
                    <a:pt x="5325" y="3938"/>
                    <a:pt x="5482" y="3781"/>
                    <a:pt x="5671" y="3781"/>
                  </a:cubicBezTo>
                  <a:close/>
                  <a:moveTo>
                    <a:pt x="4191" y="4474"/>
                  </a:moveTo>
                  <a:cubicBezTo>
                    <a:pt x="4821" y="4474"/>
                    <a:pt x="5293" y="4978"/>
                    <a:pt x="5293" y="5577"/>
                  </a:cubicBezTo>
                  <a:cubicBezTo>
                    <a:pt x="5293" y="6207"/>
                    <a:pt x="4758" y="6679"/>
                    <a:pt x="4191" y="6679"/>
                  </a:cubicBezTo>
                  <a:cubicBezTo>
                    <a:pt x="3561" y="6679"/>
                    <a:pt x="3088" y="6175"/>
                    <a:pt x="3088" y="5577"/>
                  </a:cubicBezTo>
                  <a:cubicBezTo>
                    <a:pt x="3088" y="4946"/>
                    <a:pt x="3561" y="4474"/>
                    <a:pt x="4191" y="4474"/>
                  </a:cubicBezTo>
                  <a:close/>
                  <a:moveTo>
                    <a:pt x="5195" y="7034"/>
                  </a:moveTo>
                  <a:cubicBezTo>
                    <a:pt x="5293" y="7034"/>
                    <a:pt x="5388" y="7073"/>
                    <a:pt x="5451" y="7152"/>
                  </a:cubicBezTo>
                  <a:cubicBezTo>
                    <a:pt x="5640" y="7278"/>
                    <a:pt x="5640" y="7498"/>
                    <a:pt x="5482" y="7656"/>
                  </a:cubicBezTo>
                  <a:cubicBezTo>
                    <a:pt x="5136" y="8002"/>
                    <a:pt x="4663" y="8223"/>
                    <a:pt x="4128" y="8223"/>
                  </a:cubicBezTo>
                  <a:cubicBezTo>
                    <a:pt x="3624" y="8223"/>
                    <a:pt x="3151" y="8002"/>
                    <a:pt x="2836" y="7656"/>
                  </a:cubicBezTo>
                  <a:cubicBezTo>
                    <a:pt x="2678" y="7498"/>
                    <a:pt x="2678" y="7278"/>
                    <a:pt x="2836" y="7152"/>
                  </a:cubicBezTo>
                  <a:cubicBezTo>
                    <a:pt x="2915" y="7073"/>
                    <a:pt x="3017" y="7034"/>
                    <a:pt x="3112" y="7034"/>
                  </a:cubicBezTo>
                  <a:cubicBezTo>
                    <a:pt x="3206" y="7034"/>
                    <a:pt x="3293" y="7073"/>
                    <a:pt x="3340" y="7152"/>
                  </a:cubicBezTo>
                  <a:cubicBezTo>
                    <a:pt x="3561" y="7372"/>
                    <a:pt x="3852" y="7483"/>
                    <a:pt x="4140" y="7483"/>
                  </a:cubicBezTo>
                  <a:cubicBezTo>
                    <a:pt x="4427" y="7483"/>
                    <a:pt x="4711" y="7372"/>
                    <a:pt x="4915" y="7152"/>
                  </a:cubicBezTo>
                  <a:cubicBezTo>
                    <a:pt x="4994" y="7073"/>
                    <a:pt x="5097" y="7034"/>
                    <a:pt x="5195" y="7034"/>
                  </a:cubicBezTo>
                  <a:close/>
                  <a:moveTo>
                    <a:pt x="3403" y="0"/>
                  </a:moveTo>
                  <a:cubicBezTo>
                    <a:pt x="3120" y="347"/>
                    <a:pt x="2710" y="567"/>
                    <a:pt x="2237" y="693"/>
                  </a:cubicBezTo>
                  <a:cubicBezTo>
                    <a:pt x="2080" y="1575"/>
                    <a:pt x="1355" y="2237"/>
                    <a:pt x="410" y="2237"/>
                  </a:cubicBezTo>
                  <a:cubicBezTo>
                    <a:pt x="284" y="2237"/>
                    <a:pt x="158" y="2237"/>
                    <a:pt x="32" y="2174"/>
                  </a:cubicBezTo>
                  <a:cubicBezTo>
                    <a:pt x="32" y="2300"/>
                    <a:pt x="1" y="2458"/>
                    <a:pt x="1" y="2584"/>
                  </a:cubicBezTo>
                  <a:lnTo>
                    <a:pt x="1" y="5577"/>
                  </a:lnTo>
                  <a:cubicBezTo>
                    <a:pt x="1" y="7813"/>
                    <a:pt x="1859" y="9672"/>
                    <a:pt x="4096" y="9672"/>
                  </a:cubicBezTo>
                  <a:cubicBezTo>
                    <a:pt x="6333" y="9672"/>
                    <a:pt x="8192" y="7813"/>
                    <a:pt x="8192" y="5577"/>
                  </a:cubicBezTo>
                  <a:lnTo>
                    <a:pt x="8192" y="2930"/>
                  </a:lnTo>
                  <a:lnTo>
                    <a:pt x="7845" y="2930"/>
                  </a:lnTo>
                  <a:cubicBezTo>
                    <a:pt x="5924" y="2930"/>
                    <a:pt x="4191" y="1764"/>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86"/>
            <p:cNvSpPr/>
            <p:nvPr/>
          </p:nvSpPr>
          <p:spPr>
            <a:xfrm>
              <a:off x="-51893150" y="3797500"/>
              <a:ext cx="18150" cy="17375"/>
            </a:xfrm>
            <a:custGeom>
              <a:avLst/>
              <a:gdLst/>
              <a:ahLst/>
              <a:cxnLst/>
              <a:rect l="l" t="t" r="r" b="b"/>
              <a:pathLst>
                <a:path w="726" h="695" extrusionOk="0">
                  <a:moveTo>
                    <a:pt x="379" y="1"/>
                  </a:moveTo>
                  <a:cubicBezTo>
                    <a:pt x="190" y="1"/>
                    <a:pt x="1" y="159"/>
                    <a:pt x="1" y="348"/>
                  </a:cubicBezTo>
                  <a:cubicBezTo>
                    <a:pt x="1" y="537"/>
                    <a:pt x="190" y="694"/>
                    <a:pt x="379" y="694"/>
                  </a:cubicBezTo>
                  <a:cubicBezTo>
                    <a:pt x="568" y="694"/>
                    <a:pt x="725" y="537"/>
                    <a:pt x="725" y="348"/>
                  </a:cubicBezTo>
                  <a:cubicBezTo>
                    <a:pt x="725" y="159"/>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86"/>
            <p:cNvSpPr/>
            <p:nvPr/>
          </p:nvSpPr>
          <p:spPr>
            <a:xfrm>
              <a:off x="-51763200" y="3745525"/>
              <a:ext cx="18925" cy="63825"/>
            </a:xfrm>
            <a:custGeom>
              <a:avLst/>
              <a:gdLst/>
              <a:ahLst/>
              <a:cxnLst/>
              <a:rect l="l" t="t" r="r" b="b"/>
              <a:pathLst>
                <a:path w="757" h="2553" extrusionOk="0">
                  <a:moveTo>
                    <a:pt x="1" y="1"/>
                  </a:moveTo>
                  <a:lnTo>
                    <a:pt x="1" y="2553"/>
                  </a:lnTo>
                  <a:cubicBezTo>
                    <a:pt x="442" y="2269"/>
                    <a:pt x="757" y="1796"/>
                    <a:pt x="757" y="1229"/>
                  </a:cubicBezTo>
                  <a:cubicBezTo>
                    <a:pt x="757" y="725"/>
                    <a:pt x="442"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86"/>
            <p:cNvSpPr/>
            <p:nvPr/>
          </p:nvSpPr>
          <p:spPr>
            <a:xfrm>
              <a:off x="-52023900" y="374632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2" name="Google Shape;8012;p86"/>
          <p:cNvGrpSpPr/>
          <p:nvPr/>
        </p:nvGrpSpPr>
        <p:grpSpPr>
          <a:xfrm>
            <a:off x="5728292" y="1376934"/>
            <a:ext cx="358971" cy="358971"/>
            <a:chOff x="-57173375" y="3198925"/>
            <a:chExt cx="319000" cy="319000"/>
          </a:xfrm>
        </p:grpSpPr>
        <p:sp>
          <p:nvSpPr>
            <p:cNvPr id="8013" name="Google Shape;8013;p86"/>
            <p:cNvSpPr/>
            <p:nvPr/>
          </p:nvSpPr>
          <p:spPr>
            <a:xfrm>
              <a:off x="-57120600" y="3237525"/>
              <a:ext cx="204800" cy="92825"/>
            </a:xfrm>
            <a:custGeom>
              <a:avLst/>
              <a:gdLst/>
              <a:ahLst/>
              <a:cxnLst/>
              <a:rect l="l" t="t" r="r" b="b"/>
              <a:pathLst>
                <a:path w="8192" h="3713" extrusionOk="0">
                  <a:moveTo>
                    <a:pt x="4096" y="0"/>
                  </a:moveTo>
                  <a:cubicBezTo>
                    <a:pt x="1954" y="0"/>
                    <a:pt x="189" y="1607"/>
                    <a:pt x="0" y="3686"/>
                  </a:cubicBezTo>
                  <a:cubicBezTo>
                    <a:pt x="81" y="3690"/>
                    <a:pt x="163" y="3692"/>
                    <a:pt x="245" y="3692"/>
                  </a:cubicBezTo>
                  <a:cubicBezTo>
                    <a:pt x="868" y="3692"/>
                    <a:pt x="1523" y="3579"/>
                    <a:pt x="2080" y="3245"/>
                  </a:cubicBezTo>
                  <a:cubicBezTo>
                    <a:pt x="2111" y="3182"/>
                    <a:pt x="2174" y="3056"/>
                    <a:pt x="2206" y="2993"/>
                  </a:cubicBezTo>
                  <a:cubicBezTo>
                    <a:pt x="2017" y="2615"/>
                    <a:pt x="1954" y="2237"/>
                    <a:pt x="2206" y="1890"/>
                  </a:cubicBezTo>
                  <a:cubicBezTo>
                    <a:pt x="2395" y="1512"/>
                    <a:pt x="2741" y="1323"/>
                    <a:pt x="3151" y="1323"/>
                  </a:cubicBezTo>
                  <a:cubicBezTo>
                    <a:pt x="3340" y="977"/>
                    <a:pt x="3686" y="725"/>
                    <a:pt x="4096" y="725"/>
                  </a:cubicBezTo>
                  <a:cubicBezTo>
                    <a:pt x="4474" y="725"/>
                    <a:pt x="4884" y="977"/>
                    <a:pt x="5041" y="1323"/>
                  </a:cubicBezTo>
                  <a:cubicBezTo>
                    <a:pt x="5419" y="1323"/>
                    <a:pt x="5829" y="1512"/>
                    <a:pt x="6018" y="1890"/>
                  </a:cubicBezTo>
                  <a:cubicBezTo>
                    <a:pt x="6207" y="2237"/>
                    <a:pt x="6207" y="2678"/>
                    <a:pt x="6018" y="2993"/>
                  </a:cubicBezTo>
                  <a:cubicBezTo>
                    <a:pt x="6049" y="3056"/>
                    <a:pt x="6112" y="3182"/>
                    <a:pt x="6144" y="3245"/>
                  </a:cubicBezTo>
                  <a:cubicBezTo>
                    <a:pt x="6654" y="3551"/>
                    <a:pt x="7206" y="3713"/>
                    <a:pt x="7783" y="3713"/>
                  </a:cubicBezTo>
                  <a:cubicBezTo>
                    <a:pt x="7918" y="3713"/>
                    <a:pt x="8054" y="3704"/>
                    <a:pt x="8192" y="3686"/>
                  </a:cubicBezTo>
                  <a:cubicBezTo>
                    <a:pt x="8003" y="1607"/>
                    <a:pt x="6207"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86"/>
            <p:cNvSpPr/>
            <p:nvPr/>
          </p:nvSpPr>
          <p:spPr>
            <a:xfrm>
              <a:off x="-57053650" y="3273750"/>
              <a:ext cx="70100" cy="74850"/>
            </a:xfrm>
            <a:custGeom>
              <a:avLst/>
              <a:gdLst/>
              <a:ahLst/>
              <a:cxnLst/>
              <a:rect l="l" t="t" r="r" b="b"/>
              <a:pathLst>
                <a:path w="2804" h="2994" extrusionOk="0">
                  <a:moveTo>
                    <a:pt x="1418" y="1166"/>
                  </a:moveTo>
                  <a:cubicBezTo>
                    <a:pt x="1607" y="1166"/>
                    <a:pt x="1765" y="1323"/>
                    <a:pt x="1765" y="1544"/>
                  </a:cubicBezTo>
                  <a:cubicBezTo>
                    <a:pt x="1765" y="1733"/>
                    <a:pt x="1638" y="1891"/>
                    <a:pt x="1418" y="1891"/>
                  </a:cubicBezTo>
                  <a:cubicBezTo>
                    <a:pt x="1229" y="1891"/>
                    <a:pt x="1071" y="1733"/>
                    <a:pt x="1071" y="1544"/>
                  </a:cubicBezTo>
                  <a:cubicBezTo>
                    <a:pt x="1071" y="1323"/>
                    <a:pt x="1229" y="1166"/>
                    <a:pt x="1418" y="1166"/>
                  </a:cubicBezTo>
                  <a:close/>
                  <a:moveTo>
                    <a:pt x="1418" y="0"/>
                  </a:moveTo>
                  <a:cubicBezTo>
                    <a:pt x="1260" y="0"/>
                    <a:pt x="1103" y="126"/>
                    <a:pt x="1071" y="315"/>
                  </a:cubicBezTo>
                  <a:cubicBezTo>
                    <a:pt x="1019" y="497"/>
                    <a:pt x="860" y="615"/>
                    <a:pt x="664" y="615"/>
                  </a:cubicBezTo>
                  <a:cubicBezTo>
                    <a:pt x="623" y="615"/>
                    <a:pt x="580" y="610"/>
                    <a:pt x="536" y="599"/>
                  </a:cubicBezTo>
                  <a:cubicBezTo>
                    <a:pt x="492" y="573"/>
                    <a:pt x="447" y="561"/>
                    <a:pt x="402" y="561"/>
                  </a:cubicBezTo>
                  <a:cubicBezTo>
                    <a:pt x="284" y="561"/>
                    <a:pt x="172" y="642"/>
                    <a:pt x="126" y="756"/>
                  </a:cubicBezTo>
                  <a:cubicBezTo>
                    <a:pt x="32" y="914"/>
                    <a:pt x="63" y="1103"/>
                    <a:pt x="189" y="1197"/>
                  </a:cubicBezTo>
                  <a:cubicBezTo>
                    <a:pt x="347" y="1387"/>
                    <a:pt x="347" y="1639"/>
                    <a:pt x="189" y="1765"/>
                  </a:cubicBezTo>
                  <a:cubicBezTo>
                    <a:pt x="32" y="1891"/>
                    <a:pt x="0" y="2080"/>
                    <a:pt x="126" y="2237"/>
                  </a:cubicBezTo>
                  <a:cubicBezTo>
                    <a:pt x="175" y="2359"/>
                    <a:pt x="300" y="2406"/>
                    <a:pt x="427" y="2406"/>
                  </a:cubicBezTo>
                  <a:cubicBezTo>
                    <a:pt x="463" y="2406"/>
                    <a:pt x="500" y="2402"/>
                    <a:pt x="536" y="2395"/>
                  </a:cubicBezTo>
                  <a:cubicBezTo>
                    <a:pt x="580" y="2382"/>
                    <a:pt x="624" y="2376"/>
                    <a:pt x="667" y="2376"/>
                  </a:cubicBezTo>
                  <a:cubicBezTo>
                    <a:pt x="840" y="2376"/>
                    <a:pt x="996" y="2477"/>
                    <a:pt x="1071" y="2678"/>
                  </a:cubicBezTo>
                  <a:cubicBezTo>
                    <a:pt x="1103" y="2867"/>
                    <a:pt x="1260" y="2993"/>
                    <a:pt x="1418" y="2993"/>
                  </a:cubicBezTo>
                  <a:cubicBezTo>
                    <a:pt x="1575" y="2993"/>
                    <a:pt x="1733" y="2867"/>
                    <a:pt x="1765" y="2678"/>
                  </a:cubicBezTo>
                  <a:cubicBezTo>
                    <a:pt x="1789" y="2483"/>
                    <a:pt x="1946" y="2363"/>
                    <a:pt x="2118" y="2363"/>
                  </a:cubicBezTo>
                  <a:cubicBezTo>
                    <a:pt x="2168" y="2363"/>
                    <a:pt x="2219" y="2373"/>
                    <a:pt x="2269" y="2395"/>
                  </a:cubicBezTo>
                  <a:cubicBezTo>
                    <a:pt x="2309" y="2411"/>
                    <a:pt x="2354" y="2419"/>
                    <a:pt x="2399" y="2419"/>
                  </a:cubicBezTo>
                  <a:cubicBezTo>
                    <a:pt x="2530" y="2419"/>
                    <a:pt x="2663" y="2354"/>
                    <a:pt x="2710" y="2237"/>
                  </a:cubicBezTo>
                  <a:cubicBezTo>
                    <a:pt x="2804" y="2080"/>
                    <a:pt x="2741" y="1891"/>
                    <a:pt x="2647" y="1765"/>
                  </a:cubicBezTo>
                  <a:cubicBezTo>
                    <a:pt x="2489" y="1607"/>
                    <a:pt x="2489" y="1323"/>
                    <a:pt x="2647" y="1197"/>
                  </a:cubicBezTo>
                  <a:cubicBezTo>
                    <a:pt x="2804" y="1103"/>
                    <a:pt x="2804" y="914"/>
                    <a:pt x="2710" y="756"/>
                  </a:cubicBezTo>
                  <a:cubicBezTo>
                    <a:pt x="2663" y="640"/>
                    <a:pt x="2530" y="575"/>
                    <a:pt x="2399" y="575"/>
                  </a:cubicBezTo>
                  <a:cubicBezTo>
                    <a:pt x="2354" y="575"/>
                    <a:pt x="2309" y="583"/>
                    <a:pt x="2269" y="599"/>
                  </a:cubicBezTo>
                  <a:cubicBezTo>
                    <a:pt x="2235" y="609"/>
                    <a:pt x="2202" y="613"/>
                    <a:pt x="2170" y="613"/>
                  </a:cubicBezTo>
                  <a:cubicBezTo>
                    <a:pt x="1992" y="613"/>
                    <a:pt x="1845" y="475"/>
                    <a:pt x="1765" y="315"/>
                  </a:cubicBezTo>
                  <a:cubicBezTo>
                    <a:pt x="1733" y="126"/>
                    <a:pt x="157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86"/>
            <p:cNvSpPr/>
            <p:nvPr/>
          </p:nvSpPr>
          <p:spPr>
            <a:xfrm>
              <a:off x="-57058375" y="3198925"/>
              <a:ext cx="82700" cy="26800"/>
            </a:xfrm>
            <a:custGeom>
              <a:avLst/>
              <a:gdLst/>
              <a:ahLst/>
              <a:cxnLst/>
              <a:rect l="l" t="t" r="r" b="b"/>
              <a:pathLst>
                <a:path w="3308" h="1072" extrusionOk="0">
                  <a:moveTo>
                    <a:pt x="1638" y="0"/>
                  </a:moveTo>
                  <a:cubicBezTo>
                    <a:pt x="882" y="0"/>
                    <a:pt x="252" y="441"/>
                    <a:pt x="0" y="1071"/>
                  </a:cubicBezTo>
                  <a:cubicBezTo>
                    <a:pt x="504" y="851"/>
                    <a:pt x="1040" y="756"/>
                    <a:pt x="1638" y="756"/>
                  </a:cubicBezTo>
                  <a:cubicBezTo>
                    <a:pt x="2206" y="756"/>
                    <a:pt x="2773" y="851"/>
                    <a:pt x="3308" y="1071"/>
                  </a:cubicBezTo>
                  <a:cubicBezTo>
                    <a:pt x="2993" y="441"/>
                    <a:pt x="2363" y="0"/>
                    <a:pt x="16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86"/>
            <p:cNvSpPr/>
            <p:nvPr/>
          </p:nvSpPr>
          <p:spPr>
            <a:xfrm>
              <a:off x="-57173375" y="3338325"/>
              <a:ext cx="319000" cy="179600"/>
            </a:xfrm>
            <a:custGeom>
              <a:avLst/>
              <a:gdLst/>
              <a:ahLst/>
              <a:cxnLst/>
              <a:rect l="l" t="t" r="r" b="b"/>
              <a:pathLst>
                <a:path w="12760" h="7184" extrusionOk="0">
                  <a:moveTo>
                    <a:pt x="4695" y="1198"/>
                  </a:moveTo>
                  <a:cubicBezTo>
                    <a:pt x="4915" y="1198"/>
                    <a:pt x="5073" y="1355"/>
                    <a:pt x="5073" y="1544"/>
                  </a:cubicBezTo>
                  <a:cubicBezTo>
                    <a:pt x="5073" y="1733"/>
                    <a:pt x="4915" y="1891"/>
                    <a:pt x="4695" y="1891"/>
                  </a:cubicBezTo>
                  <a:cubicBezTo>
                    <a:pt x="4506" y="1891"/>
                    <a:pt x="4348" y="1733"/>
                    <a:pt x="4348" y="1544"/>
                  </a:cubicBezTo>
                  <a:cubicBezTo>
                    <a:pt x="4348" y="1355"/>
                    <a:pt x="4506" y="1198"/>
                    <a:pt x="4695" y="1198"/>
                  </a:cubicBezTo>
                  <a:close/>
                  <a:moveTo>
                    <a:pt x="7688" y="1198"/>
                  </a:moveTo>
                  <a:cubicBezTo>
                    <a:pt x="7908" y="1198"/>
                    <a:pt x="8066" y="1355"/>
                    <a:pt x="8066" y="1544"/>
                  </a:cubicBezTo>
                  <a:cubicBezTo>
                    <a:pt x="8066" y="1733"/>
                    <a:pt x="7940" y="1891"/>
                    <a:pt x="7688" y="1891"/>
                  </a:cubicBezTo>
                  <a:cubicBezTo>
                    <a:pt x="7499" y="1891"/>
                    <a:pt x="7341" y="1733"/>
                    <a:pt x="7341" y="1544"/>
                  </a:cubicBezTo>
                  <a:cubicBezTo>
                    <a:pt x="7341" y="1355"/>
                    <a:pt x="7499" y="1198"/>
                    <a:pt x="7688" y="1198"/>
                  </a:cubicBezTo>
                  <a:close/>
                  <a:moveTo>
                    <a:pt x="946" y="2805"/>
                  </a:moveTo>
                  <a:cubicBezTo>
                    <a:pt x="1198" y="3151"/>
                    <a:pt x="1639" y="3403"/>
                    <a:pt x="2111" y="3403"/>
                  </a:cubicBezTo>
                  <a:cubicBezTo>
                    <a:pt x="2111" y="3844"/>
                    <a:pt x="1765" y="4128"/>
                    <a:pt x="1355" y="4128"/>
                  </a:cubicBezTo>
                  <a:cubicBezTo>
                    <a:pt x="977" y="4128"/>
                    <a:pt x="631" y="3781"/>
                    <a:pt x="631" y="3403"/>
                  </a:cubicBezTo>
                  <a:cubicBezTo>
                    <a:pt x="631" y="3151"/>
                    <a:pt x="725" y="2931"/>
                    <a:pt x="946" y="2805"/>
                  </a:cubicBezTo>
                  <a:close/>
                  <a:moveTo>
                    <a:pt x="11531" y="2805"/>
                  </a:moveTo>
                  <a:cubicBezTo>
                    <a:pt x="11720" y="2931"/>
                    <a:pt x="11846" y="3151"/>
                    <a:pt x="11846" y="3403"/>
                  </a:cubicBezTo>
                  <a:cubicBezTo>
                    <a:pt x="11846" y="3844"/>
                    <a:pt x="11531" y="4128"/>
                    <a:pt x="11090" y="4128"/>
                  </a:cubicBezTo>
                  <a:cubicBezTo>
                    <a:pt x="10681" y="4128"/>
                    <a:pt x="10334" y="3781"/>
                    <a:pt x="10334" y="3403"/>
                  </a:cubicBezTo>
                  <a:cubicBezTo>
                    <a:pt x="10807" y="3403"/>
                    <a:pt x="11248" y="3151"/>
                    <a:pt x="11531" y="2805"/>
                  </a:cubicBezTo>
                  <a:close/>
                  <a:moveTo>
                    <a:pt x="7302" y="3718"/>
                  </a:moveTo>
                  <a:cubicBezTo>
                    <a:pt x="7396" y="3718"/>
                    <a:pt x="7483" y="3750"/>
                    <a:pt x="7530" y="3813"/>
                  </a:cubicBezTo>
                  <a:cubicBezTo>
                    <a:pt x="7688" y="3939"/>
                    <a:pt x="7688" y="4191"/>
                    <a:pt x="7530" y="4348"/>
                  </a:cubicBezTo>
                  <a:cubicBezTo>
                    <a:pt x="7184" y="4695"/>
                    <a:pt x="6711" y="4884"/>
                    <a:pt x="6238" y="4884"/>
                  </a:cubicBezTo>
                  <a:cubicBezTo>
                    <a:pt x="5766" y="4884"/>
                    <a:pt x="5262" y="4695"/>
                    <a:pt x="4947" y="4348"/>
                  </a:cubicBezTo>
                  <a:cubicBezTo>
                    <a:pt x="4789" y="4191"/>
                    <a:pt x="4789" y="3939"/>
                    <a:pt x="4947" y="3813"/>
                  </a:cubicBezTo>
                  <a:cubicBezTo>
                    <a:pt x="5026" y="3750"/>
                    <a:pt x="5120" y="3718"/>
                    <a:pt x="5211" y="3718"/>
                  </a:cubicBezTo>
                  <a:cubicBezTo>
                    <a:pt x="5301" y="3718"/>
                    <a:pt x="5388" y="3750"/>
                    <a:pt x="5451" y="3813"/>
                  </a:cubicBezTo>
                  <a:cubicBezTo>
                    <a:pt x="5671" y="4033"/>
                    <a:pt x="5955" y="4144"/>
                    <a:pt x="6238" y="4144"/>
                  </a:cubicBezTo>
                  <a:cubicBezTo>
                    <a:pt x="6522" y="4144"/>
                    <a:pt x="6806" y="4033"/>
                    <a:pt x="7026" y="3813"/>
                  </a:cubicBezTo>
                  <a:cubicBezTo>
                    <a:pt x="7105" y="3750"/>
                    <a:pt x="7207" y="3718"/>
                    <a:pt x="7302" y="3718"/>
                  </a:cubicBezTo>
                  <a:close/>
                  <a:moveTo>
                    <a:pt x="4317" y="1"/>
                  </a:moveTo>
                  <a:cubicBezTo>
                    <a:pt x="3781" y="284"/>
                    <a:pt x="3119" y="410"/>
                    <a:pt x="2552" y="410"/>
                  </a:cubicBezTo>
                  <a:cubicBezTo>
                    <a:pt x="2426" y="410"/>
                    <a:pt x="2300" y="410"/>
                    <a:pt x="2206" y="379"/>
                  </a:cubicBezTo>
                  <a:lnTo>
                    <a:pt x="2206" y="410"/>
                  </a:lnTo>
                  <a:cubicBezTo>
                    <a:pt x="1355" y="410"/>
                    <a:pt x="694" y="1072"/>
                    <a:pt x="694" y="1891"/>
                  </a:cubicBezTo>
                  <a:cubicBezTo>
                    <a:pt x="694" y="1985"/>
                    <a:pt x="694" y="2017"/>
                    <a:pt x="725" y="2112"/>
                  </a:cubicBezTo>
                  <a:cubicBezTo>
                    <a:pt x="253" y="2364"/>
                    <a:pt x="0" y="2836"/>
                    <a:pt x="0" y="3403"/>
                  </a:cubicBezTo>
                  <a:cubicBezTo>
                    <a:pt x="0" y="4222"/>
                    <a:pt x="662" y="4884"/>
                    <a:pt x="1481" y="4884"/>
                  </a:cubicBezTo>
                  <a:cubicBezTo>
                    <a:pt x="1891" y="4884"/>
                    <a:pt x="2237" y="4726"/>
                    <a:pt x="2521" y="4506"/>
                  </a:cubicBezTo>
                  <a:cubicBezTo>
                    <a:pt x="3088" y="6050"/>
                    <a:pt x="4632" y="7184"/>
                    <a:pt x="6364" y="7184"/>
                  </a:cubicBezTo>
                  <a:cubicBezTo>
                    <a:pt x="8097" y="7184"/>
                    <a:pt x="9641" y="6050"/>
                    <a:pt x="10240" y="4506"/>
                  </a:cubicBezTo>
                  <a:cubicBezTo>
                    <a:pt x="10492" y="4726"/>
                    <a:pt x="10870" y="4884"/>
                    <a:pt x="11248" y="4884"/>
                  </a:cubicBezTo>
                  <a:cubicBezTo>
                    <a:pt x="12067" y="4884"/>
                    <a:pt x="12760" y="4222"/>
                    <a:pt x="12760" y="3403"/>
                  </a:cubicBezTo>
                  <a:cubicBezTo>
                    <a:pt x="12571" y="2836"/>
                    <a:pt x="12256" y="2364"/>
                    <a:pt x="11846" y="2112"/>
                  </a:cubicBezTo>
                  <a:lnTo>
                    <a:pt x="11846" y="1891"/>
                  </a:lnTo>
                  <a:cubicBezTo>
                    <a:pt x="11846" y="1072"/>
                    <a:pt x="11153" y="410"/>
                    <a:pt x="10334" y="410"/>
                  </a:cubicBezTo>
                  <a:lnTo>
                    <a:pt x="10334" y="379"/>
                  </a:lnTo>
                  <a:cubicBezTo>
                    <a:pt x="10208" y="379"/>
                    <a:pt x="10114" y="410"/>
                    <a:pt x="9988" y="410"/>
                  </a:cubicBezTo>
                  <a:cubicBezTo>
                    <a:pt x="9357" y="410"/>
                    <a:pt x="8727" y="253"/>
                    <a:pt x="8160" y="1"/>
                  </a:cubicBezTo>
                  <a:lnTo>
                    <a:pt x="8160" y="32"/>
                  </a:lnTo>
                  <a:cubicBezTo>
                    <a:pt x="7971" y="410"/>
                    <a:pt x="7593" y="599"/>
                    <a:pt x="7184" y="599"/>
                  </a:cubicBezTo>
                  <a:cubicBezTo>
                    <a:pt x="6995" y="946"/>
                    <a:pt x="6648" y="1198"/>
                    <a:pt x="6238" y="1198"/>
                  </a:cubicBezTo>
                  <a:cubicBezTo>
                    <a:pt x="5860" y="1198"/>
                    <a:pt x="5451" y="946"/>
                    <a:pt x="5293" y="599"/>
                  </a:cubicBezTo>
                  <a:cubicBezTo>
                    <a:pt x="4852" y="599"/>
                    <a:pt x="4506" y="410"/>
                    <a:pt x="4317" y="32"/>
                  </a:cubicBezTo>
                  <a:lnTo>
                    <a:pt x="43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17" name="Google Shape;8017;p86"/>
          <p:cNvGrpSpPr/>
          <p:nvPr/>
        </p:nvGrpSpPr>
        <p:grpSpPr>
          <a:xfrm>
            <a:off x="5729178" y="1854374"/>
            <a:ext cx="357198" cy="314690"/>
            <a:chOff x="-57176525" y="3610050"/>
            <a:chExt cx="317425" cy="279650"/>
          </a:xfrm>
        </p:grpSpPr>
        <p:sp>
          <p:nvSpPr>
            <p:cNvPr id="8018" name="Google Shape;8018;p86"/>
            <p:cNvSpPr/>
            <p:nvPr/>
          </p:nvSpPr>
          <p:spPr>
            <a:xfrm>
              <a:off x="-57109575" y="3610050"/>
              <a:ext cx="181950" cy="56750"/>
            </a:xfrm>
            <a:custGeom>
              <a:avLst/>
              <a:gdLst/>
              <a:ahLst/>
              <a:cxnLst/>
              <a:rect l="l" t="t" r="r" b="b"/>
              <a:pathLst>
                <a:path w="7278" h="2270" extrusionOk="0">
                  <a:moveTo>
                    <a:pt x="3655" y="1"/>
                  </a:moveTo>
                  <a:cubicBezTo>
                    <a:pt x="2080" y="1"/>
                    <a:pt x="693" y="914"/>
                    <a:pt x="0" y="2269"/>
                  </a:cubicBezTo>
                  <a:lnTo>
                    <a:pt x="7278" y="2269"/>
                  </a:lnTo>
                  <a:cubicBezTo>
                    <a:pt x="6648" y="914"/>
                    <a:pt x="5262" y="1"/>
                    <a:pt x="36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86"/>
            <p:cNvSpPr/>
            <p:nvPr/>
          </p:nvSpPr>
          <p:spPr>
            <a:xfrm>
              <a:off x="-57120600" y="3684100"/>
              <a:ext cx="88225" cy="36375"/>
            </a:xfrm>
            <a:custGeom>
              <a:avLst/>
              <a:gdLst/>
              <a:ahLst/>
              <a:cxnLst/>
              <a:rect l="l" t="t" r="r" b="b"/>
              <a:pathLst>
                <a:path w="3529" h="1455" extrusionOk="0">
                  <a:moveTo>
                    <a:pt x="158" y="0"/>
                  </a:moveTo>
                  <a:cubicBezTo>
                    <a:pt x="32" y="347"/>
                    <a:pt x="0" y="756"/>
                    <a:pt x="0" y="1103"/>
                  </a:cubicBezTo>
                  <a:lnTo>
                    <a:pt x="0" y="1450"/>
                  </a:lnTo>
                  <a:lnTo>
                    <a:pt x="977" y="1450"/>
                  </a:lnTo>
                  <a:cubicBezTo>
                    <a:pt x="1030" y="1453"/>
                    <a:pt x="1083" y="1454"/>
                    <a:pt x="1135" y="1454"/>
                  </a:cubicBezTo>
                  <a:cubicBezTo>
                    <a:pt x="2170" y="1454"/>
                    <a:pt x="3049" y="87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86"/>
            <p:cNvSpPr/>
            <p:nvPr/>
          </p:nvSpPr>
          <p:spPr>
            <a:xfrm>
              <a:off x="-57176525" y="3747100"/>
              <a:ext cx="28375" cy="67775"/>
            </a:xfrm>
            <a:custGeom>
              <a:avLst/>
              <a:gdLst/>
              <a:ahLst/>
              <a:cxnLst/>
              <a:rect l="l" t="t" r="r" b="b"/>
              <a:pathLst>
                <a:path w="1135" h="2711" extrusionOk="0">
                  <a:moveTo>
                    <a:pt x="1135" y="1"/>
                  </a:moveTo>
                  <a:lnTo>
                    <a:pt x="1135" y="1"/>
                  </a:lnTo>
                  <a:cubicBezTo>
                    <a:pt x="473" y="379"/>
                    <a:pt x="0" y="1135"/>
                    <a:pt x="0" y="1954"/>
                  </a:cubicBezTo>
                  <a:lnTo>
                    <a:pt x="0" y="2521"/>
                  </a:lnTo>
                  <a:cubicBezTo>
                    <a:pt x="0" y="2647"/>
                    <a:pt x="63" y="2710"/>
                    <a:pt x="189" y="2710"/>
                  </a:cubicBezTo>
                  <a:cubicBezTo>
                    <a:pt x="410" y="2679"/>
                    <a:pt x="662" y="2647"/>
                    <a:pt x="883" y="2521"/>
                  </a:cubicBezTo>
                  <a:cubicBezTo>
                    <a:pt x="788" y="2206"/>
                    <a:pt x="757" y="1891"/>
                    <a:pt x="757" y="1576"/>
                  </a:cubicBezTo>
                  <a:cubicBezTo>
                    <a:pt x="757" y="946"/>
                    <a:pt x="946" y="442"/>
                    <a:pt x="11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86"/>
            <p:cNvSpPr/>
            <p:nvPr/>
          </p:nvSpPr>
          <p:spPr>
            <a:xfrm>
              <a:off x="-57139500" y="3743175"/>
              <a:ext cx="37825" cy="89025"/>
            </a:xfrm>
            <a:custGeom>
              <a:avLst/>
              <a:gdLst/>
              <a:ahLst/>
              <a:cxnLst/>
              <a:rect l="l" t="t" r="r" b="b"/>
              <a:pathLst>
                <a:path w="1513" h="3561" extrusionOk="0">
                  <a:moveTo>
                    <a:pt x="744" y="0"/>
                  </a:moveTo>
                  <a:cubicBezTo>
                    <a:pt x="685" y="0"/>
                    <a:pt x="630" y="32"/>
                    <a:pt x="599" y="95"/>
                  </a:cubicBezTo>
                  <a:cubicBezTo>
                    <a:pt x="347" y="410"/>
                    <a:pt x="0" y="1008"/>
                    <a:pt x="0" y="1764"/>
                  </a:cubicBezTo>
                  <a:cubicBezTo>
                    <a:pt x="0" y="2363"/>
                    <a:pt x="284" y="2993"/>
                    <a:pt x="599" y="3466"/>
                  </a:cubicBezTo>
                  <a:cubicBezTo>
                    <a:pt x="630" y="3529"/>
                    <a:pt x="685" y="3560"/>
                    <a:pt x="744" y="3560"/>
                  </a:cubicBezTo>
                  <a:cubicBezTo>
                    <a:pt x="804" y="3560"/>
                    <a:pt x="867" y="3529"/>
                    <a:pt x="914" y="3466"/>
                  </a:cubicBezTo>
                  <a:cubicBezTo>
                    <a:pt x="1260" y="2962"/>
                    <a:pt x="1512" y="2395"/>
                    <a:pt x="1512" y="1764"/>
                  </a:cubicBezTo>
                  <a:cubicBezTo>
                    <a:pt x="1512" y="1040"/>
                    <a:pt x="1134" y="410"/>
                    <a:pt x="914" y="95"/>
                  </a:cubicBezTo>
                  <a:cubicBezTo>
                    <a:pt x="867" y="32"/>
                    <a:pt x="804" y="0"/>
                    <a:pt x="7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86"/>
            <p:cNvSpPr/>
            <p:nvPr/>
          </p:nvSpPr>
          <p:spPr>
            <a:xfrm>
              <a:off x="-57104075" y="3684875"/>
              <a:ext cx="244975" cy="204825"/>
            </a:xfrm>
            <a:custGeom>
              <a:avLst/>
              <a:gdLst/>
              <a:ahLst/>
              <a:cxnLst/>
              <a:rect l="l" t="t" r="r" b="b"/>
              <a:pathLst>
                <a:path w="9799" h="8193" extrusionOk="0">
                  <a:moveTo>
                    <a:pt x="1923" y="2269"/>
                  </a:moveTo>
                  <a:cubicBezTo>
                    <a:pt x="2143" y="2269"/>
                    <a:pt x="2301" y="2427"/>
                    <a:pt x="2301" y="2616"/>
                  </a:cubicBezTo>
                  <a:cubicBezTo>
                    <a:pt x="2301" y="2805"/>
                    <a:pt x="2143" y="2962"/>
                    <a:pt x="1923" y="2962"/>
                  </a:cubicBezTo>
                  <a:cubicBezTo>
                    <a:pt x="1734" y="2962"/>
                    <a:pt x="1576" y="2805"/>
                    <a:pt x="1576" y="2616"/>
                  </a:cubicBezTo>
                  <a:cubicBezTo>
                    <a:pt x="1576" y="2427"/>
                    <a:pt x="1734" y="2269"/>
                    <a:pt x="1923" y="2269"/>
                  </a:cubicBezTo>
                  <a:close/>
                  <a:moveTo>
                    <a:pt x="4916" y="2269"/>
                  </a:moveTo>
                  <a:cubicBezTo>
                    <a:pt x="5136" y="2269"/>
                    <a:pt x="5294" y="2427"/>
                    <a:pt x="5294" y="2616"/>
                  </a:cubicBezTo>
                  <a:cubicBezTo>
                    <a:pt x="5325" y="2805"/>
                    <a:pt x="5168" y="2962"/>
                    <a:pt x="4916" y="2962"/>
                  </a:cubicBezTo>
                  <a:cubicBezTo>
                    <a:pt x="4727" y="2962"/>
                    <a:pt x="4569" y="2805"/>
                    <a:pt x="4569" y="2616"/>
                  </a:cubicBezTo>
                  <a:cubicBezTo>
                    <a:pt x="4569" y="2427"/>
                    <a:pt x="4727" y="2269"/>
                    <a:pt x="4916" y="2269"/>
                  </a:cubicBezTo>
                  <a:close/>
                  <a:moveTo>
                    <a:pt x="8759" y="3876"/>
                  </a:moveTo>
                  <a:cubicBezTo>
                    <a:pt x="8948" y="4002"/>
                    <a:pt x="9074" y="4222"/>
                    <a:pt x="9074" y="4474"/>
                  </a:cubicBezTo>
                  <a:cubicBezTo>
                    <a:pt x="9074" y="4853"/>
                    <a:pt x="8759" y="5199"/>
                    <a:pt x="8318" y="5199"/>
                  </a:cubicBezTo>
                  <a:cubicBezTo>
                    <a:pt x="7909" y="5199"/>
                    <a:pt x="7531" y="4853"/>
                    <a:pt x="7531" y="4474"/>
                  </a:cubicBezTo>
                  <a:cubicBezTo>
                    <a:pt x="8003" y="4474"/>
                    <a:pt x="8476" y="4222"/>
                    <a:pt x="8759" y="3876"/>
                  </a:cubicBezTo>
                  <a:close/>
                  <a:moveTo>
                    <a:pt x="4530" y="4766"/>
                  </a:moveTo>
                  <a:cubicBezTo>
                    <a:pt x="4624" y="4766"/>
                    <a:pt x="4711" y="4805"/>
                    <a:pt x="4758" y="4884"/>
                  </a:cubicBezTo>
                  <a:cubicBezTo>
                    <a:pt x="4916" y="5010"/>
                    <a:pt x="4916" y="5231"/>
                    <a:pt x="4758" y="5420"/>
                  </a:cubicBezTo>
                  <a:cubicBezTo>
                    <a:pt x="4412" y="5766"/>
                    <a:pt x="3939" y="5955"/>
                    <a:pt x="3466" y="5955"/>
                  </a:cubicBezTo>
                  <a:cubicBezTo>
                    <a:pt x="2994" y="5955"/>
                    <a:pt x="2490" y="5766"/>
                    <a:pt x="2175" y="5420"/>
                  </a:cubicBezTo>
                  <a:cubicBezTo>
                    <a:pt x="2017" y="5262"/>
                    <a:pt x="2017" y="5010"/>
                    <a:pt x="2175" y="4884"/>
                  </a:cubicBezTo>
                  <a:cubicBezTo>
                    <a:pt x="2254" y="4805"/>
                    <a:pt x="2348" y="4766"/>
                    <a:pt x="2439" y="4766"/>
                  </a:cubicBezTo>
                  <a:cubicBezTo>
                    <a:pt x="2529" y="4766"/>
                    <a:pt x="2616" y="4805"/>
                    <a:pt x="2679" y="4884"/>
                  </a:cubicBezTo>
                  <a:cubicBezTo>
                    <a:pt x="2899" y="5105"/>
                    <a:pt x="3183" y="5215"/>
                    <a:pt x="3466" y="5215"/>
                  </a:cubicBezTo>
                  <a:cubicBezTo>
                    <a:pt x="3750" y="5215"/>
                    <a:pt x="4034" y="5105"/>
                    <a:pt x="4254" y="4884"/>
                  </a:cubicBezTo>
                  <a:cubicBezTo>
                    <a:pt x="4333" y="4805"/>
                    <a:pt x="4435" y="4766"/>
                    <a:pt x="4530" y="4766"/>
                  </a:cubicBezTo>
                  <a:close/>
                  <a:moveTo>
                    <a:pt x="3687" y="1"/>
                  </a:moveTo>
                  <a:cubicBezTo>
                    <a:pt x="3120" y="1356"/>
                    <a:pt x="1797" y="2269"/>
                    <a:pt x="316" y="2269"/>
                  </a:cubicBezTo>
                  <a:lnTo>
                    <a:pt x="253" y="2269"/>
                  </a:lnTo>
                  <a:cubicBezTo>
                    <a:pt x="536" y="2679"/>
                    <a:pt x="852" y="3372"/>
                    <a:pt x="852" y="4096"/>
                  </a:cubicBezTo>
                  <a:cubicBezTo>
                    <a:pt x="852" y="5168"/>
                    <a:pt x="253" y="5987"/>
                    <a:pt x="1" y="6302"/>
                  </a:cubicBezTo>
                  <a:cubicBezTo>
                    <a:pt x="757" y="7467"/>
                    <a:pt x="2017" y="8192"/>
                    <a:pt x="3435" y="8192"/>
                  </a:cubicBezTo>
                  <a:cubicBezTo>
                    <a:pt x="5168" y="8192"/>
                    <a:pt x="6648" y="7089"/>
                    <a:pt x="7247" y="5577"/>
                  </a:cubicBezTo>
                  <a:cubicBezTo>
                    <a:pt x="7531" y="5798"/>
                    <a:pt x="7877" y="5955"/>
                    <a:pt x="8287" y="5955"/>
                  </a:cubicBezTo>
                  <a:cubicBezTo>
                    <a:pt x="9106" y="5955"/>
                    <a:pt x="9767" y="5294"/>
                    <a:pt x="9767" y="4474"/>
                  </a:cubicBezTo>
                  <a:cubicBezTo>
                    <a:pt x="9799" y="3907"/>
                    <a:pt x="9484" y="3435"/>
                    <a:pt x="9074" y="3151"/>
                  </a:cubicBezTo>
                  <a:lnTo>
                    <a:pt x="9074" y="2962"/>
                  </a:lnTo>
                  <a:cubicBezTo>
                    <a:pt x="9074" y="2143"/>
                    <a:pt x="8350" y="1482"/>
                    <a:pt x="7531" y="1482"/>
                  </a:cubicBezTo>
                  <a:lnTo>
                    <a:pt x="7531" y="1103"/>
                  </a:lnTo>
                  <a:cubicBezTo>
                    <a:pt x="7531" y="725"/>
                    <a:pt x="7499" y="379"/>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3" name="Google Shape;8023;p86"/>
          <p:cNvGrpSpPr/>
          <p:nvPr/>
        </p:nvGrpSpPr>
        <p:grpSpPr>
          <a:xfrm>
            <a:off x="7939633" y="1376934"/>
            <a:ext cx="358099" cy="356326"/>
            <a:chOff x="-55202750" y="3198925"/>
            <a:chExt cx="318225" cy="316650"/>
          </a:xfrm>
        </p:grpSpPr>
        <p:sp>
          <p:nvSpPr>
            <p:cNvPr id="8024" name="Google Shape;8024;p86"/>
            <p:cNvSpPr/>
            <p:nvPr/>
          </p:nvSpPr>
          <p:spPr>
            <a:xfrm>
              <a:off x="-55130275" y="3293425"/>
              <a:ext cx="167775" cy="168575"/>
            </a:xfrm>
            <a:custGeom>
              <a:avLst/>
              <a:gdLst/>
              <a:ahLst/>
              <a:cxnLst/>
              <a:rect l="l" t="t" r="r" b="b"/>
              <a:pathLst>
                <a:path w="6711" h="6743" extrusionOk="0">
                  <a:moveTo>
                    <a:pt x="1891" y="2238"/>
                  </a:moveTo>
                  <a:cubicBezTo>
                    <a:pt x="2111" y="2238"/>
                    <a:pt x="2269" y="2395"/>
                    <a:pt x="2269" y="2584"/>
                  </a:cubicBezTo>
                  <a:cubicBezTo>
                    <a:pt x="2269" y="2805"/>
                    <a:pt x="2111" y="2962"/>
                    <a:pt x="1891" y="2962"/>
                  </a:cubicBezTo>
                  <a:cubicBezTo>
                    <a:pt x="1702" y="2962"/>
                    <a:pt x="1544" y="2836"/>
                    <a:pt x="1544" y="2584"/>
                  </a:cubicBezTo>
                  <a:cubicBezTo>
                    <a:pt x="1544" y="2395"/>
                    <a:pt x="1702" y="2238"/>
                    <a:pt x="1891" y="2238"/>
                  </a:cubicBezTo>
                  <a:close/>
                  <a:moveTo>
                    <a:pt x="4884" y="2269"/>
                  </a:moveTo>
                  <a:cubicBezTo>
                    <a:pt x="5104" y="2269"/>
                    <a:pt x="5262" y="2427"/>
                    <a:pt x="5262" y="2647"/>
                  </a:cubicBezTo>
                  <a:cubicBezTo>
                    <a:pt x="5262" y="2836"/>
                    <a:pt x="5104" y="2994"/>
                    <a:pt x="4884" y="2994"/>
                  </a:cubicBezTo>
                  <a:cubicBezTo>
                    <a:pt x="4695" y="2994"/>
                    <a:pt x="4537" y="2836"/>
                    <a:pt x="4537" y="2647"/>
                  </a:cubicBezTo>
                  <a:cubicBezTo>
                    <a:pt x="4537" y="2427"/>
                    <a:pt x="4695" y="2269"/>
                    <a:pt x="4884" y="2269"/>
                  </a:cubicBezTo>
                  <a:close/>
                  <a:moveTo>
                    <a:pt x="4454" y="4798"/>
                  </a:moveTo>
                  <a:cubicBezTo>
                    <a:pt x="4545" y="4798"/>
                    <a:pt x="4632" y="4837"/>
                    <a:pt x="4695" y="4916"/>
                  </a:cubicBezTo>
                  <a:cubicBezTo>
                    <a:pt x="4852" y="5042"/>
                    <a:pt x="4852" y="5262"/>
                    <a:pt x="4726" y="5420"/>
                  </a:cubicBezTo>
                  <a:cubicBezTo>
                    <a:pt x="4380" y="5798"/>
                    <a:pt x="3907" y="5987"/>
                    <a:pt x="3403" y="5987"/>
                  </a:cubicBezTo>
                  <a:cubicBezTo>
                    <a:pt x="2899" y="5987"/>
                    <a:pt x="2426" y="5798"/>
                    <a:pt x="2111" y="5420"/>
                  </a:cubicBezTo>
                  <a:cubicBezTo>
                    <a:pt x="1954" y="5262"/>
                    <a:pt x="1954" y="5042"/>
                    <a:pt x="2111" y="4916"/>
                  </a:cubicBezTo>
                  <a:cubicBezTo>
                    <a:pt x="2190" y="4837"/>
                    <a:pt x="2284" y="4798"/>
                    <a:pt x="2375" y="4798"/>
                  </a:cubicBezTo>
                  <a:cubicBezTo>
                    <a:pt x="2466" y="4798"/>
                    <a:pt x="2552" y="4837"/>
                    <a:pt x="2615" y="4916"/>
                  </a:cubicBezTo>
                  <a:cubicBezTo>
                    <a:pt x="2836" y="5136"/>
                    <a:pt x="3119" y="5246"/>
                    <a:pt x="3403" y="5246"/>
                  </a:cubicBezTo>
                  <a:cubicBezTo>
                    <a:pt x="3686" y="5246"/>
                    <a:pt x="3970" y="5136"/>
                    <a:pt x="4191" y="4916"/>
                  </a:cubicBezTo>
                  <a:cubicBezTo>
                    <a:pt x="4269" y="4837"/>
                    <a:pt x="4364" y="4798"/>
                    <a:pt x="4454" y="4798"/>
                  </a:cubicBezTo>
                  <a:close/>
                  <a:moveTo>
                    <a:pt x="3403" y="1"/>
                  </a:moveTo>
                  <a:cubicBezTo>
                    <a:pt x="2773" y="1261"/>
                    <a:pt x="1513" y="2112"/>
                    <a:pt x="63" y="2238"/>
                  </a:cubicBezTo>
                  <a:cubicBezTo>
                    <a:pt x="63" y="2364"/>
                    <a:pt x="0" y="2521"/>
                    <a:pt x="0" y="2647"/>
                  </a:cubicBezTo>
                  <a:lnTo>
                    <a:pt x="0" y="4128"/>
                  </a:lnTo>
                  <a:cubicBezTo>
                    <a:pt x="0" y="5577"/>
                    <a:pt x="1198" y="6743"/>
                    <a:pt x="2615" y="6743"/>
                  </a:cubicBezTo>
                  <a:lnTo>
                    <a:pt x="4096" y="6743"/>
                  </a:lnTo>
                  <a:cubicBezTo>
                    <a:pt x="5577" y="6743"/>
                    <a:pt x="6711" y="5546"/>
                    <a:pt x="6711" y="4128"/>
                  </a:cubicBezTo>
                  <a:lnTo>
                    <a:pt x="6711" y="2647"/>
                  </a:lnTo>
                  <a:cubicBezTo>
                    <a:pt x="6711" y="2521"/>
                    <a:pt x="6711" y="2364"/>
                    <a:pt x="6679" y="2238"/>
                  </a:cubicBezTo>
                  <a:cubicBezTo>
                    <a:pt x="5293" y="2112"/>
                    <a:pt x="4033" y="1261"/>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86"/>
            <p:cNvSpPr/>
            <p:nvPr/>
          </p:nvSpPr>
          <p:spPr>
            <a:xfrm>
              <a:off x="-55202750" y="3198925"/>
              <a:ext cx="318225" cy="316650"/>
            </a:xfrm>
            <a:custGeom>
              <a:avLst/>
              <a:gdLst/>
              <a:ahLst/>
              <a:cxnLst/>
              <a:rect l="l" t="t" r="r" b="b"/>
              <a:pathLst>
                <a:path w="12729" h="12666" extrusionOk="0">
                  <a:moveTo>
                    <a:pt x="6302" y="2221"/>
                  </a:moveTo>
                  <a:cubicBezTo>
                    <a:pt x="6459" y="2221"/>
                    <a:pt x="6617" y="2300"/>
                    <a:pt x="6648" y="2458"/>
                  </a:cubicBezTo>
                  <a:lnTo>
                    <a:pt x="6680" y="2615"/>
                  </a:lnTo>
                  <a:cubicBezTo>
                    <a:pt x="7058" y="4127"/>
                    <a:pt x="8381" y="5230"/>
                    <a:pt x="9956" y="5230"/>
                  </a:cubicBezTo>
                  <a:cubicBezTo>
                    <a:pt x="10145" y="5230"/>
                    <a:pt x="10272" y="5356"/>
                    <a:pt x="10303" y="5545"/>
                  </a:cubicBezTo>
                  <a:cubicBezTo>
                    <a:pt x="10366" y="5829"/>
                    <a:pt x="10398" y="6112"/>
                    <a:pt x="10398" y="6364"/>
                  </a:cubicBezTo>
                  <a:lnTo>
                    <a:pt x="10398" y="7877"/>
                  </a:lnTo>
                  <a:cubicBezTo>
                    <a:pt x="10398" y="9704"/>
                    <a:pt x="8885" y="11216"/>
                    <a:pt x="7058" y="11216"/>
                  </a:cubicBezTo>
                  <a:lnTo>
                    <a:pt x="5546" y="11216"/>
                  </a:lnTo>
                  <a:cubicBezTo>
                    <a:pt x="3687" y="11216"/>
                    <a:pt x="2206" y="9704"/>
                    <a:pt x="2206" y="7877"/>
                  </a:cubicBezTo>
                  <a:lnTo>
                    <a:pt x="2206" y="6364"/>
                  </a:lnTo>
                  <a:cubicBezTo>
                    <a:pt x="2206" y="6112"/>
                    <a:pt x="2238" y="5829"/>
                    <a:pt x="2269" y="5545"/>
                  </a:cubicBezTo>
                  <a:cubicBezTo>
                    <a:pt x="2332" y="5388"/>
                    <a:pt x="2490" y="5230"/>
                    <a:pt x="2647" y="5230"/>
                  </a:cubicBezTo>
                  <a:cubicBezTo>
                    <a:pt x="4160" y="5230"/>
                    <a:pt x="5514" y="4127"/>
                    <a:pt x="5892" y="2615"/>
                  </a:cubicBezTo>
                  <a:lnTo>
                    <a:pt x="5955" y="2458"/>
                  </a:lnTo>
                  <a:cubicBezTo>
                    <a:pt x="5987" y="2300"/>
                    <a:pt x="6144" y="2221"/>
                    <a:pt x="6302" y="2221"/>
                  </a:cubicBezTo>
                  <a:close/>
                  <a:moveTo>
                    <a:pt x="6333" y="0"/>
                  </a:moveTo>
                  <a:cubicBezTo>
                    <a:pt x="3529" y="0"/>
                    <a:pt x="1135" y="2111"/>
                    <a:pt x="789" y="4884"/>
                  </a:cubicBezTo>
                  <a:cubicBezTo>
                    <a:pt x="284" y="5230"/>
                    <a:pt x="1" y="5797"/>
                    <a:pt x="1" y="6427"/>
                  </a:cubicBezTo>
                  <a:cubicBezTo>
                    <a:pt x="1" y="6805"/>
                    <a:pt x="127" y="7215"/>
                    <a:pt x="379" y="7530"/>
                  </a:cubicBezTo>
                  <a:cubicBezTo>
                    <a:pt x="158" y="7845"/>
                    <a:pt x="1" y="8223"/>
                    <a:pt x="1" y="8633"/>
                  </a:cubicBezTo>
                  <a:cubicBezTo>
                    <a:pt x="1" y="9011"/>
                    <a:pt x="127" y="9420"/>
                    <a:pt x="379" y="9735"/>
                  </a:cubicBezTo>
                  <a:cubicBezTo>
                    <a:pt x="158" y="10050"/>
                    <a:pt x="1" y="10428"/>
                    <a:pt x="1" y="10838"/>
                  </a:cubicBezTo>
                  <a:cubicBezTo>
                    <a:pt x="1" y="11846"/>
                    <a:pt x="852" y="12665"/>
                    <a:pt x="1891" y="12665"/>
                  </a:cubicBezTo>
                  <a:lnTo>
                    <a:pt x="10839" y="12665"/>
                  </a:lnTo>
                  <a:cubicBezTo>
                    <a:pt x="11847" y="12665"/>
                    <a:pt x="12729" y="11846"/>
                    <a:pt x="12729" y="10838"/>
                  </a:cubicBezTo>
                  <a:cubicBezTo>
                    <a:pt x="12729" y="10428"/>
                    <a:pt x="12603" y="10050"/>
                    <a:pt x="12319" y="9735"/>
                  </a:cubicBezTo>
                  <a:cubicBezTo>
                    <a:pt x="12571" y="9420"/>
                    <a:pt x="12729" y="9011"/>
                    <a:pt x="12729" y="8633"/>
                  </a:cubicBezTo>
                  <a:cubicBezTo>
                    <a:pt x="12666" y="8223"/>
                    <a:pt x="12508" y="7845"/>
                    <a:pt x="12288" y="7530"/>
                  </a:cubicBezTo>
                  <a:cubicBezTo>
                    <a:pt x="12508" y="7215"/>
                    <a:pt x="12666" y="6805"/>
                    <a:pt x="12666" y="6427"/>
                  </a:cubicBezTo>
                  <a:cubicBezTo>
                    <a:pt x="12666" y="5829"/>
                    <a:pt x="12351" y="5230"/>
                    <a:pt x="11878" y="4884"/>
                  </a:cubicBezTo>
                  <a:cubicBezTo>
                    <a:pt x="11500" y="2111"/>
                    <a:pt x="9137"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26" name="Google Shape;8026;p86"/>
          <p:cNvGrpSpPr/>
          <p:nvPr/>
        </p:nvGrpSpPr>
        <p:grpSpPr>
          <a:xfrm>
            <a:off x="7950267" y="1832234"/>
            <a:ext cx="336830" cy="358099"/>
            <a:chOff x="-55194875" y="3590375"/>
            <a:chExt cx="299325" cy="318225"/>
          </a:xfrm>
        </p:grpSpPr>
        <p:sp>
          <p:nvSpPr>
            <p:cNvPr id="8027" name="Google Shape;8027;p86"/>
            <p:cNvSpPr/>
            <p:nvPr/>
          </p:nvSpPr>
          <p:spPr>
            <a:xfrm>
              <a:off x="-55194875" y="3667550"/>
              <a:ext cx="37050" cy="241050"/>
            </a:xfrm>
            <a:custGeom>
              <a:avLst/>
              <a:gdLst/>
              <a:ahLst/>
              <a:cxnLst/>
              <a:rect l="l" t="t" r="r" b="b"/>
              <a:pathLst>
                <a:path w="1482" h="9642" extrusionOk="0">
                  <a:moveTo>
                    <a:pt x="1482" y="1"/>
                  </a:moveTo>
                  <a:cubicBezTo>
                    <a:pt x="537" y="977"/>
                    <a:pt x="1" y="2301"/>
                    <a:pt x="1" y="3687"/>
                  </a:cubicBezTo>
                  <a:lnTo>
                    <a:pt x="1" y="9295"/>
                  </a:lnTo>
                  <a:lnTo>
                    <a:pt x="32" y="9295"/>
                  </a:lnTo>
                  <a:cubicBezTo>
                    <a:pt x="32" y="9484"/>
                    <a:pt x="190" y="9641"/>
                    <a:pt x="379" y="9641"/>
                  </a:cubicBezTo>
                  <a:lnTo>
                    <a:pt x="1482" y="9641"/>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86"/>
            <p:cNvSpPr/>
            <p:nvPr/>
          </p:nvSpPr>
          <p:spPr>
            <a:xfrm>
              <a:off x="-55065700" y="3643925"/>
              <a:ext cx="132350" cy="40200"/>
            </a:xfrm>
            <a:custGeom>
              <a:avLst/>
              <a:gdLst/>
              <a:ahLst/>
              <a:cxnLst/>
              <a:rect l="l" t="t" r="r" b="b"/>
              <a:pathLst>
                <a:path w="5294" h="1608" extrusionOk="0">
                  <a:moveTo>
                    <a:pt x="5294" y="1"/>
                  </a:moveTo>
                  <a:lnTo>
                    <a:pt x="1" y="1607"/>
                  </a:lnTo>
                  <a:lnTo>
                    <a:pt x="5294" y="1607"/>
                  </a:lnTo>
                  <a:lnTo>
                    <a:pt x="5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86"/>
            <p:cNvSpPr/>
            <p:nvPr/>
          </p:nvSpPr>
          <p:spPr>
            <a:xfrm>
              <a:off x="-55138950" y="3703000"/>
              <a:ext cx="204800" cy="168575"/>
            </a:xfrm>
            <a:custGeom>
              <a:avLst/>
              <a:gdLst/>
              <a:ahLst/>
              <a:cxnLst/>
              <a:rect l="l" t="t" r="r" b="b"/>
              <a:pathLst>
                <a:path w="8192" h="6743" extrusionOk="0">
                  <a:moveTo>
                    <a:pt x="2647" y="757"/>
                  </a:moveTo>
                  <a:cubicBezTo>
                    <a:pt x="2836" y="757"/>
                    <a:pt x="2994" y="914"/>
                    <a:pt x="2994" y="1103"/>
                  </a:cubicBezTo>
                  <a:cubicBezTo>
                    <a:pt x="2994" y="1292"/>
                    <a:pt x="2836" y="1450"/>
                    <a:pt x="2647" y="1450"/>
                  </a:cubicBezTo>
                  <a:cubicBezTo>
                    <a:pt x="2458" y="1450"/>
                    <a:pt x="2301" y="1292"/>
                    <a:pt x="2301" y="1103"/>
                  </a:cubicBezTo>
                  <a:cubicBezTo>
                    <a:pt x="2301" y="914"/>
                    <a:pt x="2395" y="757"/>
                    <a:pt x="2647" y="757"/>
                  </a:cubicBezTo>
                  <a:close/>
                  <a:moveTo>
                    <a:pt x="5609" y="757"/>
                  </a:moveTo>
                  <a:cubicBezTo>
                    <a:pt x="5798" y="757"/>
                    <a:pt x="5955" y="914"/>
                    <a:pt x="5955" y="1103"/>
                  </a:cubicBezTo>
                  <a:cubicBezTo>
                    <a:pt x="5955" y="1292"/>
                    <a:pt x="5798" y="1450"/>
                    <a:pt x="5609" y="1450"/>
                  </a:cubicBezTo>
                  <a:cubicBezTo>
                    <a:pt x="5388" y="1450"/>
                    <a:pt x="5231" y="1292"/>
                    <a:pt x="5231" y="1103"/>
                  </a:cubicBezTo>
                  <a:cubicBezTo>
                    <a:pt x="5231" y="914"/>
                    <a:pt x="5388" y="757"/>
                    <a:pt x="5609" y="757"/>
                  </a:cubicBezTo>
                  <a:close/>
                  <a:moveTo>
                    <a:pt x="5195" y="3316"/>
                  </a:moveTo>
                  <a:cubicBezTo>
                    <a:pt x="5294" y="3316"/>
                    <a:pt x="5388" y="3356"/>
                    <a:pt x="5451" y="3434"/>
                  </a:cubicBezTo>
                  <a:cubicBezTo>
                    <a:pt x="5609" y="3592"/>
                    <a:pt x="5609" y="3812"/>
                    <a:pt x="5451" y="3939"/>
                  </a:cubicBezTo>
                  <a:cubicBezTo>
                    <a:pt x="5105" y="4285"/>
                    <a:pt x="4601" y="4474"/>
                    <a:pt x="4096" y="4474"/>
                  </a:cubicBezTo>
                  <a:cubicBezTo>
                    <a:pt x="3592" y="4474"/>
                    <a:pt x="3120" y="4285"/>
                    <a:pt x="2805" y="3939"/>
                  </a:cubicBezTo>
                  <a:cubicBezTo>
                    <a:pt x="2647" y="3781"/>
                    <a:pt x="2647" y="3529"/>
                    <a:pt x="2805" y="3434"/>
                  </a:cubicBezTo>
                  <a:cubicBezTo>
                    <a:pt x="2883" y="3356"/>
                    <a:pt x="2978" y="3316"/>
                    <a:pt x="3073" y="3316"/>
                  </a:cubicBezTo>
                  <a:cubicBezTo>
                    <a:pt x="3167" y="3316"/>
                    <a:pt x="3262" y="3356"/>
                    <a:pt x="3340" y="3434"/>
                  </a:cubicBezTo>
                  <a:cubicBezTo>
                    <a:pt x="3561" y="3639"/>
                    <a:pt x="3852" y="3742"/>
                    <a:pt x="4140" y="3742"/>
                  </a:cubicBezTo>
                  <a:cubicBezTo>
                    <a:pt x="4427" y="3742"/>
                    <a:pt x="4711" y="3639"/>
                    <a:pt x="4916" y="3434"/>
                  </a:cubicBezTo>
                  <a:cubicBezTo>
                    <a:pt x="4994" y="3356"/>
                    <a:pt x="5097" y="3316"/>
                    <a:pt x="5195" y="3316"/>
                  </a:cubicBezTo>
                  <a:close/>
                  <a:moveTo>
                    <a:pt x="1" y="0"/>
                  </a:moveTo>
                  <a:lnTo>
                    <a:pt x="1" y="2584"/>
                  </a:lnTo>
                  <a:cubicBezTo>
                    <a:pt x="1" y="4852"/>
                    <a:pt x="1860" y="6742"/>
                    <a:pt x="4096" y="6742"/>
                  </a:cubicBezTo>
                  <a:cubicBezTo>
                    <a:pt x="6333" y="6742"/>
                    <a:pt x="8192" y="4884"/>
                    <a:pt x="8192" y="2584"/>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86"/>
            <p:cNvSpPr/>
            <p:nvPr/>
          </p:nvSpPr>
          <p:spPr>
            <a:xfrm>
              <a:off x="-55138950" y="3590375"/>
              <a:ext cx="204025" cy="92950"/>
            </a:xfrm>
            <a:custGeom>
              <a:avLst/>
              <a:gdLst/>
              <a:ahLst/>
              <a:cxnLst/>
              <a:rect l="l" t="t" r="r" b="b"/>
              <a:pathLst>
                <a:path w="8161" h="3718" extrusionOk="0">
                  <a:moveTo>
                    <a:pt x="1860" y="0"/>
                  </a:moveTo>
                  <a:cubicBezTo>
                    <a:pt x="820" y="0"/>
                    <a:pt x="1" y="851"/>
                    <a:pt x="1" y="1859"/>
                  </a:cubicBezTo>
                  <a:lnTo>
                    <a:pt x="1" y="3718"/>
                  </a:lnTo>
                  <a:lnTo>
                    <a:pt x="316" y="3718"/>
                  </a:lnTo>
                  <a:lnTo>
                    <a:pt x="8161" y="1386"/>
                  </a:lnTo>
                  <a:cubicBezTo>
                    <a:pt x="7972" y="599"/>
                    <a:pt x="7215" y="0"/>
                    <a:pt x="63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86"/>
            <p:cNvSpPr/>
            <p:nvPr/>
          </p:nvSpPr>
          <p:spPr>
            <a:xfrm>
              <a:off x="-54914475" y="3688825"/>
              <a:ext cx="18925" cy="64600"/>
            </a:xfrm>
            <a:custGeom>
              <a:avLst/>
              <a:gdLst/>
              <a:ahLst/>
              <a:cxnLst/>
              <a:rect l="l" t="t" r="r" b="b"/>
              <a:pathLst>
                <a:path w="757" h="2584" extrusionOk="0">
                  <a:moveTo>
                    <a:pt x="1" y="0"/>
                  </a:moveTo>
                  <a:lnTo>
                    <a:pt x="1" y="2584"/>
                  </a:lnTo>
                  <a:cubicBezTo>
                    <a:pt x="442" y="2300"/>
                    <a:pt x="757" y="1828"/>
                    <a:pt x="757" y="1261"/>
                  </a:cubicBezTo>
                  <a:cubicBezTo>
                    <a:pt x="757" y="756"/>
                    <a:pt x="442" y="284"/>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2" name="Google Shape;8032;p86"/>
          <p:cNvGrpSpPr/>
          <p:nvPr/>
        </p:nvGrpSpPr>
        <p:grpSpPr>
          <a:xfrm>
            <a:off x="7954884" y="2274505"/>
            <a:ext cx="357198" cy="357198"/>
            <a:chOff x="-55203525" y="3983400"/>
            <a:chExt cx="317425" cy="317425"/>
          </a:xfrm>
        </p:grpSpPr>
        <p:sp>
          <p:nvSpPr>
            <p:cNvPr id="8033" name="Google Shape;8033;p86"/>
            <p:cNvSpPr/>
            <p:nvPr/>
          </p:nvSpPr>
          <p:spPr>
            <a:xfrm>
              <a:off x="-55147600" y="4094450"/>
              <a:ext cx="204800" cy="206375"/>
            </a:xfrm>
            <a:custGeom>
              <a:avLst/>
              <a:gdLst/>
              <a:ahLst/>
              <a:cxnLst/>
              <a:rect l="l" t="t" r="r" b="b"/>
              <a:pathLst>
                <a:path w="8192" h="8255" extrusionOk="0">
                  <a:moveTo>
                    <a:pt x="2584" y="2269"/>
                  </a:moveTo>
                  <a:cubicBezTo>
                    <a:pt x="2804" y="2269"/>
                    <a:pt x="2962" y="2426"/>
                    <a:pt x="2962" y="2615"/>
                  </a:cubicBezTo>
                  <a:cubicBezTo>
                    <a:pt x="2962" y="2804"/>
                    <a:pt x="2804" y="2962"/>
                    <a:pt x="2584" y="2962"/>
                  </a:cubicBezTo>
                  <a:cubicBezTo>
                    <a:pt x="2395" y="2962"/>
                    <a:pt x="2237" y="2836"/>
                    <a:pt x="2237" y="2615"/>
                  </a:cubicBezTo>
                  <a:cubicBezTo>
                    <a:pt x="2237" y="2426"/>
                    <a:pt x="2395" y="2269"/>
                    <a:pt x="2584" y="2269"/>
                  </a:cubicBezTo>
                  <a:close/>
                  <a:moveTo>
                    <a:pt x="5577" y="2300"/>
                  </a:moveTo>
                  <a:cubicBezTo>
                    <a:pt x="5797" y="2300"/>
                    <a:pt x="5955" y="2458"/>
                    <a:pt x="5955" y="2647"/>
                  </a:cubicBezTo>
                  <a:cubicBezTo>
                    <a:pt x="5955" y="2836"/>
                    <a:pt x="5797" y="2993"/>
                    <a:pt x="5577" y="2993"/>
                  </a:cubicBezTo>
                  <a:cubicBezTo>
                    <a:pt x="5388" y="2993"/>
                    <a:pt x="5230" y="2836"/>
                    <a:pt x="5230" y="2647"/>
                  </a:cubicBezTo>
                  <a:cubicBezTo>
                    <a:pt x="5230" y="2458"/>
                    <a:pt x="5388" y="2300"/>
                    <a:pt x="5577" y="2300"/>
                  </a:cubicBezTo>
                  <a:close/>
                  <a:moveTo>
                    <a:pt x="5147" y="4828"/>
                  </a:moveTo>
                  <a:cubicBezTo>
                    <a:pt x="5238" y="4828"/>
                    <a:pt x="5325" y="4868"/>
                    <a:pt x="5388" y="4947"/>
                  </a:cubicBezTo>
                  <a:cubicBezTo>
                    <a:pt x="5545" y="5041"/>
                    <a:pt x="5545" y="5293"/>
                    <a:pt x="5419" y="5451"/>
                  </a:cubicBezTo>
                  <a:cubicBezTo>
                    <a:pt x="5073" y="5797"/>
                    <a:pt x="4600" y="5986"/>
                    <a:pt x="4096" y="5986"/>
                  </a:cubicBezTo>
                  <a:cubicBezTo>
                    <a:pt x="3592" y="5986"/>
                    <a:pt x="3119" y="5797"/>
                    <a:pt x="2804" y="5451"/>
                  </a:cubicBezTo>
                  <a:cubicBezTo>
                    <a:pt x="2647" y="5293"/>
                    <a:pt x="2647" y="5041"/>
                    <a:pt x="2804" y="4947"/>
                  </a:cubicBezTo>
                  <a:cubicBezTo>
                    <a:pt x="2883" y="4868"/>
                    <a:pt x="2977" y="4828"/>
                    <a:pt x="3068" y="4828"/>
                  </a:cubicBezTo>
                  <a:cubicBezTo>
                    <a:pt x="3159" y="4828"/>
                    <a:pt x="3245" y="4868"/>
                    <a:pt x="3308" y="4947"/>
                  </a:cubicBezTo>
                  <a:cubicBezTo>
                    <a:pt x="3529" y="5151"/>
                    <a:pt x="3812" y="5254"/>
                    <a:pt x="4096" y="5254"/>
                  </a:cubicBezTo>
                  <a:cubicBezTo>
                    <a:pt x="4379" y="5254"/>
                    <a:pt x="4663" y="5151"/>
                    <a:pt x="4884" y="4947"/>
                  </a:cubicBezTo>
                  <a:cubicBezTo>
                    <a:pt x="4962" y="4868"/>
                    <a:pt x="5057" y="4828"/>
                    <a:pt x="5147" y="4828"/>
                  </a:cubicBezTo>
                  <a:close/>
                  <a:moveTo>
                    <a:pt x="2584" y="0"/>
                  </a:moveTo>
                  <a:cubicBezTo>
                    <a:pt x="1134" y="0"/>
                    <a:pt x="0" y="1197"/>
                    <a:pt x="0" y="2615"/>
                  </a:cubicBezTo>
                  <a:lnTo>
                    <a:pt x="0" y="4096"/>
                  </a:lnTo>
                  <a:cubicBezTo>
                    <a:pt x="0" y="4379"/>
                    <a:pt x="32" y="4695"/>
                    <a:pt x="63" y="4947"/>
                  </a:cubicBezTo>
                  <a:cubicBezTo>
                    <a:pt x="473" y="6837"/>
                    <a:pt x="2174" y="8255"/>
                    <a:pt x="4096" y="8255"/>
                  </a:cubicBezTo>
                  <a:cubicBezTo>
                    <a:pt x="6018" y="8255"/>
                    <a:pt x="7719" y="6837"/>
                    <a:pt x="8097" y="4947"/>
                  </a:cubicBezTo>
                  <a:cubicBezTo>
                    <a:pt x="8160" y="4695"/>
                    <a:pt x="8192" y="4411"/>
                    <a:pt x="8192" y="4096"/>
                  </a:cubicBezTo>
                  <a:lnTo>
                    <a:pt x="8192" y="2615"/>
                  </a:lnTo>
                  <a:cubicBezTo>
                    <a:pt x="8192" y="1197"/>
                    <a:pt x="7057" y="0"/>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86"/>
            <p:cNvSpPr/>
            <p:nvPr/>
          </p:nvSpPr>
          <p:spPr>
            <a:xfrm>
              <a:off x="-55203525" y="4027500"/>
              <a:ext cx="317425" cy="196925"/>
            </a:xfrm>
            <a:custGeom>
              <a:avLst/>
              <a:gdLst/>
              <a:ahLst/>
              <a:cxnLst/>
              <a:rect l="l" t="t" r="r" b="b"/>
              <a:pathLst>
                <a:path w="12697" h="7877" extrusionOk="0">
                  <a:moveTo>
                    <a:pt x="4443" y="0"/>
                  </a:moveTo>
                  <a:cubicBezTo>
                    <a:pt x="1828" y="851"/>
                    <a:pt x="0" y="3277"/>
                    <a:pt x="0" y="6049"/>
                  </a:cubicBezTo>
                  <a:cubicBezTo>
                    <a:pt x="0" y="6994"/>
                    <a:pt x="725" y="7782"/>
                    <a:pt x="1639" y="7877"/>
                  </a:cubicBezTo>
                  <a:cubicBezTo>
                    <a:pt x="1639" y="7845"/>
                    <a:pt x="1607" y="7814"/>
                    <a:pt x="1607" y="7782"/>
                  </a:cubicBezTo>
                  <a:cubicBezTo>
                    <a:pt x="1513" y="7499"/>
                    <a:pt x="1513" y="7120"/>
                    <a:pt x="1513" y="6774"/>
                  </a:cubicBezTo>
                  <a:lnTo>
                    <a:pt x="1513" y="5293"/>
                  </a:lnTo>
                  <a:cubicBezTo>
                    <a:pt x="1513" y="3434"/>
                    <a:pt x="3025" y="1922"/>
                    <a:pt x="4884" y="1922"/>
                  </a:cubicBezTo>
                  <a:lnTo>
                    <a:pt x="7877" y="1922"/>
                  </a:lnTo>
                  <a:cubicBezTo>
                    <a:pt x="9704" y="1922"/>
                    <a:pt x="11216" y="3434"/>
                    <a:pt x="11216" y="5293"/>
                  </a:cubicBezTo>
                  <a:lnTo>
                    <a:pt x="11216" y="6774"/>
                  </a:lnTo>
                  <a:cubicBezTo>
                    <a:pt x="11216" y="7120"/>
                    <a:pt x="11185" y="7436"/>
                    <a:pt x="11090" y="7782"/>
                  </a:cubicBezTo>
                  <a:cubicBezTo>
                    <a:pt x="11090" y="7814"/>
                    <a:pt x="11059" y="7845"/>
                    <a:pt x="11059" y="7877"/>
                  </a:cubicBezTo>
                  <a:cubicBezTo>
                    <a:pt x="11972" y="7782"/>
                    <a:pt x="12697" y="6994"/>
                    <a:pt x="12697" y="6049"/>
                  </a:cubicBezTo>
                  <a:cubicBezTo>
                    <a:pt x="12697" y="3277"/>
                    <a:pt x="10870" y="851"/>
                    <a:pt x="8255" y="0"/>
                  </a:cubicBezTo>
                  <a:cubicBezTo>
                    <a:pt x="8223" y="189"/>
                    <a:pt x="8129" y="441"/>
                    <a:pt x="8034" y="599"/>
                  </a:cubicBezTo>
                  <a:cubicBezTo>
                    <a:pt x="7751" y="977"/>
                    <a:pt x="7310" y="1229"/>
                    <a:pt x="6805" y="1229"/>
                  </a:cubicBezTo>
                  <a:lnTo>
                    <a:pt x="5892" y="1229"/>
                  </a:lnTo>
                  <a:cubicBezTo>
                    <a:pt x="5419" y="1229"/>
                    <a:pt x="4947" y="977"/>
                    <a:pt x="4663" y="599"/>
                  </a:cubicBezTo>
                  <a:cubicBezTo>
                    <a:pt x="4569" y="410"/>
                    <a:pt x="4474" y="189"/>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86"/>
            <p:cNvSpPr/>
            <p:nvPr/>
          </p:nvSpPr>
          <p:spPr>
            <a:xfrm>
              <a:off x="-55128700" y="3983400"/>
              <a:ext cx="166200" cy="54350"/>
            </a:xfrm>
            <a:custGeom>
              <a:avLst/>
              <a:gdLst/>
              <a:ahLst/>
              <a:cxnLst/>
              <a:rect l="l" t="t" r="r" b="b"/>
              <a:pathLst>
                <a:path w="6648" h="2174" extrusionOk="0">
                  <a:moveTo>
                    <a:pt x="3088" y="0"/>
                  </a:moveTo>
                  <a:cubicBezTo>
                    <a:pt x="2836" y="0"/>
                    <a:pt x="2584" y="158"/>
                    <a:pt x="2458" y="347"/>
                  </a:cubicBezTo>
                  <a:lnTo>
                    <a:pt x="347" y="347"/>
                  </a:lnTo>
                  <a:cubicBezTo>
                    <a:pt x="158" y="347"/>
                    <a:pt x="0" y="504"/>
                    <a:pt x="0" y="725"/>
                  </a:cubicBezTo>
                  <a:cubicBezTo>
                    <a:pt x="0" y="914"/>
                    <a:pt x="158" y="1071"/>
                    <a:pt x="347" y="1071"/>
                  </a:cubicBezTo>
                  <a:lnTo>
                    <a:pt x="2206" y="1071"/>
                  </a:lnTo>
                  <a:lnTo>
                    <a:pt x="2143" y="1197"/>
                  </a:lnTo>
                  <a:cubicBezTo>
                    <a:pt x="1985" y="1670"/>
                    <a:pt x="2363" y="2174"/>
                    <a:pt x="2867" y="2174"/>
                  </a:cubicBezTo>
                  <a:lnTo>
                    <a:pt x="3781" y="2174"/>
                  </a:lnTo>
                  <a:cubicBezTo>
                    <a:pt x="4285" y="2174"/>
                    <a:pt x="4632" y="1670"/>
                    <a:pt x="4474" y="1197"/>
                  </a:cubicBezTo>
                  <a:lnTo>
                    <a:pt x="4443" y="1071"/>
                  </a:lnTo>
                  <a:lnTo>
                    <a:pt x="6301" y="1071"/>
                  </a:lnTo>
                  <a:cubicBezTo>
                    <a:pt x="6490" y="1071"/>
                    <a:pt x="6648" y="914"/>
                    <a:pt x="6648" y="725"/>
                  </a:cubicBezTo>
                  <a:cubicBezTo>
                    <a:pt x="6648" y="504"/>
                    <a:pt x="6490" y="347"/>
                    <a:pt x="6301" y="347"/>
                  </a:cubicBezTo>
                  <a:lnTo>
                    <a:pt x="4159" y="347"/>
                  </a:lnTo>
                  <a:cubicBezTo>
                    <a:pt x="4033" y="126"/>
                    <a:pt x="3812" y="0"/>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36" name="Google Shape;8036;p86"/>
          <p:cNvGrpSpPr/>
          <p:nvPr/>
        </p:nvGrpSpPr>
        <p:grpSpPr>
          <a:xfrm>
            <a:off x="6621365" y="2731562"/>
            <a:ext cx="335930" cy="358971"/>
            <a:chOff x="-53232900" y="3192625"/>
            <a:chExt cx="298525" cy="319000"/>
          </a:xfrm>
        </p:grpSpPr>
        <p:sp>
          <p:nvSpPr>
            <p:cNvPr id="8037" name="Google Shape;8037;p86"/>
            <p:cNvSpPr/>
            <p:nvPr/>
          </p:nvSpPr>
          <p:spPr>
            <a:xfrm>
              <a:off x="-52972975" y="3315500"/>
              <a:ext cx="37825" cy="55925"/>
            </a:xfrm>
            <a:custGeom>
              <a:avLst/>
              <a:gdLst/>
              <a:ahLst/>
              <a:cxnLst/>
              <a:rect l="l" t="t" r="r" b="b"/>
              <a:pathLst>
                <a:path w="1513" h="2237" extrusionOk="0">
                  <a:moveTo>
                    <a:pt x="0" y="0"/>
                  </a:moveTo>
                  <a:lnTo>
                    <a:pt x="0" y="2048"/>
                  </a:lnTo>
                  <a:cubicBezTo>
                    <a:pt x="252" y="2142"/>
                    <a:pt x="505" y="2237"/>
                    <a:pt x="788" y="2237"/>
                  </a:cubicBezTo>
                  <a:lnTo>
                    <a:pt x="1135" y="2237"/>
                  </a:lnTo>
                  <a:cubicBezTo>
                    <a:pt x="1355" y="2237"/>
                    <a:pt x="1513" y="2079"/>
                    <a:pt x="1513" y="1859"/>
                  </a:cubicBezTo>
                  <a:lnTo>
                    <a:pt x="1513" y="1512"/>
                  </a:lnTo>
                  <a:cubicBezTo>
                    <a:pt x="1513" y="693"/>
                    <a:pt x="820" y="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86"/>
            <p:cNvSpPr/>
            <p:nvPr/>
          </p:nvSpPr>
          <p:spPr>
            <a:xfrm>
              <a:off x="-52978500" y="3259575"/>
              <a:ext cx="44125" cy="55950"/>
            </a:xfrm>
            <a:custGeom>
              <a:avLst/>
              <a:gdLst/>
              <a:ahLst/>
              <a:cxnLst/>
              <a:rect l="l" t="t" r="r" b="b"/>
              <a:pathLst>
                <a:path w="1765" h="2238" extrusionOk="0">
                  <a:moveTo>
                    <a:pt x="1041" y="0"/>
                  </a:moveTo>
                  <a:cubicBezTo>
                    <a:pt x="663" y="0"/>
                    <a:pt x="253" y="158"/>
                    <a:pt x="1" y="441"/>
                  </a:cubicBezTo>
                  <a:cubicBezTo>
                    <a:pt x="190" y="977"/>
                    <a:pt x="316" y="1607"/>
                    <a:pt x="316" y="2237"/>
                  </a:cubicBezTo>
                  <a:cubicBezTo>
                    <a:pt x="1104" y="2206"/>
                    <a:pt x="1765" y="1544"/>
                    <a:pt x="1765" y="725"/>
                  </a:cubicBezTo>
                  <a:lnTo>
                    <a:pt x="1765" y="378"/>
                  </a:lnTo>
                  <a:cubicBezTo>
                    <a:pt x="1765" y="158"/>
                    <a:pt x="1608" y="0"/>
                    <a:pt x="14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86"/>
            <p:cNvSpPr/>
            <p:nvPr/>
          </p:nvSpPr>
          <p:spPr>
            <a:xfrm>
              <a:off x="-53232900" y="3324950"/>
              <a:ext cx="242625" cy="55925"/>
            </a:xfrm>
            <a:custGeom>
              <a:avLst/>
              <a:gdLst/>
              <a:ahLst/>
              <a:cxnLst/>
              <a:rect l="l" t="t" r="r" b="b"/>
              <a:pathLst>
                <a:path w="9705" h="2237" extrusionOk="0">
                  <a:moveTo>
                    <a:pt x="3340" y="756"/>
                  </a:moveTo>
                  <a:cubicBezTo>
                    <a:pt x="3561" y="756"/>
                    <a:pt x="3718" y="914"/>
                    <a:pt x="3718" y="1103"/>
                  </a:cubicBezTo>
                  <a:cubicBezTo>
                    <a:pt x="3718" y="1292"/>
                    <a:pt x="3561" y="1449"/>
                    <a:pt x="3340" y="1449"/>
                  </a:cubicBezTo>
                  <a:cubicBezTo>
                    <a:pt x="3151" y="1449"/>
                    <a:pt x="2994" y="1292"/>
                    <a:pt x="2994" y="1103"/>
                  </a:cubicBezTo>
                  <a:cubicBezTo>
                    <a:pt x="2962" y="914"/>
                    <a:pt x="3151" y="756"/>
                    <a:pt x="3340" y="756"/>
                  </a:cubicBezTo>
                  <a:close/>
                  <a:moveTo>
                    <a:pt x="6333" y="756"/>
                  </a:moveTo>
                  <a:cubicBezTo>
                    <a:pt x="6554" y="756"/>
                    <a:pt x="6711" y="914"/>
                    <a:pt x="6711" y="1103"/>
                  </a:cubicBezTo>
                  <a:cubicBezTo>
                    <a:pt x="6711" y="1292"/>
                    <a:pt x="6554" y="1449"/>
                    <a:pt x="6333" y="1449"/>
                  </a:cubicBezTo>
                  <a:cubicBezTo>
                    <a:pt x="6144" y="1449"/>
                    <a:pt x="5987" y="1292"/>
                    <a:pt x="5987" y="1103"/>
                  </a:cubicBezTo>
                  <a:cubicBezTo>
                    <a:pt x="5955" y="914"/>
                    <a:pt x="6113" y="756"/>
                    <a:pt x="6333" y="756"/>
                  </a:cubicBezTo>
                  <a:close/>
                  <a:moveTo>
                    <a:pt x="1" y="0"/>
                  </a:moveTo>
                  <a:lnTo>
                    <a:pt x="1" y="2237"/>
                  </a:lnTo>
                  <a:lnTo>
                    <a:pt x="9704" y="2237"/>
                  </a:lnTo>
                  <a:lnTo>
                    <a:pt x="97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86"/>
            <p:cNvSpPr/>
            <p:nvPr/>
          </p:nvSpPr>
          <p:spPr>
            <a:xfrm>
              <a:off x="-53232100" y="3399775"/>
              <a:ext cx="241825" cy="111850"/>
            </a:xfrm>
            <a:custGeom>
              <a:avLst/>
              <a:gdLst/>
              <a:ahLst/>
              <a:cxnLst/>
              <a:rect l="l" t="t" r="r" b="b"/>
              <a:pathLst>
                <a:path w="9673" h="4474" extrusionOk="0">
                  <a:moveTo>
                    <a:pt x="0" y="0"/>
                  </a:moveTo>
                  <a:cubicBezTo>
                    <a:pt x="158" y="2457"/>
                    <a:pt x="2269" y="4474"/>
                    <a:pt x="4821" y="4474"/>
                  </a:cubicBezTo>
                  <a:cubicBezTo>
                    <a:pt x="7372" y="4474"/>
                    <a:pt x="9452" y="2457"/>
                    <a:pt x="96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86"/>
            <p:cNvSpPr/>
            <p:nvPr/>
          </p:nvSpPr>
          <p:spPr>
            <a:xfrm>
              <a:off x="-53134450" y="3287125"/>
              <a:ext cx="44125" cy="18925"/>
            </a:xfrm>
            <a:custGeom>
              <a:avLst/>
              <a:gdLst/>
              <a:ahLst/>
              <a:cxnLst/>
              <a:rect l="l" t="t" r="r" b="b"/>
              <a:pathLst>
                <a:path w="1765" h="757" extrusionOk="0">
                  <a:moveTo>
                    <a:pt x="1" y="1"/>
                  </a:moveTo>
                  <a:lnTo>
                    <a:pt x="410" y="757"/>
                  </a:lnTo>
                  <a:lnTo>
                    <a:pt x="1419" y="757"/>
                  </a:lnTo>
                  <a:lnTo>
                    <a:pt x="17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86"/>
            <p:cNvSpPr/>
            <p:nvPr/>
          </p:nvSpPr>
          <p:spPr>
            <a:xfrm>
              <a:off x="-53232900" y="3287125"/>
              <a:ext cx="86675" cy="18925"/>
            </a:xfrm>
            <a:custGeom>
              <a:avLst/>
              <a:gdLst/>
              <a:ahLst/>
              <a:cxnLst/>
              <a:rect l="l" t="t" r="r" b="b"/>
              <a:pathLst>
                <a:path w="3467" h="757" extrusionOk="0">
                  <a:moveTo>
                    <a:pt x="127" y="1"/>
                  </a:moveTo>
                  <a:cubicBezTo>
                    <a:pt x="95" y="253"/>
                    <a:pt x="32" y="473"/>
                    <a:pt x="1" y="757"/>
                  </a:cubicBezTo>
                  <a:lnTo>
                    <a:pt x="3466" y="757"/>
                  </a:lnTo>
                  <a:lnTo>
                    <a:pt x="31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86"/>
            <p:cNvSpPr/>
            <p:nvPr/>
          </p:nvSpPr>
          <p:spPr>
            <a:xfrm>
              <a:off x="-53078525" y="3287125"/>
              <a:ext cx="86675" cy="18925"/>
            </a:xfrm>
            <a:custGeom>
              <a:avLst/>
              <a:gdLst/>
              <a:ahLst/>
              <a:cxnLst/>
              <a:rect l="l" t="t" r="r" b="b"/>
              <a:pathLst>
                <a:path w="3467" h="757" extrusionOk="0">
                  <a:moveTo>
                    <a:pt x="379" y="1"/>
                  </a:moveTo>
                  <a:lnTo>
                    <a:pt x="1" y="757"/>
                  </a:lnTo>
                  <a:lnTo>
                    <a:pt x="3466" y="757"/>
                  </a:lnTo>
                  <a:cubicBezTo>
                    <a:pt x="3466" y="536"/>
                    <a:pt x="3435" y="253"/>
                    <a:pt x="3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86"/>
            <p:cNvSpPr/>
            <p:nvPr/>
          </p:nvSpPr>
          <p:spPr>
            <a:xfrm>
              <a:off x="-53224225" y="3192625"/>
              <a:ext cx="223700" cy="74850"/>
            </a:xfrm>
            <a:custGeom>
              <a:avLst/>
              <a:gdLst/>
              <a:ahLst/>
              <a:cxnLst/>
              <a:rect l="l" t="t" r="r" b="b"/>
              <a:pathLst>
                <a:path w="8948" h="2994" extrusionOk="0">
                  <a:moveTo>
                    <a:pt x="4506" y="0"/>
                  </a:moveTo>
                  <a:cubicBezTo>
                    <a:pt x="2489" y="0"/>
                    <a:pt x="756" y="1260"/>
                    <a:pt x="0" y="2993"/>
                  </a:cubicBezTo>
                  <a:lnTo>
                    <a:pt x="8948" y="2993"/>
                  </a:lnTo>
                  <a:cubicBezTo>
                    <a:pt x="8255" y="1260"/>
                    <a:pt x="6522" y="0"/>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45" name="Google Shape;8045;p86"/>
          <p:cNvGrpSpPr/>
          <p:nvPr/>
        </p:nvGrpSpPr>
        <p:grpSpPr>
          <a:xfrm>
            <a:off x="6610731" y="3202536"/>
            <a:ext cx="357198" cy="356326"/>
            <a:chOff x="-53242350" y="3584850"/>
            <a:chExt cx="317425" cy="316650"/>
          </a:xfrm>
        </p:grpSpPr>
        <p:sp>
          <p:nvSpPr>
            <p:cNvPr id="8046" name="Google Shape;8046;p86"/>
            <p:cNvSpPr/>
            <p:nvPr/>
          </p:nvSpPr>
          <p:spPr>
            <a:xfrm>
              <a:off x="-53202975" y="3584850"/>
              <a:ext cx="237900" cy="98475"/>
            </a:xfrm>
            <a:custGeom>
              <a:avLst/>
              <a:gdLst/>
              <a:ahLst/>
              <a:cxnLst/>
              <a:rect l="l" t="t" r="r" b="b"/>
              <a:pathLst>
                <a:path w="9516" h="3939" extrusionOk="0">
                  <a:moveTo>
                    <a:pt x="4758" y="1"/>
                  </a:moveTo>
                  <a:cubicBezTo>
                    <a:pt x="2395" y="1"/>
                    <a:pt x="411" y="1702"/>
                    <a:pt x="1" y="3939"/>
                  </a:cubicBezTo>
                  <a:cubicBezTo>
                    <a:pt x="190" y="3781"/>
                    <a:pt x="474" y="3687"/>
                    <a:pt x="694" y="3655"/>
                  </a:cubicBezTo>
                  <a:cubicBezTo>
                    <a:pt x="2033" y="3435"/>
                    <a:pt x="3396" y="3324"/>
                    <a:pt x="4758" y="3324"/>
                  </a:cubicBezTo>
                  <a:cubicBezTo>
                    <a:pt x="6121" y="3324"/>
                    <a:pt x="7483" y="3435"/>
                    <a:pt x="8822" y="3655"/>
                  </a:cubicBezTo>
                  <a:cubicBezTo>
                    <a:pt x="9074" y="3687"/>
                    <a:pt x="9326" y="3813"/>
                    <a:pt x="9515" y="3939"/>
                  </a:cubicBezTo>
                  <a:cubicBezTo>
                    <a:pt x="9074" y="1702"/>
                    <a:pt x="7121"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86"/>
            <p:cNvSpPr/>
            <p:nvPr/>
          </p:nvSpPr>
          <p:spPr>
            <a:xfrm>
              <a:off x="-53242350" y="3711650"/>
              <a:ext cx="80350" cy="155975"/>
            </a:xfrm>
            <a:custGeom>
              <a:avLst/>
              <a:gdLst/>
              <a:ahLst/>
              <a:cxnLst/>
              <a:rect l="l" t="t" r="r" b="b"/>
              <a:pathLst>
                <a:path w="3214" h="6239" extrusionOk="0">
                  <a:moveTo>
                    <a:pt x="820" y="1"/>
                  </a:moveTo>
                  <a:cubicBezTo>
                    <a:pt x="316" y="442"/>
                    <a:pt x="1" y="1041"/>
                    <a:pt x="1" y="1734"/>
                  </a:cubicBezTo>
                  <a:cubicBezTo>
                    <a:pt x="1" y="2395"/>
                    <a:pt x="316" y="2994"/>
                    <a:pt x="788" y="3403"/>
                  </a:cubicBezTo>
                  <a:lnTo>
                    <a:pt x="788" y="5136"/>
                  </a:lnTo>
                  <a:cubicBezTo>
                    <a:pt x="788" y="5766"/>
                    <a:pt x="1292" y="6239"/>
                    <a:pt x="1891" y="6239"/>
                  </a:cubicBezTo>
                  <a:lnTo>
                    <a:pt x="3214" y="6239"/>
                  </a:lnTo>
                  <a:cubicBezTo>
                    <a:pt x="3057" y="6081"/>
                    <a:pt x="2742" y="5609"/>
                    <a:pt x="2679" y="5451"/>
                  </a:cubicBezTo>
                  <a:lnTo>
                    <a:pt x="1828" y="5451"/>
                  </a:lnTo>
                  <a:cubicBezTo>
                    <a:pt x="1639" y="5451"/>
                    <a:pt x="1481" y="5294"/>
                    <a:pt x="1481" y="5073"/>
                  </a:cubicBezTo>
                  <a:lnTo>
                    <a:pt x="1481" y="2805"/>
                  </a:lnTo>
                  <a:cubicBezTo>
                    <a:pt x="1103" y="2490"/>
                    <a:pt x="820" y="2049"/>
                    <a:pt x="788" y="1545"/>
                  </a:cubicBezTo>
                  <a:cubicBezTo>
                    <a:pt x="788" y="1513"/>
                    <a:pt x="725" y="1419"/>
                    <a:pt x="725" y="1356"/>
                  </a:cubicBezTo>
                  <a:lnTo>
                    <a:pt x="725" y="411"/>
                  </a:lnTo>
                  <a:cubicBezTo>
                    <a:pt x="725" y="348"/>
                    <a:pt x="788" y="158"/>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86"/>
            <p:cNvSpPr/>
            <p:nvPr/>
          </p:nvSpPr>
          <p:spPr>
            <a:xfrm>
              <a:off x="-53206125" y="3686850"/>
              <a:ext cx="243400" cy="84700"/>
            </a:xfrm>
            <a:custGeom>
              <a:avLst/>
              <a:gdLst/>
              <a:ahLst/>
              <a:cxnLst/>
              <a:rect l="l" t="t" r="r" b="b"/>
              <a:pathLst>
                <a:path w="9736" h="3388" extrusionOk="0">
                  <a:moveTo>
                    <a:pt x="4857" y="1"/>
                  </a:moveTo>
                  <a:cubicBezTo>
                    <a:pt x="3545" y="1"/>
                    <a:pt x="2238" y="111"/>
                    <a:pt x="946" y="331"/>
                  </a:cubicBezTo>
                  <a:cubicBezTo>
                    <a:pt x="442" y="394"/>
                    <a:pt x="1" y="867"/>
                    <a:pt x="1" y="1434"/>
                  </a:cubicBezTo>
                  <a:lnTo>
                    <a:pt x="1" y="2285"/>
                  </a:lnTo>
                  <a:cubicBezTo>
                    <a:pt x="1" y="2915"/>
                    <a:pt x="505" y="3387"/>
                    <a:pt x="1104" y="3387"/>
                  </a:cubicBezTo>
                  <a:lnTo>
                    <a:pt x="3782" y="3387"/>
                  </a:lnTo>
                  <a:cubicBezTo>
                    <a:pt x="3876" y="3387"/>
                    <a:pt x="3971" y="3356"/>
                    <a:pt x="4065" y="3261"/>
                  </a:cubicBezTo>
                  <a:lnTo>
                    <a:pt x="4569" y="2757"/>
                  </a:lnTo>
                  <a:cubicBezTo>
                    <a:pt x="4648" y="2678"/>
                    <a:pt x="4750" y="2639"/>
                    <a:pt x="4845" y="2639"/>
                  </a:cubicBezTo>
                  <a:cubicBezTo>
                    <a:pt x="4939" y="2639"/>
                    <a:pt x="5026" y="2678"/>
                    <a:pt x="5073" y="2757"/>
                  </a:cubicBezTo>
                  <a:lnTo>
                    <a:pt x="5609" y="3261"/>
                  </a:lnTo>
                  <a:cubicBezTo>
                    <a:pt x="5672" y="3356"/>
                    <a:pt x="5766" y="3387"/>
                    <a:pt x="5861" y="3387"/>
                  </a:cubicBezTo>
                  <a:lnTo>
                    <a:pt x="8539" y="3387"/>
                  </a:lnTo>
                  <a:cubicBezTo>
                    <a:pt x="9169" y="3387"/>
                    <a:pt x="9641" y="2883"/>
                    <a:pt x="9641" y="2285"/>
                  </a:cubicBezTo>
                  <a:lnTo>
                    <a:pt x="9641" y="1434"/>
                  </a:lnTo>
                  <a:lnTo>
                    <a:pt x="9736" y="1434"/>
                  </a:lnTo>
                  <a:cubicBezTo>
                    <a:pt x="9736" y="867"/>
                    <a:pt x="9295" y="394"/>
                    <a:pt x="8791" y="331"/>
                  </a:cubicBezTo>
                  <a:cubicBezTo>
                    <a:pt x="7483" y="111"/>
                    <a:pt x="6168" y="1"/>
                    <a:pt x="48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86"/>
            <p:cNvSpPr/>
            <p:nvPr/>
          </p:nvSpPr>
          <p:spPr>
            <a:xfrm>
              <a:off x="-53186425" y="3775450"/>
              <a:ext cx="205600" cy="126050"/>
            </a:xfrm>
            <a:custGeom>
              <a:avLst/>
              <a:gdLst/>
              <a:ahLst/>
              <a:cxnLst/>
              <a:rect l="l" t="t" r="r" b="b"/>
              <a:pathLst>
                <a:path w="8224" h="5042" extrusionOk="0">
                  <a:moveTo>
                    <a:pt x="5148" y="1710"/>
                  </a:moveTo>
                  <a:cubicBezTo>
                    <a:pt x="5238" y="1710"/>
                    <a:pt x="5325" y="1749"/>
                    <a:pt x="5388" y="1828"/>
                  </a:cubicBezTo>
                  <a:cubicBezTo>
                    <a:pt x="5545" y="1954"/>
                    <a:pt x="5545" y="2175"/>
                    <a:pt x="5419" y="2332"/>
                  </a:cubicBezTo>
                  <a:cubicBezTo>
                    <a:pt x="5073" y="2679"/>
                    <a:pt x="4600" y="2868"/>
                    <a:pt x="4128" y="2868"/>
                  </a:cubicBezTo>
                  <a:cubicBezTo>
                    <a:pt x="3624" y="2868"/>
                    <a:pt x="3151" y="2679"/>
                    <a:pt x="2805" y="2332"/>
                  </a:cubicBezTo>
                  <a:cubicBezTo>
                    <a:pt x="2647" y="2175"/>
                    <a:pt x="2647" y="1954"/>
                    <a:pt x="2805" y="1828"/>
                  </a:cubicBezTo>
                  <a:cubicBezTo>
                    <a:pt x="2883" y="1749"/>
                    <a:pt x="2978" y="1710"/>
                    <a:pt x="3068" y="1710"/>
                  </a:cubicBezTo>
                  <a:cubicBezTo>
                    <a:pt x="3159" y="1710"/>
                    <a:pt x="3246" y="1749"/>
                    <a:pt x="3309" y="1828"/>
                  </a:cubicBezTo>
                  <a:cubicBezTo>
                    <a:pt x="3529" y="2049"/>
                    <a:pt x="3813" y="2159"/>
                    <a:pt x="4096" y="2159"/>
                  </a:cubicBezTo>
                  <a:cubicBezTo>
                    <a:pt x="4380" y="2159"/>
                    <a:pt x="4663" y="2049"/>
                    <a:pt x="4884" y="1828"/>
                  </a:cubicBezTo>
                  <a:cubicBezTo>
                    <a:pt x="4963" y="1749"/>
                    <a:pt x="5057" y="1710"/>
                    <a:pt x="5148" y="1710"/>
                  </a:cubicBezTo>
                  <a:close/>
                  <a:moveTo>
                    <a:pt x="4096" y="1"/>
                  </a:moveTo>
                  <a:lnTo>
                    <a:pt x="3813" y="284"/>
                  </a:lnTo>
                  <a:cubicBezTo>
                    <a:pt x="3624" y="473"/>
                    <a:pt x="3309" y="599"/>
                    <a:pt x="3025" y="599"/>
                  </a:cubicBezTo>
                  <a:lnTo>
                    <a:pt x="1" y="599"/>
                  </a:lnTo>
                  <a:lnTo>
                    <a:pt x="1" y="1009"/>
                  </a:lnTo>
                  <a:cubicBezTo>
                    <a:pt x="1" y="1671"/>
                    <a:pt x="158" y="2301"/>
                    <a:pt x="473" y="2836"/>
                  </a:cubicBezTo>
                  <a:lnTo>
                    <a:pt x="2647" y="2836"/>
                  </a:lnTo>
                  <a:cubicBezTo>
                    <a:pt x="2836" y="2836"/>
                    <a:pt x="2994" y="2994"/>
                    <a:pt x="2994" y="3183"/>
                  </a:cubicBezTo>
                  <a:cubicBezTo>
                    <a:pt x="2994" y="3403"/>
                    <a:pt x="2836" y="3561"/>
                    <a:pt x="2647" y="3561"/>
                  </a:cubicBezTo>
                  <a:lnTo>
                    <a:pt x="977" y="3561"/>
                  </a:lnTo>
                  <a:cubicBezTo>
                    <a:pt x="1733" y="4506"/>
                    <a:pt x="2962" y="5042"/>
                    <a:pt x="4128" y="5042"/>
                  </a:cubicBezTo>
                  <a:cubicBezTo>
                    <a:pt x="6428" y="5042"/>
                    <a:pt x="8223" y="3151"/>
                    <a:pt x="8223" y="946"/>
                  </a:cubicBezTo>
                  <a:lnTo>
                    <a:pt x="8223" y="568"/>
                  </a:lnTo>
                  <a:lnTo>
                    <a:pt x="5199" y="568"/>
                  </a:lnTo>
                  <a:cubicBezTo>
                    <a:pt x="5163" y="571"/>
                    <a:pt x="5128" y="573"/>
                    <a:pt x="5094" y="573"/>
                  </a:cubicBezTo>
                  <a:cubicBezTo>
                    <a:pt x="4795" y="573"/>
                    <a:pt x="4549" y="454"/>
                    <a:pt x="4380" y="284"/>
                  </a:cubicBezTo>
                  <a:lnTo>
                    <a:pt x="40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86"/>
            <p:cNvSpPr/>
            <p:nvPr/>
          </p:nvSpPr>
          <p:spPr>
            <a:xfrm>
              <a:off x="-52962725" y="3710875"/>
              <a:ext cx="37800" cy="95325"/>
            </a:xfrm>
            <a:custGeom>
              <a:avLst/>
              <a:gdLst/>
              <a:ahLst/>
              <a:cxnLst/>
              <a:rect l="l" t="t" r="r" b="b"/>
              <a:pathLst>
                <a:path w="1512" h="3813" extrusionOk="0">
                  <a:moveTo>
                    <a:pt x="662" y="0"/>
                  </a:moveTo>
                  <a:lnTo>
                    <a:pt x="662" y="0"/>
                  </a:lnTo>
                  <a:cubicBezTo>
                    <a:pt x="693" y="158"/>
                    <a:pt x="725" y="347"/>
                    <a:pt x="725" y="379"/>
                  </a:cubicBezTo>
                  <a:lnTo>
                    <a:pt x="725" y="1387"/>
                  </a:lnTo>
                  <a:cubicBezTo>
                    <a:pt x="725" y="1481"/>
                    <a:pt x="725" y="1513"/>
                    <a:pt x="693" y="1576"/>
                  </a:cubicBezTo>
                  <a:cubicBezTo>
                    <a:pt x="662" y="2080"/>
                    <a:pt x="378" y="2552"/>
                    <a:pt x="0" y="2836"/>
                  </a:cubicBezTo>
                  <a:lnTo>
                    <a:pt x="0" y="3561"/>
                  </a:lnTo>
                  <a:lnTo>
                    <a:pt x="0" y="3813"/>
                  </a:lnTo>
                  <a:cubicBezTo>
                    <a:pt x="851" y="3497"/>
                    <a:pt x="1512" y="2678"/>
                    <a:pt x="1512" y="1733"/>
                  </a:cubicBezTo>
                  <a:cubicBezTo>
                    <a:pt x="1512" y="1009"/>
                    <a:pt x="1166" y="379"/>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1" name="Google Shape;8051;p86"/>
          <p:cNvGrpSpPr/>
          <p:nvPr/>
        </p:nvGrpSpPr>
        <p:grpSpPr>
          <a:xfrm>
            <a:off x="6631999" y="3665236"/>
            <a:ext cx="314662" cy="358999"/>
            <a:chOff x="-53224225" y="3976300"/>
            <a:chExt cx="279625" cy="319025"/>
          </a:xfrm>
        </p:grpSpPr>
        <p:sp>
          <p:nvSpPr>
            <p:cNvPr id="8052" name="Google Shape;8052;p86"/>
            <p:cNvSpPr/>
            <p:nvPr/>
          </p:nvSpPr>
          <p:spPr>
            <a:xfrm>
              <a:off x="-53224225" y="4132250"/>
              <a:ext cx="18925" cy="63825"/>
            </a:xfrm>
            <a:custGeom>
              <a:avLst/>
              <a:gdLst/>
              <a:ahLst/>
              <a:cxnLst/>
              <a:rect l="l" t="t" r="r" b="b"/>
              <a:pathLst>
                <a:path w="757" h="2553" extrusionOk="0">
                  <a:moveTo>
                    <a:pt x="756" y="1"/>
                  </a:moveTo>
                  <a:cubicBezTo>
                    <a:pt x="315" y="284"/>
                    <a:pt x="0" y="757"/>
                    <a:pt x="0" y="1292"/>
                  </a:cubicBezTo>
                  <a:cubicBezTo>
                    <a:pt x="0" y="1796"/>
                    <a:pt x="315" y="2269"/>
                    <a:pt x="756" y="2552"/>
                  </a:cubicBezTo>
                  <a:lnTo>
                    <a:pt x="756" y="2395"/>
                  </a:lnTo>
                  <a:lnTo>
                    <a:pt x="75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86"/>
            <p:cNvSpPr/>
            <p:nvPr/>
          </p:nvSpPr>
          <p:spPr>
            <a:xfrm>
              <a:off x="-53185625" y="4014900"/>
              <a:ext cx="204800" cy="117375"/>
            </a:xfrm>
            <a:custGeom>
              <a:avLst/>
              <a:gdLst/>
              <a:ahLst/>
              <a:cxnLst/>
              <a:rect l="l" t="t" r="r" b="b"/>
              <a:pathLst>
                <a:path w="8192" h="4695" extrusionOk="0">
                  <a:moveTo>
                    <a:pt x="4096" y="0"/>
                  </a:moveTo>
                  <a:cubicBezTo>
                    <a:pt x="1859" y="0"/>
                    <a:pt x="0" y="1859"/>
                    <a:pt x="0" y="4096"/>
                  </a:cubicBezTo>
                  <a:lnTo>
                    <a:pt x="0" y="4695"/>
                  </a:lnTo>
                  <a:lnTo>
                    <a:pt x="1638" y="3088"/>
                  </a:lnTo>
                  <a:cubicBezTo>
                    <a:pt x="1675" y="3014"/>
                    <a:pt x="1755" y="2983"/>
                    <a:pt x="1847" y="2983"/>
                  </a:cubicBezTo>
                  <a:cubicBezTo>
                    <a:pt x="1912" y="2983"/>
                    <a:pt x="1983" y="2999"/>
                    <a:pt x="2048" y="3025"/>
                  </a:cubicBezTo>
                  <a:cubicBezTo>
                    <a:pt x="2662" y="3450"/>
                    <a:pt x="3371" y="3663"/>
                    <a:pt x="4080" y="3663"/>
                  </a:cubicBezTo>
                  <a:cubicBezTo>
                    <a:pt x="4789" y="3663"/>
                    <a:pt x="5498" y="3450"/>
                    <a:pt x="6112" y="3025"/>
                  </a:cubicBezTo>
                  <a:cubicBezTo>
                    <a:pt x="6174" y="2987"/>
                    <a:pt x="6241" y="2970"/>
                    <a:pt x="6307" y="2970"/>
                  </a:cubicBezTo>
                  <a:cubicBezTo>
                    <a:pt x="6409" y="2970"/>
                    <a:pt x="6508" y="3011"/>
                    <a:pt x="6585" y="3088"/>
                  </a:cubicBezTo>
                  <a:lnTo>
                    <a:pt x="8191" y="4695"/>
                  </a:lnTo>
                  <a:lnTo>
                    <a:pt x="8191" y="4096"/>
                  </a:lnTo>
                  <a:cubicBezTo>
                    <a:pt x="8191" y="1859"/>
                    <a:pt x="6333"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86"/>
            <p:cNvSpPr/>
            <p:nvPr/>
          </p:nvSpPr>
          <p:spPr>
            <a:xfrm>
              <a:off x="-53187200" y="4110200"/>
              <a:ext cx="205575" cy="185125"/>
            </a:xfrm>
            <a:custGeom>
              <a:avLst/>
              <a:gdLst/>
              <a:ahLst/>
              <a:cxnLst/>
              <a:rect l="l" t="t" r="r" b="b"/>
              <a:pathLst>
                <a:path w="8223" h="7405" extrusionOk="0">
                  <a:moveTo>
                    <a:pt x="2615" y="1418"/>
                  </a:moveTo>
                  <a:cubicBezTo>
                    <a:pt x="2836" y="1418"/>
                    <a:pt x="2993" y="1576"/>
                    <a:pt x="2993" y="1796"/>
                  </a:cubicBezTo>
                  <a:cubicBezTo>
                    <a:pt x="2993" y="1985"/>
                    <a:pt x="2836" y="2143"/>
                    <a:pt x="2615" y="2143"/>
                  </a:cubicBezTo>
                  <a:cubicBezTo>
                    <a:pt x="2426" y="2143"/>
                    <a:pt x="2268" y="1985"/>
                    <a:pt x="2268" y="1796"/>
                  </a:cubicBezTo>
                  <a:cubicBezTo>
                    <a:pt x="2268" y="1576"/>
                    <a:pt x="2426" y="1418"/>
                    <a:pt x="2615" y="1418"/>
                  </a:cubicBezTo>
                  <a:close/>
                  <a:moveTo>
                    <a:pt x="5608" y="1418"/>
                  </a:moveTo>
                  <a:cubicBezTo>
                    <a:pt x="5829" y="1418"/>
                    <a:pt x="5986" y="1576"/>
                    <a:pt x="5986" y="1796"/>
                  </a:cubicBezTo>
                  <a:cubicBezTo>
                    <a:pt x="5986" y="1985"/>
                    <a:pt x="5829" y="2143"/>
                    <a:pt x="5608" y="2143"/>
                  </a:cubicBezTo>
                  <a:cubicBezTo>
                    <a:pt x="5419" y="2143"/>
                    <a:pt x="5261" y="1985"/>
                    <a:pt x="5261" y="1796"/>
                  </a:cubicBezTo>
                  <a:cubicBezTo>
                    <a:pt x="5261" y="1576"/>
                    <a:pt x="5419" y="1418"/>
                    <a:pt x="5608" y="1418"/>
                  </a:cubicBezTo>
                  <a:close/>
                  <a:moveTo>
                    <a:pt x="5179" y="3978"/>
                  </a:moveTo>
                  <a:cubicBezTo>
                    <a:pt x="5269" y="3978"/>
                    <a:pt x="5356" y="4017"/>
                    <a:pt x="5419" y="4096"/>
                  </a:cubicBezTo>
                  <a:cubicBezTo>
                    <a:pt x="5576" y="4222"/>
                    <a:pt x="5576" y="4474"/>
                    <a:pt x="5450" y="4632"/>
                  </a:cubicBezTo>
                  <a:cubicBezTo>
                    <a:pt x="5104" y="4978"/>
                    <a:pt x="4631" y="5167"/>
                    <a:pt x="4159" y="5167"/>
                  </a:cubicBezTo>
                  <a:cubicBezTo>
                    <a:pt x="3655" y="5167"/>
                    <a:pt x="3182" y="4978"/>
                    <a:pt x="2836" y="4632"/>
                  </a:cubicBezTo>
                  <a:cubicBezTo>
                    <a:pt x="2678" y="4474"/>
                    <a:pt x="2678" y="4222"/>
                    <a:pt x="2836" y="4096"/>
                  </a:cubicBezTo>
                  <a:cubicBezTo>
                    <a:pt x="2914" y="4017"/>
                    <a:pt x="3009" y="3978"/>
                    <a:pt x="3099" y="3978"/>
                  </a:cubicBezTo>
                  <a:cubicBezTo>
                    <a:pt x="3190" y="3978"/>
                    <a:pt x="3277" y="4017"/>
                    <a:pt x="3340" y="4096"/>
                  </a:cubicBezTo>
                  <a:cubicBezTo>
                    <a:pt x="3560" y="4317"/>
                    <a:pt x="3844" y="4427"/>
                    <a:pt x="4127" y="4427"/>
                  </a:cubicBezTo>
                  <a:cubicBezTo>
                    <a:pt x="4411" y="4427"/>
                    <a:pt x="4694" y="4317"/>
                    <a:pt x="4915" y="4096"/>
                  </a:cubicBezTo>
                  <a:cubicBezTo>
                    <a:pt x="4994" y="4017"/>
                    <a:pt x="5088" y="3978"/>
                    <a:pt x="5179" y="3978"/>
                  </a:cubicBezTo>
                  <a:close/>
                  <a:moveTo>
                    <a:pt x="1922" y="0"/>
                  </a:moveTo>
                  <a:lnTo>
                    <a:pt x="0" y="1954"/>
                  </a:lnTo>
                  <a:lnTo>
                    <a:pt x="0" y="3277"/>
                  </a:lnTo>
                  <a:cubicBezTo>
                    <a:pt x="0" y="5514"/>
                    <a:pt x="1827" y="7404"/>
                    <a:pt x="4096" y="7404"/>
                  </a:cubicBezTo>
                  <a:cubicBezTo>
                    <a:pt x="6396" y="7404"/>
                    <a:pt x="8223" y="5514"/>
                    <a:pt x="8223" y="3277"/>
                  </a:cubicBezTo>
                  <a:lnTo>
                    <a:pt x="8223" y="1954"/>
                  </a:lnTo>
                  <a:lnTo>
                    <a:pt x="6301" y="0"/>
                  </a:lnTo>
                  <a:cubicBezTo>
                    <a:pt x="5624" y="394"/>
                    <a:pt x="4875" y="591"/>
                    <a:pt x="4123" y="591"/>
                  </a:cubicBezTo>
                  <a:cubicBezTo>
                    <a:pt x="3371" y="591"/>
                    <a:pt x="2615" y="394"/>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86"/>
            <p:cNvSpPr/>
            <p:nvPr/>
          </p:nvSpPr>
          <p:spPr>
            <a:xfrm>
              <a:off x="-53020225" y="4211800"/>
              <a:ext cx="74825" cy="83525"/>
            </a:xfrm>
            <a:custGeom>
              <a:avLst/>
              <a:gdLst/>
              <a:ahLst/>
              <a:cxnLst/>
              <a:rect l="l" t="t" r="r" b="b"/>
              <a:pathLst>
                <a:path w="2993" h="3341" extrusionOk="0">
                  <a:moveTo>
                    <a:pt x="2174" y="1"/>
                  </a:moveTo>
                  <a:cubicBezTo>
                    <a:pt x="2016" y="1387"/>
                    <a:pt x="1197" y="2615"/>
                    <a:pt x="0" y="3340"/>
                  </a:cubicBezTo>
                  <a:lnTo>
                    <a:pt x="2647" y="3340"/>
                  </a:lnTo>
                  <a:cubicBezTo>
                    <a:pt x="2836" y="3340"/>
                    <a:pt x="2993" y="3183"/>
                    <a:pt x="2993" y="2993"/>
                  </a:cubicBezTo>
                  <a:lnTo>
                    <a:pt x="2993" y="2867"/>
                  </a:lnTo>
                  <a:cubicBezTo>
                    <a:pt x="2993" y="1859"/>
                    <a:pt x="2710" y="883"/>
                    <a:pt x="21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86"/>
            <p:cNvSpPr/>
            <p:nvPr/>
          </p:nvSpPr>
          <p:spPr>
            <a:xfrm>
              <a:off x="-53224225" y="4211025"/>
              <a:ext cx="74850" cy="83500"/>
            </a:xfrm>
            <a:custGeom>
              <a:avLst/>
              <a:gdLst/>
              <a:ahLst/>
              <a:cxnLst/>
              <a:rect l="l" t="t" r="r" b="b"/>
              <a:pathLst>
                <a:path w="2994" h="3340" extrusionOk="0">
                  <a:moveTo>
                    <a:pt x="851" y="0"/>
                  </a:moveTo>
                  <a:cubicBezTo>
                    <a:pt x="315" y="851"/>
                    <a:pt x="0" y="1796"/>
                    <a:pt x="0" y="2867"/>
                  </a:cubicBezTo>
                  <a:lnTo>
                    <a:pt x="0" y="2993"/>
                  </a:lnTo>
                  <a:cubicBezTo>
                    <a:pt x="0" y="3182"/>
                    <a:pt x="158" y="3340"/>
                    <a:pt x="378" y="3340"/>
                  </a:cubicBezTo>
                  <a:lnTo>
                    <a:pt x="2993" y="3340"/>
                  </a:lnTo>
                  <a:cubicBezTo>
                    <a:pt x="1859" y="2646"/>
                    <a:pt x="1040" y="1418"/>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86"/>
            <p:cNvSpPr/>
            <p:nvPr/>
          </p:nvSpPr>
          <p:spPr>
            <a:xfrm>
              <a:off x="-52962725" y="4131475"/>
              <a:ext cx="18125" cy="63800"/>
            </a:xfrm>
            <a:custGeom>
              <a:avLst/>
              <a:gdLst/>
              <a:ahLst/>
              <a:cxnLst/>
              <a:rect l="l" t="t" r="r" b="b"/>
              <a:pathLst>
                <a:path w="725" h="2552" extrusionOk="0">
                  <a:moveTo>
                    <a:pt x="0" y="0"/>
                  </a:moveTo>
                  <a:lnTo>
                    <a:pt x="0" y="2394"/>
                  </a:lnTo>
                  <a:lnTo>
                    <a:pt x="0" y="2552"/>
                  </a:lnTo>
                  <a:cubicBezTo>
                    <a:pt x="410" y="2300"/>
                    <a:pt x="725" y="1827"/>
                    <a:pt x="725" y="1292"/>
                  </a:cubicBezTo>
                  <a:cubicBezTo>
                    <a:pt x="725" y="725"/>
                    <a:pt x="410"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86"/>
            <p:cNvSpPr/>
            <p:nvPr/>
          </p:nvSpPr>
          <p:spPr>
            <a:xfrm>
              <a:off x="-53125775" y="3976300"/>
              <a:ext cx="82725" cy="26800"/>
            </a:xfrm>
            <a:custGeom>
              <a:avLst/>
              <a:gdLst/>
              <a:ahLst/>
              <a:cxnLst/>
              <a:rect l="l" t="t" r="r" b="b"/>
              <a:pathLst>
                <a:path w="3309" h="1072" extrusionOk="0">
                  <a:moveTo>
                    <a:pt x="1670" y="1"/>
                  </a:moveTo>
                  <a:cubicBezTo>
                    <a:pt x="914" y="1"/>
                    <a:pt x="284" y="442"/>
                    <a:pt x="0" y="1072"/>
                  </a:cubicBezTo>
                  <a:cubicBezTo>
                    <a:pt x="536" y="883"/>
                    <a:pt x="1072" y="757"/>
                    <a:pt x="1670" y="757"/>
                  </a:cubicBezTo>
                  <a:cubicBezTo>
                    <a:pt x="2269" y="757"/>
                    <a:pt x="2804" y="883"/>
                    <a:pt x="3308" y="1072"/>
                  </a:cubicBezTo>
                  <a:cubicBezTo>
                    <a:pt x="2993" y="442"/>
                    <a:pt x="2363"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59" name="Google Shape;8059;p86"/>
          <p:cNvGrpSpPr/>
          <p:nvPr/>
        </p:nvGrpSpPr>
        <p:grpSpPr>
          <a:xfrm>
            <a:off x="7942896" y="3672917"/>
            <a:ext cx="358971" cy="358408"/>
            <a:chOff x="-52043575" y="3983125"/>
            <a:chExt cx="319000" cy="318500"/>
          </a:xfrm>
        </p:grpSpPr>
        <p:sp>
          <p:nvSpPr>
            <p:cNvPr id="8060" name="Google Shape;8060;p86"/>
            <p:cNvSpPr/>
            <p:nvPr/>
          </p:nvSpPr>
          <p:spPr>
            <a:xfrm>
              <a:off x="-52043575" y="3983200"/>
              <a:ext cx="55150" cy="105750"/>
            </a:xfrm>
            <a:custGeom>
              <a:avLst/>
              <a:gdLst/>
              <a:ahLst/>
              <a:cxnLst/>
              <a:rect l="l" t="t" r="r" b="b"/>
              <a:pathLst>
                <a:path w="2206" h="4230" extrusionOk="0">
                  <a:moveTo>
                    <a:pt x="367" y="0"/>
                  </a:moveTo>
                  <a:cubicBezTo>
                    <a:pt x="339" y="0"/>
                    <a:pt x="311" y="3"/>
                    <a:pt x="284" y="8"/>
                  </a:cubicBezTo>
                  <a:cubicBezTo>
                    <a:pt x="126" y="40"/>
                    <a:pt x="0" y="197"/>
                    <a:pt x="0" y="355"/>
                  </a:cubicBezTo>
                  <a:lnTo>
                    <a:pt x="0" y="1867"/>
                  </a:lnTo>
                  <a:cubicBezTo>
                    <a:pt x="0" y="2875"/>
                    <a:pt x="630" y="3789"/>
                    <a:pt x="1512" y="4230"/>
                  </a:cubicBezTo>
                  <a:cubicBezTo>
                    <a:pt x="1512" y="3285"/>
                    <a:pt x="1733" y="2371"/>
                    <a:pt x="2206" y="1583"/>
                  </a:cubicBezTo>
                  <a:cubicBezTo>
                    <a:pt x="1607" y="1237"/>
                    <a:pt x="1103" y="764"/>
                    <a:pt x="725" y="166"/>
                  </a:cubicBezTo>
                  <a:cubicBezTo>
                    <a:pt x="647" y="61"/>
                    <a:pt x="503" y="0"/>
                    <a:pt x="3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86"/>
            <p:cNvSpPr/>
            <p:nvPr/>
          </p:nvSpPr>
          <p:spPr>
            <a:xfrm>
              <a:off x="-51985300" y="3983400"/>
              <a:ext cx="204800" cy="129975"/>
            </a:xfrm>
            <a:custGeom>
              <a:avLst/>
              <a:gdLst/>
              <a:ahLst/>
              <a:cxnLst/>
              <a:rect l="l" t="t" r="r" b="b"/>
              <a:pathLst>
                <a:path w="8192" h="5199" extrusionOk="0">
                  <a:moveTo>
                    <a:pt x="3718" y="0"/>
                  </a:moveTo>
                  <a:lnTo>
                    <a:pt x="3718" y="4096"/>
                  </a:lnTo>
                  <a:cubicBezTo>
                    <a:pt x="3718" y="4285"/>
                    <a:pt x="3561" y="4442"/>
                    <a:pt x="3340" y="4442"/>
                  </a:cubicBezTo>
                  <a:lnTo>
                    <a:pt x="1" y="4442"/>
                  </a:lnTo>
                  <a:lnTo>
                    <a:pt x="1" y="5198"/>
                  </a:lnTo>
                  <a:lnTo>
                    <a:pt x="8192" y="5198"/>
                  </a:lnTo>
                  <a:lnTo>
                    <a:pt x="8192" y="4442"/>
                  </a:lnTo>
                  <a:lnTo>
                    <a:pt x="4852" y="4442"/>
                  </a:lnTo>
                  <a:cubicBezTo>
                    <a:pt x="4814" y="4452"/>
                    <a:pt x="4778" y="4456"/>
                    <a:pt x="4743" y="4456"/>
                  </a:cubicBezTo>
                  <a:cubicBezTo>
                    <a:pt x="4548" y="4456"/>
                    <a:pt x="4411" y="4314"/>
                    <a:pt x="4411" y="4127"/>
                  </a:cubicBezTo>
                  <a:lnTo>
                    <a:pt x="4411" y="32"/>
                  </a:lnTo>
                  <a:cubicBezTo>
                    <a:pt x="4285" y="32"/>
                    <a:pt x="4159" y="0"/>
                    <a:pt x="40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86"/>
            <p:cNvSpPr/>
            <p:nvPr/>
          </p:nvSpPr>
          <p:spPr>
            <a:xfrm>
              <a:off x="-51855350" y="3987325"/>
              <a:ext cx="74075" cy="89825"/>
            </a:xfrm>
            <a:custGeom>
              <a:avLst/>
              <a:gdLst/>
              <a:ahLst/>
              <a:cxnLst/>
              <a:rect l="l" t="t" r="r" b="b"/>
              <a:pathLst>
                <a:path w="2963" h="3593" extrusionOk="0">
                  <a:moveTo>
                    <a:pt x="1" y="1"/>
                  </a:moveTo>
                  <a:lnTo>
                    <a:pt x="1" y="3592"/>
                  </a:lnTo>
                  <a:lnTo>
                    <a:pt x="2962" y="3592"/>
                  </a:lnTo>
                  <a:cubicBezTo>
                    <a:pt x="2836" y="2647"/>
                    <a:pt x="2427" y="1733"/>
                    <a:pt x="1765" y="1009"/>
                  </a:cubicBezTo>
                  <a:cubicBezTo>
                    <a:pt x="1261" y="505"/>
                    <a:pt x="66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86"/>
            <p:cNvSpPr/>
            <p:nvPr/>
          </p:nvSpPr>
          <p:spPr>
            <a:xfrm>
              <a:off x="-51985300" y="3987325"/>
              <a:ext cx="74050" cy="89825"/>
            </a:xfrm>
            <a:custGeom>
              <a:avLst/>
              <a:gdLst/>
              <a:ahLst/>
              <a:cxnLst/>
              <a:rect l="l" t="t" r="r" b="b"/>
              <a:pathLst>
                <a:path w="2962" h="3593" extrusionOk="0">
                  <a:moveTo>
                    <a:pt x="2962" y="1"/>
                  </a:moveTo>
                  <a:cubicBezTo>
                    <a:pt x="1324" y="473"/>
                    <a:pt x="158" y="1891"/>
                    <a:pt x="1" y="3592"/>
                  </a:cubicBezTo>
                  <a:lnTo>
                    <a:pt x="2962" y="359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86"/>
            <p:cNvSpPr/>
            <p:nvPr/>
          </p:nvSpPr>
          <p:spPr>
            <a:xfrm>
              <a:off x="-51985300" y="4190350"/>
              <a:ext cx="204800" cy="111275"/>
            </a:xfrm>
            <a:custGeom>
              <a:avLst/>
              <a:gdLst/>
              <a:ahLst/>
              <a:cxnLst/>
              <a:rect l="l" t="t" r="r" b="b"/>
              <a:pathLst>
                <a:path w="8192" h="4451" extrusionOk="0">
                  <a:moveTo>
                    <a:pt x="5069" y="1024"/>
                  </a:moveTo>
                  <a:cubicBezTo>
                    <a:pt x="5167" y="1024"/>
                    <a:pt x="5262" y="1063"/>
                    <a:pt x="5325" y="1142"/>
                  </a:cubicBezTo>
                  <a:cubicBezTo>
                    <a:pt x="5514" y="1268"/>
                    <a:pt x="5514" y="1489"/>
                    <a:pt x="5356" y="1646"/>
                  </a:cubicBezTo>
                  <a:cubicBezTo>
                    <a:pt x="5010" y="1993"/>
                    <a:pt x="4537" y="2213"/>
                    <a:pt x="4002" y="2213"/>
                  </a:cubicBezTo>
                  <a:cubicBezTo>
                    <a:pt x="3498" y="2213"/>
                    <a:pt x="3025" y="1993"/>
                    <a:pt x="2710" y="1646"/>
                  </a:cubicBezTo>
                  <a:cubicBezTo>
                    <a:pt x="2552" y="1489"/>
                    <a:pt x="2552" y="1268"/>
                    <a:pt x="2710" y="1142"/>
                  </a:cubicBezTo>
                  <a:cubicBezTo>
                    <a:pt x="2789" y="1063"/>
                    <a:pt x="2891" y="1024"/>
                    <a:pt x="2986" y="1024"/>
                  </a:cubicBezTo>
                  <a:cubicBezTo>
                    <a:pt x="3080" y="1024"/>
                    <a:pt x="3167" y="1063"/>
                    <a:pt x="3214" y="1142"/>
                  </a:cubicBezTo>
                  <a:cubicBezTo>
                    <a:pt x="3435" y="1363"/>
                    <a:pt x="3726" y="1473"/>
                    <a:pt x="4014" y="1473"/>
                  </a:cubicBezTo>
                  <a:cubicBezTo>
                    <a:pt x="4301" y="1473"/>
                    <a:pt x="4585" y="1363"/>
                    <a:pt x="4789" y="1142"/>
                  </a:cubicBezTo>
                  <a:cubicBezTo>
                    <a:pt x="4868" y="1063"/>
                    <a:pt x="4971" y="1024"/>
                    <a:pt x="5069" y="1024"/>
                  </a:cubicBezTo>
                  <a:close/>
                  <a:moveTo>
                    <a:pt x="4080" y="0"/>
                  </a:moveTo>
                  <a:cubicBezTo>
                    <a:pt x="3372" y="0"/>
                    <a:pt x="2663" y="213"/>
                    <a:pt x="2048" y="638"/>
                  </a:cubicBezTo>
                  <a:cubicBezTo>
                    <a:pt x="1954" y="669"/>
                    <a:pt x="1922" y="701"/>
                    <a:pt x="1859" y="701"/>
                  </a:cubicBezTo>
                  <a:lnTo>
                    <a:pt x="1" y="701"/>
                  </a:lnTo>
                  <a:cubicBezTo>
                    <a:pt x="190" y="2780"/>
                    <a:pt x="1922" y="4450"/>
                    <a:pt x="4096" y="4450"/>
                  </a:cubicBezTo>
                  <a:cubicBezTo>
                    <a:pt x="6207" y="4450"/>
                    <a:pt x="8003" y="2780"/>
                    <a:pt x="8192" y="701"/>
                  </a:cubicBezTo>
                  <a:lnTo>
                    <a:pt x="6333" y="701"/>
                  </a:lnTo>
                  <a:cubicBezTo>
                    <a:pt x="6207" y="701"/>
                    <a:pt x="6144" y="701"/>
                    <a:pt x="6113" y="638"/>
                  </a:cubicBezTo>
                  <a:cubicBezTo>
                    <a:pt x="5498" y="213"/>
                    <a:pt x="4789" y="0"/>
                    <a:pt x="4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86"/>
            <p:cNvSpPr/>
            <p:nvPr/>
          </p:nvSpPr>
          <p:spPr>
            <a:xfrm>
              <a:off x="-51985300" y="4133050"/>
              <a:ext cx="204800" cy="55925"/>
            </a:xfrm>
            <a:custGeom>
              <a:avLst/>
              <a:gdLst/>
              <a:ahLst/>
              <a:cxnLst/>
              <a:rect l="l" t="t" r="r" b="b"/>
              <a:pathLst>
                <a:path w="8192" h="2237" extrusionOk="0">
                  <a:moveTo>
                    <a:pt x="2552" y="756"/>
                  </a:moveTo>
                  <a:cubicBezTo>
                    <a:pt x="2742" y="756"/>
                    <a:pt x="2899" y="914"/>
                    <a:pt x="2899" y="1103"/>
                  </a:cubicBezTo>
                  <a:cubicBezTo>
                    <a:pt x="2899" y="1292"/>
                    <a:pt x="2742" y="1449"/>
                    <a:pt x="2552" y="1449"/>
                  </a:cubicBezTo>
                  <a:cubicBezTo>
                    <a:pt x="2363" y="1449"/>
                    <a:pt x="2206" y="1292"/>
                    <a:pt x="2206" y="1103"/>
                  </a:cubicBezTo>
                  <a:cubicBezTo>
                    <a:pt x="2206" y="914"/>
                    <a:pt x="2363" y="756"/>
                    <a:pt x="2552" y="756"/>
                  </a:cubicBezTo>
                  <a:close/>
                  <a:moveTo>
                    <a:pt x="5545" y="756"/>
                  </a:moveTo>
                  <a:cubicBezTo>
                    <a:pt x="5734" y="756"/>
                    <a:pt x="5892" y="914"/>
                    <a:pt x="5892" y="1103"/>
                  </a:cubicBezTo>
                  <a:cubicBezTo>
                    <a:pt x="5892" y="1292"/>
                    <a:pt x="5734" y="1449"/>
                    <a:pt x="5545" y="1449"/>
                  </a:cubicBezTo>
                  <a:cubicBezTo>
                    <a:pt x="5356" y="1449"/>
                    <a:pt x="5199" y="1292"/>
                    <a:pt x="5199" y="1103"/>
                  </a:cubicBezTo>
                  <a:cubicBezTo>
                    <a:pt x="5167" y="914"/>
                    <a:pt x="5356" y="756"/>
                    <a:pt x="5545" y="756"/>
                  </a:cubicBezTo>
                  <a:close/>
                  <a:moveTo>
                    <a:pt x="1" y="0"/>
                  </a:moveTo>
                  <a:lnTo>
                    <a:pt x="1" y="2237"/>
                  </a:lnTo>
                  <a:lnTo>
                    <a:pt x="1733" y="2237"/>
                  </a:lnTo>
                  <a:cubicBezTo>
                    <a:pt x="2458" y="1796"/>
                    <a:pt x="3277" y="1575"/>
                    <a:pt x="4092" y="1575"/>
                  </a:cubicBezTo>
                  <a:cubicBezTo>
                    <a:pt x="4907" y="1575"/>
                    <a:pt x="5719" y="1796"/>
                    <a:pt x="6428" y="2237"/>
                  </a:cubicBezTo>
                  <a:lnTo>
                    <a:pt x="8192" y="2237"/>
                  </a:ln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86"/>
            <p:cNvSpPr/>
            <p:nvPr/>
          </p:nvSpPr>
          <p:spPr>
            <a:xfrm>
              <a:off x="-51780525" y="3983125"/>
              <a:ext cx="55950" cy="105825"/>
            </a:xfrm>
            <a:custGeom>
              <a:avLst/>
              <a:gdLst/>
              <a:ahLst/>
              <a:cxnLst/>
              <a:rect l="l" t="t" r="r" b="b"/>
              <a:pathLst>
                <a:path w="2238" h="4233" extrusionOk="0">
                  <a:moveTo>
                    <a:pt x="1849" y="0"/>
                  </a:moveTo>
                  <a:cubicBezTo>
                    <a:pt x="1729" y="0"/>
                    <a:pt x="1618" y="47"/>
                    <a:pt x="1545" y="169"/>
                  </a:cubicBezTo>
                  <a:cubicBezTo>
                    <a:pt x="1135" y="767"/>
                    <a:pt x="631" y="1240"/>
                    <a:pt x="1" y="1586"/>
                  </a:cubicBezTo>
                  <a:cubicBezTo>
                    <a:pt x="473" y="2374"/>
                    <a:pt x="694" y="3288"/>
                    <a:pt x="694" y="4233"/>
                  </a:cubicBezTo>
                  <a:cubicBezTo>
                    <a:pt x="1576" y="3792"/>
                    <a:pt x="2206" y="2910"/>
                    <a:pt x="2206" y="1870"/>
                  </a:cubicBezTo>
                  <a:lnTo>
                    <a:pt x="2206" y="358"/>
                  </a:lnTo>
                  <a:cubicBezTo>
                    <a:pt x="2238" y="200"/>
                    <a:pt x="2112" y="106"/>
                    <a:pt x="1954" y="11"/>
                  </a:cubicBezTo>
                  <a:cubicBezTo>
                    <a:pt x="1919" y="4"/>
                    <a:pt x="1883" y="0"/>
                    <a:pt x="18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86"/>
            <p:cNvSpPr/>
            <p:nvPr/>
          </p:nvSpPr>
          <p:spPr>
            <a:xfrm>
              <a:off x="-52023900" y="4139350"/>
              <a:ext cx="18925" cy="63800"/>
            </a:xfrm>
            <a:custGeom>
              <a:avLst/>
              <a:gdLst/>
              <a:ahLst/>
              <a:cxnLst/>
              <a:rect l="l" t="t" r="r" b="b"/>
              <a:pathLst>
                <a:path w="757" h="2552" extrusionOk="0">
                  <a:moveTo>
                    <a:pt x="757" y="0"/>
                  </a:moveTo>
                  <a:cubicBezTo>
                    <a:pt x="316" y="221"/>
                    <a:pt x="1" y="693"/>
                    <a:pt x="1" y="1260"/>
                  </a:cubicBezTo>
                  <a:cubicBezTo>
                    <a:pt x="1" y="1796"/>
                    <a:pt x="316" y="2268"/>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86"/>
            <p:cNvSpPr/>
            <p:nvPr/>
          </p:nvSpPr>
          <p:spPr>
            <a:xfrm>
              <a:off x="-51763200" y="4139350"/>
              <a:ext cx="18925" cy="63800"/>
            </a:xfrm>
            <a:custGeom>
              <a:avLst/>
              <a:gdLst/>
              <a:ahLst/>
              <a:cxnLst/>
              <a:rect l="l" t="t" r="r" b="b"/>
              <a:pathLst>
                <a:path w="757" h="2552" extrusionOk="0">
                  <a:moveTo>
                    <a:pt x="1" y="0"/>
                  </a:moveTo>
                  <a:lnTo>
                    <a:pt x="1" y="2552"/>
                  </a:lnTo>
                  <a:cubicBezTo>
                    <a:pt x="442" y="2268"/>
                    <a:pt x="757" y="1796"/>
                    <a:pt x="757" y="1260"/>
                  </a:cubicBezTo>
                  <a:cubicBezTo>
                    <a:pt x="757" y="693"/>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69" name="Google Shape;8069;p86"/>
          <p:cNvGrpSpPr/>
          <p:nvPr/>
        </p:nvGrpSpPr>
        <p:grpSpPr>
          <a:xfrm>
            <a:off x="6196836" y="1376934"/>
            <a:ext cx="314662" cy="358971"/>
            <a:chOff x="-56766175" y="3198925"/>
            <a:chExt cx="279625" cy="319000"/>
          </a:xfrm>
        </p:grpSpPr>
        <p:sp>
          <p:nvSpPr>
            <p:cNvPr id="8070" name="Google Shape;8070;p86"/>
            <p:cNvSpPr/>
            <p:nvPr/>
          </p:nvSpPr>
          <p:spPr>
            <a:xfrm>
              <a:off x="-56766175" y="3335975"/>
              <a:ext cx="18925" cy="63825"/>
            </a:xfrm>
            <a:custGeom>
              <a:avLst/>
              <a:gdLst/>
              <a:ahLst/>
              <a:cxnLst/>
              <a:rect l="l" t="t" r="r" b="b"/>
              <a:pathLst>
                <a:path w="757" h="2553" extrusionOk="0">
                  <a:moveTo>
                    <a:pt x="757" y="0"/>
                  </a:moveTo>
                  <a:cubicBezTo>
                    <a:pt x="316" y="221"/>
                    <a:pt x="1" y="693"/>
                    <a:pt x="1" y="1260"/>
                  </a:cubicBezTo>
                  <a:cubicBezTo>
                    <a:pt x="1" y="1796"/>
                    <a:pt x="316" y="2269"/>
                    <a:pt x="757" y="2552"/>
                  </a:cubicBezTo>
                  <a:lnTo>
                    <a:pt x="757" y="158"/>
                  </a:ln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86"/>
            <p:cNvSpPr/>
            <p:nvPr/>
          </p:nvSpPr>
          <p:spPr>
            <a:xfrm>
              <a:off x="-56747275" y="3198925"/>
              <a:ext cx="222925" cy="93750"/>
            </a:xfrm>
            <a:custGeom>
              <a:avLst/>
              <a:gdLst/>
              <a:ahLst/>
              <a:cxnLst/>
              <a:rect l="l" t="t" r="r" b="b"/>
              <a:pathLst>
                <a:path w="8917" h="3750" extrusionOk="0">
                  <a:moveTo>
                    <a:pt x="347" y="0"/>
                  </a:moveTo>
                  <a:cubicBezTo>
                    <a:pt x="158" y="0"/>
                    <a:pt x="1" y="158"/>
                    <a:pt x="32" y="347"/>
                  </a:cubicBezTo>
                  <a:cubicBezTo>
                    <a:pt x="410" y="2269"/>
                    <a:pt x="2080" y="3749"/>
                    <a:pt x="4096" y="3749"/>
                  </a:cubicBezTo>
                  <a:lnTo>
                    <a:pt x="8917" y="3749"/>
                  </a:lnTo>
                  <a:cubicBezTo>
                    <a:pt x="8728" y="1639"/>
                    <a:pt x="6995" y="0"/>
                    <a:pt x="48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86"/>
            <p:cNvSpPr/>
            <p:nvPr/>
          </p:nvSpPr>
          <p:spPr>
            <a:xfrm>
              <a:off x="-56710250" y="3348575"/>
              <a:ext cx="55150" cy="55150"/>
            </a:xfrm>
            <a:custGeom>
              <a:avLst/>
              <a:gdLst/>
              <a:ahLst/>
              <a:cxnLst/>
              <a:rect l="l" t="t" r="r" b="b"/>
              <a:pathLst>
                <a:path w="2206" h="2206" extrusionOk="0">
                  <a:moveTo>
                    <a:pt x="1103" y="0"/>
                  </a:moveTo>
                  <a:cubicBezTo>
                    <a:pt x="473" y="0"/>
                    <a:pt x="0" y="504"/>
                    <a:pt x="0" y="1103"/>
                  </a:cubicBezTo>
                  <a:cubicBezTo>
                    <a:pt x="0" y="1670"/>
                    <a:pt x="504" y="2206"/>
                    <a:pt x="1103" y="2206"/>
                  </a:cubicBezTo>
                  <a:cubicBezTo>
                    <a:pt x="1733" y="2206"/>
                    <a:pt x="2206" y="1702"/>
                    <a:pt x="2206" y="1103"/>
                  </a:cubicBezTo>
                  <a:cubicBezTo>
                    <a:pt x="2206" y="504"/>
                    <a:pt x="1733"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86"/>
            <p:cNvSpPr/>
            <p:nvPr/>
          </p:nvSpPr>
          <p:spPr>
            <a:xfrm>
              <a:off x="-56597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86"/>
            <p:cNvSpPr/>
            <p:nvPr/>
          </p:nvSpPr>
          <p:spPr>
            <a:xfrm>
              <a:off x="-56727575" y="3376925"/>
              <a:ext cx="204800" cy="141000"/>
            </a:xfrm>
            <a:custGeom>
              <a:avLst/>
              <a:gdLst/>
              <a:ahLst/>
              <a:cxnLst/>
              <a:rect l="l" t="t" r="r" b="b"/>
              <a:pathLst>
                <a:path w="8192" h="5640" extrusionOk="0">
                  <a:moveTo>
                    <a:pt x="5104" y="2174"/>
                  </a:moveTo>
                  <a:cubicBezTo>
                    <a:pt x="5199" y="2174"/>
                    <a:pt x="5293" y="2206"/>
                    <a:pt x="5356" y="2269"/>
                  </a:cubicBezTo>
                  <a:cubicBezTo>
                    <a:pt x="5545" y="2395"/>
                    <a:pt x="5545" y="2647"/>
                    <a:pt x="5388" y="2804"/>
                  </a:cubicBezTo>
                  <a:cubicBezTo>
                    <a:pt x="5041" y="3151"/>
                    <a:pt x="4569" y="3340"/>
                    <a:pt x="4096" y="3340"/>
                  </a:cubicBezTo>
                  <a:cubicBezTo>
                    <a:pt x="3560" y="3340"/>
                    <a:pt x="3088" y="3151"/>
                    <a:pt x="2741" y="2804"/>
                  </a:cubicBezTo>
                  <a:cubicBezTo>
                    <a:pt x="2584" y="2647"/>
                    <a:pt x="2584" y="2395"/>
                    <a:pt x="2741" y="2269"/>
                  </a:cubicBezTo>
                  <a:cubicBezTo>
                    <a:pt x="2820" y="2206"/>
                    <a:pt x="2922" y="2174"/>
                    <a:pt x="3021" y="2174"/>
                  </a:cubicBezTo>
                  <a:cubicBezTo>
                    <a:pt x="3119" y="2174"/>
                    <a:pt x="3214" y="2206"/>
                    <a:pt x="3277" y="2269"/>
                  </a:cubicBezTo>
                  <a:cubicBezTo>
                    <a:pt x="3482" y="2489"/>
                    <a:pt x="3765" y="2600"/>
                    <a:pt x="4053" y="2600"/>
                  </a:cubicBezTo>
                  <a:cubicBezTo>
                    <a:pt x="4340" y="2600"/>
                    <a:pt x="4632" y="2489"/>
                    <a:pt x="4852" y="2269"/>
                  </a:cubicBezTo>
                  <a:cubicBezTo>
                    <a:pt x="4915" y="2206"/>
                    <a:pt x="5010" y="2174"/>
                    <a:pt x="5104" y="2174"/>
                  </a:cubicBezTo>
                  <a:close/>
                  <a:moveTo>
                    <a:pt x="0" y="0"/>
                  </a:moveTo>
                  <a:lnTo>
                    <a:pt x="0" y="1513"/>
                  </a:lnTo>
                  <a:cubicBezTo>
                    <a:pt x="0" y="3623"/>
                    <a:pt x="1639" y="5451"/>
                    <a:pt x="3718" y="5640"/>
                  </a:cubicBezTo>
                  <a:lnTo>
                    <a:pt x="3718" y="4537"/>
                  </a:lnTo>
                  <a:cubicBezTo>
                    <a:pt x="3718" y="4348"/>
                    <a:pt x="3875" y="4191"/>
                    <a:pt x="4096" y="4191"/>
                  </a:cubicBezTo>
                  <a:cubicBezTo>
                    <a:pt x="4285" y="4191"/>
                    <a:pt x="4442" y="4348"/>
                    <a:pt x="4442" y="4537"/>
                  </a:cubicBezTo>
                  <a:lnTo>
                    <a:pt x="4442" y="5640"/>
                  </a:lnTo>
                  <a:cubicBezTo>
                    <a:pt x="6522" y="5451"/>
                    <a:pt x="8192" y="3623"/>
                    <a:pt x="8192" y="1513"/>
                  </a:cubicBezTo>
                  <a:lnTo>
                    <a:pt x="8192" y="0"/>
                  </a:lnTo>
                  <a:cubicBezTo>
                    <a:pt x="8192" y="1009"/>
                    <a:pt x="7309" y="1859"/>
                    <a:pt x="6301" y="1859"/>
                  </a:cubicBezTo>
                  <a:cubicBezTo>
                    <a:pt x="5388" y="1859"/>
                    <a:pt x="4632" y="1229"/>
                    <a:pt x="4474" y="347"/>
                  </a:cubicBezTo>
                  <a:lnTo>
                    <a:pt x="3655" y="347"/>
                  </a:lnTo>
                  <a:cubicBezTo>
                    <a:pt x="3497" y="1229"/>
                    <a:pt x="2710" y="1859"/>
                    <a:pt x="1828" y="1859"/>
                  </a:cubicBezTo>
                  <a:cubicBezTo>
                    <a:pt x="819" y="1859"/>
                    <a:pt x="0" y="1009"/>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86"/>
            <p:cNvSpPr/>
            <p:nvPr/>
          </p:nvSpPr>
          <p:spPr>
            <a:xfrm>
              <a:off x="-56729150" y="3289500"/>
              <a:ext cx="204000" cy="87450"/>
            </a:xfrm>
            <a:custGeom>
              <a:avLst/>
              <a:gdLst/>
              <a:ahLst/>
              <a:cxnLst/>
              <a:rect l="l" t="t" r="r" b="b"/>
              <a:pathLst>
                <a:path w="8160" h="3498" extrusionOk="0">
                  <a:moveTo>
                    <a:pt x="567" y="0"/>
                  </a:moveTo>
                  <a:cubicBezTo>
                    <a:pt x="221" y="630"/>
                    <a:pt x="0" y="1292"/>
                    <a:pt x="0" y="2017"/>
                  </a:cubicBezTo>
                  <a:lnTo>
                    <a:pt x="0" y="3497"/>
                  </a:lnTo>
                  <a:cubicBezTo>
                    <a:pt x="0" y="2489"/>
                    <a:pt x="851" y="1639"/>
                    <a:pt x="1859" y="1639"/>
                  </a:cubicBezTo>
                  <a:cubicBezTo>
                    <a:pt x="2773" y="1639"/>
                    <a:pt x="3529" y="2269"/>
                    <a:pt x="3686" y="3151"/>
                  </a:cubicBezTo>
                  <a:lnTo>
                    <a:pt x="4505" y="3151"/>
                  </a:lnTo>
                  <a:cubicBezTo>
                    <a:pt x="4663" y="2269"/>
                    <a:pt x="5451" y="1639"/>
                    <a:pt x="6333" y="1639"/>
                  </a:cubicBezTo>
                  <a:cubicBezTo>
                    <a:pt x="7341" y="1639"/>
                    <a:pt x="8160" y="2489"/>
                    <a:pt x="8160" y="3497"/>
                  </a:cubicBezTo>
                  <a:lnTo>
                    <a:pt x="8160" y="914"/>
                  </a:lnTo>
                  <a:lnTo>
                    <a:pt x="3340" y="914"/>
                  </a:lnTo>
                  <a:cubicBezTo>
                    <a:pt x="2332" y="851"/>
                    <a:pt x="1355" y="536"/>
                    <a:pt x="5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86"/>
            <p:cNvSpPr/>
            <p:nvPr/>
          </p:nvSpPr>
          <p:spPr>
            <a:xfrm>
              <a:off x="-56505475" y="3335975"/>
              <a:ext cx="18925" cy="63825"/>
            </a:xfrm>
            <a:custGeom>
              <a:avLst/>
              <a:gdLst/>
              <a:ahLst/>
              <a:cxnLst/>
              <a:rect l="l" t="t" r="r" b="b"/>
              <a:pathLst>
                <a:path w="757" h="2553" extrusionOk="0">
                  <a:moveTo>
                    <a:pt x="1" y="0"/>
                  </a:moveTo>
                  <a:lnTo>
                    <a:pt x="1" y="2552"/>
                  </a:lnTo>
                  <a:cubicBezTo>
                    <a:pt x="442" y="2269"/>
                    <a:pt x="757" y="1796"/>
                    <a:pt x="757" y="1260"/>
                  </a:cubicBezTo>
                  <a:cubicBezTo>
                    <a:pt x="757" y="693"/>
                    <a:pt x="473"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77" name="Google Shape;8077;p86"/>
          <p:cNvGrpSpPr/>
          <p:nvPr/>
        </p:nvGrpSpPr>
        <p:grpSpPr>
          <a:xfrm>
            <a:off x="6195950" y="1832234"/>
            <a:ext cx="316434" cy="358099"/>
            <a:chOff x="-56766175" y="3590375"/>
            <a:chExt cx="281200" cy="318225"/>
          </a:xfrm>
        </p:grpSpPr>
        <p:sp>
          <p:nvSpPr>
            <p:cNvPr id="8078" name="Google Shape;8078;p86"/>
            <p:cNvSpPr/>
            <p:nvPr/>
          </p:nvSpPr>
          <p:spPr>
            <a:xfrm>
              <a:off x="-56766175" y="3632900"/>
              <a:ext cx="281200" cy="275700"/>
            </a:xfrm>
            <a:custGeom>
              <a:avLst/>
              <a:gdLst/>
              <a:ahLst/>
              <a:cxnLst/>
              <a:rect l="l" t="t" r="r" b="b"/>
              <a:pathLst>
                <a:path w="11248" h="11028" extrusionOk="0">
                  <a:moveTo>
                    <a:pt x="1576" y="0"/>
                  </a:moveTo>
                  <a:cubicBezTo>
                    <a:pt x="599" y="1009"/>
                    <a:pt x="1" y="2395"/>
                    <a:pt x="1" y="3907"/>
                  </a:cubicBezTo>
                  <a:lnTo>
                    <a:pt x="1" y="10681"/>
                  </a:lnTo>
                  <a:cubicBezTo>
                    <a:pt x="1" y="10870"/>
                    <a:pt x="158" y="11027"/>
                    <a:pt x="347" y="11027"/>
                  </a:cubicBezTo>
                  <a:lnTo>
                    <a:pt x="5577" y="11027"/>
                  </a:lnTo>
                  <a:cubicBezTo>
                    <a:pt x="3340" y="11027"/>
                    <a:pt x="1481" y="9200"/>
                    <a:pt x="1481" y="6932"/>
                  </a:cubicBezTo>
                  <a:lnTo>
                    <a:pt x="1481" y="5388"/>
                  </a:lnTo>
                  <a:cubicBezTo>
                    <a:pt x="1481" y="5262"/>
                    <a:pt x="1576" y="5167"/>
                    <a:pt x="1702" y="5073"/>
                  </a:cubicBezTo>
                  <a:lnTo>
                    <a:pt x="5419" y="2836"/>
                  </a:lnTo>
                  <a:cubicBezTo>
                    <a:pt x="5482" y="2789"/>
                    <a:pt x="5553" y="2765"/>
                    <a:pt x="5624" y="2765"/>
                  </a:cubicBezTo>
                  <a:cubicBezTo>
                    <a:pt x="5695" y="2765"/>
                    <a:pt x="5766" y="2789"/>
                    <a:pt x="5829" y="2836"/>
                  </a:cubicBezTo>
                  <a:lnTo>
                    <a:pt x="9578" y="5073"/>
                  </a:lnTo>
                  <a:cubicBezTo>
                    <a:pt x="9673" y="5167"/>
                    <a:pt x="9767" y="5262"/>
                    <a:pt x="9767" y="5388"/>
                  </a:cubicBezTo>
                  <a:lnTo>
                    <a:pt x="9767" y="6932"/>
                  </a:lnTo>
                  <a:cubicBezTo>
                    <a:pt x="9767" y="9200"/>
                    <a:pt x="7908" y="11027"/>
                    <a:pt x="5671" y="11027"/>
                  </a:cubicBezTo>
                  <a:lnTo>
                    <a:pt x="10901" y="11027"/>
                  </a:lnTo>
                  <a:cubicBezTo>
                    <a:pt x="11090" y="11027"/>
                    <a:pt x="11248" y="10870"/>
                    <a:pt x="11248" y="10681"/>
                  </a:cubicBezTo>
                  <a:lnTo>
                    <a:pt x="11248" y="3907"/>
                  </a:lnTo>
                  <a:cubicBezTo>
                    <a:pt x="11185" y="2363"/>
                    <a:pt x="10586" y="977"/>
                    <a:pt x="9610" y="0"/>
                  </a:cubicBezTo>
                  <a:cubicBezTo>
                    <a:pt x="9578" y="158"/>
                    <a:pt x="9484" y="316"/>
                    <a:pt x="9358" y="473"/>
                  </a:cubicBezTo>
                  <a:cubicBezTo>
                    <a:pt x="8727" y="1418"/>
                    <a:pt x="7247" y="2048"/>
                    <a:pt x="5577" y="2048"/>
                  </a:cubicBezTo>
                  <a:cubicBezTo>
                    <a:pt x="3907" y="2048"/>
                    <a:pt x="2395" y="1418"/>
                    <a:pt x="1765" y="442"/>
                  </a:cubicBezTo>
                  <a:cubicBezTo>
                    <a:pt x="1702" y="316"/>
                    <a:pt x="1607" y="158"/>
                    <a:pt x="157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86"/>
            <p:cNvSpPr/>
            <p:nvPr/>
          </p:nvSpPr>
          <p:spPr>
            <a:xfrm>
              <a:off x="-56709475" y="3722700"/>
              <a:ext cx="167800" cy="153600"/>
            </a:xfrm>
            <a:custGeom>
              <a:avLst/>
              <a:gdLst/>
              <a:ahLst/>
              <a:cxnLst/>
              <a:rect l="l" t="t" r="r" b="b"/>
              <a:pathLst>
                <a:path w="6712" h="6144" extrusionOk="0">
                  <a:moveTo>
                    <a:pt x="1828" y="1449"/>
                  </a:moveTo>
                  <a:cubicBezTo>
                    <a:pt x="2017" y="1449"/>
                    <a:pt x="2175" y="1607"/>
                    <a:pt x="2175" y="1796"/>
                  </a:cubicBezTo>
                  <a:cubicBezTo>
                    <a:pt x="2206" y="2016"/>
                    <a:pt x="2049" y="2142"/>
                    <a:pt x="1828" y="2142"/>
                  </a:cubicBezTo>
                  <a:cubicBezTo>
                    <a:pt x="1639" y="2142"/>
                    <a:pt x="1482" y="2016"/>
                    <a:pt x="1482" y="1796"/>
                  </a:cubicBezTo>
                  <a:cubicBezTo>
                    <a:pt x="1482" y="1607"/>
                    <a:pt x="1639" y="1449"/>
                    <a:pt x="1828" y="1449"/>
                  </a:cubicBezTo>
                  <a:close/>
                  <a:moveTo>
                    <a:pt x="4821" y="1449"/>
                  </a:moveTo>
                  <a:cubicBezTo>
                    <a:pt x="5010" y="1449"/>
                    <a:pt x="5168" y="1607"/>
                    <a:pt x="5168" y="1796"/>
                  </a:cubicBezTo>
                  <a:cubicBezTo>
                    <a:pt x="5199" y="2016"/>
                    <a:pt x="5010" y="2142"/>
                    <a:pt x="4821" y="2142"/>
                  </a:cubicBezTo>
                  <a:cubicBezTo>
                    <a:pt x="4632" y="2142"/>
                    <a:pt x="4475" y="2016"/>
                    <a:pt x="4475" y="1796"/>
                  </a:cubicBezTo>
                  <a:cubicBezTo>
                    <a:pt x="4475" y="1607"/>
                    <a:pt x="4632" y="1449"/>
                    <a:pt x="4821" y="1449"/>
                  </a:cubicBezTo>
                  <a:close/>
                  <a:moveTo>
                    <a:pt x="3372" y="0"/>
                  </a:moveTo>
                  <a:lnTo>
                    <a:pt x="1" y="2016"/>
                  </a:lnTo>
                  <a:lnTo>
                    <a:pt x="1" y="3340"/>
                  </a:lnTo>
                  <a:cubicBezTo>
                    <a:pt x="1" y="4474"/>
                    <a:pt x="599" y="5545"/>
                    <a:pt x="1513" y="6143"/>
                  </a:cubicBezTo>
                  <a:lnTo>
                    <a:pt x="1513" y="4411"/>
                  </a:lnTo>
                  <a:cubicBezTo>
                    <a:pt x="1513" y="4253"/>
                    <a:pt x="1576" y="4127"/>
                    <a:pt x="1702" y="4096"/>
                  </a:cubicBezTo>
                  <a:cubicBezTo>
                    <a:pt x="2222" y="3844"/>
                    <a:pt x="2797" y="3718"/>
                    <a:pt x="3368" y="3718"/>
                  </a:cubicBezTo>
                  <a:cubicBezTo>
                    <a:pt x="3939" y="3718"/>
                    <a:pt x="4506" y="3844"/>
                    <a:pt x="5010" y="4096"/>
                  </a:cubicBezTo>
                  <a:cubicBezTo>
                    <a:pt x="5136" y="4159"/>
                    <a:pt x="5199" y="4285"/>
                    <a:pt x="5199" y="4411"/>
                  </a:cubicBezTo>
                  <a:lnTo>
                    <a:pt x="5199" y="6143"/>
                  </a:lnTo>
                  <a:cubicBezTo>
                    <a:pt x="6113" y="5545"/>
                    <a:pt x="6711" y="4505"/>
                    <a:pt x="6711" y="3340"/>
                  </a:cubicBezTo>
                  <a:lnTo>
                    <a:pt x="6711" y="2016"/>
                  </a:lnTo>
                  <a:lnTo>
                    <a:pt x="33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86"/>
            <p:cNvSpPr/>
            <p:nvPr/>
          </p:nvSpPr>
          <p:spPr>
            <a:xfrm>
              <a:off x="-56654325" y="3833750"/>
              <a:ext cx="55150" cy="55950"/>
            </a:xfrm>
            <a:custGeom>
              <a:avLst/>
              <a:gdLst/>
              <a:ahLst/>
              <a:cxnLst/>
              <a:rect l="l" t="t" r="r" b="b"/>
              <a:pathLst>
                <a:path w="2206" h="2238" extrusionOk="0">
                  <a:moveTo>
                    <a:pt x="1127" y="0"/>
                  </a:moveTo>
                  <a:cubicBezTo>
                    <a:pt x="748" y="0"/>
                    <a:pt x="363" y="63"/>
                    <a:pt x="0" y="189"/>
                  </a:cubicBezTo>
                  <a:lnTo>
                    <a:pt x="0" y="2048"/>
                  </a:lnTo>
                  <a:cubicBezTo>
                    <a:pt x="378" y="2174"/>
                    <a:pt x="725" y="2237"/>
                    <a:pt x="1103" y="2237"/>
                  </a:cubicBezTo>
                  <a:cubicBezTo>
                    <a:pt x="1512" y="2237"/>
                    <a:pt x="1859" y="2174"/>
                    <a:pt x="2206" y="2048"/>
                  </a:cubicBezTo>
                  <a:lnTo>
                    <a:pt x="2206" y="189"/>
                  </a:lnTo>
                  <a:cubicBezTo>
                    <a:pt x="1875" y="63"/>
                    <a:pt x="1505" y="0"/>
                    <a:pt x="11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86"/>
            <p:cNvSpPr/>
            <p:nvPr/>
          </p:nvSpPr>
          <p:spPr>
            <a:xfrm>
              <a:off x="-56710250" y="3590375"/>
              <a:ext cx="167775" cy="74850"/>
            </a:xfrm>
            <a:custGeom>
              <a:avLst/>
              <a:gdLst/>
              <a:ahLst/>
              <a:cxnLst/>
              <a:rect l="l" t="t" r="r" b="b"/>
              <a:pathLst>
                <a:path w="6711" h="2994" extrusionOk="0">
                  <a:moveTo>
                    <a:pt x="3340" y="0"/>
                  </a:moveTo>
                  <a:cubicBezTo>
                    <a:pt x="2080" y="0"/>
                    <a:pt x="946" y="441"/>
                    <a:pt x="0" y="1134"/>
                  </a:cubicBezTo>
                  <a:cubicBezTo>
                    <a:pt x="0" y="1355"/>
                    <a:pt x="32" y="1544"/>
                    <a:pt x="189" y="1733"/>
                  </a:cubicBezTo>
                  <a:cubicBezTo>
                    <a:pt x="662" y="2489"/>
                    <a:pt x="1922" y="2993"/>
                    <a:pt x="3340" y="2993"/>
                  </a:cubicBezTo>
                  <a:cubicBezTo>
                    <a:pt x="4726" y="2993"/>
                    <a:pt x="5986" y="2489"/>
                    <a:pt x="6490" y="1796"/>
                  </a:cubicBezTo>
                  <a:cubicBezTo>
                    <a:pt x="6648" y="1575"/>
                    <a:pt x="6711" y="1355"/>
                    <a:pt x="6711" y="1134"/>
                  </a:cubicBezTo>
                  <a:cubicBezTo>
                    <a:pt x="5766" y="441"/>
                    <a:pt x="4600" y="0"/>
                    <a:pt x="33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82" name="Google Shape;8082;p86"/>
          <p:cNvGrpSpPr/>
          <p:nvPr/>
        </p:nvGrpSpPr>
        <p:grpSpPr>
          <a:xfrm>
            <a:off x="6232906" y="2273605"/>
            <a:ext cx="272126" cy="358099"/>
            <a:chOff x="-56747275" y="3982600"/>
            <a:chExt cx="241825" cy="318225"/>
          </a:xfrm>
        </p:grpSpPr>
        <p:sp>
          <p:nvSpPr>
            <p:cNvPr id="8083" name="Google Shape;8083;p86"/>
            <p:cNvSpPr/>
            <p:nvPr/>
          </p:nvSpPr>
          <p:spPr>
            <a:xfrm>
              <a:off x="-56635425" y="4076325"/>
              <a:ext cx="18125" cy="37050"/>
            </a:xfrm>
            <a:custGeom>
              <a:avLst/>
              <a:gdLst/>
              <a:ahLst/>
              <a:cxnLst/>
              <a:rect l="l" t="t" r="r" b="b"/>
              <a:pathLst>
                <a:path w="725" h="1482" extrusionOk="0">
                  <a:moveTo>
                    <a:pt x="378" y="1"/>
                  </a:moveTo>
                  <a:cubicBezTo>
                    <a:pt x="158" y="1"/>
                    <a:pt x="0" y="316"/>
                    <a:pt x="0" y="725"/>
                  </a:cubicBezTo>
                  <a:cubicBezTo>
                    <a:pt x="0" y="1135"/>
                    <a:pt x="158" y="1481"/>
                    <a:pt x="378" y="1481"/>
                  </a:cubicBezTo>
                  <a:cubicBezTo>
                    <a:pt x="567" y="1481"/>
                    <a:pt x="725" y="1135"/>
                    <a:pt x="725" y="725"/>
                  </a:cubicBezTo>
                  <a:cubicBezTo>
                    <a:pt x="725" y="316"/>
                    <a:pt x="567"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86"/>
            <p:cNvSpPr/>
            <p:nvPr/>
          </p:nvSpPr>
          <p:spPr>
            <a:xfrm>
              <a:off x="-56618900" y="3991275"/>
              <a:ext cx="113450" cy="136250"/>
            </a:xfrm>
            <a:custGeom>
              <a:avLst/>
              <a:gdLst/>
              <a:ahLst/>
              <a:cxnLst/>
              <a:rect l="l" t="t" r="r" b="b"/>
              <a:pathLst>
                <a:path w="4538" h="5450" extrusionOk="0">
                  <a:moveTo>
                    <a:pt x="3277" y="0"/>
                  </a:moveTo>
                  <a:lnTo>
                    <a:pt x="1" y="2647"/>
                  </a:lnTo>
                  <a:lnTo>
                    <a:pt x="3939" y="5387"/>
                  </a:lnTo>
                  <a:cubicBezTo>
                    <a:pt x="4007" y="5430"/>
                    <a:pt x="4081" y="5449"/>
                    <a:pt x="4154" y="5449"/>
                  </a:cubicBezTo>
                  <a:cubicBezTo>
                    <a:pt x="4352" y="5449"/>
                    <a:pt x="4538" y="5303"/>
                    <a:pt x="4538" y="5072"/>
                  </a:cubicBezTo>
                  <a:lnTo>
                    <a:pt x="4538" y="2300"/>
                  </a:lnTo>
                  <a:cubicBezTo>
                    <a:pt x="4538" y="1355"/>
                    <a:pt x="4034" y="473"/>
                    <a:pt x="32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86"/>
            <p:cNvSpPr/>
            <p:nvPr/>
          </p:nvSpPr>
          <p:spPr>
            <a:xfrm>
              <a:off x="-56601550" y="4094450"/>
              <a:ext cx="31525" cy="19700"/>
            </a:xfrm>
            <a:custGeom>
              <a:avLst/>
              <a:gdLst/>
              <a:ahLst/>
              <a:cxnLst/>
              <a:rect l="l" t="t" r="r" b="b"/>
              <a:pathLst>
                <a:path w="1261" h="788" extrusionOk="0">
                  <a:moveTo>
                    <a:pt x="158" y="0"/>
                  </a:moveTo>
                  <a:lnTo>
                    <a:pt x="158" y="63"/>
                  </a:lnTo>
                  <a:cubicBezTo>
                    <a:pt x="158" y="315"/>
                    <a:pt x="95" y="567"/>
                    <a:pt x="0" y="788"/>
                  </a:cubicBezTo>
                  <a:lnTo>
                    <a:pt x="1260" y="788"/>
                  </a:lnTo>
                  <a:lnTo>
                    <a:pt x="1260" y="756"/>
                  </a:lnTo>
                  <a:lnTo>
                    <a:pt x="15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86"/>
            <p:cNvSpPr/>
            <p:nvPr/>
          </p:nvSpPr>
          <p:spPr>
            <a:xfrm>
              <a:off x="-56688200" y="4085775"/>
              <a:ext cx="37050" cy="27600"/>
            </a:xfrm>
            <a:custGeom>
              <a:avLst/>
              <a:gdLst/>
              <a:ahLst/>
              <a:cxnLst/>
              <a:rect l="l" t="t" r="r" b="b"/>
              <a:pathLst>
                <a:path w="1482" h="1104" extrusionOk="0">
                  <a:moveTo>
                    <a:pt x="1355" y="1"/>
                  </a:moveTo>
                  <a:lnTo>
                    <a:pt x="1" y="1103"/>
                  </a:lnTo>
                  <a:lnTo>
                    <a:pt x="1481" y="1103"/>
                  </a:lnTo>
                  <a:cubicBezTo>
                    <a:pt x="1418" y="883"/>
                    <a:pt x="1324" y="631"/>
                    <a:pt x="1324" y="347"/>
                  </a:cubicBezTo>
                  <a:cubicBezTo>
                    <a:pt x="1324" y="253"/>
                    <a:pt x="1324" y="127"/>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86"/>
            <p:cNvSpPr/>
            <p:nvPr/>
          </p:nvSpPr>
          <p:spPr>
            <a:xfrm>
              <a:off x="-56747275" y="3982600"/>
              <a:ext cx="189850" cy="143850"/>
            </a:xfrm>
            <a:custGeom>
              <a:avLst/>
              <a:gdLst/>
              <a:ahLst/>
              <a:cxnLst/>
              <a:rect l="l" t="t" r="r" b="b"/>
              <a:pathLst>
                <a:path w="7594" h="5754" extrusionOk="0">
                  <a:moveTo>
                    <a:pt x="2584" y="1"/>
                  </a:moveTo>
                  <a:cubicBezTo>
                    <a:pt x="1135" y="1"/>
                    <a:pt x="1" y="1166"/>
                    <a:pt x="1" y="2647"/>
                  </a:cubicBezTo>
                  <a:lnTo>
                    <a:pt x="1" y="5388"/>
                  </a:lnTo>
                  <a:cubicBezTo>
                    <a:pt x="1" y="5610"/>
                    <a:pt x="172" y="5753"/>
                    <a:pt x="350" y="5753"/>
                  </a:cubicBezTo>
                  <a:cubicBezTo>
                    <a:pt x="426" y="5753"/>
                    <a:pt x="502" y="5728"/>
                    <a:pt x="568" y="5671"/>
                  </a:cubicBezTo>
                  <a:lnTo>
                    <a:pt x="7593" y="32"/>
                  </a:lnTo>
                  <a:cubicBezTo>
                    <a:pt x="7436" y="1"/>
                    <a:pt x="7278" y="1"/>
                    <a:pt x="70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86"/>
            <p:cNvSpPr/>
            <p:nvPr/>
          </p:nvSpPr>
          <p:spPr>
            <a:xfrm>
              <a:off x="-56654325" y="4217500"/>
              <a:ext cx="55150" cy="83325"/>
            </a:xfrm>
            <a:custGeom>
              <a:avLst/>
              <a:gdLst/>
              <a:ahLst/>
              <a:cxnLst/>
              <a:rect l="l" t="t" r="r" b="b"/>
              <a:pathLst>
                <a:path w="2206" h="3333" extrusionOk="0">
                  <a:moveTo>
                    <a:pt x="1127" y="1"/>
                  </a:moveTo>
                  <a:cubicBezTo>
                    <a:pt x="748" y="1"/>
                    <a:pt x="363" y="72"/>
                    <a:pt x="0" y="214"/>
                  </a:cubicBezTo>
                  <a:lnTo>
                    <a:pt x="0" y="3175"/>
                  </a:lnTo>
                  <a:cubicBezTo>
                    <a:pt x="378" y="3270"/>
                    <a:pt x="756" y="3333"/>
                    <a:pt x="1103" y="3333"/>
                  </a:cubicBezTo>
                  <a:cubicBezTo>
                    <a:pt x="1512" y="3333"/>
                    <a:pt x="1859" y="3270"/>
                    <a:pt x="2206" y="3175"/>
                  </a:cubicBezTo>
                  <a:lnTo>
                    <a:pt x="2206" y="214"/>
                  </a:lnTo>
                  <a:cubicBezTo>
                    <a:pt x="1875" y="72"/>
                    <a:pt x="1505" y="1"/>
                    <a:pt x="11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86"/>
            <p:cNvSpPr/>
            <p:nvPr/>
          </p:nvSpPr>
          <p:spPr>
            <a:xfrm>
              <a:off x="-56729150" y="4132250"/>
              <a:ext cx="204800" cy="157550"/>
            </a:xfrm>
            <a:custGeom>
              <a:avLst/>
              <a:gdLst/>
              <a:ahLst/>
              <a:cxnLst/>
              <a:rect l="l" t="t" r="r" b="b"/>
              <a:pathLst>
                <a:path w="8192" h="6302" extrusionOk="0">
                  <a:moveTo>
                    <a:pt x="2615" y="788"/>
                  </a:moveTo>
                  <a:cubicBezTo>
                    <a:pt x="2804" y="788"/>
                    <a:pt x="2962" y="946"/>
                    <a:pt x="2962" y="1135"/>
                  </a:cubicBezTo>
                  <a:cubicBezTo>
                    <a:pt x="2993" y="1324"/>
                    <a:pt x="2836" y="1481"/>
                    <a:pt x="2615" y="1481"/>
                  </a:cubicBezTo>
                  <a:cubicBezTo>
                    <a:pt x="2426" y="1481"/>
                    <a:pt x="2269" y="1324"/>
                    <a:pt x="2269" y="1135"/>
                  </a:cubicBezTo>
                  <a:cubicBezTo>
                    <a:pt x="2269" y="946"/>
                    <a:pt x="2426" y="788"/>
                    <a:pt x="2615" y="788"/>
                  </a:cubicBezTo>
                  <a:close/>
                  <a:moveTo>
                    <a:pt x="5608" y="788"/>
                  </a:moveTo>
                  <a:cubicBezTo>
                    <a:pt x="5797" y="788"/>
                    <a:pt x="5955" y="946"/>
                    <a:pt x="5955" y="1135"/>
                  </a:cubicBezTo>
                  <a:cubicBezTo>
                    <a:pt x="5986" y="1324"/>
                    <a:pt x="5797" y="1481"/>
                    <a:pt x="5608" y="1481"/>
                  </a:cubicBezTo>
                  <a:cubicBezTo>
                    <a:pt x="5419" y="1481"/>
                    <a:pt x="5262" y="1324"/>
                    <a:pt x="5262" y="1135"/>
                  </a:cubicBezTo>
                  <a:cubicBezTo>
                    <a:pt x="5262" y="946"/>
                    <a:pt x="5419" y="788"/>
                    <a:pt x="5608" y="788"/>
                  </a:cubicBezTo>
                  <a:close/>
                  <a:moveTo>
                    <a:pt x="725" y="1"/>
                  </a:moveTo>
                  <a:lnTo>
                    <a:pt x="0" y="536"/>
                  </a:lnTo>
                  <a:lnTo>
                    <a:pt x="0" y="2647"/>
                  </a:lnTo>
                  <a:cubicBezTo>
                    <a:pt x="0" y="4222"/>
                    <a:pt x="914" y="5577"/>
                    <a:pt x="2269" y="6301"/>
                  </a:cubicBezTo>
                  <a:lnTo>
                    <a:pt x="2269" y="3372"/>
                  </a:lnTo>
                  <a:cubicBezTo>
                    <a:pt x="2269" y="3214"/>
                    <a:pt x="2332" y="3120"/>
                    <a:pt x="2458" y="3056"/>
                  </a:cubicBezTo>
                  <a:cubicBezTo>
                    <a:pt x="2962" y="2804"/>
                    <a:pt x="3529" y="2678"/>
                    <a:pt x="4100" y="2678"/>
                  </a:cubicBezTo>
                  <a:cubicBezTo>
                    <a:pt x="4671" y="2678"/>
                    <a:pt x="5246" y="2804"/>
                    <a:pt x="5766" y="3056"/>
                  </a:cubicBezTo>
                  <a:cubicBezTo>
                    <a:pt x="5892" y="3151"/>
                    <a:pt x="5955" y="3277"/>
                    <a:pt x="5955" y="3372"/>
                  </a:cubicBezTo>
                  <a:lnTo>
                    <a:pt x="5955" y="6301"/>
                  </a:lnTo>
                  <a:cubicBezTo>
                    <a:pt x="7309" y="5640"/>
                    <a:pt x="8192" y="4254"/>
                    <a:pt x="8192" y="2647"/>
                  </a:cubicBezTo>
                  <a:lnTo>
                    <a:pt x="8192" y="536"/>
                  </a:lnTo>
                  <a:lnTo>
                    <a:pt x="73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0" name="Google Shape;8090;p86"/>
          <p:cNvGrpSpPr/>
          <p:nvPr/>
        </p:nvGrpSpPr>
        <p:grpSpPr>
          <a:xfrm>
            <a:off x="4840657" y="3215842"/>
            <a:ext cx="358999" cy="342991"/>
            <a:chOff x="-54812875" y="3596675"/>
            <a:chExt cx="319025" cy="304800"/>
          </a:xfrm>
        </p:grpSpPr>
        <p:sp>
          <p:nvSpPr>
            <p:cNvPr id="8091" name="Google Shape;8091;p86"/>
            <p:cNvSpPr/>
            <p:nvPr/>
          </p:nvSpPr>
          <p:spPr>
            <a:xfrm>
              <a:off x="-54812875" y="3607700"/>
              <a:ext cx="74850" cy="293775"/>
            </a:xfrm>
            <a:custGeom>
              <a:avLst/>
              <a:gdLst/>
              <a:ahLst/>
              <a:cxnLst/>
              <a:rect l="l" t="t" r="r" b="b"/>
              <a:pathLst>
                <a:path w="2994" h="11751" extrusionOk="0">
                  <a:moveTo>
                    <a:pt x="1482" y="0"/>
                  </a:moveTo>
                  <a:lnTo>
                    <a:pt x="1482" y="2710"/>
                  </a:lnTo>
                  <a:cubicBezTo>
                    <a:pt x="1482" y="3749"/>
                    <a:pt x="1261" y="4789"/>
                    <a:pt x="788" y="5734"/>
                  </a:cubicBezTo>
                  <a:cubicBezTo>
                    <a:pt x="284" y="6805"/>
                    <a:pt x="1" y="7971"/>
                    <a:pt x="1" y="9168"/>
                  </a:cubicBezTo>
                  <a:cubicBezTo>
                    <a:pt x="1" y="10050"/>
                    <a:pt x="505" y="10901"/>
                    <a:pt x="1261" y="11405"/>
                  </a:cubicBezTo>
                  <a:lnTo>
                    <a:pt x="1639" y="11689"/>
                  </a:lnTo>
                  <a:cubicBezTo>
                    <a:pt x="1707" y="11731"/>
                    <a:pt x="1781" y="11750"/>
                    <a:pt x="1854" y="11750"/>
                  </a:cubicBezTo>
                  <a:cubicBezTo>
                    <a:pt x="2052" y="11750"/>
                    <a:pt x="2238" y="11604"/>
                    <a:pt x="2238" y="11374"/>
                  </a:cubicBezTo>
                  <a:lnTo>
                    <a:pt x="2238" y="9326"/>
                  </a:lnTo>
                  <a:cubicBezTo>
                    <a:pt x="2238" y="8570"/>
                    <a:pt x="2364" y="7751"/>
                    <a:pt x="2584" y="7026"/>
                  </a:cubicBezTo>
                  <a:cubicBezTo>
                    <a:pt x="2836" y="6270"/>
                    <a:pt x="2994" y="5545"/>
                    <a:pt x="2994" y="4758"/>
                  </a:cubicBezTo>
                  <a:lnTo>
                    <a:pt x="2994" y="3718"/>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86"/>
            <p:cNvSpPr/>
            <p:nvPr/>
          </p:nvSpPr>
          <p:spPr>
            <a:xfrm>
              <a:off x="-54662425" y="3621875"/>
              <a:ext cx="18125" cy="61450"/>
            </a:xfrm>
            <a:custGeom>
              <a:avLst/>
              <a:gdLst/>
              <a:ahLst/>
              <a:cxnLst/>
              <a:rect l="l" t="t" r="r" b="b"/>
              <a:pathLst>
                <a:path w="725" h="2458" extrusionOk="0">
                  <a:moveTo>
                    <a:pt x="347" y="0"/>
                  </a:moveTo>
                  <a:cubicBezTo>
                    <a:pt x="158" y="315"/>
                    <a:pt x="0" y="757"/>
                    <a:pt x="0" y="1229"/>
                  </a:cubicBezTo>
                  <a:cubicBezTo>
                    <a:pt x="0" y="1702"/>
                    <a:pt x="189" y="2143"/>
                    <a:pt x="347" y="2458"/>
                  </a:cubicBezTo>
                  <a:cubicBezTo>
                    <a:pt x="504" y="2143"/>
                    <a:pt x="725" y="1702"/>
                    <a:pt x="725" y="1229"/>
                  </a:cubicBezTo>
                  <a:cubicBezTo>
                    <a:pt x="725" y="757"/>
                    <a:pt x="504" y="315"/>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86"/>
            <p:cNvSpPr/>
            <p:nvPr/>
          </p:nvSpPr>
          <p:spPr>
            <a:xfrm>
              <a:off x="-54737250" y="3652600"/>
              <a:ext cx="66175" cy="37825"/>
            </a:xfrm>
            <a:custGeom>
              <a:avLst/>
              <a:gdLst/>
              <a:ahLst/>
              <a:cxnLst/>
              <a:rect l="l" t="t" r="r" b="b"/>
              <a:pathLst>
                <a:path w="2647" h="1513" extrusionOk="0">
                  <a:moveTo>
                    <a:pt x="0" y="0"/>
                  </a:moveTo>
                  <a:lnTo>
                    <a:pt x="599" y="1512"/>
                  </a:lnTo>
                  <a:lnTo>
                    <a:pt x="2647" y="1512"/>
                  </a:lnTo>
                  <a:cubicBezTo>
                    <a:pt x="2458" y="1103"/>
                    <a:pt x="2206" y="599"/>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86"/>
            <p:cNvSpPr/>
            <p:nvPr/>
          </p:nvSpPr>
          <p:spPr>
            <a:xfrm>
              <a:off x="-54568700" y="3608475"/>
              <a:ext cx="74850" cy="293000"/>
            </a:xfrm>
            <a:custGeom>
              <a:avLst/>
              <a:gdLst/>
              <a:ahLst/>
              <a:cxnLst/>
              <a:rect l="l" t="t" r="r" b="b"/>
              <a:pathLst>
                <a:path w="2994" h="11720" extrusionOk="0">
                  <a:moveTo>
                    <a:pt x="1481" y="1"/>
                  </a:moveTo>
                  <a:lnTo>
                    <a:pt x="851" y="1576"/>
                  </a:lnTo>
                  <a:lnTo>
                    <a:pt x="0" y="3750"/>
                  </a:lnTo>
                  <a:lnTo>
                    <a:pt x="0" y="4727"/>
                  </a:lnTo>
                  <a:cubicBezTo>
                    <a:pt x="0" y="5514"/>
                    <a:pt x="158" y="6270"/>
                    <a:pt x="378" y="6995"/>
                  </a:cubicBezTo>
                  <a:cubicBezTo>
                    <a:pt x="630" y="7751"/>
                    <a:pt x="757" y="8539"/>
                    <a:pt x="757" y="9295"/>
                  </a:cubicBezTo>
                  <a:lnTo>
                    <a:pt x="757" y="11343"/>
                  </a:lnTo>
                  <a:cubicBezTo>
                    <a:pt x="757" y="11573"/>
                    <a:pt x="925" y="11719"/>
                    <a:pt x="1115" y="11719"/>
                  </a:cubicBezTo>
                  <a:cubicBezTo>
                    <a:pt x="1184" y="11719"/>
                    <a:pt x="1256" y="11700"/>
                    <a:pt x="1324" y="11658"/>
                  </a:cubicBezTo>
                  <a:lnTo>
                    <a:pt x="1733" y="11374"/>
                  </a:lnTo>
                  <a:cubicBezTo>
                    <a:pt x="2489" y="10870"/>
                    <a:pt x="2993" y="10051"/>
                    <a:pt x="2993" y="9137"/>
                  </a:cubicBezTo>
                  <a:cubicBezTo>
                    <a:pt x="2993" y="8003"/>
                    <a:pt x="2710" y="6774"/>
                    <a:pt x="2206" y="5735"/>
                  </a:cubicBezTo>
                  <a:cubicBezTo>
                    <a:pt x="1733" y="4790"/>
                    <a:pt x="1481" y="3781"/>
                    <a:pt x="1481" y="2710"/>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86"/>
            <p:cNvSpPr/>
            <p:nvPr/>
          </p:nvSpPr>
          <p:spPr>
            <a:xfrm>
              <a:off x="-54636450" y="3652600"/>
              <a:ext cx="66975" cy="37825"/>
            </a:xfrm>
            <a:custGeom>
              <a:avLst/>
              <a:gdLst/>
              <a:ahLst/>
              <a:cxnLst/>
              <a:rect l="l" t="t" r="r" b="b"/>
              <a:pathLst>
                <a:path w="2679" h="1513" extrusionOk="0">
                  <a:moveTo>
                    <a:pt x="411" y="0"/>
                  </a:moveTo>
                  <a:cubicBezTo>
                    <a:pt x="411" y="599"/>
                    <a:pt x="221" y="1103"/>
                    <a:pt x="1" y="1512"/>
                  </a:cubicBezTo>
                  <a:lnTo>
                    <a:pt x="2080" y="1512"/>
                  </a:lnTo>
                  <a:lnTo>
                    <a:pt x="267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86"/>
            <p:cNvSpPr/>
            <p:nvPr/>
          </p:nvSpPr>
          <p:spPr>
            <a:xfrm>
              <a:off x="-54760100" y="3596675"/>
              <a:ext cx="212675" cy="37025"/>
            </a:xfrm>
            <a:custGeom>
              <a:avLst/>
              <a:gdLst/>
              <a:ahLst/>
              <a:cxnLst/>
              <a:rect l="l" t="t" r="r" b="b"/>
              <a:pathLst>
                <a:path w="8507" h="1481" extrusionOk="0">
                  <a:moveTo>
                    <a:pt x="1" y="0"/>
                  </a:moveTo>
                  <a:lnTo>
                    <a:pt x="599" y="1481"/>
                  </a:lnTo>
                  <a:lnTo>
                    <a:pt x="3246" y="1481"/>
                  </a:lnTo>
                  <a:cubicBezTo>
                    <a:pt x="3466" y="693"/>
                    <a:pt x="3939" y="158"/>
                    <a:pt x="4002" y="95"/>
                  </a:cubicBezTo>
                  <a:cubicBezTo>
                    <a:pt x="4081" y="32"/>
                    <a:pt x="4183" y="0"/>
                    <a:pt x="4281" y="0"/>
                  </a:cubicBezTo>
                  <a:close/>
                  <a:moveTo>
                    <a:pt x="4281" y="0"/>
                  </a:moveTo>
                  <a:cubicBezTo>
                    <a:pt x="4380" y="0"/>
                    <a:pt x="4474" y="32"/>
                    <a:pt x="4537" y="95"/>
                  </a:cubicBezTo>
                  <a:cubicBezTo>
                    <a:pt x="4569" y="158"/>
                    <a:pt x="5041" y="693"/>
                    <a:pt x="5294" y="1481"/>
                  </a:cubicBezTo>
                  <a:lnTo>
                    <a:pt x="7940" y="1481"/>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86"/>
            <p:cNvSpPr/>
            <p:nvPr/>
          </p:nvSpPr>
          <p:spPr>
            <a:xfrm>
              <a:off x="-54738050" y="3708500"/>
              <a:ext cx="169375" cy="186700"/>
            </a:xfrm>
            <a:custGeom>
              <a:avLst/>
              <a:gdLst/>
              <a:ahLst/>
              <a:cxnLst/>
              <a:rect l="l" t="t" r="r" b="b"/>
              <a:pathLst>
                <a:path w="6775" h="7468" extrusionOk="0">
                  <a:moveTo>
                    <a:pt x="1891" y="1513"/>
                  </a:moveTo>
                  <a:cubicBezTo>
                    <a:pt x="2080" y="1513"/>
                    <a:pt x="2238" y="1671"/>
                    <a:pt x="2238" y="1860"/>
                  </a:cubicBezTo>
                  <a:cubicBezTo>
                    <a:pt x="2238" y="2049"/>
                    <a:pt x="2080" y="2206"/>
                    <a:pt x="1891" y="2206"/>
                  </a:cubicBezTo>
                  <a:cubicBezTo>
                    <a:pt x="1702" y="2206"/>
                    <a:pt x="1545" y="2112"/>
                    <a:pt x="1545" y="1860"/>
                  </a:cubicBezTo>
                  <a:cubicBezTo>
                    <a:pt x="1545" y="1671"/>
                    <a:pt x="1702" y="1513"/>
                    <a:pt x="1891" y="1513"/>
                  </a:cubicBezTo>
                  <a:close/>
                  <a:moveTo>
                    <a:pt x="4884" y="1545"/>
                  </a:moveTo>
                  <a:cubicBezTo>
                    <a:pt x="5073" y="1545"/>
                    <a:pt x="5231" y="1702"/>
                    <a:pt x="5231" y="1891"/>
                  </a:cubicBezTo>
                  <a:cubicBezTo>
                    <a:pt x="5231" y="2112"/>
                    <a:pt x="5073" y="2269"/>
                    <a:pt x="4884" y="2269"/>
                  </a:cubicBezTo>
                  <a:cubicBezTo>
                    <a:pt x="4695" y="2269"/>
                    <a:pt x="4538" y="2112"/>
                    <a:pt x="4538" y="1891"/>
                  </a:cubicBezTo>
                  <a:cubicBezTo>
                    <a:pt x="4538" y="1702"/>
                    <a:pt x="4695" y="1545"/>
                    <a:pt x="4884" y="1545"/>
                  </a:cubicBezTo>
                  <a:close/>
                  <a:moveTo>
                    <a:pt x="4404" y="4073"/>
                  </a:moveTo>
                  <a:cubicBezTo>
                    <a:pt x="4498" y="4073"/>
                    <a:pt x="4585" y="4112"/>
                    <a:pt x="4632" y="4191"/>
                  </a:cubicBezTo>
                  <a:cubicBezTo>
                    <a:pt x="4853" y="4286"/>
                    <a:pt x="4853" y="4538"/>
                    <a:pt x="4695" y="4695"/>
                  </a:cubicBezTo>
                  <a:cubicBezTo>
                    <a:pt x="4317" y="5042"/>
                    <a:pt x="3844" y="5231"/>
                    <a:pt x="3340" y="5231"/>
                  </a:cubicBezTo>
                  <a:cubicBezTo>
                    <a:pt x="2836" y="5231"/>
                    <a:pt x="2364" y="5042"/>
                    <a:pt x="2049" y="4695"/>
                  </a:cubicBezTo>
                  <a:cubicBezTo>
                    <a:pt x="1891" y="4538"/>
                    <a:pt x="1891" y="4286"/>
                    <a:pt x="2049" y="4191"/>
                  </a:cubicBezTo>
                  <a:cubicBezTo>
                    <a:pt x="2127" y="4112"/>
                    <a:pt x="2222" y="4073"/>
                    <a:pt x="2312" y="4073"/>
                  </a:cubicBezTo>
                  <a:cubicBezTo>
                    <a:pt x="2403" y="4073"/>
                    <a:pt x="2490" y="4112"/>
                    <a:pt x="2553" y="4191"/>
                  </a:cubicBezTo>
                  <a:cubicBezTo>
                    <a:pt x="2773" y="4412"/>
                    <a:pt x="3057" y="4522"/>
                    <a:pt x="3340" y="4522"/>
                  </a:cubicBezTo>
                  <a:cubicBezTo>
                    <a:pt x="3624" y="4522"/>
                    <a:pt x="3907" y="4412"/>
                    <a:pt x="4128" y="4191"/>
                  </a:cubicBezTo>
                  <a:cubicBezTo>
                    <a:pt x="4207" y="4112"/>
                    <a:pt x="4309" y="4073"/>
                    <a:pt x="4404" y="4073"/>
                  </a:cubicBezTo>
                  <a:close/>
                  <a:moveTo>
                    <a:pt x="757" y="1"/>
                  </a:moveTo>
                  <a:lnTo>
                    <a:pt x="757" y="694"/>
                  </a:lnTo>
                  <a:cubicBezTo>
                    <a:pt x="757" y="1513"/>
                    <a:pt x="631" y="2332"/>
                    <a:pt x="347" y="3088"/>
                  </a:cubicBezTo>
                  <a:cubicBezTo>
                    <a:pt x="1" y="4160"/>
                    <a:pt x="1" y="4947"/>
                    <a:pt x="1" y="5672"/>
                  </a:cubicBezTo>
                  <a:cubicBezTo>
                    <a:pt x="757" y="6743"/>
                    <a:pt x="2017" y="7468"/>
                    <a:pt x="3403" y="7468"/>
                  </a:cubicBezTo>
                  <a:cubicBezTo>
                    <a:pt x="4758" y="7468"/>
                    <a:pt x="6018" y="6774"/>
                    <a:pt x="6774" y="5672"/>
                  </a:cubicBezTo>
                  <a:cubicBezTo>
                    <a:pt x="6774" y="4947"/>
                    <a:pt x="6774" y="4160"/>
                    <a:pt x="6428" y="3088"/>
                  </a:cubicBezTo>
                  <a:cubicBezTo>
                    <a:pt x="6144" y="2332"/>
                    <a:pt x="6018" y="1513"/>
                    <a:pt x="6018" y="694"/>
                  </a:cubicBezTo>
                  <a:lnTo>
                    <a:pt x="60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098" name="Google Shape;8098;p86"/>
          <p:cNvSpPr/>
          <p:nvPr/>
        </p:nvSpPr>
        <p:spPr>
          <a:xfrm>
            <a:off x="5015548" y="3590113"/>
            <a:ext cx="8018" cy="900"/>
          </a:xfrm>
          <a:custGeom>
            <a:avLst/>
            <a:gdLst/>
            <a:ahLst/>
            <a:cxnLst/>
            <a:rect l="l" t="t" r="r" b="b"/>
            <a:pathLst>
              <a:path w="285" h="32" extrusionOk="0">
                <a:moveTo>
                  <a:pt x="1" y="0"/>
                </a:moveTo>
                <a:cubicBezTo>
                  <a:pt x="95" y="32"/>
                  <a:pt x="158" y="32"/>
                  <a:pt x="284" y="32"/>
                </a:cubicBezTo>
                <a:cubicBezTo>
                  <a:pt x="221" y="32"/>
                  <a:pt x="127"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86"/>
          <p:cNvSpPr/>
          <p:nvPr/>
        </p:nvSpPr>
        <p:spPr>
          <a:xfrm>
            <a:off x="5015998" y="3590985"/>
            <a:ext cx="7118" cy="928"/>
          </a:xfrm>
          <a:custGeom>
            <a:avLst/>
            <a:gdLst/>
            <a:ahLst/>
            <a:cxnLst/>
            <a:rect l="l" t="t" r="r" b="b"/>
            <a:pathLst>
              <a:path w="253" h="33" extrusionOk="0">
                <a:moveTo>
                  <a:pt x="253" y="1"/>
                </a:moveTo>
                <a:lnTo>
                  <a:pt x="253" y="1"/>
                </a:lnTo>
                <a:cubicBezTo>
                  <a:pt x="189" y="1"/>
                  <a:pt x="64" y="1"/>
                  <a:pt x="1" y="32"/>
                </a:cubicBezTo>
                <a:cubicBezTo>
                  <a:pt x="95" y="1"/>
                  <a:pt x="190" y="1"/>
                  <a:pt x="2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100" name="Google Shape;8100;p86"/>
          <p:cNvGrpSpPr/>
          <p:nvPr/>
        </p:nvGrpSpPr>
        <p:grpSpPr>
          <a:xfrm>
            <a:off x="4862826" y="3672326"/>
            <a:ext cx="314662" cy="358099"/>
            <a:chOff x="-54793175" y="3982600"/>
            <a:chExt cx="279625" cy="318225"/>
          </a:xfrm>
        </p:grpSpPr>
        <p:sp>
          <p:nvSpPr>
            <p:cNvPr id="8101" name="Google Shape;8101;p86"/>
            <p:cNvSpPr/>
            <p:nvPr/>
          </p:nvSpPr>
          <p:spPr>
            <a:xfrm>
              <a:off x="-54646675" y="3982600"/>
              <a:ext cx="113425" cy="111075"/>
            </a:xfrm>
            <a:custGeom>
              <a:avLst/>
              <a:gdLst/>
              <a:ahLst/>
              <a:cxnLst/>
              <a:rect l="l" t="t" r="r" b="b"/>
              <a:pathLst>
                <a:path w="4537" h="4443" extrusionOk="0">
                  <a:moveTo>
                    <a:pt x="0" y="1"/>
                  </a:moveTo>
                  <a:cubicBezTo>
                    <a:pt x="1261" y="221"/>
                    <a:pt x="2237" y="2080"/>
                    <a:pt x="2332" y="4443"/>
                  </a:cubicBezTo>
                  <a:lnTo>
                    <a:pt x="4128" y="4443"/>
                  </a:lnTo>
                  <a:cubicBezTo>
                    <a:pt x="4380" y="4443"/>
                    <a:pt x="4537" y="4254"/>
                    <a:pt x="4506" y="4002"/>
                  </a:cubicBezTo>
                  <a:cubicBezTo>
                    <a:pt x="4128" y="1859"/>
                    <a:pt x="2300"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86"/>
            <p:cNvSpPr/>
            <p:nvPr/>
          </p:nvSpPr>
          <p:spPr>
            <a:xfrm>
              <a:off x="-54644325" y="4003075"/>
              <a:ext cx="36250" cy="90600"/>
            </a:xfrm>
            <a:custGeom>
              <a:avLst/>
              <a:gdLst/>
              <a:ahLst/>
              <a:cxnLst/>
              <a:rect l="l" t="t" r="r" b="b"/>
              <a:pathLst>
                <a:path w="1450" h="3624" extrusionOk="0">
                  <a:moveTo>
                    <a:pt x="1" y="1"/>
                  </a:moveTo>
                  <a:lnTo>
                    <a:pt x="1" y="3624"/>
                  </a:lnTo>
                  <a:lnTo>
                    <a:pt x="1450" y="3624"/>
                  </a:lnTo>
                  <a:cubicBezTo>
                    <a:pt x="1419" y="1765"/>
                    <a:pt x="726" y="37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86"/>
            <p:cNvSpPr/>
            <p:nvPr/>
          </p:nvSpPr>
          <p:spPr>
            <a:xfrm>
              <a:off x="-54773475" y="3983400"/>
              <a:ext cx="113425" cy="111075"/>
            </a:xfrm>
            <a:custGeom>
              <a:avLst/>
              <a:gdLst/>
              <a:ahLst/>
              <a:cxnLst/>
              <a:rect l="l" t="t" r="r" b="b"/>
              <a:pathLst>
                <a:path w="4537" h="4443" extrusionOk="0">
                  <a:moveTo>
                    <a:pt x="4537" y="0"/>
                  </a:moveTo>
                  <a:lnTo>
                    <a:pt x="4537" y="0"/>
                  </a:lnTo>
                  <a:cubicBezTo>
                    <a:pt x="2237" y="126"/>
                    <a:pt x="378" y="1827"/>
                    <a:pt x="32" y="4033"/>
                  </a:cubicBezTo>
                  <a:cubicBezTo>
                    <a:pt x="0" y="4253"/>
                    <a:pt x="189" y="4442"/>
                    <a:pt x="378" y="4442"/>
                  </a:cubicBezTo>
                  <a:lnTo>
                    <a:pt x="2205" y="4442"/>
                  </a:lnTo>
                  <a:cubicBezTo>
                    <a:pt x="2268" y="2079"/>
                    <a:pt x="3277" y="252"/>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86"/>
            <p:cNvSpPr/>
            <p:nvPr/>
          </p:nvSpPr>
          <p:spPr>
            <a:xfrm>
              <a:off x="-54699450" y="4003075"/>
              <a:ext cx="36250" cy="90600"/>
            </a:xfrm>
            <a:custGeom>
              <a:avLst/>
              <a:gdLst/>
              <a:ahLst/>
              <a:cxnLst/>
              <a:rect l="l" t="t" r="r" b="b"/>
              <a:pathLst>
                <a:path w="1450" h="3624" extrusionOk="0">
                  <a:moveTo>
                    <a:pt x="1450" y="1"/>
                  </a:moveTo>
                  <a:cubicBezTo>
                    <a:pt x="725" y="379"/>
                    <a:pt x="64" y="1765"/>
                    <a:pt x="1" y="3624"/>
                  </a:cubicBezTo>
                  <a:lnTo>
                    <a:pt x="1450" y="3624"/>
                  </a:lnTo>
                  <a:lnTo>
                    <a:pt x="145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86"/>
            <p:cNvSpPr/>
            <p:nvPr/>
          </p:nvSpPr>
          <p:spPr>
            <a:xfrm>
              <a:off x="-54756150" y="4112550"/>
              <a:ext cx="204800" cy="188275"/>
            </a:xfrm>
            <a:custGeom>
              <a:avLst/>
              <a:gdLst/>
              <a:ahLst/>
              <a:cxnLst/>
              <a:rect l="l" t="t" r="r" b="b"/>
              <a:pathLst>
                <a:path w="8192" h="7531" extrusionOk="0">
                  <a:moveTo>
                    <a:pt x="2615" y="1545"/>
                  </a:moveTo>
                  <a:cubicBezTo>
                    <a:pt x="2804" y="1545"/>
                    <a:pt x="2962" y="1671"/>
                    <a:pt x="2962" y="1891"/>
                  </a:cubicBezTo>
                  <a:cubicBezTo>
                    <a:pt x="2962" y="2080"/>
                    <a:pt x="2804" y="2238"/>
                    <a:pt x="2615" y="2238"/>
                  </a:cubicBezTo>
                  <a:cubicBezTo>
                    <a:pt x="2426" y="2238"/>
                    <a:pt x="2269" y="2080"/>
                    <a:pt x="2269" y="1891"/>
                  </a:cubicBezTo>
                  <a:cubicBezTo>
                    <a:pt x="2269" y="1702"/>
                    <a:pt x="2426" y="1545"/>
                    <a:pt x="2615" y="1545"/>
                  </a:cubicBezTo>
                  <a:close/>
                  <a:moveTo>
                    <a:pt x="5608" y="1545"/>
                  </a:moveTo>
                  <a:cubicBezTo>
                    <a:pt x="5797" y="1545"/>
                    <a:pt x="5955" y="1671"/>
                    <a:pt x="5955" y="1891"/>
                  </a:cubicBezTo>
                  <a:cubicBezTo>
                    <a:pt x="5955" y="2080"/>
                    <a:pt x="5797" y="2238"/>
                    <a:pt x="5608" y="2238"/>
                  </a:cubicBezTo>
                  <a:cubicBezTo>
                    <a:pt x="5419" y="2238"/>
                    <a:pt x="5262" y="2080"/>
                    <a:pt x="5262" y="1891"/>
                  </a:cubicBezTo>
                  <a:cubicBezTo>
                    <a:pt x="5199" y="1702"/>
                    <a:pt x="5419" y="1545"/>
                    <a:pt x="5608" y="1545"/>
                  </a:cubicBezTo>
                  <a:close/>
                  <a:moveTo>
                    <a:pt x="5163" y="4104"/>
                  </a:moveTo>
                  <a:cubicBezTo>
                    <a:pt x="5262" y="4104"/>
                    <a:pt x="5356" y="4144"/>
                    <a:pt x="5419" y="4223"/>
                  </a:cubicBezTo>
                  <a:cubicBezTo>
                    <a:pt x="5577" y="4380"/>
                    <a:pt x="5577" y="4601"/>
                    <a:pt x="5419" y="4727"/>
                  </a:cubicBezTo>
                  <a:cubicBezTo>
                    <a:pt x="5073" y="5073"/>
                    <a:pt x="4568" y="5262"/>
                    <a:pt x="4064" y="5262"/>
                  </a:cubicBezTo>
                  <a:cubicBezTo>
                    <a:pt x="3560" y="5262"/>
                    <a:pt x="3088" y="5073"/>
                    <a:pt x="2773" y="4727"/>
                  </a:cubicBezTo>
                  <a:cubicBezTo>
                    <a:pt x="2615" y="4569"/>
                    <a:pt x="2615" y="4317"/>
                    <a:pt x="2773" y="4223"/>
                  </a:cubicBezTo>
                  <a:cubicBezTo>
                    <a:pt x="2851" y="4144"/>
                    <a:pt x="2946" y="4104"/>
                    <a:pt x="3040" y="4104"/>
                  </a:cubicBezTo>
                  <a:cubicBezTo>
                    <a:pt x="3135" y="4104"/>
                    <a:pt x="3229" y="4144"/>
                    <a:pt x="3308" y="4223"/>
                  </a:cubicBezTo>
                  <a:cubicBezTo>
                    <a:pt x="3529" y="4427"/>
                    <a:pt x="3820" y="4530"/>
                    <a:pt x="4108" y="4530"/>
                  </a:cubicBezTo>
                  <a:cubicBezTo>
                    <a:pt x="4395" y="4530"/>
                    <a:pt x="4679" y="4427"/>
                    <a:pt x="4883" y="4223"/>
                  </a:cubicBezTo>
                  <a:cubicBezTo>
                    <a:pt x="4962" y="4144"/>
                    <a:pt x="5065" y="4104"/>
                    <a:pt x="5163" y="4104"/>
                  </a:cubicBezTo>
                  <a:close/>
                  <a:moveTo>
                    <a:pt x="0" y="1"/>
                  </a:moveTo>
                  <a:lnTo>
                    <a:pt x="0" y="3435"/>
                  </a:lnTo>
                  <a:cubicBezTo>
                    <a:pt x="0" y="5672"/>
                    <a:pt x="1859" y="7531"/>
                    <a:pt x="4096" y="7531"/>
                  </a:cubicBezTo>
                  <a:cubicBezTo>
                    <a:pt x="6364" y="7531"/>
                    <a:pt x="8191" y="5672"/>
                    <a:pt x="8191" y="3435"/>
                  </a:cubicBezTo>
                  <a:lnTo>
                    <a:pt x="8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86"/>
            <p:cNvSpPr/>
            <p:nvPr/>
          </p:nvSpPr>
          <p:spPr>
            <a:xfrm>
              <a:off x="-54532475" y="4136975"/>
              <a:ext cx="18925" cy="63825"/>
            </a:xfrm>
            <a:custGeom>
              <a:avLst/>
              <a:gdLst/>
              <a:ahLst/>
              <a:cxnLst/>
              <a:rect l="l" t="t" r="r" b="b"/>
              <a:pathLst>
                <a:path w="757" h="2553" extrusionOk="0">
                  <a:moveTo>
                    <a:pt x="1" y="1"/>
                  </a:moveTo>
                  <a:lnTo>
                    <a:pt x="1" y="2552"/>
                  </a:lnTo>
                  <a:cubicBezTo>
                    <a:pt x="442" y="2300"/>
                    <a:pt x="757" y="1828"/>
                    <a:pt x="757" y="1261"/>
                  </a:cubicBezTo>
                  <a:cubicBezTo>
                    <a:pt x="757" y="757"/>
                    <a:pt x="442" y="284"/>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86"/>
            <p:cNvSpPr/>
            <p:nvPr/>
          </p:nvSpPr>
          <p:spPr>
            <a:xfrm>
              <a:off x="-54793175" y="4136975"/>
              <a:ext cx="18925" cy="65400"/>
            </a:xfrm>
            <a:custGeom>
              <a:avLst/>
              <a:gdLst/>
              <a:ahLst/>
              <a:cxnLst/>
              <a:rect l="l" t="t" r="r" b="b"/>
              <a:pathLst>
                <a:path w="757" h="2616" extrusionOk="0">
                  <a:moveTo>
                    <a:pt x="757" y="1"/>
                  </a:moveTo>
                  <a:cubicBezTo>
                    <a:pt x="316" y="284"/>
                    <a:pt x="0" y="757"/>
                    <a:pt x="0" y="1292"/>
                  </a:cubicBezTo>
                  <a:cubicBezTo>
                    <a:pt x="0" y="1859"/>
                    <a:pt x="316" y="2332"/>
                    <a:pt x="757" y="2615"/>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08" name="Google Shape;8108;p86"/>
          <p:cNvGrpSpPr/>
          <p:nvPr/>
        </p:nvGrpSpPr>
        <p:grpSpPr>
          <a:xfrm>
            <a:off x="7074284" y="2731562"/>
            <a:ext cx="314662" cy="358099"/>
            <a:chOff x="-52832000" y="3192625"/>
            <a:chExt cx="279625" cy="318225"/>
          </a:xfrm>
        </p:grpSpPr>
        <p:sp>
          <p:nvSpPr>
            <p:cNvPr id="8109" name="Google Shape;8109;p86"/>
            <p:cNvSpPr/>
            <p:nvPr/>
          </p:nvSpPr>
          <p:spPr>
            <a:xfrm>
              <a:off x="-52574450" y="3306025"/>
              <a:ext cx="22075" cy="110300"/>
            </a:xfrm>
            <a:custGeom>
              <a:avLst/>
              <a:gdLst/>
              <a:ahLst/>
              <a:cxnLst/>
              <a:rect l="l" t="t" r="r" b="b"/>
              <a:pathLst>
                <a:path w="883" h="4412" extrusionOk="0">
                  <a:moveTo>
                    <a:pt x="1" y="1"/>
                  </a:moveTo>
                  <a:lnTo>
                    <a:pt x="1" y="1"/>
                  </a:lnTo>
                  <a:cubicBezTo>
                    <a:pt x="95" y="348"/>
                    <a:pt x="127" y="726"/>
                    <a:pt x="127" y="1104"/>
                  </a:cubicBezTo>
                  <a:lnTo>
                    <a:pt x="127" y="3939"/>
                  </a:lnTo>
                  <a:cubicBezTo>
                    <a:pt x="127" y="4097"/>
                    <a:pt x="127" y="4254"/>
                    <a:pt x="95" y="4412"/>
                  </a:cubicBezTo>
                  <a:cubicBezTo>
                    <a:pt x="537" y="4254"/>
                    <a:pt x="883" y="3876"/>
                    <a:pt x="883" y="3341"/>
                  </a:cubicBezTo>
                  <a:lnTo>
                    <a:pt x="883" y="1104"/>
                  </a:lnTo>
                  <a:cubicBezTo>
                    <a:pt x="883" y="600"/>
                    <a:pt x="537"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86"/>
            <p:cNvSpPr/>
            <p:nvPr/>
          </p:nvSpPr>
          <p:spPr>
            <a:xfrm>
              <a:off x="-52826475" y="3192625"/>
              <a:ext cx="267800" cy="100050"/>
            </a:xfrm>
            <a:custGeom>
              <a:avLst/>
              <a:gdLst/>
              <a:ahLst/>
              <a:cxnLst/>
              <a:rect l="l" t="t" r="r" b="b"/>
              <a:pathLst>
                <a:path w="10712" h="4002" extrusionOk="0">
                  <a:moveTo>
                    <a:pt x="5356" y="0"/>
                  </a:moveTo>
                  <a:cubicBezTo>
                    <a:pt x="2836" y="0"/>
                    <a:pt x="725" y="1670"/>
                    <a:pt x="0" y="4001"/>
                  </a:cubicBezTo>
                  <a:cubicBezTo>
                    <a:pt x="284" y="3844"/>
                    <a:pt x="567" y="3749"/>
                    <a:pt x="882" y="3749"/>
                  </a:cubicBezTo>
                  <a:cubicBezTo>
                    <a:pt x="1639" y="2017"/>
                    <a:pt x="3371" y="756"/>
                    <a:pt x="5356" y="756"/>
                  </a:cubicBezTo>
                  <a:cubicBezTo>
                    <a:pt x="7373" y="756"/>
                    <a:pt x="9105" y="1985"/>
                    <a:pt x="9861" y="3749"/>
                  </a:cubicBezTo>
                  <a:cubicBezTo>
                    <a:pt x="10176" y="3749"/>
                    <a:pt x="10492" y="3844"/>
                    <a:pt x="10712" y="4001"/>
                  </a:cubicBezTo>
                  <a:cubicBezTo>
                    <a:pt x="10019" y="1702"/>
                    <a:pt x="7877"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86"/>
            <p:cNvSpPr/>
            <p:nvPr/>
          </p:nvSpPr>
          <p:spPr>
            <a:xfrm>
              <a:off x="-52794975" y="3361175"/>
              <a:ext cx="204800" cy="149675"/>
            </a:xfrm>
            <a:custGeom>
              <a:avLst/>
              <a:gdLst/>
              <a:ahLst/>
              <a:cxnLst/>
              <a:rect l="l" t="t" r="r" b="b"/>
              <a:pathLst>
                <a:path w="8192" h="5987" extrusionOk="0">
                  <a:moveTo>
                    <a:pt x="5132" y="2560"/>
                  </a:moveTo>
                  <a:cubicBezTo>
                    <a:pt x="5230" y="2560"/>
                    <a:pt x="5325" y="2599"/>
                    <a:pt x="5388" y="2678"/>
                  </a:cubicBezTo>
                  <a:cubicBezTo>
                    <a:pt x="5577" y="2836"/>
                    <a:pt x="5577" y="3088"/>
                    <a:pt x="5419" y="3182"/>
                  </a:cubicBezTo>
                  <a:cubicBezTo>
                    <a:pt x="5073" y="3560"/>
                    <a:pt x="4569" y="3749"/>
                    <a:pt x="4096" y="3749"/>
                  </a:cubicBezTo>
                  <a:cubicBezTo>
                    <a:pt x="3592" y="3749"/>
                    <a:pt x="3120" y="3560"/>
                    <a:pt x="2773" y="3182"/>
                  </a:cubicBezTo>
                  <a:cubicBezTo>
                    <a:pt x="2615" y="3025"/>
                    <a:pt x="2615" y="2804"/>
                    <a:pt x="2773" y="2678"/>
                  </a:cubicBezTo>
                  <a:cubicBezTo>
                    <a:pt x="2852" y="2599"/>
                    <a:pt x="2946" y="2560"/>
                    <a:pt x="3037" y="2560"/>
                  </a:cubicBezTo>
                  <a:cubicBezTo>
                    <a:pt x="3127" y="2560"/>
                    <a:pt x="3214" y="2599"/>
                    <a:pt x="3277" y="2678"/>
                  </a:cubicBezTo>
                  <a:cubicBezTo>
                    <a:pt x="3498" y="2899"/>
                    <a:pt x="3781" y="3009"/>
                    <a:pt x="4065" y="3009"/>
                  </a:cubicBezTo>
                  <a:cubicBezTo>
                    <a:pt x="4348" y="3009"/>
                    <a:pt x="4632" y="2899"/>
                    <a:pt x="4852" y="2678"/>
                  </a:cubicBezTo>
                  <a:cubicBezTo>
                    <a:pt x="4931" y="2599"/>
                    <a:pt x="5033" y="2560"/>
                    <a:pt x="5132" y="2560"/>
                  </a:cubicBezTo>
                  <a:close/>
                  <a:moveTo>
                    <a:pt x="1" y="0"/>
                  </a:moveTo>
                  <a:lnTo>
                    <a:pt x="1" y="1859"/>
                  </a:lnTo>
                  <a:cubicBezTo>
                    <a:pt x="1" y="2993"/>
                    <a:pt x="473" y="4127"/>
                    <a:pt x="1355" y="4915"/>
                  </a:cubicBezTo>
                  <a:cubicBezTo>
                    <a:pt x="2111" y="5640"/>
                    <a:pt x="3088" y="5986"/>
                    <a:pt x="4096" y="5986"/>
                  </a:cubicBezTo>
                  <a:lnTo>
                    <a:pt x="4506" y="5986"/>
                  </a:lnTo>
                  <a:cubicBezTo>
                    <a:pt x="6585" y="5797"/>
                    <a:pt x="8192" y="3907"/>
                    <a:pt x="8192" y="1733"/>
                  </a:cubicBezTo>
                  <a:lnTo>
                    <a:pt x="8192" y="32"/>
                  </a:lnTo>
                  <a:cubicBezTo>
                    <a:pt x="8192" y="1261"/>
                    <a:pt x="7215" y="2237"/>
                    <a:pt x="5955" y="2237"/>
                  </a:cubicBezTo>
                  <a:cubicBezTo>
                    <a:pt x="5167" y="2237"/>
                    <a:pt x="4506" y="1859"/>
                    <a:pt x="4096" y="1229"/>
                  </a:cubicBezTo>
                  <a:cubicBezTo>
                    <a:pt x="3718" y="1796"/>
                    <a:pt x="2994" y="2237"/>
                    <a:pt x="2269" y="2237"/>
                  </a:cubicBezTo>
                  <a:cubicBezTo>
                    <a:pt x="1040" y="2237"/>
                    <a:pt x="1" y="126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86"/>
            <p:cNvSpPr/>
            <p:nvPr/>
          </p:nvSpPr>
          <p:spPr>
            <a:xfrm>
              <a:off x="-52791025" y="3231225"/>
              <a:ext cx="137850" cy="74825"/>
            </a:xfrm>
            <a:custGeom>
              <a:avLst/>
              <a:gdLst/>
              <a:ahLst/>
              <a:cxnLst/>
              <a:rect l="l" t="t" r="r" b="b"/>
              <a:pathLst>
                <a:path w="5514" h="2993" extrusionOk="0">
                  <a:moveTo>
                    <a:pt x="3938" y="0"/>
                  </a:moveTo>
                  <a:cubicBezTo>
                    <a:pt x="2048" y="0"/>
                    <a:pt x="473" y="1260"/>
                    <a:pt x="0" y="2993"/>
                  </a:cubicBezTo>
                  <a:lnTo>
                    <a:pt x="1701" y="2993"/>
                  </a:lnTo>
                  <a:cubicBezTo>
                    <a:pt x="3434" y="2993"/>
                    <a:pt x="4946" y="1890"/>
                    <a:pt x="5513" y="315"/>
                  </a:cubicBezTo>
                  <a:cubicBezTo>
                    <a:pt x="5041" y="126"/>
                    <a:pt x="4505" y="0"/>
                    <a:pt x="393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86"/>
            <p:cNvSpPr/>
            <p:nvPr/>
          </p:nvSpPr>
          <p:spPr>
            <a:xfrm>
              <a:off x="-52683125" y="3361950"/>
              <a:ext cx="74825" cy="37850"/>
            </a:xfrm>
            <a:custGeom>
              <a:avLst/>
              <a:gdLst/>
              <a:ahLst/>
              <a:cxnLst/>
              <a:rect l="l" t="t" r="r" b="b"/>
              <a:pathLst>
                <a:path w="2993" h="1514" extrusionOk="0">
                  <a:moveTo>
                    <a:pt x="0" y="1"/>
                  </a:moveTo>
                  <a:cubicBezTo>
                    <a:pt x="0" y="851"/>
                    <a:pt x="662" y="1513"/>
                    <a:pt x="1481" y="1513"/>
                  </a:cubicBezTo>
                  <a:cubicBezTo>
                    <a:pt x="2300"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86"/>
            <p:cNvSpPr/>
            <p:nvPr/>
          </p:nvSpPr>
          <p:spPr>
            <a:xfrm>
              <a:off x="-52794975" y="3247750"/>
              <a:ext cx="204800" cy="104000"/>
            </a:xfrm>
            <a:custGeom>
              <a:avLst/>
              <a:gdLst/>
              <a:ahLst/>
              <a:cxnLst/>
              <a:rect l="l" t="t" r="r" b="b"/>
              <a:pathLst>
                <a:path w="8192" h="4160" extrusionOk="0">
                  <a:moveTo>
                    <a:pt x="6365" y="1"/>
                  </a:moveTo>
                  <a:cubicBezTo>
                    <a:pt x="5640" y="1828"/>
                    <a:pt x="3876" y="3025"/>
                    <a:pt x="1859" y="3025"/>
                  </a:cubicBezTo>
                  <a:lnTo>
                    <a:pt x="1" y="3025"/>
                  </a:lnTo>
                  <a:lnTo>
                    <a:pt x="1" y="3403"/>
                  </a:lnTo>
                  <a:lnTo>
                    <a:pt x="1" y="4159"/>
                  </a:lnTo>
                  <a:cubicBezTo>
                    <a:pt x="1" y="3939"/>
                    <a:pt x="158" y="3781"/>
                    <a:pt x="379" y="3781"/>
                  </a:cubicBezTo>
                  <a:lnTo>
                    <a:pt x="7814" y="3781"/>
                  </a:lnTo>
                  <a:cubicBezTo>
                    <a:pt x="8003" y="3781"/>
                    <a:pt x="8160" y="3939"/>
                    <a:pt x="8160" y="4159"/>
                  </a:cubicBezTo>
                  <a:lnTo>
                    <a:pt x="8160" y="3403"/>
                  </a:lnTo>
                  <a:cubicBezTo>
                    <a:pt x="8192" y="2017"/>
                    <a:pt x="7467" y="757"/>
                    <a:pt x="63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86"/>
            <p:cNvSpPr/>
            <p:nvPr/>
          </p:nvSpPr>
          <p:spPr>
            <a:xfrm>
              <a:off x="-52776850" y="3361950"/>
              <a:ext cx="74825" cy="37850"/>
            </a:xfrm>
            <a:custGeom>
              <a:avLst/>
              <a:gdLst/>
              <a:ahLst/>
              <a:cxnLst/>
              <a:rect l="l" t="t" r="r" b="b"/>
              <a:pathLst>
                <a:path w="2993" h="1514" extrusionOk="0">
                  <a:moveTo>
                    <a:pt x="0" y="1"/>
                  </a:moveTo>
                  <a:cubicBezTo>
                    <a:pt x="0" y="851"/>
                    <a:pt x="662" y="1513"/>
                    <a:pt x="1481" y="1513"/>
                  </a:cubicBezTo>
                  <a:cubicBezTo>
                    <a:pt x="2332" y="1513"/>
                    <a:pt x="2993" y="820"/>
                    <a:pt x="29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86"/>
            <p:cNvSpPr/>
            <p:nvPr/>
          </p:nvSpPr>
          <p:spPr>
            <a:xfrm>
              <a:off x="-52832000" y="3306025"/>
              <a:ext cx="21300" cy="110300"/>
            </a:xfrm>
            <a:custGeom>
              <a:avLst/>
              <a:gdLst/>
              <a:ahLst/>
              <a:cxnLst/>
              <a:rect l="l" t="t" r="r" b="b"/>
              <a:pathLst>
                <a:path w="852" h="4412" extrusionOk="0">
                  <a:moveTo>
                    <a:pt x="851" y="1"/>
                  </a:moveTo>
                  <a:cubicBezTo>
                    <a:pt x="347" y="127"/>
                    <a:pt x="1" y="568"/>
                    <a:pt x="1" y="1104"/>
                  </a:cubicBezTo>
                  <a:lnTo>
                    <a:pt x="1" y="3341"/>
                  </a:lnTo>
                  <a:cubicBezTo>
                    <a:pt x="1" y="3813"/>
                    <a:pt x="316" y="4254"/>
                    <a:pt x="757" y="4412"/>
                  </a:cubicBezTo>
                  <a:lnTo>
                    <a:pt x="757" y="4097"/>
                  </a:lnTo>
                  <a:lnTo>
                    <a:pt x="757" y="3341"/>
                  </a:lnTo>
                  <a:lnTo>
                    <a:pt x="757" y="1104"/>
                  </a:lnTo>
                  <a:cubicBezTo>
                    <a:pt x="757" y="726"/>
                    <a:pt x="788" y="348"/>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17" name="Google Shape;8117;p86"/>
          <p:cNvGrpSpPr/>
          <p:nvPr/>
        </p:nvGrpSpPr>
        <p:grpSpPr>
          <a:xfrm>
            <a:off x="5760817" y="2272929"/>
            <a:ext cx="323524" cy="358774"/>
            <a:chOff x="-57162350" y="3982000"/>
            <a:chExt cx="287500" cy="318825"/>
          </a:xfrm>
        </p:grpSpPr>
        <p:sp>
          <p:nvSpPr>
            <p:cNvPr id="8118" name="Google Shape;8118;p86"/>
            <p:cNvSpPr/>
            <p:nvPr/>
          </p:nvSpPr>
          <p:spPr>
            <a:xfrm>
              <a:off x="-56989850" y="4151150"/>
              <a:ext cx="55150" cy="55150"/>
            </a:xfrm>
            <a:custGeom>
              <a:avLst/>
              <a:gdLst/>
              <a:ahLst/>
              <a:cxnLst/>
              <a:rect l="l" t="t" r="r" b="b"/>
              <a:pathLst>
                <a:path w="2206" h="2206" extrusionOk="0">
                  <a:moveTo>
                    <a:pt x="1103" y="1"/>
                  </a:moveTo>
                  <a:cubicBezTo>
                    <a:pt x="504" y="1"/>
                    <a:pt x="0" y="473"/>
                    <a:pt x="0" y="1103"/>
                  </a:cubicBezTo>
                  <a:cubicBezTo>
                    <a:pt x="0" y="1702"/>
                    <a:pt x="504" y="2206"/>
                    <a:pt x="1103" y="2206"/>
                  </a:cubicBezTo>
                  <a:cubicBezTo>
                    <a:pt x="1733" y="2206"/>
                    <a:pt x="2205" y="1702"/>
                    <a:pt x="2205" y="1103"/>
                  </a:cubicBezTo>
                  <a:cubicBezTo>
                    <a:pt x="2205" y="473"/>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86"/>
            <p:cNvSpPr/>
            <p:nvPr/>
          </p:nvSpPr>
          <p:spPr>
            <a:xfrm>
              <a:off x="-57162350" y="3982000"/>
              <a:ext cx="287500" cy="161300"/>
            </a:xfrm>
            <a:custGeom>
              <a:avLst/>
              <a:gdLst/>
              <a:ahLst/>
              <a:cxnLst/>
              <a:rect l="l" t="t" r="r" b="b"/>
              <a:pathLst>
                <a:path w="11500" h="6452" extrusionOk="0">
                  <a:moveTo>
                    <a:pt x="5778" y="1"/>
                  </a:moveTo>
                  <a:cubicBezTo>
                    <a:pt x="5286" y="1"/>
                    <a:pt x="4789" y="166"/>
                    <a:pt x="4380" y="497"/>
                  </a:cubicBezTo>
                  <a:cubicBezTo>
                    <a:pt x="4263" y="479"/>
                    <a:pt x="4146" y="470"/>
                    <a:pt x="4031" y="470"/>
                  </a:cubicBezTo>
                  <a:cubicBezTo>
                    <a:pt x="3147" y="470"/>
                    <a:pt x="2323" y="992"/>
                    <a:pt x="2017" y="1883"/>
                  </a:cubicBezTo>
                  <a:cubicBezTo>
                    <a:pt x="1072" y="2230"/>
                    <a:pt x="473" y="3238"/>
                    <a:pt x="631" y="4246"/>
                  </a:cubicBezTo>
                  <a:cubicBezTo>
                    <a:pt x="127" y="4876"/>
                    <a:pt x="1" y="5695"/>
                    <a:pt x="316" y="6452"/>
                  </a:cubicBezTo>
                  <a:cubicBezTo>
                    <a:pt x="536" y="6294"/>
                    <a:pt x="757" y="6168"/>
                    <a:pt x="1040" y="6074"/>
                  </a:cubicBezTo>
                  <a:cubicBezTo>
                    <a:pt x="1355" y="4498"/>
                    <a:pt x="2458" y="3175"/>
                    <a:pt x="4002" y="2577"/>
                  </a:cubicBezTo>
                  <a:cubicBezTo>
                    <a:pt x="4096" y="2545"/>
                    <a:pt x="4096" y="2545"/>
                    <a:pt x="4191" y="2513"/>
                  </a:cubicBezTo>
                  <a:cubicBezTo>
                    <a:pt x="4224" y="2504"/>
                    <a:pt x="4257" y="2499"/>
                    <a:pt x="4290" y="2499"/>
                  </a:cubicBezTo>
                  <a:cubicBezTo>
                    <a:pt x="4474" y="2499"/>
                    <a:pt x="4637" y="2641"/>
                    <a:pt x="4663" y="2829"/>
                  </a:cubicBezTo>
                  <a:cubicBezTo>
                    <a:pt x="4789" y="4593"/>
                    <a:pt x="6239" y="5979"/>
                    <a:pt x="8003" y="5979"/>
                  </a:cubicBezTo>
                  <a:lnTo>
                    <a:pt x="9862" y="5979"/>
                  </a:lnTo>
                  <a:cubicBezTo>
                    <a:pt x="10366" y="5979"/>
                    <a:pt x="10807" y="6137"/>
                    <a:pt x="11185" y="6389"/>
                  </a:cubicBezTo>
                  <a:cubicBezTo>
                    <a:pt x="11500" y="5695"/>
                    <a:pt x="11405" y="4876"/>
                    <a:pt x="10870" y="4246"/>
                  </a:cubicBezTo>
                  <a:cubicBezTo>
                    <a:pt x="11027" y="3207"/>
                    <a:pt x="10492" y="2230"/>
                    <a:pt x="9515" y="1883"/>
                  </a:cubicBezTo>
                  <a:cubicBezTo>
                    <a:pt x="9178" y="1040"/>
                    <a:pt x="8363" y="472"/>
                    <a:pt x="7475" y="472"/>
                  </a:cubicBezTo>
                  <a:cubicBezTo>
                    <a:pt x="7368" y="472"/>
                    <a:pt x="7260" y="480"/>
                    <a:pt x="7152" y="497"/>
                  </a:cubicBezTo>
                  <a:cubicBezTo>
                    <a:pt x="6758" y="166"/>
                    <a:pt x="6270" y="1"/>
                    <a:pt x="57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86"/>
            <p:cNvSpPr/>
            <p:nvPr/>
          </p:nvSpPr>
          <p:spPr>
            <a:xfrm>
              <a:off x="-57119850" y="4066875"/>
              <a:ext cx="126075" cy="111875"/>
            </a:xfrm>
            <a:custGeom>
              <a:avLst/>
              <a:gdLst/>
              <a:ahLst/>
              <a:cxnLst/>
              <a:rect l="l" t="t" r="r" b="b"/>
              <a:pathLst>
                <a:path w="5043" h="4475" extrusionOk="0">
                  <a:moveTo>
                    <a:pt x="2333" y="1"/>
                  </a:moveTo>
                  <a:cubicBezTo>
                    <a:pt x="915" y="694"/>
                    <a:pt x="2" y="2111"/>
                    <a:pt x="2" y="3718"/>
                  </a:cubicBezTo>
                  <a:lnTo>
                    <a:pt x="2" y="4191"/>
                  </a:lnTo>
                  <a:lnTo>
                    <a:pt x="2" y="4359"/>
                  </a:lnTo>
                  <a:lnTo>
                    <a:pt x="2" y="4359"/>
                  </a:lnTo>
                  <a:cubicBezTo>
                    <a:pt x="32" y="3375"/>
                    <a:pt x="829" y="2616"/>
                    <a:pt x="1861" y="2616"/>
                  </a:cubicBezTo>
                  <a:cubicBezTo>
                    <a:pt x="2774" y="2616"/>
                    <a:pt x="3499" y="3246"/>
                    <a:pt x="3656" y="4096"/>
                  </a:cubicBezTo>
                  <a:lnTo>
                    <a:pt x="4507" y="4096"/>
                  </a:lnTo>
                  <a:cubicBezTo>
                    <a:pt x="4570" y="3718"/>
                    <a:pt x="4791" y="3403"/>
                    <a:pt x="5043" y="3120"/>
                  </a:cubicBezTo>
                  <a:cubicBezTo>
                    <a:pt x="3656" y="2647"/>
                    <a:pt x="2617" y="1481"/>
                    <a:pt x="2333" y="1"/>
                  </a:cubicBezTo>
                  <a:close/>
                  <a:moveTo>
                    <a:pt x="2" y="4359"/>
                  </a:moveTo>
                  <a:cubicBezTo>
                    <a:pt x="1" y="4397"/>
                    <a:pt x="1" y="4435"/>
                    <a:pt x="2" y="4474"/>
                  </a:cubicBezTo>
                  <a:lnTo>
                    <a:pt x="2" y="435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86"/>
            <p:cNvSpPr/>
            <p:nvPr/>
          </p:nvSpPr>
          <p:spPr>
            <a:xfrm>
              <a:off x="-57100925" y="4151150"/>
              <a:ext cx="55175" cy="55150"/>
            </a:xfrm>
            <a:custGeom>
              <a:avLst/>
              <a:gdLst/>
              <a:ahLst/>
              <a:cxnLst/>
              <a:rect l="l" t="t" r="r" b="b"/>
              <a:pathLst>
                <a:path w="2207" h="2206" extrusionOk="0">
                  <a:moveTo>
                    <a:pt x="1104" y="1"/>
                  </a:moveTo>
                  <a:cubicBezTo>
                    <a:pt x="505" y="1"/>
                    <a:pt x="1" y="473"/>
                    <a:pt x="1" y="1103"/>
                  </a:cubicBezTo>
                  <a:cubicBezTo>
                    <a:pt x="1" y="1702"/>
                    <a:pt x="505" y="2206"/>
                    <a:pt x="1104" y="2206"/>
                  </a:cubicBezTo>
                  <a:cubicBezTo>
                    <a:pt x="1702" y="2206"/>
                    <a:pt x="2206" y="1702"/>
                    <a:pt x="2206" y="1103"/>
                  </a:cubicBezTo>
                  <a:cubicBezTo>
                    <a:pt x="2206" y="473"/>
                    <a:pt x="1702" y="1"/>
                    <a:pt x="1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86"/>
            <p:cNvSpPr/>
            <p:nvPr/>
          </p:nvSpPr>
          <p:spPr>
            <a:xfrm>
              <a:off x="-57119825" y="4179500"/>
              <a:ext cx="204800" cy="121325"/>
            </a:xfrm>
            <a:custGeom>
              <a:avLst/>
              <a:gdLst/>
              <a:ahLst/>
              <a:cxnLst/>
              <a:rect l="l" t="t" r="r" b="b"/>
              <a:pathLst>
                <a:path w="8192" h="4853" extrusionOk="0">
                  <a:moveTo>
                    <a:pt x="5160" y="2151"/>
                  </a:moveTo>
                  <a:cubicBezTo>
                    <a:pt x="5254" y="2151"/>
                    <a:pt x="5341" y="2190"/>
                    <a:pt x="5388" y="2269"/>
                  </a:cubicBezTo>
                  <a:cubicBezTo>
                    <a:pt x="5546" y="2427"/>
                    <a:pt x="5546" y="2679"/>
                    <a:pt x="5388" y="2805"/>
                  </a:cubicBezTo>
                  <a:cubicBezTo>
                    <a:pt x="5042" y="3151"/>
                    <a:pt x="4569" y="3340"/>
                    <a:pt x="4096" y="3340"/>
                  </a:cubicBezTo>
                  <a:cubicBezTo>
                    <a:pt x="3624" y="3340"/>
                    <a:pt x="3120" y="3151"/>
                    <a:pt x="2805" y="2805"/>
                  </a:cubicBezTo>
                  <a:cubicBezTo>
                    <a:pt x="2647" y="2647"/>
                    <a:pt x="2647" y="2395"/>
                    <a:pt x="2805" y="2269"/>
                  </a:cubicBezTo>
                  <a:cubicBezTo>
                    <a:pt x="2884" y="2190"/>
                    <a:pt x="2978" y="2151"/>
                    <a:pt x="3069" y="2151"/>
                  </a:cubicBezTo>
                  <a:cubicBezTo>
                    <a:pt x="3159" y="2151"/>
                    <a:pt x="3246" y="2190"/>
                    <a:pt x="3309" y="2269"/>
                  </a:cubicBezTo>
                  <a:cubicBezTo>
                    <a:pt x="3529" y="2490"/>
                    <a:pt x="3813" y="2600"/>
                    <a:pt x="4096" y="2600"/>
                  </a:cubicBezTo>
                  <a:cubicBezTo>
                    <a:pt x="4380" y="2600"/>
                    <a:pt x="4664" y="2490"/>
                    <a:pt x="4884" y="2269"/>
                  </a:cubicBezTo>
                  <a:cubicBezTo>
                    <a:pt x="4963" y="2190"/>
                    <a:pt x="5065" y="2151"/>
                    <a:pt x="5160" y="2151"/>
                  </a:cubicBezTo>
                  <a:close/>
                  <a:moveTo>
                    <a:pt x="1" y="1"/>
                  </a:moveTo>
                  <a:lnTo>
                    <a:pt x="1" y="2238"/>
                  </a:lnTo>
                  <a:cubicBezTo>
                    <a:pt x="1" y="3687"/>
                    <a:pt x="1198" y="4853"/>
                    <a:pt x="2616" y="4853"/>
                  </a:cubicBezTo>
                  <a:lnTo>
                    <a:pt x="5609" y="4853"/>
                  </a:lnTo>
                  <a:cubicBezTo>
                    <a:pt x="7058" y="4853"/>
                    <a:pt x="8192" y="3655"/>
                    <a:pt x="8192" y="2238"/>
                  </a:cubicBezTo>
                  <a:lnTo>
                    <a:pt x="8192" y="1"/>
                  </a:lnTo>
                  <a:cubicBezTo>
                    <a:pt x="8192" y="977"/>
                    <a:pt x="7341" y="1860"/>
                    <a:pt x="6302" y="1860"/>
                  </a:cubicBezTo>
                  <a:cubicBezTo>
                    <a:pt x="5388" y="1860"/>
                    <a:pt x="4664" y="1230"/>
                    <a:pt x="4506" y="347"/>
                  </a:cubicBezTo>
                  <a:lnTo>
                    <a:pt x="3655" y="347"/>
                  </a:lnTo>
                  <a:cubicBezTo>
                    <a:pt x="3498" y="1230"/>
                    <a:pt x="2710" y="1860"/>
                    <a:pt x="1860" y="1860"/>
                  </a:cubicBezTo>
                  <a:cubicBezTo>
                    <a:pt x="820" y="1860"/>
                    <a:pt x="1" y="1009"/>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86"/>
            <p:cNvSpPr/>
            <p:nvPr/>
          </p:nvSpPr>
          <p:spPr>
            <a:xfrm>
              <a:off x="-57158400" y="4156675"/>
              <a:ext cx="18900" cy="63825"/>
            </a:xfrm>
            <a:custGeom>
              <a:avLst/>
              <a:gdLst/>
              <a:ahLst/>
              <a:cxnLst/>
              <a:rect l="l" t="t" r="r" b="b"/>
              <a:pathLst>
                <a:path w="756" h="2553" extrusionOk="0">
                  <a:moveTo>
                    <a:pt x="756" y="0"/>
                  </a:moveTo>
                  <a:cubicBezTo>
                    <a:pt x="315" y="252"/>
                    <a:pt x="0" y="725"/>
                    <a:pt x="0" y="1260"/>
                  </a:cubicBezTo>
                  <a:cubicBezTo>
                    <a:pt x="0" y="1827"/>
                    <a:pt x="315" y="2300"/>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86"/>
            <p:cNvSpPr/>
            <p:nvPr/>
          </p:nvSpPr>
          <p:spPr>
            <a:xfrm>
              <a:off x="-56896125" y="4155875"/>
              <a:ext cx="18925" cy="63825"/>
            </a:xfrm>
            <a:custGeom>
              <a:avLst/>
              <a:gdLst/>
              <a:ahLst/>
              <a:cxnLst/>
              <a:rect l="l" t="t" r="r" b="b"/>
              <a:pathLst>
                <a:path w="757" h="2553" extrusionOk="0">
                  <a:moveTo>
                    <a:pt x="0" y="1"/>
                  </a:moveTo>
                  <a:lnTo>
                    <a:pt x="0" y="2553"/>
                  </a:lnTo>
                  <a:cubicBezTo>
                    <a:pt x="441" y="2269"/>
                    <a:pt x="756" y="1796"/>
                    <a:pt x="756" y="1261"/>
                  </a:cubicBezTo>
                  <a:cubicBezTo>
                    <a:pt x="756" y="757"/>
                    <a:pt x="441" y="284"/>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86"/>
            <p:cNvSpPr/>
            <p:nvPr/>
          </p:nvSpPr>
          <p:spPr>
            <a:xfrm>
              <a:off x="-56924475" y="4149575"/>
              <a:ext cx="9450" cy="29175"/>
            </a:xfrm>
            <a:custGeom>
              <a:avLst/>
              <a:gdLst/>
              <a:ahLst/>
              <a:cxnLst/>
              <a:rect l="l" t="t" r="r" b="b"/>
              <a:pathLst>
                <a:path w="378" h="1167" extrusionOk="0">
                  <a:moveTo>
                    <a:pt x="0" y="1"/>
                  </a:moveTo>
                  <a:cubicBezTo>
                    <a:pt x="221" y="379"/>
                    <a:pt x="378" y="757"/>
                    <a:pt x="378" y="1166"/>
                  </a:cubicBezTo>
                  <a:lnTo>
                    <a:pt x="378" y="883"/>
                  </a:lnTo>
                  <a:lnTo>
                    <a:pt x="3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26" name="Google Shape;8126;p86"/>
          <p:cNvGrpSpPr/>
          <p:nvPr/>
        </p:nvGrpSpPr>
        <p:grpSpPr>
          <a:xfrm>
            <a:off x="7052130" y="3203436"/>
            <a:ext cx="358971" cy="357198"/>
            <a:chOff x="-52851675" y="3585650"/>
            <a:chExt cx="319000" cy="317425"/>
          </a:xfrm>
        </p:grpSpPr>
        <p:sp>
          <p:nvSpPr>
            <p:cNvPr id="8127" name="Google Shape;8127;p86"/>
            <p:cNvSpPr/>
            <p:nvPr/>
          </p:nvSpPr>
          <p:spPr>
            <a:xfrm>
              <a:off x="-52851675" y="3641575"/>
              <a:ext cx="319000" cy="106350"/>
            </a:xfrm>
            <a:custGeom>
              <a:avLst/>
              <a:gdLst/>
              <a:ahLst/>
              <a:cxnLst/>
              <a:rect l="l" t="t" r="r" b="b"/>
              <a:pathLst>
                <a:path w="12760" h="4254" extrusionOk="0">
                  <a:moveTo>
                    <a:pt x="6364" y="0"/>
                  </a:moveTo>
                  <a:cubicBezTo>
                    <a:pt x="2836" y="0"/>
                    <a:pt x="0" y="1449"/>
                    <a:pt x="0" y="3371"/>
                  </a:cubicBezTo>
                  <a:cubicBezTo>
                    <a:pt x="0" y="3686"/>
                    <a:pt x="63" y="4001"/>
                    <a:pt x="252" y="4253"/>
                  </a:cubicBezTo>
                  <a:cubicBezTo>
                    <a:pt x="473" y="3749"/>
                    <a:pt x="945" y="3308"/>
                    <a:pt x="1481" y="3119"/>
                  </a:cubicBezTo>
                  <a:lnTo>
                    <a:pt x="1481" y="2898"/>
                  </a:lnTo>
                  <a:cubicBezTo>
                    <a:pt x="1481" y="2741"/>
                    <a:pt x="1575" y="2615"/>
                    <a:pt x="1733" y="2520"/>
                  </a:cubicBezTo>
                  <a:cubicBezTo>
                    <a:pt x="3403" y="1796"/>
                    <a:pt x="4915" y="1512"/>
                    <a:pt x="6396" y="1512"/>
                  </a:cubicBezTo>
                  <a:cubicBezTo>
                    <a:pt x="7845" y="1512"/>
                    <a:pt x="9389" y="1827"/>
                    <a:pt x="11027" y="2520"/>
                  </a:cubicBezTo>
                  <a:cubicBezTo>
                    <a:pt x="11153" y="2615"/>
                    <a:pt x="11279" y="2741"/>
                    <a:pt x="11279" y="2898"/>
                  </a:cubicBezTo>
                  <a:lnTo>
                    <a:pt x="11279" y="3119"/>
                  </a:lnTo>
                  <a:cubicBezTo>
                    <a:pt x="11815" y="3308"/>
                    <a:pt x="12287" y="3718"/>
                    <a:pt x="12539" y="4253"/>
                  </a:cubicBezTo>
                  <a:cubicBezTo>
                    <a:pt x="12697" y="4001"/>
                    <a:pt x="12760" y="3686"/>
                    <a:pt x="12760" y="3371"/>
                  </a:cubicBezTo>
                  <a:cubicBezTo>
                    <a:pt x="12760" y="1449"/>
                    <a:pt x="9924" y="0"/>
                    <a:pt x="63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86"/>
            <p:cNvSpPr/>
            <p:nvPr/>
          </p:nvSpPr>
          <p:spPr>
            <a:xfrm>
              <a:off x="-52787100" y="3585650"/>
              <a:ext cx="189050" cy="52000"/>
            </a:xfrm>
            <a:custGeom>
              <a:avLst/>
              <a:gdLst/>
              <a:ahLst/>
              <a:cxnLst/>
              <a:rect l="l" t="t" r="r" b="b"/>
              <a:pathLst>
                <a:path w="7562" h="2080" extrusionOk="0">
                  <a:moveTo>
                    <a:pt x="3781" y="0"/>
                  </a:moveTo>
                  <a:cubicBezTo>
                    <a:pt x="2048" y="0"/>
                    <a:pt x="599" y="882"/>
                    <a:pt x="1" y="2080"/>
                  </a:cubicBezTo>
                  <a:cubicBezTo>
                    <a:pt x="1103" y="1701"/>
                    <a:pt x="2363" y="1512"/>
                    <a:pt x="3781" y="1512"/>
                  </a:cubicBezTo>
                  <a:cubicBezTo>
                    <a:pt x="3928" y="1506"/>
                    <a:pt x="4073" y="1503"/>
                    <a:pt x="4217" y="1503"/>
                  </a:cubicBezTo>
                  <a:cubicBezTo>
                    <a:pt x="5469" y="1503"/>
                    <a:pt x="6629" y="1740"/>
                    <a:pt x="7562" y="2080"/>
                  </a:cubicBezTo>
                  <a:cubicBezTo>
                    <a:pt x="6995" y="882"/>
                    <a:pt x="5514"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86"/>
            <p:cNvSpPr/>
            <p:nvPr/>
          </p:nvSpPr>
          <p:spPr>
            <a:xfrm>
              <a:off x="-52794975" y="3696700"/>
              <a:ext cx="127625" cy="74850"/>
            </a:xfrm>
            <a:custGeom>
              <a:avLst/>
              <a:gdLst/>
              <a:ahLst/>
              <a:cxnLst/>
              <a:rect l="l" t="t" r="r" b="b"/>
              <a:pathLst>
                <a:path w="5105" h="2994" extrusionOk="0">
                  <a:moveTo>
                    <a:pt x="4096" y="0"/>
                  </a:moveTo>
                  <a:cubicBezTo>
                    <a:pt x="2804" y="0"/>
                    <a:pt x="1324" y="284"/>
                    <a:pt x="1" y="883"/>
                  </a:cubicBezTo>
                  <a:lnTo>
                    <a:pt x="1" y="2993"/>
                  </a:lnTo>
                  <a:lnTo>
                    <a:pt x="1072" y="2993"/>
                  </a:lnTo>
                  <a:cubicBezTo>
                    <a:pt x="2741" y="2993"/>
                    <a:pt x="4317" y="2143"/>
                    <a:pt x="5104" y="95"/>
                  </a:cubicBezTo>
                  <a:cubicBezTo>
                    <a:pt x="4789" y="32"/>
                    <a:pt x="4411" y="0"/>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86"/>
            <p:cNvSpPr/>
            <p:nvPr/>
          </p:nvSpPr>
          <p:spPr>
            <a:xfrm>
              <a:off x="-52795750" y="3700625"/>
              <a:ext cx="204800" cy="202450"/>
            </a:xfrm>
            <a:custGeom>
              <a:avLst/>
              <a:gdLst/>
              <a:ahLst/>
              <a:cxnLst/>
              <a:rect l="l" t="t" r="r" b="b"/>
              <a:pathLst>
                <a:path w="8192" h="8098" extrusionOk="0">
                  <a:moveTo>
                    <a:pt x="5639" y="2143"/>
                  </a:moveTo>
                  <a:cubicBezTo>
                    <a:pt x="5828" y="2143"/>
                    <a:pt x="5986" y="2301"/>
                    <a:pt x="5986" y="2490"/>
                  </a:cubicBezTo>
                  <a:cubicBezTo>
                    <a:pt x="5986" y="2679"/>
                    <a:pt x="5828" y="2836"/>
                    <a:pt x="5639" y="2836"/>
                  </a:cubicBezTo>
                  <a:cubicBezTo>
                    <a:pt x="5450" y="2836"/>
                    <a:pt x="5293" y="2679"/>
                    <a:pt x="5293" y="2490"/>
                  </a:cubicBezTo>
                  <a:cubicBezTo>
                    <a:pt x="5293" y="2301"/>
                    <a:pt x="5450" y="2143"/>
                    <a:pt x="5639" y="2143"/>
                  </a:cubicBezTo>
                  <a:close/>
                  <a:moveTo>
                    <a:pt x="5163" y="4671"/>
                  </a:moveTo>
                  <a:cubicBezTo>
                    <a:pt x="5261" y="4671"/>
                    <a:pt x="5356" y="4711"/>
                    <a:pt x="5419" y="4790"/>
                  </a:cubicBezTo>
                  <a:cubicBezTo>
                    <a:pt x="5608" y="4947"/>
                    <a:pt x="5608" y="5168"/>
                    <a:pt x="5450" y="5294"/>
                  </a:cubicBezTo>
                  <a:cubicBezTo>
                    <a:pt x="5104" y="5640"/>
                    <a:pt x="4600" y="5829"/>
                    <a:pt x="4127" y="5829"/>
                  </a:cubicBezTo>
                  <a:cubicBezTo>
                    <a:pt x="3623" y="5829"/>
                    <a:pt x="3151" y="5640"/>
                    <a:pt x="2804" y="5294"/>
                  </a:cubicBezTo>
                  <a:cubicBezTo>
                    <a:pt x="2646" y="5136"/>
                    <a:pt x="2646" y="4884"/>
                    <a:pt x="2804" y="4790"/>
                  </a:cubicBezTo>
                  <a:cubicBezTo>
                    <a:pt x="2883" y="4711"/>
                    <a:pt x="2977" y="4671"/>
                    <a:pt x="3068" y="4671"/>
                  </a:cubicBezTo>
                  <a:cubicBezTo>
                    <a:pt x="3158" y="4671"/>
                    <a:pt x="3245" y="4711"/>
                    <a:pt x="3308" y="4790"/>
                  </a:cubicBezTo>
                  <a:cubicBezTo>
                    <a:pt x="3529" y="4994"/>
                    <a:pt x="3812" y="5097"/>
                    <a:pt x="4096" y="5097"/>
                  </a:cubicBezTo>
                  <a:cubicBezTo>
                    <a:pt x="4379" y="5097"/>
                    <a:pt x="4663" y="4994"/>
                    <a:pt x="4883" y="4790"/>
                  </a:cubicBezTo>
                  <a:cubicBezTo>
                    <a:pt x="4962" y="4711"/>
                    <a:pt x="5064" y="4671"/>
                    <a:pt x="5163" y="4671"/>
                  </a:cubicBezTo>
                  <a:close/>
                  <a:moveTo>
                    <a:pt x="5860" y="1"/>
                  </a:moveTo>
                  <a:cubicBezTo>
                    <a:pt x="4883" y="2521"/>
                    <a:pt x="3119" y="3592"/>
                    <a:pt x="1071" y="3592"/>
                  </a:cubicBezTo>
                  <a:lnTo>
                    <a:pt x="0" y="3592"/>
                  </a:lnTo>
                  <a:lnTo>
                    <a:pt x="0" y="3939"/>
                  </a:lnTo>
                  <a:cubicBezTo>
                    <a:pt x="0" y="6176"/>
                    <a:pt x="1859" y="8098"/>
                    <a:pt x="4096" y="8098"/>
                  </a:cubicBezTo>
                  <a:cubicBezTo>
                    <a:pt x="6333" y="8098"/>
                    <a:pt x="8191" y="6239"/>
                    <a:pt x="8191" y="3939"/>
                  </a:cubicBezTo>
                  <a:lnTo>
                    <a:pt x="8191" y="2931"/>
                  </a:lnTo>
                  <a:lnTo>
                    <a:pt x="8191" y="2868"/>
                  </a:lnTo>
                  <a:lnTo>
                    <a:pt x="8191" y="726"/>
                  </a:lnTo>
                  <a:cubicBezTo>
                    <a:pt x="7435" y="347"/>
                    <a:pt x="6648" y="158"/>
                    <a:pt x="5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86"/>
            <p:cNvSpPr/>
            <p:nvPr/>
          </p:nvSpPr>
          <p:spPr>
            <a:xfrm>
              <a:off x="-52832775" y="3740025"/>
              <a:ext cx="18125" cy="64600"/>
            </a:xfrm>
            <a:custGeom>
              <a:avLst/>
              <a:gdLst/>
              <a:ahLst/>
              <a:cxnLst/>
              <a:rect l="l" t="t" r="r" b="b"/>
              <a:pathLst>
                <a:path w="725" h="2584" extrusionOk="0">
                  <a:moveTo>
                    <a:pt x="725" y="0"/>
                  </a:moveTo>
                  <a:cubicBezTo>
                    <a:pt x="315" y="252"/>
                    <a:pt x="0" y="725"/>
                    <a:pt x="0" y="1260"/>
                  </a:cubicBezTo>
                  <a:cubicBezTo>
                    <a:pt x="0" y="1827"/>
                    <a:pt x="315" y="2300"/>
                    <a:pt x="725" y="2584"/>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86"/>
            <p:cNvSpPr/>
            <p:nvPr/>
          </p:nvSpPr>
          <p:spPr>
            <a:xfrm>
              <a:off x="-52570500" y="3740025"/>
              <a:ext cx="18925" cy="64600"/>
            </a:xfrm>
            <a:custGeom>
              <a:avLst/>
              <a:gdLst/>
              <a:ahLst/>
              <a:cxnLst/>
              <a:rect l="l" t="t" r="r" b="b"/>
              <a:pathLst>
                <a:path w="757" h="2584" extrusionOk="0">
                  <a:moveTo>
                    <a:pt x="0" y="0"/>
                  </a:moveTo>
                  <a:lnTo>
                    <a:pt x="0" y="2584"/>
                  </a:lnTo>
                  <a:cubicBezTo>
                    <a:pt x="442" y="2300"/>
                    <a:pt x="757" y="1827"/>
                    <a:pt x="757" y="1260"/>
                  </a:cubicBezTo>
                  <a:cubicBezTo>
                    <a:pt x="757" y="725"/>
                    <a:pt x="442" y="25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3" name="Google Shape;8133;p86"/>
          <p:cNvGrpSpPr/>
          <p:nvPr/>
        </p:nvGrpSpPr>
        <p:grpSpPr>
          <a:xfrm>
            <a:off x="7074284" y="3665236"/>
            <a:ext cx="314662" cy="358999"/>
            <a:chOff x="-52832000" y="3976300"/>
            <a:chExt cx="279625" cy="319025"/>
          </a:xfrm>
        </p:grpSpPr>
        <p:sp>
          <p:nvSpPr>
            <p:cNvPr id="8134" name="Google Shape;8134;p86"/>
            <p:cNvSpPr/>
            <p:nvPr/>
          </p:nvSpPr>
          <p:spPr>
            <a:xfrm>
              <a:off x="-52794975" y="3976300"/>
              <a:ext cx="204800" cy="112650"/>
            </a:xfrm>
            <a:custGeom>
              <a:avLst/>
              <a:gdLst/>
              <a:ahLst/>
              <a:cxnLst/>
              <a:rect l="l" t="t" r="r" b="b"/>
              <a:pathLst>
                <a:path w="8192" h="4506" extrusionOk="0">
                  <a:moveTo>
                    <a:pt x="4096" y="1"/>
                  </a:moveTo>
                  <a:cubicBezTo>
                    <a:pt x="1859" y="1"/>
                    <a:pt x="1" y="1859"/>
                    <a:pt x="1" y="4096"/>
                  </a:cubicBezTo>
                  <a:lnTo>
                    <a:pt x="1" y="4506"/>
                  </a:lnTo>
                  <a:cubicBezTo>
                    <a:pt x="883" y="3120"/>
                    <a:pt x="2363" y="2206"/>
                    <a:pt x="4096" y="2206"/>
                  </a:cubicBezTo>
                  <a:cubicBezTo>
                    <a:pt x="5829" y="2206"/>
                    <a:pt x="7341" y="3120"/>
                    <a:pt x="8192" y="4506"/>
                  </a:cubicBezTo>
                  <a:lnTo>
                    <a:pt x="8192" y="4096"/>
                  </a:lnTo>
                  <a:cubicBezTo>
                    <a:pt x="8192" y="1859"/>
                    <a:pt x="6365" y="1"/>
                    <a:pt x="40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86"/>
            <p:cNvSpPr/>
            <p:nvPr/>
          </p:nvSpPr>
          <p:spPr>
            <a:xfrm>
              <a:off x="-52757175" y="4051125"/>
              <a:ext cx="167000" cy="94550"/>
            </a:xfrm>
            <a:custGeom>
              <a:avLst/>
              <a:gdLst/>
              <a:ahLst/>
              <a:cxnLst/>
              <a:rect l="l" t="t" r="r" b="b"/>
              <a:pathLst>
                <a:path w="6680" h="3782" extrusionOk="0">
                  <a:moveTo>
                    <a:pt x="2584" y="1"/>
                  </a:moveTo>
                  <a:cubicBezTo>
                    <a:pt x="1608" y="1"/>
                    <a:pt x="694" y="379"/>
                    <a:pt x="1" y="946"/>
                  </a:cubicBezTo>
                  <a:cubicBezTo>
                    <a:pt x="473" y="820"/>
                    <a:pt x="977" y="757"/>
                    <a:pt x="1482" y="757"/>
                  </a:cubicBezTo>
                  <a:cubicBezTo>
                    <a:pt x="3750" y="757"/>
                    <a:pt x="5672" y="1985"/>
                    <a:pt x="6680" y="3781"/>
                  </a:cubicBezTo>
                  <a:cubicBezTo>
                    <a:pt x="6522" y="1670"/>
                    <a:pt x="475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86"/>
            <p:cNvSpPr/>
            <p:nvPr/>
          </p:nvSpPr>
          <p:spPr>
            <a:xfrm>
              <a:off x="-52794975" y="4088925"/>
              <a:ext cx="204025" cy="206400"/>
            </a:xfrm>
            <a:custGeom>
              <a:avLst/>
              <a:gdLst/>
              <a:ahLst/>
              <a:cxnLst/>
              <a:rect l="l" t="t" r="r" b="b"/>
              <a:pathLst>
                <a:path w="8161" h="8256" extrusionOk="0">
                  <a:moveTo>
                    <a:pt x="2615" y="2238"/>
                  </a:moveTo>
                  <a:cubicBezTo>
                    <a:pt x="2804" y="2238"/>
                    <a:pt x="2962" y="2395"/>
                    <a:pt x="2962" y="2584"/>
                  </a:cubicBezTo>
                  <a:cubicBezTo>
                    <a:pt x="2962" y="2805"/>
                    <a:pt x="2804" y="2962"/>
                    <a:pt x="2615" y="2962"/>
                  </a:cubicBezTo>
                  <a:cubicBezTo>
                    <a:pt x="2602" y="2965"/>
                    <a:pt x="2588" y="2966"/>
                    <a:pt x="2574" y="2966"/>
                  </a:cubicBezTo>
                  <a:cubicBezTo>
                    <a:pt x="2404" y="2966"/>
                    <a:pt x="2269" y="2788"/>
                    <a:pt x="2269" y="2584"/>
                  </a:cubicBezTo>
                  <a:cubicBezTo>
                    <a:pt x="2269" y="2395"/>
                    <a:pt x="2426" y="2238"/>
                    <a:pt x="2615" y="2238"/>
                  </a:cubicBezTo>
                  <a:close/>
                  <a:moveTo>
                    <a:pt x="5608" y="2269"/>
                  </a:moveTo>
                  <a:cubicBezTo>
                    <a:pt x="5797" y="2269"/>
                    <a:pt x="5955" y="2427"/>
                    <a:pt x="5955" y="2647"/>
                  </a:cubicBezTo>
                  <a:cubicBezTo>
                    <a:pt x="5955" y="2805"/>
                    <a:pt x="5797" y="2994"/>
                    <a:pt x="5608" y="2994"/>
                  </a:cubicBezTo>
                  <a:cubicBezTo>
                    <a:pt x="5419" y="2994"/>
                    <a:pt x="5262" y="2836"/>
                    <a:pt x="5262" y="2647"/>
                  </a:cubicBezTo>
                  <a:cubicBezTo>
                    <a:pt x="5262" y="2427"/>
                    <a:pt x="5419" y="2269"/>
                    <a:pt x="5608" y="2269"/>
                  </a:cubicBezTo>
                  <a:close/>
                  <a:moveTo>
                    <a:pt x="5132" y="4797"/>
                  </a:moveTo>
                  <a:cubicBezTo>
                    <a:pt x="5230" y="4797"/>
                    <a:pt x="5325" y="4837"/>
                    <a:pt x="5388" y="4916"/>
                  </a:cubicBezTo>
                  <a:cubicBezTo>
                    <a:pt x="5577" y="5042"/>
                    <a:pt x="5577" y="5262"/>
                    <a:pt x="5419" y="5420"/>
                  </a:cubicBezTo>
                  <a:cubicBezTo>
                    <a:pt x="5073" y="5766"/>
                    <a:pt x="4569" y="5987"/>
                    <a:pt x="4096" y="5987"/>
                  </a:cubicBezTo>
                  <a:cubicBezTo>
                    <a:pt x="3592" y="5987"/>
                    <a:pt x="3120" y="5766"/>
                    <a:pt x="2773" y="5420"/>
                  </a:cubicBezTo>
                  <a:cubicBezTo>
                    <a:pt x="2615" y="5262"/>
                    <a:pt x="2615" y="5042"/>
                    <a:pt x="2773" y="4916"/>
                  </a:cubicBezTo>
                  <a:cubicBezTo>
                    <a:pt x="2852" y="4837"/>
                    <a:pt x="2946" y="4797"/>
                    <a:pt x="3037" y="4797"/>
                  </a:cubicBezTo>
                  <a:cubicBezTo>
                    <a:pt x="3127" y="4797"/>
                    <a:pt x="3214" y="4837"/>
                    <a:pt x="3277" y="4916"/>
                  </a:cubicBezTo>
                  <a:cubicBezTo>
                    <a:pt x="3498" y="5136"/>
                    <a:pt x="3781" y="5246"/>
                    <a:pt x="4065" y="5246"/>
                  </a:cubicBezTo>
                  <a:cubicBezTo>
                    <a:pt x="4348" y="5246"/>
                    <a:pt x="4632" y="5136"/>
                    <a:pt x="4852" y="4916"/>
                  </a:cubicBezTo>
                  <a:cubicBezTo>
                    <a:pt x="4931" y="4837"/>
                    <a:pt x="5033" y="4797"/>
                    <a:pt x="5132" y="4797"/>
                  </a:cubicBezTo>
                  <a:close/>
                  <a:moveTo>
                    <a:pt x="2994" y="1"/>
                  </a:moveTo>
                  <a:cubicBezTo>
                    <a:pt x="2174" y="1"/>
                    <a:pt x="1387" y="190"/>
                    <a:pt x="631" y="536"/>
                  </a:cubicBezTo>
                  <a:cubicBezTo>
                    <a:pt x="599" y="536"/>
                    <a:pt x="599" y="536"/>
                    <a:pt x="568" y="599"/>
                  </a:cubicBezTo>
                  <a:cubicBezTo>
                    <a:pt x="221" y="1166"/>
                    <a:pt x="1" y="1891"/>
                    <a:pt x="1" y="2584"/>
                  </a:cubicBezTo>
                  <a:lnTo>
                    <a:pt x="1" y="4128"/>
                  </a:lnTo>
                  <a:cubicBezTo>
                    <a:pt x="1" y="6365"/>
                    <a:pt x="1859" y="8255"/>
                    <a:pt x="4096" y="8255"/>
                  </a:cubicBezTo>
                  <a:cubicBezTo>
                    <a:pt x="6207" y="8255"/>
                    <a:pt x="7940" y="6680"/>
                    <a:pt x="8160" y="4695"/>
                  </a:cubicBezTo>
                  <a:cubicBezTo>
                    <a:pt x="7877" y="2017"/>
                    <a:pt x="5671"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86"/>
            <p:cNvSpPr/>
            <p:nvPr/>
          </p:nvSpPr>
          <p:spPr>
            <a:xfrm>
              <a:off x="-52832000" y="4132250"/>
              <a:ext cx="18925" cy="63825"/>
            </a:xfrm>
            <a:custGeom>
              <a:avLst/>
              <a:gdLst/>
              <a:ahLst/>
              <a:cxnLst/>
              <a:rect l="l" t="t" r="r" b="b"/>
              <a:pathLst>
                <a:path w="757" h="2553" extrusionOk="0">
                  <a:moveTo>
                    <a:pt x="757" y="1"/>
                  </a:moveTo>
                  <a:cubicBezTo>
                    <a:pt x="316"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86"/>
            <p:cNvSpPr/>
            <p:nvPr/>
          </p:nvSpPr>
          <p:spPr>
            <a:xfrm>
              <a:off x="-52571300" y="4132250"/>
              <a:ext cx="18925" cy="63825"/>
            </a:xfrm>
            <a:custGeom>
              <a:avLst/>
              <a:gdLst/>
              <a:ahLst/>
              <a:cxnLst/>
              <a:rect l="l" t="t" r="r" b="b"/>
              <a:pathLst>
                <a:path w="757" h="2553" extrusionOk="0">
                  <a:moveTo>
                    <a:pt x="1" y="1"/>
                  </a:moveTo>
                  <a:lnTo>
                    <a:pt x="1" y="2552"/>
                  </a:lnTo>
                  <a:cubicBezTo>
                    <a:pt x="442" y="2269"/>
                    <a:pt x="757" y="1796"/>
                    <a:pt x="757" y="1261"/>
                  </a:cubicBezTo>
                  <a:cubicBezTo>
                    <a:pt x="757" y="694"/>
                    <a:pt x="442" y="221"/>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39" name="Google Shape;8139;p86"/>
          <p:cNvGrpSpPr/>
          <p:nvPr/>
        </p:nvGrpSpPr>
        <p:grpSpPr>
          <a:xfrm>
            <a:off x="6191490" y="4119884"/>
            <a:ext cx="316434" cy="358099"/>
            <a:chOff x="-51633225" y="3198925"/>
            <a:chExt cx="281200" cy="318225"/>
          </a:xfrm>
        </p:grpSpPr>
        <p:sp>
          <p:nvSpPr>
            <p:cNvPr id="8140" name="Google Shape;8140;p86"/>
            <p:cNvSpPr/>
            <p:nvPr/>
          </p:nvSpPr>
          <p:spPr>
            <a:xfrm>
              <a:off x="-51633225" y="3353300"/>
              <a:ext cx="18925" cy="63825"/>
            </a:xfrm>
            <a:custGeom>
              <a:avLst/>
              <a:gdLst/>
              <a:ahLst/>
              <a:cxnLst/>
              <a:rect l="l" t="t" r="r" b="b"/>
              <a:pathLst>
                <a:path w="757" h="2553" extrusionOk="0">
                  <a:moveTo>
                    <a:pt x="756" y="0"/>
                  </a:moveTo>
                  <a:cubicBezTo>
                    <a:pt x="315" y="284"/>
                    <a:pt x="0" y="756"/>
                    <a:pt x="0" y="1292"/>
                  </a:cubicBezTo>
                  <a:cubicBezTo>
                    <a:pt x="0" y="1859"/>
                    <a:pt x="315" y="2332"/>
                    <a:pt x="756" y="2552"/>
                  </a:cubicBezTo>
                  <a:lnTo>
                    <a:pt x="75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86"/>
            <p:cNvSpPr/>
            <p:nvPr/>
          </p:nvSpPr>
          <p:spPr>
            <a:xfrm>
              <a:off x="-51595425" y="3348575"/>
              <a:ext cx="204800" cy="168575"/>
            </a:xfrm>
            <a:custGeom>
              <a:avLst/>
              <a:gdLst/>
              <a:ahLst/>
              <a:cxnLst/>
              <a:rect l="l" t="t" r="r" b="b"/>
              <a:pathLst>
                <a:path w="8192" h="6743" extrusionOk="0">
                  <a:moveTo>
                    <a:pt x="2647" y="756"/>
                  </a:moveTo>
                  <a:cubicBezTo>
                    <a:pt x="2836" y="756"/>
                    <a:pt x="2994" y="914"/>
                    <a:pt x="2994" y="1103"/>
                  </a:cubicBezTo>
                  <a:cubicBezTo>
                    <a:pt x="2994" y="1292"/>
                    <a:pt x="2836" y="1449"/>
                    <a:pt x="2647" y="1449"/>
                  </a:cubicBezTo>
                  <a:cubicBezTo>
                    <a:pt x="2426" y="1449"/>
                    <a:pt x="2269" y="1292"/>
                    <a:pt x="2269" y="1103"/>
                  </a:cubicBezTo>
                  <a:cubicBezTo>
                    <a:pt x="2237" y="914"/>
                    <a:pt x="2395" y="756"/>
                    <a:pt x="2647" y="756"/>
                  </a:cubicBezTo>
                  <a:close/>
                  <a:moveTo>
                    <a:pt x="5577" y="756"/>
                  </a:moveTo>
                  <a:cubicBezTo>
                    <a:pt x="5797" y="756"/>
                    <a:pt x="5955" y="914"/>
                    <a:pt x="5955" y="1103"/>
                  </a:cubicBezTo>
                  <a:cubicBezTo>
                    <a:pt x="5955" y="1292"/>
                    <a:pt x="5797" y="1449"/>
                    <a:pt x="5577" y="1449"/>
                  </a:cubicBezTo>
                  <a:cubicBezTo>
                    <a:pt x="5388" y="1449"/>
                    <a:pt x="5230" y="1292"/>
                    <a:pt x="5230" y="1103"/>
                  </a:cubicBezTo>
                  <a:cubicBezTo>
                    <a:pt x="5230" y="914"/>
                    <a:pt x="5388" y="756"/>
                    <a:pt x="5577" y="756"/>
                  </a:cubicBezTo>
                  <a:close/>
                  <a:moveTo>
                    <a:pt x="5148" y="3316"/>
                  </a:moveTo>
                  <a:cubicBezTo>
                    <a:pt x="5238" y="3316"/>
                    <a:pt x="5325" y="3356"/>
                    <a:pt x="5388" y="3434"/>
                  </a:cubicBezTo>
                  <a:cubicBezTo>
                    <a:pt x="5545" y="3592"/>
                    <a:pt x="5545" y="3812"/>
                    <a:pt x="5388" y="3938"/>
                  </a:cubicBezTo>
                  <a:cubicBezTo>
                    <a:pt x="5041" y="4285"/>
                    <a:pt x="4569" y="4474"/>
                    <a:pt x="4096" y="4474"/>
                  </a:cubicBezTo>
                  <a:cubicBezTo>
                    <a:pt x="3624" y="4474"/>
                    <a:pt x="3120" y="4285"/>
                    <a:pt x="2804" y="3938"/>
                  </a:cubicBezTo>
                  <a:cubicBezTo>
                    <a:pt x="2647" y="3781"/>
                    <a:pt x="2647" y="3529"/>
                    <a:pt x="2804" y="3434"/>
                  </a:cubicBezTo>
                  <a:cubicBezTo>
                    <a:pt x="2883" y="3371"/>
                    <a:pt x="2978" y="3340"/>
                    <a:pt x="3068" y="3340"/>
                  </a:cubicBezTo>
                  <a:cubicBezTo>
                    <a:pt x="3159" y="3340"/>
                    <a:pt x="3246" y="3371"/>
                    <a:pt x="3309" y="3434"/>
                  </a:cubicBezTo>
                  <a:cubicBezTo>
                    <a:pt x="3529" y="3639"/>
                    <a:pt x="3813" y="3741"/>
                    <a:pt x="4096" y="3741"/>
                  </a:cubicBezTo>
                  <a:cubicBezTo>
                    <a:pt x="4380" y="3741"/>
                    <a:pt x="4663" y="3639"/>
                    <a:pt x="4884" y="3434"/>
                  </a:cubicBezTo>
                  <a:cubicBezTo>
                    <a:pt x="4963" y="3356"/>
                    <a:pt x="5057" y="3316"/>
                    <a:pt x="5148" y="3316"/>
                  </a:cubicBezTo>
                  <a:close/>
                  <a:moveTo>
                    <a:pt x="1" y="0"/>
                  </a:moveTo>
                  <a:lnTo>
                    <a:pt x="1" y="2647"/>
                  </a:lnTo>
                  <a:cubicBezTo>
                    <a:pt x="1" y="4883"/>
                    <a:pt x="1859" y="6742"/>
                    <a:pt x="4096" y="6742"/>
                  </a:cubicBezTo>
                  <a:cubicBezTo>
                    <a:pt x="6333" y="6742"/>
                    <a:pt x="8192" y="4883"/>
                    <a:pt x="8192" y="2647"/>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86"/>
            <p:cNvSpPr/>
            <p:nvPr/>
          </p:nvSpPr>
          <p:spPr>
            <a:xfrm>
              <a:off x="-51633225" y="3292650"/>
              <a:ext cx="279625" cy="37050"/>
            </a:xfrm>
            <a:custGeom>
              <a:avLst/>
              <a:gdLst/>
              <a:ahLst/>
              <a:cxnLst/>
              <a:rect l="l" t="t" r="r" b="b"/>
              <a:pathLst>
                <a:path w="11185" h="1482" extrusionOk="0">
                  <a:moveTo>
                    <a:pt x="1513" y="0"/>
                  </a:moveTo>
                  <a:cubicBezTo>
                    <a:pt x="851" y="0"/>
                    <a:pt x="284" y="410"/>
                    <a:pt x="95" y="1009"/>
                  </a:cubicBezTo>
                  <a:cubicBezTo>
                    <a:pt x="0" y="1261"/>
                    <a:pt x="221" y="1481"/>
                    <a:pt x="441" y="1481"/>
                  </a:cubicBezTo>
                  <a:lnTo>
                    <a:pt x="10775" y="1481"/>
                  </a:lnTo>
                  <a:cubicBezTo>
                    <a:pt x="10996" y="1481"/>
                    <a:pt x="11185" y="1261"/>
                    <a:pt x="11122" y="1009"/>
                  </a:cubicBezTo>
                  <a:cubicBezTo>
                    <a:pt x="10933" y="410"/>
                    <a:pt x="10365" y="0"/>
                    <a:pt x="97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86"/>
            <p:cNvSpPr/>
            <p:nvPr/>
          </p:nvSpPr>
          <p:spPr>
            <a:xfrm>
              <a:off x="-51492250" y="3198925"/>
              <a:ext cx="98475" cy="74850"/>
            </a:xfrm>
            <a:custGeom>
              <a:avLst/>
              <a:gdLst/>
              <a:ahLst/>
              <a:cxnLst/>
              <a:rect l="l" t="t" r="r" b="b"/>
              <a:pathLst>
                <a:path w="3939" h="2994" extrusionOk="0">
                  <a:moveTo>
                    <a:pt x="1" y="0"/>
                  </a:moveTo>
                  <a:lnTo>
                    <a:pt x="1" y="0"/>
                  </a:lnTo>
                  <a:cubicBezTo>
                    <a:pt x="946" y="0"/>
                    <a:pt x="1576" y="1418"/>
                    <a:pt x="1765" y="2993"/>
                  </a:cubicBezTo>
                  <a:lnTo>
                    <a:pt x="3939" y="2993"/>
                  </a:lnTo>
                  <a:cubicBezTo>
                    <a:pt x="3466" y="1261"/>
                    <a:pt x="1859" y="0"/>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86"/>
            <p:cNvSpPr/>
            <p:nvPr/>
          </p:nvSpPr>
          <p:spPr>
            <a:xfrm>
              <a:off x="-51590700" y="3198925"/>
              <a:ext cx="98475" cy="74850"/>
            </a:xfrm>
            <a:custGeom>
              <a:avLst/>
              <a:gdLst/>
              <a:ahLst/>
              <a:cxnLst/>
              <a:rect l="l" t="t" r="r" b="b"/>
              <a:pathLst>
                <a:path w="3939" h="2994" extrusionOk="0">
                  <a:moveTo>
                    <a:pt x="3939" y="0"/>
                  </a:moveTo>
                  <a:lnTo>
                    <a:pt x="3939" y="0"/>
                  </a:lnTo>
                  <a:cubicBezTo>
                    <a:pt x="2048" y="0"/>
                    <a:pt x="473" y="1292"/>
                    <a:pt x="1" y="2993"/>
                  </a:cubicBezTo>
                  <a:lnTo>
                    <a:pt x="2174" y="2993"/>
                  </a:lnTo>
                  <a:cubicBezTo>
                    <a:pt x="2332" y="1418"/>
                    <a:pt x="2962" y="0"/>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86"/>
            <p:cNvSpPr/>
            <p:nvPr/>
          </p:nvSpPr>
          <p:spPr>
            <a:xfrm>
              <a:off x="-51517450" y="3218600"/>
              <a:ext cx="52000" cy="55950"/>
            </a:xfrm>
            <a:custGeom>
              <a:avLst/>
              <a:gdLst/>
              <a:ahLst/>
              <a:cxnLst/>
              <a:rect l="l" t="t" r="r" b="b"/>
              <a:pathLst>
                <a:path w="2080" h="2238" extrusionOk="0">
                  <a:moveTo>
                    <a:pt x="1009" y="1"/>
                  </a:moveTo>
                  <a:cubicBezTo>
                    <a:pt x="662" y="1"/>
                    <a:pt x="158" y="852"/>
                    <a:pt x="1" y="2238"/>
                  </a:cubicBezTo>
                  <a:lnTo>
                    <a:pt x="2080" y="2238"/>
                  </a:lnTo>
                  <a:cubicBezTo>
                    <a:pt x="1828" y="820"/>
                    <a:pt x="1355"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86"/>
            <p:cNvSpPr/>
            <p:nvPr/>
          </p:nvSpPr>
          <p:spPr>
            <a:xfrm>
              <a:off x="-51370950" y="3354075"/>
              <a:ext cx="18925" cy="64625"/>
            </a:xfrm>
            <a:custGeom>
              <a:avLst/>
              <a:gdLst/>
              <a:ahLst/>
              <a:cxnLst/>
              <a:rect l="l" t="t" r="r" b="b"/>
              <a:pathLst>
                <a:path w="757" h="2585" extrusionOk="0">
                  <a:moveTo>
                    <a:pt x="0" y="1"/>
                  </a:moveTo>
                  <a:lnTo>
                    <a:pt x="0" y="2584"/>
                  </a:lnTo>
                  <a:cubicBezTo>
                    <a:pt x="442" y="2301"/>
                    <a:pt x="757" y="1828"/>
                    <a:pt x="757" y="1324"/>
                  </a:cubicBezTo>
                  <a:cubicBezTo>
                    <a:pt x="757" y="725"/>
                    <a:pt x="442"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47" name="Google Shape;8147;p86"/>
          <p:cNvGrpSpPr/>
          <p:nvPr/>
        </p:nvGrpSpPr>
        <p:grpSpPr>
          <a:xfrm>
            <a:off x="6610314" y="1377806"/>
            <a:ext cx="365188" cy="357226"/>
            <a:chOff x="-56396775" y="3199700"/>
            <a:chExt cx="324525" cy="317450"/>
          </a:xfrm>
        </p:grpSpPr>
        <p:sp>
          <p:nvSpPr>
            <p:cNvPr id="8148" name="Google Shape;8148;p86"/>
            <p:cNvSpPr/>
            <p:nvPr/>
          </p:nvSpPr>
          <p:spPr>
            <a:xfrm>
              <a:off x="-56374725" y="3353300"/>
              <a:ext cx="18925" cy="63825"/>
            </a:xfrm>
            <a:custGeom>
              <a:avLst/>
              <a:gdLst/>
              <a:ahLst/>
              <a:cxnLst/>
              <a:rect l="l" t="t" r="r" b="b"/>
              <a:pathLst>
                <a:path w="757" h="2553" extrusionOk="0">
                  <a:moveTo>
                    <a:pt x="757" y="0"/>
                  </a:moveTo>
                  <a:cubicBezTo>
                    <a:pt x="316" y="284"/>
                    <a:pt x="1" y="756"/>
                    <a:pt x="1" y="1292"/>
                  </a:cubicBezTo>
                  <a:cubicBezTo>
                    <a:pt x="1" y="1859"/>
                    <a:pt x="316" y="2332"/>
                    <a:pt x="757" y="2552"/>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86"/>
            <p:cNvSpPr/>
            <p:nvPr/>
          </p:nvSpPr>
          <p:spPr>
            <a:xfrm>
              <a:off x="-56333775" y="3199700"/>
              <a:ext cx="198500" cy="73275"/>
            </a:xfrm>
            <a:custGeom>
              <a:avLst/>
              <a:gdLst/>
              <a:ahLst/>
              <a:cxnLst/>
              <a:rect l="l" t="t" r="r" b="b"/>
              <a:pathLst>
                <a:path w="7940" h="2931" extrusionOk="0">
                  <a:moveTo>
                    <a:pt x="2112" y="1"/>
                  </a:moveTo>
                  <a:cubicBezTo>
                    <a:pt x="1292" y="1"/>
                    <a:pt x="536" y="599"/>
                    <a:pt x="347" y="1387"/>
                  </a:cubicBezTo>
                  <a:lnTo>
                    <a:pt x="1" y="2773"/>
                  </a:lnTo>
                  <a:cubicBezTo>
                    <a:pt x="253" y="2868"/>
                    <a:pt x="568" y="2931"/>
                    <a:pt x="977" y="2931"/>
                  </a:cubicBezTo>
                  <a:lnTo>
                    <a:pt x="6963" y="2931"/>
                  </a:lnTo>
                  <a:cubicBezTo>
                    <a:pt x="7341" y="2931"/>
                    <a:pt x="7625" y="2868"/>
                    <a:pt x="7940" y="2773"/>
                  </a:cubicBezTo>
                  <a:lnTo>
                    <a:pt x="7593" y="1387"/>
                  </a:lnTo>
                  <a:cubicBezTo>
                    <a:pt x="7404" y="568"/>
                    <a:pt x="6648" y="1"/>
                    <a:pt x="5829" y="1"/>
                  </a:cubicBezTo>
                  <a:cubicBezTo>
                    <a:pt x="5546" y="1"/>
                    <a:pt x="5262" y="64"/>
                    <a:pt x="4979" y="190"/>
                  </a:cubicBezTo>
                  <a:lnTo>
                    <a:pt x="3970" y="725"/>
                  </a:lnTo>
                  <a:lnTo>
                    <a:pt x="2931" y="190"/>
                  </a:lnTo>
                  <a:cubicBezTo>
                    <a:pt x="2710" y="64"/>
                    <a:pt x="2395" y="1"/>
                    <a:pt x="21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86"/>
            <p:cNvSpPr/>
            <p:nvPr/>
          </p:nvSpPr>
          <p:spPr>
            <a:xfrm>
              <a:off x="-56396775" y="3273325"/>
              <a:ext cx="324525" cy="58725"/>
            </a:xfrm>
            <a:custGeom>
              <a:avLst/>
              <a:gdLst/>
              <a:ahLst/>
              <a:cxnLst/>
              <a:rect l="l" t="t" r="r" b="b"/>
              <a:pathLst>
                <a:path w="12981" h="2349" extrusionOk="0">
                  <a:moveTo>
                    <a:pt x="905" y="1"/>
                  </a:moveTo>
                  <a:cubicBezTo>
                    <a:pt x="606" y="1"/>
                    <a:pt x="325" y="165"/>
                    <a:pt x="189" y="458"/>
                  </a:cubicBezTo>
                  <a:cubicBezTo>
                    <a:pt x="0" y="836"/>
                    <a:pt x="158" y="1309"/>
                    <a:pt x="536" y="1498"/>
                  </a:cubicBezTo>
                  <a:cubicBezTo>
                    <a:pt x="1292" y="1876"/>
                    <a:pt x="2111" y="2349"/>
                    <a:pt x="3497" y="2349"/>
                  </a:cubicBezTo>
                  <a:lnTo>
                    <a:pt x="9483" y="2349"/>
                  </a:lnTo>
                  <a:cubicBezTo>
                    <a:pt x="10870" y="2349"/>
                    <a:pt x="11689" y="1908"/>
                    <a:pt x="12445" y="1498"/>
                  </a:cubicBezTo>
                  <a:cubicBezTo>
                    <a:pt x="12823" y="1277"/>
                    <a:pt x="12980" y="805"/>
                    <a:pt x="12791" y="458"/>
                  </a:cubicBezTo>
                  <a:cubicBezTo>
                    <a:pt x="12656" y="165"/>
                    <a:pt x="12375" y="1"/>
                    <a:pt x="12076" y="1"/>
                  </a:cubicBezTo>
                  <a:cubicBezTo>
                    <a:pt x="11958" y="1"/>
                    <a:pt x="11836" y="27"/>
                    <a:pt x="11720" y="80"/>
                  </a:cubicBezTo>
                  <a:cubicBezTo>
                    <a:pt x="10964" y="458"/>
                    <a:pt x="10460" y="773"/>
                    <a:pt x="9483" y="773"/>
                  </a:cubicBezTo>
                  <a:lnTo>
                    <a:pt x="3497" y="773"/>
                  </a:lnTo>
                  <a:cubicBezTo>
                    <a:pt x="2521" y="773"/>
                    <a:pt x="1985" y="490"/>
                    <a:pt x="1261" y="80"/>
                  </a:cubicBezTo>
                  <a:cubicBezTo>
                    <a:pt x="1144" y="27"/>
                    <a:pt x="1023" y="1"/>
                    <a:pt x="9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86"/>
            <p:cNvSpPr/>
            <p:nvPr/>
          </p:nvSpPr>
          <p:spPr>
            <a:xfrm>
              <a:off x="-56336925" y="3346200"/>
              <a:ext cx="204800" cy="78800"/>
            </a:xfrm>
            <a:custGeom>
              <a:avLst/>
              <a:gdLst/>
              <a:ahLst/>
              <a:cxnLst/>
              <a:rect l="l" t="t" r="r" b="b"/>
              <a:pathLst>
                <a:path w="8192" h="3152" extrusionOk="0">
                  <a:moveTo>
                    <a:pt x="2584" y="883"/>
                  </a:moveTo>
                  <a:cubicBezTo>
                    <a:pt x="2805" y="883"/>
                    <a:pt x="2962" y="1040"/>
                    <a:pt x="2962" y="1229"/>
                  </a:cubicBezTo>
                  <a:cubicBezTo>
                    <a:pt x="2962" y="1418"/>
                    <a:pt x="2836" y="1576"/>
                    <a:pt x="2584" y="1576"/>
                  </a:cubicBezTo>
                  <a:cubicBezTo>
                    <a:pt x="2395" y="1576"/>
                    <a:pt x="2238" y="1418"/>
                    <a:pt x="2238" y="1229"/>
                  </a:cubicBezTo>
                  <a:cubicBezTo>
                    <a:pt x="2238" y="1040"/>
                    <a:pt x="2395" y="883"/>
                    <a:pt x="2584" y="883"/>
                  </a:cubicBezTo>
                  <a:close/>
                  <a:moveTo>
                    <a:pt x="5577" y="883"/>
                  </a:moveTo>
                  <a:cubicBezTo>
                    <a:pt x="5798" y="883"/>
                    <a:pt x="5955" y="1040"/>
                    <a:pt x="5955" y="1229"/>
                  </a:cubicBezTo>
                  <a:cubicBezTo>
                    <a:pt x="5955" y="1418"/>
                    <a:pt x="5798" y="1576"/>
                    <a:pt x="5577" y="1576"/>
                  </a:cubicBezTo>
                  <a:cubicBezTo>
                    <a:pt x="5388" y="1576"/>
                    <a:pt x="5231" y="1418"/>
                    <a:pt x="5231" y="1229"/>
                  </a:cubicBezTo>
                  <a:cubicBezTo>
                    <a:pt x="5231" y="1040"/>
                    <a:pt x="5388" y="883"/>
                    <a:pt x="5577" y="883"/>
                  </a:cubicBezTo>
                  <a:close/>
                  <a:moveTo>
                    <a:pt x="1" y="1"/>
                  </a:moveTo>
                  <a:lnTo>
                    <a:pt x="1" y="2679"/>
                  </a:lnTo>
                  <a:cubicBezTo>
                    <a:pt x="1" y="2836"/>
                    <a:pt x="1" y="2994"/>
                    <a:pt x="32" y="3151"/>
                  </a:cubicBezTo>
                  <a:lnTo>
                    <a:pt x="3970" y="1576"/>
                  </a:lnTo>
                  <a:cubicBezTo>
                    <a:pt x="4018" y="1560"/>
                    <a:pt x="4065" y="1552"/>
                    <a:pt x="4112" y="1552"/>
                  </a:cubicBezTo>
                  <a:cubicBezTo>
                    <a:pt x="4159" y="1552"/>
                    <a:pt x="4207" y="1560"/>
                    <a:pt x="4254" y="1576"/>
                  </a:cubicBezTo>
                  <a:lnTo>
                    <a:pt x="8161" y="3151"/>
                  </a:lnTo>
                  <a:cubicBezTo>
                    <a:pt x="8192" y="2962"/>
                    <a:pt x="8192" y="2710"/>
                    <a:pt x="8192" y="2521"/>
                  </a:cubicBezTo>
                  <a:lnTo>
                    <a:pt x="8192" y="1"/>
                  </a:lnTo>
                  <a:cubicBezTo>
                    <a:pt x="7877" y="95"/>
                    <a:pt x="7467" y="127"/>
                    <a:pt x="7089" y="127"/>
                  </a:cubicBezTo>
                  <a:lnTo>
                    <a:pt x="1103" y="127"/>
                  </a:lnTo>
                  <a:cubicBezTo>
                    <a:pt x="694" y="127"/>
                    <a:pt x="316" y="95"/>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86"/>
            <p:cNvSpPr/>
            <p:nvPr/>
          </p:nvSpPr>
          <p:spPr>
            <a:xfrm>
              <a:off x="-56332200" y="3406850"/>
              <a:ext cx="193775" cy="110300"/>
            </a:xfrm>
            <a:custGeom>
              <a:avLst/>
              <a:gdLst/>
              <a:ahLst/>
              <a:cxnLst/>
              <a:rect l="l" t="t" r="r" b="b"/>
              <a:pathLst>
                <a:path w="7751" h="4412" extrusionOk="0">
                  <a:moveTo>
                    <a:pt x="3907" y="1"/>
                  </a:moveTo>
                  <a:lnTo>
                    <a:pt x="1" y="1513"/>
                  </a:lnTo>
                  <a:cubicBezTo>
                    <a:pt x="190" y="2237"/>
                    <a:pt x="599" y="2868"/>
                    <a:pt x="1135" y="3340"/>
                  </a:cubicBezTo>
                  <a:cubicBezTo>
                    <a:pt x="1891" y="4033"/>
                    <a:pt x="2868" y="4411"/>
                    <a:pt x="3907" y="4411"/>
                  </a:cubicBezTo>
                  <a:lnTo>
                    <a:pt x="4285" y="4411"/>
                  </a:lnTo>
                  <a:cubicBezTo>
                    <a:pt x="5924" y="4254"/>
                    <a:pt x="7247" y="3057"/>
                    <a:pt x="7751" y="1513"/>
                  </a:cubicBezTo>
                  <a:lnTo>
                    <a:pt x="39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86"/>
            <p:cNvSpPr/>
            <p:nvPr/>
          </p:nvSpPr>
          <p:spPr>
            <a:xfrm>
              <a:off x="-56113225" y="3354075"/>
              <a:ext cx="18125" cy="64625"/>
            </a:xfrm>
            <a:custGeom>
              <a:avLst/>
              <a:gdLst/>
              <a:ahLst/>
              <a:cxnLst/>
              <a:rect l="l" t="t" r="r" b="b"/>
              <a:pathLst>
                <a:path w="725" h="2585" extrusionOk="0">
                  <a:moveTo>
                    <a:pt x="0" y="1"/>
                  </a:moveTo>
                  <a:lnTo>
                    <a:pt x="0" y="2584"/>
                  </a:lnTo>
                  <a:cubicBezTo>
                    <a:pt x="410" y="2332"/>
                    <a:pt x="725" y="1828"/>
                    <a:pt x="725" y="1261"/>
                  </a:cubicBezTo>
                  <a:cubicBezTo>
                    <a:pt x="725" y="725"/>
                    <a:pt x="473" y="253"/>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4" name="Google Shape;8154;p86"/>
          <p:cNvGrpSpPr/>
          <p:nvPr/>
        </p:nvGrpSpPr>
        <p:grpSpPr>
          <a:xfrm>
            <a:off x="6613408" y="1843740"/>
            <a:ext cx="358999" cy="335958"/>
            <a:chOff x="-56394425" y="3600600"/>
            <a:chExt cx="319025" cy="298550"/>
          </a:xfrm>
        </p:grpSpPr>
        <p:sp>
          <p:nvSpPr>
            <p:cNvPr id="8155" name="Google Shape;8155;p86"/>
            <p:cNvSpPr/>
            <p:nvPr/>
          </p:nvSpPr>
          <p:spPr>
            <a:xfrm>
              <a:off x="-56272325" y="3861300"/>
              <a:ext cx="74825" cy="37850"/>
            </a:xfrm>
            <a:custGeom>
              <a:avLst/>
              <a:gdLst/>
              <a:ahLst/>
              <a:cxnLst/>
              <a:rect l="l" t="t" r="r" b="b"/>
              <a:pathLst>
                <a:path w="2993" h="1514" extrusionOk="0">
                  <a:moveTo>
                    <a:pt x="1512" y="1"/>
                  </a:moveTo>
                  <a:cubicBezTo>
                    <a:pt x="851" y="1"/>
                    <a:pt x="284" y="442"/>
                    <a:pt x="95" y="1041"/>
                  </a:cubicBezTo>
                  <a:cubicBezTo>
                    <a:pt x="0" y="1261"/>
                    <a:pt x="221" y="1513"/>
                    <a:pt x="441" y="1513"/>
                  </a:cubicBezTo>
                  <a:lnTo>
                    <a:pt x="2584" y="1513"/>
                  </a:lnTo>
                  <a:cubicBezTo>
                    <a:pt x="2804" y="1513"/>
                    <a:pt x="2993" y="1261"/>
                    <a:pt x="2930" y="1041"/>
                  </a:cubicBezTo>
                  <a:cubicBezTo>
                    <a:pt x="2741" y="442"/>
                    <a:pt x="2174" y="1"/>
                    <a:pt x="15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86"/>
            <p:cNvSpPr/>
            <p:nvPr/>
          </p:nvSpPr>
          <p:spPr>
            <a:xfrm>
              <a:off x="-56297550" y="3600600"/>
              <a:ext cx="126050" cy="71700"/>
            </a:xfrm>
            <a:custGeom>
              <a:avLst/>
              <a:gdLst/>
              <a:ahLst/>
              <a:cxnLst/>
              <a:rect l="l" t="t" r="r" b="b"/>
              <a:pathLst>
                <a:path w="5042" h="2868" extrusionOk="0">
                  <a:moveTo>
                    <a:pt x="2521" y="1"/>
                  </a:moveTo>
                  <a:cubicBezTo>
                    <a:pt x="1576" y="1"/>
                    <a:pt x="694" y="316"/>
                    <a:pt x="1" y="851"/>
                  </a:cubicBezTo>
                  <a:lnTo>
                    <a:pt x="2521" y="2868"/>
                  </a:lnTo>
                  <a:lnTo>
                    <a:pt x="5042" y="851"/>
                  </a:lnTo>
                  <a:cubicBezTo>
                    <a:pt x="4317" y="316"/>
                    <a:pt x="3467"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86"/>
            <p:cNvSpPr/>
            <p:nvPr/>
          </p:nvSpPr>
          <p:spPr>
            <a:xfrm>
              <a:off x="-56394425" y="3635275"/>
              <a:ext cx="319025" cy="233925"/>
            </a:xfrm>
            <a:custGeom>
              <a:avLst/>
              <a:gdLst/>
              <a:ahLst/>
              <a:cxnLst/>
              <a:rect l="l" t="t" r="r" b="b"/>
              <a:pathLst>
                <a:path w="12761" h="9357" extrusionOk="0">
                  <a:moveTo>
                    <a:pt x="4884" y="3844"/>
                  </a:moveTo>
                  <a:cubicBezTo>
                    <a:pt x="5105" y="3844"/>
                    <a:pt x="5262" y="4001"/>
                    <a:pt x="5262" y="4190"/>
                  </a:cubicBezTo>
                  <a:cubicBezTo>
                    <a:pt x="5262" y="4411"/>
                    <a:pt x="5105" y="4537"/>
                    <a:pt x="4884" y="4537"/>
                  </a:cubicBezTo>
                  <a:cubicBezTo>
                    <a:pt x="4859" y="4545"/>
                    <a:pt x="4835" y="4549"/>
                    <a:pt x="4811" y="4549"/>
                  </a:cubicBezTo>
                  <a:cubicBezTo>
                    <a:pt x="4656" y="4549"/>
                    <a:pt x="4538" y="4381"/>
                    <a:pt x="4538" y="4190"/>
                  </a:cubicBezTo>
                  <a:cubicBezTo>
                    <a:pt x="4538" y="4001"/>
                    <a:pt x="4695" y="3844"/>
                    <a:pt x="4884" y="3844"/>
                  </a:cubicBezTo>
                  <a:close/>
                  <a:moveTo>
                    <a:pt x="7877" y="3875"/>
                  </a:moveTo>
                  <a:cubicBezTo>
                    <a:pt x="8098" y="3875"/>
                    <a:pt x="8255" y="4033"/>
                    <a:pt x="8255" y="4253"/>
                  </a:cubicBezTo>
                  <a:cubicBezTo>
                    <a:pt x="8287" y="4411"/>
                    <a:pt x="8098" y="4600"/>
                    <a:pt x="7877" y="4600"/>
                  </a:cubicBezTo>
                  <a:cubicBezTo>
                    <a:pt x="7688" y="4600"/>
                    <a:pt x="7531" y="4442"/>
                    <a:pt x="7531" y="4253"/>
                  </a:cubicBezTo>
                  <a:cubicBezTo>
                    <a:pt x="7531" y="4033"/>
                    <a:pt x="7688" y="3875"/>
                    <a:pt x="7877" y="3875"/>
                  </a:cubicBezTo>
                  <a:close/>
                  <a:moveTo>
                    <a:pt x="1072" y="4757"/>
                  </a:moveTo>
                  <a:cubicBezTo>
                    <a:pt x="1356" y="5104"/>
                    <a:pt x="1797" y="5356"/>
                    <a:pt x="2301" y="5356"/>
                  </a:cubicBezTo>
                  <a:cubicBezTo>
                    <a:pt x="2301" y="5734"/>
                    <a:pt x="1954" y="6080"/>
                    <a:pt x="1513" y="6080"/>
                  </a:cubicBezTo>
                  <a:cubicBezTo>
                    <a:pt x="1104" y="6080"/>
                    <a:pt x="757" y="5734"/>
                    <a:pt x="757" y="5356"/>
                  </a:cubicBezTo>
                  <a:cubicBezTo>
                    <a:pt x="757" y="5104"/>
                    <a:pt x="883" y="4883"/>
                    <a:pt x="1072" y="4757"/>
                  </a:cubicBezTo>
                  <a:close/>
                  <a:moveTo>
                    <a:pt x="11721" y="4757"/>
                  </a:moveTo>
                  <a:cubicBezTo>
                    <a:pt x="11910" y="4883"/>
                    <a:pt x="12036" y="5104"/>
                    <a:pt x="12036" y="5356"/>
                  </a:cubicBezTo>
                  <a:cubicBezTo>
                    <a:pt x="12036" y="5734"/>
                    <a:pt x="11658" y="6080"/>
                    <a:pt x="11280" y="6080"/>
                  </a:cubicBezTo>
                  <a:cubicBezTo>
                    <a:pt x="10870" y="6080"/>
                    <a:pt x="10492" y="5734"/>
                    <a:pt x="10492" y="5356"/>
                  </a:cubicBezTo>
                  <a:cubicBezTo>
                    <a:pt x="10965" y="5356"/>
                    <a:pt x="11437" y="5104"/>
                    <a:pt x="11721" y="4757"/>
                  </a:cubicBezTo>
                  <a:close/>
                  <a:moveTo>
                    <a:pt x="7448" y="6403"/>
                  </a:moveTo>
                  <a:cubicBezTo>
                    <a:pt x="7538" y="6403"/>
                    <a:pt x="7625" y="6443"/>
                    <a:pt x="7688" y="6521"/>
                  </a:cubicBezTo>
                  <a:cubicBezTo>
                    <a:pt x="7846" y="6648"/>
                    <a:pt x="7846" y="6868"/>
                    <a:pt x="7720" y="7026"/>
                  </a:cubicBezTo>
                  <a:cubicBezTo>
                    <a:pt x="7373" y="7372"/>
                    <a:pt x="6900" y="7593"/>
                    <a:pt x="6428" y="7593"/>
                  </a:cubicBezTo>
                  <a:cubicBezTo>
                    <a:pt x="5924" y="7593"/>
                    <a:pt x="5451" y="7372"/>
                    <a:pt x="5105" y="7026"/>
                  </a:cubicBezTo>
                  <a:cubicBezTo>
                    <a:pt x="4947" y="6868"/>
                    <a:pt x="4947" y="6648"/>
                    <a:pt x="5105" y="6521"/>
                  </a:cubicBezTo>
                  <a:cubicBezTo>
                    <a:pt x="5183" y="6443"/>
                    <a:pt x="5278" y="6403"/>
                    <a:pt x="5369" y="6403"/>
                  </a:cubicBezTo>
                  <a:cubicBezTo>
                    <a:pt x="5459" y="6403"/>
                    <a:pt x="5546" y="6443"/>
                    <a:pt x="5609" y="6521"/>
                  </a:cubicBezTo>
                  <a:cubicBezTo>
                    <a:pt x="5829" y="6742"/>
                    <a:pt x="6113" y="6852"/>
                    <a:pt x="6396" y="6852"/>
                  </a:cubicBezTo>
                  <a:cubicBezTo>
                    <a:pt x="6680" y="6852"/>
                    <a:pt x="6963" y="6742"/>
                    <a:pt x="7184" y="6521"/>
                  </a:cubicBezTo>
                  <a:cubicBezTo>
                    <a:pt x="7263" y="6443"/>
                    <a:pt x="7357" y="6403"/>
                    <a:pt x="7448" y="6403"/>
                  </a:cubicBezTo>
                  <a:close/>
                  <a:moveTo>
                    <a:pt x="3277" y="0"/>
                  </a:moveTo>
                  <a:cubicBezTo>
                    <a:pt x="2742" y="630"/>
                    <a:pt x="2364" y="1449"/>
                    <a:pt x="2301" y="2363"/>
                  </a:cubicBezTo>
                  <a:lnTo>
                    <a:pt x="2269" y="2363"/>
                  </a:lnTo>
                  <a:cubicBezTo>
                    <a:pt x="1419" y="2363"/>
                    <a:pt x="725" y="3024"/>
                    <a:pt x="725" y="3844"/>
                  </a:cubicBezTo>
                  <a:cubicBezTo>
                    <a:pt x="725" y="3938"/>
                    <a:pt x="725" y="3970"/>
                    <a:pt x="757" y="4033"/>
                  </a:cubicBezTo>
                  <a:cubicBezTo>
                    <a:pt x="284" y="4316"/>
                    <a:pt x="1" y="4789"/>
                    <a:pt x="1" y="5356"/>
                  </a:cubicBezTo>
                  <a:cubicBezTo>
                    <a:pt x="1" y="6175"/>
                    <a:pt x="694" y="6837"/>
                    <a:pt x="1513" y="6837"/>
                  </a:cubicBezTo>
                  <a:cubicBezTo>
                    <a:pt x="1828" y="6837"/>
                    <a:pt x="2143" y="6774"/>
                    <a:pt x="2364" y="6553"/>
                  </a:cubicBezTo>
                  <a:cubicBezTo>
                    <a:pt x="2616" y="7750"/>
                    <a:pt x="3403" y="8821"/>
                    <a:pt x="4506" y="9357"/>
                  </a:cubicBezTo>
                  <a:cubicBezTo>
                    <a:pt x="4884" y="8727"/>
                    <a:pt x="5609" y="8349"/>
                    <a:pt x="6396" y="8349"/>
                  </a:cubicBezTo>
                  <a:cubicBezTo>
                    <a:pt x="7184" y="8349"/>
                    <a:pt x="7877" y="8727"/>
                    <a:pt x="8287" y="9357"/>
                  </a:cubicBezTo>
                  <a:cubicBezTo>
                    <a:pt x="9389" y="8821"/>
                    <a:pt x="10145" y="7782"/>
                    <a:pt x="10398" y="6553"/>
                  </a:cubicBezTo>
                  <a:cubicBezTo>
                    <a:pt x="10650" y="6711"/>
                    <a:pt x="10965" y="6837"/>
                    <a:pt x="11280" y="6837"/>
                  </a:cubicBezTo>
                  <a:cubicBezTo>
                    <a:pt x="12099" y="6837"/>
                    <a:pt x="12760" y="6175"/>
                    <a:pt x="12760" y="5356"/>
                  </a:cubicBezTo>
                  <a:cubicBezTo>
                    <a:pt x="12760" y="4789"/>
                    <a:pt x="12445" y="4285"/>
                    <a:pt x="11973" y="4033"/>
                  </a:cubicBezTo>
                  <a:lnTo>
                    <a:pt x="11973" y="3844"/>
                  </a:lnTo>
                  <a:cubicBezTo>
                    <a:pt x="11973" y="3024"/>
                    <a:pt x="11280" y="2363"/>
                    <a:pt x="10461" y="2363"/>
                  </a:cubicBezTo>
                  <a:lnTo>
                    <a:pt x="10398" y="2363"/>
                  </a:lnTo>
                  <a:cubicBezTo>
                    <a:pt x="10335" y="1449"/>
                    <a:pt x="9988" y="662"/>
                    <a:pt x="9421" y="0"/>
                  </a:cubicBezTo>
                  <a:lnTo>
                    <a:pt x="6585" y="2268"/>
                  </a:lnTo>
                  <a:cubicBezTo>
                    <a:pt x="6522" y="2300"/>
                    <a:pt x="6428" y="2363"/>
                    <a:pt x="6365" y="2363"/>
                  </a:cubicBezTo>
                  <a:cubicBezTo>
                    <a:pt x="6270" y="2363"/>
                    <a:pt x="6207" y="2300"/>
                    <a:pt x="6113" y="2268"/>
                  </a:cubicBezTo>
                  <a:lnTo>
                    <a:pt x="32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58" name="Google Shape;8158;p86"/>
          <p:cNvGrpSpPr/>
          <p:nvPr/>
        </p:nvGrpSpPr>
        <p:grpSpPr>
          <a:xfrm>
            <a:off x="6644175" y="2274505"/>
            <a:ext cx="327068" cy="357198"/>
            <a:chOff x="-56379450" y="3983400"/>
            <a:chExt cx="290650" cy="317425"/>
          </a:xfrm>
        </p:grpSpPr>
        <p:sp>
          <p:nvSpPr>
            <p:cNvPr id="8159" name="Google Shape;8159;p86"/>
            <p:cNvSpPr/>
            <p:nvPr/>
          </p:nvSpPr>
          <p:spPr>
            <a:xfrm>
              <a:off x="-56330625" y="3983400"/>
              <a:ext cx="241825" cy="111075"/>
            </a:xfrm>
            <a:custGeom>
              <a:avLst/>
              <a:gdLst/>
              <a:ahLst/>
              <a:cxnLst/>
              <a:rect l="l" t="t" r="r" b="b"/>
              <a:pathLst>
                <a:path w="9673" h="4443" extrusionOk="0">
                  <a:moveTo>
                    <a:pt x="725" y="0"/>
                  </a:moveTo>
                  <a:cubicBezTo>
                    <a:pt x="536" y="0"/>
                    <a:pt x="410" y="126"/>
                    <a:pt x="379" y="315"/>
                  </a:cubicBezTo>
                  <a:lnTo>
                    <a:pt x="1" y="2300"/>
                  </a:lnTo>
                  <a:cubicBezTo>
                    <a:pt x="129" y="2274"/>
                    <a:pt x="257" y="2262"/>
                    <a:pt x="382" y="2262"/>
                  </a:cubicBezTo>
                  <a:cubicBezTo>
                    <a:pt x="869" y="2262"/>
                    <a:pt x="1320" y="2453"/>
                    <a:pt x="1671" y="2804"/>
                  </a:cubicBezTo>
                  <a:cubicBezTo>
                    <a:pt x="2017" y="2473"/>
                    <a:pt x="2498" y="2308"/>
                    <a:pt x="2978" y="2308"/>
                  </a:cubicBezTo>
                  <a:cubicBezTo>
                    <a:pt x="3458" y="2308"/>
                    <a:pt x="3939" y="2473"/>
                    <a:pt x="4285" y="2804"/>
                  </a:cubicBezTo>
                  <a:cubicBezTo>
                    <a:pt x="4636" y="2453"/>
                    <a:pt x="5107" y="2262"/>
                    <a:pt x="5602" y="2262"/>
                  </a:cubicBezTo>
                  <a:cubicBezTo>
                    <a:pt x="5729" y="2262"/>
                    <a:pt x="5858" y="2274"/>
                    <a:pt x="5987" y="2300"/>
                  </a:cubicBezTo>
                  <a:lnTo>
                    <a:pt x="5766" y="1292"/>
                  </a:lnTo>
                  <a:lnTo>
                    <a:pt x="7625" y="2741"/>
                  </a:lnTo>
                  <a:cubicBezTo>
                    <a:pt x="7499" y="2899"/>
                    <a:pt x="7467" y="3119"/>
                    <a:pt x="7467" y="3340"/>
                  </a:cubicBezTo>
                  <a:cubicBezTo>
                    <a:pt x="7467" y="3970"/>
                    <a:pt x="7972" y="4442"/>
                    <a:pt x="8570" y="4442"/>
                  </a:cubicBezTo>
                  <a:cubicBezTo>
                    <a:pt x="9200" y="4442"/>
                    <a:pt x="9673" y="3938"/>
                    <a:pt x="9673" y="3340"/>
                  </a:cubicBezTo>
                  <a:cubicBezTo>
                    <a:pt x="9673" y="2678"/>
                    <a:pt x="9169" y="2205"/>
                    <a:pt x="8570" y="2205"/>
                  </a:cubicBezTo>
                  <a:cubicBezTo>
                    <a:pt x="8444" y="2205"/>
                    <a:pt x="8318" y="2237"/>
                    <a:pt x="8224" y="2300"/>
                  </a:cubicBezTo>
                  <a:lnTo>
                    <a:pt x="5451" y="63"/>
                  </a:lnTo>
                  <a:lnTo>
                    <a:pt x="5420" y="63"/>
                  </a:lnTo>
                  <a:cubicBezTo>
                    <a:pt x="5325" y="32"/>
                    <a:pt x="5262" y="0"/>
                    <a:pt x="52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86"/>
            <p:cNvSpPr/>
            <p:nvPr/>
          </p:nvSpPr>
          <p:spPr>
            <a:xfrm>
              <a:off x="-56350300" y="4058225"/>
              <a:ext cx="186675" cy="55150"/>
            </a:xfrm>
            <a:custGeom>
              <a:avLst/>
              <a:gdLst/>
              <a:ahLst/>
              <a:cxnLst/>
              <a:rect l="l" t="t" r="r" b="b"/>
              <a:pathLst>
                <a:path w="7467" h="2206" extrusionOk="0">
                  <a:moveTo>
                    <a:pt x="1103" y="0"/>
                  </a:moveTo>
                  <a:cubicBezTo>
                    <a:pt x="441" y="0"/>
                    <a:pt x="0" y="504"/>
                    <a:pt x="0" y="1103"/>
                  </a:cubicBezTo>
                  <a:cubicBezTo>
                    <a:pt x="32" y="1701"/>
                    <a:pt x="504" y="2205"/>
                    <a:pt x="1134" y="2205"/>
                  </a:cubicBezTo>
                  <a:cubicBezTo>
                    <a:pt x="1512" y="2205"/>
                    <a:pt x="1922" y="1985"/>
                    <a:pt x="2111" y="1607"/>
                  </a:cubicBezTo>
                  <a:cubicBezTo>
                    <a:pt x="2174" y="1497"/>
                    <a:pt x="2300" y="1441"/>
                    <a:pt x="2430" y="1441"/>
                  </a:cubicBezTo>
                  <a:cubicBezTo>
                    <a:pt x="2560" y="1441"/>
                    <a:pt x="2694" y="1497"/>
                    <a:pt x="2773" y="1607"/>
                  </a:cubicBezTo>
                  <a:cubicBezTo>
                    <a:pt x="2962" y="1985"/>
                    <a:pt x="3371" y="2205"/>
                    <a:pt x="3749" y="2205"/>
                  </a:cubicBezTo>
                  <a:cubicBezTo>
                    <a:pt x="4159" y="2205"/>
                    <a:pt x="4537" y="1985"/>
                    <a:pt x="4757" y="1607"/>
                  </a:cubicBezTo>
                  <a:cubicBezTo>
                    <a:pt x="4820" y="1512"/>
                    <a:pt x="4946" y="1418"/>
                    <a:pt x="5072" y="1418"/>
                  </a:cubicBezTo>
                  <a:cubicBezTo>
                    <a:pt x="5167" y="1418"/>
                    <a:pt x="5325" y="1512"/>
                    <a:pt x="5388" y="1607"/>
                  </a:cubicBezTo>
                  <a:cubicBezTo>
                    <a:pt x="5577" y="1985"/>
                    <a:pt x="5955" y="2205"/>
                    <a:pt x="6364" y="2205"/>
                  </a:cubicBezTo>
                  <a:cubicBezTo>
                    <a:pt x="6994" y="2205"/>
                    <a:pt x="7467" y="1701"/>
                    <a:pt x="7467" y="1103"/>
                  </a:cubicBezTo>
                  <a:cubicBezTo>
                    <a:pt x="7467" y="473"/>
                    <a:pt x="6963" y="0"/>
                    <a:pt x="6364" y="0"/>
                  </a:cubicBezTo>
                  <a:cubicBezTo>
                    <a:pt x="5955" y="0"/>
                    <a:pt x="5577" y="252"/>
                    <a:pt x="5388" y="599"/>
                  </a:cubicBezTo>
                  <a:cubicBezTo>
                    <a:pt x="5325" y="709"/>
                    <a:pt x="5191" y="764"/>
                    <a:pt x="5057" y="764"/>
                  </a:cubicBezTo>
                  <a:cubicBezTo>
                    <a:pt x="4923" y="764"/>
                    <a:pt x="4789" y="709"/>
                    <a:pt x="4726" y="599"/>
                  </a:cubicBezTo>
                  <a:cubicBezTo>
                    <a:pt x="4505" y="252"/>
                    <a:pt x="4127" y="0"/>
                    <a:pt x="3718" y="0"/>
                  </a:cubicBezTo>
                  <a:cubicBezTo>
                    <a:pt x="3340" y="0"/>
                    <a:pt x="2930" y="252"/>
                    <a:pt x="2741" y="599"/>
                  </a:cubicBezTo>
                  <a:cubicBezTo>
                    <a:pt x="2678" y="709"/>
                    <a:pt x="2552" y="764"/>
                    <a:pt x="2422" y="764"/>
                  </a:cubicBezTo>
                  <a:cubicBezTo>
                    <a:pt x="2292" y="764"/>
                    <a:pt x="2158" y="709"/>
                    <a:pt x="2079" y="599"/>
                  </a:cubicBezTo>
                  <a:cubicBezTo>
                    <a:pt x="1890" y="252"/>
                    <a:pt x="1481"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86"/>
            <p:cNvSpPr/>
            <p:nvPr/>
          </p:nvSpPr>
          <p:spPr>
            <a:xfrm>
              <a:off x="-56245550" y="4168275"/>
              <a:ext cx="78000" cy="26600"/>
            </a:xfrm>
            <a:custGeom>
              <a:avLst/>
              <a:gdLst/>
              <a:ahLst/>
              <a:cxnLst/>
              <a:rect l="l" t="t" r="r" b="b"/>
              <a:pathLst>
                <a:path w="3120" h="1064" extrusionOk="0">
                  <a:moveTo>
                    <a:pt x="594" y="1"/>
                  </a:moveTo>
                  <a:cubicBezTo>
                    <a:pt x="555" y="1"/>
                    <a:pt x="515" y="4"/>
                    <a:pt x="473" y="9"/>
                  </a:cubicBezTo>
                  <a:cubicBezTo>
                    <a:pt x="284" y="40"/>
                    <a:pt x="126" y="166"/>
                    <a:pt x="0" y="324"/>
                  </a:cubicBezTo>
                  <a:lnTo>
                    <a:pt x="158" y="481"/>
                  </a:lnTo>
                  <a:cubicBezTo>
                    <a:pt x="410" y="733"/>
                    <a:pt x="630" y="891"/>
                    <a:pt x="945" y="954"/>
                  </a:cubicBezTo>
                  <a:cubicBezTo>
                    <a:pt x="1153" y="1029"/>
                    <a:pt x="1367" y="1064"/>
                    <a:pt x="1579" y="1064"/>
                  </a:cubicBezTo>
                  <a:cubicBezTo>
                    <a:pt x="2172" y="1064"/>
                    <a:pt x="2748" y="788"/>
                    <a:pt x="3119" y="324"/>
                  </a:cubicBezTo>
                  <a:lnTo>
                    <a:pt x="3119" y="324"/>
                  </a:lnTo>
                  <a:lnTo>
                    <a:pt x="2521" y="513"/>
                  </a:lnTo>
                  <a:cubicBezTo>
                    <a:pt x="2355" y="596"/>
                    <a:pt x="2183" y="634"/>
                    <a:pt x="2013" y="634"/>
                  </a:cubicBezTo>
                  <a:cubicBezTo>
                    <a:pt x="1665" y="634"/>
                    <a:pt x="1325" y="473"/>
                    <a:pt x="1071" y="198"/>
                  </a:cubicBezTo>
                  <a:cubicBezTo>
                    <a:pt x="940" y="67"/>
                    <a:pt x="787" y="1"/>
                    <a:pt x="5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86"/>
            <p:cNvSpPr/>
            <p:nvPr/>
          </p:nvSpPr>
          <p:spPr>
            <a:xfrm>
              <a:off x="-56359750" y="4112550"/>
              <a:ext cx="204800" cy="53100"/>
            </a:xfrm>
            <a:custGeom>
              <a:avLst/>
              <a:gdLst/>
              <a:ahLst/>
              <a:cxnLst/>
              <a:rect l="l" t="t" r="r" b="b"/>
              <a:pathLst>
                <a:path w="8192" h="2124" extrusionOk="0">
                  <a:moveTo>
                    <a:pt x="0" y="1"/>
                  </a:moveTo>
                  <a:lnTo>
                    <a:pt x="0" y="1608"/>
                  </a:lnTo>
                  <a:lnTo>
                    <a:pt x="1386" y="2080"/>
                  </a:lnTo>
                  <a:cubicBezTo>
                    <a:pt x="1455" y="2109"/>
                    <a:pt x="1529" y="2124"/>
                    <a:pt x="1605" y="2124"/>
                  </a:cubicBezTo>
                  <a:cubicBezTo>
                    <a:pt x="1773" y="2124"/>
                    <a:pt x="1949" y="2053"/>
                    <a:pt x="2079" y="1923"/>
                  </a:cubicBezTo>
                  <a:cubicBezTo>
                    <a:pt x="2333" y="1669"/>
                    <a:pt x="2689" y="1517"/>
                    <a:pt x="3048" y="1517"/>
                  </a:cubicBezTo>
                  <a:cubicBezTo>
                    <a:pt x="3135" y="1517"/>
                    <a:pt x="3222" y="1526"/>
                    <a:pt x="3308" y="1545"/>
                  </a:cubicBezTo>
                  <a:cubicBezTo>
                    <a:pt x="3623" y="1576"/>
                    <a:pt x="3907" y="1734"/>
                    <a:pt x="4096" y="1954"/>
                  </a:cubicBezTo>
                  <a:cubicBezTo>
                    <a:pt x="4316" y="1734"/>
                    <a:pt x="4568" y="1576"/>
                    <a:pt x="4883" y="1545"/>
                  </a:cubicBezTo>
                  <a:cubicBezTo>
                    <a:pt x="4975" y="1526"/>
                    <a:pt x="5066" y="1517"/>
                    <a:pt x="5155" y="1517"/>
                  </a:cubicBezTo>
                  <a:cubicBezTo>
                    <a:pt x="5523" y="1517"/>
                    <a:pt x="5858" y="1669"/>
                    <a:pt x="6112" y="1923"/>
                  </a:cubicBezTo>
                  <a:cubicBezTo>
                    <a:pt x="6243" y="2053"/>
                    <a:pt x="6403" y="2124"/>
                    <a:pt x="6583" y="2124"/>
                  </a:cubicBezTo>
                  <a:cubicBezTo>
                    <a:pt x="6664" y="2124"/>
                    <a:pt x="6749" y="2109"/>
                    <a:pt x="6837" y="2080"/>
                  </a:cubicBezTo>
                  <a:lnTo>
                    <a:pt x="8191" y="1608"/>
                  </a:lnTo>
                  <a:lnTo>
                    <a:pt x="8191" y="1"/>
                  </a:lnTo>
                  <a:cubicBezTo>
                    <a:pt x="7845" y="473"/>
                    <a:pt x="7341" y="726"/>
                    <a:pt x="6711" y="726"/>
                  </a:cubicBezTo>
                  <a:cubicBezTo>
                    <a:pt x="6207" y="726"/>
                    <a:pt x="5766" y="536"/>
                    <a:pt x="5419" y="190"/>
                  </a:cubicBezTo>
                  <a:cubicBezTo>
                    <a:pt x="5072" y="521"/>
                    <a:pt x="4584" y="686"/>
                    <a:pt x="4100" y="686"/>
                  </a:cubicBezTo>
                  <a:cubicBezTo>
                    <a:pt x="3615" y="686"/>
                    <a:pt x="3135" y="521"/>
                    <a:pt x="2804" y="190"/>
                  </a:cubicBezTo>
                  <a:cubicBezTo>
                    <a:pt x="2457" y="536"/>
                    <a:pt x="1985" y="726"/>
                    <a:pt x="1512" y="726"/>
                  </a:cubicBezTo>
                  <a:cubicBezTo>
                    <a:pt x="882" y="726"/>
                    <a:pt x="378" y="41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86"/>
            <p:cNvSpPr/>
            <p:nvPr/>
          </p:nvSpPr>
          <p:spPr>
            <a:xfrm>
              <a:off x="-56345575" y="4169000"/>
              <a:ext cx="77200" cy="26325"/>
            </a:xfrm>
            <a:custGeom>
              <a:avLst/>
              <a:gdLst/>
              <a:ahLst/>
              <a:cxnLst/>
              <a:rect l="l" t="t" r="r" b="b"/>
              <a:pathLst>
                <a:path w="3088" h="1053" extrusionOk="0">
                  <a:moveTo>
                    <a:pt x="2471" y="0"/>
                  </a:moveTo>
                  <a:cubicBezTo>
                    <a:pt x="2311" y="0"/>
                    <a:pt x="2170" y="47"/>
                    <a:pt x="2048" y="169"/>
                  </a:cubicBezTo>
                  <a:cubicBezTo>
                    <a:pt x="1752" y="465"/>
                    <a:pt x="1391" y="612"/>
                    <a:pt x="1011" y="612"/>
                  </a:cubicBezTo>
                  <a:cubicBezTo>
                    <a:pt x="865" y="612"/>
                    <a:pt x="716" y="591"/>
                    <a:pt x="567" y="547"/>
                  </a:cubicBezTo>
                  <a:lnTo>
                    <a:pt x="0" y="326"/>
                  </a:lnTo>
                  <a:lnTo>
                    <a:pt x="0" y="326"/>
                  </a:lnTo>
                  <a:cubicBezTo>
                    <a:pt x="374" y="794"/>
                    <a:pt x="939" y="1053"/>
                    <a:pt x="1527" y="1053"/>
                  </a:cubicBezTo>
                  <a:cubicBezTo>
                    <a:pt x="1731" y="1053"/>
                    <a:pt x="1939" y="1022"/>
                    <a:pt x="2143" y="956"/>
                  </a:cubicBezTo>
                  <a:cubicBezTo>
                    <a:pt x="2426" y="893"/>
                    <a:pt x="2710" y="704"/>
                    <a:pt x="2930" y="484"/>
                  </a:cubicBezTo>
                  <a:lnTo>
                    <a:pt x="3088" y="326"/>
                  </a:lnTo>
                  <a:cubicBezTo>
                    <a:pt x="2993" y="169"/>
                    <a:pt x="2836" y="74"/>
                    <a:pt x="2615" y="11"/>
                  </a:cubicBezTo>
                  <a:cubicBezTo>
                    <a:pt x="2566" y="4"/>
                    <a:pt x="2518" y="0"/>
                    <a:pt x="24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86"/>
            <p:cNvSpPr/>
            <p:nvPr/>
          </p:nvSpPr>
          <p:spPr>
            <a:xfrm>
              <a:off x="-56379450" y="4180300"/>
              <a:ext cx="242600" cy="120525"/>
            </a:xfrm>
            <a:custGeom>
              <a:avLst/>
              <a:gdLst/>
              <a:ahLst/>
              <a:cxnLst/>
              <a:rect l="l" t="t" r="r" b="b"/>
              <a:pathLst>
                <a:path w="9704" h="4821" extrusionOk="0">
                  <a:moveTo>
                    <a:pt x="473" y="0"/>
                  </a:moveTo>
                  <a:cubicBezTo>
                    <a:pt x="221" y="284"/>
                    <a:pt x="0" y="662"/>
                    <a:pt x="0" y="1071"/>
                  </a:cubicBezTo>
                  <a:cubicBezTo>
                    <a:pt x="0" y="1576"/>
                    <a:pt x="284" y="2048"/>
                    <a:pt x="725" y="2332"/>
                  </a:cubicBezTo>
                  <a:cubicBezTo>
                    <a:pt x="946" y="2489"/>
                    <a:pt x="1229" y="2552"/>
                    <a:pt x="1513" y="2552"/>
                  </a:cubicBezTo>
                  <a:cubicBezTo>
                    <a:pt x="1513" y="3403"/>
                    <a:pt x="2174" y="4064"/>
                    <a:pt x="2993" y="4064"/>
                  </a:cubicBezTo>
                  <a:cubicBezTo>
                    <a:pt x="3214" y="4064"/>
                    <a:pt x="3372" y="4033"/>
                    <a:pt x="3529" y="3970"/>
                  </a:cubicBezTo>
                  <a:cubicBezTo>
                    <a:pt x="3750" y="4506"/>
                    <a:pt x="4254" y="4821"/>
                    <a:pt x="4852" y="4821"/>
                  </a:cubicBezTo>
                  <a:cubicBezTo>
                    <a:pt x="5451" y="4821"/>
                    <a:pt x="5955" y="4443"/>
                    <a:pt x="6207" y="3970"/>
                  </a:cubicBezTo>
                  <a:cubicBezTo>
                    <a:pt x="6333" y="4064"/>
                    <a:pt x="6554" y="4064"/>
                    <a:pt x="6711" y="4064"/>
                  </a:cubicBezTo>
                  <a:cubicBezTo>
                    <a:pt x="7530" y="4064"/>
                    <a:pt x="8192" y="3403"/>
                    <a:pt x="8192" y="2552"/>
                  </a:cubicBezTo>
                  <a:cubicBezTo>
                    <a:pt x="9042" y="2552"/>
                    <a:pt x="9704" y="1891"/>
                    <a:pt x="9704" y="1071"/>
                  </a:cubicBezTo>
                  <a:cubicBezTo>
                    <a:pt x="9704" y="662"/>
                    <a:pt x="9546" y="284"/>
                    <a:pt x="9231" y="0"/>
                  </a:cubicBezTo>
                  <a:lnTo>
                    <a:pt x="9168" y="158"/>
                  </a:lnTo>
                  <a:cubicBezTo>
                    <a:pt x="8664" y="945"/>
                    <a:pt x="7814" y="1387"/>
                    <a:pt x="6900" y="1387"/>
                  </a:cubicBezTo>
                  <a:cubicBezTo>
                    <a:pt x="6617" y="1387"/>
                    <a:pt x="6301" y="1355"/>
                    <a:pt x="6018" y="1229"/>
                  </a:cubicBezTo>
                  <a:cubicBezTo>
                    <a:pt x="5640" y="1103"/>
                    <a:pt x="5230" y="882"/>
                    <a:pt x="4978" y="567"/>
                  </a:cubicBezTo>
                  <a:lnTo>
                    <a:pt x="4884" y="473"/>
                  </a:lnTo>
                  <a:lnTo>
                    <a:pt x="4821" y="567"/>
                  </a:lnTo>
                  <a:cubicBezTo>
                    <a:pt x="4506" y="882"/>
                    <a:pt x="4159" y="1071"/>
                    <a:pt x="3750" y="1229"/>
                  </a:cubicBezTo>
                  <a:cubicBezTo>
                    <a:pt x="3466" y="1292"/>
                    <a:pt x="3151" y="1387"/>
                    <a:pt x="2899" y="1387"/>
                  </a:cubicBezTo>
                  <a:cubicBezTo>
                    <a:pt x="1985" y="1387"/>
                    <a:pt x="1103" y="945"/>
                    <a:pt x="599" y="158"/>
                  </a:cubicBezTo>
                  <a:lnTo>
                    <a:pt x="4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86"/>
            <p:cNvSpPr/>
            <p:nvPr/>
          </p:nvSpPr>
          <p:spPr>
            <a:xfrm>
              <a:off x="-56181750" y="4039300"/>
              <a:ext cx="0" cy="25"/>
            </a:xfrm>
            <a:custGeom>
              <a:avLst/>
              <a:gdLst/>
              <a:ahLst/>
              <a:cxnLst/>
              <a:rect l="l" t="t" r="r" b="b"/>
              <a:pathLst>
                <a:path h="1" extrusionOk="0">
                  <a:moveTo>
                    <a:pt x="0"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86"/>
            <p:cNvSpPr/>
            <p:nvPr/>
          </p:nvSpPr>
          <p:spPr>
            <a:xfrm>
              <a:off x="-56332200" y="4039300"/>
              <a:ext cx="25" cy="25"/>
            </a:xfrm>
            <a:custGeom>
              <a:avLst/>
              <a:gdLst/>
              <a:ahLst/>
              <a:cxnLst/>
              <a:rect l="l" t="t" r="r" b="b"/>
              <a:pathLst>
                <a:path w="1" h="1" extrusionOk="0">
                  <a:moveTo>
                    <a:pt x="1" y="1"/>
                  </a:move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67" name="Google Shape;8167;p86"/>
          <p:cNvGrpSpPr/>
          <p:nvPr/>
        </p:nvGrpSpPr>
        <p:grpSpPr>
          <a:xfrm>
            <a:off x="5307879" y="2738651"/>
            <a:ext cx="316434" cy="358971"/>
            <a:chOff x="-54401725" y="3198925"/>
            <a:chExt cx="281200" cy="319000"/>
          </a:xfrm>
        </p:grpSpPr>
        <p:sp>
          <p:nvSpPr>
            <p:cNvPr id="8168" name="Google Shape;8168;p86"/>
            <p:cNvSpPr/>
            <p:nvPr/>
          </p:nvSpPr>
          <p:spPr>
            <a:xfrm>
              <a:off x="-54159150" y="3465925"/>
              <a:ext cx="38625" cy="52000"/>
            </a:xfrm>
            <a:custGeom>
              <a:avLst/>
              <a:gdLst/>
              <a:ahLst/>
              <a:cxnLst/>
              <a:rect l="l" t="t" r="r" b="b"/>
              <a:pathLst>
                <a:path w="1545" h="2080" extrusionOk="0">
                  <a:moveTo>
                    <a:pt x="789" y="0"/>
                  </a:moveTo>
                  <a:cubicBezTo>
                    <a:pt x="379" y="0"/>
                    <a:pt x="1" y="316"/>
                    <a:pt x="1" y="725"/>
                  </a:cubicBezTo>
                  <a:cubicBezTo>
                    <a:pt x="1" y="851"/>
                    <a:pt x="32" y="946"/>
                    <a:pt x="64" y="1040"/>
                  </a:cubicBezTo>
                  <a:lnTo>
                    <a:pt x="631" y="1985"/>
                  </a:lnTo>
                  <a:cubicBezTo>
                    <a:pt x="663" y="2048"/>
                    <a:pt x="694" y="2080"/>
                    <a:pt x="789" y="2080"/>
                  </a:cubicBezTo>
                  <a:cubicBezTo>
                    <a:pt x="852" y="2080"/>
                    <a:pt x="915" y="2017"/>
                    <a:pt x="946" y="1985"/>
                  </a:cubicBezTo>
                  <a:lnTo>
                    <a:pt x="1450" y="1072"/>
                  </a:lnTo>
                  <a:cubicBezTo>
                    <a:pt x="1482" y="977"/>
                    <a:pt x="1545" y="851"/>
                    <a:pt x="1545" y="725"/>
                  </a:cubicBezTo>
                  <a:cubicBezTo>
                    <a:pt x="1545" y="347"/>
                    <a:pt x="1167" y="0"/>
                    <a:pt x="7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86"/>
            <p:cNvSpPr/>
            <p:nvPr/>
          </p:nvSpPr>
          <p:spPr>
            <a:xfrm>
              <a:off x="-54401725" y="3465925"/>
              <a:ext cx="38600" cy="52000"/>
            </a:xfrm>
            <a:custGeom>
              <a:avLst/>
              <a:gdLst/>
              <a:ahLst/>
              <a:cxnLst/>
              <a:rect l="l" t="t" r="r" b="b"/>
              <a:pathLst>
                <a:path w="1544" h="2080" extrusionOk="0">
                  <a:moveTo>
                    <a:pt x="788" y="0"/>
                  </a:moveTo>
                  <a:cubicBezTo>
                    <a:pt x="410" y="0"/>
                    <a:pt x="0" y="316"/>
                    <a:pt x="0" y="725"/>
                  </a:cubicBezTo>
                  <a:cubicBezTo>
                    <a:pt x="0" y="851"/>
                    <a:pt x="63" y="946"/>
                    <a:pt x="95" y="1040"/>
                  </a:cubicBezTo>
                  <a:lnTo>
                    <a:pt x="631" y="1985"/>
                  </a:lnTo>
                  <a:cubicBezTo>
                    <a:pt x="694" y="2048"/>
                    <a:pt x="725" y="2080"/>
                    <a:pt x="788" y="2080"/>
                  </a:cubicBezTo>
                  <a:cubicBezTo>
                    <a:pt x="883" y="2080"/>
                    <a:pt x="914" y="2017"/>
                    <a:pt x="946" y="1985"/>
                  </a:cubicBezTo>
                  <a:lnTo>
                    <a:pt x="1481" y="1072"/>
                  </a:lnTo>
                  <a:cubicBezTo>
                    <a:pt x="1513" y="977"/>
                    <a:pt x="1544" y="851"/>
                    <a:pt x="1544" y="725"/>
                  </a:cubicBezTo>
                  <a:cubicBezTo>
                    <a:pt x="1544" y="347"/>
                    <a:pt x="1198" y="0"/>
                    <a:pt x="7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86"/>
            <p:cNvSpPr/>
            <p:nvPr/>
          </p:nvSpPr>
          <p:spPr>
            <a:xfrm>
              <a:off x="-54176475" y="3224125"/>
              <a:ext cx="17350" cy="61450"/>
            </a:xfrm>
            <a:custGeom>
              <a:avLst/>
              <a:gdLst/>
              <a:ahLst/>
              <a:cxnLst/>
              <a:rect l="l" t="t" r="r" b="b"/>
              <a:pathLst>
                <a:path w="694" h="2458" extrusionOk="0">
                  <a:moveTo>
                    <a:pt x="347" y="0"/>
                  </a:moveTo>
                  <a:cubicBezTo>
                    <a:pt x="190" y="316"/>
                    <a:pt x="1" y="757"/>
                    <a:pt x="1" y="1229"/>
                  </a:cubicBezTo>
                  <a:cubicBezTo>
                    <a:pt x="1" y="1702"/>
                    <a:pt x="190" y="2143"/>
                    <a:pt x="347" y="2458"/>
                  </a:cubicBezTo>
                  <a:cubicBezTo>
                    <a:pt x="505" y="2143"/>
                    <a:pt x="694" y="1702"/>
                    <a:pt x="694" y="1229"/>
                  </a:cubicBezTo>
                  <a:cubicBezTo>
                    <a:pt x="694" y="757"/>
                    <a:pt x="505" y="316"/>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86"/>
            <p:cNvSpPr/>
            <p:nvPr/>
          </p:nvSpPr>
          <p:spPr>
            <a:xfrm>
              <a:off x="-54385975" y="3198925"/>
              <a:ext cx="198500" cy="74850"/>
            </a:xfrm>
            <a:custGeom>
              <a:avLst/>
              <a:gdLst/>
              <a:ahLst/>
              <a:cxnLst/>
              <a:rect l="l" t="t" r="r" b="b"/>
              <a:pathLst>
                <a:path w="7940" h="2994" extrusionOk="0">
                  <a:moveTo>
                    <a:pt x="4978" y="0"/>
                  </a:moveTo>
                  <a:cubicBezTo>
                    <a:pt x="2836" y="0"/>
                    <a:pt x="946" y="1229"/>
                    <a:pt x="1" y="2993"/>
                  </a:cubicBezTo>
                  <a:lnTo>
                    <a:pt x="7688" y="2993"/>
                  </a:lnTo>
                  <a:cubicBezTo>
                    <a:pt x="7625" y="2741"/>
                    <a:pt x="7562" y="2521"/>
                    <a:pt x="7562" y="2237"/>
                  </a:cubicBezTo>
                  <a:cubicBezTo>
                    <a:pt x="7562" y="1733"/>
                    <a:pt x="7719" y="1261"/>
                    <a:pt x="7940" y="851"/>
                  </a:cubicBezTo>
                  <a:cubicBezTo>
                    <a:pt x="7026" y="315"/>
                    <a:pt x="6049" y="0"/>
                    <a:pt x="49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86"/>
            <p:cNvSpPr/>
            <p:nvPr/>
          </p:nvSpPr>
          <p:spPr>
            <a:xfrm>
              <a:off x="-544009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86"/>
            <p:cNvSpPr/>
            <p:nvPr/>
          </p:nvSpPr>
          <p:spPr>
            <a:xfrm>
              <a:off x="-54401725" y="3292650"/>
              <a:ext cx="128400" cy="74850"/>
            </a:xfrm>
            <a:custGeom>
              <a:avLst/>
              <a:gdLst/>
              <a:ahLst/>
              <a:cxnLst/>
              <a:rect l="l" t="t" r="r" b="b"/>
              <a:pathLst>
                <a:path w="5136" h="2994" extrusionOk="0">
                  <a:moveTo>
                    <a:pt x="315" y="0"/>
                  </a:moveTo>
                  <a:cubicBezTo>
                    <a:pt x="126" y="567"/>
                    <a:pt x="0" y="1198"/>
                    <a:pt x="0" y="1828"/>
                  </a:cubicBezTo>
                  <a:lnTo>
                    <a:pt x="0" y="2993"/>
                  </a:lnTo>
                  <a:lnTo>
                    <a:pt x="1513" y="2993"/>
                  </a:lnTo>
                  <a:lnTo>
                    <a:pt x="1513" y="1828"/>
                  </a:lnTo>
                  <a:cubicBezTo>
                    <a:pt x="1513" y="1639"/>
                    <a:pt x="1670" y="1481"/>
                    <a:pt x="1859" y="1481"/>
                  </a:cubicBezTo>
                  <a:lnTo>
                    <a:pt x="2615" y="1481"/>
                  </a:lnTo>
                  <a:cubicBezTo>
                    <a:pt x="3592" y="1481"/>
                    <a:pt x="4821" y="788"/>
                    <a:pt x="51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86"/>
            <p:cNvSpPr/>
            <p:nvPr/>
          </p:nvSpPr>
          <p:spPr>
            <a:xfrm>
              <a:off x="-54250500" y="3266650"/>
              <a:ext cx="128400" cy="99275"/>
            </a:xfrm>
            <a:custGeom>
              <a:avLst/>
              <a:gdLst/>
              <a:ahLst/>
              <a:cxnLst/>
              <a:rect l="l" t="t" r="r" b="b"/>
              <a:pathLst>
                <a:path w="5136" h="3971" extrusionOk="0">
                  <a:moveTo>
                    <a:pt x="4317" y="1"/>
                  </a:moveTo>
                  <a:cubicBezTo>
                    <a:pt x="4159" y="914"/>
                    <a:pt x="3560" y="1607"/>
                    <a:pt x="3529" y="1607"/>
                  </a:cubicBezTo>
                  <a:cubicBezTo>
                    <a:pt x="3466" y="1702"/>
                    <a:pt x="3371" y="1734"/>
                    <a:pt x="3245" y="1734"/>
                  </a:cubicBezTo>
                  <a:cubicBezTo>
                    <a:pt x="3151" y="1734"/>
                    <a:pt x="3056" y="1702"/>
                    <a:pt x="2993" y="1607"/>
                  </a:cubicBezTo>
                  <a:cubicBezTo>
                    <a:pt x="2993" y="1607"/>
                    <a:pt x="2741" y="1387"/>
                    <a:pt x="2552" y="977"/>
                  </a:cubicBezTo>
                  <a:lnTo>
                    <a:pt x="0" y="977"/>
                  </a:lnTo>
                  <a:cubicBezTo>
                    <a:pt x="315" y="1765"/>
                    <a:pt x="1576" y="2490"/>
                    <a:pt x="2521" y="2490"/>
                  </a:cubicBezTo>
                  <a:lnTo>
                    <a:pt x="3245" y="2490"/>
                  </a:lnTo>
                  <a:cubicBezTo>
                    <a:pt x="3466" y="2490"/>
                    <a:pt x="3623" y="2647"/>
                    <a:pt x="3623" y="2836"/>
                  </a:cubicBezTo>
                  <a:lnTo>
                    <a:pt x="3623" y="3970"/>
                  </a:lnTo>
                  <a:lnTo>
                    <a:pt x="5104" y="3970"/>
                  </a:lnTo>
                  <a:lnTo>
                    <a:pt x="5104" y="2521"/>
                  </a:lnTo>
                  <a:cubicBezTo>
                    <a:pt x="5136" y="2458"/>
                    <a:pt x="5136" y="2395"/>
                    <a:pt x="5104" y="2364"/>
                  </a:cubicBezTo>
                  <a:cubicBezTo>
                    <a:pt x="5041" y="1544"/>
                    <a:pt x="4758" y="725"/>
                    <a:pt x="43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86"/>
            <p:cNvSpPr/>
            <p:nvPr/>
          </p:nvSpPr>
          <p:spPr>
            <a:xfrm>
              <a:off x="-54159150" y="3385575"/>
              <a:ext cx="37050" cy="19725"/>
            </a:xfrm>
            <a:custGeom>
              <a:avLst/>
              <a:gdLst/>
              <a:ahLst/>
              <a:cxnLst/>
              <a:rect l="l" t="t" r="r" b="b"/>
              <a:pathLst>
                <a:path w="1482" h="789" extrusionOk="0">
                  <a:moveTo>
                    <a:pt x="1" y="1"/>
                  </a:moveTo>
                  <a:lnTo>
                    <a:pt x="1" y="789"/>
                  </a:lnTo>
                  <a:lnTo>
                    <a:pt x="1482" y="78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86"/>
            <p:cNvSpPr/>
            <p:nvPr/>
          </p:nvSpPr>
          <p:spPr>
            <a:xfrm>
              <a:off x="-54345025" y="3309975"/>
              <a:ext cx="167000" cy="207175"/>
            </a:xfrm>
            <a:custGeom>
              <a:avLst/>
              <a:gdLst/>
              <a:ahLst/>
              <a:cxnLst/>
              <a:rect l="l" t="t" r="r" b="b"/>
              <a:pathLst>
                <a:path w="6680" h="8287" extrusionOk="0">
                  <a:moveTo>
                    <a:pt x="1797" y="2332"/>
                  </a:moveTo>
                  <a:cubicBezTo>
                    <a:pt x="1986" y="2332"/>
                    <a:pt x="2143" y="2489"/>
                    <a:pt x="2143" y="2678"/>
                  </a:cubicBezTo>
                  <a:cubicBezTo>
                    <a:pt x="2143" y="2867"/>
                    <a:pt x="1986" y="3025"/>
                    <a:pt x="1797" y="3025"/>
                  </a:cubicBezTo>
                  <a:cubicBezTo>
                    <a:pt x="1639" y="3025"/>
                    <a:pt x="1450" y="2867"/>
                    <a:pt x="1450" y="2678"/>
                  </a:cubicBezTo>
                  <a:cubicBezTo>
                    <a:pt x="1450" y="2489"/>
                    <a:pt x="1608" y="2332"/>
                    <a:pt x="1797" y="2332"/>
                  </a:cubicBezTo>
                  <a:close/>
                  <a:moveTo>
                    <a:pt x="4821" y="2332"/>
                  </a:moveTo>
                  <a:cubicBezTo>
                    <a:pt x="5042" y="2332"/>
                    <a:pt x="5199" y="2489"/>
                    <a:pt x="5199" y="2678"/>
                  </a:cubicBezTo>
                  <a:cubicBezTo>
                    <a:pt x="5199" y="2867"/>
                    <a:pt x="5042" y="3025"/>
                    <a:pt x="4821" y="3025"/>
                  </a:cubicBezTo>
                  <a:cubicBezTo>
                    <a:pt x="4632" y="3025"/>
                    <a:pt x="4474" y="2867"/>
                    <a:pt x="4474" y="2678"/>
                  </a:cubicBezTo>
                  <a:cubicBezTo>
                    <a:pt x="4474" y="2489"/>
                    <a:pt x="4632" y="2332"/>
                    <a:pt x="4821" y="2332"/>
                  </a:cubicBezTo>
                  <a:close/>
                  <a:moveTo>
                    <a:pt x="4392" y="4892"/>
                  </a:moveTo>
                  <a:cubicBezTo>
                    <a:pt x="4482" y="4892"/>
                    <a:pt x="4569" y="4931"/>
                    <a:pt x="4632" y="5010"/>
                  </a:cubicBezTo>
                  <a:cubicBezTo>
                    <a:pt x="4790" y="5136"/>
                    <a:pt x="4790" y="5356"/>
                    <a:pt x="4632" y="5514"/>
                  </a:cubicBezTo>
                  <a:cubicBezTo>
                    <a:pt x="4285" y="5860"/>
                    <a:pt x="3813" y="6049"/>
                    <a:pt x="3340" y="6049"/>
                  </a:cubicBezTo>
                  <a:cubicBezTo>
                    <a:pt x="2868" y="6049"/>
                    <a:pt x="2364" y="5860"/>
                    <a:pt x="2049" y="5514"/>
                  </a:cubicBezTo>
                  <a:cubicBezTo>
                    <a:pt x="1891" y="5356"/>
                    <a:pt x="1891" y="5136"/>
                    <a:pt x="2049" y="5010"/>
                  </a:cubicBezTo>
                  <a:cubicBezTo>
                    <a:pt x="2127" y="4931"/>
                    <a:pt x="2222" y="4892"/>
                    <a:pt x="2312" y="4892"/>
                  </a:cubicBezTo>
                  <a:cubicBezTo>
                    <a:pt x="2403" y="4892"/>
                    <a:pt x="2490" y="4931"/>
                    <a:pt x="2553" y="5010"/>
                  </a:cubicBezTo>
                  <a:cubicBezTo>
                    <a:pt x="2773" y="5230"/>
                    <a:pt x="3057" y="5341"/>
                    <a:pt x="3340" y="5341"/>
                  </a:cubicBezTo>
                  <a:cubicBezTo>
                    <a:pt x="3624" y="5341"/>
                    <a:pt x="3907" y="5230"/>
                    <a:pt x="4128" y="5010"/>
                  </a:cubicBezTo>
                  <a:cubicBezTo>
                    <a:pt x="4207" y="4931"/>
                    <a:pt x="4301" y="4892"/>
                    <a:pt x="4392" y="4892"/>
                  </a:cubicBezTo>
                  <a:close/>
                  <a:moveTo>
                    <a:pt x="3340" y="1"/>
                  </a:moveTo>
                  <a:cubicBezTo>
                    <a:pt x="2710" y="914"/>
                    <a:pt x="1324" y="1513"/>
                    <a:pt x="347" y="1513"/>
                  </a:cubicBezTo>
                  <a:lnTo>
                    <a:pt x="1" y="1513"/>
                  </a:lnTo>
                  <a:lnTo>
                    <a:pt x="1" y="4915"/>
                  </a:lnTo>
                  <a:cubicBezTo>
                    <a:pt x="1" y="6774"/>
                    <a:pt x="1482" y="8286"/>
                    <a:pt x="3340" y="8286"/>
                  </a:cubicBezTo>
                  <a:cubicBezTo>
                    <a:pt x="5199" y="8286"/>
                    <a:pt x="6680" y="6774"/>
                    <a:pt x="6680" y="4915"/>
                  </a:cubicBezTo>
                  <a:lnTo>
                    <a:pt x="6680" y="1513"/>
                  </a:lnTo>
                  <a:lnTo>
                    <a:pt x="6333" y="1513"/>
                  </a:lnTo>
                  <a:cubicBezTo>
                    <a:pt x="6307" y="1514"/>
                    <a:pt x="6281" y="1514"/>
                    <a:pt x="6254" y="1514"/>
                  </a:cubicBezTo>
                  <a:cubicBezTo>
                    <a:pt x="5228" y="1514"/>
                    <a:pt x="3955" y="922"/>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86"/>
            <p:cNvSpPr/>
            <p:nvPr/>
          </p:nvSpPr>
          <p:spPr>
            <a:xfrm>
              <a:off x="-54401725" y="3424175"/>
              <a:ext cx="37825" cy="40975"/>
            </a:xfrm>
            <a:custGeom>
              <a:avLst/>
              <a:gdLst/>
              <a:ahLst/>
              <a:cxnLst/>
              <a:rect l="l" t="t" r="r" b="b"/>
              <a:pathLst>
                <a:path w="1513" h="1639" extrusionOk="0">
                  <a:moveTo>
                    <a:pt x="0" y="1"/>
                  </a:moveTo>
                  <a:lnTo>
                    <a:pt x="0" y="914"/>
                  </a:lnTo>
                  <a:cubicBezTo>
                    <a:pt x="0" y="1292"/>
                    <a:pt x="315" y="1639"/>
                    <a:pt x="757" y="1639"/>
                  </a:cubicBezTo>
                  <a:cubicBezTo>
                    <a:pt x="1198" y="1639"/>
                    <a:pt x="1513" y="1324"/>
                    <a:pt x="1513" y="914"/>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86"/>
            <p:cNvSpPr/>
            <p:nvPr/>
          </p:nvSpPr>
          <p:spPr>
            <a:xfrm>
              <a:off x="-54159150" y="3424175"/>
              <a:ext cx="37050" cy="40975"/>
            </a:xfrm>
            <a:custGeom>
              <a:avLst/>
              <a:gdLst/>
              <a:ahLst/>
              <a:cxnLst/>
              <a:rect l="l" t="t" r="r" b="b"/>
              <a:pathLst>
                <a:path w="1482" h="1639" extrusionOk="0">
                  <a:moveTo>
                    <a:pt x="1" y="1"/>
                  </a:moveTo>
                  <a:lnTo>
                    <a:pt x="1" y="914"/>
                  </a:lnTo>
                  <a:cubicBezTo>
                    <a:pt x="1" y="1292"/>
                    <a:pt x="316" y="1639"/>
                    <a:pt x="757" y="1639"/>
                  </a:cubicBezTo>
                  <a:cubicBezTo>
                    <a:pt x="1167" y="1639"/>
                    <a:pt x="1482" y="1324"/>
                    <a:pt x="1482" y="914"/>
                  </a:cubicBez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79" name="Google Shape;8179;p86"/>
          <p:cNvGrpSpPr/>
          <p:nvPr/>
        </p:nvGrpSpPr>
        <p:grpSpPr>
          <a:xfrm>
            <a:off x="5308766" y="3208753"/>
            <a:ext cx="314662" cy="358099"/>
            <a:chOff x="-54401725" y="3590375"/>
            <a:chExt cx="279625" cy="318225"/>
          </a:xfrm>
        </p:grpSpPr>
        <p:sp>
          <p:nvSpPr>
            <p:cNvPr id="8180" name="Google Shape;8180;p86"/>
            <p:cNvSpPr/>
            <p:nvPr/>
          </p:nvSpPr>
          <p:spPr>
            <a:xfrm>
              <a:off x="-54194575" y="3721900"/>
              <a:ext cx="35450" cy="19725"/>
            </a:xfrm>
            <a:custGeom>
              <a:avLst/>
              <a:gdLst/>
              <a:ahLst/>
              <a:cxnLst/>
              <a:rect l="l" t="t" r="r" b="b"/>
              <a:pathLst>
                <a:path w="1418" h="789" extrusionOk="0">
                  <a:moveTo>
                    <a:pt x="0" y="1"/>
                  </a:moveTo>
                  <a:cubicBezTo>
                    <a:pt x="158" y="410"/>
                    <a:pt x="536" y="788"/>
                    <a:pt x="1071" y="788"/>
                  </a:cubicBezTo>
                  <a:lnTo>
                    <a:pt x="1418" y="788"/>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86"/>
            <p:cNvSpPr/>
            <p:nvPr/>
          </p:nvSpPr>
          <p:spPr>
            <a:xfrm>
              <a:off x="-54380450" y="3590375"/>
              <a:ext cx="237075" cy="112650"/>
            </a:xfrm>
            <a:custGeom>
              <a:avLst/>
              <a:gdLst/>
              <a:ahLst/>
              <a:cxnLst/>
              <a:rect l="l" t="t" r="r" b="b"/>
              <a:pathLst>
                <a:path w="9483" h="4506" extrusionOk="0">
                  <a:moveTo>
                    <a:pt x="4789" y="1575"/>
                  </a:moveTo>
                  <a:cubicBezTo>
                    <a:pt x="5009" y="1575"/>
                    <a:pt x="5135" y="1733"/>
                    <a:pt x="5135" y="1954"/>
                  </a:cubicBezTo>
                  <a:lnTo>
                    <a:pt x="5135" y="2300"/>
                  </a:lnTo>
                  <a:lnTo>
                    <a:pt x="5513" y="2300"/>
                  </a:lnTo>
                  <a:cubicBezTo>
                    <a:pt x="5702" y="2300"/>
                    <a:pt x="5860" y="2458"/>
                    <a:pt x="5860" y="2647"/>
                  </a:cubicBezTo>
                  <a:cubicBezTo>
                    <a:pt x="5860" y="2836"/>
                    <a:pt x="5702" y="2993"/>
                    <a:pt x="5513" y="2993"/>
                  </a:cubicBezTo>
                  <a:lnTo>
                    <a:pt x="5135" y="2993"/>
                  </a:lnTo>
                  <a:lnTo>
                    <a:pt x="5135" y="3371"/>
                  </a:lnTo>
                  <a:cubicBezTo>
                    <a:pt x="5135" y="3560"/>
                    <a:pt x="5009" y="3718"/>
                    <a:pt x="4789" y="3718"/>
                  </a:cubicBezTo>
                  <a:cubicBezTo>
                    <a:pt x="4600" y="3718"/>
                    <a:pt x="4442" y="3560"/>
                    <a:pt x="4442" y="3371"/>
                  </a:cubicBezTo>
                  <a:lnTo>
                    <a:pt x="4442" y="2993"/>
                  </a:lnTo>
                  <a:lnTo>
                    <a:pt x="4096" y="2993"/>
                  </a:lnTo>
                  <a:cubicBezTo>
                    <a:pt x="3907" y="2993"/>
                    <a:pt x="3749" y="2836"/>
                    <a:pt x="3749" y="2647"/>
                  </a:cubicBezTo>
                  <a:cubicBezTo>
                    <a:pt x="3749" y="2458"/>
                    <a:pt x="3907" y="2300"/>
                    <a:pt x="4096" y="2300"/>
                  </a:cubicBezTo>
                  <a:lnTo>
                    <a:pt x="4442" y="2300"/>
                  </a:lnTo>
                  <a:lnTo>
                    <a:pt x="4442" y="1954"/>
                  </a:lnTo>
                  <a:cubicBezTo>
                    <a:pt x="4442" y="1733"/>
                    <a:pt x="4600" y="1575"/>
                    <a:pt x="4789" y="1575"/>
                  </a:cubicBezTo>
                  <a:close/>
                  <a:moveTo>
                    <a:pt x="2048" y="0"/>
                  </a:moveTo>
                  <a:cubicBezTo>
                    <a:pt x="882" y="0"/>
                    <a:pt x="0" y="1040"/>
                    <a:pt x="189" y="2174"/>
                  </a:cubicBezTo>
                  <a:lnTo>
                    <a:pt x="567" y="4505"/>
                  </a:lnTo>
                  <a:lnTo>
                    <a:pt x="8916" y="4505"/>
                  </a:lnTo>
                  <a:lnTo>
                    <a:pt x="9326" y="2174"/>
                  </a:lnTo>
                  <a:cubicBezTo>
                    <a:pt x="9483" y="1040"/>
                    <a:pt x="8601" y="0"/>
                    <a:pt x="74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86"/>
            <p:cNvSpPr/>
            <p:nvPr/>
          </p:nvSpPr>
          <p:spPr>
            <a:xfrm>
              <a:off x="-54363925" y="3721900"/>
              <a:ext cx="35475" cy="19725"/>
            </a:xfrm>
            <a:custGeom>
              <a:avLst/>
              <a:gdLst/>
              <a:ahLst/>
              <a:cxnLst/>
              <a:rect l="l" t="t" r="r" b="b"/>
              <a:pathLst>
                <a:path w="1419" h="789" extrusionOk="0">
                  <a:moveTo>
                    <a:pt x="1" y="1"/>
                  </a:moveTo>
                  <a:lnTo>
                    <a:pt x="1" y="788"/>
                  </a:lnTo>
                  <a:lnTo>
                    <a:pt x="347" y="788"/>
                  </a:lnTo>
                  <a:cubicBezTo>
                    <a:pt x="820" y="788"/>
                    <a:pt x="1261" y="410"/>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86"/>
            <p:cNvSpPr/>
            <p:nvPr/>
          </p:nvSpPr>
          <p:spPr>
            <a:xfrm>
              <a:off x="-54363925" y="3721900"/>
              <a:ext cx="204800" cy="186700"/>
            </a:xfrm>
            <a:custGeom>
              <a:avLst/>
              <a:gdLst/>
              <a:ahLst/>
              <a:cxnLst/>
              <a:rect l="l" t="t" r="r" b="b"/>
              <a:pathLst>
                <a:path w="8192" h="7468" extrusionOk="0">
                  <a:moveTo>
                    <a:pt x="2553" y="1513"/>
                  </a:moveTo>
                  <a:cubicBezTo>
                    <a:pt x="2742" y="1513"/>
                    <a:pt x="2899" y="1670"/>
                    <a:pt x="2899" y="1891"/>
                  </a:cubicBezTo>
                  <a:cubicBezTo>
                    <a:pt x="2899" y="2080"/>
                    <a:pt x="2742" y="2237"/>
                    <a:pt x="2553" y="2237"/>
                  </a:cubicBezTo>
                  <a:cubicBezTo>
                    <a:pt x="2541" y="2240"/>
                    <a:pt x="2529" y="2241"/>
                    <a:pt x="2517" y="2241"/>
                  </a:cubicBezTo>
                  <a:cubicBezTo>
                    <a:pt x="2368" y="2241"/>
                    <a:pt x="2206" y="2066"/>
                    <a:pt x="2206" y="1891"/>
                  </a:cubicBezTo>
                  <a:cubicBezTo>
                    <a:pt x="2206" y="1670"/>
                    <a:pt x="2364" y="1513"/>
                    <a:pt x="2553" y="1513"/>
                  </a:cubicBezTo>
                  <a:close/>
                  <a:moveTo>
                    <a:pt x="5577" y="1576"/>
                  </a:moveTo>
                  <a:cubicBezTo>
                    <a:pt x="5798" y="1576"/>
                    <a:pt x="5955" y="1733"/>
                    <a:pt x="5955" y="1922"/>
                  </a:cubicBezTo>
                  <a:cubicBezTo>
                    <a:pt x="5955" y="2111"/>
                    <a:pt x="5798" y="2269"/>
                    <a:pt x="5577" y="2269"/>
                  </a:cubicBezTo>
                  <a:cubicBezTo>
                    <a:pt x="5388" y="2269"/>
                    <a:pt x="5230" y="2111"/>
                    <a:pt x="5230" y="1922"/>
                  </a:cubicBezTo>
                  <a:cubicBezTo>
                    <a:pt x="5230" y="1733"/>
                    <a:pt x="5388" y="1576"/>
                    <a:pt x="5577" y="1576"/>
                  </a:cubicBezTo>
                  <a:close/>
                  <a:moveTo>
                    <a:pt x="5148" y="4073"/>
                  </a:moveTo>
                  <a:cubicBezTo>
                    <a:pt x="5238" y="4073"/>
                    <a:pt x="5325" y="4112"/>
                    <a:pt x="5388" y="4191"/>
                  </a:cubicBezTo>
                  <a:cubicBezTo>
                    <a:pt x="5546" y="4317"/>
                    <a:pt x="5546" y="4537"/>
                    <a:pt x="5388" y="4726"/>
                  </a:cubicBezTo>
                  <a:cubicBezTo>
                    <a:pt x="5041" y="5073"/>
                    <a:pt x="4569" y="5262"/>
                    <a:pt x="4096" y="5262"/>
                  </a:cubicBezTo>
                  <a:cubicBezTo>
                    <a:pt x="3624" y="5262"/>
                    <a:pt x="3120" y="5073"/>
                    <a:pt x="2805" y="4726"/>
                  </a:cubicBezTo>
                  <a:cubicBezTo>
                    <a:pt x="2647" y="4569"/>
                    <a:pt x="2647" y="4317"/>
                    <a:pt x="2805" y="4191"/>
                  </a:cubicBezTo>
                  <a:cubicBezTo>
                    <a:pt x="2883" y="4112"/>
                    <a:pt x="2978" y="4073"/>
                    <a:pt x="3068" y="4073"/>
                  </a:cubicBezTo>
                  <a:cubicBezTo>
                    <a:pt x="3159" y="4073"/>
                    <a:pt x="3246" y="4112"/>
                    <a:pt x="3309" y="4191"/>
                  </a:cubicBezTo>
                  <a:cubicBezTo>
                    <a:pt x="3529" y="4411"/>
                    <a:pt x="3813" y="4521"/>
                    <a:pt x="4096" y="4521"/>
                  </a:cubicBezTo>
                  <a:cubicBezTo>
                    <a:pt x="4380" y="4521"/>
                    <a:pt x="4663" y="4411"/>
                    <a:pt x="4884" y="4191"/>
                  </a:cubicBezTo>
                  <a:cubicBezTo>
                    <a:pt x="4963" y="4112"/>
                    <a:pt x="5057" y="4073"/>
                    <a:pt x="5148" y="4073"/>
                  </a:cubicBezTo>
                  <a:close/>
                  <a:moveTo>
                    <a:pt x="2175" y="1"/>
                  </a:moveTo>
                  <a:cubicBezTo>
                    <a:pt x="2017" y="851"/>
                    <a:pt x="1229" y="1513"/>
                    <a:pt x="347" y="1513"/>
                  </a:cubicBezTo>
                  <a:lnTo>
                    <a:pt x="1" y="1513"/>
                  </a:lnTo>
                  <a:lnTo>
                    <a:pt x="1" y="3372"/>
                  </a:lnTo>
                  <a:cubicBezTo>
                    <a:pt x="1" y="5608"/>
                    <a:pt x="1859" y="7467"/>
                    <a:pt x="4096" y="7467"/>
                  </a:cubicBezTo>
                  <a:cubicBezTo>
                    <a:pt x="6333" y="7467"/>
                    <a:pt x="8192" y="5608"/>
                    <a:pt x="8192" y="3372"/>
                  </a:cubicBezTo>
                  <a:lnTo>
                    <a:pt x="8192" y="1513"/>
                  </a:lnTo>
                  <a:lnTo>
                    <a:pt x="7845" y="1513"/>
                  </a:lnTo>
                  <a:cubicBezTo>
                    <a:pt x="6932" y="1513"/>
                    <a:pt x="6176" y="820"/>
                    <a:pt x="5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86"/>
            <p:cNvSpPr/>
            <p:nvPr/>
          </p:nvSpPr>
          <p:spPr>
            <a:xfrm>
              <a:off x="-54401725" y="3747100"/>
              <a:ext cx="18925" cy="63825"/>
            </a:xfrm>
            <a:custGeom>
              <a:avLst/>
              <a:gdLst/>
              <a:ahLst/>
              <a:cxnLst/>
              <a:rect l="l" t="t" r="r" b="b"/>
              <a:pathLst>
                <a:path w="757" h="2553" extrusionOk="0">
                  <a:moveTo>
                    <a:pt x="757" y="1"/>
                  </a:moveTo>
                  <a:cubicBezTo>
                    <a:pt x="284" y="253"/>
                    <a:pt x="0" y="725"/>
                    <a:pt x="0" y="1261"/>
                  </a:cubicBezTo>
                  <a:cubicBezTo>
                    <a:pt x="0" y="1828"/>
                    <a:pt x="315"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86"/>
            <p:cNvSpPr/>
            <p:nvPr/>
          </p:nvSpPr>
          <p:spPr>
            <a:xfrm>
              <a:off x="-54140225" y="374632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8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86" name="Google Shape;8186;p86"/>
          <p:cNvGrpSpPr/>
          <p:nvPr/>
        </p:nvGrpSpPr>
        <p:grpSpPr>
          <a:xfrm>
            <a:off x="5306557" y="3672326"/>
            <a:ext cx="319079" cy="358099"/>
            <a:chOff x="-54403300" y="3982600"/>
            <a:chExt cx="283550" cy="318225"/>
          </a:xfrm>
        </p:grpSpPr>
        <p:sp>
          <p:nvSpPr>
            <p:cNvPr id="8187" name="Google Shape;8187;p86"/>
            <p:cNvSpPr/>
            <p:nvPr/>
          </p:nvSpPr>
          <p:spPr>
            <a:xfrm>
              <a:off x="-54273350" y="4036950"/>
              <a:ext cx="27600" cy="27600"/>
            </a:xfrm>
            <a:custGeom>
              <a:avLst/>
              <a:gdLst/>
              <a:ahLst/>
              <a:cxnLst/>
              <a:rect l="l" t="t" r="r" b="b"/>
              <a:pathLst>
                <a:path w="1104" h="1104" extrusionOk="0">
                  <a:moveTo>
                    <a:pt x="536" y="0"/>
                  </a:moveTo>
                  <a:lnTo>
                    <a:pt x="473" y="189"/>
                  </a:lnTo>
                  <a:cubicBezTo>
                    <a:pt x="442" y="315"/>
                    <a:pt x="316" y="379"/>
                    <a:pt x="190" y="379"/>
                  </a:cubicBezTo>
                  <a:lnTo>
                    <a:pt x="1" y="410"/>
                  </a:lnTo>
                  <a:lnTo>
                    <a:pt x="158" y="568"/>
                  </a:lnTo>
                  <a:cubicBezTo>
                    <a:pt x="127" y="662"/>
                    <a:pt x="158" y="788"/>
                    <a:pt x="158" y="883"/>
                  </a:cubicBezTo>
                  <a:lnTo>
                    <a:pt x="127" y="1103"/>
                  </a:lnTo>
                  <a:lnTo>
                    <a:pt x="316" y="1009"/>
                  </a:lnTo>
                  <a:cubicBezTo>
                    <a:pt x="379" y="993"/>
                    <a:pt x="434" y="985"/>
                    <a:pt x="489" y="985"/>
                  </a:cubicBezTo>
                  <a:cubicBezTo>
                    <a:pt x="544" y="985"/>
                    <a:pt x="599" y="993"/>
                    <a:pt x="662" y="1009"/>
                  </a:cubicBezTo>
                  <a:lnTo>
                    <a:pt x="851" y="1103"/>
                  </a:lnTo>
                  <a:lnTo>
                    <a:pt x="820" y="883"/>
                  </a:lnTo>
                  <a:cubicBezTo>
                    <a:pt x="788" y="788"/>
                    <a:pt x="820" y="662"/>
                    <a:pt x="946" y="568"/>
                  </a:cubicBezTo>
                  <a:lnTo>
                    <a:pt x="1103" y="410"/>
                  </a:lnTo>
                  <a:lnTo>
                    <a:pt x="914" y="379"/>
                  </a:lnTo>
                  <a:cubicBezTo>
                    <a:pt x="788" y="379"/>
                    <a:pt x="662" y="315"/>
                    <a:pt x="631" y="189"/>
                  </a:cubicBez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86"/>
            <p:cNvSpPr/>
            <p:nvPr/>
          </p:nvSpPr>
          <p:spPr>
            <a:xfrm>
              <a:off x="-54383600" y="3982600"/>
              <a:ext cx="241800" cy="130775"/>
            </a:xfrm>
            <a:custGeom>
              <a:avLst/>
              <a:gdLst/>
              <a:ahLst/>
              <a:cxnLst/>
              <a:rect l="l" t="t" r="r" b="b"/>
              <a:pathLst>
                <a:path w="9672" h="5231" extrusionOk="0">
                  <a:moveTo>
                    <a:pt x="4856" y="946"/>
                  </a:moveTo>
                  <a:cubicBezTo>
                    <a:pt x="4994" y="946"/>
                    <a:pt x="5135" y="1009"/>
                    <a:pt x="5198" y="1135"/>
                  </a:cubicBezTo>
                  <a:lnTo>
                    <a:pt x="5545" y="1859"/>
                  </a:lnTo>
                  <a:lnTo>
                    <a:pt x="6301" y="1954"/>
                  </a:lnTo>
                  <a:cubicBezTo>
                    <a:pt x="6616" y="2017"/>
                    <a:pt x="6742" y="2395"/>
                    <a:pt x="6490" y="2584"/>
                  </a:cubicBezTo>
                  <a:lnTo>
                    <a:pt x="5954" y="3151"/>
                  </a:lnTo>
                  <a:lnTo>
                    <a:pt x="6049" y="3907"/>
                  </a:lnTo>
                  <a:cubicBezTo>
                    <a:pt x="6098" y="4150"/>
                    <a:pt x="5921" y="4337"/>
                    <a:pt x="5707" y="4337"/>
                  </a:cubicBezTo>
                  <a:cubicBezTo>
                    <a:pt x="5644" y="4337"/>
                    <a:pt x="5578" y="4321"/>
                    <a:pt x="5513" y="4285"/>
                  </a:cubicBezTo>
                  <a:lnTo>
                    <a:pt x="4852" y="3939"/>
                  </a:lnTo>
                  <a:lnTo>
                    <a:pt x="4159" y="4285"/>
                  </a:lnTo>
                  <a:cubicBezTo>
                    <a:pt x="4101" y="4321"/>
                    <a:pt x="4041" y="4337"/>
                    <a:pt x="3982" y="4337"/>
                  </a:cubicBezTo>
                  <a:cubicBezTo>
                    <a:pt x="3781" y="4337"/>
                    <a:pt x="3599" y="4150"/>
                    <a:pt x="3623" y="3907"/>
                  </a:cubicBezTo>
                  <a:lnTo>
                    <a:pt x="3749" y="3151"/>
                  </a:lnTo>
                  <a:lnTo>
                    <a:pt x="3182" y="2584"/>
                  </a:lnTo>
                  <a:cubicBezTo>
                    <a:pt x="3025" y="2363"/>
                    <a:pt x="3151" y="1985"/>
                    <a:pt x="3434" y="1954"/>
                  </a:cubicBezTo>
                  <a:lnTo>
                    <a:pt x="4159" y="1859"/>
                  </a:lnTo>
                  <a:lnTo>
                    <a:pt x="4537" y="1135"/>
                  </a:lnTo>
                  <a:cubicBezTo>
                    <a:pt x="4584" y="1009"/>
                    <a:pt x="4718" y="946"/>
                    <a:pt x="4856" y="946"/>
                  </a:cubicBezTo>
                  <a:close/>
                  <a:moveTo>
                    <a:pt x="1859" y="1"/>
                  </a:moveTo>
                  <a:cubicBezTo>
                    <a:pt x="819" y="1"/>
                    <a:pt x="0" y="820"/>
                    <a:pt x="0" y="1859"/>
                  </a:cubicBezTo>
                  <a:lnTo>
                    <a:pt x="0" y="4096"/>
                  </a:lnTo>
                  <a:cubicBezTo>
                    <a:pt x="32" y="4726"/>
                    <a:pt x="504" y="5230"/>
                    <a:pt x="1134" y="5230"/>
                  </a:cubicBezTo>
                  <a:lnTo>
                    <a:pt x="8569" y="5230"/>
                  </a:lnTo>
                  <a:cubicBezTo>
                    <a:pt x="9199" y="5230"/>
                    <a:pt x="9672" y="4726"/>
                    <a:pt x="9672" y="4128"/>
                  </a:cubicBezTo>
                  <a:lnTo>
                    <a:pt x="9672" y="1859"/>
                  </a:lnTo>
                  <a:cubicBezTo>
                    <a:pt x="9672" y="820"/>
                    <a:pt x="8853" y="1"/>
                    <a:pt x="78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86"/>
            <p:cNvSpPr/>
            <p:nvPr/>
          </p:nvSpPr>
          <p:spPr>
            <a:xfrm>
              <a:off x="-54403300" y="4122000"/>
              <a:ext cx="58300" cy="140225"/>
            </a:xfrm>
            <a:custGeom>
              <a:avLst/>
              <a:gdLst/>
              <a:ahLst/>
              <a:cxnLst/>
              <a:rect l="l" t="t" r="r" b="b"/>
              <a:pathLst>
                <a:path w="2332" h="5609" extrusionOk="0">
                  <a:moveTo>
                    <a:pt x="820" y="1"/>
                  </a:moveTo>
                  <a:lnTo>
                    <a:pt x="820" y="3088"/>
                  </a:lnTo>
                  <a:cubicBezTo>
                    <a:pt x="820" y="3561"/>
                    <a:pt x="631" y="4034"/>
                    <a:pt x="315" y="4349"/>
                  </a:cubicBezTo>
                  <a:cubicBezTo>
                    <a:pt x="0" y="4664"/>
                    <a:pt x="32" y="5136"/>
                    <a:pt x="315" y="5420"/>
                  </a:cubicBezTo>
                  <a:cubicBezTo>
                    <a:pt x="473" y="5546"/>
                    <a:pt x="662" y="5609"/>
                    <a:pt x="851" y="5609"/>
                  </a:cubicBezTo>
                  <a:cubicBezTo>
                    <a:pt x="1040" y="5609"/>
                    <a:pt x="1229" y="5546"/>
                    <a:pt x="1387" y="5420"/>
                  </a:cubicBezTo>
                  <a:cubicBezTo>
                    <a:pt x="2017" y="4790"/>
                    <a:pt x="2332" y="3939"/>
                    <a:pt x="2332" y="3088"/>
                  </a:cubicBezTo>
                  <a:lnTo>
                    <a:pt x="2332" y="379"/>
                  </a:lnTo>
                  <a:lnTo>
                    <a:pt x="1954" y="379"/>
                  </a:lnTo>
                  <a:cubicBezTo>
                    <a:pt x="1913" y="382"/>
                    <a:pt x="1874" y="383"/>
                    <a:pt x="1836" y="383"/>
                  </a:cubicBezTo>
                  <a:cubicBezTo>
                    <a:pt x="1422" y="383"/>
                    <a:pt x="1108" y="232"/>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86"/>
            <p:cNvSpPr/>
            <p:nvPr/>
          </p:nvSpPr>
          <p:spPr>
            <a:xfrm>
              <a:off x="-54346600" y="4132250"/>
              <a:ext cx="167800" cy="168575"/>
            </a:xfrm>
            <a:custGeom>
              <a:avLst/>
              <a:gdLst/>
              <a:ahLst/>
              <a:cxnLst/>
              <a:rect l="l" t="t" r="r" b="b"/>
              <a:pathLst>
                <a:path w="6712" h="6743" extrusionOk="0">
                  <a:moveTo>
                    <a:pt x="1860" y="757"/>
                  </a:moveTo>
                  <a:cubicBezTo>
                    <a:pt x="2049" y="757"/>
                    <a:pt x="2206" y="914"/>
                    <a:pt x="2206" y="1103"/>
                  </a:cubicBezTo>
                  <a:cubicBezTo>
                    <a:pt x="2206" y="1292"/>
                    <a:pt x="2049" y="1450"/>
                    <a:pt x="1860" y="1450"/>
                  </a:cubicBezTo>
                  <a:cubicBezTo>
                    <a:pt x="1846" y="1452"/>
                    <a:pt x="1832" y="1454"/>
                    <a:pt x="1818" y="1454"/>
                  </a:cubicBezTo>
                  <a:cubicBezTo>
                    <a:pt x="1671" y="1454"/>
                    <a:pt x="1513" y="1305"/>
                    <a:pt x="1513" y="1103"/>
                  </a:cubicBezTo>
                  <a:cubicBezTo>
                    <a:pt x="1513" y="914"/>
                    <a:pt x="1671" y="757"/>
                    <a:pt x="1860" y="757"/>
                  </a:cubicBezTo>
                  <a:close/>
                  <a:moveTo>
                    <a:pt x="4884" y="788"/>
                  </a:moveTo>
                  <a:cubicBezTo>
                    <a:pt x="5105" y="788"/>
                    <a:pt x="5262" y="946"/>
                    <a:pt x="5262" y="1135"/>
                  </a:cubicBezTo>
                  <a:cubicBezTo>
                    <a:pt x="5262" y="1324"/>
                    <a:pt x="5105" y="1481"/>
                    <a:pt x="4884" y="1481"/>
                  </a:cubicBezTo>
                  <a:cubicBezTo>
                    <a:pt x="4695" y="1481"/>
                    <a:pt x="4537" y="1324"/>
                    <a:pt x="4537" y="1135"/>
                  </a:cubicBezTo>
                  <a:cubicBezTo>
                    <a:pt x="4537" y="946"/>
                    <a:pt x="4695" y="788"/>
                    <a:pt x="4884" y="788"/>
                  </a:cubicBezTo>
                  <a:close/>
                  <a:moveTo>
                    <a:pt x="4455" y="3316"/>
                  </a:moveTo>
                  <a:cubicBezTo>
                    <a:pt x="4545" y="3316"/>
                    <a:pt x="4632" y="3356"/>
                    <a:pt x="4695" y="3435"/>
                  </a:cubicBezTo>
                  <a:cubicBezTo>
                    <a:pt x="4853" y="3592"/>
                    <a:pt x="4853" y="3813"/>
                    <a:pt x="4695" y="3939"/>
                  </a:cubicBezTo>
                  <a:cubicBezTo>
                    <a:pt x="4348" y="4285"/>
                    <a:pt x="3876" y="4474"/>
                    <a:pt x="3403" y="4474"/>
                  </a:cubicBezTo>
                  <a:cubicBezTo>
                    <a:pt x="2931" y="4474"/>
                    <a:pt x="2427" y="4285"/>
                    <a:pt x="2112" y="3939"/>
                  </a:cubicBezTo>
                  <a:cubicBezTo>
                    <a:pt x="1954" y="3781"/>
                    <a:pt x="1954" y="3529"/>
                    <a:pt x="2112" y="3435"/>
                  </a:cubicBezTo>
                  <a:cubicBezTo>
                    <a:pt x="2190" y="3356"/>
                    <a:pt x="2285" y="3316"/>
                    <a:pt x="2375" y="3316"/>
                  </a:cubicBezTo>
                  <a:cubicBezTo>
                    <a:pt x="2466" y="3316"/>
                    <a:pt x="2553" y="3356"/>
                    <a:pt x="2616" y="3435"/>
                  </a:cubicBezTo>
                  <a:cubicBezTo>
                    <a:pt x="2836" y="3639"/>
                    <a:pt x="3120" y="3742"/>
                    <a:pt x="3403" y="3742"/>
                  </a:cubicBezTo>
                  <a:cubicBezTo>
                    <a:pt x="3687" y="3742"/>
                    <a:pt x="3970" y="3639"/>
                    <a:pt x="4191" y="3435"/>
                  </a:cubicBezTo>
                  <a:cubicBezTo>
                    <a:pt x="4270" y="3356"/>
                    <a:pt x="4364" y="3316"/>
                    <a:pt x="4455" y="3316"/>
                  </a:cubicBezTo>
                  <a:close/>
                  <a:moveTo>
                    <a:pt x="757" y="1"/>
                  </a:moveTo>
                  <a:lnTo>
                    <a:pt x="757" y="2710"/>
                  </a:lnTo>
                  <a:cubicBezTo>
                    <a:pt x="757" y="3529"/>
                    <a:pt x="536" y="4285"/>
                    <a:pt x="1" y="5010"/>
                  </a:cubicBezTo>
                  <a:cubicBezTo>
                    <a:pt x="757" y="6049"/>
                    <a:pt x="1986" y="6743"/>
                    <a:pt x="3372" y="6743"/>
                  </a:cubicBezTo>
                  <a:cubicBezTo>
                    <a:pt x="4727" y="6743"/>
                    <a:pt x="5955" y="6049"/>
                    <a:pt x="6711" y="5010"/>
                  </a:cubicBezTo>
                  <a:cubicBezTo>
                    <a:pt x="6207" y="4285"/>
                    <a:pt x="5955" y="3498"/>
                    <a:pt x="5955" y="2710"/>
                  </a:cubicBezTo>
                  <a:lnTo>
                    <a:pt x="595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86"/>
            <p:cNvSpPr/>
            <p:nvPr/>
          </p:nvSpPr>
          <p:spPr>
            <a:xfrm>
              <a:off x="-54177250" y="4122000"/>
              <a:ext cx="57500" cy="141025"/>
            </a:xfrm>
            <a:custGeom>
              <a:avLst/>
              <a:gdLst/>
              <a:ahLst/>
              <a:cxnLst/>
              <a:rect l="l" t="t" r="r" b="b"/>
              <a:pathLst>
                <a:path w="2300" h="5641" extrusionOk="0">
                  <a:moveTo>
                    <a:pt x="1481" y="1"/>
                  </a:moveTo>
                  <a:cubicBezTo>
                    <a:pt x="1166" y="253"/>
                    <a:pt x="756" y="411"/>
                    <a:pt x="378" y="411"/>
                  </a:cubicBezTo>
                  <a:lnTo>
                    <a:pt x="0" y="411"/>
                  </a:lnTo>
                  <a:lnTo>
                    <a:pt x="0" y="3120"/>
                  </a:lnTo>
                  <a:cubicBezTo>
                    <a:pt x="0" y="4034"/>
                    <a:pt x="378" y="4821"/>
                    <a:pt x="945" y="5451"/>
                  </a:cubicBezTo>
                  <a:cubicBezTo>
                    <a:pt x="1103" y="5577"/>
                    <a:pt x="1292" y="5640"/>
                    <a:pt x="1481" y="5640"/>
                  </a:cubicBezTo>
                  <a:cubicBezTo>
                    <a:pt x="1670" y="5640"/>
                    <a:pt x="1859" y="5577"/>
                    <a:pt x="2017" y="5451"/>
                  </a:cubicBezTo>
                  <a:cubicBezTo>
                    <a:pt x="2300" y="5136"/>
                    <a:pt x="2300" y="4664"/>
                    <a:pt x="1985" y="4380"/>
                  </a:cubicBezTo>
                  <a:cubicBezTo>
                    <a:pt x="1639" y="4034"/>
                    <a:pt x="1481" y="3466"/>
                    <a:pt x="1481" y="1576"/>
                  </a:cubicBez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192" name="Google Shape;8192;p86"/>
          <p:cNvGrpSpPr/>
          <p:nvPr/>
        </p:nvGrpSpPr>
        <p:grpSpPr>
          <a:xfrm>
            <a:off x="7493951" y="2733559"/>
            <a:ext cx="356298" cy="356973"/>
            <a:chOff x="-52458650" y="3194400"/>
            <a:chExt cx="316625" cy="317225"/>
          </a:xfrm>
        </p:grpSpPr>
        <p:sp>
          <p:nvSpPr>
            <p:cNvPr id="8193" name="Google Shape;8193;p86"/>
            <p:cNvSpPr/>
            <p:nvPr/>
          </p:nvSpPr>
          <p:spPr>
            <a:xfrm>
              <a:off x="-52458650" y="3194400"/>
              <a:ext cx="316625" cy="166000"/>
            </a:xfrm>
            <a:custGeom>
              <a:avLst/>
              <a:gdLst/>
              <a:ahLst/>
              <a:cxnLst/>
              <a:rect l="l" t="t" r="r" b="b"/>
              <a:pathLst>
                <a:path w="12665" h="6640" extrusionOk="0">
                  <a:moveTo>
                    <a:pt x="6309" y="0"/>
                  </a:moveTo>
                  <a:cubicBezTo>
                    <a:pt x="6254" y="0"/>
                    <a:pt x="6207" y="8"/>
                    <a:pt x="6175" y="24"/>
                  </a:cubicBezTo>
                  <a:lnTo>
                    <a:pt x="189" y="3017"/>
                  </a:lnTo>
                  <a:cubicBezTo>
                    <a:pt x="63" y="3080"/>
                    <a:pt x="0" y="3206"/>
                    <a:pt x="0" y="3332"/>
                  </a:cubicBezTo>
                  <a:cubicBezTo>
                    <a:pt x="0" y="3489"/>
                    <a:pt x="63" y="3615"/>
                    <a:pt x="189" y="3647"/>
                  </a:cubicBezTo>
                  <a:lnTo>
                    <a:pt x="2394" y="4434"/>
                  </a:lnTo>
                  <a:lnTo>
                    <a:pt x="3025" y="3143"/>
                  </a:lnTo>
                  <a:cubicBezTo>
                    <a:pt x="3088" y="3017"/>
                    <a:pt x="3214" y="2922"/>
                    <a:pt x="3340" y="2922"/>
                  </a:cubicBezTo>
                  <a:lnTo>
                    <a:pt x="9326" y="2922"/>
                  </a:lnTo>
                  <a:cubicBezTo>
                    <a:pt x="9483" y="2922"/>
                    <a:pt x="9609" y="3017"/>
                    <a:pt x="9641" y="3143"/>
                  </a:cubicBezTo>
                  <a:lnTo>
                    <a:pt x="10271" y="4434"/>
                  </a:lnTo>
                  <a:lnTo>
                    <a:pt x="11940" y="3836"/>
                  </a:lnTo>
                  <a:lnTo>
                    <a:pt x="11940" y="6293"/>
                  </a:lnTo>
                  <a:cubicBezTo>
                    <a:pt x="11940" y="6482"/>
                    <a:pt x="12098" y="6640"/>
                    <a:pt x="12287" y="6640"/>
                  </a:cubicBezTo>
                  <a:cubicBezTo>
                    <a:pt x="12476" y="6640"/>
                    <a:pt x="12634" y="6482"/>
                    <a:pt x="12634" y="6293"/>
                  </a:cubicBezTo>
                  <a:lnTo>
                    <a:pt x="12634" y="3300"/>
                  </a:lnTo>
                  <a:cubicBezTo>
                    <a:pt x="12665" y="3206"/>
                    <a:pt x="12634" y="3048"/>
                    <a:pt x="12508" y="3017"/>
                  </a:cubicBezTo>
                  <a:lnTo>
                    <a:pt x="6490" y="24"/>
                  </a:lnTo>
                  <a:cubicBezTo>
                    <a:pt x="6427" y="8"/>
                    <a:pt x="6364" y="0"/>
                    <a:pt x="63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86"/>
            <p:cNvSpPr/>
            <p:nvPr/>
          </p:nvSpPr>
          <p:spPr>
            <a:xfrm>
              <a:off x="-52379100" y="3287125"/>
              <a:ext cx="156750" cy="18925"/>
            </a:xfrm>
            <a:custGeom>
              <a:avLst/>
              <a:gdLst/>
              <a:ahLst/>
              <a:cxnLst/>
              <a:rect l="l" t="t" r="r" b="b"/>
              <a:pathLst>
                <a:path w="6270" h="757" extrusionOk="0">
                  <a:moveTo>
                    <a:pt x="378" y="1"/>
                  </a:moveTo>
                  <a:lnTo>
                    <a:pt x="0" y="757"/>
                  </a:lnTo>
                  <a:lnTo>
                    <a:pt x="6270" y="757"/>
                  </a:lnTo>
                  <a:lnTo>
                    <a:pt x="58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86"/>
            <p:cNvSpPr/>
            <p:nvPr/>
          </p:nvSpPr>
          <p:spPr>
            <a:xfrm>
              <a:off x="-52383825" y="3361950"/>
              <a:ext cx="55150" cy="37050"/>
            </a:xfrm>
            <a:custGeom>
              <a:avLst/>
              <a:gdLst/>
              <a:ahLst/>
              <a:cxnLst/>
              <a:rect l="l" t="t" r="r" b="b"/>
              <a:pathLst>
                <a:path w="2206" h="1482" extrusionOk="0">
                  <a:moveTo>
                    <a:pt x="347" y="1"/>
                  </a:moveTo>
                  <a:cubicBezTo>
                    <a:pt x="158" y="1"/>
                    <a:pt x="0" y="158"/>
                    <a:pt x="0" y="379"/>
                  </a:cubicBezTo>
                  <a:lnTo>
                    <a:pt x="0" y="1104"/>
                  </a:lnTo>
                  <a:cubicBezTo>
                    <a:pt x="0" y="1293"/>
                    <a:pt x="158" y="1450"/>
                    <a:pt x="347" y="1450"/>
                  </a:cubicBezTo>
                  <a:lnTo>
                    <a:pt x="1103" y="1450"/>
                  </a:lnTo>
                  <a:lnTo>
                    <a:pt x="1103" y="1482"/>
                  </a:lnTo>
                  <a:cubicBezTo>
                    <a:pt x="1733" y="1482"/>
                    <a:pt x="2205" y="946"/>
                    <a:pt x="2205" y="379"/>
                  </a:cubicBezTo>
                  <a:cubicBezTo>
                    <a:pt x="2205" y="158"/>
                    <a:pt x="2048" y="1"/>
                    <a:pt x="18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86"/>
            <p:cNvSpPr/>
            <p:nvPr/>
          </p:nvSpPr>
          <p:spPr>
            <a:xfrm>
              <a:off x="-52401950" y="3380075"/>
              <a:ext cx="204800" cy="131550"/>
            </a:xfrm>
            <a:custGeom>
              <a:avLst/>
              <a:gdLst/>
              <a:ahLst/>
              <a:cxnLst/>
              <a:rect l="l" t="t" r="r" b="b"/>
              <a:pathLst>
                <a:path w="8192" h="5262" extrusionOk="0">
                  <a:moveTo>
                    <a:pt x="5085" y="1804"/>
                  </a:moveTo>
                  <a:cubicBezTo>
                    <a:pt x="5175" y="1804"/>
                    <a:pt x="5262" y="1843"/>
                    <a:pt x="5325" y="1922"/>
                  </a:cubicBezTo>
                  <a:cubicBezTo>
                    <a:pt x="5514" y="2080"/>
                    <a:pt x="5514" y="2332"/>
                    <a:pt x="5356" y="2426"/>
                  </a:cubicBezTo>
                  <a:cubicBezTo>
                    <a:pt x="5010" y="2804"/>
                    <a:pt x="4537" y="2993"/>
                    <a:pt x="4065" y="2993"/>
                  </a:cubicBezTo>
                  <a:cubicBezTo>
                    <a:pt x="3561" y="2993"/>
                    <a:pt x="3088" y="2804"/>
                    <a:pt x="2710" y="2426"/>
                  </a:cubicBezTo>
                  <a:cubicBezTo>
                    <a:pt x="2552" y="2269"/>
                    <a:pt x="2552" y="2048"/>
                    <a:pt x="2710" y="1922"/>
                  </a:cubicBezTo>
                  <a:cubicBezTo>
                    <a:pt x="2789" y="1843"/>
                    <a:pt x="2891" y="1804"/>
                    <a:pt x="2990" y="1804"/>
                  </a:cubicBezTo>
                  <a:cubicBezTo>
                    <a:pt x="3088" y="1804"/>
                    <a:pt x="3182" y="1843"/>
                    <a:pt x="3245" y="1922"/>
                  </a:cubicBezTo>
                  <a:cubicBezTo>
                    <a:pt x="3450" y="2143"/>
                    <a:pt x="3734" y="2253"/>
                    <a:pt x="4021" y="2253"/>
                  </a:cubicBezTo>
                  <a:cubicBezTo>
                    <a:pt x="4309" y="2253"/>
                    <a:pt x="4600" y="2143"/>
                    <a:pt x="4821" y="1922"/>
                  </a:cubicBezTo>
                  <a:cubicBezTo>
                    <a:pt x="4899" y="1843"/>
                    <a:pt x="4994" y="1804"/>
                    <a:pt x="5085" y="1804"/>
                  </a:cubicBezTo>
                  <a:close/>
                  <a:moveTo>
                    <a:pt x="3655" y="0"/>
                  </a:moveTo>
                  <a:cubicBezTo>
                    <a:pt x="3498" y="851"/>
                    <a:pt x="2710" y="1481"/>
                    <a:pt x="1859" y="1481"/>
                  </a:cubicBezTo>
                  <a:lnTo>
                    <a:pt x="1103" y="1481"/>
                  </a:lnTo>
                  <a:cubicBezTo>
                    <a:pt x="473" y="1481"/>
                    <a:pt x="0" y="977"/>
                    <a:pt x="0" y="379"/>
                  </a:cubicBezTo>
                  <a:lnTo>
                    <a:pt x="0" y="1135"/>
                  </a:lnTo>
                  <a:cubicBezTo>
                    <a:pt x="0" y="3371"/>
                    <a:pt x="1859" y="5262"/>
                    <a:pt x="4096" y="5262"/>
                  </a:cubicBezTo>
                  <a:cubicBezTo>
                    <a:pt x="6333" y="5262"/>
                    <a:pt x="8192" y="3403"/>
                    <a:pt x="8192" y="1135"/>
                  </a:cubicBezTo>
                  <a:lnTo>
                    <a:pt x="8192" y="379"/>
                  </a:lnTo>
                  <a:cubicBezTo>
                    <a:pt x="8160" y="1009"/>
                    <a:pt x="7656" y="1481"/>
                    <a:pt x="7058" y="1481"/>
                  </a:cubicBezTo>
                  <a:lnTo>
                    <a:pt x="6301" y="1481"/>
                  </a:lnTo>
                  <a:cubicBezTo>
                    <a:pt x="5388" y="1481"/>
                    <a:pt x="4663" y="851"/>
                    <a:pt x="45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86"/>
            <p:cNvSpPr/>
            <p:nvPr/>
          </p:nvSpPr>
          <p:spPr>
            <a:xfrm>
              <a:off x="-52272000" y="3361950"/>
              <a:ext cx="55175" cy="37050"/>
            </a:xfrm>
            <a:custGeom>
              <a:avLst/>
              <a:gdLst/>
              <a:ahLst/>
              <a:cxnLst/>
              <a:rect l="l" t="t" r="r" b="b"/>
              <a:pathLst>
                <a:path w="2207" h="1482" extrusionOk="0">
                  <a:moveTo>
                    <a:pt x="347" y="1"/>
                  </a:moveTo>
                  <a:cubicBezTo>
                    <a:pt x="158" y="1"/>
                    <a:pt x="1" y="158"/>
                    <a:pt x="1" y="379"/>
                  </a:cubicBezTo>
                  <a:cubicBezTo>
                    <a:pt x="1" y="1009"/>
                    <a:pt x="505" y="1482"/>
                    <a:pt x="1103" y="1482"/>
                  </a:cubicBezTo>
                  <a:lnTo>
                    <a:pt x="1860" y="1482"/>
                  </a:lnTo>
                  <a:cubicBezTo>
                    <a:pt x="2049" y="1482"/>
                    <a:pt x="2206" y="1324"/>
                    <a:pt x="2206" y="1104"/>
                  </a:cubicBezTo>
                  <a:lnTo>
                    <a:pt x="2206" y="379"/>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86"/>
            <p:cNvSpPr/>
            <p:nvPr/>
          </p:nvSpPr>
          <p:spPr>
            <a:xfrm>
              <a:off x="-52402750" y="3324950"/>
              <a:ext cx="204825" cy="46475"/>
            </a:xfrm>
            <a:custGeom>
              <a:avLst/>
              <a:gdLst/>
              <a:ahLst/>
              <a:cxnLst/>
              <a:rect l="l" t="t" r="r" b="b"/>
              <a:pathLst>
                <a:path w="8193" h="1859" extrusionOk="0">
                  <a:moveTo>
                    <a:pt x="1" y="0"/>
                  </a:moveTo>
                  <a:lnTo>
                    <a:pt x="1" y="1859"/>
                  </a:lnTo>
                  <a:cubicBezTo>
                    <a:pt x="1" y="1229"/>
                    <a:pt x="505" y="725"/>
                    <a:pt x="1104" y="725"/>
                  </a:cubicBezTo>
                  <a:lnTo>
                    <a:pt x="2584" y="725"/>
                  </a:lnTo>
                  <a:cubicBezTo>
                    <a:pt x="3057" y="725"/>
                    <a:pt x="3498" y="1071"/>
                    <a:pt x="3656" y="1481"/>
                  </a:cubicBezTo>
                  <a:lnTo>
                    <a:pt x="4538" y="1481"/>
                  </a:lnTo>
                  <a:cubicBezTo>
                    <a:pt x="4695" y="1071"/>
                    <a:pt x="5073" y="725"/>
                    <a:pt x="5577" y="725"/>
                  </a:cubicBezTo>
                  <a:lnTo>
                    <a:pt x="7090" y="725"/>
                  </a:lnTo>
                  <a:cubicBezTo>
                    <a:pt x="7720" y="725"/>
                    <a:pt x="8192" y="1260"/>
                    <a:pt x="8192" y="1859"/>
                  </a:cubicBezTo>
                  <a:lnTo>
                    <a:pt x="81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86"/>
            <p:cNvSpPr/>
            <p:nvPr/>
          </p:nvSpPr>
          <p:spPr>
            <a:xfrm>
              <a:off x="-52440550" y="3349350"/>
              <a:ext cx="18925" cy="63825"/>
            </a:xfrm>
            <a:custGeom>
              <a:avLst/>
              <a:gdLst/>
              <a:ahLst/>
              <a:cxnLst/>
              <a:rect l="l" t="t" r="r" b="b"/>
              <a:pathLst>
                <a:path w="757" h="2553" extrusionOk="0">
                  <a:moveTo>
                    <a:pt x="757" y="1"/>
                  </a:moveTo>
                  <a:cubicBezTo>
                    <a:pt x="284" y="190"/>
                    <a:pt x="1" y="725"/>
                    <a:pt x="1" y="1261"/>
                  </a:cubicBezTo>
                  <a:cubicBezTo>
                    <a:pt x="1" y="1797"/>
                    <a:pt x="316" y="2301"/>
                    <a:pt x="757" y="2553"/>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86"/>
            <p:cNvSpPr/>
            <p:nvPr/>
          </p:nvSpPr>
          <p:spPr>
            <a:xfrm>
              <a:off x="-52179050" y="3348575"/>
              <a:ext cx="18125" cy="63825"/>
            </a:xfrm>
            <a:custGeom>
              <a:avLst/>
              <a:gdLst/>
              <a:ahLst/>
              <a:cxnLst/>
              <a:rect l="l" t="t" r="r" b="b"/>
              <a:pathLst>
                <a:path w="725" h="2553" extrusionOk="0">
                  <a:moveTo>
                    <a:pt x="0" y="0"/>
                  </a:moveTo>
                  <a:lnTo>
                    <a:pt x="0" y="2552"/>
                  </a:lnTo>
                  <a:cubicBezTo>
                    <a:pt x="410" y="2269"/>
                    <a:pt x="725" y="1796"/>
                    <a:pt x="725" y="1260"/>
                  </a:cubicBezTo>
                  <a:cubicBezTo>
                    <a:pt x="725" y="756"/>
                    <a:pt x="410" y="221"/>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1" name="Google Shape;8201;p86"/>
          <p:cNvGrpSpPr/>
          <p:nvPr/>
        </p:nvGrpSpPr>
        <p:grpSpPr>
          <a:xfrm>
            <a:off x="4862826" y="2738651"/>
            <a:ext cx="314662" cy="358971"/>
            <a:chOff x="-54793175" y="3198925"/>
            <a:chExt cx="279625" cy="319000"/>
          </a:xfrm>
        </p:grpSpPr>
        <p:sp>
          <p:nvSpPr>
            <p:cNvPr id="8202" name="Google Shape;8202;p86"/>
            <p:cNvSpPr/>
            <p:nvPr/>
          </p:nvSpPr>
          <p:spPr>
            <a:xfrm>
              <a:off x="-54532475" y="3354075"/>
              <a:ext cx="18925" cy="60675"/>
            </a:xfrm>
            <a:custGeom>
              <a:avLst/>
              <a:gdLst/>
              <a:ahLst/>
              <a:cxnLst/>
              <a:rect l="l" t="t" r="r" b="b"/>
              <a:pathLst>
                <a:path w="757" h="2427" extrusionOk="0">
                  <a:moveTo>
                    <a:pt x="1" y="1"/>
                  </a:moveTo>
                  <a:lnTo>
                    <a:pt x="1" y="788"/>
                  </a:lnTo>
                  <a:cubicBezTo>
                    <a:pt x="158" y="1355"/>
                    <a:pt x="190" y="1891"/>
                    <a:pt x="190" y="2427"/>
                  </a:cubicBezTo>
                  <a:cubicBezTo>
                    <a:pt x="505" y="2143"/>
                    <a:pt x="757" y="1734"/>
                    <a:pt x="757" y="1261"/>
                  </a:cubicBezTo>
                  <a:cubicBezTo>
                    <a:pt x="757" y="725"/>
                    <a:pt x="473" y="25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86"/>
            <p:cNvSpPr/>
            <p:nvPr/>
          </p:nvSpPr>
          <p:spPr>
            <a:xfrm>
              <a:off x="-54793175" y="3198925"/>
              <a:ext cx="97675" cy="126050"/>
            </a:xfrm>
            <a:custGeom>
              <a:avLst/>
              <a:gdLst/>
              <a:ahLst/>
              <a:cxnLst/>
              <a:rect l="l" t="t" r="r" b="b"/>
              <a:pathLst>
                <a:path w="3907" h="5042" extrusionOk="0">
                  <a:moveTo>
                    <a:pt x="2993" y="0"/>
                  </a:moveTo>
                  <a:cubicBezTo>
                    <a:pt x="2426" y="0"/>
                    <a:pt x="1954" y="315"/>
                    <a:pt x="1702" y="756"/>
                  </a:cubicBezTo>
                  <a:cubicBezTo>
                    <a:pt x="1632" y="746"/>
                    <a:pt x="1562" y="742"/>
                    <a:pt x="1494" y="742"/>
                  </a:cubicBezTo>
                  <a:cubicBezTo>
                    <a:pt x="695" y="742"/>
                    <a:pt x="0" y="1396"/>
                    <a:pt x="0" y="2237"/>
                  </a:cubicBezTo>
                  <a:cubicBezTo>
                    <a:pt x="0" y="2521"/>
                    <a:pt x="63" y="2741"/>
                    <a:pt x="190" y="2993"/>
                  </a:cubicBezTo>
                  <a:cubicBezTo>
                    <a:pt x="63" y="3214"/>
                    <a:pt x="0" y="3466"/>
                    <a:pt x="0" y="3749"/>
                  </a:cubicBezTo>
                  <a:cubicBezTo>
                    <a:pt x="0" y="4285"/>
                    <a:pt x="316" y="4758"/>
                    <a:pt x="757" y="5041"/>
                  </a:cubicBezTo>
                  <a:lnTo>
                    <a:pt x="757" y="4852"/>
                  </a:lnTo>
                  <a:cubicBezTo>
                    <a:pt x="757" y="2804"/>
                    <a:pt x="2048" y="1008"/>
                    <a:pt x="3907" y="315"/>
                  </a:cubicBezTo>
                  <a:cubicBezTo>
                    <a:pt x="3655" y="126"/>
                    <a:pt x="3340" y="0"/>
                    <a:pt x="2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86"/>
            <p:cNvSpPr/>
            <p:nvPr/>
          </p:nvSpPr>
          <p:spPr>
            <a:xfrm>
              <a:off x="-54624625" y="3349350"/>
              <a:ext cx="55150" cy="55175"/>
            </a:xfrm>
            <a:custGeom>
              <a:avLst/>
              <a:gdLst/>
              <a:ahLst/>
              <a:cxnLst/>
              <a:rect l="l" t="t" r="r" b="b"/>
              <a:pathLst>
                <a:path w="2206" h="2207" extrusionOk="0">
                  <a:moveTo>
                    <a:pt x="1103" y="1"/>
                  </a:moveTo>
                  <a:cubicBezTo>
                    <a:pt x="473" y="1"/>
                    <a:pt x="1" y="505"/>
                    <a:pt x="1" y="1103"/>
                  </a:cubicBezTo>
                  <a:cubicBezTo>
                    <a:pt x="1" y="1702"/>
                    <a:pt x="473" y="2206"/>
                    <a:pt x="1103" y="2206"/>
                  </a:cubicBezTo>
                  <a:cubicBezTo>
                    <a:pt x="1702" y="2206"/>
                    <a:pt x="2206" y="1702"/>
                    <a:pt x="2206" y="1103"/>
                  </a:cubicBezTo>
                  <a:cubicBezTo>
                    <a:pt x="2206" y="505"/>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86"/>
            <p:cNvSpPr/>
            <p:nvPr/>
          </p:nvSpPr>
          <p:spPr>
            <a:xfrm>
              <a:off x="-54737250" y="3349350"/>
              <a:ext cx="55150" cy="55175"/>
            </a:xfrm>
            <a:custGeom>
              <a:avLst/>
              <a:gdLst/>
              <a:ahLst/>
              <a:cxnLst/>
              <a:rect l="l" t="t" r="r" b="b"/>
              <a:pathLst>
                <a:path w="2206" h="2207" extrusionOk="0">
                  <a:moveTo>
                    <a:pt x="1103" y="1"/>
                  </a:moveTo>
                  <a:cubicBezTo>
                    <a:pt x="504" y="1"/>
                    <a:pt x="0" y="505"/>
                    <a:pt x="0" y="1103"/>
                  </a:cubicBezTo>
                  <a:cubicBezTo>
                    <a:pt x="0" y="1702"/>
                    <a:pt x="504" y="2206"/>
                    <a:pt x="1103" y="2206"/>
                  </a:cubicBezTo>
                  <a:cubicBezTo>
                    <a:pt x="1733" y="2206"/>
                    <a:pt x="2206" y="1702"/>
                    <a:pt x="2206" y="1103"/>
                  </a:cubicBezTo>
                  <a:cubicBezTo>
                    <a:pt x="2206" y="505"/>
                    <a:pt x="1733"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86"/>
            <p:cNvSpPr/>
            <p:nvPr/>
          </p:nvSpPr>
          <p:spPr>
            <a:xfrm>
              <a:off x="-54770325" y="3218600"/>
              <a:ext cx="233925" cy="299325"/>
            </a:xfrm>
            <a:custGeom>
              <a:avLst/>
              <a:gdLst/>
              <a:ahLst/>
              <a:cxnLst/>
              <a:rect l="l" t="t" r="r" b="b"/>
              <a:pathLst>
                <a:path w="9357" h="11973" extrusionOk="0">
                  <a:moveTo>
                    <a:pt x="6175" y="2962"/>
                  </a:moveTo>
                  <a:cubicBezTo>
                    <a:pt x="6364" y="2962"/>
                    <a:pt x="6522" y="3120"/>
                    <a:pt x="6522" y="3309"/>
                  </a:cubicBezTo>
                  <a:cubicBezTo>
                    <a:pt x="6522" y="3498"/>
                    <a:pt x="6364" y="3656"/>
                    <a:pt x="6175" y="3656"/>
                  </a:cubicBezTo>
                  <a:lnTo>
                    <a:pt x="3182" y="3656"/>
                  </a:lnTo>
                  <a:cubicBezTo>
                    <a:pt x="2993" y="3656"/>
                    <a:pt x="2836" y="3498"/>
                    <a:pt x="2836" y="3309"/>
                  </a:cubicBezTo>
                  <a:cubicBezTo>
                    <a:pt x="2836" y="3120"/>
                    <a:pt x="2993" y="2962"/>
                    <a:pt x="3182" y="2962"/>
                  </a:cubicBezTo>
                  <a:close/>
                  <a:moveTo>
                    <a:pt x="6931" y="4443"/>
                  </a:moveTo>
                  <a:cubicBezTo>
                    <a:pt x="9357" y="4443"/>
                    <a:pt x="9357" y="8192"/>
                    <a:pt x="6931" y="8192"/>
                  </a:cubicBezTo>
                  <a:cubicBezTo>
                    <a:pt x="6018" y="8192"/>
                    <a:pt x="5261" y="7562"/>
                    <a:pt x="5104" y="6680"/>
                  </a:cubicBezTo>
                  <a:lnTo>
                    <a:pt x="4285" y="6680"/>
                  </a:lnTo>
                  <a:cubicBezTo>
                    <a:pt x="4127" y="7562"/>
                    <a:pt x="3340" y="8192"/>
                    <a:pt x="2458" y="8192"/>
                  </a:cubicBezTo>
                  <a:cubicBezTo>
                    <a:pt x="0" y="8192"/>
                    <a:pt x="0" y="4443"/>
                    <a:pt x="2458" y="4443"/>
                  </a:cubicBezTo>
                  <a:cubicBezTo>
                    <a:pt x="3371" y="4443"/>
                    <a:pt x="4127" y="5073"/>
                    <a:pt x="4285" y="5955"/>
                  </a:cubicBezTo>
                  <a:lnTo>
                    <a:pt x="5104" y="5955"/>
                  </a:lnTo>
                  <a:cubicBezTo>
                    <a:pt x="5261" y="5073"/>
                    <a:pt x="6049" y="4443"/>
                    <a:pt x="6931" y="4443"/>
                  </a:cubicBezTo>
                  <a:close/>
                  <a:moveTo>
                    <a:pt x="5695" y="8547"/>
                  </a:moveTo>
                  <a:cubicBezTo>
                    <a:pt x="5789" y="8547"/>
                    <a:pt x="5876" y="8586"/>
                    <a:pt x="5923" y="8665"/>
                  </a:cubicBezTo>
                  <a:cubicBezTo>
                    <a:pt x="6144" y="8791"/>
                    <a:pt x="6144" y="9011"/>
                    <a:pt x="5986" y="9169"/>
                  </a:cubicBezTo>
                  <a:cubicBezTo>
                    <a:pt x="5608" y="9515"/>
                    <a:pt x="5135" y="9704"/>
                    <a:pt x="4631" y="9704"/>
                  </a:cubicBezTo>
                  <a:cubicBezTo>
                    <a:pt x="4127" y="9704"/>
                    <a:pt x="3655" y="9515"/>
                    <a:pt x="3340" y="9169"/>
                  </a:cubicBezTo>
                  <a:cubicBezTo>
                    <a:pt x="3182" y="9011"/>
                    <a:pt x="3182" y="8791"/>
                    <a:pt x="3340" y="8665"/>
                  </a:cubicBezTo>
                  <a:cubicBezTo>
                    <a:pt x="3418" y="8586"/>
                    <a:pt x="3513" y="8547"/>
                    <a:pt x="3603" y="8547"/>
                  </a:cubicBezTo>
                  <a:cubicBezTo>
                    <a:pt x="3694" y="8547"/>
                    <a:pt x="3781" y="8586"/>
                    <a:pt x="3844" y="8665"/>
                  </a:cubicBezTo>
                  <a:cubicBezTo>
                    <a:pt x="4064" y="8885"/>
                    <a:pt x="4348" y="8996"/>
                    <a:pt x="4631" y="8996"/>
                  </a:cubicBezTo>
                  <a:cubicBezTo>
                    <a:pt x="4915" y="8996"/>
                    <a:pt x="5198" y="8885"/>
                    <a:pt x="5419" y="8665"/>
                  </a:cubicBezTo>
                  <a:cubicBezTo>
                    <a:pt x="5498" y="8586"/>
                    <a:pt x="5600" y="8547"/>
                    <a:pt x="5695" y="8547"/>
                  </a:cubicBezTo>
                  <a:close/>
                  <a:moveTo>
                    <a:pt x="4663" y="1"/>
                  </a:moveTo>
                  <a:cubicBezTo>
                    <a:pt x="2426" y="1"/>
                    <a:pt x="599" y="1828"/>
                    <a:pt x="599" y="4097"/>
                  </a:cubicBezTo>
                  <a:lnTo>
                    <a:pt x="599" y="6270"/>
                  </a:lnTo>
                  <a:cubicBezTo>
                    <a:pt x="158" y="7751"/>
                    <a:pt x="441" y="9137"/>
                    <a:pt x="1260" y="10240"/>
                  </a:cubicBezTo>
                  <a:cubicBezTo>
                    <a:pt x="2079" y="11343"/>
                    <a:pt x="3340" y="11973"/>
                    <a:pt x="4663" y="11973"/>
                  </a:cubicBezTo>
                  <a:cubicBezTo>
                    <a:pt x="6018" y="11973"/>
                    <a:pt x="7309" y="11343"/>
                    <a:pt x="8097" y="10240"/>
                  </a:cubicBezTo>
                  <a:cubicBezTo>
                    <a:pt x="8916" y="9169"/>
                    <a:pt x="9200" y="7783"/>
                    <a:pt x="8758" y="6270"/>
                  </a:cubicBezTo>
                  <a:lnTo>
                    <a:pt x="8758" y="4097"/>
                  </a:lnTo>
                  <a:cubicBezTo>
                    <a:pt x="8758" y="2994"/>
                    <a:pt x="8349" y="1954"/>
                    <a:pt x="7593" y="1167"/>
                  </a:cubicBezTo>
                  <a:cubicBezTo>
                    <a:pt x="6805" y="379"/>
                    <a:pt x="5766" y="1"/>
                    <a:pt x="46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86"/>
            <p:cNvSpPr/>
            <p:nvPr/>
          </p:nvSpPr>
          <p:spPr>
            <a:xfrm>
              <a:off x="-54612025" y="3198925"/>
              <a:ext cx="96100" cy="123675"/>
            </a:xfrm>
            <a:custGeom>
              <a:avLst/>
              <a:gdLst/>
              <a:ahLst/>
              <a:cxnLst/>
              <a:rect l="l" t="t" r="r" b="b"/>
              <a:pathLst>
                <a:path w="3844" h="4947" extrusionOk="0">
                  <a:moveTo>
                    <a:pt x="851" y="0"/>
                  </a:moveTo>
                  <a:cubicBezTo>
                    <a:pt x="536" y="0"/>
                    <a:pt x="221" y="95"/>
                    <a:pt x="1" y="252"/>
                  </a:cubicBezTo>
                  <a:cubicBezTo>
                    <a:pt x="662" y="504"/>
                    <a:pt x="1261" y="882"/>
                    <a:pt x="1765" y="1418"/>
                  </a:cubicBezTo>
                  <a:cubicBezTo>
                    <a:pt x="2679" y="2363"/>
                    <a:pt x="3183" y="3560"/>
                    <a:pt x="3183" y="4821"/>
                  </a:cubicBezTo>
                  <a:lnTo>
                    <a:pt x="3183" y="4947"/>
                  </a:lnTo>
                  <a:cubicBezTo>
                    <a:pt x="3592" y="4695"/>
                    <a:pt x="3844" y="4253"/>
                    <a:pt x="3844" y="3749"/>
                  </a:cubicBezTo>
                  <a:cubicBezTo>
                    <a:pt x="3844" y="3466"/>
                    <a:pt x="3781" y="3214"/>
                    <a:pt x="3655" y="2993"/>
                  </a:cubicBezTo>
                  <a:cubicBezTo>
                    <a:pt x="3781" y="2741"/>
                    <a:pt x="3844" y="2521"/>
                    <a:pt x="3844" y="2237"/>
                  </a:cubicBezTo>
                  <a:cubicBezTo>
                    <a:pt x="3844" y="1380"/>
                    <a:pt x="3123" y="716"/>
                    <a:pt x="2330" y="716"/>
                  </a:cubicBezTo>
                  <a:cubicBezTo>
                    <a:pt x="2279" y="716"/>
                    <a:pt x="2227" y="719"/>
                    <a:pt x="2174" y="725"/>
                  </a:cubicBezTo>
                  <a:cubicBezTo>
                    <a:pt x="1891" y="252"/>
                    <a:pt x="1418"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86"/>
            <p:cNvSpPr/>
            <p:nvPr/>
          </p:nvSpPr>
          <p:spPr>
            <a:xfrm>
              <a:off x="-54793175" y="3353300"/>
              <a:ext cx="18925" cy="60675"/>
            </a:xfrm>
            <a:custGeom>
              <a:avLst/>
              <a:gdLst/>
              <a:ahLst/>
              <a:cxnLst/>
              <a:rect l="l" t="t" r="r" b="b"/>
              <a:pathLst>
                <a:path w="757" h="2427" extrusionOk="0">
                  <a:moveTo>
                    <a:pt x="757" y="0"/>
                  </a:moveTo>
                  <a:cubicBezTo>
                    <a:pt x="316" y="284"/>
                    <a:pt x="0" y="756"/>
                    <a:pt x="0" y="1292"/>
                  </a:cubicBezTo>
                  <a:cubicBezTo>
                    <a:pt x="0" y="1765"/>
                    <a:pt x="190" y="2174"/>
                    <a:pt x="536" y="2426"/>
                  </a:cubicBezTo>
                  <a:cubicBezTo>
                    <a:pt x="505" y="1859"/>
                    <a:pt x="599" y="1292"/>
                    <a:pt x="757" y="756"/>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09" name="Google Shape;8209;p86"/>
          <p:cNvGrpSpPr/>
          <p:nvPr/>
        </p:nvGrpSpPr>
        <p:grpSpPr>
          <a:xfrm>
            <a:off x="7503249" y="3202536"/>
            <a:ext cx="337703" cy="357845"/>
            <a:chOff x="-52450000" y="3584850"/>
            <a:chExt cx="300100" cy="318000"/>
          </a:xfrm>
        </p:grpSpPr>
        <p:sp>
          <p:nvSpPr>
            <p:cNvPr id="8210" name="Google Shape;8210;p86"/>
            <p:cNvSpPr/>
            <p:nvPr/>
          </p:nvSpPr>
          <p:spPr>
            <a:xfrm>
              <a:off x="-52206625" y="3601400"/>
              <a:ext cx="55150" cy="55950"/>
            </a:xfrm>
            <a:custGeom>
              <a:avLst/>
              <a:gdLst/>
              <a:ahLst/>
              <a:cxnLst/>
              <a:rect l="l" t="t" r="r" b="b"/>
              <a:pathLst>
                <a:path w="2206" h="2238" extrusionOk="0">
                  <a:moveTo>
                    <a:pt x="1986" y="0"/>
                  </a:moveTo>
                  <a:cubicBezTo>
                    <a:pt x="1513" y="32"/>
                    <a:pt x="1103" y="252"/>
                    <a:pt x="694" y="599"/>
                  </a:cubicBezTo>
                  <a:cubicBezTo>
                    <a:pt x="347" y="914"/>
                    <a:pt x="64" y="1387"/>
                    <a:pt x="1" y="1859"/>
                  </a:cubicBezTo>
                  <a:cubicBezTo>
                    <a:pt x="64" y="1985"/>
                    <a:pt x="158" y="2143"/>
                    <a:pt x="221" y="2237"/>
                  </a:cubicBezTo>
                  <a:cubicBezTo>
                    <a:pt x="725" y="2174"/>
                    <a:pt x="1166" y="1985"/>
                    <a:pt x="1513" y="1607"/>
                  </a:cubicBezTo>
                  <a:cubicBezTo>
                    <a:pt x="1923" y="1197"/>
                    <a:pt x="2143" y="693"/>
                    <a:pt x="2206" y="189"/>
                  </a:cubicBezTo>
                  <a:cubicBezTo>
                    <a:pt x="2206" y="158"/>
                    <a:pt x="2206" y="95"/>
                    <a:pt x="2143" y="32"/>
                  </a:cubicBezTo>
                  <a:cubicBezTo>
                    <a:pt x="2112" y="0"/>
                    <a:pt x="2080" y="0"/>
                    <a:pt x="1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86"/>
            <p:cNvSpPr/>
            <p:nvPr/>
          </p:nvSpPr>
          <p:spPr>
            <a:xfrm>
              <a:off x="-52271200" y="3601700"/>
              <a:ext cx="29950" cy="11525"/>
            </a:xfrm>
            <a:custGeom>
              <a:avLst/>
              <a:gdLst/>
              <a:ahLst/>
              <a:cxnLst/>
              <a:rect l="l" t="t" r="r" b="b"/>
              <a:pathLst>
                <a:path w="1198" h="461" extrusionOk="0">
                  <a:moveTo>
                    <a:pt x="757" y="1"/>
                  </a:moveTo>
                  <a:cubicBezTo>
                    <a:pt x="507" y="1"/>
                    <a:pt x="260" y="23"/>
                    <a:pt x="0" y="83"/>
                  </a:cubicBezTo>
                  <a:cubicBezTo>
                    <a:pt x="410" y="146"/>
                    <a:pt x="756" y="272"/>
                    <a:pt x="1103" y="461"/>
                  </a:cubicBezTo>
                  <a:cubicBezTo>
                    <a:pt x="1103" y="303"/>
                    <a:pt x="1166" y="146"/>
                    <a:pt x="1197" y="20"/>
                  </a:cubicBezTo>
                  <a:cubicBezTo>
                    <a:pt x="1048" y="8"/>
                    <a:pt x="902"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86"/>
            <p:cNvSpPr/>
            <p:nvPr/>
          </p:nvSpPr>
          <p:spPr>
            <a:xfrm>
              <a:off x="-52225525" y="3584850"/>
              <a:ext cx="30750" cy="44925"/>
            </a:xfrm>
            <a:custGeom>
              <a:avLst/>
              <a:gdLst/>
              <a:ahLst/>
              <a:cxnLst/>
              <a:rect l="l" t="t" r="r" b="b"/>
              <a:pathLst>
                <a:path w="1230" h="1797" extrusionOk="0">
                  <a:moveTo>
                    <a:pt x="757" y="1"/>
                  </a:moveTo>
                  <a:cubicBezTo>
                    <a:pt x="694" y="1"/>
                    <a:pt x="662" y="32"/>
                    <a:pt x="631" y="64"/>
                  </a:cubicBezTo>
                  <a:cubicBezTo>
                    <a:pt x="442" y="316"/>
                    <a:pt x="1" y="820"/>
                    <a:pt x="1" y="1418"/>
                  </a:cubicBezTo>
                  <a:lnTo>
                    <a:pt x="1" y="1607"/>
                  </a:lnTo>
                  <a:cubicBezTo>
                    <a:pt x="64" y="1702"/>
                    <a:pt x="158" y="1733"/>
                    <a:pt x="190" y="1796"/>
                  </a:cubicBezTo>
                  <a:cubicBezTo>
                    <a:pt x="347" y="1355"/>
                    <a:pt x="631" y="977"/>
                    <a:pt x="977" y="662"/>
                  </a:cubicBezTo>
                  <a:cubicBezTo>
                    <a:pt x="1072" y="599"/>
                    <a:pt x="1135" y="536"/>
                    <a:pt x="1229" y="505"/>
                  </a:cubicBezTo>
                  <a:cubicBezTo>
                    <a:pt x="1103" y="316"/>
                    <a:pt x="977" y="190"/>
                    <a:pt x="851" y="64"/>
                  </a:cubicBezTo>
                  <a:cubicBezTo>
                    <a:pt x="820" y="32"/>
                    <a:pt x="788"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86"/>
            <p:cNvSpPr/>
            <p:nvPr/>
          </p:nvSpPr>
          <p:spPr>
            <a:xfrm>
              <a:off x="-52412200" y="3694325"/>
              <a:ext cx="205600" cy="208525"/>
            </a:xfrm>
            <a:custGeom>
              <a:avLst/>
              <a:gdLst/>
              <a:ahLst/>
              <a:cxnLst/>
              <a:rect l="l" t="t" r="r" b="b"/>
              <a:pathLst>
                <a:path w="8224" h="8341" extrusionOk="0">
                  <a:moveTo>
                    <a:pt x="2584" y="2269"/>
                  </a:moveTo>
                  <a:cubicBezTo>
                    <a:pt x="2773" y="2269"/>
                    <a:pt x="2931" y="2427"/>
                    <a:pt x="2931" y="2616"/>
                  </a:cubicBezTo>
                  <a:cubicBezTo>
                    <a:pt x="2931" y="2836"/>
                    <a:pt x="2773" y="2962"/>
                    <a:pt x="2584" y="2962"/>
                  </a:cubicBezTo>
                  <a:cubicBezTo>
                    <a:pt x="2568" y="2965"/>
                    <a:pt x="2552" y="2966"/>
                    <a:pt x="2536" y="2966"/>
                  </a:cubicBezTo>
                  <a:cubicBezTo>
                    <a:pt x="2369" y="2966"/>
                    <a:pt x="2238" y="2817"/>
                    <a:pt x="2238" y="2616"/>
                  </a:cubicBezTo>
                  <a:cubicBezTo>
                    <a:pt x="2238" y="2427"/>
                    <a:pt x="2395" y="2269"/>
                    <a:pt x="2584" y="2269"/>
                  </a:cubicBezTo>
                  <a:close/>
                  <a:moveTo>
                    <a:pt x="5577" y="2269"/>
                  </a:moveTo>
                  <a:cubicBezTo>
                    <a:pt x="5766" y="2269"/>
                    <a:pt x="5924" y="2427"/>
                    <a:pt x="5924" y="2616"/>
                  </a:cubicBezTo>
                  <a:cubicBezTo>
                    <a:pt x="5955" y="2836"/>
                    <a:pt x="5766" y="2994"/>
                    <a:pt x="5577" y="2994"/>
                  </a:cubicBezTo>
                  <a:cubicBezTo>
                    <a:pt x="5388" y="2994"/>
                    <a:pt x="5231" y="2836"/>
                    <a:pt x="5231" y="2616"/>
                  </a:cubicBezTo>
                  <a:cubicBezTo>
                    <a:pt x="5231" y="2427"/>
                    <a:pt x="5388" y="2269"/>
                    <a:pt x="5577" y="2269"/>
                  </a:cubicBezTo>
                  <a:close/>
                  <a:moveTo>
                    <a:pt x="5132" y="4923"/>
                  </a:moveTo>
                  <a:cubicBezTo>
                    <a:pt x="5231" y="4923"/>
                    <a:pt x="5325" y="4963"/>
                    <a:pt x="5388" y="5042"/>
                  </a:cubicBezTo>
                  <a:cubicBezTo>
                    <a:pt x="5577" y="5199"/>
                    <a:pt x="5577" y="5420"/>
                    <a:pt x="5420" y="5546"/>
                  </a:cubicBezTo>
                  <a:cubicBezTo>
                    <a:pt x="5073" y="5892"/>
                    <a:pt x="4601" y="6081"/>
                    <a:pt x="4128" y="6081"/>
                  </a:cubicBezTo>
                  <a:cubicBezTo>
                    <a:pt x="3592" y="6081"/>
                    <a:pt x="3120" y="5892"/>
                    <a:pt x="2773" y="5546"/>
                  </a:cubicBezTo>
                  <a:cubicBezTo>
                    <a:pt x="2616" y="5388"/>
                    <a:pt x="2616" y="5136"/>
                    <a:pt x="2773" y="5042"/>
                  </a:cubicBezTo>
                  <a:cubicBezTo>
                    <a:pt x="2852" y="4963"/>
                    <a:pt x="2954" y="4923"/>
                    <a:pt x="3049" y="4923"/>
                  </a:cubicBezTo>
                  <a:cubicBezTo>
                    <a:pt x="3144" y="4923"/>
                    <a:pt x="3230" y="4963"/>
                    <a:pt x="3277" y="5042"/>
                  </a:cubicBezTo>
                  <a:cubicBezTo>
                    <a:pt x="3498" y="5246"/>
                    <a:pt x="3789" y="5349"/>
                    <a:pt x="4077" y="5349"/>
                  </a:cubicBezTo>
                  <a:cubicBezTo>
                    <a:pt x="4364" y="5349"/>
                    <a:pt x="4648" y="5246"/>
                    <a:pt x="4853" y="5042"/>
                  </a:cubicBezTo>
                  <a:cubicBezTo>
                    <a:pt x="4931" y="4963"/>
                    <a:pt x="5034" y="4923"/>
                    <a:pt x="5132" y="4923"/>
                  </a:cubicBezTo>
                  <a:close/>
                  <a:moveTo>
                    <a:pt x="7468" y="1"/>
                  </a:moveTo>
                  <a:cubicBezTo>
                    <a:pt x="7027" y="1"/>
                    <a:pt x="6711" y="347"/>
                    <a:pt x="6711" y="725"/>
                  </a:cubicBezTo>
                  <a:cubicBezTo>
                    <a:pt x="6711" y="1135"/>
                    <a:pt x="6365" y="1482"/>
                    <a:pt x="5955" y="1482"/>
                  </a:cubicBezTo>
                  <a:lnTo>
                    <a:pt x="726" y="1482"/>
                  </a:lnTo>
                  <a:cubicBezTo>
                    <a:pt x="442" y="1482"/>
                    <a:pt x="221" y="1450"/>
                    <a:pt x="1" y="1356"/>
                  </a:cubicBezTo>
                  <a:lnTo>
                    <a:pt x="1" y="4033"/>
                  </a:lnTo>
                  <a:cubicBezTo>
                    <a:pt x="1" y="6176"/>
                    <a:pt x="1576" y="8129"/>
                    <a:pt x="3687" y="8318"/>
                  </a:cubicBezTo>
                  <a:cubicBezTo>
                    <a:pt x="3831" y="8333"/>
                    <a:pt x="3974" y="8340"/>
                    <a:pt x="4115" y="8340"/>
                  </a:cubicBezTo>
                  <a:cubicBezTo>
                    <a:pt x="6356" y="8340"/>
                    <a:pt x="8224" y="6504"/>
                    <a:pt x="8224" y="4223"/>
                  </a:cubicBezTo>
                  <a:lnTo>
                    <a:pt x="8224" y="757"/>
                  </a:lnTo>
                  <a:cubicBezTo>
                    <a:pt x="8224" y="347"/>
                    <a:pt x="7846" y="1"/>
                    <a:pt x="74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86"/>
            <p:cNvSpPr/>
            <p:nvPr/>
          </p:nvSpPr>
          <p:spPr>
            <a:xfrm>
              <a:off x="-52430300" y="3619500"/>
              <a:ext cx="219775" cy="92975"/>
            </a:xfrm>
            <a:custGeom>
              <a:avLst/>
              <a:gdLst/>
              <a:ahLst/>
              <a:cxnLst/>
              <a:rect l="l" t="t" r="r" b="b"/>
              <a:pathLst>
                <a:path w="8791" h="3719" extrusionOk="0">
                  <a:moveTo>
                    <a:pt x="2237" y="1"/>
                  </a:moveTo>
                  <a:cubicBezTo>
                    <a:pt x="1008" y="1"/>
                    <a:pt x="0" y="978"/>
                    <a:pt x="0" y="2238"/>
                  </a:cubicBezTo>
                  <a:cubicBezTo>
                    <a:pt x="0" y="2364"/>
                    <a:pt x="0" y="2427"/>
                    <a:pt x="32" y="2553"/>
                  </a:cubicBezTo>
                  <a:cubicBezTo>
                    <a:pt x="189" y="3214"/>
                    <a:pt x="788" y="3718"/>
                    <a:pt x="1481" y="3718"/>
                  </a:cubicBezTo>
                  <a:lnTo>
                    <a:pt x="6490" y="3718"/>
                  </a:lnTo>
                  <a:cubicBezTo>
                    <a:pt x="6585" y="3718"/>
                    <a:pt x="6648" y="3655"/>
                    <a:pt x="6679" y="3561"/>
                  </a:cubicBezTo>
                  <a:cubicBezTo>
                    <a:pt x="6774" y="2836"/>
                    <a:pt x="7404" y="2238"/>
                    <a:pt x="8192" y="2238"/>
                  </a:cubicBezTo>
                  <a:cubicBezTo>
                    <a:pt x="8381" y="2238"/>
                    <a:pt x="8570" y="2269"/>
                    <a:pt x="8790" y="2364"/>
                  </a:cubicBezTo>
                  <a:cubicBezTo>
                    <a:pt x="8349" y="978"/>
                    <a:pt x="7089" y="1"/>
                    <a:pt x="55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86"/>
            <p:cNvSpPr/>
            <p:nvPr/>
          </p:nvSpPr>
          <p:spPr>
            <a:xfrm>
              <a:off x="-52192450" y="3666775"/>
              <a:ext cx="42550" cy="120525"/>
            </a:xfrm>
            <a:custGeom>
              <a:avLst/>
              <a:gdLst/>
              <a:ahLst/>
              <a:cxnLst/>
              <a:rect l="l" t="t" r="r" b="b"/>
              <a:pathLst>
                <a:path w="1702" h="4821" extrusionOk="0">
                  <a:moveTo>
                    <a:pt x="851" y="0"/>
                  </a:moveTo>
                  <a:cubicBezTo>
                    <a:pt x="568" y="126"/>
                    <a:pt x="284" y="221"/>
                    <a:pt x="1" y="315"/>
                  </a:cubicBezTo>
                  <a:cubicBezTo>
                    <a:pt x="127" y="662"/>
                    <a:pt x="221" y="1040"/>
                    <a:pt x="221" y="1481"/>
                  </a:cubicBezTo>
                  <a:lnTo>
                    <a:pt x="221" y="4820"/>
                  </a:lnTo>
                  <a:cubicBezTo>
                    <a:pt x="1040" y="4820"/>
                    <a:pt x="1702" y="4159"/>
                    <a:pt x="1702" y="3340"/>
                  </a:cubicBezTo>
                  <a:cubicBezTo>
                    <a:pt x="1639" y="2710"/>
                    <a:pt x="1229" y="2143"/>
                    <a:pt x="694" y="1953"/>
                  </a:cubicBezTo>
                  <a:cubicBezTo>
                    <a:pt x="851" y="1575"/>
                    <a:pt x="914" y="1166"/>
                    <a:pt x="914" y="725"/>
                  </a:cubicBezTo>
                  <a:cubicBezTo>
                    <a:pt x="914" y="504"/>
                    <a:pt x="883" y="221"/>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86"/>
            <p:cNvSpPr/>
            <p:nvPr/>
          </p:nvSpPr>
          <p:spPr>
            <a:xfrm>
              <a:off x="-52450000" y="3740025"/>
              <a:ext cx="18925" cy="64600"/>
            </a:xfrm>
            <a:custGeom>
              <a:avLst/>
              <a:gdLst/>
              <a:ahLst/>
              <a:cxnLst/>
              <a:rect l="l" t="t" r="r" b="b"/>
              <a:pathLst>
                <a:path w="757" h="2584" extrusionOk="0">
                  <a:moveTo>
                    <a:pt x="757" y="0"/>
                  </a:moveTo>
                  <a:cubicBezTo>
                    <a:pt x="316" y="252"/>
                    <a:pt x="1" y="725"/>
                    <a:pt x="1" y="1260"/>
                  </a:cubicBezTo>
                  <a:cubicBezTo>
                    <a:pt x="1" y="1827"/>
                    <a:pt x="316" y="2300"/>
                    <a:pt x="757" y="2584"/>
                  </a:cubicBezTo>
                  <a:lnTo>
                    <a:pt x="7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17" name="Google Shape;8217;p86"/>
          <p:cNvGrpSpPr/>
          <p:nvPr/>
        </p:nvGrpSpPr>
        <p:grpSpPr>
          <a:xfrm>
            <a:off x="7514769" y="3667009"/>
            <a:ext cx="314662" cy="357226"/>
            <a:chOff x="-52440550" y="3977875"/>
            <a:chExt cx="279625" cy="317450"/>
          </a:xfrm>
        </p:grpSpPr>
        <p:sp>
          <p:nvSpPr>
            <p:cNvPr id="8218" name="Google Shape;8218;p86"/>
            <p:cNvSpPr/>
            <p:nvPr/>
          </p:nvSpPr>
          <p:spPr>
            <a:xfrm>
              <a:off x="-52403525" y="4052700"/>
              <a:ext cx="76425" cy="18150"/>
            </a:xfrm>
            <a:custGeom>
              <a:avLst/>
              <a:gdLst/>
              <a:ahLst/>
              <a:cxnLst/>
              <a:rect l="l" t="t" r="r" b="b"/>
              <a:pathLst>
                <a:path w="3057" h="726" extrusionOk="0">
                  <a:moveTo>
                    <a:pt x="0" y="1"/>
                  </a:moveTo>
                  <a:lnTo>
                    <a:pt x="0" y="725"/>
                  </a:lnTo>
                  <a:lnTo>
                    <a:pt x="3056" y="725"/>
                  </a:lnTo>
                  <a:cubicBezTo>
                    <a:pt x="3025" y="631"/>
                    <a:pt x="2993" y="473"/>
                    <a:pt x="2993" y="347"/>
                  </a:cubicBezTo>
                  <a:cubicBezTo>
                    <a:pt x="2993" y="221"/>
                    <a:pt x="3025" y="95"/>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86"/>
            <p:cNvSpPr/>
            <p:nvPr/>
          </p:nvSpPr>
          <p:spPr>
            <a:xfrm>
              <a:off x="-52357850" y="4088925"/>
              <a:ext cx="168575" cy="33075"/>
            </a:xfrm>
            <a:custGeom>
              <a:avLst/>
              <a:gdLst/>
              <a:ahLst/>
              <a:cxnLst/>
              <a:rect l="l" t="t" r="r" b="b"/>
              <a:pathLst>
                <a:path w="6743" h="1323" extrusionOk="0">
                  <a:moveTo>
                    <a:pt x="1" y="1"/>
                  </a:moveTo>
                  <a:cubicBezTo>
                    <a:pt x="1387" y="631"/>
                    <a:pt x="2836" y="1072"/>
                    <a:pt x="4348" y="1292"/>
                  </a:cubicBezTo>
                  <a:cubicBezTo>
                    <a:pt x="4474" y="1313"/>
                    <a:pt x="4599" y="1322"/>
                    <a:pt x="4723" y="1322"/>
                  </a:cubicBezTo>
                  <a:cubicBezTo>
                    <a:pt x="5372" y="1322"/>
                    <a:pt x="5978" y="1054"/>
                    <a:pt x="6428" y="631"/>
                  </a:cubicBezTo>
                  <a:cubicBezTo>
                    <a:pt x="6554" y="505"/>
                    <a:pt x="6617" y="379"/>
                    <a:pt x="6711" y="284"/>
                  </a:cubicBezTo>
                  <a:cubicBezTo>
                    <a:pt x="6743" y="221"/>
                    <a:pt x="6743" y="158"/>
                    <a:pt x="6711" y="64"/>
                  </a:cubicBezTo>
                  <a:cubicBezTo>
                    <a:pt x="6680" y="32"/>
                    <a:pt x="6585" y="1"/>
                    <a:pt x="65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86"/>
            <p:cNvSpPr/>
            <p:nvPr/>
          </p:nvSpPr>
          <p:spPr>
            <a:xfrm>
              <a:off x="-52309000" y="4051925"/>
              <a:ext cx="17350" cy="18125"/>
            </a:xfrm>
            <a:custGeom>
              <a:avLst/>
              <a:gdLst/>
              <a:ahLst/>
              <a:cxnLst/>
              <a:rect l="l" t="t" r="r" b="b"/>
              <a:pathLst>
                <a:path w="694" h="725" extrusionOk="0">
                  <a:moveTo>
                    <a:pt x="347" y="0"/>
                  </a:moveTo>
                  <a:cubicBezTo>
                    <a:pt x="158" y="0"/>
                    <a:pt x="0" y="189"/>
                    <a:pt x="0" y="378"/>
                  </a:cubicBezTo>
                  <a:cubicBezTo>
                    <a:pt x="0" y="567"/>
                    <a:pt x="158" y="725"/>
                    <a:pt x="347" y="725"/>
                  </a:cubicBezTo>
                  <a:cubicBezTo>
                    <a:pt x="536" y="725"/>
                    <a:pt x="693" y="567"/>
                    <a:pt x="693" y="378"/>
                  </a:cubicBezTo>
                  <a:cubicBezTo>
                    <a:pt x="693" y="189"/>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86"/>
            <p:cNvSpPr/>
            <p:nvPr/>
          </p:nvSpPr>
          <p:spPr>
            <a:xfrm>
              <a:off x="-52402750" y="3977875"/>
              <a:ext cx="204825" cy="55950"/>
            </a:xfrm>
            <a:custGeom>
              <a:avLst/>
              <a:gdLst/>
              <a:ahLst/>
              <a:cxnLst/>
              <a:rect l="l" t="t" r="r" b="b"/>
              <a:pathLst>
                <a:path w="8193" h="2238" extrusionOk="0">
                  <a:moveTo>
                    <a:pt x="1104" y="1"/>
                  </a:moveTo>
                  <a:cubicBezTo>
                    <a:pt x="474" y="1"/>
                    <a:pt x="1" y="505"/>
                    <a:pt x="1" y="1103"/>
                  </a:cubicBezTo>
                  <a:lnTo>
                    <a:pt x="1" y="2237"/>
                  </a:lnTo>
                  <a:lnTo>
                    <a:pt x="8192" y="2237"/>
                  </a:lnTo>
                  <a:lnTo>
                    <a:pt x="8192" y="1103"/>
                  </a:lnTo>
                  <a:cubicBezTo>
                    <a:pt x="8192" y="473"/>
                    <a:pt x="7688" y="1"/>
                    <a:pt x="7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86"/>
            <p:cNvSpPr/>
            <p:nvPr/>
          </p:nvSpPr>
          <p:spPr>
            <a:xfrm>
              <a:off x="-52275150" y="4052700"/>
              <a:ext cx="77225" cy="17350"/>
            </a:xfrm>
            <a:custGeom>
              <a:avLst/>
              <a:gdLst/>
              <a:ahLst/>
              <a:cxnLst/>
              <a:rect l="l" t="t" r="r" b="b"/>
              <a:pathLst>
                <a:path w="3089" h="694" extrusionOk="0">
                  <a:moveTo>
                    <a:pt x="1" y="1"/>
                  </a:moveTo>
                  <a:cubicBezTo>
                    <a:pt x="64" y="95"/>
                    <a:pt x="95" y="221"/>
                    <a:pt x="95" y="347"/>
                  </a:cubicBezTo>
                  <a:cubicBezTo>
                    <a:pt x="95" y="442"/>
                    <a:pt x="64" y="568"/>
                    <a:pt x="1" y="694"/>
                  </a:cubicBezTo>
                  <a:lnTo>
                    <a:pt x="3088" y="694"/>
                  </a:lnTo>
                  <a:lnTo>
                    <a:pt x="30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86"/>
            <p:cNvSpPr/>
            <p:nvPr/>
          </p:nvSpPr>
          <p:spPr>
            <a:xfrm>
              <a:off x="-52403525" y="4089725"/>
              <a:ext cx="204800" cy="205600"/>
            </a:xfrm>
            <a:custGeom>
              <a:avLst/>
              <a:gdLst/>
              <a:ahLst/>
              <a:cxnLst/>
              <a:rect l="l" t="t" r="r" b="b"/>
              <a:pathLst>
                <a:path w="8192" h="8224" extrusionOk="0">
                  <a:moveTo>
                    <a:pt x="2584" y="2993"/>
                  </a:moveTo>
                  <a:cubicBezTo>
                    <a:pt x="2773" y="2993"/>
                    <a:pt x="2930" y="3151"/>
                    <a:pt x="2930" y="3340"/>
                  </a:cubicBezTo>
                  <a:cubicBezTo>
                    <a:pt x="2930" y="3560"/>
                    <a:pt x="2773" y="3718"/>
                    <a:pt x="2584" y="3718"/>
                  </a:cubicBezTo>
                  <a:cubicBezTo>
                    <a:pt x="2426" y="3718"/>
                    <a:pt x="2237" y="3560"/>
                    <a:pt x="2237" y="3340"/>
                  </a:cubicBezTo>
                  <a:cubicBezTo>
                    <a:pt x="2237" y="3151"/>
                    <a:pt x="2395" y="2993"/>
                    <a:pt x="2584" y="2993"/>
                  </a:cubicBezTo>
                  <a:close/>
                  <a:moveTo>
                    <a:pt x="5608" y="2993"/>
                  </a:moveTo>
                  <a:cubicBezTo>
                    <a:pt x="5829" y="2993"/>
                    <a:pt x="5986" y="3151"/>
                    <a:pt x="5986" y="3340"/>
                  </a:cubicBezTo>
                  <a:cubicBezTo>
                    <a:pt x="5986" y="3560"/>
                    <a:pt x="5829" y="3718"/>
                    <a:pt x="5608" y="3718"/>
                  </a:cubicBezTo>
                  <a:cubicBezTo>
                    <a:pt x="5419" y="3718"/>
                    <a:pt x="5262" y="3560"/>
                    <a:pt x="5262" y="3340"/>
                  </a:cubicBezTo>
                  <a:cubicBezTo>
                    <a:pt x="5262" y="3151"/>
                    <a:pt x="5419" y="2993"/>
                    <a:pt x="5608" y="2993"/>
                  </a:cubicBezTo>
                  <a:close/>
                  <a:moveTo>
                    <a:pt x="5148" y="5553"/>
                  </a:moveTo>
                  <a:cubicBezTo>
                    <a:pt x="5238" y="5553"/>
                    <a:pt x="5325" y="5592"/>
                    <a:pt x="5388" y="5671"/>
                  </a:cubicBezTo>
                  <a:cubicBezTo>
                    <a:pt x="5577" y="5797"/>
                    <a:pt x="5577" y="6018"/>
                    <a:pt x="5419" y="6175"/>
                  </a:cubicBezTo>
                  <a:cubicBezTo>
                    <a:pt x="5073" y="6522"/>
                    <a:pt x="4600" y="6742"/>
                    <a:pt x="4128" y="6742"/>
                  </a:cubicBezTo>
                  <a:cubicBezTo>
                    <a:pt x="3624" y="6742"/>
                    <a:pt x="3151" y="6522"/>
                    <a:pt x="2773" y="6175"/>
                  </a:cubicBezTo>
                  <a:cubicBezTo>
                    <a:pt x="2615" y="6018"/>
                    <a:pt x="2615" y="5797"/>
                    <a:pt x="2773" y="5671"/>
                  </a:cubicBezTo>
                  <a:cubicBezTo>
                    <a:pt x="2852" y="5592"/>
                    <a:pt x="2954" y="5553"/>
                    <a:pt x="3053" y="5553"/>
                  </a:cubicBezTo>
                  <a:cubicBezTo>
                    <a:pt x="3151" y="5553"/>
                    <a:pt x="3245" y="5592"/>
                    <a:pt x="3308" y="5671"/>
                  </a:cubicBezTo>
                  <a:cubicBezTo>
                    <a:pt x="3513" y="5892"/>
                    <a:pt x="3797" y="6002"/>
                    <a:pt x="4084" y="6002"/>
                  </a:cubicBezTo>
                  <a:cubicBezTo>
                    <a:pt x="4372" y="6002"/>
                    <a:pt x="4663" y="5892"/>
                    <a:pt x="4884" y="5671"/>
                  </a:cubicBezTo>
                  <a:cubicBezTo>
                    <a:pt x="4962" y="5592"/>
                    <a:pt x="5057" y="5553"/>
                    <a:pt x="5148" y="5553"/>
                  </a:cubicBezTo>
                  <a:close/>
                  <a:moveTo>
                    <a:pt x="0" y="0"/>
                  </a:moveTo>
                  <a:lnTo>
                    <a:pt x="0" y="4096"/>
                  </a:lnTo>
                  <a:cubicBezTo>
                    <a:pt x="0" y="6333"/>
                    <a:pt x="1828" y="8223"/>
                    <a:pt x="4096" y="8223"/>
                  </a:cubicBezTo>
                  <a:cubicBezTo>
                    <a:pt x="6333" y="8223"/>
                    <a:pt x="8192" y="6396"/>
                    <a:pt x="8192" y="4096"/>
                  </a:cubicBezTo>
                  <a:lnTo>
                    <a:pt x="8192" y="1576"/>
                  </a:lnTo>
                  <a:cubicBezTo>
                    <a:pt x="7656" y="1891"/>
                    <a:pt x="7089" y="2080"/>
                    <a:pt x="6490" y="2080"/>
                  </a:cubicBezTo>
                  <a:cubicBezTo>
                    <a:pt x="6364" y="2048"/>
                    <a:pt x="6207" y="2048"/>
                    <a:pt x="6049" y="2017"/>
                  </a:cubicBezTo>
                  <a:cubicBezTo>
                    <a:pt x="4317" y="1733"/>
                    <a:pt x="2615" y="1229"/>
                    <a:pt x="1009" y="441"/>
                  </a:cubicBezTo>
                  <a:lnTo>
                    <a:pt x="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86"/>
            <p:cNvSpPr/>
            <p:nvPr/>
          </p:nvSpPr>
          <p:spPr>
            <a:xfrm>
              <a:off x="-52179050" y="4132250"/>
              <a:ext cx="18125" cy="63825"/>
            </a:xfrm>
            <a:custGeom>
              <a:avLst/>
              <a:gdLst/>
              <a:ahLst/>
              <a:cxnLst/>
              <a:rect l="l" t="t" r="r" b="b"/>
              <a:pathLst>
                <a:path w="725" h="2553" extrusionOk="0">
                  <a:moveTo>
                    <a:pt x="0" y="1"/>
                  </a:moveTo>
                  <a:lnTo>
                    <a:pt x="0" y="2552"/>
                  </a:lnTo>
                  <a:cubicBezTo>
                    <a:pt x="410" y="2269"/>
                    <a:pt x="725" y="1796"/>
                    <a:pt x="725" y="1261"/>
                  </a:cubicBezTo>
                  <a:cubicBezTo>
                    <a:pt x="725" y="694"/>
                    <a:pt x="410" y="221"/>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86"/>
            <p:cNvSpPr/>
            <p:nvPr/>
          </p:nvSpPr>
          <p:spPr>
            <a:xfrm>
              <a:off x="-52440550" y="4132250"/>
              <a:ext cx="18925" cy="63825"/>
            </a:xfrm>
            <a:custGeom>
              <a:avLst/>
              <a:gdLst/>
              <a:ahLst/>
              <a:cxnLst/>
              <a:rect l="l" t="t" r="r" b="b"/>
              <a:pathLst>
                <a:path w="757" h="2553" extrusionOk="0">
                  <a:moveTo>
                    <a:pt x="757" y="1"/>
                  </a:moveTo>
                  <a:cubicBezTo>
                    <a:pt x="284" y="221"/>
                    <a:pt x="1" y="694"/>
                    <a:pt x="1" y="1261"/>
                  </a:cubicBezTo>
                  <a:cubicBezTo>
                    <a:pt x="1" y="1796"/>
                    <a:pt x="316" y="2269"/>
                    <a:pt x="757" y="2552"/>
                  </a:cubicBezTo>
                  <a:lnTo>
                    <a:pt x="7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26" name="Google Shape;8226;p86"/>
          <p:cNvGrpSpPr/>
          <p:nvPr/>
        </p:nvGrpSpPr>
        <p:grpSpPr>
          <a:xfrm>
            <a:off x="6626703" y="4123215"/>
            <a:ext cx="314662" cy="358999"/>
            <a:chOff x="-51623775" y="3584850"/>
            <a:chExt cx="279625" cy="319025"/>
          </a:xfrm>
        </p:grpSpPr>
        <p:sp>
          <p:nvSpPr>
            <p:cNvPr id="8227" name="Google Shape;8227;p86"/>
            <p:cNvSpPr/>
            <p:nvPr/>
          </p:nvSpPr>
          <p:spPr>
            <a:xfrm>
              <a:off x="-51497750" y="3832175"/>
              <a:ext cx="26000" cy="13200"/>
            </a:xfrm>
            <a:custGeom>
              <a:avLst/>
              <a:gdLst/>
              <a:ahLst/>
              <a:cxnLst/>
              <a:rect l="l" t="t" r="r" b="b"/>
              <a:pathLst>
                <a:path w="1040" h="528" extrusionOk="0">
                  <a:moveTo>
                    <a:pt x="504" y="0"/>
                  </a:moveTo>
                  <a:cubicBezTo>
                    <a:pt x="378" y="189"/>
                    <a:pt x="252" y="252"/>
                    <a:pt x="0" y="410"/>
                  </a:cubicBezTo>
                  <a:cubicBezTo>
                    <a:pt x="158" y="489"/>
                    <a:pt x="339" y="528"/>
                    <a:pt x="520" y="528"/>
                  </a:cubicBezTo>
                  <a:cubicBezTo>
                    <a:pt x="701" y="528"/>
                    <a:pt x="882" y="489"/>
                    <a:pt x="1040" y="410"/>
                  </a:cubicBezTo>
                  <a:cubicBezTo>
                    <a:pt x="788" y="252"/>
                    <a:pt x="693" y="158"/>
                    <a:pt x="5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86"/>
            <p:cNvSpPr/>
            <p:nvPr/>
          </p:nvSpPr>
          <p:spPr>
            <a:xfrm>
              <a:off x="-51574150" y="3809300"/>
              <a:ext cx="78000" cy="26550"/>
            </a:xfrm>
            <a:custGeom>
              <a:avLst/>
              <a:gdLst/>
              <a:ahLst/>
              <a:cxnLst/>
              <a:rect l="l" t="t" r="r" b="b"/>
              <a:pathLst>
                <a:path w="3120" h="1062" extrusionOk="0">
                  <a:moveTo>
                    <a:pt x="2547" y="1"/>
                  </a:moveTo>
                  <a:cubicBezTo>
                    <a:pt x="2380" y="1"/>
                    <a:pt x="2203" y="61"/>
                    <a:pt x="2048" y="191"/>
                  </a:cubicBezTo>
                  <a:cubicBezTo>
                    <a:pt x="1784" y="477"/>
                    <a:pt x="1443" y="609"/>
                    <a:pt x="1078" y="609"/>
                  </a:cubicBezTo>
                  <a:cubicBezTo>
                    <a:pt x="921" y="609"/>
                    <a:pt x="760" y="585"/>
                    <a:pt x="599" y="537"/>
                  </a:cubicBezTo>
                  <a:lnTo>
                    <a:pt x="0" y="348"/>
                  </a:lnTo>
                  <a:lnTo>
                    <a:pt x="0" y="348"/>
                  </a:lnTo>
                  <a:cubicBezTo>
                    <a:pt x="401" y="819"/>
                    <a:pt x="977" y="1061"/>
                    <a:pt x="1572" y="1061"/>
                  </a:cubicBezTo>
                  <a:cubicBezTo>
                    <a:pt x="1773" y="1061"/>
                    <a:pt x="1975" y="1034"/>
                    <a:pt x="2174" y="978"/>
                  </a:cubicBezTo>
                  <a:cubicBezTo>
                    <a:pt x="2615" y="821"/>
                    <a:pt x="2804" y="632"/>
                    <a:pt x="3119" y="348"/>
                  </a:cubicBezTo>
                  <a:cubicBezTo>
                    <a:pt x="3008" y="125"/>
                    <a:pt x="2787" y="1"/>
                    <a:pt x="25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86"/>
            <p:cNvSpPr/>
            <p:nvPr/>
          </p:nvSpPr>
          <p:spPr>
            <a:xfrm>
              <a:off x="-51579675" y="3837675"/>
              <a:ext cx="190625" cy="66200"/>
            </a:xfrm>
            <a:custGeom>
              <a:avLst/>
              <a:gdLst/>
              <a:ahLst/>
              <a:cxnLst/>
              <a:rect l="l" t="t" r="r" b="b"/>
              <a:pathLst>
                <a:path w="7625" h="2648" extrusionOk="0">
                  <a:moveTo>
                    <a:pt x="7625" y="1"/>
                  </a:moveTo>
                  <a:lnTo>
                    <a:pt x="7625" y="1"/>
                  </a:lnTo>
                  <a:cubicBezTo>
                    <a:pt x="7121" y="442"/>
                    <a:pt x="6491" y="662"/>
                    <a:pt x="5829" y="662"/>
                  </a:cubicBezTo>
                  <a:cubicBezTo>
                    <a:pt x="5577" y="662"/>
                    <a:pt x="5356" y="631"/>
                    <a:pt x="5104" y="568"/>
                  </a:cubicBezTo>
                  <a:cubicBezTo>
                    <a:pt x="4758" y="914"/>
                    <a:pt x="4285" y="1103"/>
                    <a:pt x="3813" y="1103"/>
                  </a:cubicBezTo>
                  <a:cubicBezTo>
                    <a:pt x="3340" y="1103"/>
                    <a:pt x="2868" y="914"/>
                    <a:pt x="2521" y="568"/>
                  </a:cubicBezTo>
                  <a:cubicBezTo>
                    <a:pt x="2269" y="631"/>
                    <a:pt x="2048" y="662"/>
                    <a:pt x="1796" y="662"/>
                  </a:cubicBezTo>
                  <a:cubicBezTo>
                    <a:pt x="1135" y="662"/>
                    <a:pt x="505" y="442"/>
                    <a:pt x="1" y="1"/>
                  </a:cubicBezTo>
                  <a:lnTo>
                    <a:pt x="1" y="1"/>
                  </a:lnTo>
                  <a:cubicBezTo>
                    <a:pt x="599" y="1576"/>
                    <a:pt x="2111" y="2647"/>
                    <a:pt x="3813" y="2647"/>
                  </a:cubicBezTo>
                  <a:cubicBezTo>
                    <a:pt x="5514" y="2647"/>
                    <a:pt x="7058" y="1576"/>
                    <a:pt x="76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86"/>
            <p:cNvSpPr/>
            <p:nvPr/>
          </p:nvSpPr>
          <p:spPr>
            <a:xfrm>
              <a:off x="-51473350" y="3809250"/>
              <a:ext cx="78000" cy="26500"/>
            </a:xfrm>
            <a:custGeom>
              <a:avLst/>
              <a:gdLst/>
              <a:ahLst/>
              <a:cxnLst/>
              <a:rect l="l" t="t" r="r" b="b"/>
              <a:pathLst>
                <a:path w="3120" h="1060" extrusionOk="0">
                  <a:moveTo>
                    <a:pt x="600" y="1"/>
                  </a:moveTo>
                  <a:cubicBezTo>
                    <a:pt x="364" y="1"/>
                    <a:pt x="129" y="117"/>
                    <a:pt x="1" y="319"/>
                  </a:cubicBezTo>
                  <a:cubicBezTo>
                    <a:pt x="284" y="602"/>
                    <a:pt x="505" y="823"/>
                    <a:pt x="946" y="949"/>
                  </a:cubicBezTo>
                  <a:cubicBezTo>
                    <a:pt x="1155" y="1024"/>
                    <a:pt x="1369" y="1059"/>
                    <a:pt x="1580" y="1059"/>
                  </a:cubicBezTo>
                  <a:cubicBezTo>
                    <a:pt x="2163" y="1059"/>
                    <a:pt x="2727" y="790"/>
                    <a:pt x="3120" y="350"/>
                  </a:cubicBezTo>
                  <a:lnTo>
                    <a:pt x="3120" y="350"/>
                  </a:lnTo>
                  <a:lnTo>
                    <a:pt x="2521" y="539"/>
                  </a:lnTo>
                  <a:cubicBezTo>
                    <a:pt x="2369" y="587"/>
                    <a:pt x="2212" y="611"/>
                    <a:pt x="2056" y="611"/>
                  </a:cubicBezTo>
                  <a:cubicBezTo>
                    <a:pt x="1693" y="611"/>
                    <a:pt x="1336" y="479"/>
                    <a:pt x="1072" y="193"/>
                  </a:cubicBezTo>
                  <a:cubicBezTo>
                    <a:pt x="940" y="61"/>
                    <a:pt x="770" y="1"/>
                    <a:pt x="6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86"/>
            <p:cNvSpPr/>
            <p:nvPr/>
          </p:nvSpPr>
          <p:spPr>
            <a:xfrm>
              <a:off x="-51598575" y="3584850"/>
              <a:ext cx="226850" cy="111875"/>
            </a:xfrm>
            <a:custGeom>
              <a:avLst/>
              <a:gdLst/>
              <a:ahLst/>
              <a:cxnLst/>
              <a:rect l="l" t="t" r="r" b="b"/>
              <a:pathLst>
                <a:path w="9074" h="4475" extrusionOk="0">
                  <a:moveTo>
                    <a:pt x="757" y="1"/>
                  </a:moveTo>
                  <a:cubicBezTo>
                    <a:pt x="379" y="1"/>
                    <a:pt x="1" y="347"/>
                    <a:pt x="1" y="725"/>
                  </a:cubicBezTo>
                  <a:cubicBezTo>
                    <a:pt x="1" y="1009"/>
                    <a:pt x="158" y="1261"/>
                    <a:pt x="379" y="1355"/>
                  </a:cubicBezTo>
                  <a:lnTo>
                    <a:pt x="379" y="4474"/>
                  </a:lnTo>
                  <a:lnTo>
                    <a:pt x="3561" y="4474"/>
                  </a:lnTo>
                  <a:lnTo>
                    <a:pt x="3120" y="4033"/>
                  </a:lnTo>
                  <a:cubicBezTo>
                    <a:pt x="2962" y="3876"/>
                    <a:pt x="2962" y="3655"/>
                    <a:pt x="3120" y="3529"/>
                  </a:cubicBezTo>
                  <a:lnTo>
                    <a:pt x="4191" y="2458"/>
                  </a:lnTo>
                  <a:cubicBezTo>
                    <a:pt x="4269" y="2379"/>
                    <a:pt x="4364" y="2340"/>
                    <a:pt x="4455" y="2340"/>
                  </a:cubicBezTo>
                  <a:cubicBezTo>
                    <a:pt x="4545" y="2340"/>
                    <a:pt x="4632" y="2379"/>
                    <a:pt x="4695" y="2458"/>
                  </a:cubicBezTo>
                  <a:lnTo>
                    <a:pt x="5766" y="3529"/>
                  </a:lnTo>
                  <a:cubicBezTo>
                    <a:pt x="5923" y="3687"/>
                    <a:pt x="5923" y="3939"/>
                    <a:pt x="5766" y="4033"/>
                  </a:cubicBezTo>
                  <a:lnTo>
                    <a:pt x="5325" y="4474"/>
                  </a:lnTo>
                  <a:lnTo>
                    <a:pt x="8507" y="4474"/>
                  </a:lnTo>
                  <a:lnTo>
                    <a:pt x="8507" y="1355"/>
                  </a:lnTo>
                  <a:cubicBezTo>
                    <a:pt x="8759" y="1261"/>
                    <a:pt x="8885" y="1009"/>
                    <a:pt x="8885" y="725"/>
                  </a:cubicBezTo>
                  <a:cubicBezTo>
                    <a:pt x="9074" y="347"/>
                    <a:pt x="8696" y="1"/>
                    <a:pt x="8318" y="1"/>
                  </a:cubicBezTo>
                  <a:cubicBezTo>
                    <a:pt x="7908" y="1"/>
                    <a:pt x="7562" y="347"/>
                    <a:pt x="7562" y="725"/>
                  </a:cubicBezTo>
                  <a:cubicBezTo>
                    <a:pt x="7562" y="883"/>
                    <a:pt x="7625" y="1009"/>
                    <a:pt x="7688" y="1135"/>
                  </a:cubicBezTo>
                  <a:lnTo>
                    <a:pt x="6428" y="2143"/>
                  </a:lnTo>
                  <a:lnTo>
                    <a:pt x="5167" y="1135"/>
                  </a:lnTo>
                  <a:cubicBezTo>
                    <a:pt x="5262" y="1009"/>
                    <a:pt x="5293" y="883"/>
                    <a:pt x="5293" y="725"/>
                  </a:cubicBezTo>
                  <a:cubicBezTo>
                    <a:pt x="5293" y="347"/>
                    <a:pt x="4947" y="1"/>
                    <a:pt x="4537" y="1"/>
                  </a:cubicBezTo>
                  <a:cubicBezTo>
                    <a:pt x="4159" y="1"/>
                    <a:pt x="3781" y="347"/>
                    <a:pt x="3781" y="725"/>
                  </a:cubicBezTo>
                  <a:cubicBezTo>
                    <a:pt x="3781" y="883"/>
                    <a:pt x="3844" y="1009"/>
                    <a:pt x="3907" y="1135"/>
                  </a:cubicBezTo>
                  <a:lnTo>
                    <a:pt x="2647" y="2143"/>
                  </a:lnTo>
                  <a:lnTo>
                    <a:pt x="1387" y="1135"/>
                  </a:lnTo>
                  <a:cubicBezTo>
                    <a:pt x="1481" y="1009"/>
                    <a:pt x="1513" y="883"/>
                    <a:pt x="1513" y="725"/>
                  </a:cubicBezTo>
                  <a:cubicBezTo>
                    <a:pt x="1513" y="347"/>
                    <a:pt x="1166"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86"/>
            <p:cNvSpPr/>
            <p:nvPr/>
          </p:nvSpPr>
          <p:spPr>
            <a:xfrm>
              <a:off x="-51623775" y="3703775"/>
              <a:ext cx="18125" cy="63825"/>
            </a:xfrm>
            <a:custGeom>
              <a:avLst/>
              <a:gdLst/>
              <a:ahLst/>
              <a:cxnLst/>
              <a:rect l="l" t="t" r="r" b="b"/>
              <a:pathLst>
                <a:path w="725" h="2553" extrusionOk="0">
                  <a:moveTo>
                    <a:pt x="725" y="1"/>
                  </a:moveTo>
                  <a:cubicBezTo>
                    <a:pt x="252" y="190"/>
                    <a:pt x="0" y="726"/>
                    <a:pt x="0" y="1261"/>
                  </a:cubicBezTo>
                  <a:cubicBezTo>
                    <a:pt x="0" y="1797"/>
                    <a:pt x="315" y="2301"/>
                    <a:pt x="725" y="2553"/>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86"/>
            <p:cNvSpPr/>
            <p:nvPr/>
          </p:nvSpPr>
          <p:spPr>
            <a:xfrm>
              <a:off x="-51363075" y="3703000"/>
              <a:ext cx="18925" cy="63825"/>
            </a:xfrm>
            <a:custGeom>
              <a:avLst/>
              <a:gdLst/>
              <a:ahLst/>
              <a:cxnLst/>
              <a:rect l="l" t="t" r="r" b="b"/>
              <a:pathLst>
                <a:path w="757" h="2553" extrusionOk="0">
                  <a:moveTo>
                    <a:pt x="1" y="0"/>
                  </a:moveTo>
                  <a:lnTo>
                    <a:pt x="1" y="2552"/>
                  </a:lnTo>
                  <a:cubicBezTo>
                    <a:pt x="442" y="2269"/>
                    <a:pt x="757" y="1796"/>
                    <a:pt x="757" y="1261"/>
                  </a:cubicBezTo>
                  <a:cubicBezTo>
                    <a:pt x="757" y="757"/>
                    <a:pt x="442" y="22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86"/>
            <p:cNvSpPr/>
            <p:nvPr/>
          </p:nvSpPr>
          <p:spPr>
            <a:xfrm>
              <a:off x="-51586750" y="3716375"/>
              <a:ext cx="207150" cy="89775"/>
            </a:xfrm>
            <a:custGeom>
              <a:avLst/>
              <a:gdLst/>
              <a:ahLst/>
              <a:cxnLst/>
              <a:rect l="l" t="t" r="r" b="b"/>
              <a:pathLst>
                <a:path w="8286" h="3591" extrusionOk="0">
                  <a:moveTo>
                    <a:pt x="2615" y="757"/>
                  </a:moveTo>
                  <a:cubicBezTo>
                    <a:pt x="2804" y="757"/>
                    <a:pt x="2962" y="915"/>
                    <a:pt x="2962" y="1104"/>
                  </a:cubicBezTo>
                  <a:cubicBezTo>
                    <a:pt x="2962" y="1293"/>
                    <a:pt x="2804" y="1450"/>
                    <a:pt x="2615" y="1450"/>
                  </a:cubicBezTo>
                  <a:cubicBezTo>
                    <a:pt x="2394" y="1450"/>
                    <a:pt x="2237" y="1293"/>
                    <a:pt x="2237" y="1104"/>
                  </a:cubicBezTo>
                  <a:cubicBezTo>
                    <a:pt x="2237" y="915"/>
                    <a:pt x="2394" y="757"/>
                    <a:pt x="2615" y="757"/>
                  </a:cubicBezTo>
                  <a:close/>
                  <a:moveTo>
                    <a:pt x="5608" y="757"/>
                  </a:moveTo>
                  <a:cubicBezTo>
                    <a:pt x="5797" y="757"/>
                    <a:pt x="5955" y="915"/>
                    <a:pt x="5955" y="1104"/>
                  </a:cubicBezTo>
                  <a:cubicBezTo>
                    <a:pt x="5955" y="1293"/>
                    <a:pt x="5797" y="1450"/>
                    <a:pt x="5608" y="1450"/>
                  </a:cubicBezTo>
                  <a:cubicBezTo>
                    <a:pt x="5387" y="1450"/>
                    <a:pt x="5230" y="1293"/>
                    <a:pt x="5230" y="1104"/>
                  </a:cubicBezTo>
                  <a:cubicBezTo>
                    <a:pt x="5198" y="915"/>
                    <a:pt x="5387" y="757"/>
                    <a:pt x="5608" y="757"/>
                  </a:cubicBezTo>
                  <a:close/>
                  <a:moveTo>
                    <a:pt x="95" y="1"/>
                  </a:moveTo>
                  <a:lnTo>
                    <a:pt x="95" y="3088"/>
                  </a:lnTo>
                  <a:lnTo>
                    <a:pt x="0" y="3088"/>
                  </a:lnTo>
                  <a:lnTo>
                    <a:pt x="1386" y="3561"/>
                  </a:lnTo>
                  <a:cubicBezTo>
                    <a:pt x="1451" y="3577"/>
                    <a:pt x="1517" y="3585"/>
                    <a:pt x="1581" y="3585"/>
                  </a:cubicBezTo>
                  <a:cubicBezTo>
                    <a:pt x="1764" y="3585"/>
                    <a:pt x="1939" y="3520"/>
                    <a:pt x="2079" y="3404"/>
                  </a:cubicBezTo>
                  <a:cubicBezTo>
                    <a:pt x="2371" y="3112"/>
                    <a:pt x="2737" y="2970"/>
                    <a:pt x="3098" y="2970"/>
                  </a:cubicBezTo>
                  <a:cubicBezTo>
                    <a:pt x="3478" y="2970"/>
                    <a:pt x="3852" y="3128"/>
                    <a:pt x="4127" y="3435"/>
                  </a:cubicBezTo>
                  <a:cubicBezTo>
                    <a:pt x="4415" y="3132"/>
                    <a:pt x="4791" y="2982"/>
                    <a:pt x="5166" y="2982"/>
                  </a:cubicBezTo>
                  <a:cubicBezTo>
                    <a:pt x="5531" y="2982"/>
                    <a:pt x="5895" y="3124"/>
                    <a:pt x="6175" y="3404"/>
                  </a:cubicBezTo>
                  <a:cubicBezTo>
                    <a:pt x="6329" y="3535"/>
                    <a:pt x="6483" y="3591"/>
                    <a:pt x="6658" y="3591"/>
                  </a:cubicBezTo>
                  <a:cubicBezTo>
                    <a:pt x="6734" y="3591"/>
                    <a:pt x="6814" y="3580"/>
                    <a:pt x="6900" y="3561"/>
                  </a:cubicBezTo>
                  <a:lnTo>
                    <a:pt x="8286" y="3088"/>
                  </a:lnTo>
                  <a:lnTo>
                    <a:pt x="82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86"/>
            <p:cNvSpPr/>
            <p:nvPr/>
          </p:nvSpPr>
          <p:spPr>
            <a:xfrm>
              <a:off x="-51497750" y="3666775"/>
              <a:ext cx="26000" cy="26800"/>
            </a:xfrm>
            <a:custGeom>
              <a:avLst/>
              <a:gdLst/>
              <a:ahLst/>
              <a:cxnLst/>
              <a:rect l="l" t="t" r="r" b="b"/>
              <a:pathLst>
                <a:path w="1040" h="1072" extrusionOk="0">
                  <a:moveTo>
                    <a:pt x="536" y="0"/>
                  </a:moveTo>
                  <a:lnTo>
                    <a:pt x="0" y="536"/>
                  </a:lnTo>
                  <a:lnTo>
                    <a:pt x="536" y="1071"/>
                  </a:lnTo>
                  <a:lnTo>
                    <a:pt x="1040" y="536"/>
                  </a:lnTo>
                  <a:lnTo>
                    <a:pt x="5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236" name="Google Shape;8236;p86"/>
          <p:cNvSpPr txBox="1"/>
          <p:nvPr/>
        </p:nvSpPr>
        <p:spPr>
          <a:xfrm>
            <a:off x="826588"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8237" name="Google Shape;8237;p86"/>
          <p:cNvSpPr txBox="1"/>
          <p:nvPr/>
        </p:nvSpPr>
        <p:spPr>
          <a:xfrm>
            <a:off x="4835313"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241"/>
        <p:cNvGrpSpPr/>
        <p:nvPr/>
      </p:nvGrpSpPr>
      <p:grpSpPr>
        <a:xfrm>
          <a:off x="0" y="0"/>
          <a:ext cx="0" cy="0"/>
          <a:chOff x="0" y="0"/>
          <a:chExt cx="0" cy="0"/>
        </a:xfrm>
      </p:grpSpPr>
      <p:grpSp>
        <p:nvGrpSpPr>
          <p:cNvPr id="8242" name="Google Shape;8242;p87"/>
          <p:cNvGrpSpPr/>
          <p:nvPr/>
        </p:nvGrpSpPr>
        <p:grpSpPr>
          <a:xfrm>
            <a:off x="866775" y="1386849"/>
            <a:ext cx="276003" cy="357300"/>
            <a:chOff x="-50469125" y="3183175"/>
            <a:chExt cx="233150" cy="301825"/>
          </a:xfrm>
        </p:grpSpPr>
        <p:sp>
          <p:nvSpPr>
            <p:cNvPr id="8243" name="Google Shape;8243;p87"/>
            <p:cNvSpPr/>
            <p:nvPr/>
          </p:nvSpPr>
          <p:spPr>
            <a:xfrm>
              <a:off x="-50388775" y="3227275"/>
              <a:ext cx="70900" cy="70900"/>
            </a:xfrm>
            <a:custGeom>
              <a:avLst/>
              <a:gdLst/>
              <a:ahLst/>
              <a:cxnLst/>
              <a:rect l="l" t="t" r="r" b="b"/>
              <a:pathLst>
                <a:path w="2836" h="2836" extrusionOk="0">
                  <a:moveTo>
                    <a:pt x="1418" y="1072"/>
                  </a:moveTo>
                  <a:cubicBezTo>
                    <a:pt x="1638" y="1072"/>
                    <a:pt x="1796" y="1229"/>
                    <a:pt x="1796" y="1418"/>
                  </a:cubicBezTo>
                  <a:cubicBezTo>
                    <a:pt x="1796" y="1607"/>
                    <a:pt x="1638" y="1765"/>
                    <a:pt x="1418" y="1765"/>
                  </a:cubicBezTo>
                  <a:cubicBezTo>
                    <a:pt x="1229" y="1765"/>
                    <a:pt x="1071" y="1607"/>
                    <a:pt x="1071" y="1418"/>
                  </a:cubicBezTo>
                  <a:cubicBezTo>
                    <a:pt x="1071" y="1229"/>
                    <a:pt x="1229" y="1072"/>
                    <a:pt x="1418" y="1072"/>
                  </a:cubicBezTo>
                  <a:close/>
                  <a:moveTo>
                    <a:pt x="1418" y="1"/>
                  </a:moveTo>
                  <a:cubicBezTo>
                    <a:pt x="630" y="1"/>
                    <a:pt x="0" y="631"/>
                    <a:pt x="0" y="1418"/>
                  </a:cubicBezTo>
                  <a:cubicBezTo>
                    <a:pt x="0" y="2206"/>
                    <a:pt x="630" y="2836"/>
                    <a:pt x="1418" y="2836"/>
                  </a:cubicBezTo>
                  <a:cubicBezTo>
                    <a:pt x="2206" y="2836"/>
                    <a:pt x="2836" y="2206"/>
                    <a:pt x="2836" y="1418"/>
                  </a:cubicBez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87"/>
            <p:cNvSpPr/>
            <p:nvPr/>
          </p:nvSpPr>
          <p:spPr>
            <a:xfrm>
              <a:off x="-50469125" y="3290275"/>
              <a:ext cx="233150" cy="194725"/>
            </a:xfrm>
            <a:custGeom>
              <a:avLst/>
              <a:gdLst/>
              <a:ahLst/>
              <a:cxnLst/>
              <a:rect l="l" t="t" r="r" b="b"/>
              <a:pathLst>
                <a:path w="9326" h="7789" extrusionOk="0">
                  <a:moveTo>
                    <a:pt x="4663" y="1072"/>
                  </a:moveTo>
                  <a:lnTo>
                    <a:pt x="6018" y="3907"/>
                  </a:lnTo>
                  <a:cubicBezTo>
                    <a:pt x="5672" y="4034"/>
                    <a:pt x="5356" y="4097"/>
                    <a:pt x="5010" y="4128"/>
                  </a:cubicBezTo>
                  <a:lnTo>
                    <a:pt x="5010" y="3813"/>
                  </a:lnTo>
                  <a:cubicBezTo>
                    <a:pt x="5010" y="3624"/>
                    <a:pt x="4852" y="3466"/>
                    <a:pt x="4663" y="3466"/>
                  </a:cubicBezTo>
                  <a:cubicBezTo>
                    <a:pt x="4443" y="3466"/>
                    <a:pt x="4285" y="3624"/>
                    <a:pt x="4285" y="3813"/>
                  </a:cubicBezTo>
                  <a:lnTo>
                    <a:pt x="4285" y="4128"/>
                  </a:lnTo>
                  <a:cubicBezTo>
                    <a:pt x="3939" y="4097"/>
                    <a:pt x="3592" y="4034"/>
                    <a:pt x="3277" y="3907"/>
                  </a:cubicBezTo>
                  <a:lnTo>
                    <a:pt x="4663" y="1072"/>
                  </a:lnTo>
                  <a:close/>
                  <a:moveTo>
                    <a:pt x="2836" y="1"/>
                  </a:moveTo>
                  <a:lnTo>
                    <a:pt x="1576" y="2647"/>
                  </a:lnTo>
                  <a:cubicBezTo>
                    <a:pt x="1387" y="2395"/>
                    <a:pt x="1229" y="2143"/>
                    <a:pt x="1103" y="1860"/>
                  </a:cubicBezTo>
                  <a:cubicBezTo>
                    <a:pt x="1034" y="1721"/>
                    <a:pt x="914" y="1634"/>
                    <a:pt x="781" y="1634"/>
                  </a:cubicBezTo>
                  <a:cubicBezTo>
                    <a:pt x="732" y="1634"/>
                    <a:pt x="681" y="1645"/>
                    <a:pt x="631" y="1671"/>
                  </a:cubicBezTo>
                  <a:cubicBezTo>
                    <a:pt x="442" y="1734"/>
                    <a:pt x="347" y="1923"/>
                    <a:pt x="442" y="2143"/>
                  </a:cubicBezTo>
                  <a:cubicBezTo>
                    <a:pt x="631" y="2553"/>
                    <a:pt x="914" y="2994"/>
                    <a:pt x="1229" y="3340"/>
                  </a:cubicBezTo>
                  <a:lnTo>
                    <a:pt x="158" y="5546"/>
                  </a:lnTo>
                  <a:cubicBezTo>
                    <a:pt x="1" y="5955"/>
                    <a:pt x="64" y="6396"/>
                    <a:pt x="347" y="6711"/>
                  </a:cubicBezTo>
                  <a:lnTo>
                    <a:pt x="127" y="7247"/>
                  </a:lnTo>
                  <a:cubicBezTo>
                    <a:pt x="32" y="7405"/>
                    <a:pt x="127" y="7657"/>
                    <a:pt x="284" y="7720"/>
                  </a:cubicBezTo>
                  <a:cubicBezTo>
                    <a:pt x="328" y="7746"/>
                    <a:pt x="376" y="7757"/>
                    <a:pt x="425" y="7757"/>
                  </a:cubicBezTo>
                  <a:cubicBezTo>
                    <a:pt x="554" y="7757"/>
                    <a:pt x="688" y="7676"/>
                    <a:pt x="757" y="7562"/>
                  </a:cubicBezTo>
                  <a:lnTo>
                    <a:pt x="977" y="7026"/>
                  </a:lnTo>
                  <a:cubicBezTo>
                    <a:pt x="1025" y="7032"/>
                    <a:pt x="1072" y="7035"/>
                    <a:pt x="1118" y="7035"/>
                  </a:cubicBezTo>
                  <a:cubicBezTo>
                    <a:pt x="1562" y="7035"/>
                    <a:pt x="1937" y="6770"/>
                    <a:pt x="2080" y="6428"/>
                  </a:cubicBezTo>
                  <a:lnTo>
                    <a:pt x="2962" y="4601"/>
                  </a:lnTo>
                  <a:cubicBezTo>
                    <a:pt x="3372" y="4758"/>
                    <a:pt x="3813" y="4884"/>
                    <a:pt x="4285" y="4916"/>
                  </a:cubicBezTo>
                  <a:lnTo>
                    <a:pt x="4285" y="5294"/>
                  </a:lnTo>
                  <a:cubicBezTo>
                    <a:pt x="4285" y="5483"/>
                    <a:pt x="4443" y="5640"/>
                    <a:pt x="4632" y="5640"/>
                  </a:cubicBezTo>
                  <a:cubicBezTo>
                    <a:pt x="4852" y="5640"/>
                    <a:pt x="5010" y="5483"/>
                    <a:pt x="5010" y="5294"/>
                  </a:cubicBezTo>
                  <a:lnTo>
                    <a:pt x="5010" y="4916"/>
                  </a:lnTo>
                  <a:cubicBezTo>
                    <a:pt x="5483" y="4884"/>
                    <a:pt x="5892" y="4821"/>
                    <a:pt x="6333" y="4601"/>
                  </a:cubicBezTo>
                  <a:lnTo>
                    <a:pt x="7215" y="6428"/>
                  </a:lnTo>
                  <a:cubicBezTo>
                    <a:pt x="7365" y="6787"/>
                    <a:pt x="7741" y="7060"/>
                    <a:pt x="8237" y="7060"/>
                  </a:cubicBezTo>
                  <a:cubicBezTo>
                    <a:pt x="8264" y="7060"/>
                    <a:pt x="8291" y="7060"/>
                    <a:pt x="8318" y="7058"/>
                  </a:cubicBezTo>
                  <a:lnTo>
                    <a:pt x="8538" y="7594"/>
                  </a:lnTo>
                  <a:cubicBezTo>
                    <a:pt x="8607" y="7708"/>
                    <a:pt x="8742" y="7789"/>
                    <a:pt x="8871" y="7789"/>
                  </a:cubicBezTo>
                  <a:cubicBezTo>
                    <a:pt x="8920" y="7789"/>
                    <a:pt x="8968" y="7777"/>
                    <a:pt x="9011" y="7751"/>
                  </a:cubicBezTo>
                  <a:cubicBezTo>
                    <a:pt x="9169" y="7562"/>
                    <a:pt x="9263" y="7373"/>
                    <a:pt x="9169" y="7215"/>
                  </a:cubicBezTo>
                  <a:lnTo>
                    <a:pt x="8948" y="6648"/>
                  </a:lnTo>
                  <a:cubicBezTo>
                    <a:pt x="9200" y="6333"/>
                    <a:pt x="9326" y="5924"/>
                    <a:pt x="9137" y="5514"/>
                  </a:cubicBezTo>
                  <a:lnTo>
                    <a:pt x="8066" y="3340"/>
                  </a:lnTo>
                  <a:cubicBezTo>
                    <a:pt x="8381" y="2994"/>
                    <a:pt x="8665" y="2553"/>
                    <a:pt x="8854" y="2143"/>
                  </a:cubicBezTo>
                  <a:cubicBezTo>
                    <a:pt x="8948" y="1923"/>
                    <a:pt x="8854" y="1734"/>
                    <a:pt x="8665" y="1671"/>
                  </a:cubicBezTo>
                  <a:cubicBezTo>
                    <a:pt x="8614" y="1645"/>
                    <a:pt x="8561" y="1634"/>
                    <a:pt x="8509" y="1634"/>
                  </a:cubicBezTo>
                  <a:cubicBezTo>
                    <a:pt x="8369" y="1634"/>
                    <a:pt x="8238" y="1721"/>
                    <a:pt x="8192" y="1860"/>
                  </a:cubicBezTo>
                  <a:cubicBezTo>
                    <a:pt x="8066" y="2143"/>
                    <a:pt x="7908" y="2395"/>
                    <a:pt x="7719" y="2647"/>
                  </a:cubicBezTo>
                  <a:lnTo>
                    <a:pt x="6459" y="1"/>
                  </a:lnTo>
                  <a:cubicBezTo>
                    <a:pt x="6113" y="631"/>
                    <a:pt x="5420" y="1041"/>
                    <a:pt x="4632" y="1041"/>
                  </a:cubicBezTo>
                  <a:cubicBezTo>
                    <a:pt x="3844" y="1041"/>
                    <a:pt x="3183" y="599"/>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87"/>
            <p:cNvSpPr/>
            <p:nvPr/>
          </p:nvSpPr>
          <p:spPr>
            <a:xfrm>
              <a:off x="-50379325" y="3183175"/>
              <a:ext cx="52775" cy="34675"/>
            </a:xfrm>
            <a:custGeom>
              <a:avLst/>
              <a:gdLst/>
              <a:ahLst/>
              <a:cxnLst/>
              <a:rect l="l" t="t" r="r" b="b"/>
              <a:pathLst>
                <a:path w="2111" h="1387" extrusionOk="0">
                  <a:moveTo>
                    <a:pt x="1071" y="0"/>
                  </a:moveTo>
                  <a:cubicBezTo>
                    <a:pt x="473" y="0"/>
                    <a:pt x="0" y="473"/>
                    <a:pt x="0" y="1071"/>
                  </a:cubicBezTo>
                  <a:lnTo>
                    <a:pt x="0" y="1386"/>
                  </a:lnTo>
                  <a:cubicBezTo>
                    <a:pt x="315" y="1166"/>
                    <a:pt x="662" y="1103"/>
                    <a:pt x="1071" y="1103"/>
                  </a:cubicBezTo>
                  <a:cubicBezTo>
                    <a:pt x="1449" y="1103"/>
                    <a:pt x="1796" y="1166"/>
                    <a:pt x="2111" y="1386"/>
                  </a:cubicBezTo>
                  <a:lnTo>
                    <a:pt x="2111" y="1071"/>
                  </a:lnTo>
                  <a:cubicBezTo>
                    <a:pt x="2111" y="473"/>
                    <a:pt x="1638"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46" name="Google Shape;8246;p87"/>
          <p:cNvGrpSpPr/>
          <p:nvPr/>
        </p:nvGrpSpPr>
        <p:grpSpPr>
          <a:xfrm>
            <a:off x="826674" y="1822251"/>
            <a:ext cx="356205" cy="355288"/>
            <a:chOff x="-50504575" y="3550975"/>
            <a:chExt cx="300900" cy="300125"/>
          </a:xfrm>
        </p:grpSpPr>
        <p:sp>
          <p:nvSpPr>
            <p:cNvPr id="8247" name="Google Shape;8247;p87"/>
            <p:cNvSpPr/>
            <p:nvPr/>
          </p:nvSpPr>
          <p:spPr>
            <a:xfrm>
              <a:off x="-50504575" y="3550975"/>
              <a:ext cx="300900" cy="176475"/>
            </a:xfrm>
            <a:custGeom>
              <a:avLst/>
              <a:gdLst/>
              <a:ahLst/>
              <a:cxnLst/>
              <a:rect l="l" t="t" r="r" b="b"/>
              <a:pathLst>
                <a:path w="12036" h="7059" extrusionOk="0">
                  <a:moveTo>
                    <a:pt x="1072" y="1"/>
                  </a:moveTo>
                  <a:cubicBezTo>
                    <a:pt x="473" y="1"/>
                    <a:pt x="1" y="474"/>
                    <a:pt x="1" y="1072"/>
                  </a:cubicBezTo>
                  <a:cubicBezTo>
                    <a:pt x="1" y="1671"/>
                    <a:pt x="473" y="2143"/>
                    <a:pt x="1072" y="2143"/>
                  </a:cubicBezTo>
                  <a:cubicBezTo>
                    <a:pt x="1545" y="2143"/>
                    <a:pt x="1891" y="1828"/>
                    <a:pt x="2049" y="1419"/>
                  </a:cubicBezTo>
                  <a:lnTo>
                    <a:pt x="3592" y="1419"/>
                  </a:lnTo>
                  <a:cubicBezTo>
                    <a:pt x="2364" y="2175"/>
                    <a:pt x="1576" y="3467"/>
                    <a:pt x="1450" y="4916"/>
                  </a:cubicBezTo>
                  <a:lnTo>
                    <a:pt x="1072" y="4916"/>
                  </a:lnTo>
                  <a:cubicBezTo>
                    <a:pt x="883" y="4916"/>
                    <a:pt x="726" y="5073"/>
                    <a:pt x="726" y="5294"/>
                  </a:cubicBezTo>
                  <a:lnTo>
                    <a:pt x="726" y="6712"/>
                  </a:lnTo>
                  <a:cubicBezTo>
                    <a:pt x="726" y="6901"/>
                    <a:pt x="883" y="7058"/>
                    <a:pt x="1072" y="7058"/>
                  </a:cubicBezTo>
                  <a:lnTo>
                    <a:pt x="2490" y="7058"/>
                  </a:lnTo>
                  <a:cubicBezTo>
                    <a:pt x="2679" y="7058"/>
                    <a:pt x="2836" y="6901"/>
                    <a:pt x="2836" y="6712"/>
                  </a:cubicBezTo>
                  <a:lnTo>
                    <a:pt x="2836" y="5294"/>
                  </a:lnTo>
                  <a:cubicBezTo>
                    <a:pt x="2836" y="5073"/>
                    <a:pt x="2679" y="4916"/>
                    <a:pt x="2490" y="4916"/>
                  </a:cubicBezTo>
                  <a:lnTo>
                    <a:pt x="2175" y="4916"/>
                  </a:lnTo>
                  <a:cubicBezTo>
                    <a:pt x="2332" y="3309"/>
                    <a:pt x="3435" y="2017"/>
                    <a:pt x="4979" y="1576"/>
                  </a:cubicBezTo>
                  <a:lnTo>
                    <a:pt x="4979" y="1765"/>
                  </a:lnTo>
                  <a:cubicBezTo>
                    <a:pt x="4979" y="1986"/>
                    <a:pt x="5136" y="2143"/>
                    <a:pt x="5325" y="2143"/>
                  </a:cubicBezTo>
                  <a:lnTo>
                    <a:pt x="6743" y="2143"/>
                  </a:lnTo>
                  <a:cubicBezTo>
                    <a:pt x="6932" y="2143"/>
                    <a:pt x="7090" y="1986"/>
                    <a:pt x="7090" y="1765"/>
                  </a:cubicBezTo>
                  <a:lnTo>
                    <a:pt x="7090" y="1576"/>
                  </a:lnTo>
                  <a:cubicBezTo>
                    <a:pt x="8633" y="2017"/>
                    <a:pt x="9736" y="3340"/>
                    <a:pt x="9893" y="4916"/>
                  </a:cubicBezTo>
                  <a:lnTo>
                    <a:pt x="9578" y="4916"/>
                  </a:lnTo>
                  <a:cubicBezTo>
                    <a:pt x="9389" y="4916"/>
                    <a:pt x="9232" y="5073"/>
                    <a:pt x="9232" y="5294"/>
                  </a:cubicBezTo>
                  <a:lnTo>
                    <a:pt x="9232" y="6712"/>
                  </a:lnTo>
                  <a:cubicBezTo>
                    <a:pt x="9232" y="6901"/>
                    <a:pt x="9389" y="7058"/>
                    <a:pt x="9578" y="7058"/>
                  </a:cubicBezTo>
                  <a:lnTo>
                    <a:pt x="10996" y="7058"/>
                  </a:lnTo>
                  <a:cubicBezTo>
                    <a:pt x="11185" y="7058"/>
                    <a:pt x="11343" y="6901"/>
                    <a:pt x="11343" y="6712"/>
                  </a:cubicBezTo>
                  <a:lnTo>
                    <a:pt x="11343" y="5294"/>
                  </a:lnTo>
                  <a:cubicBezTo>
                    <a:pt x="11343" y="5073"/>
                    <a:pt x="11185" y="4916"/>
                    <a:pt x="10996" y="4916"/>
                  </a:cubicBezTo>
                  <a:lnTo>
                    <a:pt x="10587" y="4916"/>
                  </a:lnTo>
                  <a:cubicBezTo>
                    <a:pt x="10492" y="3467"/>
                    <a:pt x="9704" y="2175"/>
                    <a:pt x="8476" y="1419"/>
                  </a:cubicBezTo>
                  <a:lnTo>
                    <a:pt x="10020" y="1419"/>
                  </a:lnTo>
                  <a:cubicBezTo>
                    <a:pt x="10146" y="1860"/>
                    <a:pt x="10555" y="2143"/>
                    <a:pt x="10996" y="2143"/>
                  </a:cubicBezTo>
                  <a:cubicBezTo>
                    <a:pt x="11563" y="2143"/>
                    <a:pt x="12036" y="1671"/>
                    <a:pt x="12036" y="1072"/>
                  </a:cubicBezTo>
                  <a:cubicBezTo>
                    <a:pt x="12036" y="474"/>
                    <a:pt x="11563" y="1"/>
                    <a:pt x="10996" y="1"/>
                  </a:cubicBezTo>
                  <a:cubicBezTo>
                    <a:pt x="10524" y="1"/>
                    <a:pt x="10146" y="285"/>
                    <a:pt x="9988" y="726"/>
                  </a:cubicBezTo>
                  <a:lnTo>
                    <a:pt x="7090" y="726"/>
                  </a:lnTo>
                  <a:lnTo>
                    <a:pt x="7090" y="379"/>
                  </a:lnTo>
                  <a:cubicBezTo>
                    <a:pt x="7090" y="159"/>
                    <a:pt x="6932" y="1"/>
                    <a:pt x="6743" y="1"/>
                  </a:cubicBezTo>
                  <a:lnTo>
                    <a:pt x="5325" y="1"/>
                  </a:lnTo>
                  <a:cubicBezTo>
                    <a:pt x="5105" y="1"/>
                    <a:pt x="4979" y="159"/>
                    <a:pt x="4979" y="379"/>
                  </a:cubicBezTo>
                  <a:lnTo>
                    <a:pt x="4979" y="726"/>
                  </a:lnTo>
                  <a:lnTo>
                    <a:pt x="2049" y="726"/>
                  </a:lnTo>
                  <a:cubicBezTo>
                    <a:pt x="1891" y="316"/>
                    <a:pt x="1545"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87"/>
            <p:cNvSpPr/>
            <p:nvPr/>
          </p:nvSpPr>
          <p:spPr>
            <a:xfrm>
              <a:off x="-50432100" y="3622650"/>
              <a:ext cx="157550" cy="175675"/>
            </a:xfrm>
            <a:custGeom>
              <a:avLst/>
              <a:gdLst/>
              <a:ahLst/>
              <a:cxnLst/>
              <a:rect l="l" t="t" r="r" b="b"/>
              <a:pathLst>
                <a:path w="6302" h="7027" extrusionOk="0">
                  <a:moveTo>
                    <a:pt x="3182" y="1"/>
                  </a:moveTo>
                  <a:cubicBezTo>
                    <a:pt x="3064" y="1"/>
                    <a:pt x="2946" y="64"/>
                    <a:pt x="2899" y="190"/>
                  </a:cubicBezTo>
                  <a:lnTo>
                    <a:pt x="95" y="5105"/>
                  </a:lnTo>
                  <a:cubicBezTo>
                    <a:pt x="0" y="5231"/>
                    <a:pt x="0" y="5357"/>
                    <a:pt x="95" y="5451"/>
                  </a:cubicBezTo>
                  <a:lnTo>
                    <a:pt x="1103" y="7026"/>
                  </a:lnTo>
                  <a:lnTo>
                    <a:pt x="2804" y="7026"/>
                  </a:lnTo>
                  <a:lnTo>
                    <a:pt x="2804" y="5577"/>
                  </a:lnTo>
                  <a:cubicBezTo>
                    <a:pt x="2426" y="5420"/>
                    <a:pt x="2111" y="5010"/>
                    <a:pt x="2111" y="4569"/>
                  </a:cubicBezTo>
                  <a:cubicBezTo>
                    <a:pt x="2111" y="4002"/>
                    <a:pt x="2584" y="3529"/>
                    <a:pt x="3151" y="3529"/>
                  </a:cubicBezTo>
                  <a:cubicBezTo>
                    <a:pt x="3749" y="3529"/>
                    <a:pt x="4222" y="4002"/>
                    <a:pt x="4222" y="4569"/>
                  </a:cubicBezTo>
                  <a:cubicBezTo>
                    <a:pt x="4222" y="5042"/>
                    <a:pt x="3939" y="5420"/>
                    <a:pt x="3529" y="5577"/>
                  </a:cubicBezTo>
                  <a:lnTo>
                    <a:pt x="3529" y="7026"/>
                  </a:lnTo>
                  <a:lnTo>
                    <a:pt x="5199" y="7026"/>
                  </a:lnTo>
                  <a:lnTo>
                    <a:pt x="6238" y="5451"/>
                  </a:lnTo>
                  <a:cubicBezTo>
                    <a:pt x="6301" y="5325"/>
                    <a:pt x="6301" y="5199"/>
                    <a:pt x="6238" y="5105"/>
                  </a:cubicBezTo>
                  <a:lnTo>
                    <a:pt x="3466" y="190"/>
                  </a:lnTo>
                  <a:cubicBezTo>
                    <a:pt x="3419" y="64"/>
                    <a:pt x="3301" y="1"/>
                    <a:pt x="31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87"/>
            <p:cNvSpPr/>
            <p:nvPr/>
          </p:nvSpPr>
          <p:spPr>
            <a:xfrm>
              <a:off x="-50414775" y="3815625"/>
              <a:ext cx="122900" cy="35475"/>
            </a:xfrm>
            <a:custGeom>
              <a:avLst/>
              <a:gdLst/>
              <a:ahLst/>
              <a:cxnLst/>
              <a:rect l="l" t="t" r="r" b="b"/>
              <a:pathLst>
                <a:path w="4916" h="1419" extrusionOk="0">
                  <a:moveTo>
                    <a:pt x="347" y="1"/>
                  </a:moveTo>
                  <a:cubicBezTo>
                    <a:pt x="158" y="1"/>
                    <a:pt x="0" y="158"/>
                    <a:pt x="0" y="379"/>
                  </a:cubicBezTo>
                  <a:lnTo>
                    <a:pt x="0" y="1072"/>
                  </a:lnTo>
                  <a:cubicBezTo>
                    <a:pt x="0" y="1261"/>
                    <a:pt x="158" y="1418"/>
                    <a:pt x="347" y="1418"/>
                  </a:cubicBezTo>
                  <a:lnTo>
                    <a:pt x="4569" y="1418"/>
                  </a:lnTo>
                  <a:cubicBezTo>
                    <a:pt x="4758" y="1418"/>
                    <a:pt x="4915" y="1261"/>
                    <a:pt x="4915" y="1072"/>
                  </a:cubicBezTo>
                  <a:lnTo>
                    <a:pt x="4915" y="379"/>
                  </a:lnTo>
                  <a:cubicBezTo>
                    <a:pt x="4915" y="190"/>
                    <a:pt x="4758"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87"/>
            <p:cNvSpPr/>
            <p:nvPr/>
          </p:nvSpPr>
          <p:spPr>
            <a:xfrm>
              <a:off x="-50362000" y="3727425"/>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1" name="Google Shape;8251;p87"/>
          <p:cNvGrpSpPr/>
          <p:nvPr/>
        </p:nvGrpSpPr>
        <p:grpSpPr>
          <a:xfrm>
            <a:off x="826674" y="2260493"/>
            <a:ext cx="356205" cy="354341"/>
            <a:chOff x="-50503000" y="3921175"/>
            <a:chExt cx="300900" cy="299325"/>
          </a:xfrm>
        </p:grpSpPr>
        <p:sp>
          <p:nvSpPr>
            <p:cNvPr id="8252" name="Google Shape;8252;p87"/>
            <p:cNvSpPr/>
            <p:nvPr/>
          </p:nvSpPr>
          <p:spPr>
            <a:xfrm>
              <a:off x="-50432900" y="3921175"/>
              <a:ext cx="177250" cy="53575"/>
            </a:xfrm>
            <a:custGeom>
              <a:avLst/>
              <a:gdLst/>
              <a:ahLst/>
              <a:cxnLst/>
              <a:rect l="l" t="t" r="r" b="b"/>
              <a:pathLst>
                <a:path w="7090" h="2143" extrusionOk="0">
                  <a:moveTo>
                    <a:pt x="1" y="0"/>
                  </a:moveTo>
                  <a:lnTo>
                    <a:pt x="1" y="2143"/>
                  </a:lnTo>
                  <a:lnTo>
                    <a:pt x="7089" y="2143"/>
                  </a:lnTo>
                  <a:lnTo>
                    <a:pt x="70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87"/>
            <p:cNvSpPr/>
            <p:nvPr/>
          </p:nvSpPr>
          <p:spPr>
            <a:xfrm>
              <a:off x="-50503000" y="3921175"/>
              <a:ext cx="52800" cy="53575"/>
            </a:xfrm>
            <a:custGeom>
              <a:avLst/>
              <a:gdLst/>
              <a:ahLst/>
              <a:cxnLst/>
              <a:rect l="l" t="t" r="r" b="b"/>
              <a:pathLst>
                <a:path w="2112" h="2143" extrusionOk="0">
                  <a:moveTo>
                    <a:pt x="1797" y="0"/>
                  </a:moveTo>
                  <a:cubicBezTo>
                    <a:pt x="1734" y="0"/>
                    <a:pt x="1671" y="0"/>
                    <a:pt x="1639" y="63"/>
                  </a:cubicBezTo>
                  <a:lnTo>
                    <a:pt x="221" y="756"/>
                  </a:lnTo>
                  <a:cubicBezTo>
                    <a:pt x="95" y="851"/>
                    <a:pt x="1" y="945"/>
                    <a:pt x="1" y="1071"/>
                  </a:cubicBezTo>
                  <a:cubicBezTo>
                    <a:pt x="1" y="1197"/>
                    <a:pt x="95" y="1323"/>
                    <a:pt x="221" y="1386"/>
                  </a:cubicBezTo>
                  <a:lnTo>
                    <a:pt x="1639" y="2111"/>
                  </a:lnTo>
                  <a:cubicBezTo>
                    <a:pt x="1671" y="2143"/>
                    <a:pt x="1765" y="2143"/>
                    <a:pt x="1797" y="2143"/>
                  </a:cubicBezTo>
                  <a:lnTo>
                    <a:pt x="2112" y="2143"/>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87"/>
            <p:cNvSpPr/>
            <p:nvPr/>
          </p:nvSpPr>
          <p:spPr>
            <a:xfrm>
              <a:off x="-50237550" y="3921175"/>
              <a:ext cx="35450" cy="53575"/>
            </a:xfrm>
            <a:custGeom>
              <a:avLst/>
              <a:gdLst/>
              <a:ahLst/>
              <a:cxnLst/>
              <a:rect l="l" t="t" r="r" b="b"/>
              <a:pathLst>
                <a:path w="1418" h="2143" extrusionOk="0">
                  <a:moveTo>
                    <a:pt x="0" y="0"/>
                  </a:moveTo>
                  <a:lnTo>
                    <a:pt x="0" y="2143"/>
                  </a:lnTo>
                  <a:lnTo>
                    <a:pt x="347" y="2143"/>
                  </a:lnTo>
                  <a:cubicBezTo>
                    <a:pt x="945" y="2143"/>
                    <a:pt x="1418" y="1670"/>
                    <a:pt x="1418" y="1071"/>
                  </a:cubicBezTo>
                  <a:cubicBezTo>
                    <a:pt x="1418" y="473"/>
                    <a:pt x="945"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87"/>
            <p:cNvSpPr/>
            <p:nvPr/>
          </p:nvSpPr>
          <p:spPr>
            <a:xfrm>
              <a:off x="-50414775" y="4045625"/>
              <a:ext cx="159125" cy="122875"/>
            </a:xfrm>
            <a:custGeom>
              <a:avLst/>
              <a:gdLst/>
              <a:ahLst/>
              <a:cxnLst/>
              <a:rect l="l" t="t" r="r" b="b"/>
              <a:pathLst>
                <a:path w="6365" h="4915" extrusionOk="0">
                  <a:moveTo>
                    <a:pt x="0" y="0"/>
                  </a:moveTo>
                  <a:lnTo>
                    <a:pt x="0" y="4915"/>
                  </a:lnTo>
                  <a:lnTo>
                    <a:pt x="6364" y="4915"/>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87"/>
            <p:cNvSpPr/>
            <p:nvPr/>
          </p:nvSpPr>
          <p:spPr>
            <a:xfrm>
              <a:off x="-50503000" y="3992050"/>
              <a:ext cx="300900" cy="228450"/>
            </a:xfrm>
            <a:custGeom>
              <a:avLst/>
              <a:gdLst/>
              <a:ahLst/>
              <a:cxnLst/>
              <a:rect l="l" t="t" r="r" b="b"/>
              <a:pathLst>
                <a:path w="12036" h="9138" extrusionOk="0">
                  <a:moveTo>
                    <a:pt x="1797" y="1387"/>
                  </a:moveTo>
                  <a:cubicBezTo>
                    <a:pt x="1986" y="1387"/>
                    <a:pt x="2143" y="1544"/>
                    <a:pt x="2143" y="1733"/>
                  </a:cubicBezTo>
                  <a:lnTo>
                    <a:pt x="2143" y="3151"/>
                  </a:lnTo>
                  <a:cubicBezTo>
                    <a:pt x="2143" y="3372"/>
                    <a:pt x="1986" y="3529"/>
                    <a:pt x="1797" y="3529"/>
                  </a:cubicBezTo>
                  <a:cubicBezTo>
                    <a:pt x="1608" y="3529"/>
                    <a:pt x="1450" y="3372"/>
                    <a:pt x="1450" y="3151"/>
                  </a:cubicBezTo>
                  <a:lnTo>
                    <a:pt x="1450" y="1733"/>
                  </a:lnTo>
                  <a:cubicBezTo>
                    <a:pt x="1450" y="1544"/>
                    <a:pt x="1608" y="1387"/>
                    <a:pt x="1797" y="1387"/>
                  </a:cubicBezTo>
                  <a:close/>
                  <a:moveTo>
                    <a:pt x="1797" y="4222"/>
                  </a:moveTo>
                  <a:cubicBezTo>
                    <a:pt x="1986" y="4222"/>
                    <a:pt x="2143" y="4380"/>
                    <a:pt x="2143" y="4569"/>
                  </a:cubicBezTo>
                  <a:cubicBezTo>
                    <a:pt x="2143" y="4789"/>
                    <a:pt x="1986" y="4947"/>
                    <a:pt x="1797" y="4947"/>
                  </a:cubicBezTo>
                  <a:cubicBezTo>
                    <a:pt x="1576" y="4947"/>
                    <a:pt x="1419" y="4789"/>
                    <a:pt x="1419" y="4569"/>
                  </a:cubicBezTo>
                  <a:cubicBezTo>
                    <a:pt x="1419" y="4380"/>
                    <a:pt x="1576" y="4222"/>
                    <a:pt x="1797" y="4222"/>
                  </a:cubicBezTo>
                  <a:close/>
                  <a:moveTo>
                    <a:pt x="1797" y="5609"/>
                  </a:moveTo>
                  <a:cubicBezTo>
                    <a:pt x="1986" y="5609"/>
                    <a:pt x="2143" y="5766"/>
                    <a:pt x="2143" y="5955"/>
                  </a:cubicBezTo>
                  <a:lnTo>
                    <a:pt x="2143" y="7373"/>
                  </a:lnTo>
                  <a:cubicBezTo>
                    <a:pt x="2143" y="7562"/>
                    <a:pt x="1986" y="7719"/>
                    <a:pt x="1797" y="7719"/>
                  </a:cubicBezTo>
                  <a:cubicBezTo>
                    <a:pt x="1608" y="7719"/>
                    <a:pt x="1450" y="7562"/>
                    <a:pt x="1450" y="7373"/>
                  </a:cubicBezTo>
                  <a:lnTo>
                    <a:pt x="1450" y="5955"/>
                  </a:lnTo>
                  <a:cubicBezTo>
                    <a:pt x="1450" y="5766"/>
                    <a:pt x="1608" y="5609"/>
                    <a:pt x="1797" y="5609"/>
                  </a:cubicBezTo>
                  <a:close/>
                  <a:moveTo>
                    <a:pt x="10272" y="1387"/>
                  </a:moveTo>
                  <a:cubicBezTo>
                    <a:pt x="10461" y="1387"/>
                    <a:pt x="10618" y="1544"/>
                    <a:pt x="10618" y="1733"/>
                  </a:cubicBezTo>
                  <a:lnTo>
                    <a:pt x="10618" y="7373"/>
                  </a:lnTo>
                  <a:cubicBezTo>
                    <a:pt x="10618" y="7562"/>
                    <a:pt x="10461" y="7719"/>
                    <a:pt x="10272" y="7719"/>
                  </a:cubicBezTo>
                  <a:lnTo>
                    <a:pt x="3183" y="7719"/>
                  </a:lnTo>
                  <a:cubicBezTo>
                    <a:pt x="2962" y="7719"/>
                    <a:pt x="2805" y="7562"/>
                    <a:pt x="2805" y="7373"/>
                  </a:cubicBezTo>
                  <a:lnTo>
                    <a:pt x="2805" y="1733"/>
                  </a:lnTo>
                  <a:cubicBezTo>
                    <a:pt x="2805" y="1544"/>
                    <a:pt x="2962" y="1387"/>
                    <a:pt x="3183" y="1387"/>
                  </a:cubicBezTo>
                  <a:close/>
                  <a:moveTo>
                    <a:pt x="1072" y="1"/>
                  </a:moveTo>
                  <a:cubicBezTo>
                    <a:pt x="474" y="1"/>
                    <a:pt x="1" y="473"/>
                    <a:pt x="1" y="1072"/>
                  </a:cubicBezTo>
                  <a:lnTo>
                    <a:pt x="1" y="8097"/>
                  </a:lnTo>
                  <a:cubicBezTo>
                    <a:pt x="1" y="8664"/>
                    <a:pt x="474" y="9137"/>
                    <a:pt x="1072" y="9137"/>
                  </a:cubicBezTo>
                  <a:lnTo>
                    <a:pt x="10965" y="9137"/>
                  </a:lnTo>
                  <a:cubicBezTo>
                    <a:pt x="11563" y="9137"/>
                    <a:pt x="12036" y="8664"/>
                    <a:pt x="12036" y="8097"/>
                  </a:cubicBezTo>
                  <a:lnTo>
                    <a:pt x="12036" y="1072"/>
                  </a:lnTo>
                  <a:cubicBezTo>
                    <a:pt x="12036" y="473"/>
                    <a:pt x="11563" y="1"/>
                    <a:pt x="109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57" name="Google Shape;8257;p87"/>
          <p:cNvGrpSpPr/>
          <p:nvPr/>
        </p:nvGrpSpPr>
        <p:grpSpPr>
          <a:xfrm>
            <a:off x="3030727" y="1406411"/>
            <a:ext cx="355258" cy="356205"/>
            <a:chOff x="-48630025" y="3199700"/>
            <a:chExt cx="300100" cy="300900"/>
          </a:xfrm>
        </p:grpSpPr>
        <p:sp>
          <p:nvSpPr>
            <p:cNvPr id="8258" name="Google Shape;8258;p87"/>
            <p:cNvSpPr/>
            <p:nvPr/>
          </p:nvSpPr>
          <p:spPr>
            <a:xfrm>
              <a:off x="-48630025" y="3199700"/>
              <a:ext cx="300100" cy="300900"/>
            </a:xfrm>
            <a:custGeom>
              <a:avLst/>
              <a:gdLst/>
              <a:ahLst/>
              <a:cxnLst/>
              <a:rect l="l" t="t" r="r" b="b"/>
              <a:pathLst>
                <a:path w="12004" h="12036" extrusionOk="0">
                  <a:moveTo>
                    <a:pt x="9893" y="1419"/>
                  </a:moveTo>
                  <a:lnTo>
                    <a:pt x="9893" y="1765"/>
                  </a:lnTo>
                  <a:cubicBezTo>
                    <a:pt x="9893" y="1986"/>
                    <a:pt x="10051" y="2143"/>
                    <a:pt x="10240" y="2143"/>
                  </a:cubicBezTo>
                  <a:lnTo>
                    <a:pt x="10586" y="2143"/>
                  </a:lnTo>
                  <a:lnTo>
                    <a:pt x="10586" y="5294"/>
                  </a:lnTo>
                  <a:cubicBezTo>
                    <a:pt x="9738" y="4603"/>
                    <a:pt x="8014" y="3599"/>
                    <a:pt x="6006" y="3592"/>
                  </a:cubicBezTo>
                  <a:lnTo>
                    <a:pt x="6006" y="3592"/>
                  </a:lnTo>
                  <a:cubicBezTo>
                    <a:pt x="6010" y="3592"/>
                    <a:pt x="6014" y="3592"/>
                    <a:pt x="6018" y="3592"/>
                  </a:cubicBezTo>
                  <a:lnTo>
                    <a:pt x="6018" y="3592"/>
                  </a:lnTo>
                  <a:cubicBezTo>
                    <a:pt x="6013" y="3592"/>
                    <a:pt x="6008" y="3592"/>
                    <a:pt x="6003" y="3592"/>
                  </a:cubicBezTo>
                  <a:lnTo>
                    <a:pt x="6003" y="3592"/>
                  </a:lnTo>
                  <a:cubicBezTo>
                    <a:pt x="5997" y="3592"/>
                    <a:pt x="5992" y="3592"/>
                    <a:pt x="5987" y="3592"/>
                  </a:cubicBezTo>
                  <a:cubicBezTo>
                    <a:pt x="5991" y="3592"/>
                    <a:pt x="5995" y="3592"/>
                    <a:pt x="5999" y="3592"/>
                  </a:cubicBezTo>
                  <a:lnTo>
                    <a:pt x="5999" y="3592"/>
                  </a:lnTo>
                  <a:cubicBezTo>
                    <a:pt x="4022" y="3599"/>
                    <a:pt x="2298" y="4666"/>
                    <a:pt x="1418" y="5294"/>
                  </a:cubicBezTo>
                  <a:lnTo>
                    <a:pt x="1418" y="2143"/>
                  </a:lnTo>
                  <a:lnTo>
                    <a:pt x="1765" y="2143"/>
                  </a:lnTo>
                  <a:cubicBezTo>
                    <a:pt x="1986" y="2143"/>
                    <a:pt x="2112" y="1986"/>
                    <a:pt x="2112" y="1765"/>
                  </a:cubicBezTo>
                  <a:lnTo>
                    <a:pt x="2112" y="1419"/>
                  </a:lnTo>
                  <a:close/>
                  <a:moveTo>
                    <a:pt x="6002" y="3592"/>
                  </a:moveTo>
                  <a:cubicBezTo>
                    <a:pt x="7319" y="3601"/>
                    <a:pt x="8413" y="4700"/>
                    <a:pt x="8413" y="6018"/>
                  </a:cubicBezTo>
                  <a:cubicBezTo>
                    <a:pt x="8413" y="7368"/>
                    <a:pt x="7319" y="8467"/>
                    <a:pt x="6002" y="8476"/>
                  </a:cubicBezTo>
                  <a:lnTo>
                    <a:pt x="6002" y="8476"/>
                  </a:lnTo>
                  <a:cubicBezTo>
                    <a:pt x="4686" y="8467"/>
                    <a:pt x="3592" y="7368"/>
                    <a:pt x="3592" y="6018"/>
                  </a:cubicBezTo>
                  <a:cubicBezTo>
                    <a:pt x="3592" y="4700"/>
                    <a:pt x="4686" y="3601"/>
                    <a:pt x="6002" y="3592"/>
                  </a:cubicBezTo>
                  <a:close/>
                  <a:moveTo>
                    <a:pt x="10586" y="6774"/>
                  </a:moveTo>
                  <a:lnTo>
                    <a:pt x="10586" y="9925"/>
                  </a:lnTo>
                  <a:lnTo>
                    <a:pt x="10240" y="9925"/>
                  </a:lnTo>
                  <a:cubicBezTo>
                    <a:pt x="10051" y="9925"/>
                    <a:pt x="9893" y="10082"/>
                    <a:pt x="9893" y="10271"/>
                  </a:cubicBezTo>
                  <a:lnTo>
                    <a:pt x="9893" y="10618"/>
                  </a:lnTo>
                  <a:lnTo>
                    <a:pt x="2112" y="10618"/>
                  </a:lnTo>
                  <a:lnTo>
                    <a:pt x="2112" y="10271"/>
                  </a:lnTo>
                  <a:cubicBezTo>
                    <a:pt x="2112" y="10082"/>
                    <a:pt x="1986" y="9925"/>
                    <a:pt x="1765" y="9925"/>
                  </a:cubicBezTo>
                  <a:lnTo>
                    <a:pt x="1418" y="9925"/>
                  </a:lnTo>
                  <a:lnTo>
                    <a:pt x="1418" y="6774"/>
                  </a:lnTo>
                  <a:cubicBezTo>
                    <a:pt x="2298" y="7434"/>
                    <a:pt x="4022" y="8469"/>
                    <a:pt x="5999" y="8476"/>
                  </a:cubicBezTo>
                  <a:lnTo>
                    <a:pt x="5999" y="8476"/>
                  </a:lnTo>
                  <a:cubicBezTo>
                    <a:pt x="5995" y="8476"/>
                    <a:pt x="5991" y="8476"/>
                    <a:pt x="5987" y="8476"/>
                  </a:cubicBezTo>
                  <a:cubicBezTo>
                    <a:pt x="5992" y="8476"/>
                    <a:pt x="5997" y="8476"/>
                    <a:pt x="6002" y="8476"/>
                  </a:cubicBezTo>
                  <a:lnTo>
                    <a:pt x="6002" y="8476"/>
                  </a:lnTo>
                  <a:cubicBezTo>
                    <a:pt x="6008" y="8476"/>
                    <a:pt x="6013" y="8476"/>
                    <a:pt x="6018" y="8476"/>
                  </a:cubicBezTo>
                  <a:cubicBezTo>
                    <a:pt x="6014" y="8476"/>
                    <a:pt x="6010" y="8476"/>
                    <a:pt x="6006" y="8476"/>
                  </a:cubicBezTo>
                  <a:lnTo>
                    <a:pt x="6006" y="8476"/>
                  </a:lnTo>
                  <a:cubicBezTo>
                    <a:pt x="8014" y="8469"/>
                    <a:pt x="9738" y="7402"/>
                    <a:pt x="10586" y="6774"/>
                  </a:cubicBezTo>
                  <a:close/>
                  <a:moveTo>
                    <a:pt x="347" y="1"/>
                  </a:moveTo>
                  <a:cubicBezTo>
                    <a:pt x="158" y="1"/>
                    <a:pt x="1" y="158"/>
                    <a:pt x="1" y="347"/>
                  </a:cubicBezTo>
                  <a:lnTo>
                    <a:pt x="1" y="1765"/>
                  </a:lnTo>
                  <a:cubicBezTo>
                    <a:pt x="1" y="1986"/>
                    <a:pt x="158" y="2143"/>
                    <a:pt x="347" y="2143"/>
                  </a:cubicBezTo>
                  <a:lnTo>
                    <a:pt x="694" y="2143"/>
                  </a:lnTo>
                  <a:lnTo>
                    <a:pt x="694" y="9925"/>
                  </a:lnTo>
                  <a:lnTo>
                    <a:pt x="347" y="9925"/>
                  </a:lnTo>
                  <a:cubicBezTo>
                    <a:pt x="158" y="9925"/>
                    <a:pt x="1" y="10082"/>
                    <a:pt x="1" y="10271"/>
                  </a:cubicBezTo>
                  <a:lnTo>
                    <a:pt x="1" y="11689"/>
                  </a:lnTo>
                  <a:cubicBezTo>
                    <a:pt x="1" y="11910"/>
                    <a:pt x="158" y="12036"/>
                    <a:pt x="347" y="12036"/>
                  </a:cubicBezTo>
                  <a:lnTo>
                    <a:pt x="1765" y="12036"/>
                  </a:lnTo>
                  <a:cubicBezTo>
                    <a:pt x="1986" y="12036"/>
                    <a:pt x="2112" y="11910"/>
                    <a:pt x="2112" y="11689"/>
                  </a:cubicBezTo>
                  <a:lnTo>
                    <a:pt x="2112" y="11343"/>
                  </a:lnTo>
                  <a:lnTo>
                    <a:pt x="9893" y="11343"/>
                  </a:lnTo>
                  <a:lnTo>
                    <a:pt x="9893" y="11689"/>
                  </a:lnTo>
                  <a:cubicBezTo>
                    <a:pt x="9893" y="11910"/>
                    <a:pt x="10051" y="12036"/>
                    <a:pt x="10240" y="12036"/>
                  </a:cubicBezTo>
                  <a:lnTo>
                    <a:pt x="11658" y="12036"/>
                  </a:lnTo>
                  <a:cubicBezTo>
                    <a:pt x="11847" y="12036"/>
                    <a:pt x="12004" y="11910"/>
                    <a:pt x="12004" y="11689"/>
                  </a:cubicBezTo>
                  <a:lnTo>
                    <a:pt x="12004" y="10271"/>
                  </a:lnTo>
                  <a:cubicBezTo>
                    <a:pt x="12004" y="10082"/>
                    <a:pt x="11847" y="9925"/>
                    <a:pt x="11658" y="9925"/>
                  </a:cubicBezTo>
                  <a:lnTo>
                    <a:pt x="11311" y="9925"/>
                  </a:lnTo>
                  <a:lnTo>
                    <a:pt x="11311" y="2143"/>
                  </a:lnTo>
                  <a:lnTo>
                    <a:pt x="11658" y="2143"/>
                  </a:lnTo>
                  <a:cubicBezTo>
                    <a:pt x="11847" y="2143"/>
                    <a:pt x="12004" y="1986"/>
                    <a:pt x="12004" y="1765"/>
                  </a:cubicBezTo>
                  <a:lnTo>
                    <a:pt x="12004" y="347"/>
                  </a:lnTo>
                  <a:cubicBezTo>
                    <a:pt x="12004" y="158"/>
                    <a:pt x="11847" y="1"/>
                    <a:pt x="11658" y="1"/>
                  </a:cubicBezTo>
                  <a:lnTo>
                    <a:pt x="10240" y="1"/>
                  </a:lnTo>
                  <a:cubicBezTo>
                    <a:pt x="10051" y="1"/>
                    <a:pt x="9893" y="158"/>
                    <a:pt x="9893" y="347"/>
                  </a:cubicBezTo>
                  <a:lnTo>
                    <a:pt x="9893" y="725"/>
                  </a:lnTo>
                  <a:lnTo>
                    <a:pt x="2112" y="725"/>
                  </a:lnTo>
                  <a:lnTo>
                    <a:pt x="2112" y="347"/>
                  </a:lnTo>
                  <a:cubicBezTo>
                    <a:pt x="2112"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87"/>
            <p:cNvSpPr/>
            <p:nvPr/>
          </p:nvSpPr>
          <p:spPr>
            <a:xfrm>
              <a:off x="-48524475" y="3306025"/>
              <a:ext cx="88225" cy="89050"/>
            </a:xfrm>
            <a:custGeom>
              <a:avLst/>
              <a:gdLst/>
              <a:ahLst/>
              <a:cxnLst/>
              <a:rect l="l" t="t" r="r" b="b"/>
              <a:pathLst>
                <a:path w="3529" h="3562" extrusionOk="0">
                  <a:moveTo>
                    <a:pt x="1765" y="726"/>
                  </a:moveTo>
                  <a:cubicBezTo>
                    <a:pt x="2363" y="726"/>
                    <a:pt x="2836" y="1198"/>
                    <a:pt x="2836" y="1765"/>
                  </a:cubicBezTo>
                  <a:cubicBezTo>
                    <a:pt x="2836" y="2364"/>
                    <a:pt x="2363" y="2836"/>
                    <a:pt x="1765" y="2836"/>
                  </a:cubicBezTo>
                  <a:cubicBezTo>
                    <a:pt x="1166" y="2836"/>
                    <a:pt x="694" y="2364"/>
                    <a:pt x="694" y="1765"/>
                  </a:cubicBezTo>
                  <a:cubicBezTo>
                    <a:pt x="694" y="1198"/>
                    <a:pt x="1166" y="726"/>
                    <a:pt x="1765" y="726"/>
                  </a:cubicBezTo>
                  <a:close/>
                  <a:moveTo>
                    <a:pt x="1765" y="1"/>
                  </a:moveTo>
                  <a:cubicBezTo>
                    <a:pt x="788" y="1"/>
                    <a:pt x="0" y="789"/>
                    <a:pt x="0" y="1765"/>
                  </a:cubicBezTo>
                  <a:cubicBezTo>
                    <a:pt x="0" y="2773"/>
                    <a:pt x="788" y="3561"/>
                    <a:pt x="1765" y="3561"/>
                  </a:cubicBezTo>
                  <a:cubicBezTo>
                    <a:pt x="2741" y="3561"/>
                    <a:pt x="3529" y="2773"/>
                    <a:pt x="3529" y="1765"/>
                  </a:cubicBezTo>
                  <a:cubicBezTo>
                    <a:pt x="3529" y="789"/>
                    <a:pt x="274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87"/>
            <p:cNvSpPr/>
            <p:nvPr/>
          </p:nvSpPr>
          <p:spPr>
            <a:xfrm>
              <a:off x="-48489025" y="3341475"/>
              <a:ext cx="17350" cy="18150"/>
            </a:xfrm>
            <a:custGeom>
              <a:avLst/>
              <a:gdLst/>
              <a:ahLst/>
              <a:cxnLst/>
              <a:rect l="l" t="t" r="r" b="b"/>
              <a:pathLst>
                <a:path w="694" h="726" extrusionOk="0">
                  <a:moveTo>
                    <a:pt x="347" y="1"/>
                  </a:moveTo>
                  <a:cubicBezTo>
                    <a:pt x="158" y="1"/>
                    <a:pt x="0" y="158"/>
                    <a:pt x="0" y="347"/>
                  </a:cubicBezTo>
                  <a:cubicBezTo>
                    <a:pt x="0" y="536"/>
                    <a:pt x="158" y="725"/>
                    <a:pt x="347" y="725"/>
                  </a:cubicBezTo>
                  <a:cubicBezTo>
                    <a:pt x="536" y="725"/>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61" name="Google Shape;8261;p87"/>
          <p:cNvGrpSpPr/>
          <p:nvPr/>
        </p:nvGrpSpPr>
        <p:grpSpPr>
          <a:xfrm>
            <a:off x="3030727" y="1843707"/>
            <a:ext cx="355258" cy="355258"/>
            <a:chOff x="-48630025" y="3569100"/>
            <a:chExt cx="300100" cy="300100"/>
          </a:xfrm>
        </p:grpSpPr>
        <p:sp>
          <p:nvSpPr>
            <p:cNvPr id="8262" name="Google Shape;8262;p87"/>
            <p:cNvSpPr/>
            <p:nvPr/>
          </p:nvSpPr>
          <p:spPr>
            <a:xfrm>
              <a:off x="-48400825" y="3710875"/>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87"/>
            <p:cNvSpPr/>
            <p:nvPr/>
          </p:nvSpPr>
          <p:spPr>
            <a:xfrm>
              <a:off x="-48400825" y="3781750"/>
              <a:ext cx="18150" cy="17350"/>
            </a:xfrm>
            <a:custGeom>
              <a:avLst/>
              <a:gdLst/>
              <a:ahLst/>
              <a:cxnLst/>
              <a:rect l="l" t="t" r="r" b="b"/>
              <a:pathLst>
                <a:path w="726" h="694" extrusionOk="0">
                  <a:moveTo>
                    <a:pt x="379" y="1"/>
                  </a:moveTo>
                  <a:cubicBezTo>
                    <a:pt x="158" y="1"/>
                    <a:pt x="1" y="158"/>
                    <a:pt x="1" y="347"/>
                  </a:cubicBezTo>
                  <a:cubicBezTo>
                    <a:pt x="1" y="536"/>
                    <a:pt x="158" y="694"/>
                    <a:pt x="379" y="694"/>
                  </a:cubicBezTo>
                  <a:cubicBezTo>
                    <a:pt x="568" y="694"/>
                    <a:pt x="725" y="536"/>
                    <a:pt x="725" y="347"/>
                  </a:cubicBezTo>
                  <a:cubicBezTo>
                    <a:pt x="725" y="158"/>
                    <a:pt x="568"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87"/>
            <p:cNvSpPr/>
            <p:nvPr/>
          </p:nvSpPr>
          <p:spPr>
            <a:xfrm>
              <a:off x="-48488250" y="3710875"/>
              <a:ext cx="18150" cy="17350"/>
            </a:xfrm>
            <a:custGeom>
              <a:avLst/>
              <a:gdLst/>
              <a:ahLst/>
              <a:cxnLst/>
              <a:rect l="l" t="t" r="r" b="b"/>
              <a:pathLst>
                <a:path w="726" h="694" extrusionOk="0">
                  <a:moveTo>
                    <a:pt x="347" y="0"/>
                  </a:moveTo>
                  <a:cubicBezTo>
                    <a:pt x="158" y="0"/>
                    <a:pt x="1" y="158"/>
                    <a:pt x="1" y="347"/>
                  </a:cubicBezTo>
                  <a:cubicBezTo>
                    <a:pt x="1" y="536"/>
                    <a:pt x="158" y="694"/>
                    <a:pt x="347" y="694"/>
                  </a:cubicBezTo>
                  <a:cubicBezTo>
                    <a:pt x="536" y="694"/>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87"/>
            <p:cNvSpPr/>
            <p:nvPr/>
          </p:nvSpPr>
          <p:spPr>
            <a:xfrm>
              <a:off x="-48488250" y="3640000"/>
              <a:ext cx="18150" cy="17350"/>
            </a:xfrm>
            <a:custGeom>
              <a:avLst/>
              <a:gdLst/>
              <a:ahLst/>
              <a:cxnLst/>
              <a:rect l="l" t="t" r="r" b="b"/>
              <a:pathLst>
                <a:path w="726" h="694" extrusionOk="0">
                  <a:moveTo>
                    <a:pt x="347" y="0"/>
                  </a:moveTo>
                  <a:cubicBezTo>
                    <a:pt x="158" y="0"/>
                    <a:pt x="1" y="158"/>
                    <a:pt x="1" y="347"/>
                  </a:cubicBezTo>
                  <a:cubicBezTo>
                    <a:pt x="1" y="536"/>
                    <a:pt x="158" y="693"/>
                    <a:pt x="347" y="693"/>
                  </a:cubicBezTo>
                  <a:cubicBezTo>
                    <a:pt x="536" y="693"/>
                    <a:pt x="694" y="536"/>
                    <a:pt x="694"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87"/>
            <p:cNvSpPr/>
            <p:nvPr/>
          </p:nvSpPr>
          <p:spPr>
            <a:xfrm>
              <a:off x="-48400825" y="3640000"/>
              <a:ext cx="18150" cy="17350"/>
            </a:xfrm>
            <a:custGeom>
              <a:avLst/>
              <a:gdLst/>
              <a:ahLst/>
              <a:cxnLst/>
              <a:rect l="l" t="t" r="r" b="b"/>
              <a:pathLst>
                <a:path w="726" h="694" extrusionOk="0">
                  <a:moveTo>
                    <a:pt x="379" y="0"/>
                  </a:moveTo>
                  <a:cubicBezTo>
                    <a:pt x="158" y="0"/>
                    <a:pt x="1" y="158"/>
                    <a:pt x="1" y="347"/>
                  </a:cubicBezTo>
                  <a:cubicBezTo>
                    <a:pt x="1" y="536"/>
                    <a:pt x="158" y="693"/>
                    <a:pt x="379" y="693"/>
                  </a:cubicBezTo>
                  <a:cubicBezTo>
                    <a:pt x="568" y="693"/>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87"/>
            <p:cNvSpPr/>
            <p:nvPr/>
          </p:nvSpPr>
          <p:spPr>
            <a:xfrm>
              <a:off x="-48541800" y="3569100"/>
              <a:ext cx="211875" cy="300100"/>
            </a:xfrm>
            <a:custGeom>
              <a:avLst/>
              <a:gdLst/>
              <a:ahLst/>
              <a:cxnLst/>
              <a:rect l="l" t="t" r="r" b="b"/>
              <a:pathLst>
                <a:path w="8475" h="12004" extrusionOk="0">
                  <a:moveTo>
                    <a:pt x="2489" y="2080"/>
                  </a:moveTo>
                  <a:cubicBezTo>
                    <a:pt x="3088" y="2080"/>
                    <a:pt x="3560" y="2552"/>
                    <a:pt x="3560" y="3151"/>
                  </a:cubicBezTo>
                  <a:cubicBezTo>
                    <a:pt x="3560" y="3750"/>
                    <a:pt x="3088" y="4222"/>
                    <a:pt x="2489" y="4222"/>
                  </a:cubicBezTo>
                  <a:cubicBezTo>
                    <a:pt x="1891" y="4222"/>
                    <a:pt x="1418" y="3750"/>
                    <a:pt x="1418" y="3151"/>
                  </a:cubicBezTo>
                  <a:cubicBezTo>
                    <a:pt x="1418" y="2552"/>
                    <a:pt x="1891" y="2080"/>
                    <a:pt x="2489" y="2080"/>
                  </a:cubicBezTo>
                  <a:close/>
                  <a:moveTo>
                    <a:pt x="6018" y="2080"/>
                  </a:moveTo>
                  <a:cubicBezTo>
                    <a:pt x="6585" y="2080"/>
                    <a:pt x="7057" y="2552"/>
                    <a:pt x="7057" y="3151"/>
                  </a:cubicBezTo>
                  <a:cubicBezTo>
                    <a:pt x="7057" y="3750"/>
                    <a:pt x="6585" y="4222"/>
                    <a:pt x="6018" y="4222"/>
                  </a:cubicBezTo>
                  <a:cubicBezTo>
                    <a:pt x="5419" y="4222"/>
                    <a:pt x="4947" y="3750"/>
                    <a:pt x="4947" y="3151"/>
                  </a:cubicBezTo>
                  <a:cubicBezTo>
                    <a:pt x="4947" y="2552"/>
                    <a:pt x="5419" y="2080"/>
                    <a:pt x="6018" y="2080"/>
                  </a:cubicBezTo>
                  <a:close/>
                  <a:moveTo>
                    <a:pt x="2489" y="4915"/>
                  </a:moveTo>
                  <a:cubicBezTo>
                    <a:pt x="3088" y="4915"/>
                    <a:pt x="3560" y="5388"/>
                    <a:pt x="3560" y="5987"/>
                  </a:cubicBezTo>
                  <a:cubicBezTo>
                    <a:pt x="3560" y="6585"/>
                    <a:pt x="3088" y="7058"/>
                    <a:pt x="2489" y="7058"/>
                  </a:cubicBezTo>
                  <a:cubicBezTo>
                    <a:pt x="1891" y="7058"/>
                    <a:pt x="1418" y="6585"/>
                    <a:pt x="1418" y="5987"/>
                  </a:cubicBezTo>
                  <a:cubicBezTo>
                    <a:pt x="1418" y="5388"/>
                    <a:pt x="1891" y="4915"/>
                    <a:pt x="2489" y="4915"/>
                  </a:cubicBezTo>
                  <a:close/>
                  <a:moveTo>
                    <a:pt x="6018" y="4915"/>
                  </a:moveTo>
                  <a:cubicBezTo>
                    <a:pt x="6585" y="4915"/>
                    <a:pt x="7057" y="5388"/>
                    <a:pt x="7057" y="5987"/>
                  </a:cubicBezTo>
                  <a:cubicBezTo>
                    <a:pt x="7057" y="6585"/>
                    <a:pt x="6585" y="7058"/>
                    <a:pt x="6018" y="7058"/>
                  </a:cubicBezTo>
                  <a:cubicBezTo>
                    <a:pt x="5419" y="7058"/>
                    <a:pt x="4947" y="6585"/>
                    <a:pt x="4947" y="5987"/>
                  </a:cubicBezTo>
                  <a:cubicBezTo>
                    <a:pt x="4947" y="5388"/>
                    <a:pt x="5419" y="4915"/>
                    <a:pt x="6018" y="4915"/>
                  </a:cubicBezTo>
                  <a:close/>
                  <a:moveTo>
                    <a:pt x="2489" y="7751"/>
                  </a:moveTo>
                  <a:cubicBezTo>
                    <a:pt x="3088" y="7751"/>
                    <a:pt x="3560" y="8223"/>
                    <a:pt x="3560" y="8822"/>
                  </a:cubicBezTo>
                  <a:cubicBezTo>
                    <a:pt x="3560" y="9421"/>
                    <a:pt x="3088" y="9862"/>
                    <a:pt x="2489" y="9862"/>
                  </a:cubicBezTo>
                  <a:cubicBezTo>
                    <a:pt x="1891" y="9862"/>
                    <a:pt x="1418" y="9421"/>
                    <a:pt x="1418" y="8822"/>
                  </a:cubicBezTo>
                  <a:cubicBezTo>
                    <a:pt x="1418" y="8223"/>
                    <a:pt x="1891" y="7751"/>
                    <a:pt x="2489" y="7751"/>
                  </a:cubicBezTo>
                  <a:close/>
                  <a:moveTo>
                    <a:pt x="6018" y="7751"/>
                  </a:moveTo>
                  <a:cubicBezTo>
                    <a:pt x="6585" y="7751"/>
                    <a:pt x="7057" y="8223"/>
                    <a:pt x="7057" y="8822"/>
                  </a:cubicBezTo>
                  <a:cubicBezTo>
                    <a:pt x="7057" y="9421"/>
                    <a:pt x="6585" y="9862"/>
                    <a:pt x="6018" y="9862"/>
                  </a:cubicBezTo>
                  <a:cubicBezTo>
                    <a:pt x="5419" y="9862"/>
                    <a:pt x="4947" y="9421"/>
                    <a:pt x="4947" y="8822"/>
                  </a:cubicBezTo>
                  <a:cubicBezTo>
                    <a:pt x="4947" y="8223"/>
                    <a:pt x="5419" y="7751"/>
                    <a:pt x="6018" y="7751"/>
                  </a:cubicBezTo>
                  <a:close/>
                  <a:moveTo>
                    <a:pt x="1796" y="1"/>
                  </a:moveTo>
                  <a:cubicBezTo>
                    <a:pt x="788" y="1"/>
                    <a:pt x="0" y="788"/>
                    <a:pt x="0" y="1765"/>
                  </a:cubicBezTo>
                  <a:lnTo>
                    <a:pt x="0" y="10240"/>
                  </a:lnTo>
                  <a:cubicBezTo>
                    <a:pt x="0" y="11216"/>
                    <a:pt x="788" y="12004"/>
                    <a:pt x="1796" y="12004"/>
                  </a:cubicBezTo>
                  <a:lnTo>
                    <a:pt x="6711" y="12004"/>
                  </a:lnTo>
                  <a:cubicBezTo>
                    <a:pt x="7687" y="12004"/>
                    <a:pt x="8475" y="11216"/>
                    <a:pt x="8475" y="10240"/>
                  </a:cubicBezTo>
                  <a:lnTo>
                    <a:pt x="8475" y="1765"/>
                  </a:lnTo>
                  <a:cubicBezTo>
                    <a:pt x="8475" y="788"/>
                    <a:pt x="7687"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87"/>
            <p:cNvSpPr/>
            <p:nvPr/>
          </p:nvSpPr>
          <p:spPr>
            <a:xfrm>
              <a:off x="-48488250" y="378175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694" y="536"/>
                    <a:pt x="694" y="347"/>
                  </a:cubicBezTo>
                  <a:cubicBezTo>
                    <a:pt x="725"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87"/>
            <p:cNvSpPr/>
            <p:nvPr/>
          </p:nvSpPr>
          <p:spPr>
            <a:xfrm>
              <a:off x="-48630025" y="3569900"/>
              <a:ext cx="71700" cy="87450"/>
            </a:xfrm>
            <a:custGeom>
              <a:avLst/>
              <a:gdLst/>
              <a:ahLst/>
              <a:cxnLst/>
              <a:rect l="l" t="t" r="r" b="b"/>
              <a:pathLst>
                <a:path w="2868" h="3498" extrusionOk="0">
                  <a:moveTo>
                    <a:pt x="2490" y="0"/>
                  </a:moveTo>
                  <a:cubicBezTo>
                    <a:pt x="1765" y="0"/>
                    <a:pt x="1229" y="32"/>
                    <a:pt x="631" y="630"/>
                  </a:cubicBezTo>
                  <a:cubicBezTo>
                    <a:pt x="221" y="1040"/>
                    <a:pt x="1" y="1575"/>
                    <a:pt x="1" y="2142"/>
                  </a:cubicBezTo>
                  <a:cubicBezTo>
                    <a:pt x="1" y="2867"/>
                    <a:pt x="631" y="3497"/>
                    <a:pt x="1418" y="3497"/>
                  </a:cubicBezTo>
                  <a:cubicBezTo>
                    <a:pt x="2017" y="3497"/>
                    <a:pt x="2553" y="3119"/>
                    <a:pt x="2742" y="2552"/>
                  </a:cubicBezTo>
                  <a:cubicBezTo>
                    <a:pt x="2868" y="2237"/>
                    <a:pt x="2805" y="1922"/>
                    <a:pt x="2584" y="1701"/>
                  </a:cubicBezTo>
                  <a:cubicBezTo>
                    <a:pt x="2395" y="1449"/>
                    <a:pt x="2269" y="1134"/>
                    <a:pt x="2742" y="567"/>
                  </a:cubicBezTo>
                  <a:cubicBezTo>
                    <a:pt x="2836" y="441"/>
                    <a:pt x="2868" y="315"/>
                    <a:pt x="2805" y="189"/>
                  </a:cubicBezTo>
                  <a:cubicBezTo>
                    <a:pt x="2742" y="95"/>
                    <a:pt x="2584"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87"/>
            <p:cNvSpPr/>
            <p:nvPr/>
          </p:nvSpPr>
          <p:spPr>
            <a:xfrm>
              <a:off x="-48626875" y="3668350"/>
              <a:ext cx="64625" cy="42550"/>
            </a:xfrm>
            <a:custGeom>
              <a:avLst/>
              <a:gdLst/>
              <a:ahLst/>
              <a:cxnLst/>
              <a:rect l="l" t="t" r="r" b="b"/>
              <a:pathLst>
                <a:path w="2585" h="1702" extrusionOk="0">
                  <a:moveTo>
                    <a:pt x="316" y="0"/>
                  </a:moveTo>
                  <a:cubicBezTo>
                    <a:pt x="158" y="473"/>
                    <a:pt x="32" y="1103"/>
                    <a:pt x="1" y="1701"/>
                  </a:cubicBezTo>
                  <a:lnTo>
                    <a:pt x="2584" y="1701"/>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87"/>
            <p:cNvSpPr/>
            <p:nvPr/>
          </p:nvSpPr>
          <p:spPr>
            <a:xfrm>
              <a:off x="-48630025" y="3727425"/>
              <a:ext cx="70925" cy="141775"/>
            </a:xfrm>
            <a:custGeom>
              <a:avLst/>
              <a:gdLst/>
              <a:ahLst/>
              <a:cxnLst/>
              <a:rect l="l" t="t" r="r" b="b"/>
              <a:pathLst>
                <a:path w="2837" h="5671" extrusionOk="0">
                  <a:moveTo>
                    <a:pt x="32" y="0"/>
                  </a:moveTo>
                  <a:cubicBezTo>
                    <a:pt x="1" y="347"/>
                    <a:pt x="1" y="756"/>
                    <a:pt x="1" y="1071"/>
                  </a:cubicBezTo>
                  <a:cubicBezTo>
                    <a:pt x="1" y="2741"/>
                    <a:pt x="316" y="5671"/>
                    <a:pt x="1418" y="5671"/>
                  </a:cubicBezTo>
                  <a:cubicBezTo>
                    <a:pt x="2521" y="5671"/>
                    <a:pt x="2836" y="2804"/>
                    <a:pt x="2836" y="1071"/>
                  </a:cubicBezTo>
                  <a:cubicBezTo>
                    <a:pt x="2836" y="756"/>
                    <a:pt x="2836" y="378"/>
                    <a:pt x="28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2" name="Google Shape;8272;p87"/>
          <p:cNvGrpSpPr/>
          <p:nvPr/>
        </p:nvGrpSpPr>
        <p:grpSpPr>
          <a:xfrm>
            <a:off x="3031201" y="2281003"/>
            <a:ext cx="354311" cy="353394"/>
            <a:chOff x="-48629225" y="3938500"/>
            <a:chExt cx="299300" cy="298525"/>
          </a:xfrm>
        </p:grpSpPr>
        <p:sp>
          <p:nvSpPr>
            <p:cNvPr id="8273" name="Google Shape;8273;p87"/>
            <p:cNvSpPr/>
            <p:nvPr/>
          </p:nvSpPr>
          <p:spPr>
            <a:xfrm>
              <a:off x="-48629225" y="3938500"/>
              <a:ext cx="299300" cy="298525"/>
            </a:xfrm>
            <a:custGeom>
              <a:avLst/>
              <a:gdLst/>
              <a:ahLst/>
              <a:cxnLst/>
              <a:rect l="l" t="t" r="r" b="b"/>
              <a:pathLst>
                <a:path w="11972" h="11941" extrusionOk="0">
                  <a:moveTo>
                    <a:pt x="5955" y="2111"/>
                  </a:moveTo>
                  <a:cubicBezTo>
                    <a:pt x="8097" y="2111"/>
                    <a:pt x="9830" y="3844"/>
                    <a:pt x="9830" y="5986"/>
                  </a:cubicBezTo>
                  <a:cubicBezTo>
                    <a:pt x="9798" y="8129"/>
                    <a:pt x="8066" y="9830"/>
                    <a:pt x="5955" y="9830"/>
                  </a:cubicBezTo>
                  <a:cubicBezTo>
                    <a:pt x="3875" y="9830"/>
                    <a:pt x="2080" y="8129"/>
                    <a:pt x="2080" y="5986"/>
                  </a:cubicBezTo>
                  <a:cubicBezTo>
                    <a:pt x="2080" y="3844"/>
                    <a:pt x="3812" y="2111"/>
                    <a:pt x="5955" y="2111"/>
                  </a:cubicBezTo>
                  <a:close/>
                  <a:moveTo>
                    <a:pt x="5293" y="0"/>
                  </a:moveTo>
                  <a:cubicBezTo>
                    <a:pt x="5167" y="0"/>
                    <a:pt x="5041" y="63"/>
                    <a:pt x="4978" y="189"/>
                  </a:cubicBezTo>
                  <a:lnTo>
                    <a:pt x="4631" y="882"/>
                  </a:lnTo>
                  <a:cubicBezTo>
                    <a:pt x="4190" y="1009"/>
                    <a:pt x="3749" y="1166"/>
                    <a:pt x="3371" y="1418"/>
                  </a:cubicBezTo>
                  <a:lnTo>
                    <a:pt x="2615" y="1166"/>
                  </a:lnTo>
                  <a:cubicBezTo>
                    <a:pt x="2584" y="1158"/>
                    <a:pt x="2550" y="1154"/>
                    <a:pt x="2517" y="1154"/>
                  </a:cubicBezTo>
                  <a:cubicBezTo>
                    <a:pt x="2416" y="1154"/>
                    <a:pt x="2316" y="1190"/>
                    <a:pt x="2269" y="1261"/>
                  </a:cubicBezTo>
                  <a:lnTo>
                    <a:pt x="1260" y="2237"/>
                  </a:lnTo>
                  <a:cubicBezTo>
                    <a:pt x="1197" y="2300"/>
                    <a:pt x="1166" y="2458"/>
                    <a:pt x="1197" y="2584"/>
                  </a:cubicBezTo>
                  <a:lnTo>
                    <a:pt x="1418" y="3340"/>
                  </a:lnTo>
                  <a:cubicBezTo>
                    <a:pt x="1197" y="3718"/>
                    <a:pt x="1040" y="4159"/>
                    <a:pt x="914" y="4600"/>
                  </a:cubicBezTo>
                  <a:lnTo>
                    <a:pt x="221" y="4947"/>
                  </a:lnTo>
                  <a:cubicBezTo>
                    <a:pt x="95" y="5010"/>
                    <a:pt x="0" y="5136"/>
                    <a:pt x="0" y="5262"/>
                  </a:cubicBezTo>
                  <a:lnTo>
                    <a:pt x="0" y="6679"/>
                  </a:lnTo>
                  <a:cubicBezTo>
                    <a:pt x="0" y="6805"/>
                    <a:pt x="95" y="6931"/>
                    <a:pt x="221" y="6994"/>
                  </a:cubicBezTo>
                  <a:lnTo>
                    <a:pt x="914" y="7341"/>
                  </a:lnTo>
                  <a:cubicBezTo>
                    <a:pt x="1040" y="7782"/>
                    <a:pt x="1229" y="8223"/>
                    <a:pt x="1418" y="8601"/>
                  </a:cubicBezTo>
                  <a:lnTo>
                    <a:pt x="1197" y="9357"/>
                  </a:lnTo>
                  <a:cubicBezTo>
                    <a:pt x="1166" y="9483"/>
                    <a:pt x="1197" y="9641"/>
                    <a:pt x="1260" y="9704"/>
                  </a:cubicBezTo>
                  <a:lnTo>
                    <a:pt x="2269" y="10680"/>
                  </a:lnTo>
                  <a:cubicBezTo>
                    <a:pt x="2316" y="10751"/>
                    <a:pt x="2416" y="10787"/>
                    <a:pt x="2517" y="10787"/>
                  </a:cubicBezTo>
                  <a:cubicBezTo>
                    <a:pt x="2550" y="10787"/>
                    <a:pt x="2584" y="10783"/>
                    <a:pt x="2615" y="10775"/>
                  </a:cubicBezTo>
                  <a:lnTo>
                    <a:pt x="3371" y="10523"/>
                  </a:lnTo>
                  <a:cubicBezTo>
                    <a:pt x="3749" y="10775"/>
                    <a:pt x="4190" y="10933"/>
                    <a:pt x="4631" y="11059"/>
                  </a:cubicBezTo>
                  <a:lnTo>
                    <a:pt x="4978" y="11752"/>
                  </a:lnTo>
                  <a:cubicBezTo>
                    <a:pt x="5041" y="11878"/>
                    <a:pt x="5167" y="11941"/>
                    <a:pt x="5293" y="11941"/>
                  </a:cubicBezTo>
                  <a:lnTo>
                    <a:pt x="6711" y="11941"/>
                  </a:lnTo>
                  <a:cubicBezTo>
                    <a:pt x="6837" y="11941"/>
                    <a:pt x="6931" y="11878"/>
                    <a:pt x="7026" y="11752"/>
                  </a:cubicBezTo>
                  <a:lnTo>
                    <a:pt x="7372" y="11059"/>
                  </a:lnTo>
                  <a:cubicBezTo>
                    <a:pt x="7813" y="10933"/>
                    <a:pt x="8255" y="10775"/>
                    <a:pt x="8633" y="10523"/>
                  </a:cubicBezTo>
                  <a:lnTo>
                    <a:pt x="9389" y="10775"/>
                  </a:lnTo>
                  <a:cubicBezTo>
                    <a:pt x="9420" y="10783"/>
                    <a:pt x="9452" y="10787"/>
                    <a:pt x="9483" y="10787"/>
                  </a:cubicBezTo>
                  <a:cubicBezTo>
                    <a:pt x="9576" y="10787"/>
                    <a:pt x="9664" y="10751"/>
                    <a:pt x="9735" y="10680"/>
                  </a:cubicBezTo>
                  <a:lnTo>
                    <a:pt x="10712" y="9704"/>
                  </a:lnTo>
                  <a:cubicBezTo>
                    <a:pt x="10806" y="9641"/>
                    <a:pt x="10838" y="9483"/>
                    <a:pt x="10806" y="9357"/>
                  </a:cubicBezTo>
                  <a:lnTo>
                    <a:pt x="10554" y="8601"/>
                  </a:lnTo>
                  <a:cubicBezTo>
                    <a:pt x="10806" y="8223"/>
                    <a:pt x="10964" y="7782"/>
                    <a:pt x="11058" y="7341"/>
                  </a:cubicBezTo>
                  <a:lnTo>
                    <a:pt x="11783" y="6994"/>
                  </a:lnTo>
                  <a:cubicBezTo>
                    <a:pt x="11909" y="6931"/>
                    <a:pt x="11972" y="6805"/>
                    <a:pt x="11972" y="6679"/>
                  </a:cubicBezTo>
                  <a:lnTo>
                    <a:pt x="11972" y="5262"/>
                  </a:lnTo>
                  <a:cubicBezTo>
                    <a:pt x="11972" y="5136"/>
                    <a:pt x="11909" y="5041"/>
                    <a:pt x="11783" y="4947"/>
                  </a:cubicBezTo>
                  <a:lnTo>
                    <a:pt x="11058" y="4600"/>
                  </a:lnTo>
                  <a:cubicBezTo>
                    <a:pt x="10964" y="4159"/>
                    <a:pt x="10743" y="3718"/>
                    <a:pt x="10554" y="3340"/>
                  </a:cubicBezTo>
                  <a:lnTo>
                    <a:pt x="10806" y="2584"/>
                  </a:lnTo>
                  <a:cubicBezTo>
                    <a:pt x="10838" y="2458"/>
                    <a:pt x="10806" y="2300"/>
                    <a:pt x="10712" y="2237"/>
                  </a:cubicBezTo>
                  <a:lnTo>
                    <a:pt x="9735" y="1261"/>
                  </a:lnTo>
                  <a:cubicBezTo>
                    <a:pt x="9664" y="1190"/>
                    <a:pt x="9558" y="1154"/>
                    <a:pt x="9469" y="1154"/>
                  </a:cubicBezTo>
                  <a:cubicBezTo>
                    <a:pt x="9440" y="1154"/>
                    <a:pt x="9412" y="1158"/>
                    <a:pt x="9389" y="1166"/>
                  </a:cubicBezTo>
                  <a:lnTo>
                    <a:pt x="8633" y="1418"/>
                  </a:lnTo>
                  <a:cubicBezTo>
                    <a:pt x="8255" y="1166"/>
                    <a:pt x="7813" y="1009"/>
                    <a:pt x="7372" y="882"/>
                  </a:cubicBezTo>
                  <a:lnTo>
                    <a:pt x="7026" y="189"/>
                  </a:lnTo>
                  <a:cubicBezTo>
                    <a:pt x="6931" y="63"/>
                    <a:pt x="6837" y="0"/>
                    <a:pt x="67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87"/>
            <p:cNvSpPr/>
            <p:nvPr/>
          </p:nvSpPr>
          <p:spPr>
            <a:xfrm>
              <a:off x="-48496900" y="4119650"/>
              <a:ext cx="35450" cy="47275"/>
            </a:xfrm>
            <a:custGeom>
              <a:avLst/>
              <a:gdLst/>
              <a:ahLst/>
              <a:cxnLst/>
              <a:rect l="l" t="t" r="r" b="b"/>
              <a:pathLst>
                <a:path w="1418" h="1891" extrusionOk="0">
                  <a:moveTo>
                    <a:pt x="0" y="0"/>
                  </a:moveTo>
                  <a:lnTo>
                    <a:pt x="0" y="1796"/>
                  </a:lnTo>
                  <a:cubicBezTo>
                    <a:pt x="221" y="1828"/>
                    <a:pt x="473" y="1891"/>
                    <a:pt x="693" y="1891"/>
                  </a:cubicBezTo>
                  <a:cubicBezTo>
                    <a:pt x="945" y="1891"/>
                    <a:pt x="1166" y="1828"/>
                    <a:pt x="1418" y="1796"/>
                  </a:cubicBezTo>
                  <a:lnTo>
                    <a:pt x="1418" y="0"/>
                  </a:lnTo>
                  <a:cubicBezTo>
                    <a:pt x="1166" y="63"/>
                    <a:pt x="945" y="95"/>
                    <a:pt x="693" y="95"/>
                  </a:cubicBezTo>
                  <a:cubicBezTo>
                    <a:pt x="473" y="95"/>
                    <a:pt x="189" y="63"/>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87"/>
            <p:cNvSpPr/>
            <p:nvPr/>
          </p:nvSpPr>
          <p:spPr>
            <a:xfrm>
              <a:off x="-48495325" y="4073175"/>
              <a:ext cx="29950" cy="31325"/>
            </a:xfrm>
            <a:custGeom>
              <a:avLst/>
              <a:gdLst/>
              <a:ahLst/>
              <a:cxnLst/>
              <a:rect l="l" t="t" r="r" b="b"/>
              <a:pathLst>
                <a:path w="1198" h="1253" extrusionOk="0">
                  <a:moveTo>
                    <a:pt x="599" y="1"/>
                  </a:moveTo>
                  <a:lnTo>
                    <a:pt x="0" y="1135"/>
                  </a:lnTo>
                  <a:cubicBezTo>
                    <a:pt x="205" y="1214"/>
                    <a:pt x="410" y="1253"/>
                    <a:pt x="610" y="1253"/>
                  </a:cubicBezTo>
                  <a:cubicBezTo>
                    <a:pt x="811" y="1253"/>
                    <a:pt x="1008" y="1214"/>
                    <a:pt x="1197"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87"/>
            <p:cNvSpPr/>
            <p:nvPr/>
          </p:nvSpPr>
          <p:spPr>
            <a:xfrm>
              <a:off x="-48559125" y="4009375"/>
              <a:ext cx="159900" cy="149675"/>
            </a:xfrm>
            <a:custGeom>
              <a:avLst/>
              <a:gdLst/>
              <a:ahLst/>
              <a:cxnLst/>
              <a:rect l="l" t="t" r="r" b="b"/>
              <a:pathLst>
                <a:path w="6396" h="5987" extrusionOk="0">
                  <a:moveTo>
                    <a:pt x="3151" y="1"/>
                  </a:moveTo>
                  <a:cubicBezTo>
                    <a:pt x="1418" y="1"/>
                    <a:pt x="0" y="1418"/>
                    <a:pt x="0" y="3151"/>
                  </a:cubicBezTo>
                  <a:cubicBezTo>
                    <a:pt x="0" y="4348"/>
                    <a:pt x="725" y="5420"/>
                    <a:pt x="1764" y="5987"/>
                  </a:cubicBezTo>
                  <a:lnTo>
                    <a:pt x="1764" y="3844"/>
                  </a:lnTo>
                  <a:cubicBezTo>
                    <a:pt x="1764" y="3687"/>
                    <a:pt x="2804" y="1734"/>
                    <a:pt x="2867" y="1608"/>
                  </a:cubicBezTo>
                  <a:cubicBezTo>
                    <a:pt x="2930" y="1482"/>
                    <a:pt x="3064" y="1418"/>
                    <a:pt x="3194" y="1418"/>
                  </a:cubicBezTo>
                  <a:cubicBezTo>
                    <a:pt x="3324" y="1418"/>
                    <a:pt x="3450" y="1482"/>
                    <a:pt x="3497" y="1608"/>
                  </a:cubicBezTo>
                  <a:cubicBezTo>
                    <a:pt x="3592" y="1734"/>
                    <a:pt x="4600" y="3718"/>
                    <a:pt x="4600" y="3844"/>
                  </a:cubicBezTo>
                  <a:lnTo>
                    <a:pt x="4600" y="5987"/>
                  </a:lnTo>
                  <a:cubicBezTo>
                    <a:pt x="5640" y="5451"/>
                    <a:pt x="6396" y="4411"/>
                    <a:pt x="6396" y="3151"/>
                  </a:cubicBezTo>
                  <a:cubicBezTo>
                    <a:pt x="6333" y="1418"/>
                    <a:pt x="4915"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77" name="Google Shape;8277;p87"/>
          <p:cNvGrpSpPr/>
          <p:nvPr/>
        </p:nvGrpSpPr>
        <p:grpSpPr>
          <a:xfrm>
            <a:off x="1766604" y="2752344"/>
            <a:ext cx="311458" cy="354341"/>
            <a:chOff x="-46762575" y="3200500"/>
            <a:chExt cx="263100" cy="299325"/>
          </a:xfrm>
        </p:grpSpPr>
        <p:sp>
          <p:nvSpPr>
            <p:cNvPr id="8278" name="Google Shape;8278;p87"/>
            <p:cNvSpPr/>
            <p:nvPr/>
          </p:nvSpPr>
          <p:spPr>
            <a:xfrm>
              <a:off x="-46762575" y="3393475"/>
              <a:ext cx="263100" cy="106350"/>
            </a:xfrm>
            <a:custGeom>
              <a:avLst/>
              <a:gdLst/>
              <a:ahLst/>
              <a:cxnLst/>
              <a:rect l="l" t="t" r="r" b="b"/>
              <a:pathLst>
                <a:path w="10524" h="4254" extrusionOk="0">
                  <a:moveTo>
                    <a:pt x="7814" y="1418"/>
                  </a:moveTo>
                  <a:lnTo>
                    <a:pt x="8003" y="2142"/>
                  </a:lnTo>
                  <a:lnTo>
                    <a:pt x="2553" y="2142"/>
                  </a:lnTo>
                  <a:lnTo>
                    <a:pt x="2710" y="1418"/>
                  </a:lnTo>
                  <a:close/>
                  <a:moveTo>
                    <a:pt x="726" y="0"/>
                  </a:moveTo>
                  <a:lnTo>
                    <a:pt x="726" y="725"/>
                  </a:lnTo>
                  <a:lnTo>
                    <a:pt x="379" y="725"/>
                  </a:lnTo>
                  <a:cubicBezTo>
                    <a:pt x="159" y="725"/>
                    <a:pt x="1" y="882"/>
                    <a:pt x="1" y="1071"/>
                  </a:cubicBezTo>
                  <a:cubicBezTo>
                    <a:pt x="1" y="1260"/>
                    <a:pt x="159" y="1418"/>
                    <a:pt x="379" y="1418"/>
                  </a:cubicBezTo>
                  <a:lnTo>
                    <a:pt x="2017" y="1418"/>
                  </a:lnTo>
                  <a:lnTo>
                    <a:pt x="1419" y="3844"/>
                  </a:lnTo>
                  <a:cubicBezTo>
                    <a:pt x="1387" y="4033"/>
                    <a:pt x="1513" y="4222"/>
                    <a:pt x="1671" y="4253"/>
                  </a:cubicBezTo>
                  <a:lnTo>
                    <a:pt x="1734" y="4253"/>
                  </a:lnTo>
                  <a:cubicBezTo>
                    <a:pt x="1891" y="4253"/>
                    <a:pt x="2049" y="4159"/>
                    <a:pt x="2112" y="4001"/>
                  </a:cubicBezTo>
                  <a:lnTo>
                    <a:pt x="2364" y="2804"/>
                  </a:lnTo>
                  <a:lnTo>
                    <a:pt x="8161" y="2804"/>
                  </a:lnTo>
                  <a:lnTo>
                    <a:pt x="8444" y="4001"/>
                  </a:lnTo>
                  <a:cubicBezTo>
                    <a:pt x="8476" y="4159"/>
                    <a:pt x="8633" y="4253"/>
                    <a:pt x="8791" y="4253"/>
                  </a:cubicBezTo>
                  <a:lnTo>
                    <a:pt x="8854" y="4253"/>
                  </a:lnTo>
                  <a:cubicBezTo>
                    <a:pt x="9074" y="4222"/>
                    <a:pt x="9169" y="4033"/>
                    <a:pt x="9106" y="3844"/>
                  </a:cubicBezTo>
                  <a:lnTo>
                    <a:pt x="8507" y="1418"/>
                  </a:lnTo>
                  <a:lnTo>
                    <a:pt x="10177" y="1418"/>
                  </a:lnTo>
                  <a:cubicBezTo>
                    <a:pt x="10366" y="1418"/>
                    <a:pt x="10524" y="1260"/>
                    <a:pt x="10524" y="1071"/>
                  </a:cubicBezTo>
                  <a:cubicBezTo>
                    <a:pt x="10524" y="882"/>
                    <a:pt x="10398" y="725"/>
                    <a:pt x="10209" y="725"/>
                  </a:cubicBezTo>
                  <a:lnTo>
                    <a:pt x="9862" y="725"/>
                  </a:lnTo>
                  <a:lnTo>
                    <a:pt x="98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87"/>
            <p:cNvSpPr/>
            <p:nvPr/>
          </p:nvSpPr>
          <p:spPr>
            <a:xfrm>
              <a:off x="-46743650" y="3200500"/>
              <a:ext cx="228425" cy="176450"/>
            </a:xfrm>
            <a:custGeom>
              <a:avLst/>
              <a:gdLst/>
              <a:ahLst/>
              <a:cxnLst/>
              <a:rect l="l" t="t" r="r" b="b"/>
              <a:pathLst>
                <a:path w="9137" h="7058" extrusionOk="0">
                  <a:moveTo>
                    <a:pt x="4568" y="725"/>
                  </a:moveTo>
                  <a:cubicBezTo>
                    <a:pt x="5041" y="725"/>
                    <a:pt x="5419" y="1040"/>
                    <a:pt x="5545" y="1418"/>
                  </a:cubicBezTo>
                  <a:lnTo>
                    <a:pt x="3592" y="1418"/>
                  </a:lnTo>
                  <a:cubicBezTo>
                    <a:pt x="3686" y="1040"/>
                    <a:pt x="4096" y="725"/>
                    <a:pt x="4568" y="725"/>
                  </a:cubicBezTo>
                  <a:close/>
                  <a:moveTo>
                    <a:pt x="4568" y="2804"/>
                  </a:moveTo>
                  <a:cubicBezTo>
                    <a:pt x="5167" y="2804"/>
                    <a:pt x="5640" y="3277"/>
                    <a:pt x="5640" y="3875"/>
                  </a:cubicBezTo>
                  <a:cubicBezTo>
                    <a:pt x="5576" y="4474"/>
                    <a:pt x="5104" y="4947"/>
                    <a:pt x="4568" y="4947"/>
                  </a:cubicBezTo>
                  <a:cubicBezTo>
                    <a:pt x="3970" y="4947"/>
                    <a:pt x="3497" y="4474"/>
                    <a:pt x="3497" y="3875"/>
                  </a:cubicBezTo>
                  <a:cubicBezTo>
                    <a:pt x="3497" y="3277"/>
                    <a:pt x="3970" y="2804"/>
                    <a:pt x="4568" y="2804"/>
                  </a:cubicBezTo>
                  <a:close/>
                  <a:moveTo>
                    <a:pt x="4568" y="0"/>
                  </a:moveTo>
                  <a:cubicBezTo>
                    <a:pt x="3718" y="0"/>
                    <a:pt x="2993" y="630"/>
                    <a:pt x="2836" y="1418"/>
                  </a:cubicBezTo>
                  <a:lnTo>
                    <a:pt x="1071" y="1418"/>
                  </a:lnTo>
                  <a:cubicBezTo>
                    <a:pt x="473" y="1418"/>
                    <a:pt x="0" y="1891"/>
                    <a:pt x="0" y="2489"/>
                  </a:cubicBezTo>
                  <a:lnTo>
                    <a:pt x="0" y="7057"/>
                  </a:lnTo>
                  <a:lnTo>
                    <a:pt x="914" y="7057"/>
                  </a:lnTo>
                  <a:lnTo>
                    <a:pt x="2899" y="5041"/>
                  </a:lnTo>
                  <a:cubicBezTo>
                    <a:pt x="2962" y="4978"/>
                    <a:pt x="3056" y="4947"/>
                    <a:pt x="3155" y="4947"/>
                  </a:cubicBezTo>
                  <a:cubicBezTo>
                    <a:pt x="3253" y="4947"/>
                    <a:pt x="3355" y="4978"/>
                    <a:pt x="3434" y="5041"/>
                  </a:cubicBezTo>
                  <a:lnTo>
                    <a:pt x="4600" y="6238"/>
                  </a:lnTo>
                  <a:lnTo>
                    <a:pt x="5703" y="5041"/>
                  </a:lnTo>
                  <a:cubicBezTo>
                    <a:pt x="5766" y="4962"/>
                    <a:pt x="5852" y="4923"/>
                    <a:pt x="5943" y="4923"/>
                  </a:cubicBezTo>
                  <a:cubicBezTo>
                    <a:pt x="6033" y="4923"/>
                    <a:pt x="6128" y="4962"/>
                    <a:pt x="6207" y="5041"/>
                  </a:cubicBezTo>
                  <a:lnTo>
                    <a:pt x="8223" y="7057"/>
                  </a:lnTo>
                  <a:lnTo>
                    <a:pt x="9137" y="7057"/>
                  </a:lnTo>
                  <a:lnTo>
                    <a:pt x="9137" y="2489"/>
                  </a:lnTo>
                  <a:cubicBezTo>
                    <a:pt x="9137" y="1891"/>
                    <a:pt x="8664" y="1418"/>
                    <a:pt x="8065" y="1418"/>
                  </a:cubicBezTo>
                  <a:lnTo>
                    <a:pt x="6301" y="1418"/>
                  </a:lnTo>
                  <a:cubicBezTo>
                    <a:pt x="6144" y="630"/>
                    <a:pt x="5450" y="0"/>
                    <a:pt x="4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87"/>
            <p:cNvSpPr/>
            <p:nvPr/>
          </p:nvSpPr>
          <p:spPr>
            <a:xfrm>
              <a:off x="-46638125" y="3289500"/>
              <a:ext cx="17350" cy="17350"/>
            </a:xfrm>
            <a:custGeom>
              <a:avLst/>
              <a:gdLst/>
              <a:ahLst/>
              <a:cxnLst/>
              <a:rect l="l" t="t" r="r" b="b"/>
              <a:pathLst>
                <a:path w="694" h="694" extrusionOk="0">
                  <a:moveTo>
                    <a:pt x="347" y="0"/>
                  </a:moveTo>
                  <a:cubicBezTo>
                    <a:pt x="158" y="0"/>
                    <a:pt x="1" y="158"/>
                    <a:pt x="1" y="347"/>
                  </a:cubicBezTo>
                  <a:cubicBezTo>
                    <a:pt x="1" y="536"/>
                    <a:pt x="158" y="693"/>
                    <a:pt x="347" y="693"/>
                  </a:cubicBezTo>
                  <a:cubicBezTo>
                    <a:pt x="536" y="693"/>
                    <a:pt x="694" y="536"/>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87"/>
            <p:cNvSpPr/>
            <p:nvPr/>
          </p:nvSpPr>
          <p:spPr>
            <a:xfrm>
              <a:off x="-46696400" y="3345425"/>
              <a:ext cx="63025" cy="31525"/>
            </a:xfrm>
            <a:custGeom>
              <a:avLst/>
              <a:gdLst/>
              <a:ahLst/>
              <a:cxnLst/>
              <a:rect l="l" t="t" r="r" b="b"/>
              <a:pathLst>
                <a:path w="2521" h="1261" extrusionOk="0">
                  <a:moveTo>
                    <a:pt x="1261" y="0"/>
                  </a:moveTo>
                  <a:lnTo>
                    <a:pt x="0" y="1260"/>
                  </a:lnTo>
                  <a:lnTo>
                    <a:pt x="2521" y="1260"/>
                  </a:lnTo>
                  <a:lnTo>
                    <a:pt x="126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87"/>
            <p:cNvSpPr/>
            <p:nvPr/>
          </p:nvSpPr>
          <p:spPr>
            <a:xfrm>
              <a:off x="-46616850" y="3345425"/>
              <a:ext cx="53575" cy="31525"/>
            </a:xfrm>
            <a:custGeom>
              <a:avLst/>
              <a:gdLst/>
              <a:ahLst/>
              <a:cxnLst/>
              <a:rect l="l" t="t" r="r" b="b"/>
              <a:pathLst>
                <a:path w="2143" h="1261" extrusionOk="0">
                  <a:moveTo>
                    <a:pt x="883" y="0"/>
                  </a:moveTo>
                  <a:lnTo>
                    <a:pt x="0" y="945"/>
                  </a:lnTo>
                  <a:lnTo>
                    <a:pt x="315" y="1260"/>
                  </a:lnTo>
                  <a:lnTo>
                    <a:pt x="2143" y="1260"/>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3" name="Google Shape;8283;p87"/>
          <p:cNvGrpSpPr/>
          <p:nvPr/>
        </p:nvGrpSpPr>
        <p:grpSpPr>
          <a:xfrm>
            <a:off x="1744689" y="3211066"/>
            <a:ext cx="355288" cy="312375"/>
            <a:chOff x="-46779900" y="3588000"/>
            <a:chExt cx="300125" cy="263875"/>
          </a:xfrm>
        </p:grpSpPr>
        <p:sp>
          <p:nvSpPr>
            <p:cNvPr id="8284" name="Google Shape;8284;p87"/>
            <p:cNvSpPr/>
            <p:nvPr/>
          </p:nvSpPr>
          <p:spPr>
            <a:xfrm>
              <a:off x="-46746025" y="3588000"/>
              <a:ext cx="230800" cy="263875"/>
            </a:xfrm>
            <a:custGeom>
              <a:avLst/>
              <a:gdLst/>
              <a:ahLst/>
              <a:cxnLst/>
              <a:rect l="l" t="t" r="r" b="b"/>
              <a:pathLst>
                <a:path w="9232" h="10555" extrusionOk="0">
                  <a:moveTo>
                    <a:pt x="4632" y="1"/>
                  </a:moveTo>
                  <a:cubicBezTo>
                    <a:pt x="3309" y="1"/>
                    <a:pt x="2017" y="442"/>
                    <a:pt x="1040" y="1355"/>
                  </a:cubicBezTo>
                  <a:cubicBezTo>
                    <a:pt x="694" y="1670"/>
                    <a:pt x="599" y="2206"/>
                    <a:pt x="851" y="2679"/>
                  </a:cubicBezTo>
                  <a:cubicBezTo>
                    <a:pt x="284" y="3403"/>
                    <a:pt x="1" y="4317"/>
                    <a:pt x="1" y="5262"/>
                  </a:cubicBezTo>
                  <a:lnTo>
                    <a:pt x="1" y="9484"/>
                  </a:lnTo>
                  <a:cubicBezTo>
                    <a:pt x="1" y="10082"/>
                    <a:pt x="473" y="10555"/>
                    <a:pt x="1072" y="10555"/>
                  </a:cubicBezTo>
                  <a:cubicBezTo>
                    <a:pt x="1670" y="10555"/>
                    <a:pt x="2143" y="10082"/>
                    <a:pt x="2143" y="9484"/>
                  </a:cubicBezTo>
                  <a:lnTo>
                    <a:pt x="2143" y="6680"/>
                  </a:lnTo>
                  <a:cubicBezTo>
                    <a:pt x="2143" y="6081"/>
                    <a:pt x="1670" y="5609"/>
                    <a:pt x="1072" y="5609"/>
                  </a:cubicBezTo>
                  <a:cubicBezTo>
                    <a:pt x="946" y="5609"/>
                    <a:pt x="851" y="5672"/>
                    <a:pt x="725" y="5703"/>
                  </a:cubicBezTo>
                  <a:lnTo>
                    <a:pt x="725" y="5262"/>
                  </a:lnTo>
                  <a:cubicBezTo>
                    <a:pt x="725" y="4474"/>
                    <a:pt x="946" y="3750"/>
                    <a:pt x="1387" y="3151"/>
                  </a:cubicBezTo>
                  <a:cubicBezTo>
                    <a:pt x="1499" y="3182"/>
                    <a:pt x="1620" y="3199"/>
                    <a:pt x="1745" y="3199"/>
                  </a:cubicBezTo>
                  <a:cubicBezTo>
                    <a:pt x="2005" y="3199"/>
                    <a:pt x="2276" y="3123"/>
                    <a:pt x="2489" y="2931"/>
                  </a:cubicBezTo>
                  <a:cubicBezTo>
                    <a:pt x="3057" y="2427"/>
                    <a:pt x="3836" y="2175"/>
                    <a:pt x="4616" y="2175"/>
                  </a:cubicBezTo>
                  <a:cubicBezTo>
                    <a:pt x="5396" y="2175"/>
                    <a:pt x="6176" y="2427"/>
                    <a:pt x="6743" y="2931"/>
                  </a:cubicBezTo>
                  <a:cubicBezTo>
                    <a:pt x="6942" y="3107"/>
                    <a:pt x="7187" y="3207"/>
                    <a:pt x="7468" y="3207"/>
                  </a:cubicBezTo>
                  <a:cubicBezTo>
                    <a:pt x="7588" y="3207"/>
                    <a:pt x="7714" y="3189"/>
                    <a:pt x="7845" y="3151"/>
                  </a:cubicBezTo>
                  <a:cubicBezTo>
                    <a:pt x="8286" y="3781"/>
                    <a:pt x="8507" y="4506"/>
                    <a:pt x="8507" y="5262"/>
                  </a:cubicBezTo>
                  <a:lnTo>
                    <a:pt x="8507" y="5703"/>
                  </a:lnTo>
                  <a:cubicBezTo>
                    <a:pt x="8412" y="5640"/>
                    <a:pt x="8286" y="5609"/>
                    <a:pt x="8160" y="5609"/>
                  </a:cubicBezTo>
                  <a:cubicBezTo>
                    <a:pt x="7562" y="5609"/>
                    <a:pt x="7089" y="6081"/>
                    <a:pt x="7089" y="6680"/>
                  </a:cubicBezTo>
                  <a:lnTo>
                    <a:pt x="7089" y="9484"/>
                  </a:lnTo>
                  <a:cubicBezTo>
                    <a:pt x="7089" y="10082"/>
                    <a:pt x="7562" y="10555"/>
                    <a:pt x="8160" y="10555"/>
                  </a:cubicBezTo>
                  <a:cubicBezTo>
                    <a:pt x="8759" y="10555"/>
                    <a:pt x="9232" y="10082"/>
                    <a:pt x="9232" y="9484"/>
                  </a:cubicBezTo>
                  <a:lnTo>
                    <a:pt x="9232" y="5262"/>
                  </a:lnTo>
                  <a:cubicBezTo>
                    <a:pt x="9232" y="4317"/>
                    <a:pt x="8948" y="3466"/>
                    <a:pt x="8412" y="2679"/>
                  </a:cubicBezTo>
                  <a:cubicBezTo>
                    <a:pt x="8664" y="2206"/>
                    <a:pt x="8570" y="1670"/>
                    <a:pt x="8223" y="1355"/>
                  </a:cubicBezTo>
                  <a:cubicBezTo>
                    <a:pt x="7215" y="442"/>
                    <a:pt x="5955" y="1"/>
                    <a:pt x="46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87"/>
            <p:cNvSpPr/>
            <p:nvPr/>
          </p:nvSpPr>
          <p:spPr>
            <a:xfrm>
              <a:off x="-46674350" y="3710075"/>
              <a:ext cx="91400" cy="122900"/>
            </a:xfrm>
            <a:custGeom>
              <a:avLst/>
              <a:gdLst/>
              <a:ahLst/>
              <a:cxnLst/>
              <a:rect l="l" t="t" r="r" b="b"/>
              <a:pathLst>
                <a:path w="3656" h="4916" extrusionOk="0">
                  <a:moveTo>
                    <a:pt x="1765" y="1"/>
                  </a:moveTo>
                  <a:cubicBezTo>
                    <a:pt x="1544" y="1"/>
                    <a:pt x="1418" y="158"/>
                    <a:pt x="1418" y="348"/>
                  </a:cubicBezTo>
                  <a:lnTo>
                    <a:pt x="1418" y="2868"/>
                  </a:lnTo>
                  <a:cubicBezTo>
                    <a:pt x="1292" y="2805"/>
                    <a:pt x="1166" y="2773"/>
                    <a:pt x="1040" y="2773"/>
                  </a:cubicBezTo>
                  <a:cubicBezTo>
                    <a:pt x="473" y="2773"/>
                    <a:pt x="1" y="3246"/>
                    <a:pt x="1" y="3845"/>
                  </a:cubicBezTo>
                  <a:cubicBezTo>
                    <a:pt x="1" y="4443"/>
                    <a:pt x="473" y="4916"/>
                    <a:pt x="1040" y="4916"/>
                  </a:cubicBezTo>
                  <a:cubicBezTo>
                    <a:pt x="1639" y="4916"/>
                    <a:pt x="2111" y="4443"/>
                    <a:pt x="2111" y="3845"/>
                  </a:cubicBezTo>
                  <a:lnTo>
                    <a:pt x="2111" y="1450"/>
                  </a:lnTo>
                  <a:cubicBezTo>
                    <a:pt x="2363" y="1513"/>
                    <a:pt x="2521" y="1639"/>
                    <a:pt x="2584" y="1797"/>
                  </a:cubicBezTo>
                  <a:cubicBezTo>
                    <a:pt x="2868" y="2112"/>
                    <a:pt x="2931" y="2584"/>
                    <a:pt x="2836" y="3057"/>
                  </a:cubicBezTo>
                  <a:cubicBezTo>
                    <a:pt x="2773" y="3246"/>
                    <a:pt x="2899" y="3435"/>
                    <a:pt x="3057" y="3498"/>
                  </a:cubicBezTo>
                  <a:lnTo>
                    <a:pt x="3151" y="3498"/>
                  </a:lnTo>
                  <a:cubicBezTo>
                    <a:pt x="3309" y="3498"/>
                    <a:pt x="3466" y="3372"/>
                    <a:pt x="3498" y="3214"/>
                  </a:cubicBezTo>
                  <a:cubicBezTo>
                    <a:pt x="3655" y="2553"/>
                    <a:pt x="3529" y="1828"/>
                    <a:pt x="3151" y="1324"/>
                  </a:cubicBezTo>
                  <a:cubicBezTo>
                    <a:pt x="2899" y="1041"/>
                    <a:pt x="2552" y="820"/>
                    <a:pt x="2111" y="726"/>
                  </a:cubicBezTo>
                  <a:lnTo>
                    <a:pt x="2111" y="348"/>
                  </a:lnTo>
                  <a:cubicBezTo>
                    <a:pt x="2111"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87"/>
            <p:cNvSpPr/>
            <p:nvPr/>
          </p:nvSpPr>
          <p:spPr>
            <a:xfrm>
              <a:off x="-46779900" y="3754200"/>
              <a:ext cx="17350" cy="70125"/>
            </a:xfrm>
            <a:custGeom>
              <a:avLst/>
              <a:gdLst/>
              <a:ahLst/>
              <a:cxnLst/>
              <a:rect l="l" t="t" r="r" b="b"/>
              <a:pathLst>
                <a:path w="694" h="2805" extrusionOk="0">
                  <a:moveTo>
                    <a:pt x="694" y="0"/>
                  </a:moveTo>
                  <a:cubicBezTo>
                    <a:pt x="253" y="347"/>
                    <a:pt x="1" y="819"/>
                    <a:pt x="1" y="1418"/>
                  </a:cubicBezTo>
                  <a:cubicBezTo>
                    <a:pt x="1" y="2017"/>
                    <a:pt x="253" y="2458"/>
                    <a:pt x="694" y="2804"/>
                  </a:cubicBez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87"/>
            <p:cNvSpPr/>
            <p:nvPr/>
          </p:nvSpPr>
          <p:spPr>
            <a:xfrm>
              <a:off x="-46497925" y="3754200"/>
              <a:ext cx="18150" cy="70125"/>
            </a:xfrm>
            <a:custGeom>
              <a:avLst/>
              <a:gdLst/>
              <a:ahLst/>
              <a:cxnLst/>
              <a:rect l="l" t="t" r="r" b="b"/>
              <a:pathLst>
                <a:path w="726" h="2805" extrusionOk="0">
                  <a:moveTo>
                    <a:pt x="1" y="0"/>
                  </a:moveTo>
                  <a:lnTo>
                    <a:pt x="1" y="2804"/>
                  </a:lnTo>
                  <a:cubicBezTo>
                    <a:pt x="442" y="2489"/>
                    <a:pt x="725" y="1954"/>
                    <a:pt x="725" y="1418"/>
                  </a:cubicBezTo>
                  <a:cubicBezTo>
                    <a:pt x="725" y="851"/>
                    <a:pt x="442"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88" name="Google Shape;8288;p87"/>
          <p:cNvGrpSpPr/>
          <p:nvPr/>
        </p:nvGrpSpPr>
        <p:grpSpPr>
          <a:xfrm>
            <a:off x="1745162" y="3625988"/>
            <a:ext cx="354341" cy="353394"/>
            <a:chOff x="-46779100" y="3938500"/>
            <a:chExt cx="299325" cy="298525"/>
          </a:xfrm>
        </p:grpSpPr>
        <p:sp>
          <p:nvSpPr>
            <p:cNvPr id="8289" name="Google Shape;8289;p87"/>
            <p:cNvSpPr/>
            <p:nvPr/>
          </p:nvSpPr>
          <p:spPr>
            <a:xfrm>
              <a:off x="-46656225" y="4061375"/>
              <a:ext cx="53575" cy="52775"/>
            </a:xfrm>
            <a:custGeom>
              <a:avLst/>
              <a:gdLst/>
              <a:ahLst/>
              <a:cxnLst/>
              <a:rect l="l" t="t" r="r" b="b"/>
              <a:pathLst>
                <a:path w="2143" h="2111" extrusionOk="0">
                  <a:moveTo>
                    <a:pt x="1071" y="0"/>
                  </a:moveTo>
                  <a:cubicBezTo>
                    <a:pt x="473" y="0"/>
                    <a:pt x="0" y="473"/>
                    <a:pt x="0" y="1071"/>
                  </a:cubicBezTo>
                  <a:cubicBezTo>
                    <a:pt x="0" y="1638"/>
                    <a:pt x="473" y="2111"/>
                    <a:pt x="1071" y="2111"/>
                  </a:cubicBezTo>
                  <a:cubicBezTo>
                    <a:pt x="1670" y="2111"/>
                    <a:pt x="2143" y="1638"/>
                    <a:pt x="2143" y="1071"/>
                  </a:cubicBezTo>
                  <a:cubicBezTo>
                    <a:pt x="2079" y="473"/>
                    <a:pt x="1607"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87"/>
            <p:cNvSpPr/>
            <p:nvPr/>
          </p:nvSpPr>
          <p:spPr>
            <a:xfrm>
              <a:off x="-46779100" y="3938500"/>
              <a:ext cx="299325" cy="298525"/>
            </a:xfrm>
            <a:custGeom>
              <a:avLst/>
              <a:gdLst/>
              <a:ahLst/>
              <a:cxnLst/>
              <a:rect l="l" t="t" r="r" b="b"/>
              <a:pathLst>
                <a:path w="11973" h="11941" extrusionOk="0">
                  <a:moveTo>
                    <a:pt x="6301" y="1418"/>
                  </a:moveTo>
                  <a:cubicBezTo>
                    <a:pt x="8538" y="1607"/>
                    <a:pt x="10366" y="3371"/>
                    <a:pt x="10523" y="5608"/>
                  </a:cubicBezTo>
                  <a:lnTo>
                    <a:pt x="9798" y="5608"/>
                  </a:lnTo>
                  <a:cubicBezTo>
                    <a:pt x="9641" y="3781"/>
                    <a:pt x="8160" y="2300"/>
                    <a:pt x="6301" y="2111"/>
                  </a:cubicBezTo>
                  <a:lnTo>
                    <a:pt x="6301" y="1418"/>
                  </a:lnTo>
                  <a:close/>
                  <a:moveTo>
                    <a:pt x="5640" y="1450"/>
                  </a:moveTo>
                  <a:lnTo>
                    <a:pt x="5640" y="2143"/>
                  </a:lnTo>
                  <a:cubicBezTo>
                    <a:pt x="3781" y="2300"/>
                    <a:pt x="2332" y="3812"/>
                    <a:pt x="2111" y="5671"/>
                  </a:cubicBezTo>
                  <a:lnTo>
                    <a:pt x="1418" y="5671"/>
                  </a:lnTo>
                  <a:cubicBezTo>
                    <a:pt x="1576" y="3371"/>
                    <a:pt x="3371" y="1607"/>
                    <a:pt x="5640" y="1450"/>
                  </a:cubicBezTo>
                  <a:close/>
                  <a:moveTo>
                    <a:pt x="6333" y="2899"/>
                  </a:moveTo>
                  <a:cubicBezTo>
                    <a:pt x="7782" y="3056"/>
                    <a:pt x="8948" y="4190"/>
                    <a:pt x="9105" y="5671"/>
                  </a:cubicBezTo>
                  <a:lnTo>
                    <a:pt x="8790" y="5671"/>
                  </a:lnTo>
                  <a:cubicBezTo>
                    <a:pt x="8570" y="5671"/>
                    <a:pt x="8412" y="5829"/>
                    <a:pt x="8412" y="6018"/>
                  </a:cubicBezTo>
                  <a:cubicBezTo>
                    <a:pt x="8412" y="6175"/>
                    <a:pt x="8570" y="6333"/>
                    <a:pt x="8790" y="6333"/>
                  </a:cubicBezTo>
                  <a:lnTo>
                    <a:pt x="9105" y="6333"/>
                  </a:lnTo>
                  <a:cubicBezTo>
                    <a:pt x="8948" y="7782"/>
                    <a:pt x="7782" y="8916"/>
                    <a:pt x="6333" y="9137"/>
                  </a:cubicBezTo>
                  <a:lnTo>
                    <a:pt x="6333" y="8822"/>
                  </a:lnTo>
                  <a:cubicBezTo>
                    <a:pt x="6333" y="8601"/>
                    <a:pt x="6175" y="8444"/>
                    <a:pt x="5986" y="8444"/>
                  </a:cubicBezTo>
                  <a:cubicBezTo>
                    <a:pt x="5797" y="8444"/>
                    <a:pt x="5640" y="8601"/>
                    <a:pt x="5640" y="8822"/>
                  </a:cubicBezTo>
                  <a:lnTo>
                    <a:pt x="5640" y="9137"/>
                  </a:lnTo>
                  <a:cubicBezTo>
                    <a:pt x="4191" y="8979"/>
                    <a:pt x="3025" y="7814"/>
                    <a:pt x="2867" y="6364"/>
                  </a:cubicBezTo>
                  <a:lnTo>
                    <a:pt x="3182" y="6364"/>
                  </a:lnTo>
                  <a:cubicBezTo>
                    <a:pt x="3403" y="6364"/>
                    <a:pt x="3560" y="6207"/>
                    <a:pt x="3560" y="6018"/>
                  </a:cubicBezTo>
                  <a:cubicBezTo>
                    <a:pt x="3560" y="5829"/>
                    <a:pt x="3403" y="5671"/>
                    <a:pt x="3182" y="5671"/>
                  </a:cubicBezTo>
                  <a:lnTo>
                    <a:pt x="2867" y="5671"/>
                  </a:lnTo>
                  <a:cubicBezTo>
                    <a:pt x="3025" y="4190"/>
                    <a:pt x="4191" y="3056"/>
                    <a:pt x="5640" y="2899"/>
                  </a:cubicBezTo>
                  <a:lnTo>
                    <a:pt x="5640" y="3214"/>
                  </a:lnTo>
                  <a:cubicBezTo>
                    <a:pt x="5640" y="3403"/>
                    <a:pt x="5797" y="3560"/>
                    <a:pt x="5986" y="3560"/>
                  </a:cubicBezTo>
                  <a:cubicBezTo>
                    <a:pt x="6175" y="3560"/>
                    <a:pt x="6333" y="3403"/>
                    <a:pt x="6333" y="3214"/>
                  </a:cubicBezTo>
                  <a:lnTo>
                    <a:pt x="6333" y="2899"/>
                  </a:lnTo>
                  <a:close/>
                  <a:moveTo>
                    <a:pt x="2111" y="6333"/>
                  </a:moveTo>
                  <a:cubicBezTo>
                    <a:pt x="2269" y="8192"/>
                    <a:pt x="3781" y="9641"/>
                    <a:pt x="5640" y="9830"/>
                  </a:cubicBezTo>
                  <a:lnTo>
                    <a:pt x="5640" y="10554"/>
                  </a:lnTo>
                  <a:cubicBezTo>
                    <a:pt x="3371" y="10334"/>
                    <a:pt x="1576" y="8570"/>
                    <a:pt x="1418" y="6333"/>
                  </a:cubicBezTo>
                  <a:close/>
                  <a:moveTo>
                    <a:pt x="10523" y="6333"/>
                  </a:moveTo>
                  <a:cubicBezTo>
                    <a:pt x="10366" y="8570"/>
                    <a:pt x="8538" y="10334"/>
                    <a:pt x="6301" y="10554"/>
                  </a:cubicBezTo>
                  <a:lnTo>
                    <a:pt x="6301" y="9830"/>
                  </a:lnTo>
                  <a:cubicBezTo>
                    <a:pt x="8160" y="9672"/>
                    <a:pt x="9609" y="8192"/>
                    <a:pt x="9798" y="6333"/>
                  </a:cubicBezTo>
                  <a:close/>
                  <a:moveTo>
                    <a:pt x="5986" y="0"/>
                  </a:moveTo>
                  <a:cubicBezTo>
                    <a:pt x="5797" y="0"/>
                    <a:pt x="5640" y="158"/>
                    <a:pt x="5640" y="347"/>
                  </a:cubicBezTo>
                  <a:lnTo>
                    <a:pt x="5640" y="725"/>
                  </a:lnTo>
                  <a:cubicBezTo>
                    <a:pt x="2993" y="882"/>
                    <a:pt x="914" y="3025"/>
                    <a:pt x="757" y="5608"/>
                  </a:cubicBezTo>
                  <a:lnTo>
                    <a:pt x="347" y="5608"/>
                  </a:lnTo>
                  <a:cubicBezTo>
                    <a:pt x="158" y="5608"/>
                    <a:pt x="0" y="5766"/>
                    <a:pt x="0" y="5986"/>
                  </a:cubicBezTo>
                  <a:cubicBezTo>
                    <a:pt x="0" y="6175"/>
                    <a:pt x="158" y="6333"/>
                    <a:pt x="347" y="6333"/>
                  </a:cubicBezTo>
                  <a:lnTo>
                    <a:pt x="757" y="6333"/>
                  </a:lnTo>
                  <a:cubicBezTo>
                    <a:pt x="914" y="8979"/>
                    <a:pt x="3025" y="11059"/>
                    <a:pt x="5640" y="11216"/>
                  </a:cubicBezTo>
                  <a:lnTo>
                    <a:pt x="5640" y="11594"/>
                  </a:lnTo>
                  <a:cubicBezTo>
                    <a:pt x="5640" y="11783"/>
                    <a:pt x="5797" y="11941"/>
                    <a:pt x="5986" y="11941"/>
                  </a:cubicBezTo>
                  <a:cubicBezTo>
                    <a:pt x="6175" y="11941"/>
                    <a:pt x="6333" y="11783"/>
                    <a:pt x="6333" y="11594"/>
                  </a:cubicBezTo>
                  <a:lnTo>
                    <a:pt x="6333" y="11216"/>
                  </a:lnTo>
                  <a:cubicBezTo>
                    <a:pt x="8979" y="11059"/>
                    <a:pt x="11059" y="8916"/>
                    <a:pt x="11216" y="6333"/>
                  </a:cubicBezTo>
                  <a:lnTo>
                    <a:pt x="11626" y="6333"/>
                  </a:lnTo>
                  <a:cubicBezTo>
                    <a:pt x="11815" y="6333"/>
                    <a:pt x="11972" y="6175"/>
                    <a:pt x="11972" y="5986"/>
                  </a:cubicBezTo>
                  <a:cubicBezTo>
                    <a:pt x="11972" y="5766"/>
                    <a:pt x="11815" y="5608"/>
                    <a:pt x="11626" y="5608"/>
                  </a:cubicBezTo>
                  <a:lnTo>
                    <a:pt x="11216" y="5608"/>
                  </a:lnTo>
                  <a:cubicBezTo>
                    <a:pt x="11059" y="2993"/>
                    <a:pt x="8948" y="882"/>
                    <a:pt x="6333" y="725"/>
                  </a:cubicBezTo>
                  <a:lnTo>
                    <a:pt x="6333" y="347"/>
                  </a:lnTo>
                  <a:cubicBezTo>
                    <a:pt x="6333" y="158"/>
                    <a:pt x="6175" y="0"/>
                    <a:pt x="598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1" name="Google Shape;8291;p87"/>
          <p:cNvGrpSpPr/>
          <p:nvPr/>
        </p:nvGrpSpPr>
        <p:grpSpPr>
          <a:xfrm>
            <a:off x="3952900" y="2758855"/>
            <a:ext cx="355258" cy="355288"/>
            <a:chOff x="-44924250" y="3206000"/>
            <a:chExt cx="300100" cy="300125"/>
          </a:xfrm>
        </p:grpSpPr>
        <p:sp>
          <p:nvSpPr>
            <p:cNvPr id="8292" name="Google Shape;8292;p87"/>
            <p:cNvSpPr/>
            <p:nvPr/>
          </p:nvSpPr>
          <p:spPr>
            <a:xfrm>
              <a:off x="-44747025" y="3365100"/>
              <a:ext cx="122875" cy="87450"/>
            </a:xfrm>
            <a:custGeom>
              <a:avLst/>
              <a:gdLst/>
              <a:ahLst/>
              <a:cxnLst/>
              <a:rect l="l" t="t" r="r" b="b"/>
              <a:pathLst>
                <a:path w="4915" h="3498" extrusionOk="0">
                  <a:moveTo>
                    <a:pt x="0" y="1"/>
                  </a:moveTo>
                  <a:lnTo>
                    <a:pt x="0" y="3498"/>
                  </a:lnTo>
                  <a:lnTo>
                    <a:pt x="4915" y="3498"/>
                  </a:lnTo>
                  <a:lnTo>
                    <a:pt x="49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87"/>
            <p:cNvSpPr/>
            <p:nvPr/>
          </p:nvSpPr>
          <p:spPr>
            <a:xfrm>
              <a:off x="-44747025" y="3470650"/>
              <a:ext cx="122875" cy="35475"/>
            </a:xfrm>
            <a:custGeom>
              <a:avLst/>
              <a:gdLst/>
              <a:ahLst/>
              <a:cxnLst/>
              <a:rect l="l" t="t" r="r" b="b"/>
              <a:pathLst>
                <a:path w="4915" h="1419" extrusionOk="0">
                  <a:moveTo>
                    <a:pt x="0" y="0"/>
                  </a:moveTo>
                  <a:lnTo>
                    <a:pt x="0" y="347"/>
                  </a:lnTo>
                  <a:cubicBezTo>
                    <a:pt x="0" y="946"/>
                    <a:pt x="473" y="1418"/>
                    <a:pt x="1071" y="1418"/>
                  </a:cubicBezTo>
                  <a:lnTo>
                    <a:pt x="3875" y="1418"/>
                  </a:lnTo>
                  <a:cubicBezTo>
                    <a:pt x="4442" y="1418"/>
                    <a:pt x="4915" y="946"/>
                    <a:pt x="4915" y="347"/>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87"/>
            <p:cNvSpPr/>
            <p:nvPr/>
          </p:nvSpPr>
          <p:spPr>
            <a:xfrm>
              <a:off x="-44747025" y="3313125"/>
              <a:ext cx="122875" cy="35475"/>
            </a:xfrm>
            <a:custGeom>
              <a:avLst/>
              <a:gdLst/>
              <a:ahLst/>
              <a:cxnLst/>
              <a:rect l="l" t="t" r="r" b="b"/>
              <a:pathLst>
                <a:path w="4915" h="1419" extrusionOk="0">
                  <a:moveTo>
                    <a:pt x="1071" y="1"/>
                  </a:moveTo>
                  <a:cubicBezTo>
                    <a:pt x="473" y="1"/>
                    <a:pt x="0" y="473"/>
                    <a:pt x="0" y="1072"/>
                  </a:cubicBezTo>
                  <a:lnTo>
                    <a:pt x="0" y="1418"/>
                  </a:lnTo>
                  <a:lnTo>
                    <a:pt x="4915" y="1418"/>
                  </a:lnTo>
                  <a:lnTo>
                    <a:pt x="4915" y="1072"/>
                  </a:lnTo>
                  <a:cubicBezTo>
                    <a:pt x="4915" y="473"/>
                    <a:pt x="4442" y="1"/>
                    <a:pt x="38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87"/>
            <p:cNvSpPr/>
            <p:nvPr/>
          </p:nvSpPr>
          <p:spPr>
            <a:xfrm>
              <a:off x="-44924250" y="3384000"/>
              <a:ext cx="159125" cy="69350"/>
            </a:xfrm>
            <a:custGeom>
              <a:avLst/>
              <a:gdLst/>
              <a:ahLst/>
              <a:cxnLst/>
              <a:rect l="l" t="t" r="r" b="b"/>
              <a:pathLst>
                <a:path w="6365" h="2774" extrusionOk="0">
                  <a:moveTo>
                    <a:pt x="1" y="1"/>
                  </a:moveTo>
                  <a:lnTo>
                    <a:pt x="1" y="316"/>
                  </a:lnTo>
                  <a:lnTo>
                    <a:pt x="32" y="316"/>
                  </a:lnTo>
                  <a:cubicBezTo>
                    <a:pt x="32" y="915"/>
                    <a:pt x="505" y="1387"/>
                    <a:pt x="1103" y="1387"/>
                  </a:cubicBezTo>
                  <a:lnTo>
                    <a:pt x="4254" y="1387"/>
                  </a:lnTo>
                  <a:lnTo>
                    <a:pt x="4254" y="2080"/>
                  </a:lnTo>
                  <a:lnTo>
                    <a:pt x="3183" y="2080"/>
                  </a:lnTo>
                  <a:cubicBezTo>
                    <a:pt x="2994" y="2080"/>
                    <a:pt x="2836" y="2238"/>
                    <a:pt x="2836" y="2427"/>
                  </a:cubicBezTo>
                  <a:cubicBezTo>
                    <a:pt x="2836" y="2647"/>
                    <a:pt x="2994" y="2773"/>
                    <a:pt x="3183" y="2773"/>
                  </a:cubicBezTo>
                  <a:lnTo>
                    <a:pt x="6365" y="2773"/>
                  </a:ln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87"/>
            <p:cNvSpPr/>
            <p:nvPr/>
          </p:nvSpPr>
          <p:spPr>
            <a:xfrm>
              <a:off x="-44924250" y="3206000"/>
              <a:ext cx="264675" cy="159125"/>
            </a:xfrm>
            <a:custGeom>
              <a:avLst/>
              <a:gdLst/>
              <a:ahLst/>
              <a:cxnLst/>
              <a:rect l="l" t="t" r="r" b="b"/>
              <a:pathLst>
                <a:path w="10587" h="6365" extrusionOk="0">
                  <a:moveTo>
                    <a:pt x="1072" y="1"/>
                  </a:moveTo>
                  <a:cubicBezTo>
                    <a:pt x="473" y="1"/>
                    <a:pt x="1" y="473"/>
                    <a:pt x="1" y="1041"/>
                  </a:cubicBezTo>
                  <a:lnTo>
                    <a:pt x="1" y="6365"/>
                  </a:lnTo>
                  <a:lnTo>
                    <a:pt x="6365" y="6365"/>
                  </a:lnTo>
                  <a:lnTo>
                    <a:pt x="6365" y="5357"/>
                  </a:lnTo>
                  <a:cubicBezTo>
                    <a:pt x="6365" y="4349"/>
                    <a:pt x="7152" y="3561"/>
                    <a:pt x="8160" y="3561"/>
                  </a:cubicBezTo>
                  <a:lnTo>
                    <a:pt x="10586" y="3561"/>
                  </a:lnTo>
                  <a:lnTo>
                    <a:pt x="10586" y="1041"/>
                  </a:lnTo>
                  <a:cubicBezTo>
                    <a:pt x="10586" y="473"/>
                    <a:pt x="1011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97" name="Google Shape;8297;p87"/>
          <p:cNvGrpSpPr/>
          <p:nvPr/>
        </p:nvGrpSpPr>
        <p:grpSpPr>
          <a:xfrm>
            <a:off x="1267386" y="1386849"/>
            <a:ext cx="355258" cy="355258"/>
            <a:chOff x="-50134375" y="3183175"/>
            <a:chExt cx="300100" cy="300100"/>
          </a:xfrm>
        </p:grpSpPr>
        <p:sp>
          <p:nvSpPr>
            <p:cNvPr id="8298" name="Google Shape;8298;p87"/>
            <p:cNvSpPr/>
            <p:nvPr/>
          </p:nvSpPr>
          <p:spPr>
            <a:xfrm>
              <a:off x="-50134375" y="3270600"/>
              <a:ext cx="87450" cy="53575"/>
            </a:xfrm>
            <a:custGeom>
              <a:avLst/>
              <a:gdLst/>
              <a:ahLst/>
              <a:cxnLst/>
              <a:rect l="l" t="t" r="r" b="b"/>
              <a:pathLst>
                <a:path w="3498" h="2143" extrusionOk="0">
                  <a:moveTo>
                    <a:pt x="0" y="0"/>
                  </a:moveTo>
                  <a:lnTo>
                    <a:pt x="0" y="2143"/>
                  </a:lnTo>
                  <a:lnTo>
                    <a:pt x="3497" y="2143"/>
                  </a:ln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87"/>
            <p:cNvSpPr/>
            <p:nvPr/>
          </p:nvSpPr>
          <p:spPr>
            <a:xfrm>
              <a:off x="-50134375" y="3340700"/>
              <a:ext cx="87450" cy="54375"/>
            </a:xfrm>
            <a:custGeom>
              <a:avLst/>
              <a:gdLst/>
              <a:ahLst/>
              <a:cxnLst/>
              <a:rect l="l" t="t" r="r" b="b"/>
              <a:pathLst>
                <a:path w="3498" h="2175" extrusionOk="0">
                  <a:moveTo>
                    <a:pt x="0" y="0"/>
                  </a:moveTo>
                  <a:lnTo>
                    <a:pt x="0" y="2174"/>
                  </a:lnTo>
                  <a:cubicBezTo>
                    <a:pt x="441" y="1701"/>
                    <a:pt x="1071" y="1418"/>
                    <a:pt x="1765" y="1418"/>
                  </a:cubicBezTo>
                  <a:cubicBezTo>
                    <a:pt x="2426" y="1418"/>
                    <a:pt x="3056" y="1670"/>
                    <a:pt x="3497" y="2174"/>
                  </a:cubicBezTo>
                  <a:lnTo>
                    <a:pt x="34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87"/>
            <p:cNvSpPr/>
            <p:nvPr/>
          </p:nvSpPr>
          <p:spPr>
            <a:xfrm>
              <a:off x="-50134375" y="3183175"/>
              <a:ext cx="87450" cy="70125"/>
            </a:xfrm>
            <a:custGeom>
              <a:avLst/>
              <a:gdLst/>
              <a:ahLst/>
              <a:cxnLst/>
              <a:rect l="l" t="t" r="r" b="b"/>
              <a:pathLst>
                <a:path w="3498" h="2805" extrusionOk="0">
                  <a:moveTo>
                    <a:pt x="347" y="0"/>
                  </a:moveTo>
                  <a:cubicBezTo>
                    <a:pt x="158" y="0"/>
                    <a:pt x="0" y="158"/>
                    <a:pt x="0" y="347"/>
                  </a:cubicBezTo>
                  <a:lnTo>
                    <a:pt x="0" y="2804"/>
                  </a:lnTo>
                  <a:lnTo>
                    <a:pt x="3497" y="2804"/>
                  </a:lnTo>
                  <a:lnTo>
                    <a:pt x="3497" y="347"/>
                  </a:lnTo>
                  <a:cubicBezTo>
                    <a:pt x="3497" y="158"/>
                    <a:pt x="3340"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87"/>
            <p:cNvSpPr/>
            <p:nvPr/>
          </p:nvSpPr>
          <p:spPr>
            <a:xfrm>
              <a:off x="-50028050" y="3363525"/>
              <a:ext cx="37050" cy="75650"/>
            </a:xfrm>
            <a:custGeom>
              <a:avLst/>
              <a:gdLst/>
              <a:ahLst/>
              <a:cxnLst/>
              <a:rect l="l" t="t" r="r" b="b"/>
              <a:pathLst>
                <a:path w="1482" h="3026" extrusionOk="0">
                  <a:moveTo>
                    <a:pt x="0" y="1"/>
                  </a:moveTo>
                  <a:lnTo>
                    <a:pt x="0" y="3025"/>
                  </a:lnTo>
                  <a:lnTo>
                    <a:pt x="1481" y="1482"/>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87"/>
            <p:cNvSpPr/>
            <p:nvPr/>
          </p:nvSpPr>
          <p:spPr>
            <a:xfrm>
              <a:off x="-50028050" y="3287125"/>
              <a:ext cx="88225" cy="101625"/>
            </a:xfrm>
            <a:custGeom>
              <a:avLst/>
              <a:gdLst/>
              <a:ahLst/>
              <a:cxnLst/>
              <a:rect l="l" t="t" r="r" b="b"/>
              <a:pathLst>
                <a:path w="3529" h="4065" extrusionOk="0">
                  <a:moveTo>
                    <a:pt x="1072" y="1"/>
                  </a:moveTo>
                  <a:lnTo>
                    <a:pt x="0" y="1104"/>
                  </a:lnTo>
                  <a:lnTo>
                    <a:pt x="0" y="2049"/>
                  </a:lnTo>
                  <a:lnTo>
                    <a:pt x="2017" y="4065"/>
                  </a:lnTo>
                  <a:lnTo>
                    <a:pt x="3529" y="2490"/>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87"/>
            <p:cNvSpPr/>
            <p:nvPr/>
          </p:nvSpPr>
          <p:spPr>
            <a:xfrm>
              <a:off x="-49988675" y="3225700"/>
              <a:ext cx="111875" cy="111875"/>
            </a:xfrm>
            <a:custGeom>
              <a:avLst/>
              <a:gdLst/>
              <a:ahLst/>
              <a:cxnLst/>
              <a:rect l="l" t="t" r="r" b="b"/>
              <a:pathLst>
                <a:path w="4475" h="4475" extrusionOk="0">
                  <a:moveTo>
                    <a:pt x="2155" y="0"/>
                  </a:moveTo>
                  <a:cubicBezTo>
                    <a:pt x="2064" y="0"/>
                    <a:pt x="1970" y="32"/>
                    <a:pt x="1891" y="95"/>
                  </a:cubicBezTo>
                  <a:lnTo>
                    <a:pt x="1" y="1985"/>
                  </a:lnTo>
                  <a:lnTo>
                    <a:pt x="2490" y="4474"/>
                  </a:lnTo>
                  <a:lnTo>
                    <a:pt x="4380" y="2584"/>
                  </a:lnTo>
                  <a:cubicBezTo>
                    <a:pt x="4474" y="2458"/>
                    <a:pt x="4474" y="2237"/>
                    <a:pt x="4380" y="2080"/>
                  </a:cubicBezTo>
                  <a:lnTo>
                    <a:pt x="2395" y="95"/>
                  </a:lnTo>
                  <a:cubicBezTo>
                    <a:pt x="2332" y="32"/>
                    <a:pt x="2245" y="0"/>
                    <a:pt x="21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87"/>
            <p:cNvSpPr/>
            <p:nvPr/>
          </p:nvSpPr>
          <p:spPr>
            <a:xfrm>
              <a:off x="-50134375" y="3395050"/>
              <a:ext cx="89025" cy="88225"/>
            </a:xfrm>
            <a:custGeom>
              <a:avLst/>
              <a:gdLst/>
              <a:ahLst/>
              <a:cxnLst/>
              <a:rect l="l" t="t" r="r" b="b"/>
              <a:pathLst>
                <a:path w="3561" h="3529" extrusionOk="0">
                  <a:moveTo>
                    <a:pt x="1765" y="1418"/>
                  </a:moveTo>
                  <a:cubicBezTo>
                    <a:pt x="1985" y="1418"/>
                    <a:pt x="2111" y="1575"/>
                    <a:pt x="2111" y="1764"/>
                  </a:cubicBezTo>
                  <a:cubicBezTo>
                    <a:pt x="2111" y="1953"/>
                    <a:pt x="1985" y="2111"/>
                    <a:pt x="1765" y="2111"/>
                  </a:cubicBezTo>
                  <a:cubicBezTo>
                    <a:pt x="1576" y="2111"/>
                    <a:pt x="1418" y="1953"/>
                    <a:pt x="1418" y="1764"/>
                  </a:cubicBezTo>
                  <a:cubicBezTo>
                    <a:pt x="1418" y="1575"/>
                    <a:pt x="1576" y="1418"/>
                    <a:pt x="1765" y="1418"/>
                  </a:cubicBezTo>
                  <a:close/>
                  <a:moveTo>
                    <a:pt x="1765" y="0"/>
                  </a:moveTo>
                  <a:cubicBezTo>
                    <a:pt x="788" y="0"/>
                    <a:pt x="0" y="788"/>
                    <a:pt x="0" y="1764"/>
                  </a:cubicBezTo>
                  <a:cubicBezTo>
                    <a:pt x="0" y="2741"/>
                    <a:pt x="788" y="3529"/>
                    <a:pt x="1765" y="3529"/>
                  </a:cubicBezTo>
                  <a:cubicBezTo>
                    <a:pt x="2773" y="3529"/>
                    <a:pt x="3560" y="2741"/>
                    <a:pt x="3560" y="1764"/>
                  </a:cubicBezTo>
                  <a:cubicBezTo>
                    <a:pt x="3497" y="788"/>
                    <a:pt x="2710"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87"/>
            <p:cNvSpPr/>
            <p:nvPr/>
          </p:nvSpPr>
          <p:spPr>
            <a:xfrm>
              <a:off x="-50045375" y="3428900"/>
              <a:ext cx="52800" cy="53600"/>
            </a:xfrm>
            <a:custGeom>
              <a:avLst/>
              <a:gdLst/>
              <a:ahLst/>
              <a:cxnLst/>
              <a:rect l="l" t="t" r="r" b="b"/>
              <a:pathLst>
                <a:path w="2112" h="2144" extrusionOk="0">
                  <a:moveTo>
                    <a:pt x="2111" y="1"/>
                  </a:move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87"/>
            <p:cNvSpPr/>
            <p:nvPr/>
          </p:nvSpPr>
          <p:spPr>
            <a:xfrm>
              <a:off x="-49975275" y="3395050"/>
              <a:ext cx="52775" cy="87450"/>
            </a:xfrm>
            <a:custGeom>
              <a:avLst/>
              <a:gdLst/>
              <a:ahLst/>
              <a:cxnLst/>
              <a:rect l="l" t="t" r="r" b="b"/>
              <a:pathLst>
                <a:path w="2111" h="3498" extrusionOk="0">
                  <a:moveTo>
                    <a:pt x="693" y="0"/>
                  </a:moveTo>
                  <a:lnTo>
                    <a:pt x="0" y="662"/>
                  </a:lnTo>
                  <a:lnTo>
                    <a:pt x="0" y="3497"/>
                  </a:lnTo>
                  <a:lnTo>
                    <a:pt x="2111" y="3497"/>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87"/>
            <p:cNvSpPr/>
            <p:nvPr/>
          </p:nvSpPr>
          <p:spPr>
            <a:xfrm>
              <a:off x="-49905175" y="3395050"/>
              <a:ext cx="70900" cy="87450"/>
            </a:xfrm>
            <a:custGeom>
              <a:avLst/>
              <a:gdLst/>
              <a:ahLst/>
              <a:cxnLst/>
              <a:rect l="l" t="t" r="r" b="b"/>
              <a:pathLst>
                <a:path w="2836" h="3498" extrusionOk="0">
                  <a:moveTo>
                    <a:pt x="0" y="0"/>
                  </a:moveTo>
                  <a:lnTo>
                    <a:pt x="0" y="3497"/>
                  </a:lnTo>
                  <a:lnTo>
                    <a:pt x="2489" y="3497"/>
                  </a:lnTo>
                  <a:cubicBezTo>
                    <a:pt x="2678" y="3497"/>
                    <a:pt x="2836" y="3340"/>
                    <a:pt x="2836" y="315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08" name="Google Shape;8308;p87"/>
          <p:cNvGrpSpPr/>
          <p:nvPr/>
        </p:nvGrpSpPr>
        <p:grpSpPr>
          <a:xfrm>
            <a:off x="1267386" y="1822251"/>
            <a:ext cx="355258" cy="355288"/>
            <a:chOff x="-50134375" y="3550975"/>
            <a:chExt cx="300100" cy="300125"/>
          </a:xfrm>
        </p:grpSpPr>
        <p:sp>
          <p:nvSpPr>
            <p:cNvPr id="8309" name="Google Shape;8309;p87"/>
            <p:cNvSpPr/>
            <p:nvPr/>
          </p:nvSpPr>
          <p:spPr>
            <a:xfrm>
              <a:off x="-50134375" y="3550975"/>
              <a:ext cx="300100" cy="300125"/>
            </a:xfrm>
            <a:custGeom>
              <a:avLst/>
              <a:gdLst/>
              <a:ahLst/>
              <a:cxnLst/>
              <a:rect l="l" t="t" r="r" b="b"/>
              <a:pathLst>
                <a:path w="12004" h="12005" extrusionOk="0">
                  <a:moveTo>
                    <a:pt x="9893" y="1419"/>
                  </a:moveTo>
                  <a:lnTo>
                    <a:pt x="9893" y="1797"/>
                  </a:lnTo>
                  <a:cubicBezTo>
                    <a:pt x="9893" y="1986"/>
                    <a:pt x="10050" y="2143"/>
                    <a:pt x="10239" y="2143"/>
                  </a:cubicBezTo>
                  <a:lnTo>
                    <a:pt x="10586" y="2143"/>
                  </a:lnTo>
                  <a:lnTo>
                    <a:pt x="10586" y="9893"/>
                  </a:lnTo>
                  <a:lnTo>
                    <a:pt x="10239" y="9893"/>
                  </a:lnTo>
                  <a:cubicBezTo>
                    <a:pt x="10050" y="9893"/>
                    <a:pt x="9893" y="10051"/>
                    <a:pt x="9893" y="10240"/>
                  </a:cubicBezTo>
                  <a:lnTo>
                    <a:pt x="9893" y="10587"/>
                  </a:lnTo>
                  <a:lnTo>
                    <a:pt x="2143" y="10587"/>
                  </a:lnTo>
                  <a:lnTo>
                    <a:pt x="2143" y="10240"/>
                  </a:lnTo>
                  <a:cubicBezTo>
                    <a:pt x="2143" y="10051"/>
                    <a:pt x="1985" y="9893"/>
                    <a:pt x="1765" y="9893"/>
                  </a:cubicBezTo>
                  <a:lnTo>
                    <a:pt x="1418" y="9893"/>
                  </a:lnTo>
                  <a:lnTo>
                    <a:pt x="1418" y="2143"/>
                  </a:lnTo>
                  <a:lnTo>
                    <a:pt x="1765" y="2143"/>
                  </a:lnTo>
                  <a:cubicBezTo>
                    <a:pt x="1985" y="2143"/>
                    <a:pt x="2143" y="1986"/>
                    <a:pt x="2143" y="1797"/>
                  </a:cubicBezTo>
                  <a:lnTo>
                    <a:pt x="2143" y="1419"/>
                  </a:lnTo>
                  <a:close/>
                  <a:moveTo>
                    <a:pt x="347" y="1"/>
                  </a:moveTo>
                  <a:cubicBezTo>
                    <a:pt x="158" y="1"/>
                    <a:pt x="0" y="159"/>
                    <a:pt x="0" y="348"/>
                  </a:cubicBezTo>
                  <a:lnTo>
                    <a:pt x="0" y="1797"/>
                  </a:lnTo>
                  <a:cubicBezTo>
                    <a:pt x="0" y="1986"/>
                    <a:pt x="158" y="2143"/>
                    <a:pt x="347" y="2143"/>
                  </a:cubicBezTo>
                  <a:lnTo>
                    <a:pt x="693" y="2143"/>
                  </a:lnTo>
                  <a:lnTo>
                    <a:pt x="693" y="9893"/>
                  </a:lnTo>
                  <a:lnTo>
                    <a:pt x="347" y="9893"/>
                  </a:lnTo>
                  <a:cubicBezTo>
                    <a:pt x="158" y="9893"/>
                    <a:pt x="0" y="10051"/>
                    <a:pt x="0" y="10240"/>
                  </a:cubicBezTo>
                  <a:lnTo>
                    <a:pt x="0" y="11658"/>
                  </a:lnTo>
                  <a:cubicBezTo>
                    <a:pt x="0" y="11847"/>
                    <a:pt x="158" y="12004"/>
                    <a:pt x="347" y="12004"/>
                  </a:cubicBezTo>
                  <a:lnTo>
                    <a:pt x="1765" y="12004"/>
                  </a:lnTo>
                  <a:cubicBezTo>
                    <a:pt x="1985" y="12004"/>
                    <a:pt x="2111" y="11847"/>
                    <a:pt x="2111" y="11658"/>
                  </a:cubicBezTo>
                  <a:lnTo>
                    <a:pt x="2111" y="11311"/>
                  </a:lnTo>
                  <a:lnTo>
                    <a:pt x="9893" y="11311"/>
                  </a:lnTo>
                  <a:lnTo>
                    <a:pt x="9893" y="11658"/>
                  </a:lnTo>
                  <a:cubicBezTo>
                    <a:pt x="9893" y="11847"/>
                    <a:pt x="10050" y="12004"/>
                    <a:pt x="10239" y="12004"/>
                  </a:cubicBezTo>
                  <a:lnTo>
                    <a:pt x="11657" y="12004"/>
                  </a:lnTo>
                  <a:cubicBezTo>
                    <a:pt x="11846" y="12004"/>
                    <a:pt x="12004" y="11847"/>
                    <a:pt x="12004" y="11658"/>
                  </a:cubicBezTo>
                  <a:lnTo>
                    <a:pt x="12004" y="10240"/>
                  </a:lnTo>
                  <a:cubicBezTo>
                    <a:pt x="12004" y="10051"/>
                    <a:pt x="11846" y="9893"/>
                    <a:pt x="11657" y="9893"/>
                  </a:cubicBezTo>
                  <a:lnTo>
                    <a:pt x="11311" y="9893"/>
                  </a:lnTo>
                  <a:lnTo>
                    <a:pt x="11311" y="2143"/>
                  </a:lnTo>
                  <a:lnTo>
                    <a:pt x="11657" y="2143"/>
                  </a:lnTo>
                  <a:cubicBezTo>
                    <a:pt x="11846" y="2143"/>
                    <a:pt x="12004" y="1986"/>
                    <a:pt x="12004" y="1797"/>
                  </a:cubicBezTo>
                  <a:lnTo>
                    <a:pt x="12004" y="348"/>
                  </a:lnTo>
                  <a:cubicBezTo>
                    <a:pt x="12004" y="159"/>
                    <a:pt x="11846" y="1"/>
                    <a:pt x="11657" y="1"/>
                  </a:cubicBezTo>
                  <a:lnTo>
                    <a:pt x="10239" y="1"/>
                  </a:lnTo>
                  <a:cubicBezTo>
                    <a:pt x="10050" y="1"/>
                    <a:pt x="9893" y="159"/>
                    <a:pt x="9893" y="348"/>
                  </a:cubicBezTo>
                  <a:lnTo>
                    <a:pt x="9893" y="726"/>
                  </a:lnTo>
                  <a:lnTo>
                    <a:pt x="2111" y="726"/>
                  </a:lnTo>
                  <a:lnTo>
                    <a:pt x="2111" y="348"/>
                  </a:lnTo>
                  <a:cubicBezTo>
                    <a:pt x="2111" y="159"/>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87"/>
            <p:cNvSpPr/>
            <p:nvPr/>
          </p:nvSpPr>
          <p:spPr>
            <a:xfrm>
              <a:off x="-50054825" y="3603750"/>
              <a:ext cx="141800" cy="194575"/>
            </a:xfrm>
            <a:custGeom>
              <a:avLst/>
              <a:gdLst/>
              <a:ahLst/>
              <a:cxnLst/>
              <a:rect l="l" t="t" r="r" b="b"/>
              <a:pathLst>
                <a:path w="5672" h="7783" extrusionOk="0">
                  <a:moveTo>
                    <a:pt x="347" y="1"/>
                  </a:moveTo>
                  <a:cubicBezTo>
                    <a:pt x="158" y="1"/>
                    <a:pt x="0" y="158"/>
                    <a:pt x="0" y="347"/>
                  </a:cubicBezTo>
                  <a:lnTo>
                    <a:pt x="0" y="1765"/>
                  </a:lnTo>
                  <a:cubicBezTo>
                    <a:pt x="0" y="1873"/>
                    <a:pt x="74" y="1922"/>
                    <a:pt x="151" y="1922"/>
                  </a:cubicBezTo>
                  <a:cubicBezTo>
                    <a:pt x="186" y="1922"/>
                    <a:pt x="222" y="1911"/>
                    <a:pt x="252" y="1891"/>
                  </a:cubicBezTo>
                  <a:lnTo>
                    <a:pt x="725" y="1419"/>
                  </a:lnTo>
                  <a:lnTo>
                    <a:pt x="2143" y="1419"/>
                  </a:lnTo>
                  <a:lnTo>
                    <a:pt x="2143" y="7089"/>
                  </a:lnTo>
                  <a:lnTo>
                    <a:pt x="1670" y="7562"/>
                  </a:lnTo>
                  <a:cubicBezTo>
                    <a:pt x="1576" y="7625"/>
                    <a:pt x="1670" y="7782"/>
                    <a:pt x="1765" y="7782"/>
                  </a:cubicBezTo>
                  <a:lnTo>
                    <a:pt x="3907" y="7782"/>
                  </a:lnTo>
                  <a:cubicBezTo>
                    <a:pt x="4064" y="7782"/>
                    <a:pt x="4096" y="7625"/>
                    <a:pt x="4033" y="7562"/>
                  </a:cubicBezTo>
                  <a:lnTo>
                    <a:pt x="3560" y="7089"/>
                  </a:lnTo>
                  <a:lnTo>
                    <a:pt x="3560" y="1419"/>
                  </a:lnTo>
                  <a:lnTo>
                    <a:pt x="4978" y="1419"/>
                  </a:lnTo>
                  <a:lnTo>
                    <a:pt x="5451" y="1891"/>
                  </a:lnTo>
                  <a:cubicBezTo>
                    <a:pt x="5467" y="1908"/>
                    <a:pt x="5491" y="1916"/>
                    <a:pt x="5517" y="1916"/>
                  </a:cubicBezTo>
                  <a:cubicBezTo>
                    <a:pt x="5587" y="1916"/>
                    <a:pt x="5671" y="1857"/>
                    <a:pt x="5671" y="1765"/>
                  </a:cubicBezTo>
                  <a:lnTo>
                    <a:pt x="5671" y="347"/>
                  </a:lnTo>
                  <a:cubicBezTo>
                    <a:pt x="5671" y="158"/>
                    <a:pt x="5514"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1" name="Google Shape;8311;p87"/>
          <p:cNvGrpSpPr/>
          <p:nvPr/>
        </p:nvGrpSpPr>
        <p:grpSpPr>
          <a:xfrm>
            <a:off x="1267386" y="2259783"/>
            <a:ext cx="355258" cy="355051"/>
            <a:chOff x="-50134375" y="3920575"/>
            <a:chExt cx="300100" cy="299925"/>
          </a:xfrm>
        </p:grpSpPr>
        <p:sp>
          <p:nvSpPr>
            <p:cNvPr id="8312" name="Google Shape;8312;p87"/>
            <p:cNvSpPr/>
            <p:nvPr/>
          </p:nvSpPr>
          <p:spPr>
            <a:xfrm>
              <a:off x="-49985525" y="3920575"/>
              <a:ext cx="151250" cy="151850"/>
            </a:xfrm>
            <a:custGeom>
              <a:avLst/>
              <a:gdLst/>
              <a:ahLst/>
              <a:cxnLst/>
              <a:rect l="l" t="t" r="r" b="b"/>
              <a:pathLst>
                <a:path w="6050" h="6074" extrusionOk="0">
                  <a:moveTo>
                    <a:pt x="1986" y="1"/>
                  </a:moveTo>
                  <a:cubicBezTo>
                    <a:pt x="1537" y="1"/>
                    <a:pt x="1088" y="166"/>
                    <a:pt x="757" y="497"/>
                  </a:cubicBezTo>
                  <a:lnTo>
                    <a:pt x="1" y="1284"/>
                  </a:lnTo>
                  <a:lnTo>
                    <a:pt x="4758" y="6073"/>
                  </a:lnTo>
                  <a:lnTo>
                    <a:pt x="5546" y="5317"/>
                  </a:lnTo>
                  <a:cubicBezTo>
                    <a:pt x="5861" y="5002"/>
                    <a:pt x="6050" y="4529"/>
                    <a:pt x="6050" y="4057"/>
                  </a:cubicBezTo>
                  <a:cubicBezTo>
                    <a:pt x="6050" y="3616"/>
                    <a:pt x="5861" y="3143"/>
                    <a:pt x="5546" y="2828"/>
                  </a:cubicBezTo>
                  <a:lnTo>
                    <a:pt x="3214" y="497"/>
                  </a:lnTo>
                  <a:cubicBezTo>
                    <a:pt x="2883" y="166"/>
                    <a:pt x="2434" y="1"/>
                    <a:pt x="19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87"/>
            <p:cNvSpPr/>
            <p:nvPr/>
          </p:nvSpPr>
          <p:spPr>
            <a:xfrm>
              <a:off x="-50134375" y="4069250"/>
              <a:ext cx="151250" cy="151250"/>
            </a:xfrm>
            <a:custGeom>
              <a:avLst/>
              <a:gdLst/>
              <a:ahLst/>
              <a:cxnLst/>
              <a:rect l="l" t="t" r="r" b="b"/>
              <a:pathLst>
                <a:path w="6050" h="6050" extrusionOk="0">
                  <a:moveTo>
                    <a:pt x="1292" y="0"/>
                  </a:moveTo>
                  <a:lnTo>
                    <a:pt x="504" y="756"/>
                  </a:lnTo>
                  <a:cubicBezTo>
                    <a:pt x="189" y="1071"/>
                    <a:pt x="0" y="1544"/>
                    <a:pt x="0" y="2016"/>
                  </a:cubicBezTo>
                  <a:cubicBezTo>
                    <a:pt x="0" y="2489"/>
                    <a:pt x="189" y="2899"/>
                    <a:pt x="504" y="3277"/>
                  </a:cubicBezTo>
                  <a:lnTo>
                    <a:pt x="2804" y="5545"/>
                  </a:lnTo>
                  <a:cubicBezTo>
                    <a:pt x="3119" y="5860"/>
                    <a:pt x="3592" y="6049"/>
                    <a:pt x="4064" y="6049"/>
                  </a:cubicBezTo>
                  <a:cubicBezTo>
                    <a:pt x="4537" y="6049"/>
                    <a:pt x="4947" y="5860"/>
                    <a:pt x="5325" y="5545"/>
                  </a:cubicBezTo>
                  <a:lnTo>
                    <a:pt x="6049" y="4757"/>
                  </a:lnTo>
                  <a:lnTo>
                    <a:pt x="129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87"/>
            <p:cNvSpPr/>
            <p:nvPr/>
          </p:nvSpPr>
          <p:spPr>
            <a:xfrm>
              <a:off x="-50090275" y="3964500"/>
              <a:ext cx="211100" cy="211100"/>
            </a:xfrm>
            <a:custGeom>
              <a:avLst/>
              <a:gdLst/>
              <a:ahLst/>
              <a:cxnLst/>
              <a:rect l="l" t="t" r="r" b="b"/>
              <a:pathLst>
                <a:path w="8444" h="8444" extrusionOk="0">
                  <a:moveTo>
                    <a:pt x="2446" y="4316"/>
                  </a:moveTo>
                  <a:cubicBezTo>
                    <a:pt x="2537" y="4316"/>
                    <a:pt x="2631" y="4348"/>
                    <a:pt x="2710" y="4411"/>
                  </a:cubicBezTo>
                  <a:lnTo>
                    <a:pt x="4033" y="5734"/>
                  </a:lnTo>
                  <a:cubicBezTo>
                    <a:pt x="4191" y="5828"/>
                    <a:pt x="4191" y="6080"/>
                    <a:pt x="4033" y="6238"/>
                  </a:cubicBezTo>
                  <a:cubicBezTo>
                    <a:pt x="3970" y="6301"/>
                    <a:pt x="3884" y="6332"/>
                    <a:pt x="3789" y="6332"/>
                  </a:cubicBezTo>
                  <a:cubicBezTo>
                    <a:pt x="3694" y="6332"/>
                    <a:pt x="3592" y="6301"/>
                    <a:pt x="3498" y="6238"/>
                  </a:cubicBezTo>
                  <a:lnTo>
                    <a:pt x="2206" y="4946"/>
                  </a:lnTo>
                  <a:cubicBezTo>
                    <a:pt x="2080" y="4820"/>
                    <a:pt x="2080" y="4568"/>
                    <a:pt x="2206" y="4411"/>
                  </a:cubicBezTo>
                  <a:cubicBezTo>
                    <a:pt x="2269" y="4348"/>
                    <a:pt x="2356" y="4316"/>
                    <a:pt x="2446" y="4316"/>
                  </a:cubicBezTo>
                  <a:close/>
                  <a:moveTo>
                    <a:pt x="3687" y="0"/>
                  </a:moveTo>
                  <a:lnTo>
                    <a:pt x="1" y="3686"/>
                  </a:lnTo>
                  <a:lnTo>
                    <a:pt x="4789" y="8443"/>
                  </a:lnTo>
                  <a:lnTo>
                    <a:pt x="8444" y="4789"/>
                  </a:lnTo>
                  <a:lnTo>
                    <a:pt x="368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15" name="Google Shape;8315;p87"/>
          <p:cNvGrpSpPr/>
          <p:nvPr/>
        </p:nvGrpSpPr>
        <p:grpSpPr>
          <a:xfrm>
            <a:off x="3478110" y="1407358"/>
            <a:ext cx="357123" cy="355258"/>
            <a:chOff x="-48262200" y="3200500"/>
            <a:chExt cx="301675" cy="300100"/>
          </a:xfrm>
        </p:grpSpPr>
        <p:sp>
          <p:nvSpPr>
            <p:cNvPr id="8316" name="Google Shape;8316;p87"/>
            <p:cNvSpPr/>
            <p:nvPr/>
          </p:nvSpPr>
          <p:spPr>
            <a:xfrm>
              <a:off x="-48191325" y="3288700"/>
              <a:ext cx="51225" cy="51225"/>
            </a:xfrm>
            <a:custGeom>
              <a:avLst/>
              <a:gdLst/>
              <a:ahLst/>
              <a:cxnLst/>
              <a:rect l="l" t="t" r="r" b="b"/>
              <a:pathLst>
                <a:path w="2049" h="2049" extrusionOk="0">
                  <a:moveTo>
                    <a:pt x="1072" y="1"/>
                  </a:moveTo>
                  <a:cubicBezTo>
                    <a:pt x="474" y="1"/>
                    <a:pt x="1" y="473"/>
                    <a:pt x="1" y="1041"/>
                  </a:cubicBezTo>
                  <a:cubicBezTo>
                    <a:pt x="1" y="1513"/>
                    <a:pt x="285" y="1891"/>
                    <a:pt x="726" y="2049"/>
                  </a:cubicBezTo>
                  <a:lnTo>
                    <a:pt x="726" y="1041"/>
                  </a:lnTo>
                  <a:cubicBezTo>
                    <a:pt x="726" y="852"/>
                    <a:pt x="883" y="694"/>
                    <a:pt x="1072" y="694"/>
                  </a:cubicBezTo>
                  <a:lnTo>
                    <a:pt x="2049" y="694"/>
                  </a:lnTo>
                  <a:cubicBezTo>
                    <a:pt x="1891" y="253"/>
                    <a:pt x="1513"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87"/>
            <p:cNvSpPr/>
            <p:nvPr/>
          </p:nvSpPr>
          <p:spPr>
            <a:xfrm>
              <a:off x="-48155875" y="3324150"/>
              <a:ext cx="15775" cy="15775"/>
            </a:xfrm>
            <a:custGeom>
              <a:avLst/>
              <a:gdLst/>
              <a:ahLst/>
              <a:cxnLst/>
              <a:rect l="l" t="t" r="r" b="b"/>
              <a:pathLst>
                <a:path w="631" h="631" extrusionOk="0">
                  <a:moveTo>
                    <a:pt x="1" y="1"/>
                  </a:moveTo>
                  <a:lnTo>
                    <a:pt x="1" y="631"/>
                  </a:lnTo>
                  <a:cubicBezTo>
                    <a:pt x="284" y="505"/>
                    <a:pt x="536" y="253"/>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87"/>
            <p:cNvSpPr/>
            <p:nvPr/>
          </p:nvSpPr>
          <p:spPr>
            <a:xfrm>
              <a:off x="-48085775" y="3206000"/>
              <a:ext cx="47275" cy="47300"/>
            </a:xfrm>
            <a:custGeom>
              <a:avLst/>
              <a:gdLst/>
              <a:ahLst/>
              <a:cxnLst/>
              <a:rect l="l" t="t" r="r" b="b"/>
              <a:pathLst>
                <a:path w="1891" h="1892" extrusionOk="0">
                  <a:moveTo>
                    <a:pt x="1" y="1"/>
                  </a:moveTo>
                  <a:lnTo>
                    <a:pt x="1" y="1891"/>
                  </a:lnTo>
                  <a:lnTo>
                    <a:pt x="1891" y="1891"/>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87"/>
            <p:cNvSpPr/>
            <p:nvPr/>
          </p:nvSpPr>
          <p:spPr>
            <a:xfrm>
              <a:off x="-48262200" y="3200500"/>
              <a:ext cx="228425" cy="300100"/>
            </a:xfrm>
            <a:custGeom>
              <a:avLst/>
              <a:gdLst/>
              <a:ahLst/>
              <a:cxnLst/>
              <a:rect l="l" t="t" r="r" b="b"/>
              <a:pathLst>
                <a:path w="9137" h="12004" extrusionOk="0">
                  <a:moveTo>
                    <a:pt x="3907" y="2773"/>
                  </a:moveTo>
                  <a:cubicBezTo>
                    <a:pt x="4789" y="2773"/>
                    <a:pt x="5482" y="3371"/>
                    <a:pt x="5640" y="4190"/>
                  </a:cubicBezTo>
                  <a:lnTo>
                    <a:pt x="6743" y="4190"/>
                  </a:lnTo>
                  <a:cubicBezTo>
                    <a:pt x="6900" y="4222"/>
                    <a:pt x="7058" y="4380"/>
                    <a:pt x="7058" y="4569"/>
                  </a:cubicBezTo>
                  <a:lnTo>
                    <a:pt x="7058" y="7372"/>
                  </a:lnTo>
                  <a:cubicBezTo>
                    <a:pt x="7058" y="7562"/>
                    <a:pt x="6900" y="7719"/>
                    <a:pt x="6711" y="7719"/>
                  </a:cubicBezTo>
                  <a:lnTo>
                    <a:pt x="3907" y="7719"/>
                  </a:lnTo>
                  <a:cubicBezTo>
                    <a:pt x="3718" y="7719"/>
                    <a:pt x="3561" y="7562"/>
                    <a:pt x="3561" y="7372"/>
                  </a:cubicBezTo>
                  <a:lnTo>
                    <a:pt x="3561" y="6270"/>
                  </a:lnTo>
                  <a:cubicBezTo>
                    <a:pt x="2773" y="6112"/>
                    <a:pt x="2143" y="5419"/>
                    <a:pt x="2143" y="4537"/>
                  </a:cubicBezTo>
                  <a:cubicBezTo>
                    <a:pt x="2143" y="3560"/>
                    <a:pt x="2931" y="2773"/>
                    <a:pt x="3907" y="2773"/>
                  </a:cubicBezTo>
                  <a:close/>
                  <a:moveTo>
                    <a:pt x="5293" y="8475"/>
                  </a:moveTo>
                  <a:cubicBezTo>
                    <a:pt x="5482" y="8475"/>
                    <a:pt x="5640" y="8633"/>
                    <a:pt x="5640" y="8822"/>
                  </a:cubicBezTo>
                  <a:cubicBezTo>
                    <a:pt x="5640" y="9042"/>
                    <a:pt x="5482" y="9200"/>
                    <a:pt x="5293" y="9200"/>
                  </a:cubicBezTo>
                  <a:lnTo>
                    <a:pt x="2489" y="9200"/>
                  </a:lnTo>
                  <a:cubicBezTo>
                    <a:pt x="2300" y="9200"/>
                    <a:pt x="2143" y="9042"/>
                    <a:pt x="2143" y="8822"/>
                  </a:cubicBezTo>
                  <a:cubicBezTo>
                    <a:pt x="2143" y="8633"/>
                    <a:pt x="2300" y="8475"/>
                    <a:pt x="2489" y="8475"/>
                  </a:cubicBezTo>
                  <a:close/>
                  <a:moveTo>
                    <a:pt x="6711" y="8475"/>
                  </a:moveTo>
                  <a:cubicBezTo>
                    <a:pt x="6900" y="8475"/>
                    <a:pt x="7058" y="8633"/>
                    <a:pt x="7058" y="8822"/>
                  </a:cubicBezTo>
                  <a:cubicBezTo>
                    <a:pt x="7058" y="9042"/>
                    <a:pt x="6900" y="9200"/>
                    <a:pt x="6711" y="9200"/>
                  </a:cubicBezTo>
                  <a:cubicBezTo>
                    <a:pt x="6522" y="9200"/>
                    <a:pt x="6365" y="9042"/>
                    <a:pt x="6365" y="8822"/>
                  </a:cubicBezTo>
                  <a:cubicBezTo>
                    <a:pt x="6365" y="8633"/>
                    <a:pt x="6522" y="8475"/>
                    <a:pt x="6711" y="8475"/>
                  </a:cubicBezTo>
                  <a:close/>
                  <a:moveTo>
                    <a:pt x="6711" y="9893"/>
                  </a:moveTo>
                  <a:cubicBezTo>
                    <a:pt x="6900" y="9893"/>
                    <a:pt x="7058" y="10050"/>
                    <a:pt x="7058" y="10239"/>
                  </a:cubicBezTo>
                  <a:cubicBezTo>
                    <a:pt x="7058" y="10428"/>
                    <a:pt x="6900" y="10617"/>
                    <a:pt x="6711" y="10617"/>
                  </a:cubicBezTo>
                  <a:lnTo>
                    <a:pt x="2489" y="10617"/>
                  </a:lnTo>
                  <a:cubicBezTo>
                    <a:pt x="2300" y="10617"/>
                    <a:pt x="2143" y="10460"/>
                    <a:pt x="2143" y="10239"/>
                  </a:cubicBezTo>
                  <a:cubicBezTo>
                    <a:pt x="2143" y="10050"/>
                    <a:pt x="2300" y="9893"/>
                    <a:pt x="2489" y="9893"/>
                  </a:cubicBezTo>
                  <a:close/>
                  <a:moveTo>
                    <a:pt x="379" y="0"/>
                  </a:moveTo>
                  <a:cubicBezTo>
                    <a:pt x="158" y="0"/>
                    <a:pt x="1" y="158"/>
                    <a:pt x="1" y="378"/>
                  </a:cubicBezTo>
                  <a:lnTo>
                    <a:pt x="1" y="11657"/>
                  </a:lnTo>
                  <a:cubicBezTo>
                    <a:pt x="1" y="11878"/>
                    <a:pt x="158" y="12004"/>
                    <a:pt x="379" y="12004"/>
                  </a:cubicBezTo>
                  <a:lnTo>
                    <a:pt x="8790" y="12004"/>
                  </a:lnTo>
                  <a:cubicBezTo>
                    <a:pt x="8979" y="12004"/>
                    <a:pt x="9137" y="11878"/>
                    <a:pt x="9137" y="11657"/>
                  </a:cubicBezTo>
                  <a:lnTo>
                    <a:pt x="9137" y="2804"/>
                  </a:lnTo>
                  <a:lnTo>
                    <a:pt x="6711" y="2804"/>
                  </a:lnTo>
                  <a:cubicBezTo>
                    <a:pt x="6522" y="2804"/>
                    <a:pt x="6365" y="2647"/>
                    <a:pt x="6365" y="2458"/>
                  </a:cubicBezTo>
                  <a:lnTo>
                    <a:pt x="63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87"/>
            <p:cNvSpPr/>
            <p:nvPr/>
          </p:nvSpPr>
          <p:spPr>
            <a:xfrm>
              <a:off x="-48155075" y="3322575"/>
              <a:ext cx="52775" cy="53575"/>
            </a:xfrm>
            <a:custGeom>
              <a:avLst/>
              <a:gdLst/>
              <a:ahLst/>
              <a:cxnLst/>
              <a:rect l="l" t="t" r="r" b="b"/>
              <a:pathLst>
                <a:path w="2111" h="2143" extrusionOk="0">
                  <a:moveTo>
                    <a:pt x="1355" y="1"/>
                  </a:moveTo>
                  <a:cubicBezTo>
                    <a:pt x="1197" y="725"/>
                    <a:pt x="662" y="1261"/>
                    <a:pt x="0" y="1387"/>
                  </a:cubicBezTo>
                  <a:lnTo>
                    <a:pt x="0"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87"/>
            <p:cNvSpPr/>
            <p:nvPr/>
          </p:nvSpPr>
          <p:spPr>
            <a:xfrm>
              <a:off x="-48014100" y="3417100"/>
              <a:ext cx="53575" cy="18125"/>
            </a:xfrm>
            <a:custGeom>
              <a:avLst/>
              <a:gdLst/>
              <a:ahLst/>
              <a:cxnLst/>
              <a:rect l="l" t="t" r="r" b="b"/>
              <a:pathLst>
                <a:path w="2143" h="725" extrusionOk="0">
                  <a:moveTo>
                    <a:pt x="1" y="0"/>
                  </a:moveTo>
                  <a:lnTo>
                    <a:pt x="1" y="725"/>
                  </a:lnTo>
                  <a:lnTo>
                    <a:pt x="2143" y="725"/>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87"/>
            <p:cNvSpPr/>
            <p:nvPr/>
          </p:nvSpPr>
          <p:spPr>
            <a:xfrm>
              <a:off x="-48014100" y="3289500"/>
              <a:ext cx="53575" cy="110300"/>
            </a:xfrm>
            <a:custGeom>
              <a:avLst/>
              <a:gdLst/>
              <a:ahLst/>
              <a:cxnLst/>
              <a:rect l="l" t="t" r="r" b="b"/>
              <a:pathLst>
                <a:path w="2143" h="4412" extrusionOk="0">
                  <a:moveTo>
                    <a:pt x="1" y="0"/>
                  </a:moveTo>
                  <a:lnTo>
                    <a:pt x="1" y="4411"/>
                  </a:lnTo>
                  <a:lnTo>
                    <a:pt x="2143" y="4411"/>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87"/>
            <p:cNvSpPr/>
            <p:nvPr/>
          </p:nvSpPr>
          <p:spPr>
            <a:xfrm>
              <a:off x="-48014100" y="3451750"/>
              <a:ext cx="53575" cy="48075"/>
            </a:xfrm>
            <a:custGeom>
              <a:avLst/>
              <a:gdLst/>
              <a:ahLst/>
              <a:cxnLst/>
              <a:rect l="l" t="t" r="r" b="b"/>
              <a:pathLst>
                <a:path w="2143" h="1923" extrusionOk="0">
                  <a:moveTo>
                    <a:pt x="1" y="0"/>
                  </a:moveTo>
                  <a:lnTo>
                    <a:pt x="1" y="883"/>
                  </a:lnTo>
                  <a:cubicBezTo>
                    <a:pt x="1" y="1450"/>
                    <a:pt x="473" y="1922"/>
                    <a:pt x="1072" y="1922"/>
                  </a:cubicBezTo>
                  <a:cubicBezTo>
                    <a:pt x="1670" y="1922"/>
                    <a:pt x="2143" y="1450"/>
                    <a:pt x="2143" y="883"/>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87"/>
            <p:cNvSpPr/>
            <p:nvPr/>
          </p:nvSpPr>
          <p:spPr>
            <a:xfrm>
              <a:off x="-48011725" y="3220375"/>
              <a:ext cx="48050" cy="51025"/>
            </a:xfrm>
            <a:custGeom>
              <a:avLst/>
              <a:gdLst/>
              <a:ahLst/>
              <a:cxnLst/>
              <a:rect l="l" t="t" r="r" b="b"/>
              <a:pathLst>
                <a:path w="1922" h="2041" extrusionOk="0">
                  <a:moveTo>
                    <a:pt x="985" y="1"/>
                  </a:moveTo>
                  <a:cubicBezTo>
                    <a:pt x="843" y="1"/>
                    <a:pt x="693" y="72"/>
                    <a:pt x="630" y="213"/>
                  </a:cubicBezTo>
                  <a:lnTo>
                    <a:pt x="0" y="2041"/>
                  </a:lnTo>
                  <a:lnTo>
                    <a:pt x="1922" y="2041"/>
                  </a:lnTo>
                  <a:lnTo>
                    <a:pt x="1292" y="213"/>
                  </a:lnTo>
                  <a:cubicBezTo>
                    <a:pt x="1260" y="72"/>
                    <a:pt x="1126" y="1"/>
                    <a:pt x="9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5" name="Google Shape;8325;p87"/>
          <p:cNvGrpSpPr/>
          <p:nvPr/>
        </p:nvGrpSpPr>
        <p:grpSpPr>
          <a:xfrm>
            <a:off x="3507483" y="1844447"/>
            <a:ext cx="298377" cy="354519"/>
            <a:chOff x="-48233050" y="3569725"/>
            <a:chExt cx="252050" cy="299475"/>
          </a:xfrm>
        </p:grpSpPr>
        <p:sp>
          <p:nvSpPr>
            <p:cNvPr id="8326" name="Google Shape;8326;p87"/>
            <p:cNvSpPr/>
            <p:nvPr/>
          </p:nvSpPr>
          <p:spPr>
            <a:xfrm>
              <a:off x="-48233050" y="3569725"/>
              <a:ext cx="252050" cy="299475"/>
            </a:xfrm>
            <a:custGeom>
              <a:avLst/>
              <a:gdLst/>
              <a:ahLst/>
              <a:cxnLst/>
              <a:rect l="l" t="t" r="r" b="b"/>
              <a:pathLst>
                <a:path w="10082" h="11979" extrusionOk="0">
                  <a:moveTo>
                    <a:pt x="5230" y="1393"/>
                  </a:moveTo>
                  <a:cubicBezTo>
                    <a:pt x="5419" y="1393"/>
                    <a:pt x="5577" y="1551"/>
                    <a:pt x="5577" y="1740"/>
                  </a:cubicBezTo>
                  <a:lnTo>
                    <a:pt x="5577" y="1960"/>
                  </a:lnTo>
                  <a:cubicBezTo>
                    <a:pt x="5703" y="2023"/>
                    <a:pt x="5829" y="2086"/>
                    <a:pt x="5923" y="2181"/>
                  </a:cubicBezTo>
                  <a:lnTo>
                    <a:pt x="6144" y="2055"/>
                  </a:lnTo>
                  <a:cubicBezTo>
                    <a:pt x="6194" y="2025"/>
                    <a:pt x="6251" y="2011"/>
                    <a:pt x="6308" y="2011"/>
                  </a:cubicBezTo>
                  <a:cubicBezTo>
                    <a:pt x="6430" y="2011"/>
                    <a:pt x="6552" y="2074"/>
                    <a:pt x="6616" y="2181"/>
                  </a:cubicBezTo>
                  <a:lnTo>
                    <a:pt x="7309" y="3410"/>
                  </a:lnTo>
                  <a:cubicBezTo>
                    <a:pt x="7467" y="3725"/>
                    <a:pt x="7246" y="3819"/>
                    <a:pt x="6963" y="3977"/>
                  </a:cubicBezTo>
                  <a:lnTo>
                    <a:pt x="6963" y="4386"/>
                  </a:lnTo>
                  <a:cubicBezTo>
                    <a:pt x="7246" y="4544"/>
                    <a:pt x="7467" y="4670"/>
                    <a:pt x="7309" y="4985"/>
                  </a:cubicBezTo>
                  <a:lnTo>
                    <a:pt x="6616" y="6182"/>
                  </a:lnTo>
                  <a:cubicBezTo>
                    <a:pt x="6531" y="6289"/>
                    <a:pt x="6417" y="6366"/>
                    <a:pt x="6303" y="6366"/>
                  </a:cubicBezTo>
                  <a:cubicBezTo>
                    <a:pt x="6249" y="6366"/>
                    <a:pt x="6195" y="6349"/>
                    <a:pt x="6144" y="6308"/>
                  </a:cubicBezTo>
                  <a:lnTo>
                    <a:pt x="5923" y="6182"/>
                  </a:lnTo>
                  <a:cubicBezTo>
                    <a:pt x="5829" y="6277"/>
                    <a:pt x="5703" y="6340"/>
                    <a:pt x="5577" y="6403"/>
                  </a:cubicBezTo>
                  <a:lnTo>
                    <a:pt x="5577" y="6623"/>
                  </a:lnTo>
                  <a:cubicBezTo>
                    <a:pt x="5577" y="6812"/>
                    <a:pt x="5419" y="6970"/>
                    <a:pt x="5230" y="6970"/>
                  </a:cubicBezTo>
                  <a:lnTo>
                    <a:pt x="3812" y="6970"/>
                  </a:lnTo>
                  <a:cubicBezTo>
                    <a:pt x="3623" y="6970"/>
                    <a:pt x="3466" y="6812"/>
                    <a:pt x="3466" y="6623"/>
                  </a:cubicBezTo>
                  <a:lnTo>
                    <a:pt x="3466" y="6403"/>
                  </a:lnTo>
                  <a:cubicBezTo>
                    <a:pt x="3340" y="6340"/>
                    <a:pt x="3214" y="6277"/>
                    <a:pt x="3119" y="6182"/>
                  </a:cubicBezTo>
                  <a:lnTo>
                    <a:pt x="2899" y="6308"/>
                  </a:lnTo>
                  <a:cubicBezTo>
                    <a:pt x="2848" y="6338"/>
                    <a:pt x="2791" y="6352"/>
                    <a:pt x="2734" y="6352"/>
                  </a:cubicBezTo>
                  <a:cubicBezTo>
                    <a:pt x="2613" y="6352"/>
                    <a:pt x="2490" y="6289"/>
                    <a:pt x="2426" y="6182"/>
                  </a:cubicBezTo>
                  <a:lnTo>
                    <a:pt x="1733" y="4985"/>
                  </a:lnTo>
                  <a:cubicBezTo>
                    <a:pt x="1638" y="4827"/>
                    <a:pt x="1670" y="4575"/>
                    <a:pt x="1859" y="4512"/>
                  </a:cubicBezTo>
                  <a:lnTo>
                    <a:pt x="2048" y="4386"/>
                  </a:lnTo>
                  <a:lnTo>
                    <a:pt x="2048" y="3977"/>
                  </a:lnTo>
                  <a:lnTo>
                    <a:pt x="1859" y="3882"/>
                  </a:lnTo>
                  <a:cubicBezTo>
                    <a:pt x="1702" y="3788"/>
                    <a:pt x="1607" y="3536"/>
                    <a:pt x="1733" y="3410"/>
                  </a:cubicBezTo>
                  <a:lnTo>
                    <a:pt x="2426" y="2181"/>
                  </a:lnTo>
                  <a:cubicBezTo>
                    <a:pt x="2490" y="2074"/>
                    <a:pt x="2612" y="1997"/>
                    <a:pt x="2733" y="1997"/>
                  </a:cubicBezTo>
                  <a:cubicBezTo>
                    <a:pt x="2790" y="1997"/>
                    <a:pt x="2848" y="2014"/>
                    <a:pt x="2899" y="2055"/>
                  </a:cubicBezTo>
                  <a:lnTo>
                    <a:pt x="3119" y="2181"/>
                  </a:lnTo>
                  <a:cubicBezTo>
                    <a:pt x="3214" y="2086"/>
                    <a:pt x="3340" y="2023"/>
                    <a:pt x="3466" y="1960"/>
                  </a:cubicBezTo>
                  <a:lnTo>
                    <a:pt x="3466" y="1740"/>
                  </a:lnTo>
                  <a:cubicBezTo>
                    <a:pt x="3466" y="1551"/>
                    <a:pt x="3623" y="1393"/>
                    <a:pt x="3812" y="1393"/>
                  </a:cubicBezTo>
                  <a:close/>
                  <a:moveTo>
                    <a:pt x="4547" y="0"/>
                  </a:moveTo>
                  <a:cubicBezTo>
                    <a:pt x="3499" y="0"/>
                    <a:pt x="2484" y="337"/>
                    <a:pt x="1670" y="984"/>
                  </a:cubicBezTo>
                  <a:cubicBezTo>
                    <a:pt x="630" y="1866"/>
                    <a:pt x="0" y="3158"/>
                    <a:pt x="0" y="4544"/>
                  </a:cubicBezTo>
                  <a:cubicBezTo>
                    <a:pt x="0" y="5804"/>
                    <a:pt x="504" y="6970"/>
                    <a:pt x="1418" y="7852"/>
                  </a:cubicBezTo>
                  <a:lnTo>
                    <a:pt x="1418" y="11632"/>
                  </a:lnTo>
                  <a:cubicBezTo>
                    <a:pt x="1418" y="11821"/>
                    <a:pt x="1575" y="11979"/>
                    <a:pt x="1765" y="11979"/>
                  </a:cubicBezTo>
                  <a:lnTo>
                    <a:pt x="5986" y="11979"/>
                  </a:lnTo>
                  <a:cubicBezTo>
                    <a:pt x="6175" y="11979"/>
                    <a:pt x="6333" y="11821"/>
                    <a:pt x="6333" y="11632"/>
                  </a:cubicBezTo>
                  <a:lnTo>
                    <a:pt x="6333" y="10530"/>
                  </a:lnTo>
                  <a:lnTo>
                    <a:pt x="8097" y="10530"/>
                  </a:lnTo>
                  <a:cubicBezTo>
                    <a:pt x="8286" y="10530"/>
                    <a:pt x="8444" y="10372"/>
                    <a:pt x="8444" y="10183"/>
                  </a:cubicBezTo>
                  <a:lnTo>
                    <a:pt x="8444" y="8387"/>
                  </a:lnTo>
                  <a:lnTo>
                    <a:pt x="9042" y="8387"/>
                  </a:lnTo>
                  <a:cubicBezTo>
                    <a:pt x="9389" y="8387"/>
                    <a:pt x="9767" y="8198"/>
                    <a:pt x="9956" y="7883"/>
                  </a:cubicBezTo>
                  <a:cubicBezTo>
                    <a:pt x="10082" y="7568"/>
                    <a:pt x="10082" y="7190"/>
                    <a:pt x="9924" y="6875"/>
                  </a:cubicBezTo>
                  <a:lnTo>
                    <a:pt x="9042" y="5237"/>
                  </a:lnTo>
                  <a:cubicBezTo>
                    <a:pt x="9137" y="4701"/>
                    <a:pt x="9137" y="4134"/>
                    <a:pt x="9011" y="3599"/>
                  </a:cubicBezTo>
                  <a:cubicBezTo>
                    <a:pt x="8664" y="1866"/>
                    <a:pt x="7246" y="480"/>
                    <a:pt x="5545" y="102"/>
                  </a:cubicBezTo>
                  <a:cubicBezTo>
                    <a:pt x="5213" y="34"/>
                    <a:pt x="4878" y="0"/>
                    <a:pt x="4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87"/>
            <p:cNvSpPr/>
            <p:nvPr/>
          </p:nvSpPr>
          <p:spPr>
            <a:xfrm>
              <a:off x="-48170050" y="3622650"/>
              <a:ext cx="100050" cy="103225"/>
            </a:xfrm>
            <a:custGeom>
              <a:avLst/>
              <a:gdLst/>
              <a:ahLst/>
              <a:cxnLst/>
              <a:rect l="l" t="t" r="r" b="b"/>
              <a:pathLst>
                <a:path w="4002" h="4129" extrusionOk="0">
                  <a:moveTo>
                    <a:pt x="1985" y="1009"/>
                  </a:moveTo>
                  <a:cubicBezTo>
                    <a:pt x="2584" y="1009"/>
                    <a:pt x="3057" y="1482"/>
                    <a:pt x="3057" y="2080"/>
                  </a:cubicBezTo>
                  <a:cubicBezTo>
                    <a:pt x="3057" y="2647"/>
                    <a:pt x="2584" y="3120"/>
                    <a:pt x="1985" y="3120"/>
                  </a:cubicBezTo>
                  <a:cubicBezTo>
                    <a:pt x="1418" y="3120"/>
                    <a:pt x="946" y="2647"/>
                    <a:pt x="946" y="2080"/>
                  </a:cubicBezTo>
                  <a:cubicBezTo>
                    <a:pt x="946" y="1482"/>
                    <a:pt x="1418" y="1009"/>
                    <a:pt x="1985" y="1009"/>
                  </a:cubicBezTo>
                  <a:close/>
                  <a:moveTo>
                    <a:pt x="1639" y="1"/>
                  </a:moveTo>
                  <a:lnTo>
                    <a:pt x="1639" y="127"/>
                  </a:lnTo>
                  <a:cubicBezTo>
                    <a:pt x="1639" y="284"/>
                    <a:pt x="1576" y="410"/>
                    <a:pt x="1418" y="442"/>
                  </a:cubicBezTo>
                  <a:cubicBezTo>
                    <a:pt x="1198" y="537"/>
                    <a:pt x="1009" y="631"/>
                    <a:pt x="851" y="757"/>
                  </a:cubicBezTo>
                  <a:cubicBezTo>
                    <a:pt x="770" y="818"/>
                    <a:pt x="689" y="853"/>
                    <a:pt x="607" y="853"/>
                  </a:cubicBezTo>
                  <a:cubicBezTo>
                    <a:pt x="562" y="853"/>
                    <a:pt x="518" y="842"/>
                    <a:pt x="473" y="820"/>
                  </a:cubicBezTo>
                  <a:lnTo>
                    <a:pt x="347" y="726"/>
                  </a:lnTo>
                  <a:lnTo>
                    <a:pt x="1" y="1324"/>
                  </a:lnTo>
                  <a:lnTo>
                    <a:pt x="127" y="1387"/>
                  </a:lnTo>
                  <a:cubicBezTo>
                    <a:pt x="221" y="1482"/>
                    <a:pt x="316" y="1639"/>
                    <a:pt x="253" y="1765"/>
                  </a:cubicBezTo>
                  <a:cubicBezTo>
                    <a:pt x="221" y="1986"/>
                    <a:pt x="221" y="2143"/>
                    <a:pt x="253" y="2395"/>
                  </a:cubicBezTo>
                  <a:cubicBezTo>
                    <a:pt x="316" y="2553"/>
                    <a:pt x="221" y="2647"/>
                    <a:pt x="127" y="2742"/>
                  </a:cubicBezTo>
                  <a:lnTo>
                    <a:pt x="1" y="2805"/>
                  </a:lnTo>
                  <a:lnTo>
                    <a:pt x="347" y="3403"/>
                  </a:lnTo>
                  <a:lnTo>
                    <a:pt x="473" y="3340"/>
                  </a:lnTo>
                  <a:cubicBezTo>
                    <a:pt x="532" y="3297"/>
                    <a:pt x="590" y="3273"/>
                    <a:pt x="649" y="3273"/>
                  </a:cubicBezTo>
                  <a:cubicBezTo>
                    <a:pt x="716" y="3273"/>
                    <a:pt x="784" y="3304"/>
                    <a:pt x="851" y="3372"/>
                  </a:cubicBezTo>
                  <a:cubicBezTo>
                    <a:pt x="1009" y="3529"/>
                    <a:pt x="1198" y="3592"/>
                    <a:pt x="1418" y="3687"/>
                  </a:cubicBezTo>
                  <a:cubicBezTo>
                    <a:pt x="1576" y="3718"/>
                    <a:pt x="1639" y="3876"/>
                    <a:pt x="1639" y="4002"/>
                  </a:cubicBezTo>
                  <a:lnTo>
                    <a:pt x="1639" y="4128"/>
                  </a:lnTo>
                  <a:lnTo>
                    <a:pt x="2364" y="4128"/>
                  </a:lnTo>
                  <a:lnTo>
                    <a:pt x="2364" y="4002"/>
                  </a:lnTo>
                  <a:cubicBezTo>
                    <a:pt x="2364" y="3845"/>
                    <a:pt x="2427" y="3718"/>
                    <a:pt x="2584" y="3687"/>
                  </a:cubicBezTo>
                  <a:cubicBezTo>
                    <a:pt x="2805" y="3592"/>
                    <a:pt x="2994" y="3498"/>
                    <a:pt x="3151" y="3372"/>
                  </a:cubicBezTo>
                  <a:cubicBezTo>
                    <a:pt x="3224" y="3317"/>
                    <a:pt x="3298" y="3283"/>
                    <a:pt x="3371" y="3283"/>
                  </a:cubicBezTo>
                  <a:cubicBezTo>
                    <a:pt x="3424" y="3283"/>
                    <a:pt x="3476" y="3301"/>
                    <a:pt x="3529" y="3340"/>
                  </a:cubicBezTo>
                  <a:lnTo>
                    <a:pt x="3655" y="3403"/>
                  </a:lnTo>
                  <a:lnTo>
                    <a:pt x="4002" y="2805"/>
                  </a:lnTo>
                  <a:lnTo>
                    <a:pt x="3876" y="2742"/>
                  </a:lnTo>
                  <a:cubicBezTo>
                    <a:pt x="3781" y="2647"/>
                    <a:pt x="3687" y="2490"/>
                    <a:pt x="3750" y="2395"/>
                  </a:cubicBezTo>
                  <a:cubicBezTo>
                    <a:pt x="3781" y="2143"/>
                    <a:pt x="3781" y="1986"/>
                    <a:pt x="3750" y="1765"/>
                  </a:cubicBezTo>
                  <a:cubicBezTo>
                    <a:pt x="3687" y="1608"/>
                    <a:pt x="3781" y="1482"/>
                    <a:pt x="3876" y="1387"/>
                  </a:cubicBezTo>
                  <a:lnTo>
                    <a:pt x="4002" y="1324"/>
                  </a:lnTo>
                  <a:lnTo>
                    <a:pt x="3655" y="726"/>
                  </a:lnTo>
                  <a:lnTo>
                    <a:pt x="3529" y="820"/>
                  </a:lnTo>
                  <a:cubicBezTo>
                    <a:pt x="3477" y="846"/>
                    <a:pt x="3425" y="861"/>
                    <a:pt x="3373" y="861"/>
                  </a:cubicBezTo>
                  <a:cubicBezTo>
                    <a:pt x="3299" y="861"/>
                    <a:pt x="3225" y="831"/>
                    <a:pt x="3151" y="757"/>
                  </a:cubicBezTo>
                  <a:cubicBezTo>
                    <a:pt x="2994" y="600"/>
                    <a:pt x="2805" y="537"/>
                    <a:pt x="2584" y="442"/>
                  </a:cubicBezTo>
                  <a:cubicBezTo>
                    <a:pt x="2427" y="410"/>
                    <a:pt x="2364" y="253"/>
                    <a:pt x="2364" y="127"/>
                  </a:cubicBezTo>
                  <a:lnTo>
                    <a:pt x="23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87"/>
            <p:cNvSpPr/>
            <p:nvPr/>
          </p:nvSpPr>
          <p:spPr>
            <a:xfrm>
              <a:off x="-48129100" y="3665200"/>
              <a:ext cx="18150" cy="18125"/>
            </a:xfrm>
            <a:custGeom>
              <a:avLst/>
              <a:gdLst/>
              <a:ahLst/>
              <a:cxnLst/>
              <a:rect l="l" t="t" r="r" b="b"/>
              <a:pathLst>
                <a:path w="726" h="725" extrusionOk="0">
                  <a:moveTo>
                    <a:pt x="347" y="0"/>
                  </a:moveTo>
                  <a:cubicBezTo>
                    <a:pt x="158" y="0"/>
                    <a:pt x="1" y="158"/>
                    <a:pt x="1" y="378"/>
                  </a:cubicBezTo>
                  <a:cubicBezTo>
                    <a:pt x="1" y="567"/>
                    <a:pt x="158" y="725"/>
                    <a:pt x="347" y="725"/>
                  </a:cubicBezTo>
                  <a:cubicBezTo>
                    <a:pt x="568" y="725"/>
                    <a:pt x="726" y="567"/>
                    <a:pt x="726" y="378"/>
                  </a:cubicBezTo>
                  <a:cubicBezTo>
                    <a:pt x="726" y="158"/>
                    <a:pt x="568"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29" name="Google Shape;8329;p87"/>
          <p:cNvGrpSpPr/>
          <p:nvPr/>
        </p:nvGrpSpPr>
        <p:grpSpPr>
          <a:xfrm>
            <a:off x="3531248" y="2278191"/>
            <a:ext cx="250847" cy="358070"/>
            <a:chOff x="-48216525" y="3936125"/>
            <a:chExt cx="211900" cy="302475"/>
          </a:xfrm>
        </p:grpSpPr>
        <p:sp>
          <p:nvSpPr>
            <p:cNvPr id="8330" name="Google Shape;8330;p87"/>
            <p:cNvSpPr/>
            <p:nvPr/>
          </p:nvSpPr>
          <p:spPr>
            <a:xfrm>
              <a:off x="-48207850" y="3955825"/>
              <a:ext cx="105550" cy="158325"/>
            </a:xfrm>
            <a:custGeom>
              <a:avLst/>
              <a:gdLst/>
              <a:ahLst/>
              <a:cxnLst/>
              <a:rect l="l" t="t" r="r" b="b"/>
              <a:pathLst>
                <a:path w="4222" h="6333" extrusionOk="0">
                  <a:moveTo>
                    <a:pt x="2080" y="2080"/>
                  </a:moveTo>
                  <a:cubicBezTo>
                    <a:pt x="2300" y="2080"/>
                    <a:pt x="2458" y="2237"/>
                    <a:pt x="2458" y="2458"/>
                  </a:cubicBezTo>
                  <a:lnTo>
                    <a:pt x="2458" y="3151"/>
                  </a:lnTo>
                  <a:cubicBezTo>
                    <a:pt x="2458" y="3340"/>
                    <a:pt x="2300" y="3497"/>
                    <a:pt x="2080" y="3497"/>
                  </a:cubicBezTo>
                  <a:cubicBezTo>
                    <a:pt x="1891" y="3497"/>
                    <a:pt x="1733" y="3340"/>
                    <a:pt x="1733" y="3151"/>
                  </a:cubicBezTo>
                  <a:lnTo>
                    <a:pt x="1733" y="2458"/>
                  </a:lnTo>
                  <a:cubicBezTo>
                    <a:pt x="1733" y="2237"/>
                    <a:pt x="1891" y="2080"/>
                    <a:pt x="2080" y="2080"/>
                  </a:cubicBezTo>
                  <a:close/>
                  <a:moveTo>
                    <a:pt x="2080" y="4222"/>
                  </a:moveTo>
                  <a:cubicBezTo>
                    <a:pt x="2300" y="4222"/>
                    <a:pt x="2458" y="4380"/>
                    <a:pt x="2458" y="4569"/>
                  </a:cubicBezTo>
                  <a:lnTo>
                    <a:pt x="2458" y="5293"/>
                  </a:lnTo>
                  <a:cubicBezTo>
                    <a:pt x="2458" y="5482"/>
                    <a:pt x="2300" y="5640"/>
                    <a:pt x="2080" y="5640"/>
                  </a:cubicBezTo>
                  <a:cubicBezTo>
                    <a:pt x="1891" y="5640"/>
                    <a:pt x="1733" y="5482"/>
                    <a:pt x="1733" y="5293"/>
                  </a:cubicBezTo>
                  <a:lnTo>
                    <a:pt x="1733" y="4569"/>
                  </a:lnTo>
                  <a:cubicBezTo>
                    <a:pt x="1733" y="4380"/>
                    <a:pt x="1891" y="4222"/>
                    <a:pt x="2080" y="4222"/>
                  </a:cubicBezTo>
                  <a:close/>
                  <a:moveTo>
                    <a:pt x="2111" y="0"/>
                  </a:moveTo>
                  <a:cubicBezTo>
                    <a:pt x="1891" y="0"/>
                    <a:pt x="1733" y="158"/>
                    <a:pt x="1733" y="347"/>
                  </a:cubicBezTo>
                  <a:lnTo>
                    <a:pt x="1733" y="757"/>
                  </a:lnTo>
                  <a:cubicBezTo>
                    <a:pt x="1544" y="788"/>
                    <a:pt x="1355" y="914"/>
                    <a:pt x="1198" y="1072"/>
                  </a:cubicBezTo>
                  <a:lnTo>
                    <a:pt x="883" y="757"/>
                  </a:lnTo>
                  <a:cubicBezTo>
                    <a:pt x="820" y="694"/>
                    <a:pt x="733" y="662"/>
                    <a:pt x="642" y="662"/>
                  </a:cubicBezTo>
                  <a:cubicBezTo>
                    <a:pt x="552" y="662"/>
                    <a:pt x="457" y="694"/>
                    <a:pt x="378" y="757"/>
                  </a:cubicBezTo>
                  <a:cubicBezTo>
                    <a:pt x="252" y="883"/>
                    <a:pt x="252" y="1103"/>
                    <a:pt x="378" y="1261"/>
                  </a:cubicBezTo>
                  <a:lnTo>
                    <a:pt x="788" y="1702"/>
                  </a:lnTo>
                  <a:cubicBezTo>
                    <a:pt x="757" y="1859"/>
                    <a:pt x="725" y="2017"/>
                    <a:pt x="725" y="2174"/>
                  </a:cubicBezTo>
                  <a:lnTo>
                    <a:pt x="378" y="2174"/>
                  </a:lnTo>
                  <a:cubicBezTo>
                    <a:pt x="158" y="2174"/>
                    <a:pt x="0" y="2332"/>
                    <a:pt x="0" y="2521"/>
                  </a:cubicBezTo>
                  <a:cubicBezTo>
                    <a:pt x="0" y="2710"/>
                    <a:pt x="158" y="2867"/>
                    <a:pt x="378" y="2867"/>
                  </a:cubicBezTo>
                  <a:lnTo>
                    <a:pt x="725" y="2867"/>
                  </a:lnTo>
                  <a:lnTo>
                    <a:pt x="725" y="3592"/>
                  </a:lnTo>
                  <a:lnTo>
                    <a:pt x="378" y="3592"/>
                  </a:lnTo>
                  <a:cubicBezTo>
                    <a:pt x="158" y="3592"/>
                    <a:pt x="0" y="3750"/>
                    <a:pt x="0" y="3939"/>
                  </a:cubicBezTo>
                  <a:cubicBezTo>
                    <a:pt x="0" y="4128"/>
                    <a:pt x="158" y="4285"/>
                    <a:pt x="378" y="4285"/>
                  </a:cubicBezTo>
                  <a:lnTo>
                    <a:pt x="725" y="4285"/>
                  </a:lnTo>
                  <a:lnTo>
                    <a:pt x="725" y="5010"/>
                  </a:lnTo>
                  <a:lnTo>
                    <a:pt x="347" y="5010"/>
                  </a:lnTo>
                  <a:lnTo>
                    <a:pt x="347" y="4915"/>
                  </a:lnTo>
                  <a:cubicBezTo>
                    <a:pt x="158" y="4915"/>
                    <a:pt x="0" y="5073"/>
                    <a:pt x="0" y="5293"/>
                  </a:cubicBezTo>
                  <a:cubicBezTo>
                    <a:pt x="0" y="5482"/>
                    <a:pt x="158" y="5640"/>
                    <a:pt x="347" y="5640"/>
                  </a:cubicBezTo>
                  <a:lnTo>
                    <a:pt x="725" y="5640"/>
                  </a:lnTo>
                  <a:lnTo>
                    <a:pt x="725" y="6333"/>
                  </a:lnTo>
                  <a:lnTo>
                    <a:pt x="3497" y="6333"/>
                  </a:lnTo>
                  <a:lnTo>
                    <a:pt x="3497" y="5640"/>
                  </a:lnTo>
                  <a:lnTo>
                    <a:pt x="3876" y="5640"/>
                  </a:lnTo>
                  <a:cubicBezTo>
                    <a:pt x="4065" y="5640"/>
                    <a:pt x="4222" y="5482"/>
                    <a:pt x="4222" y="5293"/>
                  </a:cubicBezTo>
                  <a:cubicBezTo>
                    <a:pt x="4222" y="5073"/>
                    <a:pt x="4065" y="4915"/>
                    <a:pt x="3876" y="4915"/>
                  </a:cubicBezTo>
                  <a:lnTo>
                    <a:pt x="3497" y="4915"/>
                  </a:lnTo>
                  <a:lnTo>
                    <a:pt x="3497" y="4222"/>
                  </a:lnTo>
                  <a:lnTo>
                    <a:pt x="3876" y="4222"/>
                  </a:lnTo>
                  <a:cubicBezTo>
                    <a:pt x="4065" y="4222"/>
                    <a:pt x="4222" y="4065"/>
                    <a:pt x="4222" y="3876"/>
                  </a:cubicBezTo>
                  <a:cubicBezTo>
                    <a:pt x="4222" y="3655"/>
                    <a:pt x="4065" y="3497"/>
                    <a:pt x="3876" y="3497"/>
                  </a:cubicBezTo>
                  <a:lnTo>
                    <a:pt x="3497" y="3497"/>
                  </a:lnTo>
                  <a:lnTo>
                    <a:pt x="3497" y="2804"/>
                  </a:lnTo>
                  <a:lnTo>
                    <a:pt x="3876" y="2804"/>
                  </a:lnTo>
                  <a:cubicBezTo>
                    <a:pt x="4065" y="2804"/>
                    <a:pt x="4222" y="2647"/>
                    <a:pt x="4222" y="2458"/>
                  </a:cubicBezTo>
                  <a:cubicBezTo>
                    <a:pt x="4222" y="2237"/>
                    <a:pt x="4065" y="2080"/>
                    <a:pt x="3876" y="2080"/>
                  </a:cubicBezTo>
                  <a:lnTo>
                    <a:pt x="3497" y="2080"/>
                  </a:lnTo>
                  <a:cubicBezTo>
                    <a:pt x="3497" y="1418"/>
                    <a:pt x="3088" y="914"/>
                    <a:pt x="2458" y="757"/>
                  </a:cubicBezTo>
                  <a:lnTo>
                    <a:pt x="2458" y="347"/>
                  </a:lnTo>
                  <a:cubicBezTo>
                    <a:pt x="2458" y="158"/>
                    <a:pt x="2300"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87"/>
            <p:cNvSpPr/>
            <p:nvPr/>
          </p:nvSpPr>
          <p:spPr>
            <a:xfrm>
              <a:off x="-48192100" y="4184225"/>
              <a:ext cx="163850" cy="54375"/>
            </a:xfrm>
            <a:custGeom>
              <a:avLst/>
              <a:gdLst/>
              <a:ahLst/>
              <a:cxnLst/>
              <a:rect l="l" t="t" r="r" b="b"/>
              <a:pathLst>
                <a:path w="6554" h="2175" extrusionOk="0">
                  <a:moveTo>
                    <a:pt x="0" y="1"/>
                  </a:moveTo>
                  <a:lnTo>
                    <a:pt x="442" y="1891"/>
                  </a:lnTo>
                  <a:cubicBezTo>
                    <a:pt x="473" y="2049"/>
                    <a:pt x="631" y="2175"/>
                    <a:pt x="788" y="2175"/>
                  </a:cubicBezTo>
                  <a:lnTo>
                    <a:pt x="5703" y="2175"/>
                  </a:lnTo>
                  <a:cubicBezTo>
                    <a:pt x="5860" y="2175"/>
                    <a:pt x="6018" y="2049"/>
                    <a:pt x="6081" y="1891"/>
                  </a:cubicBezTo>
                  <a:lnTo>
                    <a:pt x="65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87"/>
            <p:cNvSpPr/>
            <p:nvPr/>
          </p:nvSpPr>
          <p:spPr>
            <a:xfrm>
              <a:off x="-48216525" y="4131475"/>
              <a:ext cx="211900" cy="34675"/>
            </a:xfrm>
            <a:custGeom>
              <a:avLst/>
              <a:gdLst/>
              <a:ahLst/>
              <a:cxnLst/>
              <a:rect l="l" t="t" r="r" b="b"/>
              <a:pathLst>
                <a:path w="8476" h="1387" extrusionOk="0">
                  <a:moveTo>
                    <a:pt x="347" y="0"/>
                  </a:moveTo>
                  <a:cubicBezTo>
                    <a:pt x="158" y="0"/>
                    <a:pt x="1" y="126"/>
                    <a:pt x="1" y="347"/>
                  </a:cubicBezTo>
                  <a:cubicBezTo>
                    <a:pt x="1" y="914"/>
                    <a:pt x="473" y="1386"/>
                    <a:pt x="1072" y="1386"/>
                  </a:cubicBezTo>
                  <a:lnTo>
                    <a:pt x="7405" y="1386"/>
                  </a:lnTo>
                  <a:cubicBezTo>
                    <a:pt x="8003" y="1386"/>
                    <a:pt x="8476" y="914"/>
                    <a:pt x="8476" y="347"/>
                  </a:cubicBez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87"/>
            <p:cNvSpPr/>
            <p:nvPr/>
          </p:nvSpPr>
          <p:spPr>
            <a:xfrm>
              <a:off x="-48113350" y="3936125"/>
              <a:ext cx="98475" cy="178025"/>
            </a:xfrm>
            <a:custGeom>
              <a:avLst/>
              <a:gdLst/>
              <a:ahLst/>
              <a:cxnLst/>
              <a:rect l="l" t="t" r="r" b="b"/>
              <a:pathLst>
                <a:path w="3939" h="7121" extrusionOk="0">
                  <a:moveTo>
                    <a:pt x="1860" y="2175"/>
                  </a:moveTo>
                  <a:cubicBezTo>
                    <a:pt x="2049" y="2175"/>
                    <a:pt x="2206" y="2332"/>
                    <a:pt x="2206" y="2521"/>
                  </a:cubicBezTo>
                  <a:lnTo>
                    <a:pt x="2206" y="3246"/>
                  </a:lnTo>
                  <a:cubicBezTo>
                    <a:pt x="2206" y="3435"/>
                    <a:pt x="2049" y="3592"/>
                    <a:pt x="1860" y="3592"/>
                  </a:cubicBezTo>
                  <a:cubicBezTo>
                    <a:pt x="1671" y="3592"/>
                    <a:pt x="1513" y="3435"/>
                    <a:pt x="1513" y="3246"/>
                  </a:cubicBezTo>
                  <a:lnTo>
                    <a:pt x="1513" y="2521"/>
                  </a:lnTo>
                  <a:cubicBezTo>
                    <a:pt x="1513" y="2332"/>
                    <a:pt x="1671" y="2175"/>
                    <a:pt x="1860" y="2175"/>
                  </a:cubicBezTo>
                  <a:close/>
                  <a:moveTo>
                    <a:pt x="1860" y="4285"/>
                  </a:moveTo>
                  <a:cubicBezTo>
                    <a:pt x="2049" y="4285"/>
                    <a:pt x="2206" y="4443"/>
                    <a:pt x="2206" y="4632"/>
                  </a:cubicBezTo>
                  <a:lnTo>
                    <a:pt x="2206" y="5357"/>
                  </a:lnTo>
                  <a:cubicBezTo>
                    <a:pt x="2206" y="5546"/>
                    <a:pt x="2049" y="5703"/>
                    <a:pt x="1860" y="5703"/>
                  </a:cubicBezTo>
                  <a:cubicBezTo>
                    <a:pt x="1671" y="5703"/>
                    <a:pt x="1513" y="5546"/>
                    <a:pt x="1513" y="5357"/>
                  </a:cubicBezTo>
                  <a:lnTo>
                    <a:pt x="1513" y="4632"/>
                  </a:lnTo>
                  <a:cubicBezTo>
                    <a:pt x="1513" y="4443"/>
                    <a:pt x="1671" y="4285"/>
                    <a:pt x="1860" y="4285"/>
                  </a:cubicBezTo>
                  <a:close/>
                  <a:moveTo>
                    <a:pt x="1860" y="1"/>
                  </a:moveTo>
                  <a:cubicBezTo>
                    <a:pt x="1671" y="1"/>
                    <a:pt x="1513" y="158"/>
                    <a:pt x="1513" y="347"/>
                  </a:cubicBezTo>
                  <a:lnTo>
                    <a:pt x="1513" y="757"/>
                  </a:lnTo>
                  <a:cubicBezTo>
                    <a:pt x="1324" y="788"/>
                    <a:pt x="1104" y="914"/>
                    <a:pt x="946" y="1072"/>
                  </a:cubicBezTo>
                  <a:lnTo>
                    <a:pt x="631" y="757"/>
                  </a:lnTo>
                  <a:cubicBezTo>
                    <a:pt x="584" y="694"/>
                    <a:pt x="497" y="662"/>
                    <a:pt x="403" y="662"/>
                  </a:cubicBezTo>
                  <a:cubicBezTo>
                    <a:pt x="308" y="662"/>
                    <a:pt x="206" y="694"/>
                    <a:pt x="127" y="757"/>
                  </a:cubicBezTo>
                  <a:cubicBezTo>
                    <a:pt x="1" y="883"/>
                    <a:pt x="1" y="1104"/>
                    <a:pt x="127" y="1261"/>
                  </a:cubicBezTo>
                  <a:lnTo>
                    <a:pt x="505" y="1702"/>
                  </a:lnTo>
                  <a:cubicBezTo>
                    <a:pt x="474" y="1860"/>
                    <a:pt x="442" y="2017"/>
                    <a:pt x="442" y="2175"/>
                  </a:cubicBezTo>
                  <a:lnTo>
                    <a:pt x="442" y="2238"/>
                  </a:lnTo>
                  <a:cubicBezTo>
                    <a:pt x="820" y="2395"/>
                    <a:pt x="1135" y="2742"/>
                    <a:pt x="1135" y="3214"/>
                  </a:cubicBezTo>
                  <a:cubicBezTo>
                    <a:pt x="1135" y="3498"/>
                    <a:pt x="1041" y="3750"/>
                    <a:pt x="883" y="3939"/>
                  </a:cubicBezTo>
                  <a:cubicBezTo>
                    <a:pt x="1041" y="4128"/>
                    <a:pt x="1135" y="4380"/>
                    <a:pt x="1135" y="4632"/>
                  </a:cubicBezTo>
                  <a:cubicBezTo>
                    <a:pt x="1135" y="4916"/>
                    <a:pt x="1041" y="5168"/>
                    <a:pt x="883" y="5357"/>
                  </a:cubicBezTo>
                  <a:cubicBezTo>
                    <a:pt x="1041" y="5546"/>
                    <a:pt x="1135" y="5798"/>
                    <a:pt x="1135" y="6081"/>
                  </a:cubicBezTo>
                  <a:cubicBezTo>
                    <a:pt x="1135" y="6554"/>
                    <a:pt x="883" y="6932"/>
                    <a:pt x="442" y="7058"/>
                  </a:cubicBezTo>
                  <a:lnTo>
                    <a:pt x="442" y="7121"/>
                  </a:lnTo>
                  <a:lnTo>
                    <a:pt x="3246" y="7121"/>
                  </a:lnTo>
                  <a:lnTo>
                    <a:pt x="3246" y="5703"/>
                  </a:lnTo>
                  <a:lnTo>
                    <a:pt x="3593" y="5703"/>
                  </a:lnTo>
                  <a:cubicBezTo>
                    <a:pt x="3782" y="5703"/>
                    <a:pt x="3939" y="5546"/>
                    <a:pt x="3939" y="5357"/>
                  </a:cubicBezTo>
                  <a:cubicBezTo>
                    <a:pt x="3939" y="5168"/>
                    <a:pt x="3782" y="5010"/>
                    <a:pt x="3593" y="5010"/>
                  </a:cubicBezTo>
                  <a:lnTo>
                    <a:pt x="3246" y="5010"/>
                  </a:lnTo>
                  <a:lnTo>
                    <a:pt x="3246" y="4285"/>
                  </a:lnTo>
                  <a:lnTo>
                    <a:pt x="3593" y="4285"/>
                  </a:lnTo>
                  <a:cubicBezTo>
                    <a:pt x="3782" y="4285"/>
                    <a:pt x="3939" y="4128"/>
                    <a:pt x="3939" y="3939"/>
                  </a:cubicBezTo>
                  <a:cubicBezTo>
                    <a:pt x="3939" y="3750"/>
                    <a:pt x="3782" y="3592"/>
                    <a:pt x="3593" y="3592"/>
                  </a:cubicBezTo>
                  <a:lnTo>
                    <a:pt x="3246" y="3592"/>
                  </a:lnTo>
                  <a:lnTo>
                    <a:pt x="3246" y="2868"/>
                  </a:lnTo>
                  <a:lnTo>
                    <a:pt x="3593" y="2868"/>
                  </a:lnTo>
                  <a:cubicBezTo>
                    <a:pt x="3782" y="2868"/>
                    <a:pt x="3939" y="2710"/>
                    <a:pt x="3939" y="2521"/>
                  </a:cubicBezTo>
                  <a:cubicBezTo>
                    <a:pt x="3939" y="2332"/>
                    <a:pt x="3782" y="2175"/>
                    <a:pt x="3593" y="2175"/>
                  </a:cubicBezTo>
                  <a:lnTo>
                    <a:pt x="3246" y="2175"/>
                  </a:lnTo>
                  <a:cubicBezTo>
                    <a:pt x="3246" y="2017"/>
                    <a:pt x="3183" y="1860"/>
                    <a:pt x="3151" y="1702"/>
                  </a:cubicBezTo>
                  <a:lnTo>
                    <a:pt x="3593" y="1261"/>
                  </a:lnTo>
                  <a:cubicBezTo>
                    <a:pt x="3719" y="1135"/>
                    <a:pt x="3719" y="914"/>
                    <a:pt x="3593" y="757"/>
                  </a:cubicBezTo>
                  <a:cubicBezTo>
                    <a:pt x="3530" y="694"/>
                    <a:pt x="3443" y="662"/>
                    <a:pt x="3352" y="662"/>
                  </a:cubicBezTo>
                  <a:cubicBezTo>
                    <a:pt x="3262" y="662"/>
                    <a:pt x="3167" y="694"/>
                    <a:pt x="3088" y="757"/>
                  </a:cubicBezTo>
                  <a:lnTo>
                    <a:pt x="2773" y="1072"/>
                  </a:lnTo>
                  <a:cubicBezTo>
                    <a:pt x="2616" y="946"/>
                    <a:pt x="2427" y="820"/>
                    <a:pt x="2206" y="757"/>
                  </a:cubicBezTo>
                  <a:lnTo>
                    <a:pt x="2206" y="347"/>
                  </a:lnTo>
                  <a:cubicBezTo>
                    <a:pt x="2206" y="158"/>
                    <a:pt x="2049" y="1"/>
                    <a:pt x="18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34" name="Google Shape;8334;p87"/>
          <p:cNvGrpSpPr/>
          <p:nvPr/>
        </p:nvGrpSpPr>
        <p:grpSpPr>
          <a:xfrm>
            <a:off x="2186966" y="2753261"/>
            <a:ext cx="355258" cy="355288"/>
            <a:chOff x="-46410500" y="3201275"/>
            <a:chExt cx="300100" cy="300125"/>
          </a:xfrm>
        </p:grpSpPr>
        <p:sp>
          <p:nvSpPr>
            <p:cNvPr id="8335" name="Google Shape;8335;p87"/>
            <p:cNvSpPr/>
            <p:nvPr/>
          </p:nvSpPr>
          <p:spPr>
            <a:xfrm>
              <a:off x="-46358500" y="3201275"/>
              <a:ext cx="37825" cy="87450"/>
            </a:xfrm>
            <a:custGeom>
              <a:avLst/>
              <a:gdLst/>
              <a:ahLst/>
              <a:cxnLst/>
              <a:rect l="l" t="t" r="r" b="b"/>
              <a:pathLst>
                <a:path w="1513" h="3498" extrusionOk="0">
                  <a:moveTo>
                    <a:pt x="768" y="1"/>
                  </a:moveTo>
                  <a:cubicBezTo>
                    <a:pt x="677" y="1"/>
                    <a:pt x="583" y="32"/>
                    <a:pt x="504" y="95"/>
                  </a:cubicBezTo>
                  <a:cubicBezTo>
                    <a:pt x="0" y="599"/>
                    <a:pt x="0" y="1482"/>
                    <a:pt x="504" y="1986"/>
                  </a:cubicBezTo>
                  <a:cubicBezTo>
                    <a:pt x="725" y="2238"/>
                    <a:pt x="725" y="2616"/>
                    <a:pt x="504" y="2899"/>
                  </a:cubicBezTo>
                  <a:cubicBezTo>
                    <a:pt x="378" y="3025"/>
                    <a:pt x="378" y="3246"/>
                    <a:pt x="504" y="3403"/>
                  </a:cubicBezTo>
                  <a:cubicBezTo>
                    <a:pt x="567" y="3466"/>
                    <a:pt x="654" y="3498"/>
                    <a:pt x="744" y="3498"/>
                  </a:cubicBezTo>
                  <a:cubicBezTo>
                    <a:pt x="835" y="3498"/>
                    <a:pt x="929" y="3466"/>
                    <a:pt x="1008" y="3403"/>
                  </a:cubicBezTo>
                  <a:cubicBezTo>
                    <a:pt x="1512" y="2899"/>
                    <a:pt x="1512" y="2017"/>
                    <a:pt x="1008" y="1513"/>
                  </a:cubicBezTo>
                  <a:cubicBezTo>
                    <a:pt x="788" y="1293"/>
                    <a:pt x="788" y="851"/>
                    <a:pt x="1008" y="599"/>
                  </a:cubicBezTo>
                  <a:cubicBezTo>
                    <a:pt x="1134" y="505"/>
                    <a:pt x="1134" y="253"/>
                    <a:pt x="1008" y="95"/>
                  </a:cubicBezTo>
                  <a:cubicBezTo>
                    <a:pt x="945" y="32"/>
                    <a:pt x="859" y="1"/>
                    <a:pt x="7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87"/>
            <p:cNvSpPr/>
            <p:nvPr/>
          </p:nvSpPr>
          <p:spPr>
            <a:xfrm>
              <a:off x="-46307325" y="3201275"/>
              <a:ext cx="38625" cy="88250"/>
            </a:xfrm>
            <a:custGeom>
              <a:avLst/>
              <a:gdLst/>
              <a:ahLst/>
              <a:cxnLst/>
              <a:rect l="l" t="t" r="r" b="b"/>
              <a:pathLst>
                <a:path w="1545" h="3530" extrusionOk="0">
                  <a:moveTo>
                    <a:pt x="781" y="1"/>
                  </a:moveTo>
                  <a:cubicBezTo>
                    <a:pt x="686" y="1"/>
                    <a:pt x="584" y="32"/>
                    <a:pt x="505" y="95"/>
                  </a:cubicBezTo>
                  <a:cubicBezTo>
                    <a:pt x="1" y="599"/>
                    <a:pt x="1" y="1482"/>
                    <a:pt x="505" y="1986"/>
                  </a:cubicBezTo>
                  <a:cubicBezTo>
                    <a:pt x="788" y="2238"/>
                    <a:pt x="788" y="2616"/>
                    <a:pt x="536" y="2899"/>
                  </a:cubicBezTo>
                  <a:cubicBezTo>
                    <a:pt x="410" y="3025"/>
                    <a:pt x="410" y="3246"/>
                    <a:pt x="536" y="3403"/>
                  </a:cubicBezTo>
                  <a:cubicBezTo>
                    <a:pt x="631" y="3498"/>
                    <a:pt x="694" y="3529"/>
                    <a:pt x="788" y="3529"/>
                  </a:cubicBezTo>
                  <a:cubicBezTo>
                    <a:pt x="851" y="3529"/>
                    <a:pt x="978" y="3498"/>
                    <a:pt x="1009" y="3403"/>
                  </a:cubicBezTo>
                  <a:cubicBezTo>
                    <a:pt x="1545" y="2899"/>
                    <a:pt x="1545" y="2017"/>
                    <a:pt x="1009" y="1513"/>
                  </a:cubicBezTo>
                  <a:cubicBezTo>
                    <a:pt x="788" y="1293"/>
                    <a:pt x="788" y="851"/>
                    <a:pt x="1009" y="599"/>
                  </a:cubicBezTo>
                  <a:cubicBezTo>
                    <a:pt x="1135" y="505"/>
                    <a:pt x="1135" y="253"/>
                    <a:pt x="1009" y="95"/>
                  </a:cubicBezTo>
                  <a:cubicBezTo>
                    <a:pt x="962" y="32"/>
                    <a:pt x="875" y="1"/>
                    <a:pt x="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87"/>
            <p:cNvSpPr/>
            <p:nvPr/>
          </p:nvSpPr>
          <p:spPr>
            <a:xfrm>
              <a:off x="-46253750" y="3201275"/>
              <a:ext cx="38600" cy="87450"/>
            </a:xfrm>
            <a:custGeom>
              <a:avLst/>
              <a:gdLst/>
              <a:ahLst/>
              <a:cxnLst/>
              <a:rect l="l" t="t" r="r" b="b"/>
              <a:pathLst>
                <a:path w="1544" h="3498" extrusionOk="0">
                  <a:moveTo>
                    <a:pt x="800" y="1"/>
                  </a:moveTo>
                  <a:cubicBezTo>
                    <a:pt x="709" y="1"/>
                    <a:pt x="615" y="32"/>
                    <a:pt x="536" y="95"/>
                  </a:cubicBezTo>
                  <a:cubicBezTo>
                    <a:pt x="0" y="599"/>
                    <a:pt x="0" y="1482"/>
                    <a:pt x="536" y="1986"/>
                  </a:cubicBezTo>
                  <a:cubicBezTo>
                    <a:pt x="756" y="2238"/>
                    <a:pt x="756" y="2616"/>
                    <a:pt x="536" y="2899"/>
                  </a:cubicBezTo>
                  <a:cubicBezTo>
                    <a:pt x="410" y="3025"/>
                    <a:pt x="410" y="3246"/>
                    <a:pt x="536" y="3403"/>
                  </a:cubicBezTo>
                  <a:cubicBezTo>
                    <a:pt x="599" y="3466"/>
                    <a:pt x="685" y="3498"/>
                    <a:pt x="776" y="3498"/>
                  </a:cubicBezTo>
                  <a:cubicBezTo>
                    <a:pt x="867" y="3498"/>
                    <a:pt x="961" y="3466"/>
                    <a:pt x="1040" y="3403"/>
                  </a:cubicBezTo>
                  <a:cubicBezTo>
                    <a:pt x="1544" y="2899"/>
                    <a:pt x="1544" y="2017"/>
                    <a:pt x="1040" y="1513"/>
                  </a:cubicBezTo>
                  <a:cubicBezTo>
                    <a:pt x="788" y="1293"/>
                    <a:pt x="788" y="851"/>
                    <a:pt x="1040" y="599"/>
                  </a:cubicBezTo>
                  <a:cubicBezTo>
                    <a:pt x="1166" y="505"/>
                    <a:pt x="1166" y="253"/>
                    <a:pt x="1040" y="95"/>
                  </a:cubicBezTo>
                  <a:cubicBezTo>
                    <a:pt x="977" y="32"/>
                    <a:pt x="890" y="1"/>
                    <a:pt x="8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87"/>
            <p:cNvSpPr/>
            <p:nvPr/>
          </p:nvSpPr>
          <p:spPr>
            <a:xfrm>
              <a:off x="-46410500" y="3306025"/>
              <a:ext cx="300100" cy="141025"/>
            </a:xfrm>
            <a:custGeom>
              <a:avLst/>
              <a:gdLst/>
              <a:ahLst/>
              <a:cxnLst/>
              <a:rect l="l" t="t" r="r" b="b"/>
              <a:pathLst>
                <a:path w="12004" h="5641" extrusionOk="0">
                  <a:moveTo>
                    <a:pt x="10933" y="1419"/>
                  </a:moveTo>
                  <a:cubicBezTo>
                    <a:pt x="11122" y="1419"/>
                    <a:pt x="11279" y="1576"/>
                    <a:pt x="11279" y="1765"/>
                  </a:cubicBezTo>
                  <a:cubicBezTo>
                    <a:pt x="11248" y="3057"/>
                    <a:pt x="10208" y="4128"/>
                    <a:pt x="8980" y="4223"/>
                  </a:cubicBezTo>
                  <a:cubicBezTo>
                    <a:pt x="9389" y="3404"/>
                    <a:pt x="9673" y="2458"/>
                    <a:pt x="9799" y="1419"/>
                  </a:cubicBezTo>
                  <a:close/>
                  <a:moveTo>
                    <a:pt x="347" y="1"/>
                  </a:moveTo>
                  <a:cubicBezTo>
                    <a:pt x="158" y="1"/>
                    <a:pt x="1" y="159"/>
                    <a:pt x="1" y="348"/>
                  </a:cubicBezTo>
                  <a:cubicBezTo>
                    <a:pt x="1" y="2458"/>
                    <a:pt x="694" y="4412"/>
                    <a:pt x="1923" y="5640"/>
                  </a:cubicBezTo>
                  <a:lnTo>
                    <a:pt x="7971" y="5640"/>
                  </a:lnTo>
                  <a:cubicBezTo>
                    <a:pt x="8192" y="5420"/>
                    <a:pt x="8381" y="5168"/>
                    <a:pt x="8539" y="4916"/>
                  </a:cubicBezTo>
                  <a:lnTo>
                    <a:pt x="8854" y="4916"/>
                  </a:lnTo>
                  <a:cubicBezTo>
                    <a:pt x="10586" y="4916"/>
                    <a:pt x="12004" y="3498"/>
                    <a:pt x="12004" y="1765"/>
                  </a:cubicBezTo>
                  <a:cubicBezTo>
                    <a:pt x="11941" y="1198"/>
                    <a:pt x="11469" y="726"/>
                    <a:pt x="10933" y="726"/>
                  </a:cubicBezTo>
                  <a:lnTo>
                    <a:pt x="9862" y="726"/>
                  </a:lnTo>
                  <a:lnTo>
                    <a:pt x="9862" y="348"/>
                  </a:lnTo>
                  <a:cubicBezTo>
                    <a:pt x="9862" y="159"/>
                    <a:pt x="9704" y="1"/>
                    <a:pt x="95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87"/>
            <p:cNvSpPr/>
            <p:nvPr/>
          </p:nvSpPr>
          <p:spPr>
            <a:xfrm>
              <a:off x="-46401050" y="3465925"/>
              <a:ext cx="226075" cy="35475"/>
            </a:xfrm>
            <a:custGeom>
              <a:avLst/>
              <a:gdLst/>
              <a:ahLst/>
              <a:cxnLst/>
              <a:rect l="l" t="t" r="r" b="b"/>
              <a:pathLst>
                <a:path w="9043" h="1419" extrusionOk="0">
                  <a:moveTo>
                    <a:pt x="473" y="0"/>
                  </a:moveTo>
                  <a:cubicBezTo>
                    <a:pt x="158" y="0"/>
                    <a:pt x="1" y="379"/>
                    <a:pt x="221" y="631"/>
                  </a:cubicBezTo>
                  <a:cubicBezTo>
                    <a:pt x="757" y="1135"/>
                    <a:pt x="1450" y="1418"/>
                    <a:pt x="2206" y="1418"/>
                  </a:cubicBezTo>
                  <a:lnTo>
                    <a:pt x="6837" y="1418"/>
                  </a:lnTo>
                  <a:cubicBezTo>
                    <a:pt x="7593" y="1418"/>
                    <a:pt x="8318" y="1135"/>
                    <a:pt x="8822" y="631"/>
                  </a:cubicBezTo>
                  <a:cubicBezTo>
                    <a:pt x="9043" y="379"/>
                    <a:pt x="8948" y="0"/>
                    <a:pt x="86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0" name="Google Shape;8340;p87"/>
          <p:cNvGrpSpPr/>
          <p:nvPr/>
        </p:nvGrpSpPr>
        <p:grpSpPr>
          <a:xfrm>
            <a:off x="2186966" y="3188692"/>
            <a:ext cx="355258" cy="356205"/>
            <a:chOff x="-46409700" y="3569100"/>
            <a:chExt cx="300100" cy="300900"/>
          </a:xfrm>
        </p:grpSpPr>
        <p:sp>
          <p:nvSpPr>
            <p:cNvPr id="8341" name="Google Shape;8341;p87"/>
            <p:cNvSpPr/>
            <p:nvPr/>
          </p:nvSpPr>
          <p:spPr>
            <a:xfrm>
              <a:off x="-46234850" y="3569100"/>
              <a:ext cx="18125" cy="52800"/>
            </a:xfrm>
            <a:custGeom>
              <a:avLst/>
              <a:gdLst/>
              <a:ahLst/>
              <a:cxnLst/>
              <a:rect l="l" t="t" r="r" b="b"/>
              <a:pathLst>
                <a:path w="725" h="2112" extrusionOk="0">
                  <a:moveTo>
                    <a:pt x="0" y="1"/>
                  </a:moveTo>
                  <a:lnTo>
                    <a:pt x="0" y="2111"/>
                  </a:lnTo>
                  <a:lnTo>
                    <a:pt x="725" y="2111"/>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87"/>
            <p:cNvSpPr/>
            <p:nvPr/>
          </p:nvSpPr>
          <p:spPr>
            <a:xfrm>
              <a:off x="-46270300" y="3745525"/>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68" y="694"/>
                    <a:pt x="725" y="536"/>
                    <a:pt x="725" y="347"/>
                  </a:cubicBezTo>
                  <a:cubicBezTo>
                    <a:pt x="725" y="158"/>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87"/>
            <p:cNvSpPr/>
            <p:nvPr/>
          </p:nvSpPr>
          <p:spPr>
            <a:xfrm>
              <a:off x="-46305750" y="3710875"/>
              <a:ext cx="89025" cy="88225"/>
            </a:xfrm>
            <a:custGeom>
              <a:avLst/>
              <a:gdLst/>
              <a:ahLst/>
              <a:cxnLst/>
              <a:rect l="l" t="t" r="r" b="b"/>
              <a:pathLst>
                <a:path w="3561" h="3529" extrusionOk="0">
                  <a:moveTo>
                    <a:pt x="1765" y="662"/>
                  </a:moveTo>
                  <a:cubicBezTo>
                    <a:pt x="2364" y="662"/>
                    <a:pt x="2836" y="1135"/>
                    <a:pt x="2836" y="1733"/>
                  </a:cubicBezTo>
                  <a:cubicBezTo>
                    <a:pt x="2836" y="2332"/>
                    <a:pt x="2364" y="2804"/>
                    <a:pt x="1765" y="2804"/>
                  </a:cubicBezTo>
                  <a:cubicBezTo>
                    <a:pt x="1198" y="2804"/>
                    <a:pt x="725" y="2332"/>
                    <a:pt x="725" y="1733"/>
                  </a:cubicBezTo>
                  <a:cubicBezTo>
                    <a:pt x="725" y="1135"/>
                    <a:pt x="1198" y="662"/>
                    <a:pt x="1765" y="662"/>
                  </a:cubicBezTo>
                  <a:close/>
                  <a:moveTo>
                    <a:pt x="1765" y="0"/>
                  </a:moveTo>
                  <a:cubicBezTo>
                    <a:pt x="788" y="0"/>
                    <a:pt x="1" y="788"/>
                    <a:pt x="1" y="1765"/>
                  </a:cubicBezTo>
                  <a:cubicBezTo>
                    <a:pt x="1" y="2741"/>
                    <a:pt x="788" y="3529"/>
                    <a:pt x="1765" y="3529"/>
                  </a:cubicBezTo>
                  <a:cubicBezTo>
                    <a:pt x="2773" y="3529"/>
                    <a:pt x="3561" y="2741"/>
                    <a:pt x="3561" y="1765"/>
                  </a:cubicBezTo>
                  <a:cubicBezTo>
                    <a:pt x="3561" y="788"/>
                    <a:pt x="2773"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87"/>
            <p:cNvSpPr/>
            <p:nvPr/>
          </p:nvSpPr>
          <p:spPr>
            <a:xfrm>
              <a:off x="-46409700" y="3569900"/>
              <a:ext cx="300100" cy="300100"/>
            </a:xfrm>
            <a:custGeom>
              <a:avLst/>
              <a:gdLst/>
              <a:ahLst/>
              <a:cxnLst/>
              <a:rect l="l" t="t" r="r" b="b"/>
              <a:pathLst>
                <a:path w="12004" h="12004" extrusionOk="0">
                  <a:moveTo>
                    <a:pt x="5923" y="4978"/>
                  </a:moveTo>
                  <a:cubicBezTo>
                    <a:pt x="7278" y="4978"/>
                    <a:pt x="8381" y="6081"/>
                    <a:pt x="8381" y="7404"/>
                  </a:cubicBezTo>
                  <a:cubicBezTo>
                    <a:pt x="8412" y="8758"/>
                    <a:pt x="7309" y="9830"/>
                    <a:pt x="5923" y="9830"/>
                  </a:cubicBezTo>
                  <a:cubicBezTo>
                    <a:pt x="4600" y="9830"/>
                    <a:pt x="3497" y="8727"/>
                    <a:pt x="3497" y="7404"/>
                  </a:cubicBezTo>
                  <a:cubicBezTo>
                    <a:pt x="3497" y="6081"/>
                    <a:pt x="4600" y="4978"/>
                    <a:pt x="5923" y="4978"/>
                  </a:cubicBezTo>
                  <a:close/>
                  <a:moveTo>
                    <a:pt x="2426" y="9861"/>
                  </a:moveTo>
                  <a:cubicBezTo>
                    <a:pt x="2647" y="9861"/>
                    <a:pt x="2773" y="10019"/>
                    <a:pt x="2773" y="10208"/>
                  </a:cubicBezTo>
                  <a:cubicBezTo>
                    <a:pt x="2773" y="10397"/>
                    <a:pt x="2647" y="10554"/>
                    <a:pt x="2426" y="10554"/>
                  </a:cubicBezTo>
                  <a:lnTo>
                    <a:pt x="1733" y="10554"/>
                  </a:lnTo>
                  <a:cubicBezTo>
                    <a:pt x="1512" y="10554"/>
                    <a:pt x="1386" y="10397"/>
                    <a:pt x="1386" y="10208"/>
                  </a:cubicBezTo>
                  <a:cubicBezTo>
                    <a:pt x="1386" y="10019"/>
                    <a:pt x="1512" y="9861"/>
                    <a:pt x="1733" y="9861"/>
                  </a:cubicBezTo>
                  <a:close/>
                  <a:moveTo>
                    <a:pt x="347" y="0"/>
                  </a:moveTo>
                  <a:cubicBezTo>
                    <a:pt x="158" y="0"/>
                    <a:pt x="0" y="158"/>
                    <a:pt x="0" y="347"/>
                  </a:cubicBezTo>
                  <a:lnTo>
                    <a:pt x="0" y="11657"/>
                  </a:lnTo>
                  <a:cubicBezTo>
                    <a:pt x="0" y="11846"/>
                    <a:pt x="158" y="12003"/>
                    <a:pt x="347" y="12003"/>
                  </a:cubicBezTo>
                  <a:lnTo>
                    <a:pt x="11657" y="12003"/>
                  </a:lnTo>
                  <a:cubicBezTo>
                    <a:pt x="11846" y="12003"/>
                    <a:pt x="12004" y="11846"/>
                    <a:pt x="12004" y="11657"/>
                  </a:cubicBezTo>
                  <a:lnTo>
                    <a:pt x="12004" y="2489"/>
                  </a:lnTo>
                  <a:cubicBezTo>
                    <a:pt x="11909" y="2331"/>
                    <a:pt x="11878" y="2237"/>
                    <a:pt x="11846" y="2205"/>
                  </a:cubicBezTo>
                  <a:lnTo>
                    <a:pt x="9830" y="189"/>
                  </a:lnTo>
                  <a:lnTo>
                    <a:pt x="9830" y="3875"/>
                  </a:lnTo>
                  <a:cubicBezTo>
                    <a:pt x="9830" y="4064"/>
                    <a:pt x="9672" y="4222"/>
                    <a:pt x="9483" y="4222"/>
                  </a:cubicBezTo>
                  <a:lnTo>
                    <a:pt x="2458" y="4222"/>
                  </a:lnTo>
                  <a:cubicBezTo>
                    <a:pt x="2269" y="4222"/>
                    <a:pt x="2111" y="4064"/>
                    <a:pt x="2111" y="3875"/>
                  </a:cubicBez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87"/>
            <p:cNvSpPr/>
            <p:nvPr/>
          </p:nvSpPr>
          <p:spPr>
            <a:xfrm>
              <a:off x="-46341175" y="3569100"/>
              <a:ext cx="159125" cy="87450"/>
            </a:xfrm>
            <a:custGeom>
              <a:avLst/>
              <a:gdLst/>
              <a:ahLst/>
              <a:cxnLst/>
              <a:rect l="l" t="t" r="r" b="b"/>
              <a:pathLst>
                <a:path w="6365" h="3498" extrusionOk="0">
                  <a:moveTo>
                    <a:pt x="0" y="1"/>
                  </a:moveTo>
                  <a:lnTo>
                    <a:pt x="0" y="3498"/>
                  </a:lnTo>
                  <a:lnTo>
                    <a:pt x="6364" y="3498"/>
                  </a:lnTo>
                  <a:lnTo>
                    <a:pt x="6364" y="1"/>
                  </a:lnTo>
                  <a:lnTo>
                    <a:pt x="5640" y="1"/>
                  </a:lnTo>
                  <a:lnTo>
                    <a:pt x="5640" y="2426"/>
                  </a:lnTo>
                  <a:cubicBezTo>
                    <a:pt x="5640" y="2647"/>
                    <a:pt x="5482" y="2773"/>
                    <a:pt x="5293" y="2773"/>
                  </a:cubicBezTo>
                  <a:lnTo>
                    <a:pt x="3875" y="2773"/>
                  </a:lnTo>
                  <a:cubicBezTo>
                    <a:pt x="3655" y="2773"/>
                    <a:pt x="3497" y="2647"/>
                    <a:pt x="3497" y="2426"/>
                  </a:cubicBezTo>
                  <a:lnTo>
                    <a:pt x="349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6" name="Google Shape;8346;p87"/>
          <p:cNvGrpSpPr/>
          <p:nvPr/>
        </p:nvGrpSpPr>
        <p:grpSpPr>
          <a:xfrm>
            <a:off x="2174847" y="3624124"/>
            <a:ext cx="379497" cy="358070"/>
            <a:chOff x="-46422300" y="3936925"/>
            <a:chExt cx="320575" cy="302475"/>
          </a:xfrm>
        </p:grpSpPr>
        <p:sp>
          <p:nvSpPr>
            <p:cNvPr id="8347" name="Google Shape;8347;p87"/>
            <p:cNvSpPr/>
            <p:nvPr/>
          </p:nvSpPr>
          <p:spPr>
            <a:xfrm>
              <a:off x="-46254550" y="3936925"/>
              <a:ext cx="152825" cy="300900"/>
            </a:xfrm>
            <a:custGeom>
              <a:avLst/>
              <a:gdLst/>
              <a:ahLst/>
              <a:cxnLst/>
              <a:rect l="l" t="t" r="r" b="b"/>
              <a:pathLst>
                <a:path w="6113" h="12036" extrusionOk="0">
                  <a:moveTo>
                    <a:pt x="1418" y="0"/>
                  </a:moveTo>
                  <a:cubicBezTo>
                    <a:pt x="631" y="0"/>
                    <a:pt x="1" y="630"/>
                    <a:pt x="1" y="1418"/>
                  </a:cubicBezTo>
                  <a:lnTo>
                    <a:pt x="1" y="10617"/>
                  </a:lnTo>
                  <a:cubicBezTo>
                    <a:pt x="1" y="11405"/>
                    <a:pt x="631" y="12035"/>
                    <a:pt x="1418" y="12035"/>
                  </a:cubicBezTo>
                  <a:cubicBezTo>
                    <a:pt x="2332" y="12035"/>
                    <a:pt x="3120" y="11405"/>
                    <a:pt x="3403" y="10554"/>
                  </a:cubicBezTo>
                  <a:lnTo>
                    <a:pt x="3403" y="10554"/>
                  </a:lnTo>
                  <a:cubicBezTo>
                    <a:pt x="3309" y="10554"/>
                    <a:pt x="3246" y="10617"/>
                    <a:pt x="3151" y="10617"/>
                  </a:cubicBezTo>
                  <a:cubicBezTo>
                    <a:pt x="2332" y="10617"/>
                    <a:pt x="1513" y="10302"/>
                    <a:pt x="914" y="9672"/>
                  </a:cubicBezTo>
                  <a:cubicBezTo>
                    <a:pt x="788" y="9546"/>
                    <a:pt x="788" y="9294"/>
                    <a:pt x="914" y="9137"/>
                  </a:cubicBezTo>
                  <a:cubicBezTo>
                    <a:pt x="1024" y="9095"/>
                    <a:pt x="1128" y="9072"/>
                    <a:pt x="1221" y="9072"/>
                  </a:cubicBezTo>
                  <a:cubicBezTo>
                    <a:pt x="1341" y="9072"/>
                    <a:pt x="1442" y="9111"/>
                    <a:pt x="1513" y="9200"/>
                  </a:cubicBezTo>
                  <a:cubicBezTo>
                    <a:pt x="1998" y="9685"/>
                    <a:pt x="2614" y="9906"/>
                    <a:pt x="3224" y="9906"/>
                  </a:cubicBezTo>
                  <a:cubicBezTo>
                    <a:pt x="4477" y="9906"/>
                    <a:pt x="5703" y="8971"/>
                    <a:pt x="5703" y="7467"/>
                  </a:cubicBezTo>
                  <a:cubicBezTo>
                    <a:pt x="5703" y="7215"/>
                    <a:pt x="5672" y="6994"/>
                    <a:pt x="5609" y="6742"/>
                  </a:cubicBezTo>
                  <a:cubicBezTo>
                    <a:pt x="5010" y="7372"/>
                    <a:pt x="4191" y="7814"/>
                    <a:pt x="3246" y="7814"/>
                  </a:cubicBezTo>
                  <a:cubicBezTo>
                    <a:pt x="3025" y="7814"/>
                    <a:pt x="2868" y="7656"/>
                    <a:pt x="2868" y="7467"/>
                  </a:cubicBezTo>
                  <a:cubicBezTo>
                    <a:pt x="2868" y="7246"/>
                    <a:pt x="3025" y="7089"/>
                    <a:pt x="3246" y="7089"/>
                  </a:cubicBezTo>
                  <a:cubicBezTo>
                    <a:pt x="4065" y="7089"/>
                    <a:pt x="4821" y="6679"/>
                    <a:pt x="5231" y="6049"/>
                  </a:cubicBezTo>
                  <a:cubicBezTo>
                    <a:pt x="6113" y="4789"/>
                    <a:pt x="5640" y="3088"/>
                    <a:pt x="4254" y="2426"/>
                  </a:cubicBezTo>
                  <a:cubicBezTo>
                    <a:pt x="4128" y="3844"/>
                    <a:pt x="2931" y="4978"/>
                    <a:pt x="1450" y="4978"/>
                  </a:cubicBezTo>
                  <a:cubicBezTo>
                    <a:pt x="1261" y="4978"/>
                    <a:pt x="1103" y="4821"/>
                    <a:pt x="1103" y="4632"/>
                  </a:cubicBezTo>
                  <a:cubicBezTo>
                    <a:pt x="1103" y="4411"/>
                    <a:pt x="1261" y="4253"/>
                    <a:pt x="1450" y="4253"/>
                  </a:cubicBezTo>
                  <a:cubicBezTo>
                    <a:pt x="2616" y="4253"/>
                    <a:pt x="3561" y="3308"/>
                    <a:pt x="3561" y="2174"/>
                  </a:cubicBezTo>
                  <a:lnTo>
                    <a:pt x="3561" y="2143"/>
                  </a:lnTo>
                  <a:cubicBezTo>
                    <a:pt x="3561" y="945"/>
                    <a:pt x="261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87"/>
            <p:cNvSpPr/>
            <p:nvPr/>
          </p:nvSpPr>
          <p:spPr>
            <a:xfrm>
              <a:off x="-46422300" y="3938500"/>
              <a:ext cx="152025" cy="300900"/>
            </a:xfrm>
            <a:custGeom>
              <a:avLst/>
              <a:gdLst/>
              <a:ahLst/>
              <a:cxnLst/>
              <a:rect l="l" t="t" r="r" b="b"/>
              <a:pathLst>
                <a:path w="6081" h="12036" extrusionOk="0">
                  <a:moveTo>
                    <a:pt x="4726" y="0"/>
                  </a:moveTo>
                  <a:cubicBezTo>
                    <a:pt x="3529" y="0"/>
                    <a:pt x="2584" y="977"/>
                    <a:pt x="2584" y="2111"/>
                  </a:cubicBezTo>
                  <a:lnTo>
                    <a:pt x="2584" y="2143"/>
                  </a:lnTo>
                  <a:cubicBezTo>
                    <a:pt x="2584" y="3308"/>
                    <a:pt x="3529" y="4253"/>
                    <a:pt x="4663" y="4253"/>
                  </a:cubicBezTo>
                  <a:cubicBezTo>
                    <a:pt x="4883" y="4253"/>
                    <a:pt x="5041" y="4411"/>
                    <a:pt x="5041" y="4600"/>
                  </a:cubicBezTo>
                  <a:cubicBezTo>
                    <a:pt x="5041" y="4789"/>
                    <a:pt x="4883" y="4947"/>
                    <a:pt x="4663" y="4947"/>
                  </a:cubicBezTo>
                  <a:cubicBezTo>
                    <a:pt x="3214" y="4947"/>
                    <a:pt x="2048" y="3812"/>
                    <a:pt x="1890" y="2395"/>
                  </a:cubicBezTo>
                  <a:cubicBezTo>
                    <a:pt x="441" y="3056"/>
                    <a:pt x="0" y="4758"/>
                    <a:pt x="882" y="6018"/>
                  </a:cubicBezTo>
                  <a:cubicBezTo>
                    <a:pt x="1323" y="6648"/>
                    <a:pt x="2111" y="7057"/>
                    <a:pt x="2930" y="7057"/>
                  </a:cubicBezTo>
                  <a:cubicBezTo>
                    <a:pt x="3151" y="7057"/>
                    <a:pt x="3277" y="7215"/>
                    <a:pt x="3277" y="7435"/>
                  </a:cubicBezTo>
                  <a:cubicBezTo>
                    <a:pt x="3277" y="7625"/>
                    <a:pt x="3151" y="7782"/>
                    <a:pt x="2930" y="7782"/>
                  </a:cubicBezTo>
                  <a:cubicBezTo>
                    <a:pt x="1985" y="7782"/>
                    <a:pt x="1166" y="7341"/>
                    <a:pt x="567" y="6711"/>
                  </a:cubicBezTo>
                  <a:cubicBezTo>
                    <a:pt x="504" y="6963"/>
                    <a:pt x="441" y="7183"/>
                    <a:pt x="441" y="7435"/>
                  </a:cubicBezTo>
                  <a:cubicBezTo>
                    <a:pt x="441" y="8940"/>
                    <a:pt x="1695" y="9874"/>
                    <a:pt x="2958" y="9874"/>
                  </a:cubicBezTo>
                  <a:cubicBezTo>
                    <a:pt x="3572" y="9874"/>
                    <a:pt x="4188" y="9653"/>
                    <a:pt x="4663" y="9168"/>
                  </a:cubicBezTo>
                  <a:cubicBezTo>
                    <a:pt x="4726" y="9105"/>
                    <a:pt x="4813" y="9074"/>
                    <a:pt x="4903" y="9074"/>
                  </a:cubicBezTo>
                  <a:cubicBezTo>
                    <a:pt x="4994" y="9074"/>
                    <a:pt x="5088" y="9105"/>
                    <a:pt x="5167" y="9168"/>
                  </a:cubicBezTo>
                  <a:cubicBezTo>
                    <a:pt x="5293" y="9263"/>
                    <a:pt x="5293" y="9515"/>
                    <a:pt x="5167" y="9672"/>
                  </a:cubicBezTo>
                  <a:cubicBezTo>
                    <a:pt x="4600" y="10271"/>
                    <a:pt x="3812" y="10617"/>
                    <a:pt x="2930" y="10617"/>
                  </a:cubicBezTo>
                  <a:cubicBezTo>
                    <a:pt x="2867" y="10617"/>
                    <a:pt x="2773" y="10617"/>
                    <a:pt x="2710" y="10586"/>
                  </a:cubicBezTo>
                  <a:lnTo>
                    <a:pt x="2710" y="10586"/>
                  </a:lnTo>
                  <a:cubicBezTo>
                    <a:pt x="2962" y="11405"/>
                    <a:pt x="3749" y="12035"/>
                    <a:pt x="4663" y="12035"/>
                  </a:cubicBezTo>
                  <a:cubicBezTo>
                    <a:pt x="5450" y="12035"/>
                    <a:pt x="6081" y="11405"/>
                    <a:pt x="6081" y="10617"/>
                  </a:cubicBezTo>
                  <a:lnTo>
                    <a:pt x="6081" y="1450"/>
                  </a:lnTo>
                  <a:cubicBezTo>
                    <a:pt x="6081" y="599"/>
                    <a:pt x="5450" y="0"/>
                    <a:pt x="472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49" name="Google Shape;8349;p87"/>
          <p:cNvGrpSpPr/>
          <p:nvPr/>
        </p:nvGrpSpPr>
        <p:grpSpPr>
          <a:xfrm>
            <a:off x="3952426" y="3178452"/>
            <a:ext cx="356205" cy="355258"/>
            <a:chOff x="-44914800" y="3560450"/>
            <a:chExt cx="300900" cy="300100"/>
          </a:xfrm>
        </p:grpSpPr>
        <p:sp>
          <p:nvSpPr>
            <p:cNvPr id="8350" name="Google Shape;8350;p87"/>
            <p:cNvSpPr/>
            <p:nvPr/>
          </p:nvSpPr>
          <p:spPr>
            <a:xfrm>
              <a:off x="-44914800" y="3560450"/>
              <a:ext cx="300900" cy="300100"/>
            </a:xfrm>
            <a:custGeom>
              <a:avLst/>
              <a:gdLst/>
              <a:ahLst/>
              <a:cxnLst/>
              <a:rect l="l" t="t" r="r" b="b"/>
              <a:pathLst>
                <a:path w="12036" h="12004" extrusionOk="0">
                  <a:moveTo>
                    <a:pt x="9893" y="1418"/>
                  </a:moveTo>
                  <a:lnTo>
                    <a:pt x="9893" y="1764"/>
                  </a:lnTo>
                  <a:cubicBezTo>
                    <a:pt x="9893" y="1953"/>
                    <a:pt x="10051" y="2111"/>
                    <a:pt x="10240" y="2111"/>
                  </a:cubicBezTo>
                  <a:lnTo>
                    <a:pt x="10618" y="2111"/>
                  </a:lnTo>
                  <a:lnTo>
                    <a:pt x="10618" y="9924"/>
                  </a:lnTo>
                  <a:lnTo>
                    <a:pt x="10240" y="9924"/>
                  </a:lnTo>
                  <a:cubicBezTo>
                    <a:pt x="10051" y="9924"/>
                    <a:pt x="9893" y="10082"/>
                    <a:pt x="9893" y="10271"/>
                  </a:cubicBezTo>
                  <a:lnTo>
                    <a:pt x="9893" y="10617"/>
                  </a:lnTo>
                  <a:lnTo>
                    <a:pt x="2143" y="10617"/>
                  </a:lnTo>
                  <a:lnTo>
                    <a:pt x="2143" y="10271"/>
                  </a:lnTo>
                  <a:cubicBezTo>
                    <a:pt x="2143" y="10082"/>
                    <a:pt x="1985" y="9924"/>
                    <a:pt x="1796" y="9924"/>
                  </a:cubicBezTo>
                  <a:lnTo>
                    <a:pt x="1450" y="9924"/>
                  </a:lnTo>
                  <a:lnTo>
                    <a:pt x="1450" y="2142"/>
                  </a:lnTo>
                  <a:lnTo>
                    <a:pt x="1796" y="2142"/>
                  </a:lnTo>
                  <a:cubicBezTo>
                    <a:pt x="1985" y="2142"/>
                    <a:pt x="2143" y="1985"/>
                    <a:pt x="2143" y="1796"/>
                  </a:cubicBezTo>
                  <a:lnTo>
                    <a:pt x="2143" y="1418"/>
                  </a:lnTo>
                  <a:close/>
                  <a:moveTo>
                    <a:pt x="379" y="0"/>
                  </a:moveTo>
                  <a:cubicBezTo>
                    <a:pt x="158" y="0"/>
                    <a:pt x="1" y="158"/>
                    <a:pt x="1" y="347"/>
                  </a:cubicBezTo>
                  <a:lnTo>
                    <a:pt x="1" y="1764"/>
                  </a:lnTo>
                  <a:cubicBezTo>
                    <a:pt x="1" y="1953"/>
                    <a:pt x="158" y="2111"/>
                    <a:pt x="379" y="2111"/>
                  </a:cubicBezTo>
                  <a:lnTo>
                    <a:pt x="725" y="2111"/>
                  </a:lnTo>
                  <a:lnTo>
                    <a:pt x="725" y="9861"/>
                  </a:lnTo>
                  <a:lnTo>
                    <a:pt x="379" y="9861"/>
                  </a:lnTo>
                  <a:cubicBezTo>
                    <a:pt x="158" y="9861"/>
                    <a:pt x="1" y="10019"/>
                    <a:pt x="1" y="10208"/>
                  </a:cubicBezTo>
                  <a:lnTo>
                    <a:pt x="1" y="11657"/>
                  </a:lnTo>
                  <a:cubicBezTo>
                    <a:pt x="1" y="11846"/>
                    <a:pt x="158" y="12003"/>
                    <a:pt x="379" y="12003"/>
                  </a:cubicBezTo>
                  <a:lnTo>
                    <a:pt x="1796" y="12003"/>
                  </a:lnTo>
                  <a:cubicBezTo>
                    <a:pt x="1985" y="12003"/>
                    <a:pt x="2143" y="11846"/>
                    <a:pt x="2143" y="11657"/>
                  </a:cubicBezTo>
                  <a:lnTo>
                    <a:pt x="2143" y="11279"/>
                  </a:lnTo>
                  <a:lnTo>
                    <a:pt x="9893" y="11279"/>
                  </a:lnTo>
                  <a:lnTo>
                    <a:pt x="9893" y="11657"/>
                  </a:lnTo>
                  <a:cubicBezTo>
                    <a:pt x="9893" y="11846"/>
                    <a:pt x="10051" y="12003"/>
                    <a:pt x="10240" y="12003"/>
                  </a:cubicBezTo>
                  <a:lnTo>
                    <a:pt x="11657" y="12003"/>
                  </a:lnTo>
                  <a:cubicBezTo>
                    <a:pt x="11878" y="12003"/>
                    <a:pt x="12036" y="11846"/>
                    <a:pt x="12036" y="11657"/>
                  </a:cubicBezTo>
                  <a:lnTo>
                    <a:pt x="12036" y="10208"/>
                  </a:lnTo>
                  <a:cubicBezTo>
                    <a:pt x="12036" y="10019"/>
                    <a:pt x="11878" y="9861"/>
                    <a:pt x="11657" y="9861"/>
                  </a:cubicBezTo>
                  <a:lnTo>
                    <a:pt x="11311" y="9861"/>
                  </a:lnTo>
                  <a:lnTo>
                    <a:pt x="11311" y="2111"/>
                  </a:lnTo>
                  <a:lnTo>
                    <a:pt x="11657" y="2111"/>
                  </a:lnTo>
                  <a:cubicBezTo>
                    <a:pt x="11878" y="2111"/>
                    <a:pt x="12036" y="1953"/>
                    <a:pt x="12036" y="1764"/>
                  </a:cubicBezTo>
                  <a:lnTo>
                    <a:pt x="12036" y="347"/>
                  </a:lnTo>
                  <a:cubicBezTo>
                    <a:pt x="12036" y="158"/>
                    <a:pt x="11878" y="0"/>
                    <a:pt x="11657" y="0"/>
                  </a:cubicBezTo>
                  <a:lnTo>
                    <a:pt x="10240" y="0"/>
                  </a:lnTo>
                  <a:cubicBezTo>
                    <a:pt x="10051" y="0"/>
                    <a:pt x="9893" y="158"/>
                    <a:pt x="9893" y="347"/>
                  </a:cubicBezTo>
                  <a:lnTo>
                    <a:pt x="9893" y="693"/>
                  </a:lnTo>
                  <a:lnTo>
                    <a:pt x="2143" y="693"/>
                  </a:lnTo>
                  <a:lnTo>
                    <a:pt x="2143" y="347"/>
                  </a:lnTo>
                  <a:cubicBezTo>
                    <a:pt x="2143" y="158"/>
                    <a:pt x="1985" y="0"/>
                    <a:pt x="17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87"/>
            <p:cNvSpPr/>
            <p:nvPr/>
          </p:nvSpPr>
          <p:spPr>
            <a:xfrm>
              <a:off x="-44861250" y="3632100"/>
              <a:ext cx="193800" cy="146525"/>
            </a:xfrm>
            <a:custGeom>
              <a:avLst/>
              <a:gdLst/>
              <a:ahLst/>
              <a:cxnLst/>
              <a:rect l="l" t="t" r="r" b="b"/>
              <a:pathLst>
                <a:path w="7752" h="5861" extrusionOk="0">
                  <a:moveTo>
                    <a:pt x="3845" y="1009"/>
                  </a:moveTo>
                  <a:cubicBezTo>
                    <a:pt x="4443" y="1009"/>
                    <a:pt x="4916" y="1482"/>
                    <a:pt x="4916" y="2080"/>
                  </a:cubicBezTo>
                  <a:cubicBezTo>
                    <a:pt x="4916" y="2679"/>
                    <a:pt x="4443" y="3151"/>
                    <a:pt x="3845" y="3151"/>
                  </a:cubicBezTo>
                  <a:cubicBezTo>
                    <a:pt x="3277" y="3151"/>
                    <a:pt x="2805" y="2679"/>
                    <a:pt x="2805" y="2080"/>
                  </a:cubicBezTo>
                  <a:cubicBezTo>
                    <a:pt x="2805" y="1482"/>
                    <a:pt x="3277" y="1009"/>
                    <a:pt x="3845" y="1009"/>
                  </a:cubicBezTo>
                  <a:close/>
                  <a:moveTo>
                    <a:pt x="348" y="1"/>
                  </a:moveTo>
                  <a:cubicBezTo>
                    <a:pt x="158" y="1"/>
                    <a:pt x="1" y="159"/>
                    <a:pt x="1" y="348"/>
                  </a:cubicBezTo>
                  <a:lnTo>
                    <a:pt x="1" y="5829"/>
                  </a:lnTo>
                  <a:lnTo>
                    <a:pt x="2206" y="3624"/>
                  </a:lnTo>
                  <a:cubicBezTo>
                    <a:pt x="2269" y="3561"/>
                    <a:pt x="2356" y="3530"/>
                    <a:pt x="2447" y="3530"/>
                  </a:cubicBezTo>
                  <a:cubicBezTo>
                    <a:pt x="2537" y="3530"/>
                    <a:pt x="2632" y="3561"/>
                    <a:pt x="2710" y="3624"/>
                  </a:cubicBezTo>
                  <a:lnTo>
                    <a:pt x="3939" y="4821"/>
                  </a:lnTo>
                  <a:lnTo>
                    <a:pt x="5042" y="3656"/>
                  </a:lnTo>
                  <a:cubicBezTo>
                    <a:pt x="5136" y="3561"/>
                    <a:pt x="5199" y="3530"/>
                    <a:pt x="5294" y="3530"/>
                  </a:cubicBezTo>
                  <a:cubicBezTo>
                    <a:pt x="5388" y="3530"/>
                    <a:pt x="5483" y="3561"/>
                    <a:pt x="5546" y="3656"/>
                  </a:cubicBezTo>
                  <a:lnTo>
                    <a:pt x="7751" y="5861"/>
                  </a:lnTo>
                  <a:lnTo>
                    <a:pt x="7751" y="379"/>
                  </a:lnTo>
                  <a:cubicBezTo>
                    <a:pt x="7720" y="159"/>
                    <a:pt x="7562" y="1"/>
                    <a:pt x="73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87"/>
            <p:cNvSpPr/>
            <p:nvPr/>
          </p:nvSpPr>
          <p:spPr>
            <a:xfrm>
              <a:off x="-44773800" y="3675425"/>
              <a:ext cx="18125" cy="17350"/>
            </a:xfrm>
            <a:custGeom>
              <a:avLst/>
              <a:gdLst/>
              <a:ahLst/>
              <a:cxnLst/>
              <a:rect l="l" t="t" r="r" b="b"/>
              <a:pathLst>
                <a:path w="725" h="694" extrusionOk="0">
                  <a:moveTo>
                    <a:pt x="347" y="1"/>
                  </a:moveTo>
                  <a:cubicBezTo>
                    <a:pt x="158" y="1"/>
                    <a:pt x="0" y="158"/>
                    <a:pt x="0" y="347"/>
                  </a:cubicBezTo>
                  <a:cubicBezTo>
                    <a:pt x="0" y="536"/>
                    <a:pt x="158" y="694"/>
                    <a:pt x="347" y="694"/>
                  </a:cubicBezTo>
                  <a:cubicBezTo>
                    <a:pt x="567" y="694"/>
                    <a:pt x="725" y="536"/>
                    <a:pt x="725" y="347"/>
                  </a:cubicBezTo>
                  <a:cubicBezTo>
                    <a:pt x="725" y="158"/>
                    <a:pt x="56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87"/>
            <p:cNvSpPr/>
            <p:nvPr/>
          </p:nvSpPr>
          <p:spPr>
            <a:xfrm>
              <a:off x="-44750975" y="3741600"/>
              <a:ext cx="70900" cy="48050"/>
            </a:xfrm>
            <a:custGeom>
              <a:avLst/>
              <a:gdLst/>
              <a:ahLst/>
              <a:cxnLst/>
              <a:rect l="l" t="t" r="r" b="b"/>
              <a:pathLst>
                <a:path w="2836" h="1922" extrusionOk="0">
                  <a:moveTo>
                    <a:pt x="883" y="0"/>
                  </a:moveTo>
                  <a:lnTo>
                    <a:pt x="1" y="945"/>
                  </a:lnTo>
                  <a:lnTo>
                    <a:pt x="1009" y="1922"/>
                  </a:lnTo>
                  <a:lnTo>
                    <a:pt x="2836" y="1922"/>
                  </a:lnTo>
                  <a:lnTo>
                    <a:pt x="8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87"/>
            <p:cNvSpPr/>
            <p:nvPr/>
          </p:nvSpPr>
          <p:spPr>
            <a:xfrm>
              <a:off x="-44848625" y="3740025"/>
              <a:ext cx="97675" cy="49625"/>
            </a:xfrm>
            <a:custGeom>
              <a:avLst/>
              <a:gdLst/>
              <a:ahLst/>
              <a:cxnLst/>
              <a:rect l="l" t="t" r="r" b="b"/>
              <a:pathLst>
                <a:path w="3907" h="1985" extrusionOk="0">
                  <a:moveTo>
                    <a:pt x="1985" y="0"/>
                  </a:moveTo>
                  <a:lnTo>
                    <a:pt x="0" y="1985"/>
                  </a:lnTo>
                  <a:lnTo>
                    <a:pt x="3907" y="1985"/>
                  </a:ln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55" name="Google Shape;8355;p87"/>
          <p:cNvGrpSpPr/>
          <p:nvPr/>
        </p:nvGrpSpPr>
        <p:grpSpPr>
          <a:xfrm>
            <a:off x="1707478" y="1387086"/>
            <a:ext cx="354311" cy="354104"/>
            <a:chOff x="-49764975" y="3183375"/>
            <a:chExt cx="299300" cy="299125"/>
          </a:xfrm>
        </p:grpSpPr>
        <p:sp>
          <p:nvSpPr>
            <p:cNvPr id="8356" name="Google Shape;8356;p87"/>
            <p:cNvSpPr/>
            <p:nvPr/>
          </p:nvSpPr>
          <p:spPr>
            <a:xfrm>
              <a:off x="-49606675" y="3233575"/>
              <a:ext cx="70125" cy="103200"/>
            </a:xfrm>
            <a:custGeom>
              <a:avLst/>
              <a:gdLst/>
              <a:ahLst/>
              <a:cxnLst/>
              <a:rect l="l" t="t" r="r" b="b"/>
              <a:pathLst>
                <a:path w="2805" h="4128" extrusionOk="0">
                  <a:moveTo>
                    <a:pt x="2805" y="1"/>
                  </a:moveTo>
                  <a:lnTo>
                    <a:pt x="1" y="1355"/>
                  </a:lnTo>
                  <a:lnTo>
                    <a:pt x="1" y="4128"/>
                  </a:lnTo>
                  <a:lnTo>
                    <a:pt x="2805" y="2710"/>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87"/>
            <p:cNvSpPr/>
            <p:nvPr/>
          </p:nvSpPr>
          <p:spPr>
            <a:xfrm>
              <a:off x="-49676775" y="3364325"/>
              <a:ext cx="52000" cy="118175"/>
            </a:xfrm>
            <a:custGeom>
              <a:avLst/>
              <a:gdLst/>
              <a:ahLst/>
              <a:cxnLst/>
              <a:rect l="l" t="t" r="r" b="b"/>
              <a:pathLst>
                <a:path w="2080" h="4727" extrusionOk="0">
                  <a:moveTo>
                    <a:pt x="2080" y="0"/>
                  </a:moveTo>
                  <a:lnTo>
                    <a:pt x="1" y="1072"/>
                  </a:lnTo>
                  <a:lnTo>
                    <a:pt x="1" y="4726"/>
                  </a:lnTo>
                  <a:lnTo>
                    <a:pt x="2080" y="3529"/>
                  </a:lnTo>
                  <a:lnTo>
                    <a:pt x="208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87"/>
            <p:cNvSpPr/>
            <p:nvPr/>
          </p:nvSpPr>
          <p:spPr>
            <a:xfrm>
              <a:off x="-49694100" y="3233575"/>
              <a:ext cx="69325" cy="103200"/>
            </a:xfrm>
            <a:custGeom>
              <a:avLst/>
              <a:gdLst/>
              <a:ahLst/>
              <a:cxnLst/>
              <a:rect l="l" t="t" r="r" b="b"/>
              <a:pathLst>
                <a:path w="2773" h="4128" extrusionOk="0">
                  <a:moveTo>
                    <a:pt x="1" y="1"/>
                  </a:moveTo>
                  <a:lnTo>
                    <a:pt x="1" y="2710"/>
                  </a:lnTo>
                  <a:lnTo>
                    <a:pt x="2773" y="4128"/>
                  </a:lnTo>
                  <a:lnTo>
                    <a:pt x="2773" y="1355"/>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87"/>
            <p:cNvSpPr/>
            <p:nvPr/>
          </p:nvSpPr>
          <p:spPr>
            <a:xfrm>
              <a:off x="-49756325" y="3314700"/>
              <a:ext cx="121325" cy="61450"/>
            </a:xfrm>
            <a:custGeom>
              <a:avLst/>
              <a:gdLst/>
              <a:ahLst/>
              <a:cxnLst/>
              <a:rect l="l" t="t" r="r" b="b"/>
              <a:pathLst>
                <a:path w="4853" h="2458" extrusionOk="0">
                  <a:moveTo>
                    <a:pt x="2048" y="1"/>
                  </a:moveTo>
                  <a:lnTo>
                    <a:pt x="1" y="1040"/>
                  </a:lnTo>
                  <a:lnTo>
                    <a:pt x="2836" y="2458"/>
                  </a:lnTo>
                  <a:lnTo>
                    <a:pt x="4852" y="1418"/>
                  </a:lnTo>
                  <a:lnTo>
                    <a:pt x="204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87"/>
            <p:cNvSpPr/>
            <p:nvPr/>
          </p:nvSpPr>
          <p:spPr>
            <a:xfrm>
              <a:off x="-49606675" y="3364325"/>
              <a:ext cx="52000" cy="118175"/>
            </a:xfrm>
            <a:custGeom>
              <a:avLst/>
              <a:gdLst/>
              <a:ahLst/>
              <a:cxnLst/>
              <a:rect l="l" t="t" r="r" b="b"/>
              <a:pathLst>
                <a:path w="2080" h="4727" extrusionOk="0">
                  <a:moveTo>
                    <a:pt x="1" y="0"/>
                  </a:moveTo>
                  <a:lnTo>
                    <a:pt x="1" y="3529"/>
                  </a:lnTo>
                  <a:lnTo>
                    <a:pt x="2080" y="4726"/>
                  </a:lnTo>
                  <a:lnTo>
                    <a:pt x="2080" y="1072"/>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87"/>
            <p:cNvSpPr/>
            <p:nvPr/>
          </p:nvSpPr>
          <p:spPr>
            <a:xfrm>
              <a:off x="-49595650" y="3314700"/>
              <a:ext cx="121325" cy="61450"/>
            </a:xfrm>
            <a:custGeom>
              <a:avLst/>
              <a:gdLst/>
              <a:ahLst/>
              <a:cxnLst/>
              <a:rect l="l" t="t" r="r" b="b"/>
              <a:pathLst>
                <a:path w="4853" h="2458" extrusionOk="0">
                  <a:moveTo>
                    <a:pt x="2773" y="1"/>
                  </a:moveTo>
                  <a:lnTo>
                    <a:pt x="1" y="1418"/>
                  </a:lnTo>
                  <a:lnTo>
                    <a:pt x="1985" y="2458"/>
                  </a:lnTo>
                  <a:lnTo>
                    <a:pt x="4852" y="1040"/>
                  </a:lnTo>
                  <a:lnTo>
                    <a:pt x="27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87"/>
            <p:cNvSpPr/>
            <p:nvPr/>
          </p:nvSpPr>
          <p:spPr>
            <a:xfrm>
              <a:off x="-49764975" y="3355650"/>
              <a:ext cx="70100" cy="126850"/>
            </a:xfrm>
            <a:custGeom>
              <a:avLst/>
              <a:gdLst/>
              <a:ahLst/>
              <a:cxnLst/>
              <a:rect l="l" t="t" r="r" b="b"/>
              <a:pathLst>
                <a:path w="2804" h="5074" extrusionOk="0">
                  <a:moveTo>
                    <a:pt x="0" y="1"/>
                  </a:moveTo>
                  <a:lnTo>
                    <a:pt x="0" y="3309"/>
                  </a:lnTo>
                  <a:cubicBezTo>
                    <a:pt x="0" y="3403"/>
                    <a:pt x="63" y="3529"/>
                    <a:pt x="189" y="3624"/>
                  </a:cubicBezTo>
                  <a:lnTo>
                    <a:pt x="2804" y="5073"/>
                  </a:lnTo>
                  <a:lnTo>
                    <a:pt x="2804" y="141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87"/>
            <p:cNvSpPr/>
            <p:nvPr/>
          </p:nvSpPr>
          <p:spPr>
            <a:xfrm>
              <a:off x="-49535775" y="3355650"/>
              <a:ext cx="70100" cy="126850"/>
            </a:xfrm>
            <a:custGeom>
              <a:avLst/>
              <a:gdLst/>
              <a:ahLst/>
              <a:cxnLst/>
              <a:rect l="l" t="t" r="r" b="b"/>
              <a:pathLst>
                <a:path w="2804" h="5074" extrusionOk="0">
                  <a:moveTo>
                    <a:pt x="2804" y="1"/>
                  </a:moveTo>
                  <a:lnTo>
                    <a:pt x="0" y="1419"/>
                  </a:lnTo>
                  <a:lnTo>
                    <a:pt x="0" y="5073"/>
                  </a:lnTo>
                  <a:lnTo>
                    <a:pt x="2583" y="3624"/>
                  </a:lnTo>
                  <a:cubicBezTo>
                    <a:pt x="2709" y="3529"/>
                    <a:pt x="2804" y="3403"/>
                    <a:pt x="2804" y="3309"/>
                  </a:cubicBez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87"/>
            <p:cNvSpPr/>
            <p:nvPr/>
          </p:nvSpPr>
          <p:spPr>
            <a:xfrm>
              <a:off x="-49685425" y="3183375"/>
              <a:ext cx="140200" cy="69925"/>
            </a:xfrm>
            <a:custGeom>
              <a:avLst/>
              <a:gdLst/>
              <a:ahLst/>
              <a:cxnLst/>
              <a:rect l="l" t="t" r="r" b="b"/>
              <a:pathLst>
                <a:path w="5608" h="2797" extrusionOk="0">
                  <a:moveTo>
                    <a:pt x="2792" y="0"/>
                  </a:moveTo>
                  <a:cubicBezTo>
                    <a:pt x="2741" y="0"/>
                    <a:pt x="2694" y="8"/>
                    <a:pt x="2647" y="24"/>
                  </a:cubicBezTo>
                  <a:lnTo>
                    <a:pt x="0" y="1378"/>
                  </a:lnTo>
                  <a:lnTo>
                    <a:pt x="2804" y="2796"/>
                  </a:lnTo>
                  <a:lnTo>
                    <a:pt x="5608" y="1378"/>
                  </a:lnTo>
                  <a:lnTo>
                    <a:pt x="2962" y="24"/>
                  </a:lnTo>
                  <a:cubicBezTo>
                    <a:pt x="2899" y="8"/>
                    <a:pt x="2843" y="0"/>
                    <a:pt x="27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65" name="Google Shape;8365;p87"/>
          <p:cNvGrpSpPr/>
          <p:nvPr/>
        </p:nvGrpSpPr>
        <p:grpSpPr>
          <a:xfrm>
            <a:off x="1707478" y="1822547"/>
            <a:ext cx="354311" cy="355909"/>
            <a:chOff x="-49764975" y="3551225"/>
            <a:chExt cx="299300" cy="300650"/>
          </a:xfrm>
        </p:grpSpPr>
        <p:sp>
          <p:nvSpPr>
            <p:cNvPr id="8366" name="Google Shape;8366;p87"/>
            <p:cNvSpPr/>
            <p:nvPr/>
          </p:nvSpPr>
          <p:spPr>
            <a:xfrm>
              <a:off x="-4976497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40" y="725"/>
                  </a:lnTo>
                  <a:cubicBezTo>
                    <a:pt x="1260" y="725"/>
                    <a:pt x="1418" y="567"/>
                    <a:pt x="1418" y="378"/>
                  </a:cubicBezTo>
                  <a:cubicBezTo>
                    <a:pt x="1386" y="158"/>
                    <a:pt x="1197"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87"/>
            <p:cNvSpPr/>
            <p:nvPr/>
          </p:nvSpPr>
          <p:spPr>
            <a:xfrm>
              <a:off x="-49763400" y="3598250"/>
              <a:ext cx="31525" cy="29950"/>
            </a:xfrm>
            <a:custGeom>
              <a:avLst/>
              <a:gdLst/>
              <a:ahLst/>
              <a:cxnLst/>
              <a:rect l="l" t="t" r="r" b="b"/>
              <a:pathLst>
                <a:path w="1261" h="1198" extrusionOk="0">
                  <a:moveTo>
                    <a:pt x="390" y="0"/>
                  </a:moveTo>
                  <a:cubicBezTo>
                    <a:pt x="299" y="0"/>
                    <a:pt x="205" y="32"/>
                    <a:pt x="126" y="95"/>
                  </a:cubicBezTo>
                  <a:cubicBezTo>
                    <a:pt x="0" y="221"/>
                    <a:pt x="0" y="441"/>
                    <a:pt x="126" y="599"/>
                  </a:cubicBezTo>
                  <a:lnTo>
                    <a:pt x="630" y="1103"/>
                  </a:lnTo>
                  <a:cubicBezTo>
                    <a:pt x="693" y="1166"/>
                    <a:pt x="780" y="1197"/>
                    <a:pt x="870" y="1197"/>
                  </a:cubicBezTo>
                  <a:cubicBezTo>
                    <a:pt x="961" y="1197"/>
                    <a:pt x="1056" y="1166"/>
                    <a:pt x="1134" y="1103"/>
                  </a:cubicBezTo>
                  <a:cubicBezTo>
                    <a:pt x="1260" y="1008"/>
                    <a:pt x="1260" y="756"/>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87"/>
            <p:cNvSpPr/>
            <p:nvPr/>
          </p:nvSpPr>
          <p:spPr>
            <a:xfrm>
              <a:off x="-49763400" y="3703975"/>
              <a:ext cx="31525" cy="30550"/>
            </a:xfrm>
            <a:custGeom>
              <a:avLst/>
              <a:gdLst/>
              <a:ahLst/>
              <a:cxnLst/>
              <a:rect l="l" t="t" r="r" b="b"/>
              <a:pathLst>
                <a:path w="1261" h="1222" extrusionOk="0">
                  <a:moveTo>
                    <a:pt x="882" y="1"/>
                  </a:moveTo>
                  <a:cubicBezTo>
                    <a:pt x="796" y="1"/>
                    <a:pt x="709" y="40"/>
                    <a:pt x="630" y="119"/>
                  </a:cubicBezTo>
                  <a:lnTo>
                    <a:pt x="126" y="623"/>
                  </a:lnTo>
                  <a:cubicBezTo>
                    <a:pt x="0" y="749"/>
                    <a:pt x="0" y="970"/>
                    <a:pt x="126" y="1127"/>
                  </a:cubicBezTo>
                  <a:cubicBezTo>
                    <a:pt x="189" y="1190"/>
                    <a:pt x="276" y="1222"/>
                    <a:pt x="366" y="1222"/>
                  </a:cubicBezTo>
                  <a:cubicBezTo>
                    <a:pt x="457" y="1222"/>
                    <a:pt x="551" y="1190"/>
                    <a:pt x="630" y="1127"/>
                  </a:cubicBezTo>
                  <a:lnTo>
                    <a:pt x="1134" y="623"/>
                  </a:lnTo>
                  <a:cubicBezTo>
                    <a:pt x="1260" y="497"/>
                    <a:pt x="1260" y="276"/>
                    <a:pt x="1134" y="119"/>
                  </a:cubicBezTo>
                  <a:cubicBezTo>
                    <a:pt x="1056" y="40"/>
                    <a:pt x="969" y="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87"/>
            <p:cNvSpPr/>
            <p:nvPr/>
          </p:nvSpPr>
          <p:spPr>
            <a:xfrm>
              <a:off x="-49501125" y="3657325"/>
              <a:ext cx="35450" cy="18125"/>
            </a:xfrm>
            <a:custGeom>
              <a:avLst/>
              <a:gdLst/>
              <a:ahLst/>
              <a:cxnLst/>
              <a:rect l="l" t="t" r="r" b="b"/>
              <a:pathLst>
                <a:path w="1418" h="725" extrusionOk="0">
                  <a:moveTo>
                    <a:pt x="347" y="0"/>
                  </a:moveTo>
                  <a:cubicBezTo>
                    <a:pt x="158" y="0"/>
                    <a:pt x="0" y="158"/>
                    <a:pt x="0" y="378"/>
                  </a:cubicBezTo>
                  <a:cubicBezTo>
                    <a:pt x="0" y="567"/>
                    <a:pt x="158" y="725"/>
                    <a:pt x="347" y="725"/>
                  </a:cubicBezTo>
                  <a:lnTo>
                    <a:pt x="1071" y="725"/>
                  </a:lnTo>
                  <a:cubicBezTo>
                    <a:pt x="1260" y="725"/>
                    <a:pt x="1418" y="567"/>
                    <a:pt x="1418" y="378"/>
                  </a:cubicBezTo>
                  <a:cubicBezTo>
                    <a:pt x="1418" y="158"/>
                    <a:pt x="1260"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87"/>
            <p:cNvSpPr/>
            <p:nvPr/>
          </p:nvSpPr>
          <p:spPr>
            <a:xfrm>
              <a:off x="-49499550" y="3598250"/>
              <a:ext cx="31525" cy="30550"/>
            </a:xfrm>
            <a:custGeom>
              <a:avLst/>
              <a:gdLst/>
              <a:ahLst/>
              <a:cxnLst/>
              <a:rect l="l" t="t" r="r" b="b"/>
              <a:pathLst>
                <a:path w="1261" h="1222" extrusionOk="0">
                  <a:moveTo>
                    <a:pt x="906" y="0"/>
                  </a:moveTo>
                  <a:cubicBezTo>
                    <a:pt x="812" y="0"/>
                    <a:pt x="709" y="32"/>
                    <a:pt x="630" y="95"/>
                  </a:cubicBezTo>
                  <a:lnTo>
                    <a:pt x="126" y="599"/>
                  </a:lnTo>
                  <a:cubicBezTo>
                    <a:pt x="0" y="725"/>
                    <a:pt x="0" y="945"/>
                    <a:pt x="126" y="1103"/>
                  </a:cubicBezTo>
                  <a:cubicBezTo>
                    <a:pt x="205" y="1182"/>
                    <a:pt x="292" y="1221"/>
                    <a:pt x="378" y="1221"/>
                  </a:cubicBezTo>
                  <a:cubicBezTo>
                    <a:pt x="465" y="1221"/>
                    <a:pt x="552" y="1182"/>
                    <a:pt x="630" y="1103"/>
                  </a:cubicBezTo>
                  <a:lnTo>
                    <a:pt x="1134" y="599"/>
                  </a:lnTo>
                  <a:cubicBezTo>
                    <a:pt x="1260" y="473"/>
                    <a:pt x="1260" y="252"/>
                    <a:pt x="1134" y="95"/>
                  </a:cubicBezTo>
                  <a:cubicBezTo>
                    <a:pt x="1087" y="32"/>
                    <a:pt x="1001" y="0"/>
                    <a:pt x="9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87"/>
            <p:cNvSpPr/>
            <p:nvPr/>
          </p:nvSpPr>
          <p:spPr>
            <a:xfrm>
              <a:off x="-49499550" y="3704575"/>
              <a:ext cx="31525" cy="29950"/>
            </a:xfrm>
            <a:custGeom>
              <a:avLst/>
              <a:gdLst/>
              <a:ahLst/>
              <a:cxnLst/>
              <a:rect l="l" t="t" r="r" b="b"/>
              <a:pathLst>
                <a:path w="1261" h="1198" extrusionOk="0">
                  <a:moveTo>
                    <a:pt x="390" y="0"/>
                  </a:moveTo>
                  <a:cubicBezTo>
                    <a:pt x="300" y="0"/>
                    <a:pt x="205" y="32"/>
                    <a:pt x="126" y="95"/>
                  </a:cubicBezTo>
                  <a:cubicBezTo>
                    <a:pt x="0" y="221"/>
                    <a:pt x="0" y="441"/>
                    <a:pt x="126" y="599"/>
                  </a:cubicBezTo>
                  <a:lnTo>
                    <a:pt x="630" y="1103"/>
                  </a:lnTo>
                  <a:cubicBezTo>
                    <a:pt x="693" y="1166"/>
                    <a:pt x="780" y="1198"/>
                    <a:pt x="871" y="1198"/>
                  </a:cubicBezTo>
                  <a:cubicBezTo>
                    <a:pt x="961" y="1198"/>
                    <a:pt x="1056" y="1166"/>
                    <a:pt x="1134" y="1103"/>
                  </a:cubicBezTo>
                  <a:cubicBezTo>
                    <a:pt x="1260" y="1009"/>
                    <a:pt x="1260" y="757"/>
                    <a:pt x="1134" y="599"/>
                  </a:cubicBezTo>
                  <a:lnTo>
                    <a:pt x="630" y="95"/>
                  </a:lnTo>
                  <a:cubicBezTo>
                    <a:pt x="567" y="32"/>
                    <a:pt x="481" y="0"/>
                    <a:pt x="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87"/>
            <p:cNvSpPr/>
            <p:nvPr/>
          </p:nvSpPr>
          <p:spPr>
            <a:xfrm>
              <a:off x="-49725600" y="3551225"/>
              <a:ext cx="215050" cy="210875"/>
            </a:xfrm>
            <a:custGeom>
              <a:avLst/>
              <a:gdLst/>
              <a:ahLst/>
              <a:cxnLst/>
              <a:rect l="l" t="t" r="r" b="b"/>
              <a:pathLst>
                <a:path w="8602" h="8435" extrusionOk="0">
                  <a:moveTo>
                    <a:pt x="4354" y="0"/>
                  </a:moveTo>
                  <a:cubicBezTo>
                    <a:pt x="4070" y="0"/>
                    <a:pt x="3783" y="28"/>
                    <a:pt x="3497" y="86"/>
                  </a:cubicBezTo>
                  <a:cubicBezTo>
                    <a:pt x="1922" y="401"/>
                    <a:pt x="630" y="1724"/>
                    <a:pt x="252" y="3299"/>
                  </a:cubicBezTo>
                  <a:cubicBezTo>
                    <a:pt x="0" y="4654"/>
                    <a:pt x="347" y="6040"/>
                    <a:pt x="1261" y="7017"/>
                  </a:cubicBezTo>
                  <a:cubicBezTo>
                    <a:pt x="1607" y="7395"/>
                    <a:pt x="1828" y="7930"/>
                    <a:pt x="1922" y="8434"/>
                  </a:cubicBezTo>
                  <a:lnTo>
                    <a:pt x="3025" y="8434"/>
                  </a:lnTo>
                  <a:lnTo>
                    <a:pt x="3025" y="5284"/>
                  </a:lnTo>
                  <a:cubicBezTo>
                    <a:pt x="3025" y="5158"/>
                    <a:pt x="4064" y="3141"/>
                    <a:pt x="4127" y="3047"/>
                  </a:cubicBezTo>
                  <a:cubicBezTo>
                    <a:pt x="4190" y="2921"/>
                    <a:pt x="4317" y="2858"/>
                    <a:pt x="4443" y="2858"/>
                  </a:cubicBezTo>
                  <a:cubicBezTo>
                    <a:pt x="4569" y="2858"/>
                    <a:pt x="4695" y="2921"/>
                    <a:pt x="4758" y="3047"/>
                  </a:cubicBezTo>
                  <a:cubicBezTo>
                    <a:pt x="4852" y="3141"/>
                    <a:pt x="5860" y="5158"/>
                    <a:pt x="5860" y="5284"/>
                  </a:cubicBezTo>
                  <a:lnTo>
                    <a:pt x="5860" y="8434"/>
                  </a:lnTo>
                  <a:lnTo>
                    <a:pt x="6963" y="8434"/>
                  </a:lnTo>
                  <a:cubicBezTo>
                    <a:pt x="7057" y="7930"/>
                    <a:pt x="7278" y="7395"/>
                    <a:pt x="7625" y="6985"/>
                  </a:cubicBezTo>
                  <a:cubicBezTo>
                    <a:pt x="8255" y="6260"/>
                    <a:pt x="8601" y="5284"/>
                    <a:pt x="8601" y="4244"/>
                  </a:cubicBezTo>
                  <a:cubicBezTo>
                    <a:pt x="8601" y="2984"/>
                    <a:pt x="8066" y="1787"/>
                    <a:pt x="7026" y="936"/>
                  </a:cubicBezTo>
                  <a:cubicBezTo>
                    <a:pt x="6270" y="327"/>
                    <a:pt x="5327" y="0"/>
                    <a:pt x="43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87"/>
            <p:cNvSpPr/>
            <p:nvPr/>
          </p:nvSpPr>
          <p:spPr>
            <a:xfrm>
              <a:off x="-49633450" y="3697475"/>
              <a:ext cx="35475" cy="65400"/>
            </a:xfrm>
            <a:custGeom>
              <a:avLst/>
              <a:gdLst/>
              <a:ahLst/>
              <a:cxnLst/>
              <a:rect l="l" t="t" r="r" b="b"/>
              <a:pathLst>
                <a:path w="1419" h="2616" extrusionOk="0">
                  <a:moveTo>
                    <a:pt x="0" y="1"/>
                  </a:moveTo>
                  <a:lnTo>
                    <a:pt x="0" y="2616"/>
                  </a:lnTo>
                  <a:lnTo>
                    <a:pt x="1418" y="2616"/>
                  </a:lnTo>
                  <a:lnTo>
                    <a:pt x="1418" y="1"/>
                  </a:lnTo>
                  <a:cubicBezTo>
                    <a:pt x="1198" y="95"/>
                    <a:pt x="946" y="127"/>
                    <a:pt x="725" y="127"/>
                  </a:cubicBezTo>
                  <a:cubicBezTo>
                    <a:pt x="473" y="127"/>
                    <a:pt x="252" y="95"/>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87"/>
            <p:cNvSpPr/>
            <p:nvPr/>
          </p:nvSpPr>
          <p:spPr>
            <a:xfrm>
              <a:off x="-49676775" y="3780975"/>
              <a:ext cx="123675" cy="34675"/>
            </a:xfrm>
            <a:custGeom>
              <a:avLst/>
              <a:gdLst/>
              <a:ahLst/>
              <a:cxnLst/>
              <a:rect l="l" t="t" r="r" b="b"/>
              <a:pathLst>
                <a:path w="4947" h="1387" extrusionOk="0">
                  <a:moveTo>
                    <a:pt x="1" y="0"/>
                  </a:moveTo>
                  <a:lnTo>
                    <a:pt x="1" y="347"/>
                  </a:lnTo>
                  <a:cubicBezTo>
                    <a:pt x="1" y="946"/>
                    <a:pt x="473" y="1387"/>
                    <a:pt x="1072" y="1387"/>
                  </a:cubicBezTo>
                  <a:lnTo>
                    <a:pt x="3876" y="1387"/>
                  </a:lnTo>
                  <a:cubicBezTo>
                    <a:pt x="4474" y="1387"/>
                    <a:pt x="4947" y="946"/>
                    <a:pt x="4947" y="347"/>
                  </a:cubicBezTo>
                  <a:lnTo>
                    <a:pt x="49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87"/>
            <p:cNvSpPr/>
            <p:nvPr/>
          </p:nvSpPr>
          <p:spPr>
            <a:xfrm>
              <a:off x="-49630300" y="3651800"/>
              <a:ext cx="29150" cy="31325"/>
            </a:xfrm>
            <a:custGeom>
              <a:avLst/>
              <a:gdLst/>
              <a:ahLst/>
              <a:cxnLst/>
              <a:rect l="l" t="t" r="r" b="b"/>
              <a:pathLst>
                <a:path w="1166" h="1253" extrusionOk="0">
                  <a:moveTo>
                    <a:pt x="599" y="1"/>
                  </a:moveTo>
                  <a:lnTo>
                    <a:pt x="0" y="1135"/>
                  </a:lnTo>
                  <a:cubicBezTo>
                    <a:pt x="189" y="1214"/>
                    <a:pt x="386" y="1253"/>
                    <a:pt x="583" y="1253"/>
                  </a:cubicBezTo>
                  <a:cubicBezTo>
                    <a:pt x="780" y="1253"/>
                    <a:pt x="977" y="1214"/>
                    <a:pt x="1166" y="1135"/>
                  </a:cubicBezTo>
                  <a:lnTo>
                    <a:pt x="59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87"/>
            <p:cNvSpPr/>
            <p:nvPr/>
          </p:nvSpPr>
          <p:spPr>
            <a:xfrm>
              <a:off x="-49657875" y="3833750"/>
              <a:ext cx="85100" cy="18125"/>
            </a:xfrm>
            <a:custGeom>
              <a:avLst/>
              <a:gdLst/>
              <a:ahLst/>
              <a:cxnLst/>
              <a:rect l="l" t="t" r="r" b="b"/>
              <a:pathLst>
                <a:path w="3404" h="725" extrusionOk="0">
                  <a:moveTo>
                    <a:pt x="1" y="0"/>
                  </a:moveTo>
                  <a:cubicBezTo>
                    <a:pt x="158" y="410"/>
                    <a:pt x="536" y="725"/>
                    <a:pt x="977" y="725"/>
                  </a:cubicBezTo>
                  <a:lnTo>
                    <a:pt x="2395" y="725"/>
                  </a:lnTo>
                  <a:cubicBezTo>
                    <a:pt x="2868" y="725"/>
                    <a:pt x="3246" y="410"/>
                    <a:pt x="34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77" name="Google Shape;8377;p87"/>
          <p:cNvGrpSpPr/>
          <p:nvPr/>
        </p:nvGrpSpPr>
        <p:grpSpPr>
          <a:xfrm>
            <a:off x="1705140" y="2259310"/>
            <a:ext cx="358987" cy="355525"/>
            <a:chOff x="-49766550" y="3920175"/>
            <a:chExt cx="303250" cy="300325"/>
          </a:xfrm>
        </p:grpSpPr>
        <p:sp>
          <p:nvSpPr>
            <p:cNvPr id="8378" name="Google Shape;8378;p87"/>
            <p:cNvSpPr/>
            <p:nvPr/>
          </p:nvSpPr>
          <p:spPr>
            <a:xfrm>
              <a:off x="-49764975" y="3920175"/>
              <a:ext cx="228425" cy="89225"/>
            </a:xfrm>
            <a:custGeom>
              <a:avLst/>
              <a:gdLst/>
              <a:ahLst/>
              <a:cxnLst/>
              <a:rect l="l" t="t" r="r" b="b"/>
              <a:pathLst>
                <a:path w="9137" h="3569" extrusionOk="0">
                  <a:moveTo>
                    <a:pt x="4568" y="1"/>
                  </a:moveTo>
                  <a:cubicBezTo>
                    <a:pt x="2284" y="1"/>
                    <a:pt x="0" y="592"/>
                    <a:pt x="0" y="1773"/>
                  </a:cubicBezTo>
                  <a:cubicBezTo>
                    <a:pt x="0" y="2970"/>
                    <a:pt x="2300" y="3569"/>
                    <a:pt x="4568" y="3569"/>
                  </a:cubicBezTo>
                  <a:cubicBezTo>
                    <a:pt x="6837" y="3569"/>
                    <a:pt x="9137" y="2970"/>
                    <a:pt x="9137" y="1773"/>
                  </a:cubicBezTo>
                  <a:cubicBezTo>
                    <a:pt x="9137" y="592"/>
                    <a:pt x="6852"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87"/>
            <p:cNvSpPr/>
            <p:nvPr/>
          </p:nvSpPr>
          <p:spPr>
            <a:xfrm>
              <a:off x="-49764975" y="3998350"/>
              <a:ext cx="141775" cy="115800"/>
            </a:xfrm>
            <a:custGeom>
              <a:avLst/>
              <a:gdLst/>
              <a:ahLst/>
              <a:cxnLst/>
              <a:rect l="l" t="t" r="r" b="b"/>
              <a:pathLst>
                <a:path w="5671" h="4632" extrusionOk="0">
                  <a:moveTo>
                    <a:pt x="0" y="1"/>
                  </a:moveTo>
                  <a:lnTo>
                    <a:pt x="0" y="3939"/>
                  </a:lnTo>
                  <a:cubicBezTo>
                    <a:pt x="0" y="4317"/>
                    <a:pt x="315" y="4632"/>
                    <a:pt x="693" y="4632"/>
                  </a:cubicBezTo>
                  <a:cubicBezTo>
                    <a:pt x="1103" y="4632"/>
                    <a:pt x="1418" y="4317"/>
                    <a:pt x="1418" y="3939"/>
                  </a:cubicBezTo>
                  <a:lnTo>
                    <a:pt x="1418" y="2868"/>
                  </a:lnTo>
                  <a:cubicBezTo>
                    <a:pt x="1418" y="2269"/>
                    <a:pt x="1890" y="1796"/>
                    <a:pt x="2457" y="1796"/>
                  </a:cubicBezTo>
                  <a:cubicBezTo>
                    <a:pt x="3056" y="1796"/>
                    <a:pt x="3529" y="2269"/>
                    <a:pt x="3529" y="2868"/>
                  </a:cubicBezTo>
                  <a:lnTo>
                    <a:pt x="3529" y="3592"/>
                  </a:lnTo>
                  <a:cubicBezTo>
                    <a:pt x="3529" y="3781"/>
                    <a:pt x="3686" y="3939"/>
                    <a:pt x="3875" y="3939"/>
                  </a:cubicBezTo>
                  <a:cubicBezTo>
                    <a:pt x="4096" y="3939"/>
                    <a:pt x="4253" y="3781"/>
                    <a:pt x="4253" y="3592"/>
                  </a:cubicBezTo>
                  <a:lnTo>
                    <a:pt x="4253" y="2868"/>
                  </a:lnTo>
                  <a:cubicBezTo>
                    <a:pt x="4253" y="2427"/>
                    <a:pt x="4568" y="1954"/>
                    <a:pt x="5041" y="1828"/>
                  </a:cubicBezTo>
                  <a:cubicBezTo>
                    <a:pt x="5104" y="1796"/>
                    <a:pt x="5198" y="1796"/>
                    <a:pt x="5293" y="1796"/>
                  </a:cubicBezTo>
                  <a:cubicBezTo>
                    <a:pt x="5513" y="1796"/>
                    <a:pt x="5671" y="1639"/>
                    <a:pt x="5671" y="1450"/>
                  </a:cubicBezTo>
                  <a:lnTo>
                    <a:pt x="5671" y="1040"/>
                  </a:lnTo>
                  <a:cubicBezTo>
                    <a:pt x="5293" y="1103"/>
                    <a:pt x="4946" y="1103"/>
                    <a:pt x="4600" y="1103"/>
                  </a:cubicBezTo>
                  <a:cubicBezTo>
                    <a:pt x="2899" y="1103"/>
                    <a:pt x="1008" y="78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87"/>
            <p:cNvSpPr/>
            <p:nvPr/>
          </p:nvSpPr>
          <p:spPr>
            <a:xfrm>
              <a:off x="-49627150" y="3996000"/>
              <a:ext cx="163850" cy="148100"/>
            </a:xfrm>
            <a:custGeom>
              <a:avLst/>
              <a:gdLst/>
              <a:ahLst/>
              <a:cxnLst/>
              <a:rect l="l" t="t" r="r" b="b"/>
              <a:pathLst>
                <a:path w="6554" h="5924" extrusionOk="0">
                  <a:moveTo>
                    <a:pt x="3655" y="725"/>
                  </a:moveTo>
                  <a:cubicBezTo>
                    <a:pt x="4348" y="1040"/>
                    <a:pt x="5041" y="1544"/>
                    <a:pt x="5451" y="2206"/>
                  </a:cubicBezTo>
                  <a:cubicBezTo>
                    <a:pt x="5766" y="2678"/>
                    <a:pt x="5860" y="3308"/>
                    <a:pt x="5671" y="3875"/>
                  </a:cubicBezTo>
                  <a:cubicBezTo>
                    <a:pt x="5451" y="4411"/>
                    <a:pt x="5041" y="4852"/>
                    <a:pt x="4443" y="5041"/>
                  </a:cubicBezTo>
                  <a:cubicBezTo>
                    <a:pt x="4171" y="5132"/>
                    <a:pt x="3899" y="5193"/>
                    <a:pt x="3655" y="5198"/>
                  </a:cubicBezTo>
                  <a:lnTo>
                    <a:pt x="3655" y="5198"/>
                  </a:lnTo>
                  <a:lnTo>
                    <a:pt x="3655" y="725"/>
                  </a:lnTo>
                  <a:close/>
                  <a:moveTo>
                    <a:pt x="3718" y="0"/>
                  </a:moveTo>
                  <a:cubicBezTo>
                    <a:pt x="3088" y="599"/>
                    <a:pt x="1985" y="914"/>
                    <a:pt x="820" y="1071"/>
                  </a:cubicBezTo>
                  <a:lnTo>
                    <a:pt x="820" y="1544"/>
                  </a:lnTo>
                  <a:cubicBezTo>
                    <a:pt x="820" y="2048"/>
                    <a:pt x="473" y="2489"/>
                    <a:pt x="0" y="2584"/>
                  </a:cubicBezTo>
                  <a:lnTo>
                    <a:pt x="1009" y="3938"/>
                  </a:lnTo>
                  <a:cubicBezTo>
                    <a:pt x="1619" y="4793"/>
                    <a:pt x="2554" y="5263"/>
                    <a:pt x="3557" y="5263"/>
                  </a:cubicBezTo>
                  <a:cubicBezTo>
                    <a:pt x="3579" y="5263"/>
                    <a:pt x="3601" y="5263"/>
                    <a:pt x="3624" y="5262"/>
                  </a:cubicBezTo>
                  <a:lnTo>
                    <a:pt x="3624" y="5262"/>
                  </a:lnTo>
                  <a:lnTo>
                    <a:pt x="3624" y="5923"/>
                  </a:lnTo>
                  <a:cubicBezTo>
                    <a:pt x="3970" y="5923"/>
                    <a:pt x="4317" y="5829"/>
                    <a:pt x="4632" y="5734"/>
                  </a:cubicBezTo>
                  <a:cubicBezTo>
                    <a:pt x="5419" y="5451"/>
                    <a:pt x="6018" y="4852"/>
                    <a:pt x="6301" y="4096"/>
                  </a:cubicBezTo>
                  <a:cubicBezTo>
                    <a:pt x="6553" y="3371"/>
                    <a:pt x="6459" y="2521"/>
                    <a:pt x="6018" y="1859"/>
                  </a:cubicBezTo>
                  <a:cubicBezTo>
                    <a:pt x="5451" y="1040"/>
                    <a:pt x="4632" y="41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87"/>
            <p:cNvSpPr/>
            <p:nvPr/>
          </p:nvSpPr>
          <p:spPr>
            <a:xfrm>
              <a:off x="-49766550" y="4061375"/>
              <a:ext cx="230000" cy="159125"/>
            </a:xfrm>
            <a:custGeom>
              <a:avLst/>
              <a:gdLst/>
              <a:ahLst/>
              <a:cxnLst/>
              <a:rect l="l" t="t" r="r" b="b"/>
              <a:pathLst>
                <a:path w="9200" h="6365" extrusionOk="0">
                  <a:moveTo>
                    <a:pt x="2489" y="0"/>
                  </a:moveTo>
                  <a:cubicBezTo>
                    <a:pt x="2300" y="0"/>
                    <a:pt x="2142" y="158"/>
                    <a:pt x="2142" y="347"/>
                  </a:cubicBezTo>
                  <a:lnTo>
                    <a:pt x="2142" y="1418"/>
                  </a:lnTo>
                  <a:cubicBezTo>
                    <a:pt x="2142" y="2205"/>
                    <a:pt x="1481" y="2836"/>
                    <a:pt x="725" y="2836"/>
                  </a:cubicBezTo>
                  <a:cubicBezTo>
                    <a:pt x="441" y="2836"/>
                    <a:pt x="221" y="2741"/>
                    <a:pt x="0" y="2647"/>
                  </a:cubicBezTo>
                  <a:lnTo>
                    <a:pt x="0" y="4600"/>
                  </a:lnTo>
                  <a:cubicBezTo>
                    <a:pt x="0" y="5734"/>
                    <a:pt x="2331" y="6364"/>
                    <a:pt x="4631" y="6364"/>
                  </a:cubicBezTo>
                  <a:cubicBezTo>
                    <a:pt x="6900" y="6364"/>
                    <a:pt x="9200" y="5797"/>
                    <a:pt x="9200" y="4600"/>
                  </a:cubicBezTo>
                  <a:lnTo>
                    <a:pt x="9200" y="3340"/>
                  </a:lnTo>
                  <a:cubicBezTo>
                    <a:pt x="9121" y="3353"/>
                    <a:pt x="9033" y="3360"/>
                    <a:pt x="8938" y="3360"/>
                  </a:cubicBezTo>
                  <a:cubicBezTo>
                    <a:pt x="8153" y="3360"/>
                    <a:pt x="6857" y="2888"/>
                    <a:pt x="5986" y="1764"/>
                  </a:cubicBezTo>
                  <a:lnTo>
                    <a:pt x="4978" y="378"/>
                  </a:lnTo>
                  <a:lnTo>
                    <a:pt x="4978" y="1071"/>
                  </a:lnTo>
                  <a:cubicBezTo>
                    <a:pt x="4978" y="1638"/>
                    <a:pt x="4505" y="2111"/>
                    <a:pt x="3907" y="2111"/>
                  </a:cubicBezTo>
                  <a:cubicBezTo>
                    <a:pt x="3308" y="2111"/>
                    <a:pt x="2836" y="1638"/>
                    <a:pt x="2836" y="1071"/>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2" name="Google Shape;8382;p87"/>
          <p:cNvGrpSpPr/>
          <p:nvPr/>
        </p:nvGrpSpPr>
        <p:grpSpPr>
          <a:xfrm>
            <a:off x="3920671" y="1407358"/>
            <a:ext cx="357123" cy="354341"/>
            <a:chOff x="-47892800" y="3200500"/>
            <a:chExt cx="301675" cy="299325"/>
          </a:xfrm>
        </p:grpSpPr>
        <p:sp>
          <p:nvSpPr>
            <p:cNvPr id="8383" name="Google Shape;8383;p87"/>
            <p:cNvSpPr/>
            <p:nvPr/>
          </p:nvSpPr>
          <p:spPr>
            <a:xfrm>
              <a:off x="-47892800" y="3200500"/>
              <a:ext cx="301675" cy="177225"/>
            </a:xfrm>
            <a:custGeom>
              <a:avLst/>
              <a:gdLst/>
              <a:ahLst/>
              <a:cxnLst/>
              <a:rect l="l" t="t" r="r" b="b"/>
              <a:pathLst>
                <a:path w="12067" h="7089" extrusionOk="0">
                  <a:moveTo>
                    <a:pt x="347" y="0"/>
                  </a:moveTo>
                  <a:cubicBezTo>
                    <a:pt x="158" y="0"/>
                    <a:pt x="0" y="158"/>
                    <a:pt x="0" y="378"/>
                  </a:cubicBezTo>
                  <a:lnTo>
                    <a:pt x="0" y="1796"/>
                  </a:lnTo>
                  <a:cubicBezTo>
                    <a:pt x="0" y="1985"/>
                    <a:pt x="158" y="2143"/>
                    <a:pt x="347" y="2143"/>
                  </a:cubicBezTo>
                  <a:lnTo>
                    <a:pt x="1765" y="2143"/>
                  </a:lnTo>
                  <a:cubicBezTo>
                    <a:pt x="1985" y="2143"/>
                    <a:pt x="2143" y="1985"/>
                    <a:pt x="2143" y="1796"/>
                  </a:cubicBezTo>
                  <a:lnTo>
                    <a:pt x="2143" y="1418"/>
                  </a:lnTo>
                  <a:lnTo>
                    <a:pt x="5010" y="1418"/>
                  </a:lnTo>
                  <a:cubicBezTo>
                    <a:pt x="4915" y="1576"/>
                    <a:pt x="3277" y="4506"/>
                    <a:pt x="3182" y="4663"/>
                  </a:cubicBezTo>
                  <a:lnTo>
                    <a:pt x="4821" y="7089"/>
                  </a:lnTo>
                  <a:lnTo>
                    <a:pt x="5671" y="7089"/>
                  </a:lnTo>
                  <a:lnTo>
                    <a:pt x="5671" y="5577"/>
                  </a:lnTo>
                  <a:cubicBezTo>
                    <a:pt x="5293" y="5419"/>
                    <a:pt x="4978" y="5010"/>
                    <a:pt x="4978" y="4569"/>
                  </a:cubicBezTo>
                  <a:cubicBezTo>
                    <a:pt x="4978" y="4001"/>
                    <a:pt x="5451" y="3529"/>
                    <a:pt x="6018" y="3529"/>
                  </a:cubicBezTo>
                  <a:cubicBezTo>
                    <a:pt x="6616" y="3529"/>
                    <a:pt x="7089" y="4001"/>
                    <a:pt x="7089" y="4569"/>
                  </a:cubicBezTo>
                  <a:cubicBezTo>
                    <a:pt x="7089" y="5041"/>
                    <a:pt x="6805" y="5419"/>
                    <a:pt x="6396" y="5577"/>
                  </a:cubicBezTo>
                  <a:lnTo>
                    <a:pt x="6396" y="7026"/>
                  </a:lnTo>
                  <a:lnTo>
                    <a:pt x="7247" y="7026"/>
                  </a:lnTo>
                  <a:lnTo>
                    <a:pt x="8853" y="4569"/>
                  </a:lnTo>
                  <a:cubicBezTo>
                    <a:pt x="8790" y="4411"/>
                    <a:pt x="7120" y="1513"/>
                    <a:pt x="7057" y="1355"/>
                  </a:cubicBezTo>
                  <a:lnTo>
                    <a:pt x="9924" y="1355"/>
                  </a:lnTo>
                  <a:lnTo>
                    <a:pt x="9924" y="1702"/>
                  </a:lnTo>
                  <a:cubicBezTo>
                    <a:pt x="9924" y="1891"/>
                    <a:pt x="10082" y="2048"/>
                    <a:pt x="10271" y="2048"/>
                  </a:cubicBezTo>
                  <a:lnTo>
                    <a:pt x="11689" y="2048"/>
                  </a:lnTo>
                  <a:cubicBezTo>
                    <a:pt x="11909" y="2048"/>
                    <a:pt x="12067" y="1891"/>
                    <a:pt x="12067" y="1702"/>
                  </a:cubicBezTo>
                  <a:lnTo>
                    <a:pt x="12067" y="284"/>
                  </a:lnTo>
                  <a:cubicBezTo>
                    <a:pt x="12004" y="158"/>
                    <a:pt x="11846" y="0"/>
                    <a:pt x="11657" y="0"/>
                  </a:cubicBezTo>
                  <a:lnTo>
                    <a:pt x="10239" y="0"/>
                  </a:lnTo>
                  <a:cubicBezTo>
                    <a:pt x="10050" y="0"/>
                    <a:pt x="9893" y="158"/>
                    <a:pt x="9893" y="378"/>
                  </a:cubicBezTo>
                  <a:lnTo>
                    <a:pt x="9893" y="725"/>
                  </a:lnTo>
                  <a:lnTo>
                    <a:pt x="6616" y="725"/>
                  </a:lnTo>
                  <a:lnTo>
                    <a:pt x="6301" y="221"/>
                  </a:lnTo>
                  <a:cubicBezTo>
                    <a:pt x="6238" y="95"/>
                    <a:pt x="6120" y="32"/>
                    <a:pt x="6002" y="32"/>
                  </a:cubicBezTo>
                  <a:cubicBezTo>
                    <a:pt x="5884" y="32"/>
                    <a:pt x="5766" y="95"/>
                    <a:pt x="5703" y="221"/>
                  </a:cubicBezTo>
                  <a:lnTo>
                    <a:pt x="5388" y="725"/>
                  </a:ln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87"/>
            <p:cNvSpPr/>
            <p:nvPr/>
          </p:nvSpPr>
          <p:spPr>
            <a:xfrm>
              <a:off x="-47751825" y="3306025"/>
              <a:ext cx="17350" cy="18150"/>
            </a:xfrm>
            <a:custGeom>
              <a:avLst/>
              <a:gdLst/>
              <a:ahLst/>
              <a:cxnLst/>
              <a:rect l="l" t="t" r="r" b="b"/>
              <a:pathLst>
                <a:path w="694" h="726" extrusionOk="0">
                  <a:moveTo>
                    <a:pt x="347" y="1"/>
                  </a:moveTo>
                  <a:cubicBezTo>
                    <a:pt x="158" y="1"/>
                    <a:pt x="1" y="159"/>
                    <a:pt x="1" y="348"/>
                  </a:cubicBezTo>
                  <a:cubicBezTo>
                    <a:pt x="1" y="568"/>
                    <a:pt x="158" y="726"/>
                    <a:pt x="347" y="726"/>
                  </a:cubicBezTo>
                  <a:cubicBezTo>
                    <a:pt x="536" y="726"/>
                    <a:pt x="694" y="568"/>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87"/>
            <p:cNvSpPr/>
            <p:nvPr/>
          </p:nvSpPr>
          <p:spPr>
            <a:xfrm>
              <a:off x="-47786475" y="3395050"/>
              <a:ext cx="87450" cy="17350"/>
            </a:xfrm>
            <a:custGeom>
              <a:avLst/>
              <a:gdLst/>
              <a:ahLst/>
              <a:cxnLst/>
              <a:rect l="l" t="t" r="r" b="b"/>
              <a:pathLst>
                <a:path w="3498" h="694" extrusionOk="0">
                  <a:moveTo>
                    <a:pt x="347" y="0"/>
                  </a:moveTo>
                  <a:cubicBezTo>
                    <a:pt x="158" y="0"/>
                    <a:pt x="1" y="158"/>
                    <a:pt x="1" y="347"/>
                  </a:cubicBezTo>
                  <a:lnTo>
                    <a:pt x="1" y="693"/>
                  </a:lnTo>
                  <a:lnTo>
                    <a:pt x="3498" y="693"/>
                  </a:lnTo>
                  <a:lnTo>
                    <a:pt x="3498" y="347"/>
                  </a:lnTo>
                  <a:cubicBezTo>
                    <a:pt x="3498" y="158"/>
                    <a:pt x="3372"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87"/>
            <p:cNvSpPr/>
            <p:nvPr/>
          </p:nvSpPr>
          <p:spPr>
            <a:xfrm>
              <a:off x="-47692750" y="3271375"/>
              <a:ext cx="101625" cy="140225"/>
            </a:xfrm>
            <a:custGeom>
              <a:avLst/>
              <a:gdLst/>
              <a:ahLst/>
              <a:cxnLst/>
              <a:rect l="l" t="t" r="r" b="b"/>
              <a:pathLst>
                <a:path w="4065" h="5609" extrusionOk="0">
                  <a:moveTo>
                    <a:pt x="631" y="1"/>
                  </a:moveTo>
                  <a:lnTo>
                    <a:pt x="1576" y="1639"/>
                  </a:lnTo>
                  <a:cubicBezTo>
                    <a:pt x="1639" y="1734"/>
                    <a:pt x="1639" y="1891"/>
                    <a:pt x="1576" y="1986"/>
                  </a:cubicBezTo>
                  <a:lnTo>
                    <a:pt x="1" y="4348"/>
                  </a:lnTo>
                  <a:cubicBezTo>
                    <a:pt x="316" y="4537"/>
                    <a:pt x="505" y="4853"/>
                    <a:pt x="505" y="5262"/>
                  </a:cubicBezTo>
                  <a:lnTo>
                    <a:pt x="505" y="5609"/>
                  </a:lnTo>
                  <a:lnTo>
                    <a:pt x="4065" y="5609"/>
                  </a:lnTo>
                  <a:lnTo>
                    <a:pt x="4065" y="1040"/>
                  </a:lnTo>
                  <a:cubicBezTo>
                    <a:pt x="4002" y="473"/>
                    <a:pt x="3561" y="1"/>
                    <a:pt x="29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87"/>
            <p:cNvSpPr/>
            <p:nvPr/>
          </p:nvSpPr>
          <p:spPr>
            <a:xfrm>
              <a:off x="-47891225" y="3272950"/>
              <a:ext cx="100050" cy="140225"/>
            </a:xfrm>
            <a:custGeom>
              <a:avLst/>
              <a:gdLst/>
              <a:ahLst/>
              <a:cxnLst/>
              <a:rect l="l" t="t" r="r" b="b"/>
              <a:pathLst>
                <a:path w="4002" h="5609" extrusionOk="0">
                  <a:moveTo>
                    <a:pt x="1040" y="1"/>
                  </a:moveTo>
                  <a:cubicBezTo>
                    <a:pt x="473" y="1"/>
                    <a:pt x="0" y="442"/>
                    <a:pt x="0" y="1040"/>
                  </a:cubicBezTo>
                  <a:lnTo>
                    <a:pt x="0" y="5609"/>
                  </a:lnTo>
                  <a:lnTo>
                    <a:pt x="3529" y="5609"/>
                  </a:lnTo>
                  <a:lnTo>
                    <a:pt x="3529" y="5231"/>
                  </a:lnTo>
                  <a:lnTo>
                    <a:pt x="3497" y="5231"/>
                  </a:lnTo>
                  <a:cubicBezTo>
                    <a:pt x="3497" y="4821"/>
                    <a:pt x="3686" y="4506"/>
                    <a:pt x="4002" y="4317"/>
                  </a:cubicBezTo>
                  <a:lnTo>
                    <a:pt x="2426" y="1954"/>
                  </a:lnTo>
                  <a:cubicBezTo>
                    <a:pt x="2363" y="1828"/>
                    <a:pt x="2363" y="1734"/>
                    <a:pt x="2426" y="1608"/>
                  </a:cubicBezTo>
                  <a:lnTo>
                    <a:pt x="33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87"/>
            <p:cNvSpPr/>
            <p:nvPr/>
          </p:nvSpPr>
          <p:spPr>
            <a:xfrm>
              <a:off x="-47892800" y="3428900"/>
              <a:ext cx="300100" cy="70925"/>
            </a:xfrm>
            <a:custGeom>
              <a:avLst/>
              <a:gdLst/>
              <a:ahLst/>
              <a:cxnLst/>
              <a:rect l="l" t="t" r="r" b="b"/>
              <a:pathLst>
                <a:path w="12004" h="2837" extrusionOk="0">
                  <a:moveTo>
                    <a:pt x="0" y="1"/>
                  </a:moveTo>
                  <a:lnTo>
                    <a:pt x="0" y="379"/>
                  </a:lnTo>
                  <a:cubicBezTo>
                    <a:pt x="0" y="946"/>
                    <a:pt x="473" y="1418"/>
                    <a:pt x="1072" y="1418"/>
                  </a:cubicBezTo>
                  <a:lnTo>
                    <a:pt x="4978" y="1418"/>
                  </a:lnTo>
                  <a:lnTo>
                    <a:pt x="4978" y="2143"/>
                  </a:lnTo>
                  <a:lnTo>
                    <a:pt x="3907" y="2143"/>
                  </a:lnTo>
                  <a:cubicBezTo>
                    <a:pt x="3718" y="2143"/>
                    <a:pt x="3560" y="2301"/>
                    <a:pt x="3560" y="2490"/>
                  </a:cubicBezTo>
                  <a:cubicBezTo>
                    <a:pt x="3560" y="2679"/>
                    <a:pt x="3718" y="2836"/>
                    <a:pt x="3907" y="2836"/>
                  </a:cubicBezTo>
                  <a:lnTo>
                    <a:pt x="8129" y="2836"/>
                  </a:lnTo>
                  <a:cubicBezTo>
                    <a:pt x="8318" y="2836"/>
                    <a:pt x="8475" y="2679"/>
                    <a:pt x="8475" y="2490"/>
                  </a:cubicBezTo>
                  <a:cubicBezTo>
                    <a:pt x="8475" y="2301"/>
                    <a:pt x="8318" y="2143"/>
                    <a:pt x="8129" y="2143"/>
                  </a:cubicBezTo>
                  <a:lnTo>
                    <a:pt x="7057" y="2143"/>
                  </a:lnTo>
                  <a:lnTo>
                    <a:pt x="7057" y="1418"/>
                  </a:lnTo>
                  <a:lnTo>
                    <a:pt x="10964" y="1418"/>
                  </a:lnTo>
                  <a:cubicBezTo>
                    <a:pt x="11531" y="1418"/>
                    <a:pt x="12004" y="946"/>
                    <a:pt x="12004" y="379"/>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9" name="Google Shape;8389;p87"/>
          <p:cNvGrpSpPr/>
          <p:nvPr/>
        </p:nvGrpSpPr>
        <p:grpSpPr>
          <a:xfrm>
            <a:off x="3984537" y="1843707"/>
            <a:ext cx="229391" cy="355258"/>
            <a:chOff x="-47839250" y="3569100"/>
            <a:chExt cx="193775" cy="300100"/>
          </a:xfrm>
        </p:grpSpPr>
        <p:sp>
          <p:nvSpPr>
            <p:cNvPr id="8390" name="Google Shape;8390;p87"/>
            <p:cNvSpPr/>
            <p:nvPr/>
          </p:nvSpPr>
          <p:spPr>
            <a:xfrm>
              <a:off x="-47786475" y="3657325"/>
              <a:ext cx="51225" cy="51200"/>
            </a:xfrm>
            <a:custGeom>
              <a:avLst/>
              <a:gdLst/>
              <a:ahLst/>
              <a:cxnLst/>
              <a:rect l="l" t="t" r="r" b="b"/>
              <a:pathLst>
                <a:path w="2049" h="2048" extrusionOk="0">
                  <a:moveTo>
                    <a:pt x="1072" y="0"/>
                  </a:moveTo>
                  <a:cubicBezTo>
                    <a:pt x="473" y="0"/>
                    <a:pt x="1" y="473"/>
                    <a:pt x="1" y="1071"/>
                  </a:cubicBezTo>
                  <a:cubicBezTo>
                    <a:pt x="1" y="1544"/>
                    <a:pt x="284" y="1890"/>
                    <a:pt x="725" y="2048"/>
                  </a:cubicBezTo>
                  <a:lnTo>
                    <a:pt x="725" y="1071"/>
                  </a:lnTo>
                  <a:cubicBezTo>
                    <a:pt x="725" y="882"/>
                    <a:pt x="883" y="725"/>
                    <a:pt x="1072" y="725"/>
                  </a:cubicBezTo>
                  <a:lnTo>
                    <a:pt x="2048" y="725"/>
                  </a:lnTo>
                  <a:cubicBezTo>
                    <a:pt x="1891" y="315"/>
                    <a:pt x="1513"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87"/>
            <p:cNvSpPr/>
            <p:nvPr/>
          </p:nvSpPr>
          <p:spPr>
            <a:xfrm>
              <a:off x="-47751025" y="3692750"/>
              <a:ext cx="15775" cy="15775"/>
            </a:xfrm>
            <a:custGeom>
              <a:avLst/>
              <a:gdLst/>
              <a:ahLst/>
              <a:cxnLst/>
              <a:rect l="l" t="t" r="r" b="b"/>
              <a:pathLst>
                <a:path w="631" h="631" extrusionOk="0">
                  <a:moveTo>
                    <a:pt x="0" y="1"/>
                  </a:moveTo>
                  <a:lnTo>
                    <a:pt x="0" y="631"/>
                  </a:lnTo>
                  <a:cubicBezTo>
                    <a:pt x="315" y="536"/>
                    <a:pt x="504" y="284"/>
                    <a:pt x="63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87"/>
            <p:cNvSpPr/>
            <p:nvPr/>
          </p:nvSpPr>
          <p:spPr>
            <a:xfrm>
              <a:off x="-47838450" y="3569100"/>
              <a:ext cx="192975" cy="35475"/>
            </a:xfrm>
            <a:custGeom>
              <a:avLst/>
              <a:gdLst/>
              <a:ahLst/>
              <a:cxnLst/>
              <a:rect l="l" t="t" r="r" b="b"/>
              <a:pathLst>
                <a:path w="7719" h="1419" extrusionOk="0">
                  <a:moveTo>
                    <a:pt x="347" y="1"/>
                  </a:moveTo>
                  <a:cubicBezTo>
                    <a:pt x="158" y="1"/>
                    <a:pt x="0" y="158"/>
                    <a:pt x="0" y="347"/>
                  </a:cubicBezTo>
                  <a:lnTo>
                    <a:pt x="0" y="1418"/>
                  </a:lnTo>
                  <a:lnTo>
                    <a:pt x="7719" y="1418"/>
                  </a:lnTo>
                  <a:lnTo>
                    <a:pt x="7719" y="347"/>
                  </a:lnTo>
                  <a:cubicBezTo>
                    <a:pt x="7719" y="158"/>
                    <a:pt x="7561" y="1"/>
                    <a:pt x="73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87"/>
            <p:cNvSpPr/>
            <p:nvPr/>
          </p:nvSpPr>
          <p:spPr>
            <a:xfrm>
              <a:off x="-47751025" y="3691975"/>
              <a:ext cx="53575" cy="53575"/>
            </a:xfrm>
            <a:custGeom>
              <a:avLst/>
              <a:gdLst/>
              <a:ahLst/>
              <a:cxnLst/>
              <a:rect l="l" t="t" r="r" b="b"/>
              <a:pathLst>
                <a:path w="2143" h="2143" extrusionOk="0">
                  <a:moveTo>
                    <a:pt x="1386" y="0"/>
                  </a:moveTo>
                  <a:cubicBezTo>
                    <a:pt x="1229" y="662"/>
                    <a:pt x="725" y="1229"/>
                    <a:pt x="0" y="1387"/>
                  </a:cubicBezTo>
                  <a:lnTo>
                    <a:pt x="0" y="2143"/>
                  </a:lnTo>
                  <a:lnTo>
                    <a:pt x="2143" y="2143"/>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87"/>
            <p:cNvSpPr/>
            <p:nvPr/>
          </p:nvSpPr>
          <p:spPr>
            <a:xfrm>
              <a:off x="-47839250" y="3621875"/>
              <a:ext cx="193000" cy="159125"/>
            </a:xfrm>
            <a:custGeom>
              <a:avLst/>
              <a:gdLst/>
              <a:ahLst/>
              <a:cxnLst/>
              <a:rect l="l" t="t" r="r" b="b"/>
              <a:pathLst>
                <a:path w="7720" h="6365" extrusionOk="0">
                  <a:moveTo>
                    <a:pt x="3183" y="725"/>
                  </a:moveTo>
                  <a:cubicBezTo>
                    <a:pt x="4033" y="725"/>
                    <a:pt x="4758" y="1324"/>
                    <a:pt x="4915" y="2143"/>
                  </a:cubicBezTo>
                  <a:lnTo>
                    <a:pt x="6018" y="2143"/>
                  </a:lnTo>
                  <a:cubicBezTo>
                    <a:pt x="6207" y="2143"/>
                    <a:pt x="6365" y="2300"/>
                    <a:pt x="6365" y="2489"/>
                  </a:cubicBezTo>
                  <a:lnTo>
                    <a:pt x="6365" y="5293"/>
                  </a:lnTo>
                  <a:cubicBezTo>
                    <a:pt x="6365" y="5482"/>
                    <a:pt x="6207" y="5640"/>
                    <a:pt x="6018" y="5640"/>
                  </a:cubicBezTo>
                  <a:lnTo>
                    <a:pt x="3214" y="5640"/>
                  </a:lnTo>
                  <a:cubicBezTo>
                    <a:pt x="3025" y="5640"/>
                    <a:pt x="2868" y="5482"/>
                    <a:pt x="2868" y="5293"/>
                  </a:cubicBezTo>
                  <a:lnTo>
                    <a:pt x="2868" y="4191"/>
                  </a:lnTo>
                  <a:cubicBezTo>
                    <a:pt x="2080" y="4033"/>
                    <a:pt x="1450" y="3308"/>
                    <a:pt x="1450" y="2458"/>
                  </a:cubicBezTo>
                  <a:cubicBezTo>
                    <a:pt x="1418" y="1513"/>
                    <a:pt x="2206" y="725"/>
                    <a:pt x="3183" y="725"/>
                  </a:cubicBezTo>
                  <a:close/>
                  <a:moveTo>
                    <a:pt x="1" y="0"/>
                  </a:moveTo>
                  <a:lnTo>
                    <a:pt x="1" y="6364"/>
                  </a:lnTo>
                  <a:lnTo>
                    <a:pt x="7719" y="6364"/>
                  </a:lnTo>
                  <a:lnTo>
                    <a:pt x="77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87"/>
            <p:cNvSpPr/>
            <p:nvPr/>
          </p:nvSpPr>
          <p:spPr>
            <a:xfrm>
              <a:off x="-47839250" y="3799075"/>
              <a:ext cx="193000" cy="70125"/>
            </a:xfrm>
            <a:custGeom>
              <a:avLst/>
              <a:gdLst/>
              <a:ahLst/>
              <a:cxnLst/>
              <a:rect l="l" t="t" r="r" b="b"/>
              <a:pathLst>
                <a:path w="7720" h="2805" extrusionOk="0">
                  <a:moveTo>
                    <a:pt x="4600" y="663"/>
                  </a:moveTo>
                  <a:cubicBezTo>
                    <a:pt x="4789" y="663"/>
                    <a:pt x="4947" y="820"/>
                    <a:pt x="4947" y="1041"/>
                  </a:cubicBezTo>
                  <a:cubicBezTo>
                    <a:pt x="4947" y="1230"/>
                    <a:pt x="4789" y="1387"/>
                    <a:pt x="4600" y="1387"/>
                  </a:cubicBezTo>
                  <a:lnTo>
                    <a:pt x="3183" y="1387"/>
                  </a:lnTo>
                  <a:cubicBezTo>
                    <a:pt x="2994" y="1387"/>
                    <a:pt x="2836" y="1230"/>
                    <a:pt x="2836" y="1041"/>
                  </a:cubicBezTo>
                  <a:cubicBezTo>
                    <a:pt x="2836" y="852"/>
                    <a:pt x="2994" y="663"/>
                    <a:pt x="3183" y="663"/>
                  </a:cubicBezTo>
                  <a:close/>
                  <a:moveTo>
                    <a:pt x="1" y="1"/>
                  </a:moveTo>
                  <a:lnTo>
                    <a:pt x="1" y="2458"/>
                  </a:lnTo>
                  <a:cubicBezTo>
                    <a:pt x="1" y="2647"/>
                    <a:pt x="158" y="2805"/>
                    <a:pt x="347" y="2805"/>
                  </a:cubicBezTo>
                  <a:lnTo>
                    <a:pt x="7341" y="2805"/>
                  </a:lnTo>
                  <a:cubicBezTo>
                    <a:pt x="7562" y="2805"/>
                    <a:pt x="7719" y="2647"/>
                    <a:pt x="7719" y="2458"/>
                  </a:cubicBezTo>
                  <a:lnTo>
                    <a:pt x="77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96" name="Google Shape;8396;p87"/>
          <p:cNvGrpSpPr/>
          <p:nvPr/>
        </p:nvGrpSpPr>
        <p:grpSpPr>
          <a:xfrm>
            <a:off x="3921603" y="2280056"/>
            <a:ext cx="355258" cy="356205"/>
            <a:chOff x="-47892800" y="3937700"/>
            <a:chExt cx="300100" cy="300900"/>
          </a:xfrm>
        </p:grpSpPr>
        <p:sp>
          <p:nvSpPr>
            <p:cNvPr id="8397" name="Google Shape;8397;p87"/>
            <p:cNvSpPr/>
            <p:nvPr/>
          </p:nvSpPr>
          <p:spPr>
            <a:xfrm>
              <a:off x="-47858150" y="3937700"/>
              <a:ext cx="70900" cy="44150"/>
            </a:xfrm>
            <a:custGeom>
              <a:avLst/>
              <a:gdLst/>
              <a:ahLst/>
              <a:cxnLst/>
              <a:rect l="l" t="t" r="r" b="b"/>
              <a:pathLst>
                <a:path w="2836" h="1766" extrusionOk="0">
                  <a:moveTo>
                    <a:pt x="1418" y="1"/>
                  </a:moveTo>
                  <a:cubicBezTo>
                    <a:pt x="631" y="1"/>
                    <a:pt x="1" y="694"/>
                    <a:pt x="1" y="1419"/>
                  </a:cubicBezTo>
                  <a:lnTo>
                    <a:pt x="1" y="1765"/>
                  </a:lnTo>
                  <a:cubicBezTo>
                    <a:pt x="442" y="1545"/>
                    <a:pt x="914" y="1419"/>
                    <a:pt x="1418" y="1419"/>
                  </a:cubicBezTo>
                  <a:cubicBezTo>
                    <a:pt x="1922" y="1419"/>
                    <a:pt x="2395" y="1545"/>
                    <a:pt x="2836" y="1765"/>
                  </a:cubicBezTo>
                  <a:lnTo>
                    <a:pt x="2836" y="1419"/>
                  </a:lnTo>
                  <a:cubicBezTo>
                    <a:pt x="2836" y="631"/>
                    <a:pt x="2206"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87"/>
            <p:cNvSpPr/>
            <p:nvPr/>
          </p:nvSpPr>
          <p:spPr>
            <a:xfrm>
              <a:off x="-47892800" y="3991275"/>
              <a:ext cx="141000" cy="105550"/>
            </a:xfrm>
            <a:custGeom>
              <a:avLst/>
              <a:gdLst/>
              <a:ahLst/>
              <a:cxnLst/>
              <a:rect l="l" t="t" r="r" b="b"/>
              <a:pathLst>
                <a:path w="5640" h="4222" extrusionOk="0">
                  <a:moveTo>
                    <a:pt x="2836" y="0"/>
                  </a:moveTo>
                  <a:cubicBezTo>
                    <a:pt x="1292" y="0"/>
                    <a:pt x="32" y="1260"/>
                    <a:pt x="32" y="2804"/>
                  </a:cubicBezTo>
                  <a:lnTo>
                    <a:pt x="32" y="3875"/>
                  </a:lnTo>
                  <a:cubicBezTo>
                    <a:pt x="0" y="4064"/>
                    <a:pt x="158" y="4222"/>
                    <a:pt x="347" y="4222"/>
                  </a:cubicBezTo>
                  <a:lnTo>
                    <a:pt x="5293" y="4222"/>
                  </a:lnTo>
                  <a:cubicBezTo>
                    <a:pt x="5482" y="4222"/>
                    <a:pt x="5640" y="4064"/>
                    <a:pt x="5640" y="3875"/>
                  </a:cubicBezTo>
                  <a:lnTo>
                    <a:pt x="5640" y="2804"/>
                  </a:lnTo>
                  <a:cubicBezTo>
                    <a:pt x="5640" y="1260"/>
                    <a:pt x="4380"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87"/>
            <p:cNvSpPr/>
            <p:nvPr/>
          </p:nvSpPr>
          <p:spPr>
            <a:xfrm>
              <a:off x="-47773875" y="3956600"/>
              <a:ext cx="119750" cy="89025"/>
            </a:xfrm>
            <a:custGeom>
              <a:avLst/>
              <a:gdLst/>
              <a:ahLst/>
              <a:cxnLst/>
              <a:rect l="l" t="t" r="r" b="b"/>
              <a:pathLst>
                <a:path w="4790" h="3561" extrusionOk="0">
                  <a:moveTo>
                    <a:pt x="1" y="1"/>
                  </a:moveTo>
                  <a:cubicBezTo>
                    <a:pt x="95" y="253"/>
                    <a:pt x="127" y="474"/>
                    <a:pt x="127" y="726"/>
                  </a:cubicBezTo>
                  <a:lnTo>
                    <a:pt x="127" y="1419"/>
                  </a:lnTo>
                  <a:lnTo>
                    <a:pt x="158" y="1419"/>
                  </a:lnTo>
                  <a:cubicBezTo>
                    <a:pt x="442" y="1639"/>
                    <a:pt x="694" y="1860"/>
                    <a:pt x="883" y="2143"/>
                  </a:cubicBezTo>
                  <a:cubicBezTo>
                    <a:pt x="1702" y="2301"/>
                    <a:pt x="2427" y="2805"/>
                    <a:pt x="2805" y="3561"/>
                  </a:cubicBezTo>
                  <a:cubicBezTo>
                    <a:pt x="3214" y="3120"/>
                    <a:pt x="3750" y="2805"/>
                    <a:pt x="4380" y="2805"/>
                  </a:cubicBezTo>
                  <a:cubicBezTo>
                    <a:pt x="4506" y="2805"/>
                    <a:pt x="4663" y="2805"/>
                    <a:pt x="4789" y="2836"/>
                  </a:cubicBezTo>
                  <a:cubicBezTo>
                    <a:pt x="4033" y="1167"/>
                    <a:pt x="2332"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87"/>
            <p:cNvSpPr/>
            <p:nvPr/>
          </p:nvSpPr>
          <p:spPr>
            <a:xfrm>
              <a:off x="-47699050" y="4043250"/>
              <a:ext cx="71700" cy="70900"/>
            </a:xfrm>
            <a:custGeom>
              <a:avLst/>
              <a:gdLst/>
              <a:ahLst/>
              <a:cxnLst/>
              <a:rect l="l" t="t" r="r" b="b"/>
              <a:pathLst>
                <a:path w="2868" h="2836" extrusionOk="0">
                  <a:moveTo>
                    <a:pt x="1450" y="0"/>
                  </a:moveTo>
                  <a:cubicBezTo>
                    <a:pt x="662" y="0"/>
                    <a:pt x="1" y="694"/>
                    <a:pt x="1" y="1418"/>
                  </a:cubicBezTo>
                  <a:cubicBezTo>
                    <a:pt x="1" y="2206"/>
                    <a:pt x="662" y="2836"/>
                    <a:pt x="1450" y="2836"/>
                  </a:cubicBezTo>
                  <a:cubicBezTo>
                    <a:pt x="2237" y="2836"/>
                    <a:pt x="2868" y="2206"/>
                    <a:pt x="2868" y="1418"/>
                  </a:cubicBezTo>
                  <a:cubicBezTo>
                    <a:pt x="2868" y="631"/>
                    <a:pt x="2237" y="0"/>
                    <a:pt x="14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87"/>
            <p:cNvSpPr/>
            <p:nvPr/>
          </p:nvSpPr>
          <p:spPr>
            <a:xfrm>
              <a:off x="-47770725" y="4124375"/>
              <a:ext cx="178025" cy="114225"/>
            </a:xfrm>
            <a:custGeom>
              <a:avLst/>
              <a:gdLst/>
              <a:ahLst/>
              <a:cxnLst/>
              <a:rect l="l" t="t" r="r" b="b"/>
              <a:pathLst>
                <a:path w="7121" h="4569" extrusionOk="0">
                  <a:moveTo>
                    <a:pt x="3183" y="0"/>
                  </a:moveTo>
                  <a:lnTo>
                    <a:pt x="3183" y="2426"/>
                  </a:lnTo>
                  <a:lnTo>
                    <a:pt x="2490" y="2426"/>
                  </a:lnTo>
                  <a:lnTo>
                    <a:pt x="2490" y="2080"/>
                  </a:lnTo>
                  <a:cubicBezTo>
                    <a:pt x="2490" y="1891"/>
                    <a:pt x="2332" y="1733"/>
                    <a:pt x="2143" y="1733"/>
                  </a:cubicBezTo>
                  <a:cubicBezTo>
                    <a:pt x="1954" y="1733"/>
                    <a:pt x="1796" y="1891"/>
                    <a:pt x="1796" y="2080"/>
                  </a:cubicBezTo>
                  <a:lnTo>
                    <a:pt x="1796" y="2426"/>
                  </a:lnTo>
                  <a:cubicBezTo>
                    <a:pt x="788" y="2426"/>
                    <a:pt x="1" y="3214"/>
                    <a:pt x="1" y="4222"/>
                  </a:cubicBezTo>
                  <a:cubicBezTo>
                    <a:pt x="1" y="4411"/>
                    <a:pt x="158" y="4569"/>
                    <a:pt x="379" y="4569"/>
                  </a:cubicBezTo>
                  <a:lnTo>
                    <a:pt x="6711" y="4569"/>
                  </a:lnTo>
                  <a:cubicBezTo>
                    <a:pt x="6900" y="4569"/>
                    <a:pt x="7058" y="4411"/>
                    <a:pt x="7058" y="4222"/>
                  </a:cubicBezTo>
                  <a:cubicBezTo>
                    <a:pt x="7121" y="3214"/>
                    <a:pt x="6302" y="2426"/>
                    <a:pt x="5325" y="2426"/>
                  </a:cubicBezTo>
                  <a:lnTo>
                    <a:pt x="5325" y="0"/>
                  </a:lnTo>
                  <a:cubicBezTo>
                    <a:pt x="5010" y="190"/>
                    <a:pt x="4663" y="284"/>
                    <a:pt x="4254" y="284"/>
                  </a:cubicBezTo>
                  <a:cubicBezTo>
                    <a:pt x="3876" y="284"/>
                    <a:pt x="3529" y="158"/>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87"/>
            <p:cNvSpPr/>
            <p:nvPr/>
          </p:nvSpPr>
          <p:spPr>
            <a:xfrm>
              <a:off x="-47830575" y="4132250"/>
              <a:ext cx="17350" cy="44125"/>
            </a:xfrm>
            <a:custGeom>
              <a:avLst/>
              <a:gdLst/>
              <a:ahLst/>
              <a:cxnLst/>
              <a:rect l="l" t="t" r="r" b="b"/>
              <a:pathLst>
                <a:path w="694" h="1765" extrusionOk="0">
                  <a:moveTo>
                    <a:pt x="347" y="1"/>
                  </a:moveTo>
                  <a:cubicBezTo>
                    <a:pt x="158" y="1"/>
                    <a:pt x="0" y="158"/>
                    <a:pt x="0" y="347"/>
                  </a:cubicBezTo>
                  <a:lnTo>
                    <a:pt x="0" y="1418"/>
                  </a:lnTo>
                  <a:cubicBezTo>
                    <a:pt x="0" y="1607"/>
                    <a:pt x="158" y="1765"/>
                    <a:pt x="347" y="1765"/>
                  </a:cubicBezTo>
                  <a:cubicBezTo>
                    <a:pt x="536" y="1765"/>
                    <a:pt x="693" y="1607"/>
                    <a:pt x="693" y="1418"/>
                  </a:cubicBezTo>
                  <a:lnTo>
                    <a:pt x="693" y="347"/>
                  </a:ln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87"/>
            <p:cNvSpPr/>
            <p:nvPr/>
          </p:nvSpPr>
          <p:spPr>
            <a:xfrm>
              <a:off x="-47785675" y="4112375"/>
              <a:ext cx="37825" cy="36250"/>
            </a:xfrm>
            <a:custGeom>
              <a:avLst/>
              <a:gdLst/>
              <a:ahLst/>
              <a:cxnLst/>
              <a:rect l="l" t="t" r="r" b="b"/>
              <a:pathLst>
                <a:path w="1513" h="1450" extrusionOk="0">
                  <a:moveTo>
                    <a:pt x="402" y="0"/>
                  </a:moveTo>
                  <a:cubicBezTo>
                    <a:pt x="307" y="0"/>
                    <a:pt x="205" y="24"/>
                    <a:pt x="126" y="71"/>
                  </a:cubicBezTo>
                  <a:cubicBezTo>
                    <a:pt x="0" y="197"/>
                    <a:pt x="0" y="449"/>
                    <a:pt x="126" y="607"/>
                  </a:cubicBezTo>
                  <a:lnTo>
                    <a:pt x="882" y="1331"/>
                  </a:lnTo>
                  <a:cubicBezTo>
                    <a:pt x="961" y="1410"/>
                    <a:pt x="1055" y="1449"/>
                    <a:pt x="1146" y="1449"/>
                  </a:cubicBezTo>
                  <a:cubicBezTo>
                    <a:pt x="1237" y="1449"/>
                    <a:pt x="1323" y="1410"/>
                    <a:pt x="1386" y="1331"/>
                  </a:cubicBezTo>
                  <a:cubicBezTo>
                    <a:pt x="1512" y="1237"/>
                    <a:pt x="1512" y="985"/>
                    <a:pt x="1386" y="827"/>
                  </a:cubicBezTo>
                  <a:lnTo>
                    <a:pt x="630" y="71"/>
                  </a:lnTo>
                  <a:cubicBezTo>
                    <a:pt x="583" y="24"/>
                    <a:pt x="496" y="0"/>
                    <a:pt x="4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87"/>
            <p:cNvSpPr/>
            <p:nvPr/>
          </p:nvSpPr>
          <p:spPr>
            <a:xfrm>
              <a:off x="-47892800" y="4112750"/>
              <a:ext cx="37825" cy="36250"/>
            </a:xfrm>
            <a:custGeom>
              <a:avLst/>
              <a:gdLst/>
              <a:ahLst/>
              <a:cxnLst/>
              <a:rect l="l" t="t" r="r" b="b"/>
              <a:pathLst>
                <a:path w="1513" h="1450" extrusionOk="0">
                  <a:moveTo>
                    <a:pt x="1111" y="1"/>
                  </a:moveTo>
                  <a:cubicBezTo>
                    <a:pt x="1016" y="1"/>
                    <a:pt x="930" y="40"/>
                    <a:pt x="883" y="119"/>
                  </a:cubicBezTo>
                  <a:lnTo>
                    <a:pt x="126" y="844"/>
                  </a:lnTo>
                  <a:cubicBezTo>
                    <a:pt x="0" y="970"/>
                    <a:pt x="0" y="1222"/>
                    <a:pt x="126" y="1379"/>
                  </a:cubicBezTo>
                  <a:cubicBezTo>
                    <a:pt x="189" y="1426"/>
                    <a:pt x="276" y="1450"/>
                    <a:pt x="367" y="1450"/>
                  </a:cubicBezTo>
                  <a:cubicBezTo>
                    <a:pt x="457" y="1450"/>
                    <a:pt x="552" y="1426"/>
                    <a:pt x="630" y="1379"/>
                  </a:cubicBezTo>
                  <a:lnTo>
                    <a:pt x="1387" y="623"/>
                  </a:lnTo>
                  <a:cubicBezTo>
                    <a:pt x="1513" y="497"/>
                    <a:pt x="1513" y="276"/>
                    <a:pt x="1387" y="119"/>
                  </a:cubicBezTo>
                  <a:cubicBezTo>
                    <a:pt x="1308" y="40"/>
                    <a:pt x="1205" y="1"/>
                    <a:pt x="1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05" name="Google Shape;8405;p87"/>
          <p:cNvGrpSpPr/>
          <p:nvPr/>
        </p:nvGrpSpPr>
        <p:grpSpPr>
          <a:xfrm>
            <a:off x="2626898" y="2773770"/>
            <a:ext cx="355258" cy="311458"/>
            <a:chOff x="-46042675" y="3218600"/>
            <a:chExt cx="300100" cy="263100"/>
          </a:xfrm>
        </p:grpSpPr>
        <p:sp>
          <p:nvSpPr>
            <p:cNvPr id="8406" name="Google Shape;8406;p87"/>
            <p:cNvSpPr/>
            <p:nvPr/>
          </p:nvSpPr>
          <p:spPr>
            <a:xfrm>
              <a:off x="-46042675" y="3302875"/>
              <a:ext cx="35475" cy="130000"/>
            </a:xfrm>
            <a:custGeom>
              <a:avLst/>
              <a:gdLst/>
              <a:ahLst/>
              <a:cxnLst/>
              <a:rect l="l" t="t" r="r" b="b"/>
              <a:pathLst>
                <a:path w="1419" h="5200" extrusionOk="0">
                  <a:moveTo>
                    <a:pt x="1" y="1"/>
                  </a:moveTo>
                  <a:lnTo>
                    <a:pt x="1" y="5199"/>
                  </a:lnTo>
                  <a:lnTo>
                    <a:pt x="1418" y="4506"/>
                  </a:lnTo>
                  <a:lnTo>
                    <a:pt x="1418" y="726"/>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87"/>
            <p:cNvSpPr/>
            <p:nvPr/>
          </p:nvSpPr>
          <p:spPr>
            <a:xfrm>
              <a:off x="-45919025" y="3341475"/>
              <a:ext cx="53600" cy="52800"/>
            </a:xfrm>
            <a:custGeom>
              <a:avLst/>
              <a:gdLst/>
              <a:ahLst/>
              <a:cxnLst/>
              <a:rect l="l" t="t" r="r" b="b"/>
              <a:pathLst>
                <a:path w="2144" h="2112" extrusionOk="0">
                  <a:moveTo>
                    <a:pt x="1072" y="1"/>
                  </a:moveTo>
                  <a:cubicBezTo>
                    <a:pt x="473" y="1"/>
                    <a:pt x="1" y="473"/>
                    <a:pt x="1" y="1072"/>
                  </a:cubicBezTo>
                  <a:cubicBezTo>
                    <a:pt x="1" y="1639"/>
                    <a:pt x="473" y="2112"/>
                    <a:pt x="1072" y="2112"/>
                  </a:cubicBezTo>
                  <a:cubicBezTo>
                    <a:pt x="1671" y="2112"/>
                    <a:pt x="2143" y="1639"/>
                    <a:pt x="2143" y="1072"/>
                  </a:cubicBezTo>
                  <a:cubicBezTo>
                    <a:pt x="2143"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87"/>
            <p:cNvSpPr/>
            <p:nvPr/>
          </p:nvSpPr>
          <p:spPr>
            <a:xfrm>
              <a:off x="-45778025" y="3302875"/>
              <a:ext cx="35450" cy="130000"/>
            </a:xfrm>
            <a:custGeom>
              <a:avLst/>
              <a:gdLst/>
              <a:ahLst/>
              <a:cxnLst/>
              <a:rect l="l" t="t" r="r" b="b"/>
              <a:pathLst>
                <a:path w="1418" h="5200" extrusionOk="0">
                  <a:moveTo>
                    <a:pt x="1418" y="1"/>
                  </a:moveTo>
                  <a:lnTo>
                    <a:pt x="0" y="726"/>
                  </a:lnTo>
                  <a:lnTo>
                    <a:pt x="0" y="4506"/>
                  </a:lnTo>
                  <a:lnTo>
                    <a:pt x="1418" y="5199"/>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87"/>
            <p:cNvSpPr/>
            <p:nvPr/>
          </p:nvSpPr>
          <p:spPr>
            <a:xfrm>
              <a:off x="-46042675" y="3235950"/>
              <a:ext cx="300100" cy="245750"/>
            </a:xfrm>
            <a:custGeom>
              <a:avLst/>
              <a:gdLst/>
              <a:ahLst/>
              <a:cxnLst/>
              <a:rect l="l" t="t" r="r" b="b"/>
              <a:pathLst>
                <a:path w="12004" h="9830" extrusionOk="0">
                  <a:moveTo>
                    <a:pt x="6018" y="2142"/>
                  </a:moveTo>
                  <a:cubicBezTo>
                    <a:pt x="7751" y="2142"/>
                    <a:pt x="9168" y="3560"/>
                    <a:pt x="9168" y="5293"/>
                  </a:cubicBezTo>
                  <a:cubicBezTo>
                    <a:pt x="9168" y="7026"/>
                    <a:pt x="7751" y="8443"/>
                    <a:pt x="6018" y="8443"/>
                  </a:cubicBezTo>
                  <a:cubicBezTo>
                    <a:pt x="4285" y="8443"/>
                    <a:pt x="2867" y="7026"/>
                    <a:pt x="2867" y="5293"/>
                  </a:cubicBezTo>
                  <a:cubicBezTo>
                    <a:pt x="2867" y="3560"/>
                    <a:pt x="4285" y="2142"/>
                    <a:pt x="6018" y="2142"/>
                  </a:cubicBezTo>
                  <a:close/>
                  <a:moveTo>
                    <a:pt x="1765" y="0"/>
                  </a:moveTo>
                  <a:cubicBezTo>
                    <a:pt x="1576" y="0"/>
                    <a:pt x="1418" y="158"/>
                    <a:pt x="1418" y="378"/>
                  </a:cubicBezTo>
                  <a:lnTo>
                    <a:pt x="1418" y="725"/>
                  </a:lnTo>
                  <a:lnTo>
                    <a:pt x="1072" y="725"/>
                  </a:lnTo>
                  <a:cubicBezTo>
                    <a:pt x="473" y="725"/>
                    <a:pt x="1" y="1197"/>
                    <a:pt x="1" y="1796"/>
                  </a:cubicBezTo>
                  <a:lnTo>
                    <a:pt x="1" y="1890"/>
                  </a:lnTo>
                  <a:lnTo>
                    <a:pt x="1922" y="2835"/>
                  </a:lnTo>
                  <a:cubicBezTo>
                    <a:pt x="2048" y="2930"/>
                    <a:pt x="2143" y="3056"/>
                    <a:pt x="2143" y="3151"/>
                  </a:cubicBezTo>
                  <a:lnTo>
                    <a:pt x="2143" y="7372"/>
                  </a:lnTo>
                  <a:cubicBezTo>
                    <a:pt x="2143" y="7498"/>
                    <a:pt x="2048" y="7624"/>
                    <a:pt x="1922" y="7687"/>
                  </a:cubicBezTo>
                  <a:lnTo>
                    <a:pt x="1" y="8632"/>
                  </a:lnTo>
                  <a:lnTo>
                    <a:pt x="1" y="8758"/>
                  </a:lnTo>
                  <a:cubicBezTo>
                    <a:pt x="1" y="9357"/>
                    <a:pt x="473" y="9830"/>
                    <a:pt x="1072" y="9830"/>
                  </a:cubicBezTo>
                  <a:lnTo>
                    <a:pt x="10964" y="9830"/>
                  </a:lnTo>
                  <a:cubicBezTo>
                    <a:pt x="11531" y="9830"/>
                    <a:pt x="12004" y="9357"/>
                    <a:pt x="12004" y="8758"/>
                  </a:cubicBezTo>
                  <a:lnTo>
                    <a:pt x="12004" y="8632"/>
                  </a:lnTo>
                  <a:lnTo>
                    <a:pt x="10082" y="7687"/>
                  </a:lnTo>
                  <a:cubicBezTo>
                    <a:pt x="9956" y="7624"/>
                    <a:pt x="9893" y="7498"/>
                    <a:pt x="9893" y="7372"/>
                  </a:cubicBezTo>
                  <a:lnTo>
                    <a:pt x="9893" y="3151"/>
                  </a:lnTo>
                  <a:cubicBezTo>
                    <a:pt x="9893" y="3056"/>
                    <a:pt x="9956" y="2930"/>
                    <a:pt x="10082" y="2835"/>
                  </a:cubicBezTo>
                  <a:lnTo>
                    <a:pt x="12004" y="1890"/>
                  </a:lnTo>
                  <a:lnTo>
                    <a:pt x="12004" y="1796"/>
                  </a:lnTo>
                  <a:cubicBezTo>
                    <a:pt x="12004" y="1197"/>
                    <a:pt x="11531" y="725"/>
                    <a:pt x="10933" y="725"/>
                  </a:cubicBezTo>
                  <a:lnTo>
                    <a:pt x="2143" y="725"/>
                  </a:lnTo>
                  <a:lnTo>
                    <a:pt x="2143" y="378"/>
                  </a:lnTo>
                  <a:cubicBezTo>
                    <a:pt x="2143" y="158"/>
                    <a:pt x="1985"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87"/>
            <p:cNvSpPr/>
            <p:nvPr/>
          </p:nvSpPr>
          <p:spPr>
            <a:xfrm>
              <a:off x="-45952875" y="3306025"/>
              <a:ext cx="122100" cy="122125"/>
            </a:xfrm>
            <a:custGeom>
              <a:avLst/>
              <a:gdLst/>
              <a:ahLst/>
              <a:cxnLst/>
              <a:rect l="l" t="t" r="r" b="b"/>
              <a:pathLst>
                <a:path w="4884" h="4885" extrusionOk="0">
                  <a:moveTo>
                    <a:pt x="2426" y="663"/>
                  </a:moveTo>
                  <a:cubicBezTo>
                    <a:pt x="3403" y="663"/>
                    <a:pt x="4190" y="1450"/>
                    <a:pt x="4190" y="2458"/>
                  </a:cubicBezTo>
                  <a:cubicBezTo>
                    <a:pt x="4159" y="3435"/>
                    <a:pt x="3371" y="4223"/>
                    <a:pt x="2426" y="4223"/>
                  </a:cubicBezTo>
                  <a:cubicBezTo>
                    <a:pt x="1449" y="4223"/>
                    <a:pt x="662" y="3435"/>
                    <a:pt x="662" y="2458"/>
                  </a:cubicBezTo>
                  <a:cubicBezTo>
                    <a:pt x="662" y="1450"/>
                    <a:pt x="1449" y="663"/>
                    <a:pt x="2426" y="663"/>
                  </a:cubicBezTo>
                  <a:close/>
                  <a:moveTo>
                    <a:pt x="2426" y="1"/>
                  </a:moveTo>
                  <a:cubicBezTo>
                    <a:pt x="1103" y="1"/>
                    <a:pt x="0" y="1104"/>
                    <a:pt x="0" y="2458"/>
                  </a:cubicBezTo>
                  <a:cubicBezTo>
                    <a:pt x="0" y="3782"/>
                    <a:pt x="1103" y="4884"/>
                    <a:pt x="2426" y="4884"/>
                  </a:cubicBezTo>
                  <a:cubicBezTo>
                    <a:pt x="3781" y="4884"/>
                    <a:pt x="4883" y="3782"/>
                    <a:pt x="4883" y="2458"/>
                  </a:cubicBezTo>
                  <a:cubicBezTo>
                    <a:pt x="4883" y="1104"/>
                    <a:pt x="3781" y="1"/>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87"/>
            <p:cNvSpPr/>
            <p:nvPr/>
          </p:nvSpPr>
          <p:spPr>
            <a:xfrm>
              <a:off x="-45941075" y="3218600"/>
              <a:ext cx="98475" cy="17375"/>
            </a:xfrm>
            <a:custGeom>
              <a:avLst/>
              <a:gdLst/>
              <a:ahLst/>
              <a:cxnLst/>
              <a:rect l="l" t="t" r="r" b="b"/>
              <a:pathLst>
                <a:path w="3939" h="695" extrusionOk="0">
                  <a:moveTo>
                    <a:pt x="536" y="1"/>
                  </a:moveTo>
                  <a:cubicBezTo>
                    <a:pt x="410" y="1"/>
                    <a:pt x="316" y="64"/>
                    <a:pt x="221" y="190"/>
                  </a:cubicBezTo>
                  <a:lnTo>
                    <a:pt x="1" y="694"/>
                  </a:lnTo>
                  <a:lnTo>
                    <a:pt x="3939" y="694"/>
                  </a:lnTo>
                  <a:lnTo>
                    <a:pt x="3655" y="190"/>
                  </a:lnTo>
                  <a:cubicBezTo>
                    <a:pt x="3592" y="64"/>
                    <a:pt x="3466" y="1"/>
                    <a:pt x="3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2" name="Google Shape;8412;p87"/>
          <p:cNvGrpSpPr/>
          <p:nvPr/>
        </p:nvGrpSpPr>
        <p:grpSpPr>
          <a:xfrm>
            <a:off x="2626898" y="3188219"/>
            <a:ext cx="355258" cy="323118"/>
            <a:chOff x="-46042675" y="3568700"/>
            <a:chExt cx="300100" cy="272950"/>
          </a:xfrm>
        </p:grpSpPr>
        <p:sp>
          <p:nvSpPr>
            <p:cNvPr id="8413" name="Google Shape;8413;p87"/>
            <p:cNvSpPr/>
            <p:nvPr/>
          </p:nvSpPr>
          <p:spPr>
            <a:xfrm>
              <a:off x="-46042675" y="3758125"/>
              <a:ext cx="115025" cy="83525"/>
            </a:xfrm>
            <a:custGeom>
              <a:avLst/>
              <a:gdLst/>
              <a:ahLst/>
              <a:cxnLst/>
              <a:rect l="l" t="t" r="r" b="b"/>
              <a:pathLst>
                <a:path w="4601" h="3341" extrusionOk="0">
                  <a:moveTo>
                    <a:pt x="1985" y="1"/>
                  </a:moveTo>
                  <a:lnTo>
                    <a:pt x="127" y="1797"/>
                  </a:lnTo>
                  <a:cubicBezTo>
                    <a:pt x="32" y="1891"/>
                    <a:pt x="1" y="2017"/>
                    <a:pt x="32" y="2112"/>
                  </a:cubicBezTo>
                  <a:cubicBezTo>
                    <a:pt x="95" y="2238"/>
                    <a:pt x="158" y="2332"/>
                    <a:pt x="284" y="2364"/>
                  </a:cubicBezTo>
                  <a:lnTo>
                    <a:pt x="3277" y="3340"/>
                  </a:lnTo>
                  <a:lnTo>
                    <a:pt x="3403" y="3340"/>
                  </a:lnTo>
                  <a:cubicBezTo>
                    <a:pt x="3466" y="3340"/>
                    <a:pt x="3592" y="3309"/>
                    <a:pt x="3624" y="3214"/>
                  </a:cubicBezTo>
                  <a:lnTo>
                    <a:pt x="4600" y="2238"/>
                  </a:lnTo>
                  <a:lnTo>
                    <a:pt x="2395" y="1639"/>
                  </a:lnTo>
                  <a:cubicBezTo>
                    <a:pt x="2367" y="1650"/>
                    <a:pt x="2340" y="1656"/>
                    <a:pt x="2316" y="1656"/>
                  </a:cubicBezTo>
                  <a:cubicBezTo>
                    <a:pt x="2206" y="1656"/>
                    <a:pt x="2143" y="1548"/>
                    <a:pt x="2143" y="1418"/>
                  </a:cubicBezTo>
                  <a:lnTo>
                    <a:pt x="198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87"/>
            <p:cNvSpPr/>
            <p:nvPr/>
          </p:nvSpPr>
          <p:spPr>
            <a:xfrm>
              <a:off x="-45866250" y="3654175"/>
              <a:ext cx="37825" cy="37825"/>
            </a:xfrm>
            <a:custGeom>
              <a:avLst/>
              <a:gdLst/>
              <a:ahLst/>
              <a:cxnLst/>
              <a:rect l="l" t="t" r="r" b="b"/>
              <a:pathLst>
                <a:path w="1513" h="1513" extrusionOk="0">
                  <a:moveTo>
                    <a:pt x="1009" y="0"/>
                  </a:moveTo>
                  <a:lnTo>
                    <a:pt x="1" y="1008"/>
                  </a:lnTo>
                  <a:lnTo>
                    <a:pt x="505" y="1512"/>
                  </a:lnTo>
                  <a:lnTo>
                    <a:pt x="1513" y="504"/>
                  </a:ln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87"/>
            <p:cNvSpPr/>
            <p:nvPr/>
          </p:nvSpPr>
          <p:spPr>
            <a:xfrm>
              <a:off x="-45828450" y="3629750"/>
              <a:ext cx="25225" cy="25225"/>
            </a:xfrm>
            <a:custGeom>
              <a:avLst/>
              <a:gdLst/>
              <a:ahLst/>
              <a:cxnLst/>
              <a:rect l="l" t="t" r="r" b="b"/>
              <a:pathLst>
                <a:path w="1009" h="1009" extrusionOk="0">
                  <a:moveTo>
                    <a:pt x="505" y="0"/>
                  </a:moveTo>
                  <a:lnTo>
                    <a:pt x="1" y="505"/>
                  </a:lnTo>
                  <a:lnTo>
                    <a:pt x="505" y="1009"/>
                  </a:lnTo>
                  <a:lnTo>
                    <a:pt x="1009" y="505"/>
                  </a:lnTo>
                  <a:lnTo>
                    <a:pt x="50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87"/>
            <p:cNvSpPr/>
            <p:nvPr/>
          </p:nvSpPr>
          <p:spPr>
            <a:xfrm>
              <a:off x="-45979675" y="3568700"/>
              <a:ext cx="237100" cy="237800"/>
            </a:xfrm>
            <a:custGeom>
              <a:avLst/>
              <a:gdLst/>
              <a:ahLst/>
              <a:cxnLst/>
              <a:rect l="l" t="t" r="r" b="b"/>
              <a:pathLst>
                <a:path w="9484" h="9512" extrusionOk="0">
                  <a:moveTo>
                    <a:pt x="6499" y="1615"/>
                  </a:moveTo>
                  <a:cubicBezTo>
                    <a:pt x="6593" y="1615"/>
                    <a:pt x="6696" y="1639"/>
                    <a:pt x="6774" y="1686"/>
                  </a:cubicBezTo>
                  <a:lnTo>
                    <a:pt x="7751" y="2695"/>
                  </a:lnTo>
                  <a:cubicBezTo>
                    <a:pt x="7909" y="2852"/>
                    <a:pt x="7909" y="3073"/>
                    <a:pt x="7751" y="3199"/>
                  </a:cubicBezTo>
                  <a:lnTo>
                    <a:pt x="5262" y="5687"/>
                  </a:lnTo>
                  <a:cubicBezTo>
                    <a:pt x="5215" y="5750"/>
                    <a:pt x="5128" y="5782"/>
                    <a:pt x="5034" y="5782"/>
                  </a:cubicBezTo>
                  <a:cubicBezTo>
                    <a:pt x="4939" y="5782"/>
                    <a:pt x="4837" y="5750"/>
                    <a:pt x="4758" y="5687"/>
                  </a:cubicBezTo>
                  <a:lnTo>
                    <a:pt x="3782" y="4711"/>
                  </a:lnTo>
                  <a:cubicBezTo>
                    <a:pt x="3656" y="4585"/>
                    <a:pt x="3656" y="4333"/>
                    <a:pt x="3782" y="4175"/>
                  </a:cubicBezTo>
                  <a:lnTo>
                    <a:pt x="6270" y="1686"/>
                  </a:lnTo>
                  <a:cubicBezTo>
                    <a:pt x="6318" y="1639"/>
                    <a:pt x="6404" y="1615"/>
                    <a:pt x="6499" y="1615"/>
                  </a:cubicBezTo>
                  <a:close/>
                  <a:moveTo>
                    <a:pt x="3506" y="5593"/>
                  </a:moveTo>
                  <a:cubicBezTo>
                    <a:pt x="3600" y="5593"/>
                    <a:pt x="3703" y="5624"/>
                    <a:pt x="3782" y="5687"/>
                  </a:cubicBezTo>
                  <a:cubicBezTo>
                    <a:pt x="3939" y="5845"/>
                    <a:pt x="3939" y="6034"/>
                    <a:pt x="3782" y="6192"/>
                  </a:cubicBezTo>
                  <a:lnTo>
                    <a:pt x="2553" y="7420"/>
                  </a:lnTo>
                  <a:cubicBezTo>
                    <a:pt x="2490" y="7483"/>
                    <a:pt x="2403" y="7515"/>
                    <a:pt x="2313" y="7515"/>
                  </a:cubicBezTo>
                  <a:cubicBezTo>
                    <a:pt x="2222" y="7515"/>
                    <a:pt x="2128" y="7483"/>
                    <a:pt x="2049" y="7420"/>
                  </a:cubicBezTo>
                  <a:cubicBezTo>
                    <a:pt x="1923" y="7294"/>
                    <a:pt x="1923" y="7074"/>
                    <a:pt x="2049" y="6916"/>
                  </a:cubicBezTo>
                  <a:lnTo>
                    <a:pt x="3277" y="5687"/>
                  </a:lnTo>
                  <a:cubicBezTo>
                    <a:pt x="3325" y="5624"/>
                    <a:pt x="3411" y="5593"/>
                    <a:pt x="3506" y="5593"/>
                  </a:cubicBezTo>
                  <a:close/>
                  <a:moveTo>
                    <a:pt x="7034" y="1"/>
                  </a:moveTo>
                  <a:cubicBezTo>
                    <a:pt x="6396" y="1"/>
                    <a:pt x="5766" y="237"/>
                    <a:pt x="5325" y="710"/>
                  </a:cubicBezTo>
                  <a:lnTo>
                    <a:pt x="127" y="5908"/>
                  </a:lnTo>
                  <a:cubicBezTo>
                    <a:pt x="32" y="6003"/>
                    <a:pt x="1" y="6129"/>
                    <a:pt x="1" y="6192"/>
                  </a:cubicBezTo>
                  <a:lnTo>
                    <a:pt x="221" y="8428"/>
                  </a:lnTo>
                  <a:cubicBezTo>
                    <a:pt x="221" y="8586"/>
                    <a:pt x="347" y="8712"/>
                    <a:pt x="505" y="8743"/>
                  </a:cubicBezTo>
                  <a:lnTo>
                    <a:pt x="3214" y="9500"/>
                  </a:lnTo>
                  <a:cubicBezTo>
                    <a:pt x="3248" y="9508"/>
                    <a:pt x="3282" y="9512"/>
                    <a:pt x="3316" y="9512"/>
                  </a:cubicBezTo>
                  <a:cubicBezTo>
                    <a:pt x="3408" y="9512"/>
                    <a:pt x="3500" y="9483"/>
                    <a:pt x="3592" y="9437"/>
                  </a:cubicBezTo>
                  <a:lnTo>
                    <a:pt x="8791" y="4238"/>
                  </a:lnTo>
                  <a:cubicBezTo>
                    <a:pt x="9263" y="3766"/>
                    <a:pt x="9484" y="3167"/>
                    <a:pt x="9484" y="2505"/>
                  </a:cubicBezTo>
                  <a:cubicBezTo>
                    <a:pt x="9484" y="1812"/>
                    <a:pt x="9200" y="1182"/>
                    <a:pt x="8791" y="710"/>
                  </a:cubicBezTo>
                  <a:cubicBezTo>
                    <a:pt x="8318" y="237"/>
                    <a:pt x="7672" y="1"/>
                    <a:pt x="70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17" name="Google Shape;8417;p87"/>
          <p:cNvGrpSpPr/>
          <p:nvPr/>
        </p:nvGrpSpPr>
        <p:grpSpPr>
          <a:xfrm>
            <a:off x="2668849" y="3625189"/>
            <a:ext cx="271357" cy="356057"/>
            <a:chOff x="-46007225" y="3937825"/>
            <a:chExt cx="229225" cy="300775"/>
          </a:xfrm>
        </p:grpSpPr>
        <p:sp>
          <p:nvSpPr>
            <p:cNvPr id="8418" name="Google Shape;8418;p87"/>
            <p:cNvSpPr/>
            <p:nvPr/>
          </p:nvSpPr>
          <p:spPr>
            <a:xfrm>
              <a:off x="-45813475" y="3990475"/>
              <a:ext cx="35475" cy="17350"/>
            </a:xfrm>
            <a:custGeom>
              <a:avLst/>
              <a:gdLst/>
              <a:ahLst/>
              <a:cxnLst/>
              <a:rect l="l" t="t" r="r" b="b"/>
              <a:pathLst>
                <a:path w="1419" h="694" extrusionOk="0">
                  <a:moveTo>
                    <a:pt x="347" y="1"/>
                  </a:moveTo>
                  <a:cubicBezTo>
                    <a:pt x="158" y="1"/>
                    <a:pt x="0" y="158"/>
                    <a:pt x="0" y="347"/>
                  </a:cubicBezTo>
                  <a:cubicBezTo>
                    <a:pt x="0" y="536"/>
                    <a:pt x="158" y="694"/>
                    <a:pt x="347" y="694"/>
                  </a:cubicBezTo>
                  <a:lnTo>
                    <a:pt x="1072" y="694"/>
                  </a:lnTo>
                  <a:cubicBezTo>
                    <a:pt x="1261" y="694"/>
                    <a:pt x="1418" y="536"/>
                    <a:pt x="1418" y="347"/>
                  </a:cubicBezTo>
                  <a:cubicBezTo>
                    <a:pt x="1418" y="158"/>
                    <a:pt x="126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87"/>
            <p:cNvSpPr/>
            <p:nvPr/>
          </p:nvSpPr>
          <p:spPr>
            <a:xfrm>
              <a:off x="-46007225" y="3990475"/>
              <a:ext cx="35450" cy="17350"/>
            </a:xfrm>
            <a:custGeom>
              <a:avLst/>
              <a:gdLst/>
              <a:ahLst/>
              <a:cxnLst/>
              <a:rect l="l" t="t" r="r" b="b"/>
              <a:pathLst>
                <a:path w="1418" h="694" extrusionOk="0">
                  <a:moveTo>
                    <a:pt x="347" y="1"/>
                  </a:moveTo>
                  <a:cubicBezTo>
                    <a:pt x="158" y="1"/>
                    <a:pt x="0" y="158"/>
                    <a:pt x="0" y="347"/>
                  </a:cubicBezTo>
                  <a:cubicBezTo>
                    <a:pt x="0" y="536"/>
                    <a:pt x="158" y="694"/>
                    <a:pt x="347" y="694"/>
                  </a:cubicBezTo>
                  <a:lnTo>
                    <a:pt x="1071" y="694"/>
                  </a:lnTo>
                  <a:cubicBezTo>
                    <a:pt x="1260" y="694"/>
                    <a:pt x="1418" y="536"/>
                    <a:pt x="1418" y="347"/>
                  </a:cubicBezTo>
                  <a:cubicBezTo>
                    <a:pt x="1418" y="158"/>
                    <a:pt x="126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87"/>
            <p:cNvSpPr/>
            <p:nvPr/>
          </p:nvSpPr>
          <p:spPr>
            <a:xfrm>
              <a:off x="-45826875" y="3937825"/>
              <a:ext cx="35475" cy="26750"/>
            </a:xfrm>
            <a:custGeom>
              <a:avLst/>
              <a:gdLst/>
              <a:ahLst/>
              <a:cxnLst/>
              <a:rect l="l" t="t" r="r" b="b"/>
              <a:pathLst>
                <a:path w="1419" h="1070" extrusionOk="0">
                  <a:moveTo>
                    <a:pt x="993" y="0"/>
                  </a:moveTo>
                  <a:cubicBezTo>
                    <a:pt x="932" y="0"/>
                    <a:pt x="871" y="18"/>
                    <a:pt x="820" y="59"/>
                  </a:cubicBezTo>
                  <a:lnTo>
                    <a:pt x="221" y="405"/>
                  </a:lnTo>
                  <a:cubicBezTo>
                    <a:pt x="64" y="500"/>
                    <a:pt x="1" y="720"/>
                    <a:pt x="127" y="878"/>
                  </a:cubicBezTo>
                  <a:cubicBezTo>
                    <a:pt x="188" y="1000"/>
                    <a:pt x="288" y="1070"/>
                    <a:pt x="403" y="1070"/>
                  </a:cubicBezTo>
                  <a:cubicBezTo>
                    <a:pt x="466" y="1070"/>
                    <a:pt x="533" y="1049"/>
                    <a:pt x="599" y="1004"/>
                  </a:cubicBezTo>
                  <a:lnTo>
                    <a:pt x="1167" y="657"/>
                  </a:lnTo>
                  <a:cubicBezTo>
                    <a:pt x="1324" y="563"/>
                    <a:pt x="1419" y="342"/>
                    <a:pt x="1293" y="185"/>
                  </a:cubicBezTo>
                  <a:cubicBezTo>
                    <a:pt x="1250" y="78"/>
                    <a:pt x="1121" y="0"/>
                    <a:pt x="99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87"/>
            <p:cNvSpPr/>
            <p:nvPr/>
          </p:nvSpPr>
          <p:spPr>
            <a:xfrm>
              <a:off x="-45993850" y="4034625"/>
              <a:ext cx="35475" cy="25850"/>
            </a:xfrm>
            <a:custGeom>
              <a:avLst/>
              <a:gdLst/>
              <a:ahLst/>
              <a:cxnLst/>
              <a:rect l="l" t="t" r="r" b="b"/>
              <a:pathLst>
                <a:path w="1419" h="1034" extrusionOk="0">
                  <a:moveTo>
                    <a:pt x="1014" y="0"/>
                  </a:moveTo>
                  <a:cubicBezTo>
                    <a:pt x="958" y="0"/>
                    <a:pt x="901" y="10"/>
                    <a:pt x="851" y="30"/>
                  </a:cubicBezTo>
                  <a:lnTo>
                    <a:pt x="253" y="377"/>
                  </a:lnTo>
                  <a:cubicBezTo>
                    <a:pt x="95" y="472"/>
                    <a:pt x="1" y="692"/>
                    <a:pt x="127" y="850"/>
                  </a:cubicBezTo>
                  <a:cubicBezTo>
                    <a:pt x="191" y="956"/>
                    <a:pt x="313" y="1034"/>
                    <a:pt x="433" y="1034"/>
                  </a:cubicBezTo>
                  <a:cubicBezTo>
                    <a:pt x="491" y="1034"/>
                    <a:pt x="549" y="1016"/>
                    <a:pt x="599" y="976"/>
                  </a:cubicBezTo>
                  <a:lnTo>
                    <a:pt x="1198" y="629"/>
                  </a:lnTo>
                  <a:cubicBezTo>
                    <a:pt x="1356" y="566"/>
                    <a:pt x="1419" y="314"/>
                    <a:pt x="1324" y="156"/>
                  </a:cubicBezTo>
                  <a:cubicBezTo>
                    <a:pt x="1259" y="49"/>
                    <a:pt x="1136" y="0"/>
                    <a:pt x="10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87"/>
            <p:cNvSpPr/>
            <p:nvPr/>
          </p:nvSpPr>
          <p:spPr>
            <a:xfrm>
              <a:off x="-45825300" y="4034625"/>
              <a:ext cx="34675" cy="25725"/>
            </a:xfrm>
            <a:custGeom>
              <a:avLst/>
              <a:gdLst/>
              <a:ahLst/>
              <a:cxnLst/>
              <a:rect l="l" t="t" r="r" b="b"/>
              <a:pathLst>
                <a:path w="1387" h="1029" extrusionOk="0">
                  <a:moveTo>
                    <a:pt x="399" y="0"/>
                  </a:moveTo>
                  <a:cubicBezTo>
                    <a:pt x="270" y="0"/>
                    <a:pt x="138" y="49"/>
                    <a:pt x="95" y="156"/>
                  </a:cubicBezTo>
                  <a:cubicBezTo>
                    <a:pt x="1" y="314"/>
                    <a:pt x="32" y="566"/>
                    <a:pt x="190" y="629"/>
                  </a:cubicBezTo>
                  <a:lnTo>
                    <a:pt x="789" y="976"/>
                  </a:lnTo>
                  <a:cubicBezTo>
                    <a:pt x="848" y="1011"/>
                    <a:pt x="920" y="1029"/>
                    <a:pt x="991" y="1029"/>
                  </a:cubicBezTo>
                  <a:cubicBezTo>
                    <a:pt x="1108" y="1029"/>
                    <a:pt x="1222" y="980"/>
                    <a:pt x="1261" y="881"/>
                  </a:cubicBezTo>
                  <a:cubicBezTo>
                    <a:pt x="1387" y="692"/>
                    <a:pt x="1324" y="503"/>
                    <a:pt x="1135" y="408"/>
                  </a:cubicBezTo>
                  <a:lnTo>
                    <a:pt x="568" y="30"/>
                  </a:lnTo>
                  <a:cubicBezTo>
                    <a:pt x="518" y="10"/>
                    <a:pt x="459" y="0"/>
                    <a:pt x="3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87"/>
            <p:cNvSpPr/>
            <p:nvPr/>
          </p:nvSpPr>
          <p:spPr>
            <a:xfrm>
              <a:off x="-45992275" y="3938175"/>
              <a:ext cx="33900" cy="25525"/>
            </a:xfrm>
            <a:custGeom>
              <a:avLst/>
              <a:gdLst/>
              <a:ahLst/>
              <a:cxnLst/>
              <a:rect l="l" t="t" r="r" b="b"/>
              <a:pathLst>
                <a:path w="1356" h="1021" extrusionOk="0">
                  <a:moveTo>
                    <a:pt x="372" y="0"/>
                  </a:moveTo>
                  <a:cubicBezTo>
                    <a:pt x="250" y="0"/>
                    <a:pt x="128" y="64"/>
                    <a:pt x="64" y="171"/>
                  </a:cubicBezTo>
                  <a:cubicBezTo>
                    <a:pt x="1" y="328"/>
                    <a:pt x="32" y="549"/>
                    <a:pt x="190" y="643"/>
                  </a:cubicBezTo>
                  <a:lnTo>
                    <a:pt x="788" y="990"/>
                  </a:lnTo>
                  <a:cubicBezTo>
                    <a:pt x="838" y="1010"/>
                    <a:pt x="895" y="1020"/>
                    <a:pt x="951" y="1020"/>
                  </a:cubicBezTo>
                  <a:cubicBezTo>
                    <a:pt x="1073" y="1020"/>
                    <a:pt x="1196" y="972"/>
                    <a:pt x="1261" y="864"/>
                  </a:cubicBezTo>
                  <a:cubicBezTo>
                    <a:pt x="1356" y="706"/>
                    <a:pt x="1293" y="517"/>
                    <a:pt x="1135" y="391"/>
                  </a:cubicBezTo>
                  <a:lnTo>
                    <a:pt x="536" y="45"/>
                  </a:lnTo>
                  <a:cubicBezTo>
                    <a:pt x="486" y="15"/>
                    <a:pt x="429" y="0"/>
                    <a:pt x="3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87"/>
            <p:cNvSpPr/>
            <p:nvPr/>
          </p:nvSpPr>
          <p:spPr>
            <a:xfrm>
              <a:off x="-45953675" y="4078700"/>
              <a:ext cx="122900" cy="35450"/>
            </a:xfrm>
            <a:custGeom>
              <a:avLst/>
              <a:gdLst/>
              <a:ahLst/>
              <a:cxnLst/>
              <a:rect l="l" t="t" r="r" b="b"/>
              <a:pathLst>
                <a:path w="4916" h="1418" extrusionOk="0">
                  <a:moveTo>
                    <a:pt x="347" y="0"/>
                  </a:moveTo>
                  <a:cubicBezTo>
                    <a:pt x="158" y="0"/>
                    <a:pt x="1" y="158"/>
                    <a:pt x="1" y="378"/>
                  </a:cubicBezTo>
                  <a:cubicBezTo>
                    <a:pt x="1" y="567"/>
                    <a:pt x="158" y="725"/>
                    <a:pt x="347" y="725"/>
                  </a:cubicBezTo>
                  <a:lnTo>
                    <a:pt x="1040" y="725"/>
                  </a:lnTo>
                  <a:lnTo>
                    <a:pt x="1040" y="1418"/>
                  </a:lnTo>
                  <a:lnTo>
                    <a:pt x="3844" y="1418"/>
                  </a:lnTo>
                  <a:lnTo>
                    <a:pt x="3844" y="725"/>
                  </a:lnTo>
                  <a:lnTo>
                    <a:pt x="4569" y="725"/>
                  </a:lnTo>
                  <a:cubicBezTo>
                    <a:pt x="4758" y="725"/>
                    <a:pt x="4915" y="567"/>
                    <a:pt x="4915" y="378"/>
                  </a:cubicBezTo>
                  <a:cubicBezTo>
                    <a:pt x="4915" y="158"/>
                    <a:pt x="4758" y="0"/>
                    <a:pt x="45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87"/>
            <p:cNvSpPr/>
            <p:nvPr/>
          </p:nvSpPr>
          <p:spPr>
            <a:xfrm>
              <a:off x="-45956025" y="3938325"/>
              <a:ext cx="126025" cy="123075"/>
            </a:xfrm>
            <a:custGeom>
              <a:avLst/>
              <a:gdLst/>
              <a:ahLst/>
              <a:cxnLst/>
              <a:rect l="l" t="t" r="r" b="b"/>
              <a:pathLst>
                <a:path w="5041" h="4923" extrusionOk="0">
                  <a:moveTo>
                    <a:pt x="2557" y="1"/>
                  </a:moveTo>
                  <a:cubicBezTo>
                    <a:pt x="2408" y="1"/>
                    <a:pt x="2259" y="13"/>
                    <a:pt x="2111" y="39"/>
                  </a:cubicBezTo>
                  <a:cubicBezTo>
                    <a:pt x="1134" y="196"/>
                    <a:pt x="315" y="1016"/>
                    <a:pt x="158" y="1992"/>
                  </a:cubicBezTo>
                  <a:cubicBezTo>
                    <a:pt x="0" y="2874"/>
                    <a:pt x="284" y="3410"/>
                    <a:pt x="693" y="4103"/>
                  </a:cubicBezTo>
                  <a:cubicBezTo>
                    <a:pt x="914" y="4355"/>
                    <a:pt x="1071" y="4639"/>
                    <a:pt x="1134" y="4922"/>
                  </a:cubicBezTo>
                  <a:lnTo>
                    <a:pt x="2237" y="4922"/>
                  </a:lnTo>
                  <a:lnTo>
                    <a:pt x="2237" y="2780"/>
                  </a:lnTo>
                  <a:lnTo>
                    <a:pt x="1890" y="2780"/>
                  </a:lnTo>
                  <a:cubicBezTo>
                    <a:pt x="1701" y="2780"/>
                    <a:pt x="1544" y="2622"/>
                    <a:pt x="1544" y="2433"/>
                  </a:cubicBezTo>
                  <a:cubicBezTo>
                    <a:pt x="1544" y="2244"/>
                    <a:pt x="1701" y="2087"/>
                    <a:pt x="1890" y="2087"/>
                  </a:cubicBezTo>
                  <a:lnTo>
                    <a:pt x="3308" y="2087"/>
                  </a:lnTo>
                  <a:cubicBezTo>
                    <a:pt x="3497" y="2087"/>
                    <a:pt x="3655" y="2244"/>
                    <a:pt x="3655" y="2433"/>
                  </a:cubicBezTo>
                  <a:cubicBezTo>
                    <a:pt x="3655" y="2622"/>
                    <a:pt x="3497" y="2780"/>
                    <a:pt x="3308" y="2780"/>
                  </a:cubicBezTo>
                  <a:lnTo>
                    <a:pt x="2962" y="2780"/>
                  </a:lnTo>
                  <a:lnTo>
                    <a:pt x="2962" y="4922"/>
                  </a:lnTo>
                  <a:lnTo>
                    <a:pt x="4064" y="4922"/>
                  </a:lnTo>
                  <a:cubicBezTo>
                    <a:pt x="4127" y="4639"/>
                    <a:pt x="4348" y="4355"/>
                    <a:pt x="4505" y="4040"/>
                  </a:cubicBezTo>
                  <a:cubicBezTo>
                    <a:pt x="4820" y="3536"/>
                    <a:pt x="5041" y="3158"/>
                    <a:pt x="5041" y="2433"/>
                  </a:cubicBezTo>
                  <a:cubicBezTo>
                    <a:pt x="5041" y="1740"/>
                    <a:pt x="4726" y="1016"/>
                    <a:pt x="4190" y="543"/>
                  </a:cubicBezTo>
                  <a:cubicBezTo>
                    <a:pt x="3714" y="192"/>
                    <a:pt x="3138" y="1"/>
                    <a:pt x="25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87"/>
            <p:cNvSpPr/>
            <p:nvPr/>
          </p:nvSpPr>
          <p:spPr>
            <a:xfrm>
              <a:off x="-45927675" y="4132250"/>
              <a:ext cx="70125" cy="39400"/>
            </a:xfrm>
            <a:custGeom>
              <a:avLst/>
              <a:gdLst/>
              <a:ahLst/>
              <a:cxnLst/>
              <a:rect l="l" t="t" r="r" b="b"/>
              <a:pathLst>
                <a:path w="2805" h="1576" extrusionOk="0">
                  <a:moveTo>
                    <a:pt x="0" y="1"/>
                  </a:moveTo>
                  <a:lnTo>
                    <a:pt x="0" y="1576"/>
                  </a:lnTo>
                  <a:lnTo>
                    <a:pt x="158" y="1450"/>
                  </a:lnTo>
                  <a:cubicBezTo>
                    <a:pt x="536" y="1198"/>
                    <a:pt x="969" y="1072"/>
                    <a:pt x="1402" y="1072"/>
                  </a:cubicBezTo>
                  <a:cubicBezTo>
                    <a:pt x="1835" y="1072"/>
                    <a:pt x="2269" y="1198"/>
                    <a:pt x="2647" y="1450"/>
                  </a:cubicBezTo>
                  <a:lnTo>
                    <a:pt x="2804" y="1576"/>
                  </a:lnTo>
                  <a:lnTo>
                    <a:pt x="28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87"/>
            <p:cNvSpPr/>
            <p:nvPr/>
          </p:nvSpPr>
          <p:spPr>
            <a:xfrm>
              <a:off x="-45921375" y="4176950"/>
              <a:ext cx="59100" cy="61650"/>
            </a:xfrm>
            <a:custGeom>
              <a:avLst/>
              <a:gdLst/>
              <a:ahLst/>
              <a:cxnLst/>
              <a:rect l="l" t="t" r="r" b="b"/>
              <a:pathLst>
                <a:path w="2364" h="2466" extrusionOk="0">
                  <a:moveTo>
                    <a:pt x="1158" y="0"/>
                  </a:moveTo>
                  <a:cubicBezTo>
                    <a:pt x="859" y="0"/>
                    <a:pt x="567" y="87"/>
                    <a:pt x="315" y="260"/>
                  </a:cubicBezTo>
                  <a:lnTo>
                    <a:pt x="0" y="481"/>
                  </a:lnTo>
                  <a:lnTo>
                    <a:pt x="851" y="2277"/>
                  </a:lnTo>
                  <a:cubicBezTo>
                    <a:pt x="945" y="2371"/>
                    <a:pt x="1040" y="2466"/>
                    <a:pt x="1166" y="2466"/>
                  </a:cubicBezTo>
                  <a:cubicBezTo>
                    <a:pt x="1292" y="2466"/>
                    <a:pt x="1418" y="2371"/>
                    <a:pt x="1481" y="2277"/>
                  </a:cubicBezTo>
                  <a:lnTo>
                    <a:pt x="2363" y="481"/>
                  </a:lnTo>
                  <a:lnTo>
                    <a:pt x="2048" y="260"/>
                  </a:lnTo>
                  <a:cubicBezTo>
                    <a:pt x="1765" y="87"/>
                    <a:pt x="1457" y="0"/>
                    <a:pt x="11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28" name="Google Shape;8428;p87"/>
          <p:cNvGrpSpPr/>
          <p:nvPr/>
        </p:nvGrpSpPr>
        <p:grpSpPr>
          <a:xfrm>
            <a:off x="3974341" y="3615275"/>
            <a:ext cx="312375" cy="357596"/>
            <a:chOff x="-44895900" y="3929450"/>
            <a:chExt cx="263875" cy="302075"/>
          </a:xfrm>
        </p:grpSpPr>
        <p:sp>
          <p:nvSpPr>
            <p:cNvPr id="8429" name="Google Shape;8429;p87"/>
            <p:cNvSpPr/>
            <p:nvPr/>
          </p:nvSpPr>
          <p:spPr>
            <a:xfrm>
              <a:off x="-44813975" y="4100750"/>
              <a:ext cx="101625" cy="50425"/>
            </a:xfrm>
            <a:custGeom>
              <a:avLst/>
              <a:gdLst/>
              <a:ahLst/>
              <a:cxnLst/>
              <a:rect l="l" t="t" r="r" b="b"/>
              <a:pathLst>
                <a:path w="4065" h="2017" extrusionOk="0">
                  <a:moveTo>
                    <a:pt x="2017" y="0"/>
                  </a:moveTo>
                  <a:lnTo>
                    <a:pt x="0" y="977"/>
                  </a:lnTo>
                  <a:lnTo>
                    <a:pt x="2017" y="2017"/>
                  </a:lnTo>
                  <a:lnTo>
                    <a:pt x="4064" y="977"/>
                  </a:ln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87"/>
            <p:cNvSpPr/>
            <p:nvPr/>
          </p:nvSpPr>
          <p:spPr>
            <a:xfrm>
              <a:off x="-44885650" y="3929450"/>
              <a:ext cx="244175" cy="87825"/>
            </a:xfrm>
            <a:custGeom>
              <a:avLst/>
              <a:gdLst/>
              <a:ahLst/>
              <a:cxnLst/>
              <a:rect l="l" t="t" r="r" b="b"/>
              <a:pathLst>
                <a:path w="9767" h="3513" extrusionOk="0">
                  <a:moveTo>
                    <a:pt x="4832" y="0"/>
                  </a:moveTo>
                  <a:cubicBezTo>
                    <a:pt x="4781" y="0"/>
                    <a:pt x="4726" y="16"/>
                    <a:pt x="4663" y="47"/>
                  </a:cubicBezTo>
                  <a:lnTo>
                    <a:pt x="0" y="2410"/>
                  </a:lnTo>
                  <a:lnTo>
                    <a:pt x="2080" y="3513"/>
                  </a:lnTo>
                  <a:lnTo>
                    <a:pt x="4726" y="2158"/>
                  </a:lnTo>
                  <a:cubicBezTo>
                    <a:pt x="4758" y="2142"/>
                    <a:pt x="4805" y="2134"/>
                    <a:pt x="4852" y="2134"/>
                  </a:cubicBezTo>
                  <a:cubicBezTo>
                    <a:pt x="4899" y="2134"/>
                    <a:pt x="4947" y="2142"/>
                    <a:pt x="4978" y="2158"/>
                  </a:cubicBezTo>
                  <a:lnTo>
                    <a:pt x="7625" y="3513"/>
                  </a:lnTo>
                  <a:lnTo>
                    <a:pt x="9767" y="2442"/>
                  </a:lnTo>
                  <a:lnTo>
                    <a:pt x="4978" y="47"/>
                  </a:lnTo>
                  <a:cubicBezTo>
                    <a:pt x="4931" y="16"/>
                    <a:pt x="4884" y="0"/>
                    <a:pt x="48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87"/>
            <p:cNvSpPr/>
            <p:nvPr/>
          </p:nvSpPr>
          <p:spPr>
            <a:xfrm>
              <a:off x="-44825000" y="4006225"/>
              <a:ext cx="52000" cy="105575"/>
            </a:xfrm>
            <a:custGeom>
              <a:avLst/>
              <a:gdLst/>
              <a:ahLst/>
              <a:cxnLst/>
              <a:rect l="l" t="t" r="r" b="b"/>
              <a:pathLst>
                <a:path w="2080" h="4223" extrusionOk="0">
                  <a:moveTo>
                    <a:pt x="2080" y="1"/>
                  </a:moveTo>
                  <a:lnTo>
                    <a:pt x="0" y="1009"/>
                  </a:lnTo>
                  <a:lnTo>
                    <a:pt x="0" y="4222"/>
                  </a:lnTo>
                  <a:lnTo>
                    <a:pt x="2080" y="3151"/>
                  </a:lnTo>
                  <a:lnTo>
                    <a:pt x="20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87"/>
            <p:cNvSpPr/>
            <p:nvPr/>
          </p:nvSpPr>
          <p:spPr>
            <a:xfrm>
              <a:off x="-44754900" y="4005450"/>
              <a:ext cx="122875" cy="222925"/>
            </a:xfrm>
            <a:custGeom>
              <a:avLst/>
              <a:gdLst/>
              <a:ahLst/>
              <a:cxnLst/>
              <a:rect l="l" t="t" r="r" b="b"/>
              <a:pathLst>
                <a:path w="4915" h="8917" extrusionOk="0">
                  <a:moveTo>
                    <a:pt x="4915" y="0"/>
                  </a:moveTo>
                  <a:lnTo>
                    <a:pt x="2804" y="1040"/>
                  </a:lnTo>
                  <a:lnTo>
                    <a:pt x="2804" y="4789"/>
                  </a:lnTo>
                  <a:cubicBezTo>
                    <a:pt x="2804" y="4915"/>
                    <a:pt x="2710" y="5041"/>
                    <a:pt x="2615" y="5104"/>
                  </a:cubicBezTo>
                  <a:lnTo>
                    <a:pt x="0" y="6396"/>
                  </a:lnTo>
                  <a:lnTo>
                    <a:pt x="0" y="8916"/>
                  </a:lnTo>
                  <a:lnTo>
                    <a:pt x="4726" y="6396"/>
                  </a:lnTo>
                  <a:cubicBezTo>
                    <a:pt x="4852" y="6333"/>
                    <a:pt x="4915" y="6207"/>
                    <a:pt x="4915" y="6081"/>
                  </a:cubicBez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87"/>
            <p:cNvSpPr/>
            <p:nvPr/>
          </p:nvSpPr>
          <p:spPr>
            <a:xfrm>
              <a:off x="-44754900" y="4006225"/>
              <a:ext cx="52775" cy="105575"/>
            </a:xfrm>
            <a:custGeom>
              <a:avLst/>
              <a:gdLst/>
              <a:ahLst/>
              <a:cxnLst/>
              <a:rect l="l" t="t" r="r" b="b"/>
              <a:pathLst>
                <a:path w="2111" h="4223" extrusionOk="0">
                  <a:moveTo>
                    <a:pt x="0" y="1"/>
                  </a:moveTo>
                  <a:lnTo>
                    <a:pt x="0" y="3151"/>
                  </a:lnTo>
                  <a:lnTo>
                    <a:pt x="2111" y="4222"/>
                  </a:lnTo>
                  <a:lnTo>
                    <a:pt x="2111" y="1009"/>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87"/>
            <p:cNvSpPr/>
            <p:nvPr/>
          </p:nvSpPr>
          <p:spPr>
            <a:xfrm>
              <a:off x="-44895900" y="4006225"/>
              <a:ext cx="122900" cy="225300"/>
            </a:xfrm>
            <a:custGeom>
              <a:avLst/>
              <a:gdLst/>
              <a:ahLst/>
              <a:cxnLst/>
              <a:rect l="l" t="t" r="r" b="b"/>
              <a:pathLst>
                <a:path w="4916" h="9012" extrusionOk="0">
                  <a:moveTo>
                    <a:pt x="1" y="1"/>
                  </a:moveTo>
                  <a:lnTo>
                    <a:pt x="1" y="6176"/>
                  </a:lnTo>
                  <a:cubicBezTo>
                    <a:pt x="1" y="6302"/>
                    <a:pt x="95" y="6428"/>
                    <a:pt x="190" y="6491"/>
                  </a:cubicBezTo>
                  <a:lnTo>
                    <a:pt x="4916" y="9011"/>
                  </a:lnTo>
                  <a:lnTo>
                    <a:pt x="4916" y="6428"/>
                  </a:lnTo>
                  <a:lnTo>
                    <a:pt x="2332" y="5105"/>
                  </a:lnTo>
                  <a:lnTo>
                    <a:pt x="2301" y="5105"/>
                  </a:lnTo>
                  <a:cubicBezTo>
                    <a:pt x="2206" y="5073"/>
                    <a:pt x="2143" y="4947"/>
                    <a:pt x="2143" y="4853"/>
                  </a:cubicBezTo>
                  <a:lnTo>
                    <a:pt x="2143" y="110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35" name="Google Shape;8435;p87"/>
          <p:cNvGrpSpPr/>
          <p:nvPr/>
        </p:nvGrpSpPr>
        <p:grpSpPr>
          <a:xfrm>
            <a:off x="2148160" y="1398036"/>
            <a:ext cx="356205" cy="332885"/>
            <a:chOff x="-49397175" y="3192625"/>
            <a:chExt cx="300900" cy="281200"/>
          </a:xfrm>
        </p:grpSpPr>
        <p:sp>
          <p:nvSpPr>
            <p:cNvPr id="8436" name="Google Shape;8436;p87"/>
            <p:cNvSpPr/>
            <p:nvPr/>
          </p:nvSpPr>
          <p:spPr>
            <a:xfrm>
              <a:off x="-49325500" y="3297975"/>
              <a:ext cx="64625" cy="58500"/>
            </a:xfrm>
            <a:custGeom>
              <a:avLst/>
              <a:gdLst/>
              <a:ahLst/>
              <a:cxnLst/>
              <a:rect l="l" t="t" r="r" b="b"/>
              <a:pathLst>
                <a:path w="2585" h="2340" extrusionOk="0">
                  <a:moveTo>
                    <a:pt x="1045" y="1"/>
                  </a:moveTo>
                  <a:cubicBezTo>
                    <a:pt x="692" y="1"/>
                    <a:pt x="336" y="54"/>
                    <a:pt x="1" y="165"/>
                  </a:cubicBezTo>
                  <a:cubicBezTo>
                    <a:pt x="158" y="1079"/>
                    <a:pt x="694" y="1867"/>
                    <a:pt x="1482" y="2339"/>
                  </a:cubicBezTo>
                  <a:cubicBezTo>
                    <a:pt x="1639" y="1583"/>
                    <a:pt x="2017" y="890"/>
                    <a:pt x="2584" y="354"/>
                  </a:cubicBezTo>
                  <a:cubicBezTo>
                    <a:pt x="2126" y="126"/>
                    <a:pt x="1588" y="1"/>
                    <a:pt x="10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87"/>
            <p:cNvSpPr/>
            <p:nvPr/>
          </p:nvSpPr>
          <p:spPr>
            <a:xfrm>
              <a:off x="-49345975" y="3192625"/>
              <a:ext cx="199300" cy="103975"/>
            </a:xfrm>
            <a:custGeom>
              <a:avLst/>
              <a:gdLst/>
              <a:ahLst/>
              <a:cxnLst/>
              <a:rect l="l" t="t" r="r" b="b"/>
              <a:pathLst>
                <a:path w="7972" h="4159" extrusionOk="0">
                  <a:moveTo>
                    <a:pt x="3970" y="0"/>
                  </a:moveTo>
                  <a:cubicBezTo>
                    <a:pt x="1670" y="0"/>
                    <a:pt x="1" y="2048"/>
                    <a:pt x="127" y="3907"/>
                  </a:cubicBezTo>
                  <a:cubicBezTo>
                    <a:pt x="743" y="3639"/>
                    <a:pt x="1342" y="3513"/>
                    <a:pt x="1908" y="3513"/>
                  </a:cubicBezTo>
                  <a:cubicBezTo>
                    <a:pt x="2671" y="3513"/>
                    <a:pt x="3373" y="3743"/>
                    <a:pt x="3970" y="4159"/>
                  </a:cubicBezTo>
                  <a:cubicBezTo>
                    <a:pt x="4586" y="3743"/>
                    <a:pt x="5274" y="3513"/>
                    <a:pt x="6036" y="3513"/>
                  </a:cubicBezTo>
                  <a:cubicBezTo>
                    <a:pt x="6599" y="3513"/>
                    <a:pt x="7202" y="3639"/>
                    <a:pt x="7845" y="3907"/>
                  </a:cubicBezTo>
                  <a:cubicBezTo>
                    <a:pt x="7971" y="2048"/>
                    <a:pt x="6302"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87"/>
            <p:cNvSpPr/>
            <p:nvPr/>
          </p:nvSpPr>
          <p:spPr>
            <a:xfrm>
              <a:off x="-49272725" y="3381650"/>
              <a:ext cx="52800" cy="53575"/>
            </a:xfrm>
            <a:custGeom>
              <a:avLst/>
              <a:gdLst/>
              <a:ahLst/>
              <a:cxnLst/>
              <a:rect l="l" t="t" r="r" b="b"/>
              <a:pathLst>
                <a:path w="2112" h="2143" extrusionOk="0">
                  <a:moveTo>
                    <a:pt x="2112" y="0"/>
                  </a:moveTo>
                  <a:cubicBezTo>
                    <a:pt x="1765" y="111"/>
                    <a:pt x="1403" y="166"/>
                    <a:pt x="1044" y="166"/>
                  </a:cubicBezTo>
                  <a:cubicBezTo>
                    <a:pt x="686" y="166"/>
                    <a:pt x="331" y="111"/>
                    <a:pt x="1" y="0"/>
                  </a:cubicBezTo>
                  <a:lnTo>
                    <a:pt x="1" y="0"/>
                  </a:lnTo>
                  <a:cubicBezTo>
                    <a:pt x="32" y="851"/>
                    <a:pt x="442" y="1576"/>
                    <a:pt x="1040" y="2143"/>
                  </a:cubicBezTo>
                  <a:cubicBezTo>
                    <a:pt x="1702" y="1576"/>
                    <a:pt x="2049" y="788"/>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87"/>
            <p:cNvSpPr/>
            <p:nvPr/>
          </p:nvSpPr>
          <p:spPr>
            <a:xfrm>
              <a:off x="-49231775" y="3298075"/>
              <a:ext cx="63050" cy="58400"/>
            </a:xfrm>
            <a:custGeom>
              <a:avLst/>
              <a:gdLst/>
              <a:ahLst/>
              <a:cxnLst/>
              <a:rect l="l" t="t" r="r" b="b"/>
              <a:pathLst>
                <a:path w="2522" h="2336" extrusionOk="0">
                  <a:moveTo>
                    <a:pt x="1547" y="0"/>
                  </a:moveTo>
                  <a:cubicBezTo>
                    <a:pt x="1009" y="0"/>
                    <a:pt x="469" y="141"/>
                    <a:pt x="1" y="414"/>
                  </a:cubicBezTo>
                  <a:cubicBezTo>
                    <a:pt x="568" y="918"/>
                    <a:pt x="915" y="1611"/>
                    <a:pt x="1072" y="2335"/>
                  </a:cubicBezTo>
                  <a:cubicBezTo>
                    <a:pt x="1860" y="1863"/>
                    <a:pt x="2364" y="1075"/>
                    <a:pt x="2521" y="161"/>
                  </a:cubicBezTo>
                  <a:cubicBezTo>
                    <a:pt x="2209" y="53"/>
                    <a:pt x="1879" y="0"/>
                    <a:pt x="15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87"/>
            <p:cNvSpPr/>
            <p:nvPr/>
          </p:nvSpPr>
          <p:spPr>
            <a:xfrm>
              <a:off x="-49271925" y="3317850"/>
              <a:ext cx="48850" cy="49850"/>
            </a:xfrm>
            <a:custGeom>
              <a:avLst/>
              <a:gdLst/>
              <a:ahLst/>
              <a:cxnLst/>
              <a:rect l="l" t="t" r="r" b="b"/>
              <a:pathLst>
                <a:path w="1954" h="1994" extrusionOk="0">
                  <a:moveTo>
                    <a:pt x="977" y="1"/>
                  </a:moveTo>
                  <a:cubicBezTo>
                    <a:pt x="441" y="505"/>
                    <a:pt x="158" y="1040"/>
                    <a:pt x="0" y="1828"/>
                  </a:cubicBezTo>
                  <a:cubicBezTo>
                    <a:pt x="347" y="1938"/>
                    <a:pt x="670" y="1993"/>
                    <a:pt x="989" y="1993"/>
                  </a:cubicBezTo>
                  <a:cubicBezTo>
                    <a:pt x="1308" y="1993"/>
                    <a:pt x="1623" y="1938"/>
                    <a:pt x="1953" y="1828"/>
                  </a:cubicBezTo>
                  <a:cubicBezTo>
                    <a:pt x="1859" y="1103"/>
                    <a:pt x="1607" y="568"/>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87"/>
            <p:cNvSpPr/>
            <p:nvPr/>
          </p:nvSpPr>
          <p:spPr>
            <a:xfrm>
              <a:off x="-49245950" y="3291075"/>
              <a:ext cx="149675" cy="182750"/>
            </a:xfrm>
            <a:custGeom>
              <a:avLst/>
              <a:gdLst/>
              <a:ahLst/>
              <a:cxnLst/>
              <a:rect l="l" t="t" r="r" b="b"/>
              <a:pathLst>
                <a:path w="5987" h="7310" extrusionOk="0">
                  <a:moveTo>
                    <a:pt x="3844" y="0"/>
                  </a:moveTo>
                  <a:cubicBezTo>
                    <a:pt x="3718" y="1670"/>
                    <a:pt x="2899" y="2773"/>
                    <a:pt x="1734" y="3371"/>
                  </a:cubicBezTo>
                  <a:cubicBezTo>
                    <a:pt x="1765" y="4537"/>
                    <a:pt x="1261" y="5734"/>
                    <a:pt x="1" y="6679"/>
                  </a:cubicBezTo>
                  <a:cubicBezTo>
                    <a:pt x="631" y="7057"/>
                    <a:pt x="1324" y="7310"/>
                    <a:pt x="2080" y="7310"/>
                  </a:cubicBezTo>
                  <a:cubicBezTo>
                    <a:pt x="4191" y="7310"/>
                    <a:pt x="5987" y="5577"/>
                    <a:pt x="5987" y="3434"/>
                  </a:cubicBezTo>
                  <a:cubicBezTo>
                    <a:pt x="5955" y="1985"/>
                    <a:pt x="5105" y="630"/>
                    <a:pt x="3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87"/>
            <p:cNvSpPr/>
            <p:nvPr/>
          </p:nvSpPr>
          <p:spPr>
            <a:xfrm>
              <a:off x="-49397175" y="3291075"/>
              <a:ext cx="149675" cy="182750"/>
            </a:xfrm>
            <a:custGeom>
              <a:avLst/>
              <a:gdLst/>
              <a:ahLst/>
              <a:cxnLst/>
              <a:rect l="l" t="t" r="r" b="b"/>
              <a:pathLst>
                <a:path w="5987" h="7310" extrusionOk="0">
                  <a:moveTo>
                    <a:pt x="2143" y="0"/>
                  </a:moveTo>
                  <a:cubicBezTo>
                    <a:pt x="852" y="694"/>
                    <a:pt x="1" y="1985"/>
                    <a:pt x="1" y="3434"/>
                  </a:cubicBezTo>
                  <a:cubicBezTo>
                    <a:pt x="1" y="5577"/>
                    <a:pt x="1797" y="7310"/>
                    <a:pt x="3908" y="7310"/>
                  </a:cubicBezTo>
                  <a:cubicBezTo>
                    <a:pt x="4664" y="7310"/>
                    <a:pt x="5357" y="7057"/>
                    <a:pt x="5987" y="6679"/>
                  </a:cubicBezTo>
                  <a:cubicBezTo>
                    <a:pt x="4727" y="5734"/>
                    <a:pt x="4223" y="4537"/>
                    <a:pt x="4254" y="3371"/>
                  </a:cubicBezTo>
                  <a:cubicBezTo>
                    <a:pt x="3088" y="2773"/>
                    <a:pt x="2301" y="1670"/>
                    <a:pt x="21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43" name="Google Shape;8443;p87"/>
          <p:cNvGrpSpPr/>
          <p:nvPr/>
        </p:nvGrpSpPr>
        <p:grpSpPr>
          <a:xfrm>
            <a:off x="2174263" y="1822251"/>
            <a:ext cx="304000" cy="356205"/>
            <a:chOff x="-49375900" y="3550975"/>
            <a:chExt cx="256800" cy="300900"/>
          </a:xfrm>
        </p:grpSpPr>
        <p:sp>
          <p:nvSpPr>
            <p:cNvPr id="8444" name="Google Shape;8444;p87"/>
            <p:cNvSpPr/>
            <p:nvPr/>
          </p:nvSpPr>
          <p:spPr>
            <a:xfrm>
              <a:off x="-49231775" y="3638425"/>
              <a:ext cx="59100" cy="59075"/>
            </a:xfrm>
            <a:custGeom>
              <a:avLst/>
              <a:gdLst/>
              <a:ahLst/>
              <a:cxnLst/>
              <a:rect l="l" t="t" r="r" b="b"/>
              <a:pathLst>
                <a:path w="2364" h="2363" extrusionOk="0">
                  <a:moveTo>
                    <a:pt x="1" y="0"/>
                  </a:moveTo>
                  <a:lnTo>
                    <a:pt x="1513" y="2363"/>
                  </a:lnTo>
                  <a:lnTo>
                    <a:pt x="2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87"/>
            <p:cNvSpPr/>
            <p:nvPr/>
          </p:nvSpPr>
          <p:spPr>
            <a:xfrm>
              <a:off x="-49291625" y="3726625"/>
              <a:ext cx="87450" cy="123675"/>
            </a:xfrm>
            <a:custGeom>
              <a:avLst/>
              <a:gdLst/>
              <a:ahLst/>
              <a:cxnLst/>
              <a:rect l="l" t="t" r="r" b="b"/>
              <a:pathLst>
                <a:path w="3498" h="4947" extrusionOk="0">
                  <a:moveTo>
                    <a:pt x="1" y="1"/>
                  </a:moveTo>
                  <a:lnTo>
                    <a:pt x="1733" y="4947"/>
                  </a:ln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87"/>
            <p:cNvSpPr/>
            <p:nvPr/>
          </p:nvSpPr>
          <p:spPr>
            <a:xfrm>
              <a:off x="-49288475" y="3647075"/>
              <a:ext cx="81150" cy="61450"/>
            </a:xfrm>
            <a:custGeom>
              <a:avLst/>
              <a:gdLst/>
              <a:ahLst/>
              <a:cxnLst/>
              <a:rect l="l" t="t" r="r" b="b"/>
              <a:pathLst>
                <a:path w="3246" h="2458" extrusionOk="0">
                  <a:moveTo>
                    <a:pt x="1607" y="1"/>
                  </a:moveTo>
                  <a:lnTo>
                    <a:pt x="1" y="2458"/>
                  </a:lnTo>
                  <a:lnTo>
                    <a:pt x="3246" y="2458"/>
                  </a:lnTo>
                  <a:lnTo>
                    <a:pt x="16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87"/>
            <p:cNvSpPr/>
            <p:nvPr/>
          </p:nvSpPr>
          <p:spPr>
            <a:xfrm>
              <a:off x="-49375900" y="3648650"/>
              <a:ext cx="59100" cy="59875"/>
            </a:xfrm>
            <a:custGeom>
              <a:avLst/>
              <a:gdLst/>
              <a:ahLst/>
              <a:cxnLst/>
              <a:rect l="l" t="t" r="r" b="b"/>
              <a:pathLst>
                <a:path w="2364" h="2395" extrusionOk="0">
                  <a:moveTo>
                    <a:pt x="1513" y="1"/>
                  </a:moveTo>
                  <a:lnTo>
                    <a:pt x="1" y="2395"/>
                  </a:lnTo>
                  <a:lnTo>
                    <a:pt x="2363" y="2395"/>
                  </a:ln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87"/>
            <p:cNvSpPr/>
            <p:nvPr/>
          </p:nvSpPr>
          <p:spPr>
            <a:xfrm>
              <a:off x="-49229400" y="3726625"/>
              <a:ext cx="109500" cy="125250"/>
            </a:xfrm>
            <a:custGeom>
              <a:avLst/>
              <a:gdLst/>
              <a:ahLst/>
              <a:cxnLst/>
              <a:rect l="l" t="t" r="r" b="b"/>
              <a:pathLst>
                <a:path w="4380" h="5010" extrusionOk="0">
                  <a:moveTo>
                    <a:pt x="1765" y="1"/>
                  </a:moveTo>
                  <a:lnTo>
                    <a:pt x="0" y="5010"/>
                  </a:lnTo>
                  <a:lnTo>
                    <a:pt x="438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87"/>
            <p:cNvSpPr/>
            <p:nvPr/>
          </p:nvSpPr>
          <p:spPr>
            <a:xfrm>
              <a:off x="-49179000" y="3648650"/>
              <a:ext cx="59900" cy="59875"/>
            </a:xfrm>
            <a:custGeom>
              <a:avLst/>
              <a:gdLst/>
              <a:ahLst/>
              <a:cxnLst/>
              <a:rect l="l" t="t" r="r" b="b"/>
              <a:pathLst>
                <a:path w="2396" h="2395" extrusionOk="0">
                  <a:moveTo>
                    <a:pt x="851" y="1"/>
                  </a:moveTo>
                  <a:lnTo>
                    <a:pt x="1" y="2395"/>
                  </a:lnTo>
                  <a:lnTo>
                    <a:pt x="2395" y="2395"/>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87"/>
            <p:cNvSpPr/>
            <p:nvPr/>
          </p:nvSpPr>
          <p:spPr>
            <a:xfrm>
              <a:off x="-49323125" y="3638425"/>
              <a:ext cx="59100" cy="59075"/>
            </a:xfrm>
            <a:custGeom>
              <a:avLst/>
              <a:gdLst/>
              <a:ahLst/>
              <a:cxnLst/>
              <a:rect l="l" t="t" r="r" b="b"/>
              <a:pathLst>
                <a:path w="2364" h="2363" extrusionOk="0">
                  <a:moveTo>
                    <a:pt x="0" y="0"/>
                  </a:moveTo>
                  <a:lnTo>
                    <a:pt x="819" y="2363"/>
                  </a:ln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87"/>
            <p:cNvSpPr/>
            <p:nvPr/>
          </p:nvSpPr>
          <p:spPr>
            <a:xfrm>
              <a:off x="-49375100" y="3726625"/>
              <a:ext cx="108700" cy="125250"/>
            </a:xfrm>
            <a:custGeom>
              <a:avLst/>
              <a:gdLst/>
              <a:ahLst/>
              <a:cxnLst/>
              <a:rect l="l" t="t" r="r" b="b"/>
              <a:pathLst>
                <a:path w="4348" h="5010" extrusionOk="0">
                  <a:moveTo>
                    <a:pt x="0" y="1"/>
                  </a:moveTo>
                  <a:lnTo>
                    <a:pt x="4348" y="5010"/>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87"/>
            <p:cNvSpPr/>
            <p:nvPr/>
          </p:nvSpPr>
          <p:spPr>
            <a:xfrm>
              <a:off x="-49256975" y="3550975"/>
              <a:ext cx="17350" cy="53600"/>
            </a:xfrm>
            <a:custGeom>
              <a:avLst/>
              <a:gdLst/>
              <a:ahLst/>
              <a:cxnLst/>
              <a:rect l="l" t="t" r="r" b="b"/>
              <a:pathLst>
                <a:path w="694" h="2144" extrusionOk="0">
                  <a:moveTo>
                    <a:pt x="347" y="1"/>
                  </a:moveTo>
                  <a:cubicBezTo>
                    <a:pt x="158" y="1"/>
                    <a:pt x="1" y="159"/>
                    <a:pt x="1" y="348"/>
                  </a:cubicBezTo>
                  <a:lnTo>
                    <a:pt x="1" y="1797"/>
                  </a:lnTo>
                  <a:cubicBezTo>
                    <a:pt x="1" y="1986"/>
                    <a:pt x="158" y="2143"/>
                    <a:pt x="347" y="2143"/>
                  </a:cubicBezTo>
                  <a:cubicBezTo>
                    <a:pt x="536" y="2143"/>
                    <a:pt x="694" y="1986"/>
                    <a:pt x="694" y="1797"/>
                  </a:cubicBezTo>
                  <a:lnTo>
                    <a:pt x="694" y="348"/>
                  </a:ln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87"/>
            <p:cNvSpPr/>
            <p:nvPr/>
          </p:nvSpPr>
          <p:spPr>
            <a:xfrm>
              <a:off x="-49323125" y="3575850"/>
              <a:ext cx="43350" cy="32650"/>
            </a:xfrm>
            <a:custGeom>
              <a:avLst/>
              <a:gdLst/>
              <a:ahLst/>
              <a:cxnLst/>
              <a:rect l="l" t="t" r="r" b="b"/>
              <a:pathLst>
                <a:path w="1734" h="1306" extrusionOk="0">
                  <a:moveTo>
                    <a:pt x="371" y="0"/>
                  </a:moveTo>
                  <a:cubicBezTo>
                    <a:pt x="259" y="0"/>
                    <a:pt x="147" y="56"/>
                    <a:pt x="63" y="140"/>
                  </a:cubicBezTo>
                  <a:cubicBezTo>
                    <a:pt x="0" y="298"/>
                    <a:pt x="32" y="518"/>
                    <a:pt x="189" y="613"/>
                  </a:cubicBezTo>
                  <a:lnTo>
                    <a:pt x="1166" y="1274"/>
                  </a:lnTo>
                  <a:cubicBezTo>
                    <a:pt x="1261" y="1306"/>
                    <a:pt x="1292" y="1306"/>
                    <a:pt x="1387" y="1306"/>
                  </a:cubicBezTo>
                  <a:cubicBezTo>
                    <a:pt x="1481" y="1306"/>
                    <a:pt x="1607" y="1211"/>
                    <a:pt x="1639" y="1148"/>
                  </a:cubicBezTo>
                  <a:cubicBezTo>
                    <a:pt x="1733" y="991"/>
                    <a:pt x="1702" y="802"/>
                    <a:pt x="1544" y="676"/>
                  </a:cubicBezTo>
                  <a:lnTo>
                    <a:pt x="536" y="46"/>
                  </a:lnTo>
                  <a:cubicBezTo>
                    <a:pt x="483" y="14"/>
                    <a:pt x="427" y="0"/>
                    <a:pt x="3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87"/>
            <p:cNvSpPr/>
            <p:nvPr/>
          </p:nvSpPr>
          <p:spPr>
            <a:xfrm>
              <a:off x="-49217575" y="3575525"/>
              <a:ext cx="44900" cy="32975"/>
            </a:xfrm>
            <a:custGeom>
              <a:avLst/>
              <a:gdLst/>
              <a:ahLst/>
              <a:cxnLst/>
              <a:rect l="l" t="t" r="r" b="b"/>
              <a:pathLst>
                <a:path w="1796" h="1319" extrusionOk="0">
                  <a:moveTo>
                    <a:pt x="1370" y="0"/>
                  </a:moveTo>
                  <a:cubicBezTo>
                    <a:pt x="1309" y="0"/>
                    <a:pt x="1248" y="18"/>
                    <a:pt x="1197" y="59"/>
                  </a:cubicBezTo>
                  <a:lnTo>
                    <a:pt x="221" y="689"/>
                  </a:lnTo>
                  <a:cubicBezTo>
                    <a:pt x="63" y="752"/>
                    <a:pt x="0" y="1004"/>
                    <a:pt x="95" y="1161"/>
                  </a:cubicBezTo>
                  <a:cubicBezTo>
                    <a:pt x="158" y="1287"/>
                    <a:pt x="252" y="1319"/>
                    <a:pt x="378" y="1319"/>
                  </a:cubicBezTo>
                  <a:cubicBezTo>
                    <a:pt x="473" y="1319"/>
                    <a:pt x="536" y="1287"/>
                    <a:pt x="567" y="1287"/>
                  </a:cubicBezTo>
                  <a:lnTo>
                    <a:pt x="1575" y="657"/>
                  </a:lnTo>
                  <a:cubicBezTo>
                    <a:pt x="1733" y="563"/>
                    <a:pt x="1796" y="342"/>
                    <a:pt x="1670" y="185"/>
                  </a:cubicBezTo>
                  <a:cubicBezTo>
                    <a:pt x="1627" y="78"/>
                    <a:pt x="1498" y="0"/>
                    <a:pt x="13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55" name="Google Shape;8455;p87"/>
          <p:cNvGrpSpPr/>
          <p:nvPr/>
        </p:nvGrpSpPr>
        <p:grpSpPr>
          <a:xfrm>
            <a:off x="2169616" y="2259546"/>
            <a:ext cx="313293" cy="356205"/>
            <a:chOff x="-49378250" y="3920375"/>
            <a:chExt cx="264650" cy="300900"/>
          </a:xfrm>
        </p:grpSpPr>
        <p:sp>
          <p:nvSpPr>
            <p:cNvPr id="8456" name="Google Shape;8456;p87"/>
            <p:cNvSpPr/>
            <p:nvPr/>
          </p:nvSpPr>
          <p:spPr>
            <a:xfrm>
              <a:off x="-49272725" y="4185025"/>
              <a:ext cx="70925" cy="35475"/>
            </a:xfrm>
            <a:custGeom>
              <a:avLst/>
              <a:gdLst/>
              <a:ahLst/>
              <a:cxnLst/>
              <a:rect l="l" t="t" r="r" b="b"/>
              <a:pathLst>
                <a:path w="2837" h="1419" extrusionOk="0">
                  <a:moveTo>
                    <a:pt x="32" y="0"/>
                  </a:moveTo>
                  <a:lnTo>
                    <a:pt x="32" y="378"/>
                  </a:lnTo>
                  <a:lnTo>
                    <a:pt x="1" y="378"/>
                  </a:lnTo>
                  <a:cubicBezTo>
                    <a:pt x="1" y="945"/>
                    <a:pt x="473" y="1418"/>
                    <a:pt x="1040" y="1418"/>
                  </a:cubicBezTo>
                  <a:lnTo>
                    <a:pt x="1765" y="1418"/>
                  </a:lnTo>
                  <a:cubicBezTo>
                    <a:pt x="2364" y="1418"/>
                    <a:pt x="2836" y="945"/>
                    <a:pt x="2836" y="378"/>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87"/>
            <p:cNvSpPr/>
            <p:nvPr/>
          </p:nvSpPr>
          <p:spPr>
            <a:xfrm>
              <a:off x="-49378250" y="3920375"/>
              <a:ext cx="87425" cy="300900"/>
            </a:xfrm>
            <a:custGeom>
              <a:avLst/>
              <a:gdLst/>
              <a:ahLst/>
              <a:cxnLst/>
              <a:rect l="l" t="t" r="r" b="b"/>
              <a:pathLst>
                <a:path w="3497" h="12036" extrusionOk="0">
                  <a:moveTo>
                    <a:pt x="347" y="1"/>
                  </a:moveTo>
                  <a:cubicBezTo>
                    <a:pt x="158" y="1"/>
                    <a:pt x="0" y="158"/>
                    <a:pt x="0" y="347"/>
                  </a:cubicBezTo>
                  <a:lnTo>
                    <a:pt x="0" y="1418"/>
                  </a:lnTo>
                  <a:lnTo>
                    <a:pt x="1764" y="1418"/>
                  </a:lnTo>
                  <a:cubicBezTo>
                    <a:pt x="1953" y="1418"/>
                    <a:pt x="2111" y="1576"/>
                    <a:pt x="2111" y="1765"/>
                  </a:cubicBezTo>
                  <a:cubicBezTo>
                    <a:pt x="2111" y="1954"/>
                    <a:pt x="1953" y="2112"/>
                    <a:pt x="1764" y="2112"/>
                  </a:cubicBezTo>
                  <a:lnTo>
                    <a:pt x="0" y="2112"/>
                  </a:lnTo>
                  <a:lnTo>
                    <a:pt x="0" y="2836"/>
                  </a:lnTo>
                  <a:lnTo>
                    <a:pt x="1071" y="2836"/>
                  </a:lnTo>
                  <a:cubicBezTo>
                    <a:pt x="1260" y="2836"/>
                    <a:pt x="1418" y="2994"/>
                    <a:pt x="1418" y="3183"/>
                  </a:cubicBezTo>
                  <a:cubicBezTo>
                    <a:pt x="1418" y="3372"/>
                    <a:pt x="1260" y="3529"/>
                    <a:pt x="1071" y="3529"/>
                  </a:cubicBezTo>
                  <a:lnTo>
                    <a:pt x="0" y="3529"/>
                  </a:lnTo>
                  <a:lnTo>
                    <a:pt x="0" y="4254"/>
                  </a:lnTo>
                  <a:lnTo>
                    <a:pt x="1764" y="4254"/>
                  </a:lnTo>
                  <a:cubicBezTo>
                    <a:pt x="1953" y="4254"/>
                    <a:pt x="2111" y="4411"/>
                    <a:pt x="2111" y="4600"/>
                  </a:cubicBezTo>
                  <a:cubicBezTo>
                    <a:pt x="2111" y="4789"/>
                    <a:pt x="1953" y="4947"/>
                    <a:pt x="1764" y="4947"/>
                  </a:cubicBezTo>
                  <a:lnTo>
                    <a:pt x="0" y="4947"/>
                  </a:lnTo>
                  <a:lnTo>
                    <a:pt x="0" y="5672"/>
                  </a:lnTo>
                  <a:lnTo>
                    <a:pt x="1071" y="5672"/>
                  </a:lnTo>
                  <a:cubicBezTo>
                    <a:pt x="1260" y="5672"/>
                    <a:pt x="1418" y="5829"/>
                    <a:pt x="1418" y="6018"/>
                  </a:cubicBezTo>
                  <a:cubicBezTo>
                    <a:pt x="1418" y="6207"/>
                    <a:pt x="1260" y="6365"/>
                    <a:pt x="1071" y="6365"/>
                  </a:cubicBezTo>
                  <a:lnTo>
                    <a:pt x="0" y="6365"/>
                  </a:lnTo>
                  <a:lnTo>
                    <a:pt x="0" y="7089"/>
                  </a:lnTo>
                  <a:lnTo>
                    <a:pt x="1764" y="7089"/>
                  </a:lnTo>
                  <a:cubicBezTo>
                    <a:pt x="1953" y="7089"/>
                    <a:pt x="2111" y="7247"/>
                    <a:pt x="2111" y="7436"/>
                  </a:cubicBezTo>
                  <a:cubicBezTo>
                    <a:pt x="2111" y="7625"/>
                    <a:pt x="1953" y="7782"/>
                    <a:pt x="1764" y="7782"/>
                  </a:cubicBezTo>
                  <a:lnTo>
                    <a:pt x="0" y="7782"/>
                  </a:lnTo>
                  <a:lnTo>
                    <a:pt x="0" y="8507"/>
                  </a:lnTo>
                  <a:lnTo>
                    <a:pt x="1071" y="8507"/>
                  </a:lnTo>
                  <a:cubicBezTo>
                    <a:pt x="1260" y="8507"/>
                    <a:pt x="1418" y="8665"/>
                    <a:pt x="1418" y="8854"/>
                  </a:cubicBezTo>
                  <a:cubicBezTo>
                    <a:pt x="1418" y="9043"/>
                    <a:pt x="1260" y="9200"/>
                    <a:pt x="1071" y="9200"/>
                  </a:cubicBezTo>
                  <a:lnTo>
                    <a:pt x="0" y="9200"/>
                  </a:lnTo>
                  <a:lnTo>
                    <a:pt x="0" y="9925"/>
                  </a:lnTo>
                  <a:lnTo>
                    <a:pt x="1764" y="9925"/>
                  </a:lnTo>
                  <a:cubicBezTo>
                    <a:pt x="1953" y="9925"/>
                    <a:pt x="2111" y="10082"/>
                    <a:pt x="2111" y="10271"/>
                  </a:cubicBezTo>
                  <a:cubicBezTo>
                    <a:pt x="2111" y="10460"/>
                    <a:pt x="1953" y="10618"/>
                    <a:pt x="1764" y="10618"/>
                  </a:cubicBezTo>
                  <a:lnTo>
                    <a:pt x="0" y="10618"/>
                  </a:lnTo>
                  <a:lnTo>
                    <a:pt x="0" y="11689"/>
                  </a:lnTo>
                  <a:cubicBezTo>
                    <a:pt x="0" y="11878"/>
                    <a:pt x="158" y="12036"/>
                    <a:pt x="347" y="12036"/>
                  </a:cubicBezTo>
                  <a:lnTo>
                    <a:pt x="3151" y="12036"/>
                  </a:lnTo>
                  <a:cubicBezTo>
                    <a:pt x="3340" y="12036"/>
                    <a:pt x="3497" y="11878"/>
                    <a:pt x="3497" y="11689"/>
                  </a:cubicBezTo>
                  <a:lnTo>
                    <a:pt x="3497" y="379"/>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87"/>
            <p:cNvSpPr/>
            <p:nvPr/>
          </p:nvSpPr>
          <p:spPr>
            <a:xfrm>
              <a:off x="-49185300" y="3920375"/>
              <a:ext cx="71700" cy="87450"/>
            </a:xfrm>
            <a:custGeom>
              <a:avLst/>
              <a:gdLst/>
              <a:ahLst/>
              <a:cxnLst/>
              <a:rect l="l" t="t" r="r" b="b"/>
              <a:pathLst>
                <a:path w="2868" h="3498" extrusionOk="0">
                  <a:moveTo>
                    <a:pt x="2490" y="1"/>
                  </a:moveTo>
                  <a:cubicBezTo>
                    <a:pt x="1765" y="1"/>
                    <a:pt x="1229" y="32"/>
                    <a:pt x="631" y="631"/>
                  </a:cubicBezTo>
                  <a:cubicBezTo>
                    <a:pt x="253" y="1040"/>
                    <a:pt x="1" y="1576"/>
                    <a:pt x="1" y="2143"/>
                  </a:cubicBezTo>
                  <a:cubicBezTo>
                    <a:pt x="1" y="2868"/>
                    <a:pt x="631" y="3498"/>
                    <a:pt x="1418" y="3498"/>
                  </a:cubicBezTo>
                  <a:cubicBezTo>
                    <a:pt x="2017" y="3498"/>
                    <a:pt x="2553" y="3120"/>
                    <a:pt x="2742" y="2553"/>
                  </a:cubicBezTo>
                  <a:cubicBezTo>
                    <a:pt x="2868" y="2238"/>
                    <a:pt x="2805" y="1923"/>
                    <a:pt x="2616" y="1702"/>
                  </a:cubicBezTo>
                  <a:cubicBezTo>
                    <a:pt x="2395" y="1450"/>
                    <a:pt x="2269" y="1135"/>
                    <a:pt x="2742" y="568"/>
                  </a:cubicBezTo>
                  <a:cubicBezTo>
                    <a:pt x="2836" y="442"/>
                    <a:pt x="2868" y="316"/>
                    <a:pt x="2805" y="190"/>
                  </a:cubicBezTo>
                  <a:cubicBezTo>
                    <a:pt x="2742" y="95"/>
                    <a:pt x="261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87"/>
            <p:cNvSpPr/>
            <p:nvPr/>
          </p:nvSpPr>
          <p:spPr>
            <a:xfrm>
              <a:off x="-49182150" y="4019625"/>
              <a:ext cx="64625" cy="42550"/>
            </a:xfrm>
            <a:custGeom>
              <a:avLst/>
              <a:gdLst/>
              <a:ahLst/>
              <a:cxnLst/>
              <a:rect l="l" t="t" r="r" b="b"/>
              <a:pathLst>
                <a:path w="2585" h="1702" extrusionOk="0">
                  <a:moveTo>
                    <a:pt x="316" y="0"/>
                  </a:moveTo>
                  <a:cubicBezTo>
                    <a:pt x="158" y="473"/>
                    <a:pt x="32" y="1103"/>
                    <a:pt x="1" y="1702"/>
                  </a:cubicBezTo>
                  <a:lnTo>
                    <a:pt x="2584" y="1702"/>
                  </a:lnTo>
                  <a:cubicBezTo>
                    <a:pt x="2521" y="1103"/>
                    <a:pt x="2427" y="504"/>
                    <a:pt x="2269" y="0"/>
                  </a:cubicBezTo>
                  <a:cubicBezTo>
                    <a:pt x="1954" y="158"/>
                    <a:pt x="1639" y="252"/>
                    <a:pt x="1292" y="252"/>
                  </a:cubicBezTo>
                  <a:cubicBezTo>
                    <a:pt x="946" y="252"/>
                    <a:pt x="631" y="158"/>
                    <a:pt x="3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87"/>
            <p:cNvSpPr/>
            <p:nvPr/>
          </p:nvSpPr>
          <p:spPr>
            <a:xfrm>
              <a:off x="-49185300" y="4078700"/>
              <a:ext cx="70925" cy="141800"/>
            </a:xfrm>
            <a:custGeom>
              <a:avLst/>
              <a:gdLst/>
              <a:ahLst/>
              <a:cxnLst/>
              <a:rect l="l" t="t" r="r" b="b"/>
              <a:pathLst>
                <a:path w="2837" h="5672" extrusionOk="0">
                  <a:moveTo>
                    <a:pt x="32" y="0"/>
                  </a:moveTo>
                  <a:cubicBezTo>
                    <a:pt x="1" y="378"/>
                    <a:pt x="1" y="756"/>
                    <a:pt x="1" y="1071"/>
                  </a:cubicBezTo>
                  <a:cubicBezTo>
                    <a:pt x="1" y="2773"/>
                    <a:pt x="316" y="5671"/>
                    <a:pt x="1418" y="5671"/>
                  </a:cubicBezTo>
                  <a:cubicBezTo>
                    <a:pt x="2521" y="5671"/>
                    <a:pt x="2836" y="2804"/>
                    <a:pt x="2836" y="1071"/>
                  </a:cubicBezTo>
                  <a:cubicBezTo>
                    <a:pt x="2805" y="756"/>
                    <a:pt x="2805" y="41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87"/>
            <p:cNvSpPr/>
            <p:nvPr/>
          </p:nvSpPr>
          <p:spPr>
            <a:xfrm>
              <a:off x="-49271150" y="3920375"/>
              <a:ext cx="65400" cy="70125"/>
            </a:xfrm>
            <a:custGeom>
              <a:avLst/>
              <a:gdLst/>
              <a:ahLst/>
              <a:cxnLst/>
              <a:rect l="l" t="t" r="r" b="b"/>
              <a:pathLst>
                <a:path w="2616" h="2805" extrusionOk="0">
                  <a:moveTo>
                    <a:pt x="1324" y="1"/>
                  </a:moveTo>
                  <a:cubicBezTo>
                    <a:pt x="1182" y="1"/>
                    <a:pt x="1040" y="64"/>
                    <a:pt x="977" y="190"/>
                  </a:cubicBezTo>
                  <a:lnTo>
                    <a:pt x="1" y="2805"/>
                  </a:lnTo>
                  <a:lnTo>
                    <a:pt x="2616" y="2805"/>
                  </a:lnTo>
                  <a:lnTo>
                    <a:pt x="1670" y="190"/>
                  </a:lnTo>
                  <a:cubicBezTo>
                    <a:pt x="1607" y="64"/>
                    <a:pt x="146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87"/>
            <p:cNvSpPr/>
            <p:nvPr/>
          </p:nvSpPr>
          <p:spPr>
            <a:xfrm>
              <a:off x="-49272725" y="4007800"/>
              <a:ext cx="70125" cy="159925"/>
            </a:xfrm>
            <a:custGeom>
              <a:avLst/>
              <a:gdLst/>
              <a:ahLst/>
              <a:cxnLst/>
              <a:rect l="l" t="t" r="r" b="b"/>
              <a:pathLst>
                <a:path w="2805" h="6397" extrusionOk="0">
                  <a:moveTo>
                    <a:pt x="1" y="1"/>
                  </a:moveTo>
                  <a:lnTo>
                    <a:pt x="1" y="6396"/>
                  </a:lnTo>
                  <a:lnTo>
                    <a:pt x="2805" y="6396"/>
                  </a:lnTo>
                  <a:lnTo>
                    <a:pt x="280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63" name="Google Shape;8463;p87"/>
          <p:cNvGrpSpPr/>
          <p:nvPr/>
        </p:nvGrpSpPr>
        <p:grpSpPr>
          <a:xfrm>
            <a:off x="888604" y="2752344"/>
            <a:ext cx="312375" cy="357123"/>
            <a:chOff x="-47505300" y="3200500"/>
            <a:chExt cx="263875" cy="301675"/>
          </a:xfrm>
        </p:grpSpPr>
        <p:sp>
          <p:nvSpPr>
            <p:cNvPr id="8464" name="Google Shape;8464;p87"/>
            <p:cNvSpPr/>
            <p:nvPr/>
          </p:nvSpPr>
          <p:spPr>
            <a:xfrm>
              <a:off x="-47382425" y="3306025"/>
              <a:ext cx="52800" cy="53600"/>
            </a:xfrm>
            <a:custGeom>
              <a:avLst/>
              <a:gdLst/>
              <a:ahLst/>
              <a:cxnLst/>
              <a:rect l="l" t="t" r="r" b="b"/>
              <a:pathLst>
                <a:path w="2112" h="2144" extrusionOk="0">
                  <a:moveTo>
                    <a:pt x="1387" y="1"/>
                  </a:moveTo>
                  <a:cubicBezTo>
                    <a:pt x="1198" y="726"/>
                    <a:pt x="694" y="1261"/>
                    <a:pt x="1" y="1387"/>
                  </a:cubicBezTo>
                  <a:lnTo>
                    <a:pt x="1" y="2143"/>
                  </a:lnTo>
                  <a:lnTo>
                    <a:pt x="2111" y="2143"/>
                  </a:ln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87"/>
            <p:cNvSpPr/>
            <p:nvPr/>
          </p:nvSpPr>
          <p:spPr>
            <a:xfrm>
              <a:off x="-47382425" y="3306025"/>
              <a:ext cx="15775" cy="15800"/>
            </a:xfrm>
            <a:custGeom>
              <a:avLst/>
              <a:gdLst/>
              <a:ahLst/>
              <a:cxnLst/>
              <a:rect l="l" t="t" r="r" b="b"/>
              <a:pathLst>
                <a:path w="631" h="632" extrusionOk="0">
                  <a:moveTo>
                    <a:pt x="1" y="1"/>
                  </a:moveTo>
                  <a:lnTo>
                    <a:pt x="1" y="631"/>
                  </a:lnTo>
                  <a:cubicBezTo>
                    <a:pt x="316" y="568"/>
                    <a:pt x="536" y="316"/>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87"/>
            <p:cNvSpPr/>
            <p:nvPr/>
          </p:nvSpPr>
          <p:spPr>
            <a:xfrm>
              <a:off x="-47487975" y="3200500"/>
              <a:ext cx="210325" cy="301675"/>
            </a:xfrm>
            <a:custGeom>
              <a:avLst/>
              <a:gdLst/>
              <a:ahLst/>
              <a:cxnLst/>
              <a:rect l="l" t="t" r="r" b="b"/>
              <a:pathLst>
                <a:path w="8413" h="12067" extrusionOk="0">
                  <a:moveTo>
                    <a:pt x="3845" y="2111"/>
                  </a:moveTo>
                  <a:cubicBezTo>
                    <a:pt x="4727" y="2111"/>
                    <a:pt x="5420" y="2678"/>
                    <a:pt x="5577" y="3529"/>
                  </a:cubicBezTo>
                  <a:lnTo>
                    <a:pt x="6680" y="3529"/>
                  </a:lnTo>
                  <a:cubicBezTo>
                    <a:pt x="6901" y="3529"/>
                    <a:pt x="7058" y="3686"/>
                    <a:pt x="7058" y="3875"/>
                  </a:cubicBezTo>
                  <a:lnTo>
                    <a:pt x="7058" y="6711"/>
                  </a:lnTo>
                  <a:lnTo>
                    <a:pt x="6995" y="6711"/>
                  </a:lnTo>
                  <a:cubicBezTo>
                    <a:pt x="6995" y="6900"/>
                    <a:pt x="6838" y="7057"/>
                    <a:pt x="6648" y="7057"/>
                  </a:cubicBezTo>
                  <a:lnTo>
                    <a:pt x="3845" y="7057"/>
                  </a:lnTo>
                  <a:cubicBezTo>
                    <a:pt x="3656" y="7057"/>
                    <a:pt x="3498" y="6900"/>
                    <a:pt x="3498" y="6711"/>
                  </a:cubicBezTo>
                  <a:lnTo>
                    <a:pt x="3498" y="5608"/>
                  </a:lnTo>
                  <a:cubicBezTo>
                    <a:pt x="2710" y="5451"/>
                    <a:pt x="2080" y="4726"/>
                    <a:pt x="2080" y="3875"/>
                  </a:cubicBezTo>
                  <a:cubicBezTo>
                    <a:pt x="2080" y="2899"/>
                    <a:pt x="2868" y="2111"/>
                    <a:pt x="3845" y="2111"/>
                  </a:cubicBezTo>
                  <a:close/>
                  <a:moveTo>
                    <a:pt x="5262" y="8444"/>
                  </a:moveTo>
                  <a:cubicBezTo>
                    <a:pt x="5483" y="8444"/>
                    <a:pt x="5640" y="8601"/>
                    <a:pt x="5640" y="8790"/>
                  </a:cubicBezTo>
                  <a:cubicBezTo>
                    <a:pt x="5640" y="8979"/>
                    <a:pt x="5483" y="9137"/>
                    <a:pt x="5262" y="9137"/>
                  </a:cubicBezTo>
                  <a:lnTo>
                    <a:pt x="2490" y="9137"/>
                  </a:lnTo>
                  <a:cubicBezTo>
                    <a:pt x="2269" y="9137"/>
                    <a:pt x="2112" y="8979"/>
                    <a:pt x="2112" y="8790"/>
                  </a:cubicBezTo>
                  <a:cubicBezTo>
                    <a:pt x="2112" y="8601"/>
                    <a:pt x="2269" y="8444"/>
                    <a:pt x="2490" y="8444"/>
                  </a:cubicBezTo>
                  <a:close/>
                  <a:moveTo>
                    <a:pt x="6680" y="8444"/>
                  </a:moveTo>
                  <a:cubicBezTo>
                    <a:pt x="6901" y="8444"/>
                    <a:pt x="7058" y="8601"/>
                    <a:pt x="7058" y="8790"/>
                  </a:cubicBezTo>
                  <a:cubicBezTo>
                    <a:pt x="6995" y="8979"/>
                    <a:pt x="6838" y="9137"/>
                    <a:pt x="6680" y="9137"/>
                  </a:cubicBezTo>
                  <a:cubicBezTo>
                    <a:pt x="6491" y="9137"/>
                    <a:pt x="6333" y="8979"/>
                    <a:pt x="6333" y="8790"/>
                  </a:cubicBezTo>
                  <a:cubicBezTo>
                    <a:pt x="6333" y="8601"/>
                    <a:pt x="6491" y="8444"/>
                    <a:pt x="6680" y="8444"/>
                  </a:cubicBezTo>
                  <a:close/>
                  <a:moveTo>
                    <a:pt x="6680" y="9861"/>
                  </a:moveTo>
                  <a:cubicBezTo>
                    <a:pt x="6901" y="9861"/>
                    <a:pt x="7058" y="10019"/>
                    <a:pt x="7058" y="10208"/>
                  </a:cubicBezTo>
                  <a:cubicBezTo>
                    <a:pt x="7058" y="10397"/>
                    <a:pt x="6838" y="10554"/>
                    <a:pt x="6680" y="10554"/>
                  </a:cubicBezTo>
                  <a:lnTo>
                    <a:pt x="2490" y="10554"/>
                  </a:lnTo>
                  <a:cubicBezTo>
                    <a:pt x="2269" y="10554"/>
                    <a:pt x="2112" y="10397"/>
                    <a:pt x="2112" y="10208"/>
                  </a:cubicBezTo>
                  <a:cubicBezTo>
                    <a:pt x="2112" y="10019"/>
                    <a:pt x="2269" y="9861"/>
                    <a:pt x="2490" y="9861"/>
                  </a:cubicBezTo>
                  <a:close/>
                  <a:moveTo>
                    <a:pt x="347" y="0"/>
                  </a:moveTo>
                  <a:cubicBezTo>
                    <a:pt x="158" y="0"/>
                    <a:pt x="1" y="158"/>
                    <a:pt x="1" y="378"/>
                  </a:cubicBezTo>
                  <a:lnTo>
                    <a:pt x="1" y="1418"/>
                  </a:lnTo>
                  <a:lnTo>
                    <a:pt x="1072" y="1418"/>
                  </a:lnTo>
                  <a:cubicBezTo>
                    <a:pt x="1261" y="1418"/>
                    <a:pt x="1419" y="1576"/>
                    <a:pt x="1419" y="1796"/>
                  </a:cubicBezTo>
                  <a:cubicBezTo>
                    <a:pt x="1419" y="1985"/>
                    <a:pt x="1261" y="2143"/>
                    <a:pt x="1072" y="2143"/>
                  </a:cubicBezTo>
                  <a:lnTo>
                    <a:pt x="1" y="2143"/>
                  </a:lnTo>
                  <a:lnTo>
                    <a:pt x="1" y="3560"/>
                  </a:lnTo>
                  <a:lnTo>
                    <a:pt x="1072" y="3560"/>
                  </a:lnTo>
                  <a:cubicBezTo>
                    <a:pt x="1261" y="3560"/>
                    <a:pt x="1419" y="3718"/>
                    <a:pt x="1419" y="3907"/>
                  </a:cubicBezTo>
                  <a:cubicBezTo>
                    <a:pt x="1419" y="4096"/>
                    <a:pt x="1261" y="4253"/>
                    <a:pt x="1072" y="4253"/>
                  </a:cubicBezTo>
                  <a:lnTo>
                    <a:pt x="1" y="4253"/>
                  </a:lnTo>
                  <a:lnTo>
                    <a:pt x="1" y="5671"/>
                  </a:lnTo>
                  <a:lnTo>
                    <a:pt x="1072" y="5671"/>
                  </a:lnTo>
                  <a:cubicBezTo>
                    <a:pt x="1261" y="5671"/>
                    <a:pt x="1419" y="5829"/>
                    <a:pt x="1419" y="6049"/>
                  </a:cubicBezTo>
                  <a:cubicBezTo>
                    <a:pt x="1419" y="6238"/>
                    <a:pt x="1261" y="6396"/>
                    <a:pt x="1072" y="6396"/>
                  </a:cubicBezTo>
                  <a:lnTo>
                    <a:pt x="1" y="6396"/>
                  </a:lnTo>
                  <a:lnTo>
                    <a:pt x="1" y="7814"/>
                  </a:lnTo>
                  <a:lnTo>
                    <a:pt x="1072" y="7814"/>
                  </a:lnTo>
                  <a:cubicBezTo>
                    <a:pt x="1261" y="7814"/>
                    <a:pt x="1419" y="7971"/>
                    <a:pt x="1419" y="8160"/>
                  </a:cubicBezTo>
                  <a:cubicBezTo>
                    <a:pt x="1419" y="8349"/>
                    <a:pt x="1261" y="8507"/>
                    <a:pt x="1072" y="8507"/>
                  </a:cubicBezTo>
                  <a:lnTo>
                    <a:pt x="1" y="8507"/>
                  </a:lnTo>
                  <a:lnTo>
                    <a:pt x="1" y="9924"/>
                  </a:lnTo>
                  <a:lnTo>
                    <a:pt x="1072" y="9924"/>
                  </a:lnTo>
                  <a:cubicBezTo>
                    <a:pt x="1261" y="9924"/>
                    <a:pt x="1419" y="10082"/>
                    <a:pt x="1419" y="10302"/>
                  </a:cubicBezTo>
                  <a:cubicBezTo>
                    <a:pt x="1419" y="10491"/>
                    <a:pt x="1261" y="10649"/>
                    <a:pt x="1072" y="10649"/>
                  </a:cubicBezTo>
                  <a:lnTo>
                    <a:pt x="1" y="10649"/>
                  </a:lnTo>
                  <a:lnTo>
                    <a:pt x="1" y="11689"/>
                  </a:lnTo>
                  <a:cubicBezTo>
                    <a:pt x="1" y="11909"/>
                    <a:pt x="158" y="12067"/>
                    <a:pt x="347" y="12067"/>
                  </a:cubicBezTo>
                  <a:lnTo>
                    <a:pt x="8066" y="12067"/>
                  </a:lnTo>
                  <a:cubicBezTo>
                    <a:pt x="8255" y="12067"/>
                    <a:pt x="8413" y="11909"/>
                    <a:pt x="8413" y="11689"/>
                  </a:cubicBezTo>
                  <a:lnTo>
                    <a:pt x="8413" y="410"/>
                  </a:lnTo>
                  <a:cubicBezTo>
                    <a:pt x="8413" y="158"/>
                    <a:pt x="8255" y="0"/>
                    <a:pt x="8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87"/>
            <p:cNvSpPr/>
            <p:nvPr/>
          </p:nvSpPr>
          <p:spPr>
            <a:xfrm>
              <a:off x="-47417875" y="3271375"/>
              <a:ext cx="51225" cy="51225"/>
            </a:xfrm>
            <a:custGeom>
              <a:avLst/>
              <a:gdLst/>
              <a:ahLst/>
              <a:cxnLst/>
              <a:rect l="l" t="t" r="r" b="b"/>
              <a:pathLst>
                <a:path w="2049" h="2049" extrusionOk="0">
                  <a:moveTo>
                    <a:pt x="1041" y="1"/>
                  </a:moveTo>
                  <a:cubicBezTo>
                    <a:pt x="473" y="1"/>
                    <a:pt x="1" y="473"/>
                    <a:pt x="1" y="1072"/>
                  </a:cubicBezTo>
                  <a:cubicBezTo>
                    <a:pt x="1" y="1545"/>
                    <a:pt x="253" y="1891"/>
                    <a:pt x="694" y="2049"/>
                  </a:cubicBezTo>
                  <a:lnTo>
                    <a:pt x="694" y="1072"/>
                  </a:lnTo>
                  <a:cubicBezTo>
                    <a:pt x="694" y="883"/>
                    <a:pt x="852" y="725"/>
                    <a:pt x="1041" y="725"/>
                  </a:cubicBezTo>
                  <a:lnTo>
                    <a:pt x="2049" y="725"/>
                  </a:lnTo>
                  <a:cubicBezTo>
                    <a:pt x="1923" y="284"/>
                    <a:pt x="1513" y="1"/>
                    <a:pt x="1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87"/>
            <p:cNvSpPr/>
            <p:nvPr/>
          </p:nvSpPr>
          <p:spPr>
            <a:xfrm>
              <a:off x="-47505300" y="3235950"/>
              <a:ext cx="17350" cy="18125"/>
            </a:xfrm>
            <a:custGeom>
              <a:avLst/>
              <a:gdLst/>
              <a:ahLst/>
              <a:cxnLst/>
              <a:rect l="l" t="t" r="r" b="b"/>
              <a:pathLst>
                <a:path w="694" h="725" extrusionOk="0">
                  <a:moveTo>
                    <a:pt x="347" y="0"/>
                  </a:moveTo>
                  <a:cubicBezTo>
                    <a:pt x="127" y="0"/>
                    <a:pt x="1" y="158"/>
                    <a:pt x="1" y="378"/>
                  </a:cubicBezTo>
                  <a:cubicBezTo>
                    <a:pt x="1" y="567"/>
                    <a:pt x="127" y="725"/>
                    <a:pt x="347" y="725"/>
                  </a:cubicBezTo>
                  <a:lnTo>
                    <a:pt x="694" y="725"/>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87"/>
            <p:cNvSpPr/>
            <p:nvPr/>
          </p:nvSpPr>
          <p:spPr>
            <a:xfrm>
              <a:off x="-47505300" y="3447025"/>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87"/>
            <p:cNvSpPr/>
            <p:nvPr/>
          </p:nvSpPr>
          <p:spPr>
            <a:xfrm>
              <a:off x="-47505300" y="3394250"/>
              <a:ext cx="17350" cy="18150"/>
            </a:xfrm>
            <a:custGeom>
              <a:avLst/>
              <a:gdLst/>
              <a:ahLst/>
              <a:cxnLst/>
              <a:rect l="l" t="t" r="r" b="b"/>
              <a:pathLst>
                <a:path w="694" h="726" extrusionOk="0">
                  <a:moveTo>
                    <a:pt x="347" y="1"/>
                  </a:moveTo>
                  <a:lnTo>
                    <a:pt x="347" y="32"/>
                  </a:lnTo>
                  <a:cubicBezTo>
                    <a:pt x="127" y="32"/>
                    <a:pt x="1" y="190"/>
                    <a:pt x="1" y="379"/>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87"/>
            <p:cNvSpPr/>
            <p:nvPr/>
          </p:nvSpPr>
          <p:spPr>
            <a:xfrm>
              <a:off x="-47505300" y="3341475"/>
              <a:ext cx="17350" cy="18150"/>
            </a:xfrm>
            <a:custGeom>
              <a:avLst/>
              <a:gdLst/>
              <a:ahLst/>
              <a:cxnLst/>
              <a:rect l="l" t="t" r="r" b="b"/>
              <a:pathLst>
                <a:path w="694" h="726" extrusionOk="0">
                  <a:moveTo>
                    <a:pt x="347" y="1"/>
                  </a:moveTo>
                  <a:cubicBezTo>
                    <a:pt x="127" y="1"/>
                    <a:pt x="1" y="158"/>
                    <a:pt x="1" y="347"/>
                  </a:cubicBezTo>
                  <a:cubicBezTo>
                    <a:pt x="1" y="568"/>
                    <a:pt x="127" y="725"/>
                    <a:pt x="347" y="725"/>
                  </a:cubicBezTo>
                  <a:lnTo>
                    <a:pt x="694" y="725"/>
                  </a:ln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87"/>
            <p:cNvSpPr/>
            <p:nvPr/>
          </p:nvSpPr>
          <p:spPr>
            <a:xfrm>
              <a:off x="-47505300" y="3289500"/>
              <a:ext cx="17350" cy="17350"/>
            </a:xfrm>
            <a:custGeom>
              <a:avLst/>
              <a:gdLst/>
              <a:ahLst/>
              <a:cxnLst/>
              <a:rect l="l" t="t" r="r" b="b"/>
              <a:pathLst>
                <a:path w="694" h="694" extrusionOk="0">
                  <a:moveTo>
                    <a:pt x="347" y="0"/>
                  </a:moveTo>
                  <a:cubicBezTo>
                    <a:pt x="127" y="0"/>
                    <a:pt x="1" y="158"/>
                    <a:pt x="1" y="347"/>
                  </a:cubicBezTo>
                  <a:cubicBezTo>
                    <a:pt x="1" y="536"/>
                    <a:pt x="127" y="693"/>
                    <a:pt x="347" y="693"/>
                  </a:cubicBezTo>
                  <a:lnTo>
                    <a:pt x="694" y="693"/>
                  </a:lnTo>
                  <a:lnTo>
                    <a:pt x="69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87"/>
            <p:cNvSpPr/>
            <p:nvPr/>
          </p:nvSpPr>
          <p:spPr>
            <a:xfrm>
              <a:off x="-47259550" y="3411575"/>
              <a:ext cx="18125" cy="51225"/>
            </a:xfrm>
            <a:custGeom>
              <a:avLst/>
              <a:gdLst/>
              <a:ahLst/>
              <a:cxnLst/>
              <a:rect l="l" t="t" r="r" b="b"/>
              <a:pathLst>
                <a:path w="725" h="2049" extrusionOk="0">
                  <a:moveTo>
                    <a:pt x="0" y="1"/>
                  </a:moveTo>
                  <a:lnTo>
                    <a:pt x="0" y="2048"/>
                  </a:lnTo>
                  <a:cubicBezTo>
                    <a:pt x="410" y="1891"/>
                    <a:pt x="725" y="1481"/>
                    <a:pt x="725" y="1072"/>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87"/>
            <p:cNvSpPr/>
            <p:nvPr/>
          </p:nvSpPr>
          <p:spPr>
            <a:xfrm>
              <a:off x="-47259550" y="3306025"/>
              <a:ext cx="18125" cy="35475"/>
            </a:xfrm>
            <a:custGeom>
              <a:avLst/>
              <a:gdLst/>
              <a:ahLst/>
              <a:cxnLst/>
              <a:rect l="l" t="t" r="r" b="b"/>
              <a:pathLst>
                <a:path w="725" h="1419" extrusionOk="0">
                  <a:moveTo>
                    <a:pt x="0" y="1"/>
                  </a:moveTo>
                  <a:lnTo>
                    <a:pt x="0" y="1419"/>
                  </a:lnTo>
                  <a:lnTo>
                    <a:pt x="725" y="1419"/>
                  </a:ln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87"/>
            <p:cNvSpPr/>
            <p:nvPr/>
          </p:nvSpPr>
          <p:spPr>
            <a:xfrm>
              <a:off x="-47259550" y="3359600"/>
              <a:ext cx="18125" cy="34675"/>
            </a:xfrm>
            <a:custGeom>
              <a:avLst/>
              <a:gdLst/>
              <a:ahLst/>
              <a:cxnLst/>
              <a:rect l="l" t="t" r="r" b="b"/>
              <a:pathLst>
                <a:path w="725" h="1387" extrusionOk="0">
                  <a:moveTo>
                    <a:pt x="0" y="0"/>
                  </a:moveTo>
                  <a:lnTo>
                    <a:pt x="0" y="1387"/>
                  </a:lnTo>
                  <a:lnTo>
                    <a:pt x="725" y="138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87"/>
            <p:cNvSpPr/>
            <p:nvPr/>
          </p:nvSpPr>
          <p:spPr>
            <a:xfrm>
              <a:off x="-47259550" y="3238300"/>
              <a:ext cx="18125" cy="51225"/>
            </a:xfrm>
            <a:custGeom>
              <a:avLst/>
              <a:gdLst/>
              <a:ahLst/>
              <a:cxnLst/>
              <a:rect l="l" t="t" r="r" b="b"/>
              <a:pathLst>
                <a:path w="725" h="2049" extrusionOk="0">
                  <a:moveTo>
                    <a:pt x="0" y="1"/>
                  </a:moveTo>
                  <a:lnTo>
                    <a:pt x="0" y="2048"/>
                  </a:lnTo>
                  <a:lnTo>
                    <a:pt x="725" y="2048"/>
                  </a:lnTo>
                  <a:lnTo>
                    <a:pt x="725" y="977"/>
                  </a:lnTo>
                  <a:cubicBezTo>
                    <a:pt x="693" y="505"/>
                    <a:pt x="410"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77" name="Google Shape;8477;p87"/>
          <p:cNvGrpSpPr/>
          <p:nvPr/>
        </p:nvGrpSpPr>
        <p:grpSpPr>
          <a:xfrm>
            <a:off x="866704" y="3188692"/>
            <a:ext cx="356176" cy="355051"/>
            <a:chOff x="-47524975" y="3569100"/>
            <a:chExt cx="300875" cy="299925"/>
          </a:xfrm>
        </p:grpSpPr>
        <p:sp>
          <p:nvSpPr>
            <p:cNvPr id="8478" name="Google Shape;8478;p87"/>
            <p:cNvSpPr/>
            <p:nvPr/>
          </p:nvSpPr>
          <p:spPr>
            <a:xfrm>
              <a:off x="-47524975" y="3755775"/>
              <a:ext cx="115000" cy="113250"/>
            </a:xfrm>
            <a:custGeom>
              <a:avLst/>
              <a:gdLst/>
              <a:ahLst/>
              <a:cxnLst/>
              <a:rect l="l" t="t" r="r" b="b"/>
              <a:pathLst>
                <a:path w="4600" h="4530" extrusionOk="0">
                  <a:moveTo>
                    <a:pt x="3088" y="0"/>
                  </a:moveTo>
                  <a:lnTo>
                    <a:pt x="378" y="2741"/>
                  </a:lnTo>
                  <a:cubicBezTo>
                    <a:pt x="0" y="3119"/>
                    <a:pt x="0" y="3781"/>
                    <a:pt x="378" y="4222"/>
                  </a:cubicBezTo>
                  <a:cubicBezTo>
                    <a:pt x="583" y="4427"/>
                    <a:pt x="851" y="4529"/>
                    <a:pt x="1123" y="4529"/>
                  </a:cubicBezTo>
                  <a:cubicBezTo>
                    <a:pt x="1394" y="4529"/>
                    <a:pt x="1670" y="4427"/>
                    <a:pt x="1890" y="4222"/>
                  </a:cubicBezTo>
                  <a:lnTo>
                    <a:pt x="4600" y="1512"/>
                  </a:lnTo>
                  <a:cubicBezTo>
                    <a:pt x="4001" y="1103"/>
                    <a:pt x="3497" y="599"/>
                    <a:pt x="30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87"/>
            <p:cNvSpPr/>
            <p:nvPr/>
          </p:nvSpPr>
          <p:spPr>
            <a:xfrm>
              <a:off x="-47346200" y="3674650"/>
              <a:ext cx="15775" cy="15775"/>
            </a:xfrm>
            <a:custGeom>
              <a:avLst/>
              <a:gdLst/>
              <a:ahLst/>
              <a:cxnLst/>
              <a:rect l="l" t="t" r="r" b="b"/>
              <a:pathLst>
                <a:path w="631" h="631" extrusionOk="0">
                  <a:moveTo>
                    <a:pt x="1" y="0"/>
                  </a:moveTo>
                  <a:lnTo>
                    <a:pt x="1" y="630"/>
                  </a:lnTo>
                  <a:cubicBezTo>
                    <a:pt x="284" y="536"/>
                    <a:pt x="505" y="315"/>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87"/>
            <p:cNvSpPr/>
            <p:nvPr/>
          </p:nvSpPr>
          <p:spPr>
            <a:xfrm>
              <a:off x="-47382425" y="3640000"/>
              <a:ext cx="51225" cy="51200"/>
            </a:xfrm>
            <a:custGeom>
              <a:avLst/>
              <a:gdLst/>
              <a:ahLst/>
              <a:cxnLst/>
              <a:rect l="l" t="t" r="r" b="b"/>
              <a:pathLst>
                <a:path w="2049" h="2048" extrusionOk="0">
                  <a:moveTo>
                    <a:pt x="1040" y="0"/>
                  </a:moveTo>
                  <a:cubicBezTo>
                    <a:pt x="473" y="0"/>
                    <a:pt x="1" y="473"/>
                    <a:pt x="1" y="1071"/>
                  </a:cubicBezTo>
                  <a:cubicBezTo>
                    <a:pt x="1" y="1512"/>
                    <a:pt x="253" y="1890"/>
                    <a:pt x="694" y="2048"/>
                  </a:cubicBezTo>
                  <a:lnTo>
                    <a:pt x="694" y="1071"/>
                  </a:lnTo>
                  <a:cubicBezTo>
                    <a:pt x="694" y="851"/>
                    <a:pt x="851" y="693"/>
                    <a:pt x="1040" y="693"/>
                  </a:cubicBezTo>
                  <a:lnTo>
                    <a:pt x="2048" y="693"/>
                  </a:lnTo>
                  <a:cubicBezTo>
                    <a:pt x="1922" y="284"/>
                    <a:pt x="1513"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87"/>
            <p:cNvSpPr/>
            <p:nvPr/>
          </p:nvSpPr>
          <p:spPr>
            <a:xfrm>
              <a:off x="-47346975" y="3674650"/>
              <a:ext cx="52800" cy="52800"/>
            </a:xfrm>
            <a:custGeom>
              <a:avLst/>
              <a:gdLst/>
              <a:ahLst/>
              <a:cxnLst/>
              <a:rect l="l" t="t" r="r" b="b"/>
              <a:pathLst>
                <a:path w="2112" h="2112" extrusionOk="0">
                  <a:moveTo>
                    <a:pt x="1355" y="0"/>
                  </a:moveTo>
                  <a:cubicBezTo>
                    <a:pt x="1261" y="693"/>
                    <a:pt x="693" y="1260"/>
                    <a:pt x="0" y="1355"/>
                  </a:cubicBezTo>
                  <a:lnTo>
                    <a:pt x="0" y="2111"/>
                  </a:lnTo>
                  <a:lnTo>
                    <a:pt x="2111" y="2111"/>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87"/>
            <p:cNvSpPr/>
            <p:nvPr/>
          </p:nvSpPr>
          <p:spPr>
            <a:xfrm>
              <a:off x="-47452525" y="3569100"/>
              <a:ext cx="228425" cy="228425"/>
            </a:xfrm>
            <a:custGeom>
              <a:avLst/>
              <a:gdLst/>
              <a:ahLst/>
              <a:cxnLst/>
              <a:rect l="l" t="t" r="r" b="b"/>
              <a:pathLst>
                <a:path w="9137" h="9137" extrusionOk="0">
                  <a:moveTo>
                    <a:pt x="3907" y="2080"/>
                  </a:moveTo>
                  <a:cubicBezTo>
                    <a:pt x="4758" y="2080"/>
                    <a:pt x="5483" y="2679"/>
                    <a:pt x="5640" y="3498"/>
                  </a:cubicBezTo>
                  <a:lnTo>
                    <a:pt x="6743" y="3498"/>
                  </a:lnTo>
                  <a:cubicBezTo>
                    <a:pt x="6932" y="3498"/>
                    <a:pt x="7089" y="3655"/>
                    <a:pt x="7089" y="3844"/>
                  </a:cubicBezTo>
                  <a:lnTo>
                    <a:pt x="7089" y="6680"/>
                  </a:lnTo>
                  <a:lnTo>
                    <a:pt x="7058" y="6680"/>
                  </a:lnTo>
                  <a:cubicBezTo>
                    <a:pt x="7058" y="6900"/>
                    <a:pt x="6900" y="7058"/>
                    <a:pt x="6680" y="7058"/>
                  </a:cubicBezTo>
                  <a:lnTo>
                    <a:pt x="3907" y="7058"/>
                  </a:lnTo>
                  <a:cubicBezTo>
                    <a:pt x="3687" y="7058"/>
                    <a:pt x="3529" y="6900"/>
                    <a:pt x="3529" y="6680"/>
                  </a:cubicBezTo>
                  <a:lnTo>
                    <a:pt x="3529" y="5577"/>
                  </a:lnTo>
                  <a:cubicBezTo>
                    <a:pt x="2742" y="5419"/>
                    <a:pt x="2111" y="4726"/>
                    <a:pt x="2111" y="3844"/>
                  </a:cubicBezTo>
                  <a:cubicBezTo>
                    <a:pt x="2111" y="2868"/>
                    <a:pt x="2899" y="2080"/>
                    <a:pt x="3907" y="2080"/>
                  </a:cubicBezTo>
                  <a:close/>
                  <a:moveTo>
                    <a:pt x="4569" y="1"/>
                  </a:moveTo>
                  <a:cubicBezTo>
                    <a:pt x="2048" y="1"/>
                    <a:pt x="1" y="2048"/>
                    <a:pt x="1" y="4569"/>
                  </a:cubicBezTo>
                  <a:cubicBezTo>
                    <a:pt x="1" y="7089"/>
                    <a:pt x="2048" y="9137"/>
                    <a:pt x="4569" y="9137"/>
                  </a:cubicBezTo>
                  <a:cubicBezTo>
                    <a:pt x="7089" y="9137"/>
                    <a:pt x="9137" y="7089"/>
                    <a:pt x="9137" y="4569"/>
                  </a:cubicBezTo>
                  <a:cubicBezTo>
                    <a:pt x="9137" y="2048"/>
                    <a:pt x="7089" y="1"/>
                    <a:pt x="45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3" name="Google Shape;8483;p87"/>
          <p:cNvGrpSpPr/>
          <p:nvPr/>
        </p:nvGrpSpPr>
        <p:grpSpPr>
          <a:xfrm>
            <a:off x="867162" y="3667954"/>
            <a:ext cx="355258" cy="270410"/>
            <a:chOff x="-47523400" y="3973950"/>
            <a:chExt cx="300100" cy="228425"/>
          </a:xfrm>
        </p:grpSpPr>
        <p:sp>
          <p:nvSpPr>
            <p:cNvPr id="8484" name="Google Shape;8484;p87"/>
            <p:cNvSpPr/>
            <p:nvPr/>
          </p:nvSpPr>
          <p:spPr>
            <a:xfrm>
              <a:off x="-47417075" y="4061375"/>
              <a:ext cx="15775" cy="15775"/>
            </a:xfrm>
            <a:custGeom>
              <a:avLst/>
              <a:gdLst/>
              <a:ahLst/>
              <a:cxnLst/>
              <a:rect l="l" t="t" r="r" b="b"/>
              <a:pathLst>
                <a:path w="631" h="631" extrusionOk="0">
                  <a:moveTo>
                    <a:pt x="0" y="0"/>
                  </a:moveTo>
                  <a:lnTo>
                    <a:pt x="0" y="630"/>
                  </a:lnTo>
                  <a:cubicBezTo>
                    <a:pt x="284" y="536"/>
                    <a:pt x="504" y="315"/>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87"/>
            <p:cNvSpPr/>
            <p:nvPr/>
          </p:nvSpPr>
          <p:spPr>
            <a:xfrm>
              <a:off x="-47417875" y="4061375"/>
              <a:ext cx="52800" cy="52775"/>
            </a:xfrm>
            <a:custGeom>
              <a:avLst/>
              <a:gdLst/>
              <a:ahLst/>
              <a:cxnLst/>
              <a:rect l="l" t="t" r="r" b="b"/>
              <a:pathLst>
                <a:path w="2112" h="2111" extrusionOk="0">
                  <a:moveTo>
                    <a:pt x="1356" y="0"/>
                  </a:moveTo>
                  <a:cubicBezTo>
                    <a:pt x="1261" y="693"/>
                    <a:pt x="694" y="1260"/>
                    <a:pt x="1" y="1386"/>
                  </a:cubicBezTo>
                  <a:lnTo>
                    <a:pt x="1" y="2111"/>
                  </a:lnTo>
                  <a:lnTo>
                    <a:pt x="2112" y="2111"/>
                  </a:lnTo>
                  <a:lnTo>
                    <a:pt x="211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87"/>
            <p:cNvSpPr/>
            <p:nvPr/>
          </p:nvSpPr>
          <p:spPr>
            <a:xfrm>
              <a:off x="-47453300" y="4026700"/>
              <a:ext cx="51200" cy="51225"/>
            </a:xfrm>
            <a:custGeom>
              <a:avLst/>
              <a:gdLst/>
              <a:ahLst/>
              <a:cxnLst/>
              <a:rect l="l" t="t" r="r" b="b"/>
              <a:pathLst>
                <a:path w="2048" h="2049" extrusionOk="0">
                  <a:moveTo>
                    <a:pt x="1071" y="1"/>
                  </a:moveTo>
                  <a:cubicBezTo>
                    <a:pt x="473" y="1"/>
                    <a:pt x="0" y="473"/>
                    <a:pt x="0" y="1072"/>
                  </a:cubicBezTo>
                  <a:cubicBezTo>
                    <a:pt x="0" y="1545"/>
                    <a:pt x="284" y="1891"/>
                    <a:pt x="693" y="2049"/>
                  </a:cubicBezTo>
                  <a:lnTo>
                    <a:pt x="693" y="1072"/>
                  </a:lnTo>
                  <a:cubicBezTo>
                    <a:pt x="693" y="883"/>
                    <a:pt x="851" y="725"/>
                    <a:pt x="1071" y="725"/>
                  </a:cubicBezTo>
                  <a:lnTo>
                    <a:pt x="2048" y="725"/>
                  </a:lnTo>
                  <a:cubicBezTo>
                    <a:pt x="1922" y="284"/>
                    <a:pt x="1512"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87"/>
            <p:cNvSpPr/>
            <p:nvPr/>
          </p:nvSpPr>
          <p:spPr>
            <a:xfrm>
              <a:off x="-47506875" y="3973950"/>
              <a:ext cx="264675" cy="174875"/>
            </a:xfrm>
            <a:custGeom>
              <a:avLst/>
              <a:gdLst/>
              <a:ahLst/>
              <a:cxnLst/>
              <a:rect l="l" t="t" r="r" b="b"/>
              <a:pathLst>
                <a:path w="10587" h="6995" extrusionOk="0">
                  <a:moveTo>
                    <a:pt x="8854" y="1418"/>
                  </a:moveTo>
                  <a:cubicBezTo>
                    <a:pt x="9074" y="1418"/>
                    <a:pt x="9232" y="1575"/>
                    <a:pt x="9232" y="1764"/>
                  </a:cubicBezTo>
                  <a:cubicBezTo>
                    <a:pt x="9232" y="1953"/>
                    <a:pt x="9074" y="2111"/>
                    <a:pt x="8854" y="2111"/>
                  </a:cubicBezTo>
                  <a:lnTo>
                    <a:pt x="7436" y="2111"/>
                  </a:lnTo>
                  <a:cubicBezTo>
                    <a:pt x="7247" y="2111"/>
                    <a:pt x="7089" y="1953"/>
                    <a:pt x="7089" y="1764"/>
                  </a:cubicBezTo>
                  <a:cubicBezTo>
                    <a:pt x="7089" y="1575"/>
                    <a:pt x="7247" y="1418"/>
                    <a:pt x="7436" y="1418"/>
                  </a:cubicBezTo>
                  <a:close/>
                  <a:moveTo>
                    <a:pt x="8854" y="2772"/>
                  </a:moveTo>
                  <a:cubicBezTo>
                    <a:pt x="9074" y="2772"/>
                    <a:pt x="9232" y="2930"/>
                    <a:pt x="9232" y="3151"/>
                  </a:cubicBezTo>
                  <a:cubicBezTo>
                    <a:pt x="9232" y="3340"/>
                    <a:pt x="9074" y="3497"/>
                    <a:pt x="8854" y="3497"/>
                  </a:cubicBezTo>
                  <a:lnTo>
                    <a:pt x="7436" y="3497"/>
                  </a:lnTo>
                  <a:cubicBezTo>
                    <a:pt x="7247" y="3497"/>
                    <a:pt x="7089" y="3340"/>
                    <a:pt x="7089" y="3151"/>
                  </a:cubicBezTo>
                  <a:cubicBezTo>
                    <a:pt x="7089" y="2930"/>
                    <a:pt x="7247" y="2772"/>
                    <a:pt x="7436" y="2772"/>
                  </a:cubicBezTo>
                  <a:close/>
                  <a:moveTo>
                    <a:pt x="8854" y="4190"/>
                  </a:moveTo>
                  <a:cubicBezTo>
                    <a:pt x="9074" y="4190"/>
                    <a:pt x="9232" y="4348"/>
                    <a:pt x="9232" y="4568"/>
                  </a:cubicBezTo>
                  <a:cubicBezTo>
                    <a:pt x="9232" y="4757"/>
                    <a:pt x="9074" y="4915"/>
                    <a:pt x="8854" y="4915"/>
                  </a:cubicBezTo>
                  <a:lnTo>
                    <a:pt x="7436" y="4915"/>
                  </a:lnTo>
                  <a:cubicBezTo>
                    <a:pt x="7247" y="4915"/>
                    <a:pt x="7089" y="4757"/>
                    <a:pt x="7089" y="4568"/>
                  </a:cubicBezTo>
                  <a:cubicBezTo>
                    <a:pt x="7089" y="4348"/>
                    <a:pt x="7247" y="4190"/>
                    <a:pt x="7436" y="4190"/>
                  </a:cubicBezTo>
                  <a:close/>
                  <a:moveTo>
                    <a:pt x="3246" y="1355"/>
                  </a:moveTo>
                  <a:cubicBezTo>
                    <a:pt x="4096" y="1355"/>
                    <a:pt x="4821" y="1953"/>
                    <a:pt x="4979" y="2772"/>
                  </a:cubicBezTo>
                  <a:lnTo>
                    <a:pt x="6081" y="2772"/>
                  </a:lnTo>
                  <a:cubicBezTo>
                    <a:pt x="6270" y="2772"/>
                    <a:pt x="6428" y="2930"/>
                    <a:pt x="6428" y="3151"/>
                  </a:cubicBezTo>
                  <a:lnTo>
                    <a:pt x="6428" y="5986"/>
                  </a:lnTo>
                  <a:lnTo>
                    <a:pt x="6396" y="5986"/>
                  </a:lnTo>
                  <a:cubicBezTo>
                    <a:pt x="6396" y="6175"/>
                    <a:pt x="6239" y="6333"/>
                    <a:pt x="6018" y="6333"/>
                  </a:cubicBezTo>
                  <a:lnTo>
                    <a:pt x="3246" y="6333"/>
                  </a:lnTo>
                  <a:cubicBezTo>
                    <a:pt x="3025" y="6333"/>
                    <a:pt x="2868" y="6175"/>
                    <a:pt x="2868" y="5986"/>
                  </a:cubicBezTo>
                  <a:lnTo>
                    <a:pt x="2868" y="4883"/>
                  </a:lnTo>
                  <a:cubicBezTo>
                    <a:pt x="2080" y="4726"/>
                    <a:pt x="1450" y="4001"/>
                    <a:pt x="1450" y="3151"/>
                  </a:cubicBezTo>
                  <a:cubicBezTo>
                    <a:pt x="1450" y="2142"/>
                    <a:pt x="2238" y="1355"/>
                    <a:pt x="3246" y="1355"/>
                  </a:cubicBezTo>
                  <a:close/>
                  <a:moveTo>
                    <a:pt x="8854" y="5608"/>
                  </a:moveTo>
                  <a:cubicBezTo>
                    <a:pt x="9074" y="5608"/>
                    <a:pt x="9232" y="5765"/>
                    <a:pt x="9232" y="5986"/>
                  </a:cubicBezTo>
                  <a:cubicBezTo>
                    <a:pt x="9232" y="6175"/>
                    <a:pt x="9074" y="6333"/>
                    <a:pt x="8854" y="6333"/>
                  </a:cubicBezTo>
                  <a:lnTo>
                    <a:pt x="7436" y="6333"/>
                  </a:lnTo>
                  <a:cubicBezTo>
                    <a:pt x="7247" y="6333"/>
                    <a:pt x="7089" y="6175"/>
                    <a:pt x="7089" y="5986"/>
                  </a:cubicBezTo>
                  <a:cubicBezTo>
                    <a:pt x="7089" y="5765"/>
                    <a:pt x="7247" y="5608"/>
                    <a:pt x="7436" y="5608"/>
                  </a:cubicBezTo>
                  <a:close/>
                  <a:moveTo>
                    <a:pt x="347" y="0"/>
                  </a:moveTo>
                  <a:cubicBezTo>
                    <a:pt x="158" y="0"/>
                    <a:pt x="1" y="158"/>
                    <a:pt x="1" y="347"/>
                  </a:cubicBezTo>
                  <a:lnTo>
                    <a:pt x="1" y="6994"/>
                  </a:lnTo>
                  <a:lnTo>
                    <a:pt x="10586" y="6994"/>
                  </a:lnTo>
                  <a:lnTo>
                    <a:pt x="10586" y="347"/>
                  </a:lnTo>
                  <a:cubicBezTo>
                    <a:pt x="10586" y="158"/>
                    <a:pt x="10429" y="0"/>
                    <a:pt x="102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87"/>
            <p:cNvSpPr/>
            <p:nvPr/>
          </p:nvSpPr>
          <p:spPr>
            <a:xfrm>
              <a:off x="-47523400" y="4166900"/>
              <a:ext cx="300100" cy="35475"/>
            </a:xfrm>
            <a:custGeom>
              <a:avLst/>
              <a:gdLst/>
              <a:ahLst/>
              <a:cxnLst/>
              <a:rect l="l" t="t" r="r" b="b"/>
              <a:pathLst>
                <a:path w="12004" h="1419" extrusionOk="0">
                  <a:moveTo>
                    <a:pt x="0" y="1"/>
                  </a:moveTo>
                  <a:lnTo>
                    <a:pt x="0" y="1040"/>
                  </a:lnTo>
                  <a:cubicBezTo>
                    <a:pt x="0" y="1261"/>
                    <a:pt x="158" y="1418"/>
                    <a:pt x="347" y="1418"/>
                  </a:cubicBezTo>
                  <a:lnTo>
                    <a:pt x="11657" y="1418"/>
                  </a:lnTo>
                  <a:cubicBezTo>
                    <a:pt x="11846" y="1418"/>
                    <a:pt x="12004" y="1261"/>
                    <a:pt x="12004" y="1040"/>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89" name="Google Shape;8489;p87"/>
          <p:cNvGrpSpPr/>
          <p:nvPr/>
        </p:nvGrpSpPr>
        <p:grpSpPr>
          <a:xfrm>
            <a:off x="3072283" y="2750953"/>
            <a:ext cx="354341" cy="357596"/>
            <a:chOff x="-45673275" y="3199325"/>
            <a:chExt cx="299325" cy="302075"/>
          </a:xfrm>
        </p:grpSpPr>
        <p:sp>
          <p:nvSpPr>
            <p:cNvPr id="8490" name="Google Shape;8490;p87"/>
            <p:cNvSpPr/>
            <p:nvPr/>
          </p:nvSpPr>
          <p:spPr>
            <a:xfrm>
              <a:off x="-45672500" y="3199325"/>
              <a:ext cx="298550" cy="194175"/>
            </a:xfrm>
            <a:custGeom>
              <a:avLst/>
              <a:gdLst/>
              <a:ahLst/>
              <a:cxnLst/>
              <a:rect l="l" t="t" r="r" b="b"/>
              <a:pathLst>
                <a:path w="11942" h="7767" extrusionOk="0">
                  <a:moveTo>
                    <a:pt x="5947" y="0"/>
                  </a:moveTo>
                  <a:cubicBezTo>
                    <a:pt x="5884" y="0"/>
                    <a:pt x="5829" y="16"/>
                    <a:pt x="5798" y="47"/>
                  </a:cubicBezTo>
                  <a:lnTo>
                    <a:pt x="158" y="3607"/>
                  </a:lnTo>
                  <a:cubicBezTo>
                    <a:pt x="32" y="3670"/>
                    <a:pt x="1" y="3765"/>
                    <a:pt x="1" y="3922"/>
                  </a:cubicBezTo>
                  <a:cubicBezTo>
                    <a:pt x="1" y="4017"/>
                    <a:pt x="64" y="4143"/>
                    <a:pt x="158" y="4237"/>
                  </a:cubicBezTo>
                  <a:lnTo>
                    <a:pt x="5735" y="7735"/>
                  </a:lnTo>
                  <a:cubicBezTo>
                    <a:pt x="5798" y="7766"/>
                    <a:pt x="5861" y="7766"/>
                    <a:pt x="5955" y="7766"/>
                  </a:cubicBezTo>
                  <a:cubicBezTo>
                    <a:pt x="6018" y="7766"/>
                    <a:pt x="6050" y="7766"/>
                    <a:pt x="6144" y="7735"/>
                  </a:cubicBezTo>
                  <a:lnTo>
                    <a:pt x="11784" y="4237"/>
                  </a:lnTo>
                  <a:cubicBezTo>
                    <a:pt x="11878" y="4143"/>
                    <a:pt x="11941" y="4080"/>
                    <a:pt x="11941" y="3922"/>
                  </a:cubicBezTo>
                  <a:cubicBezTo>
                    <a:pt x="11941" y="3796"/>
                    <a:pt x="11847" y="3670"/>
                    <a:pt x="11784" y="3607"/>
                  </a:cubicBezTo>
                  <a:lnTo>
                    <a:pt x="6144" y="47"/>
                  </a:lnTo>
                  <a:cubicBezTo>
                    <a:pt x="6081" y="16"/>
                    <a:pt x="6010" y="0"/>
                    <a:pt x="5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87"/>
            <p:cNvSpPr/>
            <p:nvPr/>
          </p:nvSpPr>
          <p:spPr>
            <a:xfrm>
              <a:off x="-45673275" y="3387150"/>
              <a:ext cx="299325" cy="114250"/>
            </a:xfrm>
            <a:custGeom>
              <a:avLst/>
              <a:gdLst/>
              <a:ahLst/>
              <a:cxnLst/>
              <a:rect l="l" t="t" r="r" b="b"/>
              <a:pathLst>
                <a:path w="11973" h="4570" extrusionOk="0">
                  <a:moveTo>
                    <a:pt x="693" y="1"/>
                  </a:moveTo>
                  <a:lnTo>
                    <a:pt x="158" y="348"/>
                  </a:lnTo>
                  <a:cubicBezTo>
                    <a:pt x="32" y="411"/>
                    <a:pt x="0" y="505"/>
                    <a:pt x="0" y="663"/>
                  </a:cubicBezTo>
                  <a:cubicBezTo>
                    <a:pt x="0" y="789"/>
                    <a:pt x="63" y="883"/>
                    <a:pt x="158" y="978"/>
                  </a:cubicBezTo>
                  <a:lnTo>
                    <a:pt x="5797" y="4506"/>
                  </a:lnTo>
                  <a:cubicBezTo>
                    <a:pt x="5829" y="4569"/>
                    <a:pt x="5892" y="4569"/>
                    <a:pt x="5986" y="4569"/>
                  </a:cubicBezTo>
                  <a:cubicBezTo>
                    <a:pt x="6049" y="4569"/>
                    <a:pt x="6112" y="4569"/>
                    <a:pt x="6175" y="4506"/>
                  </a:cubicBezTo>
                  <a:lnTo>
                    <a:pt x="11815" y="978"/>
                  </a:lnTo>
                  <a:cubicBezTo>
                    <a:pt x="11941" y="883"/>
                    <a:pt x="11972" y="820"/>
                    <a:pt x="11972" y="663"/>
                  </a:cubicBezTo>
                  <a:cubicBezTo>
                    <a:pt x="11972" y="537"/>
                    <a:pt x="11878" y="411"/>
                    <a:pt x="11815" y="348"/>
                  </a:cubicBezTo>
                  <a:lnTo>
                    <a:pt x="11248" y="1"/>
                  </a:lnTo>
                  <a:lnTo>
                    <a:pt x="6175" y="3151"/>
                  </a:lnTo>
                  <a:cubicBezTo>
                    <a:pt x="6144" y="3183"/>
                    <a:pt x="6049" y="3183"/>
                    <a:pt x="5986" y="3183"/>
                  </a:cubicBezTo>
                  <a:cubicBezTo>
                    <a:pt x="5892" y="3183"/>
                    <a:pt x="5860" y="3183"/>
                    <a:pt x="5797" y="3151"/>
                  </a:cubicBezTo>
                  <a:lnTo>
                    <a:pt x="6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87"/>
            <p:cNvSpPr/>
            <p:nvPr/>
          </p:nvSpPr>
          <p:spPr>
            <a:xfrm>
              <a:off x="-45673275" y="3334400"/>
              <a:ext cx="299325" cy="113425"/>
            </a:xfrm>
            <a:custGeom>
              <a:avLst/>
              <a:gdLst/>
              <a:ahLst/>
              <a:cxnLst/>
              <a:rect l="l" t="t" r="r" b="b"/>
              <a:pathLst>
                <a:path w="11973" h="4537" extrusionOk="0">
                  <a:moveTo>
                    <a:pt x="693" y="0"/>
                  </a:moveTo>
                  <a:lnTo>
                    <a:pt x="158" y="378"/>
                  </a:lnTo>
                  <a:cubicBezTo>
                    <a:pt x="32" y="441"/>
                    <a:pt x="0" y="536"/>
                    <a:pt x="0" y="693"/>
                  </a:cubicBezTo>
                  <a:cubicBezTo>
                    <a:pt x="0" y="851"/>
                    <a:pt x="63" y="914"/>
                    <a:pt x="158" y="1008"/>
                  </a:cubicBezTo>
                  <a:lnTo>
                    <a:pt x="5797" y="4505"/>
                  </a:lnTo>
                  <a:cubicBezTo>
                    <a:pt x="5829" y="4537"/>
                    <a:pt x="5892" y="4537"/>
                    <a:pt x="5986" y="4537"/>
                  </a:cubicBezTo>
                  <a:cubicBezTo>
                    <a:pt x="6049" y="4537"/>
                    <a:pt x="6112" y="4537"/>
                    <a:pt x="6175" y="4505"/>
                  </a:cubicBezTo>
                  <a:lnTo>
                    <a:pt x="11815" y="1008"/>
                  </a:lnTo>
                  <a:cubicBezTo>
                    <a:pt x="11941" y="914"/>
                    <a:pt x="11972" y="851"/>
                    <a:pt x="11972" y="693"/>
                  </a:cubicBezTo>
                  <a:cubicBezTo>
                    <a:pt x="11972" y="536"/>
                    <a:pt x="11878" y="441"/>
                    <a:pt x="11815" y="378"/>
                  </a:cubicBezTo>
                  <a:lnTo>
                    <a:pt x="11248" y="0"/>
                  </a:lnTo>
                  <a:lnTo>
                    <a:pt x="6175" y="3214"/>
                  </a:lnTo>
                  <a:cubicBezTo>
                    <a:pt x="6144" y="3245"/>
                    <a:pt x="6049" y="3245"/>
                    <a:pt x="5986" y="3245"/>
                  </a:cubicBezTo>
                  <a:cubicBezTo>
                    <a:pt x="5892" y="3245"/>
                    <a:pt x="5860" y="3245"/>
                    <a:pt x="5797" y="3214"/>
                  </a:cubicBezTo>
                  <a:lnTo>
                    <a:pt x="6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3" name="Google Shape;8493;p87"/>
          <p:cNvGrpSpPr/>
          <p:nvPr/>
        </p:nvGrpSpPr>
        <p:grpSpPr>
          <a:xfrm>
            <a:off x="3071351" y="3209202"/>
            <a:ext cx="356205" cy="314240"/>
            <a:chOff x="-45674075" y="3586425"/>
            <a:chExt cx="300900" cy="265450"/>
          </a:xfrm>
        </p:grpSpPr>
        <p:sp>
          <p:nvSpPr>
            <p:cNvPr id="8494" name="Google Shape;8494;p87"/>
            <p:cNvSpPr/>
            <p:nvPr/>
          </p:nvSpPr>
          <p:spPr>
            <a:xfrm>
              <a:off x="-45674075" y="3586425"/>
              <a:ext cx="300125" cy="70925"/>
            </a:xfrm>
            <a:custGeom>
              <a:avLst/>
              <a:gdLst/>
              <a:ahLst/>
              <a:cxnLst/>
              <a:rect l="l" t="t" r="r" b="b"/>
              <a:pathLst>
                <a:path w="12005" h="2837" extrusionOk="0">
                  <a:moveTo>
                    <a:pt x="6018" y="1418"/>
                  </a:moveTo>
                  <a:cubicBezTo>
                    <a:pt x="6207" y="1418"/>
                    <a:pt x="6365" y="1576"/>
                    <a:pt x="6365" y="1765"/>
                  </a:cubicBezTo>
                  <a:cubicBezTo>
                    <a:pt x="6365" y="1986"/>
                    <a:pt x="6207" y="2143"/>
                    <a:pt x="6018" y="2143"/>
                  </a:cubicBezTo>
                  <a:lnTo>
                    <a:pt x="5294" y="2143"/>
                  </a:lnTo>
                  <a:cubicBezTo>
                    <a:pt x="5105" y="2143"/>
                    <a:pt x="4947" y="1986"/>
                    <a:pt x="4947" y="1765"/>
                  </a:cubicBezTo>
                  <a:cubicBezTo>
                    <a:pt x="4947" y="1576"/>
                    <a:pt x="5105" y="1418"/>
                    <a:pt x="5294" y="1418"/>
                  </a:cubicBezTo>
                  <a:close/>
                  <a:moveTo>
                    <a:pt x="8129" y="1418"/>
                  </a:moveTo>
                  <a:cubicBezTo>
                    <a:pt x="8318" y="1418"/>
                    <a:pt x="8476" y="1576"/>
                    <a:pt x="8476" y="1765"/>
                  </a:cubicBezTo>
                  <a:cubicBezTo>
                    <a:pt x="8476" y="1986"/>
                    <a:pt x="8318" y="2143"/>
                    <a:pt x="8129" y="2143"/>
                  </a:cubicBezTo>
                  <a:lnTo>
                    <a:pt x="7436" y="2143"/>
                  </a:lnTo>
                  <a:cubicBezTo>
                    <a:pt x="7215" y="2143"/>
                    <a:pt x="7089" y="1986"/>
                    <a:pt x="7089" y="1765"/>
                  </a:cubicBezTo>
                  <a:cubicBezTo>
                    <a:pt x="7089" y="1576"/>
                    <a:pt x="7215" y="1418"/>
                    <a:pt x="7436" y="1418"/>
                  </a:cubicBezTo>
                  <a:close/>
                  <a:moveTo>
                    <a:pt x="10240" y="1418"/>
                  </a:moveTo>
                  <a:cubicBezTo>
                    <a:pt x="10429" y="1418"/>
                    <a:pt x="10587" y="1576"/>
                    <a:pt x="10587" y="1765"/>
                  </a:cubicBezTo>
                  <a:cubicBezTo>
                    <a:pt x="10587" y="1986"/>
                    <a:pt x="10429" y="2143"/>
                    <a:pt x="10240" y="2143"/>
                  </a:cubicBezTo>
                  <a:lnTo>
                    <a:pt x="9515" y="2143"/>
                  </a:lnTo>
                  <a:cubicBezTo>
                    <a:pt x="9326" y="2143"/>
                    <a:pt x="9169" y="1986"/>
                    <a:pt x="9169" y="1765"/>
                  </a:cubicBezTo>
                  <a:cubicBezTo>
                    <a:pt x="9169" y="1576"/>
                    <a:pt x="9326" y="1418"/>
                    <a:pt x="9515" y="1418"/>
                  </a:cubicBezTo>
                  <a:close/>
                  <a:moveTo>
                    <a:pt x="1041" y="1"/>
                  </a:moveTo>
                  <a:cubicBezTo>
                    <a:pt x="442" y="1"/>
                    <a:pt x="1" y="473"/>
                    <a:pt x="1" y="1072"/>
                  </a:cubicBezTo>
                  <a:lnTo>
                    <a:pt x="1" y="2836"/>
                  </a:lnTo>
                  <a:lnTo>
                    <a:pt x="12004" y="2836"/>
                  </a:lnTo>
                  <a:lnTo>
                    <a:pt x="12004" y="1072"/>
                  </a:lnTo>
                  <a:cubicBezTo>
                    <a:pt x="12004" y="473"/>
                    <a:pt x="11532" y="1"/>
                    <a:pt x="109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87"/>
            <p:cNvSpPr/>
            <p:nvPr/>
          </p:nvSpPr>
          <p:spPr>
            <a:xfrm>
              <a:off x="-45673275" y="3675425"/>
              <a:ext cx="300100" cy="176450"/>
            </a:xfrm>
            <a:custGeom>
              <a:avLst/>
              <a:gdLst/>
              <a:ahLst/>
              <a:cxnLst/>
              <a:rect l="l" t="t" r="r" b="b"/>
              <a:pathLst>
                <a:path w="12004" h="7058" extrusionOk="0">
                  <a:moveTo>
                    <a:pt x="3852" y="1387"/>
                  </a:moveTo>
                  <a:cubicBezTo>
                    <a:pt x="3946" y="1387"/>
                    <a:pt x="4049" y="1418"/>
                    <a:pt x="4128" y="1481"/>
                  </a:cubicBezTo>
                  <a:cubicBezTo>
                    <a:pt x="4254" y="1607"/>
                    <a:pt x="4254" y="1828"/>
                    <a:pt x="4128" y="2017"/>
                  </a:cubicBezTo>
                  <a:lnTo>
                    <a:pt x="2993" y="3151"/>
                  </a:lnTo>
                  <a:lnTo>
                    <a:pt x="4128" y="4317"/>
                  </a:lnTo>
                  <a:cubicBezTo>
                    <a:pt x="4254" y="4443"/>
                    <a:pt x="4254" y="4695"/>
                    <a:pt x="4128" y="4852"/>
                  </a:cubicBezTo>
                  <a:cubicBezTo>
                    <a:pt x="4064" y="4900"/>
                    <a:pt x="3978" y="4923"/>
                    <a:pt x="3887" y="4923"/>
                  </a:cubicBezTo>
                  <a:cubicBezTo>
                    <a:pt x="3797" y="4923"/>
                    <a:pt x="3702" y="4900"/>
                    <a:pt x="3623" y="4852"/>
                  </a:cubicBezTo>
                  <a:lnTo>
                    <a:pt x="2206" y="3435"/>
                  </a:lnTo>
                  <a:cubicBezTo>
                    <a:pt x="2080" y="3309"/>
                    <a:pt x="2080" y="3057"/>
                    <a:pt x="2206" y="2899"/>
                  </a:cubicBezTo>
                  <a:lnTo>
                    <a:pt x="3623" y="1481"/>
                  </a:lnTo>
                  <a:cubicBezTo>
                    <a:pt x="3671" y="1418"/>
                    <a:pt x="3757" y="1387"/>
                    <a:pt x="3852" y="1387"/>
                  </a:cubicBezTo>
                  <a:close/>
                  <a:moveTo>
                    <a:pt x="8070" y="1450"/>
                  </a:moveTo>
                  <a:cubicBezTo>
                    <a:pt x="8168" y="1450"/>
                    <a:pt x="8270" y="1481"/>
                    <a:pt x="8349" y="1544"/>
                  </a:cubicBezTo>
                  <a:lnTo>
                    <a:pt x="9767" y="2962"/>
                  </a:lnTo>
                  <a:cubicBezTo>
                    <a:pt x="9861" y="3025"/>
                    <a:pt x="9861" y="3246"/>
                    <a:pt x="9767" y="3435"/>
                  </a:cubicBezTo>
                  <a:lnTo>
                    <a:pt x="8349" y="4852"/>
                  </a:lnTo>
                  <a:cubicBezTo>
                    <a:pt x="8286" y="4900"/>
                    <a:pt x="8192" y="4923"/>
                    <a:pt x="8093" y="4923"/>
                  </a:cubicBezTo>
                  <a:cubicBezTo>
                    <a:pt x="7995" y="4923"/>
                    <a:pt x="7892" y="4900"/>
                    <a:pt x="7814" y="4852"/>
                  </a:cubicBezTo>
                  <a:cubicBezTo>
                    <a:pt x="7719" y="4726"/>
                    <a:pt x="7719" y="4474"/>
                    <a:pt x="7814" y="4317"/>
                  </a:cubicBezTo>
                  <a:lnTo>
                    <a:pt x="8979" y="3183"/>
                  </a:lnTo>
                  <a:lnTo>
                    <a:pt x="7814" y="2049"/>
                  </a:lnTo>
                  <a:cubicBezTo>
                    <a:pt x="7719" y="1923"/>
                    <a:pt x="7719" y="1702"/>
                    <a:pt x="7814" y="1544"/>
                  </a:cubicBezTo>
                  <a:cubicBezTo>
                    <a:pt x="7877" y="1481"/>
                    <a:pt x="7971" y="1450"/>
                    <a:pt x="8070" y="1450"/>
                  </a:cubicBezTo>
                  <a:close/>
                  <a:moveTo>
                    <a:pt x="6704" y="737"/>
                  </a:moveTo>
                  <a:cubicBezTo>
                    <a:pt x="6738" y="737"/>
                    <a:pt x="6773" y="744"/>
                    <a:pt x="6805" y="757"/>
                  </a:cubicBezTo>
                  <a:cubicBezTo>
                    <a:pt x="6994" y="788"/>
                    <a:pt x="7089" y="977"/>
                    <a:pt x="7057" y="1166"/>
                  </a:cubicBezTo>
                  <a:lnTo>
                    <a:pt x="5608" y="5388"/>
                  </a:lnTo>
                  <a:cubicBezTo>
                    <a:pt x="5553" y="5553"/>
                    <a:pt x="5402" y="5646"/>
                    <a:pt x="5260" y="5646"/>
                  </a:cubicBezTo>
                  <a:cubicBezTo>
                    <a:pt x="5239" y="5646"/>
                    <a:pt x="5219" y="5644"/>
                    <a:pt x="5199" y="5640"/>
                  </a:cubicBezTo>
                  <a:cubicBezTo>
                    <a:pt x="4978" y="5546"/>
                    <a:pt x="4915" y="5357"/>
                    <a:pt x="4947" y="5199"/>
                  </a:cubicBezTo>
                  <a:lnTo>
                    <a:pt x="6364" y="977"/>
                  </a:lnTo>
                  <a:cubicBezTo>
                    <a:pt x="6439" y="828"/>
                    <a:pt x="6573" y="737"/>
                    <a:pt x="6704" y="737"/>
                  </a:cubicBezTo>
                  <a:close/>
                  <a:moveTo>
                    <a:pt x="0" y="1"/>
                  </a:moveTo>
                  <a:lnTo>
                    <a:pt x="0" y="5987"/>
                  </a:lnTo>
                  <a:cubicBezTo>
                    <a:pt x="0" y="6585"/>
                    <a:pt x="473" y="7058"/>
                    <a:pt x="1040" y="7058"/>
                  </a:cubicBezTo>
                  <a:lnTo>
                    <a:pt x="10933" y="7058"/>
                  </a:lnTo>
                  <a:cubicBezTo>
                    <a:pt x="11531" y="7058"/>
                    <a:pt x="12004" y="6585"/>
                    <a:pt x="12004" y="5987"/>
                  </a:cubicBezTo>
                  <a:lnTo>
                    <a:pt x="1200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496" name="Google Shape;8496;p87"/>
          <p:cNvGrpSpPr/>
          <p:nvPr/>
        </p:nvGrpSpPr>
        <p:grpSpPr>
          <a:xfrm>
            <a:off x="3072283" y="3625041"/>
            <a:ext cx="354341" cy="356205"/>
            <a:chOff x="-45673275" y="3937700"/>
            <a:chExt cx="299325" cy="300900"/>
          </a:xfrm>
        </p:grpSpPr>
        <p:sp>
          <p:nvSpPr>
            <p:cNvPr id="8497" name="Google Shape;8497;p87"/>
            <p:cNvSpPr/>
            <p:nvPr/>
          </p:nvSpPr>
          <p:spPr>
            <a:xfrm>
              <a:off x="-45673275" y="3937700"/>
              <a:ext cx="285925" cy="135500"/>
            </a:xfrm>
            <a:custGeom>
              <a:avLst/>
              <a:gdLst/>
              <a:ahLst/>
              <a:cxnLst/>
              <a:rect l="l" t="t" r="r" b="b"/>
              <a:pathLst>
                <a:path w="11437" h="5420" extrusionOk="0">
                  <a:moveTo>
                    <a:pt x="11437" y="1"/>
                  </a:moveTo>
                  <a:lnTo>
                    <a:pt x="221" y="3435"/>
                  </a:lnTo>
                  <a:cubicBezTo>
                    <a:pt x="63" y="3466"/>
                    <a:pt x="0" y="3624"/>
                    <a:pt x="0" y="3781"/>
                  </a:cubicBezTo>
                  <a:cubicBezTo>
                    <a:pt x="0" y="3939"/>
                    <a:pt x="95" y="4065"/>
                    <a:pt x="221" y="4159"/>
                  </a:cubicBezTo>
                  <a:lnTo>
                    <a:pt x="4348" y="5420"/>
                  </a:lnTo>
                  <a:lnTo>
                    <a:pt x="11405" y="64"/>
                  </a:lnTo>
                  <a:lnTo>
                    <a:pt x="114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87"/>
            <p:cNvSpPr/>
            <p:nvPr/>
          </p:nvSpPr>
          <p:spPr>
            <a:xfrm>
              <a:off x="-45577975" y="3990475"/>
              <a:ext cx="151250" cy="150925"/>
            </a:xfrm>
            <a:custGeom>
              <a:avLst/>
              <a:gdLst/>
              <a:ahLst/>
              <a:cxnLst/>
              <a:rect l="l" t="t" r="r" b="b"/>
              <a:pathLst>
                <a:path w="6050" h="6037" extrusionOk="0">
                  <a:moveTo>
                    <a:pt x="6049" y="1"/>
                  </a:moveTo>
                  <a:lnTo>
                    <a:pt x="536" y="4159"/>
                  </a:lnTo>
                  <a:lnTo>
                    <a:pt x="32" y="5577"/>
                  </a:lnTo>
                  <a:cubicBezTo>
                    <a:pt x="0" y="5703"/>
                    <a:pt x="32" y="5861"/>
                    <a:pt x="126" y="5955"/>
                  </a:cubicBezTo>
                  <a:cubicBezTo>
                    <a:pt x="186" y="6015"/>
                    <a:pt x="259" y="6037"/>
                    <a:pt x="336" y="6037"/>
                  </a:cubicBezTo>
                  <a:cubicBezTo>
                    <a:pt x="381" y="6037"/>
                    <a:pt x="427" y="6030"/>
                    <a:pt x="473" y="6018"/>
                  </a:cubicBezTo>
                  <a:lnTo>
                    <a:pt x="1891" y="5514"/>
                  </a:lnTo>
                  <a:lnTo>
                    <a:pt x="6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87"/>
            <p:cNvSpPr/>
            <p:nvPr/>
          </p:nvSpPr>
          <p:spPr>
            <a:xfrm>
              <a:off x="-45509450" y="3951100"/>
              <a:ext cx="135500" cy="286725"/>
            </a:xfrm>
            <a:custGeom>
              <a:avLst/>
              <a:gdLst/>
              <a:ahLst/>
              <a:cxnLst/>
              <a:rect l="l" t="t" r="r" b="b"/>
              <a:pathLst>
                <a:path w="5420" h="11469" extrusionOk="0">
                  <a:moveTo>
                    <a:pt x="5419" y="0"/>
                  </a:moveTo>
                  <a:lnTo>
                    <a:pt x="5356" y="32"/>
                  </a:lnTo>
                  <a:lnTo>
                    <a:pt x="0" y="7089"/>
                  </a:lnTo>
                  <a:lnTo>
                    <a:pt x="1261" y="11216"/>
                  </a:lnTo>
                  <a:cubicBezTo>
                    <a:pt x="1324" y="11374"/>
                    <a:pt x="1481" y="11468"/>
                    <a:pt x="1639" y="11468"/>
                  </a:cubicBezTo>
                  <a:cubicBezTo>
                    <a:pt x="1796" y="11468"/>
                    <a:pt x="1891" y="11342"/>
                    <a:pt x="1985" y="11216"/>
                  </a:cubicBezTo>
                  <a:lnTo>
                    <a:pt x="541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87"/>
            <p:cNvSpPr/>
            <p:nvPr/>
          </p:nvSpPr>
          <p:spPr>
            <a:xfrm>
              <a:off x="-45670925" y="4114125"/>
              <a:ext cx="72500" cy="70325"/>
            </a:xfrm>
            <a:custGeom>
              <a:avLst/>
              <a:gdLst/>
              <a:ahLst/>
              <a:cxnLst/>
              <a:rect l="l" t="t" r="r" b="b"/>
              <a:pathLst>
                <a:path w="2900" h="2813" extrusionOk="0">
                  <a:moveTo>
                    <a:pt x="2521" y="1"/>
                  </a:moveTo>
                  <a:cubicBezTo>
                    <a:pt x="2435" y="1"/>
                    <a:pt x="2348" y="32"/>
                    <a:pt x="2269" y="95"/>
                  </a:cubicBezTo>
                  <a:lnTo>
                    <a:pt x="127" y="2206"/>
                  </a:lnTo>
                  <a:cubicBezTo>
                    <a:pt x="1" y="2332"/>
                    <a:pt x="1" y="2553"/>
                    <a:pt x="127" y="2742"/>
                  </a:cubicBezTo>
                  <a:cubicBezTo>
                    <a:pt x="190" y="2789"/>
                    <a:pt x="277" y="2813"/>
                    <a:pt x="371" y="2813"/>
                  </a:cubicBezTo>
                  <a:cubicBezTo>
                    <a:pt x="466" y="2813"/>
                    <a:pt x="568" y="2789"/>
                    <a:pt x="662" y="2742"/>
                  </a:cubicBezTo>
                  <a:lnTo>
                    <a:pt x="2773" y="600"/>
                  </a:lnTo>
                  <a:cubicBezTo>
                    <a:pt x="2899" y="473"/>
                    <a:pt x="2899" y="253"/>
                    <a:pt x="2773" y="95"/>
                  </a:cubicBezTo>
                  <a:cubicBezTo>
                    <a:pt x="2695" y="32"/>
                    <a:pt x="2608" y="1"/>
                    <a:pt x="252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87"/>
            <p:cNvSpPr/>
            <p:nvPr/>
          </p:nvSpPr>
          <p:spPr>
            <a:xfrm>
              <a:off x="-45620500" y="4163550"/>
              <a:ext cx="70900" cy="71125"/>
            </a:xfrm>
            <a:custGeom>
              <a:avLst/>
              <a:gdLst/>
              <a:ahLst/>
              <a:cxnLst/>
              <a:rect l="l" t="t" r="r" b="b"/>
              <a:pathLst>
                <a:path w="2836" h="2845" extrusionOk="0">
                  <a:moveTo>
                    <a:pt x="2489" y="1"/>
                  </a:moveTo>
                  <a:cubicBezTo>
                    <a:pt x="2395" y="1"/>
                    <a:pt x="2300" y="24"/>
                    <a:pt x="2237" y="72"/>
                  </a:cubicBezTo>
                  <a:lnTo>
                    <a:pt x="126" y="2214"/>
                  </a:lnTo>
                  <a:cubicBezTo>
                    <a:pt x="0" y="2340"/>
                    <a:pt x="0" y="2561"/>
                    <a:pt x="126" y="2718"/>
                  </a:cubicBezTo>
                  <a:cubicBezTo>
                    <a:pt x="221" y="2781"/>
                    <a:pt x="284" y="2844"/>
                    <a:pt x="378" y="2844"/>
                  </a:cubicBezTo>
                  <a:cubicBezTo>
                    <a:pt x="441" y="2844"/>
                    <a:pt x="567" y="2781"/>
                    <a:pt x="599" y="2718"/>
                  </a:cubicBezTo>
                  <a:lnTo>
                    <a:pt x="2741" y="607"/>
                  </a:lnTo>
                  <a:cubicBezTo>
                    <a:pt x="2836" y="481"/>
                    <a:pt x="2836" y="229"/>
                    <a:pt x="2741" y="72"/>
                  </a:cubicBezTo>
                  <a:cubicBezTo>
                    <a:pt x="2678" y="24"/>
                    <a:pt x="2584"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87"/>
            <p:cNvSpPr/>
            <p:nvPr/>
          </p:nvSpPr>
          <p:spPr>
            <a:xfrm>
              <a:off x="-45673275" y="4159625"/>
              <a:ext cx="79575" cy="78975"/>
            </a:xfrm>
            <a:custGeom>
              <a:avLst/>
              <a:gdLst/>
              <a:ahLst/>
              <a:cxnLst/>
              <a:rect l="l" t="t" r="r" b="b"/>
              <a:pathLst>
                <a:path w="3183" h="3159" extrusionOk="0">
                  <a:moveTo>
                    <a:pt x="2816" y="0"/>
                  </a:moveTo>
                  <a:cubicBezTo>
                    <a:pt x="2726" y="0"/>
                    <a:pt x="2631" y="24"/>
                    <a:pt x="2552" y="71"/>
                  </a:cubicBezTo>
                  <a:lnTo>
                    <a:pt x="95" y="2529"/>
                  </a:lnTo>
                  <a:cubicBezTo>
                    <a:pt x="0" y="2655"/>
                    <a:pt x="0" y="2875"/>
                    <a:pt x="95" y="3033"/>
                  </a:cubicBezTo>
                  <a:cubicBezTo>
                    <a:pt x="189" y="3127"/>
                    <a:pt x="252" y="3159"/>
                    <a:pt x="347" y="3159"/>
                  </a:cubicBezTo>
                  <a:cubicBezTo>
                    <a:pt x="441" y="3159"/>
                    <a:pt x="536" y="3127"/>
                    <a:pt x="599" y="3033"/>
                  </a:cubicBezTo>
                  <a:lnTo>
                    <a:pt x="3025" y="607"/>
                  </a:lnTo>
                  <a:cubicBezTo>
                    <a:pt x="3182" y="449"/>
                    <a:pt x="3182" y="197"/>
                    <a:pt x="3056" y="71"/>
                  </a:cubicBezTo>
                  <a:cubicBezTo>
                    <a:pt x="2993" y="24"/>
                    <a:pt x="2907" y="0"/>
                    <a:pt x="28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3" name="Google Shape;8503;p87"/>
          <p:cNvGrpSpPr/>
          <p:nvPr/>
        </p:nvGrpSpPr>
        <p:grpSpPr>
          <a:xfrm>
            <a:off x="2186449" y="4117825"/>
            <a:ext cx="356205" cy="356205"/>
            <a:chOff x="-44512325" y="3176075"/>
            <a:chExt cx="300900" cy="300900"/>
          </a:xfrm>
        </p:grpSpPr>
        <p:sp>
          <p:nvSpPr>
            <p:cNvPr id="8504" name="Google Shape;8504;p87"/>
            <p:cNvSpPr/>
            <p:nvPr/>
          </p:nvSpPr>
          <p:spPr>
            <a:xfrm>
              <a:off x="-44512325" y="3176075"/>
              <a:ext cx="300900" cy="300900"/>
            </a:xfrm>
            <a:custGeom>
              <a:avLst/>
              <a:gdLst/>
              <a:ahLst/>
              <a:cxnLst/>
              <a:rect l="l" t="t" r="r" b="b"/>
              <a:pathLst>
                <a:path w="12036" h="12036" extrusionOk="0">
                  <a:moveTo>
                    <a:pt x="3246" y="2868"/>
                  </a:moveTo>
                  <a:cubicBezTo>
                    <a:pt x="3435" y="2868"/>
                    <a:pt x="3592" y="3025"/>
                    <a:pt x="3592" y="3246"/>
                  </a:cubicBezTo>
                  <a:cubicBezTo>
                    <a:pt x="3592" y="3435"/>
                    <a:pt x="3435" y="3592"/>
                    <a:pt x="3246" y="3592"/>
                  </a:cubicBezTo>
                  <a:cubicBezTo>
                    <a:pt x="3057" y="3592"/>
                    <a:pt x="2899" y="3435"/>
                    <a:pt x="2899" y="3246"/>
                  </a:cubicBezTo>
                  <a:cubicBezTo>
                    <a:pt x="2899" y="3025"/>
                    <a:pt x="3057" y="2868"/>
                    <a:pt x="3246" y="2868"/>
                  </a:cubicBezTo>
                  <a:close/>
                  <a:moveTo>
                    <a:pt x="8854" y="2868"/>
                  </a:moveTo>
                  <a:cubicBezTo>
                    <a:pt x="9043" y="2868"/>
                    <a:pt x="9200" y="3025"/>
                    <a:pt x="9200" y="3246"/>
                  </a:cubicBezTo>
                  <a:cubicBezTo>
                    <a:pt x="9200" y="3435"/>
                    <a:pt x="9043" y="3592"/>
                    <a:pt x="8854" y="3592"/>
                  </a:cubicBezTo>
                  <a:cubicBezTo>
                    <a:pt x="8665" y="3592"/>
                    <a:pt x="8507" y="3435"/>
                    <a:pt x="8507" y="3246"/>
                  </a:cubicBezTo>
                  <a:cubicBezTo>
                    <a:pt x="8507" y="3025"/>
                    <a:pt x="8665" y="2868"/>
                    <a:pt x="8854" y="2868"/>
                  </a:cubicBezTo>
                  <a:close/>
                  <a:moveTo>
                    <a:pt x="6774" y="3277"/>
                  </a:moveTo>
                  <a:cubicBezTo>
                    <a:pt x="6963" y="3277"/>
                    <a:pt x="7121" y="3435"/>
                    <a:pt x="7121" y="3624"/>
                  </a:cubicBezTo>
                  <a:lnTo>
                    <a:pt x="7121" y="3876"/>
                  </a:lnTo>
                  <a:cubicBezTo>
                    <a:pt x="7247" y="3907"/>
                    <a:pt x="7341" y="3970"/>
                    <a:pt x="7467" y="4065"/>
                  </a:cubicBezTo>
                  <a:lnTo>
                    <a:pt x="7656" y="3939"/>
                  </a:lnTo>
                  <a:cubicBezTo>
                    <a:pt x="7706" y="3919"/>
                    <a:pt x="7766" y="3908"/>
                    <a:pt x="7825" y="3908"/>
                  </a:cubicBezTo>
                  <a:cubicBezTo>
                    <a:pt x="7955" y="3908"/>
                    <a:pt x="8086" y="3957"/>
                    <a:pt x="8129" y="4065"/>
                  </a:cubicBezTo>
                  <a:lnTo>
                    <a:pt x="8854" y="5294"/>
                  </a:lnTo>
                  <a:cubicBezTo>
                    <a:pt x="8917" y="5451"/>
                    <a:pt x="8885" y="5672"/>
                    <a:pt x="8728" y="5735"/>
                  </a:cubicBezTo>
                  <a:lnTo>
                    <a:pt x="8539" y="5861"/>
                  </a:lnTo>
                  <a:lnTo>
                    <a:pt x="8539" y="6270"/>
                  </a:lnTo>
                  <a:lnTo>
                    <a:pt x="8728" y="6396"/>
                  </a:lnTo>
                  <a:cubicBezTo>
                    <a:pt x="8885" y="6459"/>
                    <a:pt x="8980" y="6711"/>
                    <a:pt x="8854" y="6869"/>
                  </a:cubicBezTo>
                  <a:lnTo>
                    <a:pt x="8129" y="8066"/>
                  </a:lnTo>
                  <a:cubicBezTo>
                    <a:pt x="8043" y="8174"/>
                    <a:pt x="7927" y="8222"/>
                    <a:pt x="7812" y="8222"/>
                  </a:cubicBezTo>
                  <a:cubicBezTo>
                    <a:pt x="7759" y="8222"/>
                    <a:pt x="7706" y="8212"/>
                    <a:pt x="7656" y="8192"/>
                  </a:cubicBezTo>
                  <a:lnTo>
                    <a:pt x="7467" y="8066"/>
                  </a:lnTo>
                  <a:cubicBezTo>
                    <a:pt x="7341" y="8160"/>
                    <a:pt x="7215" y="8223"/>
                    <a:pt x="7121" y="8255"/>
                  </a:cubicBezTo>
                  <a:lnTo>
                    <a:pt x="7121" y="8507"/>
                  </a:lnTo>
                  <a:cubicBezTo>
                    <a:pt x="7121" y="8696"/>
                    <a:pt x="6963" y="8854"/>
                    <a:pt x="6774" y="8854"/>
                  </a:cubicBezTo>
                  <a:lnTo>
                    <a:pt x="5357" y="8854"/>
                  </a:lnTo>
                  <a:cubicBezTo>
                    <a:pt x="5136" y="8854"/>
                    <a:pt x="4978" y="8696"/>
                    <a:pt x="4978" y="8507"/>
                  </a:cubicBezTo>
                  <a:lnTo>
                    <a:pt x="4978" y="8255"/>
                  </a:lnTo>
                  <a:cubicBezTo>
                    <a:pt x="4884" y="8223"/>
                    <a:pt x="4758" y="8160"/>
                    <a:pt x="4632" y="8066"/>
                  </a:cubicBezTo>
                  <a:lnTo>
                    <a:pt x="4443" y="8192"/>
                  </a:lnTo>
                  <a:cubicBezTo>
                    <a:pt x="4393" y="8212"/>
                    <a:pt x="4334" y="8222"/>
                    <a:pt x="4274" y="8222"/>
                  </a:cubicBezTo>
                  <a:cubicBezTo>
                    <a:pt x="4145" y="8222"/>
                    <a:pt x="4013" y="8174"/>
                    <a:pt x="3970" y="8066"/>
                  </a:cubicBezTo>
                  <a:lnTo>
                    <a:pt x="3246" y="6869"/>
                  </a:lnTo>
                  <a:cubicBezTo>
                    <a:pt x="3183" y="6680"/>
                    <a:pt x="3214" y="6459"/>
                    <a:pt x="3372" y="6396"/>
                  </a:cubicBezTo>
                  <a:lnTo>
                    <a:pt x="3561" y="6270"/>
                  </a:lnTo>
                  <a:lnTo>
                    <a:pt x="3561" y="5861"/>
                  </a:lnTo>
                  <a:lnTo>
                    <a:pt x="3372" y="5735"/>
                  </a:lnTo>
                  <a:cubicBezTo>
                    <a:pt x="3214" y="5672"/>
                    <a:pt x="3151" y="5420"/>
                    <a:pt x="3246" y="5294"/>
                  </a:cubicBezTo>
                  <a:lnTo>
                    <a:pt x="3970" y="4065"/>
                  </a:lnTo>
                  <a:cubicBezTo>
                    <a:pt x="4013" y="3958"/>
                    <a:pt x="4142" y="3880"/>
                    <a:pt x="4270" y="3880"/>
                  </a:cubicBezTo>
                  <a:cubicBezTo>
                    <a:pt x="4331" y="3880"/>
                    <a:pt x="4392" y="3898"/>
                    <a:pt x="4443" y="3939"/>
                  </a:cubicBezTo>
                  <a:lnTo>
                    <a:pt x="4632" y="4065"/>
                  </a:lnTo>
                  <a:cubicBezTo>
                    <a:pt x="4758" y="3970"/>
                    <a:pt x="4884" y="3907"/>
                    <a:pt x="4978" y="3876"/>
                  </a:cubicBezTo>
                  <a:lnTo>
                    <a:pt x="4978" y="3624"/>
                  </a:lnTo>
                  <a:cubicBezTo>
                    <a:pt x="4978" y="3435"/>
                    <a:pt x="5136" y="3277"/>
                    <a:pt x="5357" y="3277"/>
                  </a:cubicBezTo>
                  <a:close/>
                  <a:moveTo>
                    <a:pt x="3246" y="8475"/>
                  </a:moveTo>
                  <a:cubicBezTo>
                    <a:pt x="3435" y="8475"/>
                    <a:pt x="3592" y="8633"/>
                    <a:pt x="3592" y="8822"/>
                  </a:cubicBezTo>
                  <a:cubicBezTo>
                    <a:pt x="3592" y="9043"/>
                    <a:pt x="3435" y="9169"/>
                    <a:pt x="3246" y="9169"/>
                  </a:cubicBezTo>
                  <a:cubicBezTo>
                    <a:pt x="3057" y="9169"/>
                    <a:pt x="2899" y="9011"/>
                    <a:pt x="2899" y="8822"/>
                  </a:cubicBezTo>
                  <a:cubicBezTo>
                    <a:pt x="2899" y="8633"/>
                    <a:pt x="3057" y="8475"/>
                    <a:pt x="3246" y="8475"/>
                  </a:cubicBezTo>
                  <a:close/>
                  <a:moveTo>
                    <a:pt x="8854" y="8475"/>
                  </a:moveTo>
                  <a:cubicBezTo>
                    <a:pt x="9043" y="8475"/>
                    <a:pt x="9200" y="8633"/>
                    <a:pt x="9200" y="8822"/>
                  </a:cubicBezTo>
                  <a:cubicBezTo>
                    <a:pt x="9200" y="9043"/>
                    <a:pt x="9043" y="9169"/>
                    <a:pt x="8854" y="9169"/>
                  </a:cubicBezTo>
                  <a:cubicBezTo>
                    <a:pt x="8665" y="9169"/>
                    <a:pt x="8507" y="9011"/>
                    <a:pt x="8507" y="8822"/>
                  </a:cubicBezTo>
                  <a:cubicBezTo>
                    <a:pt x="8507" y="8633"/>
                    <a:pt x="8665" y="8475"/>
                    <a:pt x="8854" y="8475"/>
                  </a:cubicBezTo>
                  <a:close/>
                  <a:moveTo>
                    <a:pt x="3183" y="1"/>
                  </a:moveTo>
                  <a:cubicBezTo>
                    <a:pt x="2994" y="1"/>
                    <a:pt x="2836" y="158"/>
                    <a:pt x="2836" y="347"/>
                  </a:cubicBezTo>
                  <a:lnTo>
                    <a:pt x="2836" y="1418"/>
                  </a:lnTo>
                  <a:lnTo>
                    <a:pt x="2458" y="1418"/>
                  </a:lnTo>
                  <a:cubicBezTo>
                    <a:pt x="1891" y="1418"/>
                    <a:pt x="1418" y="1891"/>
                    <a:pt x="1418" y="2490"/>
                  </a:cubicBezTo>
                  <a:lnTo>
                    <a:pt x="1418" y="2836"/>
                  </a:lnTo>
                  <a:lnTo>
                    <a:pt x="347" y="2836"/>
                  </a:lnTo>
                  <a:cubicBezTo>
                    <a:pt x="158" y="2836"/>
                    <a:pt x="1" y="2994"/>
                    <a:pt x="1" y="3183"/>
                  </a:cubicBezTo>
                  <a:cubicBezTo>
                    <a:pt x="1" y="3372"/>
                    <a:pt x="158" y="3529"/>
                    <a:pt x="347" y="3529"/>
                  </a:cubicBezTo>
                  <a:lnTo>
                    <a:pt x="1418" y="3529"/>
                  </a:lnTo>
                  <a:lnTo>
                    <a:pt x="1418" y="4254"/>
                  </a:lnTo>
                  <a:lnTo>
                    <a:pt x="347" y="4254"/>
                  </a:lnTo>
                  <a:cubicBezTo>
                    <a:pt x="158" y="4254"/>
                    <a:pt x="1" y="4411"/>
                    <a:pt x="1" y="4600"/>
                  </a:cubicBezTo>
                  <a:cubicBezTo>
                    <a:pt x="1" y="4821"/>
                    <a:pt x="158" y="4978"/>
                    <a:pt x="347" y="4978"/>
                  </a:cubicBezTo>
                  <a:lnTo>
                    <a:pt x="1418" y="4978"/>
                  </a:lnTo>
                  <a:lnTo>
                    <a:pt x="1418" y="5672"/>
                  </a:lnTo>
                  <a:lnTo>
                    <a:pt x="347" y="5672"/>
                  </a:lnTo>
                  <a:cubicBezTo>
                    <a:pt x="158" y="5672"/>
                    <a:pt x="1" y="5829"/>
                    <a:pt x="1" y="6018"/>
                  </a:cubicBezTo>
                  <a:cubicBezTo>
                    <a:pt x="1" y="6239"/>
                    <a:pt x="158" y="6396"/>
                    <a:pt x="347" y="6396"/>
                  </a:cubicBezTo>
                  <a:lnTo>
                    <a:pt x="1418" y="6396"/>
                  </a:lnTo>
                  <a:lnTo>
                    <a:pt x="1418" y="7089"/>
                  </a:lnTo>
                  <a:lnTo>
                    <a:pt x="347" y="7089"/>
                  </a:lnTo>
                  <a:cubicBezTo>
                    <a:pt x="158" y="7089"/>
                    <a:pt x="1" y="7247"/>
                    <a:pt x="1" y="7436"/>
                  </a:cubicBezTo>
                  <a:cubicBezTo>
                    <a:pt x="1" y="7656"/>
                    <a:pt x="158" y="7814"/>
                    <a:pt x="347" y="7814"/>
                  </a:cubicBezTo>
                  <a:lnTo>
                    <a:pt x="1418" y="7814"/>
                  </a:lnTo>
                  <a:lnTo>
                    <a:pt x="1418" y="8507"/>
                  </a:lnTo>
                  <a:lnTo>
                    <a:pt x="347" y="8507"/>
                  </a:lnTo>
                  <a:cubicBezTo>
                    <a:pt x="158" y="8507"/>
                    <a:pt x="1" y="8665"/>
                    <a:pt x="1" y="8854"/>
                  </a:cubicBezTo>
                  <a:cubicBezTo>
                    <a:pt x="1" y="9074"/>
                    <a:pt x="158" y="9232"/>
                    <a:pt x="347" y="9232"/>
                  </a:cubicBezTo>
                  <a:lnTo>
                    <a:pt x="1418" y="9232"/>
                  </a:lnTo>
                  <a:lnTo>
                    <a:pt x="1418" y="9578"/>
                  </a:lnTo>
                  <a:cubicBezTo>
                    <a:pt x="1418" y="10177"/>
                    <a:pt x="1891" y="10618"/>
                    <a:pt x="2458" y="10618"/>
                  </a:cubicBezTo>
                  <a:lnTo>
                    <a:pt x="2836" y="10618"/>
                  </a:lnTo>
                  <a:lnTo>
                    <a:pt x="2836" y="11689"/>
                  </a:lnTo>
                  <a:cubicBezTo>
                    <a:pt x="2836" y="11878"/>
                    <a:pt x="2994" y="12036"/>
                    <a:pt x="3183" y="12036"/>
                  </a:cubicBezTo>
                  <a:cubicBezTo>
                    <a:pt x="3372" y="12036"/>
                    <a:pt x="3529" y="11878"/>
                    <a:pt x="3529" y="11689"/>
                  </a:cubicBezTo>
                  <a:lnTo>
                    <a:pt x="3529" y="10618"/>
                  </a:lnTo>
                  <a:lnTo>
                    <a:pt x="4254" y="10618"/>
                  </a:lnTo>
                  <a:lnTo>
                    <a:pt x="4254" y="11689"/>
                  </a:lnTo>
                  <a:cubicBezTo>
                    <a:pt x="4254" y="11878"/>
                    <a:pt x="4411" y="12036"/>
                    <a:pt x="4600" y="12036"/>
                  </a:cubicBezTo>
                  <a:cubicBezTo>
                    <a:pt x="4789" y="12036"/>
                    <a:pt x="4947" y="11878"/>
                    <a:pt x="4947" y="11689"/>
                  </a:cubicBezTo>
                  <a:lnTo>
                    <a:pt x="4947" y="10618"/>
                  </a:lnTo>
                  <a:lnTo>
                    <a:pt x="5672" y="10618"/>
                  </a:lnTo>
                  <a:lnTo>
                    <a:pt x="5672" y="11689"/>
                  </a:lnTo>
                  <a:cubicBezTo>
                    <a:pt x="5672" y="11878"/>
                    <a:pt x="5829" y="12036"/>
                    <a:pt x="6018" y="12036"/>
                  </a:cubicBezTo>
                  <a:cubicBezTo>
                    <a:pt x="6207" y="12036"/>
                    <a:pt x="6365" y="11878"/>
                    <a:pt x="6365" y="11689"/>
                  </a:cubicBezTo>
                  <a:lnTo>
                    <a:pt x="6365" y="10618"/>
                  </a:lnTo>
                  <a:lnTo>
                    <a:pt x="7089" y="10618"/>
                  </a:lnTo>
                  <a:lnTo>
                    <a:pt x="7089" y="11689"/>
                  </a:lnTo>
                  <a:cubicBezTo>
                    <a:pt x="7089" y="11878"/>
                    <a:pt x="7247" y="12036"/>
                    <a:pt x="7436" y="12036"/>
                  </a:cubicBezTo>
                  <a:cubicBezTo>
                    <a:pt x="7625" y="12036"/>
                    <a:pt x="7782" y="11878"/>
                    <a:pt x="7782" y="11689"/>
                  </a:cubicBezTo>
                  <a:lnTo>
                    <a:pt x="7782" y="10618"/>
                  </a:lnTo>
                  <a:lnTo>
                    <a:pt x="8507" y="10618"/>
                  </a:lnTo>
                  <a:lnTo>
                    <a:pt x="8507" y="11689"/>
                  </a:lnTo>
                  <a:cubicBezTo>
                    <a:pt x="8507" y="11878"/>
                    <a:pt x="8665" y="12036"/>
                    <a:pt x="8854" y="12036"/>
                  </a:cubicBezTo>
                  <a:cubicBezTo>
                    <a:pt x="9043" y="12036"/>
                    <a:pt x="9200" y="11878"/>
                    <a:pt x="9200" y="11689"/>
                  </a:cubicBezTo>
                  <a:lnTo>
                    <a:pt x="9200" y="10618"/>
                  </a:lnTo>
                  <a:lnTo>
                    <a:pt x="9547" y="10618"/>
                  </a:lnTo>
                  <a:cubicBezTo>
                    <a:pt x="10145" y="10618"/>
                    <a:pt x="10618" y="10177"/>
                    <a:pt x="10618" y="9578"/>
                  </a:cubicBezTo>
                  <a:lnTo>
                    <a:pt x="10618" y="9232"/>
                  </a:lnTo>
                  <a:lnTo>
                    <a:pt x="11689" y="9232"/>
                  </a:lnTo>
                  <a:cubicBezTo>
                    <a:pt x="11878" y="9232"/>
                    <a:pt x="12036" y="9074"/>
                    <a:pt x="12036" y="8854"/>
                  </a:cubicBezTo>
                  <a:cubicBezTo>
                    <a:pt x="12036" y="8665"/>
                    <a:pt x="11878" y="8507"/>
                    <a:pt x="11689" y="8507"/>
                  </a:cubicBezTo>
                  <a:lnTo>
                    <a:pt x="10618" y="8507"/>
                  </a:lnTo>
                  <a:lnTo>
                    <a:pt x="10618" y="7814"/>
                  </a:lnTo>
                  <a:lnTo>
                    <a:pt x="11689" y="7814"/>
                  </a:lnTo>
                  <a:cubicBezTo>
                    <a:pt x="11878" y="7814"/>
                    <a:pt x="12036" y="7656"/>
                    <a:pt x="12036" y="7436"/>
                  </a:cubicBezTo>
                  <a:cubicBezTo>
                    <a:pt x="12036" y="7247"/>
                    <a:pt x="11878" y="7089"/>
                    <a:pt x="11689" y="7089"/>
                  </a:cubicBezTo>
                  <a:lnTo>
                    <a:pt x="10618" y="7089"/>
                  </a:lnTo>
                  <a:lnTo>
                    <a:pt x="10618" y="6396"/>
                  </a:lnTo>
                  <a:lnTo>
                    <a:pt x="11689" y="6396"/>
                  </a:lnTo>
                  <a:cubicBezTo>
                    <a:pt x="11878" y="6396"/>
                    <a:pt x="12036" y="6239"/>
                    <a:pt x="12036" y="6018"/>
                  </a:cubicBezTo>
                  <a:cubicBezTo>
                    <a:pt x="12036" y="5829"/>
                    <a:pt x="11878" y="5672"/>
                    <a:pt x="11689" y="5672"/>
                  </a:cubicBezTo>
                  <a:lnTo>
                    <a:pt x="10618" y="5672"/>
                  </a:lnTo>
                  <a:lnTo>
                    <a:pt x="10618" y="4978"/>
                  </a:lnTo>
                  <a:lnTo>
                    <a:pt x="11689" y="4978"/>
                  </a:lnTo>
                  <a:cubicBezTo>
                    <a:pt x="11878" y="4978"/>
                    <a:pt x="12036" y="4821"/>
                    <a:pt x="12036" y="4600"/>
                  </a:cubicBezTo>
                  <a:cubicBezTo>
                    <a:pt x="12036" y="4411"/>
                    <a:pt x="11878" y="4254"/>
                    <a:pt x="11689" y="4254"/>
                  </a:cubicBezTo>
                  <a:lnTo>
                    <a:pt x="10618" y="4254"/>
                  </a:lnTo>
                  <a:lnTo>
                    <a:pt x="10618" y="3529"/>
                  </a:lnTo>
                  <a:lnTo>
                    <a:pt x="11689" y="3529"/>
                  </a:lnTo>
                  <a:cubicBezTo>
                    <a:pt x="11878" y="3529"/>
                    <a:pt x="12036" y="3372"/>
                    <a:pt x="12036" y="3183"/>
                  </a:cubicBezTo>
                  <a:cubicBezTo>
                    <a:pt x="12036" y="2994"/>
                    <a:pt x="11878" y="2836"/>
                    <a:pt x="11689" y="2836"/>
                  </a:cubicBezTo>
                  <a:lnTo>
                    <a:pt x="10618" y="2836"/>
                  </a:lnTo>
                  <a:lnTo>
                    <a:pt x="10618" y="2490"/>
                  </a:lnTo>
                  <a:cubicBezTo>
                    <a:pt x="10618" y="1891"/>
                    <a:pt x="10145" y="1418"/>
                    <a:pt x="9547" y="1418"/>
                  </a:cubicBezTo>
                  <a:lnTo>
                    <a:pt x="9200" y="1418"/>
                  </a:lnTo>
                  <a:lnTo>
                    <a:pt x="9200" y="347"/>
                  </a:lnTo>
                  <a:cubicBezTo>
                    <a:pt x="9200" y="158"/>
                    <a:pt x="9043" y="1"/>
                    <a:pt x="8854" y="1"/>
                  </a:cubicBezTo>
                  <a:cubicBezTo>
                    <a:pt x="8665" y="1"/>
                    <a:pt x="8507" y="158"/>
                    <a:pt x="8507" y="347"/>
                  </a:cubicBezTo>
                  <a:lnTo>
                    <a:pt x="8507" y="1418"/>
                  </a:lnTo>
                  <a:lnTo>
                    <a:pt x="7782" y="1418"/>
                  </a:lnTo>
                  <a:lnTo>
                    <a:pt x="7782" y="347"/>
                  </a:lnTo>
                  <a:cubicBezTo>
                    <a:pt x="7782" y="158"/>
                    <a:pt x="7625" y="1"/>
                    <a:pt x="7436" y="1"/>
                  </a:cubicBezTo>
                  <a:cubicBezTo>
                    <a:pt x="7247" y="1"/>
                    <a:pt x="7089" y="158"/>
                    <a:pt x="7089" y="347"/>
                  </a:cubicBezTo>
                  <a:lnTo>
                    <a:pt x="7089" y="1418"/>
                  </a:lnTo>
                  <a:lnTo>
                    <a:pt x="6365" y="1418"/>
                  </a:lnTo>
                  <a:lnTo>
                    <a:pt x="6365" y="347"/>
                  </a:lnTo>
                  <a:cubicBezTo>
                    <a:pt x="6365" y="158"/>
                    <a:pt x="6207" y="1"/>
                    <a:pt x="6018" y="1"/>
                  </a:cubicBezTo>
                  <a:cubicBezTo>
                    <a:pt x="5829" y="1"/>
                    <a:pt x="5672" y="158"/>
                    <a:pt x="5672" y="347"/>
                  </a:cubicBezTo>
                  <a:lnTo>
                    <a:pt x="5672" y="1418"/>
                  </a:lnTo>
                  <a:lnTo>
                    <a:pt x="4947" y="1418"/>
                  </a:lnTo>
                  <a:lnTo>
                    <a:pt x="4947" y="347"/>
                  </a:lnTo>
                  <a:cubicBezTo>
                    <a:pt x="4947" y="158"/>
                    <a:pt x="4789" y="1"/>
                    <a:pt x="4600" y="1"/>
                  </a:cubicBezTo>
                  <a:cubicBezTo>
                    <a:pt x="4411" y="1"/>
                    <a:pt x="4254" y="158"/>
                    <a:pt x="4254" y="347"/>
                  </a:cubicBezTo>
                  <a:lnTo>
                    <a:pt x="4254" y="1418"/>
                  </a:lnTo>
                  <a:lnTo>
                    <a:pt x="3529" y="1418"/>
                  </a:ln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87"/>
            <p:cNvSpPr/>
            <p:nvPr/>
          </p:nvSpPr>
          <p:spPr>
            <a:xfrm>
              <a:off x="-44369750" y="3317850"/>
              <a:ext cx="17350" cy="18150"/>
            </a:xfrm>
            <a:custGeom>
              <a:avLst/>
              <a:gdLst/>
              <a:ahLst/>
              <a:cxnLst/>
              <a:rect l="l" t="t" r="r" b="b"/>
              <a:pathLst>
                <a:path w="694" h="726" extrusionOk="0">
                  <a:moveTo>
                    <a:pt x="347" y="1"/>
                  </a:moveTo>
                  <a:cubicBezTo>
                    <a:pt x="158" y="1"/>
                    <a:pt x="0" y="158"/>
                    <a:pt x="0" y="347"/>
                  </a:cubicBezTo>
                  <a:cubicBezTo>
                    <a:pt x="0" y="568"/>
                    <a:pt x="158" y="725"/>
                    <a:pt x="347" y="725"/>
                  </a:cubicBezTo>
                  <a:cubicBezTo>
                    <a:pt x="536" y="725"/>
                    <a:pt x="693" y="568"/>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87"/>
            <p:cNvSpPr/>
            <p:nvPr/>
          </p:nvSpPr>
          <p:spPr>
            <a:xfrm>
              <a:off x="-44411500" y="3275325"/>
              <a:ext cx="100825" cy="102400"/>
            </a:xfrm>
            <a:custGeom>
              <a:avLst/>
              <a:gdLst/>
              <a:ahLst/>
              <a:cxnLst/>
              <a:rect l="l" t="t" r="r" b="b"/>
              <a:pathLst>
                <a:path w="4033" h="4096" extrusionOk="0">
                  <a:moveTo>
                    <a:pt x="2017" y="1008"/>
                  </a:moveTo>
                  <a:cubicBezTo>
                    <a:pt x="2615" y="1008"/>
                    <a:pt x="3088" y="1481"/>
                    <a:pt x="3088" y="2048"/>
                  </a:cubicBezTo>
                  <a:cubicBezTo>
                    <a:pt x="3088" y="2647"/>
                    <a:pt x="2615" y="3119"/>
                    <a:pt x="2017" y="3119"/>
                  </a:cubicBezTo>
                  <a:cubicBezTo>
                    <a:pt x="1418" y="3119"/>
                    <a:pt x="945" y="2647"/>
                    <a:pt x="945" y="2048"/>
                  </a:cubicBezTo>
                  <a:cubicBezTo>
                    <a:pt x="945" y="1481"/>
                    <a:pt x="1418" y="1008"/>
                    <a:pt x="2017" y="1008"/>
                  </a:cubicBezTo>
                  <a:close/>
                  <a:moveTo>
                    <a:pt x="1670" y="0"/>
                  </a:moveTo>
                  <a:lnTo>
                    <a:pt x="1670" y="126"/>
                  </a:lnTo>
                  <a:cubicBezTo>
                    <a:pt x="1670" y="284"/>
                    <a:pt x="1576" y="410"/>
                    <a:pt x="1418" y="441"/>
                  </a:cubicBezTo>
                  <a:cubicBezTo>
                    <a:pt x="1229" y="536"/>
                    <a:pt x="1040" y="630"/>
                    <a:pt x="882" y="756"/>
                  </a:cubicBezTo>
                  <a:cubicBezTo>
                    <a:pt x="809" y="811"/>
                    <a:pt x="725" y="845"/>
                    <a:pt x="643" y="845"/>
                  </a:cubicBezTo>
                  <a:cubicBezTo>
                    <a:pt x="584" y="845"/>
                    <a:pt x="526" y="828"/>
                    <a:pt x="473" y="788"/>
                  </a:cubicBezTo>
                  <a:lnTo>
                    <a:pt x="347" y="725"/>
                  </a:lnTo>
                  <a:lnTo>
                    <a:pt x="0" y="1324"/>
                  </a:lnTo>
                  <a:lnTo>
                    <a:pt x="126" y="1387"/>
                  </a:lnTo>
                  <a:cubicBezTo>
                    <a:pt x="252" y="1481"/>
                    <a:pt x="315" y="1639"/>
                    <a:pt x="284" y="1733"/>
                  </a:cubicBezTo>
                  <a:cubicBezTo>
                    <a:pt x="252" y="1985"/>
                    <a:pt x="252" y="2143"/>
                    <a:pt x="284" y="2363"/>
                  </a:cubicBezTo>
                  <a:cubicBezTo>
                    <a:pt x="315" y="2521"/>
                    <a:pt x="252" y="2647"/>
                    <a:pt x="126" y="2741"/>
                  </a:cubicBezTo>
                  <a:lnTo>
                    <a:pt x="0" y="2804"/>
                  </a:lnTo>
                  <a:lnTo>
                    <a:pt x="347" y="3403"/>
                  </a:lnTo>
                  <a:lnTo>
                    <a:pt x="473" y="3308"/>
                  </a:lnTo>
                  <a:cubicBezTo>
                    <a:pt x="518" y="3286"/>
                    <a:pt x="566" y="3276"/>
                    <a:pt x="616" y="3276"/>
                  </a:cubicBezTo>
                  <a:cubicBezTo>
                    <a:pt x="707" y="3276"/>
                    <a:pt x="801" y="3310"/>
                    <a:pt x="882" y="3371"/>
                  </a:cubicBezTo>
                  <a:cubicBezTo>
                    <a:pt x="1040" y="3529"/>
                    <a:pt x="1229" y="3592"/>
                    <a:pt x="1418" y="3686"/>
                  </a:cubicBezTo>
                  <a:cubicBezTo>
                    <a:pt x="1576" y="3718"/>
                    <a:pt x="1670" y="3875"/>
                    <a:pt x="1670" y="4001"/>
                  </a:cubicBezTo>
                  <a:lnTo>
                    <a:pt x="1670" y="4096"/>
                  </a:lnTo>
                  <a:lnTo>
                    <a:pt x="2363" y="4096"/>
                  </a:lnTo>
                  <a:lnTo>
                    <a:pt x="2363" y="4001"/>
                  </a:lnTo>
                  <a:cubicBezTo>
                    <a:pt x="2363" y="3844"/>
                    <a:pt x="2458" y="3718"/>
                    <a:pt x="2615" y="3686"/>
                  </a:cubicBezTo>
                  <a:cubicBezTo>
                    <a:pt x="2804" y="3592"/>
                    <a:pt x="2993" y="3466"/>
                    <a:pt x="3151" y="3371"/>
                  </a:cubicBezTo>
                  <a:cubicBezTo>
                    <a:pt x="3232" y="3310"/>
                    <a:pt x="3327" y="3276"/>
                    <a:pt x="3417" y="3276"/>
                  </a:cubicBezTo>
                  <a:cubicBezTo>
                    <a:pt x="3467" y="3276"/>
                    <a:pt x="3516" y="3286"/>
                    <a:pt x="3560" y="3308"/>
                  </a:cubicBezTo>
                  <a:lnTo>
                    <a:pt x="3686" y="3403"/>
                  </a:lnTo>
                  <a:lnTo>
                    <a:pt x="4033" y="2804"/>
                  </a:lnTo>
                  <a:lnTo>
                    <a:pt x="3907" y="2741"/>
                  </a:lnTo>
                  <a:cubicBezTo>
                    <a:pt x="3781" y="2647"/>
                    <a:pt x="3718" y="2489"/>
                    <a:pt x="3749" y="2363"/>
                  </a:cubicBezTo>
                  <a:cubicBezTo>
                    <a:pt x="3781" y="2143"/>
                    <a:pt x="3781" y="1985"/>
                    <a:pt x="3749" y="1733"/>
                  </a:cubicBezTo>
                  <a:cubicBezTo>
                    <a:pt x="3718" y="1576"/>
                    <a:pt x="3781" y="1481"/>
                    <a:pt x="3907" y="1387"/>
                  </a:cubicBezTo>
                  <a:lnTo>
                    <a:pt x="4033" y="1324"/>
                  </a:lnTo>
                  <a:lnTo>
                    <a:pt x="3686" y="725"/>
                  </a:lnTo>
                  <a:lnTo>
                    <a:pt x="3560" y="788"/>
                  </a:lnTo>
                  <a:cubicBezTo>
                    <a:pt x="3502" y="832"/>
                    <a:pt x="3437" y="855"/>
                    <a:pt x="3371" y="855"/>
                  </a:cubicBezTo>
                  <a:cubicBezTo>
                    <a:pt x="3295" y="855"/>
                    <a:pt x="3218" y="824"/>
                    <a:pt x="3151" y="756"/>
                  </a:cubicBezTo>
                  <a:cubicBezTo>
                    <a:pt x="2993" y="599"/>
                    <a:pt x="2804" y="536"/>
                    <a:pt x="2615" y="441"/>
                  </a:cubicBezTo>
                  <a:cubicBezTo>
                    <a:pt x="2458" y="410"/>
                    <a:pt x="2363" y="252"/>
                    <a:pt x="2363" y="126"/>
                  </a:cubicBezTo>
                  <a:lnTo>
                    <a:pt x="236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07" name="Google Shape;8507;p87"/>
          <p:cNvGrpSpPr/>
          <p:nvPr/>
        </p:nvGrpSpPr>
        <p:grpSpPr>
          <a:xfrm>
            <a:off x="2589789" y="1386849"/>
            <a:ext cx="354341" cy="354341"/>
            <a:chOff x="-49027775" y="3183175"/>
            <a:chExt cx="299325" cy="299325"/>
          </a:xfrm>
        </p:grpSpPr>
        <p:sp>
          <p:nvSpPr>
            <p:cNvPr id="8508" name="Google Shape;8508;p87"/>
            <p:cNvSpPr/>
            <p:nvPr/>
          </p:nvSpPr>
          <p:spPr>
            <a:xfrm>
              <a:off x="-48870250" y="3183175"/>
              <a:ext cx="141800" cy="185900"/>
            </a:xfrm>
            <a:custGeom>
              <a:avLst/>
              <a:gdLst/>
              <a:ahLst/>
              <a:cxnLst/>
              <a:rect l="l" t="t" r="r" b="b"/>
              <a:pathLst>
                <a:path w="5672" h="7436" extrusionOk="0">
                  <a:moveTo>
                    <a:pt x="1" y="0"/>
                  </a:moveTo>
                  <a:lnTo>
                    <a:pt x="1" y="1796"/>
                  </a:lnTo>
                  <a:lnTo>
                    <a:pt x="32" y="1796"/>
                  </a:lnTo>
                  <a:cubicBezTo>
                    <a:pt x="158" y="1765"/>
                    <a:pt x="284" y="1765"/>
                    <a:pt x="379" y="1765"/>
                  </a:cubicBezTo>
                  <a:cubicBezTo>
                    <a:pt x="1166" y="1765"/>
                    <a:pt x="1828" y="2395"/>
                    <a:pt x="1828" y="3182"/>
                  </a:cubicBezTo>
                  <a:cubicBezTo>
                    <a:pt x="1828" y="3970"/>
                    <a:pt x="1166" y="4600"/>
                    <a:pt x="379" y="4600"/>
                  </a:cubicBezTo>
                  <a:cubicBezTo>
                    <a:pt x="284" y="4600"/>
                    <a:pt x="158" y="4600"/>
                    <a:pt x="32" y="4568"/>
                  </a:cubicBezTo>
                  <a:lnTo>
                    <a:pt x="32" y="5671"/>
                  </a:lnTo>
                  <a:lnTo>
                    <a:pt x="1702" y="5671"/>
                  </a:lnTo>
                  <a:cubicBezTo>
                    <a:pt x="2017" y="5671"/>
                    <a:pt x="2175" y="6018"/>
                    <a:pt x="1954" y="6270"/>
                  </a:cubicBezTo>
                  <a:cubicBezTo>
                    <a:pt x="1860" y="6364"/>
                    <a:pt x="1765" y="6585"/>
                    <a:pt x="1765" y="6742"/>
                  </a:cubicBezTo>
                  <a:cubicBezTo>
                    <a:pt x="1765" y="7120"/>
                    <a:pt x="2080" y="7435"/>
                    <a:pt x="2490" y="7435"/>
                  </a:cubicBezTo>
                  <a:cubicBezTo>
                    <a:pt x="2868" y="7435"/>
                    <a:pt x="3183" y="7120"/>
                    <a:pt x="3183" y="6742"/>
                  </a:cubicBezTo>
                  <a:cubicBezTo>
                    <a:pt x="3183" y="6585"/>
                    <a:pt x="3120" y="6364"/>
                    <a:pt x="2994" y="6270"/>
                  </a:cubicBezTo>
                  <a:cubicBezTo>
                    <a:pt x="2805" y="6018"/>
                    <a:pt x="2962" y="5671"/>
                    <a:pt x="3277" y="5671"/>
                  </a:cubicBezTo>
                  <a:lnTo>
                    <a:pt x="5672" y="5671"/>
                  </a:lnTo>
                  <a:lnTo>
                    <a:pt x="5672" y="1765"/>
                  </a:lnTo>
                  <a:cubicBezTo>
                    <a:pt x="5672" y="788"/>
                    <a:pt x="4884" y="0"/>
                    <a:pt x="390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87"/>
            <p:cNvSpPr/>
            <p:nvPr/>
          </p:nvSpPr>
          <p:spPr>
            <a:xfrm>
              <a:off x="-49027775" y="3183175"/>
              <a:ext cx="185900" cy="141800"/>
            </a:xfrm>
            <a:custGeom>
              <a:avLst/>
              <a:gdLst/>
              <a:ahLst/>
              <a:cxnLst/>
              <a:rect l="l" t="t" r="r" b="b"/>
              <a:pathLst>
                <a:path w="7436" h="5672" extrusionOk="0">
                  <a:moveTo>
                    <a:pt x="1765" y="0"/>
                  </a:moveTo>
                  <a:cubicBezTo>
                    <a:pt x="788" y="0"/>
                    <a:pt x="1" y="788"/>
                    <a:pt x="1" y="1765"/>
                  </a:cubicBezTo>
                  <a:lnTo>
                    <a:pt x="1" y="5671"/>
                  </a:lnTo>
                  <a:lnTo>
                    <a:pt x="1828" y="5671"/>
                  </a:lnTo>
                  <a:lnTo>
                    <a:pt x="1828" y="5640"/>
                  </a:lnTo>
                  <a:cubicBezTo>
                    <a:pt x="1765" y="5514"/>
                    <a:pt x="1765" y="5388"/>
                    <a:pt x="1765" y="5262"/>
                  </a:cubicBezTo>
                  <a:cubicBezTo>
                    <a:pt x="1765" y="4474"/>
                    <a:pt x="2395" y="3844"/>
                    <a:pt x="3183" y="3844"/>
                  </a:cubicBezTo>
                  <a:cubicBezTo>
                    <a:pt x="3970" y="3844"/>
                    <a:pt x="4600" y="4474"/>
                    <a:pt x="4600" y="5262"/>
                  </a:cubicBezTo>
                  <a:cubicBezTo>
                    <a:pt x="4600" y="5388"/>
                    <a:pt x="4569" y="5514"/>
                    <a:pt x="4569" y="5640"/>
                  </a:cubicBezTo>
                  <a:lnTo>
                    <a:pt x="5672" y="5640"/>
                  </a:lnTo>
                  <a:lnTo>
                    <a:pt x="5672" y="3970"/>
                  </a:lnTo>
                  <a:cubicBezTo>
                    <a:pt x="5672" y="3748"/>
                    <a:pt x="5843" y="3605"/>
                    <a:pt x="6032" y="3605"/>
                  </a:cubicBezTo>
                  <a:cubicBezTo>
                    <a:pt x="6112" y="3605"/>
                    <a:pt x="6195" y="3630"/>
                    <a:pt x="6270" y="3686"/>
                  </a:cubicBezTo>
                  <a:cubicBezTo>
                    <a:pt x="6396" y="3812"/>
                    <a:pt x="6585" y="3907"/>
                    <a:pt x="6743" y="3907"/>
                  </a:cubicBezTo>
                  <a:cubicBezTo>
                    <a:pt x="7121" y="3907"/>
                    <a:pt x="7436" y="3592"/>
                    <a:pt x="7436" y="3182"/>
                  </a:cubicBezTo>
                  <a:cubicBezTo>
                    <a:pt x="7436" y="2804"/>
                    <a:pt x="7121" y="2489"/>
                    <a:pt x="6743" y="2489"/>
                  </a:cubicBezTo>
                  <a:cubicBezTo>
                    <a:pt x="6585" y="2489"/>
                    <a:pt x="6396" y="2552"/>
                    <a:pt x="6270" y="2678"/>
                  </a:cubicBezTo>
                  <a:cubicBezTo>
                    <a:pt x="6195" y="2734"/>
                    <a:pt x="6112" y="2760"/>
                    <a:pt x="6032" y="2760"/>
                  </a:cubicBezTo>
                  <a:cubicBezTo>
                    <a:pt x="5843" y="2760"/>
                    <a:pt x="5672" y="2616"/>
                    <a:pt x="5672" y="2395"/>
                  </a:cubicBezTo>
                  <a:lnTo>
                    <a:pt x="567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87"/>
            <p:cNvSpPr/>
            <p:nvPr/>
          </p:nvSpPr>
          <p:spPr>
            <a:xfrm>
              <a:off x="-49027775" y="3295800"/>
              <a:ext cx="141800" cy="186700"/>
            </a:xfrm>
            <a:custGeom>
              <a:avLst/>
              <a:gdLst/>
              <a:ahLst/>
              <a:cxnLst/>
              <a:rect l="l" t="t" r="r" b="b"/>
              <a:pathLst>
                <a:path w="5672" h="7468" extrusionOk="0">
                  <a:moveTo>
                    <a:pt x="3183" y="0"/>
                  </a:moveTo>
                  <a:cubicBezTo>
                    <a:pt x="2805" y="0"/>
                    <a:pt x="2490" y="315"/>
                    <a:pt x="2490" y="725"/>
                  </a:cubicBezTo>
                  <a:cubicBezTo>
                    <a:pt x="2490" y="883"/>
                    <a:pt x="2553" y="1072"/>
                    <a:pt x="2679" y="1198"/>
                  </a:cubicBezTo>
                  <a:cubicBezTo>
                    <a:pt x="2868" y="1418"/>
                    <a:pt x="2710" y="1796"/>
                    <a:pt x="2395" y="1796"/>
                  </a:cubicBezTo>
                  <a:lnTo>
                    <a:pt x="1" y="1796"/>
                  </a:lnTo>
                  <a:lnTo>
                    <a:pt x="1" y="5671"/>
                  </a:lnTo>
                  <a:cubicBezTo>
                    <a:pt x="1" y="6679"/>
                    <a:pt x="788" y="7467"/>
                    <a:pt x="1765" y="7467"/>
                  </a:cubicBezTo>
                  <a:lnTo>
                    <a:pt x="5672" y="7467"/>
                  </a:lnTo>
                  <a:lnTo>
                    <a:pt x="5672" y="5640"/>
                  </a:lnTo>
                  <a:lnTo>
                    <a:pt x="5640" y="5640"/>
                  </a:lnTo>
                  <a:cubicBezTo>
                    <a:pt x="5514" y="5703"/>
                    <a:pt x="5388" y="5703"/>
                    <a:pt x="5294" y="5703"/>
                  </a:cubicBezTo>
                  <a:cubicBezTo>
                    <a:pt x="4506" y="5703"/>
                    <a:pt x="3844" y="5041"/>
                    <a:pt x="3844" y="4254"/>
                  </a:cubicBezTo>
                  <a:cubicBezTo>
                    <a:pt x="3844" y="3466"/>
                    <a:pt x="4506" y="2867"/>
                    <a:pt x="5294" y="2867"/>
                  </a:cubicBezTo>
                  <a:cubicBezTo>
                    <a:pt x="5388" y="2867"/>
                    <a:pt x="5514" y="2867"/>
                    <a:pt x="5640" y="2899"/>
                  </a:cubicBezTo>
                  <a:lnTo>
                    <a:pt x="5640" y="1796"/>
                  </a:lnTo>
                  <a:lnTo>
                    <a:pt x="3970" y="1796"/>
                  </a:lnTo>
                  <a:cubicBezTo>
                    <a:pt x="3655" y="1796"/>
                    <a:pt x="3498" y="1418"/>
                    <a:pt x="3718" y="1198"/>
                  </a:cubicBezTo>
                  <a:cubicBezTo>
                    <a:pt x="3813" y="1072"/>
                    <a:pt x="3907" y="883"/>
                    <a:pt x="3907" y="725"/>
                  </a:cubicBezTo>
                  <a:cubicBezTo>
                    <a:pt x="3907" y="315"/>
                    <a:pt x="3592" y="0"/>
                    <a:pt x="31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87"/>
            <p:cNvSpPr/>
            <p:nvPr/>
          </p:nvSpPr>
          <p:spPr>
            <a:xfrm>
              <a:off x="-48914350" y="3340700"/>
              <a:ext cx="185900" cy="141800"/>
            </a:xfrm>
            <a:custGeom>
              <a:avLst/>
              <a:gdLst/>
              <a:ahLst/>
              <a:cxnLst/>
              <a:rect l="l" t="t" r="r" b="b"/>
              <a:pathLst>
                <a:path w="7436" h="5672" extrusionOk="0">
                  <a:moveTo>
                    <a:pt x="5608" y="0"/>
                  </a:moveTo>
                  <a:lnTo>
                    <a:pt x="5608" y="32"/>
                  </a:lnTo>
                  <a:cubicBezTo>
                    <a:pt x="5671" y="158"/>
                    <a:pt x="5671" y="284"/>
                    <a:pt x="5671" y="378"/>
                  </a:cubicBezTo>
                  <a:cubicBezTo>
                    <a:pt x="5671" y="1166"/>
                    <a:pt x="5041" y="1796"/>
                    <a:pt x="4254" y="1796"/>
                  </a:cubicBezTo>
                  <a:cubicBezTo>
                    <a:pt x="3466" y="1796"/>
                    <a:pt x="2836" y="1166"/>
                    <a:pt x="2836" y="378"/>
                  </a:cubicBezTo>
                  <a:cubicBezTo>
                    <a:pt x="2836" y="284"/>
                    <a:pt x="2867" y="158"/>
                    <a:pt x="2867" y="32"/>
                  </a:cubicBezTo>
                  <a:lnTo>
                    <a:pt x="1765" y="32"/>
                  </a:lnTo>
                  <a:lnTo>
                    <a:pt x="1765" y="1670"/>
                  </a:lnTo>
                  <a:cubicBezTo>
                    <a:pt x="1765" y="1907"/>
                    <a:pt x="1602" y="2041"/>
                    <a:pt x="1419" y="2041"/>
                  </a:cubicBezTo>
                  <a:cubicBezTo>
                    <a:pt x="1334" y="2041"/>
                    <a:pt x="1245" y="2013"/>
                    <a:pt x="1166" y="1954"/>
                  </a:cubicBezTo>
                  <a:cubicBezTo>
                    <a:pt x="1040" y="1827"/>
                    <a:pt x="851" y="1764"/>
                    <a:pt x="694" y="1764"/>
                  </a:cubicBezTo>
                  <a:cubicBezTo>
                    <a:pt x="315" y="1764"/>
                    <a:pt x="0" y="2080"/>
                    <a:pt x="0" y="2458"/>
                  </a:cubicBezTo>
                  <a:cubicBezTo>
                    <a:pt x="0" y="2867"/>
                    <a:pt x="315" y="3182"/>
                    <a:pt x="694" y="3182"/>
                  </a:cubicBezTo>
                  <a:cubicBezTo>
                    <a:pt x="851" y="3182"/>
                    <a:pt x="1040" y="3119"/>
                    <a:pt x="1166" y="2993"/>
                  </a:cubicBezTo>
                  <a:cubicBezTo>
                    <a:pt x="1247" y="2933"/>
                    <a:pt x="1337" y="2904"/>
                    <a:pt x="1423" y="2904"/>
                  </a:cubicBezTo>
                  <a:cubicBezTo>
                    <a:pt x="1605" y="2904"/>
                    <a:pt x="1765" y="3031"/>
                    <a:pt x="1765" y="3245"/>
                  </a:cubicBezTo>
                  <a:lnTo>
                    <a:pt x="1765" y="5671"/>
                  </a:lnTo>
                  <a:lnTo>
                    <a:pt x="5671" y="5671"/>
                  </a:lnTo>
                  <a:cubicBezTo>
                    <a:pt x="6648" y="5671"/>
                    <a:pt x="7436" y="4883"/>
                    <a:pt x="7436" y="3907"/>
                  </a:cubicBezTo>
                  <a:lnTo>
                    <a:pt x="74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12" name="Google Shape;8512;p87"/>
          <p:cNvGrpSpPr/>
          <p:nvPr/>
        </p:nvGrpSpPr>
        <p:grpSpPr>
          <a:xfrm>
            <a:off x="2589330" y="1822251"/>
            <a:ext cx="355258" cy="357152"/>
            <a:chOff x="-49027775" y="3550975"/>
            <a:chExt cx="300100" cy="301700"/>
          </a:xfrm>
        </p:grpSpPr>
        <p:sp>
          <p:nvSpPr>
            <p:cNvPr id="8513" name="Google Shape;8513;p87"/>
            <p:cNvSpPr/>
            <p:nvPr/>
          </p:nvSpPr>
          <p:spPr>
            <a:xfrm>
              <a:off x="-48941125" y="3613200"/>
              <a:ext cx="74050" cy="26825"/>
            </a:xfrm>
            <a:custGeom>
              <a:avLst/>
              <a:gdLst/>
              <a:ahLst/>
              <a:cxnLst/>
              <a:rect l="l" t="t" r="r" b="b"/>
              <a:pathLst>
                <a:path w="2962" h="1073" extrusionOk="0">
                  <a:moveTo>
                    <a:pt x="1260" y="1"/>
                  </a:moveTo>
                  <a:lnTo>
                    <a:pt x="0" y="1072"/>
                  </a:lnTo>
                  <a:lnTo>
                    <a:pt x="1702" y="1072"/>
                  </a:lnTo>
                  <a:lnTo>
                    <a:pt x="29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87"/>
            <p:cNvSpPr/>
            <p:nvPr/>
          </p:nvSpPr>
          <p:spPr>
            <a:xfrm>
              <a:off x="-48871025" y="3613200"/>
              <a:ext cx="73275" cy="26825"/>
            </a:xfrm>
            <a:custGeom>
              <a:avLst/>
              <a:gdLst/>
              <a:ahLst/>
              <a:cxnLst/>
              <a:rect l="l" t="t" r="r" b="b"/>
              <a:pathLst>
                <a:path w="2931" h="1073" extrusionOk="0">
                  <a:moveTo>
                    <a:pt x="1260" y="1"/>
                  </a:moveTo>
                  <a:lnTo>
                    <a:pt x="0" y="1072"/>
                  </a:lnTo>
                  <a:lnTo>
                    <a:pt x="1670" y="1072"/>
                  </a:lnTo>
                  <a:lnTo>
                    <a:pt x="29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87"/>
            <p:cNvSpPr/>
            <p:nvPr/>
          </p:nvSpPr>
          <p:spPr>
            <a:xfrm>
              <a:off x="-48893075" y="3552550"/>
              <a:ext cx="95325" cy="43350"/>
            </a:xfrm>
            <a:custGeom>
              <a:avLst/>
              <a:gdLst/>
              <a:ahLst/>
              <a:cxnLst/>
              <a:rect l="l" t="t" r="r" b="b"/>
              <a:pathLst>
                <a:path w="3813" h="1734" extrusionOk="0">
                  <a:moveTo>
                    <a:pt x="0" y="1"/>
                  </a:moveTo>
                  <a:lnTo>
                    <a:pt x="2142" y="1734"/>
                  </a:lnTo>
                  <a:lnTo>
                    <a:pt x="3812" y="1734"/>
                  </a:lnTo>
                  <a:lnTo>
                    <a:pt x="173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87"/>
            <p:cNvSpPr/>
            <p:nvPr/>
          </p:nvSpPr>
          <p:spPr>
            <a:xfrm>
              <a:off x="-49027775" y="3550975"/>
              <a:ext cx="100050" cy="87475"/>
            </a:xfrm>
            <a:custGeom>
              <a:avLst/>
              <a:gdLst/>
              <a:ahLst/>
              <a:cxnLst/>
              <a:rect l="l" t="t" r="r" b="b"/>
              <a:pathLst>
                <a:path w="4002" h="3499" extrusionOk="0">
                  <a:moveTo>
                    <a:pt x="2112" y="1797"/>
                  </a:moveTo>
                  <a:cubicBezTo>
                    <a:pt x="2332" y="1797"/>
                    <a:pt x="2490" y="1923"/>
                    <a:pt x="2490" y="2143"/>
                  </a:cubicBezTo>
                  <a:cubicBezTo>
                    <a:pt x="2490" y="2332"/>
                    <a:pt x="2332" y="2490"/>
                    <a:pt x="2112" y="2490"/>
                  </a:cubicBezTo>
                  <a:cubicBezTo>
                    <a:pt x="1923" y="2490"/>
                    <a:pt x="1765" y="2332"/>
                    <a:pt x="1765" y="2143"/>
                  </a:cubicBezTo>
                  <a:cubicBezTo>
                    <a:pt x="1765" y="1923"/>
                    <a:pt x="1923" y="1797"/>
                    <a:pt x="2112" y="1797"/>
                  </a:cubicBezTo>
                  <a:close/>
                  <a:moveTo>
                    <a:pt x="1072" y="1"/>
                  </a:moveTo>
                  <a:cubicBezTo>
                    <a:pt x="473" y="1"/>
                    <a:pt x="1" y="474"/>
                    <a:pt x="1" y="1072"/>
                  </a:cubicBezTo>
                  <a:lnTo>
                    <a:pt x="1" y="3498"/>
                  </a:lnTo>
                  <a:lnTo>
                    <a:pt x="2364" y="3498"/>
                  </a:lnTo>
                  <a:lnTo>
                    <a:pt x="4002" y="2143"/>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87"/>
            <p:cNvSpPr/>
            <p:nvPr/>
          </p:nvSpPr>
          <p:spPr>
            <a:xfrm>
              <a:off x="-48962400" y="3552550"/>
              <a:ext cx="95325" cy="43350"/>
            </a:xfrm>
            <a:custGeom>
              <a:avLst/>
              <a:gdLst/>
              <a:ahLst/>
              <a:cxnLst/>
              <a:rect l="l" t="t" r="r" b="b"/>
              <a:pathLst>
                <a:path w="3813" h="1734" extrusionOk="0">
                  <a:moveTo>
                    <a:pt x="1" y="1"/>
                  </a:moveTo>
                  <a:lnTo>
                    <a:pt x="2111" y="1734"/>
                  </a:lnTo>
                  <a:lnTo>
                    <a:pt x="3813" y="1734"/>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87"/>
            <p:cNvSpPr/>
            <p:nvPr/>
          </p:nvSpPr>
          <p:spPr>
            <a:xfrm>
              <a:off x="-49027775" y="3657325"/>
              <a:ext cx="300100" cy="195350"/>
            </a:xfrm>
            <a:custGeom>
              <a:avLst/>
              <a:gdLst/>
              <a:ahLst/>
              <a:cxnLst/>
              <a:rect l="l" t="t" r="r" b="b"/>
              <a:pathLst>
                <a:path w="12004" h="7814" extrusionOk="0">
                  <a:moveTo>
                    <a:pt x="5987" y="410"/>
                  </a:moveTo>
                  <a:cubicBezTo>
                    <a:pt x="7719" y="410"/>
                    <a:pt x="9137" y="1827"/>
                    <a:pt x="9137" y="3560"/>
                  </a:cubicBezTo>
                  <a:cubicBezTo>
                    <a:pt x="9137" y="5293"/>
                    <a:pt x="7719" y="6711"/>
                    <a:pt x="5987" y="6711"/>
                  </a:cubicBezTo>
                  <a:cubicBezTo>
                    <a:pt x="4254" y="6711"/>
                    <a:pt x="2836" y="5293"/>
                    <a:pt x="2836" y="3560"/>
                  </a:cubicBezTo>
                  <a:cubicBezTo>
                    <a:pt x="2836" y="1827"/>
                    <a:pt x="4254" y="410"/>
                    <a:pt x="5987" y="410"/>
                  </a:cubicBezTo>
                  <a:close/>
                  <a:moveTo>
                    <a:pt x="1" y="0"/>
                  </a:moveTo>
                  <a:lnTo>
                    <a:pt x="1" y="6742"/>
                  </a:lnTo>
                  <a:cubicBezTo>
                    <a:pt x="1" y="7341"/>
                    <a:pt x="473" y="7813"/>
                    <a:pt x="1072" y="7813"/>
                  </a:cubicBezTo>
                  <a:lnTo>
                    <a:pt x="10933" y="7813"/>
                  </a:lnTo>
                  <a:cubicBezTo>
                    <a:pt x="11532" y="7813"/>
                    <a:pt x="12004" y="7341"/>
                    <a:pt x="12004" y="6742"/>
                  </a:cubicBezTo>
                  <a:lnTo>
                    <a:pt x="120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87"/>
            <p:cNvSpPr/>
            <p:nvPr/>
          </p:nvSpPr>
          <p:spPr>
            <a:xfrm>
              <a:off x="-48886775" y="3726625"/>
              <a:ext cx="28375" cy="37050"/>
            </a:xfrm>
            <a:custGeom>
              <a:avLst/>
              <a:gdLst/>
              <a:ahLst/>
              <a:cxnLst/>
              <a:rect l="l" t="t" r="r" b="b"/>
              <a:pathLst>
                <a:path w="1135" h="1482" extrusionOk="0">
                  <a:moveTo>
                    <a:pt x="0" y="1"/>
                  </a:moveTo>
                  <a:lnTo>
                    <a:pt x="0" y="1481"/>
                  </a:lnTo>
                  <a:lnTo>
                    <a:pt x="1134" y="757"/>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87"/>
            <p:cNvSpPr/>
            <p:nvPr/>
          </p:nvSpPr>
          <p:spPr>
            <a:xfrm>
              <a:off x="-48822975" y="3550975"/>
              <a:ext cx="94525" cy="44925"/>
            </a:xfrm>
            <a:custGeom>
              <a:avLst/>
              <a:gdLst/>
              <a:ahLst/>
              <a:cxnLst/>
              <a:rect l="l" t="t" r="r" b="b"/>
              <a:pathLst>
                <a:path w="3781" h="1797" extrusionOk="0">
                  <a:moveTo>
                    <a:pt x="0" y="1"/>
                  </a:moveTo>
                  <a:lnTo>
                    <a:pt x="2111" y="1797"/>
                  </a:lnTo>
                  <a:lnTo>
                    <a:pt x="3781" y="1797"/>
                  </a:lnTo>
                  <a:lnTo>
                    <a:pt x="3781" y="1072"/>
                  </a:lnTo>
                  <a:cubicBezTo>
                    <a:pt x="3781" y="474"/>
                    <a:pt x="3308" y="1"/>
                    <a:pt x="27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87"/>
            <p:cNvSpPr/>
            <p:nvPr/>
          </p:nvSpPr>
          <p:spPr>
            <a:xfrm>
              <a:off x="-48939550" y="3684100"/>
              <a:ext cx="122100" cy="122100"/>
            </a:xfrm>
            <a:custGeom>
              <a:avLst/>
              <a:gdLst/>
              <a:ahLst/>
              <a:cxnLst/>
              <a:rect l="l" t="t" r="r" b="b"/>
              <a:pathLst>
                <a:path w="4884" h="4884" extrusionOk="0">
                  <a:moveTo>
                    <a:pt x="1741" y="757"/>
                  </a:moveTo>
                  <a:cubicBezTo>
                    <a:pt x="1812" y="757"/>
                    <a:pt x="1885" y="777"/>
                    <a:pt x="1954" y="819"/>
                  </a:cubicBezTo>
                  <a:lnTo>
                    <a:pt x="4064" y="2237"/>
                  </a:lnTo>
                  <a:cubicBezTo>
                    <a:pt x="4253" y="2300"/>
                    <a:pt x="4253" y="2615"/>
                    <a:pt x="4064" y="2773"/>
                  </a:cubicBezTo>
                  <a:lnTo>
                    <a:pt x="1954" y="4190"/>
                  </a:lnTo>
                  <a:cubicBezTo>
                    <a:pt x="1885" y="4233"/>
                    <a:pt x="1812" y="4253"/>
                    <a:pt x="1741" y="4253"/>
                  </a:cubicBezTo>
                  <a:cubicBezTo>
                    <a:pt x="1553" y="4253"/>
                    <a:pt x="1387" y="4113"/>
                    <a:pt x="1387" y="3907"/>
                  </a:cubicBezTo>
                  <a:lnTo>
                    <a:pt x="1387" y="1103"/>
                  </a:lnTo>
                  <a:cubicBezTo>
                    <a:pt x="1387" y="897"/>
                    <a:pt x="1553" y="757"/>
                    <a:pt x="1741" y="757"/>
                  </a:cubicBezTo>
                  <a:close/>
                  <a:moveTo>
                    <a:pt x="2458" y="0"/>
                  </a:moveTo>
                  <a:cubicBezTo>
                    <a:pt x="1103" y="0"/>
                    <a:pt x="0" y="1103"/>
                    <a:pt x="0" y="2458"/>
                  </a:cubicBezTo>
                  <a:cubicBezTo>
                    <a:pt x="0" y="3781"/>
                    <a:pt x="1103" y="4884"/>
                    <a:pt x="2458" y="4884"/>
                  </a:cubicBezTo>
                  <a:cubicBezTo>
                    <a:pt x="3781" y="4884"/>
                    <a:pt x="4884" y="3781"/>
                    <a:pt x="4884" y="2458"/>
                  </a:cubicBezTo>
                  <a:cubicBezTo>
                    <a:pt x="4884" y="1103"/>
                    <a:pt x="3812"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87"/>
            <p:cNvSpPr/>
            <p:nvPr/>
          </p:nvSpPr>
          <p:spPr>
            <a:xfrm>
              <a:off x="-48801725" y="3613200"/>
              <a:ext cx="73275" cy="26825"/>
            </a:xfrm>
            <a:custGeom>
              <a:avLst/>
              <a:gdLst/>
              <a:ahLst/>
              <a:cxnLst/>
              <a:rect l="l" t="t" r="r" b="b"/>
              <a:pathLst>
                <a:path w="2931" h="1073" extrusionOk="0">
                  <a:moveTo>
                    <a:pt x="1261" y="1"/>
                  </a:moveTo>
                  <a:lnTo>
                    <a:pt x="1" y="1072"/>
                  </a:lnTo>
                  <a:lnTo>
                    <a:pt x="2931" y="1072"/>
                  </a:lnTo>
                  <a:lnTo>
                    <a:pt x="293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3" name="Google Shape;8523;p87"/>
          <p:cNvGrpSpPr/>
          <p:nvPr/>
        </p:nvGrpSpPr>
        <p:grpSpPr>
          <a:xfrm>
            <a:off x="2587406" y="2259310"/>
            <a:ext cx="359106" cy="355525"/>
            <a:chOff x="-49031025" y="3920175"/>
            <a:chExt cx="303350" cy="300325"/>
          </a:xfrm>
        </p:grpSpPr>
        <p:sp>
          <p:nvSpPr>
            <p:cNvPr id="8524" name="Google Shape;8524;p87"/>
            <p:cNvSpPr/>
            <p:nvPr/>
          </p:nvSpPr>
          <p:spPr>
            <a:xfrm>
              <a:off x="-49031025" y="4131875"/>
              <a:ext cx="109600" cy="88625"/>
            </a:xfrm>
            <a:custGeom>
              <a:avLst/>
              <a:gdLst/>
              <a:ahLst/>
              <a:cxnLst/>
              <a:rect l="l" t="t" r="r" b="b"/>
              <a:pathLst>
                <a:path w="4384" h="3545" extrusionOk="0">
                  <a:moveTo>
                    <a:pt x="472" y="1"/>
                  </a:moveTo>
                  <a:cubicBezTo>
                    <a:pt x="202" y="1"/>
                    <a:pt x="0" y="326"/>
                    <a:pt x="225" y="551"/>
                  </a:cubicBezTo>
                  <a:lnTo>
                    <a:pt x="2336" y="3387"/>
                  </a:lnTo>
                  <a:cubicBezTo>
                    <a:pt x="2399" y="3481"/>
                    <a:pt x="2494" y="3544"/>
                    <a:pt x="2620" y="3544"/>
                  </a:cubicBezTo>
                  <a:lnTo>
                    <a:pt x="4384" y="3544"/>
                  </a:lnTo>
                  <a:lnTo>
                    <a:pt x="2620" y="583"/>
                  </a:lnTo>
                  <a:lnTo>
                    <a:pt x="572" y="16"/>
                  </a:lnTo>
                  <a:cubicBezTo>
                    <a:pt x="538" y="5"/>
                    <a:pt x="505" y="1"/>
                    <a:pt x="4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87"/>
            <p:cNvSpPr/>
            <p:nvPr/>
          </p:nvSpPr>
          <p:spPr>
            <a:xfrm>
              <a:off x="-48921450" y="3920175"/>
              <a:ext cx="79575" cy="130975"/>
            </a:xfrm>
            <a:custGeom>
              <a:avLst/>
              <a:gdLst/>
              <a:ahLst/>
              <a:cxnLst/>
              <a:rect l="l" t="t" r="r" b="b"/>
              <a:pathLst>
                <a:path w="3183" h="5239" extrusionOk="0">
                  <a:moveTo>
                    <a:pt x="302" y="1"/>
                  </a:moveTo>
                  <a:cubicBezTo>
                    <a:pt x="275" y="1"/>
                    <a:pt x="248" y="3"/>
                    <a:pt x="221" y="9"/>
                  </a:cubicBezTo>
                  <a:cubicBezTo>
                    <a:pt x="64" y="40"/>
                    <a:pt x="1" y="198"/>
                    <a:pt x="1" y="355"/>
                  </a:cubicBezTo>
                  <a:lnTo>
                    <a:pt x="64" y="1269"/>
                  </a:lnTo>
                  <a:lnTo>
                    <a:pt x="2584" y="5239"/>
                  </a:lnTo>
                  <a:lnTo>
                    <a:pt x="3183" y="4199"/>
                  </a:lnTo>
                  <a:lnTo>
                    <a:pt x="631" y="166"/>
                  </a:lnTo>
                  <a:cubicBezTo>
                    <a:pt x="553" y="62"/>
                    <a:pt x="431" y="1"/>
                    <a:pt x="3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87"/>
            <p:cNvSpPr/>
            <p:nvPr/>
          </p:nvSpPr>
          <p:spPr>
            <a:xfrm>
              <a:off x="-48842675" y="4008100"/>
              <a:ext cx="115000" cy="53300"/>
            </a:xfrm>
            <a:custGeom>
              <a:avLst/>
              <a:gdLst/>
              <a:ahLst/>
              <a:cxnLst/>
              <a:rect l="l" t="t" r="r" b="b"/>
              <a:pathLst>
                <a:path w="4600" h="2132" extrusionOk="0">
                  <a:moveTo>
                    <a:pt x="1359" y="0"/>
                  </a:moveTo>
                  <a:cubicBezTo>
                    <a:pt x="1245" y="0"/>
                    <a:pt x="1132" y="57"/>
                    <a:pt x="1072" y="178"/>
                  </a:cubicBezTo>
                  <a:lnTo>
                    <a:pt x="0" y="2131"/>
                  </a:lnTo>
                  <a:lnTo>
                    <a:pt x="4191" y="2131"/>
                  </a:lnTo>
                  <a:cubicBezTo>
                    <a:pt x="4317" y="2131"/>
                    <a:pt x="4506" y="2005"/>
                    <a:pt x="4537" y="1848"/>
                  </a:cubicBezTo>
                  <a:cubicBezTo>
                    <a:pt x="4600" y="1690"/>
                    <a:pt x="4537" y="1533"/>
                    <a:pt x="4380" y="1469"/>
                  </a:cubicBezTo>
                  <a:lnTo>
                    <a:pt x="1544" y="52"/>
                  </a:lnTo>
                  <a:cubicBezTo>
                    <a:pt x="1488" y="18"/>
                    <a:pt x="1423" y="0"/>
                    <a:pt x="13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87"/>
            <p:cNvSpPr/>
            <p:nvPr/>
          </p:nvSpPr>
          <p:spPr>
            <a:xfrm>
              <a:off x="-48838750" y="4078700"/>
              <a:ext cx="51225" cy="66975"/>
            </a:xfrm>
            <a:custGeom>
              <a:avLst/>
              <a:gdLst/>
              <a:ahLst/>
              <a:cxnLst/>
              <a:rect l="l" t="t" r="r" b="b"/>
              <a:pathLst>
                <a:path w="2049" h="2679" extrusionOk="0">
                  <a:moveTo>
                    <a:pt x="1" y="0"/>
                  </a:moveTo>
                  <a:lnTo>
                    <a:pt x="1734" y="2678"/>
                  </a:lnTo>
                  <a:lnTo>
                    <a:pt x="204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87"/>
            <p:cNvSpPr/>
            <p:nvPr/>
          </p:nvSpPr>
          <p:spPr>
            <a:xfrm>
              <a:off x="-48975000" y="3920575"/>
              <a:ext cx="173300" cy="248725"/>
            </a:xfrm>
            <a:custGeom>
              <a:avLst/>
              <a:gdLst/>
              <a:ahLst/>
              <a:cxnLst/>
              <a:rect l="l" t="t" r="r" b="b"/>
              <a:pathLst>
                <a:path w="6932" h="9949" extrusionOk="0">
                  <a:moveTo>
                    <a:pt x="374" y="0"/>
                  </a:moveTo>
                  <a:cubicBezTo>
                    <a:pt x="334" y="0"/>
                    <a:pt x="293" y="8"/>
                    <a:pt x="253" y="24"/>
                  </a:cubicBezTo>
                  <a:cubicBezTo>
                    <a:pt x="95" y="87"/>
                    <a:pt x="1" y="245"/>
                    <a:pt x="1" y="402"/>
                  </a:cubicBezTo>
                  <a:lnTo>
                    <a:pt x="694" y="7585"/>
                  </a:lnTo>
                  <a:lnTo>
                    <a:pt x="6932" y="9948"/>
                  </a:lnTo>
                  <a:lnTo>
                    <a:pt x="694" y="182"/>
                  </a:lnTo>
                  <a:cubicBezTo>
                    <a:pt x="600" y="65"/>
                    <a:pt x="489" y="0"/>
                    <a:pt x="3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87"/>
            <p:cNvSpPr/>
            <p:nvPr/>
          </p:nvSpPr>
          <p:spPr>
            <a:xfrm>
              <a:off x="-48955300" y="4129900"/>
              <a:ext cx="151250" cy="89800"/>
            </a:xfrm>
            <a:custGeom>
              <a:avLst/>
              <a:gdLst/>
              <a:ahLst/>
              <a:cxnLst/>
              <a:rect l="l" t="t" r="r" b="b"/>
              <a:pathLst>
                <a:path w="6050" h="3592" extrusionOk="0">
                  <a:moveTo>
                    <a:pt x="0" y="0"/>
                  </a:moveTo>
                  <a:lnTo>
                    <a:pt x="2174" y="3592"/>
                  </a:lnTo>
                  <a:lnTo>
                    <a:pt x="5167" y="3592"/>
                  </a:lnTo>
                  <a:cubicBezTo>
                    <a:pt x="5293" y="3592"/>
                    <a:pt x="5419" y="3529"/>
                    <a:pt x="5482" y="3403"/>
                  </a:cubicBezTo>
                  <a:lnTo>
                    <a:pt x="6049" y="2268"/>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0" name="Google Shape;8530;p87"/>
          <p:cNvGrpSpPr/>
          <p:nvPr/>
        </p:nvGrpSpPr>
        <p:grpSpPr>
          <a:xfrm>
            <a:off x="1303511" y="2752344"/>
            <a:ext cx="356176" cy="354341"/>
            <a:chOff x="-47155575" y="3200500"/>
            <a:chExt cx="300875" cy="299325"/>
          </a:xfrm>
        </p:grpSpPr>
        <p:sp>
          <p:nvSpPr>
            <p:cNvPr id="8531" name="Google Shape;8531;p87"/>
            <p:cNvSpPr/>
            <p:nvPr/>
          </p:nvSpPr>
          <p:spPr>
            <a:xfrm>
              <a:off x="-46943725" y="3206000"/>
              <a:ext cx="47300" cy="48075"/>
            </a:xfrm>
            <a:custGeom>
              <a:avLst/>
              <a:gdLst/>
              <a:ahLst/>
              <a:cxnLst/>
              <a:rect l="l" t="t" r="r" b="b"/>
              <a:pathLst>
                <a:path w="1892" h="1923" extrusionOk="0">
                  <a:moveTo>
                    <a:pt x="1" y="1"/>
                  </a:moveTo>
                  <a:lnTo>
                    <a:pt x="1" y="1923"/>
                  </a:lnTo>
                  <a:lnTo>
                    <a:pt x="1891" y="1923"/>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87"/>
            <p:cNvSpPr/>
            <p:nvPr/>
          </p:nvSpPr>
          <p:spPr>
            <a:xfrm>
              <a:off x="-47118575" y="3200500"/>
              <a:ext cx="228450" cy="89025"/>
            </a:xfrm>
            <a:custGeom>
              <a:avLst/>
              <a:gdLst/>
              <a:ahLst/>
              <a:cxnLst/>
              <a:rect l="l" t="t" r="r" b="b"/>
              <a:pathLst>
                <a:path w="9138" h="3561" extrusionOk="0">
                  <a:moveTo>
                    <a:pt x="347" y="0"/>
                  </a:moveTo>
                  <a:cubicBezTo>
                    <a:pt x="158" y="0"/>
                    <a:pt x="1" y="158"/>
                    <a:pt x="1" y="378"/>
                  </a:cubicBezTo>
                  <a:lnTo>
                    <a:pt x="1" y="2143"/>
                  </a:lnTo>
                  <a:lnTo>
                    <a:pt x="2017" y="2143"/>
                  </a:lnTo>
                  <a:cubicBezTo>
                    <a:pt x="2679" y="2143"/>
                    <a:pt x="3246" y="2489"/>
                    <a:pt x="3561" y="3119"/>
                  </a:cubicBezTo>
                  <a:lnTo>
                    <a:pt x="3813" y="3560"/>
                  </a:lnTo>
                  <a:lnTo>
                    <a:pt x="9137" y="3560"/>
                  </a:lnTo>
                  <a:lnTo>
                    <a:pt x="9137" y="2836"/>
                  </a:lnTo>
                  <a:lnTo>
                    <a:pt x="6680" y="2836"/>
                  </a:lnTo>
                  <a:cubicBezTo>
                    <a:pt x="6491" y="2836"/>
                    <a:pt x="6333" y="2678"/>
                    <a:pt x="6333" y="2489"/>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87"/>
            <p:cNvSpPr/>
            <p:nvPr/>
          </p:nvSpPr>
          <p:spPr>
            <a:xfrm>
              <a:off x="-47013825" y="3395050"/>
              <a:ext cx="15775" cy="15775"/>
            </a:xfrm>
            <a:custGeom>
              <a:avLst/>
              <a:gdLst/>
              <a:ahLst/>
              <a:cxnLst/>
              <a:rect l="l" t="t" r="r" b="b"/>
              <a:pathLst>
                <a:path w="631" h="631" extrusionOk="0">
                  <a:moveTo>
                    <a:pt x="1" y="0"/>
                  </a:moveTo>
                  <a:lnTo>
                    <a:pt x="1" y="630"/>
                  </a:lnTo>
                  <a:cubicBezTo>
                    <a:pt x="284" y="504"/>
                    <a:pt x="536" y="252"/>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87"/>
            <p:cNvSpPr/>
            <p:nvPr/>
          </p:nvSpPr>
          <p:spPr>
            <a:xfrm>
              <a:off x="-47049250" y="3359600"/>
              <a:ext cx="51200" cy="51225"/>
            </a:xfrm>
            <a:custGeom>
              <a:avLst/>
              <a:gdLst/>
              <a:ahLst/>
              <a:cxnLst/>
              <a:rect l="l" t="t" r="r" b="b"/>
              <a:pathLst>
                <a:path w="2048" h="2049" extrusionOk="0">
                  <a:moveTo>
                    <a:pt x="1071" y="0"/>
                  </a:moveTo>
                  <a:cubicBezTo>
                    <a:pt x="473" y="0"/>
                    <a:pt x="0" y="473"/>
                    <a:pt x="0" y="1040"/>
                  </a:cubicBezTo>
                  <a:cubicBezTo>
                    <a:pt x="0" y="1513"/>
                    <a:pt x="284" y="1891"/>
                    <a:pt x="725" y="2048"/>
                  </a:cubicBezTo>
                  <a:lnTo>
                    <a:pt x="725" y="1040"/>
                  </a:lnTo>
                  <a:cubicBezTo>
                    <a:pt x="725" y="851"/>
                    <a:pt x="882" y="693"/>
                    <a:pt x="1071" y="693"/>
                  </a:cubicBezTo>
                  <a:lnTo>
                    <a:pt x="2048" y="693"/>
                  </a:lnTo>
                  <a:cubicBezTo>
                    <a:pt x="1890" y="252"/>
                    <a:pt x="1512" y="0"/>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87"/>
            <p:cNvSpPr/>
            <p:nvPr/>
          </p:nvSpPr>
          <p:spPr>
            <a:xfrm>
              <a:off x="-47013025" y="3393475"/>
              <a:ext cx="52800" cy="53575"/>
            </a:xfrm>
            <a:custGeom>
              <a:avLst/>
              <a:gdLst/>
              <a:ahLst/>
              <a:cxnLst/>
              <a:rect l="l" t="t" r="r" b="b"/>
              <a:pathLst>
                <a:path w="2112" h="2143" extrusionOk="0">
                  <a:moveTo>
                    <a:pt x="1355" y="0"/>
                  </a:moveTo>
                  <a:cubicBezTo>
                    <a:pt x="1198" y="725"/>
                    <a:pt x="662" y="1260"/>
                    <a:pt x="0" y="1386"/>
                  </a:cubicBezTo>
                  <a:lnTo>
                    <a:pt x="0" y="2142"/>
                  </a:lnTo>
                  <a:lnTo>
                    <a:pt x="2111" y="2142"/>
                  </a:lnTo>
                  <a:lnTo>
                    <a:pt x="21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87"/>
            <p:cNvSpPr/>
            <p:nvPr/>
          </p:nvSpPr>
          <p:spPr>
            <a:xfrm>
              <a:off x="-47155575" y="3270600"/>
              <a:ext cx="300875" cy="229225"/>
            </a:xfrm>
            <a:custGeom>
              <a:avLst/>
              <a:gdLst/>
              <a:ahLst/>
              <a:cxnLst/>
              <a:rect l="l" t="t" r="r" b="b"/>
              <a:pathLst>
                <a:path w="12035" h="9169" extrusionOk="0">
                  <a:moveTo>
                    <a:pt x="5324" y="2804"/>
                  </a:moveTo>
                  <a:cubicBezTo>
                    <a:pt x="6206" y="2804"/>
                    <a:pt x="6900" y="3403"/>
                    <a:pt x="7057" y="4222"/>
                  </a:cubicBezTo>
                  <a:lnTo>
                    <a:pt x="8160" y="4222"/>
                  </a:lnTo>
                  <a:cubicBezTo>
                    <a:pt x="8349" y="4222"/>
                    <a:pt x="8506" y="4379"/>
                    <a:pt x="8506" y="4568"/>
                  </a:cubicBezTo>
                  <a:lnTo>
                    <a:pt x="8506" y="7404"/>
                  </a:lnTo>
                  <a:lnTo>
                    <a:pt x="8475" y="7404"/>
                  </a:lnTo>
                  <a:cubicBezTo>
                    <a:pt x="8475" y="7593"/>
                    <a:pt x="8317" y="7750"/>
                    <a:pt x="8128" y="7750"/>
                  </a:cubicBezTo>
                  <a:lnTo>
                    <a:pt x="5324" y="7750"/>
                  </a:lnTo>
                  <a:cubicBezTo>
                    <a:pt x="5135" y="7750"/>
                    <a:pt x="4978" y="7593"/>
                    <a:pt x="4978" y="7404"/>
                  </a:cubicBezTo>
                  <a:lnTo>
                    <a:pt x="4978" y="6301"/>
                  </a:lnTo>
                  <a:cubicBezTo>
                    <a:pt x="4190" y="6144"/>
                    <a:pt x="3560" y="5451"/>
                    <a:pt x="3560" y="4568"/>
                  </a:cubicBezTo>
                  <a:cubicBezTo>
                    <a:pt x="3560" y="3592"/>
                    <a:pt x="4348" y="2804"/>
                    <a:pt x="5324" y="2804"/>
                  </a:cubicBezTo>
                  <a:close/>
                  <a:moveTo>
                    <a:pt x="1071" y="0"/>
                  </a:moveTo>
                  <a:cubicBezTo>
                    <a:pt x="473" y="0"/>
                    <a:pt x="0" y="473"/>
                    <a:pt x="0" y="1071"/>
                  </a:cubicBezTo>
                  <a:lnTo>
                    <a:pt x="0" y="8097"/>
                  </a:lnTo>
                  <a:cubicBezTo>
                    <a:pt x="0" y="8696"/>
                    <a:pt x="473" y="9168"/>
                    <a:pt x="1071" y="9168"/>
                  </a:cubicBezTo>
                  <a:lnTo>
                    <a:pt x="10964" y="9168"/>
                  </a:lnTo>
                  <a:cubicBezTo>
                    <a:pt x="11562" y="9168"/>
                    <a:pt x="12035" y="8696"/>
                    <a:pt x="12035" y="8097"/>
                  </a:cubicBezTo>
                  <a:lnTo>
                    <a:pt x="12035" y="2489"/>
                  </a:lnTo>
                  <a:cubicBezTo>
                    <a:pt x="12035" y="1891"/>
                    <a:pt x="11562" y="1418"/>
                    <a:pt x="10964" y="1418"/>
                  </a:cubicBezTo>
                  <a:lnTo>
                    <a:pt x="4820" y="1418"/>
                  </a:lnTo>
                  <a:lnTo>
                    <a:pt x="4411" y="599"/>
                  </a:lnTo>
                  <a:cubicBezTo>
                    <a:pt x="4222" y="252"/>
                    <a:pt x="3875" y="0"/>
                    <a:pt x="34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37" name="Google Shape;8537;p87"/>
          <p:cNvGrpSpPr/>
          <p:nvPr/>
        </p:nvGrpSpPr>
        <p:grpSpPr>
          <a:xfrm>
            <a:off x="1303970" y="3188692"/>
            <a:ext cx="355258" cy="355258"/>
            <a:chOff x="-47154800" y="3569100"/>
            <a:chExt cx="300100" cy="300100"/>
          </a:xfrm>
        </p:grpSpPr>
        <p:sp>
          <p:nvSpPr>
            <p:cNvPr id="8538" name="Google Shape;8538;p87"/>
            <p:cNvSpPr/>
            <p:nvPr/>
          </p:nvSpPr>
          <p:spPr>
            <a:xfrm>
              <a:off x="-46994900" y="3728200"/>
              <a:ext cx="140200" cy="141000"/>
            </a:xfrm>
            <a:custGeom>
              <a:avLst/>
              <a:gdLst/>
              <a:ahLst/>
              <a:cxnLst/>
              <a:rect l="l" t="t" r="r" b="b"/>
              <a:pathLst>
                <a:path w="5608" h="5640" extrusionOk="0">
                  <a:moveTo>
                    <a:pt x="2772" y="1733"/>
                  </a:moveTo>
                  <a:cubicBezTo>
                    <a:pt x="2961" y="1733"/>
                    <a:pt x="3119" y="1891"/>
                    <a:pt x="3119" y="2111"/>
                  </a:cubicBezTo>
                  <a:lnTo>
                    <a:pt x="3119" y="2458"/>
                  </a:lnTo>
                  <a:lnTo>
                    <a:pt x="3466" y="2458"/>
                  </a:lnTo>
                  <a:cubicBezTo>
                    <a:pt x="3655" y="2458"/>
                    <a:pt x="3812" y="2615"/>
                    <a:pt x="3812" y="2804"/>
                  </a:cubicBezTo>
                  <a:cubicBezTo>
                    <a:pt x="3812" y="2994"/>
                    <a:pt x="3655" y="3151"/>
                    <a:pt x="3466" y="3151"/>
                  </a:cubicBezTo>
                  <a:lnTo>
                    <a:pt x="2772" y="3151"/>
                  </a:lnTo>
                  <a:cubicBezTo>
                    <a:pt x="2552" y="3151"/>
                    <a:pt x="2426" y="2994"/>
                    <a:pt x="2426" y="2804"/>
                  </a:cubicBezTo>
                  <a:lnTo>
                    <a:pt x="2426" y="2111"/>
                  </a:lnTo>
                  <a:cubicBezTo>
                    <a:pt x="2426" y="1891"/>
                    <a:pt x="2552" y="1733"/>
                    <a:pt x="2772" y="1733"/>
                  </a:cubicBezTo>
                  <a:close/>
                  <a:moveTo>
                    <a:pt x="2457" y="1"/>
                  </a:moveTo>
                  <a:cubicBezTo>
                    <a:pt x="1197" y="158"/>
                    <a:pt x="221" y="1166"/>
                    <a:pt x="0" y="2458"/>
                  </a:cubicBezTo>
                  <a:lnTo>
                    <a:pt x="693" y="2458"/>
                  </a:lnTo>
                  <a:cubicBezTo>
                    <a:pt x="882" y="2458"/>
                    <a:pt x="1040" y="2615"/>
                    <a:pt x="1040" y="2804"/>
                  </a:cubicBezTo>
                  <a:cubicBezTo>
                    <a:pt x="1040" y="2994"/>
                    <a:pt x="882" y="3151"/>
                    <a:pt x="693" y="3151"/>
                  </a:cubicBezTo>
                  <a:lnTo>
                    <a:pt x="0" y="3151"/>
                  </a:lnTo>
                  <a:cubicBezTo>
                    <a:pt x="158" y="4411"/>
                    <a:pt x="1166" y="5451"/>
                    <a:pt x="2457" y="5608"/>
                  </a:cubicBezTo>
                  <a:lnTo>
                    <a:pt x="2457" y="4947"/>
                  </a:lnTo>
                  <a:cubicBezTo>
                    <a:pt x="2457" y="4726"/>
                    <a:pt x="2615" y="4569"/>
                    <a:pt x="2804" y="4569"/>
                  </a:cubicBezTo>
                  <a:cubicBezTo>
                    <a:pt x="2993" y="4569"/>
                    <a:pt x="3151" y="4726"/>
                    <a:pt x="3151" y="4947"/>
                  </a:cubicBezTo>
                  <a:lnTo>
                    <a:pt x="3151" y="5640"/>
                  </a:lnTo>
                  <a:cubicBezTo>
                    <a:pt x="4411" y="5482"/>
                    <a:pt x="5450" y="4474"/>
                    <a:pt x="5608" y="3214"/>
                  </a:cubicBezTo>
                  <a:lnTo>
                    <a:pt x="4883" y="3214"/>
                  </a:lnTo>
                  <a:cubicBezTo>
                    <a:pt x="4694" y="3151"/>
                    <a:pt x="4537" y="2994"/>
                    <a:pt x="4537" y="2804"/>
                  </a:cubicBezTo>
                  <a:cubicBezTo>
                    <a:pt x="4537" y="2615"/>
                    <a:pt x="4694" y="2458"/>
                    <a:pt x="4883" y="2458"/>
                  </a:cubicBezTo>
                  <a:lnTo>
                    <a:pt x="5608" y="2458"/>
                  </a:lnTo>
                  <a:cubicBezTo>
                    <a:pt x="5450" y="1198"/>
                    <a:pt x="4411" y="221"/>
                    <a:pt x="3151" y="1"/>
                  </a:cubicBezTo>
                  <a:lnTo>
                    <a:pt x="3151" y="694"/>
                  </a:lnTo>
                  <a:cubicBezTo>
                    <a:pt x="3151" y="883"/>
                    <a:pt x="2993" y="1040"/>
                    <a:pt x="2804" y="1040"/>
                  </a:cubicBezTo>
                  <a:cubicBezTo>
                    <a:pt x="2615" y="1040"/>
                    <a:pt x="2457" y="883"/>
                    <a:pt x="2457" y="694"/>
                  </a:cubicBezTo>
                  <a:lnTo>
                    <a:pt x="24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87"/>
            <p:cNvSpPr/>
            <p:nvPr/>
          </p:nvSpPr>
          <p:spPr>
            <a:xfrm>
              <a:off x="-46978375" y="3574625"/>
              <a:ext cx="47275" cy="47275"/>
            </a:xfrm>
            <a:custGeom>
              <a:avLst/>
              <a:gdLst/>
              <a:ahLst/>
              <a:cxnLst/>
              <a:rect l="l" t="t" r="r" b="b"/>
              <a:pathLst>
                <a:path w="1891" h="1891" extrusionOk="0">
                  <a:moveTo>
                    <a:pt x="1" y="0"/>
                  </a:moveTo>
                  <a:lnTo>
                    <a:pt x="1" y="1890"/>
                  </a:lnTo>
                  <a:lnTo>
                    <a:pt x="1891" y="1890"/>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87"/>
            <p:cNvSpPr/>
            <p:nvPr/>
          </p:nvSpPr>
          <p:spPr>
            <a:xfrm>
              <a:off x="-47075250" y="3665200"/>
              <a:ext cx="15775" cy="15775"/>
            </a:xfrm>
            <a:custGeom>
              <a:avLst/>
              <a:gdLst/>
              <a:ahLst/>
              <a:cxnLst/>
              <a:rect l="l" t="t" r="r" b="b"/>
              <a:pathLst>
                <a:path w="631" h="631" extrusionOk="0">
                  <a:moveTo>
                    <a:pt x="1" y="0"/>
                  </a:moveTo>
                  <a:lnTo>
                    <a:pt x="1" y="630"/>
                  </a:lnTo>
                  <a:cubicBezTo>
                    <a:pt x="316" y="536"/>
                    <a:pt x="505" y="284"/>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87"/>
            <p:cNvSpPr/>
            <p:nvPr/>
          </p:nvSpPr>
          <p:spPr>
            <a:xfrm>
              <a:off x="-47110700" y="3631325"/>
              <a:ext cx="51225" cy="51225"/>
            </a:xfrm>
            <a:custGeom>
              <a:avLst/>
              <a:gdLst/>
              <a:ahLst/>
              <a:cxnLst/>
              <a:rect l="l" t="t" r="r" b="b"/>
              <a:pathLst>
                <a:path w="2049" h="2049" extrusionOk="0">
                  <a:moveTo>
                    <a:pt x="1040" y="0"/>
                  </a:moveTo>
                  <a:cubicBezTo>
                    <a:pt x="473" y="0"/>
                    <a:pt x="1" y="473"/>
                    <a:pt x="1" y="1040"/>
                  </a:cubicBezTo>
                  <a:cubicBezTo>
                    <a:pt x="1" y="1481"/>
                    <a:pt x="253" y="1859"/>
                    <a:pt x="694" y="2048"/>
                  </a:cubicBezTo>
                  <a:lnTo>
                    <a:pt x="694" y="1040"/>
                  </a:lnTo>
                  <a:cubicBezTo>
                    <a:pt x="694" y="851"/>
                    <a:pt x="851" y="694"/>
                    <a:pt x="1040" y="694"/>
                  </a:cubicBezTo>
                  <a:lnTo>
                    <a:pt x="2049" y="694"/>
                  </a:lnTo>
                  <a:cubicBezTo>
                    <a:pt x="1891" y="316"/>
                    <a:pt x="1482"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87"/>
            <p:cNvSpPr/>
            <p:nvPr/>
          </p:nvSpPr>
          <p:spPr>
            <a:xfrm>
              <a:off x="-47075250" y="3665200"/>
              <a:ext cx="53575" cy="54350"/>
            </a:xfrm>
            <a:custGeom>
              <a:avLst/>
              <a:gdLst/>
              <a:ahLst/>
              <a:cxnLst/>
              <a:rect l="l" t="t" r="r" b="b"/>
              <a:pathLst>
                <a:path w="2143" h="2174" extrusionOk="0">
                  <a:moveTo>
                    <a:pt x="1355" y="0"/>
                  </a:moveTo>
                  <a:cubicBezTo>
                    <a:pt x="1229" y="693"/>
                    <a:pt x="694" y="1229"/>
                    <a:pt x="1" y="1386"/>
                  </a:cubicBezTo>
                  <a:lnTo>
                    <a:pt x="1" y="2174"/>
                  </a:lnTo>
                  <a:lnTo>
                    <a:pt x="2143" y="2174"/>
                  </a:ln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87"/>
            <p:cNvSpPr/>
            <p:nvPr/>
          </p:nvSpPr>
          <p:spPr>
            <a:xfrm>
              <a:off x="-47154800" y="3569100"/>
              <a:ext cx="229225" cy="300100"/>
            </a:xfrm>
            <a:custGeom>
              <a:avLst/>
              <a:gdLst/>
              <a:ahLst/>
              <a:cxnLst/>
              <a:rect l="l" t="t" r="r" b="b"/>
              <a:pathLst>
                <a:path w="9169" h="12004" extrusionOk="0">
                  <a:moveTo>
                    <a:pt x="2804" y="1765"/>
                  </a:moveTo>
                  <a:cubicBezTo>
                    <a:pt x="3687" y="1765"/>
                    <a:pt x="4380" y="2363"/>
                    <a:pt x="4537" y="3183"/>
                  </a:cubicBezTo>
                  <a:lnTo>
                    <a:pt x="5703" y="3183"/>
                  </a:lnTo>
                  <a:cubicBezTo>
                    <a:pt x="5892" y="3183"/>
                    <a:pt x="6049" y="3340"/>
                    <a:pt x="6049" y="3529"/>
                  </a:cubicBezTo>
                  <a:lnTo>
                    <a:pt x="6049" y="6428"/>
                  </a:lnTo>
                  <a:cubicBezTo>
                    <a:pt x="6049" y="6617"/>
                    <a:pt x="5892" y="6774"/>
                    <a:pt x="5703" y="6774"/>
                  </a:cubicBezTo>
                  <a:lnTo>
                    <a:pt x="2804" y="6774"/>
                  </a:lnTo>
                  <a:cubicBezTo>
                    <a:pt x="2615" y="6774"/>
                    <a:pt x="2458" y="6617"/>
                    <a:pt x="2458" y="6428"/>
                  </a:cubicBezTo>
                  <a:lnTo>
                    <a:pt x="2458" y="5262"/>
                  </a:lnTo>
                  <a:cubicBezTo>
                    <a:pt x="1670" y="5104"/>
                    <a:pt x="1040" y="4411"/>
                    <a:pt x="1040" y="3529"/>
                  </a:cubicBezTo>
                  <a:cubicBezTo>
                    <a:pt x="1040" y="2552"/>
                    <a:pt x="1828" y="1765"/>
                    <a:pt x="2804" y="1765"/>
                  </a:cubicBezTo>
                  <a:close/>
                  <a:moveTo>
                    <a:pt x="4191" y="8160"/>
                  </a:moveTo>
                  <a:cubicBezTo>
                    <a:pt x="4380" y="8160"/>
                    <a:pt x="4537" y="8318"/>
                    <a:pt x="4537" y="8507"/>
                  </a:cubicBezTo>
                  <a:cubicBezTo>
                    <a:pt x="4537" y="8696"/>
                    <a:pt x="4380" y="8853"/>
                    <a:pt x="4191" y="8853"/>
                  </a:cubicBezTo>
                  <a:lnTo>
                    <a:pt x="1387" y="8853"/>
                  </a:lnTo>
                  <a:cubicBezTo>
                    <a:pt x="1198" y="8853"/>
                    <a:pt x="1040" y="8696"/>
                    <a:pt x="1040" y="8507"/>
                  </a:cubicBezTo>
                  <a:cubicBezTo>
                    <a:pt x="1040" y="8318"/>
                    <a:pt x="1198" y="8160"/>
                    <a:pt x="1387" y="8160"/>
                  </a:cubicBezTo>
                  <a:close/>
                  <a:moveTo>
                    <a:pt x="4191" y="9515"/>
                  </a:moveTo>
                  <a:cubicBezTo>
                    <a:pt x="4380" y="9515"/>
                    <a:pt x="4537" y="9673"/>
                    <a:pt x="4537" y="9893"/>
                  </a:cubicBezTo>
                  <a:cubicBezTo>
                    <a:pt x="4537" y="10082"/>
                    <a:pt x="4380" y="10240"/>
                    <a:pt x="4191" y="10240"/>
                  </a:cubicBezTo>
                  <a:lnTo>
                    <a:pt x="1387" y="10240"/>
                  </a:lnTo>
                  <a:cubicBezTo>
                    <a:pt x="1198" y="10240"/>
                    <a:pt x="1040" y="10082"/>
                    <a:pt x="1040" y="9893"/>
                  </a:cubicBezTo>
                  <a:cubicBezTo>
                    <a:pt x="1040" y="9673"/>
                    <a:pt x="1198" y="9515"/>
                    <a:pt x="1387" y="9515"/>
                  </a:cubicBezTo>
                  <a:close/>
                  <a:moveTo>
                    <a:pt x="347" y="1"/>
                  </a:moveTo>
                  <a:cubicBezTo>
                    <a:pt x="158" y="1"/>
                    <a:pt x="1" y="158"/>
                    <a:pt x="1" y="347"/>
                  </a:cubicBezTo>
                  <a:lnTo>
                    <a:pt x="1" y="11657"/>
                  </a:lnTo>
                  <a:cubicBezTo>
                    <a:pt x="1" y="11846"/>
                    <a:pt x="158" y="12004"/>
                    <a:pt x="347" y="12004"/>
                  </a:cubicBezTo>
                  <a:lnTo>
                    <a:pt x="7089" y="12004"/>
                  </a:lnTo>
                  <a:cubicBezTo>
                    <a:pt x="6239" y="11342"/>
                    <a:pt x="5671" y="10366"/>
                    <a:pt x="5671" y="9168"/>
                  </a:cubicBezTo>
                  <a:cubicBezTo>
                    <a:pt x="5671" y="7247"/>
                    <a:pt x="7247" y="5671"/>
                    <a:pt x="9168" y="5671"/>
                  </a:cubicBezTo>
                  <a:lnTo>
                    <a:pt x="9168" y="2805"/>
                  </a:lnTo>
                  <a:lnTo>
                    <a:pt x="6711" y="2805"/>
                  </a:lnTo>
                  <a:cubicBezTo>
                    <a:pt x="6522" y="2805"/>
                    <a:pt x="6365" y="2647"/>
                    <a:pt x="6365" y="2426"/>
                  </a:cubicBezTo>
                  <a:lnTo>
                    <a:pt x="63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4" name="Google Shape;8544;p87"/>
          <p:cNvGrpSpPr/>
          <p:nvPr/>
        </p:nvGrpSpPr>
        <p:grpSpPr>
          <a:xfrm>
            <a:off x="1304443" y="3626905"/>
            <a:ext cx="354311" cy="353423"/>
            <a:chOff x="-47154000" y="3939275"/>
            <a:chExt cx="299300" cy="298550"/>
          </a:xfrm>
        </p:grpSpPr>
        <p:sp>
          <p:nvSpPr>
            <p:cNvPr id="8545" name="Google Shape;8545;p87"/>
            <p:cNvSpPr/>
            <p:nvPr/>
          </p:nvSpPr>
          <p:spPr>
            <a:xfrm>
              <a:off x="-47084700" y="4131475"/>
              <a:ext cx="159125" cy="106350"/>
            </a:xfrm>
            <a:custGeom>
              <a:avLst/>
              <a:gdLst/>
              <a:ahLst/>
              <a:cxnLst/>
              <a:rect l="l" t="t" r="r" b="b"/>
              <a:pathLst>
                <a:path w="6365" h="4254" extrusionOk="0">
                  <a:moveTo>
                    <a:pt x="4569" y="693"/>
                  </a:moveTo>
                  <a:cubicBezTo>
                    <a:pt x="4789" y="693"/>
                    <a:pt x="4947" y="851"/>
                    <a:pt x="4947" y="1040"/>
                  </a:cubicBezTo>
                  <a:cubicBezTo>
                    <a:pt x="4947" y="1260"/>
                    <a:pt x="4789" y="1418"/>
                    <a:pt x="4569" y="1418"/>
                  </a:cubicBezTo>
                  <a:lnTo>
                    <a:pt x="1796" y="1418"/>
                  </a:lnTo>
                  <a:cubicBezTo>
                    <a:pt x="1576" y="1418"/>
                    <a:pt x="1418" y="1260"/>
                    <a:pt x="1418" y="1040"/>
                  </a:cubicBezTo>
                  <a:cubicBezTo>
                    <a:pt x="1418" y="851"/>
                    <a:pt x="1576" y="693"/>
                    <a:pt x="1796" y="693"/>
                  </a:cubicBezTo>
                  <a:close/>
                  <a:moveTo>
                    <a:pt x="4569" y="2111"/>
                  </a:moveTo>
                  <a:cubicBezTo>
                    <a:pt x="4789" y="2111"/>
                    <a:pt x="4947" y="2268"/>
                    <a:pt x="4947" y="2457"/>
                  </a:cubicBezTo>
                  <a:cubicBezTo>
                    <a:pt x="4947" y="2678"/>
                    <a:pt x="4789" y="2835"/>
                    <a:pt x="4569" y="2835"/>
                  </a:cubicBezTo>
                  <a:lnTo>
                    <a:pt x="1796" y="2835"/>
                  </a:lnTo>
                  <a:cubicBezTo>
                    <a:pt x="1576" y="2835"/>
                    <a:pt x="1418" y="2678"/>
                    <a:pt x="1418" y="2457"/>
                  </a:cubicBezTo>
                  <a:cubicBezTo>
                    <a:pt x="1418" y="2268"/>
                    <a:pt x="1576" y="2111"/>
                    <a:pt x="1796" y="2111"/>
                  </a:cubicBezTo>
                  <a:close/>
                  <a:moveTo>
                    <a:pt x="0" y="0"/>
                  </a:moveTo>
                  <a:lnTo>
                    <a:pt x="0" y="1418"/>
                  </a:lnTo>
                  <a:lnTo>
                    <a:pt x="0" y="3875"/>
                  </a:lnTo>
                  <a:cubicBezTo>
                    <a:pt x="0" y="4096"/>
                    <a:pt x="158" y="4253"/>
                    <a:pt x="379" y="4253"/>
                  </a:cubicBezTo>
                  <a:lnTo>
                    <a:pt x="5986" y="4253"/>
                  </a:lnTo>
                  <a:cubicBezTo>
                    <a:pt x="6207" y="4253"/>
                    <a:pt x="6364" y="4096"/>
                    <a:pt x="6364" y="3875"/>
                  </a:cubicBezTo>
                  <a:lnTo>
                    <a:pt x="6364" y="1418"/>
                  </a:lnTo>
                  <a:lnTo>
                    <a:pt x="63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87"/>
            <p:cNvSpPr/>
            <p:nvPr/>
          </p:nvSpPr>
          <p:spPr>
            <a:xfrm>
              <a:off x="-46979150" y="3943225"/>
              <a:ext cx="48050" cy="47275"/>
            </a:xfrm>
            <a:custGeom>
              <a:avLst/>
              <a:gdLst/>
              <a:ahLst/>
              <a:cxnLst/>
              <a:rect l="l" t="t" r="r" b="b"/>
              <a:pathLst>
                <a:path w="1922" h="1891" extrusionOk="0">
                  <a:moveTo>
                    <a:pt x="0" y="0"/>
                  </a:moveTo>
                  <a:lnTo>
                    <a:pt x="0" y="1891"/>
                  </a:lnTo>
                  <a:lnTo>
                    <a:pt x="1922" y="1891"/>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87"/>
            <p:cNvSpPr/>
            <p:nvPr/>
          </p:nvSpPr>
          <p:spPr>
            <a:xfrm>
              <a:off x="-47154000" y="4026700"/>
              <a:ext cx="299300" cy="141025"/>
            </a:xfrm>
            <a:custGeom>
              <a:avLst/>
              <a:gdLst/>
              <a:ahLst/>
              <a:cxnLst/>
              <a:rect l="l" t="t" r="r" b="b"/>
              <a:pathLst>
                <a:path w="11972" h="5641" extrusionOk="0">
                  <a:moveTo>
                    <a:pt x="3151" y="2080"/>
                  </a:moveTo>
                  <a:cubicBezTo>
                    <a:pt x="3340" y="2080"/>
                    <a:pt x="3497" y="2238"/>
                    <a:pt x="3497" y="2458"/>
                  </a:cubicBezTo>
                  <a:cubicBezTo>
                    <a:pt x="3497" y="2647"/>
                    <a:pt x="3340" y="2805"/>
                    <a:pt x="3151" y="2805"/>
                  </a:cubicBezTo>
                  <a:cubicBezTo>
                    <a:pt x="2930" y="2805"/>
                    <a:pt x="2804" y="2647"/>
                    <a:pt x="2804" y="2458"/>
                  </a:cubicBezTo>
                  <a:cubicBezTo>
                    <a:pt x="2804" y="2238"/>
                    <a:pt x="2930" y="2080"/>
                    <a:pt x="3151" y="2080"/>
                  </a:cubicBezTo>
                  <a:close/>
                  <a:moveTo>
                    <a:pt x="4568" y="2080"/>
                  </a:moveTo>
                  <a:cubicBezTo>
                    <a:pt x="4757" y="2080"/>
                    <a:pt x="4915" y="2238"/>
                    <a:pt x="4915" y="2458"/>
                  </a:cubicBezTo>
                  <a:cubicBezTo>
                    <a:pt x="4915" y="2647"/>
                    <a:pt x="4757" y="2805"/>
                    <a:pt x="4568" y="2805"/>
                  </a:cubicBezTo>
                  <a:cubicBezTo>
                    <a:pt x="4348" y="2805"/>
                    <a:pt x="4190" y="2647"/>
                    <a:pt x="4190" y="2458"/>
                  </a:cubicBezTo>
                  <a:cubicBezTo>
                    <a:pt x="4190" y="2238"/>
                    <a:pt x="4348" y="2080"/>
                    <a:pt x="4568" y="2080"/>
                  </a:cubicBezTo>
                  <a:close/>
                  <a:moveTo>
                    <a:pt x="6648" y="2080"/>
                  </a:moveTo>
                  <a:cubicBezTo>
                    <a:pt x="6837" y="2080"/>
                    <a:pt x="6994" y="2238"/>
                    <a:pt x="6994" y="2458"/>
                  </a:cubicBezTo>
                  <a:cubicBezTo>
                    <a:pt x="6994" y="2647"/>
                    <a:pt x="6837" y="2805"/>
                    <a:pt x="6648" y="2805"/>
                  </a:cubicBezTo>
                  <a:lnTo>
                    <a:pt x="5923" y="2805"/>
                  </a:lnTo>
                  <a:cubicBezTo>
                    <a:pt x="5734" y="2805"/>
                    <a:pt x="5576" y="2647"/>
                    <a:pt x="5576" y="2458"/>
                  </a:cubicBezTo>
                  <a:cubicBezTo>
                    <a:pt x="5576" y="2238"/>
                    <a:pt x="5734" y="2080"/>
                    <a:pt x="5923" y="2080"/>
                  </a:cubicBezTo>
                  <a:close/>
                  <a:moveTo>
                    <a:pt x="8790" y="2080"/>
                  </a:moveTo>
                  <a:cubicBezTo>
                    <a:pt x="8979" y="2080"/>
                    <a:pt x="9136" y="2238"/>
                    <a:pt x="9136" y="2458"/>
                  </a:cubicBezTo>
                  <a:cubicBezTo>
                    <a:pt x="9136" y="2647"/>
                    <a:pt x="8979" y="2805"/>
                    <a:pt x="8790" y="2805"/>
                  </a:cubicBezTo>
                  <a:lnTo>
                    <a:pt x="8065" y="2805"/>
                  </a:lnTo>
                  <a:cubicBezTo>
                    <a:pt x="7876" y="2805"/>
                    <a:pt x="7719" y="2647"/>
                    <a:pt x="7719" y="2458"/>
                  </a:cubicBezTo>
                  <a:cubicBezTo>
                    <a:pt x="7719" y="2238"/>
                    <a:pt x="7876" y="2080"/>
                    <a:pt x="8065" y="2080"/>
                  </a:cubicBezTo>
                  <a:close/>
                  <a:moveTo>
                    <a:pt x="1071" y="1"/>
                  </a:moveTo>
                  <a:cubicBezTo>
                    <a:pt x="473" y="1"/>
                    <a:pt x="0" y="473"/>
                    <a:pt x="0" y="1072"/>
                  </a:cubicBezTo>
                  <a:lnTo>
                    <a:pt x="0" y="4569"/>
                  </a:lnTo>
                  <a:cubicBezTo>
                    <a:pt x="0" y="5168"/>
                    <a:pt x="473" y="5640"/>
                    <a:pt x="1071" y="5640"/>
                  </a:cubicBezTo>
                  <a:lnTo>
                    <a:pt x="2111" y="5640"/>
                  </a:lnTo>
                  <a:lnTo>
                    <a:pt x="2111" y="4223"/>
                  </a:lnTo>
                  <a:lnTo>
                    <a:pt x="1764" y="4223"/>
                  </a:lnTo>
                  <a:cubicBezTo>
                    <a:pt x="1575" y="4223"/>
                    <a:pt x="1418" y="4065"/>
                    <a:pt x="1418" y="3876"/>
                  </a:cubicBezTo>
                  <a:cubicBezTo>
                    <a:pt x="1418" y="3655"/>
                    <a:pt x="1575" y="3498"/>
                    <a:pt x="1764" y="3498"/>
                  </a:cubicBezTo>
                  <a:lnTo>
                    <a:pt x="10208" y="3498"/>
                  </a:lnTo>
                  <a:cubicBezTo>
                    <a:pt x="10397" y="3498"/>
                    <a:pt x="10554" y="3655"/>
                    <a:pt x="10554" y="3876"/>
                  </a:cubicBezTo>
                  <a:cubicBezTo>
                    <a:pt x="10554" y="4065"/>
                    <a:pt x="10397" y="4223"/>
                    <a:pt x="10208" y="4223"/>
                  </a:cubicBezTo>
                  <a:lnTo>
                    <a:pt x="9830" y="4223"/>
                  </a:lnTo>
                  <a:lnTo>
                    <a:pt x="9830" y="5640"/>
                  </a:lnTo>
                  <a:lnTo>
                    <a:pt x="10901" y="5640"/>
                  </a:lnTo>
                  <a:cubicBezTo>
                    <a:pt x="11499" y="5640"/>
                    <a:pt x="11972" y="5168"/>
                    <a:pt x="11972" y="4569"/>
                  </a:cubicBezTo>
                  <a:lnTo>
                    <a:pt x="11972" y="1072"/>
                  </a:lnTo>
                  <a:cubicBezTo>
                    <a:pt x="11972" y="473"/>
                    <a:pt x="11499" y="1"/>
                    <a:pt x="10901" y="1"/>
                  </a:cubicBezTo>
                  <a:lnTo>
                    <a:pt x="9830" y="1"/>
                  </a:lnTo>
                  <a:lnTo>
                    <a:pt x="9830" y="1072"/>
                  </a:lnTo>
                  <a:cubicBezTo>
                    <a:pt x="9830" y="1261"/>
                    <a:pt x="9672" y="1419"/>
                    <a:pt x="9483" y="1419"/>
                  </a:cubicBezTo>
                  <a:lnTo>
                    <a:pt x="2489" y="1419"/>
                  </a:lnTo>
                  <a:cubicBezTo>
                    <a:pt x="2268" y="1419"/>
                    <a:pt x="2111" y="1261"/>
                    <a:pt x="2111" y="1072"/>
                  </a:cubicBezTo>
                  <a:lnTo>
                    <a:pt x="211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87"/>
            <p:cNvSpPr/>
            <p:nvPr/>
          </p:nvSpPr>
          <p:spPr>
            <a:xfrm>
              <a:off x="-47083125" y="3939275"/>
              <a:ext cx="158325" cy="106350"/>
            </a:xfrm>
            <a:custGeom>
              <a:avLst/>
              <a:gdLst/>
              <a:ahLst/>
              <a:cxnLst/>
              <a:rect l="l" t="t" r="r" b="b"/>
              <a:pathLst>
                <a:path w="6333" h="4254" extrusionOk="0">
                  <a:moveTo>
                    <a:pt x="347" y="1"/>
                  </a:moveTo>
                  <a:cubicBezTo>
                    <a:pt x="158" y="1"/>
                    <a:pt x="0" y="158"/>
                    <a:pt x="0" y="347"/>
                  </a:cubicBezTo>
                  <a:lnTo>
                    <a:pt x="0" y="3529"/>
                  </a:lnTo>
                  <a:lnTo>
                    <a:pt x="0" y="4254"/>
                  </a:lnTo>
                  <a:lnTo>
                    <a:pt x="6333" y="4254"/>
                  </a:lnTo>
                  <a:lnTo>
                    <a:pt x="6333" y="3498"/>
                  </a:lnTo>
                  <a:lnTo>
                    <a:pt x="6301" y="3498"/>
                  </a:lnTo>
                  <a:lnTo>
                    <a:pt x="6301" y="2805"/>
                  </a:lnTo>
                  <a:lnTo>
                    <a:pt x="3844" y="2805"/>
                  </a:lnTo>
                  <a:cubicBezTo>
                    <a:pt x="3655" y="2805"/>
                    <a:pt x="3498" y="2647"/>
                    <a:pt x="3498" y="2427"/>
                  </a:cubicBezTo>
                  <a:lnTo>
                    <a:pt x="349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49" name="Google Shape;8549;p87"/>
          <p:cNvGrpSpPr/>
          <p:nvPr/>
        </p:nvGrpSpPr>
        <p:grpSpPr>
          <a:xfrm>
            <a:off x="3529733" y="2752344"/>
            <a:ext cx="312375" cy="354341"/>
            <a:chOff x="-45286550" y="3200500"/>
            <a:chExt cx="263875" cy="299325"/>
          </a:xfrm>
        </p:grpSpPr>
        <p:sp>
          <p:nvSpPr>
            <p:cNvPr id="8550" name="Google Shape;8550;p87"/>
            <p:cNvSpPr/>
            <p:nvPr/>
          </p:nvSpPr>
          <p:spPr>
            <a:xfrm>
              <a:off x="-45233000" y="3200500"/>
              <a:ext cx="210325" cy="247325"/>
            </a:xfrm>
            <a:custGeom>
              <a:avLst/>
              <a:gdLst/>
              <a:ahLst/>
              <a:cxnLst/>
              <a:rect l="l" t="t" r="r" b="b"/>
              <a:pathLst>
                <a:path w="8413" h="9893" extrusionOk="0">
                  <a:moveTo>
                    <a:pt x="3151" y="0"/>
                  </a:moveTo>
                  <a:cubicBezTo>
                    <a:pt x="1891" y="0"/>
                    <a:pt x="851" y="945"/>
                    <a:pt x="694" y="2174"/>
                  </a:cubicBezTo>
                  <a:cubicBezTo>
                    <a:pt x="347" y="2300"/>
                    <a:pt x="64" y="2615"/>
                    <a:pt x="1" y="2962"/>
                  </a:cubicBezTo>
                  <a:cubicBezTo>
                    <a:pt x="316" y="2899"/>
                    <a:pt x="662" y="2804"/>
                    <a:pt x="1009" y="2804"/>
                  </a:cubicBezTo>
                  <a:cubicBezTo>
                    <a:pt x="1355" y="2804"/>
                    <a:pt x="1733" y="2836"/>
                    <a:pt x="2048" y="2962"/>
                  </a:cubicBezTo>
                  <a:cubicBezTo>
                    <a:pt x="1954" y="2615"/>
                    <a:pt x="1733" y="2332"/>
                    <a:pt x="1355" y="2174"/>
                  </a:cubicBezTo>
                  <a:cubicBezTo>
                    <a:pt x="1481" y="1355"/>
                    <a:pt x="2237" y="693"/>
                    <a:pt x="3088" y="693"/>
                  </a:cubicBezTo>
                  <a:cubicBezTo>
                    <a:pt x="4096" y="693"/>
                    <a:pt x="4884" y="1481"/>
                    <a:pt x="4884" y="2458"/>
                  </a:cubicBezTo>
                  <a:lnTo>
                    <a:pt x="4884" y="8475"/>
                  </a:lnTo>
                  <a:cubicBezTo>
                    <a:pt x="4884" y="9263"/>
                    <a:pt x="5514" y="9893"/>
                    <a:pt x="6302" y="9893"/>
                  </a:cubicBezTo>
                  <a:cubicBezTo>
                    <a:pt x="7089" y="9893"/>
                    <a:pt x="7719" y="9263"/>
                    <a:pt x="7719" y="8475"/>
                  </a:cubicBezTo>
                  <a:lnTo>
                    <a:pt x="7719" y="6270"/>
                  </a:lnTo>
                  <a:cubicBezTo>
                    <a:pt x="8097" y="6112"/>
                    <a:pt x="8412" y="5766"/>
                    <a:pt x="8412" y="5293"/>
                  </a:cubicBezTo>
                  <a:lnTo>
                    <a:pt x="8412" y="3875"/>
                  </a:lnTo>
                  <a:cubicBezTo>
                    <a:pt x="8412" y="3686"/>
                    <a:pt x="8255" y="3529"/>
                    <a:pt x="8066" y="3529"/>
                  </a:cubicBezTo>
                  <a:lnTo>
                    <a:pt x="7688" y="3529"/>
                  </a:lnTo>
                  <a:lnTo>
                    <a:pt x="7688" y="2458"/>
                  </a:lnTo>
                  <a:cubicBezTo>
                    <a:pt x="7688" y="2269"/>
                    <a:pt x="7562" y="2111"/>
                    <a:pt x="7341" y="2111"/>
                  </a:cubicBezTo>
                  <a:cubicBezTo>
                    <a:pt x="7152" y="2111"/>
                    <a:pt x="6995" y="2269"/>
                    <a:pt x="6995" y="2458"/>
                  </a:cubicBezTo>
                  <a:lnTo>
                    <a:pt x="6995" y="3529"/>
                  </a:lnTo>
                  <a:lnTo>
                    <a:pt x="6648" y="3529"/>
                  </a:lnTo>
                  <a:cubicBezTo>
                    <a:pt x="6459" y="3529"/>
                    <a:pt x="6302" y="3686"/>
                    <a:pt x="6302" y="3875"/>
                  </a:cubicBezTo>
                  <a:lnTo>
                    <a:pt x="6302" y="5293"/>
                  </a:lnTo>
                  <a:cubicBezTo>
                    <a:pt x="6302" y="5766"/>
                    <a:pt x="6554" y="6112"/>
                    <a:pt x="6995" y="6270"/>
                  </a:cubicBezTo>
                  <a:lnTo>
                    <a:pt x="6995" y="8475"/>
                  </a:lnTo>
                  <a:cubicBezTo>
                    <a:pt x="6995" y="8885"/>
                    <a:pt x="6680" y="9200"/>
                    <a:pt x="6302" y="9200"/>
                  </a:cubicBezTo>
                  <a:cubicBezTo>
                    <a:pt x="5892" y="9200"/>
                    <a:pt x="5577" y="8885"/>
                    <a:pt x="5577" y="8475"/>
                  </a:cubicBezTo>
                  <a:lnTo>
                    <a:pt x="5577" y="2458"/>
                  </a:lnTo>
                  <a:cubicBezTo>
                    <a:pt x="5577" y="1103"/>
                    <a:pt x="4474" y="0"/>
                    <a:pt x="31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87"/>
            <p:cNvSpPr/>
            <p:nvPr/>
          </p:nvSpPr>
          <p:spPr>
            <a:xfrm>
              <a:off x="-45216450" y="3340700"/>
              <a:ext cx="17350" cy="17350"/>
            </a:xfrm>
            <a:custGeom>
              <a:avLst/>
              <a:gdLst/>
              <a:ahLst/>
              <a:cxnLst/>
              <a:rect l="l" t="t" r="r" b="b"/>
              <a:pathLst>
                <a:path w="694" h="694" extrusionOk="0">
                  <a:moveTo>
                    <a:pt x="347" y="0"/>
                  </a:moveTo>
                  <a:cubicBezTo>
                    <a:pt x="158" y="0"/>
                    <a:pt x="0" y="158"/>
                    <a:pt x="0" y="347"/>
                  </a:cubicBezTo>
                  <a:cubicBezTo>
                    <a:pt x="0" y="536"/>
                    <a:pt x="158" y="693"/>
                    <a:pt x="347" y="693"/>
                  </a:cubicBezTo>
                  <a:cubicBezTo>
                    <a:pt x="536" y="693"/>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87"/>
            <p:cNvSpPr/>
            <p:nvPr/>
          </p:nvSpPr>
          <p:spPr>
            <a:xfrm>
              <a:off x="-45286550" y="3289500"/>
              <a:ext cx="158325" cy="210325"/>
            </a:xfrm>
            <a:custGeom>
              <a:avLst/>
              <a:gdLst/>
              <a:ahLst/>
              <a:cxnLst/>
              <a:rect l="l" t="t" r="r" b="b"/>
              <a:pathLst>
                <a:path w="6333" h="8413" extrusionOk="0">
                  <a:moveTo>
                    <a:pt x="2804" y="0"/>
                  </a:moveTo>
                  <a:cubicBezTo>
                    <a:pt x="1229" y="189"/>
                    <a:pt x="0" y="1481"/>
                    <a:pt x="0" y="3119"/>
                  </a:cubicBezTo>
                  <a:lnTo>
                    <a:pt x="0" y="5262"/>
                  </a:lnTo>
                  <a:cubicBezTo>
                    <a:pt x="0" y="6994"/>
                    <a:pt x="1418" y="8412"/>
                    <a:pt x="3151" y="8412"/>
                  </a:cubicBezTo>
                  <a:cubicBezTo>
                    <a:pt x="4884" y="8412"/>
                    <a:pt x="6301" y="6994"/>
                    <a:pt x="6301" y="5262"/>
                  </a:cubicBezTo>
                  <a:lnTo>
                    <a:pt x="6301" y="3119"/>
                  </a:lnTo>
                  <a:cubicBezTo>
                    <a:pt x="6333" y="1481"/>
                    <a:pt x="5073" y="158"/>
                    <a:pt x="3497" y="0"/>
                  </a:cubicBezTo>
                  <a:lnTo>
                    <a:pt x="3497" y="1418"/>
                  </a:lnTo>
                  <a:cubicBezTo>
                    <a:pt x="3907" y="1576"/>
                    <a:pt x="4222" y="1954"/>
                    <a:pt x="4222" y="2395"/>
                  </a:cubicBezTo>
                  <a:cubicBezTo>
                    <a:pt x="4222" y="2836"/>
                    <a:pt x="3938" y="3214"/>
                    <a:pt x="3497" y="3371"/>
                  </a:cubicBezTo>
                  <a:lnTo>
                    <a:pt x="3497" y="3844"/>
                  </a:lnTo>
                  <a:cubicBezTo>
                    <a:pt x="3497" y="4065"/>
                    <a:pt x="3340" y="4191"/>
                    <a:pt x="3151" y="4191"/>
                  </a:cubicBezTo>
                  <a:cubicBezTo>
                    <a:pt x="2962" y="4191"/>
                    <a:pt x="2804" y="4065"/>
                    <a:pt x="2804" y="3844"/>
                  </a:cubicBezTo>
                  <a:lnTo>
                    <a:pt x="2804" y="3371"/>
                  </a:lnTo>
                  <a:cubicBezTo>
                    <a:pt x="2395" y="3214"/>
                    <a:pt x="2080" y="2836"/>
                    <a:pt x="2080" y="2395"/>
                  </a:cubicBezTo>
                  <a:cubicBezTo>
                    <a:pt x="2080" y="1954"/>
                    <a:pt x="2363" y="1576"/>
                    <a:pt x="2804" y="1418"/>
                  </a:cubicBezTo>
                  <a:lnTo>
                    <a:pt x="280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53" name="Google Shape;8553;p87"/>
          <p:cNvGrpSpPr/>
          <p:nvPr/>
        </p:nvGrpSpPr>
        <p:grpSpPr>
          <a:xfrm>
            <a:off x="3529733" y="3189639"/>
            <a:ext cx="312375" cy="354311"/>
            <a:chOff x="-45286550" y="3569900"/>
            <a:chExt cx="263875" cy="299300"/>
          </a:xfrm>
        </p:grpSpPr>
        <p:sp>
          <p:nvSpPr>
            <p:cNvPr id="8554" name="Google Shape;8554;p87"/>
            <p:cNvSpPr/>
            <p:nvPr/>
          </p:nvSpPr>
          <p:spPr>
            <a:xfrm>
              <a:off x="-45234575" y="3728200"/>
              <a:ext cx="18150" cy="18150"/>
            </a:xfrm>
            <a:custGeom>
              <a:avLst/>
              <a:gdLst/>
              <a:ahLst/>
              <a:cxnLst/>
              <a:rect l="l" t="t" r="r" b="b"/>
              <a:pathLst>
                <a:path w="726" h="726" extrusionOk="0">
                  <a:moveTo>
                    <a:pt x="1" y="1"/>
                  </a:moveTo>
                  <a:lnTo>
                    <a:pt x="1" y="725"/>
                  </a:lnTo>
                  <a:lnTo>
                    <a:pt x="347" y="725"/>
                  </a:lnTo>
                  <a:cubicBezTo>
                    <a:pt x="568" y="725"/>
                    <a:pt x="725" y="568"/>
                    <a:pt x="725" y="379"/>
                  </a:cubicBezTo>
                  <a:cubicBezTo>
                    <a:pt x="725" y="127"/>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87"/>
            <p:cNvSpPr/>
            <p:nvPr/>
          </p:nvSpPr>
          <p:spPr>
            <a:xfrm>
              <a:off x="-45286550" y="3692750"/>
              <a:ext cx="263875" cy="122900"/>
            </a:xfrm>
            <a:custGeom>
              <a:avLst/>
              <a:gdLst/>
              <a:ahLst/>
              <a:cxnLst/>
              <a:rect l="l" t="t" r="r" b="b"/>
              <a:pathLst>
                <a:path w="10555" h="4916" extrusionOk="0">
                  <a:moveTo>
                    <a:pt x="2458" y="725"/>
                  </a:moveTo>
                  <a:cubicBezTo>
                    <a:pt x="3025" y="725"/>
                    <a:pt x="3497" y="1198"/>
                    <a:pt x="3497" y="1765"/>
                  </a:cubicBezTo>
                  <a:cubicBezTo>
                    <a:pt x="3497" y="2364"/>
                    <a:pt x="3025" y="2805"/>
                    <a:pt x="2426" y="2805"/>
                  </a:cubicBezTo>
                  <a:lnTo>
                    <a:pt x="2080" y="2805"/>
                  </a:lnTo>
                  <a:lnTo>
                    <a:pt x="2080" y="3876"/>
                  </a:lnTo>
                  <a:cubicBezTo>
                    <a:pt x="2080" y="4065"/>
                    <a:pt x="1922" y="4222"/>
                    <a:pt x="1733" y="4222"/>
                  </a:cubicBezTo>
                  <a:cubicBezTo>
                    <a:pt x="1544" y="4222"/>
                    <a:pt x="1387" y="4065"/>
                    <a:pt x="1387" y="3876"/>
                  </a:cubicBezTo>
                  <a:lnTo>
                    <a:pt x="1387" y="1072"/>
                  </a:lnTo>
                  <a:cubicBezTo>
                    <a:pt x="1387" y="883"/>
                    <a:pt x="1544" y="725"/>
                    <a:pt x="1733" y="725"/>
                  </a:cubicBezTo>
                  <a:close/>
                  <a:moveTo>
                    <a:pt x="5262" y="694"/>
                  </a:moveTo>
                  <a:cubicBezTo>
                    <a:pt x="5860" y="694"/>
                    <a:pt x="6333" y="1167"/>
                    <a:pt x="6333" y="1734"/>
                  </a:cubicBezTo>
                  <a:cubicBezTo>
                    <a:pt x="6333" y="1954"/>
                    <a:pt x="6175" y="2112"/>
                    <a:pt x="5986" y="2112"/>
                  </a:cubicBezTo>
                  <a:cubicBezTo>
                    <a:pt x="5797" y="2112"/>
                    <a:pt x="5640" y="1954"/>
                    <a:pt x="5640" y="1734"/>
                  </a:cubicBezTo>
                  <a:cubicBezTo>
                    <a:pt x="5640" y="1545"/>
                    <a:pt x="5482" y="1387"/>
                    <a:pt x="5262" y="1387"/>
                  </a:cubicBezTo>
                  <a:cubicBezTo>
                    <a:pt x="5073" y="1387"/>
                    <a:pt x="4915" y="1545"/>
                    <a:pt x="4915" y="1734"/>
                  </a:cubicBezTo>
                  <a:cubicBezTo>
                    <a:pt x="4915" y="1954"/>
                    <a:pt x="5073" y="2112"/>
                    <a:pt x="5262" y="2112"/>
                  </a:cubicBezTo>
                  <a:cubicBezTo>
                    <a:pt x="5860" y="2112"/>
                    <a:pt x="6333" y="2553"/>
                    <a:pt x="6333" y="3151"/>
                  </a:cubicBezTo>
                  <a:cubicBezTo>
                    <a:pt x="6333" y="3750"/>
                    <a:pt x="5860" y="4222"/>
                    <a:pt x="5262" y="4222"/>
                  </a:cubicBezTo>
                  <a:cubicBezTo>
                    <a:pt x="4695" y="4222"/>
                    <a:pt x="4222" y="3750"/>
                    <a:pt x="4222" y="3151"/>
                  </a:cubicBezTo>
                  <a:cubicBezTo>
                    <a:pt x="4222" y="2962"/>
                    <a:pt x="4379" y="2805"/>
                    <a:pt x="4569" y="2805"/>
                  </a:cubicBezTo>
                  <a:cubicBezTo>
                    <a:pt x="4758" y="2805"/>
                    <a:pt x="4915" y="2962"/>
                    <a:pt x="4915" y="3151"/>
                  </a:cubicBezTo>
                  <a:cubicBezTo>
                    <a:pt x="4915" y="3340"/>
                    <a:pt x="5073" y="3498"/>
                    <a:pt x="5262" y="3498"/>
                  </a:cubicBezTo>
                  <a:cubicBezTo>
                    <a:pt x="5482" y="3498"/>
                    <a:pt x="5640" y="3340"/>
                    <a:pt x="5640" y="3151"/>
                  </a:cubicBezTo>
                  <a:cubicBezTo>
                    <a:pt x="5640" y="2962"/>
                    <a:pt x="5482" y="2805"/>
                    <a:pt x="5262" y="2805"/>
                  </a:cubicBezTo>
                  <a:cubicBezTo>
                    <a:pt x="4695" y="2805"/>
                    <a:pt x="4222" y="2332"/>
                    <a:pt x="4222" y="1734"/>
                  </a:cubicBezTo>
                  <a:cubicBezTo>
                    <a:pt x="4222" y="1167"/>
                    <a:pt x="4695" y="694"/>
                    <a:pt x="5262" y="694"/>
                  </a:cubicBezTo>
                  <a:close/>
                  <a:moveTo>
                    <a:pt x="8066" y="725"/>
                  </a:moveTo>
                  <a:cubicBezTo>
                    <a:pt x="8664" y="725"/>
                    <a:pt x="9137" y="1198"/>
                    <a:pt x="9137" y="1765"/>
                  </a:cubicBezTo>
                  <a:lnTo>
                    <a:pt x="9137" y="3151"/>
                  </a:lnTo>
                  <a:cubicBezTo>
                    <a:pt x="9137" y="3750"/>
                    <a:pt x="8664" y="4222"/>
                    <a:pt x="8066" y="4222"/>
                  </a:cubicBezTo>
                  <a:lnTo>
                    <a:pt x="7372" y="4222"/>
                  </a:lnTo>
                  <a:cubicBezTo>
                    <a:pt x="7152" y="4222"/>
                    <a:pt x="6994" y="4065"/>
                    <a:pt x="6994" y="3876"/>
                  </a:cubicBezTo>
                  <a:lnTo>
                    <a:pt x="6994" y="1072"/>
                  </a:lnTo>
                  <a:cubicBezTo>
                    <a:pt x="6994" y="883"/>
                    <a:pt x="7152" y="725"/>
                    <a:pt x="7372" y="725"/>
                  </a:cubicBezTo>
                  <a:close/>
                  <a:moveTo>
                    <a:pt x="347" y="1"/>
                  </a:moveTo>
                  <a:cubicBezTo>
                    <a:pt x="158" y="1"/>
                    <a:pt x="0" y="158"/>
                    <a:pt x="0" y="347"/>
                  </a:cubicBezTo>
                  <a:lnTo>
                    <a:pt x="0" y="4569"/>
                  </a:lnTo>
                  <a:cubicBezTo>
                    <a:pt x="0" y="4758"/>
                    <a:pt x="158" y="4916"/>
                    <a:pt x="347" y="4916"/>
                  </a:cubicBezTo>
                  <a:lnTo>
                    <a:pt x="10208" y="4916"/>
                  </a:lnTo>
                  <a:cubicBezTo>
                    <a:pt x="10397" y="4916"/>
                    <a:pt x="10554" y="4758"/>
                    <a:pt x="10554" y="4569"/>
                  </a:cubicBezTo>
                  <a:lnTo>
                    <a:pt x="10554" y="347"/>
                  </a:lnTo>
                  <a:cubicBezTo>
                    <a:pt x="10554" y="158"/>
                    <a:pt x="10397" y="1"/>
                    <a:pt x="1020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87"/>
            <p:cNvSpPr/>
            <p:nvPr/>
          </p:nvSpPr>
          <p:spPr>
            <a:xfrm>
              <a:off x="-45093575" y="3728200"/>
              <a:ext cx="17325" cy="53575"/>
            </a:xfrm>
            <a:custGeom>
              <a:avLst/>
              <a:gdLst/>
              <a:ahLst/>
              <a:cxnLst/>
              <a:rect l="l" t="t" r="r" b="b"/>
              <a:pathLst>
                <a:path w="693" h="2143" extrusionOk="0">
                  <a:moveTo>
                    <a:pt x="0" y="1"/>
                  </a:moveTo>
                  <a:lnTo>
                    <a:pt x="0" y="2143"/>
                  </a:lnTo>
                  <a:lnTo>
                    <a:pt x="347" y="2143"/>
                  </a:lnTo>
                  <a:cubicBezTo>
                    <a:pt x="536" y="2143"/>
                    <a:pt x="693" y="1985"/>
                    <a:pt x="693" y="1796"/>
                  </a:cubicBezTo>
                  <a:lnTo>
                    <a:pt x="693" y="347"/>
                  </a:lnTo>
                  <a:cubicBezTo>
                    <a:pt x="693"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87"/>
            <p:cNvSpPr/>
            <p:nvPr/>
          </p:nvSpPr>
          <p:spPr>
            <a:xfrm>
              <a:off x="-45268450" y="3569900"/>
              <a:ext cx="228450" cy="106350"/>
            </a:xfrm>
            <a:custGeom>
              <a:avLst/>
              <a:gdLst/>
              <a:ahLst/>
              <a:cxnLst/>
              <a:rect l="l" t="t" r="r" b="b"/>
              <a:pathLst>
                <a:path w="9138" h="4254" extrusionOk="0">
                  <a:moveTo>
                    <a:pt x="347" y="0"/>
                  </a:moveTo>
                  <a:cubicBezTo>
                    <a:pt x="158" y="0"/>
                    <a:pt x="1" y="158"/>
                    <a:pt x="1" y="347"/>
                  </a:cubicBezTo>
                  <a:lnTo>
                    <a:pt x="1" y="4253"/>
                  </a:lnTo>
                  <a:lnTo>
                    <a:pt x="9137" y="4253"/>
                  </a:lnTo>
                  <a:lnTo>
                    <a:pt x="9137" y="2804"/>
                  </a:lnTo>
                  <a:lnTo>
                    <a:pt x="6680" y="2804"/>
                  </a:lnTo>
                  <a:cubicBezTo>
                    <a:pt x="6491" y="2804"/>
                    <a:pt x="6333" y="2647"/>
                    <a:pt x="6333" y="2457"/>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87"/>
            <p:cNvSpPr/>
            <p:nvPr/>
          </p:nvSpPr>
          <p:spPr>
            <a:xfrm>
              <a:off x="-45093575" y="3574625"/>
              <a:ext cx="47275" cy="47275"/>
            </a:xfrm>
            <a:custGeom>
              <a:avLst/>
              <a:gdLst/>
              <a:ahLst/>
              <a:cxnLst/>
              <a:rect l="l" t="t" r="r" b="b"/>
              <a:pathLst>
                <a:path w="1891" h="1891" extrusionOk="0">
                  <a:moveTo>
                    <a:pt x="0" y="0"/>
                  </a:moveTo>
                  <a:lnTo>
                    <a:pt x="0" y="1890"/>
                  </a:lnTo>
                  <a:lnTo>
                    <a:pt x="1890" y="1890"/>
                  </a:lnTo>
                  <a:lnTo>
                    <a:pt x="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87"/>
            <p:cNvSpPr/>
            <p:nvPr/>
          </p:nvSpPr>
          <p:spPr>
            <a:xfrm>
              <a:off x="-45269225" y="3833750"/>
              <a:ext cx="228425" cy="35450"/>
            </a:xfrm>
            <a:custGeom>
              <a:avLst/>
              <a:gdLst/>
              <a:ahLst/>
              <a:cxnLst/>
              <a:rect l="l" t="t" r="r" b="b"/>
              <a:pathLst>
                <a:path w="9137" h="1418" extrusionOk="0">
                  <a:moveTo>
                    <a:pt x="0" y="0"/>
                  </a:moveTo>
                  <a:lnTo>
                    <a:pt x="0" y="1071"/>
                  </a:lnTo>
                  <a:cubicBezTo>
                    <a:pt x="0" y="1260"/>
                    <a:pt x="158" y="1418"/>
                    <a:pt x="378" y="1418"/>
                  </a:cubicBezTo>
                  <a:lnTo>
                    <a:pt x="8790" y="1418"/>
                  </a:lnTo>
                  <a:cubicBezTo>
                    <a:pt x="8979" y="1418"/>
                    <a:pt x="9137" y="1260"/>
                    <a:pt x="9137" y="1071"/>
                  </a:cubicBezTo>
                  <a:lnTo>
                    <a:pt x="913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0" name="Google Shape;8560;p87"/>
          <p:cNvGrpSpPr/>
          <p:nvPr/>
        </p:nvGrpSpPr>
        <p:grpSpPr>
          <a:xfrm>
            <a:off x="3540920" y="3625988"/>
            <a:ext cx="290001" cy="355258"/>
            <a:chOff x="-45277900" y="3938500"/>
            <a:chExt cx="244975" cy="300100"/>
          </a:xfrm>
        </p:grpSpPr>
        <p:sp>
          <p:nvSpPr>
            <p:cNvPr id="8561" name="Google Shape;8561;p87"/>
            <p:cNvSpPr/>
            <p:nvPr/>
          </p:nvSpPr>
          <p:spPr>
            <a:xfrm>
              <a:off x="-45210950" y="4107825"/>
              <a:ext cx="23650" cy="24450"/>
            </a:xfrm>
            <a:custGeom>
              <a:avLst/>
              <a:gdLst/>
              <a:ahLst/>
              <a:cxnLst/>
              <a:rect l="l" t="t" r="r" b="b"/>
              <a:pathLst>
                <a:path w="946" h="978" extrusionOk="0">
                  <a:moveTo>
                    <a:pt x="473" y="1"/>
                  </a:moveTo>
                  <a:lnTo>
                    <a:pt x="1" y="978"/>
                  </a:lnTo>
                  <a:lnTo>
                    <a:pt x="946" y="978"/>
                  </a:ln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87"/>
            <p:cNvSpPr/>
            <p:nvPr/>
          </p:nvSpPr>
          <p:spPr>
            <a:xfrm>
              <a:off x="-45084925" y="3943225"/>
              <a:ext cx="47275" cy="47275"/>
            </a:xfrm>
            <a:custGeom>
              <a:avLst/>
              <a:gdLst/>
              <a:ahLst/>
              <a:cxnLst/>
              <a:rect l="l" t="t" r="r" b="b"/>
              <a:pathLst>
                <a:path w="1891" h="1891" extrusionOk="0">
                  <a:moveTo>
                    <a:pt x="1" y="0"/>
                  </a:moveTo>
                  <a:lnTo>
                    <a:pt x="1" y="1891"/>
                  </a:lnTo>
                  <a:lnTo>
                    <a:pt x="1891" y="1891"/>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87"/>
            <p:cNvSpPr/>
            <p:nvPr/>
          </p:nvSpPr>
          <p:spPr>
            <a:xfrm>
              <a:off x="-45260575" y="3938500"/>
              <a:ext cx="227650" cy="300100"/>
            </a:xfrm>
            <a:custGeom>
              <a:avLst/>
              <a:gdLst/>
              <a:ahLst/>
              <a:cxnLst/>
              <a:rect l="l" t="t" r="r" b="b"/>
              <a:pathLst>
                <a:path w="9106" h="12004" extrusionOk="0">
                  <a:moveTo>
                    <a:pt x="348" y="0"/>
                  </a:moveTo>
                  <a:cubicBezTo>
                    <a:pt x="158" y="0"/>
                    <a:pt x="1" y="158"/>
                    <a:pt x="1" y="347"/>
                  </a:cubicBezTo>
                  <a:lnTo>
                    <a:pt x="1" y="4222"/>
                  </a:lnTo>
                  <a:lnTo>
                    <a:pt x="7342" y="4222"/>
                  </a:lnTo>
                  <a:cubicBezTo>
                    <a:pt x="7562" y="4222"/>
                    <a:pt x="7720" y="4380"/>
                    <a:pt x="7720" y="4600"/>
                  </a:cubicBezTo>
                  <a:lnTo>
                    <a:pt x="7720" y="10208"/>
                  </a:lnTo>
                  <a:cubicBezTo>
                    <a:pt x="7720" y="10428"/>
                    <a:pt x="7562" y="10586"/>
                    <a:pt x="7342" y="10586"/>
                  </a:cubicBezTo>
                  <a:lnTo>
                    <a:pt x="1" y="10586"/>
                  </a:lnTo>
                  <a:lnTo>
                    <a:pt x="1" y="11626"/>
                  </a:lnTo>
                  <a:cubicBezTo>
                    <a:pt x="1" y="11846"/>
                    <a:pt x="158" y="12004"/>
                    <a:pt x="348" y="12004"/>
                  </a:cubicBezTo>
                  <a:lnTo>
                    <a:pt x="8759" y="12004"/>
                  </a:lnTo>
                  <a:cubicBezTo>
                    <a:pt x="8980" y="12004"/>
                    <a:pt x="9106" y="11846"/>
                    <a:pt x="9106" y="11626"/>
                  </a:cubicBezTo>
                  <a:lnTo>
                    <a:pt x="9106" y="2804"/>
                  </a:lnTo>
                  <a:lnTo>
                    <a:pt x="6680" y="2804"/>
                  </a:lnTo>
                  <a:lnTo>
                    <a:pt x="6680" y="2773"/>
                  </a:lnTo>
                  <a:cubicBezTo>
                    <a:pt x="6491" y="2773"/>
                    <a:pt x="6333" y="2615"/>
                    <a:pt x="6333" y="2426"/>
                  </a:cubicBezTo>
                  <a:lnTo>
                    <a:pt x="633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87"/>
            <p:cNvSpPr/>
            <p:nvPr/>
          </p:nvSpPr>
          <p:spPr>
            <a:xfrm>
              <a:off x="-45277900" y="4061375"/>
              <a:ext cx="193000" cy="122875"/>
            </a:xfrm>
            <a:custGeom>
              <a:avLst/>
              <a:gdLst/>
              <a:ahLst/>
              <a:cxnLst/>
              <a:rect l="l" t="t" r="r" b="b"/>
              <a:pathLst>
                <a:path w="7720" h="4915" extrusionOk="0">
                  <a:moveTo>
                    <a:pt x="5987" y="693"/>
                  </a:moveTo>
                  <a:cubicBezTo>
                    <a:pt x="6207" y="693"/>
                    <a:pt x="6333" y="851"/>
                    <a:pt x="6333" y="1071"/>
                  </a:cubicBezTo>
                  <a:cubicBezTo>
                    <a:pt x="6302" y="1260"/>
                    <a:pt x="6144" y="1418"/>
                    <a:pt x="5987" y="1418"/>
                  </a:cubicBezTo>
                  <a:cubicBezTo>
                    <a:pt x="5798" y="1418"/>
                    <a:pt x="5640" y="1260"/>
                    <a:pt x="5640" y="1071"/>
                  </a:cubicBezTo>
                  <a:cubicBezTo>
                    <a:pt x="5640" y="851"/>
                    <a:pt x="5798" y="693"/>
                    <a:pt x="5987" y="693"/>
                  </a:cubicBezTo>
                  <a:close/>
                  <a:moveTo>
                    <a:pt x="3246" y="701"/>
                  </a:moveTo>
                  <a:cubicBezTo>
                    <a:pt x="3372" y="701"/>
                    <a:pt x="3498" y="772"/>
                    <a:pt x="3561" y="914"/>
                  </a:cubicBezTo>
                  <a:lnTo>
                    <a:pt x="4979" y="3686"/>
                  </a:lnTo>
                  <a:cubicBezTo>
                    <a:pt x="4979" y="3907"/>
                    <a:pt x="4884" y="4096"/>
                    <a:pt x="4727" y="4159"/>
                  </a:cubicBezTo>
                  <a:cubicBezTo>
                    <a:pt x="4695" y="4222"/>
                    <a:pt x="4601" y="4222"/>
                    <a:pt x="4569" y="4222"/>
                  </a:cubicBezTo>
                  <a:cubicBezTo>
                    <a:pt x="4443" y="4222"/>
                    <a:pt x="4349" y="4127"/>
                    <a:pt x="4254" y="4001"/>
                  </a:cubicBezTo>
                  <a:lnTo>
                    <a:pt x="4033" y="3497"/>
                  </a:lnTo>
                  <a:lnTo>
                    <a:pt x="2364" y="3497"/>
                  </a:lnTo>
                  <a:lnTo>
                    <a:pt x="2143" y="4001"/>
                  </a:lnTo>
                  <a:cubicBezTo>
                    <a:pt x="2075" y="4115"/>
                    <a:pt x="1940" y="4196"/>
                    <a:pt x="1811" y="4196"/>
                  </a:cubicBezTo>
                  <a:cubicBezTo>
                    <a:pt x="1762" y="4196"/>
                    <a:pt x="1714" y="4185"/>
                    <a:pt x="1671" y="4159"/>
                  </a:cubicBezTo>
                  <a:cubicBezTo>
                    <a:pt x="1513" y="4096"/>
                    <a:pt x="1419" y="3844"/>
                    <a:pt x="1513" y="3686"/>
                  </a:cubicBezTo>
                  <a:lnTo>
                    <a:pt x="2931" y="914"/>
                  </a:lnTo>
                  <a:cubicBezTo>
                    <a:pt x="2994" y="772"/>
                    <a:pt x="3120" y="701"/>
                    <a:pt x="3246" y="701"/>
                  </a:cubicBezTo>
                  <a:close/>
                  <a:moveTo>
                    <a:pt x="5955" y="2079"/>
                  </a:moveTo>
                  <a:cubicBezTo>
                    <a:pt x="6144" y="2079"/>
                    <a:pt x="6302" y="2237"/>
                    <a:pt x="6302" y="2426"/>
                  </a:cubicBezTo>
                  <a:lnTo>
                    <a:pt x="6302" y="3844"/>
                  </a:lnTo>
                  <a:cubicBezTo>
                    <a:pt x="6302" y="4064"/>
                    <a:pt x="6144" y="4222"/>
                    <a:pt x="5955" y="4222"/>
                  </a:cubicBezTo>
                  <a:cubicBezTo>
                    <a:pt x="5766" y="4222"/>
                    <a:pt x="5609" y="4064"/>
                    <a:pt x="5609" y="3844"/>
                  </a:cubicBezTo>
                  <a:lnTo>
                    <a:pt x="5609" y="2426"/>
                  </a:lnTo>
                  <a:cubicBezTo>
                    <a:pt x="5609" y="2237"/>
                    <a:pt x="5766" y="2079"/>
                    <a:pt x="5955" y="2079"/>
                  </a:cubicBezTo>
                  <a:close/>
                  <a:moveTo>
                    <a:pt x="347" y="0"/>
                  </a:moveTo>
                  <a:cubicBezTo>
                    <a:pt x="158" y="0"/>
                    <a:pt x="1" y="158"/>
                    <a:pt x="1" y="347"/>
                  </a:cubicBezTo>
                  <a:lnTo>
                    <a:pt x="1" y="4568"/>
                  </a:lnTo>
                  <a:cubicBezTo>
                    <a:pt x="1" y="4757"/>
                    <a:pt x="158" y="4915"/>
                    <a:pt x="347" y="4915"/>
                  </a:cubicBezTo>
                  <a:lnTo>
                    <a:pt x="7720" y="4915"/>
                  </a:lnTo>
                  <a:lnTo>
                    <a:pt x="77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5" name="Google Shape;8565;p87"/>
          <p:cNvGrpSpPr/>
          <p:nvPr/>
        </p:nvGrpSpPr>
        <p:grpSpPr>
          <a:xfrm>
            <a:off x="2626869" y="4095090"/>
            <a:ext cx="355258" cy="355258"/>
            <a:chOff x="-44502875" y="3576975"/>
            <a:chExt cx="300100" cy="300100"/>
          </a:xfrm>
        </p:grpSpPr>
        <p:sp>
          <p:nvSpPr>
            <p:cNvPr id="8566" name="Google Shape;8566;p87"/>
            <p:cNvSpPr/>
            <p:nvPr/>
          </p:nvSpPr>
          <p:spPr>
            <a:xfrm>
              <a:off x="-44466650" y="3576975"/>
              <a:ext cx="53600" cy="18925"/>
            </a:xfrm>
            <a:custGeom>
              <a:avLst/>
              <a:gdLst/>
              <a:ahLst/>
              <a:cxnLst/>
              <a:rect l="l" t="t" r="r" b="b"/>
              <a:pathLst>
                <a:path w="2144" h="757" extrusionOk="0">
                  <a:moveTo>
                    <a:pt x="348" y="1"/>
                  </a:moveTo>
                  <a:cubicBezTo>
                    <a:pt x="158" y="1"/>
                    <a:pt x="1" y="158"/>
                    <a:pt x="1" y="347"/>
                  </a:cubicBezTo>
                  <a:lnTo>
                    <a:pt x="1" y="757"/>
                  </a:lnTo>
                  <a:lnTo>
                    <a:pt x="2143" y="757"/>
                  </a:lnTo>
                  <a:lnTo>
                    <a:pt x="2143" y="347"/>
                  </a:lnTo>
                  <a:cubicBezTo>
                    <a:pt x="2143" y="158"/>
                    <a:pt x="1986"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87"/>
            <p:cNvSpPr/>
            <p:nvPr/>
          </p:nvSpPr>
          <p:spPr>
            <a:xfrm>
              <a:off x="-44502875" y="3595100"/>
              <a:ext cx="283575" cy="281975"/>
            </a:xfrm>
            <a:custGeom>
              <a:avLst/>
              <a:gdLst/>
              <a:ahLst/>
              <a:cxnLst/>
              <a:rect l="l" t="t" r="r" b="b"/>
              <a:pathLst>
                <a:path w="11343" h="11279" extrusionOk="0">
                  <a:moveTo>
                    <a:pt x="10945" y="0"/>
                  </a:moveTo>
                  <a:cubicBezTo>
                    <a:pt x="10854" y="0"/>
                    <a:pt x="10760" y="32"/>
                    <a:pt x="10681" y="95"/>
                  </a:cubicBezTo>
                  <a:lnTo>
                    <a:pt x="10082" y="693"/>
                  </a:lnTo>
                  <a:lnTo>
                    <a:pt x="347" y="693"/>
                  </a:lnTo>
                  <a:cubicBezTo>
                    <a:pt x="158" y="693"/>
                    <a:pt x="1" y="851"/>
                    <a:pt x="1" y="1040"/>
                  </a:cubicBezTo>
                  <a:lnTo>
                    <a:pt x="1" y="2458"/>
                  </a:lnTo>
                  <a:cubicBezTo>
                    <a:pt x="1" y="2647"/>
                    <a:pt x="158" y="2804"/>
                    <a:pt x="347" y="2804"/>
                  </a:cubicBezTo>
                  <a:lnTo>
                    <a:pt x="7940" y="2804"/>
                  </a:lnTo>
                  <a:lnTo>
                    <a:pt x="3561" y="7215"/>
                  </a:lnTo>
                  <a:lnTo>
                    <a:pt x="3561" y="3529"/>
                  </a:lnTo>
                  <a:lnTo>
                    <a:pt x="1418" y="3529"/>
                  </a:lnTo>
                  <a:lnTo>
                    <a:pt x="1418" y="9357"/>
                  </a:lnTo>
                  <a:lnTo>
                    <a:pt x="820" y="9956"/>
                  </a:lnTo>
                  <a:cubicBezTo>
                    <a:pt x="725" y="10050"/>
                    <a:pt x="725" y="10302"/>
                    <a:pt x="820" y="10460"/>
                  </a:cubicBezTo>
                  <a:cubicBezTo>
                    <a:pt x="914" y="10523"/>
                    <a:pt x="977" y="10586"/>
                    <a:pt x="1072" y="10586"/>
                  </a:cubicBezTo>
                  <a:cubicBezTo>
                    <a:pt x="1135" y="10586"/>
                    <a:pt x="1261" y="10523"/>
                    <a:pt x="1292" y="10460"/>
                  </a:cubicBezTo>
                  <a:lnTo>
                    <a:pt x="1891" y="9861"/>
                  </a:lnTo>
                  <a:lnTo>
                    <a:pt x="7719" y="9861"/>
                  </a:lnTo>
                  <a:lnTo>
                    <a:pt x="7719" y="7750"/>
                  </a:lnTo>
                  <a:lnTo>
                    <a:pt x="4033" y="7750"/>
                  </a:lnTo>
                  <a:lnTo>
                    <a:pt x="8444" y="3340"/>
                  </a:lnTo>
                  <a:lnTo>
                    <a:pt x="8444" y="10932"/>
                  </a:lnTo>
                  <a:cubicBezTo>
                    <a:pt x="8444" y="11121"/>
                    <a:pt x="8602" y="11279"/>
                    <a:pt x="8791" y="11279"/>
                  </a:cubicBezTo>
                  <a:lnTo>
                    <a:pt x="10208" y="11279"/>
                  </a:lnTo>
                  <a:cubicBezTo>
                    <a:pt x="10397" y="11279"/>
                    <a:pt x="10555" y="11121"/>
                    <a:pt x="10555" y="10932"/>
                  </a:cubicBezTo>
                  <a:lnTo>
                    <a:pt x="10555" y="1197"/>
                  </a:lnTo>
                  <a:lnTo>
                    <a:pt x="11153" y="599"/>
                  </a:lnTo>
                  <a:cubicBezTo>
                    <a:pt x="11343" y="441"/>
                    <a:pt x="11343" y="252"/>
                    <a:pt x="11185" y="95"/>
                  </a:cubicBezTo>
                  <a:cubicBezTo>
                    <a:pt x="11122" y="32"/>
                    <a:pt x="11035" y="0"/>
                    <a:pt x="109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87"/>
            <p:cNvSpPr/>
            <p:nvPr/>
          </p:nvSpPr>
          <p:spPr>
            <a:xfrm>
              <a:off x="-44221675" y="3788850"/>
              <a:ext cx="18900" cy="52800"/>
            </a:xfrm>
            <a:custGeom>
              <a:avLst/>
              <a:gdLst/>
              <a:ahLst/>
              <a:cxnLst/>
              <a:rect l="l" t="t" r="r" b="b"/>
              <a:pathLst>
                <a:path w="756" h="2112" extrusionOk="0">
                  <a:moveTo>
                    <a:pt x="0" y="0"/>
                  </a:moveTo>
                  <a:lnTo>
                    <a:pt x="0" y="2111"/>
                  </a:lnTo>
                  <a:lnTo>
                    <a:pt x="410" y="2111"/>
                  </a:lnTo>
                  <a:cubicBezTo>
                    <a:pt x="599" y="2111"/>
                    <a:pt x="756" y="1954"/>
                    <a:pt x="756" y="1765"/>
                  </a:cubicBezTo>
                  <a:lnTo>
                    <a:pt x="756" y="347"/>
                  </a:lnTo>
                  <a:cubicBezTo>
                    <a:pt x="756" y="158"/>
                    <a:pt x="599"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69" name="Google Shape;8569;p87"/>
          <p:cNvGrpSpPr/>
          <p:nvPr/>
        </p:nvGrpSpPr>
        <p:grpSpPr>
          <a:xfrm>
            <a:off x="4835456" y="1828361"/>
            <a:ext cx="356196" cy="354670"/>
            <a:chOff x="-13946200" y="3647075"/>
            <a:chExt cx="353650" cy="352100"/>
          </a:xfrm>
        </p:grpSpPr>
        <p:sp>
          <p:nvSpPr>
            <p:cNvPr id="8570" name="Google Shape;8570;p87"/>
            <p:cNvSpPr/>
            <p:nvPr/>
          </p:nvSpPr>
          <p:spPr>
            <a:xfrm>
              <a:off x="-13717000" y="3647075"/>
              <a:ext cx="124450" cy="144150"/>
            </a:xfrm>
            <a:custGeom>
              <a:avLst/>
              <a:gdLst/>
              <a:ahLst/>
              <a:cxnLst/>
              <a:rect l="l" t="t" r="r" b="b"/>
              <a:pathLst>
                <a:path w="4978" h="5766" extrusionOk="0">
                  <a:moveTo>
                    <a:pt x="0" y="1"/>
                  </a:moveTo>
                  <a:lnTo>
                    <a:pt x="0" y="2868"/>
                  </a:lnTo>
                  <a:cubicBezTo>
                    <a:pt x="0" y="4317"/>
                    <a:pt x="1103" y="5514"/>
                    <a:pt x="2489" y="5703"/>
                  </a:cubicBezTo>
                  <a:cubicBezTo>
                    <a:pt x="1985" y="5167"/>
                    <a:pt x="1670" y="4474"/>
                    <a:pt x="1670" y="3687"/>
                  </a:cubicBezTo>
                  <a:lnTo>
                    <a:pt x="1670" y="2017"/>
                  </a:lnTo>
                  <a:cubicBezTo>
                    <a:pt x="1670" y="1796"/>
                    <a:pt x="1859" y="1607"/>
                    <a:pt x="2079" y="1607"/>
                  </a:cubicBezTo>
                  <a:cubicBezTo>
                    <a:pt x="2268" y="1607"/>
                    <a:pt x="2489" y="1796"/>
                    <a:pt x="2489" y="2017"/>
                  </a:cubicBezTo>
                  <a:lnTo>
                    <a:pt x="2489" y="3687"/>
                  </a:lnTo>
                  <a:cubicBezTo>
                    <a:pt x="2489" y="4821"/>
                    <a:pt x="3434" y="5766"/>
                    <a:pt x="4568" y="5766"/>
                  </a:cubicBezTo>
                  <a:lnTo>
                    <a:pt x="4978" y="5766"/>
                  </a:lnTo>
                  <a:lnTo>
                    <a:pt x="4978" y="379"/>
                  </a:lnTo>
                  <a:cubicBezTo>
                    <a:pt x="4978" y="127"/>
                    <a:pt x="4789" y="1"/>
                    <a:pt x="45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87"/>
            <p:cNvSpPr/>
            <p:nvPr/>
          </p:nvSpPr>
          <p:spPr>
            <a:xfrm>
              <a:off x="-13801275" y="3647075"/>
              <a:ext cx="63025" cy="61075"/>
            </a:xfrm>
            <a:custGeom>
              <a:avLst/>
              <a:gdLst/>
              <a:ahLst/>
              <a:cxnLst/>
              <a:rect l="l" t="t" r="r" b="b"/>
              <a:pathLst>
                <a:path w="2521" h="2443" extrusionOk="0">
                  <a:moveTo>
                    <a:pt x="0" y="1"/>
                  </a:moveTo>
                  <a:lnTo>
                    <a:pt x="0" y="2017"/>
                  </a:lnTo>
                  <a:cubicBezTo>
                    <a:pt x="347" y="2300"/>
                    <a:pt x="796" y="2442"/>
                    <a:pt x="1248" y="2442"/>
                  </a:cubicBezTo>
                  <a:cubicBezTo>
                    <a:pt x="1701" y="2442"/>
                    <a:pt x="2158" y="2300"/>
                    <a:pt x="2520" y="2017"/>
                  </a:cubicBezTo>
                  <a:lnTo>
                    <a:pt x="25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87"/>
            <p:cNvSpPr/>
            <p:nvPr/>
          </p:nvSpPr>
          <p:spPr>
            <a:xfrm>
              <a:off x="-13946200" y="3647075"/>
              <a:ext cx="124450" cy="143400"/>
            </a:xfrm>
            <a:custGeom>
              <a:avLst/>
              <a:gdLst/>
              <a:ahLst/>
              <a:cxnLst/>
              <a:rect l="l" t="t" r="r" b="b"/>
              <a:pathLst>
                <a:path w="4978" h="5736" extrusionOk="0">
                  <a:moveTo>
                    <a:pt x="441" y="1"/>
                  </a:moveTo>
                  <a:cubicBezTo>
                    <a:pt x="189" y="1"/>
                    <a:pt x="0" y="190"/>
                    <a:pt x="0" y="379"/>
                  </a:cubicBezTo>
                  <a:lnTo>
                    <a:pt x="0" y="5734"/>
                  </a:lnTo>
                  <a:lnTo>
                    <a:pt x="441" y="5734"/>
                  </a:lnTo>
                  <a:cubicBezTo>
                    <a:pt x="460" y="5735"/>
                    <a:pt x="478" y="5735"/>
                    <a:pt x="496" y="5735"/>
                  </a:cubicBezTo>
                  <a:cubicBezTo>
                    <a:pt x="1605" y="5735"/>
                    <a:pt x="2489" y="4802"/>
                    <a:pt x="2489" y="3687"/>
                  </a:cubicBezTo>
                  <a:lnTo>
                    <a:pt x="2489" y="2048"/>
                  </a:lnTo>
                  <a:cubicBezTo>
                    <a:pt x="2489" y="1796"/>
                    <a:pt x="2678" y="1607"/>
                    <a:pt x="2867" y="1607"/>
                  </a:cubicBezTo>
                  <a:cubicBezTo>
                    <a:pt x="3119" y="1607"/>
                    <a:pt x="3308" y="1796"/>
                    <a:pt x="3308" y="2048"/>
                  </a:cubicBezTo>
                  <a:lnTo>
                    <a:pt x="3308" y="3687"/>
                  </a:lnTo>
                  <a:cubicBezTo>
                    <a:pt x="3308" y="4474"/>
                    <a:pt x="2993" y="5199"/>
                    <a:pt x="2489" y="5703"/>
                  </a:cubicBezTo>
                  <a:cubicBezTo>
                    <a:pt x="3907" y="5514"/>
                    <a:pt x="4978" y="4317"/>
                    <a:pt x="4978" y="2868"/>
                  </a:cubicBezTo>
                  <a:lnTo>
                    <a:pt x="497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87"/>
            <p:cNvSpPr/>
            <p:nvPr/>
          </p:nvSpPr>
          <p:spPr>
            <a:xfrm>
              <a:off x="-13946200" y="3873900"/>
              <a:ext cx="352875" cy="125275"/>
            </a:xfrm>
            <a:custGeom>
              <a:avLst/>
              <a:gdLst/>
              <a:ahLst/>
              <a:cxnLst/>
              <a:rect l="l" t="t" r="r" b="b"/>
              <a:pathLst>
                <a:path w="14115" h="5011" extrusionOk="0">
                  <a:moveTo>
                    <a:pt x="4915" y="1"/>
                  </a:moveTo>
                  <a:lnTo>
                    <a:pt x="5766" y="1639"/>
                  </a:lnTo>
                  <a:cubicBezTo>
                    <a:pt x="5829" y="1797"/>
                    <a:pt x="5797" y="1986"/>
                    <a:pt x="5671" y="2112"/>
                  </a:cubicBezTo>
                  <a:cubicBezTo>
                    <a:pt x="5388" y="2332"/>
                    <a:pt x="5072" y="2458"/>
                    <a:pt x="4726" y="2458"/>
                  </a:cubicBezTo>
                  <a:cubicBezTo>
                    <a:pt x="4253" y="2458"/>
                    <a:pt x="3812" y="2206"/>
                    <a:pt x="3560" y="1828"/>
                  </a:cubicBezTo>
                  <a:cubicBezTo>
                    <a:pt x="3434" y="1671"/>
                    <a:pt x="3245" y="1592"/>
                    <a:pt x="3056" y="1592"/>
                  </a:cubicBezTo>
                  <a:cubicBezTo>
                    <a:pt x="2867" y="1592"/>
                    <a:pt x="2678" y="1671"/>
                    <a:pt x="2552" y="1828"/>
                  </a:cubicBezTo>
                  <a:cubicBezTo>
                    <a:pt x="2289" y="2214"/>
                    <a:pt x="1845" y="2411"/>
                    <a:pt x="1397" y="2411"/>
                  </a:cubicBezTo>
                  <a:cubicBezTo>
                    <a:pt x="931" y="2411"/>
                    <a:pt x="462" y="2199"/>
                    <a:pt x="189" y="1765"/>
                  </a:cubicBezTo>
                  <a:cubicBezTo>
                    <a:pt x="158" y="1702"/>
                    <a:pt x="95" y="1671"/>
                    <a:pt x="0" y="1608"/>
                  </a:cubicBezTo>
                  <a:lnTo>
                    <a:pt x="0" y="4569"/>
                  </a:lnTo>
                  <a:cubicBezTo>
                    <a:pt x="0" y="4821"/>
                    <a:pt x="189" y="5010"/>
                    <a:pt x="441" y="5010"/>
                  </a:cubicBezTo>
                  <a:lnTo>
                    <a:pt x="13705" y="5010"/>
                  </a:lnTo>
                  <a:cubicBezTo>
                    <a:pt x="13957" y="5010"/>
                    <a:pt x="14114" y="4821"/>
                    <a:pt x="14114" y="4569"/>
                  </a:cubicBezTo>
                  <a:lnTo>
                    <a:pt x="14114" y="1608"/>
                  </a:lnTo>
                  <a:cubicBezTo>
                    <a:pt x="14020" y="1671"/>
                    <a:pt x="13957" y="1702"/>
                    <a:pt x="13894" y="1765"/>
                  </a:cubicBezTo>
                  <a:cubicBezTo>
                    <a:pt x="13637" y="2199"/>
                    <a:pt x="13176" y="2411"/>
                    <a:pt x="12710" y="2411"/>
                  </a:cubicBezTo>
                  <a:cubicBezTo>
                    <a:pt x="12261" y="2411"/>
                    <a:pt x="11809" y="2214"/>
                    <a:pt x="11531" y="1828"/>
                  </a:cubicBezTo>
                  <a:cubicBezTo>
                    <a:pt x="11421" y="1671"/>
                    <a:pt x="11240" y="1592"/>
                    <a:pt x="11054" y="1592"/>
                  </a:cubicBezTo>
                  <a:cubicBezTo>
                    <a:pt x="10869" y="1592"/>
                    <a:pt x="10680" y="1671"/>
                    <a:pt x="10554" y="1828"/>
                  </a:cubicBezTo>
                  <a:cubicBezTo>
                    <a:pt x="10271" y="2206"/>
                    <a:pt x="9861" y="2458"/>
                    <a:pt x="9389" y="2458"/>
                  </a:cubicBezTo>
                  <a:cubicBezTo>
                    <a:pt x="9011" y="2458"/>
                    <a:pt x="8664" y="2332"/>
                    <a:pt x="8444" y="2112"/>
                  </a:cubicBezTo>
                  <a:cubicBezTo>
                    <a:pt x="8317" y="1986"/>
                    <a:pt x="8286" y="1797"/>
                    <a:pt x="8349" y="1639"/>
                  </a:cubicBezTo>
                  <a:lnTo>
                    <a:pt x="91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87"/>
            <p:cNvSpPr/>
            <p:nvPr/>
          </p:nvSpPr>
          <p:spPr>
            <a:xfrm>
              <a:off x="-13713850" y="3810125"/>
              <a:ext cx="120525" cy="105075"/>
            </a:xfrm>
            <a:custGeom>
              <a:avLst/>
              <a:gdLst/>
              <a:ahLst/>
              <a:cxnLst/>
              <a:rect l="l" t="t" r="r" b="b"/>
              <a:pathLst>
                <a:path w="4821" h="4203" extrusionOk="0">
                  <a:moveTo>
                    <a:pt x="2079" y="0"/>
                  </a:moveTo>
                  <a:lnTo>
                    <a:pt x="0" y="4190"/>
                  </a:lnTo>
                  <a:lnTo>
                    <a:pt x="189" y="4190"/>
                  </a:lnTo>
                  <a:cubicBezTo>
                    <a:pt x="378" y="4127"/>
                    <a:pt x="504" y="4064"/>
                    <a:pt x="599" y="3938"/>
                  </a:cubicBezTo>
                  <a:cubicBezTo>
                    <a:pt x="882" y="3529"/>
                    <a:pt x="1323" y="3324"/>
                    <a:pt x="1764" y="3324"/>
                  </a:cubicBezTo>
                  <a:cubicBezTo>
                    <a:pt x="2205" y="3324"/>
                    <a:pt x="2647" y="3529"/>
                    <a:pt x="2930" y="3938"/>
                  </a:cubicBezTo>
                  <a:cubicBezTo>
                    <a:pt x="3027" y="4099"/>
                    <a:pt x="3197" y="4202"/>
                    <a:pt x="3386" y="4202"/>
                  </a:cubicBezTo>
                  <a:cubicBezTo>
                    <a:pt x="3568" y="4202"/>
                    <a:pt x="3768" y="4107"/>
                    <a:pt x="3938" y="3875"/>
                  </a:cubicBezTo>
                  <a:cubicBezTo>
                    <a:pt x="4190" y="3560"/>
                    <a:pt x="4505" y="3403"/>
                    <a:pt x="4820" y="3308"/>
                  </a:cubicBezTo>
                  <a:lnTo>
                    <a:pt x="4820" y="95"/>
                  </a:lnTo>
                  <a:lnTo>
                    <a:pt x="2741" y="95"/>
                  </a:lnTo>
                  <a:cubicBezTo>
                    <a:pt x="2521" y="95"/>
                    <a:pt x="2332" y="32"/>
                    <a:pt x="20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87"/>
            <p:cNvSpPr/>
            <p:nvPr/>
          </p:nvSpPr>
          <p:spPr>
            <a:xfrm>
              <a:off x="-13946200" y="3810125"/>
              <a:ext cx="121300" cy="105175"/>
            </a:xfrm>
            <a:custGeom>
              <a:avLst/>
              <a:gdLst/>
              <a:ahLst/>
              <a:cxnLst/>
              <a:rect l="l" t="t" r="r" b="b"/>
              <a:pathLst>
                <a:path w="4852" h="4207" extrusionOk="0">
                  <a:moveTo>
                    <a:pt x="2773" y="0"/>
                  </a:moveTo>
                  <a:cubicBezTo>
                    <a:pt x="2521" y="32"/>
                    <a:pt x="2332" y="95"/>
                    <a:pt x="2080" y="95"/>
                  </a:cubicBezTo>
                  <a:lnTo>
                    <a:pt x="0" y="95"/>
                  </a:lnTo>
                  <a:lnTo>
                    <a:pt x="0" y="3340"/>
                  </a:lnTo>
                  <a:cubicBezTo>
                    <a:pt x="315" y="3434"/>
                    <a:pt x="630" y="3592"/>
                    <a:pt x="882" y="3907"/>
                  </a:cubicBezTo>
                  <a:cubicBezTo>
                    <a:pt x="1048" y="4118"/>
                    <a:pt x="1244" y="4206"/>
                    <a:pt x="1422" y="4206"/>
                  </a:cubicBezTo>
                  <a:cubicBezTo>
                    <a:pt x="1617" y="4206"/>
                    <a:pt x="1792" y="4102"/>
                    <a:pt x="1890" y="3938"/>
                  </a:cubicBezTo>
                  <a:cubicBezTo>
                    <a:pt x="2174" y="3529"/>
                    <a:pt x="2615" y="3324"/>
                    <a:pt x="3056" y="3324"/>
                  </a:cubicBezTo>
                  <a:cubicBezTo>
                    <a:pt x="3497" y="3324"/>
                    <a:pt x="3938" y="3529"/>
                    <a:pt x="4222" y="3938"/>
                  </a:cubicBezTo>
                  <a:cubicBezTo>
                    <a:pt x="4285" y="4096"/>
                    <a:pt x="4442" y="4190"/>
                    <a:pt x="4663" y="4190"/>
                  </a:cubicBezTo>
                  <a:lnTo>
                    <a:pt x="4852" y="4190"/>
                  </a:ln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76" name="Google Shape;8576;p87"/>
          <p:cNvGrpSpPr/>
          <p:nvPr/>
        </p:nvGrpSpPr>
        <p:grpSpPr>
          <a:xfrm>
            <a:off x="6618849" y="1387844"/>
            <a:ext cx="357002" cy="354267"/>
            <a:chOff x="-12163025" y="3214275"/>
            <a:chExt cx="354450" cy="351700"/>
          </a:xfrm>
        </p:grpSpPr>
        <p:sp>
          <p:nvSpPr>
            <p:cNvPr id="8577" name="Google Shape;8577;p87"/>
            <p:cNvSpPr/>
            <p:nvPr/>
          </p:nvSpPr>
          <p:spPr>
            <a:xfrm>
              <a:off x="-12163025" y="3214275"/>
              <a:ext cx="354450" cy="165025"/>
            </a:xfrm>
            <a:custGeom>
              <a:avLst/>
              <a:gdLst/>
              <a:ahLst/>
              <a:cxnLst/>
              <a:rect l="l" t="t" r="r" b="b"/>
              <a:pathLst>
                <a:path w="14178" h="6601" extrusionOk="0">
                  <a:moveTo>
                    <a:pt x="10271" y="1812"/>
                  </a:moveTo>
                  <a:cubicBezTo>
                    <a:pt x="10649" y="1812"/>
                    <a:pt x="10996" y="1844"/>
                    <a:pt x="11342" y="1970"/>
                  </a:cubicBezTo>
                  <a:cubicBezTo>
                    <a:pt x="11626" y="2064"/>
                    <a:pt x="11846" y="2096"/>
                    <a:pt x="12130" y="2096"/>
                  </a:cubicBezTo>
                  <a:cubicBezTo>
                    <a:pt x="12350" y="2096"/>
                    <a:pt x="12508" y="2285"/>
                    <a:pt x="12508" y="2505"/>
                  </a:cubicBezTo>
                  <a:lnTo>
                    <a:pt x="12508" y="2820"/>
                  </a:lnTo>
                  <a:cubicBezTo>
                    <a:pt x="12508" y="3955"/>
                    <a:pt x="11563" y="4900"/>
                    <a:pt x="10429" y="4900"/>
                  </a:cubicBezTo>
                  <a:lnTo>
                    <a:pt x="9767" y="4900"/>
                  </a:lnTo>
                  <a:cubicBezTo>
                    <a:pt x="9105" y="4900"/>
                    <a:pt x="8507" y="4553"/>
                    <a:pt x="8192" y="3923"/>
                  </a:cubicBezTo>
                  <a:lnTo>
                    <a:pt x="7908" y="3324"/>
                  </a:lnTo>
                  <a:cubicBezTo>
                    <a:pt x="7877" y="3198"/>
                    <a:pt x="7908" y="3041"/>
                    <a:pt x="8034" y="2883"/>
                  </a:cubicBezTo>
                  <a:lnTo>
                    <a:pt x="8349" y="2568"/>
                  </a:lnTo>
                  <a:cubicBezTo>
                    <a:pt x="8979" y="1938"/>
                    <a:pt x="9735" y="1812"/>
                    <a:pt x="10271" y="1812"/>
                  </a:cubicBezTo>
                  <a:close/>
                  <a:moveTo>
                    <a:pt x="3939" y="1844"/>
                  </a:moveTo>
                  <a:cubicBezTo>
                    <a:pt x="4474" y="1844"/>
                    <a:pt x="5262" y="1970"/>
                    <a:pt x="5892" y="2600"/>
                  </a:cubicBezTo>
                  <a:lnTo>
                    <a:pt x="6207" y="2915"/>
                  </a:lnTo>
                  <a:cubicBezTo>
                    <a:pt x="6333" y="3041"/>
                    <a:pt x="6364" y="3230"/>
                    <a:pt x="6301" y="3387"/>
                  </a:cubicBezTo>
                  <a:lnTo>
                    <a:pt x="6018" y="3986"/>
                  </a:lnTo>
                  <a:cubicBezTo>
                    <a:pt x="5703" y="4585"/>
                    <a:pt x="5104" y="4963"/>
                    <a:pt x="4443" y="4963"/>
                  </a:cubicBezTo>
                  <a:lnTo>
                    <a:pt x="3781" y="4963"/>
                  </a:lnTo>
                  <a:cubicBezTo>
                    <a:pt x="2647" y="4963"/>
                    <a:pt x="1702" y="4018"/>
                    <a:pt x="1702" y="2883"/>
                  </a:cubicBezTo>
                  <a:lnTo>
                    <a:pt x="1702" y="2537"/>
                  </a:lnTo>
                  <a:lnTo>
                    <a:pt x="1733" y="2537"/>
                  </a:lnTo>
                  <a:cubicBezTo>
                    <a:pt x="1733" y="2285"/>
                    <a:pt x="1891" y="2127"/>
                    <a:pt x="2111" y="2127"/>
                  </a:cubicBezTo>
                  <a:cubicBezTo>
                    <a:pt x="2395" y="2127"/>
                    <a:pt x="2678" y="2096"/>
                    <a:pt x="2899" y="2001"/>
                  </a:cubicBezTo>
                  <a:cubicBezTo>
                    <a:pt x="3277" y="1907"/>
                    <a:pt x="3623" y="1844"/>
                    <a:pt x="3939" y="1844"/>
                  </a:cubicBezTo>
                  <a:close/>
                  <a:moveTo>
                    <a:pt x="13784" y="1"/>
                  </a:moveTo>
                  <a:cubicBezTo>
                    <a:pt x="13713" y="1"/>
                    <a:pt x="13642" y="16"/>
                    <a:pt x="13579" y="48"/>
                  </a:cubicBezTo>
                  <a:lnTo>
                    <a:pt x="13043" y="331"/>
                  </a:lnTo>
                  <a:cubicBezTo>
                    <a:pt x="12798" y="445"/>
                    <a:pt x="12552" y="502"/>
                    <a:pt x="12299" y="502"/>
                  </a:cubicBezTo>
                  <a:cubicBezTo>
                    <a:pt x="12131" y="502"/>
                    <a:pt x="11960" y="476"/>
                    <a:pt x="11783" y="426"/>
                  </a:cubicBezTo>
                  <a:cubicBezTo>
                    <a:pt x="11291" y="283"/>
                    <a:pt x="10793" y="213"/>
                    <a:pt x="10307" y="213"/>
                  </a:cubicBezTo>
                  <a:cubicBezTo>
                    <a:pt x="9083" y="213"/>
                    <a:pt x="7932" y="654"/>
                    <a:pt x="7121" y="1466"/>
                  </a:cubicBezTo>
                  <a:lnTo>
                    <a:pt x="7089" y="1497"/>
                  </a:lnTo>
                  <a:lnTo>
                    <a:pt x="7058" y="1466"/>
                  </a:lnTo>
                  <a:cubicBezTo>
                    <a:pt x="6246" y="654"/>
                    <a:pt x="5127" y="213"/>
                    <a:pt x="3898" y="213"/>
                  </a:cubicBezTo>
                  <a:cubicBezTo>
                    <a:pt x="3410" y="213"/>
                    <a:pt x="2905" y="283"/>
                    <a:pt x="2395" y="426"/>
                  </a:cubicBezTo>
                  <a:cubicBezTo>
                    <a:pt x="2231" y="476"/>
                    <a:pt x="2062" y="502"/>
                    <a:pt x="1892" y="502"/>
                  </a:cubicBezTo>
                  <a:cubicBezTo>
                    <a:pt x="1637" y="502"/>
                    <a:pt x="1380" y="445"/>
                    <a:pt x="1135" y="331"/>
                  </a:cubicBezTo>
                  <a:lnTo>
                    <a:pt x="599" y="48"/>
                  </a:lnTo>
                  <a:cubicBezTo>
                    <a:pt x="546" y="21"/>
                    <a:pt x="487" y="12"/>
                    <a:pt x="427" y="12"/>
                  </a:cubicBezTo>
                  <a:cubicBezTo>
                    <a:pt x="345" y="12"/>
                    <a:pt x="262" y="30"/>
                    <a:pt x="189" y="48"/>
                  </a:cubicBezTo>
                  <a:cubicBezTo>
                    <a:pt x="95" y="111"/>
                    <a:pt x="0" y="237"/>
                    <a:pt x="0" y="394"/>
                  </a:cubicBezTo>
                  <a:lnTo>
                    <a:pt x="0" y="2883"/>
                  </a:lnTo>
                  <a:cubicBezTo>
                    <a:pt x="63" y="4931"/>
                    <a:pt x="1733" y="6601"/>
                    <a:pt x="3781" y="6601"/>
                  </a:cubicBezTo>
                  <a:lnTo>
                    <a:pt x="4443" y="6601"/>
                  </a:lnTo>
                  <a:cubicBezTo>
                    <a:pt x="5514" y="6601"/>
                    <a:pt x="6490" y="6128"/>
                    <a:pt x="7121" y="5278"/>
                  </a:cubicBezTo>
                  <a:cubicBezTo>
                    <a:pt x="7751" y="6128"/>
                    <a:pt x="8727" y="6601"/>
                    <a:pt x="9798" y="6601"/>
                  </a:cubicBezTo>
                  <a:lnTo>
                    <a:pt x="10460" y="6601"/>
                  </a:lnTo>
                  <a:cubicBezTo>
                    <a:pt x="12508" y="6601"/>
                    <a:pt x="14178" y="4931"/>
                    <a:pt x="14178" y="2883"/>
                  </a:cubicBezTo>
                  <a:lnTo>
                    <a:pt x="14178" y="394"/>
                  </a:lnTo>
                  <a:cubicBezTo>
                    <a:pt x="14178" y="237"/>
                    <a:pt x="14083" y="142"/>
                    <a:pt x="13989" y="48"/>
                  </a:cubicBezTo>
                  <a:cubicBezTo>
                    <a:pt x="13926" y="16"/>
                    <a:pt x="13855" y="1"/>
                    <a:pt x="137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87"/>
            <p:cNvSpPr/>
            <p:nvPr/>
          </p:nvSpPr>
          <p:spPr>
            <a:xfrm>
              <a:off x="-12161450" y="3503725"/>
              <a:ext cx="41775" cy="62250"/>
            </a:xfrm>
            <a:custGeom>
              <a:avLst/>
              <a:gdLst/>
              <a:ahLst/>
              <a:cxnLst/>
              <a:rect l="l" t="t" r="r" b="b"/>
              <a:pathLst>
                <a:path w="1671" h="2490" extrusionOk="0">
                  <a:moveTo>
                    <a:pt x="0" y="1"/>
                  </a:moveTo>
                  <a:lnTo>
                    <a:pt x="0" y="1670"/>
                  </a:lnTo>
                  <a:cubicBezTo>
                    <a:pt x="0" y="2143"/>
                    <a:pt x="378" y="2490"/>
                    <a:pt x="851" y="2490"/>
                  </a:cubicBezTo>
                  <a:cubicBezTo>
                    <a:pt x="1324" y="2490"/>
                    <a:pt x="1670" y="2143"/>
                    <a:pt x="1670" y="1670"/>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87"/>
            <p:cNvSpPr/>
            <p:nvPr/>
          </p:nvSpPr>
          <p:spPr>
            <a:xfrm>
              <a:off x="-12161450" y="3350150"/>
              <a:ext cx="41775" cy="133125"/>
            </a:xfrm>
            <a:custGeom>
              <a:avLst/>
              <a:gdLst/>
              <a:ahLst/>
              <a:cxnLst/>
              <a:rect l="l" t="t" r="r" b="b"/>
              <a:pathLst>
                <a:path w="1671" h="5325" extrusionOk="0">
                  <a:moveTo>
                    <a:pt x="0" y="0"/>
                  </a:moveTo>
                  <a:lnTo>
                    <a:pt x="0" y="5325"/>
                  </a:lnTo>
                  <a:lnTo>
                    <a:pt x="1670" y="5325"/>
                  </a:lnTo>
                  <a:lnTo>
                    <a:pt x="1670" y="1481"/>
                  </a:lnTo>
                  <a:cubicBezTo>
                    <a:pt x="1009" y="1103"/>
                    <a:pt x="441" y="630"/>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0" name="Google Shape;8580;p87"/>
          <p:cNvGrpSpPr/>
          <p:nvPr/>
        </p:nvGrpSpPr>
        <p:grpSpPr>
          <a:xfrm>
            <a:off x="6619629" y="1827581"/>
            <a:ext cx="355441" cy="356232"/>
            <a:chOff x="-12160675" y="3647875"/>
            <a:chExt cx="352900" cy="353650"/>
          </a:xfrm>
        </p:grpSpPr>
        <p:sp>
          <p:nvSpPr>
            <p:cNvPr id="8581" name="Google Shape;8581;p87"/>
            <p:cNvSpPr/>
            <p:nvPr/>
          </p:nvSpPr>
          <p:spPr>
            <a:xfrm>
              <a:off x="-12059850" y="3958975"/>
              <a:ext cx="149675" cy="42550"/>
            </a:xfrm>
            <a:custGeom>
              <a:avLst/>
              <a:gdLst/>
              <a:ahLst/>
              <a:cxnLst/>
              <a:rect l="l" t="t" r="r" b="b"/>
              <a:pathLst>
                <a:path w="5987" h="1702" extrusionOk="0">
                  <a:moveTo>
                    <a:pt x="1" y="0"/>
                  </a:moveTo>
                  <a:lnTo>
                    <a:pt x="1009" y="1481"/>
                  </a:lnTo>
                  <a:cubicBezTo>
                    <a:pt x="1072" y="1607"/>
                    <a:pt x="1198" y="1702"/>
                    <a:pt x="1355" y="1702"/>
                  </a:cubicBezTo>
                  <a:lnTo>
                    <a:pt x="4663" y="1702"/>
                  </a:lnTo>
                  <a:cubicBezTo>
                    <a:pt x="4821" y="1702"/>
                    <a:pt x="4947" y="1607"/>
                    <a:pt x="5010" y="1481"/>
                  </a:cubicBezTo>
                  <a:lnTo>
                    <a:pt x="59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87"/>
            <p:cNvSpPr/>
            <p:nvPr/>
          </p:nvSpPr>
          <p:spPr>
            <a:xfrm>
              <a:off x="-11850350" y="3749475"/>
              <a:ext cx="42575" cy="149675"/>
            </a:xfrm>
            <a:custGeom>
              <a:avLst/>
              <a:gdLst/>
              <a:ahLst/>
              <a:cxnLst/>
              <a:rect l="l" t="t" r="r" b="b"/>
              <a:pathLst>
                <a:path w="1703" h="5987" extrusionOk="0">
                  <a:moveTo>
                    <a:pt x="1" y="0"/>
                  </a:moveTo>
                  <a:lnTo>
                    <a:pt x="1" y="5986"/>
                  </a:lnTo>
                  <a:lnTo>
                    <a:pt x="1513" y="4978"/>
                  </a:lnTo>
                  <a:cubicBezTo>
                    <a:pt x="1639" y="4915"/>
                    <a:pt x="1702" y="4789"/>
                    <a:pt x="1702" y="4631"/>
                  </a:cubicBezTo>
                  <a:lnTo>
                    <a:pt x="1702" y="1323"/>
                  </a:lnTo>
                  <a:cubicBezTo>
                    <a:pt x="1702" y="1166"/>
                    <a:pt x="1639" y="1040"/>
                    <a:pt x="1513" y="977"/>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87"/>
            <p:cNvSpPr/>
            <p:nvPr/>
          </p:nvSpPr>
          <p:spPr>
            <a:xfrm>
              <a:off x="-12059850" y="3647875"/>
              <a:ext cx="148875" cy="42550"/>
            </a:xfrm>
            <a:custGeom>
              <a:avLst/>
              <a:gdLst/>
              <a:ahLst/>
              <a:cxnLst/>
              <a:rect l="l" t="t" r="r" b="b"/>
              <a:pathLst>
                <a:path w="5955" h="1702" extrusionOk="0">
                  <a:moveTo>
                    <a:pt x="1355" y="0"/>
                  </a:moveTo>
                  <a:cubicBezTo>
                    <a:pt x="1198" y="0"/>
                    <a:pt x="1072" y="63"/>
                    <a:pt x="977" y="189"/>
                  </a:cubicBezTo>
                  <a:lnTo>
                    <a:pt x="1" y="1701"/>
                  </a:lnTo>
                  <a:lnTo>
                    <a:pt x="5955" y="1701"/>
                  </a:lnTo>
                  <a:lnTo>
                    <a:pt x="4978" y="189"/>
                  </a:lnTo>
                  <a:cubicBezTo>
                    <a:pt x="4947" y="63"/>
                    <a:pt x="4821"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87"/>
            <p:cNvSpPr/>
            <p:nvPr/>
          </p:nvSpPr>
          <p:spPr>
            <a:xfrm>
              <a:off x="-12160675" y="3750250"/>
              <a:ext cx="41775" cy="148900"/>
            </a:xfrm>
            <a:custGeom>
              <a:avLst/>
              <a:gdLst/>
              <a:ahLst/>
              <a:cxnLst/>
              <a:rect l="l" t="t" r="r" b="b"/>
              <a:pathLst>
                <a:path w="1671" h="5956" extrusionOk="0">
                  <a:moveTo>
                    <a:pt x="1671" y="1"/>
                  </a:moveTo>
                  <a:lnTo>
                    <a:pt x="190" y="977"/>
                  </a:lnTo>
                  <a:cubicBezTo>
                    <a:pt x="64" y="1040"/>
                    <a:pt x="1" y="1166"/>
                    <a:pt x="1" y="1324"/>
                  </a:cubicBezTo>
                  <a:lnTo>
                    <a:pt x="1" y="4632"/>
                  </a:lnTo>
                  <a:cubicBezTo>
                    <a:pt x="1" y="4789"/>
                    <a:pt x="64" y="4915"/>
                    <a:pt x="190" y="4978"/>
                  </a:cubicBezTo>
                  <a:lnTo>
                    <a:pt x="1671" y="5955"/>
                  </a:lnTo>
                  <a:lnTo>
                    <a:pt x="167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87"/>
            <p:cNvSpPr/>
            <p:nvPr/>
          </p:nvSpPr>
          <p:spPr>
            <a:xfrm>
              <a:off x="-12099225" y="3710875"/>
              <a:ext cx="228425" cy="226200"/>
            </a:xfrm>
            <a:custGeom>
              <a:avLst/>
              <a:gdLst/>
              <a:ahLst/>
              <a:cxnLst/>
              <a:rect l="l" t="t" r="r" b="b"/>
              <a:pathLst>
                <a:path w="9137" h="9048" extrusionOk="0">
                  <a:moveTo>
                    <a:pt x="4569" y="820"/>
                  </a:moveTo>
                  <a:cubicBezTo>
                    <a:pt x="6616" y="820"/>
                    <a:pt x="8318" y="2489"/>
                    <a:pt x="8318" y="4537"/>
                  </a:cubicBezTo>
                  <a:cubicBezTo>
                    <a:pt x="8318" y="6553"/>
                    <a:pt x="6616" y="8255"/>
                    <a:pt x="4569" y="8255"/>
                  </a:cubicBezTo>
                  <a:cubicBezTo>
                    <a:pt x="2521" y="8255"/>
                    <a:pt x="882" y="6616"/>
                    <a:pt x="882" y="4537"/>
                  </a:cubicBezTo>
                  <a:cubicBezTo>
                    <a:pt x="882" y="2426"/>
                    <a:pt x="2521" y="820"/>
                    <a:pt x="4569" y="820"/>
                  </a:cubicBezTo>
                  <a:close/>
                  <a:moveTo>
                    <a:pt x="1260" y="0"/>
                  </a:moveTo>
                  <a:cubicBezTo>
                    <a:pt x="599" y="0"/>
                    <a:pt x="0" y="536"/>
                    <a:pt x="0" y="1229"/>
                  </a:cubicBezTo>
                  <a:lnTo>
                    <a:pt x="0" y="7845"/>
                  </a:lnTo>
                  <a:cubicBezTo>
                    <a:pt x="0" y="8507"/>
                    <a:pt x="567" y="9042"/>
                    <a:pt x="1260" y="9042"/>
                  </a:cubicBezTo>
                  <a:lnTo>
                    <a:pt x="7877" y="9042"/>
                  </a:lnTo>
                  <a:cubicBezTo>
                    <a:pt x="7910" y="9046"/>
                    <a:pt x="7944" y="9047"/>
                    <a:pt x="7977" y="9047"/>
                  </a:cubicBezTo>
                  <a:cubicBezTo>
                    <a:pt x="8598" y="9047"/>
                    <a:pt x="9137" y="8503"/>
                    <a:pt x="9137" y="7845"/>
                  </a:cubicBezTo>
                  <a:lnTo>
                    <a:pt x="9137" y="1229"/>
                  </a:lnTo>
                  <a:cubicBezTo>
                    <a:pt x="9137" y="536"/>
                    <a:pt x="8601" y="0"/>
                    <a:pt x="78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87"/>
            <p:cNvSpPr/>
            <p:nvPr/>
          </p:nvSpPr>
          <p:spPr>
            <a:xfrm>
              <a:off x="-12056700" y="3751825"/>
              <a:ext cx="144950" cy="144950"/>
            </a:xfrm>
            <a:custGeom>
              <a:avLst/>
              <a:gdLst/>
              <a:ahLst/>
              <a:cxnLst/>
              <a:rect l="l" t="t" r="r" b="b"/>
              <a:pathLst>
                <a:path w="5798" h="5798" extrusionOk="0">
                  <a:moveTo>
                    <a:pt x="2868" y="788"/>
                  </a:moveTo>
                  <a:cubicBezTo>
                    <a:pt x="4033" y="788"/>
                    <a:pt x="4947" y="1733"/>
                    <a:pt x="4947" y="2899"/>
                  </a:cubicBezTo>
                  <a:cubicBezTo>
                    <a:pt x="4947" y="4033"/>
                    <a:pt x="4033" y="4978"/>
                    <a:pt x="2868" y="4978"/>
                  </a:cubicBezTo>
                  <a:cubicBezTo>
                    <a:pt x="1733" y="4978"/>
                    <a:pt x="788" y="4033"/>
                    <a:pt x="788" y="2899"/>
                  </a:cubicBezTo>
                  <a:cubicBezTo>
                    <a:pt x="788" y="1733"/>
                    <a:pt x="1733" y="788"/>
                    <a:pt x="2868" y="788"/>
                  </a:cubicBezTo>
                  <a:close/>
                  <a:moveTo>
                    <a:pt x="2868" y="1"/>
                  </a:moveTo>
                  <a:cubicBezTo>
                    <a:pt x="1261" y="1"/>
                    <a:pt x="1" y="1324"/>
                    <a:pt x="1" y="2899"/>
                  </a:cubicBezTo>
                  <a:cubicBezTo>
                    <a:pt x="1" y="4506"/>
                    <a:pt x="1292" y="5798"/>
                    <a:pt x="2868" y="5798"/>
                  </a:cubicBezTo>
                  <a:cubicBezTo>
                    <a:pt x="4474" y="5798"/>
                    <a:pt x="5797" y="4506"/>
                    <a:pt x="5797" y="2899"/>
                  </a:cubicBezTo>
                  <a:cubicBezTo>
                    <a:pt x="5797" y="1324"/>
                    <a:pt x="4474"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87"/>
            <p:cNvSpPr/>
            <p:nvPr/>
          </p:nvSpPr>
          <p:spPr>
            <a:xfrm>
              <a:off x="-12016525" y="3792775"/>
              <a:ext cx="63025" cy="63050"/>
            </a:xfrm>
            <a:custGeom>
              <a:avLst/>
              <a:gdLst/>
              <a:ahLst/>
              <a:cxnLst/>
              <a:rect l="l" t="t" r="r" b="b"/>
              <a:pathLst>
                <a:path w="2521" h="2522" extrusionOk="0">
                  <a:moveTo>
                    <a:pt x="1261" y="1"/>
                  </a:moveTo>
                  <a:cubicBezTo>
                    <a:pt x="567" y="1"/>
                    <a:pt x="0" y="537"/>
                    <a:pt x="0" y="1261"/>
                  </a:cubicBezTo>
                  <a:cubicBezTo>
                    <a:pt x="0" y="1954"/>
                    <a:pt x="567" y="2521"/>
                    <a:pt x="1261" y="2521"/>
                  </a:cubicBezTo>
                  <a:cubicBezTo>
                    <a:pt x="1954" y="2521"/>
                    <a:pt x="2521" y="1954"/>
                    <a:pt x="2521" y="1261"/>
                  </a:cubicBezTo>
                  <a:cubicBezTo>
                    <a:pt x="2521" y="537"/>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88" name="Google Shape;8588;p87"/>
          <p:cNvGrpSpPr/>
          <p:nvPr/>
        </p:nvGrpSpPr>
        <p:grpSpPr>
          <a:xfrm>
            <a:off x="6630345" y="2272036"/>
            <a:ext cx="354635" cy="356232"/>
            <a:chOff x="-12160675" y="4081850"/>
            <a:chExt cx="352100" cy="353650"/>
          </a:xfrm>
        </p:grpSpPr>
        <p:sp>
          <p:nvSpPr>
            <p:cNvPr id="8589" name="Google Shape;8589;p87"/>
            <p:cNvSpPr/>
            <p:nvPr/>
          </p:nvSpPr>
          <p:spPr>
            <a:xfrm>
              <a:off x="-12014950" y="4081850"/>
              <a:ext cx="61450" cy="62275"/>
            </a:xfrm>
            <a:custGeom>
              <a:avLst/>
              <a:gdLst/>
              <a:ahLst/>
              <a:cxnLst/>
              <a:rect l="l" t="t" r="r" b="b"/>
              <a:pathLst>
                <a:path w="2458" h="2491" extrusionOk="0">
                  <a:moveTo>
                    <a:pt x="1198" y="0"/>
                  </a:moveTo>
                  <a:cubicBezTo>
                    <a:pt x="536" y="0"/>
                    <a:pt x="0" y="599"/>
                    <a:pt x="0" y="1260"/>
                  </a:cubicBezTo>
                  <a:cubicBezTo>
                    <a:pt x="0" y="1922"/>
                    <a:pt x="536" y="2489"/>
                    <a:pt x="1198" y="2489"/>
                  </a:cubicBezTo>
                  <a:cubicBezTo>
                    <a:pt x="1216" y="2490"/>
                    <a:pt x="1235" y="2490"/>
                    <a:pt x="1253" y="2490"/>
                  </a:cubicBezTo>
                  <a:cubicBezTo>
                    <a:pt x="1892" y="2490"/>
                    <a:pt x="2458" y="1965"/>
                    <a:pt x="2458" y="1260"/>
                  </a:cubicBezTo>
                  <a:cubicBezTo>
                    <a:pt x="2458" y="599"/>
                    <a:pt x="1922" y="0"/>
                    <a:pt x="11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87"/>
            <p:cNvSpPr/>
            <p:nvPr/>
          </p:nvSpPr>
          <p:spPr>
            <a:xfrm>
              <a:off x="-12077175" y="4352000"/>
              <a:ext cx="186700" cy="83500"/>
            </a:xfrm>
            <a:custGeom>
              <a:avLst/>
              <a:gdLst/>
              <a:ahLst/>
              <a:cxnLst/>
              <a:rect l="l" t="t" r="r" b="b"/>
              <a:pathLst>
                <a:path w="7468" h="3340" extrusionOk="0">
                  <a:moveTo>
                    <a:pt x="1639" y="0"/>
                  </a:moveTo>
                  <a:cubicBezTo>
                    <a:pt x="1166" y="0"/>
                    <a:pt x="820" y="347"/>
                    <a:pt x="820" y="819"/>
                  </a:cubicBezTo>
                  <a:lnTo>
                    <a:pt x="820" y="1670"/>
                  </a:lnTo>
                  <a:cubicBezTo>
                    <a:pt x="347" y="1670"/>
                    <a:pt x="0" y="2048"/>
                    <a:pt x="0" y="2521"/>
                  </a:cubicBezTo>
                  <a:lnTo>
                    <a:pt x="0" y="2899"/>
                  </a:lnTo>
                  <a:cubicBezTo>
                    <a:pt x="0" y="3151"/>
                    <a:pt x="189" y="3340"/>
                    <a:pt x="410" y="3340"/>
                  </a:cubicBezTo>
                  <a:lnTo>
                    <a:pt x="7026" y="3340"/>
                  </a:lnTo>
                  <a:cubicBezTo>
                    <a:pt x="7278" y="3340"/>
                    <a:pt x="7467" y="3151"/>
                    <a:pt x="7467" y="2899"/>
                  </a:cubicBezTo>
                  <a:lnTo>
                    <a:pt x="7467" y="2521"/>
                  </a:lnTo>
                  <a:cubicBezTo>
                    <a:pt x="7467" y="2048"/>
                    <a:pt x="7121" y="1670"/>
                    <a:pt x="6648" y="1670"/>
                  </a:cubicBezTo>
                  <a:lnTo>
                    <a:pt x="6648" y="819"/>
                  </a:lnTo>
                  <a:cubicBezTo>
                    <a:pt x="6616" y="347"/>
                    <a:pt x="6207" y="0"/>
                    <a:pt x="57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87"/>
            <p:cNvSpPr/>
            <p:nvPr/>
          </p:nvSpPr>
          <p:spPr>
            <a:xfrm>
              <a:off x="-11911775" y="4186000"/>
              <a:ext cx="103200" cy="101425"/>
            </a:xfrm>
            <a:custGeom>
              <a:avLst/>
              <a:gdLst/>
              <a:ahLst/>
              <a:cxnLst/>
              <a:rect l="l" t="t" r="r" b="b"/>
              <a:pathLst>
                <a:path w="4128" h="4057" extrusionOk="0">
                  <a:moveTo>
                    <a:pt x="2060" y="1"/>
                  </a:moveTo>
                  <a:cubicBezTo>
                    <a:pt x="1914" y="1"/>
                    <a:pt x="1765" y="72"/>
                    <a:pt x="1670" y="213"/>
                  </a:cubicBezTo>
                  <a:lnTo>
                    <a:pt x="1198" y="1190"/>
                  </a:lnTo>
                  <a:lnTo>
                    <a:pt x="221" y="1663"/>
                  </a:lnTo>
                  <a:cubicBezTo>
                    <a:pt x="63" y="1757"/>
                    <a:pt x="0" y="1852"/>
                    <a:pt x="0" y="2009"/>
                  </a:cubicBezTo>
                  <a:cubicBezTo>
                    <a:pt x="0" y="2167"/>
                    <a:pt x="63" y="2324"/>
                    <a:pt x="221" y="2356"/>
                  </a:cubicBezTo>
                  <a:lnTo>
                    <a:pt x="1198" y="2828"/>
                  </a:lnTo>
                  <a:lnTo>
                    <a:pt x="1670" y="3836"/>
                  </a:lnTo>
                  <a:cubicBezTo>
                    <a:pt x="1765" y="3994"/>
                    <a:pt x="1891" y="4057"/>
                    <a:pt x="2048" y="4057"/>
                  </a:cubicBezTo>
                  <a:cubicBezTo>
                    <a:pt x="2206" y="4057"/>
                    <a:pt x="2363" y="3994"/>
                    <a:pt x="2395" y="3836"/>
                  </a:cubicBezTo>
                  <a:lnTo>
                    <a:pt x="2867" y="2828"/>
                  </a:lnTo>
                  <a:lnTo>
                    <a:pt x="3907" y="2356"/>
                  </a:lnTo>
                  <a:cubicBezTo>
                    <a:pt x="4065" y="2293"/>
                    <a:pt x="4128" y="2167"/>
                    <a:pt x="4128" y="2009"/>
                  </a:cubicBezTo>
                  <a:cubicBezTo>
                    <a:pt x="4128" y="1852"/>
                    <a:pt x="4033" y="1757"/>
                    <a:pt x="3939" y="1663"/>
                  </a:cubicBezTo>
                  <a:lnTo>
                    <a:pt x="2899" y="1190"/>
                  </a:lnTo>
                  <a:lnTo>
                    <a:pt x="2426" y="213"/>
                  </a:lnTo>
                  <a:cubicBezTo>
                    <a:pt x="2348" y="72"/>
                    <a:pt x="2206" y="1"/>
                    <a:pt x="20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87"/>
            <p:cNvSpPr/>
            <p:nvPr/>
          </p:nvSpPr>
          <p:spPr>
            <a:xfrm>
              <a:off x="-12160675" y="4186000"/>
              <a:ext cx="104000" cy="101425"/>
            </a:xfrm>
            <a:custGeom>
              <a:avLst/>
              <a:gdLst/>
              <a:ahLst/>
              <a:cxnLst/>
              <a:rect l="l" t="t" r="r" b="b"/>
              <a:pathLst>
                <a:path w="4160" h="4057" extrusionOk="0">
                  <a:moveTo>
                    <a:pt x="2092" y="1"/>
                  </a:moveTo>
                  <a:cubicBezTo>
                    <a:pt x="1946" y="1"/>
                    <a:pt x="1797" y="72"/>
                    <a:pt x="1702" y="213"/>
                  </a:cubicBezTo>
                  <a:lnTo>
                    <a:pt x="1230" y="1190"/>
                  </a:lnTo>
                  <a:lnTo>
                    <a:pt x="221" y="1663"/>
                  </a:lnTo>
                  <a:cubicBezTo>
                    <a:pt x="64" y="1757"/>
                    <a:pt x="1" y="1852"/>
                    <a:pt x="1" y="2009"/>
                  </a:cubicBezTo>
                  <a:cubicBezTo>
                    <a:pt x="1" y="2167"/>
                    <a:pt x="64" y="2324"/>
                    <a:pt x="221" y="2387"/>
                  </a:cubicBezTo>
                  <a:lnTo>
                    <a:pt x="1230" y="2860"/>
                  </a:lnTo>
                  <a:lnTo>
                    <a:pt x="1702" y="3836"/>
                  </a:lnTo>
                  <a:cubicBezTo>
                    <a:pt x="1797" y="3994"/>
                    <a:pt x="1923" y="4057"/>
                    <a:pt x="2080" y="4057"/>
                  </a:cubicBezTo>
                  <a:cubicBezTo>
                    <a:pt x="2238" y="4057"/>
                    <a:pt x="2395" y="3994"/>
                    <a:pt x="2427" y="3836"/>
                  </a:cubicBezTo>
                  <a:lnTo>
                    <a:pt x="2899" y="2860"/>
                  </a:lnTo>
                  <a:lnTo>
                    <a:pt x="3876" y="2387"/>
                  </a:lnTo>
                  <a:cubicBezTo>
                    <a:pt x="4034" y="2324"/>
                    <a:pt x="4160" y="2167"/>
                    <a:pt x="4160" y="2009"/>
                  </a:cubicBezTo>
                  <a:cubicBezTo>
                    <a:pt x="4160" y="1852"/>
                    <a:pt x="4065" y="1694"/>
                    <a:pt x="3939" y="1663"/>
                  </a:cubicBezTo>
                  <a:lnTo>
                    <a:pt x="2931" y="1190"/>
                  </a:lnTo>
                  <a:lnTo>
                    <a:pt x="2458" y="213"/>
                  </a:lnTo>
                  <a:cubicBezTo>
                    <a:pt x="2380" y="72"/>
                    <a:pt x="2238" y="1"/>
                    <a:pt x="2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87"/>
            <p:cNvSpPr/>
            <p:nvPr/>
          </p:nvSpPr>
          <p:spPr>
            <a:xfrm>
              <a:off x="-12049600" y="4144075"/>
              <a:ext cx="127600" cy="67750"/>
            </a:xfrm>
            <a:custGeom>
              <a:avLst/>
              <a:gdLst/>
              <a:ahLst/>
              <a:cxnLst/>
              <a:rect l="l" t="t" r="r" b="b"/>
              <a:pathLst>
                <a:path w="5104" h="2710" extrusionOk="0">
                  <a:moveTo>
                    <a:pt x="851" y="0"/>
                  </a:moveTo>
                  <a:cubicBezTo>
                    <a:pt x="819" y="32"/>
                    <a:pt x="662" y="63"/>
                    <a:pt x="599" y="189"/>
                  </a:cubicBezTo>
                  <a:cubicBezTo>
                    <a:pt x="63" y="945"/>
                    <a:pt x="0" y="1890"/>
                    <a:pt x="347" y="2710"/>
                  </a:cubicBezTo>
                  <a:lnTo>
                    <a:pt x="2394" y="1670"/>
                  </a:lnTo>
                  <a:cubicBezTo>
                    <a:pt x="2426" y="1638"/>
                    <a:pt x="2521" y="1638"/>
                    <a:pt x="2552" y="1638"/>
                  </a:cubicBezTo>
                  <a:cubicBezTo>
                    <a:pt x="2647" y="1638"/>
                    <a:pt x="2678" y="1638"/>
                    <a:pt x="2710" y="1670"/>
                  </a:cubicBezTo>
                  <a:lnTo>
                    <a:pt x="4757" y="2710"/>
                  </a:lnTo>
                  <a:cubicBezTo>
                    <a:pt x="5104" y="1890"/>
                    <a:pt x="5041" y="945"/>
                    <a:pt x="4537" y="189"/>
                  </a:cubicBezTo>
                  <a:cubicBezTo>
                    <a:pt x="4442" y="63"/>
                    <a:pt x="4316" y="0"/>
                    <a:pt x="415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87"/>
            <p:cNvSpPr/>
            <p:nvPr/>
          </p:nvSpPr>
          <p:spPr>
            <a:xfrm>
              <a:off x="-12033850" y="4212600"/>
              <a:ext cx="99250" cy="118150"/>
            </a:xfrm>
            <a:custGeom>
              <a:avLst/>
              <a:gdLst/>
              <a:ahLst/>
              <a:cxnLst/>
              <a:rect l="l" t="t" r="r" b="b"/>
              <a:pathLst>
                <a:path w="3970" h="4726" extrusionOk="0">
                  <a:moveTo>
                    <a:pt x="1575" y="0"/>
                  </a:moveTo>
                  <a:lnTo>
                    <a:pt x="0" y="788"/>
                  </a:lnTo>
                  <a:lnTo>
                    <a:pt x="662" y="4726"/>
                  </a:lnTo>
                  <a:lnTo>
                    <a:pt x="3308" y="4726"/>
                  </a:lnTo>
                  <a:lnTo>
                    <a:pt x="3970" y="788"/>
                  </a:lnTo>
                  <a:lnTo>
                    <a:pt x="2395" y="0"/>
                  </a:lnTo>
                  <a:lnTo>
                    <a:pt x="2395" y="1827"/>
                  </a:lnTo>
                  <a:cubicBezTo>
                    <a:pt x="2395" y="2048"/>
                    <a:pt x="2206" y="2268"/>
                    <a:pt x="1954" y="2268"/>
                  </a:cubicBezTo>
                  <a:cubicBezTo>
                    <a:pt x="1733" y="2268"/>
                    <a:pt x="1575" y="2048"/>
                    <a:pt x="1575" y="1827"/>
                  </a:cubicBezTo>
                  <a:lnTo>
                    <a:pt x="157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95" name="Google Shape;8595;p87"/>
          <p:cNvGrpSpPr/>
          <p:nvPr/>
        </p:nvGrpSpPr>
        <p:grpSpPr>
          <a:xfrm>
            <a:off x="4835311" y="2746480"/>
            <a:ext cx="355416" cy="355652"/>
            <a:chOff x="-10391650" y="3180600"/>
            <a:chExt cx="352875" cy="353075"/>
          </a:xfrm>
        </p:grpSpPr>
        <p:sp>
          <p:nvSpPr>
            <p:cNvPr id="8596" name="Google Shape;8596;p87"/>
            <p:cNvSpPr/>
            <p:nvPr/>
          </p:nvSpPr>
          <p:spPr>
            <a:xfrm>
              <a:off x="-10390875" y="3263500"/>
              <a:ext cx="352100" cy="42550"/>
            </a:xfrm>
            <a:custGeom>
              <a:avLst/>
              <a:gdLst/>
              <a:ahLst/>
              <a:cxnLst/>
              <a:rect l="l" t="t" r="r" b="b"/>
              <a:pathLst>
                <a:path w="14084" h="1702" extrusionOk="0">
                  <a:moveTo>
                    <a:pt x="820" y="1"/>
                  </a:moveTo>
                  <a:cubicBezTo>
                    <a:pt x="347" y="1"/>
                    <a:pt x="1" y="379"/>
                    <a:pt x="1" y="851"/>
                  </a:cubicBezTo>
                  <a:lnTo>
                    <a:pt x="1" y="1261"/>
                  </a:lnTo>
                  <a:cubicBezTo>
                    <a:pt x="1" y="1513"/>
                    <a:pt x="190" y="1702"/>
                    <a:pt x="410" y="1702"/>
                  </a:cubicBezTo>
                  <a:lnTo>
                    <a:pt x="13674" y="1702"/>
                  </a:lnTo>
                  <a:cubicBezTo>
                    <a:pt x="13894" y="1702"/>
                    <a:pt x="14083" y="1513"/>
                    <a:pt x="14083" y="1261"/>
                  </a:cubicBezTo>
                  <a:lnTo>
                    <a:pt x="14083" y="851"/>
                  </a:lnTo>
                  <a:cubicBezTo>
                    <a:pt x="14083" y="410"/>
                    <a:pt x="13705" y="1"/>
                    <a:pt x="132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87"/>
            <p:cNvSpPr/>
            <p:nvPr/>
          </p:nvSpPr>
          <p:spPr>
            <a:xfrm>
              <a:off x="-10391650" y="3451750"/>
              <a:ext cx="352875" cy="81925"/>
            </a:xfrm>
            <a:custGeom>
              <a:avLst/>
              <a:gdLst/>
              <a:ahLst/>
              <a:cxnLst/>
              <a:rect l="l" t="t" r="r" b="b"/>
              <a:pathLst>
                <a:path w="14115" h="3277" extrusionOk="0">
                  <a:moveTo>
                    <a:pt x="2079" y="0"/>
                  </a:moveTo>
                  <a:cubicBezTo>
                    <a:pt x="1418" y="0"/>
                    <a:pt x="819" y="536"/>
                    <a:pt x="819" y="1229"/>
                  </a:cubicBezTo>
                  <a:lnTo>
                    <a:pt x="819" y="1607"/>
                  </a:lnTo>
                  <a:cubicBezTo>
                    <a:pt x="347" y="1607"/>
                    <a:pt x="0" y="1954"/>
                    <a:pt x="0" y="2458"/>
                  </a:cubicBezTo>
                  <a:lnTo>
                    <a:pt x="0" y="2867"/>
                  </a:lnTo>
                  <a:cubicBezTo>
                    <a:pt x="0" y="3119"/>
                    <a:pt x="189" y="3277"/>
                    <a:pt x="378" y="3277"/>
                  </a:cubicBezTo>
                  <a:lnTo>
                    <a:pt x="13642" y="3277"/>
                  </a:lnTo>
                  <a:cubicBezTo>
                    <a:pt x="13894" y="3277"/>
                    <a:pt x="14083" y="3088"/>
                    <a:pt x="14083" y="2867"/>
                  </a:cubicBezTo>
                  <a:lnTo>
                    <a:pt x="14083" y="2458"/>
                  </a:lnTo>
                  <a:cubicBezTo>
                    <a:pt x="14114" y="1954"/>
                    <a:pt x="13736" y="1607"/>
                    <a:pt x="13295" y="1607"/>
                  </a:cubicBezTo>
                  <a:lnTo>
                    <a:pt x="13295" y="1229"/>
                  </a:lnTo>
                  <a:cubicBezTo>
                    <a:pt x="13295" y="567"/>
                    <a:pt x="12760" y="0"/>
                    <a:pt x="120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87"/>
            <p:cNvSpPr/>
            <p:nvPr/>
          </p:nvSpPr>
          <p:spPr>
            <a:xfrm>
              <a:off x="-10327075" y="3180600"/>
              <a:ext cx="223700" cy="62450"/>
            </a:xfrm>
            <a:custGeom>
              <a:avLst/>
              <a:gdLst/>
              <a:ahLst/>
              <a:cxnLst/>
              <a:rect l="l" t="t" r="r" b="b"/>
              <a:pathLst>
                <a:path w="8948" h="2498" extrusionOk="0">
                  <a:moveTo>
                    <a:pt x="4490" y="1"/>
                  </a:moveTo>
                  <a:cubicBezTo>
                    <a:pt x="4419" y="1"/>
                    <a:pt x="4348" y="24"/>
                    <a:pt x="4285" y="72"/>
                  </a:cubicBezTo>
                  <a:lnTo>
                    <a:pt x="0" y="2498"/>
                  </a:lnTo>
                  <a:lnTo>
                    <a:pt x="8948" y="2498"/>
                  </a:lnTo>
                  <a:lnTo>
                    <a:pt x="4695" y="72"/>
                  </a:lnTo>
                  <a:cubicBezTo>
                    <a:pt x="4632" y="24"/>
                    <a:pt x="4561" y="1"/>
                    <a:pt x="4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87"/>
            <p:cNvSpPr/>
            <p:nvPr/>
          </p:nvSpPr>
          <p:spPr>
            <a:xfrm>
              <a:off x="-10245950" y="3325725"/>
              <a:ext cx="61450" cy="104775"/>
            </a:xfrm>
            <a:custGeom>
              <a:avLst/>
              <a:gdLst/>
              <a:ahLst/>
              <a:cxnLst/>
              <a:rect l="l" t="t" r="r" b="b"/>
              <a:pathLst>
                <a:path w="2458" h="4191" extrusionOk="0">
                  <a:moveTo>
                    <a:pt x="0" y="1"/>
                  </a:moveTo>
                  <a:lnTo>
                    <a:pt x="0" y="4191"/>
                  </a:lnTo>
                  <a:lnTo>
                    <a:pt x="2458" y="4191"/>
                  </a:lnTo>
                  <a:lnTo>
                    <a:pt x="245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87"/>
            <p:cNvSpPr/>
            <p:nvPr/>
          </p:nvSpPr>
          <p:spPr>
            <a:xfrm>
              <a:off x="-10142775" y="3325725"/>
              <a:ext cx="63025" cy="104775"/>
            </a:xfrm>
            <a:custGeom>
              <a:avLst/>
              <a:gdLst/>
              <a:ahLst/>
              <a:cxnLst/>
              <a:rect l="l" t="t" r="r" b="b"/>
              <a:pathLst>
                <a:path w="2521" h="4191" extrusionOk="0">
                  <a:moveTo>
                    <a:pt x="1" y="1"/>
                  </a:moveTo>
                  <a:lnTo>
                    <a:pt x="1" y="4191"/>
                  </a:lnTo>
                  <a:lnTo>
                    <a:pt x="2521" y="4191"/>
                  </a:lnTo>
                  <a:lnTo>
                    <a:pt x="25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87"/>
            <p:cNvSpPr/>
            <p:nvPr/>
          </p:nvSpPr>
          <p:spPr>
            <a:xfrm>
              <a:off x="-10350700" y="3325725"/>
              <a:ext cx="62250" cy="104775"/>
            </a:xfrm>
            <a:custGeom>
              <a:avLst/>
              <a:gdLst/>
              <a:ahLst/>
              <a:cxnLst/>
              <a:rect l="l" t="t" r="r" b="b"/>
              <a:pathLst>
                <a:path w="2490" h="4191" extrusionOk="0">
                  <a:moveTo>
                    <a:pt x="0" y="1"/>
                  </a:moveTo>
                  <a:lnTo>
                    <a:pt x="0" y="4191"/>
                  </a:lnTo>
                  <a:lnTo>
                    <a:pt x="2489" y="4191"/>
                  </a:lnTo>
                  <a:lnTo>
                    <a:pt x="24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2" name="Google Shape;8602;p87"/>
          <p:cNvGrpSpPr/>
          <p:nvPr/>
        </p:nvGrpSpPr>
        <p:grpSpPr>
          <a:xfrm>
            <a:off x="4835310" y="3223278"/>
            <a:ext cx="354635" cy="353890"/>
            <a:chOff x="-10390875" y="3616350"/>
            <a:chExt cx="352100" cy="351325"/>
          </a:xfrm>
        </p:grpSpPr>
        <p:sp>
          <p:nvSpPr>
            <p:cNvPr id="8603" name="Google Shape;8603;p87"/>
            <p:cNvSpPr/>
            <p:nvPr/>
          </p:nvSpPr>
          <p:spPr>
            <a:xfrm>
              <a:off x="-10308950" y="3780175"/>
              <a:ext cx="186675" cy="104800"/>
            </a:xfrm>
            <a:custGeom>
              <a:avLst/>
              <a:gdLst/>
              <a:ahLst/>
              <a:cxnLst/>
              <a:rect l="l" t="t" r="r" b="b"/>
              <a:pathLst>
                <a:path w="7467" h="4192" extrusionOk="0">
                  <a:moveTo>
                    <a:pt x="0" y="1"/>
                  </a:moveTo>
                  <a:lnTo>
                    <a:pt x="0" y="4191"/>
                  </a:lnTo>
                  <a:lnTo>
                    <a:pt x="7467" y="4191"/>
                  </a:lnTo>
                  <a:lnTo>
                    <a:pt x="7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87"/>
            <p:cNvSpPr/>
            <p:nvPr/>
          </p:nvSpPr>
          <p:spPr>
            <a:xfrm>
              <a:off x="-10390875" y="3698275"/>
              <a:ext cx="352100" cy="269400"/>
            </a:xfrm>
            <a:custGeom>
              <a:avLst/>
              <a:gdLst/>
              <a:ahLst/>
              <a:cxnLst/>
              <a:rect l="l" t="t" r="r" b="b"/>
              <a:pathLst>
                <a:path w="14084" h="10776" extrusionOk="0">
                  <a:moveTo>
                    <a:pt x="11216" y="2426"/>
                  </a:moveTo>
                  <a:cubicBezTo>
                    <a:pt x="11468" y="2426"/>
                    <a:pt x="11626" y="2615"/>
                    <a:pt x="11626" y="2867"/>
                  </a:cubicBezTo>
                  <a:lnTo>
                    <a:pt x="11626" y="7845"/>
                  </a:lnTo>
                  <a:cubicBezTo>
                    <a:pt x="11626" y="8097"/>
                    <a:pt x="11437" y="8255"/>
                    <a:pt x="11216" y="8255"/>
                  </a:cubicBezTo>
                  <a:lnTo>
                    <a:pt x="2931" y="8255"/>
                  </a:lnTo>
                  <a:cubicBezTo>
                    <a:pt x="2678" y="8255"/>
                    <a:pt x="2489" y="8066"/>
                    <a:pt x="2489" y="7845"/>
                  </a:cubicBezTo>
                  <a:lnTo>
                    <a:pt x="2489" y="2867"/>
                  </a:lnTo>
                  <a:cubicBezTo>
                    <a:pt x="2489" y="2615"/>
                    <a:pt x="2678" y="2426"/>
                    <a:pt x="2931" y="2426"/>
                  </a:cubicBezTo>
                  <a:close/>
                  <a:moveTo>
                    <a:pt x="1670" y="0"/>
                  </a:moveTo>
                  <a:cubicBezTo>
                    <a:pt x="757" y="0"/>
                    <a:pt x="1" y="725"/>
                    <a:pt x="1" y="1639"/>
                  </a:cubicBezTo>
                  <a:cubicBezTo>
                    <a:pt x="1" y="2237"/>
                    <a:pt x="316" y="2773"/>
                    <a:pt x="820" y="3056"/>
                  </a:cubicBezTo>
                  <a:lnTo>
                    <a:pt x="820" y="7719"/>
                  </a:lnTo>
                  <a:cubicBezTo>
                    <a:pt x="316" y="7971"/>
                    <a:pt x="1" y="8538"/>
                    <a:pt x="1" y="9137"/>
                  </a:cubicBezTo>
                  <a:cubicBezTo>
                    <a:pt x="1" y="10019"/>
                    <a:pt x="757" y="10775"/>
                    <a:pt x="1670" y="10775"/>
                  </a:cubicBezTo>
                  <a:cubicBezTo>
                    <a:pt x="2237" y="10775"/>
                    <a:pt x="2805" y="10460"/>
                    <a:pt x="3057" y="9956"/>
                  </a:cubicBezTo>
                  <a:lnTo>
                    <a:pt x="11027" y="9956"/>
                  </a:lnTo>
                  <a:cubicBezTo>
                    <a:pt x="11311" y="10460"/>
                    <a:pt x="11846" y="10775"/>
                    <a:pt x="12445" y="10775"/>
                  </a:cubicBezTo>
                  <a:cubicBezTo>
                    <a:pt x="13359" y="10775"/>
                    <a:pt x="14083" y="10019"/>
                    <a:pt x="14083" y="9137"/>
                  </a:cubicBezTo>
                  <a:cubicBezTo>
                    <a:pt x="14083" y="8538"/>
                    <a:pt x="13800" y="7971"/>
                    <a:pt x="13264" y="7719"/>
                  </a:cubicBezTo>
                  <a:lnTo>
                    <a:pt x="13264" y="3056"/>
                  </a:lnTo>
                  <a:cubicBezTo>
                    <a:pt x="13800" y="2741"/>
                    <a:pt x="14083" y="2237"/>
                    <a:pt x="14083" y="1639"/>
                  </a:cubicBezTo>
                  <a:cubicBezTo>
                    <a:pt x="14083" y="725"/>
                    <a:pt x="13359" y="0"/>
                    <a:pt x="12445" y="0"/>
                  </a:cubicBezTo>
                  <a:cubicBezTo>
                    <a:pt x="11846" y="0"/>
                    <a:pt x="11311" y="315"/>
                    <a:pt x="11027" y="820"/>
                  </a:cubicBezTo>
                  <a:lnTo>
                    <a:pt x="3057" y="820"/>
                  </a:lnTo>
                  <a:cubicBezTo>
                    <a:pt x="2805" y="315"/>
                    <a:pt x="2237"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87"/>
            <p:cNvSpPr/>
            <p:nvPr/>
          </p:nvSpPr>
          <p:spPr>
            <a:xfrm>
              <a:off x="-10268000" y="3616350"/>
              <a:ext cx="103975" cy="81150"/>
            </a:xfrm>
            <a:custGeom>
              <a:avLst/>
              <a:gdLst/>
              <a:ahLst/>
              <a:cxnLst/>
              <a:rect l="l" t="t" r="r" b="b"/>
              <a:pathLst>
                <a:path w="4159" h="3246" extrusionOk="0">
                  <a:moveTo>
                    <a:pt x="2048" y="1"/>
                  </a:moveTo>
                  <a:cubicBezTo>
                    <a:pt x="1387" y="1"/>
                    <a:pt x="851" y="536"/>
                    <a:pt x="851" y="1230"/>
                  </a:cubicBezTo>
                  <a:cubicBezTo>
                    <a:pt x="851" y="1450"/>
                    <a:pt x="914" y="1671"/>
                    <a:pt x="1040" y="1891"/>
                  </a:cubicBezTo>
                  <a:lnTo>
                    <a:pt x="0" y="3246"/>
                  </a:lnTo>
                  <a:lnTo>
                    <a:pt x="1072" y="3246"/>
                  </a:lnTo>
                  <a:lnTo>
                    <a:pt x="1733" y="2364"/>
                  </a:lnTo>
                  <a:cubicBezTo>
                    <a:pt x="1859" y="2395"/>
                    <a:pt x="1985" y="2427"/>
                    <a:pt x="2080" y="2427"/>
                  </a:cubicBezTo>
                  <a:cubicBezTo>
                    <a:pt x="2206" y="2427"/>
                    <a:pt x="2332" y="2395"/>
                    <a:pt x="2458" y="2364"/>
                  </a:cubicBezTo>
                  <a:lnTo>
                    <a:pt x="3119" y="3246"/>
                  </a:lnTo>
                  <a:lnTo>
                    <a:pt x="4159" y="3246"/>
                  </a:lnTo>
                  <a:lnTo>
                    <a:pt x="3119" y="1891"/>
                  </a:lnTo>
                  <a:cubicBezTo>
                    <a:pt x="3245" y="1671"/>
                    <a:pt x="3308" y="1450"/>
                    <a:pt x="3308" y="1230"/>
                  </a:cubicBezTo>
                  <a:cubicBezTo>
                    <a:pt x="3308" y="536"/>
                    <a:pt x="2773" y="1"/>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06" name="Google Shape;8606;p87"/>
          <p:cNvGrpSpPr/>
          <p:nvPr/>
        </p:nvGrpSpPr>
        <p:grpSpPr>
          <a:xfrm>
            <a:off x="7502285" y="2747943"/>
            <a:ext cx="312585" cy="354670"/>
            <a:chOff x="-10370400" y="4049550"/>
            <a:chExt cx="310350" cy="352100"/>
          </a:xfrm>
        </p:grpSpPr>
        <p:sp>
          <p:nvSpPr>
            <p:cNvPr id="8607" name="Google Shape;8607;p87"/>
            <p:cNvSpPr/>
            <p:nvPr/>
          </p:nvSpPr>
          <p:spPr>
            <a:xfrm>
              <a:off x="-10308175" y="4224400"/>
              <a:ext cx="185900" cy="115800"/>
            </a:xfrm>
            <a:custGeom>
              <a:avLst/>
              <a:gdLst/>
              <a:ahLst/>
              <a:cxnLst/>
              <a:rect l="l" t="t" r="r" b="b"/>
              <a:pathLst>
                <a:path w="7436" h="4632" extrusionOk="0">
                  <a:moveTo>
                    <a:pt x="1" y="1"/>
                  </a:moveTo>
                  <a:lnTo>
                    <a:pt x="1" y="4632"/>
                  </a:lnTo>
                  <a:lnTo>
                    <a:pt x="1639" y="4632"/>
                  </a:lnTo>
                  <a:lnTo>
                    <a:pt x="1639" y="1261"/>
                  </a:lnTo>
                  <a:cubicBezTo>
                    <a:pt x="1639" y="1040"/>
                    <a:pt x="1859" y="883"/>
                    <a:pt x="2048" y="883"/>
                  </a:cubicBezTo>
                  <a:cubicBezTo>
                    <a:pt x="2269" y="883"/>
                    <a:pt x="2489" y="1072"/>
                    <a:pt x="2489" y="1261"/>
                  </a:cubicBezTo>
                  <a:lnTo>
                    <a:pt x="2489" y="4632"/>
                  </a:lnTo>
                  <a:lnTo>
                    <a:pt x="3309" y="4632"/>
                  </a:lnTo>
                  <a:lnTo>
                    <a:pt x="3309" y="1261"/>
                  </a:lnTo>
                  <a:cubicBezTo>
                    <a:pt x="3309" y="1040"/>
                    <a:pt x="3498" y="883"/>
                    <a:pt x="3750" y="883"/>
                  </a:cubicBezTo>
                  <a:cubicBezTo>
                    <a:pt x="3970" y="883"/>
                    <a:pt x="4128" y="1072"/>
                    <a:pt x="4128" y="1261"/>
                  </a:cubicBezTo>
                  <a:lnTo>
                    <a:pt x="4128" y="4632"/>
                  </a:lnTo>
                  <a:lnTo>
                    <a:pt x="4947" y="4632"/>
                  </a:lnTo>
                  <a:lnTo>
                    <a:pt x="4947" y="1261"/>
                  </a:lnTo>
                  <a:cubicBezTo>
                    <a:pt x="4947" y="1040"/>
                    <a:pt x="5167" y="883"/>
                    <a:pt x="5388" y="883"/>
                  </a:cubicBezTo>
                  <a:cubicBezTo>
                    <a:pt x="5640" y="883"/>
                    <a:pt x="5829" y="1072"/>
                    <a:pt x="5829" y="1261"/>
                  </a:cubicBezTo>
                  <a:lnTo>
                    <a:pt x="5829" y="4632"/>
                  </a:lnTo>
                  <a:lnTo>
                    <a:pt x="7436" y="4632"/>
                  </a:lnTo>
                  <a:lnTo>
                    <a:pt x="74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87"/>
            <p:cNvSpPr/>
            <p:nvPr/>
          </p:nvSpPr>
          <p:spPr>
            <a:xfrm>
              <a:off x="-10292425" y="4121225"/>
              <a:ext cx="159125" cy="30750"/>
            </a:xfrm>
            <a:custGeom>
              <a:avLst/>
              <a:gdLst/>
              <a:ahLst/>
              <a:cxnLst/>
              <a:rect l="l" t="t" r="r" b="b"/>
              <a:pathLst>
                <a:path w="6365" h="1230" extrusionOk="0">
                  <a:moveTo>
                    <a:pt x="694" y="0"/>
                  </a:moveTo>
                  <a:cubicBezTo>
                    <a:pt x="694" y="158"/>
                    <a:pt x="662" y="316"/>
                    <a:pt x="631" y="442"/>
                  </a:cubicBezTo>
                  <a:cubicBezTo>
                    <a:pt x="505" y="757"/>
                    <a:pt x="284" y="1040"/>
                    <a:pt x="1" y="1229"/>
                  </a:cubicBezTo>
                  <a:lnTo>
                    <a:pt x="6365" y="1229"/>
                  </a:lnTo>
                  <a:cubicBezTo>
                    <a:pt x="6018" y="1040"/>
                    <a:pt x="5798" y="788"/>
                    <a:pt x="5672" y="442"/>
                  </a:cubicBezTo>
                  <a:cubicBezTo>
                    <a:pt x="5577" y="284"/>
                    <a:pt x="5577" y="126"/>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87"/>
            <p:cNvSpPr/>
            <p:nvPr/>
          </p:nvSpPr>
          <p:spPr>
            <a:xfrm>
              <a:off x="-10370400" y="4049550"/>
              <a:ext cx="310350" cy="91400"/>
            </a:xfrm>
            <a:custGeom>
              <a:avLst/>
              <a:gdLst/>
              <a:ahLst/>
              <a:cxnLst/>
              <a:rect l="l" t="t" r="r" b="b"/>
              <a:pathLst>
                <a:path w="12414" h="3656" extrusionOk="0">
                  <a:moveTo>
                    <a:pt x="2049" y="1"/>
                  </a:moveTo>
                  <a:cubicBezTo>
                    <a:pt x="977" y="1"/>
                    <a:pt x="95" y="820"/>
                    <a:pt x="1" y="1891"/>
                  </a:cubicBezTo>
                  <a:cubicBezTo>
                    <a:pt x="95" y="2867"/>
                    <a:pt x="946" y="3655"/>
                    <a:pt x="1954" y="3655"/>
                  </a:cubicBezTo>
                  <a:cubicBezTo>
                    <a:pt x="2427" y="3655"/>
                    <a:pt x="2773" y="3340"/>
                    <a:pt x="2899" y="3025"/>
                  </a:cubicBezTo>
                  <a:cubicBezTo>
                    <a:pt x="2931" y="2867"/>
                    <a:pt x="2962" y="2678"/>
                    <a:pt x="2805" y="2521"/>
                  </a:cubicBezTo>
                  <a:cubicBezTo>
                    <a:pt x="2729" y="2461"/>
                    <a:pt x="2618" y="2422"/>
                    <a:pt x="2520" y="2422"/>
                  </a:cubicBezTo>
                  <a:cubicBezTo>
                    <a:pt x="2411" y="2422"/>
                    <a:pt x="2317" y="2469"/>
                    <a:pt x="2301" y="2584"/>
                  </a:cubicBezTo>
                  <a:cubicBezTo>
                    <a:pt x="2274" y="2793"/>
                    <a:pt x="2097" y="2915"/>
                    <a:pt x="1911" y="2915"/>
                  </a:cubicBezTo>
                  <a:cubicBezTo>
                    <a:pt x="1873" y="2915"/>
                    <a:pt x="1834" y="2910"/>
                    <a:pt x="1796" y="2899"/>
                  </a:cubicBezTo>
                  <a:cubicBezTo>
                    <a:pt x="1544" y="2867"/>
                    <a:pt x="1418" y="2647"/>
                    <a:pt x="1481" y="2395"/>
                  </a:cubicBezTo>
                  <a:cubicBezTo>
                    <a:pt x="1595" y="1848"/>
                    <a:pt x="2036" y="1594"/>
                    <a:pt x="2500" y="1594"/>
                  </a:cubicBezTo>
                  <a:cubicBezTo>
                    <a:pt x="2811" y="1594"/>
                    <a:pt x="3132" y="1708"/>
                    <a:pt x="3372" y="1922"/>
                  </a:cubicBezTo>
                  <a:lnTo>
                    <a:pt x="3466" y="2048"/>
                  </a:lnTo>
                  <a:lnTo>
                    <a:pt x="8917" y="2048"/>
                  </a:lnTo>
                  <a:lnTo>
                    <a:pt x="9043" y="1922"/>
                  </a:lnTo>
                  <a:cubicBezTo>
                    <a:pt x="9262" y="1715"/>
                    <a:pt x="9561" y="1612"/>
                    <a:pt x="9856" y="1612"/>
                  </a:cubicBezTo>
                  <a:cubicBezTo>
                    <a:pt x="10325" y="1612"/>
                    <a:pt x="10785" y="1873"/>
                    <a:pt x="10901" y="2395"/>
                  </a:cubicBezTo>
                  <a:cubicBezTo>
                    <a:pt x="10964" y="2647"/>
                    <a:pt x="10838" y="2836"/>
                    <a:pt x="10618" y="2899"/>
                  </a:cubicBezTo>
                  <a:cubicBezTo>
                    <a:pt x="10575" y="2910"/>
                    <a:pt x="10533" y="2915"/>
                    <a:pt x="10494" y="2915"/>
                  </a:cubicBezTo>
                  <a:cubicBezTo>
                    <a:pt x="10304" y="2915"/>
                    <a:pt x="10161" y="2793"/>
                    <a:pt x="10082" y="2584"/>
                  </a:cubicBezTo>
                  <a:cubicBezTo>
                    <a:pt x="10066" y="2469"/>
                    <a:pt x="9963" y="2422"/>
                    <a:pt x="9851" y="2422"/>
                  </a:cubicBezTo>
                  <a:cubicBezTo>
                    <a:pt x="9749" y="2422"/>
                    <a:pt x="9638" y="2461"/>
                    <a:pt x="9578" y="2521"/>
                  </a:cubicBezTo>
                  <a:cubicBezTo>
                    <a:pt x="9421" y="2678"/>
                    <a:pt x="9452" y="2867"/>
                    <a:pt x="9515" y="3025"/>
                  </a:cubicBezTo>
                  <a:cubicBezTo>
                    <a:pt x="9610" y="3340"/>
                    <a:pt x="10019" y="3655"/>
                    <a:pt x="10460" y="3655"/>
                  </a:cubicBezTo>
                  <a:cubicBezTo>
                    <a:pt x="11311" y="3655"/>
                    <a:pt x="12067" y="3056"/>
                    <a:pt x="12288" y="2269"/>
                  </a:cubicBezTo>
                  <a:cubicBezTo>
                    <a:pt x="12288" y="2206"/>
                    <a:pt x="12351" y="2111"/>
                    <a:pt x="12351" y="2048"/>
                  </a:cubicBezTo>
                  <a:cubicBezTo>
                    <a:pt x="12414" y="883"/>
                    <a:pt x="11468" y="1"/>
                    <a:pt x="103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87"/>
            <p:cNvSpPr/>
            <p:nvPr/>
          </p:nvSpPr>
          <p:spPr>
            <a:xfrm>
              <a:off x="-10328650" y="4173200"/>
              <a:ext cx="226850" cy="30750"/>
            </a:xfrm>
            <a:custGeom>
              <a:avLst/>
              <a:gdLst/>
              <a:ahLst/>
              <a:cxnLst/>
              <a:rect l="l" t="t" r="r" b="b"/>
              <a:pathLst>
                <a:path w="9074" h="1230" extrusionOk="0">
                  <a:moveTo>
                    <a:pt x="0" y="1"/>
                  </a:moveTo>
                  <a:cubicBezTo>
                    <a:pt x="0" y="694"/>
                    <a:pt x="536" y="1229"/>
                    <a:pt x="1198" y="1229"/>
                  </a:cubicBezTo>
                  <a:lnTo>
                    <a:pt x="7814" y="1229"/>
                  </a:lnTo>
                  <a:cubicBezTo>
                    <a:pt x="8507" y="1229"/>
                    <a:pt x="9074" y="694"/>
                    <a:pt x="90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87"/>
            <p:cNvSpPr/>
            <p:nvPr/>
          </p:nvSpPr>
          <p:spPr>
            <a:xfrm>
              <a:off x="-10328650" y="4360650"/>
              <a:ext cx="226850" cy="41000"/>
            </a:xfrm>
            <a:custGeom>
              <a:avLst/>
              <a:gdLst/>
              <a:ahLst/>
              <a:cxnLst/>
              <a:rect l="l" t="t" r="r" b="b"/>
              <a:pathLst>
                <a:path w="9074" h="1640" extrusionOk="0">
                  <a:moveTo>
                    <a:pt x="410" y="1"/>
                  </a:moveTo>
                  <a:cubicBezTo>
                    <a:pt x="189" y="1"/>
                    <a:pt x="0" y="190"/>
                    <a:pt x="0" y="379"/>
                  </a:cubicBezTo>
                  <a:lnTo>
                    <a:pt x="0" y="1230"/>
                  </a:lnTo>
                  <a:cubicBezTo>
                    <a:pt x="0" y="1450"/>
                    <a:pt x="189" y="1639"/>
                    <a:pt x="410" y="1639"/>
                  </a:cubicBezTo>
                  <a:lnTo>
                    <a:pt x="8696" y="1639"/>
                  </a:lnTo>
                  <a:cubicBezTo>
                    <a:pt x="8916" y="1639"/>
                    <a:pt x="9074" y="1450"/>
                    <a:pt x="9074" y="1230"/>
                  </a:cubicBezTo>
                  <a:lnTo>
                    <a:pt x="9074" y="379"/>
                  </a:lnTo>
                  <a:cubicBezTo>
                    <a:pt x="9074" y="158"/>
                    <a:pt x="8885" y="1"/>
                    <a:pt x="86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2" name="Google Shape;8612;p87"/>
          <p:cNvGrpSpPr/>
          <p:nvPr/>
        </p:nvGrpSpPr>
        <p:grpSpPr>
          <a:xfrm>
            <a:off x="6606541" y="2746884"/>
            <a:ext cx="379236" cy="354847"/>
            <a:chOff x="-8674650" y="3210975"/>
            <a:chExt cx="376525" cy="352275"/>
          </a:xfrm>
        </p:grpSpPr>
        <p:sp>
          <p:nvSpPr>
            <p:cNvPr id="8613" name="Google Shape;8613;p87"/>
            <p:cNvSpPr/>
            <p:nvPr/>
          </p:nvSpPr>
          <p:spPr>
            <a:xfrm>
              <a:off x="-8542325" y="3335375"/>
              <a:ext cx="112650" cy="104375"/>
            </a:xfrm>
            <a:custGeom>
              <a:avLst/>
              <a:gdLst/>
              <a:ahLst/>
              <a:cxnLst/>
              <a:rect l="l" t="t" r="r" b="b"/>
              <a:pathLst>
                <a:path w="4506" h="4175" extrusionOk="0">
                  <a:moveTo>
                    <a:pt x="2226" y="843"/>
                  </a:moveTo>
                  <a:cubicBezTo>
                    <a:pt x="2537" y="843"/>
                    <a:pt x="2852" y="969"/>
                    <a:pt x="3120" y="1221"/>
                  </a:cubicBezTo>
                  <a:cubicBezTo>
                    <a:pt x="3624" y="1694"/>
                    <a:pt x="3624" y="2545"/>
                    <a:pt x="3120" y="3017"/>
                  </a:cubicBezTo>
                  <a:cubicBezTo>
                    <a:pt x="2883" y="3238"/>
                    <a:pt x="2568" y="3348"/>
                    <a:pt x="2249" y="3348"/>
                  </a:cubicBezTo>
                  <a:cubicBezTo>
                    <a:pt x="1930" y="3348"/>
                    <a:pt x="1607" y="3238"/>
                    <a:pt x="1355" y="3017"/>
                  </a:cubicBezTo>
                  <a:cubicBezTo>
                    <a:pt x="883" y="2545"/>
                    <a:pt x="883" y="1694"/>
                    <a:pt x="1355" y="1221"/>
                  </a:cubicBezTo>
                  <a:cubicBezTo>
                    <a:pt x="1607" y="969"/>
                    <a:pt x="1915" y="843"/>
                    <a:pt x="2226" y="843"/>
                  </a:cubicBezTo>
                  <a:close/>
                  <a:moveTo>
                    <a:pt x="2277" y="1"/>
                  </a:moveTo>
                  <a:cubicBezTo>
                    <a:pt x="1749" y="1"/>
                    <a:pt x="1214" y="197"/>
                    <a:pt x="788" y="591"/>
                  </a:cubicBezTo>
                  <a:cubicBezTo>
                    <a:pt x="1" y="1379"/>
                    <a:pt x="1" y="2765"/>
                    <a:pt x="788" y="3584"/>
                  </a:cubicBezTo>
                  <a:cubicBezTo>
                    <a:pt x="1182" y="3978"/>
                    <a:pt x="1718" y="4175"/>
                    <a:pt x="2253" y="4175"/>
                  </a:cubicBezTo>
                  <a:cubicBezTo>
                    <a:pt x="2789" y="4175"/>
                    <a:pt x="3324" y="3978"/>
                    <a:pt x="3718" y="3584"/>
                  </a:cubicBezTo>
                  <a:cubicBezTo>
                    <a:pt x="4506" y="2797"/>
                    <a:pt x="4506" y="1442"/>
                    <a:pt x="3718" y="591"/>
                  </a:cubicBezTo>
                  <a:cubicBezTo>
                    <a:pt x="3324" y="197"/>
                    <a:pt x="2805" y="1"/>
                    <a:pt x="22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87"/>
            <p:cNvSpPr/>
            <p:nvPr/>
          </p:nvSpPr>
          <p:spPr>
            <a:xfrm>
              <a:off x="-8496650" y="3377125"/>
              <a:ext cx="22875" cy="20900"/>
            </a:xfrm>
            <a:custGeom>
              <a:avLst/>
              <a:gdLst/>
              <a:ahLst/>
              <a:cxnLst/>
              <a:rect l="l" t="t" r="r" b="b"/>
              <a:pathLst>
                <a:path w="915" h="836" extrusionOk="0">
                  <a:moveTo>
                    <a:pt x="458" y="0"/>
                  </a:moveTo>
                  <a:cubicBezTo>
                    <a:pt x="348" y="0"/>
                    <a:pt x="237" y="40"/>
                    <a:pt x="159" y="118"/>
                  </a:cubicBezTo>
                  <a:cubicBezTo>
                    <a:pt x="1" y="276"/>
                    <a:pt x="1" y="560"/>
                    <a:pt x="159" y="717"/>
                  </a:cubicBezTo>
                  <a:cubicBezTo>
                    <a:pt x="237" y="796"/>
                    <a:pt x="348" y="835"/>
                    <a:pt x="458" y="835"/>
                  </a:cubicBezTo>
                  <a:cubicBezTo>
                    <a:pt x="568" y="835"/>
                    <a:pt x="678" y="796"/>
                    <a:pt x="757" y="717"/>
                  </a:cubicBezTo>
                  <a:cubicBezTo>
                    <a:pt x="915" y="560"/>
                    <a:pt x="915" y="276"/>
                    <a:pt x="757" y="118"/>
                  </a:cubicBezTo>
                  <a:cubicBezTo>
                    <a:pt x="678" y="40"/>
                    <a:pt x="568" y="0"/>
                    <a:pt x="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87"/>
            <p:cNvSpPr/>
            <p:nvPr/>
          </p:nvSpPr>
          <p:spPr>
            <a:xfrm>
              <a:off x="-8540750" y="3332825"/>
              <a:ext cx="242625" cy="230425"/>
            </a:xfrm>
            <a:custGeom>
              <a:avLst/>
              <a:gdLst/>
              <a:ahLst/>
              <a:cxnLst/>
              <a:rect l="l" t="t" r="r" b="b"/>
              <a:pathLst>
                <a:path w="9705" h="9217" extrusionOk="0">
                  <a:moveTo>
                    <a:pt x="8917" y="0"/>
                  </a:moveTo>
                  <a:lnTo>
                    <a:pt x="4978" y="1449"/>
                  </a:lnTo>
                  <a:cubicBezTo>
                    <a:pt x="5262" y="2521"/>
                    <a:pt x="4947" y="3529"/>
                    <a:pt x="4254" y="4253"/>
                  </a:cubicBezTo>
                  <a:cubicBezTo>
                    <a:pt x="3721" y="4763"/>
                    <a:pt x="2999" y="5069"/>
                    <a:pt x="2241" y="5069"/>
                  </a:cubicBezTo>
                  <a:cubicBezTo>
                    <a:pt x="1969" y="5069"/>
                    <a:pt x="1693" y="5030"/>
                    <a:pt x="1418" y="4946"/>
                  </a:cubicBezTo>
                  <a:lnTo>
                    <a:pt x="1" y="8853"/>
                  </a:lnTo>
                  <a:cubicBezTo>
                    <a:pt x="727" y="9095"/>
                    <a:pt x="1483" y="9216"/>
                    <a:pt x="2238" y="9216"/>
                  </a:cubicBezTo>
                  <a:cubicBezTo>
                    <a:pt x="4038" y="9216"/>
                    <a:pt x="5830" y="8528"/>
                    <a:pt x="7184" y="7152"/>
                  </a:cubicBezTo>
                  <a:cubicBezTo>
                    <a:pt x="9137" y="5230"/>
                    <a:pt x="9704" y="2426"/>
                    <a:pt x="89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87"/>
            <p:cNvSpPr/>
            <p:nvPr/>
          </p:nvSpPr>
          <p:spPr>
            <a:xfrm>
              <a:off x="-8645500" y="3428125"/>
              <a:ext cx="120525" cy="118950"/>
            </a:xfrm>
            <a:custGeom>
              <a:avLst/>
              <a:gdLst/>
              <a:ahLst/>
              <a:cxnLst/>
              <a:rect l="l" t="t" r="r" b="b"/>
              <a:pathLst>
                <a:path w="4821" h="4758" extrusionOk="0">
                  <a:moveTo>
                    <a:pt x="3939" y="0"/>
                  </a:moveTo>
                  <a:lnTo>
                    <a:pt x="1" y="1418"/>
                  </a:lnTo>
                  <a:cubicBezTo>
                    <a:pt x="347" y="2143"/>
                    <a:pt x="788" y="2804"/>
                    <a:pt x="1387" y="3403"/>
                  </a:cubicBezTo>
                  <a:cubicBezTo>
                    <a:pt x="1985" y="3970"/>
                    <a:pt x="2678" y="4442"/>
                    <a:pt x="3403" y="4757"/>
                  </a:cubicBezTo>
                  <a:lnTo>
                    <a:pt x="4821" y="819"/>
                  </a:lnTo>
                  <a:cubicBezTo>
                    <a:pt x="4663" y="756"/>
                    <a:pt x="4506" y="599"/>
                    <a:pt x="4348" y="473"/>
                  </a:cubicBezTo>
                  <a:cubicBezTo>
                    <a:pt x="4191" y="315"/>
                    <a:pt x="4065" y="158"/>
                    <a:pt x="39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87"/>
            <p:cNvSpPr/>
            <p:nvPr/>
          </p:nvSpPr>
          <p:spPr>
            <a:xfrm>
              <a:off x="-8448600" y="3227275"/>
              <a:ext cx="122900" cy="122900"/>
            </a:xfrm>
            <a:custGeom>
              <a:avLst/>
              <a:gdLst/>
              <a:ahLst/>
              <a:cxnLst/>
              <a:rect l="l" t="t" r="r" b="b"/>
              <a:pathLst>
                <a:path w="4916" h="4916" extrusionOk="0">
                  <a:moveTo>
                    <a:pt x="1419" y="1"/>
                  </a:moveTo>
                  <a:lnTo>
                    <a:pt x="1" y="3939"/>
                  </a:lnTo>
                  <a:cubicBezTo>
                    <a:pt x="190" y="4065"/>
                    <a:pt x="410" y="4191"/>
                    <a:pt x="568" y="4380"/>
                  </a:cubicBezTo>
                  <a:cubicBezTo>
                    <a:pt x="725" y="4537"/>
                    <a:pt x="883" y="4726"/>
                    <a:pt x="977" y="4915"/>
                  </a:cubicBezTo>
                  <a:lnTo>
                    <a:pt x="4916" y="3466"/>
                  </a:lnTo>
                  <a:cubicBezTo>
                    <a:pt x="4569" y="2710"/>
                    <a:pt x="4096" y="2017"/>
                    <a:pt x="3498" y="1418"/>
                  </a:cubicBezTo>
                  <a:cubicBezTo>
                    <a:pt x="2931" y="820"/>
                    <a:pt x="2175" y="347"/>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87"/>
            <p:cNvSpPr/>
            <p:nvPr/>
          </p:nvSpPr>
          <p:spPr>
            <a:xfrm>
              <a:off x="-8674650" y="3210975"/>
              <a:ext cx="241825" cy="232925"/>
            </a:xfrm>
            <a:custGeom>
              <a:avLst/>
              <a:gdLst/>
              <a:ahLst/>
              <a:cxnLst/>
              <a:rect l="l" t="t" r="r" b="b"/>
              <a:pathLst>
                <a:path w="9673" h="9317" extrusionOk="0">
                  <a:moveTo>
                    <a:pt x="7515" y="0"/>
                  </a:moveTo>
                  <a:cubicBezTo>
                    <a:pt x="5700" y="0"/>
                    <a:pt x="3894" y="698"/>
                    <a:pt x="2521" y="2070"/>
                  </a:cubicBezTo>
                  <a:cubicBezTo>
                    <a:pt x="568" y="3992"/>
                    <a:pt x="1" y="6827"/>
                    <a:pt x="820" y="9316"/>
                  </a:cubicBezTo>
                  <a:lnTo>
                    <a:pt x="4758" y="7899"/>
                  </a:lnTo>
                  <a:cubicBezTo>
                    <a:pt x="4475" y="6796"/>
                    <a:pt x="4790" y="5693"/>
                    <a:pt x="5514" y="5000"/>
                  </a:cubicBezTo>
                  <a:cubicBezTo>
                    <a:pt x="6037" y="4454"/>
                    <a:pt x="6793" y="4194"/>
                    <a:pt x="7538" y="4194"/>
                  </a:cubicBezTo>
                  <a:cubicBezTo>
                    <a:pt x="7781" y="4194"/>
                    <a:pt x="8023" y="4221"/>
                    <a:pt x="8255" y="4276"/>
                  </a:cubicBezTo>
                  <a:lnTo>
                    <a:pt x="9673" y="337"/>
                  </a:lnTo>
                  <a:cubicBezTo>
                    <a:pt x="8970" y="112"/>
                    <a:pt x="8242" y="0"/>
                    <a:pt x="7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19" name="Google Shape;8619;p87"/>
          <p:cNvGrpSpPr/>
          <p:nvPr/>
        </p:nvGrpSpPr>
        <p:grpSpPr>
          <a:xfrm>
            <a:off x="5278038" y="1828361"/>
            <a:ext cx="356221" cy="354670"/>
            <a:chOff x="-13512225" y="3647075"/>
            <a:chExt cx="353675" cy="352100"/>
          </a:xfrm>
        </p:grpSpPr>
        <p:sp>
          <p:nvSpPr>
            <p:cNvPr id="8620" name="Google Shape;8620;p87"/>
            <p:cNvSpPr/>
            <p:nvPr/>
          </p:nvSpPr>
          <p:spPr>
            <a:xfrm>
              <a:off x="-13344475" y="3876275"/>
              <a:ext cx="19725" cy="19725"/>
            </a:xfrm>
            <a:custGeom>
              <a:avLst/>
              <a:gdLst/>
              <a:ahLst/>
              <a:cxnLst/>
              <a:rect l="l" t="t" r="r" b="b"/>
              <a:pathLst>
                <a:path w="789" h="789" extrusionOk="0">
                  <a:moveTo>
                    <a:pt x="411" y="0"/>
                  </a:moveTo>
                  <a:cubicBezTo>
                    <a:pt x="190" y="0"/>
                    <a:pt x="1" y="158"/>
                    <a:pt x="1" y="379"/>
                  </a:cubicBezTo>
                  <a:cubicBezTo>
                    <a:pt x="1" y="599"/>
                    <a:pt x="190" y="788"/>
                    <a:pt x="411" y="788"/>
                  </a:cubicBezTo>
                  <a:cubicBezTo>
                    <a:pt x="600" y="788"/>
                    <a:pt x="789" y="599"/>
                    <a:pt x="789" y="379"/>
                  </a:cubicBezTo>
                  <a:cubicBezTo>
                    <a:pt x="789" y="158"/>
                    <a:pt x="600" y="0"/>
                    <a:pt x="4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87"/>
            <p:cNvSpPr/>
            <p:nvPr/>
          </p:nvSpPr>
          <p:spPr>
            <a:xfrm>
              <a:off x="-13268850" y="3854225"/>
              <a:ext cx="110300" cy="62250"/>
            </a:xfrm>
            <a:custGeom>
              <a:avLst/>
              <a:gdLst/>
              <a:ahLst/>
              <a:cxnLst/>
              <a:rect l="l" t="t" r="r" b="b"/>
              <a:pathLst>
                <a:path w="4412" h="2490" extrusionOk="0">
                  <a:moveTo>
                    <a:pt x="0" y="0"/>
                  </a:moveTo>
                  <a:cubicBezTo>
                    <a:pt x="189" y="410"/>
                    <a:pt x="284" y="788"/>
                    <a:pt x="284" y="1229"/>
                  </a:cubicBezTo>
                  <a:cubicBezTo>
                    <a:pt x="284" y="1670"/>
                    <a:pt x="158" y="2111"/>
                    <a:pt x="0" y="2489"/>
                  </a:cubicBezTo>
                  <a:lnTo>
                    <a:pt x="4411" y="2489"/>
                  </a:lnTo>
                  <a:lnTo>
                    <a:pt x="441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87"/>
            <p:cNvSpPr/>
            <p:nvPr/>
          </p:nvSpPr>
          <p:spPr>
            <a:xfrm>
              <a:off x="-13512225" y="3936925"/>
              <a:ext cx="353675" cy="62250"/>
            </a:xfrm>
            <a:custGeom>
              <a:avLst/>
              <a:gdLst/>
              <a:ahLst/>
              <a:cxnLst/>
              <a:rect l="l" t="t" r="r" b="b"/>
              <a:pathLst>
                <a:path w="14147" h="2490" extrusionOk="0">
                  <a:moveTo>
                    <a:pt x="63" y="0"/>
                  </a:moveTo>
                  <a:lnTo>
                    <a:pt x="63" y="1261"/>
                  </a:lnTo>
                  <a:cubicBezTo>
                    <a:pt x="0" y="1954"/>
                    <a:pt x="568" y="2489"/>
                    <a:pt x="1261" y="2489"/>
                  </a:cubicBezTo>
                  <a:lnTo>
                    <a:pt x="12886" y="2489"/>
                  </a:lnTo>
                  <a:cubicBezTo>
                    <a:pt x="13548" y="2489"/>
                    <a:pt x="14146" y="1954"/>
                    <a:pt x="14146" y="1261"/>
                  </a:cubicBezTo>
                  <a:lnTo>
                    <a:pt x="14146" y="0"/>
                  </a:lnTo>
                  <a:lnTo>
                    <a:pt x="9137" y="0"/>
                  </a:lnTo>
                  <a:cubicBezTo>
                    <a:pt x="8633" y="536"/>
                    <a:pt x="7877" y="851"/>
                    <a:pt x="7089" y="851"/>
                  </a:cubicBezTo>
                  <a:cubicBezTo>
                    <a:pt x="6301" y="851"/>
                    <a:pt x="5608" y="536"/>
                    <a:pt x="51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87"/>
            <p:cNvSpPr/>
            <p:nvPr/>
          </p:nvSpPr>
          <p:spPr>
            <a:xfrm>
              <a:off x="-13387000" y="3833750"/>
              <a:ext cx="104775" cy="104775"/>
            </a:xfrm>
            <a:custGeom>
              <a:avLst/>
              <a:gdLst/>
              <a:ahLst/>
              <a:cxnLst/>
              <a:rect l="l" t="t" r="r" b="b"/>
              <a:pathLst>
                <a:path w="4191" h="4191" extrusionOk="0">
                  <a:moveTo>
                    <a:pt x="2080" y="819"/>
                  </a:moveTo>
                  <a:cubicBezTo>
                    <a:pt x="2773" y="819"/>
                    <a:pt x="3340" y="1386"/>
                    <a:pt x="3340" y="2048"/>
                  </a:cubicBezTo>
                  <a:cubicBezTo>
                    <a:pt x="3340" y="2710"/>
                    <a:pt x="2773" y="3308"/>
                    <a:pt x="2080" y="3308"/>
                  </a:cubicBezTo>
                  <a:cubicBezTo>
                    <a:pt x="1418" y="3308"/>
                    <a:pt x="820" y="2773"/>
                    <a:pt x="820" y="2048"/>
                  </a:cubicBezTo>
                  <a:cubicBezTo>
                    <a:pt x="820" y="1355"/>
                    <a:pt x="1387" y="819"/>
                    <a:pt x="2080" y="819"/>
                  </a:cubicBezTo>
                  <a:close/>
                  <a:moveTo>
                    <a:pt x="2080" y="0"/>
                  </a:moveTo>
                  <a:cubicBezTo>
                    <a:pt x="946" y="0"/>
                    <a:pt x="1" y="945"/>
                    <a:pt x="1" y="2080"/>
                  </a:cubicBezTo>
                  <a:cubicBezTo>
                    <a:pt x="1" y="3214"/>
                    <a:pt x="946" y="4190"/>
                    <a:pt x="2080" y="4190"/>
                  </a:cubicBezTo>
                  <a:cubicBezTo>
                    <a:pt x="3246" y="4190"/>
                    <a:pt x="4191" y="3245"/>
                    <a:pt x="4191" y="2080"/>
                  </a:cubicBezTo>
                  <a:cubicBezTo>
                    <a:pt x="4191" y="945"/>
                    <a:pt x="3183"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87"/>
            <p:cNvSpPr/>
            <p:nvPr/>
          </p:nvSpPr>
          <p:spPr>
            <a:xfrm>
              <a:off x="-13512225" y="3855000"/>
              <a:ext cx="111875" cy="62250"/>
            </a:xfrm>
            <a:custGeom>
              <a:avLst/>
              <a:gdLst/>
              <a:ahLst/>
              <a:cxnLst/>
              <a:rect l="l" t="t" r="r" b="b"/>
              <a:pathLst>
                <a:path w="4475" h="2490" extrusionOk="0">
                  <a:moveTo>
                    <a:pt x="0" y="1"/>
                  </a:moveTo>
                  <a:lnTo>
                    <a:pt x="0" y="2490"/>
                  </a:lnTo>
                  <a:lnTo>
                    <a:pt x="4474" y="2490"/>
                  </a:lnTo>
                  <a:cubicBezTo>
                    <a:pt x="4317" y="2112"/>
                    <a:pt x="4191" y="1671"/>
                    <a:pt x="4191" y="1230"/>
                  </a:cubicBezTo>
                  <a:cubicBezTo>
                    <a:pt x="4191" y="788"/>
                    <a:pt x="4317" y="379"/>
                    <a:pt x="44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87"/>
            <p:cNvSpPr/>
            <p:nvPr/>
          </p:nvSpPr>
          <p:spPr>
            <a:xfrm>
              <a:off x="-13490175" y="3730575"/>
              <a:ext cx="62250" cy="40975"/>
            </a:xfrm>
            <a:custGeom>
              <a:avLst/>
              <a:gdLst/>
              <a:ahLst/>
              <a:cxnLst/>
              <a:rect l="l" t="t" r="r" b="b"/>
              <a:pathLst>
                <a:path w="2490" h="1639" extrusionOk="0">
                  <a:moveTo>
                    <a:pt x="1261" y="0"/>
                  </a:moveTo>
                  <a:cubicBezTo>
                    <a:pt x="536" y="0"/>
                    <a:pt x="1" y="536"/>
                    <a:pt x="1" y="1260"/>
                  </a:cubicBezTo>
                  <a:lnTo>
                    <a:pt x="1" y="1638"/>
                  </a:lnTo>
                  <a:lnTo>
                    <a:pt x="2489" y="1638"/>
                  </a:lnTo>
                  <a:lnTo>
                    <a:pt x="2489" y="1260"/>
                  </a:lnTo>
                  <a:cubicBezTo>
                    <a:pt x="2489" y="599"/>
                    <a:pt x="1922"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87"/>
            <p:cNvSpPr/>
            <p:nvPr/>
          </p:nvSpPr>
          <p:spPr>
            <a:xfrm>
              <a:off x="-13241275" y="3730575"/>
              <a:ext cx="62225" cy="40975"/>
            </a:xfrm>
            <a:custGeom>
              <a:avLst/>
              <a:gdLst/>
              <a:ahLst/>
              <a:cxnLst/>
              <a:rect l="l" t="t" r="r" b="b"/>
              <a:pathLst>
                <a:path w="2489" h="1639" extrusionOk="0">
                  <a:moveTo>
                    <a:pt x="1260" y="0"/>
                  </a:moveTo>
                  <a:cubicBezTo>
                    <a:pt x="599" y="0"/>
                    <a:pt x="0" y="536"/>
                    <a:pt x="0" y="1260"/>
                  </a:cubicBezTo>
                  <a:lnTo>
                    <a:pt x="0" y="1638"/>
                  </a:lnTo>
                  <a:lnTo>
                    <a:pt x="2489" y="1638"/>
                  </a:lnTo>
                  <a:lnTo>
                    <a:pt x="2489" y="1260"/>
                  </a:lnTo>
                  <a:cubicBezTo>
                    <a:pt x="2489" y="599"/>
                    <a:pt x="1922"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87"/>
            <p:cNvSpPr/>
            <p:nvPr/>
          </p:nvSpPr>
          <p:spPr>
            <a:xfrm>
              <a:off x="-13427950" y="3647075"/>
              <a:ext cx="186700" cy="63025"/>
            </a:xfrm>
            <a:custGeom>
              <a:avLst/>
              <a:gdLst/>
              <a:ahLst/>
              <a:cxnLst/>
              <a:rect l="l" t="t" r="r" b="b"/>
              <a:pathLst>
                <a:path w="7468" h="2521" extrusionOk="0">
                  <a:moveTo>
                    <a:pt x="820" y="1"/>
                  </a:moveTo>
                  <a:cubicBezTo>
                    <a:pt x="347" y="1"/>
                    <a:pt x="0" y="347"/>
                    <a:pt x="0" y="820"/>
                  </a:cubicBezTo>
                  <a:lnTo>
                    <a:pt x="0" y="1670"/>
                  </a:lnTo>
                  <a:cubicBezTo>
                    <a:pt x="0" y="2143"/>
                    <a:pt x="347" y="2521"/>
                    <a:pt x="820" y="2521"/>
                  </a:cubicBezTo>
                  <a:lnTo>
                    <a:pt x="6648" y="2521"/>
                  </a:lnTo>
                  <a:cubicBezTo>
                    <a:pt x="7089" y="2521"/>
                    <a:pt x="7467" y="2143"/>
                    <a:pt x="7467" y="1670"/>
                  </a:cubicBezTo>
                  <a:lnTo>
                    <a:pt x="7467" y="820"/>
                  </a:lnTo>
                  <a:cubicBezTo>
                    <a:pt x="7467" y="347"/>
                    <a:pt x="7121" y="1"/>
                    <a:pt x="66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87"/>
            <p:cNvSpPr/>
            <p:nvPr/>
          </p:nvSpPr>
          <p:spPr>
            <a:xfrm>
              <a:off x="-13512225" y="3773100"/>
              <a:ext cx="353675" cy="60675"/>
            </a:xfrm>
            <a:custGeom>
              <a:avLst/>
              <a:gdLst/>
              <a:ahLst/>
              <a:cxnLst/>
              <a:rect l="l" t="t" r="r" b="b"/>
              <a:pathLst>
                <a:path w="14147" h="2427" extrusionOk="0">
                  <a:moveTo>
                    <a:pt x="4726" y="0"/>
                  </a:moveTo>
                  <a:lnTo>
                    <a:pt x="4348" y="819"/>
                  </a:lnTo>
                  <a:lnTo>
                    <a:pt x="1261" y="819"/>
                  </a:lnTo>
                  <a:cubicBezTo>
                    <a:pt x="599" y="819"/>
                    <a:pt x="0" y="1355"/>
                    <a:pt x="0" y="2048"/>
                  </a:cubicBezTo>
                  <a:lnTo>
                    <a:pt x="0" y="2426"/>
                  </a:lnTo>
                  <a:lnTo>
                    <a:pt x="5041" y="2426"/>
                  </a:lnTo>
                  <a:cubicBezTo>
                    <a:pt x="5608" y="1922"/>
                    <a:pt x="6301" y="1607"/>
                    <a:pt x="7089" y="1607"/>
                  </a:cubicBezTo>
                  <a:cubicBezTo>
                    <a:pt x="7877" y="1607"/>
                    <a:pt x="8633" y="1922"/>
                    <a:pt x="9137" y="2426"/>
                  </a:cubicBezTo>
                  <a:lnTo>
                    <a:pt x="14146" y="2426"/>
                  </a:lnTo>
                  <a:lnTo>
                    <a:pt x="14146" y="2048"/>
                  </a:lnTo>
                  <a:cubicBezTo>
                    <a:pt x="14146" y="1355"/>
                    <a:pt x="13611" y="819"/>
                    <a:pt x="12886" y="819"/>
                  </a:cubicBezTo>
                  <a:lnTo>
                    <a:pt x="9830" y="819"/>
                  </a:lnTo>
                  <a:lnTo>
                    <a:pt x="942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87"/>
            <p:cNvSpPr/>
            <p:nvPr/>
          </p:nvSpPr>
          <p:spPr>
            <a:xfrm>
              <a:off x="-13411400" y="3730575"/>
              <a:ext cx="153600" cy="20500"/>
            </a:xfrm>
            <a:custGeom>
              <a:avLst/>
              <a:gdLst/>
              <a:ahLst/>
              <a:cxnLst/>
              <a:rect l="l" t="t" r="r" b="b"/>
              <a:pathLst>
                <a:path w="6144" h="820" extrusionOk="0">
                  <a:moveTo>
                    <a:pt x="0" y="0"/>
                  </a:moveTo>
                  <a:lnTo>
                    <a:pt x="599" y="819"/>
                  </a:lnTo>
                  <a:lnTo>
                    <a:pt x="5545" y="819"/>
                  </a:lnTo>
                  <a:lnTo>
                    <a:pt x="614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30" name="Google Shape;8630;p87"/>
          <p:cNvGrpSpPr/>
          <p:nvPr/>
        </p:nvGrpSpPr>
        <p:grpSpPr>
          <a:xfrm>
            <a:off x="5288351" y="2272427"/>
            <a:ext cx="356221" cy="355451"/>
            <a:chOff x="-13512225" y="4080275"/>
            <a:chExt cx="353675" cy="352875"/>
          </a:xfrm>
        </p:grpSpPr>
        <p:sp>
          <p:nvSpPr>
            <p:cNvPr id="8631" name="Google Shape;8631;p87"/>
            <p:cNvSpPr/>
            <p:nvPr/>
          </p:nvSpPr>
          <p:spPr>
            <a:xfrm>
              <a:off x="-13512225" y="4203925"/>
              <a:ext cx="353675" cy="229225"/>
            </a:xfrm>
            <a:custGeom>
              <a:avLst/>
              <a:gdLst/>
              <a:ahLst/>
              <a:cxnLst/>
              <a:rect l="l" t="t" r="r" b="b"/>
              <a:pathLst>
                <a:path w="14147" h="9169" extrusionOk="0">
                  <a:moveTo>
                    <a:pt x="5407" y="1717"/>
                  </a:moveTo>
                  <a:cubicBezTo>
                    <a:pt x="5482" y="1717"/>
                    <a:pt x="5561" y="1733"/>
                    <a:pt x="5640" y="1765"/>
                  </a:cubicBezTo>
                  <a:lnTo>
                    <a:pt x="9767" y="4254"/>
                  </a:lnTo>
                  <a:cubicBezTo>
                    <a:pt x="9893" y="4348"/>
                    <a:pt x="9987" y="4443"/>
                    <a:pt x="9987" y="4600"/>
                  </a:cubicBezTo>
                  <a:cubicBezTo>
                    <a:pt x="9987" y="4758"/>
                    <a:pt x="9893" y="4915"/>
                    <a:pt x="9767" y="5010"/>
                  </a:cubicBezTo>
                  <a:lnTo>
                    <a:pt x="5640" y="7499"/>
                  </a:lnTo>
                  <a:cubicBezTo>
                    <a:pt x="5577" y="7530"/>
                    <a:pt x="5506" y="7546"/>
                    <a:pt x="5431" y="7546"/>
                  </a:cubicBezTo>
                  <a:cubicBezTo>
                    <a:pt x="5356" y="7546"/>
                    <a:pt x="5277" y="7530"/>
                    <a:pt x="5199" y="7499"/>
                  </a:cubicBezTo>
                  <a:cubicBezTo>
                    <a:pt x="5104" y="7404"/>
                    <a:pt x="5010" y="7278"/>
                    <a:pt x="5010" y="7121"/>
                  </a:cubicBezTo>
                  <a:lnTo>
                    <a:pt x="5010" y="2143"/>
                  </a:lnTo>
                  <a:cubicBezTo>
                    <a:pt x="5010" y="1985"/>
                    <a:pt x="5104" y="1859"/>
                    <a:pt x="5199" y="1765"/>
                  </a:cubicBezTo>
                  <a:cubicBezTo>
                    <a:pt x="5262" y="1733"/>
                    <a:pt x="5333" y="1717"/>
                    <a:pt x="5407" y="1717"/>
                  </a:cubicBezTo>
                  <a:close/>
                  <a:moveTo>
                    <a:pt x="63" y="0"/>
                  </a:moveTo>
                  <a:lnTo>
                    <a:pt x="63" y="7971"/>
                  </a:lnTo>
                  <a:cubicBezTo>
                    <a:pt x="0" y="8633"/>
                    <a:pt x="568" y="9168"/>
                    <a:pt x="1261" y="9168"/>
                  </a:cubicBezTo>
                  <a:lnTo>
                    <a:pt x="12886" y="9168"/>
                  </a:lnTo>
                  <a:cubicBezTo>
                    <a:pt x="13548" y="9168"/>
                    <a:pt x="14146" y="8633"/>
                    <a:pt x="14146" y="7908"/>
                  </a:cubicBezTo>
                  <a:lnTo>
                    <a:pt x="1414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87"/>
            <p:cNvSpPr/>
            <p:nvPr/>
          </p:nvSpPr>
          <p:spPr>
            <a:xfrm>
              <a:off x="-13366525" y="4275600"/>
              <a:ext cx="73275" cy="88225"/>
            </a:xfrm>
            <a:custGeom>
              <a:avLst/>
              <a:gdLst/>
              <a:ahLst/>
              <a:cxnLst/>
              <a:rect l="l" t="t" r="r" b="b"/>
              <a:pathLst>
                <a:path w="2931" h="3529" extrusionOk="0">
                  <a:moveTo>
                    <a:pt x="1" y="0"/>
                  </a:moveTo>
                  <a:lnTo>
                    <a:pt x="1" y="3529"/>
                  </a:lnTo>
                  <a:lnTo>
                    <a:pt x="2931" y="1733"/>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87"/>
            <p:cNvSpPr/>
            <p:nvPr/>
          </p:nvSpPr>
          <p:spPr>
            <a:xfrm>
              <a:off x="-13398800" y="4143275"/>
              <a:ext cx="65375" cy="40975"/>
            </a:xfrm>
            <a:custGeom>
              <a:avLst/>
              <a:gdLst/>
              <a:ahLst/>
              <a:cxnLst/>
              <a:rect l="l" t="t" r="r" b="b"/>
              <a:pathLst>
                <a:path w="2615" h="1639" extrusionOk="0">
                  <a:moveTo>
                    <a:pt x="1103" y="1"/>
                  </a:moveTo>
                  <a:lnTo>
                    <a:pt x="0" y="1639"/>
                  </a:lnTo>
                  <a:lnTo>
                    <a:pt x="1512" y="1639"/>
                  </a:lnTo>
                  <a:lnTo>
                    <a:pt x="261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87"/>
            <p:cNvSpPr/>
            <p:nvPr/>
          </p:nvSpPr>
          <p:spPr>
            <a:xfrm>
              <a:off x="-13336575" y="4143275"/>
              <a:ext cx="64600" cy="40975"/>
            </a:xfrm>
            <a:custGeom>
              <a:avLst/>
              <a:gdLst/>
              <a:ahLst/>
              <a:cxnLst/>
              <a:rect l="l" t="t" r="r" b="b"/>
              <a:pathLst>
                <a:path w="2584" h="1639" extrusionOk="0">
                  <a:moveTo>
                    <a:pt x="1103" y="1"/>
                  </a:moveTo>
                  <a:lnTo>
                    <a:pt x="0" y="1639"/>
                  </a:lnTo>
                  <a:lnTo>
                    <a:pt x="1481" y="1639"/>
                  </a:lnTo>
                  <a:lnTo>
                    <a:pt x="2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87"/>
            <p:cNvSpPr/>
            <p:nvPr/>
          </p:nvSpPr>
          <p:spPr>
            <a:xfrm>
              <a:off x="-13398800" y="4081050"/>
              <a:ext cx="65375" cy="40975"/>
            </a:xfrm>
            <a:custGeom>
              <a:avLst/>
              <a:gdLst/>
              <a:ahLst/>
              <a:cxnLst/>
              <a:rect l="l" t="t" r="r" b="b"/>
              <a:pathLst>
                <a:path w="2615" h="1639" extrusionOk="0">
                  <a:moveTo>
                    <a:pt x="0" y="1"/>
                  </a:moveTo>
                  <a:lnTo>
                    <a:pt x="1103" y="1639"/>
                  </a:lnTo>
                  <a:lnTo>
                    <a:pt x="2615" y="1639"/>
                  </a:lnTo>
                  <a:lnTo>
                    <a:pt x="151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87"/>
            <p:cNvSpPr/>
            <p:nvPr/>
          </p:nvSpPr>
          <p:spPr>
            <a:xfrm>
              <a:off x="-13274375" y="4143275"/>
              <a:ext cx="64625" cy="40975"/>
            </a:xfrm>
            <a:custGeom>
              <a:avLst/>
              <a:gdLst/>
              <a:ahLst/>
              <a:cxnLst/>
              <a:rect l="l" t="t" r="r" b="b"/>
              <a:pathLst>
                <a:path w="2585" h="1639" extrusionOk="0">
                  <a:moveTo>
                    <a:pt x="1104" y="1"/>
                  </a:moveTo>
                  <a:lnTo>
                    <a:pt x="1" y="1639"/>
                  </a:lnTo>
                  <a:lnTo>
                    <a:pt x="1482" y="1639"/>
                  </a:lnTo>
                  <a:lnTo>
                    <a:pt x="258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87"/>
            <p:cNvSpPr/>
            <p:nvPr/>
          </p:nvSpPr>
          <p:spPr>
            <a:xfrm>
              <a:off x="-13212925" y="4081050"/>
              <a:ext cx="54375" cy="40975"/>
            </a:xfrm>
            <a:custGeom>
              <a:avLst/>
              <a:gdLst/>
              <a:ahLst/>
              <a:cxnLst/>
              <a:rect l="l" t="t" r="r" b="b"/>
              <a:pathLst>
                <a:path w="2175" h="1639" extrusionOk="0">
                  <a:moveTo>
                    <a:pt x="0" y="1"/>
                  </a:moveTo>
                  <a:lnTo>
                    <a:pt x="1103" y="1639"/>
                  </a:lnTo>
                  <a:lnTo>
                    <a:pt x="2174" y="1639"/>
                  </a:lnTo>
                  <a:lnTo>
                    <a:pt x="2174" y="820"/>
                  </a:lnTo>
                  <a:cubicBezTo>
                    <a:pt x="2174" y="347"/>
                    <a:pt x="1796" y="1"/>
                    <a:pt x="132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87"/>
            <p:cNvSpPr/>
            <p:nvPr/>
          </p:nvSpPr>
          <p:spPr>
            <a:xfrm>
              <a:off x="-13212925" y="4143275"/>
              <a:ext cx="54375" cy="40975"/>
            </a:xfrm>
            <a:custGeom>
              <a:avLst/>
              <a:gdLst/>
              <a:ahLst/>
              <a:cxnLst/>
              <a:rect l="l" t="t" r="r" b="b"/>
              <a:pathLst>
                <a:path w="2175" h="1639" extrusionOk="0">
                  <a:moveTo>
                    <a:pt x="1103" y="1"/>
                  </a:moveTo>
                  <a:lnTo>
                    <a:pt x="0" y="1639"/>
                  </a:lnTo>
                  <a:lnTo>
                    <a:pt x="2174" y="1639"/>
                  </a:ln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87"/>
            <p:cNvSpPr/>
            <p:nvPr/>
          </p:nvSpPr>
          <p:spPr>
            <a:xfrm>
              <a:off x="-13274375" y="4081050"/>
              <a:ext cx="64625" cy="40975"/>
            </a:xfrm>
            <a:custGeom>
              <a:avLst/>
              <a:gdLst/>
              <a:ahLst/>
              <a:cxnLst/>
              <a:rect l="l" t="t" r="r" b="b"/>
              <a:pathLst>
                <a:path w="2585" h="1639" extrusionOk="0">
                  <a:moveTo>
                    <a:pt x="1" y="1"/>
                  </a:moveTo>
                  <a:lnTo>
                    <a:pt x="1104" y="1639"/>
                  </a:lnTo>
                  <a:lnTo>
                    <a:pt x="2584" y="1639"/>
                  </a:lnTo>
                  <a:lnTo>
                    <a:pt x="14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87"/>
            <p:cNvSpPr/>
            <p:nvPr/>
          </p:nvSpPr>
          <p:spPr>
            <a:xfrm>
              <a:off x="-13336575" y="4081050"/>
              <a:ext cx="64600" cy="40975"/>
            </a:xfrm>
            <a:custGeom>
              <a:avLst/>
              <a:gdLst/>
              <a:ahLst/>
              <a:cxnLst/>
              <a:rect l="l" t="t" r="r" b="b"/>
              <a:pathLst>
                <a:path w="2584" h="1639" extrusionOk="0">
                  <a:moveTo>
                    <a:pt x="0" y="1"/>
                  </a:moveTo>
                  <a:lnTo>
                    <a:pt x="1103" y="1639"/>
                  </a:lnTo>
                  <a:lnTo>
                    <a:pt x="2583" y="1639"/>
                  </a:lnTo>
                  <a:lnTo>
                    <a:pt x="14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87"/>
            <p:cNvSpPr/>
            <p:nvPr/>
          </p:nvSpPr>
          <p:spPr>
            <a:xfrm>
              <a:off x="-13512225" y="4080275"/>
              <a:ext cx="123675" cy="103200"/>
            </a:xfrm>
            <a:custGeom>
              <a:avLst/>
              <a:gdLst/>
              <a:ahLst/>
              <a:cxnLst/>
              <a:rect l="l" t="t" r="r" b="b"/>
              <a:pathLst>
                <a:path w="4947" h="4128" extrusionOk="0">
                  <a:moveTo>
                    <a:pt x="2489" y="1260"/>
                  </a:moveTo>
                  <a:cubicBezTo>
                    <a:pt x="2962" y="1260"/>
                    <a:pt x="3371" y="1607"/>
                    <a:pt x="3371" y="2080"/>
                  </a:cubicBezTo>
                  <a:cubicBezTo>
                    <a:pt x="3371" y="2552"/>
                    <a:pt x="2962" y="2899"/>
                    <a:pt x="2489" y="2899"/>
                  </a:cubicBezTo>
                  <a:cubicBezTo>
                    <a:pt x="2017" y="2899"/>
                    <a:pt x="1670" y="2552"/>
                    <a:pt x="1670" y="2080"/>
                  </a:cubicBezTo>
                  <a:cubicBezTo>
                    <a:pt x="1670" y="1607"/>
                    <a:pt x="2017" y="1260"/>
                    <a:pt x="2489" y="1260"/>
                  </a:cubicBezTo>
                  <a:close/>
                  <a:moveTo>
                    <a:pt x="1261" y="0"/>
                  </a:moveTo>
                  <a:cubicBezTo>
                    <a:pt x="599" y="0"/>
                    <a:pt x="0" y="536"/>
                    <a:pt x="0" y="1260"/>
                  </a:cubicBezTo>
                  <a:lnTo>
                    <a:pt x="0" y="4127"/>
                  </a:lnTo>
                  <a:lnTo>
                    <a:pt x="3560" y="4127"/>
                  </a:lnTo>
                  <a:lnTo>
                    <a:pt x="4947" y="2080"/>
                  </a:lnTo>
                  <a:lnTo>
                    <a:pt x="356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2" name="Google Shape;8642;p87"/>
          <p:cNvGrpSpPr/>
          <p:nvPr/>
        </p:nvGrpSpPr>
        <p:grpSpPr>
          <a:xfrm>
            <a:off x="7061431" y="1419788"/>
            <a:ext cx="356196" cy="290379"/>
            <a:chOff x="-11728250" y="3245400"/>
            <a:chExt cx="353650" cy="288275"/>
          </a:xfrm>
        </p:grpSpPr>
        <p:sp>
          <p:nvSpPr>
            <p:cNvPr id="8643" name="Google Shape;8643;p87"/>
            <p:cNvSpPr/>
            <p:nvPr/>
          </p:nvSpPr>
          <p:spPr>
            <a:xfrm>
              <a:off x="-11603025" y="3389725"/>
              <a:ext cx="104775" cy="143950"/>
            </a:xfrm>
            <a:custGeom>
              <a:avLst/>
              <a:gdLst/>
              <a:ahLst/>
              <a:cxnLst/>
              <a:rect l="l" t="t" r="r" b="b"/>
              <a:pathLst>
                <a:path w="4191" h="5758" extrusionOk="0">
                  <a:moveTo>
                    <a:pt x="2096" y="0"/>
                  </a:moveTo>
                  <a:cubicBezTo>
                    <a:pt x="1560" y="0"/>
                    <a:pt x="1024" y="197"/>
                    <a:pt x="631" y="591"/>
                  </a:cubicBezTo>
                  <a:cubicBezTo>
                    <a:pt x="252" y="1001"/>
                    <a:pt x="63" y="1505"/>
                    <a:pt x="63" y="2040"/>
                  </a:cubicBezTo>
                  <a:cubicBezTo>
                    <a:pt x="63" y="2261"/>
                    <a:pt x="95" y="2418"/>
                    <a:pt x="126" y="2576"/>
                  </a:cubicBezTo>
                  <a:lnTo>
                    <a:pt x="1387" y="3048"/>
                  </a:lnTo>
                  <a:lnTo>
                    <a:pt x="158" y="4372"/>
                  </a:lnTo>
                  <a:cubicBezTo>
                    <a:pt x="0" y="4561"/>
                    <a:pt x="0" y="4813"/>
                    <a:pt x="158" y="4970"/>
                  </a:cubicBezTo>
                  <a:cubicBezTo>
                    <a:pt x="662" y="5474"/>
                    <a:pt x="1387" y="5758"/>
                    <a:pt x="2111" y="5758"/>
                  </a:cubicBezTo>
                  <a:cubicBezTo>
                    <a:pt x="2836" y="5758"/>
                    <a:pt x="3497" y="5474"/>
                    <a:pt x="4033" y="4970"/>
                  </a:cubicBezTo>
                  <a:cubicBezTo>
                    <a:pt x="4191" y="4813"/>
                    <a:pt x="4191" y="4561"/>
                    <a:pt x="4033" y="4372"/>
                  </a:cubicBezTo>
                  <a:lnTo>
                    <a:pt x="2804" y="3048"/>
                  </a:lnTo>
                  <a:lnTo>
                    <a:pt x="4065" y="2576"/>
                  </a:lnTo>
                  <a:cubicBezTo>
                    <a:pt x="4096" y="2418"/>
                    <a:pt x="4159" y="2198"/>
                    <a:pt x="4159" y="2040"/>
                  </a:cubicBezTo>
                  <a:cubicBezTo>
                    <a:pt x="4159" y="1505"/>
                    <a:pt x="3939" y="1001"/>
                    <a:pt x="3560" y="591"/>
                  </a:cubicBezTo>
                  <a:cubicBezTo>
                    <a:pt x="3167" y="197"/>
                    <a:pt x="2631" y="0"/>
                    <a:pt x="2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87"/>
            <p:cNvSpPr/>
            <p:nvPr/>
          </p:nvSpPr>
          <p:spPr>
            <a:xfrm>
              <a:off x="-11647125" y="3246175"/>
              <a:ext cx="86650" cy="133925"/>
            </a:xfrm>
            <a:custGeom>
              <a:avLst/>
              <a:gdLst/>
              <a:ahLst/>
              <a:cxnLst/>
              <a:rect l="l" t="t" r="r" b="b"/>
              <a:pathLst>
                <a:path w="3466" h="5357" extrusionOk="0">
                  <a:moveTo>
                    <a:pt x="3466" y="1"/>
                  </a:moveTo>
                  <a:cubicBezTo>
                    <a:pt x="2205" y="64"/>
                    <a:pt x="1008" y="473"/>
                    <a:pt x="0" y="1135"/>
                  </a:cubicBezTo>
                  <a:lnTo>
                    <a:pt x="2426" y="5356"/>
                  </a:lnTo>
                  <a:cubicBezTo>
                    <a:pt x="2741" y="5167"/>
                    <a:pt x="3056" y="5041"/>
                    <a:pt x="3466" y="50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87"/>
            <p:cNvSpPr/>
            <p:nvPr/>
          </p:nvSpPr>
          <p:spPr>
            <a:xfrm>
              <a:off x="-11540025" y="3245400"/>
              <a:ext cx="86675" cy="133900"/>
            </a:xfrm>
            <a:custGeom>
              <a:avLst/>
              <a:gdLst/>
              <a:ahLst/>
              <a:cxnLst/>
              <a:rect l="l" t="t" r="r" b="b"/>
              <a:pathLst>
                <a:path w="3467" h="5356" extrusionOk="0">
                  <a:moveTo>
                    <a:pt x="1" y="0"/>
                  </a:moveTo>
                  <a:lnTo>
                    <a:pt x="1" y="4978"/>
                  </a:lnTo>
                  <a:cubicBezTo>
                    <a:pt x="379" y="5041"/>
                    <a:pt x="725" y="5135"/>
                    <a:pt x="1040" y="5356"/>
                  </a:cubicBezTo>
                  <a:lnTo>
                    <a:pt x="3466" y="1134"/>
                  </a:lnTo>
                  <a:cubicBezTo>
                    <a:pt x="2458" y="473"/>
                    <a:pt x="1261" y="63"/>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87"/>
            <p:cNvSpPr/>
            <p:nvPr/>
          </p:nvSpPr>
          <p:spPr>
            <a:xfrm>
              <a:off x="-11498275" y="3285550"/>
              <a:ext cx="123675" cy="160700"/>
            </a:xfrm>
            <a:custGeom>
              <a:avLst/>
              <a:gdLst/>
              <a:ahLst/>
              <a:cxnLst/>
              <a:rect l="l" t="t" r="r" b="b"/>
              <a:pathLst>
                <a:path w="4947" h="6428" extrusionOk="0">
                  <a:moveTo>
                    <a:pt x="2426" y="1"/>
                  </a:moveTo>
                  <a:lnTo>
                    <a:pt x="1" y="4254"/>
                  </a:lnTo>
                  <a:cubicBezTo>
                    <a:pt x="505" y="4790"/>
                    <a:pt x="788" y="5483"/>
                    <a:pt x="788" y="6207"/>
                  </a:cubicBezTo>
                  <a:lnTo>
                    <a:pt x="788" y="6428"/>
                  </a:lnTo>
                  <a:lnTo>
                    <a:pt x="4663" y="4947"/>
                  </a:lnTo>
                  <a:cubicBezTo>
                    <a:pt x="4884" y="4884"/>
                    <a:pt x="4947" y="4727"/>
                    <a:pt x="4947" y="4538"/>
                  </a:cubicBezTo>
                  <a:cubicBezTo>
                    <a:pt x="4726" y="2710"/>
                    <a:pt x="3781" y="1135"/>
                    <a:pt x="242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87"/>
            <p:cNvSpPr/>
            <p:nvPr/>
          </p:nvSpPr>
          <p:spPr>
            <a:xfrm>
              <a:off x="-11728250" y="3286350"/>
              <a:ext cx="125250" cy="160700"/>
            </a:xfrm>
            <a:custGeom>
              <a:avLst/>
              <a:gdLst/>
              <a:ahLst/>
              <a:cxnLst/>
              <a:rect l="l" t="t" r="r" b="b"/>
              <a:pathLst>
                <a:path w="5010" h="6428" extrusionOk="0">
                  <a:moveTo>
                    <a:pt x="2584" y="0"/>
                  </a:moveTo>
                  <a:cubicBezTo>
                    <a:pt x="1229" y="1103"/>
                    <a:pt x="284" y="2678"/>
                    <a:pt x="63" y="4537"/>
                  </a:cubicBezTo>
                  <a:cubicBezTo>
                    <a:pt x="0" y="4726"/>
                    <a:pt x="126" y="4884"/>
                    <a:pt x="315" y="4978"/>
                  </a:cubicBezTo>
                  <a:lnTo>
                    <a:pt x="4222" y="6427"/>
                  </a:lnTo>
                  <a:lnTo>
                    <a:pt x="4222" y="6238"/>
                  </a:lnTo>
                  <a:cubicBezTo>
                    <a:pt x="4222" y="5482"/>
                    <a:pt x="4505" y="4758"/>
                    <a:pt x="5009" y="4254"/>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48" name="Google Shape;8648;p87"/>
          <p:cNvGrpSpPr/>
          <p:nvPr/>
        </p:nvGrpSpPr>
        <p:grpSpPr>
          <a:xfrm>
            <a:off x="7093939" y="2272427"/>
            <a:ext cx="311804" cy="355451"/>
            <a:chOff x="-11703850" y="4081850"/>
            <a:chExt cx="309575" cy="352875"/>
          </a:xfrm>
        </p:grpSpPr>
        <p:sp>
          <p:nvSpPr>
            <p:cNvPr id="8649" name="Google Shape;8649;p87"/>
            <p:cNvSpPr/>
            <p:nvPr/>
          </p:nvSpPr>
          <p:spPr>
            <a:xfrm>
              <a:off x="-11703850" y="4081850"/>
              <a:ext cx="309575" cy="125250"/>
            </a:xfrm>
            <a:custGeom>
              <a:avLst/>
              <a:gdLst/>
              <a:ahLst/>
              <a:cxnLst/>
              <a:rect l="l" t="t" r="r" b="b"/>
              <a:pathLst>
                <a:path w="12383" h="5010" extrusionOk="0">
                  <a:moveTo>
                    <a:pt x="6932" y="2552"/>
                  </a:moveTo>
                  <a:cubicBezTo>
                    <a:pt x="7593" y="2552"/>
                    <a:pt x="8192" y="3119"/>
                    <a:pt x="8192" y="3781"/>
                  </a:cubicBezTo>
                  <a:cubicBezTo>
                    <a:pt x="8224" y="3970"/>
                    <a:pt x="8035" y="4190"/>
                    <a:pt x="7783" y="4190"/>
                  </a:cubicBezTo>
                  <a:cubicBezTo>
                    <a:pt x="7530" y="4190"/>
                    <a:pt x="7341" y="3970"/>
                    <a:pt x="7341" y="3781"/>
                  </a:cubicBezTo>
                  <a:cubicBezTo>
                    <a:pt x="7341" y="3560"/>
                    <a:pt x="7152" y="3403"/>
                    <a:pt x="6963" y="3403"/>
                  </a:cubicBezTo>
                  <a:cubicBezTo>
                    <a:pt x="6743" y="3403"/>
                    <a:pt x="6522" y="3592"/>
                    <a:pt x="6522" y="3781"/>
                  </a:cubicBezTo>
                  <a:cubicBezTo>
                    <a:pt x="6522" y="4033"/>
                    <a:pt x="6333" y="4190"/>
                    <a:pt x="6144" y="4190"/>
                  </a:cubicBezTo>
                  <a:cubicBezTo>
                    <a:pt x="5892" y="4190"/>
                    <a:pt x="5703" y="3970"/>
                    <a:pt x="5703" y="3781"/>
                  </a:cubicBezTo>
                  <a:cubicBezTo>
                    <a:pt x="5703" y="3560"/>
                    <a:pt x="5514" y="3403"/>
                    <a:pt x="5262" y="3403"/>
                  </a:cubicBezTo>
                  <a:cubicBezTo>
                    <a:pt x="5042" y="3403"/>
                    <a:pt x="4884" y="3592"/>
                    <a:pt x="4884" y="3781"/>
                  </a:cubicBezTo>
                  <a:cubicBezTo>
                    <a:pt x="4884" y="4033"/>
                    <a:pt x="4664" y="4190"/>
                    <a:pt x="4443" y="4190"/>
                  </a:cubicBezTo>
                  <a:cubicBezTo>
                    <a:pt x="4191" y="4190"/>
                    <a:pt x="4033" y="3970"/>
                    <a:pt x="4033" y="3781"/>
                  </a:cubicBezTo>
                  <a:cubicBezTo>
                    <a:pt x="4033" y="3119"/>
                    <a:pt x="4601" y="2552"/>
                    <a:pt x="5262" y="2552"/>
                  </a:cubicBezTo>
                  <a:cubicBezTo>
                    <a:pt x="5577" y="2552"/>
                    <a:pt x="5861" y="2678"/>
                    <a:pt x="6081" y="2867"/>
                  </a:cubicBezTo>
                  <a:cubicBezTo>
                    <a:pt x="6333" y="2678"/>
                    <a:pt x="6617" y="2552"/>
                    <a:pt x="6932" y="2552"/>
                  </a:cubicBezTo>
                  <a:close/>
                  <a:moveTo>
                    <a:pt x="5357" y="0"/>
                  </a:moveTo>
                  <a:cubicBezTo>
                    <a:pt x="4348" y="0"/>
                    <a:pt x="3498" y="725"/>
                    <a:pt x="3340" y="1670"/>
                  </a:cubicBezTo>
                  <a:cubicBezTo>
                    <a:pt x="3304" y="1668"/>
                    <a:pt x="3267" y="1666"/>
                    <a:pt x="3231" y="1666"/>
                  </a:cubicBezTo>
                  <a:cubicBezTo>
                    <a:pt x="2310" y="1666"/>
                    <a:pt x="1639" y="2430"/>
                    <a:pt x="1639" y="3340"/>
                  </a:cubicBezTo>
                  <a:cubicBezTo>
                    <a:pt x="725" y="3340"/>
                    <a:pt x="1" y="4096"/>
                    <a:pt x="1" y="5009"/>
                  </a:cubicBezTo>
                  <a:lnTo>
                    <a:pt x="12382" y="5009"/>
                  </a:lnTo>
                  <a:cubicBezTo>
                    <a:pt x="12351" y="4096"/>
                    <a:pt x="11595" y="3340"/>
                    <a:pt x="10681" y="3340"/>
                  </a:cubicBezTo>
                  <a:cubicBezTo>
                    <a:pt x="10681" y="2395"/>
                    <a:pt x="9956" y="1670"/>
                    <a:pt x="9011" y="1670"/>
                  </a:cubicBezTo>
                  <a:cubicBezTo>
                    <a:pt x="8822" y="725"/>
                    <a:pt x="7972" y="0"/>
                    <a:pt x="6995" y="0"/>
                  </a:cubicBezTo>
                  <a:cubicBezTo>
                    <a:pt x="6711" y="0"/>
                    <a:pt x="6459" y="95"/>
                    <a:pt x="6176" y="189"/>
                  </a:cubicBezTo>
                  <a:cubicBezTo>
                    <a:pt x="5892" y="95"/>
                    <a:pt x="5609" y="0"/>
                    <a:pt x="53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87"/>
            <p:cNvSpPr/>
            <p:nvPr/>
          </p:nvSpPr>
          <p:spPr>
            <a:xfrm>
              <a:off x="-11622725" y="4288975"/>
              <a:ext cx="144175" cy="63050"/>
            </a:xfrm>
            <a:custGeom>
              <a:avLst/>
              <a:gdLst/>
              <a:ahLst/>
              <a:cxnLst/>
              <a:rect l="l" t="t" r="r" b="b"/>
              <a:pathLst>
                <a:path w="5767" h="2522" extrusionOk="0">
                  <a:moveTo>
                    <a:pt x="2868" y="1"/>
                  </a:moveTo>
                  <a:cubicBezTo>
                    <a:pt x="1293" y="1"/>
                    <a:pt x="1" y="537"/>
                    <a:pt x="1" y="1261"/>
                  </a:cubicBezTo>
                  <a:cubicBezTo>
                    <a:pt x="1" y="1954"/>
                    <a:pt x="1293" y="2521"/>
                    <a:pt x="2868" y="2521"/>
                  </a:cubicBezTo>
                  <a:cubicBezTo>
                    <a:pt x="4475" y="2521"/>
                    <a:pt x="5766" y="1954"/>
                    <a:pt x="5766" y="1261"/>
                  </a:cubicBezTo>
                  <a:cubicBezTo>
                    <a:pt x="5766" y="537"/>
                    <a:pt x="4475" y="1"/>
                    <a:pt x="28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87"/>
            <p:cNvSpPr/>
            <p:nvPr/>
          </p:nvSpPr>
          <p:spPr>
            <a:xfrm>
              <a:off x="-11596725" y="4364600"/>
              <a:ext cx="36250" cy="70125"/>
            </a:xfrm>
            <a:custGeom>
              <a:avLst/>
              <a:gdLst/>
              <a:ahLst/>
              <a:cxnLst/>
              <a:rect l="l" t="t" r="r" b="b"/>
              <a:pathLst>
                <a:path w="1450" h="2805" extrusionOk="0">
                  <a:moveTo>
                    <a:pt x="0" y="0"/>
                  </a:moveTo>
                  <a:lnTo>
                    <a:pt x="253" y="2804"/>
                  </a:lnTo>
                  <a:lnTo>
                    <a:pt x="1450" y="2804"/>
                  </a:lnTo>
                  <a:lnTo>
                    <a:pt x="1450" y="284"/>
                  </a:lnTo>
                  <a:cubicBezTo>
                    <a:pt x="883" y="221"/>
                    <a:pt x="410" y="158"/>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87"/>
            <p:cNvSpPr/>
            <p:nvPr/>
          </p:nvSpPr>
          <p:spPr>
            <a:xfrm>
              <a:off x="-11540025" y="4364600"/>
              <a:ext cx="37050" cy="70125"/>
            </a:xfrm>
            <a:custGeom>
              <a:avLst/>
              <a:gdLst/>
              <a:ahLst/>
              <a:cxnLst/>
              <a:rect l="l" t="t" r="r" b="b"/>
              <a:pathLst>
                <a:path w="1482" h="2805" extrusionOk="0">
                  <a:moveTo>
                    <a:pt x="1482" y="0"/>
                  </a:moveTo>
                  <a:lnTo>
                    <a:pt x="1482" y="0"/>
                  </a:lnTo>
                  <a:cubicBezTo>
                    <a:pt x="1040" y="126"/>
                    <a:pt x="505" y="221"/>
                    <a:pt x="1" y="221"/>
                  </a:cubicBezTo>
                  <a:lnTo>
                    <a:pt x="1" y="2741"/>
                  </a:lnTo>
                  <a:lnTo>
                    <a:pt x="1198" y="2741"/>
                  </a:lnTo>
                  <a:lnTo>
                    <a:pt x="1198" y="2804"/>
                  </a:lnTo>
                  <a:lnTo>
                    <a:pt x="14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87"/>
            <p:cNvSpPr/>
            <p:nvPr/>
          </p:nvSpPr>
          <p:spPr>
            <a:xfrm>
              <a:off x="-11610900" y="4227550"/>
              <a:ext cx="50425" cy="51225"/>
            </a:xfrm>
            <a:custGeom>
              <a:avLst/>
              <a:gdLst/>
              <a:ahLst/>
              <a:cxnLst/>
              <a:rect l="l" t="t" r="r" b="b"/>
              <a:pathLst>
                <a:path w="2017" h="2049" extrusionOk="0">
                  <a:moveTo>
                    <a:pt x="0" y="1"/>
                  </a:moveTo>
                  <a:lnTo>
                    <a:pt x="189" y="2048"/>
                  </a:lnTo>
                  <a:cubicBezTo>
                    <a:pt x="725" y="1859"/>
                    <a:pt x="1355" y="1702"/>
                    <a:pt x="2017" y="1670"/>
                  </a:cubicBezTo>
                  <a:lnTo>
                    <a:pt x="201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87"/>
            <p:cNvSpPr/>
            <p:nvPr/>
          </p:nvSpPr>
          <p:spPr>
            <a:xfrm>
              <a:off x="-11540025" y="4228350"/>
              <a:ext cx="50450" cy="51200"/>
            </a:xfrm>
            <a:custGeom>
              <a:avLst/>
              <a:gdLst/>
              <a:ahLst/>
              <a:cxnLst/>
              <a:rect l="l" t="t" r="r" b="b"/>
              <a:pathLst>
                <a:path w="2018" h="2048" extrusionOk="0">
                  <a:moveTo>
                    <a:pt x="1" y="0"/>
                  </a:moveTo>
                  <a:lnTo>
                    <a:pt x="1" y="1670"/>
                  </a:lnTo>
                  <a:cubicBezTo>
                    <a:pt x="694" y="1701"/>
                    <a:pt x="1293" y="1827"/>
                    <a:pt x="1828" y="2048"/>
                  </a:cubicBezTo>
                  <a:lnTo>
                    <a:pt x="20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87"/>
            <p:cNvSpPr/>
            <p:nvPr/>
          </p:nvSpPr>
          <p:spPr>
            <a:xfrm>
              <a:off x="-11489600" y="4227550"/>
              <a:ext cx="92175" cy="207175"/>
            </a:xfrm>
            <a:custGeom>
              <a:avLst/>
              <a:gdLst/>
              <a:ahLst/>
              <a:cxnLst/>
              <a:rect l="l" t="t" r="r" b="b"/>
              <a:pathLst>
                <a:path w="3687" h="8287" extrusionOk="0">
                  <a:moveTo>
                    <a:pt x="819" y="1"/>
                  </a:moveTo>
                  <a:lnTo>
                    <a:pt x="599" y="2489"/>
                  </a:lnTo>
                  <a:cubicBezTo>
                    <a:pt x="1040" y="2836"/>
                    <a:pt x="1292" y="3246"/>
                    <a:pt x="1292" y="3718"/>
                  </a:cubicBezTo>
                  <a:cubicBezTo>
                    <a:pt x="1292" y="4254"/>
                    <a:pt x="945" y="4758"/>
                    <a:pt x="315" y="5136"/>
                  </a:cubicBezTo>
                  <a:lnTo>
                    <a:pt x="0" y="8286"/>
                  </a:lnTo>
                  <a:lnTo>
                    <a:pt x="1040" y="8286"/>
                  </a:lnTo>
                  <a:cubicBezTo>
                    <a:pt x="1607" y="8286"/>
                    <a:pt x="2111" y="7877"/>
                    <a:pt x="2237" y="7278"/>
                  </a:cubicBezTo>
                  <a:lnTo>
                    <a:pt x="368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87"/>
            <p:cNvSpPr/>
            <p:nvPr/>
          </p:nvSpPr>
          <p:spPr>
            <a:xfrm>
              <a:off x="-11703850" y="4227550"/>
              <a:ext cx="92175" cy="207175"/>
            </a:xfrm>
            <a:custGeom>
              <a:avLst/>
              <a:gdLst/>
              <a:ahLst/>
              <a:cxnLst/>
              <a:rect l="l" t="t" r="r" b="b"/>
              <a:pathLst>
                <a:path w="3687" h="8287" extrusionOk="0">
                  <a:moveTo>
                    <a:pt x="1" y="1"/>
                  </a:moveTo>
                  <a:lnTo>
                    <a:pt x="1450" y="7278"/>
                  </a:lnTo>
                  <a:cubicBezTo>
                    <a:pt x="1576" y="7877"/>
                    <a:pt x="2080" y="8286"/>
                    <a:pt x="2679" y="8286"/>
                  </a:cubicBezTo>
                  <a:lnTo>
                    <a:pt x="3687" y="8286"/>
                  </a:lnTo>
                  <a:lnTo>
                    <a:pt x="3372" y="5136"/>
                  </a:lnTo>
                  <a:cubicBezTo>
                    <a:pt x="2773" y="4758"/>
                    <a:pt x="2395" y="4254"/>
                    <a:pt x="2395" y="3718"/>
                  </a:cubicBezTo>
                  <a:cubicBezTo>
                    <a:pt x="2427" y="3246"/>
                    <a:pt x="2647" y="2836"/>
                    <a:pt x="3088" y="2489"/>
                  </a:cubicBezTo>
                  <a:lnTo>
                    <a:pt x="2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57" name="Google Shape;8657;p87"/>
          <p:cNvGrpSpPr/>
          <p:nvPr/>
        </p:nvGrpSpPr>
        <p:grpSpPr>
          <a:xfrm>
            <a:off x="5282595" y="2746580"/>
            <a:ext cx="357002" cy="355451"/>
            <a:chOff x="-9958475" y="3180025"/>
            <a:chExt cx="354450" cy="352875"/>
          </a:xfrm>
        </p:grpSpPr>
        <p:sp>
          <p:nvSpPr>
            <p:cNvPr id="8658" name="Google Shape;8658;p87"/>
            <p:cNvSpPr/>
            <p:nvPr/>
          </p:nvSpPr>
          <p:spPr>
            <a:xfrm>
              <a:off x="-9958475" y="3491125"/>
              <a:ext cx="354450" cy="41775"/>
            </a:xfrm>
            <a:custGeom>
              <a:avLst/>
              <a:gdLst/>
              <a:ahLst/>
              <a:cxnLst/>
              <a:rect l="l" t="t" r="r" b="b"/>
              <a:pathLst>
                <a:path w="14178" h="1671" extrusionOk="0">
                  <a:moveTo>
                    <a:pt x="1702" y="1"/>
                  </a:moveTo>
                  <a:cubicBezTo>
                    <a:pt x="1387" y="1"/>
                    <a:pt x="1135" y="158"/>
                    <a:pt x="977" y="442"/>
                  </a:cubicBezTo>
                  <a:lnTo>
                    <a:pt x="442" y="442"/>
                  </a:lnTo>
                  <a:cubicBezTo>
                    <a:pt x="190" y="442"/>
                    <a:pt x="1" y="631"/>
                    <a:pt x="1" y="820"/>
                  </a:cubicBezTo>
                  <a:cubicBezTo>
                    <a:pt x="1" y="1072"/>
                    <a:pt x="190" y="1261"/>
                    <a:pt x="442" y="1261"/>
                  </a:cubicBezTo>
                  <a:lnTo>
                    <a:pt x="977" y="1261"/>
                  </a:lnTo>
                  <a:cubicBezTo>
                    <a:pt x="1135" y="1513"/>
                    <a:pt x="1387" y="1670"/>
                    <a:pt x="1702" y="1670"/>
                  </a:cubicBezTo>
                  <a:lnTo>
                    <a:pt x="12477" y="1670"/>
                  </a:lnTo>
                  <a:cubicBezTo>
                    <a:pt x="12792" y="1670"/>
                    <a:pt x="13044" y="1513"/>
                    <a:pt x="13170" y="1261"/>
                  </a:cubicBezTo>
                  <a:lnTo>
                    <a:pt x="13737" y="1261"/>
                  </a:lnTo>
                  <a:cubicBezTo>
                    <a:pt x="13957" y="1261"/>
                    <a:pt x="14178" y="1072"/>
                    <a:pt x="14178" y="820"/>
                  </a:cubicBezTo>
                  <a:cubicBezTo>
                    <a:pt x="14178" y="631"/>
                    <a:pt x="13957" y="442"/>
                    <a:pt x="13737" y="442"/>
                  </a:cubicBezTo>
                  <a:lnTo>
                    <a:pt x="13170" y="442"/>
                  </a:lnTo>
                  <a:cubicBezTo>
                    <a:pt x="13044" y="190"/>
                    <a:pt x="12792" y="1"/>
                    <a:pt x="12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87"/>
            <p:cNvSpPr/>
            <p:nvPr/>
          </p:nvSpPr>
          <p:spPr>
            <a:xfrm>
              <a:off x="-9958475" y="3180025"/>
              <a:ext cx="354450" cy="42550"/>
            </a:xfrm>
            <a:custGeom>
              <a:avLst/>
              <a:gdLst/>
              <a:ahLst/>
              <a:cxnLst/>
              <a:rect l="l" t="t" r="r" b="b"/>
              <a:pathLst>
                <a:path w="14178" h="1702" extrusionOk="0">
                  <a:moveTo>
                    <a:pt x="1702" y="0"/>
                  </a:moveTo>
                  <a:cubicBezTo>
                    <a:pt x="1387" y="0"/>
                    <a:pt x="1135" y="158"/>
                    <a:pt x="977" y="441"/>
                  </a:cubicBezTo>
                  <a:lnTo>
                    <a:pt x="442" y="441"/>
                  </a:lnTo>
                  <a:cubicBezTo>
                    <a:pt x="190" y="441"/>
                    <a:pt x="1" y="630"/>
                    <a:pt x="1" y="819"/>
                  </a:cubicBezTo>
                  <a:cubicBezTo>
                    <a:pt x="1" y="1040"/>
                    <a:pt x="190" y="1260"/>
                    <a:pt x="442" y="1260"/>
                  </a:cubicBezTo>
                  <a:lnTo>
                    <a:pt x="977" y="1260"/>
                  </a:lnTo>
                  <a:cubicBezTo>
                    <a:pt x="1135" y="1512"/>
                    <a:pt x="1387" y="1701"/>
                    <a:pt x="1702" y="1701"/>
                  </a:cubicBezTo>
                  <a:lnTo>
                    <a:pt x="12477" y="1701"/>
                  </a:lnTo>
                  <a:cubicBezTo>
                    <a:pt x="12792" y="1701"/>
                    <a:pt x="13044" y="1544"/>
                    <a:pt x="13170" y="1260"/>
                  </a:cubicBezTo>
                  <a:lnTo>
                    <a:pt x="13737" y="1260"/>
                  </a:lnTo>
                  <a:cubicBezTo>
                    <a:pt x="13957" y="1260"/>
                    <a:pt x="14178" y="1071"/>
                    <a:pt x="14178" y="819"/>
                  </a:cubicBezTo>
                  <a:cubicBezTo>
                    <a:pt x="14178" y="599"/>
                    <a:pt x="13957" y="441"/>
                    <a:pt x="13737" y="441"/>
                  </a:cubicBezTo>
                  <a:lnTo>
                    <a:pt x="13170" y="441"/>
                  </a:lnTo>
                  <a:cubicBezTo>
                    <a:pt x="13044" y="189"/>
                    <a:pt x="12792" y="0"/>
                    <a:pt x="124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87"/>
            <p:cNvSpPr/>
            <p:nvPr/>
          </p:nvSpPr>
          <p:spPr>
            <a:xfrm>
              <a:off x="-9916725" y="3243025"/>
              <a:ext cx="270175" cy="228425"/>
            </a:xfrm>
            <a:custGeom>
              <a:avLst/>
              <a:gdLst/>
              <a:ahLst/>
              <a:cxnLst/>
              <a:rect l="l" t="t" r="r" b="b"/>
              <a:pathLst>
                <a:path w="10807" h="9137" extrusionOk="0">
                  <a:moveTo>
                    <a:pt x="7940" y="820"/>
                  </a:moveTo>
                  <a:cubicBezTo>
                    <a:pt x="8160" y="820"/>
                    <a:pt x="8349" y="1040"/>
                    <a:pt x="8349" y="1261"/>
                  </a:cubicBezTo>
                  <a:cubicBezTo>
                    <a:pt x="8349" y="1513"/>
                    <a:pt x="8160" y="1670"/>
                    <a:pt x="7940" y="1670"/>
                  </a:cubicBezTo>
                  <a:lnTo>
                    <a:pt x="2962" y="1670"/>
                  </a:lnTo>
                  <a:cubicBezTo>
                    <a:pt x="2741" y="1670"/>
                    <a:pt x="2521" y="1450"/>
                    <a:pt x="2521" y="1261"/>
                  </a:cubicBezTo>
                  <a:cubicBezTo>
                    <a:pt x="2521" y="1040"/>
                    <a:pt x="2741" y="820"/>
                    <a:pt x="2962" y="820"/>
                  </a:cubicBezTo>
                  <a:close/>
                  <a:moveTo>
                    <a:pt x="6270" y="2489"/>
                  </a:moveTo>
                  <a:cubicBezTo>
                    <a:pt x="6459" y="2489"/>
                    <a:pt x="6680" y="2679"/>
                    <a:pt x="6680" y="2931"/>
                  </a:cubicBezTo>
                  <a:cubicBezTo>
                    <a:pt x="6680" y="3151"/>
                    <a:pt x="6459" y="3340"/>
                    <a:pt x="6270" y="3340"/>
                  </a:cubicBezTo>
                  <a:lnTo>
                    <a:pt x="3781" y="3340"/>
                  </a:lnTo>
                  <a:cubicBezTo>
                    <a:pt x="3561" y="3340"/>
                    <a:pt x="3403" y="3151"/>
                    <a:pt x="3403" y="2931"/>
                  </a:cubicBezTo>
                  <a:cubicBezTo>
                    <a:pt x="3403" y="2679"/>
                    <a:pt x="3592" y="2489"/>
                    <a:pt x="3781" y="2489"/>
                  </a:cubicBezTo>
                  <a:close/>
                  <a:moveTo>
                    <a:pt x="7940" y="4128"/>
                  </a:moveTo>
                  <a:cubicBezTo>
                    <a:pt x="8160" y="4128"/>
                    <a:pt x="8349" y="4348"/>
                    <a:pt x="8349" y="4569"/>
                  </a:cubicBezTo>
                  <a:cubicBezTo>
                    <a:pt x="8349" y="4789"/>
                    <a:pt x="8160" y="5010"/>
                    <a:pt x="7940" y="5010"/>
                  </a:cubicBezTo>
                  <a:lnTo>
                    <a:pt x="2962" y="5010"/>
                  </a:lnTo>
                  <a:cubicBezTo>
                    <a:pt x="2741" y="5010"/>
                    <a:pt x="2521" y="4789"/>
                    <a:pt x="2521" y="4569"/>
                  </a:cubicBezTo>
                  <a:cubicBezTo>
                    <a:pt x="2521" y="4348"/>
                    <a:pt x="2741" y="4128"/>
                    <a:pt x="2962" y="4128"/>
                  </a:cubicBezTo>
                  <a:close/>
                  <a:moveTo>
                    <a:pt x="6312" y="5826"/>
                  </a:moveTo>
                  <a:cubicBezTo>
                    <a:pt x="6490" y="5826"/>
                    <a:pt x="6680" y="6005"/>
                    <a:pt x="6680" y="6239"/>
                  </a:cubicBezTo>
                  <a:cubicBezTo>
                    <a:pt x="6680" y="6459"/>
                    <a:pt x="6459" y="6617"/>
                    <a:pt x="6270" y="6617"/>
                  </a:cubicBezTo>
                  <a:lnTo>
                    <a:pt x="3781" y="6617"/>
                  </a:lnTo>
                  <a:cubicBezTo>
                    <a:pt x="3561" y="6617"/>
                    <a:pt x="3403" y="6428"/>
                    <a:pt x="3403" y="6239"/>
                  </a:cubicBezTo>
                  <a:cubicBezTo>
                    <a:pt x="3403" y="5987"/>
                    <a:pt x="3592" y="5829"/>
                    <a:pt x="3781" y="5829"/>
                  </a:cubicBezTo>
                  <a:lnTo>
                    <a:pt x="6270" y="5829"/>
                  </a:lnTo>
                  <a:cubicBezTo>
                    <a:pt x="6284" y="5827"/>
                    <a:pt x="6298" y="5826"/>
                    <a:pt x="6312" y="5826"/>
                  </a:cubicBezTo>
                  <a:close/>
                  <a:moveTo>
                    <a:pt x="7940" y="7436"/>
                  </a:moveTo>
                  <a:cubicBezTo>
                    <a:pt x="8160" y="7436"/>
                    <a:pt x="8349" y="7656"/>
                    <a:pt x="8349" y="7877"/>
                  </a:cubicBezTo>
                  <a:cubicBezTo>
                    <a:pt x="8349" y="8129"/>
                    <a:pt x="8160" y="8286"/>
                    <a:pt x="7940" y="8286"/>
                  </a:cubicBezTo>
                  <a:lnTo>
                    <a:pt x="2962" y="8286"/>
                  </a:lnTo>
                  <a:cubicBezTo>
                    <a:pt x="2741" y="8286"/>
                    <a:pt x="2521" y="8066"/>
                    <a:pt x="2521" y="7877"/>
                  </a:cubicBezTo>
                  <a:cubicBezTo>
                    <a:pt x="2521" y="7656"/>
                    <a:pt x="2741" y="7436"/>
                    <a:pt x="2962" y="7436"/>
                  </a:cubicBezTo>
                  <a:close/>
                  <a:moveTo>
                    <a:pt x="1" y="1"/>
                  </a:moveTo>
                  <a:lnTo>
                    <a:pt x="1" y="5388"/>
                  </a:lnTo>
                  <a:cubicBezTo>
                    <a:pt x="1" y="5545"/>
                    <a:pt x="95" y="5703"/>
                    <a:pt x="253" y="5766"/>
                  </a:cubicBezTo>
                  <a:lnTo>
                    <a:pt x="1166" y="6239"/>
                  </a:lnTo>
                  <a:lnTo>
                    <a:pt x="253" y="6711"/>
                  </a:lnTo>
                  <a:cubicBezTo>
                    <a:pt x="127" y="6743"/>
                    <a:pt x="1" y="6900"/>
                    <a:pt x="1" y="7058"/>
                  </a:cubicBezTo>
                  <a:lnTo>
                    <a:pt x="1" y="9137"/>
                  </a:lnTo>
                  <a:lnTo>
                    <a:pt x="10807" y="9137"/>
                  </a:lnTo>
                  <a:lnTo>
                    <a:pt x="10807" y="3750"/>
                  </a:lnTo>
                  <a:cubicBezTo>
                    <a:pt x="10807" y="3592"/>
                    <a:pt x="10712" y="3435"/>
                    <a:pt x="10555" y="3403"/>
                  </a:cubicBezTo>
                  <a:lnTo>
                    <a:pt x="9673" y="2931"/>
                  </a:lnTo>
                  <a:lnTo>
                    <a:pt x="10555" y="2458"/>
                  </a:lnTo>
                  <a:cubicBezTo>
                    <a:pt x="10712" y="2363"/>
                    <a:pt x="10807" y="2237"/>
                    <a:pt x="10807" y="2080"/>
                  </a:cubicBezTo>
                  <a:lnTo>
                    <a:pt x="1080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1" name="Google Shape;8661;p87"/>
          <p:cNvGrpSpPr/>
          <p:nvPr/>
        </p:nvGrpSpPr>
        <p:grpSpPr>
          <a:xfrm>
            <a:off x="5291722" y="3222561"/>
            <a:ext cx="337966" cy="355325"/>
            <a:chOff x="-9949025" y="3615575"/>
            <a:chExt cx="335550" cy="352750"/>
          </a:xfrm>
        </p:grpSpPr>
        <p:sp>
          <p:nvSpPr>
            <p:cNvPr id="8662" name="Google Shape;8662;p87"/>
            <p:cNvSpPr/>
            <p:nvPr/>
          </p:nvSpPr>
          <p:spPr>
            <a:xfrm>
              <a:off x="-9800950" y="3615575"/>
              <a:ext cx="61475" cy="61450"/>
            </a:xfrm>
            <a:custGeom>
              <a:avLst/>
              <a:gdLst/>
              <a:ahLst/>
              <a:cxnLst/>
              <a:rect l="l" t="t" r="r" b="b"/>
              <a:pathLst>
                <a:path w="2459" h="2458" extrusionOk="0">
                  <a:moveTo>
                    <a:pt x="1261" y="0"/>
                  </a:moveTo>
                  <a:cubicBezTo>
                    <a:pt x="568" y="0"/>
                    <a:pt x="1" y="567"/>
                    <a:pt x="1" y="1261"/>
                  </a:cubicBezTo>
                  <a:cubicBezTo>
                    <a:pt x="1" y="1922"/>
                    <a:pt x="536" y="2458"/>
                    <a:pt x="1261" y="2458"/>
                  </a:cubicBezTo>
                  <a:cubicBezTo>
                    <a:pt x="1891" y="2458"/>
                    <a:pt x="2458" y="1922"/>
                    <a:pt x="2458" y="1261"/>
                  </a:cubicBezTo>
                  <a:cubicBezTo>
                    <a:pt x="2458" y="567"/>
                    <a:pt x="1923" y="0"/>
                    <a:pt x="126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87"/>
            <p:cNvSpPr/>
            <p:nvPr/>
          </p:nvSpPr>
          <p:spPr>
            <a:xfrm>
              <a:off x="-9949025" y="3688650"/>
              <a:ext cx="335550" cy="279675"/>
            </a:xfrm>
            <a:custGeom>
              <a:avLst/>
              <a:gdLst/>
              <a:ahLst/>
              <a:cxnLst/>
              <a:rect l="l" t="t" r="r" b="b"/>
              <a:pathLst>
                <a:path w="13422" h="11187" extrusionOk="0">
                  <a:moveTo>
                    <a:pt x="5523" y="1"/>
                  </a:moveTo>
                  <a:cubicBezTo>
                    <a:pt x="5383" y="1"/>
                    <a:pt x="5245" y="34"/>
                    <a:pt x="5136" y="102"/>
                  </a:cubicBezTo>
                  <a:lnTo>
                    <a:pt x="599" y="2969"/>
                  </a:lnTo>
                  <a:cubicBezTo>
                    <a:pt x="158" y="3158"/>
                    <a:pt x="1" y="3630"/>
                    <a:pt x="190" y="4071"/>
                  </a:cubicBezTo>
                  <a:cubicBezTo>
                    <a:pt x="360" y="4370"/>
                    <a:pt x="617" y="4538"/>
                    <a:pt x="892" y="4538"/>
                  </a:cubicBezTo>
                  <a:cubicBezTo>
                    <a:pt x="1024" y="4538"/>
                    <a:pt x="1160" y="4500"/>
                    <a:pt x="1293" y="4418"/>
                  </a:cubicBezTo>
                  <a:lnTo>
                    <a:pt x="4727" y="2055"/>
                  </a:lnTo>
                  <a:cubicBezTo>
                    <a:pt x="5073" y="3441"/>
                    <a:pt x="5231" y="3851"/>
                    <a:pt x="5987" y="4985"/>
                  </a:cubicBezTo>
                  <a:lnTo>
                    <a:pt x="4033" y="6812"/>
                  </a:lnTo>
                  <a:cubicBezTo>
                    <a:pt x="3750" y="7096"/>
                    <a:pt x="3655" y="7505"/>
                    <a:pt x="3876" y="7852"/>
                  </a:cubicBezTo>
                  <a:lnTo>
                    <a:pt x="5703" y="10750"/>
                  </a:lnTo>
                  <a:cubicBezTo>
                    <a:pt x="5873" y="11026"/>
                    <a:pt x="6141" y="11187"/>
                    <a:pt x="6433" y="11187"/>
                  </a:cubicBezTo>
                  <a:cubicBezTo>
                    <a:pt x="6576" y="11187"/>
                    <a:pt x="6724" y="11148"/>
                    <a:pt x="6869" y="11066"/>
                  </a:cubicBezTo>
                  <a:cubicBezTo>
                    <a:pt x="7247" y="10845"/>
                    <a:pt x="7373" y="10372"/>
                    <a:pt x="7121" y="9931"/>
                  </a:cubicBezTo>
                  <a:lnTo>
                    <a:pt x="5640" y="7568"/>
                  </a:lnTo>
                  <a:lnTo>
                    <a:pt x="7594" y="5678"/>
                  </a:lnTo>
                  <a:lnTo>
                    <a:pt x="12886" y="2780"/>
                  </a:lnTo>
                  <a:cubicBezTo>
                    <a:pt x="13264" y="2591"/>
                    <a:pt x="13422" y="2055"/>
                    <a:pt x="13233" y="1677"/>
                  </a:cubicBezTo>
                  <a:cubicBezTo>
                    <a:pt x="13102" y="1394"/>
                    <a:pt x="12822" y="1217"/>
                    <a:pt x="12526" y="1217"/>
                  </a:cubicBezTo>
                  <a:cubicBezTo>
                    <a:pt x="12393" y="1217"/>
                    <a:pt x="12257" y="1252"/>
                    <a:pt x="12130" y="1331"/>
                  </a:cubicBezTo>
                  <a:lnTo>
                    <a:pt x="7342" y="4008"/>
                  </a:lnTo>
                  <a:cubicBezTo>
                    <a:pt x="6774" y="3158"/>
                    <a:pt x="6302" y="2307"/>
                    <a:pt x="6302" y="889"/>
                  </a:cubicBezTo>
                  <a:cubicBezTo>
                    <a:pt x="6270" y="574"/>
                    <a:pt x="6239" y="322"/>
                    <a:pt x="6018" y="165"/>
                  </a:cubicBezTo>
                  <a:cubicBezTo>
                    <a:pt x="5893" y="58"/>
                    <a:pt x="5707" y="1"/>
                    <a:pt x="552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87"/>
            <p:cNvSpPr/>
            <p:nvPr/>
          </p:nvSpPr>
          <p:spPr>
            <a:xfrm>
              <a:off x="-9947450" y="3657100"/>
              <a:ext cx="106350" cy="50650"/>
            </a:xfrm>
            <a:custGeom>
              <a:avLst/>
              <a:gdLst/>
              <a:ahLst/>
              <a:cxnLst/>
              <a:rect l="l" t="t" r="r" b="b"/>
              <a:pathLst>
                <a:path w="4254" h="2026" extrusionOk="0">
                  <a:moveTo>
                    <a:pt x="910" y="0"/>
                  </a:moveTo>
                  <a:cubicBezTo>
                    <a:pt x="499" y="0"/>
                    <a:pt x="178" y="268"/>
                    <a:pt x="64" y="639"/>
                  </a:cubicBezTo>
                  <a:cubicBezTo>
                    <a:pt x="1" y="1112"/>
                    <a:pt x="253" y="1553"/>
                    <a:pt x="694" y="1616"/>
                  </a:cubicBezTo>
                  <a:lnTo>
                    <a:pt x="2427" y="2025"/>
                  </a:lnTo>
                  <a:lnTo>
                    <a:pt x="4254" y="891"/>
                  </a:lnTo>
                  <a:lnTo>
                    <a:pt x="1041" y="9"/>
                  </a:lnTo>
                  <a:cubicBezTo>
                    <a:pt x="996" y="3"/>
                    <a:pt x="953" y="0"/>
                    <a:pt x="9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65" name="Google Shape;8665;p87"/>
          <p:cNvGrpSpPr/>
          <p:nvPr/>
        </p:nvGrpSpPr>
        <p:grpSpPr>
          <a:xfrm>
            <a:off x="7926568" y="2746067"/>
            <a:ext cx="360175" cy="358423"/>
            <a:chOff x="-9961625" y="4048175"/>
            <a:chExt cx="357600" cy="355825"/>
          </a:xfrm>
        </p:grpSpPr>
        <p:sp>
          <p:nvSpPr>
            <p:cNvPr id="8666" name="Google Shape;8666;p87"/>
            <p:cNvSpPr/>
            <p:nvPr/>
          </p:nvSpPr>
          <p:spPr>
            <a:xfrm>
              <a:off x="-9958475" y="4048175"/>
              <a:ext cx="64625" cy="62650"/>
            </a:xfrm>
            <a:custGeom>
              <a:avLst/>
              <a:gdLst/>
              <a:ahLst/>
              <a:cxnLst/>
              <a:rect l="l" t="t" r="r" b="b"/>
              <a:pathLst>
                <a:path w="2585" h="2506" extrusionOk="0">
                  <a:moveTo>
                    <a:pt x="442" y="0"/>
                  </a:moveTo>
                  <a:cubicBezTo>
                    <a:pt x="339" y="0"/>
                    <a:pt x="237" y="40"/>
                    <a:pt x="158" y="119"/>
                  </a:cubicBezTo>
                  <a:cubicBezTo>
                    <a:pt x="1" y="339"/>
                    <a:pt x="1" y="560"/>
                    <a:pt x="158" y="717"/>
                  </a:cubicBezTo>
                  <a:lnTo>
                    <a:pt x="1828" y="2387"/>
                  </a:lnTo>
                  <a:cubicBezTo>
                    <a:pt x="1923" y="2466"/>
                    <a:pt x="2033" y="2505"/>
                    <a:pt x="2139" y="2505"/>
                  </a:cubicBezTo>
                  <a:cubicBezTo>
                    <a:pt x="2246" y="2505"/>
                    <a:pt x="2348" y="2466"/>
                    <a:pt x="2427" y="2387"/>
                  </a:cubicBezTo>
                  <a:cubicBezTo>
                    <a:pt x="2584" y="2229"/>
                    <a:pt x="2584" y="1946"/>
                    <a:pt x="2427" y="1788"/>
                  </a:cubicBezTo>
                  <a:lnTo>
                    <a:pt x="725" y="119"/>
                  </a:lnTo>
                  <a:cubicBezTo>
                    <a:pt x="647" y="40"/>
                    <a:pt x="544" y="0"/>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87"/>
            <p:cNvSpPr/>
            <p:nvPr/>
          </p:nvSpPr>
          <p:spPr>
            <a:xfrm>
              <a:off x="-9873400" y="4048775"/>
              <a:ext cx="21275" cy="63025"/>
            </a:xfrm>
            <a:custGeom>
              <a:avLst/>
              <a:gdLst/>
              <a:ahLst/>
              <a:cxnLst/>
              <a:rect l="l" t="t" r="r" b="b"/>
              <a:pathLst>
                <a:path w="851" h="2521" extrusionOk="0">
                  <a:moveTo>
                    <a:pt x="410" y="0"/>
                  </a:moveTo>
                  <a:cubicBezTo>
                    <a:pt x="189" y="0"/>
                    <a:pt x="0" y="189"/>
                    <a:pt x="0" y="410"/>
                  </a:cubicBezTo>
                  <a:lnTo>
                    <a:pt x="0" y="2079"/>
                  </a:lnTo>
                  <a:cubicBezTo>
                    <a:pt x="0" y="2300"/>
                    <a:pt x="221" y="2520"/>
                    <a:pt x="410" y="2520"/>
                  </a:cubicBezTo>
                  <a:cubicBezTo>
                    <a:pt x="630" y="2520"/>
                    <a:pt x="851" y="2300"/>
                    <a:pt x="851" y="2079"/>
                  </a:cubicBezTo>
                  <a:lnTo>
                    <a:pt x="851" y="410"/>
                  </a:lnTo>
                  <a:cubicBezTo>
                    <a:pt x="851"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87"/>
            <p:cNvSpPr/>
            <p:nvPr/>
          </p:nvSpPr>
          <p:spPr>
            <a:xfrm>
              <a:off x="-9957675" y="4133050"/>
              <a:ext cx="63025" cy="19700"/>
            </a:xfrm>
            <a:custGeom>
              <a:avLst/>
              <a:gdLst/>
              <a:ahLst/>
              <a:cxnLst/>
              <a:rect l="l" t="t" r="r" b="b"/>
              <a:pathLst>
                <a:path w="2521" h="788" extrusionOk="0">
                  <a:moveTo>
                    <a:pt x="441" y="0"/>
                  </a:moveTo>
                  <a:cubicBezTo>
                    <a:pt x="189" y="0"/>
                    <a:pt x="0" y="189"/>
                    <a:pt x="0" y="410"/>
                  </a:cubicBezTo>
                  <a:cubicBezTo>
                    <a:pt x="0" y="599"/>
                    <a:pt x="189" y="788"/>
                    <a:pt x="441" y="788"/>
                  </a:cubicBezTo>
                  <a:lnTo>
                    <a:pt x="2111" y="788"/>
                  </a:lnTo>
                  <a:cubicBezTo>
                    <a:pt x="2363" y="788"/>
                    <a:pt x="2521" y="599"/>
                    <a:pt x="2521" y="410"/>
                  </a:cubicBezTo>
                  <a:cubicBezTo>
                    <a:pt x="2521" y="158"/>
                    <a:pt x="2332"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87"/>
            <p:cNvSpPr/>
            <p:nvPr/>
          </p:nvSpPr>
          <p:spPr>
            <a:xfrm>
              <a:off x="-9961625" y="4132250"/>
              <a:ext cx="253650" cy="271750"/>
            </a:xfrm>
            <a:custGeom>
              <a:avLst/>
              <a:gdLst/>
              <a:ahLst/>
              <a:cxnLst/>
              <a:rect l="l" t="t" r="r" b="b"/>
              <a:pathLst>
                <a:path w="10146" h="10870" extrusionOk="0">
                  <a:moveTo>
                    <a:pt x="5357" y="1"/>
                  </a:moveTo>
                  <a:cubicBezTo>
                    <a:pt x="5010" y="1"/>
                    <a:pt x="4727" y="253"/>
                    <a:pt x="4727" y="631"/>
                  </a:cubicBezTo>
                  <a:lnTo>
                    <a:pt x="4727" y="5388"/>
                  </a:lnTo>
                  <a:cubicBezTo>
                    <a:pt x="4727" y="5640"/>
                    <a:pt x="4537" y="5797"/>
                    <a:pt x="4317" y="5797"/>
                  </a:cubicBezTo>
                  <a:cubicBezTo>
                    <a:pt x="4128" y="5797"/>
                    <a:pt x="3907" y="5577"/>
                    <a:pt x="3907" y="5388"/>
                  </a:cubicBezTo>
                  <a:lnTo>
                    <a:pt x="3907" y="1450"/>
                  </a:lnTo>
                  <a:cubicBezTo>
                    <a:pt x="3907" y="1103"/>
                    <a:pt x="3624" y="820"/>
                    <a:pt x="3277" y="820"/>
                  </a:cubicBezTo>
                  <a:cubicBezTo>
                    <a:pt x="2931" y="820"/>
                    <a:pt x="2647" y="1103"/>
                    <a:pt x="2647" y="1450"/>
                  </a:cubicBezTo>
                  <a:lnTo>
                    <a:pt x="2647" y="7940"/>
                  </a:lnTo>
                  <a:lnTo>
                    <a:pt x="1576" y="6900"/>
                  </a:lnTo>
                  <a:cubicBezTo>
                    <a:pt x="1416" y="6740"/>
                    <a:pt x="1176" y="6640"/>
                    <a:pt x="935" y="6640"/>
                  </a:cubicBezTo>
                  <a:cubicBezTo>
                    <a:pt x="748" y="6640"/>
                    <a:pt x="561" y="6700"/>
                    <a:pt x="410" y="6837"/>
                  </a:cubicBezTo>
                  <a:cubicBezTo>
                    <a:pt x="95" y="7121"/>
                    <a:pt x="1" y="7625"/>
                    <a:pt x="284" y="7971"/>
                  </a:cubicBezTo>
                  <a:lnTo>
                    <a:pt x="1734" y="10208"/>
                  </a:lnTo>
                  <a:cubicBezTo>
                    <a:pt x="2049" y="10618"/>
                    <a:pt x="2521" y="10870"/>
                    <a:pt x="3088" y="10870"/>
                  </a:cubicBezTo>
                  <a:lnTo>
                    <a:pt x="8035" y="10870"/>
                  </a:lnTo>
                  <a:cubicBezTo>
                    <a:pt x="9169" y="10870"/>
                    <a:pt x="10114" y="9925"/>
                    <a:pt x="10114" y="8759"/>
                  </a:cubicBezTo>
                  <a:lnTo>
                    <a:pt x="10114" y="4002"/>
                  </a:lnTo>
                  <a:cubicBezTo>
                    <a:pt x="10145" y="3592"/>
                    <a:pt x="9893" y="3309"/>
                    <a:pt x="9515" y="3309"/>
                  </a:cubicBezTo>
                  <a:cubicBezTo>
                    <a:pt x="9169" y="3309"/>
                    <a:pt x="8885" y="3592"/>
                    <a:pt x="8885" y="3939"/>
                  </a:cubicBezTo>
                  <a:lnTo>
                    <a:pt x="8885" y="5388"/>
                  </a:lnTo>
                  <a:cubicBezTo>
                    <a:pt x="8885" y="5640"/>
                    <a:pt x="8696" y="5797"/>
                    <a:pt x="8507" y="5797"/>
                  </a:cubicBezTo>
                  <a:cubicBezTo>
                    <a:pt x="8255" y="5797"/>
                    <a:pt x="8066" y="5577"/>
                    <a:pt x="8066" y="5388"/>
                  </a:cubicBezTo>
                  <a:lnTo>
                    <a:pt x="8066" y="1450"/>
                  </a:lnTo>
                  <a:cubicBezTo>
                    <a:pt x="8066" y="1103"/>
                    <a:pt x="7782" y="820"/>
                    <a:pt x="7436" y="820"/>
                  </a:cubicBezTo>
                  <a:cubicBezTo>
                    <a:pt x="7089" y="820"/>
                    <a:pt x="6806" y="1103"/>
                    <a:pt x="6806" y="1450"/>
                  </a:cubicBezTo>
                  <a:lnTo>
                    <a:pt x="6806" y="5388"/>
                  </a:lnTo>
                  <a:cubicBezTo>
                    <a:pt x="6806" y="5640"/>
                    <a:pt x="6617" y="5797"/>
                    <a:pt x="6428" y="5797"/>
                  </a:cubicBezTo>
                  <a:cubicBezTo>
                    <a:pt x="6176" y="5797"/>
                    <a:pt x="5987" y="5577"/>
                    <a:pt x="5987" y="5388"/>
                  </a:cubicBezTo>
                  <a:lnTo>
                    <a:pt x="5987" y="631"/>
                  </a:lnTo>
                  <a:cubicBezTo>
                    <a:pt x="5987" y="284"/>
                    <a:pt x="570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87"/>
            <p:cNvSpPr/>
            <p:nvPr/>
          </p:nvSpPr>
          <p:spPr>
            <a:xfrm>
              <a:off x="-9791500" y="4069250"/>
              <a:ext cx="31550" cy="66175"/>
            </a:xfrm>
            <a:custGeom>
              <a:avLst/>
              <a:gdLst/>
              <a:ahLst/>
              <a:cxnLst/>
              <a:rect l="l" t="t" r="r" b="b"/>
              <a:pathLst>
                <a:path w="1262" h="2647" extrusionOk="0">
                  <a:moveTo>
                    <a:pt x="631" y="0"/>
                  </a:moveTo>
                  <a:cubicBezTo>
                    <a:pt x="284" y="0"/>
                    <a:pt x="1" y="252"/>
                    <a:pt x="1" y="630"/>
                  </a:cubicBezTo>
                  <a:lnTo>
                    <a:pt x="1" y="2647"/>
                  </a:lnTo>
                  <a:cubicBezTo>
                    <a:pt x="190" y="2552"/>
                    <a:pt x="410" y="2489"/>
                    <a:pt x="631" y="2489"/>
                  </a:cubicBezTo>
                  <a:cubicBezTo>
                    <a:pt x="883" y="2521"/>
                    <a:pt x="1072" y="2552"/>
                    <a:pt x="1261" y="2647"/>
                  </a:cubicBezTo>
                  <a:lnTo>
                    <a:pt x="1261" y="630"/>
                  </a:lnTo>
                  <a:cubicBezTo>
                    <a:pt x="1261" y="284"/>
                    <a:pt x="977" y="0"/>
                    <a:pt x="63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87"/>
            <p:cNvSpPr/>
            <p:nvPr/>
          </p:nvSpPr>
          <p:spPr>
            <a:xfrm>
              <a:off x="-9740300" y="4049550"/>
              <a:ext cx="136275" cy="268600"/>
            </a:xfrm>
            <a:custGeom>
              <a:avLst/>
              <a:gdLst/>
              <a:ahLst/>
              <a:cxnLst/>
              <a:rect l="l" t="t" r="r" b="b"/>
              <a:pathLst>
                <a:path w="5451" h="10744" extrusionOk="0">
                  <a:moveTo>
                    <a:pt x="631" y="1"/>
                  </a:moveTo>
                  <a:cubicBezTo>
                    <a:pt x="284" y="1"/>
                    <a:pt x="1" y="253"/>
                    <a:pt x="1" y="631"/>
                  </a:cubicBezTo>
                  <a:lnTo>
                    <a:pt x="1" y="5955"/>
                  </a:lnTo>
                  <a:cubicBezTo>
                    <a:pt x="190" y="5860"/>
                    <a:pt x="410" y="5797"/>
                    <a:pt x="631" y="5797"/>
                  </a:cubicBezTo>
                  <a:cubicBezTo>
                    <a:pt x="1418" y="5797"/>
                    <a:pt x="2080" y="6428"/>
                    <a:pt x="2080" y="7247"/>
                  </a:cubicBezTo>
                  <a:lnTo>
                    <a:pt x="2080" y="10744"/>
                  </a:lnTo>
                  <a:lnTo>
                    <a:pt x="3309" y="10744"/>
                  </a:lnTo>
                  <a:cubicBezTo>
                    <a:pt x="4443" y="10744"/>
                    <a:pt x="5388" y="9799"/>
                    <a:pt x="5388" y="8664"/>
                  </a:cubicBezTo>
                  <a:lnTo>
                    <a:pt x="5388" y="3876"/>
                  </a:lnTo>
                  <a:cubicBezTo>
                    <a:pt x="5451" y="3592"/>
                    <a:pt x="5167" y="3309"/>
                    <a:pt x="4821" y="3309"/>
                  </a:cubicBezTo>
                  <a:cubicBezTo>
                    <a:pt x="4443" y="3309"/>
                    <a:pt x="4191" y="3592"/>
                    <a:pt x="4191" y="3939"/>
                  </a:cubicBezTo>
                  <a:lnTo>
                    <a:pt x="4191" y="5388"/>
                  </a:lnTo>
                  <a:cubicBezTo>
                    <a:pt x="4191" y="5640"/>
                    <a:pt x="3970" y="5797"/>
                    <a:pt x="3781" y="5797"/>
                  </a:cubicBezTo>
                  <a:cubicBezTo>
                    <a:pt x="3561" y="5797"/>
                    <a:pt x="3340" y="5577"/>
                    <a:pt x="3340" y="5388"/>
                  </a:cubicBezTo>
                  <a:lnTo>
                    <a:pt x="3340" y="1450"/>
                  </a:lnTo>
                  <a:cubicBezTo>
                    <a:pt x="3340" y="1103"/>
                    <a:pt x="3088" y="820"/>
                    <a:pt x="2710" y="820"/>
                  </a:cubicBezTo>
                  <a:cubicBezTo>
                    <a:pt x="2364" y="820"/>
                    <a:pt x="2080" y="1103"/>
                    <a:pt x="2080" y="1450"/>
                  </a:cubicBezTo>
                  <a:lnTo>
                    <a:pt x="2080" y="5388"/>
                  </a:lnTo>
                  <a:cubicBezTo>
                    <a:pt x="2080" y="5640"/>
                    <a:pt x="1891" y="5797"/>
                    <a:pt x="1702" y="5797"/>
                  </a:cubicBezTo>
                  <a:cubicBezTo>
                    <a:pt x="1450" y="5797"/>
                    <a:pt x="1261" y="5577"/>
                    <a:pt x="1261" y="5388"/>
                  </a:cubicBezTo>
                  <a:lnTo>
                    <a:pt x="1261" y="631"/>
                  </a:lnTo>
                  <a:cubicBezTo>
                    <a:pt x="1261" y="284"/>
                    <a:pt x="977" y="1"/>
                    <a:pt x="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2" name="Google Shape;8672;p87"/>
          <p:cNvGrpSpPr/>
          <p:nvPr/>
        </p:nvGrpSpPr>
        <p:grpSpPr>
          <a:xfrm>
            <a:off x="6613289" y="3221579"/>
            <a:ext cx="364959" cy="357289"/>
            <a:chOff x="-8680950" y="3624225"/>
            <a:chExt cx="362350" cy="354700"/>
          </a:xfrm>
        </p:grpSpPr>
        <p:sp>
          <p:nvSpPr>
            <p:cNvPr id="8673" name="Google Shape;8673;p87"/>
            <p:cNvSpPr/>
            <p:nvPr/>
          </p:nvSpPr>
          <p:spPr>
            <a:xfrm>
              <a:off x="-8512400" y="3686450"/>
              <a:ext cx="130775" cy="129800"/>
            </a:xfrm>
            <a:custGeom>
              <a:avLst/>
              <a:gdLst/>
              <a:ahLst/>
              <a:cxnLst/>
              <a:rect l="l" t="t" r="r" b="b"/>
              <a:pathLst>
                <a:path w="5231" h="5192" extrusionOk="0">
                  <a:moveTo>
                    <a:pt x="4065" y="1"/>
                  </a:moveTo>
                  <a:lnTo>
                    <a:pt x="158" y="3876"/>
                  </a:lnTo>
                  <a:cubicBezTo>
                    <a:pt x="1" y="4096"/>
                    <a:pt x="1" y="4317"/>
                    <a:pt x="158" y="4474"/>
                  </a:cubicBezTo>
                  <a:lnTo>
                    <a:pt x="757" y="5073"/>
                  </a:lnTo>
                  <a:cubicBezTo>
                    <a:pt x="836" y="5152"/>
                    <a:pt x="938" y="5191"/>
                    <a:pt x="1041" y="5191"/>
                  </a:cubicBezTo>
                  <a:cubicBezTo>
                    <a:pt x="1143" y="5191"/>
                    <a:pt x="1245" y="5152"/>
                    <a:pt x="1324" y="5073"/>
                  </a:cubicBezTo>
                  <a:lnTo>
                    <a:pt x="5231" y="1166"/>
                  </a:lnTo>
                  <a:lnTo>
                    <a:pt x="406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87"/>
            <p:cNvSpPr/>
            <p:nvPr/>
          </p:nvSpPr>
          <p:spPr>
            <a:xfrm>
              <a:off x="-8395825" y="3624225"/>
              <a:ext cx="77225" cy="77225"/>
            </a:xfrm>
            <a:custGeom>
              <a:avLst/>
              <a:gdLst/>
              <a:ahLst/>
              <a:cxnLst/>
              <a:rect l="l" t="t" r="r" b="b"/>
              <a:pathLst>
                <a:path w="3089" h="3089" extrusionOk="0">
                  <a:moveTo>
                    <a:pt x="1607" y="1"/>
                  </a:moveTo>
                  <a:cubicBezTo>
                    <a:pt x="1481" y="1"/>
                    <a:pt x="1355" y="64"/>
                    <a:pt x="1292" y="158"/>
                  </a:cubicBezTo>
                  <a:lnTo>
                    <a:pt x="1" y="1891"/>
                  </a:lnTo>
                  <a:lnTo>
                    <a:pt x="1198" y="3088"/>
                  </a:lnTo>
                  <a:lnTo>
                    <a:pt x="2931" y="1797"/>
                  </a:lnTo>
                  <a:cubicBezTo>
                    <a:pt x="3057" y="1734"/>
                    <a:pt x="3088" y="1608"/>
                    <a:pt x="3088" y="1482"/>
                  </a:cubicBezTo>
                  <a:lnTo>
                    <a:pt x="3088" y="442"/>
                  </a:lnTo>
                  <a:cubicBezTo>
                    <a:pt x="3057" y="190"/>
                    <a:pt x="2868" y="1"/>
                    <a:pt x="26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87"/>
            <p:cNvSpPr/>
            <p:nvPr/>
          </p:nvSpPr>
          <p:spPr>
            <a:xfrm>
              <a:off x="-8676125" y="3883875"/>
              <a:ext cx="98375" cy="92925"/>
            </a:xfrm>
            <a:custGeom>
              <a:avLst/>
              <a:gdLst/>
              <a:ahLst/>
              <a:cxnLst/>
              <a:rect l="l" t="t" r="r" b="b"/>
              <a:pathLst>
                <a:path w="3935" h="3717" extrusionOk="0">
                  <a:moveTo>
                    <a:pt x="2478" y="0"/>
                  </a:moveTo>
                  <a:cubicBezTo>
                    <a:pt x="2338" y="0"/>
                    <a:pt x="2197" y="75"/>
                    <a:pt x="2108" y="201"/>
                  </a:cubicBezTo>
                  <a:lnTo>
                    <a:pt x="154" y="3130"/>
                  </a:lnTo>
                  <a:cubicBezTo>
                    <a:pt x="0" y="3413"/>
                    <a:pt x="244" y="3717"/>
                    <a:pt x="527" y="3717"/>
                  </a:cubicBezTo>
                  <a:cubicBezTo>
                    <a:pt x="591" y="3717"/>
                    <a:pt x="657" y="3701"/>
                    <a:pt x="721" y="3666"/>
                  </a:cubicBezTo>
                  <a:lnTo>
                    <a:pt x="3620" y="1744"/>
                  </a:lnTo>
                  <a:cubicBezTo>
                    <a:pt x="3903" y="1618"/>
                    <a:pt x="3935" y="1303"/>
                    <a:pt x="3746" y="1114"/>
                  </a:cubicBezTo>
                  <a:lnTo>
                    <a:pt x="2769" y="138"/>
                  </a:lnTo>
                  <a:cubicBezTo>
                    <a:pt x="2688" y="43"/>
                    <a:pt x="2583" y="0"/>
                    <a:pt x="24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87"/>
            <p:cNvSpPr/>
            <p:nvPr/>
          </p:nvSpPr>
          <p:spPr>
            <a:xfrm>
              <a:off x="-8680950" y="3708850"/>
              <a:ext cx="282800" cy="270075"/>
            </a:xfrm>
            <a:custGeom>
              <a:avLst/>
              <a:gdLst/>
              <a:ahLst/>
              <a:cxnLst/>
              <a:rect l="l" t="t" r="r" b="b"/>
              <a:pathLst>
                <a:path w="11312" h="10803" extrusionOk="0">
                  <a:moveTo>
                    <a:pt x="4337" y="4327"/>
                  </a:moveTo>
                  <a:cubicBezTo>
                    <a:pt x="4656" y="4327"/>
                    <a:pt x="4979" y="4445"/>
                    <a:pt x="5231" y="4681"/>
                  </a:cubicBezTo>
                  <a:cubicBezTo>
                    <a:pt x="5388" y="4839"/>
                    <a:pt x="5388" y="5122"/>
                    <a:pt x="5231" y="5280"/>
                  </a:cubicBezTo>
                  <a:cubicBezTo>
                    <a:pt x="5152" y="5359"/>
                    <a:pt x="5050" y="5398"/>
                    <a:pt x="4947" y="5398"/>
                  </a:cubicBezTo>
                  <a:cubicBezTo>
                    <a:pt x="4845" y="5398"/>
                    <a:pt x="4742" y="5359"/>
                    <a:pt x="4664" y="5280"/>
                  </a:cubicBezTo>
                  <a:cubicBezTo>
                    <a:pt x="4585" y="5201"/>
                    <a:pt x="4475" y="5162"/>
                    <a:pt x="4364" y="5162"/>
                  </a:cubicBezTo>
                  <a:cubicBezTo>
                    <a:pt x="4254" y="5162"/>
                    <a:pt x="4144" y="5201"/>
                    <a:pt x="4065" y="5280"/>
                  </a:cubicBezTo>
                  <a:cubicBezTo>
                    <a:pt x="3829" y="5516"/>
                    <a:pt x="3514" y="5634"/>
                    <a:pt x="3195" y="5634"/>
                  </a:cubicBezTo>
                  <a:cubicBezTo>
                    <a:pt x="2876" y="5634"/>
                    <a:pt x="2553" y="5516"/>
                    <a:pt x="2301" y="5280"/>
                  </a:cubicBezTo>
                  <a:cubicBezTo>
                    <a:pt x="2143" y="5122"/>
                    <a:pt x="2143" y="4839"/>
                    <a:pt x="2301" y="4681"/>
                  </a:cubicBezTo>
                  <a:cubicBezTo>
                    <a:pt x="2379" y="4602"/>
                    <a:pt x="2482" y="4563"/>
                    <a:pt x="2584" y="4563"/>
                  </a:cubicBezTo>
                  <a:cubicBezTo>
                    <a:pt x="2687" y="4563"/>
                    <a:pt x="2789" y="4602"/>
                    <a:pt x="2868" y="4681"/>
                  </a:cubicBezTo>
                  <a:cubicBezTo>
                    <a:pt x="2947" y="4760"/>
                    <a:pt x="3057" y="4799"/>
                    <a:pt x="3167" y="4799"/>
                  </a:cubicBezTo>
                  <a:cubicBezTo>
                    <a:pt x="3277" y="4799"/>
                    <a:pt x="3388" y="4760"/>
                    <a:pt x="3466" y="4681"/>
                  </a:cubicBezTo>
                  <a:cubicBezTo>
                    <a:pt x="3703" y="4445"/>
                    <a:pt x="4018" y="4327"/>
                    <a:pt x="4337" y="4327"/>
                  </a:cubicBezTo>
                  <a:close/>
                  <a:moveTo>
                    <a:pt x="6097" y="5697"/>
                  </a:moveTo>
                  <a:cubicBezTo>
                    <a:pt x="6207" y="5697"/>
                    <a:pt x="6318" y="5737"/>
                    <a:pt x="6396" y="5815"/>
                  </a:cubicBezTo>
                  <a:cubicBezTo>
                    <a:pt x="6869" y="6288"/>
                    <a:pt x="6869" y="7076"/>
                    <a:pt x="6396" y="7611"/>
                  </a:cubicBezTo>
                  <a:cubicBezTo>
                    <a:pt x="6239" y="7769"/>
                    <a:pt x="6239" y="8021"/>
                    <a:pt x="6396" y="8178"/>
                  </a:cubicBezTo>
                  <a:cubicBezTo>
                    <a:pt x="6554" y="8336"/>
                    <a:pt x="6554" y="8619"/>
                    <a:pt x="6396" y="8777"/>
                  </a:cubicBezTo>
                  <a:cubicBezTo>
                    <a:pt x="6318" y="8856"/>
                    <a:pt x="6207" y="8895"/>
                    <a:pt x="6097" y="8895"/>
                  </a:cubicBezTo>
                  <a:cubicBezTo>
                    <a:pt x="5987" y="8895"/>
                    <a:pt x="5877" y="8856"/>
                    <a:pt x="5798" y="8777"/>
                  </a:cubicBezTo>
                  <a:cubicBezTo>
                    <a:pt x="5325" y="8304"/>
                    <a:pt x="5325" y="7517"/>
                    <a:pt x="5798" y="7013"/>
                  </a:cubicBezTo>
                  <a:cubicBezTo>
                    <a:pt x="5955" y="6855"/>
                    <a:pt x="5955" y="6571"/>
                    <a:pt x="5798" y="6414"/>
                  </a:cubicBezTo>
                  <a:cubicBezTo>
                    <a:pt x="5640" y="6256"/>
                    <a:pt x="5640" y="5973"/>
                    <a:pt x="5798" y="5815"/>
                  </a:cubicBezTo>
                  <a:cubicBezTo>
                    <a:pt x="5877" y="5737"/>
                    <a:pt x="5987" y="5697"/>
                    <a:pt x="6097" y="5697"/>
                  </a:cubicBezTo>
                  <a:close/>
                  <a:moveTo>
                    <a:pt x="6968" y="1"/>
                  </a:moveTo>
                  <a:cubicBezTo>
                    <a:pt x="6230" y="1"/>
                    <a:pt x="5491" y="269"/>
                    <a:pt x="4916" y="806"/>
                  </a:cubicBezTo>
                  <a:lnTo>
                    <a:pt x="4286" y="1468"/>
                  </a:lnTo>
                  <a:cubicBezTo>
                    <a:pt x="4191" y="1562"/>
                    <a:pt x="4128" y="1783"/>
                    <a:pt x="4222" y="1909"/>
                  </a:cubicBezTo>
                  <a:cubicBezTo>
                    <a:pt x="4380" y="2255"/>
                    <a:pt x="4286" y="2633"/>
                    <a:pt x="4065" y="2854"/>
                  </a:cubicBezTo>
                  <a:cubicBezTo>
                    <a:pt x="3892" y="3027"/>
                    <a:pt x="3643" y="3124"/>
                    <a:pt x="3401" y="3124"/>
                  </a:cubicBezTo>
                  <a:cubicBezTo>
                    <a:pt x="3203" y="3124"/>
                    <a:pt x="3010" y="3059"/>
                    <a:pt x="2868" y="2917"/>
                  </a:cubicBezTo>
                  <a:lnTo>
                    <a:pt x="2616" y="2633"/>
                  </a:lnTo>
                  <a:cubicBezTo>
                    <a:pt x="2537" y="2555"/>
                    <a:pt x="2427" y="2515"/>
                    <a:pt x="2316" y="2515"/>
                  </a:cubicBezTo>
                  <a:cubicBezTo>
                    <a:pt x="2206" y="2515"/>
                    <a:pt x="2096" y="2555"/>
                    <a:pt x="2017" y="2633"/>
                  </a:cubicBezTo>
                  <a:lnTo>
                    <a:pt x="1419" y="3232"/>
                  </a:lnTo>
                  <a:cubicBezTo>
                    <a:pt x="158" y="4492"/>
                    <a:pt x="1" y="6445"/>
                    <a:pt x="946" y="7895"/>
                  </a:cubicBezTo>
                  <a:lnTo>
                    <a:pt x="1608" y="6792"/>
                  </a:lnTo>
                  <a:cubicBezTo>
                    <a:pt x="1765" y="6477"/>
                    <a:pt x="2143" y="6256"/>
                    <a:pt x="2521" y="6225"/>
                  </a:cubicBezTo>
                  <a:cubicBezTo>
                    <a:pt x="2590" y="6214"/>
                    <a:pt x="2659" y="6209"/>
                    <a:pt x="2726" y="6209"/>
                  </a:cubicBezTo>
                  <a:cubicBezTo>
                    <a:pt x="3056" y="6209"/>
                    <a:pt x="3357" y="6336"/>
                    <a:pt x="3592" y="6571"/>
                  </a:cubicBezTo>
                  <a:lnTo>
                    <a:pt x="4569" y="7548"/>
                  </a:lnTo>
                  <a:cubicBezTo>
                    <a:pt x="4853" y="7832"/>
                    <a:pt x="4979" y="8210"/>
                    <a:pt x="4916" y="8619"/>
                  </a:cubicBezTo>
                  <a:cubicBezTo>
                    <a:pt x="4884" y="8997"/>
                    <a:pt x="4601" y="9312"/>
                    <a:pt x="4286" y="9533"/>
                  </a:cubicBezTo>
                  <a:lnTo>
                    <a:pt x="3246" y="10195"/>
                  </a:lnTo>
                  <a:cubicBezTo>
                    <a:pt x="3867" y="10600"/>
                    <a:pt x="4575" y="10802"/>
                    <a:pt x="5283" y="10802"/>
                  </a:cubicBezTo>
                  <a:cubicBezTo>
                    <a:pt x="6227" y="10802"/>
                    <a:pt x="7170" y="10442"/>
                    <a:pt x="7909" y="9722"/>
                  </a:cubicBezTo>
                  <a:lnTo>
                    <a:pt x="8507" y="9123"/>
                  </a:lnTo>
                  <a:cubicBezTo>
                    <a:pt x="8665" y="8966"/>
                    <a:pt x="8665" y="8682"/>
                    <a:pt x="8507" y="8525"/>
                  </a:cubicBezTo>
                  <a:lnTo>
                    <a:pt x="8224" y="8273"/>
                  </a:lnTo>
                  <a:cubicBezTo>
                    <a:pt x="7909" y="7958"/>
                    <a:pt x="7972" y="7391"/>
                    <a:pt x="8287" y="7076"/>
                  </a:cubicBezTo>
                  <a:cubicBezTo>
                    <a:pt x="8432" y="6930"/>
                    <a:pt x="8659" y="6840"/>
                    <a:pt x="8887" y="6840"/>
                  </a:cubicBezTo>
                  <a:cubicBezTo>
                    <a:pt x="9005" y="6840"/>
                    <a:pt x="9124" y="6864"/>
                    <a:pt x="9232" y="6918"/>
                  </a:cubicBezTo>
                  <a:cubicBezTo>
                    <a:pt x="9294" y="6955"/>
                    <a:pt x="9361" y="6973"/>
                    <a:pt x="9427" y="6973"/>
                  </a:cubicBezTo>
                  <a:cubicBezTo>
                    <a:pt x="9529" y="6973"/>
                    <a:pt x="9628" y="6931"/>
                    <a:pt x="9704" y="6855"/>
                  </a:cubicBezTo>
                  <a:lnTo>
                    <a:pt x="10334" y="6225"/>
                  </a:lnTo>
                  <a:cubicBezTo>
                    <a:pt x="11154" y="5185"/>
                    <a:pt x="11311" y="3831"/>
                    <a:pt x="10713" y="2696"/>
                  </a:cubicBezTo>
                  <a:lnTo>
                    <a:pt x="10713" y="2696"/>
                  </a:lnTo>
                  <a:lnTo>
                    <a:pt x="8665" y="4744"/>
                  </a:lnTo>
                  <a:cubicBezTo>
                    <a:pt x="8428" y="4980"/>
                    <a:pt x="8113" y="5099"/>
                    <a:pt x="7794" y="5099"/>
                  </a:cubicBezTo>
                  <a:cubicBezTo>
                    <a:pt x="7475" y="5099"/>
                    <a:pt x="7152" y="4980"/>
                    <a:pt x="6900" y="4744"/>
                  </a:cubicBezTo>
                  <a:lnTo>
                    <a:pt x="6302" y="4177"/>
                  </a:lnTo>
                  <a:cubicBezTo>
                    <a:pt x="5829" y="3705"/>
                    <a:pt x="5829" y="2917"/>
                    <a:pt x="6302" y="2381"/>
                  </a:cubicBezTo>
                  <a:lnTo>
                    <a:pt x="8350" y="334"/>
                  </a:lnTo>
                  <a:cubicBezTo>
                    <a:pt x="7918" y="112"/>
                    <a:pt x="7443" y="1"/>
                    <a:pt x="69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87"/>
            <p:cNvSpPr/>
            <p:nvPr/>
          </p:nvSpPr>
          <p:spPr>
            <a:xfrm>
              <a:off x="-8440725" y="3857375"/>
              <a:ext cx="117400" cy="86450"/>
            </a:xfrm>
            <a:custGeom>
              <a:avLst/>
              <a:gdLst/>
              <a:ahLst/>
              <a:cxnLst/>
              <a:rect l="l" t="t" r="r" b="b"/>
              <a:pathLst>
                <a:path w="4696" h="3458" extrusionOk="0">
                  <a:moveTo>
                    <a:pt x="1765" y="0"/>
                  </a:moveTo>
                  <a:cubicBezTo>
                    <a:pt x="1608" y="284"/>
                    <a:pt x="1419" y="567"/>
                    <a:pt x="1198" y="788"/>
                  </a:cubicBezTo>
                  <a:lnTo>
                    <a:pt x="568" y="1418"/>
                  </a:lnTo>
                  <a:cubicBezTo>
                    <a:pt x="410" y="1576"/>
                    <a:pt x="190" y="1702"/>
                    <a:pt x="1" y="1733"/>
                  </a:cubicBezTo>
                  <a:lnTo>
                    <a:pt x="442" y="2174"/>
                  </a:lnTo>
                  <a:cubicBezTo>
                    <a:pt x="830" y="2563"/>
                    <a:pt x="1382" y="2767"/>
                    <a:pt x="1930" y="2767"/>
                  </a:cubicBezTo>
                  <a:cubicBezTo>
                    <a:pt x="2316" y="2767"/>
                    <a:pt x="2700" y="2666"/>
                    <a:pt x="3025" y="2458"/>
                  </a:cubicBezTo>
                  <a:lnTo>
                    <a:pt x="3939" y="3340"/>
                  </a:lnTo>
                  <a:cubicBezTo>
                    <a:pt x="4018" y="3419"/>
                    <a:pt x="4128" y="3458"/>
                    <a:pt x="4238" y="3458"/>
                  </a:cubicBezTo>
                  <a:cubicBezTo>
                    <a:pt x="4349" y="3458"/>
                    <a:pt x="4459" y="3419"/>
                    <a:pt x="4538" y="3340"/>
                  </a:cubicBezTo>
                  <a:cubicBezTo>
                    <a:pt x="4695" y="3182"/>
                    <a:pt x="4695" y="2930"/>
                    <a:pt x="4538" y="2773"/>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87"/>
            <p:cNvSpPr/>
            <p:nvPr/>
          </p:nvSpPr>
          <p:spPr>
            <a:xfrm>
              <a:off x="-8638400" y="3630725"/>
              <a:ext cx="86650" cy="115625"/>
            </a:xfrm>
            <a:custGeom>
              <a:avLst/>
              <a:gdLst/>
              <a:ahLst/>
              <a:cxnLst/>
              <a:rect l="l" t="t" r="r" b="b"/>
              <a:pathLst>
                <a:path w="3466" h="4625" extrusionOk="0">
                  <a:moveTo>
                    <a:pt x="457" y="1"/>
                  </a:moveTo>
                  <a:cubicBezTo>
                    <a:pt x="347" y="1"/>
                    <a:pt x="236" y="40"/>
                    <a:pt x="158" y="119"/>
                  </a:cubicBezTo>
                  <a:cubicBezTo>
                    <a:pt x="0" y="277"/>
                    <a:pt x="0" y="560"/>
                    <a:pt x="158" y="718"/>
                  </a:cubicBezTo>
                  <a:lnTo>
                    <a:pt x="1071" y="1631"/>
                  </a:lnTo>
                  <a:cubicBezTo>
                    <a:pt x="819" y="1978"/>
                    <a:pt x="693" y="2387"/>
                    <a:pt x="693" y="2765"/>
                  </a:cubicBezTo>
                  <a:cubicBezTo>
                    <a:pt x="693" y="3269"/>
                    <a:pt x="914" y="3805"/>
                    <a:pt x="1292" y="4183"/>
                  </a:cubicBezTo>
                  <a:lnTo>
                    <a:pt x="1733" y="4624"/>
                  </a:lnTo>
                  <a:cubicBezTo>
                    <a:pt x="1764" y="4435"/>
                    <a:pt x="1890" y="4215"/>
                    <a:pt x="2048" y="4057"/>
                  </a:cubicBezTo>
                  <a:lnTo>
                    <a:pt x="2678" y="3427"/>
                  </a:lnTo>
                  <a:cubicBezTo>
                    <a:pt x="2899" y="3206"/>
                    <a:pt x="3182" y="3017"/>
                    <a:pt x="3466" y="2860"/>
                  </a:cubicBezTo>
                  <a:lnTo>
                    <a:pt x="756" y="119"/>
                  </a:lnTo>
                  <a:cubicBezTo>
                    <a:pt x="677" y="40"/>
                    <a:pt x="567"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79" name="Google Shape;8679;p87"/>
          <p:cNvGrpSpPr/>
          <p:nvPr/>
        </p:nvGrpSpPr>
        <p:grpSpPr>
          <a:xfrm>
            <a:off x="5749533" y="1387239"/>
            <a:ext cx="313365" cy="355476"/>
            <a:chOff x="-13056975" y="3212300"/>
            <a:chExt cx="311125" cy="352900"/>
          </a:xfrm>
        </p:grpSpPr>
        <p:sp>
          <p:nvSpPr>
            <p:cNvPr id="8680" name="Google Shape;8680;p87"/>
            <p:cNvSpPr/>
            <p:nvPr/>
          </p:nvSpPr>
          <p:spPr>
            <a:xfrm>
              <a:off x="-12972700" y="3273750"/>
              <a:ext cx="144950" cy="229225"/>
            </a:xfrm>
            <a:custGeom>
              <a:avLst/>
              <a:gdLst/>
              <a:ahLst/>
              <a:cxnLst/>
              <a:rect l="l" t="t" r="r" b="b"/>
              <a:pathLst>
                <a:path w="5798" h="9169" extrusionOk="0">
                  <a:moveTo>
                    <a:pt x="0" y="0"/>
                  </a:moveTo>
                  <a:lnTo>
                    <a:pt x="0" y="819"/>
                  </a:lnTo>
                  <a:lnTo>
                    <a:pt x="851" y="819"/>
                  </a:lnTo>
                  <a:lnTo>
                    <a:pt x="851" y="8538"/>
                  </a:lnTo>
                  <a:lnTo>
                    <a:pt x="788" y="8538"/>
                  </a:lnTo>
                  <a:cubicBezTo>
                    <a:pt x="1071" y="8696"/>
                    <a:pt x="1355" y="8853"/>
                    <a:pt x="1639" y="8948"/>
                  </a:cubicBezTo>
                  <a:lnTo>
                    <a:pt x="1639" y="851"/>
                  </a:lnTo>
                  <a:lnTo>
                    <a:pt x="2458" y="851"/>
                  </a:lnTo>
                  <a:lnTo>
                    <a:pt x="2458" y="9137"/>
                  </a:lnTo>
                  <a:cubicBezTo>
                    <a:pt x="2615" y="9137"/>
                    <a:pt x="2741" y="9168"/>
                    <a:pt x="2899" y="9168"/>
                  </a:cubicBezTo>
                  <a:cubicBezTo>
                    <a:pt x="3056" y="9168"/>
                    <a:pt x="3151" y="9137"/>
                    <a:pt x="3308" y="9137"/>
                  </a:cubicBezTo>
                  <a:lnTo>
                    <a:pt x="3308" y="851"/>
                  </a:lnTo>
                  <a:lnTo>
                    <a:pt x="4159" y="851"/>
                  </a:lnTo>
                  <a:lnTo>
                    <a:pt x="4159" y="8948"/>
                  </a:lnTo>
                  <a:cubicBezTo>
                    <a:pt x="4411" y="8822"/>
                    <a:pt x="4695" y="8696"/>
                    <a:pt x="4978" y="8538"/>
                  </a:cubicBezTo>
                  <a:lnTo>
                    <a:pt x="4978" y="819"/>
                  </a:lnTo>
                  <a:lnTo>
                    <a:pt x="5797" y="819"/>
                  </a:ln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87"/>
            <p:cNvSpPr/>
            <p:nvPr/>
          </p:nvSpPr>
          <p:spPr>
            <a:xfrm>
              <a:off x="-12808875" y="3212300"/>
              <a:ext cx="63025" cy="278075"/>
            </a:xfrm>
            <a:custGeom>
              <a:avLst/>
              <a:gdLst/>
              <a:ahLst/>
              <a:cxnLst/>
              <a:rect l="l" t="t" r="r" b="b"/>
              <a:pathLst>
                <a:path w="2521" h="11123" extrusionOk="0">
                  <a:moveTo>
                    <a:pt x="1261" y="1"/>
                  </a:moveTo>
                  <a:cubicBezTo>
                    <a:pt x="599" y="1"/>
                    <a:pt x="0" y="568"/>
                    <a:pt x="0" y="1230"/>
                  </a:cubicBezTo>
                  <a:lnTo>
                    <a:pt x="0" y="5514"/>
                  </a:lnTo>
                  <a:cubicBezTo>
                    <a:pt x="0" y="5672"/>
                    <a:pt x="32" y="5829"/>
                    <a:pt x="158" y="5987"/>
                  </a:cubicBezTo>
                  <a:cubicBezTo>
                    <a:pt x="536" y="6617"/>
                    <a:pt x="788" y="7310"/>
                    <a:pt x="851" y="8003"/>
                  </a:cubicBezTo>
                  <a:cubicBezTo>
                    <a:pt x="945" y="8759"/>
                    <a:pt x="756" y="9452"/>
                    <a:pt x="347" y="10114"/>
                  </a:cubicBezTo>
                  <a:lnTo>
                    <a:pt x="1607" y="11122"/>
                  </a:lnTo>
                  <a:cubicBezTo>
                    <a:pt x="2174" y="10208"/>
                    <a:pt x="2521" y="9137"/>
                    <a:pt x="2521" y="8003"/>
                  </a:cubicBezTo>
                  <a:cubicBezTo>
                    <a:pt x="2489" y="7026"/>
                    <a:pt x="2174" y="6113"/>
                    <a:pt x="1702" y="5294"/>
                  </a:cubicBezTo>
                  <a:lnTo>
                    <a:pt x="1702" y="4979"/>
                  </a:lnTo>
                  <a:lnTo>
                    <a:pt x="1702" y="2395"/>
                  </a:lnTo>
                  <a:lnTo>
                    <a:pt x="1891" y="2301"/>
                  </a:lnTo>
                  <a:cubicBezTo>
                    <a:pt x="2269" y="2049"/>
                    <a:pt x="2521" y="1671"/>
                    <a:pt x="2521" y="1230"/>
                  </a:cubicBezTo>
                  <a:cubicBezTo>
                    <a:pt x="2521" y="568"/>
                    <a:pt x="1954" y="1"/>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87"/>
            <p:cNvSpPr/>
            <p:nvPr/>
          </p:nvSpPr>
          <p:spPr>
            <a:xfrm>
              <a:off x="-13056975" y="3212300"/>
              <a:ext cx="63025" cy="278075"/>
            </a:xfrm>
            <a:custGeom>
              <a:avLst/>
              <a:gdLst/>
              <a:ahLst/>
              <a:cxnLst/>
              <a:rect l="l" t="t" r="r" b="b"/>
              <a:pathLst>
                <a:path w="2521" h="11123" extrusionOk="0">
                  <a:moveTo>
                    <a:pt x="1260" y="1"/>
                  </a:moveTo>
                  <a:cubicBezTo>
                    <a:pt x="567" y="1"/>
                    <a:pt x="0" y="568"/>
                    <a:pt x="0" y="1230"/>
                  </a:cubicBezTo>
                  <a:cubicBezTo>
                    <a:pt x="32" y="1671"/>
                    <a:pt x="284" y="2112"/>
                    <a:pt x="662" y="2301"/>
                  </a:cubicBezTo>
                  <a:lnTo>
                    <a:pt x="851" y="2427"/>
                  </a:lnTo>
                  <a:lnTo>
                    <a:pt x="851" y="4979"/>
                  </a:lnTo>
                  <a:lnTo>
                    <a:pt x="851" y="5294"/>
                  </a:lnTo>
                  <a:cubicBezTo>
                    <a:pt x="378" y="6113"/>
                    <a:pt x="63" y="7026"/>
                    <a:pt x="32" y="8003"/>
                  </a:cubicBezTo>
                  <a:cubicBezTo>
                    <a:pt x="32" y="9137"/>
                    <a:pt x="378" y="10208"/>
                    <a:pt x="945" y="11122"/>
                  </a:cubicBezTo>
                  <a:lnTo>
                    <a:pt x="2206" y="10145"/>
                  </a:lnTo>
                  <a:cubicBezTo>
                    <a:pt x="1859" y="9515"/>
                    <a:pt x="1639" y="8791"/>
                    <a:pt x="1702" y="8035"/>
                  </a:cubicBezTo>
                  <a:lnTo>
                    <a:pt x="1702" y="8003"/>
                  </a:lnTo>
                  <a:cubicBezTo>
                    <a:pt x="1733" y="7279"/>
                    <a:pt x="1954" y="6585"/>
                    <a:pt x="2363" y="5987"/>
                  </a:cubicBezTo>
                  <a:cubicBezTo>
                    <a:pt x="2458" y="5829"/>
                    <a:pt x="2521" y="5672"/>
                    <a:pt x="2521" y="5514"/>
                  </a:cubicBezTo>
                  <a:lnTo>
                    <a:pt x="2521" y="1230"/>
                  </a:lnTo>
                  <a:cubicBezTo>
                    <a:pt x="2521" y="568"/>
                    <a:pt x="1954" y="1"/>
                    <a:pt x="126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87"/>
            <p:cNvSpPr/>
            <p:nvPr/>
          </p:nvSpPr>
          <p:spPr>
            <a:xfrm>
              <a:off x="-13020750" y="3483250"/>
              <a:ext cx="240250" cy="81950"/>
            </a:xfrm>
            <a:custGeom>
              <a:avLst/>
              <a:gdLst/>
              <a:ahLst/>
              <a:cxnLst/>
              <a:rect l="l" t="t" r="r" b="b"/>
              <a:pathLst>
                <a:path w="9610" h="3278" extrusionOk="0">
                  <a:moveTo>
                    <a:pt x="1261" y="1"/>
                  </a:moveTo>
                  <a:lnTo>
                    <a:pt x="0" y="977"/>
                  </a:lnTo>
                  <a:cubicBezTo>
                    <a:pt x="1103" y="2395"/>
                    <a:pt x="2867" y="3277"/>
                    <a:pt x="4821" y="3277"/>
                  </a:cubicBezTo>
                  <a:cubicBezTo>
                    <a:pt x="6743" y="3277"/>
                    <a:pt x="8475" y="2363"/>
                    <a:pt x="9610" y="977"/>
                  </a:cubicBezTo>
                  <a:lnTo>
                    <a:pt x="8349" y="1"/>
                  </a:lnTo>
                  <a:cubicBezTo>
                    <a:pt x="7530" y="946"/>
                    <a:pt x="6270" y="1639"/>
                    <a:pt x="4821" y="1639"/>
                  </a:cubicBezTo>
                  <a:cubicBezTo>
                    <a:pt x="3466" y="1639"/>
                    <a:pt x="2143" y="1009"/>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4" name="Google Shape;8684;p87"/>
          <p:cNvGrpSpPr/>
          <p:nvPr/>
        </p:nvGrpSpPr>
        <p:grpSpPr>
          <a:xfrm>
            <a:off x="5726921" y="1828034"/>
            <a:ext cx="358588" cy="355325"/>
            <a:chOff x="-13077450" y="3647075"/>
            <a:chExt cx="356025" cy="352750"/>
          </a:xfrm>
        </p:grpSpPr>
        <p:sp>
          <p:nvSpPr>
            <p:cNvPr id="8685" name="Google Shape;8685;p87"/>
            <p:cNvSpPr/>
            <p:nvPr/>
          </p:nvSpPr>
          <p:spPr>
            <a:xfrm>
              <a:off x="-13014450" y="3708500"/>
              <a:ext cx="104000" cy="145750"/>
            </a:xfrm>
            <a:custGeom>
              <a:avLst/>
              <a:gdLst/>
              <a:ahLst/>
              <a:cxnLst/>
              <a:rect l="l" t="t" r="r" b="b"/>
              <a:pathLst>
                <a:path w="4160" h="5830" extrusionOk="0">
                  <a:moveTo>
                    <a:pt x="2899" y="820"/>
                  </a:moveTo>
                  <a:cubicBezTo>
                    <a:pt x="3151" y="820"/>
                    <a:pt x="3309" y="1041"/>
                    <a:pt x="3309" y="1261"/>
                  </a:cubicBezTo>
                  <a:cubicBezTo>
                    <a:pt x="3309" y="1513"/>
                    <a:pt x="3088" y="1671"/>
                    <a:pt x="2899" y="1671"/>
                  </a:cubicBezTo>
                  <a:lnTo>
                    <a:pt x="1198" y="1671"/>
                  </a:lnTo>
                  <a:cubicBezTo>
                    <a:pt x="977" y="1671"/>
                    <a:pt x="788" y="1482"/>
                    <a:pt x="788" y="1261"/>
                  </a:cubicBezTo>
                  <a:cubicBezTo>
                    <a:pt x="788" y="1041"/>
                    <a:pt x="977" y="820"/>
                    <a:pt x="1198" y="820"/>
                  </a:cubicBezTo>
                  <a:close/>
                  <a:moveTo>
                    <a:pt x="2899" y="2490"/>
                  </a:moveTo>
                  <a:cubicBezTo>
                    <a:pt x="3151" y="2490"/>
                    <a:pt x="3309" y="2679"/>
                    <a:pt x="3309" y="2868"/>
                  </a:cubicBezTo>
                  <a:cubicBezTo>
                    <a:pt x="3309" y="3151"/>
                    <a:pt x="3088" y="3309"/>
                    <a:pt x="2899" y="3309"/>
                  </a:cubicBezTo>
                  <a:lnTo>
                    <a:pt x="1198" y="3309"/>
                  </a:lnTo>
                  <a:cubicBezTo>
                    <a:pt x="977" y="3309"/>
                    <a:pt x="788" y="3120"/>
                    <a:pt x="788" y="2868"/>
                  </a:cubicBezTo>
                  <a:cubicBezTo>
                    <a:pt x="788" y="2647"/>
                    <a:pt x="977" y="2490"/>
                    <a:pt x="1198" y="2490"/>
                  </a:cubicBezTo>
                  <a:close/>
                  <a:moveTo>
                    <a:pt x="2899" y="4191"/>
                  </a:moveTo>
                  <a:cubicBezTo>
                    <a:pt x="3151" y="4191"/>
                    <a:pt x="3309" y="4380"/>
                    <a:pt x="3309" y="4632"/>
                  </a:cubicBezTo>
                  <a:cubicBezTo>
                    <a:pt x="3309" y="4821"/>
                    <a:pt x="3088" y="5010"/>
                    <a:pt x="2899" y="5010"/>
                  </a:cubicBezTo>
                  <a:lnTo>
                    <a:pt x="1198" y="5010"/>
                  </a:lnTo>
                  <a:cubicBezTo>
                    <a:pt x="977" y="5010"/>
                    <a:pt x="788" y="4821"/>
                    <a:pt x="788" y="4632"/>
                  </a:cubicBezTo>
                  <a:cubicBezTo>
                    <a:pt x="788" y="4380"/>
                    <a:pt x="977" y="4191"/>
                    <a:pt x="1198" y="4191"/>
                  </a:cubicBezTo>
                  <a:close/>
                  <a:moveTo>
                    <a:pt x="1" y="1"/>
                  </a:moveTo>
                  <a:lnTo>
                    <a:pt x="1" y="5829"/>
                  </a:lnTo>
                  <a:lnTo>
                    <a:pt x="4159" y="5829"/>
                  </a:lnTo>
                  <a:lnTo>
                    <a:pt x="4159" y="1261"/>
                  </a:lnTo>
                  <a:cubicBezTo>
                    <a:pt x="4128" y="600"/>
                    <a:pt x="3561" y="1"/>
                    <a:pt x="289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87"/>
            <p:cNvSpPr/>
            <p:nvPr/>
          </p:nvSpPr>
          <p:spPr>
            <a:xfrm>
              <a:off x="-12890800" y="3708500"/>
              <a:ext cx="104775" cy="145750"/>
            </a:xfrm>
            <a:custGeom>
              <a:avLst/>
              <a:gdLst/>
              <a:ahLst/>
              <a:cxnLst/>
              <a:rect l="l" t="t" r="r" b="b"/>
              <a:pathLst>
                <a:path w="4191" h="5830" extrusionOk="0">
                  <a:moveTo>
                    <a:pt x="2931" y="820"/>
                  </a:moveTo>
                  <a:cubicBezTo>
                    <a:pt x="3151" y="852"/>
                    <a:pt x="3340" y="1041"/>
                    <a:pt x="3340" y="1261"/>
                  </a:cubicBezTo>
                  <a:cubicBezTo>
                    <a:pt x="3340" y="1513"/>
                    <a:pt x="3151" y="1671"/>
                    <a:pt x="2931" y="1671"/>
                  </a:cubicBezTo>
                  <a:lnTo>
                    <a:pt x="1230" y="1671"/>
                  </a:lnTo>
                  <a:cubicBezTo>
                    <a:pt x="1009" y="1671"/>
                    <a:pt x="820" y="1482"/>
                    <a:pt x="820" y="1261"/>
                  </a:cubicBezTo>
                  <a:cubicBezTo>
                    <a:pt x="820" y="1041"/>
                    <a:pt x="1040" y="820"/>
                    <a:pt x="1230" y="820"/>
                  </a:cubicBezTo>
                  <a:close/>
                  <a:moveTo>
                    <a:pt x="2931" y="2490"/>
                  </a:moveTo>
                  <a:cubicBezTo>
                    <a:pt x="3151" y="2490"/>
                    <a:pt x="3340" y="2679"/>
                    <a:pt x="3340" y="2868"/>
                  </a:cubicBezTo>
                  <a:cubicBezTo>
                    <a:pt x="3340" y="3151"/>
                    <a:pt x="3151" y="3309"/>
                    <a:pt x="2931" y="3309"/>
                  </a:cubicBezTo>
                  <a:lnTo>
                    <a:pt x="1230" y="3309"/>
                  </a:lnTo>
                  <a:cubicBezTo>
                    <a:pt x="1009" y="3309"/>
                    <a:pt x="820" y="3120"/>
                    <a:pt x="820" y="2868"/>
                  </a:cubicBezTo>
                  <a:cubicBezTo>
                    <a:pt x="820" y="2647"/>
                    <a:pt x="1040" y="2490"/>
                    <a:pt x="1230" y="2490"/>
                  </a:cubicBezTo>
                  <a:close/>
                  <a:moveTo>
                    <a:pt x="2931" y="4191"/>
                  </a:moveTo>
                  <a:cubicBezTo>
                    <a:pt x="3151" y="4191"/>
                    <a:pt x="3340" y="4380"/>
                    <a:pt x="3340" y="4632"/>
                  </a:cubicBezTo>
                  <a:cubicBezTo>
                    <a:pt x="3340" y="4821"/>
                    <a:pt x="3151" y="5010"/>
                    <a:pt x="2931" y="5010"/>
                  </a:cubicBezTo>
                  <a:lnTo>
                    <a:pt x="1230" y="5010"/>
                  </a:lnTo>
                  <a:cubicBezTo>
                    <a:pt x="1009" y="5010"/>
                    <a:pt x="820" y="4821"/>
                    <a:pt x="820" y="4632"/>
                  </a:cubicBezTo>
                  <a:cubicBezTo>
                    <a:pt x="820" y="4380"/>
                    <a:pt x="1040" y="4191"/>
                    <a:pt x="1230" y="4191"/>
                  </a:cubicBezTo>
                  <a:close/>
                  <a:moveTo>
                    <a:pt x="1261" y="1"/>
                  </a:moveTo>
                  <a:cubicBezTo>
                    <a:pt x="568" y="1"/>
                    <a:pt x="1" y="600"/>
                    <a:pt x="1" y="1261"/>
                  </a:cubicBezTo>
                  <a:lnTo>
                    <a:pt x="1" y="5829"/>
                  </a:lnTo>
                  <a:lnTo>
                    <a:pt x="4191" y="5829"/>
                  </a:lnTo>
                  <a:lnTo>
                    <a:pt x="41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87"/>
            <p:cNvSpPr/>
            <p:nvPr/>
          </p:nvSpPr>
          <p:spPr>
            <a:xfrm>
              <a:off x="-13077450" y="3647075"/>
              <a:ext cx="356025" cy="352750"/>
            </a:xfrm>
            <a:custGeom>
              <a:avLst/>
              <a:gdLst/>
              <a:ahLst/>
              <a:cxnLst/>
              <a:rect l="l" t="t" r="r" b="b"/>
              <a:pathLst>
                <a:path w="14241" h="14110" extrusionOk="0">
                  <a:moveTo>
                    <a:pt x="12130" y="1670"/>
                  </a:moveTo>
                  <a:cubicBezTo>
                    <a:pt x="12350" y="1670"/>
                    <a:pt x="12508" y="1891"/>
                    <a:pt x="12508" y="2080"/>
                  </a:cubicBezTo>
                  <a:lnTo>
                    <a:pt x="12508" y="8727"/>
                  </a:lnTo>
                  <a:lnTo>
                    <a:pt x="12476" y="8727"/>
                  </a:lnTo>
                  <a:cubicBezTo>
                    <a:pt x="12476" y="8979"/>
                    <a:pt x="12287" y="9168"/>
                    <a:pt x="12067" y="9168"/>
                  </a:cubicBezTo>
                  <a:lnTo>
                    <a:pt x="2111" y="9168"/>
                  </a:lnTo>
                  <a:cubicBezTo>
                    <a:pt x="1890" y="9168"/>
                    <a:pt x="1733" y="8979"/>
                    <a:pt x="1733" y="8727"/>
                  </a:cubicBezTo>
                  <a:lnTo>
                    <a:pt x="1733" y="2080"/>
                  </a:lnTo>
                  <a:cubicBezTo>
                    <a:pt x="1733" y="1828"/>
                    <a:pt x="1922" y="1670"/>
                    <a:pt x="2111" y="1670"/>
                  </a:cubicBezTo>
                  <a:lnTo>
                    <a:pt x="5450" y="1670"/>
                  </a:lnTo>
                  <a:cubicBezTo>
                    <a:pt x="6144" y="1670"/>
                    <a:pt x="6711" y="1985"/>
                    <a:pt x="7120" y="2521"/>
                  </a:cubicBezTo>
                  <a:cubicBezTo>
                    <a:pt x="7498" y="1985"/>
                    <a:pt x="8097" y="1670"/>
                    <a:pt x="8790" y="1670"/>
                  </a:cubicBezTo>
                  <a:close/>
                  <a:moveTo>
                    <a:pt x="1260" y="1"/>
                  </a:moveTo>
                  <a:cubicBezTo>
                    <a:pt x="567" y="1"/>
                    <a:pt x="0" y="536"/>
                    <a:pt x="0" y="1229"/>
                  </a:cubicBezTo>
                  <a:lnTo>
                    <a:pt x="0" y="9547"/>
                  </a:lnTo>
                  <a:cubicBezTo>
                    <a:pt x="0" y="10240"/>
                    <a:pt x="536" y="10775"/>
                    <a:pt x="1260" y="10775"/>
                  </a:cubicBezTo>
                  <a:lnTo>
                    <a:pt x="6238" y="10775"/>
                  </a:lnTo>
                  <a:lnTo>
                    <a:pt x="4285" y="13422"/>
                  </a:lnTo>
                  <a:cubicBezTo>
                    <a:pt x="4159" y="13611"/>
                    <a:pt x="4159" y="13863"/>
                    <a:pt x="4348" y="14020"/>
                  </a:cubicBezTo>
                  <a:cubicBezTo>
                    <a:pt x="4439" y="14059"/>
                    <a:pt x="4531" y="14082"/>
                    <a:pt x="4617" y="14082"/>
                  </a:cubicBezTo>
                  <a:cubicBezTo>
                    <a:pt x="4740" y="14082"/>
                    <a:pt x="4854" y="14036"/>
                    <a:pt x="4946" y="13926"/>
                  </a:cubicBezTo>
                  <a:lnTo>
                    <a:pt x="6679" y="11594"/>
                  </a:lnTo>
                  <a:lnTo>
                    <a:pt x="6679" y="12855"/>
                  </a:lnTo>
                  <a:cubicBezTo>
                    <a:pt x="6679" y="13107"/>
                    <a:pt x="6900" y="13296"/>
                    <a:pt x="7120" y="13296"/>
                  </a:cubicBezTo>
                  <a:cubicBezTo>
                    <a:pt x="7341" y="13296"/>
                    <a:pt x="7561" y="13107"/>
                    <a:pt x="7561" y="12855"/>
                  </a:cubicBezTo>
                  <a:lnTo>
                    <a:pt x="7561" y="11594"/>
                  </a:lnTo>
                  <a:lnTo>
                    <a:pt x="9294" y="13926"/>
                  </a:lnTo>
                  <a:cubicBezTo>
                    <a:pt x="9352" y="14041"/>
                    <a:pt x="9480" y="14109"/>
                    <a:pt x="9614" y="14109"/>
                  </a:cubicBezTo>
                  <a:cubicBezTo>
                    <a:pt x="9700" y="14109"/>
                    <a:pt x="9788" y="14082"/>
                    <a:pt x="9861" y="14020"/>
                  </a:cubicBezTo>
                  <a:cubicBezTo>
                    <a:pt x="10082" y="13894"/>
                    <a:pt x="10113" y="13611"/>
                    <a:pt x="9956" y="13422"/>
                  </a:cubicBezTo>
                  <a:lnTo>
                    <a:pt x="8002" y="10775"/>
                  </a:lnTo>
                  <a:lnTo>
                    <a:pt x="12980" y="10775"/>
                  </a:lnTo>
                  <a:cubicBezTo>
                    <a:pt x="13673" y="10775"/>
                    <a:pt x="14240" y="10240"/>
                    <a:pt x="14240" y="9547"/>
                  </a:cubicBezTo>
                  <a:lnTo>
                    <a:pt x="14240" y="1229"/>
                  </a:lnTo>
                  <a:cubicBezTo>
                    <a:pt x="14114" y="536"/>
                    <a:pt x="13579" y="1"/>
                    <a:pt x="128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8" name="Google Shape;8688;p87"/>
          <p:cNvGrpSpPr/>
          <p:nvPr/>
        </p:nvGrpSpPr>
        <p:grpSpPr>
          <a:xfrm>
            <a:off x="5738027" y="2271633"/>
            <a:ext cx="357002" cy="357037"/>
            <a:chOff x="-13079025" y="4079475"/>
            <a:chExt cx="354450" cy="354450"/>
          </a:xfrm>
        </p:grpSpPr>
        <p:sp>
          <p:nvSpPr>
            <p:cNvPr id="8689" name="Google Shape;8689;p87"/>
            <p:cNvSpPr/>
            <p:nvPr/>
          </p:nvSpPr>
          <p:spPr>
            <a:xfrm>
              <a:off x="-13004200" y="4079475"/>
              <a:ext cx="207150" cy="63050"/>
            </a:xfrm>
            <a:custGeom>
              <a:avLst/>
              <a:gdLst/>
              <a:ahLst/>
              <a:cxnLst/>
              <a:rect l="l" t="t" r="r" b="b"/>
              <a:pathLst>
                <a:path w="8286" h="2522" extrusionOk="0">
                  <a:moveTo>
                    <a:pt x="4159" y="1"/>
                  </a:moveTo>
                  <a:cubicBezTo>
                    <a:pt x="1859" y="1"/>
                    <a:pt x="0" y="568"/>
                    <a:pt x="0" y="1261"/>
                  </a:cubicBezTo>
                  <a:cubicBezTo>
                    <a:pt x="0" y="1986"/>
                    <a:pt x="1859" y="2521"/>
                    <a:pt x="4159" y="2521"/>
                  </a:cubicBezTo>
                  <a:cubicBezTo>
                    <a:pt x="6427" y="2521"/>
                    <a:pt x="8286" y="1986"/>
                    <a:pt x="8286" y="1261"/>
                  </a:cubicBezTo>
                  <a:cubicBezTo>
                    <a:pt x="8286" y="568"/>
                    <a:pt x="6427" y="1"/>
                    <a:pt x="4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87"/>
            <p:cNvSpPr/>
            <p:nvPr/>
          </p:nvSpPr>
          <p:spPr>
            <a:xfrm>
              <a:off x="-13079025" y="4303175"/>
              <a:ext cx="354450" cy="130750"/>
            </a:xfrm>
            <a:custGeom>
              <a:avLst/>
              <a:gdLst/>
              <a:ahLst/>
              <a:cxnLst/>
              <a:rect l="l" t="t" r="r" b="b"/>
              <a:pathLst>
                <a:path w="14178" h="5230" extrusionOk="0">
                  <a:moveTo>
                    <a:pt x="2773" y="0"/>
                  </a:moveTo>
                  <a:cubicBezTo>
                    <a:pt x="1040" y="536"/>
                    <a:pt x="0" y="1355"/>
                    <a:pt x="0" y="2331"/>
                  </a:cubicBezTo>
                  <a:cubicBezTo>
                    <a:pt x="0" y="4222"/>
                    <a:pt x="3686" y="5230"/>
                    <a:pt x="7057" y="5230"/>
                  </a:cubicBezTo>
                  <a:cubicBezTo>
                    <a:pt x="10460" y="5230"/>
                    <a:pt x="14114" y="4222"/>
                    <a:pt x="14114" y="2331"/>
                  </a:cubicBezTo>
                  <a:cubicBezTo>
                    <a:pt x="14177" y="1355"/>
                    <a:pt x="13169" y="567"/>
                    <a:pt x="11436" y="0"/>
                  </a:cubicBezTo>
                  <a:lnTo>
                    <a:pt x="11247" y="1985"/>
                  </a:lnTo>
                  <a:cubicBezTo>
                    <a:pt x="11216" y="2993"/>
                    <a:pt x="9830" y="3560"/>
                    <a:pt x="7089" y="3560"/>
                  </a:cubicBezTo>
                  <a:cubicBezTo>
                    <a:pt x="5577" y="3560"/>
                    <a:pt x="2962" y="3371"/>
                    <a:pt x="2962" y="1890"/>
                  </a:cubicBezTo>
                  <a:lnTo>
                    <a:pt x="277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87"/>
            <p:cNvSpPr/>
            <p:nvPr/>
          </p:nvSpPr>
          <p:spPr>
            <a:xfrm>
              <a:off x="-12986875" y="4313400"/>
              <a:ext cx="173300" cy="58300"/>
            </a:xfrm>
            <a:custGeom>
              <a:avLst/>
              <a:gdLst/>
              <a:ahLst/>
              <a:cxnLst/>
              <a:rect l="l" t="t" r="r" b="b"/>
              <a:pathLst>
                <a:path w="6932" h="2332" extrusionOk="0">
                  <a:moveTo>
                    <a:pt x="0" y="1"/>
                  </a:moveTo>
                  <a:lnTo>
                    <a:pt x="158" y="1481"/>
                  </a:lnTo>
                  <a:cubicBezTo>
                    <a:pt x="158" y="1954"/>
                    <a:pt x="1638" y="2332"/>
                    <a:pt x="3466" y="2332"/>
                  </a:cubicBezTo>
                  <a:cubicBezTo>
                    <a:pt x="4159" y="2332"/>
                    <a:pt x="6774" y="2206"/>
                    <a:pt x="6774" y="1481"/>
                  </a:cubicBezTo>
                  <a:lnTo>
                    <a:pt x="6931" y="1"/>
                  </a:lnTo>
                  <a:lnTo>
                    <a:pt x="6931" y="1"/>
                  </a:lnTo>
                  <a:cubicBezTo>
                    <a:pt x="5860" y="442"/>
                    <a:pt x="4694" y="662"/>
                    <a:pt x="3466" y="662"/>
                  </a:cubicBezTo>
                  <a:cubicBezTo>
                    <a:pt x="2237" y="662"/>
                    <a:pt x="1040" y="44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87"/>
            <p:cNvSpPr/>
            <p:nvPr/>
          </p:nvSpPr>
          <p:spPr>
            <a:xfrm>
              <a:off x="-13004200" y="4143275"/>
              <a:ext cx="206375" cy="166225"/>
            </a:xfrm>
            <a:custGeom>
              <a:avLst/>
              <a:gdLst/>
              <a:ahLst/>
              <a:cxnLst/>
              <a:rect l="l" t="t" r="r" b="b"/>
              <a:pathLst>
                <a:path w="8255" h="6649" extrusionOk="0">
                  <a:moveTo>
                    <a:pt x="8254" y="1"/>
                  </a:moveTo>
                  <a:lnTo>
                    <a:pt x="8254" y="1"/>
                  </a:lnTo>
                  <a:cubicBezTo>
                    <a:pt x="6994" y="725"/>
                    <a:pt x="4694" y="820"/>
                    <a:pt x="4096" y="820"/>
                  </a:cubicBezTo>
                  <a:cubicBezTo>
                    <a:pt x="3529" y="820"/>
                    <a:pt x="1260" y="788"/>
                    <a:pt x="0" y="32"/>
                  </a:cubicBezTo>
                  <a:lnTo>
                    <a:pt x="0" y="32"/>
                  </a:lnTo>
                  <a:lnTo>
                    <a:pt x="567" y="5892"/>
                  </a:lnTo>
                  <a:cubicBezTo>
                    <a:pt x="1638" y="6365"/>
                    <a:pt x="2836" y="6648"/>
                    <a:pt x="4096" y="6648"/>
                  </a:cubicBezTo>
                  <a:cubicBezTo>
                    <a:pt x="5356" y="6648"/>
                    <a:pt x="6585" y="6365"/>
                    <a:pt x="7656" y="5892"/>
                  </a:cubicBezTo>
                  <a:lnTo>
                    <a:pt x="825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93" name="Google Shape;8693;p87"/>
          <p:cNvGrpSpPr/>
          <p:nvPr/>
        </p:nvGrpSpPr>
        <p:grpSpPr>
          <a:xfrm>
            <a:off x="7511094" y="1387642"/>
            <a:ext cx="356221" cy="354670"/>
            <a:chOff x="-11292700" y="3213875"/>
            <a:chExt cx="353675" cy="352100"/>
          </a:xfrm>
        </p:grpSpPr>
        <p:sp>
          <p:nvSpPr>
            <p:cNvPr id="8694" name="Google Shape;8694;p87"/>
            <p:cNvSpPr/>
            <p:nvPr/>
          </p:nvSpPr>
          <p:spPr>
            <a:xfrm>
              <a:off x="-11178500" y="3213875"/>
              <a:ext cx="124475" cy="124475"/>
            </a:xfrm>
            <a:custGeom>
              <a:avLst/>
              <a:gdLst/>
              <a:ahLst/>
              <a:cxnLst/>
              <a:rect l="l" t="t" r="r" b="b"/>
              <a:pathLst>
                <a:path w="4979" h="4979" extrusionOk="0">
                  <a:moveTo>
                    <a:pt x="2489" y="1671"/>
                  </a:moveTo>
                  <a:cubicBezTo>
                    <a:pt x="2962" y="1671"/>
                    <a:pt x="3309" y="2049"/>
                    <a:pt x="3309" y="2521"/>
                  </a:cubicBezTo>
                  <a:cubicBezTo>
                    <a:pt x="3309" y="2994"/>
                    <a:pt x="2962" y="3340"/>
                    <a:pt x="2489" y="3340"/>
                  </a:cubicBezTo>
                  <a:cubicBezTo>
                    <a:pt x="2017" y="3340"/>
                    <a:pt x="1670" y="2994"/>
                    <a:pt x="1670" y="2521"/>
                  </a:cubicBezTo>
                  <a:cubicBezTo>
                    <a:pt x="1639" y="2049"/>
                    <a:pt x="2017" y="1671"/>
                    <a:pt x="2489" y="1671"/>
                  </a:cubicBezTo>
                  <a:close/>
                  <a:moveTo>
                    <a:pt x="2489" y="1"/>
                  </a:moveTo>
                  <a:cubicBezTo>
                    <a:pt x="2048" y="1"/>
                    <a:pt x="1891" y="221"/>
                    <a:pt x="1702" y="537"/>
                  </a:cubicBezTo>
                  <a:cubicBezTo>
                    <a:pt x="1555" y="523"/>
                    <a:pt x="1414" y="498"/>
                    <a:pt x="1278" y="498"/>
                  </a:cubicBezTo>
                  <a:cubicBezTo>
                    <a:pt x="1094" y="498"/>
                    <a:pt x="920" y="544"/>
                    <a:pt x="757" y="726"/>
                  </a:cubicBezTo>
                  <a:cubicBezTo>
                    <a:pt x="442" y="1041"/>
                    <a:pt x="505" y="1324"/>
                    <a:pt x="568" y="1734"/>
                  </a:cubicBezTo>
                  <a:cubicBezTo>
                    <a:pt x="221" y="1923"/>
                    <a:pt x="1" y="2080"/>
                    <a:pt x="1" y="2521"/>
                  </a:cubicBezTo>
                  <a:cubicBezTo>
                    <a:pt x="1" y="2931"/>
                    <a:pt x="221" y="3088"/>
                    <a:pt x="568" y="3309"/>
                  </a:cubicBezTo>
                  <a:cubicBezTo>
                    <a:pt x="473" y="3687"/>
                    <a:pt x="442" y="3939"/>
                    <a:pt x="757" y="4254"/>
                  </a:cubicBezTo>
                  <a:cubicBezTo>
                    <a:pt x="938" y="4436"/>
                    <a:pt x="1109" y="4481"/>
                    <a:pt x="1288" y="4481"/>
                  </a:cubicBezTo>
                  <a:cubicBezTo>
                    <a:pt x="1419" y="4481"/>
                    <a:pt x="1555" y="4456"/>
                    <a:pt x="1702" y="4443"/>
                  </a:cubicBezTo>
                  <a:cubicBezTo>
                    <a:pt x="1922" y="4758"/>
                    <a:pt x="2080" y="4979"/>
                    <a:pt x="2489" y="4979"/>
                  </a:cubicBezTo>
                  <a:cubicBezTo>
                    <a:pt x="2931" y="4979"/>
                    <a:pt x="3088" y="4758"/>
                    <a:pt x="3277" y="4443"/>
                  </a:cubicBezTo>
                  <a:cubicBezTo>
                    <a:pt x="3431" y="4469"/>
                    <a:pt x="3565" y="4495"/>
                    <a:pt x="3690" y="4495"/>
                  </a:cubicBezTo>
                  <a:cubicBezTo>
                    <a:pt x="3871" y="4495"/>
                    <a:pt x="4036" y="4441"/>
                    <a:pt x="4222" y="4254"/>
                  </a:cubicBezTo>
                  <a:cubicBezTo>
                    <a:pt x="4537" y="3939"/>
                    <a:pt x="4443" y="3655"/>
                    <a:pt x="4411" y="3309"/>
                  </a:cubicBezTo>
                  <a:cubicBezTo>
                    <a:pt x="4726" y="3057"/>
                    <a:pt x="4978" y="2899"/>
                    <a:pt x="4978" y="2521"/>
                  </a:cubicBezTo>
                  <a:cubicBezTo>
                    <a:pt x="4978" y="2080"/>
                    <a:pt x="4726" y="1923"/>
                    <a:pt x="4411" y="1734"/>
                  </a:cubicBezTo>
                  <a:cubicBezTo>
                    <a:pt x="4506" y="1324"/>
                    <a:pt x="4537" y="1041"/>
                    <a:pt x="4222" y="726"/>
                  </a:cubicBezTo>
                  <a:cubicBezTo>
                    <a:pt x="4041" y="544"/>
                    <a:pt x="3870" y="498"/>
                    <a:pt x="3691" y="498"/>
                  </a:cubicBezTo>
                  <a:cubicBezTo>
                    <a:pt x="3560" y="498"/>
                    <a:pt x="3424" y="523"/>
                    <a:pt x="3277" y="537"/>
                  </a:cubicBezTo>
                  <a:cubicBezTo>
                    <a:pt x="3025" y="221"/>
                    <a:pt x="2868"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87"/>
            <p:cNvSpPr/>
            <p:nvPr/>
          </p:nvSpPr>
          <p:spPr>
            <a:xfrm>
              <a:off x="-11292700" y="3255625"/>
              <a:ext cx="117375" cy="124475"/>
            </a:xfrm>
            <a:custGeom>
              <a:avLst/>
              <a:gdLst/>
              <a:ahLst/>
              <a:cxnLst/>
              <a:rect l="l" t="t" r="r" b="b"/>
              <a:pathLst>
                <a:path w="4695" h="4979" extrusionOk="0">
                  <a:moveTo>
                    <a:pt x="2521" y="1670"/>
                  </a:moveTo>
                  <a:cubicBezTo>
                    <a:pt x="2993" y="1670"/>
                    <a:pt x="3340" y="2017"/>
                    <a:pt x="3340" y="2490"/>
                  </a:cubicBezTo>
                  <a:cubicBezTo>
                    <a:pt x="3340" y="2962"/>
                    <a:pt x="2993" y="3309"/>
                    <a:pt x="2521" y="3309"/>
                  </a:cubicBezTo>
                  <a:cubicBezTo>
                    <a:pt x="2048" y="3309"/>
                    <a:pt x="1702" y="2962"/>
                    <a:pt x="1702" y="2490"/>
                  </a:cubicBezTo>
                  <a:cubicBezTo>
                    <a:pt x="1702" y="2017"/>
                    <a:pt x="2048" y="1670"/>
                    <a:pt x="2521" y="1670"/>
                  </a:cubicBezTo>
                  <a:close/>
                  <a:moveTo>
                    <a:pt x="2552" y="1"/>
                  </a:moveTo>
                  <a:cubicBezTo>
                    <a:pt x="2111" y="1"/>
                    <a:pt x="1954" y="253"/>
                    <a:pt x="1765" y="568"/>
                  </a:cubicBezTo>
                  <a:cubicBezTo>
                    <a:pt x="1618" y="554"/>
                    <a:pt x="1476" y="530"/>
                    <a:pt x="1339" y="530"/>
                  </a:cubicBezTo>
                  <a:cubicBezTo>
                    <a:pt x="1151" y="530"/>
                    <a:pt x="969" y="575"/>
                    <a:pt x="788" y="757"/>
                  </a:cubicBezTo>
                  <a:cubicBezTo>
                    <a:pt x="473" y="1072"/>
                    <a:pt x="536" y="1355"/>
                    <a:pt x="599" y="1702"/>
                  </a:cubicBezTo>
                  <a:cubicBezTo>
                    <a:pt x="252" y="1891"/>
                    <a:pt x="0" y="2048"/>
                    <a:pt x="0" y="2490"/>
                  </a:cubicBezTo>
                  <a:cubicBezTo>
                    <a:pt x="0" y="2931"/>
                    <a:pt x="221" y="3088"/>
                    <a:pt x="536" y="3277"/>
                  </a:cubicBezTo>
                  <a:cubicBezTo>
                    <a:pt x="473" y="3687"/>
                    <a:pt x="441" y="3907"/>
                    <a:pt x="756" y="4222"/>
                  </a:cubicBezTo>
                  <a:cubicBezTo>
                    <a:pt x="943" y="4409"/>
                    <a:pt x="1107" y="4463"/>
                    <a:pt x="1295" y="4463"/>
                  </a:cubicBezTo>
                  <a:cubicBezTo>
                    <a:pt x="1425" y="4463"/>
                    <a:pt x="1566" y="4437"/>
                    <a:pt x="1733" y="4411"/>
                  </a:cubicBezTo>
                  <a:cubicBezTo>
                    <a:pt x="1954" y="4726"/>
                    <a:pt x="2111" y="4978"/>
                    <a:pt x="2521" y="4978"/>
                  </a:cubicBezTo>
                  <a:cubicBezTo>
                    <a:pt x="2962" y="4978"/>
                    <a:pt x="3119" y="4726"/>
                    <a:pt x="3308" y="4411"/>
                  </a:cubicBezTo>
                  <a:cubicBezTo>
                    <a:pt x="3458" y="4449"/>
                    <a:pt x="3588" y="4476"/>
                    <a:pt x="3710" y="4476"/>
                  </a:cubicBezTo>
                  <a:cubicBezTo>
                    <a:pt x="3896" y="4476"/>
                    <a:pt x="4063" y="4412"/>
                    <a:pt x="4254" y="4222"/>
                  </a:cubicBezTo>
                  <a:cubicBezTo>
                    <a:pt x="4569" y="3907"/>
                    <a:pt x="4474" y="3624"/>
                    <a:pt x="4443" y="3277"/>
                  </a:cubicBezTo>
                  <a:cubicBezTo>
                    <a:pt x="4583" y="3183"/>
                    <a:pt x="4592" y="3175"/>
                    <a:pt x="4592" y="3175"/>
                  </a:cubicBezTo>
                  <a:lnTo>
                    <a:pt x="4592" y="3175"/>
                  </a:lnTo>
                  <a:cubicBezTo>
                    <a:pt x="4592" y="3175"/>
                    <a:pt x="4592" y="3175"/>
                    <a:pt x="4592" y="3175"/>
                  </a:cubicBezTo>
                  <a:cubicBezTo>
                    <a:pt x="4594" y="3175"/>
                    <a:pt x="4606" y="3170"/>
                    <a:pt x="4695" y="3120"/>
                  </a:cubicBezTo>
                  <a:cubicBezTo>
                    <a:pt x="4411" y="2805"/>
                    <a:pt x="4254" y="2427"/>
                    <a:pt x="4254" y="2017"/>
                  </a:cubicBezTo>
                  <a:cubicBezTo>
                    <a:pt x="3939" y="1702"/>
                    <a:pt x="3781" y="1324"/>
                    <a:pt x="3781" y="851"/>
                  </a:cubicBezTo>
                  <a:cubicBezTo>
                    <a:pt x="3781" y="725"/>
                    <a:pt x="3781" y="631"/>
                    <a:pt x="3812" y="536"/>
                  </a:cubicBezTo>
                  <a:cubicBezTo>
                    <a:pt x="3754" y="517"/>
                    <a:pt x="3710" y="509"/>
                    <a:pt x="3671" y="509"/>
                  </a:cubicBezTo>
                  <a:cubicBezTo>
                    <a:pt x="3583" y="509"/>
                    <a:pt x="3514" y="546"/>
                    <a:pt x="3340" y="568"/>
                  </a:cubicBezTo>
                  <a:cubicBezTo>
                    <a:pt x="3119" y="253"/>
                    <a:pt x="2962" y="1"/>
                    <a:pt x="255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87"/>
            <p:cNvSpPr/>
            <p:nvPr/>
          </p:nvSpPr>
          <p:spPr>
            <a:xfrm>
              <a:off x="-11056425" y="3254850"/>
              <a:ext cx="117400" cy="125250"/>
            </a:xfrm>
            <a:custGeom>
              <a:avLst/>
              <a:gdLst/>
              <a:ahLst/>
              <a:cxnLst/>
              <a:rect l="l" t="t" r="r" b="b"/>
              <a:pathLst>
                <a:path w="4696" h="5010" extrusionOk="0">
                  <a:moveTo>
                    <a:pt x="2175" y="1701"/>
                  </a:moveTo>
                  <a:cubicBezTo>
                    <a:pt x="2647" y="1701"/>
                    <a:pt x="2994" y="2048"/>
                    <a:pt x="2994" y="2521"/>
                  </a:cubicBezTo>
                  <a:cubicBezTo>
                    <a:pt x="2994" y="2962"/>
                    <a:pt x="2616" y="3340"/>
                    <a:pt x="2175" y="3340"/>
                  </a:cubicBezTo>
                  <a:cubicBezTo>
                    <a:pt x="1702" y="3340"/>
                    <a:pt x="1324" y="2993"/>
                    <a:pt x="1324" y="2521"/>
                  </a:cubicBezTo>
                  <a:cubicBezTo>
                    <a:pt x="1324" y="2048"/>
                    <a:pt x="1702" y="1701"/>
                    <a:pt x="2175" y="1701"/>
                  </a:cubicBezTo>
                  <a:close/>
                  <a:moveTo>
                    <a:pt x="2112" y="0"/>
                  </a:moveTo>
                  <a:cubicBezTo>
                    <a:pt x="1702" y="0"/>
                    <a:pt x="1545" y="221"/>
                    <a:pt x="1324" y="567"/>
                  </a:cubicBezTo>
                  <a:cubicBezTo>
                    <a:pt x="1022" y="511"/>
                    <a:pt x="957" y="499"/>
                    <a:pt x="927" y="499"/>
                  </a:cubicBezTo>
                  <a:cubicBezTo>
                    <a:pt x="907" y="499"/>
                    <a:pt x="902" y="504"/>
                    <a:pt x="852" y="504"/>
                  </a:cubicBezTo>
                  <a:cubicBezTo>
                    <a:pt x="915" y="630"/>
                    <a:pt x="915" y="725"/>
                    <a:pt x="915" y="819"/>
                  </a:cubicBezTo>
                  <a:cubicBezTo>
                    <a:pt x="915" y="1260"/>
                    <a:pt x="757" y="1701"/>
                    <a:pt x="442" y="2016"/>
                  </a:cubicBezTo>
                  <a:cubicBezTo>
                    <a:pt x="442" y="2458"/>
                    <a:pt x="284" y="2836"/>
                    <a:pt x="1" y="3119"/>
                  </a:cubicBezTo>
                  <a:lnTo>
                    <a:pt x="32" y="3151"/>
                  </a:lnTo>
                  <a:lnTo>
                    <a:pt x="221" y="3308"/>
                  </a:lnTo>
                  <a:cubicBezTo>
                    <a:pt x="158" y="3718"/>
                    <a:pt x="127" y="3938"/>
                    <a:pt x="442" y="4253"/>
                  </a:cubicBezTo>
                  <a:cubicBezTo>
                    <a:pt x="628" y="4440"/>
                    <a:pt x="793" y="4494"/>
                    <a:pt x="974" y="4494"/>
                  </a:cubicBezTo>
                  <a:cubicBezTo>
                    <a:pt x="1099" y="4494"/>
                    <a:pt x="1233" y="4468"/>
                    <a:pt x="1387" y="4442"/>
                  </a:cubicBezTo>
                  <a:cubicBezTo>
                    <a:pt x="1608" y="4757"/>
                    <a:pt x="1765" y="5009"/>
                    <a:pt x="2175" y="5009"/>
                  </a:cubicBezTo>
                  <a:cubicBezTo>
                    <a:pt x="2584" y="5009"/>
                    <a:pt x="2742" y="4757"/>
                    <a:pt x="2962" y="4442"/>
                  </a:cubicBezTo>
                  <a:cubicBezTo>
                    <a:pt x="3112" y="4480"/>
                    <a:pt x="3247" y="4507"/>
                    <a:pt x="3375" y="4507"/>
                  </a:cubicBezTo>
                  <a:cubicBezTo>
                    <a:pt x="3570" y="4507"/>
                    <a:pt x="3749" y="4443"/>
                    <a:pt x="3939" y="4253"/>
                  </a:cubicBezTo>
                  <a:cubicBezTo>
                    <a:pt x="4254" y="3938"/>
                    <a:pt x="4160" y="3655"/>
                    <a:pt x="4128" y="3308"/>
                  </a:cubicBezTo>
                  <a:cubicBezTo>
                    <a:pt x="4443" y="3088"/>
                    <a:pt x="4695" y="2930"/>
                    <a:pt x="4695" y="2521"/>
                  </a:cubicBezTo>
                  <a:cubicBezTo>
                    <a:pt x="4632" y="2079"/>
                    <a:pt x="4412" y="1922"/>
                    <a:pt x="4097" y="1701"/>
                  </a:cubicBezTo>
                  <a:cubicBezTo>
                    <a:pt x="4191" y="1292"/>
                    <a:pt x="4223" y="1071"/>
                    <a:pt x="3907" y="756"/>
                  </a:cubicBezTo>
                  <a:cubicBezTo>
                    <a:pt x="3721" y="570"/>
                    <a:pt x="3546" y="516"/>
                    <a:pt x="3349" y="516"/>
                  </a:cubicBezTo>
                  <a:cubicBezTo>
                    <a:pt x="3213" y="516"/>
                    <a:pt x="3067" y="542"/>
                    <a:pt x="2899" y="567"/>
                  </a:cubicBezTo>
                  <a:cubicBezTo>
                    <a:pt x="2679" y="221"/>
                    <a:pt x="2521" y="0"/>
                    <a:pt x="211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87"/>
            <p:cNvSpPr/>
            <p:nvPr/>
          </p:nvSpPr>
          <p:spPr>
            <a:xfrm>
              <a:off x="-11209225" y="3503725"/>
              <a:ext cx="188275" cy="62250"/>
            </a:xfrm>
            <a:custGeom>
              <a:avLst/>
              <a:gdLst/>
              <a:ahLst/>
              <a:cxnLst/>
              <a:rect l="l" t="t" r="r" b="b"/>
              <a:pathLst>
                <a:path w="7531" h="2490" extrusionOk="0">
                  <a:moveTo>
                    <a:pt x="1356" y="1"/>
                  </a:moveTo>
                  <a:lnTo>
                    <a:pt x="127" y="1859"/>
                  </a:lnTo>
                  <a:cubicBezTo>
                    <a:pt x="1" y="2017"/>
                    <a:pt x="32" y="2206"/>
                    <a:pt x="158" y="2364"/>
                  </a:cubicBezTo>
                  <a:cubicBezTo>
                    <a:pt x="179" y="2448"/>
                    <a:pt x="284" y="2490"/>
                    <a:pt x="408" y="2490"/>
                  </a:cubicBezTo>
                  <a:cubicBezTo>
                    <a:pt x="470" y="2490"/>
                    <a:pt x="536" y="2479"/>
                    <a:pt x="600" y="2458"/>
                  </a:cubicBezTo>
                  <a:lnTo>
                    <a:pt x="1419" y="2017"/>
                  </a:lnTo>
                  <a:cubicBezTo>
                    <a:pt x="1623" y="1922"/>
                    <a:pt x="1844" y="1875"/>
                    <a:pt x="2064" y="1875"/>
                  </a:cubicBezTo>
                  <a:cubicBezTo>
                    <a:pt x="2285" y="1875"/>
                    <a:pt x="2506" y="1922"/>
                    <a:pt x="2710" y="2017"/>
                  </a:cubicBezTo>
                  <a:cubicBezTo>
                    <a:pt x="3025" y="2175"/>
                    <a:pt x="3372" y="2253"/>
                    <a:pt x="3718" y="2253"/>
                  </a:cubicBezTo>
                  <a:cubicBezTo>
                    <a:pt x="4065" y="2253"/>
                    <a:pt x="4412" y="2175"/>
                    <a:pt x="4727" y="2017"/>
                  </a:cubicBezTo>
                  <a:cubicBezTo>
                    <a:pt x="4931" y="1922"/>
                    <a:pt x="5152" y="1875"/>
                    <a:pt x="5373" y="1875"/>
                  </a:cubicBezTo>
                  <a:cubicBezTo>
                    <a:pt x="5593" y="1875"/>
                    <a:pt x="5814" y="1922"/>
                    <a:pt x="6018" y="2017"/>
                  </a:cubicBezTo>
                  <a:lnTo>
                    <a:pt x="6869" y="2458"/>
                  </a:lnTo>
                  <a:cubicBezTo>
                    <a:pt x="6921" y="2479"/>
                    <a:pt x="6978" y="2490"/>
                    <a:pt x="7035" y="2490"/>
                  </a:cubicBezTo>
                  <a:cubicBezTo>
                    <a:pt x="7149" y="2490"/>
                    <a:pt x="7268" y="2448"/>
                    <a:pt x="7373" y="2364"/>
                  </a:cubicBezTo>
                  <a:cubicBezTo>
                    <a:pt x="7499" y="2206"/>
                    <a:pt x="7531" y="2017"/>
                    <a:pt x="7405" y="1859"/>
                  </a:cubicBezTo>
                  <a:lnTo>
                    <a:pt x="617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87"/>
            <p:cNvSpPr/>
            <p:nvPr/>
          </p:nvSpPr>
          <p:spPr>
            <a:xfrm>
              <a:off x="-11167475" y="3462775"/>
              <a:ext cx="103200" cy="20500"/>
            </a:xfrm>
            <a:custGeom>
              <a:avLst/>
              <a:gdLst/>
              <a:ahLst/>
              <a:cxnLst/>
              <a:rect l="l" t="t" r="r" b="b"/>
              <a:pathLst>
                <a:path w="4128" h="820" extrusionOk="0">
                  <a:moveTo>
                    <a:pt x="1" y="0"/>
                  </a:moveTo>
                  <a:lnTo>
                    <a:pt x="1" y="820"/>
                  </a:lnTo>
                  <a:lnTo>
                    <a:pt x="4128" y="820"/>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87"/>
            <p:cNvSpPr/>
            <p:nvPr/>
          </p:nvSpPr>
          <p:spPr>
            <a:xfrm>
              <a:off x="-11213150" y="3344625"/>
              <a:ext cx="141000" cy="97700"/>
            </a:xfrm>
            <a:custGeom>
              <a:avLst/>
              <a:gdLst/>
              <a:ahLst/>
              <a:cxnLst/>
              <a:rect l="l" t="t" r="r" b="b"/>
              <a:pathLst>
                <a:path w="5640" h="3908" extrusionOk="0">
                  <a:moveTo>
                    <a:pt x="2206" y="1"/>
                  </a:moveTo>
                  <a:lnTo>
                    <a:pt x="2080" y="64"/>
                  </a:lnTo>
                  <a:cubicBezTo>
                    <a:pt x="2080" y="442"/>
                    <a:pt x="2017" y="851"/>
                    <a:pt x="1607" y="1261"/>
                  </a:cubicBezTo>
                  <a:cubicBezTo>
                    <a:pt x="1292" y="1576"/>
                    <a:pt x="946" y="1733"/>
                    <a:pt x="504" y="1733"/>
                  </a:cubicBezTo>
                  <a:lnTo>
                    <a:pt x="441" y="1733"/>
                  </a:lnTo>
                  <a:cubicBezTo>
                    <a:pt x="315" y="1860"/>
                    <a:pt x="158" y="1954"/>
                    <a:pt x="0" y="2080"/>
                  </a:cubicBezTo>
                  <a:lnTo>
                    <a:pt x="1355" y="3907"/>
                  </a:lnTo>
                  <a:lnTo>
                    <a:pt x="4411" y="3907"/>
                  </a:lnTo>
                  <a:lnTo>
                    <a:pt x="5608" y="536"/>
                  </a:lnTo>
                  <a:cubicBezTo>
                    <a:pt x="5640" y="379"/>
                    <a:pt x="5608" y="221"/>
                    <a:pt x="5608" y="127"/>
                  </a:cubicBezTo>
                  <a:lnTo>
                    <a:pt x="5482" y="32"/>
                  </a:lnTo>
                  <a:cubicBezTo>
                    <a:pt x="5356" y="64"/>
                    <a:pt x="5199" y="64"/>
                    <a:pt x="5073" y="64"/>
                  </a:cubicBezTo>
                  <a:lnTo>
                    <a:pt x="5010" y="64"/>
                  </a:lnTo>
                  <a:cubicBezTo>
                    <a:pt x="4758" y="347"/>
                    <a:pt x="4411" y="599"/>
                    <a:pt x="3875" y="599"/>
                  </a:cubicBezTo>
                  <a:cubicBezTo>
                    <a:pt x="3308" y="599"/>
                    <a:pt x="2962" y="347"/>
                    <a:pt x="2678" y="64"/>
                  </a:cubicBezTo>
                  <a:lnTo>
                    <a:pt x="2647" y="64"/>
                  </a:lnTo>
                  <a:cubicBezTo>
                    <a:pt x="2489" y="64"/>
                    <a:pt x="2363" y="32"/>
                    <a:pt x="220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87"/>
            <p:cNvSpPr/>
            <p:nvPr/>
          </p:nvSpPr>
          <p:spPr>
            <a:xfrm>
              <a:off x="-11080825" y="3379275"/>
              <a:ext cx="59100" cy="61475"/>
            </a:xfrm>
            <a:custGeom>
              <a:avLst/>
              <a:gdLst/>
              <a:ahLst/>
              <a:cxnLst/>
              <a:rect l="l" t="t" r="r" b="b"/>
              <a:pathLst>
                <a:path w="2364" h="2459" extrusionOk="0">
                  <a:moveTo>
                    <a:pt x="882" y="1"/>
                  </a:moveTo>
                  <a:lnTo>
                    <a:pt x="0" y="2458"/>
                  </a:lnTo>
                  <a:lnTo>
                    <a:pt x="1008" y="2458"/>
                  </a:lnTo>
                  <a:lnTo>
                    <a:pt x="2363" y="663"/>
                  </a:lnTo>
                  <a:cubicBezTo>
                    <a:pt x="2237" y="568"/>
                    <a:pt x="2080" y="474"/>
                    <a:pt x="1954" y="347"/>
                  </a:cubicBezTo>
                  <a:lnTo>
                    <a:pt x="1891" y="347"/>
                  </a:lnTo>
                  <a:cubicBezTo>
                    <a:pt x="1512" y="347"/>
                    <a:pt x="1197" y="221"/>
                    <a:pt x="8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1" name="Google Shape;8701;p87"/>
          <p:cNvGrpSpPr/>
          <p:nvPr/>
        </p:nvGrpSpPr>
        <p:grpSpPr>
          <a:xfrm>
            <a:off x="7505152" y="1827581"/>
            <a:ext cx="368106" cy="356232"/>
            <a:chOff x="-11299000" y="3647875"/>
            <a:chExt cx="365475" cy="353650"/>
          </a:xfrm>
        </p:grpSpPr>
        <p:sp>
          <p:nvSpPr>
            <p:cNvPr id="8702" name="Google Shape;8702;p87"/>
            <p:cNvSpPr/>
            <p:nvPr/>
          </p:nvSpPr>
          <p:spPr>
            <a:xfrm>
              <a:off x="-11299000" y="3734700"/>
              <a:ext cx="142575" cy="134325"/>
            </a:xfrm>
            <a:custGeom>
              <a:avLst/>
              <a:gdLst/>
              <a:ahLst/>
              <a:cxnLst/>
              <a:rect l="l" t="t" r="r" b="b"/>
              <a:pathLst>
                <a:path w="5703" h="5373" extrusionOk="0">
                  <a:moveTo>
                    <a:pt x="2300" y="0"/>
                  </a:moveTo>
                  <a:cubicBezTo>
                    <a:pt x="1772" y="0"/>
                    <a:pt x="1245" y="197"/>
                    <a:pt x="851" y="591"/>
                  </a:cubicBezTo>
                  <a:cubicBezTo>
                    <a:pt x="0" y="1379"/>
                    <a:pt x="0" y="2702"/>
                    <a:pt x="851" y="3490"/>
                  </a:cubicBezTo>
                  <a:lnTo>
                    <a:pt x="2615" y="5254"/>
                  </a:lnTo>
                  <a:cubicBezTo>
                    <a:pt x="2694" y="5333"/>
                    <a:pt x="2804" y="5372"/>
                    <a:pt x="2915" y="5372"/>
                  </a:cubicBezTo>
                  <a:cubicBezTo>
                    <a:pt x="3025" y="5372"/>
                    <a:pt x="3135" y="5333"/>
                    <a:pt x="3214" y="5254"/>
                  </a:cubicBezTo>
                  <a:lnTo>
                    <a:pt x="5514" y="2954"/>
                  </a:lnTo>
                  <a:cubicBezTo>
                    <a:pt x="5703" y="2797"/>
                    <a:pt x="5703" y="2513"/>
                    <a:pt x="5514" y="2355"/>
                  </a:cubicBezTo>
                  <a:lnTo>
                    <a:pt x="3749" y="591"/>
                  </a:lnTo>
                  <a:cubicBezTo>
                    <a:pt x="3356" y="197"/>
                    <a:pt x="2828"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87"/>
            <p:cNvSpPr/>
            <p:nvPr/>
          </p:nvSpPr>
          <p:spPr>
            <a:xfrm>
              <a:off x="-11076100" y="3734700"/>
              <a:ext cx="142575" cy="134325"/>
            </a:xfrm>
            <a:custGeom>
              <a:avLst/>
              <a:gdLst/>
              <a:ahLst/>
              <a:cxnLst/>
              <a:rect l="l" t="t" r="r" b="b"/>
              <a:pathLst>
                <a:path w="5703" h="5373" extrusionOk="0">
                  <a:moveTo>
                    <a:pt x="3379" y="0"/>
                  </a:moveTo>
                  <a:cubicBezTo>
                    <a:pt x="2836" y="0"/>
                    <a:pt x="2300" y="197"/>
                    <a:pt x="1922" y="591"/>
                  </a:cubicBezTo>
                  <a:lnTo>
                    <a:pt x="158" y="2355"/>
                  </a:lnTo>
                  <a:cubicBezTo>
                    <a:pt x="0" y="2513"/>
                    <a:pt x="0" y="2797"/>
                    <a:pt x="158" y="2954"/>
                  </a:cubicBezTo>
                  <a:lnTo>
                    <a:pt x="2521" y="5254"/>
                  </a:lnTo>
                  <a:cubicBezTo>
                    <a:pt x="2599" y="5333"/>
                    <a:pt x="2710" y="5372"/>
                    <a:pt x="2820" y="5372"/>
                  </a:cubicBezTo>
                  <a:cubicBezTo>
                    <a:pt x="2930" y="5372"/>
                    <a:pt x="3040" y="5333"/>
                    <a:pt x="3119" y="5254"/>
                  </a:cubicBezTo>
                  <a:lnTo>
                    <a:pt x="4884" y="3490"/>
                  </a:lnTo>
                  <a:cubicBezTo>
                    <a:pt x="5703" y="2702"/>
                    <a:pt x="5703" y="1379"/>
                    <a:pt x="4884" y="591"/>
                  </a:cubicBezTo>
                  <a:cubicBezTo>
                    <a:pt x="4474" y="197"/>
                    <a:pt x="3923" y="0"/>
                    <a:pt x="3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87"/>
            <p:cNvSpPr/>
            <p:nvPr/>
          </p:nvSpPr>
          <p:spPr>
            <a:xfrm>
              <a:off x="-11254900" y="3917225"/>
              <a:ext cx="124475" cy="84300"/>
            </a:xfrm>
            <a:custGeom>
              <a:avLst/>
              <a:gdLst/>
              <a:ahLst/>
              <a:cxnLst/>
              <a:rect l="l" t="t" r="r" b="b"/>
              <a:pathLst>
                <a:path w="4979" h="3372" extrusionOk="0">
                  <a:moveTo>
                    <a:pt x="3466" y="1"/>
                  </a:moveTo>
                  <a:lnTo>
                    <a:pt x="316" y="2616"/>
                  </a:lnTo>
                  <a:cubicBezTo>
                    <a:pt x="1" y="2836"/>
                    <a:pt x="190" y="3372"/>
                    <a:pt x="568" y="3372"/>
                  </a:cubicBezTo>
                  <a:lnTo>
                    <a:pt x="3372" y="3372"/>
                  </a:lnTo>
                  <a:cubicBezTo>
                    <a:pt x="3466" y="3309"/>
                    <a:pt x="3561" y="3277"/>
                    <a:pt x="3655" y="3214"/>
                  </a:cubicBezTo>
                  <a:lnTo>
                    <a:pt x="4978" y="1702"/>
                  </a:ln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87"/>
            <p:cNvSpPr/>
            <p:nvPr/>
          </p:nvSpPr>
          <p:spPr>
            <a:xfrm>
              <a:off x="-11099725" y="3838475"/>
              <a:ext cx="55150" cy="50425"/>
            </a:xfrm>
            <a:custGeom>
              <a:avLst/>
              <a:gdLst/>
              <a:ahLst/>
              <a:cxnLst/>
              <a:rect l="l" t="t" r="r" b="b"/>
              <a:pathLst>
                <a:path w="2206" h="2017" extrusionOk="0">
                  <a:moveTo>
                    <a:pt x="1197" y="0"/>
                  </a:moveTo>
                  <a:lnTo>
                    <a:pt x="0" y="914"/>
                  </a:lnTo>
                  <a:lnTo>
                    <a:pt x="1323" y="2017"/>
                  </a:lnTo>
                  <a:lnTo>
                    <a:pt x="2205" y="1040"/>
                  </a:lnTo>
                  <a:lnTo>
                    <a:pt x="11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87"/>
            <p:cNvSpPr/>
            <p:nvPr/>
          </p:nvSpPr>
          <p:spPr>
            <a:xfrm>
              <a:off x="-11187950" y="3836900"/>
              <a:ext cx="210325" cy="162275"/>
            </a:xfrm>
            <a:custGeom>
              <a:avLst/>
              <a:gdLst/>
              <a:ahLst/>
              <a:cxnLst/>
              <a:rect l="l" t="t" r="r" b="b"/>
              <a:pathLst>
                <a:path w="8413" h="6491" extrusionOk="0">
                  <a:moveTo>
                    <a:pt x="1040" y="0"/>
                  </a:moveTo>
                  <a:lnTo>
                    <a:pt x="1" y="1103"/>
                  </a:lnTo>
                  <a:lnTo>
                    <a:pt x="4758" y="6364"/>
                  </a:lnTo>
                  <a:cubicBezTo>
                    <a:pt x="4821" y="6459"/>
                    <a:pt x="4947" y="6490"/>
                    <a:pt x="5073" y="6490"/>
                  </a:cubicBezTo>
                  <a:lnTo>
                    <a:pt x="7845" y="6490"/>
                  </a:lnTo>
                  <a:cubicBezTo>
                    <a:pt x="8255" y="6490"/>
                    <a:pt x="8412" y="6018"/>
                    <a:pt x="8129" y="5734"/>
                  </a:cubicBez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87"/>
            <p:cNvSpPr/>
            <p:nvPr/>
          </p:nvSpPr>
          <p:spPr>
            <a:xfrm>
              <a:off x="-11292700" y="3647875"/>
              <a:ext cx="353675" cy="87450"/>
            </a:xfrm>
            <a:custGeom>
              <a:avLst/>
              <a:gdLst/>
              <a:ahLst/>
              <a:cxnLst/>
              <a:rect l="l" t="t" r="r" b="b"/>
              <a:pathLst>
                <a:path w="14147" h="3498" extrusionOk="0">
                  <a:moveTo>
                    <a:pt x="441" y="0"/>
                  </a:moveTo>
                  <a:cubicBezTo>
                    <a:pt x="189" y="0"/>
                    <a:pt x="0" y="189"/>
                    <a:pt x="0" y="378"/>
                  </a:cubicBezTo>
                  <a:cubicBezTo>
                    <a:pt x="0" y="630"/>
                    <a:pt x="189" y="819"/>
                    <a:pt x="441" y="819"/>
                  </a:cubicBezTo>
                  <a:lnTo>
                    <a:pt x="1639" y="819"/>
                  </a:lnTo>
                  <a:lnTo>
                    <a:pt x="1639" y="1670"/>
                  </a:lnTo>
                  <a:lnTo>
                    <a:pt x="1261" y="1670"/>
                  </a:lnTo>
                  <a:cubicBezTo>
                    <a:pt x="599" y="1670"/>
                    <a:pt x="0" y="2237"/>
                    <a:pt x="0" y="2899"/>
                  </a:cubicBezTo>
                  <a:lnTo>
                    <a:pt x="0" y="3497"/>
                  </a:lnTo>
                  <a:lnTo>
                    <a:pt x="32" y="3466"/>
                  </a:lnTo>
                  <a:cubicBezTo>
                    <a:pt x="536" y="2930"/>
                    <a:pt x="1292" y="2615"/>
                    <a:pt x="2080" y="2615"/>
                  </a:cubicBezTo>
                  <a:cubicBezTo>
                    <a:pt x="2867" y="2615"/>
                    <a:pt x="3623" y="2930"/>
                    <a:pt x="4128" y="3466"/>
                  </a:cubicBezTo>
                  <a:lnTo>
                    <a:pt x="4159" y="3497"/>
                  </a:lnTo>
                  <a:lnTo>
                    <a:pt x="4159" y="2899"/>
                  </a:lnTo>
                  <a:cubicBezTo>
                    <a:pt x="4159" y="2237"/>
                    <a:pt x="3623" y="1670"/>
                    <a:pt x="2899" y="1670"/>
                  </a:cubicBezTo>
                  <a:lnTo>
                    <a:pt x="2521" y="1670"/>
                  </a:lnTo>
                  <a:lnTo>
                    <a:pt x="2521" y="819"/>
                  </a:lnTo>
                  <a:lnTo>
                    <a:pt x="11657" y="819"/>
                  </a:lnTo>
                  <a:lnTo>
                    <a:pt x="11657" y="1670"/>
                  </a:lnTo>
                  <a:lnTo>
                    <a:pt x="11216" y="1670"/>
                  </a:lnTo>
                  <a:cubicBezTo>
                    <a:pt x="10555" y="1670"/>
                    <a:pt x="9956" y="2237"/>
                    <a:pt x="9956" y="2899"/>
                  </a:cubicBezTo>
                  <a:lnTo>
                    <a:pt x="9956" y="3497"/>
                  </a:lnTo>
                  <a:lnTo>
                    <a:pt x="9987" y="3466"/>
                  </a:lnTo>
                  <a:cubicBezTo>
                    <a:pt x="10523" y="2930"/>
                    <a:pt x="11248" y="2615"/>
                    <a:pt x="12035" y="2615"/>
                  </a:cubicBezTo>
                  <a:cubicBezTo>
                    <a:pt x="12823" y="2615"/>
                    <a:pt x="13579" y="2930"/>
                    <a:pt x="14083" y="3466"/>
                  </a:cubicBezTo>
                  <a:lnTo>
                    <a:pt x="14146" y="3497"/>
                  </a:lnTo>
                  <a:lnTo>
                    <a:pt x="14146" y="2899"/>
                  </a:lnTo>
                  <a:cubicBezTo>
                    <a:pt x="14146" y="2237"/>
                    <a:pt x="13579" y="1670"/>
                    <a:pt x="12917" y="1670"/>
                  </a:cubicBezTo>
                  <a:lnTo>
                    <a:pt x="12476" y="1670"/>
                  </a:lnTo>
                  <a:lnTo>
                    <a:pt x="12476" y="819"/>
                  </a:lnTo>
                  <a:lnTo>
                    <a:pt x="13705" y="819"/>
                  </a:lnTo>
                  <a:cubicBezTo>
                    <a:pt x="13926" y="819"/>
                    <a:pt x="14083" y="630"/>
                    <a:pt x="14083" y="378"/>
                  </a:cubicBezTo>
                  <a:cubicBezTo>
                    <a:pt x="14083" y="158"/>
                    <a:pt x="13894" y="0"/>
                    <a:pt x="1370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08" name="Google Shape;8708;p87"/>
          <p:cNvGrpSpPr/>
          <p:nvPr/>
        </p:nvGrpSpPr>
        <p:grpSpPr>
          <a:xfrm>
            <a:off x="7520614" y="2283532"/>
            <a:ext cx="357808" cy="333240"/>
            <a:chOff x="-11295075" y="4092875"/>
            <a:chExt cx="355250" cy="330825"/>
          </a:xfrm>
        </p:grpSpPr>
        <p:sp>
          <p:nvSpPr>
            <p:cNvPr id="8709" name="Google Shape;8709;p87"/>
            <p:cNvSpPr/>
            <p:nvPr/>
          </p:nvSpPr>
          <p:spPr>
            <a:xfrm>
              <a:off x="-11084775" y="4196825"/>
              <a:ext cx="61475" cy="61475"/>
            </a:xfrm>
            <a:custGeom>
              <a:avLst/>
              <a:gdLst/>
              <a:ahLst/>
              <a:cxnLst/>
              <a:rect l="l" t="t" r="r" b="b"/>
              <a:pathLst>
                <a:path w="2459" h="2459" extrusionOk="0">
                  <a:moveTo>
                    <a:pt x="64" y="1"/>
                  </a:moveTo>
                  <a:cubicBezTo>
                    <a:pt x="32" y="410"/>
                    <a:pt x="1" y="852"/>
                    <a:pt x="1" y="1230"/>
                  </a:cubicBezTo>
                  <a:cubicBezTo>
                    <a:pt x="1" y="1639"/>
                    <a:pt x="32" y="2049"/>
                    <a:pt x="64" y="2458"/>
                  </a:cubicBezTo>
                  <a:lnTo>
                    <a:pt x="1198" y="2458"/>
                  </a:lnTo>
                  <a:cubicBezTo>
                    <a:pt x="1891" y="2458"/>
                    <a:pt x="2458" y="1891"/>
                    <a:pt x="2458" y="1230"/>
                  </a:cubicBezTo>
                  <a:cubicBezTo>
                    <a:pt x="2458" y="568"/>
                    <a:pt x="1922" y="1"/>
                    <a:pt x="119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87"/>
            <p:cNvSpPr/>
            <p:nvPr/>
          </p:nvSpPr>
          <p:spPr>
            <a:xfrm>
              <a:off x="-11080050" y="4092875"/>
              <a:ext cx="140225" cy="269375"/>
            </a:xfrm>
            <a:custGeom>
              <a:avLst/>
              <a:gdLst/>
              <a:ahLst/>
              <a:cxnLst/>
              <a:rect l="l" t="t" r="r" b="b"/>
              <a:pathLst>
                <a:path w="5609" h="10775" extrusionOk="0">
                  <a:moveTo>
                    <a:pt x="2679" y="0"/>
                  </a:moveTo>
                  <a:cubicBezTo>
                    <a:pt x="1450" y="0"/>
                    <a:pt x="442" y="1387"/>
                    <a:pt x="1" y="3308"/>
                  </a:cubicBezTo>
                  <a:lnTo>
                    <a:pt x="1009" y="3308"/>
                  </a:lnTo>
                  <a:cubicBezTo>
                    <a:pt x="2175" y="3308"/>
                    <a:pt x="3120" y="4253"/>
                    <a:pt x="3120" y="5388"/>
                  </a:cubicBezTo>
                  <a:cubicBezTo>
                    <a:pt x="3120" y="6522"/>
                    <a:pt x="2175" y="7467"/>
                    <a:pt x="1009" y="7467"/>
                  </a:cubicBezTo>
                  <a:lnTo>
                    <a:pt x="1" y="7467"/>
                  </a:lnTo>
                  <a:cubicBezTo>
                    <a:pt x="442" y="9420"/>
                    <a:pt x="1450" y="10775"/>
                    <a:pt x="2679" y="10775"/>
                  </a:cubicBezTo>
                  <a:cubicBezTo>
                    <a:pt x="4285" y="10775"/>
                    <a:pt x="5609" y="8381"/>
                    <a:pt x="5609" y="5419"/>
                  </a:cubicBezTo>
                  <a:cubicBezTo>
                    <a:pt x="5609" y="2458"/>
                    <a:pt x="4285" y="0"/>
                    <a:pt x="26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87"/>
            <p:cNvSpPr/>
            <p:nvPr/>
          </p:nvSpPr>
          <p:spPr>
            <a:xfrm>
              <a:off x="-11230475" y="4320500"/>
              <a:ext cx="103975" cy="103200"/>
            </a:xfrm>
            <a:custGeom>
              <a:avLst/>
              <a:gdLst/>
              <a:ahLst/>
              <a:cxnLst/>
              <a:rect l="l" t="t" r="r" b="b"/>
              <a:pathLst>
                <a:path w="4159" h="4128" extrusionOk="0">
                  <a:moveTo>
                    <a:pt x="0" y="0"/>
                  </a:moveTo>
                  <a:lnTo>
                    <a:pt x="0" y="2867"/>
                  </a:lnTo>
                  <a:cubicBezTo>
                    <a:pt x="0" y="3529"/>
                    <a:pt x="536" y="4127"/>
                    <a:pt x="1260" y="4127"/>
                  </a:cubicBezTo>
                  <a:cubicBezTo>
                    <a:pt x="1922" y="4127"/>
                    <a:pt x="2521" y="3560"/>
                    <a:pt x="2521" y="2867"/>
                  </a:cubicBezTo>
                  <a:lnTo>
                    <a:pt x="2521" y="1638"/>
                  </a:lnTo>
                  <a:lnTo>
                    <a:pt x="2962" y="1638"/>
                  </a:lnTo>
                  <a:cubicBezTo>
                    <a:pt x="3623" y="1638"/>
                    <a:pt x="4127" y="1134"/>
                    <a:pt x="4159" y="473"/>
                  </a:cubicBezTo>
                  <a:cubicBezTo>
                    <a:pt x="3875" y="347"/>
                    <a:pt x="3623" y="221"/>
                    <a:pt x="3340" y="158"/>
                  </a:cubicBezTo>
                  <a:lnTo>
                    <a:pt x="3340" y="378"/>
                  </a:lnTo>
                  <a:cubicBezTo>
                    <a:pt x="3340" y="630"/>
                    <a:pt x="3151" y="788"/>
                    <a:pt x="2962" y="788"/>
                  </a:cubicBezTo>
                  <a:lnTo>
                    <a:pt x="2521" y="788"/>
                  </a:lnTo>
                  <a:lnTo>
                    <a:pt x="2521" y="0"/>
                  </a:lnTo>
                  <a:cubicBezTo>
                    <a:pt x="2468" y="11"/>
                    <a:pt x="2416" y="14"/>
                    <a:pt x="2364" y="14"/>
                  </a:cubicBezTo>
                  <a:cubicBezTo>
                    <a:pt x="2262" y="14"/>
                    <a:pt x="2164" y="0"/>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87"/>
            <p:cNvSpPr/>
            <p:nvPr/>
          </p:nvSpPr>
          <p:spPr>
            <a:xfrm>
              <a:off x="-11210000" y="4113350"/>
              <a:ext cx="137850" cy="226075"/>
            </a:xfrm>
            <a:custGeom>
              <a:avLst/>
              <a:gdLst/>
              <a:ahLst/>
              <a:cxnLst/>
              <a:rect l="l" t="t" r="r" b="b"/>
              <a:pathLst>
                <a:path w="5514" h="9043" extrusionOk="0">
                  <a:moveTo>
                    <a:pt x="5514" y="0"/>
                  </a:moveTo>
                  <a:lnTo>
                    <a:pt x="4096" y="883"/>
                  </a:lnTo>
                  <a:cubicBezTo>
                    <a:pt x="3308" y="1355"/>
                    <a:pt x="2363" y="1607"/>
                    <a:pt x="1418" y="1607"/>
                  </a:cubicBezTo>
                  <a:cubicBezTo>
                    <a:pt x="536" y="2300"/>
                    <a:pt x="0" y="3340"/>
                    <a:pt x="0" y="4537"/>
                  </a:cubicBezTo>
                  <a:cubicBezTo>
                    <a:pt x="0" y="5703"/>
                    <a:pt x="567" y="6774"/>
                    <a:pt x="1418" y="7436"/>
                  </a:cubicBezTo>
                  <a:cubicBezTo>
                    <a:pt x="2363" y="7499"/>
                    <a:pt x="3308" y="7719"/>
                    <a:pt x="4096" y="8192"/>
                  </a:cubicBezTo>
                  <a:lnTo>
                    <a:pt x="5514" y="9042"/>
                  </a:lnTo>
                  <a:cubicBezTo>
                    <a:pt x="4695" y="8097"/>
                    <a:pt x="4159" y="6427"/>
                    <a:pt x="4159" y="4537"/>
                  </a:cubicBezTo>
                  <a:cubicBezTo>
                    <a:pt x="4159" y="2647"/>
                    <a:pt x="4726" y="946"/>
                    <a:pt x="55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87"/>
            <p:cNvSpPr/>
            <p:nvPr/>
          </p:nvSpPr>
          <p:spPr>
            <a:xfrm>
              <a:off x="-11295075" y="4153525"/>
              <a:ext cx="89825" cy="145725"/>
            </a:xfrm>
            <a:custGeom>
              <a:avLst/>
              <a:gdLst/>
              <a:ahLst/>
              <a:cxnLst/>
              <a:rect l="l" t="t" r="r" b="b"/>
              <a:pathLst>
                <a:path w="3593" h="5829" extrusionOk="0">
                  <a:moveTo>
                    <a:pt x="3088" y="0"/>
                  </a:moveTo>
                  <a:cubicBezTo>
                    <a:pt x="1482" y="0"/>
                    <a:pt x="127" y="1229"/>
                    <a:pt x="64" y="2773"/>
                  </a:cubicBezTo>
                  <a:cubicBezTo>
                    <a:pt x="1" y="4505"/>
                    <a:pt x="1356" y="5829"/>
                    <a:pt x="2962" y="5829"/>
                  </a:cubicBezTo>
                  <a:lnTo>
                    <a:pt x="3592" y="5829"/>
                  </a:lnTo>
                  <a:cubicBezTo>
                    <a:pt x="2931" y="5041"/>
                    <a:pt x="2521" y="4064"/>
                    <a:pt x="2521" y="2930"/>
                  </a:cubicBezTo>
                  <a:cubicBezTo>
                    <a:pt x="2521" y="1796"/>
                    <a:pt x="2931" y="788"/>
                    <a:pt x="35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14" name="Google Shape;8714;p87"/>
          <p:cNvGrpSpPr/>
          <p:nvPr/>
        </p:nvGrpSpPr>
        <p:grpSpPr>
          <a:xfrm>
            <a:off x="5746214" y="2746580"/>
            <a:ext cx="312585" cy="355451"/>
            <a:chOff x="-9500075" y="3180800"/>
            <a:chExt cx="310350" cy="352875"/>
          </a:xfrm>
        </p:grpSpPr>
        <p:sp>
          <p:nvSpPr>
            <p:cNvPr id="8715" name="Google Shape;8715;p87"/>
            <p:cNvSpPr/>
            <p:nvPr/>
          </p:nvSpPr>
          <p:spPr>
            <a:xfrm>
              <a:off x="-9429175" y="3332825"/>
              <a:ext cx="82725" cy="55150"/>
            </a:xfrm>
            <a:custGeom>
              <a:avLst/>
              <a:gdLst/>
              <a:ahLst/>
              <a:cxnLst/>
              <a:rect l="l" t="t" r="r" b="b"/>
              <a:pathLst>
                <a:path w="3309" h="2206" extrusionOk="0">
                  <a:moveTo>
                    <a:pt x="1670" y="0"/>
                  </a:moveTo>
                  <a:lnTo>
                    <a:pt x="0" y="2205"/>
                  </a:lnTo>
                  <a:lnTo>
                    <a:pt x="3308" y="2205"/>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87"/>
            <p:cNvSpPr/>
            <p:nvPr/>
          </p:nvSpPr>
          <p:spPr>
            <a:xfrm>
              <a:off x="-9335450" y="3274525"/>
              <a:ext cx="19700" cy="19725"/>
            </a:xfrm>
            <a:custGeom>
              <a:avLst/>
              <a:gdLst/>
              <a:ahLst/>
              <a:cxnLst/>
              <a:rect l="l" t="t" r="r" b="b"/>
              <a:pathLst>
                <a:path w="788" h="789" extrusionOk="0">
                  <a:moveTo>
                    <a:pt x="378" y="1"/>
                  </a:moveTo>
                  <a:cubicBezTo>
                    <a:pt x="189" y="1"/>
                    <a:pt x="0" y="190"/>
                    <a:pt x="0" y="379"/>
                  </a:cubicBezTo>
                  <a:cubicBezTo>
                    <a:pt x="0" y="599"/>
                    <a:pt x="189" y="788"/>
                    <a:pt x="378" y="788"/>
                  </a:cubicBezTo>
                  <a:cubicBezTo>
                    <a:pt x="599" y="788"/>
                    <a:pt x="788" y="599"/>
                    <a:pt x="788" y="379"/>
                  </a:cubicBezTo>
                  <a:cubicBezTo>
                    <a:pt x="788" y="190"/>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87"/>
            <p:cNvSpPr/>
            <p:nvPr/>
          </p:nvSpPr>
          <p:spPr>
            <a:xfrm>
              <a:off x="-9330725" y="3351725"/>
              <a:ext cx="62250" cy="36250"/>
            </a:xfrm>
            <a:custGeom>
              <a:avLst/>
              <a:gdLst/>
              <a:ahLst/>
              <a:cxnLst/>
              <a:rect l="l" t="t" r="r" b="b"/>
              <a:pathLst>
                <a:path w="2490" h="1450" extrusionOk="0">
                  <a:moveTo>
                    <a:pt x="1040" y="0"/>
                  </a:moveTo>
                  <a:lnTo>
                    <a:pt x="0" y="977"/>
                  </a:lnTo>
                  <a:lnTo>
                    <a:pt x="410" y="1449"/>
                  </a:lnTo>
                  <a:lnTo>
                    <a:pt x="2489" y="1449"/>
                  </a:lnTo>
                  <a:lnTo>
                    <a:pt x="104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87"/>
            <p:cNvSpPr/>
            <p:nvPr/>
          </p:nvSpPr>
          <p:spPr>
            <a:xfrm>
              <a:off x="-9440200" y="3220975"/>
              <a:ext cx="186675" cy="152025"/>
            </a:xfrm>
            <a:custGeom>
              <a:avLst/>
              <a:gdLst/>
              <a:ahLst/>
              <a:cxnLst/>
              <a:rect l="l" t="t" r="r" b="b"/>
              <a:pathLst>
                <a:path w="7467" h="6081" extrusionOk="0">
                  <a:moveTo>
                    <a:pt x="4568" y="1324"/>
                  </a:moveTo>
                  <a:cubicBezTo>
                    <a:pt x="5261" y="1324"/>
                    <a:pt x="5828" y="1859"/>
                    <a:pt x="5828" y="2552"/>
                  </a:cubicBezTo>
                  <a:cubicBezTo>
                    <a:pt x="5828" y="3214"/>
                    <a:pt x="5293" y="3813"/>
                    <a:pt x="4568" y="3813"/>
                  </a:cubicBezTo>
                  <a:cubicBezTo>
                    <a:pt x="3875" y="3813"/>
                    <a:pt x="3308" y="3245"/>
                    <a:pt x="3308" y="2552"/>
                  </a:cubicBezTo>
                  <a:cubicBezTo>
                    <a:pt x="3308" y="1828"/>
                    <a:pt x="3875" y="1324"/>
                    <a:pt x="4568" y="1324"/>
                  </a:cubicBezTo>
                  <a:close/>
                  <a:moveTo>
                    <a:pt x="0" y="0"/>
                  </a:moveTo>
                  <a:lnTo>
                    <a:pt x="0" y="5860"/>
                  </a:lnTo>
                  <a:lnTo>
                    <a:pt x="1733" y="3529"/>
                  </a:lnTo>
                  <a:cubicBezTo>
                    <a:pt x="1812" y="3434"/>
                    <a:pt x="1945" y="3387"/>
                    <a:pt x="2079" y="3387"/>
                  </a:cubicBezTo>
                  <a:cubicBezTo>
                    <a:pt x="2213" y="3387"/>
                    <a:pt x="2347" y="3434"/>
                    <a:pt x="2426" y="3529"/>
                  </a:cubicBezTo>
                  <a:lnTo>
                    <a:pt x="3907" y="5482"/>
                  </a:lnTo>
                  <a:lnTo>
                    <a:pt x="5104" y="4317"/>
                  </a:lnTo>
                  <a:cubicBezTo>
                    <a:pt x="5183" y="4238"/>
                    <a:pt x="5285" y="4198"/>
                    <a:pt x="5387" y="4198"/>
                  </a:cubicBezTo>
                  <a:cubicBezTo>
                    <a:pt x="5490" y="4198"/>
                    <a:pt x="5592" y="4238"/>
                    <a:pt x="5671" y="4317"/>
                  </a:cubicBezTo>
                  <a:lnTo>
                    <a:pt x="7467" y="6081"/>
                  </a:lnTo>
                  <a:lnTo>
                    <a:pt x="746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87"/>
            <p:cNvSpPr/>
            <p:nvPr/>
          </p:nvSpPr>
          <p:spPr>
            <a:xfrm>
              <a:off x="-9500075" y="3222550"/>
              <a:ext cx="310350" cy="228425"/>
            </a:xfrm>
            <a:custGeom>
              <a:avLst/>
              <a:gdLst/>
              <a:ahLst/>
              <a:cxnLst/>
              <a:rect l="l" t="t" r="r" b="b"/>
              <a:pathLst>
                <a:path w="12414" h="9137" extrusionOk="0">
                  <a:moveTo>
                    <a:pt x="1229" y="0"/>
                  </a:moveTo>
                  <a:cubicBezTo>
                    <a:pt x="568" y="0"/>
                    <a:pt x="1" y="599"/>
                    <a:pt x="1" y="1261"/>
                  </a:cubicBezTo>
                  <a:lnTo>
                    <a:pt x="1" y="7877"/>
                  </a:lnTo>
                  <a:cubicBezTo>
                    <a:pt x="1" y="8538"/>
                    <a:pt x="568" y="9137"/>
                    <a:pt x="1229" y="9137"/>
                  </a:cubicBezTo>
                  <a:lnTo>
                    <a:pt x="11153" y="9137"/>
                  </a:lnTo>
                  <a:cubicBezTo>
                    <a:pt x="11815" y="9137"/>
                    <a:pt x="12414" y="8538"/>
                    <a:pt x="12414" y="7877"/>
                  </a:cubicBezTo>
                  <a:lnTo>
                    <a:pt x="12414" y="1261"/>
                  </a:lnTo>
                  <a:cubicBezTo>
                    <a:pt x="12319" y="536"/>
                    <a:pt x="11784" y="0"/>
                    <a:pt x="11122" y="0"/>
                  </a:cubicBezTo>
                  <a:lnTo>
                    <a:pt x="10712" y="0"/>
                  </a:lnTo>
                  <a:lnTo>
                    <a:pt x="10712" y="7058"/>
                  </a:lnTo>
                  <a:cubicBezTo>
                    <a:pt x="10712" y="7278"/>
                    <a:pt x="10523" y="7436"/>
                    <a:pt x="10334" y="7436"/>
                  </a:cubicBezTo>
                  <a:lnTo>
                    <a:pt x="2048" y="7436"/>
                  </a:lnTo>
                  <a:cubicBezTo>
                    <a:pt x="1828" y="7436"/>
                    <a:pt x="1607" y="7247"/>
                    <a:pt x="1607" y="7058"/>
                  </a:cubicBezTo>
                  <a:lnTo>
                    <a:pt x="16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87"/>
            <p:cNvSpPr/>
            <p:nvPr/>
          </p:nvSpPr>
          <p:spPr>
            <a:xfrm>
              <a:off x="-9398475" y="3180800"/>
              <a:ext cx="103200" cy="21300"/>
            </a:xfrm>
            <a:custGeom>
              <a:avLst/>
              <a:gdLst/>
              <a:ahLst/>
              <a:cxnLst/>
              <a:rect l="l" t="t" r="r" b="b"/>
              <a:pathLst>
                <a:path w="4128" h="852" extrusionOk="0">
                  <a:moveTo>
                    <a:pt x="820" y="1"/>
                  </a:moveTo>
                  <a:cubicBezTo>
                    <a:pt x="347" y="1"/>
                    <a:pt x="1" y="379"/>
                    <a:pt x="1" y="851"/>
                  </a:cubicBezTo>
                  <a:lnTo>
                    <a:pt x="4128" y="851"/>
                  </a:lnTo>
                  <a:cubicBezTo>
                    <a:pt x="4128" y="379"/>
                    <a:pt x="3781"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87"/>
            <p:cNvSpPr/>
            <p:nvPr/>
          </p:nvSpPr>
          <p:spPr>
            <a:xfrm>
              <a:off x="-9460700" y="3471450"/>
              <a:ext cx="41775" cy="62225"/>
            </a:xfrm>
            <a:custGeom>
              <a:avLst/>
              <a:gdLst/>
              <a:ahLst/>
              <a:cxnLst/>
              <a:rect l="l" t="t" r="r" b="b"/>
              <a:pathLst>
                <a:path w="1671" h="2489" extrusionOk="0">
                  <a:moveTo>
                    <a:pt x="1" y="0"/>
                  </a:moveTo>
                  <a:lnTo>
                    <a:pt x="1" y="1670"/>
                  </a:lnTo>
                  <a:cubicBezTo>
                    <a:pt x="1" y="2142"/>
                    <a:pt x="347" y="2489"/>
                    <a:pt x="820" y="2489"/>
                  </a:cubicBezTo>
                  <a:cubicBezTo>
                    <a:pt x="1293" y="2489"/>
                    <a:pt x="1671" y="2142"/>
                    <a:pt x="1671" y="1670"/>
                  </a:cubicBezTo>
                  <a:lnTo>
                    <a:pt x="167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87"/>
            <p:cNvSpPr/>
            <p:nvPr/>
          </p:nvSpPr>
          <p:spPr>
            <a:xfrm>
              <a:off x="-9274800" y="3471450"/>
              <a:ext cx="41750" cy="62225"/>
            </a:xfrm>
            <a:custGeom>
              <a:avLst/>
              <a:gdLst/>
              <a:ahLst/>
              <a:cxnLst/>
              <a:rect l="l" t="t" r="r" b="b"/>
              <a:pathLst>
                <a:path w="1670" h="2489" extrusionOk="0">
                  <a:moveTo>
                    <a:pt x="0" y="0"/>
                  </a:moveTo>
                  <a:lnTo>
                    <a:pt x="0" y="1670"/>
                  </a:lnTo>
                  <a:cubicBezTo>
                    <a:pt x="0" y="2142"/>
                    <a:pt x="378" y="2489"/>
                    <a:pt x="851" y="2489"/>
                  </a:cubicBezTo>
                  <a:cubicBezTo>
                    <a:pt x="1323" y="2489"/>
                    <a:pt x="1670" y="2142"/>
                    <a:pt x="1670" y="1670"/>
                  </a:cubicBez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87"/>
            <p:cNvSpPr/>
            <p:nvPr/>
          </p:nvSpPr>
          <p:spPr>
            <a:xfrm>
              <a:off x="-9398475" y="3471450"/>
              <a:ext cx="103200" cy="20500"/>
            </a:xfrm>
            <a:custGeom>
              <a:avLst/>
              <a:gdLst/>
              <a:ahLst/>
              <a:cxnLst/>
              <a:rect l="l" t="t" r="r" b="b"/>
              <a:pathLst>
                <a:path w="4128" h="820" extrusionOk="0">
                  <a:moveTo>
                    <a:pt x="1" y="0"/>
                  </a:moveTo>
                  <a:lnTo>
                    <a:pt x="1" y="819"/>
                  </a:lnTo>
                  <a:lnTo>
                    <a:pt x="4128" y="819"/>
                  </a:lnTo>
                  <a:lnTo>
                    <a:pt x="412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4" name="Google Shape;8724;p87"/>
          <p:cNvGrpSpPr/>
          <p:nvPr/>
        </p:nvGrpSpPr>
        <p:grpSpPr>
          <a:xfrm>
            <a:off x="5724005" y="3222095"/>
            <a:ext cx="356221" cy="356257"/>
            <a:chOff x="-9523700" y="3614000"/>
            <a:chExt cx="353675" cy="353675"/>
          </a:xfrm>
        </p:grpSpPr>
        <p:sp>
          <p:nvSpPr>
            <p:cNvPr id="8725" name="Google Shape;8725;p87"/>
            <p:cNvSpPr/>
            <p:nvPr/>
          </p:nvSpPr>
          <p:spPr>
            <a:xfrm>
              <a:off x="-95237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828" y="1198"/>
                    <a:pt x="2489" y="1198"/>
                  </a:cubicBezTo>
                  <a:close/>
                  <a:moveTo>
                    <a:pt x="2489" y="1"/>
                  </a:moveTo>
                  <a:cubicBezTo>
                    <a:pt x="1103" y="1"/>
                    <a:pt x="1" y="1103"/>
                    <a:pt x="1" y="2458"/>
                  </a:cubicBezTo>
                  <a:cubicBezTo>
                    <a:pt x="1" y="3844"/>
                    <a:pt x="1135"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87"/>
            <p:cNvSpPr/>
            <p:nvPr/>
          </p:nvSpPr>
          <p:spPr>
            <a:xfrm>
              <a:off x="-9515825" y="3656525"/>
              <a:ext cx="116600" cy="195350"/>
            </a:xfrm>
            <a:custGeom>
              <a:avLst/>
              <a:gdLst/>
              <a:ahLst/>
              <a:cxnLst/>
              <a:rect l="l" t="t" r="r" b="b"/>
              <a:pathLst>
                <a:path w="4664" h="7814" extrusionOk="0">
                  <a:moveTo>
                    <a:pt x="2994" y="1"/>
                  </a:moveTo>
                  <a:cubicBezTo>
                    <a:pt x="2206" y="1"/>
                    <a:pt x="1513" y="536"/>
                    <a:pt x="1387" y="1324"/>
                  </a:cubicBezTo>
                  <a:lnTo>
                    <a:pt x="1" y="7499"/>
                  </a:lnTo>
                  <a:cubicBezTo>
                    <a:pt x="599" y="6963"/>
                    <a:pt x="1355" y="6648"/>
                    <a:pt x="2174" y="6648"/>
                  </a:cubicBezTo>
                  <a:cubicBezTo>
                    <a:pt x="3151" y="6648"/>
                    <a:pt x="4065" y="7089"/>
                    <a:pt x="4663" y="7814"/>
                  </a:cubicBezTo>
                  <a:lnTo>
                    <a:pt x="4663" y="1639"/>
                  </a:lnTo>
                  <a:cubicBezTo>
                    <a:pt x="4663" y="757"/>
                    <a:pt x="3907" y="1"/>
                    <a:pt x="29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87"/>
            <p:cNvSpPr/>
            <p:nvPr/>
          </p:nvSpPr>
          <p:spPr>
            <a:xfrm>
              <a:off x="-9481175" y="3614000"/>
              <a:ext cx="80375" cy="37050"/>
            </a:xfrm>
            <a:custGeom>
              <a:avLst/>
              <a:gdLst/>
              <a:ahLst/>
              <a:cxnLst/>
              <a:rect l="l" t="t" r="r" b="b"/>
              <a:pathLst>
                <a:path w="3215" h="1482" extrusionOk="0">
                  <a:moveTo>
                    <a:pt x="1608" y="0"/>
                  </a:moveTo>
                  <a:cubicBezTo>
                    <a:pt x="788" y="63"/>
                    <a:pt x="127" y="693"/>
                    <a:pt x="1" y="1481"/>
                  </a:cubicBezTo>
                  <a:cubicBezTo>
                    <a:pt x="442" y="1072"/>
                    <a:pt x="1009" y="851"/>
                    <a:pt x="1608" y="851"/>
                  </a:cubicBezTo>
                  <a:cubicBezTo>
                    <a:pt x="2238" y="851"/>
                    <a:pt x="2805" y="1072"/>
                    <a:pt x="3214" y="1481"/>
                  </a:cubicBezTo>
                  <a:cubicBezTo>
                    <a:pt x="3120" y="630"/>
                    <a:pt x="2427" y="0"/>
                    <a:pt x="16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87"/>
            <p:cNvSpPr/>
            <p:nvPr/>
          </p:nvSpPr>
          <p:spPr>
            <a:xfrm>
              <a:off x="-9294500" y="3843975"/>
              <a:ext cx="124475" cy="123700"/>
            </a:xfrm>
            <a:custGeom>
              <a:avLst/>
              <a:gdLst/>
              <a:ahLst/>
              <a:cxnLst/>
              <a:rect l="l" t="t" r="r" b="b"/>
              <a:pathLst>
                <a:path w="4979" h="4948" extrusionOk="0">
                  <a:moveTo>
                    <a:pt x="2489" y="1198"/>
                  </a:moveTo>
                  <a:cubicBezTo>
                    <a:pt x="3151" y="1198"/>
                    <a:pt x="3718" y="1765"/>
                    <a:pt x="3718" y="2427"/>
                  </a:cubicBezTo>
                  <a:cubicBezTo>
                    <a:pt x="3718" y="3088"/>
                    <a:pt x="3151" y="3687"/>
                    <a:pt x="2489" y="3687"/>
                  </a:cubicBezTo>
                  <a:cubicBezTo>
                    <a:pt x="1828" y="3687"/>
                    <a:pt x="1229" y="3151"/>
                    <a:pt x="1229" y="2427"/>
                  </a:cubicBezTo>
                  <a:cubicBezTo>
                    <a:pt x="1229" y="1734"/>
                    <a:pt x="1796" y="1198"/>
                    <a:pt x="2489" y="1198"/>
                  </a:cubicBezTo>
                  <a:close/>
                  <a:moveTo>
                    <a:pt x="2489" y="1"/>
                  </a:moveTo>
                  <a:cubicBezTo>
                    <a:pt x="1103" y="1"/>
                    <a:pt x="0" y="1103"/>
                    <a:pt x="0" y="2458"/>
                  </a:cubicBezTo>
                  <a:cubicBezTo>
                    <a:pt x="0" y="3844"/>
                    <a:pt x="1103" y="4947"/>
                    <a:pt x="2489" y="4947"/>
                  </a:cubicBezTo>
                  <a:cubicBezTo>
                    <a:pt x="3876" y="4947"/>
                    <a:pt x="4978" y="3844"/>
                    <a:pt x="4978" y="2458"/>
                  </a:cubicBezTo>
                  <a:cubicBezTo>
                    <a:pt x="4978" y="1103"/>
                    <a:pt x="3876" y="1"/>
                    <a:pt x="24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87"/>
            <p:cNvSpPr/>
            <p:nvPr/>
          </p:nvSpPr>
          <p:spPr>
            <a:xfrm>
              <a:off x="-9294500" y="3656525"/>
              <a:ext cx="116600" cy="195350"/>
            </a:xfrm>
            <a:custGeom>
              <a:avLst/>
              <a:gdLst/>
              <a:ahLst/>
              <a:cxnLst/>
              <a:rect l="l" t="t" r="r" b="b"/>
              <a:pathLst>
                <a:path w="4664" h="7814" extrusionOk="0">
                  <a:moveTo>
                    <a:pt x="1670" y="1"/>
                  </a:moveTo>
                  <a:cubicBezTo>
                    <a:pt x="757" y="1"/>
                    <a:pt x="0" y="757"/>
                    <a:pt x="0" y="1639"/>
                  </a:cubicBezTo>
                  <a:lnTo>
                    <a:pt x="0" y="7814"/>
                  </a:lnTo>
                  <a:cubicBezTo>
                    <a:pt x="599" y="7089"/>
                    <a:pt x="1513" y="6648"/>
                    <a:pt x="2489" y="6648"/>
                  </a:cubicBezTo>
                  <a:cubicBezTo>
                    <a:pt x="3308" y="6648"/>
                    <a:pt x="4065" y="6963"/>
                    <a:pt x="4663" y="7499"/>
                  </a:cubicBezTo>
                  <a:lnTo>
                    <a:pt x="3277" y="1324"/>
                  </a:lnTo>
                  <a:cubicBezTo>
                    <a:pt x="3119" y="536"/>
                    <a:pt x="245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87"/>
            <p:cNvSpPr/>
            <p:nvPr/>
          </p:nvSpPr>
          <p:spPr>
            <a:xfrm>
              <a:off x="-9294500" y="3615575"/>
              <a:ext cx="81150" cy="36250"/>
            </a:xfrm>
            <a:custGeom>
              <a:avLst/>
              <a:gdLst/>
              <a:ahLst/>
              <a:cxnLst/>
              <a:rect l="l" t="t" r="r" b="b"/>
              <a:pathLst>
                <a:path w="3246" h="1450" extrusionOk="0">
                  <a:moveTo>
                    <a:pt x="1639" y="0"/>
                  </a:moveTo>
                  <a:cubicBezTo>
                    <a:pt x="788" y="0"/>
                    <a:pt x="126" y="630"/>
                    <a:pt x="0" y="1450"/>
                  </a:cubicBezTo>
                  <a:cubicBezTo>
                    <a:pt x="442" y="1040"/>
                    <a:pt x="1040" y="820"/>
                    <a:pt x="1639" y="820"/>
                  </a:cubicBezTo>
                  <a:cubicBezTo>
                    <a:pt x="2269" y="820"/>
                    <a:pt x="2804" y="1040"/>
                    <a:pt x="3245" y="1450"/>
                  </a:cubicBezTo>
                  <a:cubicBezTo>
                    <a:pt x="3119" y="599"/>
                    <a:pt x="2458"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87"/>
            <p:cNvSpPr/>
            <p:nvPr/>
          </p:nvSpPr>
          <p:spPr>
            <a:xfrm>
              <a:off x="-9378775" y="3822725"/>
              <a:ext cx="63025" cy="41750"/>
            </a:xfrm>
            <a:custGeom>
              <a:avLst/>
              <a:gdLst/>
              <a:ahLst/>
              <a:cxnLst/>
              <a:rect l="l" t="t" r="r" b="b"/>
              <a:pathLst>
                <a:path w="2521" h="1670" extrusionOk="0">
                  <a:moveTo>
                    <a:pt x="0" y="0"/>
                  </a:moveTo>
                  <a:lnTo>
                    <a:pt x="0" y="1670"/>
                  </a:lnTo>
                  <a:lnTo>
                    <a:pt x="2521" y="1670"/>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87"/>
            <p:cNvSpPr/>
            <p:nvPr/>
          </p:nvSpPr>
          <p:spPr>
            <a:xfrm>
              <a:off x="-9336250" y="3739225"/>
              <a:ext cx="21300" cy="63050"/>
            </a:xfrm>
            <a:custGeom>
              <a:avLst/>
              <a:gdLst/>
              <a:ahLst/>
              <a:cxnLst/>
              <a:rect l="l" t="t" r="r" b="b"/>
              <a:pathLst>
                <a:path w="852" h="2522" extrusionOk="0">
                  <a:moveTo>
                    <a:pt x="1" y="1"/>
                  </a:moveTo>
                  <a:lnTo>
                    <a:pt x="1" y="2521"/>
                  </a:lnTo>
                  <a:lnTo>
                    <a:pt x="851" y="2521"/>
                  </a:lnTo>
                  <a:lnTo>
                    <a:pt x="8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87"/>
            <p:cNvSpPr/>
            <p:nvPr/>
          </p:nvSpPr>
          <p:spPr>
            <a:xfrm>
              <a:off x="-9378775" y="3739225"/>
              <a:ext cx="20500" cy="63050"/>
            </a:xfrm>
            <a:custGeom>
              <a:avLst/>
              <a:gdLst/>
              <a:ahLst/>
              <a:cxnLst/>
              <a:rect l="l" t="t" r="r" b="b"/>
              <a:pathLst>
                <a:path w="820" h="2522" extrusionOk="0">
                  <a:moveTo>
                    <a:pt x="0" y="1"/>
                  </a:moveTo>
                  <a:lnTo>
                    <a:pt x="0" y="2521"/>
                  </a:lnTo>
                  <a:lnTo>
                    <a:pt x="820" y="2521"/>
                  </a:lnTo>
                  <a:lnTo>
                    <a:pt x="82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34" name="Google Shape;8734;p87"/>
          <p:cNvGrpSpPr/>
          <p:nvPr/>
        </p:nvGrpSpPr>
        <p:grpSpPr>
          <a:xfrm>
            <a:off x="7508956" y="3244737"/>
            <a:ext cx="356221" cy="354670"/>
            <a:chOff x="-9523700" y="4049550"/>
            <a:chExt cx="353675" cy="352100"/>
          </a:xfrm>
        </p:grpSpPr>
        <p:sp>
          <p:nvSpPr>
            <p:cNvPr id="8735" name="Google Shape;8735;p87"/>
            <p:cNvSpPr/>
            <p:nvPr/>
          </p:nvSpPr>
          <p:spPr>
            <a:xfrm>
              <a:off x="-9523700" y="4049550"/>
              <a:ext cx="82725" cy="82725"/>
            </a:xfrm>
            <a:custGeom>
              <a:avLst/>
              <a:gdLst/>
              <a:ahLst/>
              <a:cxnLst/>
              <a:rect l="l" t="t" r="r" b="b"/>
              <a:pathLst>
                <a:path w="3309" h="3309" extrusionOk="0">
                  <a:moveTo>
                    <a:pt x="1670" y="1"/>
                  </a:moveTo>
                  <a:cubicBezTo>
                    <a:pt x="757" y="1"/>
                    <a:pt x="1" y="725"/>
                    <a:pt x="1" y="1639"/>
                  </a:cubicBezTo>
                  <a:cubicBezTo>
                    <a:pt x="1" y="2552"/>
                    <a:pt x="757" y="3309"/>
                    <a:pt x="1670" y="3309"/>
                  </a:cubicBezTo>
                  <a:cubicBezTo>
                    <a:pt x="2584" y="3309"/>
                    <a:pt x="3309" y="2552"/>
                    <a:pt x="3309" y="1639"/>
                  </a:cubicBezTo>
                  <a:cubicBezTo>
                    <a:pt x="3309" y="725"/>
                    <a:pt x="2584"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87"/>
            <p:cNvSpPr/>
            <p:nvPr/>
          </p:nvSpPr>
          <p:spPr>
            <a:xfrm>
              <a:off x="-9523700" y="4148800"/>
              <a:ext cx="82725" cy="252850"/>
            </a:xfrm>
            <a:custGeom>
              <a:avLst/>
              <a:gdLst/>
              <a:ahLst/>
              <a:cxnLst/>
              <a:rect l="l" t="t" r="r" b="b"/>
              <a:pathLst>
                <a:path w="3309" h="10114" extrusionOk="0">
                  <a:moveTo>
                    <a:pt x="820" y="0"/>
                  </a:moveTo>
                  <a:lnTo>
                    <a:pt x="820" y="7876"/>
                  </a:lnTo>
                  <a:cubicBezTo>
                    <a:pt x="316" y="8160"/>
                    <a:pt x="1" y="8695"/>
                    <a:pt x="1" y="9294"/>
                  </a:cubicBezTo>
                  <a:lnTo>
                    <a:pt x="1" y="9672"/>
                  </a:lnTo>
                  <a:cubicBezTo>
                    <a:pt x="1" y="9924"/>
                    <a:pt x="190" y="10113"/>
                    <a:pt x="442" y="10113"/>
                  </a:cubicBezTo>
                  <a:lnTo>
                    <a:pt x="2930" y="10113"/>
                  </a:lnTo>
                  <a:cubicBezTo>
                    <a:pt x="3151" y="10113"/>
                    <a:pt x="3309" y="9924"/>
                    <a:pt x="3309" y="9672"/>
                  </a:cubicBezTo>
                  <a:lnTo>
                    <a:pt x="3309" y="9294"/>
                  </a:lnTo>
                  <a:cubicBezTo>
                    <a:pt x="3309" y="8664"/>
                    <a:pt x="2993" y="8160"/>
                    <a:pt x="2489" y="7876"/>
                  </a:cubicBezTo>
                  <a:lnTo>
                    <a:pt x="2489" y="0"/>
                  </a:lnTo>
                  <a:cubicBezTo>
                    <a:pt x="2206" y="63"/>
                    <a:pt x="1922" y="158"/>
                    <a:pt x="1670" y="158"/>
                  </a:cubicBezTo>
                  <a:cubicBezTo>
                    <a:pt x="1387" y="158"/>
                    <a:pt x="1103" y="63"/>
                    <a:pt x="8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87"/>
            <p:cNvSpPr/>
            <p:nvPr/>
          </p:nvSpPr>
          <p:spPr>
            <a:xfrm>
              <a:off x="-9252750" y="4049550"/>
              <a:ext cx="82725" cy="82725"/>
            </a:xfrm>
            <a:custGeom>
              <a:avLst/>
              <a:gdLst/>
              <a:ahLst/>
              <a:cxnLst/>
              <a:rect l="l" t="t" r="r" b="b"/>
              <a:pathLst>
                <a:path w="3309" h="3309" extrusionOk="0">
                  <a:moveTo>
                    <a:pt x="1670" y="1"/>
                  </a:moveTo>
                  <a:cubicBezTo>
                    <a:pt x="756" y="1"/>
                    <a:pt x="0" y="725"/>
                    <a:pt x="0" y="1639"/>
                  </a:cubicBezTo>
                  <a:cubicBezTo>
                    <a:pt x="0" y="2552"/>
                    <a:pt x="756" y="3309"/>
                    <a:pt x="1670" y="3309"/>
                  </a:cubicBezTo>
                  <a:cubicBezTo>
                    <a:pt x="2552" y="3309"/>
                    <a:pt x="3308" y="2552"/>
                    <a:pt x="3308" y="1639"/>
                  </a:cubicBezTo>
                  <a:cubicBezTo>
                    <a:pt x="3308" y="725"/>
                    <a:pt x="2552"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87"/>
            <p:cNvSpPr/>
            <p:nvPr/>
          </p:nvSpPr>
          <p:spPr>
            <a:xfrm>
              <a:off x="-9252750" y="4148800"/>
              <a:ext cx="82725" cy="252850"/>
            </a:xfrm>
            <a:custGeom>
              <a:avLst/>
              <a:gdLst/>
              <a:ahLst/>
              <a:cxnLst/>
              <a:rect l="l" t="t" r="r" b="b"/>
              <a:pathLst>
                <a:path w="3309" h="10114" extrusionOk="0">
                  <a:moveTo>
                    <a:pt x="819" y="0"/>
                  </a:moveTo>
                  <a:lnTo>
                    <a:pt x="819" y="7876"/>
                  </a:lnTo>
                  <a:cubicBezTo>
                    <a:pt x="315" y="8160"/>
                    <a:pt x="0" y="8695"/>
                    <a:pt x="0" y="9294"/>
                  </a:cubicBezTo>
                  <a:lnTo>
                    <a:pt x="0" y="9704"/>
                  </a:lnTo>
                  <a:cubicBezTo>
                    <a:pt x="0" y="9924"/>
                    <a:pt x="189" y="10113"/>
                    <a:pt x="441" y="10113"/>
                  </a:cubicBezTo>
                  <a:lnTo>
                    <a:pt x="2899" y="10113"/>
                  </a:lnTo>
                  <a:cubicBezTo>
                    <a:pt x="3151" y="10113"/>
                    <a:pt x="3308" y="9924"/>
                    <a:pt x="3308" y="9704"/>
                  </a:cubicBezTo>
                  <a:lnTo>
                    <a:pt x="3308" y="9294"/>
                  </a:lnTo>
                  <a:cubicBezTo>
                    <a:pt x="3308" y="8664"/>
                    <a:pt x="2962" y="8160"/>
                    <a:pt x="2489" y="7876"/>
                  </a:cubicBezTo>
                  <a:lnTo>
                    <a:pt x="2489" y="0"/>
                  </a:lnTo>
                  <a:cubicBezTo>
                    <a:pt x="2206" y="95"/>
                    <a:pt x="1922" y="158"/>
                    <a:pt x="1638" y="158"/>
                  </a:cubicBezTo>
                  <a:cubicBezTo>
                    <a:pt x="1386" y="158"/>
                    <a:pt x="1103" y="95"/>
                    <a:pt x="8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87"/>
            <p:cNvSpPr/>
            <p:nvPr/>
          </p:nvSpPr>
          <p:spPr>
            <a:xfrm>
              <a:off x="-9440200" y="4214950"/>
              <a:ext cx="187475" cy="167000"/>
            </a:xfrm>
            <a:custGeom>
              <a:avLst/>
              <a:gdLst/>
              <a:ahLst/>
              <a:cxnLst/>
              <a:rect l="l" t="t" r="r" b="b"/>
              <a:pathLst>
                <a:path w="7499" h="6680" extrusionOk="0">
                  <a:moveTo>
                    <a:pt x="1229" y="1"/>
                  </a:moveTo>
                  <a:cubicBezTo>
                    <a:pt x="1071" y="1"/>
                    <a:pt x="914" y="64"/>
                    <a:pt x="882" y="221"/>
                  </a:cubicBezTo>
                  <a:lnTo>
                    <a:pt x="0" y="1954"/>
                  </a:lnTo>
                  <a:lnTo>
                    <a:pt x="0" y="4852"/>
                  </a:lnTo>
                  <a:cubicBezTo>
                    <a:pt x="536" y="5325"/>
                    <a:pt x="851" y="5955"/>
                    <a:pt x="851" y="6680"/>
                  </a:cubicBezTo>
                  <a:lnTo>
                    <a:pt x="6679" y="6680"/>
                  </a:lnTo>
                  <a:cubicBezTo>
                    <a:pt x="6679" y="5955"/>
                    <a:pt x="6994" y="5325"/>
                    <a:pt x="7498" y="4852"/>
                  </a:cubicBezTo>
                  <a:lnTo>
                    <a:pt x="7498" y="1954"/>
                  </a:lnTo>
                  <a:lnTo>
                    <a:pt x="6616" y="221"/>
                  </a:lnTo>
                  <a:cubicBezTo>
                    <a:pt x="6553" y="64"/>
                    <a:pt x="6427" y="1"/>
                    <a:pt x="6270" y="1"/>
                  </a:cubicBezTo>
                  <a:lnTo>
                    <a:pt x="4726" y="1"/>
                  </a:lnTo>
                  <a:lnTo>
                    <a:pt x="6616" y="4443"/>
                  </a:lnTo>
                  <a:cubicBezTo>
                    <a:pt x="6679" y="4569"/>
                    <a:pt x="6679" y="4726"/>
                    <a:pt x="6585" y="4852"/>
                  </a:cubicBezTo>
                  <a:cubicBezTo>
                    <a:pt x="6522" y="4947"/>
                    <a:pt x="6396" y="5041"/>
                    <a:pt x="6238" y="5041"/>
                  </a:cubicBezTo>
                  <a:lnTo>
                    <a:pt x="1260" y="5041"/>
                  </a:lnTo>
                  <a:cubicBezTo>
                    <a:pt x="1103" y="5041"/>
                    <a:pt x="1008" y="4947"/>
                    <a:pt x="914" y="4852"/>
                  </a:cubicBezTo>
                  <a:cubicBezTo>
                    <a:pt x="851" y="4726"/>
                    <a:pt x="851" y="4569"/>
                    <a:pt x="882" y="4443"/>
                  </a:cubicBezTo>
                  <a:lnTo>
                    <a:pt x="27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87"/>
            <p:cNvSpPr/>
            <p:nvPr/>
          </p:nvSpPr>
          <p:spPr>
            <a:xfrm>
              <a:off x="-9393750" y="4214950"/>
              <a:ext cx="93750" cy="104000"/>
            </a:xfrm>
            <a:custGeom>
              <a:avLst/>
              <a:gdLst/>
              <a:ahLst/>
              <a:cxnLst/>
              <a:rect l="l" t="t" r="r" b="b"/>
              <a:pathLst>
                <a:path w="3750" h="4160" extrusionOk="0">
                  <a:moveTo>
                    <a:pt x="1828" y="1"/>
                  </a:moveTo>
                  <a:lnTo>
                    <a:pt x="1" y="4159"/>
                  </a:lnTo>
                  <a:lnTo>
                    <a:pt x="3750" y="4159"/>
                  </a:lnTo>
                  <a:lnTo>
                    <a:pt x="19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87"/>
            <p:cNvSpPr/>
            <p:nvPr/>
          </p:nvSpPr>
          <p:spPr>
            <a:xfrm>
              <a:off x="-9440200" y="4140125"/>
              <a:ext cx="187475" cy="32325"/>
            </a:xfrm>
            <a:custGeom>
              <a:avLst/>
              <a:gdLst/>
              <a:ahLst/>
              <a:cxnLst/>
              <a:rect l="l" t="t" r="r" b="b"/>
              <a:pathLst>
                <a:path w="7499" h="1293" extrusionOk="0">
                  <a:moveTo>
                    <a:pt x="0" y="1"/>
                  </a:moveTo>
                  <a:lnTo>
                    <a:pt x="0" y="851"/>
                  </a:lnTo>
                  <a:cubicBezTo>
                    <a:pt x="1229" y="1135"/>
                    <a:pt x="2489" y="1292"/>
                    <a:pt x="3749" y="1292"/>
                  </a:cubicBezTo>
                  <a:cubicBezTo>
                    <a:pt x="5009" y="1292"/>
                    <a:pt x="6270" y="1135"/>
                    <a:pt x="7498" y="851"/>
                  </a:cubicBezTo>
                  <a:lnTo>
                    <a:pt x="7498" y="1"/>
                  </a:lnTo>
                  <a:cubicBezTo>
                    <a:pt x="6270" y="300"/>
                    <a:pt x="5001" y="450"/>
                    <a:pt x="3737" y="450"/>
                  </a:cubicBezTo>
                  <a:cubicBezTo>
                    <a:pt x="2473" y="450"/>
                    <a:pt x="1213" y="300"/>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2" name="Google Shape;8742;p87"/>
          <p:cNvGrpSpPr/>
          <p:nvPr/>
        </p:nvGrpSpPr>
        <p:grpSpPr>
          <a:xfrm>
            <a:off x="7065071" y="3244710"/>
            <a:ext cx="357002" cy="311029"/>
            <a:chOff x="-8209150" y="3659675"/>
            <a:chExt cx="354450" cy="308775"/>
          </a:xfrm>
        </p:grpSpPr>
        <p:sp>
          <p:nvSpPr>
            <p:cNvPr id="8743" name="Google Shape;8743;p87"/>
            <p:cNvSpPr/>
            <p:nvPr/>
          </p:nvSpPr>
          <p:spPr>
            <a:xfrm>
              <a:off x="-8209150" y="3907775"/>
              <a:ext cx="353675" cy="60675"/>
            </a:xfrm>
            <a:custGeom>
              <a:avLst/>
              <a:gdLst/>
              <a:ahLst/>
              <a:cxnLst/>
              <a:rect l="l" t="t" r="r" b="b"/>
              <a:pathLst>
                <a:path w="14147" h="2427" extrusionOk="0">
                  <a:moveTo>
                    <a:pt x="1261" y="1"/>
                  </a:moveTo>
                  <a:cubicBezTo>
                    <a:pt x="599" y="1"/>
                    <a:pt x="0" y="536"/>
                    <a:pt x="0" y="1229"/>
                  </a:cubicBezTo>
                  <a:lnTo>
                    <a:pt x="0" y="2048"/>
                  </a:lnTo>
                  <a:cubicBezTo>
                    <a:pt x="0" y="2269"/>
                    <a:pt x="189" y="2427"/>
                    <a:pt x="378" y="2427"/>
                  </a:cubicBezTo>
                  <a:lnTo>
                    <a:pt x="13673" y="2427"/>
                  </a:lnTo>
                  <a:cubicBezTo>
                    <a:pt x="13894" y="2427"/>
                    <a:pt x="14052" y="2238"/>
                    <a:pt x="14052" y="2048"/>
                  </a:cubicBezTo>
                  <a:lnTo>
                    <a:pt x="14052" y="1229"/>
                  </a:lnTo>
                  <a:cubicBezTo>
                    <a:pt x="14146" y="599"/>
                    <a:pt x="13579" y="1"/>
                    <a:pt x="128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87"/>
            <p:cNvSpPr/>
            <p:nvPr/>
          </p:nvSpPr>
          <p:spPr>
            <a:xfrm>
              <a:off x="-8188675" y="3825075"/>
              <a:ext cx="311125" cy="63050"/>
            </a:xfrm>
            <a:custGeom>
              <a:avLst/>
              <a:gdLst/>
              <a:ahLst/>
              <a:cxnLst/>
              <a:rect l="l" t="t" r="r" b="b"/>
              <a:pathLst>
                <a:path w="12445" h="2522" extrusionOk="0">
                  <a:moveTo>
                    <a:pt x="442" y="1"/>
                  </a:moveTo>
                  <a:cubicBezTo>
                    <a:pt x="189" y="1"/>
                    <a:pt x="0" y="190"/>
                    <a:pt x="0" y="410"/>
                  </a:cubicBezTo>
                  <a:lnTo>
                    <a:pt x="0" y="2521"/>
                  </a:lnTo>
                  <a:lnTo>
                    <a:pt x="3308" y="2521"/>
                  </a:lnTo>
                  <a:lnTo>
                    <a:pt x="3308" y="2080"/>
                  </a:lnTo>
                  <a:cubicBezTo>
                    <a:pt x="3308" y="1828"/>
                    <a:pt x="3497" y="1670"/>
                    <a:pt x="3718" y="1670"/>
                  </a:cubicBezTo>
                  <a:cubicBezTo>
                    <a:pt x="3939" y="1670"/>
                    <a:pt x="4128" y="1891"/>
                    <a:pt x="4128" y="2080"/>
                  </a:cubicBezTo>
                  <a:lnTo>
                    <a:pt x="4128" y="2521"/>
                  </a:lnTo>
                  <a:lnTo>
                    <a:pt x="5797" y="2521"/>
                  </a:lnTo>
                  <a:lnTo>
                    <a:pt x="5797" y="2080"/>
                  </a:lnTo>
                  <a:cubicBezTo>
                    <a:pt x="5797" y="1828"/>
                    <a:pt x="5986" y="1670"/>
                    <a:pt x="6238" y="1670"/>
                  </a:cubicBezTo>
                  <a:cubicBezTo>
                    <a:pt x="6459" y="1670"/>
                    <a:pt x="6616" y="1891"/>
                    <a:pt x="6616" y="2080"/>
                  </a:cubicBezTo>
                  <a:lnTo>
                    <a:pt x="6616" y="2521"/>
                  </a:lnTo>
                  <a:lnTo>
                    <a:pt x="8318" y="2521"/>
                  </a:lnTo>
                  <a:lnTo>
                    <a:pt x="8318" y="2080"/>
                  </a:lnTo>
                  <a:cubicBezTo>
                    <a:pt x="8318" y="1828"/>
                    <a:pt x="8507" y="1670"/>
                    <a:pt x="8696" y="1670"/>
                  </a:cubicBezTo>
                  <a:cubicBezTo>
                    <a:pt x="8948" y="1670"/>
                    <a:pt x="9105" y="1891"/>
                    <a:pt x="9105" y="2080"/>
                  </a:cubicBezTo>
                  <a:lnTo>
                    <a:pt x="9105" y="2521"/>
                  </a:lnTo>
                  <a:lnTo>
                    <a:pt x="12445" y="2521"/>
                  </a:lnTo>
                  <a:lnTo>
                    <a:pt x="12445" y="410"/>
                  </a:lnTo>
                  <a:cubicBezTo>
                    <a:pt x="12445" y="190"/>
                    <a:pt x="12256" y="1"/>
                    <a:pt x="1206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87"/>
            <p:cNvSpPr/>
            <p:nvPr/>
          </p:nvSpPr>
          <p:spPr>
            <a:xfrm>
              <a:off x="-7913800" y="3743175"/>
              <a:ext cx="59100" cy="62250"/>
            </a:xfrm>
            <a:custGeom>
              <a:avLst/>
              <a:gdLst/>
              <a:ahLst/>
              <a:cxnLst/>
              <a:rect l="l" t="t" r="r" b="b"/>
              <a:pathLst>
                <a:path w="2364" h="2490" extrusionOk="0">
                  <a:moveTo>
                    <a:pt x="1922" y="0"/>
                  </a:moveTo>
                  <a:cubicBezTo>
                    <a:pt x="1261" y="0"/>
                    <a:pt x="599" y="189"/>
                    <a:pt x="1" y="567"/>
                  </a:cubicBezTo>
                  <a:cubicBezTo>
                    <a:pt x="284" y="1134"/>
                    <a:pt x="473" y="1827"/>
                    <a:pt x="536" y="2489"/>
                  </a:cubicBezTo>
                  <a:lnTo>
                    <a:pt x="1796" y="2489"/>
                  </a:lnTo>
                  <a:lnTo>
                    <a:pt x="2332" y="504"/>
                  </a:lnTo>
                  <a:cubicBezTo>
                    <a:pt x="2364" y="410"/>
                    <a:pt x="2332" y="284"/>
                    <a:pt x="2238" y="158"/>
                  </a:cubicBezTo>
                  <a:cubicBezTo>
                    <a:pt x="2175" y="32"/>
                    <a:pt x="2048" y="0"/>
                    <a:pt x="19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87"/>
            <p:cNvSpPr/>
            <p:nvPr/>
          </p:nvSpPr>
          <p:spPr>
            <a:xfrm>
              <a:off x="-8105975" y="3659675"/>
              <a:ext cx="185125" cy="145750"/>
            </a:xfrm>
            <a:custGeom>
              <a:avLst/>
              <a:gdLst/>
              <a:ahLst/>
              <a:cxnLst/>
              <a:rect l="l" t="t" r="r" b="b"/>
              <a:pathLst>
                <a:path w="7405" h="5830" extrusionOk="0">
                  <a:moveTo>
                    <a:pt x="442" y="1"/>
                  </a:moveTo>
                  <a:cubicBezTo>
                    <a:pt x="316" y="1"/>
                    <a:pt x="158" y="64"/>
                    <a:pt x="95" y="190"/>
                  </a:cubicBezTo>
                  <a:cubicBezTo>
                    <a:pt x="0" y="316"/>
                    <a:pt x="0" y="442"/>
                    <a:pt x="32" y="599"/>
                  </a:cubicBezTo>
                  <a:lnTo>
                    <a:pt x="2017" y="5829"/>
                  </a:lnTo>
                  <a:lnTo>
                    <a:pt x="7404" y="5829"/>
                  </a:lnTo>
                  <a:cubicBezTo>
                    <a:pt x="6806" y="2521"/>
                    <a:pt x="3907"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87"/>
            <p:cNvSpPr/>
            <p:nvPr/>
          </p:nvSpPr>
          <p:spPr>
            <a:xfrm>
              <a:off x="-8168975" y="3700625"/>
              <a:ext cx="91375" cy="104000"/>
            </a:xfrm>
            <a:custGeom>
              <a:avLst/>
              <a:gdLst/>
              <a:ahLst/>
              <a:cxnLst/>
              <a:rect l="l" t="t" r="r" b="b"/>
              <a:pathLst>
                <a:path w="3655" h="4160" extrusionOk="0">
                  <a:moveTo>
                    <a:pt x="473" y="1"/>
                  </a:moveTo>
                  <a:cubicBezTo>
                    <a:pt x="347" y="1"/>
                    <a:pt x="189" y="95"/>
                    <a:pt x="126" y="158"/>
                  </a:cubicBezTo>
                  <a:cubicBezTo>
                    <a:pt x="32" y="284"/>
                    <a:pt x="0" y="410"/>
                    <a:pt x="95" y="505"/>
                  </a:cubicBezTo>
                  <a:lnTo>
                    <a:pt x="1260" y="4097"/>
                  </a:lnTo>
                  <a:lnTo>
                    <a:pt x="3631" y="4097"/>
                  </a:lnTo>
                  <a:lnTo>
                    <a:pt x="2205" y="284"/>
                  </a:lnTo>
                  <a:cubicBezTo>
                    <a:pt x="1670" y="95"/>
                    <a:pt x="1071" y="1"/>
                    <a:pt x="473" y="1"/>
                  </a:cubicBezTo>
                  <a:close/>
                  <a:moveTo>
                    <a:pt x="3631" y="4097"/>
                  </a:moveTo>
                  <a:lnTo>
                    <a:pt x="3655" y="4160"/>
                  </a:lnTo>
                  <a:lnTo>
                    <a:pt x="3655" y="4097"/>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87"/>
            <p:cNvSpPr/>
            <p:nvPr/>
          </p:nvSpPr>
          <p:spPr>
            <a:xfrm>
              <a:off x="-8209150" y="3742375"/>
              <a:ext cx="50425" cy="61475"/>
            </a:xfrm>
            <a:custGeom>
              <a:avLst/>
              <a:gdLst/>
              <a:ahLst/>
              <a:cxnLst/>
              <a:rect l="l" t="t" r="r" b="b"/>
              <a:pathLst>
                <a:path w="2017" h="2459" extrusionOk="0">
                  <a:moveTo>
                    <a:pt x="441" y="1"/>
                  </a:moveTo>
                  <a:cubicBezTo>
                    <a:pt x="315" y="1"/>
                    <a:pt x="189" y="32"/>
                    <a:pt x="126" y="158"/>
                  </a:cubicBezTo>
                  <a:cubicBezTo>
                    <a:pt x="32" y="253"/>
                    <a:pt x="0" y="379"/>
                    <a:pt x="32" y="505"/>
                  </a:cubicBezTo>
                  <a:lnTo>
                    <a:pt x="504" y="2458"/>
                  </a:lnTo>
                  <a:lnTo>
                    <a:pt x="2017" y="2458"/>
                  </a:lnTo>
                  <a:lnTo>
                    <a:pt x="1229" y="64"/>
                  </a:lnTo>
                  <a:cubicBezTo>
                    <a:pt x="977" y="32"/>
                    <a:pt x="693"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49" name="Google Shape;8749;p87"/>
          <p:cNvGrpSpPr/>
          <p:nvPr/>
        </p:nvGrpSpPr>
        <p:grpSpPr>
          <a:xfrm>
            <a:off x="6178632" y="2273623"/>
            <a:ext cx="356221" cy="353059"/>
            <a:chOff x="-12643475" y="4081850"/>
            <a:chExt cx="353675" cy="350500"/>
          </a:xfrm>
        </p:grpSpPr>
        <p:sp>
          <p:nvSpPr>
            <p:cNvPr id="8750" name="Google Shape;8750;p87"/>
            <p:cNvSpPr/>
            <p:nvPr/>
          </p:nvSpPr>
          <p:spPr>
            <a:xfrm>
              <a:off x="-12552125" y="4262400"/>
              <a:ext cx="22875" cy="20125"/>
            </a:xfrm>
            <a:custGeom>
              <a:avLst/>
              <a:gdLst/>
              <a:ahLst/>
              <a:cxnLst/>
              <a:rect l="l" t="t" r="r" b="b"/>
              <a:pathLst>
                <a:path w="915" h="805" extrusionOk="0">
                  <a:moveTo>
                    <a:pt x="458" y="1"/>
                  </a:moveTo>
                  <a:cubicBezTo>
                    <a:pt x="348" y="1"/>
                    <a:pt x="237" y="40"/>
                    <a:pt x="158" y="119"/>
                  </a:cubicBezTo>
                  <a:cubicBezTo>
                    <a:pt x="1" y="276"/>
                    <a:pt x="1" y="528"/>
                    <a:pt x="158" y="686"/>
                  </a:cubicBezTo>
                  <a:cubicBezTo>
                    <a:pt x="237" y="765"/>
                    <a:pt x="348" y="804"/>
                    <a:pt x="458" y="804"/>
                  </a:cubicBezTo>
                  <a:cubicBezTo>
                    <a:pt x="568" y="804"/>
                    <a:pt x="678" y="765"/>
                    <a:pt x="757" y="686"/>
                  </a:cubicBezTo>
                  <a:cubicBezTo>
                    <a:pt x="915" y="528"/>
                    <a:pt x="915" y="276"/>
                    <a:pt x="757" y="119"/>
                  </a:cubicBezTo>
                  <a:cubicBezTo>
                    <a:pt x="678" y="40"/>
                    <a:pt x="568" y="1"/>
                    <a:pt x="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87"/>
            <p:cNvSpPr/>
            <p:nvPr/>
          </p:nvSpPr>
          <p:spPr>
            <a:xfrm>
              <a:off x="-12480450" y="4241725"/>
              <a:ext cx="69350" cy="47275"/>
            </a:xfrm>
            <a:custGeom>
              <a:avLst/>
              <a:gdLst/>
              <a:ahLst/>
              <a:cxnLst/>
              <a:rect l="l" t="t" r="r" b="b"/>
              <a:pathLst>
                <a:path w="2774" h="1891" extrusionOk="0">
                  <a:moveTo>
                    <a:pt x="568" y="1"/>
                  </a:moveTo>
                  <a:lnTo>
                    <a:pt x="1" y="568"/>
                  </a:lnTo>
                  <a:lnTo>
                    <a:pt x="2206" y="1891"/>
                  </a:lnTo>
                  <a:lnTo>
                    <a:pt x="2773" y="1324"/>
                  </a:lnTo>
                  <a:lnTo>
                    <a:pt x="5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87"/>
            <p:cNvSpPr/>
            <p:nvPr/>
          </p:nvSpPr>
          <p:spPr>
            <a:xfrm>
              <a:off x="-12643475" y="4081850"/>
              <a:ext cx="353675" cy="350500"/>
            </a:xfrm>
            <a:custGeom>
              <a:avLst/>
              <a:gdLst/>
              <a:ahLst/>
              <a:cxnLst/>
              <a:rect l="l" t="t" r="r" b="b"/>
              <a:pathLst>
                <a:path w="14147" h="14020" extrusionOk="0">
                  <a:moveTo>
                    <a:pt x="8207" y="3127"/>
                  </a:moveTo>
                  <a:cubicBezTo>
                    <a:pt x="8318" y="3127"/>
                    <a:pt x="8428" y="3166"/>
                    <a:pt x="8507" y="3245"/>
                  </a:cubicBezTo>
                  <a:lnTo>
                    <a:pt x="9105" y="3812"/>
                  </a:lnTo>
                  <a:cubicBezTo>
                    <a:pt x="9263" y="3970"/>
                    <a:pt x="9263" y="4253"/>
                    <a:pt x="9105" y="4411"/>
                  </a:cubicBezTo>
                  <a:cubicBezTo>
                    <a:pt x="9027" y="4490"/>
                    <a:pt x="8916" y="4529"/>
                    <a:pt x="8806" y="4529"/>
                  </a:cubicBezTo>
                  <a:cubicBezTo>
                    <a:pt x="8696" y="4529"/>
                    <a:pt x="8585" y="4490"/>
                    <a:pt x="8507" y="4411"/>
                  </a:cubicBezTo>
                  <a:lnTo>
                    <a:pt x="7908" y="3812"/>
                  </a:lnTo>
                  <a:cubicBezTo>
                    <a:pt x="7751" y="3655"/>
                    <a:pt x="7751" y="3403"/>
                    <a:pt x="7908" y="3245"/>
                  </a:cubicBezTo>
                  <a:cubicBezTo>
                    <a:pt x="7987" y="3166"/>
                    <a:pt x="8097" y="3127"/>
                    <a:pt x="8207" y="3127"/>
                  </a:cubicBezTo>
                  <a:close/>
                  <a:moveTo>
                    <a:pt x="9940" y="4860"/>
                  </a:moveTo>
                  <a:cubicBezTo>
                    <a:pt x="10050" y="4860"/>
                    <a:pt x="10161" y="4899"/>
                    <a:pt x="10239" y="4978"/>
                  </a:cubicBezTo>
                  <a:lnTo>
                    <a:pt x="10838" y="5545"/>
                  </a:lnTo>
                  <a:cubicBezTo>
                    <a:pt x="10996" y="5766"/>
                    <a:pt x="10996" y="5986"/>
                    <a:pt x="10838" y="6144"/>
                  </a:cubicBezTo>
                  <a:cubicBezTo>
                    <a:pt x="10759" y="6222"/>
                    <a:pt x="10649" y="6262"/>
                    <a:pt x="10539" y="6262"/>
                  </a:cubicBezTo>
                  <a:cubicBezTo>
                    <a:pt x="10429" y="6262"/>
                    <a:pt x="10318" y="6222"/>
                    <a:pt x="10239" y="6144"/>
                  </a:cubicBezTo>
                  <a:lnTo>
                    <a:pt x="9641" y="5545"/>
                  </a:lnTo>
                  <a:cubicBezTo>
                    <a:pt x="9483" y="5388"/>
                    <a:pt x="9483" y="5136"/>
                    <a:pt x="9641" y="4978"/>
                  </a:cubicBezTo>
                  <a:cubicBezTo>
                    <a:pt x="9720" y="4899"/>
                    <a:pt x="9830" y="4860"/>
                    <a:pt x="9940" y="4860"/>
                  </a:cubicBezTo>
                  <a:close/>
                  <a:moveTo>
                    <a:pt x="7058" y="5467"/>
                  </a:moveTo>
                  <a:cubicBezTo>
                    <a:pt x="7125" y="5467"/>
                    <a:pt x="7192" y="5481"/>
                    <a:pt x="7247" y="5514"/>
                  </a:cubicBezTo>
                  <a:lnTo>
                    <a:pt x="10145" y="7278"/>
                  </a:lnTo>
                  <a:cubicBezTo>
                    <a:pt x="10397" y="7404"/>
                    <a:pt x="10429" y="7719"/>
                    <a:pt x="10271" y="7908"/>
                  </a:cubicBezTo>
                  <a:lnTo>
                    <a:pt x="7373" y="10838"/>
                  </a:lnTo>
                  <a:cubicBezTo>
                    <a:pt x="7136" y="11074"/>
                    <a:pt x="6821" y="11192"/>
                    <a:pt x="6498" y="11192"/>
                  </a:cubicBezTo>
                  <a:cubicBezTo>
                    <a:pt x="6175" y="11192"/>
                    <a:pt x="5845" y="11074"/>
                    <a:pt x="5577" y="10838"/>
                  </a:cubicBezTo>
                  <a:cubicBezTo>
                    <a:pt x="5104" y="10365"/>
                    <a:pt x="5104" y="9578"/>
                    <a:pt x="5577" y="9074"/>
                  </a:cubicBezTo>
                  <a:cubicBezTo>
                    <a:pt x="5813" y="8837"/>
                    <a:pt x="6144" y="8719"/>
                    <a:pt x="6475" y="8719"/>
                  </a:cubicBezTo>
                  <a:cubicBezTo>
                    <a:pt x="6805" y="8719"/>
                    <a:pt x="7136" y="8837"/>
                    <a:pt x="7373" y="9074"/>
                  </a:cubicBezTo>
                  <a:cubicBezTo>
                    <a:pt x="7467" y="9168"/>
                    <a:pt x="7562" y="9294"/>
                    <a:pt x="7593" y="9420"/>
                  </a:cubicBezTo>
                  <a:lnTo>
                    <a:pt x="8160" y="8853"/>
                  </a:lnTo>
                  <a:lnTo>
                    <a:pt x="5955" y="7561"/>
                  </a:lnTo>
                  <a:lnTo>
                    <a:pt x="5010" y="8507"/>
                  </a:lnTo>
                  <a:cubicBezTo>
                    <a:pt x="4773" y="8743"/>
                    <a:pt x="4458" y="8861"/>
                    <a:pt x="4135" y="8861"/>
                  </a:cubicBezTo>
                  <a:cubicBezTo>
                    <a:pt x="3812" y="8861"/>
                    <a:pt x="3482" y="8743"/>
                    <a:pt x="3214" y="8507"/>
                  </a:cubicBezTo>
                  <a:cubicBezTo>
                    <a:pt x="2741" y="8034"/>
                    <a:pt x="2741" y="7246"/>
                    <a:pt x="3214" y="6742"/>
                  </a:cubicBezTo>
                  <a:cubicBezTo>
                    <a:pt x="3450" y="6506"/>
                    <a:pt x="3781" y="6388"/>
                    <a:pt x="4112" y="6388"/>
                  </a:cubicBezTo>
                  <a:cubicBezTo>
                    <a:pt x="4443" y="6388"/>
                    <a:pt x="4773" y="6506"/>
                    <a:pt x="5010" y="6742"/>
                  </a:cubicBezTo>
                  <a:cubicBezTo>
                    <a:pt x="5104" y="6837"/>
                    <a:pt x="5199" y="6963"/>
                    <a:pt x="5230" y="7089"/>
                  </a:cubicBezTo>
                  <a:lnTo>
                    <a:pt x="6742" y="5577"/>
                  </a:lnTo>
                  <a:cubicBezTo>
                    <a:pt x="6804" y="5515"/>
                    <a:pt x="6932" y="5467"/>
                    <a:pt x="7058" y="5467"/>
                  </a:cubicBezTo>
                  <a:close/>
                  <a:moveTo>
                    <a:pt x="9042" y="0"/>
                  </a:moveTo>
                  <a:cubicBezTo>
                    <a:pt x="8948" y="0"/>
                    <a:pt x="8853" y="32"/>
                    <a:pt x="8790" y="126"/>
                  </a:cubicBezTo>
                  <a:cubicBezTo>
                    <a:pt x="8711" y="205"/>
                    <a:pt x="8601" y="244"/>
                    <a:pt x="8491" y="244"/>
                  </a:cubicBezTo>
                  <a:cubicBezTo>
                    <a:pt x="8381" y="244"/>
                    <a:pt x="8270" y="205"/>
                    <a:pt x="8192" y="126"/>
                  </a:cubicBezTo>
                  <a:cubicBezTo>
                    <a:pt x="8113" y="47"/>
                    <a:pt x="8003" y="8"/>
                    <a:pt x="7892" y="8"/>
                  </a:cubicBezTo>
                  <a:cubicBezTo>
                    <a:pt x="7782" y="8"/>
                    <a:pt x="7672" y="47"/>
                    <a:pt x="7593" y="126"/>
                  </a:cubicBezTo>
                  <a:lnTo>
                    <a:pt x="6490" y="1229"/>
                  </a:lnTo>
                  <a:lnTo>
                    <a:pt x="7373" y="2080"/>
                  </a:lnTo>
                  <a:cubicBezTo>
                    <a:pt x="7530" y="2237"/>
                    <a:pt x="7530" y="2521"/>
                    <a:pt x="7373" y="2678"/>
                  </a:cubicBezTo>
                  <a:cubicBezTo>
                    <a:pt x="7294" y="2757"/>
                    <a:pt x="7184" y="2796"/>
                    <a:pt x="7073" y="2796"/>
                  </a:cubicBezTo>
                  <a:cubicBezTo>
                    <a:pt x="6963" y="2796"/>
                    <a:pt x="6853" y="2757"/>
                    <a:pt x="6774" y="2678"/>
                  </a:cubicBezTo>
                  <a:lnTo>
                    <a:pt x="5892" y="1828"/>
                  </a:lnTo>
                  <a:lnTo>
                    <a:pt x="158" y="7561"/>
                  </a:lnTo>
                  <a:cubicBezTo>
                    <a:pt x="0" y="7719"/>
                    <a:pt x="0" y="8002"/>
                    <a:pt x="158" y="8160"/>
                  </a:cubicBezTo>
                  <a:cubicBezTo>
                    <a:pt x="221" y="8223"/>
                    <a:pt x="284" y="8349"/>
                    <a:pt x="284" y="8444"/>
                  </a:cubicBezTo>
                  <a:cubicBezTo>
                    <a:pt x="284" y="8538"/>
                    <a:pt x="221" y="8633"/>
                    <a:pt x="158" y="8696"/>
                  </a:cubicBezTo>
                  <a:cubicBezTo>
                    <a:pt x="63" y="8790"/>
                    <a:pt x="32" y="8916"/>
                    <a:pt x="32" y="8979"/>
                  </a:cubicBezTo>
                  <a:cubicBezTo>
                    <a:pt x="32" y="9105"/>
                    <a:pt x="63" y="9168"/>
                    <a:pt x="158" y="9263"/>
                  </a:cubicBezTo>
                  <a:lnTo>
                    <a:pt x="756" y="9861"/>
                  </a:lnTo>
                  <a:cubicBezTo>
                    <a:pt x="820" y="9924"/>
                    <a:pt x="946" y="9956"/>
                    <a:pt x="1009" y="9956"/>
                  </a:cubicBezTo>
                  <a:cubicBezTo>
                    <a:pt x="1135" y="9956"/>
                    <a:pt x="1229" y="9924"/>
                    <a:pt x="1292" y="9861"/>
                  </a:cubicBezTo>
                  <a:cubicBezTo>
                    <a:pt x="1371" y="9782"/>
                    <a:pt x="1481" y="9743"/>
                    <a:pt x="1591" y="9743"/>
                  </a:cubicBezTo>
                  <a:cubicBezTo>
                    <a:pt x="1702" y="9743"/>
                    <a:pt x="1812" y="9782"/>
                    <a:pt x="1891" y="9861"/>
                  </a:cubicBezTo>
                  <a:cubicBezTo>
                    <a:pt x="1985" y="9924"/>
                    <a:pt x="2017" y="10050"/>
                    <a:pt x="2017" y="10113"/>
                  </a:cubicBezTo>
                  <a:cubicBezTo>
                    <a:pt x="2017" y="10239"/>
                    <a:pt x="1985" y="10334"/>
                    <a:pt x="1891" y="10397"/>
                  </a:cubicBezTo>
                  <a:cubicBezTo>
                    <a:pt x="1733" y="10554"/>
                    <a:pt x="1733" y="10838"/>
                    <a:pt x="1891" y="10995"/>
                  </a:cubicBezTo>
                  <a:lnTo>
                    <a:pt x="3088" y="12161"/>
                  </a:lnTo>
                  <a:cubicBezTo>
                    <a:pt x="3167" y="12240"/>
                    <a:pt x="3269" y="12279"/>
                    <a:pt x="3371" y="12279"/>
                  </a:cubicBezTo>
                  <a:cubicBezTo>
                    <a:pt x="3474" y="12279"/>
                    <a:pt x="3576" y="12240"/>
                    <a:pt x="3655" y="12161"/>
                  </a:cubicBezTo>
                  <a:cubicBezTo>
                    <a:pt x="3734" y="12082"/>
                    <a:pt x="3844" y="12043"/>
                    <a:pt x="3954" y="12043"/>
                  </a:cubicBezTo>
                  <a:cubicBezTo>
                    <a:pt x="4065" y="12043"/>
                    <a:pt x="4175" y="12082"/>
                    <a:pt x="4254" y="12161"/>
                  </a:cubicBezTo>
                  <a:cubicBezTo>
                    <a:pt x="4411" y="12319"/>
                    <a:pt x="4411" y="12602"/>
                    <a:pt x="4254" y="12760"/>
                  </a:cubicBezTo>
                  <a:cubicBezTo>
                    <a:pt x="4159" y="12854"/>
                    <a:pt x="4128" y="12949"/>
                    <a:pt x="4128" y="13043"/>
                  </a:cubicBezTo>
                  <a:cubicBezTo>
                    <a:pt x="4128" y="13169"/>
                    <a:pt x="4159" y="13232"/>
                    <a:pt x="4254" y="13327"/>
                  </a:cubicBezTo>
                  <a:lnTo>
                    <a:pt x="4852" y="13894"/>
                  </a:lnTo>
                  <a:cubicBezTo>
                    <a:pt x="4915" y="13988"/>
                    <a:pt x="5041" y="14020"/>
                    <a:pt x="5136" y="14020"/>
                  </a:cubicBezTo>
                  <a:cubicBezTo>
                    <a:pt x="5230" y="14020"/>
                    <a:pt x="5325" y="13988"/>
                    <a:pt x="5388" y="13894"/>
                  </a:cubicBezTo>
                  <a:cubicBezTo>
                    <a:pt x="5466" y="13815"/>
                    <a:pt x="5577" y="13776"/>
                    <a:pt x="5687" y="13776"/>
                  </a:cubicBezTo>
                  <a:cubicBezTo>
                    <a:pt x="5797" y="13776"/>
                    <a:pt x="5908" y="13815"/>
                    <a:pt x="5986" y="13894"/>
                  </a:cubicBezTo>
                  <a:cubicBezTo>
                    <a:pt x="6081" y="13988"/>
                    <a:pt x="6175" y="14020"/>
                    <a:pt x="6270" y="14020"/>
                  </a:cubicBezTo>
                  <a:cubicBezTo>
                    <a:pt x="6396" y="14020"/>
                    <a:pt x="6459" y="13988"/>
                    <a:pt x="6553" y="13894"/>
                  </a:cubicBezTo>
                  <a:lnTo>
                    <a:pt x="12287" y="8160"/>
                  </a:lnTo>
                  <a:lnTo>
                    <a:pt x="11437" y="7278"/>
                  </a:lnTo>
                  <a:cubicBezTo>
                    <a:pt x="11248" y="7120"/>
                    <a:pt x="11248" y="6837"/>
                    <a:pt x="11437" y="6711"/>
                  </a:cubicBezTo>
                  <a:cubicBezTo>
                    <a:pt x="11515" y="6632"/>
                    <a:pt x="11618" y="6593"/>
                    <a:pt x="11720" y="6593"/>
                  </a:cubicBezTo>
                  <a:cubicBezTo>
                    <a:pt x="11823" y="6593"/>
                    <a:pt x="11925" y="6632"/>
                    <a:pt x="12004" y="6711"/>
                  </a:cubicBezTo>
                  <a:lnTo>
                    <a:pt x="12886" y="7561"/>
                  </a:lnTo>
                  <a:lnTo>
                    <a:pt x="13989" y="6459"/>
                  </a:lnTo>
                  <a:cubicBezTo>
                    <a:pt x="14146" y="6301"/>
                    <a:pt x="14146" y="6018"/>
                    <a:pt x="13989" y="5860"/>
                  </a:cubicBezTo>
                  <a:cubicBezTo>
                    <a:pt x="13894" y="5797"/>
                    <a:pt x="13863" y="5671"/>
                    <a:pt x="13863" y="5608"/>
                  </a:cubicBezTo>
                  <a:cubicBezTo>
                    <a:pt x="13863" y="5482"/>
                    <a:pt x="13894" y="5388"/>
                    <a:pt x="13989" y="5325"/>
                  </a:cubicBezTo>
                  <a:cubicBezTo>
                    <a:pt x="14115" y="5293"/>
                    <a:pt x="14146" y="5167"/>
                    <a:pt x="14146" y="5041"/>
                  </a:cubicBezTo>
                  <a:cubicBezTo>
                    <a:pt x="14146" y="4915"/>
                    <a:pt x="14115" y="4852"/>
                    <a:pt x="14020" y="4757"/>
                  </a:cubicBezTo>
                  <a:lnTo>
                    <a:pt x="13421" y="4190"/>
                  </a:lnTo>
                  <a:cubicBezTo>
                    <a:pt x="13358" y="4096"/>
                    <a:pt x="13232" y="4064"/>
                    <a:pt x="13138" y="4064"/>
                  </a:cubicBezTo>
                  <a:cubicBezTo>
                    <a:pt x="13075" y="4064"/>
                    <a:pt x="12949" y="4096"/>
                    <a:pt x="12886" y="4190"/>
                  </a:cubicBezTo>
                  <a:cubicBezTo>
                    <a:pt x="12807" y="4269"/>
                    <a:pt x="12697" y="4309"/>
                    <a:pt x="12587" y="4309"/>
                  </a:cubicBezTo>
                  <a:cubicBezTo>
                    <a:pt x="12476" y="4309"/>
                    <a:pt x="12366" y="4269"/>
                    <a:pt x="12287" y="4190"/>
                  </a:cubicBezTo>
                  <a:cubicBezTo>
                    <a:pt x="12193" y="4096"/>
                    <a:pt x="12161" y="3970"/>
                    <a:pt x="12161" y="3907"/>
                  </a:cubicBezTo>
                  <a:cubicBezTo>
                    <a:pt x="12161" y="3781"/>
                    <a:pt x="12193" y="3718"/>
                    <a:pt x="12287" y="3623"/>
                  </a:cubicBezTo>
                  <a:cubicBezTo>
                    <a:pt x="12445" y="3466"/>
                    <a:pt x="12445" y="3182"/>
                    <a:pt x="12287" y="3025"/>
                  </a:cubicBezTo>
                  <a:lnTo>
                    <a:pt x="11090" y="1859"/>
                  </a:lnTo>
                  <a:cubicBezTo>
                    <a:pt x="11011" y="1780"/>
                    <a:pt x="10909" y="1741"/>
                    <a:pt x="10807" y="1741"/>
                  </a:cubicBezTo>
                  <a:cubicBezTo>
                    <a:pt x="10704" y="1741"/>
                    <a:pt x="10602" y="1780"/>
                    <a:pt x="10523" y="1859"/>
                  </a:cubicBezTo>
                  <a:cubicBezTo>
                    <a:pt x="10444" y="1938"/>
                    <a:pt x="10334" y="1977"/>
                    <a:pt x="10224" y="1977"/>
                  </a:cubicBezTo>
                  <a:cubicBezTo>
                    <a:pt x="10113" y="1977"/>
                    <a:pt x="10003" y="1938"/>
                    <a:pt x="9924" y="1859"/>
                  </a:cubicBezTo>
                  <a:cubicBezTo>
                    <a:pt x="9767" y="1701"/>
                    <a:pt x="9767" y="1418"/>
                    <a:pt x="9924" y="1260"/>
                  </a:cubicBezTo>
                  <a:cubicBezTo>
                    <a:pt x="9987" y="1197"/>
                    <a:pt x="10050" y="1071"/>
                    <a:pt x="10050" y="977"/>
                  </a:cubicBezTo>
                  <a:cubicBezTo>
                    <a:pt x="10050" y="882"/>
                    <a:pt x="9987" y="788"/>
                    <a:pt x="9924" y="725"/>
                  </a:cubicBezTo>
                  <a:lnTo>
                    <a:pt x="9326" y="126"/>
                  </a:lnTo>
                  <a:cubicBezTo>
                    <a:pt x="9263" y="32"/>
                    <a:pt x="9137" y="0"/>
                    <a:pt x="9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87"/>
            <p:cNvSpPr/>
            <p:nvPr/>
          </p:nvSpPr>
          <p:spPr>
            <a:xfrm>
              <a:off x="-12493050" y="4319900"/>
              <a:ext cx="22875" cy="20900"/>
            </a:xfrm>
            <a:custGeom>
              <a:avLst/>
              <a:gdLst/>
              <a:ahLst/>
              <a:cxnLst/>
              <a:rect l="l" t="t" r="r" b="b"/>
              <a:pathLst>
                <a:path w="915" h="836" extrusionOk="0">
                  <a:moveTo>
                    <a:pt x="446" y="1"/>
                  </a:moveTo>
                  <a:cubicBezTo>
                    <a:pt x="339" y="1"/>
                    <a:pt x="237" y="40"/>
                    <a:pt x="158" y="119"/>
                  </a:cubicBezTo>
                  <a:cubicBezTo>
                    <a:pt x="1" y="276"/>
                    <a:pt x="1" y="560"/>
                    <a:pt x="158" y="717"/>
                  </a:cubicBezTo>
                  <a:cubicBezTo>
                    <a:pt x="237" y="796"/>
                    <a:pt x="347" y="835"/>
                    <a:pt x="458" y="835"/>
                  </a:cubicBezTo>
                  <a:cubicBezTo>
                    <a:pt x="568" y="835"/>
                    <a:pt x="678" y="796"/>
                    <a:pt x="757" y="717"/>
                  </a:cubicBezTo>
                  <a:cubicBezTo>
                    <a:pt x="914" y="560"/>
                    <a:pt x="914" y="276"/>
                    <a:pt x="757" y="119"/>
                  </a:cubicBezTo>
                  <a:cubicBezTo>
                    <a:pt x="662" y="40"/>
                    <a:pt x="552" y="1"/>
                    <a:pt x="4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54" name="Google Shape;8754;p87"/>
          <p:cNvSpPr/>
          <p:nvPr/>
        </p:nvSpPr>
        <p:spPr>
          <a:xfrm>
            <a:off x="7991737" y="1828263"/>
            <a:ext cx="273732" cy="354519"/>
          </a:xfrm>
          <a:custGeom>
            <a:avLst/>
            <a:gdLst/>
            <a:ahLst/>
            <a:cxnLst/>
            <a:rect l="l" t="t" r="r" b="b"/>
            <a:pathLst>
              <a:path w="10871" h="14078" extrusionOk="0">
                <a:moveTo>
                  <a:pt x="8255" y="5009"/>
                </a:moveTo>
                <a:lnTo>
                  <a:pt x="8255" y="6648"/>
                </a:lnTo>
                <a:lnTo>
                  <a:pt x="2490" y="6648"/>
                </a:lnTo>
                <a:lnTo>
                  <a:pt x="2490" y="5009"/>
                </a:lnTo>
                <a:close/>
                <a:moveTo>
                  <a:pt x="9106" y="5230"/>
                </a:moveTo>
                <a:lnTo>
                  <a:pt x="9925" y="5639"/>
                </a:lnTo>
                <a:lnTo>
                  <a:pt x="9925" y="6679"/>
                </a:lnTo>
                <a:cubicBezTo>
                  <a:pt x="9799" y="6648"/>
                  <a:pt x="9641" y="6616"/>
                  <a:pt x="9484" y="6616"/>
                </a:cubicBezTo>
                <a:lnTo>
                  <a:pt x="9043" y="6616"/>
                </a:lnTo>
                <a:lnTo>
                  <a:pt x="9043" y="5230"/>
                </a:lnTo>
                <a:close/>
                <a:moveTo>
                  <a:pt x="1608" y="5261"/>
                </a:moveTo>
                <a:lnTo>
                  <a:pt x="1608" y="6648"/>
                </a:lnTo>
                <a:lnTo>
                  <a:pt x="1230" y="6648"/>
                </a:lnTo>
                <a:cubicBezTo>
                  <a:pt x="1072" y="6648"/>
                  <a:pt x="946" y="6679"/>
                  <a:pt x="789" y="6711"/>
                </a:cubicBezTo>
                <a:lnTo>
                  <a:pt x="789" y="5671"/>
                </a:lnTo>
                <a:lnTo>
                  <a:pt x="1608" y="5261"/>
                </a:lnTo>
                <a:close/>
                <a:moveTo>
                  <a:pt x="7405" y="9136"/>
                </a:moveTo>
                <a:lnTo>
                  <a:pt x="5357" y="10649"/>
                </a:lnTo>
                <a:lnTo>
                  <a:pt x="3277" y="9136"/>
                </a:lnTo>
                <a:close/>
                <a:moveTo>
                  <a:pt x="2049" y="0"/>
                </a:moveTo>
                <a:cubicBezTo>
                  <a:pt x="1828" y="0"/>
                  <a:pt x="1671" y="189"/>
                  <a:pt x="1671" y="378"/>
                </a:cubicBezTo>
                <a:lnTo>
                  <a:pt x="1671" y="4285"/>
                </a:lnTo>
                <a:lnTo>
                  <a:pt x="253" y="5009"/>
                </a:lnTo>
                <a:cubicBezTo>
                  <a:pt x="127" y="5041"/>
                  <a:pt x="1" y="5198"/>
                  <a:pt x="1" y="5356"/>
                </a:cubicBezTo>
                <a:lnTo>
                  <a:pt x="1" y="7845"/>
                </a:lnTo>
                <a:cubicBezTo>
                  <a:pt x="1" y="8506"/>
                  <a:pt x="568" y="9042"/>
                  <a:pt x="1261" y="9042"/>
                </a:cubicBezTo>
                <a:lnTo>
                  <a:pt x="1986" y="9042"/>
                </a:lnTo>
                <a:lnTo>
                  <a:pt x="4727" y="11153"/>
                </a:lnTo>
                <a:lnTo>
                  <a:pt x="1860" y="13295"/>
                </a:lnTo>
                <a:cubicBezTo>
                  <a:pt x="1671" y="13421"/>
                  <a:pt x="1608" y="13705"/>
                  <a:pt x="1765" y="13894"/>
                </a:cubicBezTo>
                <a:cubicBezTo>
                  <a:pt x="1842" y="14009"/>
                  <a:pt x="1978" y="14077"/>
                  <a:pt x="2115" y="14077"/>
                </a:cubicBezTo>
                <a:cubicBezTo>
                  <a:pt x="2202" y="14077"/>
                  <a:pt x="2290" y="14050"/>
                  <a:pt x="2364" y="13988"/>
                </a:cubicBezTo>
                <a:lnTo>
                  <a:pt x="5451" y="11657"/>
                </a:lnTo>
                <a:lnTo>
                  <a:pt x="8507" y="13988"/>
                </a:lnTo>
                <a:cubicBezTo>
                  <a:pt x="8586" y="14027"/>
                  <a:pt x="8675" y="14050"/>
                  <a:pt x="8763" y="14050"/>
                </a:cubicBezTo>
                <a:cubicBezTo>
                  <a:pt x="8889" y="14050"/>
                  <a:pt x="9014" y="14004"/>
                  <a:pt x="9106" y="13894"/>
                </a:cubicBezTo>
                <a:cubicBezTo>
                  <a:pt x="9232" y="13705"/>
                  <a:pt x="9232" y="13453"/>
                  <a:pt x="9011" y="13295"/>
                </a:cubicBezTo>
                <a:lnTo>
                  <a:pt x="6144" y="11153"/>
                </a:lnTo>
                <a:lnTo>
                  <a:pt x="8917" y="9042"/>
                </a:lnTo>
                <a:lnTo>
                  <a:pt x="9610" y="9042"/>
                </a:lnTo>
                <a:cubicBezTo>
                  <a:pt x="10271" y="9042"/>
                  <a:pt x="10870" y="8506"/>
                  <a:pt x="10870" y="7845"/>
                </a:cubicBezTo>
                <a:lnTo>
                  <a:pt x="10870" y="5387"/>
                </a:lnTo>
                <a:cubicBezTo>
                  <a:pt x="10870" y="5230"/>
                  <a:pt x="10744" y="5072"/>
                  <a:pt x="10650" y="5041"/>
                </a:cubicBezTo>
                <a:lnTo>
                  <a:pt x="9232" y="4316"/>
                </a:lnTo>
                <a:lnTo>
                  <a:pt x="9232" y="441"/>
                </a:lnTo>
                <a:cubicBezTo>
                  <a:pt x="9232" y="189"/>
                  <a:pt x="9011" y="32"/>
                  <a:pt x="8822" y="32"/>
                </a:cubicBezTo>
                <a:cubicBezTo>
                  <a:pt x="8602" y="32"/>
                  <a:pt x="8381" y="221"/>
                  <a:pt x="8381" y="441"/>
                </a:cubicBezTo>
                <a:lnTo>
                  <a:pt x="8381" y="851"/>
                </a:lnTo>
                <a:lnTo>
                  <a:pt x="2616" y="851"/>
                </a:lnTo>
                <a:lnTo>
                  <a:pt x="2616" y="378"/>
                </a:lnTo>
                <a:lnTo>
                  <a:pt x="2490" y="378"/>
                </a:lnTo>
                <a:cubicBezTo>
                  <a:pt x="2490" y="158"/>
                  <a:pt x="2269" y="0"/>
                  <a:pt x="20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55" name="Google Shape;8755;p87"/>
          <p:cNvGrpSpPr/>
          <p:nvPr/>
        </p:nvGrpSpPr>
        <p:grpSpPr>
          <a:xfrm>
            <a:off x="7961232" y="2283532"/>
            <a:ext cx="356221" cy="333240"/>
            <a:chOff x="-10858725" y="4092875"/>
            <a:chExt cx="353675" cy="330825"/>
          </a:xfrm>
        </p:grpSpPr>
        <p:sp>
          <p:nvSpPr>
            <p:cNvPr id="8756" name="Google Shape;8756;p87"/>
            <p:cNvSpPr/>
            <p:nvPr/>
          </p:nvSpPr>
          <p:spPr>
            <a:xfrm>
              <a:off x="-10795700" y="42370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87"/>
            <p:cNvSpPr/>
            <p:nvPr/>
          </p:nvSpPr>
          <p:spPr>
            <a:xfrm>
              <a:off x="-10713000" y="4154300"/>
              <a:ext cx="41750" cy="41775"/>
            </a:xfrm>
            <a:custGeom>
              <a:avLst/>
              <a:gdLst/>
              <a:ahLst/>
              <a:cxnLst/>
              <a:rect l="l" t="t" r="r" b="b"/>
              <a:pathLst>
                <a:path w="1670" h="1671" extrusionOk="0">
                  <a:moveTo>
                    <a:pt x="851" y="1"/>
                  </a:moveTo>
                  <a:cubicBezTo>
                    <a:pt x="378" y="1"/>
                    <a:pt x="0" y="379"/>
                    <a:pt x="0" y="851"/>
                  </a:cubicBezTo>
                  <a:cubicBezTo>
                    <a:pt x="0" y="1292"/>
                    <a:pt x="378" y="1670"/>
                    <a:pt x="851" y="1670"/>
                  </a:cubicBezTo>
                  <a:cubicBezTo>
                    <a:pt x="1292" y="1670"/>
                    <a:pt x="1670" y="1292"/>
                    <a:pt x="1670" y="851"/>
                  </a:cubicBezTo>
                  <a:cubicBezTo>
                    <a:pt x="1670" y="379"/>
                    <a:pt x="1292" y="1"/>
                    <a:pt x="8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87"/>
            <p:cNvSpPr/>
            <p:nvPr/>
          </p:nvSpPr>
          <p:spPr>
            <a:xfrm>
              <a:off x="-10713000" y="4320500"/>
              <a:ext cx="41750" cy="40975"/>
            </a:xfrm>
            <a:custGeom>
              <a:avLst/>
              <a:gdLst/>
              <a:ahLst/>
              <a:cxnLst/>
              <a:rect l="l" t="t" r="r" b="b"/>
              <a:pathLst>
                <a:path w="1670" h="1639" extrusionOk="0">
                  <a:moveTo>
                    <a:pt x="851" y="0"/>
                  </a:moveTo>
                  <a:cubicBezTo>
                    <a:pt x="378" y="0"/>
                    <a:pt x="0" y="347"/>
                    <a:pt x="0" y="819"/>
                  </a:cubicBezTo>
                  <a:cubicBezTo>
                    <a:pt x="0" y="1260"/>
                    <a:pt x="378" y="1638"/>
                    <a:pt x="851" y="1638"/>
                  </a:cubicBezTo>
                  <a:cubicBezTo>
                    <a:pt x="1292" y="1638"/>
                    <a:pt x="1670" y="1260"/>
                    <a:pt x="1670" y="819"/>
                  </a:cubicBezTo>
                  <a:cubicBezTo>
                    <a:pt x="1670" y="347"/>
                    <a:pt x="1292" y="0"/>
                    <a:pt x="8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87"/>
            <p:cNvSpPr/>
            <p:nvPr/>
          </p:nvSpPr>
          <p:spPr>
            <a:xfrm>
              <a:off x="-10858725" y="4092875"/>
              <a:ext cx="331625" cy="330825"/>
            </a:xfrm>
            <a:custGeom>
              <a:avLst/>
              <a:gdLst/>
              <a:ahLst/>
              <a:cxnLst/>
              <a:rect l="l" t="t" r="r" b="b"/>
              <a:pathLst>
                <a:path w="13265" h="13233" extrusionOk="0">
                  <a:moveTo>
                    <a:pt x="6648" y="1639"/>
                  </a:moveTo>
                  <a:cubicBezTo>
                    <a:pt x="7562" y="1639"/>
                    <a:pt x="8318" y="2395"/>
                    <a:pt x="8318" y="3308"/>
                  </a:cubicBezTo>
                  <a:cubicBezTo>
                    <a:pt x="8318" y="4222"/>
                    <a:pt x="7562" y="4947"/>
                    <a:pt x="6648" y="4947"/>
                  </a:cubicBezTo>
                  <a:cubicBezTo>
                    <a:pt x="5766" y="4947"/>
                    <a:pt x="5010" y="4222"/>
                    <a:pt x="5010" y="3308"/>
                  </a:cubicBezTo>
                  <a:cubicBezTo>
                    <a:pt x="5010" y="2395"/>
                    <a:pt x="5735" y="1639"/>
                    <a:pt x="6648" y="1639"/>
                  </a:cubicBezTo>
                  <a:close/>
                  <a:moveTo>
                    <a:pt x="6648" y="5797"/>
                  </a:moveTo>
                  <a:cubicBezTo>
                    <a:pt x="7121" y="5797"/>
                    <a:pt x="7499" y="6144"/>
                    <a:pt x="7499" y="6616"/>
                  </a:cubicBezTo>
                  <a:cubicBezTo>
                    <a:pt x="7499" y="7089"/>
                    <a:pt x="7121" y="7435"/>
                    <a:pt x="6648" y="7435"/>
                  </a:cubicBezTo>
                  <a:cubicBezTo>
                    <a:pt x="6207" y="7435"/>
                    <a:pt x="5829" y="7089"/>
                    <a:pt x="5829" y="6616"/>
                  </a:cubicBezTo>
                  <a:cubicBezTo>
                    <a:pt x="5829" y="6144"/>
                    <a:pt x="6207" y="5797"/>
                    <a:pt x="6648" y="5797"/>
                  </a:cubicBezTo>
                  <a:close/>
                  <a:moveTo>
                    <a:pt x="3372" y="4947"/>
                  </a:moveTo>
                  <a:cubicBezTo>
                    <a:pt x="4254" y="4947"/>
                    <a:pt x="5010" y="5703"/>
                    <a:pt x="5010" y="6616"/>
                  </a:cubicBezTo>
                  <a:cubicBezTo>
                    <a:pt x="5010" y="7530"/>
                    <a:pt x="4254" y="8255"/>
                    <a:pt x="3372" y="8255"/>
                  </a:cubicBezTo>
                  <a:cubicBezTo>
                    <a:pt x="2458" y="8255"/>
                    <a:pt x="1702" y="7530"/>
                    <a:pt x="1702" y="6616"/>
                  </a:cubicBezTo>
                  <a:cubicBezTo>
                    <a:pt x="1702" y="5703"/>
                    <a:pt x="2395" y="4947"/>
                    <a:pt x="3372" y="4947"/>
                  </a:cubicBezTo>
                  <a:close/>
                  <a:moveTo>
                    <a:pt x="9956" y="4947"/>
                  </a:moveTo>
                  <a:cubicBezTo>
                    <a:pt x="10870" y="4947"/>
                    <a:pt x="11626" y="5703"/>
                    <a:pt x="11626" y="6616"/>
                  </a:cubicBezTo>
                  <a:cubicBezTo>
                    <a:pt x="11626" y="7530"/>
                    <a:pt x="10870" y="8255"/>
                    <a:pt x="9956" y="8255"/>
                  </a:cubicBezTo>
                  <a:cubicBezTo>
                    <a:pt x="9074" y="8255"/>
                    <a:pt x="8318" y="7530"/>
                    <a:pt x="8318" y="6616"/>
                  </a:cubicBezTo>
                  <a:cubicBezTo>
                    <a:pt x="8318" y="5703"/>
                    <a:pt x="9011" y="4947"/>
                    <a:pt x="9956" y="4947"/>
                  </a:cubicBezTo>
                  <a:close/>
                  <a:moveTo>
                    <a:pt x="6648" y="8255"/>
                  </a:moveTo>
                  <a:cubicBezTo>
                    <a:pt x="7562" y="8255"/>
                    <a:pt x="8318" y="9011"/>
                    <a:pt x="8318" y="9924"/>
                  </a:cubicBezTo>
                  <a:cubicBezTo>
                    <a:pt x="8318" y="10838"/>
                    <a:pt x="7562" y="11563"/>
                    <a:pt x="6648" y="11563"/>
                  </a:cubicBezTo>
                  <a:cubicBezTo>
                    <a:pt x="5766" y="11563"/>
                    <a:pt x="5010" y="10838"/>
                    <a:pt x="5010" y="9924"/>
                  </a:cubicBezTo>
                  <a:cubicBezTo>
                    <a:pt x="5010" y="9011"/>
                    <a:pt x="5766" y="8255"/>
                    <a:pt x="6648" y="8255"/>
                  </a:cubicBezTo>
                  <a:close/>
                  <a:moveTo>
                    <a:pt x="6648" y="0"/>
                  </a:moveTo>
                  <a:cubicBezTo>
                    <a:pt x="2994" y="0"/>
                    <a:pt x="1" y="2962"/>
                    <a:pt x="1" y="6616"/>
                  </a:cubicBezTo>
                  <a:cubicBezTo>
                    <a:pt x="1" y="10271"/>
                    <a:pt x="2994" y="13232"/>
                    <a:pt x="6648" y="13232"/>
                  </a:cubicBezTo>
                  <a:cubicBezTo>
                    <a:pt x="10334" y="13232"/>
                    <a:pt x="13264" y="10271"/>
                    <a:pt x="13264" y="6616"/>
                  </a:cubicBezTo>
                  <a:cubicBezTo>
                    <a:pt x="13264" y="2962"/>
                    <a:pt x="10334" y="0"/>
                    <a:pt x="66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87"/>
            <p:cNvSpPr/>
            <p:nvPr/>
          </p:nvSpPr>
          <p:spPr>
            <a:xfrm>
              <a:off x="-10630300" y="4237000"/>
              <a:ext cx="41750" cy="41775"/>
            </a:xfrm>
            <a:custGeom>
              <a:avLst/>
              <a:gdLst/>
              <a:ahLst/>
              <a:cxnLst/>
              <a:rect l="l" t="t" r="r" b="b"/>
              <a:pathLst>
                <a:path w="1670" h="1671" extrusionOk="0">
                  <a:moveTo>
                    <a:pt x="819" y="1"/>
                  </a:moveTo>
                  <a:cubicBezTo>
                    <a:pt x="378" y="1"/>
                    <a:pt x="0" y="379"/>
                    <a:pt x="0" y="851"/>
                  </a:cubicBezTo>
                  <a:cubicBezTo>
                    <a:pt x="0" y="1292"/>
                    <a:pt x="378" y="1670"/>
                    <a:pt x="819" y="1670"/>
                  </a:cubicBezTo>
                  <a:cubicBezTo>
                    <a:pt x="1292" y="1670"/>
                    <a:pt x="1670" y="1292"/>
                    <a:pt x="1670" y="851"/>
                  </a:cubicBezTo>
                  <a:cubicBezTo>
                    <a:pt x="1670" y="379"/>
                    <a:pt x="1292"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87"/>
            <p:cNvSpPr/>
            <p:nvPr/>
          </p:nvSpPr>
          <p:spPr>
            <a:xfrm>
              <a:off x="-10607475" y="4340975"/>
              <a:ext cx="102425" cy="82725"/>
            </a:xfrm>
            <a:custGeom>
              <a:avLst/>
              <a:gdLst/>
              <a:ahLst/>
              <a:cxnLst/>
              <a:rect l="l" t="t" r="r" b="b"/>
              <a:pathLst>
                <a:path w="4097" h="3309" extrusionOk="0">
                  <a:moveTo>
                    <a:pt x="3309" y="0"/>
                  </a:moveTo>
                  <a:cubicBezTo>
                    <a:pt x="2584" y="1418"/>
                    <a:pt x="1418" y="2584"/>
                    <a:pt x="1" y="3308"/>
                  </a:cubicBezTo>
                  <a:lnTo>
                    <a:pt x="3655" y="3308"/>
                  </a:lnTo>
                  <a:cubicBezTo>
                    <a:pt x="3907" y="3308"/>
                    <a:pt x="4096" y="3119"/>
                    <a:pt x="4096" y="2867"/>
                  </a:cubicBezTo>
                  <a:lnTo>
                    <a:pt x="4096" y="378"/>
                  </a:lnTo>
                  <a:cubicBezTo>
                    <a:pt x="4065" y="189"/>
                    <a:pt x="3907" y="0"/>
                    <a:pt x="365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2" name="Google Shape;8762;p87"/>
          <p:cNvGrpSpPr/>
          <p:nvPr/>
        </p:nvGrpSpPr>
        <p:grpSpPr>
          <a:xfrm>
            <a:off x="6219755" y="3222498"/>
            <a:ext cx="252278" cy="355451"/>
            <a:chOff x="-9039300" y="3614000"/>
            <a:chExt cx="250475" cy="352875"/>
          </a:xfrm>
        </p:grpSpPr>
        <p:sp>
          <p:nvSpPr>
            <p:cNvPr id="8763" name="Google Shape;8763;p87"/>
            <p:cNvSpPr/>
            <p:nvPr/>
          </p:nvSpPr>
          <p:spPr>
            <a:xfrm>
              <a:off x="-8944000" y="3614000"/>
              <a:ext cx="63025" cy="63025"/>
            </a:xfrm>
            <a:custGeom>
              <a:avLst/>
              <a:gdLst/>
              <a:ahLst/>
              <a:cxnLst/>
              <a:rect l="l" t="t" r="r" b="b"/>
              <a:pathLst>
                <a:path w="2521" h="2521" extrusionOk="0">
                  <a:moveTo>
                    <a:pt x="1260" y="0"/>
                  </a:moveTo>
                  <a:cubicBezTo>
                    <a:pt x="567" y="0"/>
                    <a:pt x="0" y="567"/>
                    <a:pt x="0" y="1261"/>
                  </a:cubicBezTo>
                  <a:cubicBezTo>
                    <a:pt x="0" y="1954"/>
                    <a:pt x="567" y="2521"/>
                    <a:pt x="1260" y="2521"/>
                  </a:cubicBezTo>
                  <a:cubicBezTo>
                    <a:pt x="1985" y="2521"/>
                    <a:pt x="2521" y="1954"/>
                    <a:pt x="2521" y="1261"/>
                  </a:cubicBezTo>
                  <a:cubicBezTo>
                    <a:pt x="2521" y="567"/>
                    <a:pt x="1985" y="0"/>
                    <a:pt x="12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87"/>
            <p:cNvSpPr/>
            <p:nvPr/>
          </p:nvSpPr>
          <p:spPr>
            <a:xfrm>
              <a:off x="-9039300" y="3696700"/>
              <a:ext cx="250475" cy="270175"/>
            </a:xfrm>
            <a:custGeom>
              <a:avLst/>
              <a:gdLst/>
              <a:ahLst/>
              <a:cxnLst/>
              <a:rect l="l" t="t" r="r" b="b"/>
              <a:pathLst>
                <a:path w="10019" h="10807" extrusionOk="0">
                  <a:moveTo>
                    <a:pt x="914" y="0"/>
                  </a:moveTo>
                  <a:cubicBezTo>
                    <a:pt x="473" y="32"/>
                    <a:pt x="126" y="410"/>
                    <a:pt x="126" y="883"/>
                  </a:cubicBezTo>
                  <a:cubicBezTo>
                    <a:pt x="126" y="1355"/>
                    <a:pt x="473" y="1702"/>
                    <a:pt x="945" y="1702"/>
                  </a:cubicBezTo>
                  <a:lnTo>
                    <a:pt x="4253" y="1702"/>
                  </a:lnTo>
                  <a:lnTo>
                    <a:pt x="4253" y="4033"/>
                  </a:lnTo>
                  <a:lnTo>
                    <a:pt x="441" y="6868"/>
                  </a:lnTo>
                  <a:cubicBezTo>
                    <a:pt x="95" y="7120"/>
                    <a:pt x="0" y="7656"/>
                    <a:pt x="284" y="8003"/>
                  </a:cubicBezTo>
                  <a:cubicBezTo>
                    <a:pt x="453" y="8210"/>
                    <a:pt x="713" y="8327"/>
                    <a:pt x="962" y="8327"/>
                  </a:cubicBezTo>
                  <a:cubicBezTo>
                    <a:pt x="1129" y="8327"/>
                    <a:pt x="1291" y="8274"/>
                    <a:pt x="1418" y="8160"/>
                  </a:cubicBezTo>
                  <a:lnTo>
                    <a:pt x="4222" y="6018"/>
                  </a:lnTo>
                  <a:lnTo>
                    <a:pt x="4222" y="9956"/>
                  </a:lnTo>
                  <a:cubicBezTo>
                    <a:pt x="4222" y="10428"/>
                    <a:pt x="4568" y="10807"/>
                    <a:pt x="5041" y="10807"/>
                  </a:cubicBezTo>
                  <a:cubicBezTo>
                    <a:pt x="5513" y="10807"/>
                    <a:pt x="5860" y="10460"/>
                    <a:pt x="5860" y="9956"/>
                  </a:cubicBezTo>
                  <a:lnTo>
                    <a:pt x="5860" y="1670"/>
                  </a:lnTo>
                  <a:lnTo>
                    <a:pt x="9168" y="1670"/>
                  </a:lnTo>
                  <a:cubicBezTo>
                    <a:pt x="9641" y="1670"/>
                    <a:pt x="10019" y="1292"/>
                    <a:pt x="10019" y="820"/>
                  </a:cubicBezTo>
                  <a:cubicBezTo>
                    <a:pt x="10019" y="347"/>
                    <a:pt x="9641" y="0"/>
                    <a:pt x="91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65" name="Google Shape;8765;p87"/>
          <p:cNvGrpSpPr/>
          <p:nvPr/>
        </p:nvGrpSpPr>
        <p:grpSpPr>
          <a:xfrm>
            <a:off x="7951721" y="3244737"/>
            <a:ext cx="354635" cy="354670"/>
            <a:chOff x="-9088150" y="4049550"/>
            <a:chExt cx="352100" cy="352100"/>
          </a:xfrm>
        </p:grpSpPr>
        <p:sp>
          <p:nvSpPr>
            <p:cNvPr id="8766" name="Google Shape;8766;p87"/>
            <p:cNvSpPr/>
            <p:nvPr/>
          </p:nvSpPr>
          <p:spPr>
            <a:xfrm>
              <a:off x="-9047975" y="4049550"/>
              <a:ext cx="290650" cy="165425"/>
            </a:xfrm>
            <a:custGeom>
              <a:avLst/>
              <a:gdLst/>
              <a:ahLst/>
              <a:cxnLst/>
              <a:rect l="l" t="t" r="r" b="b"/>
              <a:pathLst>
                <a:path w="11626" h="6617" extrusionOk="0">
                  <a:moveTo>
                    <a:pt x="473" y="1"/>
                  </a:moveTo>
                  <a:cubicBezTo>
                    <a:pt x="316" y="1"/>
                    <a:pt x="158" y="64"/>
                    <a:pt x="64" y="221"/>
                  </a:cubicBezTo>
                  <a:cubicBezTo>
                    <a:pt x="1" y="379"/>
                    <a:pt x="32" y="536"/>
                    <a:pt x="158" y="662"/>
                  </a:cubicBezTo>
                  <a:lnTo>
                    <a:pt x="3340" y="4317"/>
                  </a:lnTo>
                  <a:lnTo>
                    <a:pt x="3340" y="2048"/>
                  </a:lnTo>
                  <a:cubicBezTo>
                    <a:pt x="3340" y="1796"/>
                    <a:pt x="3529" y="1639"/>
                    <a:pt x="3781" y="1639"/>
                  </a:cubicBezTo>
                  <a:cubicBezTo>
                    <a:pt x="4002" y="1639"/>
                    <a:pt x="4159" y="1859"/>
                    <a:pt x="4159" y="2048"/>
                  </a:cubicBezTo>
                  <a:lnTo>
                    <a:pt x="4159" y="5262"/>
                  </a:lnTo>
                  <a:lnTo>
                    <a:pt x="5325" y="6617"/>
                  </a:lnTo>
                  <a:lnTo>
                    <a:pt x="10744" y="6617"/>
                  </a:lnTo>
                  <a:cubicBezTo>
                    <a:pt x="11311" y="6112"/>
                    <a:pt x="11626" y="5356"/>
                    <a:pt x="11626" y="4537"/>
                  </a:cubicBezTo>
                  <a:cubicBezTo>
                    <a:pt x="11626" y="2899"/>
                    <a:pt x="10303" y="1607"/>
                    <a:pt x="8727" y="1607"/>
                  </a:cubicBezTo>
                  <a:lnTo>
                    <a:pt x="7751" y="1607"/>
                  </a:lnTo>
                  <a:cubicBezTo>
                    <a:pt x="7436" y="1607"/>
                    <a:pt x="7121" y="1481"/>
                    <a:pt x="6900" y="1261"/>
                  </a:cubicBezTo>
                  <a:lnTo>
                    <a:pt x="6207" y="599"/>
                  </a:lnTo>
                  <a:cubicBezTo>
                    <a:pt x="5829" y="190"/>
                    <a:pt x="5325"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87"/>
            <p:cNvSpPr/>
            <p:nvPr/>
          </p:nvSpPr>
          <p:spPr>
            <a:xfrm>
              <a:off x="-8964475" y="4157450"/>
              <a:ext cx="20500" cy="57525"/>
            </a:xfrm>
            <a:custGeom>
              <a:avLst/>
              <a:gdLst/>
              <a:ahLst/>
              <a:cxnLst/>
              <a:rect l="l" t="t" r="r" b="b"/>
              <a:pathLst>
                <a:path w="820" h="2301" extrusionOk="0">
                  <a:moveTo>
                    <a:pt x="0" y="1"/>
                  </a:moveTo>
                  <a:lnTo>
                    <a:pt x="0" y="2301"/>
                  </a:lnTo>
                  <a:lnTo>
                    <a:pt x="819" y="2301"/>
                  </a:lnTo>
                  <a:lnTo>
                    <a:pt x="819" y="946"/>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87"/>
            <p:cNvSpPr/>
            <p:nvPr/>
          </p:nvSpPr>
          <p:spPr>
            <a:xfrm>
              <a:off x="-9088150" y="4235425"/>
              <a:ext cx="352100" cy="82725"/>
            </a:xfrm>
            <a:custGeom>
              <a:avLst/>
              <a:gdLst/>
              <a:ahLst/>
              <a:cxnLst/>
              <a:rect l="l" t="t" r="r" b="b"/>
              <a:pathLst>
                <a:path w="14084" h="3309" extrusionOk="0">
                  <a:moveTo>
                    <a:pt x="2868" y="1"/>
                  </a:moveTo>
                  <a:cubicBezTo>
                    <a:pt x="2206" y="1"/>
                    <a:pt x="1639" y="568"/>
                    <a:pt x="1639" y="1229"/>
                  </a:cubicBezTo>
                  <a:lnTo>
                    <a:pt x="1639" y="1670"/>
                  </a:lnTo>
                  <a:lnTo>
                    <a:pt x="820" y="1670"/>
                  </a:lnTo>
                  <a:cubicBezTo>
                    <a:pt x="347" y="1670"/>
                    <a:pt x="1" y="2017"/>
                    <a:pt x="1" y="2490"/>
                  </a:cubicBezTo>
                  <a:lnTo>
                    <a:pt x="1" y="2868"/>
                  </a:lnTo>
                  <a:cubicBezTo>
                    <a:pt x="1" y="3120"/>
                    <a:pt x="190" y="3309"/>
                    <a:pt x="379" y="3309"/>
                  </a:cubicBezTo>
                  <a:lnTo>
                    <a:pt x="13264" y="3309"/>
                  </a:lnTo>
                  <a:cubicBezTo>
                    <a:pt x="13737" y="3309"/>
                    <a:pt x="14083" y="2962"/>
                    <a:pt x="14083" y="2490"/>
                  </a:cubicBezTo>
                  <a:lnTo>
                    <a:pt x="14083" y="410"/>
                  </a:lnTo>
                  <a:cubicBezTo>
                    <a:pt x="14083" y="158"/>
                    <a:pt x="13894" y="1"/>
                    <a:pt x="136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87"/>
            <p:cNvSpPr/>
            <p:nvPr/>
          </p:nvSpPr>
          <p:spPr>
            <a:xfrm>
              <a:off x="-9064525" y="4338600"/>
              <a:ext cx="53600" cy="63050"/>
            </a:xfrm>
            <a:custGeom>
              <a:avLst/>
              <a:gdLst/>
              <a:ahLst/>
              <a:cxnLst/>
              <a:rect l="l" t="t" r="r" b="b"/>
              <a:pathLst>
                <a:path w="2144" h="2522" extrusionOk="0">
                  <a:moveTo>
                    <a:pt x="1" y="1"/>
                  </a:moveTo>
                  <a:lnTo>
                    <a:pt x="253" y="2175"/>
                  </a:lnTo>
                  <a:cubicBezTo>
                    <a:pt x="316" y="2364"/>
                    <a:pt x="473" y="2521"/>
                    <a:pt x="663" y="2521"/>
                  </a:cubicBezTo>
                  <a:lnTo>
                    <a:pt x="1482" y="2521"/>
                  </a:lnTo>
                  <a:cubicBezTo>
                    <a:pt x="1671" y="2521"/>
                    <a:pt x="1891" y="2364"/>
                    <a:pt x="1891" y="2175"/>
                  </a:cubicBezTo>
                  <a:lnTo>
                    <a:pt x="214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87"/>
            <p:cNvSpPr/>
            <p:nvPr/>
          </p:nvSpPr>
          <p:spPr>
            <a:xfrm>
              <a:off x="-8898325" y="4338600"/>
              <a:ext cx="54375" cy="63050"/>
            </a:xfrm>
            <a:custGeom>
              <a:avLst/>
              <a:gdLst/>
              <a:ahLst/>
              <a:cxnLst/>
              <a:rect l="l" t="t" r="r" b="b"/>
              <a:pathLst>
                <a:path w="2175" h="2522" extrusionOk="0">
                  <a:moveTo>
                    <a:pt x="0" y="1"/>
                  </a:moveTo>
                  <a:lnTo>
                    <a:pt x="284" y="2175"/>
                  </a:lnTo>
                  <a:cubicBezTo>
                    <a:pt x="284" y="2364"/>
                    <a:pt x="473" y="2521"/>
                    <a:pt x="662" y="2521"/>
                  </a:cubicBezTo>
                  <a:lnTo>
                    <a:pt x="1481" y="2521"/>
                  </a:lnTo>
                  <a:cubicBezTo>
                    <a:pt x="1702" y="2521"/>
                    <a:pt x="1891" y="2364"/>
                    <a:pt x="1891" y="2175"/>
                  </a:cubicBezTo>
                  <a:lnTo>
                    <a:pt x="217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87"/>
            <p:cNvSpPr/>
            <p:nvPr/>
          </p:nvSpPr>
          <p:spPr>
            <a:xfrm>
              <a:off x="-8814850" y="4338600"/>
              <a:ext cx="54375" cy="63050"/>
            </a:xfrm>
            <a:custGeom>
              <a:avLst/>
              <a:gdLst/>
              <a:ahLst/>
              <a:cxnLst/>
              <a:rect l="l" t="t" r="r" b="b"/>
              <a:pathLst>
                <a:path w="2175" h="2522" extrusionOk="0">
                  <a:moveTo>
                    <a:pt x="1" y="1"/>
                  </a:moveTo>
                  <a:lnTo>
                    <a:pt x="285" y="2175"/>
                  </a:lnTo>
                  <a:cubicBezTo>
                    <a:pt x="285" y="2364"/>
                    <a:pt x="442" y="2521"/>
                    <a:pt x="663" y="2521"/>
                  </a:cubicBezTo>
                  <a:lnTo>
                    <a:pt x="1513" y="2521"/>
                  </a:lnTo>
                  <a:cubicBezTo>
                    <a:pt x="1702" y="2521"/>
                    <a:pt x="1891" y="2364"/>
                    <a:pt x="1891" y="2175"/>
                  </a:cubicBezTo>
                  <a:lnTo>
                    <a:pt x="217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2" name="Google Shape;8772;p87"/>
          <p:cNvGrpSpPr/>
          <p:nvPr/>
        </p:nvGrpSpPr>
        <p:grpSpPr>
          <a:xfrm>
            <a:off x="7086085" y="2746970"/>
            <a:ext cx="315757" cy="354670"/>
            <a:chOff x="-8191825" y="3174500"/>
            <a:chExt cx="313500" cy="352100"/>
          </a:xfrm>
        </p:grpSpPr>
        <p:sp>
          <p:nvSpPr>
            <p:cNvPr id="8773" name="Google Shape;8773;p87"/>
            <p:cNvSpPr/>
            <p:nvPr/>
          </p:nvSpPr>
          <p:spPr>
            <a:xfrm>
              <a:off x="-8191825" y="3486400"/>
              <a:ext cx="310350" cy="40200"/>
            </a:xfrm>
            <a:custGeom>
              <a:avLst/>
              <a:gdLst/>
              <a:ahLst/>
              <a:cxnLst/>
              <a:rect l="l" t="t" r="r" b="b"/>
              <a:pathLst>
                <a:path w="12414" h="1608" extrusionOk="0">
                  <a:moveTo>
                    <a:pt x="0" y="1"/>
                  </a:moveTo>
                  <a:lnTo>
                    <a:pt x="0" y="1229"/>
                  </a:lnTo>
                  <a:lnTo>
                    <a:pt x="63" y="1229"/>
                  </a:lnTo>
                  <a:cubicBezTo>
                    <a:pt x="63" y="1450"/>
                    <a:pt x="252" y="1607"/>
                    <a:pt x="441" y="1607"/>
                  </a:cubicBezTo>
                  <a:lnTo>
                    <a:pt x="12035" y="1607"/>
                  </a:lnTo>
                  <a:cubicBezTo>
                    <a:pt x="12256" y="1607"/>
                    <a:pt x="12413" y="1418"/>
                    <a:pt x="12413" y="1229"/>
                  </a:cubicBezTo>
                  <a:lnTo>
                    <a:pt x="124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87"/>
            <p:cNvSpPr/>
            <p:nvPr/>
          </p:nvSpPr>
          <p:spPr>
            <a:xfrm>
              <a:off x="-8188675" y="3318650"/>
              <a:ext cx="310350" cy="146500"/>
            </a:xfrm>
            <a:custGeom>
              <a:avLst/>
              <a:gdLst/>
              <a:ahLst/>
              <a:cxnLst/>
              <a:rect l="l" t="t" r="r" b="b"/>
              <a:pathLst>
                <a:path w="12414" h="5860" extrusionOk="0">
                  <a:moveTo>
                    <a:pt x="5199" y="0"/>
                  </a:moveTo>
                  <a:lnTo>
                    <a:pt x="4096" y="2237"/>
                  </a:lnTo>
                  <a:cubicBezTo>
                    <a:pt x="4024" y="2404"/>
                    <a:pt x="3863" y="2481"/>
                    <a:pt x="3706" y="2481"/>
                  </a:cubicBezTo>
                  <a:cubicBezTo>
                    <a:pt x="3656" y="2481"/>
                    <a:pt x="3606" y="2473"/>
                    <a:pt x="3560" y="2457"/>
                  </a:cubicBezTo>
                  <a:cubicBezTo>
                    <a:pt x="3371" y="2331"/>
                    <a:pt x="3277" y="2111"/>
                    <a:pt x="3371" y="1890"/>
                  </a:cubicBezTo>
                  <a:lnTo>
                    <a:pt x="4222" y="126"/>
                  </a:lnTo>
                  <a:lnTo>
                    <a:pt x="4222" y="126"/>
                  </a:lnTo>
                  <a:cubicBezTo>
                    <a:pt x="1828" y="630"/>
                    <a:pt x="0" y="2836"/>
                    <a:pt x="0" y="5450"/>
                  </a:cubicBezTo>
                  <a:lnTo>
                    <a:pt x="0" y="5860"/>
                  </a:lnTo>
                  <a:lnTo>
                    <a:pt x="12413" y="5860"/>
                  </a:lnTo>
                  <a:lnTo>
                    <a:pt x="12413" y="5450"/>
                  </a:lnTo>
                  <a:cubicBezTo>
                    <a:pt x="12319" y="2836"/>
                    <a:pt x="10523" y="630"/>
                    <a:pt x="8129" y="126"/>
                  </a:cubicBezTo>
                  <a:lnTo>
                    <a:pt x="8129" y="126"/>
                  </a:lnTo>
                  <a:lnTo>
                    <a:pt x="8979" y="1890"/>
                  </a:lnTo>
                  <a:cubicBezTo>
                    <a:pt x="9105" y="2111"/>
                    <a:pt x="8979" y="2331"/>
                    <a:pt x="8790" y="2457"/>
                  </a:cubicBezTo>
                  <a:cubicBezTo>
                    <a:pt x="8741" y="2482"/>
                    <a:pt x="8685" y="2494"/>
                    <a:pt x="8628" y="2494"/>
                  </a:cubicBezTo>
                  <a:cubicBezTo>
                    <a:pt x="8468" y="2494"/>
                    <a:pt x="8301" y="2400"/>
                    <a:pt x="8255" y="2237"/>
                  </a:cubicBezTo>
                  <a:lnTo>
                    <a:pt x="7152" y="0"/>
                  </a:lnTo>
                  <a:lnTo>
                    <a:pt x="6585" y="0"/>
                  </a:lnTo>
                  <a:lnTo>
                    <a:pt x="6585" y="2899"/>
                  </a:lnTo>
                  <a:cubicBezTo>
                    <a:pt x="6585" y="3119"/>
                    <a:pt x="6396" y="3308"/>
                    <a:pt x="6207" y="3308"/>
                  </a:cubicBezTo>
                  <a:cubicBezTo>
                    <a:pt x="5955" y="3308"/>
                    <a:pt x="5797" y="3119"/>
                    <a:pt x="5797" y="2899"/>
                  </a:cubicBezTo>
                  <a:lnTo>
                    <a:pt x="579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87"/>
            <p:cNvSpPr/>
            <p:nvPr/>
          </p:nvSpPr>
          <p:spPr>
            <a:xfrm>
              <a:off x="-8169775" y="3174500"/>
              <a:ext cx="267825" cy="129975"/>
            </a:xfrm>
            <a:custGeom>
              <a:avLst/>
              <a:gdLst/>
              <a:ahLst/>
              <a:cxnLst/>
              <a:rect l="l" t="t" r="r" b="b"/>
              <a:pathLst>
                <a:path w="10713" h="5199" extrusionOk="0">
                  <a:moveTo>
                    <a:pt x="1639" y="1"/>
                  </a:moveTo>
                  <a:cubicBezTo>
                    <a:pt x="757" y="1"/>
                    <a:pt x="1" y="725"/>
                    <a:pt x="1" y="1639"/>
                  </a:cubicBezTo>
                  <a:lnTo>
                    <a:pt x="1" y="2080"/>
                  </a:lnTo>
                  <a:cubicBezTo>
                    <a:pt x="1" y="2301"/>
                    <a:pt x="190" y="2521"/>
                    <a:pt x="379" y="2521"/>
                  </a:cubicBezTo>
                  <a:lnTo>
                    <a:pt x="2521" y="2521"/>
                  </a:lnTo>
                  <a:lnTo>
                    <a:pt x="3057" y="5199"/>
                  </a:lnTo>
                  <a:cubicBezTo>
                    <a:pt x="3529" y="5073"/>
                    <a:pt x="4002" y="4978"/>
                    <a:pt x="4537" y="4978"/>
                  </a:cubicBezTo>
                  <a:lnTo>
                    <a:pt x="6176" y="4978"/>
                  </a:lnTo>
                  <a:cubicBezTo>
                    <a:pt x="6680" y="4978"/>
                    <a:pt x="7152" y="5073"/>
                    <a:pt x="7625" y="5199"/>
                  </a:cubicBezTo>
                  <a:lnTo>
                    <a:pt x="8192" y="2521"/>
                  </a:lnTo>
                  <a:lnTo>
                    <a:pt x="10303" y="2521"/>
                  </a:lnTo>
                  <a:cubicBezTo>
                    <a:pt x="10555" y="2521"/>
                    <a:pt x="10712" y="2301"/>
                    <a:pt x="10712" y="2080"/>
                  </a:cubicBezTo>
                  <a:lnTo>
                    <a:pt x="10712" y="1639"/>
                  </a:lnTo>
                  <a:cubicBezTo>
                    <a:pt x="10712" y="725"/>
                    <a:pt x="9956" y="1"/>
                    <a:pt x="9042" y="1"/>
                  </a:cubicBezTo>
                  <a:cubicBezTo>
                    <a:pt x="8160" y="1"/>
                    <a:pt x="7404" y="725"/>
                    <a:pt x="7404" y="1639"/>
                  </a:cubicBezTo>
                  <a:lnTo>
                    <a:pt x="7310" y="1639"/>
                  </a:lnTo>
                  <a:cubicBezTo>
                    <a:pt x="6617" y="1639"/>
                    <a:pt x="5892" y="1891"/>
                    <a:pt x="5325" y="2364"/>
                  </a:cubicBezTo>
                  <a:cubicBezTo>
                    <a:pt x="4852" y="1891"/>
                    <a:pt x="4128" y="1639"/>
                    <a:pt x="3372" y="1639"/>
                  </a:cubicBezTo>
                  <a:lnTo>
                    <a:pt x="3309" y="1639"/>
                  </a:lnTo>
                  <a:cubicBezTo>
                    <a:pt x="3309" y="725"/>
                    <a:pt x="2552" y="1"/>
                    <a:pt x="16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76" name="Google Shape;8776;p87"/>
          <p:cNvGrpSpPr/>
          <p:nvPr/>
        </p:nvGrpSpPr>
        <p:grpSpPr>
          <a:xfrm>
            <a:off x="4835443" y="1387491"/>
            <a:ext cx="356221" cy="354973"/>
            <a:chOff x="-13947000" y="3212800"/>
            <a:chExt cx="353675" cy="352400"/>
          </a:xfrm>
        </p:grpSpPr>
        <p:sp>
          <p:nvSpPr>
            <p:cNvPr id="8777" name="Google Shape;8777;p87"/>
            <p:cNvSpPr/>
            <p:nvPr/>
          </p:nvSpPr>
          <p:spPr>
            <a:xfrm>
              <a:off x="-13947000" y="3212800"/>
              <a:ext cx="229225" cy="268125"/>
            </a:xfrm>
            <a:custGeom>
              <a:avLst/>
              <a:gdLst/>
              <a:ahLst/>
              <a:cxnLst/>
              <a:rect l="l" t="t" r="r" b="b"/>
              <a:pathLst>
                <a:path w="9169" h="10725" extrusionOk="0">
                  <a:moveTo>
                    <a:pt x="2959" y="2501"/>
                  </a:moveTo>
                  <a:cubicBezTo>
                    <a:pt x="3099" y="2501"/>
                    <a:pt x="3225" y="2585"/>
                    <a:pt x="3309" y="2753"/>
                  </a:cubicBezTo>
                  <a:cubicBezTo>
                    <a:pt x="3435" y="2942"/>
                    <a:pt x="3309" y="3194"/>
                    <a:pt x="3120" y="3289"/>
                  </a:cubicBezTo>
                  <a:lnTo>
                    <a:pt x="1450" y="4140"/>
                  </a:lnTo>
                  <a:cubicBezTo>
                    <a:pt x="1404" y="4155"/>
                    <a:pt x="1354" y="4163"/>
                    <a:pt x="1304" y="4163"/>
                  </a:cubicBezTo>
                  <a:cubicBezTo>
                    <a:pt x="1148" y="4163"/>
                    <a:pt x="986" y="4086"/>
                    <a:pt x="914" y="3919"/>
                  </a:cubicBezTo>
                  <a:cubicBezTo>
                    <a:pt x="788" y="3730"/>
                    <a:pt x="914" y="3509"/>
                    <a:pt x="1103" y="3383"/>
                  </a:cubicBezTo>
                  <a:lnTo>
                    <a:pt x="2742" y="2564"/>
                  </a:lnTo>
                  <a:cubicBezTo>
                    <a:pt x="2815" y="2522"/>
                    <a:pt x="2889" y="2501"/>
                    <a:pt x="2959" y="2501"/>
                  </a:cubicBezTo>
                  <a:close/>
                  <a:moveTo>
                    <a:pt x="416" y="0"/>
                  </a:moveTo>
                  <a:cubicBezTo>
                    <a:pt x="338" y="0"/>
                    <a:pt x="259" y="23"/>
                    <a:pt x="190" y="75"/>
                  </a:cubicBezTo>
                  <a:cubicBezTo>
                    <a:pt x="64" y="138"/>
                    <a:pt x="1" y="264"/>
                    <a:pt x="1" y="422"/>
                  </a:cubicBezTo>
                  <a:lnTo>
                    <a:pt x="1" y="5337"/>
                  </a:lnTo>
                  <a:cubicBezTo>
                    <a:pt x="32" y="7952"/>
                    <a:pt x="1922" y="10220"/>
                    <a:pt x="4537" y="10724"/>
                  </a:cubicBezTo>
                  <a:lnTo>
                    <a:pt x="4569" y="10724"/>
                  </a:lnTo>
                  <a:cubicBezTo>
                    <a:pt x="4317" y="10062"/>
                    <a:pt x="4159" y="9369"/>
                    <a:pt x="4159" y="8613"/>
                  </a:cubicBezTo>
                  <a:lnTo>
                    <a:pt x="4159" y="7511"/>
                  </a:lnTo>
                  <a:cubicBezTo>
                    <a:pt x="3813" y="7574"/>
                    <a:pt x="3498" y="7763"/>
                    <a:pt x="3214" y="8015"/>
                  </a:cubicBezTo>
                  <a:cubicBezTo>
                    <a:pt x="3135" y="8093"/>
                    <a:pt x="3033" y="8133"/>
                    <a:pt x="2931" y="8133"/>
                  </a:cubicBezTo>
                  <a:cubicBezTo>
                    <a:pt x="2828" y="8133"/>
                    <a:pt x="2726" y="8093"/>
                    <a:pt x="2647" y="8015"/>
                  </a:cubicBezTo>
                  <a:cubicBezTo>
                    <a:pt x="2490" y="7857"/>
                    <a:pt x="2490" y="7574"/>
                    <a:pt x="2647" y="7448"/>
                  </a:cubicBezTo>
                  <a:cubicBezTo>
                    <a:pt x="3057" y="7006"/>
                    <a:pt x="3592" y="6754"/>
                    <a:pt x="4159" y="6691"/>
                  </a:cubicBezTo>
                  <a:lnTo>
                    <a:pt x="4159" y="3761"/>
                  </a:lnTo>
                  <a:cubicBezTo>
                    <a:pt x="4159" y="3068"/>
                    <a:pt x="4726" y="2564"/>
                    <a:pt x="5420" y="2564"/>
                  </a:cubicBezTo>
                  <a:cubicBezTo>
                    <a:pt x="5577" y="2564"/>
                    <a:pt x="5735" y="2596"/>
                    <a:pt x="5892" y="2627"/>
                  </a:cubicBezTo>
                  <a:cubicBezTo>
                    <a:pt x="6932" y="3068"/>
                    <a:pt x="8066" y="3257"/>
                    <a:pt x="9169" y="3289"/>
                  </a:cubicBezTo>
                  <a:lnTo>
                    <a:pt x="9169" y="422"/>
                  </a:lnTo>
                  <a:cubicBezTo>
                    <a:pt x="9169" y="296"/>
                    <a:pt x="9106" y="138"/>
                    <a:pt x="8980" y="75"/>
                  </a:cubicBezTo>
                  <a:cubicBezTo>
                    <a:pt x="8910" y="23"/>
                    <a:pt x="8831" y="0"/>
                    <a:pt x="8753" y="0"/>
                  </a:cubicBezTo>
                  <a:cubicBezTo>
                    <a:pt x="8690" y="0"/>
                    <a:pt x="8627" y="16"/>
                    <a:pt x="8570" y="44"/>
                  </a:cubicBezTo>
                  <a:cubicBezTo>
                    <a:pt x="7294" y="548"/>
                    <a:pt x="5939" y="800"/>
                    <a:pt x="4585" y="800"/>
                  </a:cubicBezTo>
                  <a:cubicBezTo>
                    <a:pt x="3230" y="800"/>
                    <a:pt x="1875" y="548"/>
                    <a:pt x="599" y="44"/>
                  </a:cubicBezTo>
                  <a:cubicBezTo>
                    <a:pt x="543" y="16"/>
                    <a:pt x="480" y="0"/>
                    <a:pt x="4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87"/>
            <p:cNvSpPr/>
            <p:nvPr/>
          </p:nvSpPr>
          <p:spPr>
            <a:xfrm>
              <a:off x="-13821775" y="3295600"/>
              <a:ext cx="228450" cy="269600"/>
            </a:xfrm>
            <a:custGeom>
              <a:avLst/>
              <a:gdLst/>
              <a:ahLst/>
              <a:cxnLst/>
              <a:rect l="l" t="t" r="r" b="b"/>
              <a:pathLst>
                <a:path w="9138" h="10784" extrusionOk="0">
                  <a:moveTo>
                    <a:pt x="2108" y="3311"/>
                  </a:moveTo>
                  <a:cubicBezTo>
                    <a:pt x="2163" y="3311"/>
                    <a:pt x="2219" y="3323"/>
                    <a:pt x="2269" y="3348"/>
                  </a:cubicBezTo>
                  <a:lnTo>
                    <a:pt x="3939" y="4167"/>
                  </a:lnTo>
                  <a:cubicBezTo>
                    <a:pt x="4128" y="4293"/>
                    <a:pt x="4191" y="4514"/>
                    <a:pt x="4128" y="4703"/>
                  </a:cubicBezTo>
                  <a:cubicBezTo>
                    <a:pt x="4033" y="4870"/>
                    <a:pt x="3883" y="4946"/>
                    <a:pt x="3720" y="4946"/>
                  </a:cubicBezTo>
                  <a:cubicBezTo>
                    <a:pt x="3668" y="4946"/>
                    <a:pt x="3615" y="4938"/>
                    <a:pt x="3561" y="4923"/>
                  </a:cubicBezTo>
                  <a:lnTo>
                    <a:pt x="1923" y="4073"/>
                  </a:lnTo>
                  <a:cubicBezTo>
                    <a:pt x="1734" y="4010"/>
                    <a:pt x="1639" y="3726"/>
                    <a:pt x="1734" y="3537"/>
                  </a:cubicBezTo>
                  <a:cubicBezTo>
                    <a:pt x="1803" y="3399"/>
                    <a:pt x="1957" y="3311"/>
                    <a:pt x="2108" y="3311"/>
                  </a:cubicBezTo>
                  <a:close/>
                  <a:moveTo>
                    <a:pt x="7086" y="3316"/>
                  </a:moveTo>
                  <a:cubicBezTo>
                    <a:pt x="7226" y="3316"/>
                    <a:pt x="7352" y="3400"/>
                    <a:pt x="7436" y="3568"/>
                  </a:cubicBezTo>
                  <a:cubicBezTo>
                    <a:pt x="7562" y="3758"/>
                    <a:pt x="7436" y="4010"/>
                    <a:pt x="7247" y="4104"/>
                  </a:cubicBezTo>
                  <a:lnTo>
                    <a:pt x="5577" y="4955"/>
                  </a:lnTo>
                  <a:cubicBezTo>
                    <a:pt x="5528" y="4979"/>
                    <a:pt x="5472" y="4991"/>
                    <a:pt x="5415" y="4991"/>
                  </a:cubicBezTo>
                  <a:cubicBezTo>
                    <a:pt x="5255" y="4991"/>
                    <a:pt x="5088" y="4897"/>
                    <a:pt x="5042" y="4734"/>
                  </a:cubicBezTo>
                  <a:cubicBezTo>
                    <a:pt x="4947" y="4514"/>
                    <a:pt x="5042" y="4262"/>
                    <a:pt x="5231" y="4199"/>
                  </a:cubicBezTo>
                  <a:lnTo>
                    <a:pt x="6869" y="3379"/>
                  </a:lnTo>
                  <a:cubicBezTo>
                    <a:pt x="6943" y="3337"/>
                    <a:pt x="7016" y="3316"/>
                    <a:pt x="7086" y="3316"/>
                  </a:cubicBezTo>
                  <a:close/>
                  <a:moveTo>
                    <a:pt x="6223" y="6632"/>
                  </a:moveTo>
                  <a:cubicBezTo>
                    <a:pt x="6333" y="6632"/>
                    <a:pt x="6444" y="6672"/>
                    <a:pt x="6522" y="6750"/>
                  </a:cubicBezTo>
                  <a:cubicBezTo>
                    <a:pt x="6680" y="6908"/>
                    <a:pt x="6680" y="7192"/>
                    <a:pt x="6522" y="7349"/>
                  </a:cubicBezTo>
                  <a:cubicBezTo>
                    <a:pt x="5987" y="7885"/>
                    <a:pt x="5262" y="8137"/>
                    <a:pt x="4601" y="8137"/>
                  </a:cubicBezTo>
                  <a:cubicBezTo>
                    <a:pt x="3939" y="8137"/>
                    <a:pt x="3183" y="7853"/>
                    <a:pt x="2679" y="7349"/>
                  </a:cubicBezTo>
                  <a:cubicBezTo>
                    <a:pt x="2521" y="7192"/>
                    <a:pt x="2521" y="6908"/>
                    <a:pt x="2679" y="6750"/>
                  </a:cubicBezTo>
                  <a:cubicBezTo>
                    <a:pt x="2758" y="6672"/>
                    <a:pt x="2860" y="6632"/>
                    <a:pt x="2962" y="6632"/>
                  </a:cubicBezTo>
                  <a:cubicBezTo>
                    <a:pt x="3065" y="6632"/>
                    <a:pt x="3167" y="6672"/>
                    <a:pt x="3246" y="6750"/>
                  </a:cubicBezTo>
                  <a:cubicBezTo>
                    <a:pt x="3608" y="7129"/>
                    <a:pt x="4097" y="7318"/>
                    <a:pt x="4585" y="7318"/>
                  </a:cubicBezTo>
                  <a:cubicBezTo>
                    <a:pt x="5073" y="7318"/>
                    <a:pt x="5562" y="7129"/>
                    <a:pt x="5924" y="6750"/>
                  </a:cubicBezTo>
                  <a:cubicBezTo>
                    <a:pt x="6003" y="6672"/>
                    <a:pt x="6113" y="6632"/>
                    <a:pt x="6223" y="6632"/>
                  </a:cubicBezTo>
                  <a:close/>
                  <a:moveTo>
                    <a:pt x="8737" y="0"/>
                  </a:moveTo>
                  <a:cubicBezTo>
                    <a:pt x="8681" y="0"/>
                    <a:pt x="8624" y="13"/>
                    <a:pt x="8570" y="40"/>
                  </a:cubicBezTo>
                  <a:cubicBezTo>
                    <a:pt x="7294" y="544"/>
                    <a:pt x="5932" y="796"/>
                    <a:pt x="4565" y="796"/>
                  </a:cubicBezTo>
                  <a:cubicBezTo>
                    <a:pt x="3199" y="796"/>
                    <a:pt x="1828" y="544"/>
                    <a:pt x="537" y="40"/>
                  </a:cubicBezTo>
                  <a:cubicBezTo>
                    <a:pt x="494" y="22"/>
                    <a:pt x="447" y="13"/>
                    <a:pt x="400" y="13"/>
                  </a:cubicBezTo>
                  <a:cubicBezTo>
                    <a:pt x="205" y="13"/>
                    <a:pt x="1" y="164"/>
                    <a:pt x="1" y="418"/>
                  </a:cubicBezTo>
                  <a:lnTo>
                    <a:pt x="1" y="5301"/>
                  </a:lnTo>
                  <a:cubicBezTo>
                    <a:pt x="1" y="7948"/>
                    <a:pt x="1891" y="10279"/>
                    <a:pt x="4475" y="10783"/>
                  </a:cubicBezTo>
                  <a:lnTo>
                    <a:pt x="4632" y="10783"/>
                  </a:lnTo>
                  <a:cubicBezTo>
                    <a:pt x="7247" y="10247"/>
                    <a:pt x="9137" y="7948"/>
                    <a:pt x="9137" y="5301"/>
                  </a:cubicBezTo>
                  <a:lnTo>
                    <a:pt x="9137" y="418"/>
                  </a:lnTo>
                  <a:cubicBezTo>
                    <a:pt x="9137" y="170"/>
                    <a:pt x="8943" y="0"/>
                    <a:pt x="87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779" name="Google Shape;8779;p87"/>
          <p:cNvSpPr/>
          <p:nvPr/>
        </p:nvSpPr>
        <p:spPr>
          <a:xfrm>
            <a:off x="4878563" y="2273025"/>
            <a:ext cx="271340" cy="353864"/>
          </a:xfrm>
          <a:custGeom>
            <a:avLst/>
            <a:gdLst/>
            <a:ahLst/>
            <a:cxnLst/>
            <a:rect l="l" t="t" r="r" b="b"/>
            <a:pathLst>
              <a:path w="10776" h="14052" extrusionOk="0">
                <a:moveTo>
                  <a:pt x="5388" y="0"/>
                </a:moveTo>
                <a:cubicBezTo>
                  <a:pt x="3939" y="0"/>
                  <a:pt x="2741" y="1071"/>
                  <a:pt x="2552" y="2489"/>
                </a:cubicBezTo>
                <a:lnTo>
                  <a:pt x="4569" y="2489"/>
                </a:lnTo>
                <a:cubicBezTo>
                  <a:pt x="4789" y="2489"/>
                  <a:pt x="5010" y="2678"/>
                  <a:pt x="5010" y="2867"/>
                </a:cubicBezTo>
                <a:cubicBezTo>
                  <a:pt x="5010" y="3056"/>
                  <a:pt x="4789" y="3277"/>
                  <a:pt x="4569" y="3277"/>
                </a:cubicBezTo>
                <a:lnTo>
                  <a:pt x="2489" y="3277"/>
                </a:lnTo>
                <a:lnTo>
                  <a:pt x="2489" y="4096"/>
                </a:lnTo>
                <a:lnTo>
                  <a:pt x="4569" y="4096"/>
                </a:lnTo>
                <a:cubicBezTo>
                  <a:pt x="4789" y="4096"/>
                  <a:pt x="5010" y="4285"/>
                  <a:pt x="5010" y="4537"/>
                </a:cubicBezTo>
                <a:cubicBezTo>
                  <a:pt x="5010" y="4757"/>
                  <a:pt x="4789" y="4915"/>
                  <a:pt x="4569" y="4915"/>
                </a:cubicBezTo>
                <a:lnTo>
                  <a:pt x="2489" y="4915"/>
                </a:lnTo>
                <a:lnTo>
                  <a:pt x="2489" y="5734"/>
                </a:lnTo>
                <a:lnTo>
                  <a:pt x="4569" y="5734"/>
                </a:lnTo>
                <a:cubicBezTo>
                  <a:pt x="4789" y="5734"/>
                  <a:pt x="5010" y="5955"/>
                  <a:pt x="5010" y="6144"/>
                </a:cubicBezTo>
                <a:cubicBezTo>
                  <a:pt x="5010" y="6396"/>
                  <a:pt x="4789" y="6585"/>
                  <a:pt x="4569" y="6585"/>
                </a:cubicBezTo>
                <a:lnTo>
                  <a:pt x="2552" y="6585"/>
                </a:lnTo>
                <a:cubicBezTo>
                  <a:pt x="2741" y="7845"/>
                  <a:pt x="3750" y="8822"/>
                  <a:pt x="5010" y="9011"/>
                </a:cubicBezTo>
                <a:lnTo>
                  <a:pt x="5010" y="9861"/>
                </a:lnTo>
                <a:cubicBezTo>
                  <a:pt x="2804" y="9641"/>
                  <a:pt x="1072" y="7876"/>
                  <a:pt x="851" y="5671"/>
                </a:cubicBezTo>
                <a:lnTo>
                  <a:pt x="851" y="5671"/>
                </a:lnTo>
                <a:cubicBezTo>
                  <a:pt x="977" y="5703"/>
                  <a:pt x="1135" y="5734"/>
                  <a:pt x="1261" y="5734"/>
                </a:cubicBezTo>
                <a:cubicBezTo>
                  <a:pt x="1418" y="5734"/>
                  <a:pt x="1544" y="5703"/>
                  <a:pt x="1702" y="5671"/>
                </a:cubicBezTo>
                <a:lnTo>
                  <a:pt x="1702" y="3340"/>
                </a:lnTo>
                <a:cubicBezTo>
                  <a:pt x="1576" y="3308"/>
                  <a:pt x="1418" y="3277"/>
                  <a:pt x="1261" y="3277"/>
                </a:cubicBezTo>
                <a:cubicBezTo>
                  <a:pt x="599" y="3277"/>
                  <a:pt x="0" y="3812"/>
                  <a:pt x="0" y="4537"/>
                </a:cubicBezTo>
                <a:lnTo>
                  <a:pt x="0" y="5356"/>
                </a:lnTo>
                <a:cubicBezTo>
                  <a:pt x="0" y="8191"/>
                  <a:pt x="2206" y="10523"/>
                  <a:pt x="4947" y="10712"/>
                </a:cubicBezTo>
                <a:lnTo>
                  <a:pt x="4947" y="11657"/>
                </a:lnTo>
                <a:cubicBezTo>
                  <a:pt x="4002" y="11846"/>
                  <a:pt x="3308" y="12697"/>
                  <a:pt x="3308" y="13673"/>
                </a:cubicBezTo>
                <a:cubicBezTo>
                  <a:pt x="3308" y="13894"/>
                  <a:pt x="3497" y="14051"/>
                  <a:pt x="3750" y="14051"/>
                </a:cubicBezTo>
                <a:lnTo>
                  <a:pt x="7058" y="14051"/>
                </a:lnTo>
                <a:cubicBezTo>
                  <a:pt x="7278" y="14051"/>
                  <a:pt x="7436" y="13862"/>
                  <a:pt x="7436" y="13673"/>
                </a:cubicBezTo>
                <a:cubicBezTo>
                  <a:pt x="7436" y="12697"/>
                  <a:pt x="6743" y="11815"/>
                  <a:pt x="5797" y="11657"/>
                </a:cubicBezTo>
                <a:lnTo>
                  <a:pt x="5797" y="10712"/>
                </a:lnTo>
                <a:cubicBezTo>
                  <a:pt x="8570" y="10523"/>
                  <a:pt x="10775" y="8191"/>
                  <a:pt x="10775" y="5356"/>
                </a:cubicBezTo>
                <a:lnTo>
                  <a:pt x="10775" y="4537"/>
                </a:lnTo>
                <a:cubicBezTo>
                  <a:pt x="10775" y="3875"/>
                  <a:pt x="10240" y="3277"/>
                  <a:pt x="9515" y="3277"/>
                </a:cubicBezTo>
                <a:cubicBezTo>
                  <a:pt x="9357" y="3277"/>
                  <a:pt x="9263" y="3308"/>
                  <a:pt x="9137" y="3340"/>
                </a:cubicBezTo>
                <a:lnTo>
                  <a:pt x="9137" y="5671"/>
                </a:lnTo>
                <a:cubicBezTo>
                  <a:pt x="9263" y="5703"/>
                  <a:pt x="9420" y="5734"/>
                  <a:pt x="9515" y="5734"/>
                </a:cubicBezTo>
                <a:cubicBezTo>
                  <a:pt x="9672" y="5734"/>
                  <a:pt x="9798" y="5703"/>
                  <a:pt x="9925" y="5671"/>
                </a:cubicBezTo>
                <a:lnTo>
                  <a:pt x="9925" y="5671"/>
                </a:lnTo>
                <a:cubicBezTo>
                  <a:pt x="9767" y="7876"/>
                  <a:pt x="8003" y="9641"/>
                  <a:pt x="5797" y="9861"/>
                </a:cubicBezTo>
                <a:lnTo>
                  <a:pt x="5797" y="9011"/>
                </a:lnTo>
                <a:cubicBezTo>
                  <a:pt x="7058" y="8822"/>
                  <a:pt x="8034" y="7845"/>
                  <a:pt x="8223" y="6585"/>
                </a:cubicBezTo>
                <a:lnTo>
                  <a:pt x="6207" y="6585"/>
                </a:lnTo>
                <a:cubicBezTo>
                  <a:pt x="5986" y="6585"/>
                  <a:pt x="5829" y="6396"/>
                  <a:pt x="5829" y="6144"/>
                </a:cubicBezTo>
                <a:cubicBezTo>
                  <a:pt x="5829" y="5892"/>
                  <a:pt x="6018" y="5734"/>
                  <a:pt x="6207" y="5734"/>
                </a:cubicBezTo>
                <a:lnTo>
                  <a:pt x="8318" y="5734"/>
                </a:lnTo>
                <a:lnTo>
                  <a:pt x="8318" y="4915"/>
                </a:lnTo>
                <a:lnTo>
                  <a:pt x="6207" y="4915"/>
                </a:lnTo>
                <a:cubicBezTo>
                  <a:pt x="5986" y="4915"/>
                  <a:pt x="5829" y="4726"/>
                  <a:pt x="5829" y="4537"/>
                </a:cubicBezTo>
                <a:cubicBezTo>
                  <a:pt x="5829" y="4285"/>
                  <a:pt x="6018" y="4096"/>
                  <a:pt x="6207" y="4096"/>
                </a:cubicBezTo>
                <a:lnTo>
                  <a:pt x="8318" y="4096"/>
                </a:lnTo>
                <a:lnTo>
                  <a:pt x="8318" y="3277"/>
                </a:lnTo>
                <a:lnTo>
                  <a:pt x="6207" y="3277"/>
                </a:lnTo>
                <a:cubicBezTo>
                  <a:pt x="5986" y="3277"/>
                  <a:pt x="5829" y="3056"/>
                  <a:pt x="5829" y="2867"/>
                </a:cubicBezTo>
                <a:cubicBezTo>
                  <a:pt x="5829" y="2678"/>
                  <a:pt x="6018" y="2489"/>
                  <a:pt x="6207" y="2489"/>
                </a:cubicBezTo>
                <a:lnTo>
                  <a:pt x="8223" y="2489"/>
                </a:lnTo>
                <a:cubicBezTo>
                  <a:pt x="8034" y="1071"/>
                  <a:pt x="6806"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780" name="Google Shape;8780;p87"/>
          <p:cNvGrpSpPr/>
          <p:nvPr/>
        </p:nvGrpSpPr>
        <p:grpSpPr>
          <a:xfrm>
            <a:off x="5278038" y="1386849"/>
            <a:ext cx="356221" cy="356257"/>
            <a:chOff x="-13512225" y="3211525"/>
            <a:chExt cx="353675" cy="353675"/>
          </a:xfrm>
        </p:grpSpPr>
        <p:sp>
          <p:nvSpPr>
            <p:cNvPr id="8781" name="Google Shape;8781;p87"/>
            <p:cNvSpPr/>
            <p:nvPr/>
          </p:nvSpPr>
          <p:spPr>
            <a:xfrm>
              <a:off x="-13283825" y="3482475"/>
              <a:ext cx="125275" cy="82725"/>
            </a:xfrm>
            <a:custGeom>
              <a:avLst/>
              <a:gdLst/>
              <a:ahLst/>
              <a:cxnLst/>
              <a:rect l="l" t="t" r="r" b="b"/>
              <a:pathLst>
                <a:path w="5011" h="3309" extrusionOk="0">
                  <a:moveTo>
                    <a:pt x="1671" y="0"/>
                  </a:moveTo>
                  <a:cubicBezTo>
                    <a:pt x="757" y="0"/>
                    <a:pt x="1" y="725"/>
                    <a:pt x="1" y="1638"/>
                  </a:cubicBezTo>
                  <a:cubicBezTo>
                    <a:pt x="1" y="2552"/>
                    <a:pt x="757" y="3308"/>
                    <a:pt x="1671" y="3308"/>
                  </a:cubicBezTo>
                  <a:cubicBezTo>
                    <a:pt x="2269" y="3308"/>
                    <a:pt x="2584" y="3056"/>
                    <a:pt x="4790" y="1985"/>
                  </a:cubicBezTo>
                  <a:cubicBezTo>
                    <a:pt x="4884" y="1953"/>
                    <a:pt x="5010" y="1796"/>
                    <a:pt x="5010" y="1638"/>
                  </a:cubicBezTo>
                  <a:cubicBezTo>
                    <a:pt x="5010" y="1481"/>
                    <a:pt x="4947" y="1323"/>
                    <a:pt x="4790" y="1292"/>
                  </a:cubicBezTo>
                  <a:cubicBezTo>
                    <a:pt x="2584" y="221"/>
                    <a:pt x="2269" y="0"/>
                    <a:pt x="16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87"/>
            <p:cNvSpPr/>
            <p:nvPr/>
          </p:nvSpPr>
          <p:spPr>
            <a:xfrm>
              <a:off x="-13512225" y="3211525"/>
              <a:ext cx="353675" cy="249700"/>
            </a:xfrm>
            <a:custGeom>
              <a:avLst/>
              <a:gdLst/>
              <a:ahLst/>
              <a:cxnLst/>
              <a:rect l="l" t="t" r="r" b="b"/>
              <a:pathLst>
                <a:path w="14147" h="9988" extrusionOk="0">
                  <a:moveTo>
                    <a:pt x="6679" y="1702"/>
                  </a:moveTo>
                  <a:cubicBezTo>
                    <a:pt x="7152" y="1702"/>
                    <a:pt x="7499" y="2048"/>
                    <a:pt x="7499" y="2521"/>
                  </a:cubicBezTo>
                  <a:cubicBezTo>
                    <a:pt x="7499" y="2993"/>
                    <a:pt x="7152" y="3340"/>
                    <a:pt x="6679" y="3340"/>
                  </a:cubicBezTo>
                  <a:cubicBezTo>
                    <a:pt x="6207" y="3340"/>
                    <a:pt x="5829" y="2993"/>
                    <a:pt x="5829" y="2521"/>
                  </a:cubicBezTo>
                  <a:cubicBezTo>
                    <a:pt x="5829" y="2048"/>
                    <a:pt x="6207" y="1702"/>
                    <a:pt x="6679" y="1702"/>
                  </a:cubicBezTo>
                  <a:close/>
                  <a:moveTo>
                    <a:pt x="4191" y="2143"/>
                  </a:moveTo>
                  <a:cubicBezTo>
                    <a:pt x="4663" y="2143"/>
                    <a:pt x="5010" y="2489"/>
                    <a:pt x="5010" y="2962"/>
                  </a:cubicBezTo>
                  <a:cubicBezTo>
                    <a:pt x="5010" y="3434"/>
                    <a:pt x="4663" y="3781"/>
                    <a:pt x="4191" y="3781"/>
                  </a:cubicBezTo>
                  <a:cubicBezTo>
                    <a:pt x="3718" y="3781"/>
                    <a:pt x="3371" y="3434"/>
                    <a:pt x="3371" y="2962"/>
                  </a:cubicBezTo>
                  <a:cubicBezTo>
                    <a:pt x="3371" y="2489"/>
                    <a:pt x="3718" y="2143"/>
                    <a:pt x="4191" y="2143"/>
                  </a:cubicBezTo>
                  <a:close/>
                  <a:moveTo>
                    <a:pt x="2521" y="4191"/>
                  </a:moveTo>
                  <a:cubicBezTo>
                    <a:pt x="2993" y="4191"/>
                    <a:pt x="3371" y="4537"/>
                    <a:pt x="3371" y="5010"/>
                  </a:cubicBezTo>
                  <a:cubicBezTo>
                    <a:pt x="3371" y="5482"/>
                    <a:pt x="2993" y="5829"/>
                    <a:pt x="2521" y="5829"/>
                  </a:cubicBezTo>
                  <a:cubicBezTo>
                    <a:pt x="2048" y="5829"/>
                    <a:pt x="1702" y="5482"/>
                    <a:pt x="1702" y="5010"/>
                  </a:cubicBezTo>
                  <a:cubicBezTo>
                    <a:pt x="1702" y="4537"/>
                    <a:pt x="2048" y="4191"/>
                    <a:pt x="2521" y="4191"/>
                  </a:cubicBezTo>
                  <a:close/>
                  <a:moveTo>
                    <a:pt x="10397" y="3340"/>
                  </a:moveTo>
                  <a:cubicBezTo>
                    <a:pt x="11563" y="3340"/>
                    <a:pt x="12508" y="4096"/>
                    <a:pt x="12508" y="5010"/>
                  </a:cubicBezTo>
                  <a:cubicBezTo>
                    <a:pt x="12508" y="5923"/>
                    <a:pt x="11563" y="6648"/>
                    <a:pt x="10397" y="6648"/>
                  </a:cubicBezTo>
                  <a:cubicBezTo>
                    <a:pt x="9263" y="6648"/>
                    <a:pt x="8318" y="5892"/>
                    <a:pt x="8318" y="5010"/>
                  </a:cubicBezTo>
                  <a:cubicBezTo>
                    <a:pt x="8318" y="4096"/>
                    <a:pt x="9263" y="3340"/>
                    <a:pt x="10397" y="3340"/>
                  </a:cubicBezTo>
                  <a:close/>
                  <a:moveTo>
                    <a:pt x="4191" y="6270"/>
                  </a:moveTo>
                  <a:cubicBezTo>
                    <a:pt x="4663" y="6270"/>
                    <a:pt x="5010" y="6616"/>
                    <a:pt x="5010" y="7089"/>
                  </a:cubicBezTo>
                  <a:cubicBezTo>
                    <a:pt x="5010" y="7562"/>
                    <a:pt x="4663" y="7908"/>
                    <a:pt x="4191" y="7908"/>
                  </a:cubicBezTo>
                  <a:cubicBezTo>
                    <a:pt x="3718" y="7908"/>
                    <a:pt x="3371" y="7562"/>
                    <a:pt x="3371" y="7089"/>
                  </a:cubicBezTo>
                  <a:cubicBezTo>
                    <a:pt x="3371" y="6616"/>
                    <a:pt x="3718" y="6270"/>
                    <a:pt x="4191" y="6270"/>
                  </a:cubicBezTo>
                  <a:close/>
                  <a:moveTo>
                    <a:pt x="6679" y="6648"/>
                  </a:moveTo>
                  <a:cubicBezTo>
                    <a:pt x="7152" y="6648"/>
                    <a:pt x="7499" y="6994"/>
                    <a:pt x="7499" y="7499"/>
                  </a:cubicBezTo>
                  <a:cubicBezTo>
                    <a:pt x="7499" y="7971"/>
                    <a:pt x="7152" y="8318"/>
                    <a:pt x="6679" y="8318"/>
                  </a:cubicBezTo>
                  <a:cubicBezTo>
                    <a:pt x="6207" y="8318"/>
                    <a:pt x="5829" y="7971"/>
                    <a:pt x="5829" y="7499"/>
                  </a:cubicBezTo>
                  <a:cubicBezTo>
                    <a:pt x="5829" y="7057"/>
                    <a:pt x="6207" y="6648"/>
                    <a:pt x="6679" y="6648"/>
                  </a:cubicBezTo>
                  <a:close/>
                  <a:moveTo>
                    <a:pt x="7089" y="0"/>
                  </a:moveTo>
                  <a:cubicBezTo>
                    <a:pt x="3245" y="0"/>
                    <a:pt x="63" y="2237"/>
                    <a:pt x="63" y="5010"/>
                  </a:cubicBezTo>
                  <a:cubicBezTo>
                    <a:pt x="0" y="7751"/>
                    <a:pt x="3214" y="9987"/>
                    <a:pt x="7089" y="9987"/>
                  </a:cubicBezTo>
                  <a:cubicBezTo>
                    <a:pt x="10964" y="9987"/>
                    <a:pt x="14146" y="7751"/>
                    <a:pt x="14146" y="5010"/>
                  </a:cubicBezTo>
                  <a:cubicBezTo>
                    <a:pt x="14146" y="2300"/>
                    <a:pt x="10964" y="0"/>
                    <a:pt x="70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87"/>
            <p:cNvSpPr/>
            <p:nvPr/>
          </p:nvSpPr>
          <p:spPr>
            <a:xfrm>
              <a:off x="-13512225" y="3483250"/>
              <a:ext cx="100050" cy="81150"/>
            </a:xfrm>
            <a:custGeom>
              <a:avLst/>
              <a:gdLst/>
              <a:ahLst/>
              <a:cxnLst/>
              <a:rect l="l" t="t" r="r" b="b"/>
              <a:pathLst>
                <a:path w="4002" h="3246" extrusionOk="0">
                  <a:moveTo>
                    <a:pt x="4002" y="1"/>
                  </a:moveTo>
                  <a:cubicBezTo>
                    <a:pt x="2206" y="127"/>
                    <a:pt x="63" y="536"/>
                    <a:pt x="63" y="1607"/>
                  </a:cubicBezTo>
                  <a:cubicBezTo>
                    <a:pt x="0" y="2710"/>
                    <a:pt x="2174" y="3120"/>
                    <a:pt x="4002" y="3246"/>
                  </a:cubicBezTo>
                  <a:cubicBezTo>
                    <a:pt x="3592" y="2805"/>
                    <a:pt x="3371" y="2206"/>
                    <a:pt x="3371" y="1607"/>
                  </a:cubicBezTo>
                  <a:cubicBezTo>
                    <a:pt x="3371" y="1040"/>
                    <a:pt x="3592" y="442"/>
                    <a:pt x="40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87"/>
            <p:cNvSpPr/>
            <p:nvPr/>
          </p:nvSpPr>
          <p:spPr>
            <a:xfrm>
              <a:off x="-13407475" y="3483250"/>
              <a:ext cx="36250" cy="81150"/>
            </a:xfrm>
            <a:custGeom>
              <a:avLst/>
              <a:gdLst/>
              <a:ahLst/>
              <a:cxnLst/>
              <a:rect l="l" t="t" r="r" b="b"/>
              <a:pathLst>
                <a:path w="1450" h="3246" extrusionOk="0">
                  <a:moveTo>
                    <a:pt x="1418" y="1"/>
                  </a:moveTo>
                  <a:lnTo>
                    <a:pt x="1418" y="1"/>
                  </a:lnTo>
                  <a:cubicBezTo>
                    <a:pt x="1103" y="32"/>
                    <a:pt x="788" y="190"/>
                    <a:pt x="505" y="442"/>
                  </a:cubicBezTo>
                  <a:cubicBezTo>
                    <a:pt x="190" y="757"/>
                    <a:pt x="1" y="1166"/>
                    <a:pt x="1" y="1607"/>
                  </a:cubicBezTo>
                  <a:cubicBezTo>
                    <a:pt x="1" y="2048"/>
                    <a:pt x="158" y="2489"/>
                    <a:pt x="505" y="2805"/>
                  </a:cubicBezTo>
                  <a:cubicBezTo>
                    <a:pt x="788" y="3025"/>
                    <a:pt x="1103" y="3183"/>
                    <a:pt x="1450" y="3246"/>
                  </a:cubicBezTo>
                  <a:cubicBezTo>
                    <a:pt x="1072" y="2805"/>
                    <a:pt x="820" y="2206"/>
                    <a:pt x="820" y="1607"/>
                  </a:cubicBezTo>
                  <a:cubicBezTo>
                    <a:pt x="820" y="977"/>
                    <a:pt x="1072" y="442"/>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5" name="Google Shape;8785;p87"/>
            <p:cNvSpPr/>
            <p:nvPr/>
          </p:nvSpPr>
          <p:spPr>
            <a:xfrm>
              <a:off x="-13366525" y="3485625"/>
              <a:ext cx="70125" cy="76425"/>
            </a:xfrm>
            <a:custGeom>
              <a:avLst/>
              <a:gdLst/>
              <a:ahLst/>
              <a:cxnLst/>
              <a:rect l="l" t="t" r="r" b="b"/>
              <a:pathLst>
                <a:path w="2805" h="3057" extrusionOk="0">
                  <a:moveTo>
                    <a:pt x="1072" y="0"/>
                  </a:moveTo>
                  <a:cubicBezTo>
                    <a:pt x="442" y="221"/>
                    <a:pt x="1" y="819"/>
                    <a:pt x="1" y="1512"/>
                  </a:cubicBezTo>
                  <a:cubicBezTo>
                    <a:pt x="1" y="2237"/>
                    <a:pt x="442" y="2836"/>
                    <a:pt x="1072" y="3056"/>
                  </a:cubicBezTo>
                  <a:cubicBezTo>
                    <a:pt x="1702" y="2962"/>
                    <a:pt x="2301" y="2867"/>
                    <a:pt x="2805" y="2710"/>
                  </a:cubicBezTo>
                  <a:cubicBezTo>
                    <a:pt x="2616" y="2363"/>
                    <a:pt x="2490" y="1953"/>
                    <a:pt x="2490" y="1512"/>
                  </a:cubicBezTo>
                  <a:cubicBezTo>
                    <a:pt x="2490" y="1071"/>
                    <a:pt x="2616" y="693"/>
                    <a:pt x="2805" y="347"/>
                  </a:cubicBezTo>
                  <a:cubicBezTo>
                    <a:pt x="2301" y="189"/>
                    <a:pt x="1702" y="63"/>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6" name="Google Shape;8786;p87"/>
          <p:cNvGrpSpPr/>
          <p:nvPr/>
        </p:nvGrpSpPr>
        <p:grpSpPr>
          <a:xfrm>
            <a:off x="6168320" y="1387239"/>
            <a:ext cx="356221" cy="355476"/>
            <a:chOff x="-12643475" y="3212300"/>
            <a:chExt cx="353675" cy="352900"/>
          </a:xfrm>
        </p:grpSpPr>
        <p:sp>
          <p:nvSpPr>
            <p:cNvPr id="8787" name="Google Shape;8787;p87"/>
            <p:cNvSpPr/>
            <p:nvPr/>
          </p:nvSpPr>
          <p:spPr>
            <a:xfrm>
              <a:off x="-12372525" y="3517125"/>
              <a:ext cx="20500" cy="48075"/>
            </a:xfrm>
            <a:custGeom>
              <a:avLst/>
              <a:gdLst/>
              <a:ahLst/>
              <a:cxnLst/>
              <a:rect l="l" t="t" r="r" b="b"/>
              <a:pathLst>
                <a:path w="820" h="1923" extrusionOk="0">
                  <a:moveTo>
                    <a:pt x="0" y="0"/>
                  </a:moveTo>
                  <a:lnTo>
                    <a:pt x="0" y="1513"/>
                  </a:lnTo>
                  <a:cubicBezTo>
                    <a:pt x="0" y="1765"/>
                    <a:pt x="189" y="1922"/>
                    <a:pt x="410" y="1922"/>
                  </a:cubicBezTo>
                  <a:cubicBezTo>
                    <a:pt x="662" y="1922"/>
                    <a:pt x="819" y="1702"/>
                    <a:pt x="819" y="1513"/>
                  </a:cubicBezTo>
                  <a:lnTo>
                    <a:pt x="819" y="0"/>
                  </a:lnTo>
                  <a:cubicBezTo>
                    <a:pt x="662" y="126"/>
                    <a:pt x="567" y="221"/>
                    <a:pt x="410" y="221"/>
                  </a:cubicBezTo>
                  <a:cubicBezTo>
                    <a:pt x="189" y="221"/>
                    <a:pt x="126" y="126"/>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87"/>
            <p:cNvSpPr/>
            <p:nvPr/>
          </p:nvSpPr>
          <p:spPr>
            <a:xfrm>
              <a:off x="-12581250" y="3480900"/>
              <a:ext cx="63025" cy="21275"/>
            </a:xfrm>
            <a:custGeom>
              <a:avLst/>
              <a:gdLst/>
              <a:ahLst/>
              <a:cxnLst/>
              <a:rect l="l" t="t" r="r" b="b"/>
              <a:pathLst>
                <a:path w="2521" h="851" extrusionOk="0">
                  <a:moveTo>
                    <a:pt x="0" y="0"/>
                  </a:moveTo>
                  <a:lnTo>
                    <a:pt x="0" y="851"/>
                  </a:lnTo>
                  <a:lnTo>
                    <a:pt x="2521" y="851"/>
                  </a:lnTo>
                  <a:lnTo>
                    <a:pt x="252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87"/>
            <p:cNvSpPr/>
            <p:nvPr/>
          </p:nvSpPr>
          <p:spPr>
            <a:xfrm>
              <a:off x="-12643475" y="3398975"/>
              <a:ext cx="186700" cy="166225"/>
            </a:xfrm>
            <a:custGeom>
              <a:avLst/>
              <a:gdLst/>
              <a:ahLst/>
              <a:cxnLst/>
              <a:rect l="l" t="t" r="r" b="b"/>
              <a:pathLst>
                <a:path w="7468" h="6649" extrusionOk="0">
                  <a:moveTo>
                    <a:pt x="5419" y="2458"/>
                  </a:moveTo>
                  <a:cubicBezTo>
                    <a:pt x="5671" y="2458"/>
                    <a:pt x="5860" y="2647"/>
                    <a:pt x="5860" y="2899"/>
                  </a:cubicBezTo>
                  <a:lnTo>
                    <a:pt x="5860" y="4537"/>
                  </a:lnTo>
                  <a:cubicBezTo>
                    <a:pt x="5860" y="4789"/>
                    <a:pt x="5671" y="4978"/>
                    <a:pt x="5419" y="4978"/>
                  </a:cubicBezTo>
                  <a:lnTo>
                    <a:pt x="2080" y="4978"/>
                  </a:lnTo>
                  <a:cubicBezTo>
                    <a:pt x="1859" y="4978"/>
                    <a:pt x="1639" y="4789"/>
                    <a:pt x="1639" y="4537"/>
                  </a:cubicBezTo>
                  <a:lnTo>
                    <a:pt x="1639" y="2899"/>
                  </a:lnTo>
                  <a:cubicBezTo>
                    <a:pt x="1639" y="2647"/>
                    <a:pt x="1859" y="2458"/>
                    <a:pt x="2080" y="2458"/>
                  </a:cubicBezTo>
                  <a:close/>
                  <a:moveTo>
                    <a:pt x="1639" y="1"/>
                  </a:moveTo>
                  <a:lnTo>
                    <a:pt x="1639" y="977"/>
                  </a:lnTo>
                  <a:lnTo>
                    <a:pt x="662" y="1450"/>
                  </a:lnTo>
                  <a:cubicBezTo>
                    <a:pt x="221" y="1639"/>
                    <a:pt x="0" y="2080"/>
                    <a:pt x="0" y="2552"/>
                  </a:cubicBezTo>
                  <a:lnTo>
                    <a:pt x="0" y="5356"/>
                  </a:lnTo>
                  <a:cubicBezTo>
                    <a:pt x="0" y="6049"/>
                    <a:pt x="536" y="6648"/>
                    <a:pt x="1261" y="6648"/>
                  </a:cubicBezTo>
                  <a:lnTo>
                    <a:pt x="6270" y="6648"/>
                  </a:lnTo>
                  <a:cubicBezTo>
                    <a:pt x="6931" y="6648"/>
                    <a:pt x="7467" y="6049"/>
                    <a:pt x="7467" y="5388"/>
                  </a:cubicBezTo>
                  <a:lnTo>
                    <a:pt x="7467" y="2584"/>
                  </a:lnTo>
                  <a:cubicBezTo>
                    <a:pt x="7467" y="2111"/>
                    <a:pt x="7215" y="1670"/>
                    <a:pt x="6805" y="1481"/>
                  </a:cubicBezTo>
                  <a:lnTo>
                    <a:pt x="5829" y="1009"/>
                  </a:ln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87"/>
            <p:cNvSpPr/>
            <p:nvPr/>
          </p:nvSpPr>
          <p:spPr>
            <a:xfrm>
              <a:off x="-12431600" y="3212300"/>
              <a:ext cx="141800" cy="137075"/>
            </a:xfrm>
            <a:custGeom>
              <a:avLst/>
              <a:gdLst/>
              <a:ahLst/>
              <a:cxnLst/>
              <a:rect l="l" t="t" r="r" b="b"/>
              <a:pathLst>
                <a:path w="5672" h="5483" extrusionOk="0">
                  <a:moveTo>
                    <a:pt x="2741" y="1"/>
                  </a:moveTo>
                  <a:cubicBezTo>
                    <a:pt x="1481" y="1"/>
                    <a:pt x="378" y="883"/>
                    <a:pt x="0" y="2017"/>
                  </a:cubicBezTo>
                  <a:lnTo>
                    <a:pt x="2300" y="3845"/>
                  </a:lnTo>
                  <a:lnTo>
                    <a:pt x="2300" y="2143"/>
                  </a:lnTo>
                  <a:cubicBezTo>
                    <a:pt x="2300" y="1891"/>
                    <a:pt x="2521" y="1702"/>
                    <a:pt x="2741" y="1702"/>
                  </a:cubicBezTo>
                  <a:cubicBezTo>
                    <a:pt x="2993" y="1702"/>
                    <a:pt x="3151" y="1891"/>
                    <a:pt x="3151" y="2143"/>
                  </a:cubicBezTo>
                  <a:lnTo>
                    <a:pt x="3151" y="5483"/>
                  </a:lnTo>
                  <a:lnTo>
                    <a:pt x="5608" y="3561"/>
                  </a:lnTo>
                  <a:lnTo>
                    <a:pt x="5608" y="2931"/>
                  </a:lnTo>
                  <a:cubicBezTo>
                    <a:pt x="5671" y="1324"/>
                    <a:pt x="4348" y="1"/>
                    <a:pt x="27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87"/>
            <p:cNvSpPr/>
            <p:nvPr/>
          </p:nvSpPr>
          <p:spPr>
            <a:xfrm>
              <a:off x="-12352050" y="3326525"/>
              <a:ext cx="62250" cy="104775"/>
            </a:xfrm>
            <a:custGeom>
              <a:avLst/>
              <a:gdLst/>
              <a:ahLst/>
              <a:cxnLst/>
              <a:rect l="l" t="t" r="r" b="b"/>
              <a:pathLst>
                <a:path w="2490" h="4191" extrusionOk="0">
                  <a:moveTo>
                    <a:pt x="2489" y="0"/>
                  </a:moveTo>
                  <a:lnTo>
                    <a:pt x="0" y="1890"/>
                  </a:lnTo>
                  <a:lnTo>
                    <a:pt x="0" y="4190"/>
                  </a:lnTo>
                  <a:lnTo>
                    <a:pt x="2489" y="2300"/>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87"/>
            <p:cNvSpPr/>
            <p:nvPr/>
          </p:nvSpPr>
          <p:spPr>
            <a:xfrm>
              <a:off x="-12434750" y="3285550"/>
              <a:ext cx="62250" cy="104000"/>
            </a:xfrm>
            <a:custGeom>
              <a:avLst/>
              <a:gdLst/>
              <a:ahLst/>
              <a:cxnLst/>
              <a:rect l="l" t="t" r="r" b="b"/>
              <a:pathLst>
                <a:path w="2490" h="4160" extrusionOk="0">
                  <a:moveTo>
                    <a:pt x="0" y="1"/>
                  </a:moveTo>
                  <a:lnTo>
                    <a:pt x="0" y="2269"/>
                  </a:lnTo>
                  <a:lnTo>
                    <a:pt x="2489" y="4160"/>
                  </a:lnTo>
                  <a:lnTo>
                    <a:pt x="2489" y="1891"/>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87"/>
            <p:cNvSpPr/>
            <p:nvPr/>
          </p:nvSpPr>
          <p:spPr>
            <a:xfrm>
              <a:off x="-12352050" y="3409225"/>
              <a:ext cx="62250" cy="107925"/>
            </a:xfrm>
            <a:custGeom>
              <a:avLst/>
              <a:gdLst/>
              <a:ahLst/>
              <a:cxnLst/>
              <a:rect l="l" t="t" r="r" b="b"/>
              <a:pathLst>
                <a:path w="2490" h="4317" extrusionOk="0">
                  <a:moveTo>
                    <a:pt x="2489" y="0"/>
                  </a:moveTo>
                  <a:lnTo>
                    <a:pt x="0" y="1859"/>
                  </a:lnTo>
                  <a:lnTo>
                    <a:pt x="0" y="4316"/>
                  </a:lnTo>
                  <a:lnTo>
                    <a:pt x="1607" y="2678"/>
                  </a:lnTo>
                  <a:cubicBezTo>
                    <a:pt x="2174" y="2142"/>
                    <a:pt x="2489" y="1418"/>
                    <a:pt x="2489" y="630"/>
                  </a:cubicBez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87"/>
            <p:cNvSpPr/>
            <p:nvPr/>
          </p:nvSpPr>
          <p:spPr>
            <a:xfrm>
              <a:off x="-12434750" y="3368250"/>
              <a:ext cx="62250" cy="148900"/>
            </a:xfrm>
            <a:custGeom>
              <a:avLst/>
              <a:gdLst/>
              <a:ahLst/>
              <a:cxnLst/>
              <a:rect l="l" t="t" r="r" b="b"/>
              <a:pathLst>
                <a:path w="2490" h="5956" extrusionOk="0">
                  <a:moveTo>
                    <a:pt x="0" y="1"/>
                  </a:moveTo>
                  <a:lnTo>
                    <a:pt x="0" y="2269"/>
                  </a:lnTo>
                  <a:cubicBezTo>
                    <a:pt x="0" y="3057"/>
                    <a:pt x="315" y="3781"/>
                    <a:pt x="851" y="4317"/>
                  </a:cubicBezTo>
                  <a:lnTo>
                    <a:pt x="2489" y="5955"/>
                  </a:lnTo>
                  <a:lnTo>
                    <a:pt x="2489" y="186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87"/>
            <p:cNvSpPr/>
            <p:nvPr/>
          </p:nvSpPr>
          <p:spPr>
            <a:xfrm>
              <a:off x="-12623000" y="3336750"/>
              <a:ext cx="145725" cy="40975"/>
            </a:xfrm>
            <a:custGeom>
              <a:avLst/>
              <a:gdLst/>
              <a:ahLst/>
              <a:cxnLst/>
              <a:rect l="l" t="t" r="r" b="b"/>
              <a:pathLst>
                <a:path w="5829" h="1639" extrusionOk="0">
                  <a:moveTo>
                    <a:pt x="820" y="1"/>
                  </a:moveTo>
                  <a:cubicBezTo>
                    <a:pt x="347" y="1"/>
                    <a:pt x="1" y="347"/>
                    <a:pt x="1" y="820"/>
                  </a:cubicBezTo>
                  <a:cubicBezTo>
                    <a:pt x="1" y="1292"/>
                    <a:pt x="410" y="1639"/>
                    <a:pt x="820" y="1639"/>
                  </a:cubicBezTo>
                  <a:lnTo>
                    <a:pt x="5010" y="1639"/>
                  </a:lnTo>
                  <a:cubicBezTo>
                    <a:pt x="5482" y="1639"/>
                    <a:pt x="5829" y="1292"/>
                    <a:pt x="5829" y="820"/>
                  </a:cubicBezTo>
                  <a:cubicBezTo>
                    <a:pt x="5829" y="347"/>
                    <a:pt x="5482" y="1"/>
                    <a:pt x="5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96" name="Google Shape;8796;p87"/>
          <p:cNvGrpSpPr/>
          <p:nvPr/>
        </p:nvGrpSpPr>
        <p:grpSpPr>
          <a:xfrm>
            <a:off x="6168320" y="1839013"/>
            <a:ext cx="356221" cy="333366"/>
            <a:chOff x="-12643475" y="3657325"/>
            <a:chExt cx="353675" cy="330950"/>
          </a:xfrm>
        </p:grpSpPr>
        <p:sp>
          <p:nvSpPr>
            <p:cNvPr id="8797" name="Google Shape;8797;p87"/>
            <p:cNvSpPr/>
            <p:nvPr/>
          </p:nvSpPr>
          <p:spPr>
            <a:xfrm>
              <a:off x="-12580475" y="3719550"/>
              <a:ext cx="19725" cy="19700"/>
            </a:xfrm>
            <a:custGeom>
              <a:avLst/>
              <a:gdLst/>
              <a:ahLst/>
              <a:cxnLst/>
              <a:rect l="l" t="t" r="r" b="b"/>
              <a:pathLst>
                <a:path w="789" h="788" extrusionOk="0">
                  <a:moveTo>
                    <a:pt x="379" y="0"/>
                  </a:moveTo>
                  <a:cubicBezTo>
                    <a:pt x="190" y="0"/>
                    <a:pt x="1" y="189"/>
                    <a:pt x="1" y="410"/>
                  </a:cubicBezTo>
                  <a:cubicBezTo>
                    <a:pt x="1" y="599"/>
                    <a:pt x="190" y="788"/>
                    <a:pt x="379" y="788"/>
                  </a:cubicBezTo>
                  <a:cubicBezTo>
                    <a:pt x="599" y="788"/>
                    <a:pt x="788" y="599"/>
                    <a:pt x="788" y="410"/>
                  </a:cubicBezTo>
                  <a:cubicBezTo>
                    <a:pt x="788" y="189"/>
                    <a:pt x="599"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87"/>
            <p:cNvSpPr/>
            <p:nvPr/>
          </p:nvSpPr>
          <p:spPr>
            <a:xfrm>
              <a:off x="-12456800" y="3719550"/>
              <a:ext cx="19700" cy="19700"/>
            </a:xfrm>
            <a:custGeom>
              <a:avLst/>
              <a:gdLst/>
              <a:ahLst/>
              <a:cxnLst/>
              <a:rect l="l" t="t" r="r" b="b"/>
              <a:pathLst>
                <a:path w="788" h="788" extrusionOk="0">
                  <a:moveTo>
                    <a:pt x="410" y="0"/>
                  </a:moveTo>
                  <a:cubicBezTo>
                    <a:pt x="189" y="0"/>
                    <a:pt x="0" y="189"/>
                    <a:pt x="0" y="410"/>
                  </a:cubicBezTo>
                  <a:cubicBezTo>
                    <a:pt x="0" y="599"/>
                    <a:pt x="189" y="788"/>
                    <a:pt x="410" y="788"/>
                  </a:cubicBezTo>
                  <a:cubicBezTo>
                    <a:pt x="630" y="788"/>
                    <a:pt x="788" y="599"/>
                    <a:pt x="788" y="410"/>
                  </a:cubicBezTo>
                  <a:cubicBezTo>
                    <a:pt x="788" y="189"/>
                    <a:pt x="630"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87"/>
            <p:cNvSpPr/>
            <p:nvPr/>
          </p:nvSpPr>
          <p:spPr>
            <a:xfrm>
              <a:off x="-12643475" y="3657325"/>
              <a:ext cx="268600" cy="144950"/>
            </a:xfrm>
            <a:custGeom>
              <a:avLst/>
              <a:gdLst/>
              <a:ahLst/>
              <a:cxnLst/>
              <a:rect l="l" t="t" r="r" b="b"/>
              <a:pathLst>
                <a:path w="10744" h="5798" extrusionOk="0">
                  <a:moveTo>
                    <a:pt x="2899" y="1670"/>
                  </a:moveTo>
                  <a:cubicBezTo>
                    <a:pt x="3592" y="1670"/>
                    <a:pt x="4159" y="2205"/>
                    <a:pt x="4159" y="2899"/>
                  </a:cubicBezTo>
                  <a:cubicBezTo>
                    <a:pt x="4159" y="3560"/>
                    <a:pt x="3623" y="4159"/>
                    <a:pt x="2899" y="4159"/>
                  </a:cubicBezTo>
                  <a:cubicBezTo>
                    <a:pt x="2237" y="4159"/>
                    <a:pt x="1639" y="3592"/>
                    <a:pt x="1639" y="2899"/>
                  </a:cubicBezTo>
                  <a:cubicBezTo>
                    <a:pt x="1639" y="2205"/>
                    <a:pt x="2206" y="1670"/>
                    <a:pt x="2899" y="1670"/>
                  </a:cubicBezTo>
                  <a:close/>
                  <a:moveTo>
                    <a:pt x="7877" y="1670"/>
                  </a:moveTo>
                  <a:cubicBezTo>
                    <a:pt x="8538" y="1670"/>
                    <a:pt x="9137" y="2205"/>
                    <a:pt x="9137" y="2899"/>
                  </a:cubicBezTo>
                  <a:cubicBezTo>
                    <a:pt x="9137" y="3560"/>
                    <a:pt x="8570" y="4159"/>
                    <a:pt x="7877" y="4159"/>
                  </a:cubicBezTo>
                  <a:cubicBezTo>
                    <a:pt x="7215" y="4159"/>
                    <a:pt x="6616" y="3592"/>
                    <a:pt x="6616" y="2899"/>
                  </a:cubicBezTo>
                  <a:cubicBezTo>
                    <a:pt x="6616" y="2205"/>
                    <a:pt x="7152" y="1670"/>
                    <a:pt x="7877" y="1670"/>
                  </a:cubicBezTo>
                  <a:close/>
                  <a:moveTo>
                    <a:pt x="2899" y="0"/>
                  </a:moveTo>
                  <a:cubicBezTo>
                    <a:pt x="1292" y="0"/>
                    <a:pt x="32" y="1323"/>
                    <a:pt x="32" y="2899"/>
                  </a:cubicBezTo>
                  <a:cubicBezTo>
                    <a:pt x="0" y="4505"/>
                    <a:pt x="1292" y="5797"/>
                    <a:pt x="2899" y="5797"/>
                  </a:cubicBezTo>
                  <a:cubicBezTo>
                    <a:pt x="3970" y="5797"/>
                    <a:pt x="4884" y="5198"/>
                    <a:pt x="5388" y="4379"/>
                  </a:cubicBezTo>
                  <a:cubicBezTo>
                    <a:pt x="5892" y="5230"/>
                    <a:pt x="6805" y="5797"/>
                    <a:pt x="7877" y="5797"/>
                  </a:cubicBezTo>
                  <a:cubicBezTo>
                    <a:pt x="9483" y="5797"/>
                    <a:pt x="10744" y="4505"/>
                    <a:pt x="10744" y="2899"/>
                  </a:cubicBezTo>
                  <a:cubicBezTo>
                    <a:pt x="10744" y="1260"/>
                    <a:pt x="9452" y="0"/>
                    <a:pt x="7877" y="0"/>
                  </a:cubicBezTo>
                  <a:cubicBezTo>
                    <a:pt x="6805" y="0"/>
                    <a:pt x="5892" y="599"/>
                    <a:pt x="5388" y="1418"/>
                  </a:cubicBezTo>
                  <a:cubicBezTo>
                    <a:pt x="4884" y="567"/>
                    <a:pt x="3970" y="0"/>
                    <a:pt x="28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87"/>
            <p:cNvSpPr/>
            <p:nvPr/>
          </p:nvSpPr>
          <p:spPr>
            <a:xfrm>
              <a:off x="-12581250" y="3905425"/>
              <a:ext cx="62250" cy="20500"/>
            </a:xfrm>
            <a:custGeom>
              <a:avLst/>
              <a:gdLst/>
              <a:ahLst/>
              <a:cxnLst/>
              <a:rect l="l" t="t" r="r" b="b"/>
              <a:pathLst>
                <a:path w="2490" h="820" extrusionOk="0">
                  <a:moveTo>
                    <a:pt x="0" y="0"/>
                  </a:moveTo>
                  <a:lnTo>
                    <a:pt x="0" y="819"/>
                  </a:lnTo>
                  <a:lnTo>
                    <a:pt x="2489" y="819"/>
                  </a:lnTo>
                  <a:lnTo>
                    <a:pt x="24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87"/>
            <p:cNvSpPr/>
            <p:nvPr/>
          </p:nvSpPr>
          <p:spPr>
            <a:xfrm>
              <a:off x="-12643475" y="3802250"/>
              <a:ext cx="269400" cy="185900"/>
            </a:xfrm>
            <a:custGeom>
              <a:avLst/>
              <a:gdLst/>
              <a:ahLst/>
              <a:cxnLst/>
              <a:rect l="l" t="t" r="r" b="b"/>
              <a:pathLst>
                <a:path w="10776" h="7436" extrusionOk="0">
                  <a:moveTo>
                    <a:pt x="7057" y="1670"/>
                  </a:moveTo>
                  <a:cubicBezTo>
                    <a:pt x="7278" y="1670"/>
                    <a:pt x="7436" y="1859"/>
                    <a:pt x="7436" y="2048"/>
                  </a:cubicBezTo>
                  <a:cubicBezTo>
                    <a:pt x="7436" y="2300"/>
                    <a:pt x="7247" y="2489"/>
                    <a:pt x="7057" y="2489"/>
                  </a:cubicBezTo>
                  <a:cubicBezTo>
                    <a:pt x="6805" y="2489"/>
                    <a:pt x="6616" y="2300"/>
                    <a:pt x="6616" y="2048"/>
                  </a:cubicBezTo>
                  <a:cubicBezTo>
                    <a:pt x="6616" y="1859"/>
                    <a:pt x="6805" y="1670"/>
                    <a:pt x="7057" y="1670"/>
                  </a:cubicBezTo>
                  <a:close/>
                  <a:moveTo>
                    <a:pt x="8696" y="1670"/>
                  </a:moveTo>
                  <a:cubicBezTo>
                    <a:pt x="8948" y="1670"/>
                    <a:pt x="9137" y="1859"/>
                    <a:pt x="9137" y="2048"/>
                  </a:cubicBezTo>
                  <a:cubicBezTo>
                    <a:pt x="9137" y="2300"/>
                    <a:pt x="8948" y="2489"/>
                    <a:pt x="8696" y="2489"/>
                  </a:cubicBezTo>
                  <a:cubicBezTo>
                    <a:pt x="8475" y="2489"/>
                    <a:pt x="8318" y="2300"/>
                    <a:pt x="8318" y="2048"/>
                  </a:cubicBezTo>
                  <a:cubicBezTo>
                    <a:pt x="8255" y="1859"/>
                    <a:pt x="8475" y="1670"/>
                    <a:pt x="8696" y="1670"/>
                  </a:cubicBezTo>
                  <a:close/>
                  <a:moveTo>
                    <a:pt x="5388" y="3277"/>
                  </a:moveTo>
                  <a:cubicBezTo>
                    <a:pt x="5640" y="3277"/>
                    <a:pt x="5829" y="3466"/>
                    <a:pt x="5829" y="3686"/>
                  </a:cubicBezTo>
                  <a:lnTo>
                    <a:pt x="5829" y="5356"/>
                  </a:lnTo>
                  <a:cubicBezTo>
                    <a:pt x="5829" y="5608"/>
                    <a:pt x="5640" y="5797"/>
                    <a:pt x="5388" y="5797"/>
                  </a:cubicBezTo>
                  <a:lnTo>
                    <a:pt x="2080" y="5797"/>
                  </a:lnTo>
                  <a:cubicBezTo>
                    <a:pt x="1859" y="5797"/>
                    <a:pt x="1639" y="5608"/>
                    <a:pt x="1639" y="5356"/>
                  </a:cubicBezTo>
                  <a:lnTo>
                    <a:pt x="1639" y="3686"/>
                  </a:lnTo>
                  <a:cubicBezTo>
                    <a:pt x="1639" y="3466"/>
                    <a:pt x="1859" y="3277"/>
                    <a:pt x="2080" y="3277"/>
                  </a:cubicBezTo>
                  <a:close/>
                  <a:moveTo>
                    <a:pt x="5230" y="0"/>
                  </a:moveTo>
                  <a:cubicBezTo>
                    <a:pt x="4600" y="504"/>
                    <a:pt x="3781" y="819"/>
                    <a:pt x="2899" y="819"/>
                  </a:cubicBezTo>
                  <a:cubicBezTo>
                    <a:pt x="2080" y="819"/>
                    <a:pt x="1324" y="536"/>
                    <a:pt x="756" y="126"/>
                  </a:cubicBezTo>
                  <a:cubicBezTo>
                    <a:pt x="315" y="315"/>
                    <a:pt x="32" y="756"/>
                    <a:pt x="32" y="1260"/>
                  </a:cubicBezTo>
                  <a:lnTo>
                    <a:pt x="32" y="6206"/>
                  </a:lnTo>
                  <a:cubicBezTo>
                    <a:pt x="0" y="6900"/>
                    <a:pt x="536" y="7435"/>
                    <a:pt x="1261" y="7435"/>
                  </a:cubicBezTo>
                  <a:lnTo>
                    <a:pt x="9515" y="7435"/>
                  </a:lnTo>
                  <a:cubicBezTo>
                    <a:pt x="10208" y="7435"/>
                    <a:pt x="10775" y="6900"/>
                    <a:pt x="10775" y="6206"/>
                  </a:cubicBezTo>
                  <a:lnTo>
                    <a:pt x="10775" y="1260"/>
                  </a:lnTo>
                  <a:cubicBezTo>
                    <a:pt x="10775" y="756"/>
                    <a:pt x="10460" y="315"/>
                    <a:pt x="10082" y="126"/>
                  </a:cubicBezTo>
                  <a:cubicBezTo>
                    <a:pt x="9452" y="536"/>
                    <a:pt x="8727" y="819"/>
                    <a:pt x="7908" y="819"/>
                  </a:cubicBezTo>
                  <a:cubicBezTo>
                    <a:pt x="7057" y="819"/>
                    <a:pt x="6270" y="504"/>
                    <a:pt x="557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87"/>
            <p:cNvSpPr/>
            <p:nvPr/>
          </p:nvSpPr>
          <p:spPr>
            <a:xfrm>
              <a:off x="-12352850" y="3802125"/>
              <a:ext cx="63050" cy="186150"/>
            </a:xfrm>
            <a:custGeom>
              <a:avLst/>
              <a:gdLst/>
              <a:ahLst/>
              <a:cxnLst/>
              <a:rect l="l" t="t" r="r" b="b"/>
              <a:pathLst>
                <a:path w="2522" h="7446" extrusionOk="0">
                  <a:moveTo>
                    <a:pt x="2092" y="0"/>
                  </a:moveTo>
                  <a:cubicBezTo>
                    <a:pt x="2035" y="0"/>
                    <a:pt x="1976" y="10"/>
                    <a:pt x="1923" y="37"/>
                  </a:cubicBezTo>
                  <a:lnTo>
                    <a:pt x="1" y="982"/>
                  </a:lnTo>
                  <a:lnTo>
                    <a:pt x="1" y="6464"/>
                  </a:lnTo>
                  <a:lnTo>
                    <a:pt x="1923" y="7409"/>
                  </a:lnTo>
                  <a:cubicBezTo>
                    <a:pt x="1976" y="7435"/>
                    <a:pt x="2035" y="7445"/>
                    <a:pt x="2092" y="7445"/>
                  </a:cubicBezTo>
                  <a:cubicBezTo>
                    <a:pt x="2170" y="7445"/>
                    <a:pt x="2246" y="7427"/>
                    <a:pt x="2301" y="7409"/>
                  </a:cubicBezTo>
                  <a:cubicBezTo>
                    <a:pt x="2427" y="7314"/>
                    <a:pt x="2521" y="7220"/>
                    <a:pt x="2521" y="7062"/>
                  </a:cubicBezTo>
                  <a:lnTo>
                    <a:pt x="2521" y="415"/>
                  </a:lnTo>
                  <a:cubicBezTo>
                    <a:pt x="2521" y="257"/>
                    <a:pt x="2427" y="131"/>
                    <a:pt x="2301" y="37"/>
                  </a:cubicBezTo>
                  <a:cubicBezTo>
                    <a:pt x="2246" y="18"/>
                    <a:pt x="2170" y="0"/>
                    <a:pt x="20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03" name="Google Shape;8803;p87"/>
          <p:cNvGrpSpPr/>
          <p:nvPr/>
        </p:nvGrpSpPr>
        <p:grpSpPr>
          <a:xfrm>
            <a:off x="7951322" y="1387642"/>
            <a:ext cx="355416" cy="354670"/>
            <a:chOff x="-10857925" y="3213875"/>
            <a:chExt cx="352875" cy="352100"/>
          </a:xfrm>
        </p:grpSpPr>
        <p:sp>
          <p:nvSpPr>
            <p:cNvPr id="8804" name="Google Shape;8804;p87"/>
            <p:cNvSpPr/>
            <p:nvPr/>
          </p:nvSpPr>
          <p:spPr>
            <a:xfrm>
              <a:off x="-10759475" y="3265875"/>
              <a:ext cx="64600" cy="87450"/>
            </a:xfrm>
            <a:custGeom>
              <a:avLst/>
              <a:gdLst/>
              <a:ahLst/>
              <a:cxnLst/>
              <a:rect l="l" t="t" r="r" b="b"/>
              <a:pathLst>
                <a:path w="2584" h="3498" extrusionOk="0">
                  <a:moveTo>
                    <a:pt x="1702" y="0"/>
                  </a:moveTo>
                  <a:lnTo>
                    <a:pt x="0" y="1418"/>
                  </a:lnTo>
                  <a:lnTo>
                    <a:pt x="2584" y="3497"/>
                  </a:lnTo>
                  <a:cubicBezTo>
                    <a:pt x="2458" y="2111"/>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87"/>
            <p:cNvSpPr/>
            <p:nvPr/>
          </p:nvSpPr>
          <p:spPr>
            <a:xfrm>
              <a:off x="-10857925" y="3265075"/>
              <a:ext cx="64600" cy="87450"/>
            </a:xfrm>
            <a:custGeom>
              <a:avLst/>
              <a:gdLst/>
              <a:ahLst/>
              <a:cxnLst/>
              <a:rect l="l" t="t" r="r" b="b"/>
              <a:pathLst>
                <a:path w="2584" h="3498" extrusionOk="0">
                  <a:moveTo>
                    <a:pt x="882" y="1"/>
                  </a:moveTo>
                  <a:cubicBezTo>
                    <a:pt x="441" y="946"/>
                    <a:pt x="189" y="2143"/>
                    <a:pt x="0" y="3498"/>
                  </a:cubicBezTo>
                  <a:lnTo>
                    <a:pt x="2584" y="1418"/>
                  </a:lnTo>
                  <a:lnTo>
                    <a:pt x="88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87"/>
            <p:cNvSpPr/>
            <p:nvPr/>
          </p:nvSpPr>
          <p:spPr>
            <a:xfrm>
              <a:off x="-10850050" y="3313925"/>
              <a:ext cx="148100" cy="65375"/>
            </a:xfrm>
            <a:custGeom>
              <a:avLst/>
              <a:gdLst/>
              <a:ahLst/>
              <a:cxnLst/>
              <a:rect l="l" t="t" r="r" b="b"/>
              <a:pathLst>
                <a:path w="5924" h="2615" extrusionOk="0">
                  <a:moveTo>
                    <a:pt x="2993" y="0"/>
                  </a:moveTo>
                  <a:lnTo>
                    <a:pt x="0" y="2363"/>
                  </a:lnTo>
                  <a:cubicBezTo>
                    <a:pt x="221" y="2520"/>
                    <a:pt x="410" y="2615"/>
                    <a:pt x="693" y="2615"/>
                  </a:cubicBezTo>
                  <a:lnTo>
                    <a:pt x="5261" y="2615"/>
                  </a:lnTo>
                  <a:cubicBezTo>
                    <a:pt x="5482" y="2615"/>
                    <a:pt x="5734" y="2520"/>
                    <a:pt x="5923" y="2363"/>
                  </a:cubicBezTo>
                  <a:lnTo>
                    <a:pt x="299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87"/>
            <p:cNvSpPr/>
            <p:nvPr/>
          </p:nvSpPr>
          <p:spPr>
            <a:xfrm>
              <a:off x="-10857925" y="3391900"/>
              <a:ext cx="165425" cy="133125"/>
            </a:xfrm>
            <a:custGeom>
              <a:avLst/>
              <a:gdLst/>
              <a:ahLst/>
              <a:cxnLst/>
              <a:rect l="l" t="t" r="r" b="b"/>
              <a:pathLst>
                <a:path w="6617" h="5325" extrusionOk="0">
                  <a:moveTo>
                    <a:pt x="6616" y="0"/>
                  </a:moveTo>
                  <a:cubicBezTo>
                    <a:pt x="6301" y="189"/>
                    <a:pt x="5986" y="315"/>
                    <a:pt x="5608" y="315"/>
                  </a:cubicBezTo>
                  <a:lnTo>
                    <a:pt x="1040" y="315"/>
                  </a:lnTo>
                  <a:cubicBezTo>
                    <a:pt x="662" y="315"/>
                    <a:pt x="284" y="189"/>
                    <a:pt x="32" y="0"/>
                  </a:cubicBezTo>
                  <a:lnTo>
                    <a:pt x="32" y="0"/>
                  </a:lnTo>
                  <a:cubicBezTo>
                    <a:pt x="0" y="1449"/>
                    <a:pt x="221" y="2867"/>
                    <a:pt x="630" y="4001"/>
                  </a:cubicBezTo>
                  <a:cubicBezTo>
                    <a:pt x="914" y="4757"/>
                    <a:pt x="1638" y="5324"/>
                    <a:pt x="2426" y="5324"/>
                  </a:cubicBezTo>
                  <a:lnTo>
                    <a:pt x="4001" y="5324"/>
                  </a:lnTo>
                  <a:cubicBezTo>
                    <a:pt x="4946" y="5324"/>
                    <a:pt x="5671" y="4789"/>
                    <a:pt x="5955" y="4001"/>
                  </a:cubicBezTo>
                  <a:cubicBezTo>
                    <a:pt x="6396" y="2867"/>
                    <a:pt x="6585" y="1449"/>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87"/>
            <p:cNvSpPr/>
            <p:nvPr/>
          </p:nvSpPr>
          <p:spPr>
            <a:xfrm>
              <a:off x="-10824850" y="3213875"/>
              <a:ext cx="98475" cy="74850"/>
            </a:xfrm>
            <a:custGeom>
              <a:avLst/>
              <a:gdLst/>
              <a:ahLst/>
              <a:cxnLst/>
              <a:rect l="l" t="t" r="r" b="b"/>
              <a:pathLst>
                <a:path w="3939" h="2994" extrusionOk="0">
                  <a:moveTo>
                    <a:pt x="1954" y="1"/>
                  </a:moveTo>
                  <a:cubicBezTo>
                    <a:pt x="1198" y="1"/>
                    <a:pt x="536" y="505"/>
                    <a:pt x="0" y="1324"/>
                  </a:cubicBezTo>
                  <a:lnTo>
                    <a:pt x="1954" y="2994"/>
                  </a:lnTo>
                  <a:lnTo>
                    <a:pt x="3938" y="1324"/>
                  </a:lnTo>
                  <a:cubicBezTo>
                    <a:pt x="3371" y="505"/>
                    <a:pt x="2710" y="1"/>
                    <a:pt x="195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87"/>
            <p:cNvSpPr/>
            <p:nvPr/>
          </p:nvSpPr>
          <p:spPr>
            <a:xfrm>
              <a:off x="-10571250" y="3306825"/>
              <a:ext cx="64625" cy="87450"/>
            </a:xfrm>
            <a:custGeom>
              <a:avLst/>
              <a:gdLst/>
              <a:ahLst/>
              <a:cxnLst/>
              <a:rect l="l" t="t" r="r" b="b"/>
              <a:pathLst>
                <a:path w="2585" h="3498" extrusionOk="0">
                  <a:moveTo>
                    <a:pt x="1702" y="0"/>
                  </a:moveTo>
                  <a:lnTo>
                    <a:pt x="1" y="1418"/>
                  </a:lnTo>
                  <a:lnTo>
                    <a:pt x="2584" y="3498"/>
                  </a:lnTo>
                  <a:cubicBezTo>
                    <a:pt x="2458" y="2143"/>
                    <a:pt x="2143" y="914"/>
                    <a:pt x="17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87"/>
            <p:cNvSpPr/>
            <p:nvPr/>
          </p:nvSpPr>
          <p:spPr>
            <a:xfrm>
              <a:off x="-10669700" y="3306025"/>
              <a:ext cx="63825" cy="87475"/>
            </a:xfrm>
            <a:custGeom>
              <a:avLst/>
              <a:gdLst/>
              <a:ahLst/>
              <a:cxnLst/>
              <a:rect l="l" t="t" r="r" b="b"/>
              <a:pathLst>
                <a:path w="2553" h="3499" extrusionOk="0">
                  <a:moveTo>
                    <a:pt x="883" y="1"/>
                  </a:moveTo>
                  <a:cubicBezTo>
                    <a:pt x="442" y="946"/>
                    <a:pt x="127" y="2175"/>
                    <a:pt x="1" y="3498"/>
                  </a:cubicBezTo>
                  <a:lnTo>
                    <a:pt x="2553" y="1419"/>
                  </a:lnTo>
                  <a:lnTo>
                    <a:pt x="8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87"/>
            <p:cNvSpPr/>
            <p:nvPr/>
          </p:nvSpPr>
          <p:spPr>
            <a:xfrm>
              <a:off x="-10661825" y="3355650"/>
              <a:ext cx="148100" cy="64625"/>
            </a:xfrm>
            <a:custGeom>
              <a:avLst/>
              <a:gdLst/>
              <a:ahLst/>
              <a:cxnLst/>
              <a:rect l="l" t="t" r="r" b="b"/>
              <a:pathLst>
                <a:path w="5924" h="2585" extrusionOk="0">
                  <a:moveTo>
                    <a:pt x="2994" y="1"/>
                  </a:moveTo>
                  <a:lnTo>
                    <a:pt x="1" y="2364"/>
                  </a:lnTo>
                  <a:cubicBezTo>
                    <a:pt x="221" y="2521"/>
                    <a:pt x="410" y="2584"/>
                    <a:pt x="694" y="2584"/>
                  </a:cubicBezTo>
                  <a:lnTo>
                    <a:pt x="5231" y="2584"/>
                  </a:lnTo>
                  <a:cubicBezTo>
                    <a:pt x="5483" y="2584"/>
                    <a:pt x="5735" y="2521"/>
                    <a:pt x="5924" y="2364"/>
                  </a:cubicBezTo>
                  <a:lnTo>
                    <a:pt x="29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87"/>
            <p:cNvSpPr/>
            <p:nvPr/>
          </p:nvSpPr>
          <p:spPr>
            <a:xfrm>
              <a:off x="-10670475" y="3432850"/>
              <a:ext cx="165425" cy="133125"/>
            </a:xfrm>
            <a:custGeom>
              <a:avLst/>
              <a:gdLst/>
              <a:ahLst/>
              <a:cxnLst/>
              <a:rect l="l" t="t" r="r" b="b"/>
              <a:pathLst>
                <a:path w="6617" h="5325" extrusionOk="0">
                  <a:moveTo>
                    <a:pt x="6616" y="0"/>
                  </a:moveTo>
                  <a:cubicBezTo>
                    <a:pt x="6301" y="221"/>
                    <a:pt x="5986" y="315"/>
                    <a:pt x="5577" y="315"/>
                  </a:cubicBezTo>
                  <a:lnTo>
                    <a:pt x="1040" y="315"/>
                  </a:lnTo>
                  <a:cubicBezTo>
                    <a:pt x="630" y="315"/>
                    <a:pt x="284" y="221"/>
                    <a:pt x="0" y="0"/>
                  </a:cubicBezTo>
                  <a:lnTo>
                    <a:pt x="0" y="0"/>
                  </a:lnTo>
                  <a:cubicBezTo>
                    <a:pt x="0" y="1481"/>
                    <a:pt x="221" y="2930"/>
                    <a:pt x="630" y="4064"/>
                  </a:cubicBezTo>
                  <a:cubicBezTo>
                    <a:pt x="914" y="4821"/>
                    <a:pt x="1607" y="5325"/>
                    <a:pt x="2395" y="5325"/>
                  </a:cubicBezTo>
                  <a:lnTo>
                    <a:pt x="3970" y="5325"/>
                  </a:lnTo>
                  <a:cubicBezTo>
                    <a:pt x="4915" y="5325"/>
                    <a:pt x="5671" y="4852"/>
                    <a:pt x="5955" y="4064"/>
                  </a:cubicBezTo>
                  <a:cubicBezTo>
                    <a:pt x="6364" y="2930"/>
                    <a:pt x="6585" y="1481"/>
                    <a:pt x="661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87"/>
            <p:cNvSpPr/>
            <p:nvPr/>
          </p:nvSpPr>
          <p:spPr>
            <a:xfrm>
              <a:off x="-10638175" y="3254850"/>
              <a:ext cx="98475" cy="74850"/>
            </a:xfrm>
            <a:custGeom>
              <a:avLst/>
              <a:gdLst/>
              <a:ahLst/>
              <a:cxnLst/>
              <a:rect l="l" t="t" r="r" b="b"/>
              <a:pathLst>
                <a:path w="3939" h="2994" extrusionOk="0">
                  <a:moveTo>
                    <a:pt x="1985" y="0"/>
                  </a:moveTo>
                  <a:cubicBezTo>
                    <a:pt x="1229" y="0"/>
                    <a:pt x="567" y="504"/>
                    <a:pt x="0" y="1355"/>
                  </a:cubicBezTo>
                  <a:lnTo>
                    <a:pt x="1985" y="2993"/>
                  </a:lnTo>
                  <a:lnTo>
                    <a:pt x="3938" y="1355"/>
                  </a:lnTo>
                  <a:cubicBezTo>
                    <a:pt x="3403" y="504"/>
                    <a:pt x="2709" y="0"/>
                    <a:pt x="19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4" name="Google Shape;8814;p87"/>
          <p:cNvGrpSpPr/>
          <p:nvPr/>
        </p:nvGrpSpPr>
        <p:grpSpPr>
          <a:xfrm>
            <a:off x="6168237" y="2747071"/>
            <a:ext cx="356096" cy="354469"/>
            <a:chOff x="-9089725" y="3180200"/>
            <a:chExt cx="353550" cy="351900"/>
          </a:xfrm>
        </p:grpSpPr>
        <p:sp>
          <p:nvSpPr>
            <p:cNvPr id="8815" name="Google Shape;8815;p87"/>
            <p:cNvSpPr/>
            <p:nvPr/>
          </p:nvSpPr>
          <p:spPr>
            <a:xfrm>
              <a:off x="-9089725" y="3180200"/>
              <a:ext cx="165425" cy="250300"/>
            </a:xfrm>
            <a:custGeom>
              <a:avLst/>
              <a:gdLst/>
              <a:ahLst/>
              <a:cxnLst/>
              <a:rect l="l" t="t" r="r" b="b"/>
              <a:pathLst>
                <a:path w="6617" h="10012" extrusionOk="0">
                  <a:moveTo>
                    <a:pt x="2945" y="1"/>
                  </a:moveTo>
                  <a:cubicBezTo>
                    <a:pt x="2900" y="1"/>
                    <a:pt x="2854" y="8"/>
                    <a:pt x="2805" y="25"/>
                  </a:cubicBezTo>
                  <a:cubicBezTo>
                    <a:pt x="2647" y="56"/>
                    <a:pt x="2521" y="214"/>
                    <a:pt x="2521" y="434"/>
                  </a:cubicBezTo>
                  <a:lnTo>
                    <a:pt x="2521" y="6924"/>
                  </a:lnTo>
                  <a:cubicBezTo>
                    <a:pt x="2301" y="6767"/>
                    <a:pt x="2017" y="6704"/>
                    <a:pt x="1702" y="6704"/>
                  </a:cubicBezTo>
                  <a:cubicBezTo>
                    <a:pt x="788" y="6704"/>
                    <a:pt x="64" y="7428"/>
                    <a:pt x="64" y="8342"/>
                  </a:cubicBezTo>
                  <a:cubicBezTo>
                    <a:pt x="1" y="9256"/>
                    <a:pt x="757" y="10012"/>
                    <a:pt x="1671" y="10012"/>
                  </a:cubicBezTo>
                  <a:cubicBezTo>
                    <a:pt x="2584" y="10012"/>
                    <a:pt x="3309" y="9256"/>
                    <a:pt x="3309" y="8342"/>
                  </a:cubicBezTo>
                  <a:lnTo>
                    <a:pt x="3309" y="1820"/>
                  </a:lnTo>
                  <a:cubicBezTo>
                    <a:pt x="3907" y="2545"/>
                    <a:pt x="4632" y="3144"/>
                    <a:pt x="5294" y="3616"/>
                  </a:cubicBezTo>
                  <a:cubicBezTo>
                    <a:pt x="5609" y="3868"/>
                    <a:pt x="5798" y="4215"/>
                    <a:pt x="5798" y="4593"/>
                  </a:cubicBezTo>
                  <a:cubicBezTo>
                    <a:pt x="5798" y="5286"/>
                    <a:pt x="5262" y="5822"/>
                    <a:pt x="4537" y="5822"/>
                  </a:cubicBezTo>
                  <a:cubicBezTo>
                    <a:pt x="4317" y="5822"/>
                    <a:pt x="4159" y="6011"/>
                    <a:pt x="4159" y="6263"/>
                  </a:cubicBezTo>
                  <a:cubicBezTo>
                    <a:pt x="4159" y="6483"/>
                    <a:pt x="4348" y="6704"/>
                    <a:pt x="4537" y="6704"/>
                  </a:cubicBezTo>
                  <a:cubicBezTo>
                    <a:pt x="5672" y="6704"/>
                    <a:pt x="6617" y="5727"/>
                    <a:pt x="6617" y="4593"/>
                  </a:cubicBezTo>
                  <a:cubicBezTo>
                    <a:pt x="6617" y="3931"/>
                    <a:pt x="6302" y="3333"/>
                    <a:pt x="5798" y="2955"/>
                  </a:cubicBezTo>
                  <a:cubicBezTo>
                    <a:pt x="5042" y="2388"/>
                    <a:pt x="4317" y="1726"/>
                    <a:pt x="3750" y="907"/>
                  </a:cubicBezTo>
                  <a:lnTo>
                    <a:pt x="3277" y="182"/>
                  </a:lnTo>
                  <a:cubicBezTo>
                    <a:pt x="3184" y="65"/>
                    <a:pt x="3073" y="1"/>
                    <a:pt x="2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87"/>
            <p:cNvSpPr/>
            <p:nvPr/>
          </p:nvSpPr>
          <p:spPr>
            <a:xfrm>
              <a:off x="-8965275" y="3264575"/>
              <a:ext cx="229100" cy="267525"/>
            </a:xfrm>
            <a:custGeom>
              <a:avLst/>
              <a:gdLst/>
              <a:ahLst/>
              <a:cxnLst/>
              <a:rect l="l" t="t" r="r" b="b"/>
              <a:pathLst>
                <a:path w="9164" h="10701" extrusionOk="0">
                  <a:moveTo>
                    <a:pt x="8747" y="0"/>
                  </a:moveTo>
                  <a:cubicBezTo>
                    <a:pt x="8709" y="0"/>
                    <a:pt x="8671" y="7"/>
                    <a:pt x="8633" y="21"/>
                  </a:cubicBezTo>
                  <a:lnTo>
                    <a:pt x="2804" y="1659"/>
                  </a:lnTo>
                  <a:cubicBezTo>
                    <a:pt x="2584" y="1690"/>
                    <a:pt x="2489" y="1848"/>
                    <a:pt x="2489" y="2069"/>
                  </a:cubicBezTo>
                  <a:lnTo>
                    <a:pt x="2489" y="7645"/>
                  </a:lnTo>
                  <a:cubicBezTo>
                    <a:pt x="2237" y="7487"/>
                    <a:pt x="1985" y="7424"/>
                    <a:pt x="1670" y="7424"/>
                  </a:cubicBezTo>
                  <a:cubicBezTo>
                    <a:pt x="757" y="7424"/>
                    <a:pt x="1" y="8149"/>
                    <a:pt x="1" y="9063"/>
                  </a:cubicBezTo>
                  <a:cubicBezTo>
                    <a:pt x="1" y="9976"/>
                    <a:pt x="757" y="10701"/>
                    <a:pt x="1670" y="10701"/>
                  </a:cubicBezTo>
                  <a:cubicBezTo>
                    <a:pt x="2552" y="10701"/>
                    <a:pt x="3309" y="9976"/>
                    <a:pt x="3309" y="9063"/>
                  </a:cubicBezTo>
                  <a:lnTo>
                    <a:pt x="3309" y="3990"/>
                  </a:lnTo>
                  <a:lnTo>
                    <a:pt x="8318" y="2573"/>
                  </a:lnTo>
                  <a:lnTo>
                    <a:pt x="8318" y="5944"/>
                  </a:lnTo>
                  <a:cubicBezTo>
                    <a:pt x="8066" y="5786"/>
                    <a:pt x="7814" y="5723"/>
                    <a:pt x="7499" y="5723"/>
                  </a:cubicBezTo>
                  <a:cubicBezTo>
                    <a:pt x="6585" y="5723"/>
                    <a:pt x="5829" y="6448"/>
                    <a:pt x="5829" y="7361"/>
                  </a:cubicBezTo>
                  <a:cubicBezTo>
                    <a:pt x="5829" y="8275"/>
                    <a:pt x="6585" y="9031"/>
                    <a:pt x="7499" y="9031"/>
                  </a:cubicBezTo>
                  <a:cubicBezTo>
                    <a:pt x="8381" y="9031"/>
                    <a:pt x="9137" y="8275"/>
                    <a:pt x="9137" y="7361"/>
                  </a:cubicBezTo>
                  <a:lnTo>
                    <a:pt x="9137" y="367"/>
                  </a:lnTo>
                  <a:cubicBezTo>
                    <a:pt x="9164" y="207"/>
                    <a:pt x="8963" y="0"/>
                    <a:pt x="87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17" name="Google Shape;8817;p87"/>
          <p:cNvGrpSpPr/>
          <p:nvPr/>
        </p:nvGrpSpPr>
        <p:grpSpPr>
          <a:xfrm>
            <a:off x="7060235" y="1826875"/>
            <a:ext cx="358588" cy="357642"/>
            <a:chOff x="7083760" y="1971660"/>
            <a:chExt cx="358588" cy="357642"/>
          </a:xfrm>
        </p:grpSpPr>
        <p:sp>
          <p:nvSpPr>
            <p:cNvPr id="8818" name="Google Shape;8818;p87"/>
            <p:cNvSpPr/>
            <p:nvPr/>
          </p:nvSpPr>
          <p:spPr>
            <a:xfrm>
              <a:off x="7354268" y="1973246"/>
              <a:ext cx="87299" cy="80760"/>
            </a:xfrm>
            <a:custGeom>
              <a:avLst/>
              <a:gdLst/>
              <a:ahLst/>
              <a:cxnLst/>
              <a:rect l="l" t="t" r="r" b="b"/>
              <a:pathLst>
                <a:path w="3467" h="3207" extrusionOk="0">
                  <a:moveTo>
                    <a:pt x="3025" y="1"/>
                  </a:moveTo>
                  <a:cubicBezTo>
                    <a:pt x="2923" y="1"/>
                    <a:pt x="2821" y="40"/>
                    <a:pt x="2742" y="119"/>
                  </a:cubicBezTo>
                  <a:lnTo>
                    <a:pt x="1" y="2955"/>
                  </a:lnTo>
                  <a:cubicBezTo>
                    <a:pt x="316" y="3018"/>
                    <a:pt x="631" y="3112"/>
                    <a:pt x="914" y="3207"/>
                  </a:cubicBezTo>
                  <a:lnTo>
                    <a:pt x="3309" y="749"/>
                  </a:lnTo>
                  <a:cubicBezTo>
                    <a:pt x="3466" y="529"/>
                    <a:pt x="3466" y="277"/>
                    <a:pt x="3309" y="119"/>
                  </a:cubicBezTo>
                  <a:cubicBezTo>
                    <a:pt x="3230" y="40"/>
                    <a:pt x="3128" y="1"/>
                    <a:pt x="30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87"/>
            <p:cNvSpPr/>
            <p:nvPr/>
          </p:nvSpPr>
          <p:spPr>
            <a:xfrm>
              <a:off x="7212278" y="2099990"/>
              <a:ext cx="19867" cy="19869"/>
            </a:xfrm>
            <a:custGeom>
              <a:avLst/>
              <a:gdLst/>
              <a:ahLst/>
              <a:cxnLst/>
              <a:rect l="l" t="t" r="r" b="b"/>
              <a:pathLst>
                <a:path w="789" h="789" extrusionOk="0">
                  <a:moveTo>
                    <a:pt x="378" y="1"/>
                  </a:moveTo>
                  <a:cubicBezTo>
                    <a:pt x="158" y="1"/>
                    <a:pt x="0" y="158"/>
                    <a:pt x="0" y="379"/>
                  </a:cubicBezTo>
                  <a:cubicBezTo>
                    <a:pt x="0" y="599"/>
                    <a:pt x="158" y="788"/>
                    <a:pt x="378" y="788"/>
                  </a:cubicBezTo>
                  <a:cubicBezTo>
                    <a:pt x="599" y="788"/>
                    <a:pt x="788" y="599"/>
                    <a:pt x="788" y="379"/>
                  </a:cubicBezTo>
                  <a:cubicBezTo>
                    <a:pt x="788" y="158"/>
                    <a:pt x="599"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87"/>
            <p:cNvSpPr/>
            <p:nvPr/>
          </p:nvSpPr>
          <p:spPr>
            <a:xfrm>
              <a:off x="7083760" y="1971660"/>
              <a:ext cx="356221" cy="210878"/>
            </a:xfrm>
            <a:custGeom>
              <a:avLst/>
              <a:gdLst/>
              <a:ahLst/>
              <a:cxnLst/>
              <a:rect l="l" t="t" r="r" b="b"/>
              <a:pathLst>
                <a:path w="14147" h="8374" extrusionOk="0">
                  <a:moveTo>
                    <a:pt x="457" y="1"/>
                  </a:moveTo>
                  <a:cubicBezTo>
                    <a:pt x="347" y="1"/>
                    <a:pt x="237" y="40"/>
                    <a:pt x="158" y="119"/>
                  </a:cubicBezTo>
                  <a:cubicBezTo>
                    <a:pt x="1" y="277"/>
                    <a:pt x="1" y="560"/>
                    <a:pt x="158" y="718"/>
                  </a:cubicBezTo>
                  <a:lnTo>
                    <a:pt x="2553" y="3207"/>
                  </a:lnTo>
                  <a:cubicBezTo>
                    <a:pt x="1103" y="3679"/>
                    <a:pt x="32" y="4435"/>
                    <a:pt x="32" y="5443"/>
                  </a:cubicBezTo>
                  <a:cubicBezTo>
                    <a:pt x="32" y="7334"/>
                    <a:pt x="3718" y="8373"/>
                    <a:pt x="7089" y="8373"/>
                  </a:cubicBezTo>
                  <a:cubicBezTo>
                    <a:pt x="10523" y="8373"/>
                    <a:pt x="14146" y="7334"/>
                    <a:pt x="14146" y="5443"/>
                  </a:cubicBezTo>
                  <a:cubicBezTo>
                    <a:pt x="14146" y="4467"/>
                    <a:pt x="13075" y="3679"/>
                    <a:pt x="11626" y="3207"/>
                  </a:cubicBezTo>
                  <a:lnTo>
                    <a:pt x="9893" y="4971"/>
                  </a:lnTo>
                  <a:cubicBezTo>
                    <a:pt x="10019" y="5160"/>
                    <a:pt x="10051" y="5317"/>
                    <a:pt x="10051" y="5475"/>
                  </a:cubicBezTo>
                  <a:cubicBezTo>
                    <a:pt x="10051" y="6168"/>
                    <a:pt x="9484" y="6704"/>
                    <a:pt x="8791" y="6704"/>
                  </a:cubicBezTo>
                  <a:cubicBezTo>
                    <a:pt x="8129" y="6704"/>
                    <a:pt x="7530" y="6168"/>
                    <a:pt x="7530" y="5475"/>
                  </a:cubicBezTo>
                  <a:cubicBezTo>
                    <a:pt x="7530" y="4813"/>
                    <a:pt x="8066" y="4278"/>
                    <a:pt x="8791" y="4278"/>
                  </a:cubicBezTo>
                  <a:cubicBezTo>
                    <a:pt x="8980" y="4278"/>
                    <a:pt x="9232" y="4341"/>
                    <a:pt x="9389" y="4404"/>
                  </a:cubicBezTo>
                  <a:lnTo>
                    <a:pt x="10744" y="2986"/>
                  </a:lnTo>
                  <a:cubicBezTo>
                    <a:pt x="9641" y="2734"/>
                    <a:pt x="8349" y="2608"/>
                    <a:pt x="7121" y="2608"/>
                  </a:cubicBezTo>
                  <a:cubicBezTo>
                    <a:pt x="5861" y="2608"/>
                    <a:pt x="4600" y="2765"/>
                    <a:pt x="3498" y="2986"/>
                  </a:cubicBezTo>
                  <a:lnTo>
                    <a:pt x="4884" y="4404"/>
                  </a:lnTo>
                  <a:cubicBezTo>
                    <a:pt x="5073" y="4341"/>
                    <a:pt x="5293" y="4278"/>
                    <a:pt x="5482" y="4278"/>
                  </a:cubicBezTo>
                  <a:cubicBezTo>
                    <a:pt x="6144" y="4278"/>
                    <a:pt x="6743" y="4813"/>
                    <a:pt x="6743" y="5475"/>
                  </a:cubicBezTo>
                  <a:cubicBezTo>
                    <a:pt x="6743" y="6168"/>
                    <a:pt x="6176" y="6704"/>
                    <a:pt x="5482" y="6704"/>
                  </a:cubicBezTo>
                  <a:cubicBezTo>
                    <a:pt x="4821" y="6704"/>
                    <a:pt x="4222" y="6168"/>
                    <a:pt x="4222" y="5475"/>
                  </a:cubicBezTo>
                  <a:cubicBezTo>
                    <a:pt x="4222" y="5317"/>
                    <a:pt x="4254" y="5160"/>
                    <a:pt x="4285" y="5002"/>
                  </a:cubicBezTo>
                  <a:lnTo>
                    <a:pt x="2553" y="3238"/>
                  </a:lnTo>
                  <a:cubicBezTo>
                    <a:pt x="2836" y="3112"/>
                    <a:pt x="3151" y="3049"/>
                    <a:pt x="3466" y="2955"/>
                  </a:cubicBezTo>
                  <a:lnTo>
                    <a:pt x="757" y="119"/>
                  </a:lnTo>
                  <a:cubicBezTo>
                    <a:pt x="678" y="40"/>
                    <a:pt x="568" y="1"/>
                    <a:pt x="4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87"/>
            <p:cNvSpPr/>
            <p:nvPr/>
          </p:nvSpPr>
          <p:spPr>
            <a:xfrm>
              <a:off x="7295574" y="2099990"/>
              <a:ext cx="19867" cy="19869"/>
            </a:xfrm>
            <a:custGeom>
              <a:avLst/>
              <a:gdLst/>
              <a:ahLst/>
              <a:cxnLst/>
              <a:rect l="l" t="t" r="r" b="b"/>
              <a:pathLst>
                <a:path w="789" h="789" extrusionOk="0">
                  <a:moveTo>
                    <a:pt x="379" y="1"/>
                  </a:moveTo>
                  <a:cubicBezTo>
                    <a:pt x="158" y="1"/>
                    <a:pt x="0" y="158"/>
                    <a:pt x="0" y="379"/>
                  </a:cubicBezTo>
                  <a:cubicBezTo>
                    <a:pt x="0" y="599"/>
                    <a:pt x="158" y="788"/>
                    <a:pt x="379" y="788"/>
                  </a:cubicBezTo>
                  <a:cubicBezTo>
                    <a:pt x="599" y="788"/>
                    <a:pt x="788" y="599"/>
                    <a:pt x="788" y="379"/>
                  </a:cubicBezTo>
                  <a:cubicBezTo>
                    <a:pt x="788" y="158"/>
                    <a:pt x="599"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87"/>
            <p:cNvSpPr/>
            <p:nvPr/>
          </p:nvSpPr>
          <p:spPr>
            <a:xfrm>
              <a:off x="7121131" y="2184880"/>
              <a:ext cx="68238" cy="69856"/>
            </a:xfrm>
            <a:custGeom>
              <a:avLst/>
              <a:gdLst/>
              <a:ahLst/>
              <a:cxnLst/>
              <a:rect l="l" t="t" r="r" b="b"/>
              <a:pathLst>
                <a:path w="2710" h="2774" extrusionOk="0">
                  <a:moveTo>
                    <a:pt x="1261" y="1"/>
                  </a:moveTo>
                  <a:lnTo>
                    <a:pt x="0" y="1639"/>
                  </a:lnTo>
                  <a:cubicBezTo>
                    <a:pt x="756" y="2112"/>
                    <a:pt x="1702" y="2490"/>
                    <a:pt x="2710" y="2773"/>
                  </a:cubicBezTo>
                  <a:lnTo>
                    <a:pt x="1859" y="221"/>
                  </a:lnTo>
                  <a:cubicBezTo>
                    <a:pt x="1639" y="158"/>
                    <a:pt x="1450" y="95"/>
                    <a:pt x="126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87"/>
            <p:cNvSpPr/>
            <p:nvPr/>
          </p:nvSpPr>
          <p:spPr>
            <a:xfrm>
              <a:off x="7188883" y="2195985"/>
              <a:ext cx="47641" cy="55578"/>
            </a:xfrm>
            <a:custGeom>
              <a:avLst/>
              <a:gdLst/>
              <a:ahLst/>
              <a:cxnLst/>
              <a:rect l="l" t="t" r="r" b="b"/>
              <a:pathLst>
                <a:path w="1892" h="2207" extrusionOk="0">
                  <a:moveTo>
                    <a:pt x="1" y="1"/>
                  </a:moveTo>
                  <a:lnTo>
                    <a:pt x="694" y="2206"/>
                  </a:lnTo>
                  <a:lnTo>
                    <a:pt x="1891" y="221"/>
                  </a:lnTo>
                  <a:cubicBezTo>
                    <a:pt x="1229" y="190"/>
                    <a:pt x="599" y="127"/>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87"/>
            <p:cNvSpPr/>
            <p:nvPr/>
          </p:nvSpPr>
          <p:spPr>
            <a:xfrm>
              <a:off x="7400297" y="2129352"/>
              <a:ext cx="42051" cy="84135"/>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87"/>
            <p:cNvSpPr/>
            <p:nvPr/>
          </p:nvSpPr>
          <p:spPr>
            <a:xfrm>
              <a:off x="7225961" y="2203137"/>
              <a:ext cx="84907" cy="62704"/>
            </a:xfrm>
            <a:custGeom>
              <a:avLst/>
              <a:gdLst/>
              <a:ahLst/>
              <a:cxnLst/>
              <a:rect l="l" t="t" r="r" b="b"/>
              <a:pathLst>
                <a:path w="3372" h="2490" extrusionOk="0">
                  <a:moveTo>
                    <a:pt x="1419" y="0"/>
                  </a:moveTo>
                  <a:lnTo>
                    <a:pt x="1" y="2363"/>
                  </a:lnTo>
                  <a:cubicBezTo>
                    <a:pt x="537" y="2426"/>
                    <a:pt x="1104" y="2489"/>
                    <a:pt x="1671" y="2489"/>
                  </a:cubicBezTo>
                  <a:cubicBezTo>
                    <a:pt x="2269" y="2489"/>
                    <a:pt x="2836" y="2426"/>
                    <a:pt x="3372" y="2363"/>
                  </a:cubicBezTo>
                  <a:lnTo>
                    <a:pt x="195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87"/>
            <p:cNvSpPr/>
            <p:nvPr/>
          </p:nvSpPr>
          <p:spPr>
            <a:xfrm>
              <a:off x="7298289" y="2195985"/>
              <a:ext cx="47615" cy="55578"/>
            </a:xfrm>
            <a:custGeom>
              <a:avLst/>
              <a:gdLst/>
              <a:ahLst/>
              <a:cxnLst/>
              <a:rect l="l" t="t" r="r" b="b"/>
              <a:pathLst>
                <a:path w="1891" h="2207" extrusionOk="0">
                  <a:moveTo>
                    <a:pt x="1891" y="1"/>
                  </a:moveTo>
                  <a:cubicBezTo>
                    <a:pt x="1292" y="127"/>
                    <a:pt x="631" y="190"/>
                    <a:pt x="0" y="253"/>
                  </a:cubicBezTo>
                  <a:lnTo>
                    <a:pt x="1198" y="2206"/>
                  </a:lnTo>
                  <a:lnTo>
                    <a:pt x="189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87"/>
            <p:cNvSpPr/>
            <p:nvPr/>
          </p:nvSpPr>
          <p:spPr>
            <a:xfrm>
              <a:off x="7086152" y="2230913"/>
              <a:ext cx="354610" cy="98388"/>
            </a:xfrm>
            <a:custGeom>
              <a:avLst/>
              <a:gdLst/>
              <a:ahLst/>
              <a:cxnLst/>
              <a:rect l="l" t="t" r="r" b="b"/>
              <a:pathLst>
                <a:path w="14083" h="3907" extrusionOk="0">
                  <a:moveTo>
                    <a:pt x="0" y="0"/>
                  </a:moveTo>
                  <a:lnTo>
                    <a:pt x="0" y="977"/>
                  </a:lnTo>
                  <a:cubicBezTo>
                    <a:pt x="0" y="2867"/>
                    <a:pt x="3655" y="3907"/>
                    <a:pt x="7057" y="3907"/>
                  </a:cubicBezTo>
                  <a:cubicBezTo>
                    <a:pt x="10460" y="3907"/>
                    <a:pt x="14083" y="2867"/>
                    <a:pt x="14083" y="977"/>
                  </a:cubicBezTo>
                  <a:lnTo>
                    <a:pt x="14083" y="32"/>
                  </a:lnTo>
                  <a:cubicBezTo>
                    <a:pt x="12508" y="1386"/>
                    <a:pt x="9956" y="2237"/>
                    <a:pt x="7057" y="2237"/>
                  </a:cubicBezTo>
                  <a:cubicBezTo>
                    <a:pt x="4568" y="2205"/>
                    <a:pt x="1796" y="1575"/>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87"/>
            <p:cNvSpPr/>
            <p:nvPr/>
          </p:nvSpPr>
          <p:spPr>
            <a:xfrm>
              <a:off x="7345419" y="2186466"/>
              <a:ext cx="67457" cy="69050"/>
            </a:xfrm>
            <a:custGeom>
              <a:avLst/>
              <a:gdLst/>
              <a:ahLst/>
              <a:cxnLst/>
              <a:rect l="l" t="t" r="r" b="b"/>
              <a:pathLst>
                <a:path w="2679" h="2742" extrusionOk="0">
                  <a:moveTo>
                    <a:pt x="1449" y="1"/>
                  </a:moveTo>
                  <a:cubicBezTo>
                    <a:pt x="1260" y="32"/>
                    <a:pt x="1071" y="95"/>
                    <a:pt x="851" y="158"/>
                  </a:cubicBezTo>
                  <a:lnTo>
                    <a:pt x="0" y="2742"/>
                  </a:lnTo>
                  <a:cubicBezTo>
                    <a:pt x="1008" y="2458"/>
                    <a:pt x="1922" y="2080"/>
                    <a:pt x="2678" y="1608"/>
                  </a:cubicBezTo>
                  <a:lnTo>
                    <a:pt x="14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87"/>
            <p:cNvSpPr/>
            <p:nvPr/>
          </p:nvSpPr>
          <p:spPr>
            <a:xfrm flipH="1">
              <a:off x="7088602" y="2134638"/>
              <a:ext cx="47123" cy="84126"/>
            </a:xfrm>
            <a:custGeom>
              <a:avLst/>
              <a:gdLst/>
              <a:ahLst/>
              <a:cxnLst/>
              <a:rect l="l" t="t" r="r" b="b"/>
              <a:pathLst>
                <a:path w="1670" h="3341" extrusionOk="0">
                  <a:moveTo>
                    <a:pt x="1670" y="1"/>
                  </a:moveTo>
                  <a:cubicBezTo>
                    <a:pt x="1607" y="851"/>
                    <a:pt x="977" y="1481"/>
                    <a:pt x="0" y="1891"/>
                  </a:cubicBezTo>
                  <a:lnTo>
                    <a:pt x="1134" y="3340"/>
                  </a:lnTo>
                  <a:cubicBezTo>
                    <a:pt x="1355" y="3214"/>
                    <a:pt x="1512" y="3025"/>
                    <a:pt x="1670" y="2836"/>
                  </a:cubicBezTo>
                  <a:lnTo>
                    <a:pt x="16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8830" name="Google Shape;8830;p87"/>
          <p:cNvSpPr txBox="1"/>
          <p:nvPr/>
        </p:nvSpPr>
        <p:spPr>
          <a:xfrm>
            <a:off x="826588"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8831" name="Google Shape;8831;p87"/>
          <p:cNvSpPr txBox="1"/>
          <p:nvPr/>
        </p:nvSpPr>
        <p:spPr>
          <a:xfrm>
            <a:off x="4835313"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5"/>
        <p:cNvGrpSpPr/>
        <p:nvPr/>
      </p:nvGrpSpPr>
      <p:grpSpPr>
        <a:xfrm>
          <a:off x="0" y="0"/>
          <a:ext cx="0" cy="0"/>
          <a:chOff x="0" y="0"/>
          <a:chExt cx="0" cy="0"/>
        </a:xfrm>
      </p:grpSpPr>
      <p:sp>
        <p:nvSpPr>
          <p:cNvPr id="8836" name="Google Shape;8836;p88"/>
          <p:cNvSpPr/>
          <p:nvPr/>
        </p:nvSpPr>
        <p:spPr>
          <a:xfrm>
            <a:off x="772696" y="1691070"/>
            <a:ext cx="343404" cy="446998"/>
          </a:xfrm>
          <a:custGeom>
            <a:avLst/>
            <a:gdLst/>
            <a:ahLst/>
            <a:cxnLst/>
            <a:rect l="l" t="t" r="r" b="b"/>
            <a:pathLst>
              <a:path w="9295" h="12099" extrusionOk="0">
                <a:moveTo>
                  <a:pt x="4601" y="1"/>
                </a:moveTo>
                <a:cubicBezTo>
                  <a:pt x="3624" y="1"/>
                  <a:pt x="2836" y="788"/>
                  <a:pt x="2836" y="1796"/>
                </a:cubicBezTo>
                <a:cubicBezTo>
                  <a:pt x="2836" y="2647"/>
                  <a:pt x="3467" y="3372"/>
                  <a:pt x="4254" y="3529"/>
                </a:cubicBezTo>
                <a:lnTo>
                  <a:pt x="4254" y="4789"/>
                </a:lnTo>
                <a:cubicBezTo>
                  <a:pt x="3656" y="4033"/>
                  <a:pt x="2742" y="3561"/>
                  <a:pt x="1765" y="3561"/>
                </a:cubicBezTo>
                <a:lnTo>
                  <a:pt x="348" y="3561"/>
                </a:lnTo>
                <a:cubicBezTo>
                  <a:pt x="158" y="3561"/>
                  <a:pt x="1" y="3718"/>
                  <a:pt x="1" y="3907"/>
                </a:cubicBezTo>
                <a:cubicBezTo>
                  <a:pt x="1" y="5671"/>
                  <a:pt x="1450" y="7152"/>
                  <a:pt x="3214" y="7152"/>
                </a:cubicBezTo>
                <a:lnTo>
                  <a:pt x="4286" y="7152"/>
                </a:lnTo>
                <a:lnTo>
                  <a:pt x="4286" y="9988"/>
                </a:lnTo>
                <a:cubicBezTo>
                  <a:pt x="3845" y="9547"/>
                  <a:pt x="3340" y="9231"/>
                  <a:pt x="2805" y="9042"/>
                </a:cubicBezTo>
                <a:cubicBezTo>
                  <a:pt x="2836" y="8885"/>
                  <a:pt x="2868" y="8727"/>
                  <a:pt x="2868" y="8570"/>
                </a:cubicBezTo>
                <a:cubicBezTo>
                  <a:pt x="2868" y="7782"/>
                  <a:pt x="2238" y="7152"/>
                  <a:pt x="1450" y="7152"/>
                </a:cubicBezTo>
                <a:cubicBezTo>
                  <a:pt x="663" y="7152"/>
                  <a:pt x="32" y="7782"/>
                  <a:pt x="32" y="8570"/>
                </a:cubicBezTo>
                <a:cubicBezTo>
                  <a:pt x="32" y="9358"/>
                  <a:pt x="663" y="9988"/>
                  <a:pt x="1450" y="9988"/>
                </a:cubicBezTo>
                <a:cubicBezTo>
                  <a:pt x="1797" y="9988"/>
                  <a:pt x="2112" y="9862"/>
                  <a:pt x="2364" y="9610"/>
                </a:cubicBezTo>
                <a:cubicBezTo>
                  <a:pt x="3183" y="9830"/>
                  <a:pt x="3908" y="10366"/>
                  <a:pt x="4286" y="11122"/>
                </a:cubicBezTo>
                <a:lnTo>
                  <a:pt x="4286" y="11752"/>
                </a:lnTo>
                <a:cubicBezTo>
                  <a:pt x="4286" y="11941"/>
                  <a:pt x="4443" y="12098"/>
                  <a:pt x="4632" y="12098"/>
                </a:cubicBezTo>
                <a:cubicBezTo>
                  <a:pt x="4853" y="12098"/>
                  <a:pt x="5010" y="11941"/>
                  <a:pt x="5010" y="11752"/>
                </a:cubicBezTo>
                <a:lnTo>
                  <a:pt x="5010" y="11342"/>
                </a:lnTo>
                <a:lnTo>
                  <a:pt x="6050" y="11342"/>
                </a:lnTo>
                <a:cubicBezTo>
                  <a:pt x="7846" y="11342"/>
                  <a:pt x="9295" y="9893"/>
                  <a:pt x="9295" y="8129"/>
                </a:cubicBezTo>
                <a:cubicBezTo>
                  <a:pt x="9200" y="7971"/>
                  <a:pt x="9043" y="7814"/>
                  <a:pt x="8854" y="7814"/>
                </a:cubicBezTo>
                <a:lnTo>
                  <a:pt x="7436" y="7814"/>
                </a:lnTo>
                <a:cubicBezTo>
                  <a:pt x="6428" y="7814"/>
                  <a:pt x="5546" y="8286"/>
                  <a:pt x="4947" y="9042"/>
                </a:cubicBezTo>
                <a:lnTo>
                  <a:pt x="4947" y="6837"/>
                </a:lnTo>
                <a:cubicBezTo>
                  <a:pt x="5357" y="6081"/>
                  <a:pt x="6050" y="5545"/>
                  <a:pt x="6901" y="5325"/>
                </a:cubicBezTo>
                <a:cubicBezTo>
                  <a:pt x="7121" y="5545"/>
                  <a:pt x="7436" y="5671"/>
                  <a:pt x="7814" y="5671"/>
                </a:cubicBezTo>
                <a:cubicBezTo>
                  <a:pt x="8602" y="5671"/>
                  <a:pt x="9200" y="5041"/>
                  <a:pt x="9200" y="4254"/>
                </a:cubicBezTo>
                <a:cubicBezTo>
                  <a:pt x="9200" y="3466"/>
                  <a:pt x="8602" y="2836"/>
                  <a:pt x="7814" y="2836"/>
                </a:cubicBezTo>
                <a:cubicBezTo>
                  <a:pt x="7027" y="2836"/>
                  <a:pt x="6396" y="3466"/>
                  <a:pt x="6396" y="4254"/>
                </a:cubicBezTo>
                <a:cubicBezTo>
                  <a:pt x="6396" y="4411"/>
                  <a:pt x="6428" y="4569"/>
                  <a:pt x="6459" y="4726"/>
                </a:cubicBezTo>
                <a:cubicBezTo>
                  <a:pt x="5861" y="4947"/>
                  <a:pt x="5357" y="5262"/>
                  <a:pt x="4947" y="5671"/>
                </a:cubicBezTo>
                <a:lnTo>
                  <a:pt x="4947" y="3529"/>
                </a:lnTo>
                <a:cubicBezTo>
                  <a:pt x="5798" y="3372"/>
                  <a:pt x="6365" y="2615"/>
                  <a:pt x="6365" y="1796"/>
                </a:cubicBezTo>
                <a:cubicBezTo>
                  <a:pt x="6365" y="788"/>
                  <a:pt x="5577" y="1"/>
                  <a:pt x="46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837" name="Google Shape;8837;p88"/>
          <p:cNvGrpSpPr/>
          <p:nvPr/>
        </p:nvGrpSpPr>
        <p:grpSpPr>
          <a:xfrm>
            <a:off x="719610" y="2243507"/>
            <a:ext cx="452798" cy="449473"/>
            <a:chOff x="-21322300" y="3693325"/>
            <a:chExt cx="306400" cy="304150"/>
          </a:xfrm>
        </p:grpSpPr>
        <p:sp>
          <p:nvSpPr>
            <p:cNvPr id="8838" name="Google Shape;8838;p88"/>
            <p:cNvSpPr/>
            <p:nvPr/>
          </p:nvSpPr>
          <p:spPr>
            <a:xfrm>
              <a:off x="-21142725" y="3868400"/>
              <a:ext cx="111850" cy="69325"/>
            </a:xfrm>
            <a:custGeom>
              <a:avLst/>
              <a:gdLst/>
              <a:ahLst/>
              <a:cxnLst/>
              <a:rect l="l" t="t" r="r" b="b"/>
              <a:pathLst>
                <a:path w="4474" h="2773" extrusionOk="0">
                  <a:moveTo>
                    <a:pt x="4474" y="0"/>
                  </a:moveTo>
                  <a:lnTo>
                    <a:pt x="4474" y="0"/>
                  </a:lnTo>
                  <a:cubicBezTo>
                    <a:pt x="4317" y="189"/>
                    <a:pt x="4159" y="378"/>
                    <a:pt x="4001" y="536"/>
                  </a:cubicBezTo>
                  <a:cubicBezTo>
                    <a:pt x="2899" y="1639"/>
                    <a:pt x="1418" y="2174"/>
                    <a:pt x="0" y="2426"/>
                  </a:cubicBezTo>
                  <a:cubicBezTo>
                    <a:pt x="473" y="2678"/>
                    <a:pt x="945" y="2773"/>
                    <a:pt x="1450" y="2773"/>
                  </a:cubicBezTo>
                  <a:cubicBezTo>
                    <a:pt x="2269" y="2773"/>
                    <a:pt x="3088" y="2458"/>
                    <a:pt x="3749" y="1828"/>
                  </a:cubicBezTo>
                  <a:cubicBezTo>
                    <a:pt x="4254" y="1324"/>
                    <a:pt x="4474" y="662"/>
                    <a:pt x="44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88"/>
            <p:cNvSpPr/>
            <p:nvPr/>
          </p:nvSpPr>
          <p:spPr>
            <a:xfrm>
              <a:off x="-21141950" y="3693325"/>
              <a:ext cx="126050" cy="120750"/>
            </a:xfrm>
            <a:custGeom>
              <a:avLst/>
              <a:gdLst/>
              <a:ahLst/>
              <a:cxnLst/>
              <a:rect l="l" t="t" r="r" b="b"/>
              <a:pathLst>
                <a:path w="5042" h="4830" extrusionOk="0">
                  <a:moveTo>
                    <a:pt x="1828" y="1214"/>
                  </a:moveTo>
                  <a:cubicBezTo>
                    <a:pt x="1915" y="1214"/>
                    <a:pt x="2001" y="1254"/>
                    <a:pt x="2080" y="1333"/>
                  </a:cubicBezTo>
                  <a:cubicBezTo>
                    <a:pt x="2238" y="1490"/>
                    <a:pt x="2238" y="1679"/>
                    <a:pt x="2080" y="1837"/>
                  </a:cubicBezTo>
                  <a:cubicBezTo>
                    <a:pt x="2001" y="1915"/>
                    <a:pt x="1915" y="1955"/>
                    <a:pt x="1828" y="1955"/>
                  </a:cubicBezTo>
                  <a:cubicBezTo>
                    <a:pt x="1742" y="1955"/>
                    <a:pt x="1655" y="1915"/>
                    <a:pt x="1576" y="1837"/>
                  </a:cubicBezTo>
                  <a:cubicBezTo>
                    <a:pt x="1419" y="1679"/>
                    <a:pt x="1419" y="1490"/>
                    <a:pt x="1576" y="1333"/>
                  </a:cubicBezTo>
                  <a:cubicBezTo>
                    <a:pt x="1655" y="1254"/>
                    <a:pt x="1742" y="1214"/>
                    <a:pt x="1828" y="1214"/>
                  </a:cubicBezTo>
                  <a:close/>
                  <a:moveTo>
                    <a:pt x="2301" y="0"/>
                  </a:moveTo>
                  <a:cubicBezTo>
                    <a:pt x="1786" y="0"/>
                    <a:pt x="1193" y="72"/>
                    <a:pt x="599" y="230"/>
                  </a:cubicBezTo>
                  <a:cubicBezTo>
                    <a:pt x="1" y="1427"/>
                    <a:pt x="221" y="2908"/>
                    <a:pt x="1230" y="3884"/>
                  </a:cubicBezTo>
                  <a:cubicBezTo>
                    <a:pt x="1797" y="4483"/>
                    <a:pt x="2647" y="4830"/>
                    <a:pt x="3498" y="4830"/>
                  </a:cubicBezTo>
                  <a:cubicBezTo>
                    <a:pt x="3970" y="4830"/>
                    <a:pt x="4443" y="4704"/>
                    <a:pt x="4884" y="4515"/>
                  </a:cubicBezTo>
                  <a:cubicBezTo>
                    <a:pt x="5042" y="3443"/>
                    <a:pt x="5042" y="2498"/>
                    <a:pt x="4947" y="1931"/>
                  </a:cubicBezTo>
                  <a:cubicBezTo>
                    <a:pt x="4884" y="1522"/>
                    <a:pt x="4601" y="1207"/>
                    <a:pt x="4254" y="1081"/>
                  </a:cubicBezTo>
                  <a:cubicBezTo>
                    <a:pt x="4160" y="1049"/>
                    <a:pt x="4065" y="1049"/>
                    <a:pt x="3970" y="1049"/>
                  </a:cubicBezTo>
                  <a:cubicBezTo>
                    <a:pt x="3970" y="955"/>
                    <a:pt x="3939" y="860"/>
                    <a:pt x="3939" y="765"/>
                  </a:cubicBezTo>
                  <a:cubicBezTo>
                    <a:pt x="3813" y="387"/>
                    <a:pt x="3498" y="104"/>
                    <a:pt x="3120" y="72"/>
                  </a:cubicBezTo>
                  <a:cubicBezTo>
                    <a:pt x="2885" y="25"/>
                    <a:pt x="2607" y="0"/>
                    <a:pt x="23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88"/>
            <p:cNvSpPr/>
            <p:nvPr/>
          </p:nvSpPr>
          <p:spPr>
            <a:xfrm>
              <a:off x="-21263225" y="3707725"/>
              <a:ext cx="69325" cy="112650"/>
            </a:xfrm>
            <a:custGeom>
              <a:avLst/>
              <a:gdLst/>
              <a:ahLst/>
              <a:cxnLst/>
              <a:rect l="l" t="t" r="r" b="b"/>
              <a:pathLst>
                <a:path w="2773" h="4506" extrusionOk="0">
                  <a:moveTo>
                    <a:pt x="2773" y="0"/>
                  </a:moveTo>
                  <a:cubicBezTo>
                    <a:pt x="2079" y="0"/>
                    <a:pt x="1418" y="252"/>
                    <a:pt x="945" y="757"/>
                  </a:cubicBezTo>
                  <a:cubicBezTo>
                    <a:pt x="347" y="1355"/>
                    <a:pt x="0" y="2174"/>
                    <a:pt x="0" y="3025"/>
                  </a:cubicBezTo>
                  <a:cubicBezTo>
                    <a:pt x="0" y="3560"/>
                    <a:pt x="126" y="4065"/>
                    <a:pt x="347" y="4506"/>
                  </a:cubicBezTo>
                  <a:cubicBezTo>
                    <a:pt x="630" y="3025"/>
                    <a:pt x="1197" y="1513"/>
                    <a:pt x="2205" y="473"/>
                  </a:cubicBezTo>
                  <a:cubicBezTo>
                    <a:pt x="2363" y="315"/>
                    <a:pt x="2552" y="158"/>
                    <a:pt x="277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88"/>
            <p:cNvSpPr/>
            <p:nvPr/>
          </p:nvSpPr>
          <p:spPr>
            <a:xfrm>
              <a:off x="-21322300" y="3703775"/>
              <a:ext cx="294600" cy="293700"/>
            </a:xfrm>
            <a:custGeom>
              <a:avLst/>
              <a:gdLst/>
              <a:ahLst/>
              <a:cxnLst/>
              <a:rect l="l" t="t" r="r" b="b"/>
              <a:pathLst>
                <a:path w="11784" h="11748" extrusionOk="0">
                  <a:moveTo>
                    <a:pt x="6604" y="3797"/>
                  </a:moveTo>
                  <a:cubicBezTo>
                    <a:pt x="6773" y="3797"/>
                    <a:pt x="6905" y="3909"/>
                    <a:pt x="6931" y="4065"/>
                  </a:cubicBezTo>
                  <a:cubicBezTo>
                    <a:pt x="7026" y="4254"/>
                    <a:pt x="6900" y="4443"/>
                    <a:pt x="6711" y="4506"/>
                  </a:cubicBezTo>
                  <a:lnTo>
                    <a:pt x="6270" y="4664"/>
                  </a:lnTo>
                  <a:cubicBezTo>
                    <a:pt x="6018" y="4727"/>
                    <a:pt x="5955" y="5042"/>
                    <a:pt x="6112" y="5231"/>
                  </a:cubicBezTo>
                  <a:lnTo>
                    <a:pt x="6490" y="5640"/>
                  </a:lnTo>
                  <a:cubicBezTo>
                    <a:pt x="6575" y="5713"/>
                    <a:pt x="6674" y="5748"/>
                    <a:pt x="6767" y="5748"/>
                  </a:cubicBezTo>
                  <a:cubicBezTo>
                    <a:pt x="6916" y="5748"/>
                    <a:pt x="7050" y="5657"/>
                    <a:pt x="7089" y="5483"/>
                  </a:cubicBezTo>
                  <a:lnTo>
                    <a:pt x="7246" y="5042"/>
                  </a:lnTo>
                  <a:cubicBezTo>
                    <a:pt x="7321" y="4892"/>
                    <a:pt x="7455" y="4802"/>
                    <a:pt x="7586" y="4802"/>
                  </a:cubicBezTo>
                  <a:cubicBezTo>
                    <a:pt x="7620" y="4802"/>
                    <a:pt x="7655" y="4808"/>
                    <a:pt x="7687" y="4821"/>
                  </a:cubicBezTo>
                  <a:cubicBezTo>
                    <a:pt x="7908" y="4884"/>
                    <a:pt x="8002" y="5073"/>
                    <a:pt x="7971" y="5262"/>
                  </a:cubicBezTo>
                  <a:lnTo>
                    <a:pt x="7813" y="5703"/>
                  </a:lnTo>
                  <a:cubicBezTo>
                    <a:pt x="7655" y="6177"/>
                    <a:pt x="7212" y="6453"/>
                    <a:pt x="6764" y="6453"/>
                  </a:cubicBezTo>
                  <a:cubicBezTo>
                    <a:pt x="6498" y="6453"/>
                    <a:pt x="6229" y="6356"/>
                    <a:pt x="6018" y="6144"/>
                  </a:cubicBezTo>
                  <a:lnTo>
                    <a:pt x="5640" y="5766"/>
                  </a:lnTo>
                  <a:cubicBezTo>
                    <a:pt x="5073" y="5199"/>
                    <a:pt x="5293" y="4223"/>
                    <a:pt x="6081" y="3971"/>
                  </a:cubicBezTo>
                  <a:lnTo>
                    <a:pt x="6490" y="3813"/>
                  </a:lnTo>
                  <a:cubicBezTo>
                    <a:pt x="6529" y="3802"/>
                    <a:pt x="6567" y="3797"/>
                    <a:pt x="6604" y="3797"/>
                  </a:cubicBezTo>
                  <a:close/>
                  <a:moveTo>
                    <a:pt x="6900" y="1"/>
                  </a:moveTo>
                  <a:lnTo>
                    <a:pt x="6900" y="1"/>
                  </a:lnTo>
                  <a:cubicBezTo>
                    <a:pt x="6238" y="253"/>
                    <a:pt x="5608" y="600"/>
                    <a:pt x="5136" y="1104"/>
                  </a:cubicBezTo>
                  <a:cubicBezTo>
                    <a:pt x="3434" y="2805"/>
                    <a:pt x="3088" y="6176"/>
                    <a:pt x="3088" y="7657"/>
                  </a:cubicBezTo>
                  <a:cubicBezTo>
                    <a:pt x="2726" y="7476"/>
                    <a:pt x="2328" y="7387"/>
                    <a:pt x="1930" y="7387"/>
                  </a:cubicBezTo>
                  <a:cubicBezTo>
                    <a:pt x="1287" y="7387"/>
                    <a:pt x="644" y="7619"/>
                    <a:pt x="158" y="8066"/>
                  </a:cubicBezTo>
                  <a:cubicBezTo>
                    <a:pt x="0" y="8224"/>
                    <a:pt x="32" y="8539"/>
                    <a:pt x="252" y="8665"/>
                  </a:cubicBezTo>
                  <a:cubicBezTo>
                    <a:pt x="1449" y="9295"/>
                    <a:pt x="2489" y="10334"/>
                    <a:pt x="3119" y="11532"/>
                  </a:cubicBezTo>
                  <a:cubicBezTo>
                    <a:pt x="3191" y="11676"/>
                    <a:pt x="3304" y="11748"/>
                    <a:pt x="3429" y="11748"/>
                  </a:cubicBezTo>
                  <a:cubicBezTo>
                    <a:pt x="3523" y="11748"/>
                    <a:pt x="3623" y="11707"/>
                    <a:pt x="3718" y="11626"/>
                  </a:cubicBezTo>
                  <a:cubicBezTo>
                    <a:pt x="4505" y="10839"/>
                    <a:pt x="4663" y="9641"/>
                    <a:pt x="4127" y="8696"/>
                  </a:cubicBezTo>
                  <a:lnTo>
                    <a:pt x="4190" y="8696"/>
                  </a:lnTo>
                  <a:cubicBezTo>
                    <a:pt x="5640" y="8696"/>
                    <a:pt x="8979" y="8350"/>
                    <a:pt x="10680" y="6648"/>
                  </a:cubicBezTo>
                  <a:cubicBezTo>
                    <a:pt x="11184" y="6144"/>
                    <a:pt x="11531" y="5514"/>
                    <a:pt x="11783" y="4853"/>
                  </a:cubicBezTo>
                  <a:lnTo>
                    <a:pt x="11783" y="4853"/>
                  </a:lnTo>
                  <a:cubicBezTo>
                    <a:pt x="11374" y="4979"/>
                    <a:pt x="11027" y="5042"/>
                    <a:pt x="10649" y="5042"/>
                  </a:cubicBezTo>
                  <a:cubicBezTo>
                    <a:pt x="9578" y="5042"/>
                    <a:pt x="8601" y="4664"/>
                    <a:pt x="7876" y="3908"/>
                  </a:cubicBezTo>
                  <a:cubicBezTo>
                    <a:pt x="6805" y="2836"/>
                    <a:pt x="6490" y="1356"/>
                    <a:pt x="690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42" name="Google Shape;8842;p88"/>
          <p:cNvGrpSpPr/>
          <p:nvPr/>
        </p:nvGrpSpPr>
        <p:grpSpPr>
          <a:xfrm>
            <a:off x="719019" y="2810244"/>
            <a:ext cx="453980" cy="422540"/>
            <a:chOff x="-21322300" y="4077125"/>
            <a:chExt cx="307200" cy="285925"/>
          </a:xfrm>
        </p:grpSpPr>
        <p:sp>
          <p:nvSpPr>
            <p:cNvPr id="8843" name="Google Shape;8843;p88"/>
            <p:cNvSpPr/>
            <p:nvPr/>
          </p:nvSpPr>
          <p:spPr>
            <a:xfrm>
              <a:off x="-21177375" y="4077125"/>
              <a:ext cx="17350" cy="52800"/>
            </a:xfrm>
            <a:custGeom>
              <a:avLst/>
              <a:gdLst/>
              <a:ahLst/>
              <a:cxnLst/>
              <a:rect l="l" t="t" r="r" b="b"/>
              <a:pathLst>
                <a:path w="694" h="2112" extrusionOk="0">
                  <a:moveTo>
                    <a:pt x="347" y="0"/>
                  </a:moveTo>
                  <a:cubicBezTo>
                    <a:pt x="158" y="0"/>
                    <a:pt x="0" y="158"/>
                    <a:pt x="0" y="347"/>
                  </a:cubicBezTo>
                  <a:lnTo>
                    <a:pt x="0" y="1764"/>
                  </a:lnTo>
                  <a:cubicBezTo>
                    <a:pt x="0" y="1953"/>
                    <a:pt x="158" y="2111"/>
                    <a:pt x="347" y="2111"/>
                  </a:cubicBezTo>
                  <a:cubicBezTo>
                    <a:pt x="536" y="2111"/>
                    <a:pt x="693" y="1953"/>
                    <a:pt x="693" y="1764"/>
                  </a:cubicBezTo>
                  <a:lnTo>
                    <a:pt x="693" y="347"/>
                  </a:ln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88"/>
            <p:cNvSpPr/>
            <p:nvPr/>
          </p:nvSpPr>
          <p:spPr>
            <a:xfrm>
              <a:off x="-21279775" y="4117475"/>
              <a:ext cx="46500" cy="44525"/>
            </a:xfrm>
            <a:custGeom>
              <a:avLst/>
              <a:gdLst/>
              <a:ahLst/>
              <a:cxnLst/>
              <a:rect l="l" t="t" r="r" b="b"/>
              <a:pathLst>
                <a:path w="1860" h="1781" extrusionOk="0">
                  <a:moveTo>
                    <a:pt x="410" y="1"/>
                  </a:moveTo>
                  <a:cubicBezTo>
                    <a:pt x="323" y="1"/>
                    <a:pt x="237" y="40"/>
                    <a:pt x="158" y="119"/>
                  </a:cubicBezTo>
                  <a:cubicBezTo>
                    <a:pt x="0" y="276"/>
                    <a:pt x="0" y="466"/>
                    <a:pt x="158" y="623"/>
                  </a:cubicBezTo>
                  <a:lnTo>
                    <a:pt x="1166" y="1663"/>
                  </a:lnTo>
                  <a:cubicBezTo>
                    <a:pt x="1261" y="1741"/>
                    <a:pt x="1355" y="1781"/>
                    <a:pt x="1446" y="1781"/>
                  </a:cubicBezTo>
                  <a:cubicBezTo>
                    <a:pt x="1536" y="1781"/>
                    <a:pt x="1623" y="1741"/>
                    <a:pt x="1702" y="1663"/>
                  </a:cubicBezTo>
                  <a:cubicBezTo>
                    <a:pt x="1859" y="1505"/>
                    <a:pt x="1859" y="1285"/>
                    <a:pt x="1702" y="1127"/>
                  </a:cubicBezTo>
                  <a:lnTo>
                    <a:pt x="662" y="119"/>
                  </a:lnTo>
                  <a:cubicBezTo>
                    <a:pt x="583" y="40"/>
                    <a:pt x="497" y="1"/>
                    <a:pt x="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88"/>
            <p:cNvSpPr/>
            <p:nvPr/>
          </p:nvSpPr>
          <p:spPr>
            <a:xfrm>
              <a:off x="-21103350" y="4117475"/>
              <a:ext cx="45700" cy="44525"/>
            </a:xfrm>
            <a:custGeom>
              <a:avLst/>
              <a:gdLst/>
              <a:ahLst/>
              <a:cxnLst/>
              <a:rect l="l" t="t" r="r" b="b"/>
              <a:pathLst>
                <a:path w="1828" h="1781" extrusionOk="0">
                  <a:moveTo>
                    <a:pt x="1418" y="1"/>
                  </a:moveTo>
                  <a:cubicBezTo>
                    <a:pt x="1332" y="1"/>
                    <a:pt x="1245" y="40"/>
                    <a:pt x="1166" y="119"/>
                  </a:cubicBezTo>
                  <a:lnTo>
                    <a:pt x="158" y="1127"/>
                  </a:lnTo>
                  <a:cubicBezTo>
                    <a:pt x="1" y="1285"/>
                    <a:pt x="1" y="1474"/>
                    <a:pt x="158" y="1663"/>
                  </a:cubicBezTo>
                  <a:cubicBezTo>
                    <a:pt x="237" y="1741"/>
                    <a:pt x="331" y="1781"/>
                    <a:pt x="422" y="1781"/>
                  </a:cubicBezTo>
                  <a:cubicBezTo>
                    <a:pt x="513" y="1781"/>
                    <a:pt x="599" y="1741"/>
                    <a:pt x="662" y="1663"/>
                  </a:cubicBezTo>
                  <a:lnTo>
                    <a:pt x="1670" y="623"/>
                  </a:lnTo>
                  <a:cubicBezTo>
                    <a:pt x="1828" y="466"/>
                    <a:pt x="1828" y="276"/>
                    <a:pt x="1670" y="119"/>
                  </a:cubicBezTo>
                  <a:cubicBezTo>
                    <a:pt x="1592" y="40"/>
                    <a:pt x="15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88"/>
            <p:cNvSpPr/>
            <p:nvPr/>
          </p:nvSpPr>
          <p:spPr>
            <a:xfrm>
              <a:off x="-21137225" y="4103750"/>
              <a:ext cx="27600" cy="34975"/>
            </a:xfrm>
            <a:custGeom>
              <a:avLst/>
              <a:gdLst/>
              <a:ahLst/>
              <a:cxnLst/>
              <a:rect l="l" t="t" r="r" b="b"/>
              <a:pathLst>
                <a:path w="1104" h="1399" extrusionOk="0">
                  <a:moveTo>
                    <a:pt x="670" y="1"/>
                  </a:moveTo>
                  <a:cubicBezTo>
                    <a:pt x="536" y="1"/>
                    <a:pt x="417" y="89"/>
                    <a:pt x="347" y="227"/>
                  </a:cubicBezTo>
                  <a:lnTo>
                    <a:pt x="95" y="888"/>
                  </a:lnTo>
                  <a:cubicBezTo>
                    <a:pt x="1" y="1109"/>
                    <a:pt x="127" y="1298"/>
                    <a:pt x="284" y="1361"/>
                  </a:cubicBezTo>
                  <a:cubicBezTo>
                    <a:pt x="335" y="1386"/>
                    <a:pt x="386" y="1398"/>
                    <a:pt x="435" y="1398"/>
                  </a:cubicBezTo>
                  <a:cubicBezTo>
                    <a:pt x="568" y="1398"/>
                    <a:pt x="688" y="1310"/>
                    <a:pt x="757" y="1172"/>
                  </a:cubicBezTo>
                  <a:lnTo>
                    <a:pt x="1041" y="510"/>
                  </a:lnTo>
                  <a:cubicBezTo>
                    <a:pt x="1104" y="321"/>
                    <a:pt x="1041" y="101"/>
                    <a:pt x="820" y="38"/>
                  </a:cubicBezTo>
                  <a:cubicBezTo>
                    <a:pt x="769" y="13"/>
                    <a:pt x="719" y="1"/>
                    <a:pt x="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88"/>
            <p:cNvSpPr/>
            <p:nvPr/>
          </p:nvSpPr>
          <p:spPr>
            <a:xfrm>
              <a:off x="-21227800" y="4103750"/>
              <a:ext cx="27600" cy="34975"/>
            </a:xfrm>
            <a:custGeom>
              <a:avLst/>
              <a:gdLst/>
              <a:ahLst/>
              <a:cxnLst/>
              <a:rect l="l" t="t" r="r" b="b"/>
              <a:pathLst>
                <a:path w="1104" h="1399" extrusionOk="0">
                  <a:moveTo>
                    <a:pt x="434" y="1"/>
                  </a:moveTo>
                  <a:cubicBezTo>
                    <a:pt x="386" y="1"/>
                    <a:pt x="335" y="13"/>
                    <a:pt x="284" y="38"/>
                  </a:cubicBezTo>
                  <a:cubicBezTo>
                    <a:pt x="95" y="101"/>
                    <a:pt x="1" y="321"/>
                    <a:pt x="95" y="510"/>
                  </a:cubicBezTo>
                  <a:lnTo>
                    <a:pt x="347" y="1172"/>
                  </a:lnTo>
                  <a:cubicBezTo>
                    <a:pt x="417" y="1310"/>
                    <a:pt x="536" y="1398"/>
                    <a:pt x="670" y="1398"/>
                  </a:cubicBezTo>
                  <a:cubicBezTo>
                    <a:pt x="719" y="1398"/>
                    <a:pt x="769" y="1386"/>
                    <a:pt x="820" y="1361"/>
                  </a:cubicBezTo>
                  <a:cubicBezTo>
                    <a:pt x="1040" y="1298"/>
                    <a:pt x="1103" y="1109"/>
                    <a:pt x="1040" y="888"/>
                  </a:cubicBezTo>
                  <a:lnTo>
                    <a:pt x="757" y="227"/>
                  </a:lnTo>
                  <a:cubicBezTo>
                    <a:pt x="688" y="89"/>
                    <a:pt x="568" y="1"/>
                    <a:pt x="4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88"/>
            <p:cNvSpPr/>
            <p:nvPr/>
          </p:nvSpPr>
          <p:spPr>
            <a:xfrm>
              <a:off x="-21319950" y="4219675"/>
              <a:ext cx="53600" cy="18150"/>
            </a:xfrm>
            <a:custGeom>
              <a:avLst/>
              <a:gdLst/>
              <a:ahLst/>
              <a:cxnLst/>
              <a:rect l="l" t="t" r="r" b="b"/>
              <a:pathLst>
                <a:path w="2144" h="726" extrusionOk="0">
                  <a:moveTo>
                    <a:pt x="347" y="1"/>
                  </a:moveTo>
                  <a:cubicBezTo>
                    <a:pt x="158" y="1"/>
                    <a:pt x="1" y="158"/>
                    <a:pt x="1" y="347"/>
                  </a:cubicBezTo>
                  <a:cubicBezTo>
                    <a:pt x="1" y="568"/>
                    <a:pt x="158" y="725"/>
                    <a:pt x="347" y="725"/>
                  </a:cubicBezTo>
                  <a:lnTo>
                    <a:pt x="1797" y="725"/>
                  </a:lnTo>
                  <a:cubicBezTo>
                    <a:pt x="1986" y="725"/>
                    <a:pt x="2143" y="568"/>
                    <a:pt x="2143" y="347"/>
                  </a:cubicBezTo>
                  <a:cubicBezTo>
                    <a:pt x="2143" y="158"/>
                    <a:pt x="1986" y="1"/>
                    <a:pt x="17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88"/>
            <p:cNvSpPr/>
            <p:nvPr/>
          </p:nvSpPr>
          <p:spPr>
            <a:xfrm>
              <a:off x="-21070275" y="4219675"/>
              <a:ext cx="54375" cy="18150"/>
            </a:xfrm>
            <a:custGeom>
              <a:avLst/>
              <a:gdLst/>
              <a:ahLst/>
              <a:cxnLst/>
              <a:rect l="l" t="t" r="r" b="b"/>
              <a:pathLst>
                <a:path w="2175" h="726" extrusionOk="0">
                  <a:moveTo>
                    <a:pt x="347" y="1"/>
                  </a:moveTo>
                  <a:cubicBezTo>
                    <a:pt x="158" y="1"/>
                    <a:pt x="1" y="158"/>
                    <a:pt x="1" y="347"/>
                  </a:cubicBezTo>
                  <a:cubicBezTo>
                    <a:pt x="1" y="568"/>
                    <a:pt x="158" y="725"/>
                    <a:pt x="347" y="725"/>
                  </a:cubicBezTo>
                  <a:lnTo>
                    <a:pt x="1828" y="725"/>
                  </a:lnTo>
                  <a:cubicBezTo>
                    <a:pt x="2017" y="725"/>
                    <a:pt x="2175" y="568"/>
                    <a:pt x="2175" y="347"/>
                  </a:cubicBezTo>
                  <a:cubicBezTo>
                    <a:pt x="2175" y="158"/>
                    <a:pt x="2017" y="1"/>
                    <a:pt x="1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88"/>
            <p:cNvSpPr/>
            <p:nvPr/>
          </p:nvSpPr>
          <p:spPr>
            <a:xfrm>
              <a:off x="-21078925" y="4171825"/>
              <a:ext cx="37025" cy="25175"/>
            </a:xfrm>
            <a:custGeom>
              <a:avLst/>
              <a:gdLst/>
              <a:ahLst/>
              <a:cxnLst/>
              <a:rect l="l" t="t" r="r" b="b"/>
              <a:pathLst>
                <a:path w="1481" h="1007" extrusionOk="0">
                  <a:moveTo>
                    <a:pt x="1086" y="1"/>
                  </a:moveTo>
                  <a:cubicBezTo>
                    <a:pt x="1040" y="1"/>
                    <a:pt x="993" y="9"/>
                    <a:pt x="945" y="24"/>
                  </a:cubicBezTo>
                  <a:lnTo>
                    <a:pt x="284" y="308"/>
                  </a:lnTo>
                  <a:cubicBezTo>
                    <a:pt x="63" y="371"/>
                    <a:pt x="0" y="623"/>
                    <a:pt x="63" y="780"/>
                  </a:cubicBezTo>
                  <a:cubicBezTo>
                    <a:pt x="132" y="919"/>
                    <a:pt x="252" y="1006"/>
                    <a:pt x="386" y="1006"/>
                  </a:cubicBezTo>
                  <a:cubicBezTo>
                    <a:pt x="435" y="1006"/>
                    <a:pt x="485" y="995"/>
                    <a:pt x="536" y="969"/>
                  </a:cubicBezTo>
                  <a:lnTo>
                    <a:pt x="1229" y="686"/>
                  </a:lnTo>
                  <a:cubicBezTo>
                    <a:pt x="1418" y="623"/>
                    <a:pt x="1481" y="434"/>
                    <a:pt x="1418" y="213"/>
                  </a:cubicBezTo>
                  <a:cubicBezTo>
                    <a:pt x="1347" y="72"/>
                    <a:pt x="1223"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88"/>
            <p:cNvSpPr/>
            <p:nvPr/>
          </p:nvSpPr>
          <p:spPr>
            <a:xfrm>
              <a:off x="-21294750" y="4172625"/>
              <a:ext cx="37850" cy="25150"/>
            </a:xfrm>
            <a:custGeom>
              <a:avLst/>
              <a:gdLst/>
              <a:ahLst/>
              <a:cxnLst/>
              <a:rect l="l" t="t" r="r" b="b"/>
              <a:pathLst>
                <a:path w="1514" h="1006" extrusionOk="0">
                  <a:moveTo>
                    <a:pt x="414" y="1"/>
                  </a:moveTo>
                  <a:cubicBezTo>
                    <a:pt x="263" y="1"/>
                    <a:pt x="143" y="77"/>
                    <a:pt x="95" y="244"/>
                  </a:cubicBezTo>
                  <a:cubicBezTo>
                    <a:pt x="1" y="402"/>
                    <a:pt x="127" y="622"/>
                    <a:pt x="284" y="717"/>
                  </a:cubicBezTo>
                  <a:lnTo>
                    <a:pt x="946" y="969"/>
                  </a:lnTo>
                  <a:cubicBezTo>
                    <a:pt x="997" y="994"/>
                    <a:pt x="1050" y="1006"/>
                    <a:pt x="1101" y="1006"/>
                  </a:cubicBezTo>
                  <a:cubicBezTo>
                    <a:pt x="1242" y="1006"/>
                    <a:pt x="1372" y="918"/>
                    <a:pt x="1419" y="780"/>
                  </a:cubicBezTo>
                  <a:cubicBezTo>
                    <a:pt x="1513" y="591"/>
                    <a:pt x="1419" y="402"/>
                    <a:pt x="1230" y="307"/>
                  </a:cubicBezTo>
                  <a:lnTo>
                    <a:pt x="568" y="24"/>
                  </a:lnTo>
                  <a:cubicBezTo>
                    <a:pt x="514" y="8"/>
                    <a:pt x="463" y="1"/>
                    <a:pt x="4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88"/>
            <p:cNvSpPr/>
            <p:nvPr/>
          </p:nvSpPr>
          <p:spPr>
            <a:xfrm>
              <a:off x="-21321525" y="4328375"/>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630"/>
                    <a:pt x="1" y="819"/>
                    <a:pt x="95" y="1008"/>
                  </a:cubicBezTo>
                  <a:cubicBezTo>
                    <a:pt x="141" y="1147"/>
                    <a:pt x="272" y="1234"/>
                    <a:pt x="413" y="1234"/>
                  </a:cubicBezTo>
                  <a:cubicBezTo>
                    <a:pt x="464" y="1234"/>
                    <a:pt x="517" y="1223"/>
                    <a:pt x="568" y="1197"/>
                  </a:cubicBezTo>
                  <a:cubicBezTo>
                    <a:pt x="725" y="1166"/>
                    <a:pt x="883" y="1103"/>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103"/>
                    <a:pt x="11563" y="1166"/>
                    <a:pt x="11721" y="1260"/>
                  </a:cubicBezTo>
                  <a:cubicBezTo>
                    <a:pt x="11766" y="1276"/>
                    <a:pt x="11812" y="1284"/>
                    <a:pt x="11857" y="1284"/>
                  </a:cubicBezTo>
                  <a:cubicBezTo>
                    <a:pt x="11996" y="1284"/>
                    <a:pt x="12122" y="1207"/>
                    <a:pt x="12193" y="1040"/>
                  </a:cubicBezTo>
                  <a:cubicBezTo>
                    <a:pt x="12256" y="819"/>
                    <a:pt x="12193" y="567"/>
                    <a:pt x="11973" y="536"/>
                  </a:cubicBezTo>
                  <a:cubicBezTo>
                    <a:pt x="11878" y="504"/>
                    <a:pt x="11784" y="473"/>
                    <a:pt x="11658" y="378"/>
                  </a:cubicBezTo>
                  <a:cubicBezTo>
                    <a:pt x="11264" y="126"/>
                    <a:pt x="10823" y="0"/>
                    <a:pt x="10382" y="0"/>
                  </a:cubicBezTo>
                  <a:cubicBezTo>
                    <a:pt x="9941" y="0"/>
                    <a:pt x="9499" y="126"/>
                    <a:pt x="9106" y="378"/>
                  </a:cubicBezTo>
                  <a:cubicBezTo>
                    <a:pt x="8854" y="552"/>
                    <a:pt x="8546" y="638"/>
                    <a:pt x="8239" y="638"/>
                  </a:cubicBezTo>
                  <a:cubicBezTo>
                    <a:pt x="7932" y="638"/>
                    <a:pt x="7625" y="552"/>
                    <a:pt x="7373" y="378"/>
                  </a:cubicBezTo>
                  <a:cubicBezTo>
                    <a:pt x="6979" y="126"/>
                    <a:pt x="6538" y="0"/>
                    <a:pt x="6101" y="0"/>
                  </a:cubicBezTo>
                  <a:cubicBezTo>
                    <a:pt x="5664" y="0"/>
                    <a:pt x="5231" y="126"/>
                    <a:pt x="4852" y="378"/>
                  </a:cubicBezTo>
                  <a:cubicBezTo>
                    <a:pt x="4600" y="552"/>
                    <a:pt x="4293" y="638"/>
                    <a:pt x="3986" y="638"/>
                  </a:cubicBezTo>
                  <a:cubicBezTo>
                    <a:pt x="3679" y="638"/>
                    <a:pt x="3372" y="552"/>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88"/>
            <p:cNvSpPr/>
            <p:nvPr/>
          </p:nvSpPr>
          <p:spPr>
            <a:xfrm>
              <a:off x="-21321525" y="4292150"/>
              <a:ext cx="306425" cy="34675"/>
            </a:xfrm>
            <a:custGeom>
              <a:avLst/>
              <a:gdLst/>
              <a:ahLst/>
              <a:cxnLst/>
              <a:rect l="l" t="t" r="r" b="b"/>
              <a:pathLst>
                <a:path w="12257" h="1387" extrusionOk="0">
                  <a:moveTo>
                    <a:pt x="1844" y="0"/>
                  </a:moveTo>
                  <a:cubicBezTo>
                    <a:pt x="1403" y="0"/>
                    <a:pt x="962" y="126"/>
                    <a:pt x="568" y="378"/>
                  </a:cubicBezTo>
                  <a:cubicBezTo>
                    <a:pt x="473" y="410"/>
                    <a:pt x="379" y="504"/>
                    <a:pt x="284" y="536"/>
                  </a:cubicBezTo>
                  <a:cubicBezTo>
                    <a:pt x="95" y="599"/>
                    <a:pt x="1" y="819"/>
                    <a:pt x="95" y="1008"/>
                  </a:cubicBezTo>
                  <a:cubicBezTo>
                    <a:pt x="141" y="1147"/>
                    <a:pt x="272" y="1234"/>
                    <a:pt x="413" y="1234"/>
                  </a:cubicBezTo>
                  <a:cubicBezTo>
                    <a:pt x="464" y="1234"/>
                    <a:pt x="517" y="1223"/>
                    <a:pt x="568" y="1197"/>
                  </a:cubicBezTo>
                  <a:cubicBezTo>
                    <a:pt x="725" y="1166"/>
                    <a:pt x="883" y="1071"/>
                    <a:pt x="1009" y="1008"/>
                  </a:cubicBezTo>
                  <a:cubicBezTo>
                    <a:pt x="1261" y="835"/>
                    <a:pt x="1560" y="748"/>
                    <a:pt x="1863" y="748"/>
                  </a:cubicBezTo>
                  <a:cubicBezTo>
                    <a:pt x="2167" y="748"/>
                    <a:pt x="2474" y="835"/>
                    <a:pt x="2742" y="1008"/>
                  </a:cubicBezTo>
                  <a:cubicBezTo>
                    <a:pt x="3135" y="1260"/>
                    <a:pt x="3577" y="1386"/>
                    <a:pt x="4014" y="1386"/>
                  </a:cubicBezTo>
                  <a:cubicBezTo>
                    <a:pt x="4451" y="1386"/>
                    <a:pt x="4884" y="1260"/>
                    <a:pt x="5262" y="1008"/>
                  </a:cubicBezTo>
                  <a:cubicBezTo>
                    <a:pt x="5514" y="835"/>
                    <a:pt x="5813" y="748"/>
                    <a:pt x="6117" y="748"/>
                  </a:cubicBezTo>
                  <a:cubicBezTo>
                    <a:pt x="6420" y="748"/>
                    <a:pt x="6727" y="835"/>
                    <a:pt x="6995" y="1008"/>
                  </a:cubicBezTo>
                  <a:cubicBezTo>
                    <a:pt x="7389" y="1260"/>
                    <a:pt x="7830" y="1386"/>
                    <a:pt x="8267" y="1386"/>
                  </a:cubicBezTo>
                  <a:cubicBezTo>
                    <a:pt x="8704" y="1386"/>
                    <a:pt x="9137" y="1260"/>
                    <a:pt x="9515" y="1008"/>
                  </a:cubicBezTo>
                  <a:cubicBezTo>
                    <a:pt x="9767" y="835"/>
                    <a:pt x="10067" y="748"/>
                    <a:pt x="10374" y="748"/>
                  </a:cubicBezTo>
                  <a:cubicBezTo>
                    <a:pt x="10681" y="748"/>
                    <a:pt x="10996" y="835"/>
                    <a:pt x="11279" y="1008"/>
                  </a:cubicBezTo>
                  <a:cubicBezTo>
                    <a:pt x="11437" y="1071"/>
                    <a:pt x="11563" y="1166"/>
                    <a:pt x="11721" y="1229"/>
                  </a:cubicBezTo>
                  <a:cubicBezTo>
                    <a:pt x="11771" y="1254"/>
                    <a:pt x="11822" y="1266"/>
                    <a:pt x="11871" y="1266"/>
                  </a:cubicBezTo>
                  <a:cubicBezTo>
                    <a:pt x="12004" y="1266"/>
                    <a:pt x="12124" y="1178"/>
                    <a:pt x="12193" y="1040"/>
                  </a:cubicBezTo>
                  <a:cubicBezTo>
                    <a:pt x="12256" y="819"/>
                    <a:pt x="12193" y="599"/>
                    <a:pt x="11973" y="536"/>
                  </a:cubicBezTo>
                  <a:cubicBezTo>
                    <a:pt x="11878" y="504"/>
                    <a:pt x="11784" y="441"/>
                    <a:pt x="11658" y="378"/>
                  </a:cubicBezTo>
                  <a:cubicBezTo>
                    <a:pt x="11264" y="126"/>
                    <a:pt x="10823" y="0"/>
                    <a:pt x="10382" y="0"/>
                  </a:cubicBezTo>
                  <a:cubicBezTo>
                    <a:pt x="9941" y="0"/>
                    <a:pt x="9499" y="126"/>
                    <a:pt x="9106" y="378"/>
                  </a:cubicBezTo>
                  <a:cubicBezTo>
                    <a:pt x="8854" y="551"/>
                    <a:pt x="8546" y="638"/>
                    <a:pt x="8239" y="638"/>
                  </a:cubicBezTo>
                  <a:cubicBezTo>
                    <a:pt x="7932" y="638"/>
                    <a:pt x="7625" y="551"/>
                    <a:pt x="7373" y="378"/>
                  </a:cubicBezTo>
                  <a:cubicBezTo>
                    <a:pt x="6979" y="126"/>
                    <a:pt x="6538" y="0"/>
                    <a:pt x="6101" y="0"/>
                  </a:cubicBezTo>
                  <a:cubicBezTo>
                    <a:pt x="5664" y="0"/>
                    <a:pt x="5231" y="126"/>
                    <a:pt x="4852" y="378"/>
                  </a:cubicBezTo>
                  <a:cubicBezTo>
                    <a:pt x="4600" y="551"/>
                    <a:pt x="4293" y="638"/>
                    <a:pt x="3986" y="638"/>
                  </a:cubicBezTo>
                  <a:cubicBezTo>
                    <a:pt x="3679" y="638"/>
                    <a:pt x="3372" y="551"/>
                    <a:pt x="3120" y="378"/>
                  </a:cubicBezTo>
                  <a:cubicBezTo>
                    <a:pt x="2726" y="126"/>
                    <a:pt x="2285" y="0"/>
                    <a:pt x="18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88"/>
            <p:cNvSpPr/>
            <p:nvPr/>
          </p:nvSpPr>
          <p:spPr>
            <a:xfrm>
              <a:off x="-21322300" y="4148000"/>
              <a:ext cx="307200" cy="143375"/>
            </a:xfrm>
            <a:custGeom>
              <a:avLst/>
              <a:gdLst/>
              <a:ahLst/>
              <a:cxnLst/>
              <a:rect l="l" t="t" r="r" b="b"/>
              <a:pathLst>
                <a:path w="12288" h="5735" extrusionOk="0">
                  <a:moveTo>
                    <a:pt x="6175" y="1"/>
                  </a:moveTo>
                  <a:cubicBezTo>
                    <a:pt x="4411" y="1"/>
                    <a:pt x="2962" y="1450"/>
                    <a:pt x="2962" y="3214"/>
                  </a:cubicBezTo>
                  <a:cubicBezTo>
                    <a:pt x="2962" y="3813"/>
                    <a:pt x="3151" y="4380"/>
                    <a:pt x="3434" y="4884"/>
                  </a:cubicBezTo>
                  <a:cubicBezTo>
                    <a:pt x="3308" y="4852"/>
                    <a:pt x="3245" y="4789"/>
                    <a:pt x="3119" y="4726"/>
                  </a:cubicBezTo>
                  <a:cubicBezTo>
                    <a:pt x="2725" y="4474"/>
                    <a:pt x="2284" y="4348"/>
                    <a:pt x="1843" y="4348"/>
                  </a:cubicBezTo>
                  <a:cubicBezTo>
                    <a:pt x="1402" y="4348"/>
                    <a:pt x="961" y="4474"/>
                    <a:pt x="567" y="4726"/>
                  </a:cubicBezTo>
                  <a:cubicBezTo>
                    <a:pt x="473" y="4758"/>
                    <a:pt x="347" y="4852"/>
                    <a:pt x="284" y="4884"/>
                  </a:cubicBezTo>
                  <a:cubicBezTo>
                    <a:pt x="95" y="4947"/>
                    <a:pt x="0" y="5167"/>
                    <a:pt x="95" y="5356"/>
                  </a:cubicBezTo>
                  <a:cubicBezTo>
                    <a:pt x="141" y="5495"/>
                    <a:pt x="255" y="5583"/>
                    <a:pt x="399" y="5583"/>
                  </a:cubicBezTo>
                  <a:cubicBezTo>
                    <a:pt x="451" y="5583"/>
                    <a:pt x="508" y="5571"/>
                    <a:pt x="567" y="5545"/>
                  </a:cubicBezTo>
                  <a:cubicBezTo>
                    <a:pt x="725" y="5514"/>
                    <a:pt x="882" y="5419"/>
                    <a:pt x="977" y="5356"/>
                  </a:cubicBezTo>
                  <a:cubicBezTo>
                    <a:pt x="1245" y="5183"/>
                    <a:pt x="1552" y="5097"/>
                    <a:pt x="1855" y="5097"/>
                  </a:cubicBezTo>
                  <a:cubicBezTo>
                    <a:pt x="2158" y="5097"/>
                    <a:pt x="2458" y="5183"/>
                    <a:pt x="2710" y="5356"/>
                  </a:cubicBezTo>
                  <a:cubicBezTo>
                    <a:pt x="3103" y="5608"/>
                    <a:pt x="3552" y="5735"/>
                    <a:pt x="3993" y="5735"/>
                  </a:cubicBezTo>
                  <a:cubicBezTo>
                    <a:pt x="4435" y="5735"/>
                    <a:pt x="4868" y="5608"/>
                    <a:pt x="5230" y="5356"/>
                  </a:cubicBezTo>
                  <a:cubicBezTo>
                    <a:pt x="5498" y="5183"/>
                    <a:pt x="5805" y="5097"/>
                    <a:pt x="6108" y="5097"/>
                  </a:cubicBezTo>
                  <a:cubicBezTo>
                    <a:pt x="6411" y="5097"/>
                    <a:pt x="6711" y="5183"/>
                    <a:pt x="6963" y="5356"/>
                  </a:cubicBezTo>
                  <a:cubicBezTo>
                    <a:pt x="7341" y="5608"/>
                    <a:pt x="7790" y="5735"/>
                    <a:pt x="8235" y="5735"/>
                  </a:cubicBezTo>
                  <a:cubicBezTo>
                    <a:pt x="8680" y="5735"/>
                    <a:pt x="9121" y="5608"/>
                    <a:pt x="9483" y="5356"/>
                  </a:cubicBezTo>
                  <a:cubicBezTo>
                    <a:pt x="9751" y="5183"/>
                    <a:pt x="10058" y="5097"/>
                    <a:pt x="10369" y="5097"/>
                  </a:cubicBezTo>
                  <a:cubicBezTo>
                    <a:pt x="10680" y="5097"/>
                    <a:pt x="10995" y="5183"/>
                    <a:pt x="11279" y="5356"/>
                  </a:cubicBezTo>
                  <a:cubicBezTo>
                    <a:pt x="11437" y="5419"/>
                    <a:pt x="11531" y="5514"/>
                    <a:pt x="11689" y="5577"/>
                  </a:cubicBezTo>
                  <a:cubicBezTo>
                    <a:pt x="11748" y="5602"/>
                    <a:pt x="11804" y="5614"/>
                    <a:pt x="11857" y="5614"/>
                  </a:cubicBezTo>
                  <a:cubicBezTo>
                    <a:pt x="12001" y="5614"/>
                    <a:pt x="12115" y="5526"/>
                    <a:pt x="12161" y="5388"/>
                  </a:cubicBezTo>
                  <a:cubicBezTo>
                    <a:pt x="12287" y="5167"/>
                    <a:pt x="12224" y="4947"/>
                    <a:pt x="12004" y="4884"/>
                  </a:cubicBezTo>
                  <a:cubicBezTo>
                    <a:pt x="11909" y="4852"/>
                    <a:pt x="11815" y="4789"/>
                    <a:pt x="11689" y="4726"/>
                  </a:cubicBezTo>
                  <a:cubicBezTo>
                    <a:pt x="11295" y="4474"/>
                    <a:pt x="10854" y="4348"/>
                    <a:pt x="10413" y="4348"/>
                  </a:cubicBezTo>
                  <a:cubicBezTo>
                    <a:pt x="9972" y="4348"/>
                    <a:pt x="9530" y="4474"/>
                    <a:pt x="9137" y="4726"/>
                  </a:cubicBezTo>
                  <a:lnTo>
                    <a:pt x="8916" y="4852"/>
                  </a:lnTo>
                  <a:cubicBezTo>
                    <a:pt x="9168" y="4380"/>
                    <a:pt x="9389" y="3781"/>
                    <a:pt x="9389" y="3214"/>
                  </a:cubicBezTo>
                  <a:cubicBezTo>
                    <a:pt x="9389" y="1450"/>
                    <a:pt x="7971" y="1"/>
                    <a:pt x="61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55" name="Google Shape;8855;p88"/>
          <p:cNvGrpSpPr/>
          <p:nvPr/>
        </p:nvGrpSpPr>
        <p:grpSpPr>
          <a:xfrm>
            <a:off x="3496195" y="1689128"/>
            <a:ext cx="451653" cy="450212"/>
            <a:chOff x="-19394200" y="3333800"/>
            <a:chExt cx="305625" cy="304650"/>
          </a:xfrm>
        </p:grpSpPr>
        <p:sp>
          <p:nvSpPr>
            <p:cNvPr id="8856" name="Google Shape;8856;p88"/>
            <p:cNvSpPr/>
            <p:nvPr/>
          </p:nvSpPr>
          <p:spPr>
            <a:xfrm>
              <a:off x="-19206750" y="3495850"/>
              <a:ext cx="82725" cy="18150"/>
            </a:xfrm>
            <a:custGeom>
              <a:avLst/>
              <a:gdLst/>
              <a:ahLst/>
              <a:cxnLst/>
              <a:rect l="l" t="t" r="r" b="b"/>
              <a:pathLst>
                <a:path w="3309" h="726" extrusionOk="0">
                  <a:moveTo>
                    <a:pt x="1" y="1"/>
                  </a:moveTo>
                  <a:cubicBezTo>
                    <a:pt x="158" y="190"/>
                    <a:pt x="284" y="442"/>
                    <a:pt x="316" y="725"/>
                  </a:cubicBezTo>
                  <a:lnTo>
                    <a:pt x="2836" y="725"/>
                  </a:lnTo>
                  <a:cubicBezTo>
                    <a:pt x="3309" y="725"/>
                    <a:pt x="3309"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88"/>
            <p:cNvSpPr/>
            <p:nvPr/>
          </p:nvSpPr>
          <p:spPr>
            <a:xfrm>
              <a:off x="-19205950" y="3532875"/>
              <a:ext cx="64600" cy="17350"/>
            </a:xfrm>
            <a:custGeom>
              <a:avLst/>
              <a:gdLst/>
              <a:ahLst/>
              <a:cxnLst/>
              <a:rect l="l" t="t" r="r" b="b"/>
              <a:pathLst>
                <a:path w="2584" h="694" extrusionOk="0">
                  <a:moveTo>
                    <a:pt x="315" y="0"/>
                  </a:moveTo>
                  <a:cubicBezTo>
                    <a:pt x="252" y="252"/>
                    <a:pt x="126" y="504"/>
                    <a:pt x="0" y="693"/>
                  </a:cubicBezTo>
                  <a:lnTo>
                    <a:pt x="2111" y="693"/>
                  </a:lnTo>
                  <a:cubicBezTo>
                    <a:pt x="2583" y="693"/>
                    <a:pt x="2583" y="0"/>
                    <a:pt x="211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88"/>
            <p:cNvSpPr/>
            <p:nvPr/>
          </p:nvSpPr>
          <p:spPr>
            <a:xfrm>
              <a:off x="-19323325" y="3568325"/>
              <a:ext cx="163850" cy="17350"/>
            </a:xfrm>
            <a:custGeom>
              <a:avLst/>
              <a:gdLst/>
              <a:ahLst/>
              <a:cxnLst/>
              <a:rect l="l" t="t" r="r" b="b"/>
              <a:pathLst>
                <a:path w="6554" h="694" extrusionOk="0">
                  <a:moveTo>
                    <a:pt x="379" y="0"/>
                  </a:moveTo>
                  <a:cubicBezTo>
                    <a:pt x="221" y="0"/>
                    <a:pt x="95" y="95"/>
                    <a:pt x="32" y="252"/>
                  </a:cubicBezTo>
                  <a:cubicBezTo>
                    <a:pt x="1" y="410"/>
                    <a:pt x="95" y="693"/>
                    <a:pt x="379" y="693"/>
                  </a:cubicBezTo>
                  <a:lnTo>
                    <a:pt x="6081" y="693"/>
                  </a:lnTo>
                  <a:cubicBezTo>
                    <a:pt x="6554" y="693"/>
                    <a:pt x="6554" y="0"/>
                    <a:pt x="60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88"/>
            <p:cNvSpPr/>
            <p:nvPr/>
          </p:nvSpPr>
          <p:spPr>
            <a:xfrm>
              <a:off x="-19343000" y="3460400"/>
              <a:ext cx="201650" cy="18150"/>
            </a:xfrm>
            <a:custGeom>
              <a:avLst/>
              <a:gdLst/>
              <a:ahLst/>
              <a:cxnLst/>
              <a:rect l="l" t="t" r="r" b="b"/>
              <a:pathLst>
                <a:path w="8066" h="726" extrusionOk="0">
                  <a:moveTo>
                    <a:pt x="473" y="1"/>
                  </a:moveTo>
                  <a:cubicBezTo>
                    <a:pt x="0" y="1"/>
                    <a:pt x="0" y="726"/>
                    <a:pt x="473" y="726"/>
                  </a:cubicBezTo>
                  <a:lnTo>
                    <a:pt x="7593" y="726"/>
                  </a:lnTo>
                  <a:cubicBezTo>
                    <a:pt x="8065" y="726"/>
                    <a:pt x="8065" y="1"/>
                    <a:pt x="759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88"/>
            <p:cNvSpPr/>
            <p:nvPr/>
          </p:nvSpPr>
          <p:spPr>
            <a:xfrm>
              <a:off x="-19361125" y="3495850"/>
              <a:ext cx="82725" cy="18150"/>
            </a:xfrm>
            <a:custGeom>
              <a:avLst/>
              <a:gdLst/>
              <a:ahLst/>
              <a:cxnLst/>
              <a:rect l="l" t="t" r="r" b="b"/>
              <a:pathLst>
                <a:path w="3309" h="726" extrusionOk="0">
                  <a:moveTo>
                    <a:pt x="473" y="1"/>
                  </a:moveTo>
                  <a:cubicBezTo>
                    <a:pt x="1" y="1"/>
                    <a:pt x="1" y="725"/>
                    <a:pt x="473" y="725"/>
                  </a:cubicBezTo>
                  <a:lnTo>
                    <a:pt x="2994" y="725"/>
                  </a:lnTo>
                  <a:cubicBezTo>
                    <a:pt x="3025" y="473"/>
                    <a:pt x="3151" y="253"/>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88"/>
            <p:cNvSpPr/>
            <p:nvPr/>
          </p:nvSpPr>
          <p:spPr>
            <a:xfrm>
              <a:off x="-19305200" y="3603750"/>
              <a:ext cx="124475" cy="34700"/>
            </a:xfrm>
            <a:custGeom>
              <a:avLst/>
              <a:gdLst/>
              <a:ahLst/>
              <a:cxnLst/>
              <a:rect l="l" t="t" r="r" b="b"/>
              <a:pathLst>
                <a:path w="4979" h="1388" extrusionOk="0">
                  <a:moveTo>
                    <a:pt x="95" y="1"/>
                  </a:moveTo>
                  <a:cubicBezTo>
                    <a:pt x="63" y="95"/>
                    <a:pt x="0" y="221"/>
                    <a:pt x="0" y="347"/>
                  </a:cubicBezTo>
                  <a:cubicBezTo>
                    <a:pt x="0" y="946"/>
                    <a:pt x="473" y="1387"/>
                    <a:pt x="1072" y="1387"/>
                  </a:cubicBezTo>
                  <a:lnTo>
                    <a:pt x="3907" y="1387"/>
                  </a:lnTo>
                  <a:cubicBezTo>
                    <a:pt x="4506" y="1387"/>
                    <a:pt x="4978" y="946"/>
                    <a:pt x="4978" y="347"/>
                  </a:cubicBezTo>
                  <a:cubicBezTo>
                    <a:pt x="4978" y="221"/>
                    <a:pt x="4947" y="95"/>
                    <a:pt x="48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88"/>
            <p:cNvSpPr/>
            <p:nvPr/>
          </p:nvSpPr>
          <p:spPr>
            <a:xfrm>
              <a:off x="-19269750" y="3495850"/>
              <a:ext cx="54350" cy="53575"/>
            </a:xfrm>
            <a:custGeom>
              <a:avLst/>
              <a:gdLst/>
              <a:ahLst/>
              <a:cxnLst/>
              <a:rect l="l" t="t" r="r" b="b"/>
              <a:pathLst>
                <a:path w="2174" h="2143" extrusionOk="0">
                  <a:moveTo>
                    <a:pt x="1071" y="1"/>
                  </a:moveTo>
                  <a:cubicBezTo>
                    <a:pt x="473" y="1"/>
                    <a:pt x="0" y="473"/>
                    <a:pt x="0" y="1072"/>
                  </a:cubicBezTo>
                  <a:cubicBezTo>
                    <a:pt x="0" y="1670"/>
                    <a:pt x="473" y="2143"/>
                    <a:pt x="1071" y="2143"/>
                  </a:cubicBezTo>
                  <a:cubicBezTo>
                    <a:pt x="1670" y="2143"/>
                    <a:pt x="2142" y="1670"/>
                    <a:pt x="2142" y="1072"/>
                  </a:cubicBezTo>
                  <a:cubicBezTo>
                    <a:pt x="2174" y="536"/>
                    <a:pt x="1670"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88"/>
            <p:cNvSpPr/>
            <p:nvPr/>
          </p:nvSpPr>
          <p:spPr>
            <a:xfrm>
              <a:off x="-19394200" y="3333800"/>
              <a:ext cx="305625" cy="107725"/>
            </a:xfrm>
            <a:custGeom>
              <a:avLst/>
              <a:gdLst/>
              <a:ahLst/>
              <a:cxnLst/>
              <a:rect l="l" t="t" r="r" b="b"/>
              <a:pathLst>
                <a:path w="12225" h="4309" extrusionOk="0">
                  <a:moveTo>
                    <a:pt x="8916" y="1"/>
                  </a:moveTo>
                  <a:cubicBezTo>
                    <a:pt x="8830" y="1"/>
                    <a:pt x="8743" y="40"/>
                    <a:pt x="8664" y="119"/>
                  </a:cubicBezTo>
                  <a:cubicBezTo>
                    <a:pt x="8507" y="276"/>
                    <a:pt x="8507" y="465"/>
                    <a:pt x="8664" y="623"/>
                  </a:cubicBezTo>
                  <a:lnTo>
                    <a:pt x="9483" y="1442"/>
                  </a:lnTo>
                  <a:lnTo>
                    <a:pt x="347" y="1442"/>
                  </a:lnTo>
                  <a:cubicBezTo>
                    <a:pt x="158" y="1442"/>
                    <a:pt x="0" y="1599"/>
                    <a:pt x="0" y="1820"/>
                  </a:cubicBezTo>
                  <a:cubicBezTo>
                    <a:pt x="0" y="2009"/>
                    <a:pt x="158" y="2166"/>
                    <a:pt x="347" y="2166"/>
                  </a:cubicBezTo>
                  <a:lnTo>
                    <a:pt x="1639" y="2166"/>
                  </a:lnTo>
                  <a:lnTo>
                    <a:pt x="819" y="2986"/>
                  </a:lnTo>
                  <a:cubicBezTo>
                    <a:pt x="662" y="3143"/>
                    <a:pt x="662" y="3332"/>
                    <a:pt x="819" y="3490"/>
                  </a:cubicBezTo>
                  <a:cubicBezTo>
                    <a:pt x="898" y="3568"/>
                    <a:pt x="985" y="3608"/>
                    <a:pt x="1072" y="3608"/>
                  </a:cubicBezTo>
                  <a:cubicBezTo>
                    <a:pt x="1158" y="3608"/>
                    <a:pt x="1245" y="3568"/>
                    <a:pt x="1324" y="3490"/>
                  </a:cubicBezTo>
                  <a:lnTo>
                    <a:pt x="2678" y="2166"/>
                  </a:lnTo>
                  <a:lnTo>
                    <a:pt x="5734" y="2166"/>
                  </a:lnTo>
                  <a:lnTo>
                    <a:pt x="5734" y="2923"/>
                  </a:lnTo>
                  <a:lnTo>
                    <a:pt x="3970" y="2923"/>
                  </a:lnTo>
                  <a:cubicBezTo>
                    <a:pt x="3371" y="2923"/>
                    <a:pt x="2899" y="3395"/>
                    <a:pt x="2899" y="3962"/>
                  </a:cubicBezTo>
                  <a:cubicBezTo>
                    <a:pt x="2899" y="4088"/>
                    <a:pt x="2930" y="4214"/>
                    <a:pt x="2993" y="4309"/>
                  </a:cubicBezTo>
                  <a:lnTo>
                    <a:pt x="9294" y="4309"/>
                  </a:lnTo>
                  <a:cubicBezTo>
                    <a:pt x="9326" y="4214"/>
                    <a:pt x="9357" y="4088"/>
                    <a:pt x="9357" y="3962"/>
                  </a:cubicBezTo>
                  <a:cubicBezTo>
                    <a:pt x="9357" y="3395"/>
                    <a:pt x="8885" y="2923"/>
                    <a:pt x="8286" y="2923"/>
                  </a:cubicBezTo>
                  <a:lnTo>
                    <a:pt x="6522" y="2923"/>
                  </a:lnTo>
                  <a:lnTo>
                    <a:pt x="6522" y="2166"/>
                  </a:lnTo>
                  <a:lnTo>
                    <a:pt x="11878" y="2166"/>
                  </a:lnTo>
                  <a:cubicBezTo>
                    <a:pt x="12067" y="2166"/>
                    <a:pt x="12224" y="2009"/>
                    <a:pt x="12224" y="1820"/>
                  </a:cubicBezTo>
                  <a:cubicBezTo>
                    <a:pt x="12224" y="1599"/>
                    <a:pt x="12004" y="1442"/>
                    <a:pt x="11815" y="1442"/>
                  </a:cubicBezTo>
                  <a:lnTo>
                    <a:pt x="10492" y="1442"/>
                  </a:lnTo>
                  <a:lnTo>
                    <a:pt x="9168" y="119"/>
                  </a:lnTo>
                  <a:cubicBezTo>
                    <a:pt x="9090" y="40"/>
                    <a:pt x="9003" y="1"/>
                    <a:pt x="891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88"/>
            <p:cNvSpPr/>
            <p:nvPr/>
          </p:nvSpPr>
          <p:spPr>
            <a:xfrm>
              <a:off x="-19341425" y="3532875"/>
              <a:ext cx="63025" cy="17350"/>
            </a:xfrm>
            <a:custGeom>
              <a:avLst/>
              <a:gdLst/>
              <a:ahLst/>
              <a:cxnLst/>
              <a:rect l="l" t="t" r="r" b="b"/>
              <a:pathLst>
                <a:path w="2521" h="694" extrusionOk="0">
                  <a:moveTo>
                    <a:pt x="410" y="0"/>
                  </a:moveTo>
                  <a:cubicBezTo>
                    <a:pt x="221" y="0"/>
                    <a:pt x="32" y="158"/>
                    <a:pt x="32" y="252"/>
                  </a:cubicBezTo>
                  <a:cubicBezTo>
                    <a:pt x="0" y="410"/>
                    <a:pt x="126" y="693"/>
                    <a:pt x="410" y="693"/>
                  </a:cubicBezTo>
                  <a:lnTo>
                    <a:pt x="2521" y="693"/>
                  </a:lnTo>
                  <a:cubicBezTo>
                    <a:pt x="2363" y="473"/>
                    <a:pt x="2237" y="221"/>
                    <a:pt x="22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5" name="Google Shape;8865;p88"/>
          <p:cNvGrpSpPr/>
          <p:nvPr/>
        </p:nvGrpSpPr>
        <p:grpSpPr>
          <a:xfrm>
            <a:off x="3495032" y="2243580"/>
            <a:ext cx="453980" cy="449325"/>
            <a:chOff x="-19396575" y="3708500"/>
            <a:chExt cx="307200" cy="304050"/>
          </a:xfrm>
        </p:grpSpPr>
        <p:sp>
          <p:nvSpPr>
            <p:cNvPr id="8866" name="Google Shape;8866;p88"/>
            <p:cNvSpPr/>
            <p:nvPr/>
          </p:nvSpPr>
          <p:spPr>
            <a:xfrm>
              <a:off x="-19215425" y="3708500"/>
              <a:ext cx="70925" cy="70925"/>
            </a:xfrm>
            <a:custGeom>
              <a:avLst/>
              <a:gdLst/>
              <a:ahLst/>
              <a:cxnLst/>
              <a:rect l="l" t="t" r="r" b="b"/>
              <a:pathLst>
                <a:path w="2837" h="2837" extrusionOk="0">
                  <a:moveTo>
                    <a:pt x="1419" y="1"/>
                  </a:moveTo>
                  <a:cubicBezTo>
                    <a:pt x="631" y="1"/>
                    <a:pt x="1" y="631"/>
                    <a:pt x="1" y="1419"/>
                  </a:cubicBezTo>
                  <a:cubicBezTo>
                    <a:pt x="1" y="2206"/>
                    <a:pt x="631" y="2836"/>
                    <a:pt x="1419" y="2836"/>
                  </a:cubicBezTo>
                  <a:cubicBezTo>
                    <a:pt x="2206" y="2836"/>
                    <a:pt x="2836" y="2206"/>
                    <a:pt x="2836" y="1419"/>
                  </a:cubicBezTo>
                  <a:cubicBezTo>
                    <a:pt x="2836" y="631"/>
                    <a:pt x="2175" y="1"/>
                    <a:pt x="14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88"/>
            <p:cNvSpPr/>
            <p:nvPr/>
          </p:nvSpPr>
          <p:spPr>
            <a:xfrm>
              <a:off x="-19396575" y="3773100"/>
              <a:ext cx="277275" cy="239450"/>
            </a:xfrm>
            <a:custGeom>
              <a:avLst/>
              <a:gdLst/>
              <a:ahLst/>
              <a:cxnLst/>
              <a:rect l="l" t="t" r="r" b="b"/>
              <a:pathLst>
                <a:path w="11091" h="9578" extrusionOk="0">
                  <a:moveTo>
                    <a:pt x="5073" y="6207"/>
                  </a:moveTo>
                  <a:lnTo>
                    <a:pt x="5073" y="6774"/>
                  </a:lnTo>
                  <a:lnTo>
                    <a:pt x="4380" y="6774"/>
                  </a:lnTo>
                  <a:lnTo>
                    <a:pt x="5073" y="6207"/>
                  </a:lnTo>
                  <a:close/>
                  <a:moveTo>
                    <a:pt x="6806" y="0"/>
                  </a:moveTo>
                  <a:lnTo>
                    <a:pt x="6806" y="0"/>
                  </a:lnTo>
                  <a:cubicBezTo>
                    <a:pt x="6711" y="662"/>
                    <a:pt x="6900" y="1355"/>
                    <a:pt x="7373" y="1891"/>
                  </a:cubicBezTo>
                  <a:lnTo>
                    <a:pt x="8759" y="3371"/>
                  </a:lnTo>
                  <a:cubicBezTo>
                    <a:pt x="8917" y="3623"/>
                    <a:pt x="8759" y="3938"/>
                    <a:pt x="8444" y="3938"/>
                  </a:cubicBezTo>
                  <a:lnTo>
                    <a:pt x="7814" y="3938"/>
                  </a:lnTo>
                  <a:cubicBezTo>
                    <a:pt x="7499" y="2552"/>
                    <a:pt x="6459" y="1450"/>
                    <a:pt x="5136" y="1166"/>
                  </a:cubicBezTo>
                  <a:cubicBezTo>
                    <a:pt x="4862" y="1101"/>
                    <a:pt x="4592" y="1070"/>
                    <a:pt x="4326" y="1070"/>
                  </a:cubicBezTo>
                  <a:cubicBezTo>
                    <a:pt x="3557" y="1070"/>
                    <a:pt x="2831" y="1335"/>
                    <a:pt x="2175" y="1828"/>
                  </a:cubicBezTo>
                  <a:cubicBezTo>
                    <a:pt x="1419" y="2426"/>
                    <a:pt x="946" y="3245"/>
                    <a:pt x="851" y="4159"/>
                  </a:cubicBezTo>
                  <a:cubicBezTo>
                    <a:pt x="1135" y="4001"/>
                    <a:pt x="1513" y="3907"/>
                    <a:pt x="1860" y="3907"/>
                  </a:cubicBezTo>
                  <a:lnTo>
                    <a:pt x="2238" y="3907"/>
                  </a:lnTo>
                  <a:cubicBezTo>
                    <a:pt x="2427" y="3088"/>
                    <a:pt x="3120" y="2489"/>
                    <a:pt x="4002" y="2489"/>
                  </a:cubicBezTo>
                  <a:lnTo>
                    <a:pt x="4695" y="2489"/>
                  </a:lnTo>
                  <a:cubicBezTo>
                    <a:pt x="4884" y="2489"/>
                    <a:pt x="5042" y="2647"/>
                    <a:pt x="5042" y="2867"/>
                  </a:cubicBezTo>
                  <a:cubicBezTo>
                    <a:pt x="5042" y="3056"/>
                    <a:pt x="4884" y="3214"/>
                    <a:pt x="4695" y="3214"/>
                  </a:cubicBezTo>
                  <a:lnTo>
                    <a:pt x="4002" y="3214"/>
                  </a:lnTo>
                  <a:cubicBezTo>
                    <a:pt x="3498" y="3214"/>
                    <a:pt x="3120" y="3529"/>
                    <a:pt x="2962" y="3907"/>
                  </a:cubicBezTo>
                  <a:lnTo>
                    <a:pt x="5420" y="3907"/>
                  </a:lnTo>
                  <a:cubicBezTo>
                    <a:pt x="5609" y="3907"/>
                    <a:pt x="5766" y="4064"/>
                    <a:pt x="5766" y="4285"/>
                  </a:cubicBezTo>
                  <a:cubicBezTo>
                    <a:pt x="5766" y="4474"/>
                    <a:pt x="5609" y="4632"/>
                    <a:pt x="5420" y="4632"/>
                  </a:cubicBezTo>
                  <a:lnTo>
                    <a:pt x="1828" y="4632"/>
                  </a:lnTo>
                  <a:cubicBezTo>
                    <a:pt x="883" y="4632"/>
                    <a:pt x="1" y="5388"/>
                    <a:pt x="64" y="6427"/>
                  </a:cubicBezTo>
                  <a:cubicBezTo>
                    <a:pt x="84" y="6633"/>
                    <a:pt x="239" y="6745"/>
                    <a:pt x="397" y="6745"/>
                  </a:cubicBezTo>
                  <a:cubicBezTo>
                    <a:pt x="481" y="6745"/>
                    <a:pt x="565" y="6713"/>
                    <a:pt x="631" y="6648"/>
                  </a:cubicBezTo>
                  <a:cubicBezTo>
                    <a:pt x="1041" y="6238"/>
                    <a:pt x="1576" y="6049"/>
                    <a:pt x="2143" y="6049"/>
                  </a:cubicBezTo>
                  <a:lnTo>
                    <a:pt x="4096" y="6049"/>
                  </a:lnTo>
                  <a:lnTo>
                    <a:pt x="3025" y="6837"/>
                  </a:lnTo>
                  <a:cubicBezTo>
                    <a:pt x="2773" y="7026"/>
                    <a:pt x="2931" y="7467"/>
                    <a:pt x="3246" y="7467"/>
                  </a:cubicBezTo>
                  <a:lnTo>
                    <a:pt x="5010" y="7467"/>
                  </a:lnTo>
                  <a:lnTo>
                    <a:pt x="5010" y="9231"/>
                  </a:lnTo>
                  <a:cubicBezTo>
                    <a:pt x="5010" y="9420"/>
                    <a:pt x="5168" y="9578"/>
                    <a:pt x="5357" y="9578"/>
                  </a:cubicBezTo>
                  <a:cubicBezTo>
                    <a:pt x="5577" y="9578"/>
                    <a:pt x="5735" y="9420"/>
                    <a:pt x="5735" y="9231"/>
                  </a:cubicBezTo>
                  <a:lnTo>
                    <a:pt x="5735" y="7467"/>
                  </a:lnTo>
                  <a:lnTo>
                    <a:pt x="6428" y="7467"/>
                  </a:lnTo>
                  <a:lnTo>
                    <a:pt x="6428" y="7814"/>
                  </a:lnTo>
                  <a:cubicBezTo>
                    <a:pt x="6428" y="8003"/>
                    <a:pt x="6585" y="8160"/>
                    <a:pt x="6774" y="8160"/>
                  </a:cubicBezTo>
                  <a:cubicBezTo>
                    <a:pt x="6995" y="8160"/>
                    <a:pt x="7152" y="8003"/>
                    <a:pt x="7152" y="7814"/>
                  </a:cubicBezTo>
                  <a:lnTo>
                    <a:pt x="7152" y="7120"/>
                  </a:lnTo>
                  <a:cubicBezTo>
                    <a:pt x="7152" y="6900"/>
                    <a:pt x="6995" y="6774"/>
                    <a:pt x="6774" y="6774"/>
                  </a:cubicBezTo>
                  <a:lnTo>
                    <a:pt x="5735" y="6774"/>
                  </a:lnTo>
                  <a:lnTo>
                    <a:pt x="5735" y="6049"/>
                  </a:lnTo>
                  <a:lnTo>
                    <a:pt x="8413" y="6049"/>
                  </a:lnTo>
                  <a:cubicBezTo>
                    <a:pt x="9295" y="6049"/>
                    <a:pt x="10177" y="5545"/>
                    <a:pt x="10587" y="4726"/>
                  </a:cubicBezTo>
                  <a:cubicBezTo>
                    <a:pt x="11091" y="3781"/>
                    <a:pt x="10902" y="2584"/>
                    <a:pt x="10208" y="1828"/>
                  </a:cubicBezTo>
                  <a:lnTo>
                    <a:pt x="9389" y="882"/>
                  </a:lnTo>
                  <a:cubicBezTo>
                    <a:pt x="9137" y="977"/>
                    <a:pt x="8917" y="1008"/>
                    <a:pt x="8633" y="1008"/>
                  </a:cubicBezTo>
                  <a:cubicBezTo>
                    <a:pt x="7846" y="1008"/>
                    <a:pt x="7184" y="567"/>
                    <a:pt x="680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88"/>
            <p:cNvSpPr/>
            <p:nvPr/>
          </p:nvSpPr>
          <p:spPr>
            <a:xfrm>
              <a:off x="-19140600" y="3727425"/>
              <a:ext cx="51225" cy="70550"/>
            </a:xfrm>
            <a:custGeom>
              <a:avLst/>
              <a:gdLst/>
              <a:ahLst/>
              <a:cxnLst/>
              <a:rect l="l" t="t" r="r" b="b"/>
              <a:pathLst>
                <a:path w="2049" h="2822" extrusionOk="0">
                  <a:moveTo>
                    <a:pt x="442" y="0"/>
                  </a:moveTo>
                  <a:lnTo>
                    <a:pt x="442" y="0"/>
                  </a:lnTo>
                  <a:cubicBezTo>
                    <a:pt x="505" y="252"/>
                    <a:pt x="568" y="441"/>
                    <a:pt x="568" y="725"/>
                  </a:cubicBezTo>
                  <a:cubicBezTo>
                    <a:pt x="568" y="1260"/>
                    <a:pt x="316" y="1764"/>
                    <a:pt x="1" y="2142"/>
                  </a:cubicBezTo>
                  <a:cubicBezTo>
                    <a:pt x="505" y="2174"/>
                    <a:pt x="1041" y="2363"/>
                    <a:pt x="1419" y="2709"/>
                  </a:cubicBezTo>
                  <a:cubicBezTo>
                    <a:pt x="1503" y="2793"/>
                    <a:pt x="1601" y="2821"/>
                    <a:pt x="1694" y="2821"/>
                  </a:cubicBezTo>
                  <a:cubicBezTo>
                    <a:pt x="1741" y="2821"/>
                    <a:pt x="1786" y="2814"/>
                    <a:pt x="1828" y="2804"/>
                  </a:cubicBezTo>
                  <a:cubicBezTo>
                    <a:pt x="1923" y="2741"/>
                    <a:pt x="2049" y="2615"/>
                    <a:pt x="2049" y="2489"/>
                  </a:cubicBezTo>
                  <a:lnTo>
                    <a:pt x="2049" y="1764"/>
                  </a:lnTo>
                  <a:cubicBezTo>
                    <a:pt x="2017" y="882"/>
                    <a:pt x="1293" y="126"/>
                    <a:pt x="4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9" name="Google Shape;8869;p88"/>
          <p:cNvGrpSpPr/>
          <p:nvPr/>
        </p:nvGrpSpPr>
        <p:grpSpPr>
          <a:xfrm>
            <a:off x="3489212" y="2796461"/>
            <a:ext cx="465618" cy="450101"/>
            <a:chOff x="-19394200" y="4084200"/>
            <a:chExt cx="315075" cy="304575"/>
          </a:xfrm>
        </p:grpSpPr>
        <p:sp>
          <p:nvSpPr>
            <p:cNvPr id="8870" name="Google Shape;8870;p88"/>
            <p:cNvSpPr/>
            <p:nvPr/>
          </p:nvSpPr>
          <p:spPr>
            <a:xfrm>
              <a:off x="-19185475" y="4234650"/>
              <a:ext cx="40175" cy="28375"/>
            </a:xfrm>
            <a:custGeom>
              <a:avLst/>
              <a:gdLst/>
              <a:ahLst/>
              <a:cxnLst/>
              <a:rect l="l" t="t" r="r" b="b"/>
              <a:pathLst>
                <a:path w="1607" h="1135" extrusionOk="0">
                  <a:moveTo>
                    <a:pt x="1134" y="0"/>
                  </a:moveTo>
                  <a:lnTo>
                    <a:pt x="0" y="1134"/>
                  </a:lnTo>
                  <a:lnTo>
                    <a:pt x="1607" y="1134"/>
                  </a:lnTo>
                  <a:cubicBezTo>
                    <a:pt x="1575" y="756"/>
                    <a:pt x="1418" y="347"/>
                    <a:pt x="11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88"/>
            <p:cNvSpPr/>
            <p:nvPr/>
          </p:nvSpPr>
          <p:spPr>
            <a:xfrm>
              <a:off x="-19244550" y="4293725"/>
              <a:ext cx="28375" cy="39400"/>
            </a:xfrm>
            <a:custGeom>
              <a:avLst/>
              <a:gdLst/>
              <a:ahLst/>
              <a:cxnLst/>
              <a:rect l="l" t="t" r="r" b="b"/>
              <a:pathLst>
                <a:path w="1135" h="1576" extrusionOk="0">
                  <a:moveTo>
                    <a:pt x="1134" y="0"/>
                  </a:moveTo>
                  <a:lnTo>
                    <a:pt x="0" y="1134"/>
                  </a:lnTo>
                  <a:cubicBezTo>
                    <a:pt x="315" y="1386"/>
                    <a:pt x="693" y="1512"/>
                    <a:pt x="1134" y="1575"/>
                  </a:cubicBezTo>
                  <a:lnTo>
                    <a:pt x="11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88"/>
            <p:cNvSpPr/>
            <p:nvPr/>
          </p:nvSpPr>
          <p:spPr>
            <a:xfrm>
              <a:off x="-19280000" y="4201050"/>
              <a:ext cx="200875" cy="187725"/>
            </a:xfrm>
            <a:custGeom>
              <a:avLst/>
              <a:gdLst/>
              <a:ahLst/>
              <a:cxnLst/>
              <a:rect l="l" t="t" r="r" b="b"/>
              <a:pathLst>
                <a:path w="8035" h="7509" extrusionOk="0">
                  <a:moveTo>
                    <a:pt x="6410" y="1"/>
                  </a:moveTo>
                  <a:cubicBezTo>
                    <a:pt x="6316" y="1"/>
                    <a:pt x="6219" y="40"/>
                    <a:pt x="6144" y="115"/>
                  </a:cubicBezTo>
                  <a:lnTo>
                    <a:pt x="5388" y="872"/>
                  </a:lnTo>
                  <a:cubicBezTo>
                    <a:pt x="6459" y="2195"/>
                    <a:pt x="6302" y="4022"/>
                    <a:pt x="5136" y="5125"/>
                  </a:cubicBezTo>
                  <a:cubicBezTo>
                    <a:pt x="4533" y="5728"/>
                    <a:pt x="3723" y="6057"/>
                    <a:pt x="2891" y="6057"/>
                  </a:cubicBezTo>
                  <a:cubicBezTo>
                    <a:pt x="2201" y="6057"/>
                    <a:pt x="1497" y="5831"/>
                    <a:pt x="883" y="5345"/>
                  </a:cubicBezTo>
                  <a:lnTo>
                    <a:pt x="158" y="6101"/>
                  </a:lnTo>
                  <a:cubicBezTo>
                    <a:pt x="1" y="6259"/>
                    <a:pt x="1" y="6479"/>
                    <a:pt x="190" y="6637"/>
                  </a:cubicBezTo>
                  <a:cubicBezTo>
                    <a:pt x="991" y="7209"/>
                    <a:pt x="1954" y="7509"/>
                    <a:pt x="2924" y="7509"/>
                  </a:cubicBezTo>
                  <a:cubicBezTo>
                    <a:pt x="4090" y="7509"/>
                    <a:pt x="5264" y="7076"/>
                    <a:pt x="6176" y="6164"/>
                  </a:cubicBezTo>
                  <a:cubicBezTo>
                    <a:pt x="7877" y="4463"/>
                    <a:pt x="8034" y="2006"/>
                    <a:pt x="6680" y="147"/>
                  </a:cubicBezTo>
                  <a:cubicBezTo>
                    <a:pt x="6614" y="48"/>
                    <a:pt x="6513" y="1"/>
                    <a:pt x="64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88"/>
            <p:cNvSpPr/>
            <p:nvPr/>
          </p:nvSpPr>
          <p:spPr>
            <a:xfrm>
              <a:off x="-19197300" y="4293725"/>
              <a:ext cx="28375" cy="39400"/>
            </a:xfrm>
            <a:custGeom>
              <a:avLst/>
              <a:gdLst/>
              <a:ahLst/>
              <a:cxnLst/>
              <a:rect l="l" t="t" r="r" b="b"/>
              <a:pathLst>
                <a:path w="1135" h="1576" extrusionOk="0">
                  <a:moveTo>
                    <a:pt x="1" y="0"/>
                  </a:moveTo>
                  <a:lnTo>
                    <a:pt x="1" y="1575"/>
                  </a:lnTo>
                  <a:cubicBezTo>
                    <a:pt x="379" y="1512"/>
                    <a:pt x="788" y="1386"/>
                    <a:pt x="1135" y="1134"/>
                  </a:cubicBez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88"/>
            <p:cNvSpPr/>
            <p:nvPr/>
          </p:nvSpPr>
          <p:spPr>
            <a:xfrm>
              <a:off x="-19394200" y="4084200"/>
              <a:ext cx="252850" cy="303275"/>
            </a:xfrm>
            <a:custGeom>
              <a:avLst/>
              <a:gdLst/>
              <a:ahLst/>
              <a:cxnLst/>
              <a:rect l="l" t="t" r="r" b="b"/>
              <a:pathLst>
                <a:path w="10114" h="12131" extrusionOk="0">
                  <a:moveTo>
                    <a:pt x="3938" y="1"/>
                  </a:moveTo>
                  <a:cubicBezTo>
                    <a:pt x="3718" y="1"/>
                    <a:pt x="3560" y="158"/>
                    <a:pt x="3560" y="347"/>
                  </a:cubicBezTo>
                  <a:cubicBezTo>
                    <a:pt x="3560" y="536"/>
                    <a:pt x="3718" y="694"/>
                    <a:pt x="3938" y="694"/>
                  </a:cubicBezTo>
                  <a:cubicBezTo>
                    <a:pt x="4411" y="694"/>
                    <a:pt x="4789" y="1040"/>
                    <a:pt x="4947" y="1481"/>
                  </a:cubicBezTo>
                  <a:cubicBezTo>
                    <a:pt x="2206" y="1670"/>
                    <a:pt x="0" y="4002"/>
                    <a:pt x="0" y="6806"/>
                  </a:cubicBezTo>
                  <a:cubicBezTo>
                    <a:pt x="0" y="9389"/>
                    <a:pt x="1922" y="11815"/>
                    <a:pt x="4758" y="12130"/>
                  </a:cubicBezTo>
                  <a:cubicBezTo>
                    <a:pt x="4411" y="11910"/>
                    <a:pt x="4033" y="11658"/>
                    <a:pt x="3718" y="11342"/>
                  </a:cubicBezTo>
                  <a:cubicBezTo>
                    <a:pt x="3560" y="11185"/>
                    <a:pt x="3560" y="10964"/>
                    <a:pt x="3718" y="10807"/>
                  </a:cubicBezTo>
                  <a:lnTo>
                    <a:pt x="10113" y="4411"/>
                  </a:lnTo>
                  <a:cubicBezTo>
                    <a:pt x="9231" y="2710"/>
                    <a:pt x="7593" y="1607"/>
                    <a:pt x="5671" y="1481"/>
                  </a:cubicBezTo>
                  <a:cubicBezTo>
                    <a:pt x="5514" y="662"/>
                    <a:pt x="4789"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88"/>
            <p:cNvSpPr/>
            <p:nvPr/>
          </p:nvSpPr>
          <p:spPr>
            <a:xfrm>
              <a:off x="-19185475" y="4281100"/>
              <a:ext cx="40175" cy="28400"/>
            </a:xfrm>
            <a:custGeom>
              <a:avLst/>
              <a:gdLst/>
              <a:ahLst/>
              <a:cxnLst/>
              <a:rect l="l" t="t" r="r" b="b"/>
              <a:pathLst>
                <a:path w="1607" h="1136" extrusionOk="0">
                  <a:moveTo>
                    <a:pt x="0" y="1"/>
                  </a:moveTo>
                  <a:lnTo>
                    <a:pt x="1134" y="1135"/>
                  </a:lnTo>
                  <a:cubicBezTo>
                    <a:pt x="1418" y="820"/>
                    <a:pt x="1575" y="411"/>
                    <a:pt x="160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76" name="Google Shape;8876;p88"/>
          <p:cNvGrpSpPr/>
          <p:nvPr/>
        </p:nvGrpSpPr>
        <p:grpSpPr>
          <a:xfrm>
            <a:off x="6294923" y="1689001"/>
            <a:ext cx="400447" cy="450470"/>
            <a:chOff x="-17526750" y="3309200"/>
            <a:chExt cx="270975" cy="304825"/>
          </a:xfrm>
        </p:grpSpPr>
        <p:sp>
          <p:nvSpPr>
            <p:cNvPr id="8877" name="Google Shape;8877;p88"/>
            <p:cNvSpPr/>
            <p:nvPr/>
          </p:nvSpPr>
          <p:spPr>
            <a:xfrm>
              <a:off x="-17507050" y="3452525"/>
              <a:ext cx="232375" cy="161500"/>
            </a:xfrm>
            <a:custGeom>
              <a:avLst/>
              <a:gdLst/>
              <a:ahLst/>
              <a:cxnLst/>
              <a:rect l="l" t="t" r="r" b="b"/>
              <a:pathLst>
                <a:path w="9295" h="6460" extrusionOk="0">
                  <a:moveTo>
                    <a:pt x="1765" y="725"/>
                  </a:moveTo>
                  <a:cubicBezTo>
                    <a:pt x="1954" y="725"/>
                    <a:pt x="2111" y="883"/>
                    <a:pt x="2111" y="1072"/>
                  </a:cubicBezTo>
                  <a:cubicBezTo>
                    <a:pt x="2111" y="1261"/>
                    <a:pt x="1954" y="1419"/>
                    <a:pt x="1765" y="1419"/>
                  </a:cubicBezTo>
                  <a:cubicBezTo>
                    <a:pt x="1575" y="1419"/>
                    <a:pt x="1418" y="1261"/>
                    <a:pt x="1418" y="1072"/>
                  </a:cubicBezTo>
                  <a:cubicBezTo>
                    <a:pt x="1418" y="883"/>
                    <a:pt x="1575" y="725"/>
                    <a:pt x="1765" y="725"/>
                  </a:cubicBezTo>
                  <a:close/>
                  <a:moveTo>
                    <a:pt x="3214" y="725"/>
                  </a:moveTo>
                  <a:cubicBezTo>
                    <a:pt x="3434" y="725"/>
                    <a:pt x="3592" y="883"/>
                    <a:pt x="3592" y="1072"/>
                  </a:cubicBezTo>
                  <a:cubicBezTo>
                    <a:pt x="3592" y="1261"/>
                    <a:pt x="3434" y="1419"/>
                    <a:pt x="3214" y="1419"/>
                  </a:cubicBezTo>
                  <a:cubicBezTo>
                    <a:pt x="3025" y="1419"/>
                    <a:pt x="2867" y="1261"/>
                    <a:pt x="2867" y="1072"/>
                  </a:cubicBezTo>
                  <a:cubicBezTo>
                    <a:pt x="2867" y="883"/>
                    <a:pt x="3025" y="725"/>
                    <a:pt x="3214" y="725"/>
                  </a:cubicBezTo>
                  <a:close/>
                  <a:moveTo>
                    <a:pt x="2521" y="1419"/>
                  </a:moveTo>
                  <a:cubicBezTo>
                    <a:pt x="2710" y="1419"/>
                    <a:pt x="2867" y="1576"/>
                    <a:pt x="2867" y="1797"/>
                  </a:cubicBezTo>
                  <a:cubicBezTo>
                    <a:pt x="2867" y="1986"/>
                    <a:pt x="2710" y="2143"/>
                    <a:pt x="2521" y="2143"/>
                  </a:cubicBezTo>
                  <a:cubicBezTo>
                    <a:pt x="2332" y="2143"/>
                    <a:pt x="2174" y="1986"/>
                    <a:pt x="2174" y="1797"/>
                  </a:cubicBezTo>
                  <a:cubicBezTo>
                    <a:pt x="2111" y="1576"/>
                    <a:pt x="2332" y="1419"/>
                    <a:pt x="2521" y="1419"/>
                  </a:cubicBezTo>
                  <a:close/>
                  <a:moveTo>
                    <a:pt x="32" y="1"/>
                  </a:moveTo>
                  <a:lnTo>
                    <a:pt x="32" y="127"/>
                  </a:lnTo>
                  <a:lnTo>
                    <a:pt x="0" y="127"/>
                  </a:lnTo>
                  <a:cubicBezTo>
                    <a:pt x="0" y="2962"/>
                    <a:pt x="1796" y="5514"/>
                    <a:pt x="4537" y="6428"/>
                  </a:cubicBezTo>
                  <a:cubicBezTo>
                    <a:pt x="4568" y="6428"/>
                    <a:pt x="4600" y="6459"/>
                    <a:pt x="4631" y="6459"/>
                  </a:cubicBezTo>
                  <a:cubicBezTo>
                    <a:pt x="4694" y="6459"/>
                    <a:pt x="4726" y="6459"/>
                    <a:pt x="4757" y="6428"/>
                  </a:cubicBezTo>
                  <a:cubicBezTo>
                    <a:pt x="7467" y="5514"/>
                    <a:pt x="9294" y="2962"/>
                    <a:pt x="9294" y="127"/>
                  </a:cubicBezTo>
                  <a:lnTo>
                    <a:pt x="92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88"/>
            <p:cNvSpPr/>
            <p:nvPr/>
          </p:nvSpPr>
          <p:spPr>
            <a:xfrm>
              <a:off x="-17417275" y="3309200"/>
              <a:ext cx="52800" cy="54350"/>
            </a:xfrm>
            <a:custGeom>
              <a:avLst/>
              <a:gdLst/>
              <a:ahLst/>
              <a:cxnLst/>
              <a:rect l="l" t="t" r="r" b="b"/>
              <a:pathLst>
                <a:path w="2112" h="2174" extrusionOk="0">
                  <a:moveTo>
                    <a:pt x="347" y="0"/>
                  </a:moveTo>
                  <a:cubicBezTo>
                    <a:pt x="158" y="0"/>
                    <a:pt x="1" y="158"/>
                    <a:pt x="1" y="347"/>
                  </a:cubicBezTo>
                  <a:lnTo>
                    <a:pt x="1" y="1103"/>
                  </a:lnTo>
                  <a:cubicBezTo>
                    <a:pt x="1" y="1701"/>
                    <a:pt x="473" y="2174"/>
                    <a:pt x="1040" y="2174"/>
                  </a:cubicBezTo>
                  <a:cubicBezTo>
                    <a:pt x="1639" y="2174"/>
                    <a:pt x="2112" y="1701"/>
                    <a:pt x="2112" y="1103"/>
                  </a:cubicBezTo>
                  <a:lnTo>
                    <a:pt x="2112" y="347"/>
                  </a:lnTo>
                  <a:cubicBezTo>
                    <a:pt x="2112" y="158"/>
                    <a:pt x="1954"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88"/>
            <p:cNvSpPr/>
            <p:nvPr/>
          </p:nvSpPr>
          <p:spPr>
            <a:xfrm>
              <a:off x="-17456650" y="3369825"/>
              <a:ext cx="130775" cy="64625"/>
            </a:xfrm>
            <a:custGeom>
              <a:avLst/>
              <a:gdLst/>
              <a:ahLst/>
              <a:cxnLst/>
              <a:rect l="l" t="t" r="r" b="b"/>
              <a:pathLst>
                <a:path w="5231" h="2585" extrusionOk="0">
                  <a:moveTo>
                    <a:pt x="1450" y="1"/>
                  </a:moveTo>
                  <a:cubicBezTo>
                    <a:pt x="631" y="442"/>
                    <a:pt x="1" y="1419"/>
                    <a:pt x="158" y="2584"/>
                  </a:cubicBezTo>
                  <a:lnTo>
                    <a:pt x="5073" y="2584"/>
                  </a:lnTo>
                  <a:cubicBezTo>
                    <a:pt x="5230" y="1513"/>
                    <a:pt x="4663" y="473"/>
                    <a:pt x="3718" y="1"/>
                  </a:cubicBezTo>
                  <a:cubicBezTo>
                    <a:pt x="3403" y="284"/>
                    <a:pt x="3025" y="442"/>
                    <a:pt x="2584" y="442"/>
                  </a:cubicBezTo>
                  <a:cubicBezTo>
                    <a:pt x="2143" y="442"/>
                    <a:pt x="1765" y="284"/>
                    <a:pt x="14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88"/>
            <p:cNvSpPr/>
            <p:nvPr/>
          </p:nvSpPr>
          <p:spPr>
            <a:xfrm>
              <a:off x="-17526750" y="3344625"/>
              <a:ext cx="95325" cy="89825"/>
            </a:xfrm>
            <a:custGeom>
              <a:avLst/>
              <a:gdLst/>
              <a:ahLst/>
              <a:cxnLst/>
              <a:rect l="l" t="t" r="r" b="b"/>
              <a:pathLst>
                <a:path w="3813" h="3593" extrusionOk="0">
                  <a:moveTo>
                    <a:pt x="3277" y="1"/>
                  </a:moveTo>
                  <a:cubicBezTo>
                    <a:pt x="1891" y="1"/>
                    <a:pt x="662" y="851"/>
                    <a:pt x="221" y="2175"/>
                  </a:cubicBezTo>
                  <a:cubicBezTo>
                    <a:pt x="1" y="2836"/>
                    <a:pt x="536" y="3529"/>
                    <a:pt x="1261" y="3529"/>
                  </a:cubicBezTo>
                  <a:lnTo>
                    <a:pt x="2231" y="3529"/>
                  </a:lnTo>
                  <a:cubicBezTo>
                    <a:pt x="2102" y="2170"/>
                    <a:pt x="2820" y="1000"/>
                    <a:pt x="3813" y="442"/>
                  </a:cubicBezTo>
                  <a:cubicBezTo>
                    <a:pt x="3750" y="316"/>
                    <a:pt x="3687" y="158"/>
                    <a:pt x="3655" y="1"/>
                  </a:cubicBezTo>
                  <a:close/>
                  <a:moveTo>
                    <a:pt x="2231" y="3529"/>
                  </a:moveTo>
                  <a:lnTo>
                    <a:pt x="2231" y="3529"/>
                  </a:lnTo>
                  <a:cubicBezTo>
                    <a:pt x="2233" y="3550"/>
                    <a:pt x="2235" y="3571"/>
                    <a:pt x="2237" y="3592"/>
                  </a:cubicBezTo>
                  <a:lnTo>
                    <a:pt x="2237" y="3529"/>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88"/>
            <p:cNvSpPr/>
            <p:nvPr/>
          </p:nvSpPr>
          <p:spPr>
            <a:xfrm>
              <a:off x="-17351900" y="3345425"/>
              <a:ext cx="96125" cy="89800"/>
            </a:xfrm>
            <a:custGeom>
              <a:avLst/>
              <a:gdLst/>
              <a:ahLst/>
              <a:cxnLst/>
              <a:rect l="l" t="t" r="r" b="b"/>
              <a:pathLst>
                <a:path w="3845" h="3592" extrusionOk="0">
                  <a:moveTo>
                    <a:pt x="158" y="0"/>
                  </a:moveTo>
                  <a:cubicBezTo>
                    <a:pt x="127" y="158"/>
                    <a:pt x="95" y="315"/>
                    <a:pt x="1" y="441"/>
                  </a:cubicBezTo>
                  <a:cubicBezTo>
                    <a:pt x="1103" y="1071"/>
                    <a:pt x="1734" y="2300"/>
                    <a:pt x="1576" y="3592"/>
                  </a:cubicBezTo>
                  <a:lnTo>
                    <a:pt x="2584" y="3592"/>
                  </a:lnTo>
                  <a:cubicBezTo>
                    <a:pt x="3309" y="3560"/>
                    <a:pt x="3844" y="2867"/>
                    <a:pt x="3592" y="2174"/>
                  </a:cubicBezTo>
                  <a:cubicBezTo>
                    <a:pt x="3151" y="882"/>
                    <a:pt x="1954" y="0"/>
                    <a:pt x="5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82" name="Google Shape;8882;p88"/>
          <p:cNvGrpSpPr/>
          <p:nvPr/>
        </p:nvGrpSpPr>
        <p:grpSpPr>
          <a:xfrm>
            <a:off x="6271075" y="2244173"/>
            <a:ext cx="448143" cy="448143"/>
            <a:chOff x="-17542500" y="3684100"/>
            <a:chExt cx="303250" cy="303250"/>
          </a:xfrm>
        </p:grpSpPr>
        <p:sp>
          <p:nvSpPr>
            <p:cNvPr id="8883" name="Google Shape;8883;p88"/>
            <p:cNvSpPr/>
            <p:nvPr/>
          </p:nvSpPr>
          <p:spPr>
            <a:xfrm>
              <a:off x="-17542500" y="3863675"/>
              <a:ext cx="70900" cy="52800"/>
            </a:xfrm>
            <a:custGeom>
              <a:avLst/>
              <a:gdLst/>
              <a:ahLst/>
              <a:cxnLst/>
              <a:rect l="l" t="t" r="r" b="b"/>
              <a:pathLst>
                <a:path w="2836" h="2112" extrusionOk="0">
                  <a:moveTo>
                    <a:pt x="347" y="0"/>
                  </a:moveTo>
                  <a:cubicBezTo>
                    <a:pt x="158" y="0"/>
                    <a:pt x="1" y="158"/>
                    <a:pt x="1" y="347"/>
                  </a:cubicBezTo>
                  <a:lnTo>
                    <a:pt x="1" y="693"/>
                  </a:lnTo>
                  <a:cubicBezTo>
                    <a:pt x="1" y="1481"/>
                    <a:pt x="631" y="2111"/>
                    <a:pt x="1418" y="2111"/>
                  </a:cubicBezTo>
                  <a:cubicBezTo>
                    <a:pt x="2174" y="2111"/>
                    <a:pt x="2836" y="1481"/>
                    <a:pt x="2836" y="693"/>
                  </a:cubicBezTo>
                  <a:lnTo>
                    <a:pt x="2489" y="693"/>
                  </a:lnTo>
                  <a:cubicBezTo>
                    <a:pt x="2363" y="693"/>
                    <a:pt x="2237" y="693"/>
                    <a:pt x="2111" y="662"/>
                  </a:cubicBezTo>
                  <a:lnTo>
                    <a:pt x="2111" y="693"/>
                  </a:lnTo>
                  <a:cubicBezTo>
                    <a:pt x="2111" y="1103"/>
                    <a:pt x="1796" y="1418"/>
                    <a:pt x="1418" y="1418"/>
                  </a:cubicBezTo>
                  <a:cubicBezTo>
                    <a:pt x="1009" y="1418"/>
                    <a:pt x="694" y="1103"/>
                    <a:pt x="694" y="693"/>
                  </a:cubicBezTo>
                  <a:lnTo>
                    <a:pt x="694" y="347"/>
                  </a:ln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88"/>
            <p:cNvSpPr/>
            <p:nvPr/>
          </p:nvSpPr>
          <p:spPr>
            <a:xfrm>
              <a:off x="-17488150" y="3881000"/>
              <a:ext cx="70900" cy="106350"/>
            </a:xfrm>
            <a:custGeom>
              <a:avLst/>
              <a:gdLst/>
              <a:ahLst/>
              <a:cxnLst/>
              <a:rect l="l" t="t" r="r" b="b"/>
              <a:pathLst>
                <a:path w="2836" h="4254" extrusionOk="0">
                  <a:moveTo>
                    <a:pt x="2111" y="0"/>
                  </a:moveTo>
                  <a:lnTo>
                    <a:pt x="2111" y="2836"/>
                  </a:lnTo>
                  <a:cubicBezTo>
                    <a:pt x="2111" y="3245"/>
                    <a:pt x="1796" y="3561"/>
                    <a:pt x="1418" y="3561"/>
                  </a:cubicBezTo>
                  <a:cubicBezTo>
                    <a:pt x="1009" y="3561"/>
                    <a:pt x="693" y="3245"/>
                    <a:pt x="693" y="2836"/>
                  </a:cubicBezTo>
                  <a:lnTo>
                    <a:pt x="693" y="2489"/>
                  </a:lnTo>
                  <a:cubicBezTo>
                    <a:pt x="693" y="2300"/>
                    <a:pt x="536" y="2143"/>
                    <a:pt x="347" y="2143"/>
                  </a:cubicBezTo>
                  <a:cubicBezTo>
                    <a:pt x="158" y="2143"/>
                    <a:pt x="0" y="2300"/>
                    <a:pt x="0" y="2489"/>
                  </a:cubicBezTo>
                  <a:lnTo>
                    <a:pt x="0" y="2836"/>
                  </a:lnTo>
                  <a:cubicBezTo>
                    <a:pt x="0" y="3624"/>
                    <a:pt x="630" y="4254"/>
                    <a:pt x="1418" y="4254"/>
                  </a:cubicBezTo>
                  <a:cubicBezTo>
                    <a:pt x="2206" y="4254"/>
                    <a:pt x="2836" y="3624"/>
                    <a:pt x="2836" y="2836"/>
                  </a:cubicBezTo>
                  <a:lnTo>
                    <a:pt x="283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88"/>
            <p:cNvSpPr/>
            <p:nvPr/>
          </p:nvSpPr>
          <p:spPr>
            <a:xfrm>
              <a:off x="-17310150" y="3863675"/>
              <a:ext cx="70900" cy="52800"/>
            </a:xfrm>
            <a:custGeom>
              <a:avLst/>
              <a:gdLst/>
              <a:ahLst/>
              <a:cxnLst/>
              <a:rect l="l" t="t" r="r" b="b"/>
              <a:pathLst>
                <a:path w="2836" h="2112" extrusionOk="0">
                  <a:moveTo>
                    <a:pt x="2489" y="0"/>
                  </a:moveTo>
                  <a:cubicBezTo>
                    <a:pt x="2269" y="0"/>
                    <a:pt x="2111" y="126"/>
                    <a:pt x="2111" y="347"/>
                  </a:cubicBezTo>
                  <a:lnTo>
                    <a:pt x="2111" y="693"/>
                  </a:lnTo>
                  <a:cubicBezTo>
                    <a:pt x="2111" y="1072"/>
                    <a:pt x="1796" y="1387"/>
                    <a:pt x="1418" y="1387"/>
                  </a:cubicBezTo>
                  <a:cubicBezTo>
                    <a:pt x="1009" y="1387"/>
                    <a:pt x="694" y="1072"/>
                    <a:pt x="694" y="693"/>
                  </a:cubicBezTo>
                  <a:lnTo>
                    <a:pt x="694" y="662"/>
                  </a:lnTo>
                  <a:cubicBezTo>
                    <a:pt x="599" y="693"/>
                    <a:pt x="473" y="693"/>
                    <a:pt x="347" y="693"/>
                  </a:cubicBezTo>
                  <a:lnTo>
                    <a:pt x="0" y="693"/>
                  </a:lnTo>
                  <a:cubicBezTo>
                    <a:pt x="0" y="1481"/>
                    <a:pt x="631" y="2111"/>
                    <a:pt x="1418" y="2111"/>
                  </a:cubicBezTo>
                  <a:cubicBezTo>
                    <a:pt x="2206" y="2111"/>
                    <a:pt x="2836" y="1481"/>
                    <a:pt x="2836" y="693"/>
                  </a:cubicBezTo>
                  <a:lnTo>
                    <a:pt x="2836" y="347"/>
                  </a:lnTo>
                  <a:cubicBezTo>
                    <a:pt x="2836" y="158"/>
                    <a:pt x="2678"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88"/>
            <p:cNvSpPr/>
            <p:nvPr/>
          </p:nvSpPr>
          <p:spPr>
            <a:xfrm>
              <a:off x="-17364500" y="3881000"/>
              <a:ext cx="70925" cy="106350"/>
            </a:xfrm>
            <a:custGeom>
              <a:avLst/>
              <a:gdLst/>
              <a:ahLst/>
              <a:cxnLst/>
              <a:rect l="l" t="t" r="r" b="b"/>
              <a:pathLst>
                <a:path w="2837" h="4254" extrusionOk="0">
                  <a:moveTo>
                    <a:pt x="1" y="0"/>
                  </a:moveTo>
                  <a:lnTo>
                    <a:pt x="1" y="2836"/>
                  </a:lnTo>
                  <a:cubicBezTo>
                    <a:pt x="1" y="3624"/>
                    <a:pt x="631" y="4254"/>
                    <a:pt x="1418" y="4254"/>
                  </a:cubicBezTo>
                  <a:cubicBezTo>
                    <a:pt x="2206" y="4254"/>
                    <a:pt x="2836" y="3624"/>
                    <a:pt x="2836" y="2836"/>
                  </a:cubicBezTo>
                  <a:lnTo>
                    <a:pt x="2836" y="2489"/>
                  </a:lnTo>
                  <a:cubicBezTo>
                    <a:pt x="2836" y="2300"/>
                    <a:pt x="2710" y="2111"/>
                    <a:pt x="2490" y="2111"/>
                  </a:cubicBezTo>
                  <a:cubicBezTo>
                    <a:pt x="2301" y="2111"/>
                    <a:pt x="2143" y="2269"/>
                    <a:pt x="2143" y="2489"/>
                  </a:cubicBezTo>
                  <a:lnTo>
                    <a:pt x="2143" y="2836"/>
                  </a:lnTo>
                  <a:cubicBezTo>
                    <a:pt x="2143" y="3214"/>
                    <a:pt x="1828" y="3529"/>
                    <a:pt x="1418" y="3529"/>
                  </a:cubicBezTo>
                  <a:cubicBezTo>
                    <a:pt x="1040" y="3529"/>
                    <a:pt x="725" y="3214"/>
                    <a:pt x="725" y="2836"/>
                  </a:cubicBez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88"/>
            <p:cNvSpPr/>
            <p:nvPr/>
          </p:nvSpPr>
          <p:spPr>
            <a:xfrm>
              <a:off x="-17505475" y="3845550"/>
              <a:ext cx="228425" cy="18150"/>
            </a:xfrm>
            <a:custGeom>
              <a:avLst/>
              <a:gdLst/>
              <a:ahLst/>
              <a:cxnLst/>
              <a:rect l="l" t="t" r="r" b="b"/>
              <a:pathLst>
                <a:path w="9137" h="726" extrusionOk="0">
                  <a:moveTo>
                    <a:pt x="0" y="1"/>
                  </a:moveTo>
                  <a:cubicBezTo>
                    <a:pt x="158" y="379"/>
                    <a:pt x="536" y="725"/>
                    <a:pt x="1008" y="725"/>
                  </a:cubicBezTo>
                  <a:lnTo>
                    <a:pt x="8129" y="725"/>
                  </a:lnTo>
                  <a:cubicBezTo>
                    <a:pt x="8601" y="725"/>
                    <a:pt x="8979" y="379"/>
                    <a:pt x="91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88"/>
            <p:cNvSpPr/>
            <p:nvPr/>
          </p:nvSpPr>
          <p:spPr>
            <a:xfrm>
              <a:off x="-17523600" y="3706925"/>
              <a:ext cx="265450" cy="121325"/>
            </a:xfrm>
            <a:custGeom>
              <a:avLst/>
              <a:gdLst/>
              <a:ahLst/>
              <a:cxnLst/>
              <a:rect l="l" t="t" r="r" b="b"/>
              <a:pathLst>
                <a:path w="10618" h="4853" extrusionOk="0">
                  <a:moveTo>
                    <a:pt x="2364" y="1"/>
                  </a:moveTo>
                  <a:cubicBezTo>
                    <a:pt x="1135" y="789"/>
                    <a:pt x="253" y="2080"/>
                    <a:pt x="32" y="3624"/>
                  </a:cubicBezTo>
                  <a:cubicBezTo>
                    <a:pt x="1" y="3939"/>
                    <a:pt x="64" y="4223"/>
                    <a:pt x="253" y="4443"/>
                  </a:cubicBezTo>
                  <a:cubicBezTo>
                    <a:pt x="473" y="4695"/>
                    <a:pt x="788" y="4853"/>
                    <a:pt x="1103" y="4853"/>
                  </a:cubicBezTo>
                  <a:lnTo>
                    <a:pt x="9515" y="4853"/>
                  </a:lnTo>
                  <a:cubicBezTo>
                    <a:pt x="9830" y="4853"/>
                    <a:pt x="10145" y="4695"/>
                    <a:pt x="10334" y="4443"/>
                  </a:cubicBezTo>
                  <a:cubicBezTo>
                    <a:pt x="10555" y="4223"/>
                    <a:pt x="10618" y="3908"/>
                    <a:pt x="10586" y="3624"/>
                  </a:cubicBezTo>
                  <a:cubicBezTo>
                    <a:pt x="10334" y="2080"/>
                    <a:pt x="9484" y="789"/>
                    <a:pt x="8255" y="1"/>
                  </a:cubicBezTo>
                  <a:cubicBezTo>
                    <a:pt x="7782" y="1135"/>
                    <a:pt x="6648" y="1954"/>
                    <a:pt x="5293" y="1954"/>
                  </a:cubicBezTo>
                  <a:cubicBezTo>
                    <a:pt x="4002" y="1954"/>
                    <a:pt x="2868" y="1167"/>
                    <a:pt x="23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88"/>
            <p:cNvSpPr/>
            <p:nvPr/>
          </p:nvSpPr>
          <p:spPr>
            <a:xfrm>
              <a:off x="-17448775" y="3684100"/>
              <a:ext cx="115800" cy="52800"/>
            </a:xfrm>
            <a:custGeom>
              <a:avLst/>
              <a:gdLst/>
              <a:ahLst/>
              <a:cxnLst/>
              <a:rect l="l" t="t" r="r" b="b"/>
              <a:pathLst>
                <a:path w="4632" h="2112" extrusionOk="0">
                  <a:moveTo>
                    <a:pt x="2300" y="0"/>
                  </a:moveTo>
                  <a:cubicBezTo>
                    <a:pt x="1481" y="0"/>
                    <a:pt x="694" y="189"/>
                    <a:pt x="1" y="504"/>
                  </a:cubicBezTo>
                  <a:cubicBezTo>
                    <a:pt x="347" y="1513"/>
                    <a:pt x="1261" y="2111"/>
                    <a:pt x="2300" y="2111"/>
                  </a:cubicBezTo>
                  <a:cubicBezTo>
                    <a:pt x="3372" y="2111"/>
                    <a:pt x="4285" y="1450"/>
                    <a:pt x="4632" y="504"/>
                  </a:cubicBezTo>
                  <a:cubicBezTo>
                    <a:pt x="3939" y="158"/>
                    <a:pt x="3151" y="0"/>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0" name="Google Shape;8890;p88"/>
          <p:cNvGrpSpPr/>
          <p:nvPr/>
        </p:nvGrpSpPr>
        <p:grpSpPr>
          <a:xfrm>
            <a:off x="6270484" y="2810817"/>
            <a:ext cx="449325" cy="421395"/>
            <a:chOff x="-17542500" y="4068450"/>
            <a:chExt cx="304050" cy="285150"/>
          </a:xfrm>
        </p:grpSpPr>
        <p:sp>
          <p:nvSpPr>
            <p:cNvPr id="8891" name="Google Shape;8891;p88"/>
            <p:cNvSpPr/>
            <p:nvPr/>
          </p:nvSpPr>
          <p:spPr>
            <a:xfrm>
              <a:off x="-17519650" y="4281900"/>
              <a:ext cx="256000" cy="71700"/>
            </a:xfrm>
            <a:custGeom>
              <a:avLst/>
              <a:gdLst/>
              <a:ahLst/>
              <a:cxnLst/>
              <a:rect l="l" t="t" r="r" b="b"/>
              <a:pathLst>
                <a:path w="10240" h="2868" extrusionOk="0">
                  <a:moveTo>
                    <a:pt x="10239" y="0"/>
                  </a:moveTo>
                  <a:cubicBezTo>
                    <a:pt x="9546" y="32"/>
                    <a:pt x="9042" y="0"/>
                    <a:pt x="8223" y="536"/>
                  </a:cubicBezTo>
                  <a:cubicBezTo>
                    <a:pt x="7341" y="1135"/>
                    <a:pt x="6333" y="1450"/>
                    <a:pt x="5261" y="1450"/>
                  </a:cubicBezTo>
                  <a:lnTo>
                    <a:pt x="4978" y="1450"/>
                  </a:lnTo>
                  <a:cubicBezTo>
                    <a:pt x="3938" y="1450"/>
                    <a:pt x="2899" y="1135"/>
                    <a:pt x="2048" y="536"/>
                  </a:cubicBezTo>
                  <a:cubicBezTo>
                    <a:pt x="1197" y="0"/>
                    <a:pt x="693" y="63"/>
                    <a:pt x="0" y="0"/>
                  </a:cubicBezTo>
                  <a:lnTo>
                    <a:pt x="0" y="0"/>
                  </a:lnTo>
                  <a:cubicBezTo>
                    <a:pt x="1103" y="1733"/>
                    <a:pt x="3025" y="2867"/>
                    <a:pt x="5104" y="2867"/>
                  </a:cubicBezTo>
                  <a:cubicBezTo>
                    <a:pt x="7183" y="2867"/>
                    <a:pt x="9168" y="1765"/>
                    <a:pt x="102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88"/>
            <p:cNvSpPr/>
            <p:nvPr/>
          </p:nvSpPr>
          <p:spPr>
            <a:xfrm>
              <a:off x="-17542500" y="4166900"/>
              <a:ext cx="304050" cy="133925"/>
            </a:xfrm>
            <a:custGeom>
              <a:avLst/>
              <a:gdLst/>
              <a:ahLst/>
              <a:cxnLst/>
              <a:rect l="l" t="t" r="r" b="b"/>
              <a:pathLst>
                <a:path w="12162" h="5357" extrusionOk="0">
                  <a:moveTo>
                    <a:pt x="4632" y="2458"/>
                  </a:moveTo>
                  <a:cubicBezTo>
                    <a:pt x="4852" y="2458"/>
                    <a:pt x="5010" y="2616"/>
                    <a:pt x="5010" y="2836"/>
                  </a:cubicBezTo>
                  <a:cubicBezTo>
                    <a:pt x="5010" y="3025"/>
                    <a:pt x="4852" y="3183"/>
                    <a:pt x="4632" y="3183"/>
                  </a:cubicBezTo>
                  <a:cubicBezTo>
                    <a:pt x="4443" y="3183"/>
                    <a:pt x="4285" y="3025"/>
                    <a:pt x="4285" y="2836"/>
                  </a:cubicBezTo>
                  <a:cubicBezTo>
                    <a:pt x="4285" y="2616"/>
                    <a:pt x="4443" y="2458"/>
                    <a:pt x="4632" y="2458"/>
                  </a:cubicBezTo>
                  <a:close/>
                  <a:moveTo>
                    <a:pt x="7467" y="2458"/>
                  </a:moveTo>
                  <a:cubicBezTo>
                    <a:pt x="7688" y="2458"/>
                    <a:pt x="7845" y="2616"/>
                    <a:pt x="7845" y="2836"/>
                  </a:cubicBezTo>
                  <a:cubicBezTo>
                    <a:pt x="7845" y="3025"/>
                    <a:pt x="7688" y="3183"/>
                    <a:pt x="7467" y="3183"/>
                  </a:cubicBezTo>
                  <a:cubicBezTo>
                    <a:pt x="7278" y="3183"/>
                    <a:pt x="7121" y="3025"/>
                    <a:pt x="7121" y="2836"/>
                  </a:cubicBezTo>
                  <a:cubicBezTo>
                    <a:pt x="7121" y="2616"/>
                    <a:pt x="7278" y="2458"/>
                    <a:pt x="7467" y="2458"/>
                  </a:cubicBezTo>
                  <a:close/>
                  <a:moveTo>
                    <a:pt x="6049" y="1"/>
                  </a:moveTo>
                  <a:cubicBezTo>
                    <a:pt x="5545" y="1040"/>
                    <a:pt x="4443" y="1765"/>
                    <a:pt x="3214" y="1765"/>
                  </a:cubicBezTo>
                  <a:cubicBezTo>
                    <a:pt x="2174" y="1765"/>
                    <a:pt x="1261" y="1261"/>
                    <a:pt x="662" y="473"/>
                  </a:cubicBezTo>
                  <a:cubicBezTo>
                    <a:pt x="221" y="1166"/>
                    <a:pt x="1" y="1986"/>
                    <a:pt x="1" y="2836"/>
                  </a:cubicBezTo>
                  <a:cubicBezTo>
                    <a:pt x="1" y="3403"/>
                    <a:pt x="473" y="3876"/>
                    <a:pt x="1072" y="3876"/>
                  </a:cubicBezTo>
                  <a:cubicBezTo>
                    <a:pt x="1891" y="3876"/>
                    <a:pt x="2647" y="4033"/>
                    <a:pt x="3372" y="4569"/>
                  </a:cubicBezTo>
                  <a:cubicBezTo>
                    <a:pt x="4128" y="5073"/>
                    <a:pt x="5041" y="5357"/>
                    <a:pt x="5955" y="5357"/>
                  </a:cubicBezTo>
                  <a:lnTo>
                    <a:pt x="6207" y="5357"/>
                  </a:lnTo>
                  <a:cubicBezTo>
                    <a:pt x="7121" y="5357"/>
                    <a:pt x="8034" y="5073"/>
                    <a:pt x="8790" y="4569"/>
                  </a:cubicBezTo>
                  <a:cubicBezTo>
                    <a:pt x="9515" y="4033"/>
                    <a:pt x="10271" y="3876"/>
                    <a:pt x="11090" y="3876"/>
                  </a:cubicBezTo>
                  <a:cubicBezTo>
                    <a:pt x="11689" y="3876"/>
                    <a:pt x="12161" y="3403"/>
                    <a:pt x="12161" y="2836"/>
                  </a:cubicBezTo>
                  <a:cubicBezTo>
                    <a:pt x="12130" y="1954"/>
                    <a:pt x="11878" y="1166"/>
                    <a:pt x="11468" y="473"/>
                  </a:cubicBezTo>
                  <a:cubicBezTo>
                    <a:pt x="10870" y="1261"/>
                    <a:pt x="9956" y="1765"/>
                    <a:pt x="8885" y="1765"/>
                  </a:cubicBezTo>
                  <a:cubicBezTo>
                    <a:pt x="7625" y="1765"/>
                    <a:pt x="6585" y="1040"/>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88"/>
            <p:cNvSpPr/>
            <p:nvPr/>
          </p:nvSpPr>
          <p:spPr>
            <a:xfrm>
              <a:off x="-17329050" y="4121225"/>
              <a:ext cx="18125" cy="18150"/>
            </a:xfrm>
            <a:custGeom>
              <a:avLst/>
              <a:gdLst/>
              <a:ahLst/>
              <a:cxnLst/>
              <a:rect l="l" t="t" r="r" b="b"/>
              <a:pathLst>
                <a:path w="725" h="726" extrusionOk="0">
                  <a:moveTo>
                    <a:pt x="347" y="0"/>
                  </a:moveTo>
                  <a:cubicBezTo>
                    <a:pt x="158" y="0"/>
                    <a:pt x="0" y="158"/>
                    <a:pt x="0" y="347"/>
                  </a:cubicBezTo>
                  <a:cubicBezTo>
                    <a:pt x="0" y="568"/>
                    <a:pt x="158" y="725"/>
                    <a:pt x="347" y="725"/>
                  </a:cubicBezTo>
                  <a:cubicBezTo>
                    <a:pt x="567" y="725"/>
                    <a:pt x="725" y="568"/>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88"/>
            <p:cNvSpPr/>
            <p:nvPr/>
          </p:nvSpPr>
          <p:spPr>
            <a:xfrm>
              <a:off x="-17381825" y="4068450"/>
              <a:ext cx="123675" cy="123675"/>
            </a:xfrm>
            <a:custGeom>
              <a:avLst/>
              <a:gdLst/>
              <a:ahLst/>
              <a:cxnLst/>
              <a:rect l="l" t="t" r="r" b="b"/>
              <a:pathLst>
                <a:path w="4947" h="4947" extrusionOk="0">
                  <a:moveTo>
                    <a:pt x="2458" y="1418"/>
                  </a:moveTo>
                  <a:cubicBezTo>
                    <a:pt x="3057" y="1418"/>
                    <a:pt x="3529" y="1891"/>
                    <a:pt x="3529" y="2458"/>
                  </a:cubicBezTo>
                  <a:cubicBezTo>
                    <a:pt x="3529" y="3057"/>
                    <a:pt x="3057" y="3529"/>
                    <a:pt x="2458" y="3529"/>
                  </a:cubicBezTo>
                  <a:cubicBezTo>
                    <a:pt x="1891" y="3529"/>
                    <a:pt x="1418" y="3057"/>
                    <a:pt x="1418" y="2458"/>
                  </a:cubicBezTo>
                  <a:cubicBezTo>
                    <a:pt x="1418" y="1891"/>
                    <a:pt x="1891" y="1418"/>
                    <a:pt x="2458" y="1418"/>
                  </a:cubicBezTo>
                  <a:close/>
                  <a:moveTo>
                    <a:pt x="2458" y="1"/>
                  </a:moveTo>
                  <a:cubicBezTo>
                    <a:pt x="1103" y="1"/>
                    <a:pt x="1" y="1103"/>
                    <a:pt x="1" y="2458"/>
                  </a:cubicBezTo>
                  <a:cubicBezTo>
                    <a:pt x="1" y="3844"/>
                    <a:pt x="1103" y="4947"/>
                    <a:pt x="2458" y="4947"/>
                  </a:cubicBezTo>
                  <a:cubicBezTo>
                    <a:pt x="3844" y="4947"/>
                    <a:pt x="4947" y="3844"/>
                    <a:pt x="4947" y="2458"/>
                  </a:cubicBezTo>
                  <a:cubicBezTo>
                    <a:pt x="4947" y="1103"/>
                    <a:pt x="3844"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88"/>
            <p:cNvSpPr/>
            <p:nvPr/>
          </p:nvSpPr>
          <p:spPr>
            <a:xfrm>
              <a:off x="-17471625" y="4121225"/>
              <a:ext cx="17375" cy="18150"/>
            </a:xfrm>
            <a:custGeom>
              <a:avLst/>
              <a:gdLst/>
              <a:ahLst/>
              <a:cxnLst/>
              <a:rect l="l" t="t" r="r" b="b"/>
              <a:pathLst>
                <a:path w="695" h="726" extrusionOk="0">
                  <a:moveTo>
                    <a:pt x="348" y="0"/>
                  </a:moveTo>
                  <a:cubicBezTo>
                    <a:pt x="158" y="0"/>
                    <a:pt x="1" y="158"/>
                    <a:pt x="1" y="347"/>
                  </a:cubicBezTo>
                  <a:cubicBezTo>
                    <a:pt x="1" y="568"/>
                    <a:pt x="158" y="725"/>
                    <a:pt x="348" y="725"/>
                  </a:cubicBezTo>
                  <a:cubicBezTo>
                    <a:pt x="537" y="725"/>
                    <a:pt x="694" y="568"/>
                    <a:pt x="694" y="347"/>
                  </a:cubicBezTo>
                  <a:cubicBezTo>
                    <a:pt x="694" y="158"/>
                    <a:pt x="537" y="0"/>
                    <a:pt x="34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88"/>
            <p:cNvSpPr/>
            <p:nvPr/>
          </p:nvSpPr>
          <p:spPr>
            <a:xfrm>
              <a:off x="-17525175" y="4068450"/>
              <a:ext cx="124475" cy="123675"/>
            </a:xfrm>
            <a:custGeom>
              <a:avLst/>
              <a:gdLst/>
              <a:ahLst/>
              <a:cxnLst/>
              <a:rect l="l" t="t" r="r" b="b"/>
              <a:pathLst>
                <a:path w="4979" h="4947" extrusionOk="0">
                  <a:moveTo>
                    <a:pt x="2490" y="1418"/>
                  </a:moveTo>
                  <a:cubicBezTo>
                    <a:pt x="3088" y="1418"/>
                    <a:pt x="3561" y="1891"/>
                    <a:pt x="3561" y="2458"/>
                  </a:cubicBezTo>
                  <a:cubicBezTo>
                    <a:pt x="3561" y="3057"/>
                    <a:pt x="3088" y="3529"/>
                    <a:pt x="2490" y="3529"/>
                  </a:cubicBezTo>
                  <a:cubicBezTo>
                    <a:pt x="1891" y="3529"/>
                    <a:pt x="1418" y="3057"/>
                    <a:pt x="1418" y="2458"/>
                  </a:cubicBezTo>
                  <a:cubicBezTo>
                    <a:pt x="1418" y="1891"/>
                    <a:pt x="1891" y="1418"/>
                    <a:pt x="2490" y="1418"/>
                  </a:cubicBezTo>
                  <a:close/>
                  <a:moveTo>
                    <a:pt x="2490" y="1"/>
                  </a:moveTo>
                  <a:cubicBezTo>
                    <a:pt x="1103" y="1"/>
                    <a:pt x="1" y="1103"/>
                    <a:pt x="1" y="2458"/>
                  </a:cubicBezTo>
                  <a:cubicBezTo>
                    <a:pt x="1" y="3844"/>
                    <a:pt x="1103" y="4947"/>
                    <a:pt x="2490" y="4947"/>
                  </a:cubicBezTo>
                  <a:cubicBezTo>
                    <a:pt x="3876" y="4947"/>
                    <a:pt x="4978" y="3844"/>
                    <a:pt x="4978" y="2458"/>
                  </a:cubicBezTo>
                  <a:cubicBezTo>
                    <a:pt x="4978" y="1103"/>
                    <a:pt x="3876" y="1"/>
                    <a:pt x="24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97" name="Google Shape;8897;p88"/>
          <p:cNvGrpSpPr/>
          <p:nvPr/>
        </p:nvGrpSpPr>
        <p:grpSpPr>
          <a:xfrm>
            <a:off x="3500906" y="3342211"/>
            <a:ext cx="343404" cy="449325"/>
            <a:chOff x="-15652200" y="3335975"/>
            <a:chExt cx="232375" cy="304050"/>
          </a:xfrm>
        </p:grpSpPr>
        <p:sp>
          <p:nvSpPr>
            <p:cNvPr id="8898" name="Google Shape;8898;p88"/>
            <p:cNvSpPr/>
            <p:nvPr/>
          </p:nvSpPr>
          <p:spPr>
            <a:xfrm>
              <a:off x="-15652200" y="3403700"/>
              <a:ext cx="36250" cy="168575"/>
            </a:xfrm>
            <a:custGeom>
              <a:avLst/>
              <a:gdLst/>
              <a:ahLst/>
              <a:cxnLst/>
              <a:rect l="l" t="t" r="r" b="b"/>
              <a:pathLst>
                <a:path w="1450" h="6743" extrusionOk="0">
                  <a:moveTo>
                    <a:pt x="0" y="1"/>
                  </a:moveTo>
                  <a:lnTo>
                    <a:pt x="0" y="6743"/>
                  </a:lnTo>
                  <a:lnTo>
                    <a:pt x="1450" y="6018"/>
                  </a:lnTo>
                  <a:lnTo>
                    <a:pt x="1450" y="694"/>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88"/>
            <p:cNvSpPr/>
            <p:nvPr/>
          </p:nvSpPr>
          <p:spPr>
            <a:xfrm>
              <a:off x="-15455300" y="3403700"/>
              <a:ext cx="35475" cy="168575"/>
            </a:xfrm>
            <a:custGeom>
              <a:avLst/>
              <a:gdLst/>
              <a:ahLst/>
              <a:cxnLst/>
              <a:rect l="l" t="t" r="r" b="b"/>
              <a:pathLst>
                <a:path w="1419" h="6743" extrusionOk="0">
                  <a:moveTo>
                    <a:pt x="1418" y="1"/>
                  </a:moveTo>
                  <a:lnTo>
                    <a:pt x="1" y="694"/>
                  </a:lnTo>
                  <a:lnTo>
                    <a:pt x="1" y="6018"/>
                  </a:lnTo>
                  <a:lnTo>
                    <a:pt x="1418" y="6743"/>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88"/>
            <p:cNvSpPr/>
            <p:nvPr/>
          </p:nvSpPr>
          <p:spPr>
            <a:xfrm>
              <a:off x="-15644325" y="3570675"/>
              <a:ext cx="62250" cy="62250"/>
            </a:xfrm>
            <a:custGeom>
              <a:avLst/>
              <a:gdLst/>
              <a:ahLst/>
              <a:cxnLst/>
              <a:rect l="l" t="t" r="r" b="b"/>
              <a:pathLst>
                <a:path w="2490" h="2490" extrusionOk="0">
                  <a:moveTo>
                    <a:pt x="1418" y="1"/>
                  </a:moveTo>
                  <a:lnTo>
                    <a:pt x="0" y="725"/>
                  </a:lnTo>
                  <a:lnTo>
                    <a:pt x="1765" y="2489"/>
                  </a:lnTo>
                  <a:lnTo>
                    <a:pt x="2489" y="1072"/>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88"/>
            <p:cNvSpPr/>
            <p:nvPr/>
          </p:nvSpPr>
          <p:spPr>
            <a:xfrm>
              <a:off x="-15489950" y="3570675"/>
              <a:ext cx="63025" cy="62250"/>
            </a:xfrm>
            <a:custGeom>
              <a:avLst/>
              <a:gdLst/>
              <a:ahLst/>
              <a:cxnLst/>
              <a:rect l="l" t="t" r="r" b="b"/>
              <a:pathLst>
                <a:path w="2521" h="2490" extrusionOk="0">
                  <a:moveTo>
                    <a:pt x="1072" y="1"/>
                  </a:moveTo>
                  <a:lnTo>
                    <a:pt x="0" y="1072"/>
                  </a:lnTo>
                  <a:lnTo>
                    <a:pt x="725" y="2489"/>
                  </a:lnTo>
                  <a:lnTo>
                    <a:pt x="2521" y="725"/>
                  </a:lnTo>
                  <a:lnTo>
                    <a:pt x="107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88"/>
            <p:cNvSpPr/>
            <p:nvPr/>
          </p:nvSpPr>
          <p:spPr>
            <a:xfrm>
              <a:off x="-15644325" y="3342275"/>
              <a:ext cx="62250" cy="63025"/>
            </a:xfrm>
            <a:custGeom>
              <a:avLst/>
              <a:gdLst/>
              <a:ahLst/>
              <a:cxnLst/>
              <a:rect l="l" t="t" r="r" b="b"/>
              <a:pathLst>
                <a:path w="2490" h="2521" extrusionOk="0">
                  <a:moveTo>
                    <a:pt x="1765" y="0"/>
                  </a:moveTo>
                  <a:lnTo>
                    <a:pt x="0" y="1827"/>
                  </a:lnTo>
                  <a:lnTo>
                    <a:pt x="1418" y="2521"/>
                  </a:lnTo>
                  <a:lnTo>
                    <a:pt x="2489" y="1481"/>
                  </a:ln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3" name="Google Shape;8903;p88"/>
            <p:cNvSpPr/>
            <p:nvPr/>
          </p:nvSpPr>
          <p:spPr>
            <a:xfrm>
              <a:off x="-15489950" y="3342275"/>
              <a:ext cx="63025" cy="63025"/>
            </a:xfrm>
            <a:custGeom>
              <a:avLst/>
              <a:gdLst/>
              <a:ahLst/>
              <a:cxnLst/>
              <a:rect l="l" t="t" r="r" b="b"/>
              <a:pathLst>
                <a:path w="2521" h="2521" extrusionOk="0">
                  <a:moveTo>
                    <a:pt x="725" y="0"/>
                  </a:moveTo>
                  <a:lnTo>
                    <a:pt x="0" y="1481"/>
                  </a:lnTo>
                  <a:lnTo>
                    <a:pt x="1072" y="2521"/>
                  </a:lnTo>
                  <a:lnTo>
                    <a:pt x="2521" y="1827"/>
                  </a:lnTo>
                  <a:lnTo>
                    <a:pt x="72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4" name="Google Shape;8904;p88"/>
            <p:cNvSpPr/>
            <p:nvPr/>
          </p:nvSpPr>
          <p:spPr>
            <a:xfrm>
              <a:off x="-15584475" y="3604550"/>
              <a:ext cx="96900" cy="35475"/>
            </a:xfrm>
            <a:custGeom>
              <a:avLst/>
              <a:gdLst/>
              <a:ahLst/>
              <a:cxnLst/>
              <a:rect l="l" t="t" r="r" b="b"/>
              <a:pathLst>
                <a:path w="3876" h="1419" extrusionOk="0">
                  <a:moveTo>
                    <a:pt x="725" y="0"/>
                  </a:moveTo>
                  <a:lnTo>
                    <a:pt x="1" y="1418"/>
                  </a:lnTo>
                  <a:lnTo>
                    <a:pt x="3876" y="1418"/>
                  </a:lnTo>
                  <a:lnTo>
                    <a:pt x="31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88"/>
            <p:cNvSpPr/>
            <p:nvPr/>
          </p:nvSpPr>
          <p:spPr>
            <a:xfrm>
              <a:off x="-15584475" y="3335975"/>
              <a:ext cx="96900" cy="35450"/>
            </a:xfrm>
            <a:custGeom>
              <a:avLst/>
              <a:gdLst/>
              <a:ahLst/>
              <a:cxnLst/>
              <a:rect l="l" t="t" r="r" b="b"/>
              <a:pathLst>
                <a:path w="3876" h="1418" extrusionOk="0">
                  <a:moveTo>
                    <a:pt x="1" y="0"/>
                  </a:moveTo>
                  <a:lnTo>
                    <a:pt x="725" y="1418"/>
                  </a:lnTo>
                  <a:lnTo>
                    <a:pt x="3151" y="1418"/>
                  </a:lnTo>
                  <a:lnTo>
                    <a:pt x="387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88"/>
            <p:cNvSpPr/>
            <p:nvPr/>
          </p:nvSpPr>
          <p:spPr>
            <a:xfrm>
              <a:off x="-15597850" y="3388725"/>
              <a:ext cx="124450" cy="197725"/>
            </a:xfrm>
            <a:custGeom>
              <a:avLst/>
              <a:gdLst/>
              <a:ahLst/>
              <a:cxnLst/>
              <a:rect l="l" t="t" r="r" b="b"/>
              <a:pathLst>
                <a:path w="4978" h="7909" extrusionOk="0">
                  <a:moveTo>
                    <a:pt x="1197" y="1"/>
                  </a:moveTo>
                  <a:lnTo>
                    <a:pt x="1197" y="33"/>
                  </a:lnTo>
                  <a:lnTo>
                    <a:pt x="0" y="1261"/>
                  </a:lnTo>
                  <a:lnTo>
                    <a:pt x="0" y="6712"/>
                  </a:lnTo>
                  <a:lnTo>
                    <a:pt x="1197" y="7909"/>
                  </a:lnTo>
                  <a:lnTo>
                    <a:pt x="3781" y="7909"/>
                  </a:lnTo>
                  <a:lnTo>
                    <a:pt x="4978" y="6712"/>
                  </a:lnTo>
                  <a:lnTo>
                    <a:pt x="4978" y="1230"/>
                  </a:lnTo>
                  <a:lnTo>
                    <a:pt x="378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7" name="Google Shape;8907;p88"/>
          <p:cNvGrpSpPr/>
          <p:nvPr/>
        </p:nvGrpSpPr>
        <p:grpSpPr>
          <a:xfrm>
            <a:off x="1274819" y="2243729"/>
            <a:ext cx="449325" cy="449030"/>
            <a:chOff x="-20945825" y="3692175"/>
            <a:chExt cx="304050" cy="303850"/>
          </a:xfrm>
        </p:grpSpPr>
        <p:sp>
          <p:nvSpPr>
            <p:cNvPr id="8908" name="Google Shape;8908;p88"/>
            <p:cNvSpPr/>
            <p:nvPr/>
          </p:nvSpPr>
          <p:spPr>
            <a:xfrm>
              <a:off x="-20841850" y="3692175"/>
              <a:ext cx="92950" cy="89600"/>
            </a:xfrm>
            <a:custGeom>
              <a:avLst/>
              <a:gdLst/>
              <a:ahLst/>
              <a:cxnLst/>
              <a:rect l="l" t="t" r="r" b="b"/>
              <a:pathLst>
                <a:path w="3718" h="3584" extrusionOk="0">
                  <a:moveTo>
                    <a:pt x="410" y="0"/>
                  </a:moveTo>
                  <a:cubicBezTo>
                    <a:pt x="323" y="0"/>
                    <a:pt x="237" y="40"/>
                    <a:pt x="158" y="118"/>
                  </a:cubicBezTo>
                  <a:cubicBezTo>
                    <a:pt x="0" y="276"/>
                    <a:pt x="0" y="465"/>
                    <a:pt x="158" y="622"/>
                  </a:cubicBezTo>
                  <a:lnTo>
                    <a:pt x="819" y="1221"/>
                  </a:lnTo>
                  <a:cubicBezTo>
                    <a:pt x="630" y="1442"/>
                    <a:pt x="473" y="1788"/>
                    <a:pt x="473" y="2166"/>
                  </a:cubicBezTo>
                  <a:cubicBezTo>
                    <a:pt x="473" y="2954"/>
                    <a:pt x="1103" y="3584"/>
                    <a:pt x="1891" y="3584"/>
                  </a:cubicBezTo>
                  <a:cubicBezTo>
                    <a:pt x="2678" y="3584"/>
                    <a:pt x="3308" y="2954"/>
                    <a:pt x="3308" y="2166"/>
                  </a:cubicBezTo>
                  <a:cubicBezTo>
                    <a:pt x="3308" y="1788"/>
                    <a:pt x="3182" y="1473"/>
                    <a:pt x="2962" y="1221"/>
                  </a:cubicBezTo>
                  <a:lnTo>
                    <a:pt x="3560" y="622"/>
                  </a:lnTo>
                  <a:cubicBezTo>
                    <a:pt x="3718" y="465"/>
                    <a:pt x="3718" y="276"/>
                    <a:pt x="3560" y="118"/>
                  </a:cubicBezTo>
                  <a:cubicBezTo>
                    <a:pt x="3482" y="40"/>
                    <a:pt x="3387" y="0"/>
                    <a:pt x="3293" y="0"/>
                  </a:cubicBezTo>
                  <a:cubicBezTo>
                    <a:pt x="3198" y="0"/>
                    <a:pt x="3103" y="40"/>
                    <a:pt x="3025" y="118"/>
                  </a:cubicBezTo>
                  <a:lnTo>
                    <a:pt x="2332" y="811"/>
                  </a:lnTo>
                  <a:cubicBezTo>
                    <a:pt x="2174" y="780"/>
                    <a:pt x="2017" y="748"/>
                    <a:pt x="1859" y="748"/>
                  </a:cubicBezTo>
                  <a:cubicBezTo>
                    <a:pt x="1702" y="748"/>
                    <a:pt x="1544" y="780"/>
                    <a:pt x="1386" y="811"/>
                  </a:cubicBezTo>
                  <a:lnTo>
                    <a:pt x="662" y="118"/>
                  </a:lnTo>
                  <a:cubicBezTo>
                    <a:pt x="583" y="40"/>
                    <a:pt x="496" y="0"/>
                    <a:pt x="41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88"/>
            <p:cNvSpPr/>
            <p:nvPr/>
          </p:nvSpPr>
          <p:spPr>
            <a:xfrm>
              <a:off x="-20945825" y="3746325"/>
              <a:ext cx="304050" cy="70900"/>
            </a:xfrm>
            <a:custGeom>
              <a:avLst/>
              <a:gdLst/>
              <a:ahLst/>
              <a:cxnLst/>
              <a:rect l="l" t="t" r="r" b="b"/>
              <a:pathLst>
                <a:path w="12162" h="2836" extrusionOk="0">
                  <a:moveTo>
                    <a:pt x="1072" y="0"/>
                  </a:moveTo>
                  <a:cubicBezTo>
                    <a:pt x="473" y="0"/>
                    <a:pt x="1" y="473"/>
                    <a:pt x="1" y="1071"/>
                  </a:cubicBezTo>
                  <a:lnTo>
                    <a:pt x="1" y="1953"/>
                  </a:lnTo>
                  <a:cubicBezTo>
                    <a:pt x="1" y="2426"/>
                    <a:pt x="379" y="2836"/>
                    <a:pt x="851" y="2836"/>
                  </a:cubicBezTo>
                  <a:lnTo>
                    <a:pt x="11311" y="2836"/>
                  </a:lnTo>
                  <a:cubicBezTo>
                    <a:pt x="11783" y="2836"/>
                    <a:pt x="12162" y="2426"/>
                    <a:pt x="12162" y="1953"/>
                  </a:cubicBezTo>
                  <a:lnTo>
                    <a:pt x="12162" y="1071"/>
                  </a:lnTo>
                  <a:cubicBezTo>
                    <a:pt x="12162" y="473"/>
                    <a:pt x="11657" y="0"/>
                    <a:pt x="11059" y="0"/>
                  </a:cubicBezTo>
                  <a:cubicBezTo>
                    <a:pt x="9988" y="0"/>
                    <a:pt x="8916" y="284"/>
                    <a:pt x="8034" y="819"/>
                  </a:cubicBezTo>
                  <a:cubicBezTo>
                    <a:pt x="7719" y="1607"/>
                    <a:pt x="6932" y="2174"/>
                    <a:pt x="6050" y="2174"/>
                  </a:cubicBezTo>
                  <a:cubicBezTo>
                    <a:pt x="5136" y="2174"/>
                    <a:pt x="4411" y="1607"/>
                    <a:pt x="4096" y="819"/>
                  </a:cubicBezTo>
                  <a:cubicBezTo>
                    <a:pt x="3183" y="315"/>
                    <a:pt x="211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88"/>
            <p:cNvSpPr/>
            <p:nvPr/>
          </p:nvSpPr>
          <p:spPr>
            <a:xfrm>
              <a:off x="-20814300" y="3864450"/>
              <a:ext cx="39425" cy="131575"/>
            </a:xfrm>
            <a:custGeom>
              <a:avLst/>
              <a:gdLst/>
              <a:ahLst/>
              <a:cxnLst/>
              <a:rect l="l" t="t" r="r" b="b"/>
              <a:pathLst>
                <a:path w="1577" h="5263" extrusionOk="0">
                  <a:moveTo>
                    <a:pt x="789" y="1"/>
                  </a:moveTo>
                  <a:cubicBezTo>
                    <a:pt x="568" y="221"/>
                    <a:pt x="284" y="410"/>
                    <a:pt x="1" y="631"/>
                  </a:cubicBezTo>
                  <a:cubicBezTo>
                    <a:pt x="127" y="757"/>
                    <a:pt x="284" y="852"/>
                    <a:pt x="442" y="883"/>
                  </a:cubicBezTo>
                  <a:lnTo>
                    <a:pt x="442" y="4916"/>
                  </a:lnTo>
                  <a:cubicBezTo>
                    <a:pt x="442" y="5105"/>
                    <a:pt x="600" y="5262"/>
                    <a:pt x="789" y="5262"/>
                  </a:cubicBezTo>
                  <a:cubicBezTo>
                    <a:pt x="978" y="5262"/>
                    <a:pt x="1135" y="5105"/>
                    <a:pt x="1135" y="4916"/>
                  </a:cubicBezTo>
                  <a:lnTo>
                    <a:pt x="1135" y="883"/>
                  </a:lnTo>
                  <a:cubicBezTo>
                    <a:pt x="1293" y="852"/>
                    <a:pt x="1450" y="757"/>
                    <a:pt x="1576" y="631"/>
                  </a:cubicBezTo>
                  <a:cubicBezTo>
                    <a:pt x="1293" y="410"/>
                    <a:pt x="1041" y="221"/>
                    <a:pt x="7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88"/>
            <p:cNvSpPr/>
            <p:nvPr/>
          </p:nvSpPr>
          <p:spPr>
            <a:xfrm>
              <a:off x="-20929275" y="3834525"/>
              <a:ext cx="268600" cy="53600"/>
            </a:xfrm>
            <a:custGeom>
              <a:avLst/>
              <a:gdLst/>
              <a:ahLst/>
              <a:cxnLst/>
              <a:rect l="l" t="t" r="r" b="b"/>
              <a:pathLst>
                <a:path w="10744" h="2144" extrusionOk="0">
                  <a:moveTo>
                    <a:pt x="788" y="1"/>
                  </a:moveTo>
                  <a:cubicBezTo>
                    <a:pt x="441" y="1"/>
                    <a:pt x="126" y="284"/>
                    <a:pt x="32" y="631"/>
                  </a:cubicBezTo>
                  <a:cubicBezTo>
                    <a:pt x="0" y="788"/>
                    <a:pt x="0" y="914"/>
                    <a:pt x="0" y="1072"/>
                  </a:cubicBezTo>
                  <a:cubicBezTo>
                    <a:pt x="0" y="1670"/>
                    <a:pt x="473" y="2143"/>
                    <a:pt x="1071" y="2143"/>
                  </a:cubicBezTo>
                  <a:cubicBezTo>
                    <a:pt x="2111" y="2143"/>
                    <a:pt x="3308" y="1828"/>
                    <a:pt x="4253" y="1103"/>
                  </a:cubicBezTo>
                  <a:lnTo>
                    <a:pt x="4285" y="1072"/>
                  </a:lnTo>
                  <a:cubicBezTo>
                    <a:pt x="4537" y="914"/>
                    <a:pt x="4757" y="725"/>
                    <a:pt x="5009" y="473"/>
                  </a:cubicBezTo>
                  <a:lnTo>
                    <a:pt x="5104" y="379"/>
                  </a:lnTo>
                  <a:cubicBezTo>
                    <a:pt x="5167" y="316"/>
                    <a:pt x="5262" y="284"/>
                    <a:pt x="5360" y="284"/>
                  </a:cubicBezTo>
                  <a:cubicBezTo>
                    <a:pt x="5458" y="284"/>
                    <a:pt x="5561" y="316"/>
                    <a:pt x="5640" y="379"/>
                  </a:cubicBezTo>
                  <a:lnTo>
                    <a:pt x="5766" y="473"/>
                  </a:lnTo>
                  <a:cubicBezTo>
                    <a:pt x="5955" y="694"/>
                    <a:pt x="6175" y="914"/>
                    <a:pt x="6459" y="1072"/>
                  </a:cubicBezTo>
                  <a:lnTo>
                    <a:pt x="6490" y="1103"/>
                  </a:lnTo>
                  <a:cubicBezTo>
                    <a:pt x="7341" y="1702"/>
                    <a:pt x="8475" y="2143"/>
                    <a:pt x="9704" y="2143"/>
                  </a:cubicBezTo>
                  <a:cubicBezTo>
                    <a:pt x="10271" y="2143"/>
                    <a:pt x="10743" y="1670"/>
                    <a:pt x="10743" y="1072"/>
                  </a:cubicBezTo>
                  <a:cubicBezTo>
                    <a:pt x="10743" y="914"/>
                    <a:pt x="10743" y="788"/>
                    <a:pt x="10712" y="631"/>
                  </a:cubicBezTo>
                  <a:cubicBezTo>
                    <a:pt x="10712" y="284"/>
                    <a:pt x="10397" y="1"/>
                    <a:pt x="99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2" name="Google Shape;8912;p88"/>
          <p:cNvGrpSpPr/>
          <p:nvPr/>
        </p:nvGrpSpPr>
        <p:grpSpPr>
          <a:xfrm>
            <a:off x="4081644" y="1689848"/>
            <a:ext cx="372516" cy="448771"/>
            <a:chOff x="-18994100" y="3334775"/>
            <a:chExt cx="252075" cy="303675"/>
          </a:xfrm>
        </p:grpSpPr>
        <p:sp>
          <p:nvSpPr>
            <p:cNvPr id="8913" name="Google Shape;8913;p88"/>
            <p:cNvSpPr/>
            <p:nvPr/>
          </p:nvSpPr>
          <p:spPr>
            <a:xfrm>
              <a:off x="-18967300" y="3424975"/>
              <a:ext cx="198500" cy="207150"/>
            </a:xfrm>
            <a:custGeom>
              <a:avLst/>
              <a:gdLst/>
              <a:ahLst/>
              <a:cxnLst/>
              <a:rect l="l" t="t" r="r" b="b"/>
              <a:pathLst>
                <a:path w="7940" h="8286" extrusionOk="0">
                  <a:moveTo>
                    <a:pt x="2552" y="3592"/>
                  </a:moveTo>
                  <a:cubicBezTo>
                    <a:pt x="2772" y="3592"/>
                    <a:pt x="2930" y="3749"/>
                    <a:pt x="2930" y="3938"/>
                  </a:cubicBezTo>
                  <a:cubicBezTo>
                    <a:pt x="2930" y="4096"/>
                    <a:pt x="2772" y="4316"/>
                    <a:pt x="2552" y="4316"/>
                  </a:cubicBezTo>
                  <a:cubicBezTo>
                    <a:pt x="2363" y="4316"/>
                    <a:pt x="2205" y="4159"/>
                    <a:pt x="2205" y="3938"/>
                  </a:cubicBezTo>
                  <a:cubicBezTo>
                    <a:pt x="2205" y="3749"/>
                    <a:pt x="2363" y="3592"/>
                    <a:pt x="2552" y="3592"/>
                  </a:cubicBezTo>
                  <a:close/>
                  <a:moveTo>
                    <a:pt x="5387" y="3592"/>
                  </a:moveTo>
                  <a:cubicBezTo>
                    <a:pt x="5608" y="3592"/>
                    <a:pt x="5765" y="3749"/>
                    <a:pt x="5765" y="3938"/>
                  </a:cubicBezTo>
                  <a:cubicBezTo>
                    <a:pt x="5765" y="4096"/>
                    <a:pt x="5608" y="4316"/>
                    <a:pt x="5387" y="4316"/>
                  </a:cubicBezTo>
                  <a:cubicBezTo>
                    <a:pt x="5198" y="4316"/>
                    <a:pt x="5041" y="4159"/>
                    <a:pt x="5041" y="3938"/>
                  </a:cubicBezTo>
                  <a:cubicBezTo>
                    <a:pt x="5041" y="3749"/>
                    <a:pt x="5198" y="3592"/>
                    <a:pt x="5387" y="3592"/>
                  </a:cubicBezTo>
                  <a:close/>
                  <a:moveTo>
                    <a:pt x="3623" y="0"/>
                  </a:moveTo>
                  <a:cubicBezTo>
                    <a:pt x="3277" y="63"/>
                    <a:pt x="2930" y="126"/>
                    <a:pt x="2583" y="315"/>
                  </a:cubicBezTo>
                  <a:cubicBezTo>
                    <a:pt x="1733" y="725"/>
                    <a:pt x="1166" y="1418"/>
                    <a:pt x="882" y="2332"/>
                  </a:cubicBezTo>
                  <a:cubicBezTo>
                    <a:pt x="882" y="2363"/>
                    <a:pt x="851" y="2363"/>
                    <a:pt x="851" y="2426"/>
                  </a:cubicBezTo>
                  <a:cubicBezTo>
                    <a:pt x="756" y="2741"/>
                    <a:pt x="725" y="3056"/>
                    <a:pt x="725" y="3371"/>
                  </a:cubicBezTo>
                  <a:lnTo>
                    <a:pt x="725" y="3466"/>
                  </a:lnTo>
                  <a:cubicBezTo>
                    <a:pt x="725" y="3749"/>
                    <a:pt x="599" y="4001"/>
                    <a:pt x="410" y="4253"/>
                  </a:cubicBezTo>
                  <a:cubicBezTo>
                    <a:pt x="126" y="4600"/>
                    <a:pt x="0" y="4978"/>
                    <a:pt x="0" y="5356"/>
                  </a:cubicBezTo>
                  <a:cubicBezTo>
                    <a:pt x="0" y="6144"/>
                    <a:pt x="599" y="6900"/>
                    <a:pt x="1575" y="7372"/>
                  </a:cubicBezTo>
                  <a:cubicBezTo>
                    <a:pt x="1733" y="7782"/>
                    <a:pt x="2111" y="8034"/>
                    <a:pt x="2520" y="8286"/>
                  </a:cubicBezTo>
                  <a:lnTo>
                    <a:pt x="3592" y="6711"/>
                  </a:lnTo>
                  <a:lnTo>
                    <a:pt x="3592" y="6238"/>
                  </a:lnTo>
                  <a:lnTo>
                    <a:pt x="2993" y="5640"/>
                  </a:lnTo>
                  <a:cubicBezTo>
                    <a:pt x="2835" y="5482"/>
                    <a:pt x="2835" y="5293"/>
                    <a:pt x="2993" y="5136"/>
                  </a:cubicBezTo>
                  <a:cubicBezTo>
                    <a:pt x="3072" y="5057"/>
                    <a:pt x="3166" y="5017"/>
                    <a:pt x="3261" y="5017"/>
                  </a:cubicBezTo>
                  <a:cubicBezTo>
                    <a:pt x="3355" y="5017"/>
                    <a:pt x="3450" y="5057"/>
                    <a:pt x="3529" y="5136"/>
                  </a:cubicBezTo>
                  <a:lnTo>
                    <a:pt x="4001" y="5608"/>
                  </a:lnTo>
                  <a:lnTo>
                    <a:pt x="4474" y="5136"/>
                  </a:lnTo>
                  <a:cubicBezTo>
                    <a:pt x="4553" y="5057"/>
                    <a:pt x="4639" y="5017"/>
                    <a:pt x="4726" y="5017"/>
                  </a:cubicBezTo>
                  <a:cubicBezTo>
                    <a:pt x="4812" y="5017"/>
                    <a:pt x="4899" y="5057"/>
                    <a:pt x="4978" y="5136"/>
                  </a:cubicBezTo>
                  <a:cubicBezTo>
                    <a:pt x="5135" y="5293"/>
                    <a:pt x="5135" y="5482"/>
                    <a:pt x="4978" y="5640"/>
                  </a:cubicBezTo>
                  <a:lnTo>
                    <a:pt x="4379" y="6238"/>
                  </a:lnTo>
                  <a:lnTo>
                    <a:pt x="4379" y="6711"/>
                  </a:lnTo>
                  <a:lnTo>
                    <a:pt x="5450" y="8286"/>
                  </a:lnTo>
                  <a:cubicBezTo>
                    <a:pt x="5891" y="8097"/>
                    <a:pt x="6238" y="7782"/>
                    <a:pt x="6396" y="7372"/>
                  </a:cubicBezTo>
                  <a:cubicBezTo>
                    <a:pt x="7372" y="6900"/>
                    <a:pt x="7939" y="6144"/>
                    <a:pt x="7939" y="5356"/>
                  </a:cubicBezTo>
                  <a:cubicBezTo>
                    <a:pt x="7939" y="4978"/>
                    <a:pt x="7813" y="4631"/>
                    <a:pt x="7530" y="4253"/>
                  </a:cubicBezTo>
                  <a:cubicBezTo>
                    <a:pt x="7278" y="4001"/>
                    <a:pt x="7183" y="3718"/>
                    <a:pt x="7183" y="3466"/>
                  </a:cubicBezTo>
                  <a:lnTo>
                    <a:pt x="7183" y="3371"/>
                  </a:lnTo>
                  <a:cubicBezTo>
                    <a:pt x="7183" y="3025"/>
                    <a:pt x="7120" y="2710"/>
                    <a:pt x="7057" y="2426"/>
                  </a:cubicBezTo>
                  <a:cubicBezTo>
                    <a:pt x="7057" y="2363"/>
                    <a:pt x="7057" y="2363"/>
                    <a:pt x="7026" y="2332"/>
                  </a:cubicBezTo>
                  <a:cubicBezTo>
                    <a:pt x="6742" y="1418"/>
                    <a:pt x="6144" y="725"/>
                    <a:pt x="5324" y="315"/>
                  </a:cubicBezTo>
                  <a:cubicBezTo>
                    <a:pt x="5009" y="158"/>
                    <a:pt x="4631" y="63"/>
                    <a:pt x="425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88"/>
            <p:cNvSpPr/>
            <p:nvPr/>
          </p:nvSpPr>
          <p:spPr>
            <a:xfrm>
              <a:off x="-18885400" y="3610050"/>
              <a:ext cx="35475" cy="28400"/>
            </a:xfrm>
            <a:custGeom>
              <a:avLst/>
              <a:gdLst/>
              <a:ahLst/>
              <a:cxnLst/>
              <a:rect l="l" t="t" r="r" b="b"/>
              <a:pathLst>
                <a:path w="1419" h="1136" extrusionOk="0">
                  <a:moveTo>
                    <a:pt x="694" y="1"/>
                  </a:moveTo>
                  <a:lnTo>
                    <a:pt x="1" y="1072"/>
                  </a:lnTo>
                  <a:cubicBezTo>
                    <a:pt x="221" y="1104"/>
                    <a:pt x="473" y="1135"/>
                    <a:pt x="694" y="1135"/>
                  </a:cubicBezTo>
                  <a:cubicBezTo>
                    <a:pt x="946" y="1135"/>
                    <a:pt x="1166" y="1104"/>
                    <a:pt x="1418" y="1072"/>
                  </a:cubicBezTo>
                  <a:lnTo>
                    <a:pt x="69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88"/>
            <p:cNvSpPr/>
            <p:nvPr/>
          </p:nvSpPr>
          <p:spPr>
            <a:xfrm>
              <a:off x="-18994100" y="3334775"/>
              <a:ext cx="96900" cy="140625"/>
            </a:xfrm>
            <a:custGeom>
              <a:avLst/>
              <a:gdLst/>
              <a:ahLst/>
              <a:cxnLst/>
              <a:rect l="l" t="t" r="r" b="b"/>
              <a:pathLst>
                <a:path w="3876" h="5625" extrusionOk="0">
                  <a:moveTo>
                    <a:pt x="855" y="1"/>
                  </a:moveTo>
                  <a:cubicBezTo>
                    <a:pt x="804" y="1"/>
                    <a:pt x="757" y="17"/>
                    <a:pt x="725" y="48"/>
                  </a:cubicBezTo>
                  <a:cubicBezTo>
                    <a:pt x="631" y="80"/>
                    <a:pt x="568" y="143"/>
                    <a:pt x="536" y="237"/>
                  </a:cubicBezTo>
                  <a:cubicBezTo>
                    <a:pt x="1" y="1529"/>
                    <a:pt x="1" y="2978"/>
                    <a:pt x="536" y="4301"/>
                  </a:cubicBezTo>
                  <a:cubicBezTo>
                    <a:pt x="725" y="4774"/>
                    <a:pt x="1009" y="5183"/>
                    <a:pt x="1324" y="5625"/>
                  </a:cubicBezTo>
                  <a:cubicBezTo>
                    <a:pt x="1702" y="4553"/>
                    <a:pt x="2427" y="3734"/>
                    <a:pt x="3372" y="3262"/>
                  </a:cubicBezTo>
                  <a:cubicBezTo>
                    <a:pt x="3529" y="3199"/>
                    <a:pt x="3718" y="3104"/>
                    <a:pt x="3876" y="3073"/>
                  </a:cubicBezTo>
                  <a:cubicBezTo>
                    <a:pt x="3876" y="3041"/>
                    <a:pt x="3844" y="2947"/>
                    <a:pt x="3844" y="2915"/>
                  </a:cubicBezTo>
                  <a:cubicBezTo>
                    <a:pt x="3277" y="1623"/>
                    <a:pt x="2301" y="584"/>
                    <a:pt x="1009" y="48"/>
                  </a:cubicBezTo>
                  <a:cubicBezTo>
                    <a:pt x="962" y="17"/>
                    <a:pt x="907" y="1"/>
                    <a:pt x="8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88"/>
            <p:cNvSpPr/>
            <p:nvPr/>
          </p:nvSpPr>
          <p:spPr>
            <a:xfrm>
              <a:off x="-18838150" y="3334775"/>
              <a:ext cx="96125" cy="139850"/>
            </a:xfrm>
            <a:custGeom>
              <a:avLst/>
              <a:gdLst/>
              <a:ahLst/>
              <a:cxnLst/>
              <a:rect l="l" t="t" r="r" b="b"/>
              <a:pathLst>
                <a:path w="3845" h="5594" extrusionOk="0">
                  <a:moveTo>
                    <a:pt x="3010" y="1"/>
                  </a:moveTo>
                  <a:cubicBezTo>
                    <a:pt x="2962" y="1"/>
                    <a:pt x="2915" y="17"/>
                    <a:pt x="2868" y="48"/>
                  </a:cubicBezTo>
                  <a:cubicBezTo>
                    <a:pt x="1576" y="584"/>
                    <a:pt x="536" y="1623"/>
                    <a:pt x="32" y="2915"/>
                  </a:cubicBezTo>
                  <a:cubicBezTo>
                    <a:pt x="1" y="2947"/>
                    <a:pt x="1" y="3041"/>
                    <a:pt x="1" y="3073"/>
                  </a:cubicBezTo>
                  <a:cubicBezTo>
                    <a:pt x="190" y="3104"/>
                    <a:pt x="347" y="3167"/>
                    <a:pt x="568" y="3262"/>
                  </a:cubicBezTo>
                  <a:cubicBezTo>
                    <a:pt x="1513" y="3703"/>
                    <a:pt x="2206" y="4553"/>
                    <a:pt x="2553" y="5593"/>
                  </a:cubicBezTo>
                  <a:cubicBezTo>
                    <a:pt x="2868" y="5183"/>
                    <a:pt x="3151" y="4742"/>
                    <a:pt x="3340" y="4238"/>
                  </a:cubicBezTo>
                  <a:cubicBezTo>
                    <a:pt x="3813" y="3041"/>
                    <a:pt x="3844" y="1497"/>
                    <a:pt x="3340" y="237"/>
                  </a:cubicBezTo>
                  <a:cubicBezTo>
                    <a:pt x="3309" y="143"/>
                    <a:pt x="3214" y="80"/>
                    <a:pt x="3151" y="48"/>
                  </a:cubicBezTo>
                  <a:cubicBezTo>
                    <a:pt x="3104" y="17"/>
                    <a:pt x="3057" y="1"/>
                    <a:pt x="30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17" name="Google Shape;8917;p88"/>
          <p:cNvGrpSpPr/>
          <p:nvPr/>
        </p:nvGrpSpPr>
        <p:grpSpPr>
          <a:xfrm>
            <a:off x="4096200" y="2244743"/>
            <a:ext cx="343404" cy="446998"/>
            <a:chOff x="-18983850" y="3710075"/>
            <a:chExt cx="232375" cy="302475"/>
          </a:xfrm>
        </p:grpSpPr>
        <p:sp>
          <p:nvSpPr>
            <p:cNvPr id="8918" name="Google Shape;8918;p88"/>
            <p:cNvSpPr/>
            <p:nvPr/>
          </p:nvSpPr>
          <p:spPr>
            <a:xfrm>
              <a:off x="-18840500" y="3874700"/>
              <a:ext cx="89025" cy="119750"/>
            </a:xfrm>
            <a:custGeom>
              <a:avLst/>
              <a:gdLst/>
              <a:ahLst/>
              <a:cxnLst/>
              <a:rect l="l" t="t" r="r" b="b"/>
              <a:pathLst>
                <a:path w="3561" h="4790" extrusionOk="0">
                  <a:moveTo>
                    <a:pt x="2300" y="0"/>
                  </a:moveTo>
                  <a:cubicBezTo>
                    <a:pt x="1796" y="883"/>
                    <a:pt x="945" y="1513"/>
                    <a:pt x="0" y="1796"/>
                  </a:cubicBezTo>
                  <a:lnTo>
                    <a:pt x="0" y="1954"/>
                  </a:lnTo>
                  <a:cubicBezTo>
                    <a:pt x="0" y="3529"/>
                    <a:pt x="1324" y="4789"/>
                    <a:pt x="2836" y="4789"/>
                  </a:cubicBezTo>
                  <a:lnTo>
                    <a:pt x="3560" y="4789"/>
                  </a:lnTo>
                  <a:lnTo>
                    <a:pt x="3560" y="4033"/>
                  </a:lnTo>
                  <a:cubicBezTo>
                    <a:pt x="3434" y="4065"/>
                    <a:pt x="3308" y="4065"/>
                    <a:pt x="3214" y="4065"/>
                  </a:cubicBezTo>
                  <a:cubicBezTo>
                    <a:pt x="2993" y="4065"/>
                    <a:pt x="2836" y="4033"/>
                    <a:pt x="2773" y="4033"/>
                  </a:cubicBezTo>
                  <a:cubicBezTo>
                    <a:pt x="1985" y="3844"/>
                    <a:pt x="1418" y="3119"/>
                    <a:pt x="1418" y="2300"/>
                  </a:cubicBezTo>
                  <a:cubicBezTo>
                    <a:pt x="1387" y="2143"/>
                    <a:pt x="1544" y="1985"/>
                    <a:pt x="1733" y="1985"/>
                  </a:cubicBezTo>
                  <a:cubicBezTo>
                    <a:pt x="1954" y="1985"/>
                    <a:pt x="2111" y="2143"/>
                    <a:pt x="2111" y="2332"/>
                  </a:cubicBezTo>
                  <a:cubicBezTo>
                    <a:pt x="2111" y="2804"/>
                    <a:pt x="2426" y="3245"/>
                    <a:pt x="2930" y="3371"/>
                  </a:cubicBezTo>
                  <a:cubicBezTo>
                    <a:pt x="3000" y="3383"/>
                    <a:pt x="3069" y="3390"/>
                    <a:pt x="3141" y="3390"/>
                  </a:cubicBezTo>
                  <a:cubicBezTo>
                    <a:pt x="3266" y="3390"/>
                    <a:pt x="3401" y="3368"/>
                    <a:pt x="3560" y="3308"/>
                  </a:cubicBezTo>
                  <a:lnTo>
                    <a:pt x="3560" y="1954"/>
                  </a:lnTo>
                  <a:cubicBezTo>
                    <a:pt x="3560" y="1072"/>
                    <a:pt x="3056" y="316"/>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88"/>
            <p:cNvSpPr/>
            <p:nvPr/>
          </p:nvSpPr>
          <p:spPr>
            <a:xfrm>
              <a:off x="-18983850" y="3901475"/>
              <a:ext cx="208750" cy="111075"/>
            </a:xfrm>
            <a:custGeom>
              <a:avLst/>
              <a:gdLst/>
              <a:ahLst/>
              <a:cxnLst/>
              <a:rect l="l" t="t" r="r" b="b"/>
              <a:pathLst>
                <a:path w="8350" h="4443" extrusionOk="0">
                  <a:moveTo>
                    <a:pt x="2111" y="1"/>
                  </a:moveTo>
                  <a:lnTo>
                    <a:pt x="2111" y="1261"/>
                  </a:lnTo>
                  <a:cubicBezTo>
                    <a:pt x="2111" y="2300"/>
                    <a:pt x="2584" y="3151"/>
                    <a:pt x="3340" y="3750"/>
                  </a:cubicBezTo>
                  <a:lnTo>
                    <a:pt x="2017" y="3750"/>
                  </a:lnTo>
                  <a:lnTo>
                    <a:pt x="1387" y="2521"/>
                  </a:lnTo>
                  <a:cubicBezTo>
                    <a:pt x="1317" y="2404"/>
                    <a:pt x="1177" y="2339"/>
                    <a:pt x="1046" y="2339"/>
                  </a:cubicBezTo>
                  <a:cubicBezTo>
                    <a:pt x="1000" y="2339"/>
                    <a:pt x="955" y="2347"/>
                    <a:pt x="914" y="2363"/>
                  </a:cubicBezTo>
                  <a:cubicBezTo>
                    <a:pt x="757" y="2458"/>
                    <a:pt x="662" y="2679"/>
                    <a:pt x="757" y="2836"/>
                  </a:cubicBezTo>
                  <a:lnTo>
                    <a:pt x="1229" y="3750"/>
                  </a:lnTo>
                  <a:lnTo>
                    <a:pt x="347" y="3750"/>
                  </a:lnTo>
                  <a:cubicBezTo>
                    <a:pt x="158" y="3750"/>
                    <a:pt x="0" y="3907"/>
                    <a:pt x="0" y="4096"/>
                  </a:cubicBezTo>
                  <a:cubicBezTo>
                    <a:pt x="0" y="4285"/>
                    <a:pt x="158" y="4443"/>
                    <a:pt x="347" y="4443"/>
                  </a:cubicBezTo>
                  <a:lnTo>
                    <a:pt x="8223" y="4443"/>
                  </a:lnTo>
                  <a:cubicBezTo>
                    <a:pt x="8255" y="4443"/>
                    <a:pt x="8318" y="4443"/>
                    <a:pt x="8349" y="4411"/>
                  </a:cubicBezTo>
                  <a:cubicBezTo>
                    <a:pt x="6459" y="4348"/>
                    <a:pt x="5010" y="2805"/>
                    <a:pt x="5010" y="914"/>
                  </a:cubicBezTo>
                  <a:lnTo>
                    <a:pt x="4632" y="914"/>
                  </a:lnTo>
                  <a:cubicBezTo>
                    <a:pt x="3970" y="914"/>
                    <a:pt x="3340" y="757"/>
                    <a:pt x="2741" y="442"/>
                  </a:cubicBezTo>
                  <a:cubicBezTo>
                    <a:pt x="2521" y="316"/>
                    <a:pt x="2332" y="158"/>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88"/>
            <p:cNvSpPr/>
            <p:nvPr/>
          </p:nvSpPr>
          <p:spPr>
            <a:xfrm>
              <a:off x="-18947625" y="3710075"/>
              <a:ext cx="159925" cy="67775"/>
            </a:xfrm>
            <a:custGeom>
              <a:avLst/>
              <a:gdLst/>
              <a:ahLst/>
              <a:cxnLst/>
              <a:rect l="l" t="t" r="r" b="b"/>
              <a:pathLst>
                <a:path w="6397" h="2711" extrusionOk="0">
                  <a:moveTo>
                    <a:pt x="1765" y="1"/>
                  </a:moveTo>
                  <a:cubicBezTo>
                    <a:pt x="788" y="1"/>
                    <a:pt x="1" y="789"/>
                    <a:pt x="1" y="1765"/>
                  </a:cubicBezTo>
                  <a:lnTo>
                    <a:pt x="1" y="2301"/>
                  </a:lnTo>
                  <a:cubicBezTo>
                    <a:pt x="410" y="1954"/>
                    <a:pt x="883" y="1765"/>
                    <a:pt x="1450" y="1765"/>
                  </a:cubicBezTo>
                  <a:cubicBezTo>
                    <a:pt x="2175" y="1765"/>
                    <a:pt x="2805" y="2143"/>
                    <a:pt x="3183" y="2710"/>
                  </a:cubicBezTo>
                  <a:cubicBezTo>
                    <a:pt x="3592" y="2112"/>
                    <a:pt x="4222" y="1765"/>
                    <a:pt x="4978" y="1765"/>
                  </a:cubicBezTo>
                  <a:cubicBezTo>
                    <a:pt x="5514" y="1765"/>
                    <a:pt x="5987" y="1954"/>
                    <a:pt x="6396" y="2301"/>
                  </a:cubicBezTo>
                  <a:lnTo>
                    <a:pt x="6396" y="1765"/>
                  </a:lnTo>
                  <a:cubicBezTo>
                    <a:pt x="6396" y="789"/>
                    <a:pt x="5609" y="1"/>
                    <a:pt x="4600" y="1"/>
                  </a:cubicBezTo>
                  <a:cubicBezTo>
                    <a:pt x="4411" y="1"/>
                    <a:pt x="4254" y="158"/>
                    <a:pt x="4254" y="348"/>
                  </a:cubicBezTo>
                  <a:cubicBezTo>
                    <a:pt x="4254" y="537"/>
                    <a:pt x="4096" y="694"/>
                    <a:pt x="3907" y="694"/>
                  </a:cubicBezTo>
                  <a:lnTo>
                    <a:pt x="2490" y="694"/>
                  </a:lnTo>
                  <a:cubicBezTo>
                    <a:pt x="2301" y="694"/>
                    <a:pt x="2143" y="537"/>
                    <a:pt x="2143" y="348"/>
                  </a:cubicBezTo>
                  <a:cubicBezTo>
                    <a:pt x="2143" y="158"/>
                    <a:pt x="1985"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88"/>
            <p:cNvSpPr/>
            <p:nvPr/>
          </p:nvSpPr>
          <p:spPr>
            <a:xfrm>
              <a:off x="-18949200" y="3773100"/>
              <a:ext cx="159125" cy="133925"/>
            </a:xfrm>
            <a:custGeom>
              <a:avLst/>
              <a:gdLst/>
              <a:ahLst/>
              <a:cxnLst/>
              <a:rect l="l" t="t" r="r" b="b"/>
              <a:pathLst>
                <a:path w="6365" h="5357" extrusionOk="0">
                  <a:moveTo>
                    <a:pt x="1828" y="1040"/>
                  </a:moveTo>
                  <a:cubicBezTo>
                    <a:pt x="2048" y="1040"/>
                    <a:pt x="2206" y="1198"/>
                    <a:pt x="2206" y="1387"/>
                  </a:cubicBezTo>
                  <a:cubicBezTo>
                    <a:pt x="2206" y="1607"/>
                    <a:pt x="2048" y="1765"/>
                    <a:pt x="1828" y="1765"/>
                  </a:cubicBezTo>
                  <a:cubicBezTo>
                    <a:pt x="1639" y="1765"/>
                    <a:pt x="1481" y="1607"/>
                    <a:pt x="1481" y="1387"/>
                  </a:cubicBezTo>
                  <a:cubicBezTo>
                    <a:pt x="1481" y="1198"/>
                    <a:pt x="1639" y="1040"/>
                    <a:pt x="1828" y="1040"/>
                  </a:cubicBezTo>
                  <a:close/>
                  <a:moveTo>
                    <a:pt x="4663" y="1040"/>
                  </a:moveTo>
                  <a:cubicBezTo>
                    <a:pt x="4884" y="1040"/>
                    <a:pt x="5041" y="1198"/>
                    <a:pt x="5041" y="1387"/>
                  </a:cubicBezTo>
                  <a:cubicBezTo>
                    <a:pt x="5041" y="1607"/>
                    <a:pt x="4884" y="1765"/>
                    <a:pt x="4663" y="1765"/>
                  </a:cubicBezTo>
                  <a:cubicBezTo>
                    <a:pt x="4474" y="1765"/>
                    <a:pt x="4317" y="1607"/>
                    <a:pt x="4317" y="1387"/>
                  </a:cubicBezTo>
                  <a:cubicBezTo>
                    <a:pt x="4317" y="1198"/>
                    <a:pt x="4474" y="1040"/>
                    <a:pt x="4663" y="1040"/>
                  </a:cubicBezTo>
                  <a:close/>
                  <a:moveTo>
                    <a:pt x="2887" y="2126"/>
                  </a:moveTo>
                  <a:cubicBezTo>
                    <a:pt x="3056" y="2126"/>
                    <a:pt x="3188" y="2239"/>
                    <a:pt x="3214" y="2395"/>
                  </a:cubicBezTo>
                  <a:cubicBezTo>
                    <a:pt x="3297" y="2230"/>
                    <a:pt x="3451" y="2137"/>
                    <a:pt x="3594" y="2137"/>
                  </a:cubicBezTo>
                  <a:cubicBezTo>
                    <a:pt x="3615" y="2137"/>
                    <a:pt x="3635" y="2139"/>
                    <a:pt x="3655" y="2143"/>
                  </a:cubicBezTo>
                  <a:cubicBezTo>
                    <a:pt x="3844" y="2237"/>
                    <a:pt x="3939" y="2426"/>
                    <a:pt x="3876" y="2584"/>
                  </a:cubicBezTo>
                  <a:lnTo>
                    <a:pt x="3529" y="3655"/>
                  </a:lnTo>
                  <a:cubicBezTo>
                    <a:pt x="3498" y="3812"/>
                    <a:pt x="3340" y="3875"/>
                    <a:pt x="3183" y="3875"/>
                  </a:cubicBezTo>
                  <a:cubicBezTo>
                    <a:pt x="3025" y="3875"/>
                    <a:pt x="2899" y="3812"/>
                    <a:pt x="2836" y="3655"/>
                  </a:cubicBezTo>
                  <a:lnTo>
                    <a:pt x="2458" y="2584"/>
                  </a:lnTo>
                  <a:cubicBezTo>
                    <a:pt x="2521" y="2426"/>
                    <a:pt x="2584" y="2237"/>
                    <a:pt x="2773" y="2143"/>
                  </a:cubicBezTo>
                  <a:cubicBezTo>
                    <a:pt x="2812" y="2132"/>
                    <a:pt x="2850" y="2126"/>
                    <a:pt x="2887" y="2126"/>
                  </a:cubicBezTo>
                  <a:close/>
                  <a:moveTo>
                    <a:pt x="1418" y="0"/>
                  </a:moveTo>
                  <a:cubicBezTo>
                    <a:pt x="631" y="0"/>
                    <a:pt x="1" y="630"/>
                    <a:pt x="1" y="1418"/>
                  </a:cubicBezTo>
                  <a:lnTo>
                    <a:pt x="1" y="1481"/>
                  </a:lnTo>
                  <a:lnTo>
                    <a:pt x="1" y="2111"/>
                  </a:lnTo>
                  <a:cubicBezTo>
                    <a:pt x="1" y="2269"/>
                    <a:pt x="1" y="2458"/>
                    <a:pt x="32" y="2615"/>
                  </a:cubicBezTo>
                  <a:cubicBezTo>
                    <a:pt x="95" y="2678"/>
                    <a:pt x="95" y="2741"/>
                    <a:pt x="95" y="2773"/>
                  </a:cubicBezTo>
                  <a:cubicBezTo>
                    <a:pt x="158" y="2899"/>
                    <a:pt x="158" y="3025"/>
                    <a:pt x="190" y="3151"/>
                  </a:cubicBezTo>
                  <a:cubicBezTo>
                    <a:pt x="190" y="3182"/>
                    <a:pt x="221" y="3214"/>
                    <a:pt x="221" y="3245"/>
                  </a:cubicBezTo>
                  <a:cubicBezTo>
                    <a:pt x="253" y="3371"/>
                    <a:pt x="347" y="3529"/>
                    <a:pt x="379" y="3655"/>
                  </a:cubicBezTo>
                  <a:cubicBezTo>
                    <a:pt x="379" y="3686"/>
                    <a:pt x="410" y="3686"/>
                    <a:pt x="410" y="3718"/>
                  </a:cubicBezTo>
                  <a:cubicBezTo>
                    <a:pt x="505" y="3875"/>
                    <a:pt x="631" y="4033"/>
                    <a:pt x="694" y="4159"/>
                  </a:cubicBezTo>
                  <a:cubicBezTo>
                    <a:pt x="977" y="4474"/>
                    <a:pt x="1292" y="4758"/>
                    <a:pt x="1639" y="4947"/>
                  </a:cubicBezTo>
                  <a:cubicBezTo>
                    <a:pt x="2111" y="5230"/>
                    <a:pt x="2647" y="5356"/>
                    <a:pt x="3183" y="5356"/>
                  </a:cubicBezTo>
                  <a:cubicBezTo>
                    <a:pt x="4285" y="5356"/>
                    <a:pt x="5262" y="4789"/>
                    <a:pt x="5829" y="3938"/>
                  </a:cubicBezTo>
                  <a:cubicBezTo>
                    <a:pt x="5829" y="3938"/>
                    <a:pt x="5829" y="3875"/>
                    <a:pt x="5861" y="3875"/>
                  </a:cubicBezTo>
                  <a:cubicBezTo>
                    <a:pt x="5955" y="3718"/>
                    <a:pt x="6018" y="3623"/>
                    <a:pt x="6081" y="3434"/>
                  </a:cubicBezTo>
                  <a:cubicBezTo>
                    <a:pt x="6144" y="3403"/>
                    <a:pt x="6144" y="3340"/>
                    <a:pt x="6176" y="3277"/>
                  </a:cubicBezTo>
                  <a:cubicBezTo>
                    <a:pt x="6207" y="3182"/>
                    <a:pt x="6270" y="3025"/>
                    <a:pt x="6302" y="2899"/>
                  </a:cubicBezTo>
                  <a:cubicBezTo>
                    <a:pt x="6302" y="2867"/>
                    <a:pt x="6333" y="2773"/>
                    <a:pt x="6333" y="2741"/>
                  </a:cubicBezTo>
                  <a:cubicBezTo>
                    <a:pt x="6365" y="2552"/>
                    <a:pt x="6365" y="2363"/>
                    <a:pt x="6365" y="2143"/>
                  </a:cubicBezTo>
                  <a:lnTo>
                    <a:pt x="6365" y="1292"/>
                  </a:lnTo>
                  <a:cubicBezTo>
                    <a:pt x="6302" y="567"/>
                    <a:pt x="5703" y="0"/>
                    <a:pt x="4947" y="0"/>
                  </a:cubicBezTo>
                  <a:cubicBezTo>
                    <a:pt x="4159" y="0"/>
                    <a:pt x="3529" y="630"/>
                    <a:pt x="3529" y="1418"/>
                  </a:cubicBezTo>
                  <a:cubicBezTo>
                    <a:pt x="3529" y="1607"/>
                    <a:pt x="3372" y="1765"/>
                    <a:pt x="3183" y="1765"/>
                  </a:cubicBezTo>
                  <a:cubicBezTo>
                    <a:pt x="2994" y="1765"/>
                    <a:pt x="2836" y="1607"/>
                    <a:pt x="2836" y="1418"/>
                  </a:cubicBezTo>
                  <a:cubicBezTo>
                    <a:pt x="2836" y="630"/>
                    <a:pt x="2206"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2" name="Google Shape;8922;p88"/>
          <p:cNvGrpSpPr/>
          <p:nvPr/>
        </p:nvGrpSpPr>
        <p:grpSpPr>
          <a:xfrm>
            <a:off x="1274247" y="1689573"/>
            <a:ext cx="450470" cy="449325"/>
            <a:chOff x="-20946600" y="3317850"/>
            <a:chExt cx="304825" cy="304050"/>
          </a:xfrm>
        </p:grpSpPr>
        <p:sp>
          <p:nvSpPr>
            <p:cNvPr id="8923" name="Google Shape;8923;p88"/>
            <p:cNvSpPr/>
            <p:nvPr/>
          </p:nvSpPr>
          <p:spPr>
            <a:xfrm>
              <a:off x="-20946600" y="3317850"/>
              <a:ext cx="232350" cy="248925"/>
            </a:xfrm>
            <a:custGeom>
              <a:avLst/>
              <a:gdLst/>
              <a:ahLst/>
              <a:cxnLst/>
              <a:rect l="l" t="t" r="r" b="b"/>
              <a:pathLst>
                <a:path w="9294" h="9957" extrusionOk="0">
                  <a:moveTo>
                    <a:pt x="4631" y="1"/>
                  </a:moveTo>
                  <a:cubicBezTo>
                    <a:pt x="3340" y="1"/>
                    <a:pt x="2268" y="977"/>
                    <a:pt x="2142" y="2237"/>
                  </a:cubicBezTo>
                  <a:cubicBezTo>
                    <a:pt x="1292" y="2521"/>
                    <a:pt x="693" y="3340"/>
                    <a:pt x="693" y="4254"/>
                  </a:cubicBezTo>
                  <a:cubicBezTo>
                    <a:pt x="693" y="4695"/>
                    <a:pt x="819" y="5073"/>
                    <a:pt x="1040" y="5451"/>
                  </a:cubicBezTo>
                  <a:cubicBezTo>
                    <a:pt x="378" y="5923"/>
                    <a:pt x="0" y="6648"/>
                    <a:pt x="0" y="7499"/>
                  </a:cubicBezTo>
                  <a:cubicBezTo>
                    <a:pt x="0" y="8853"/>
                    <a:pt x="1134" y="9956"/>
                    <a:pt x="2520" y="9956"/>
                  </a:cubicBezTo>
                  <a:lnTo>
                    <a:pt x="4316" y="9956"/>
                  </a:lnTo>
                  <a:lnTo>
                    <a:pt x="4316" y="8349"/>
                  </a:lnTo>
                  <a:lnTo>
                    <a:pt x="2962" y="7026"/>
                  </a:lnTo>
                  <a:cubicBezTo>
                    <a:pt x="2804" y="6869"/>
                    <a:pt x="2804" y="6648"/>
                    <a:pt x="2962" y="6491"/>
                  </a:cubicBezTo>
                  <a:cubicBezTo>
                    <a:pt x="3040" y="6412"/>
                    <a:pt x="3135" y="6372"/>
                    <a:pt x="3229" y="6372"/>
                  </a:cubicBezTo>
                  <a:cubicBezTo>
                    <a:pt x="3324" y="6372"/>
                    <a:pt x="3418" y="6412"/>
                    <a:pt x="3497" y="6491"/>
                  </a:cubicBezTo>
                  <a:lnTo>
                    <a:pt x="4316" y="7341"/>
                  </a:lnTo>
                  <a:lnTo>
                    <a:pt x="4316" y="5482"/>
                  </a:lnTo>
                  <a:lnTo>
                    <a:pt x="2962" y="4128"/>
                  </a:lnTo>
                  <a:cubicBezTo>
                    <a:pt x="2804" y="3970"/>
                    <a:pt x="2804" y="3781"/>
                    <a:pt x="2962" y="3624"/>
                  </a:cubicBezTo>
                  <a:cubicBezTo>
                    <a:pt x="3040" y="3545"/>
                    <a:pt x="3135" y="3505"/>
                    <a:pt x="3229" y="3505"/>
                  </a:cubicBezTo>
                  <a:cubicBezTo>
                    <a:pt x="3324" y="3505"/>
                    <a:pt x="3418" y="3545"/>
                    <a:pt x="3497" y="3624"/>
                  </a:cubicBezTo>
                  <a:lnTo>
                    <a:pt x="4316" y="4443"/>
                  </a:lnTo>
                  <a:lnTo>
                    <a:pt x="4316" y="2458"/>
                  </a:lnTo>
                  <a:cubicBezTo>
                    <a:pt x="4316" y="2237"/>
                    <a:pt x="4474" y="2080"/>
                    <a:pt x="4663" y="2080"/>
                  </a:cubicBezTo>
                  <a:cubicBezTo>
                    <a:pt x="4852" y="2080"/>
                    <a:pt x="5009" y="2237"/>
                    <a:pt x="5009" y="2458"/>
                  </a:cubicBezTo>
                  <a:lnTo>
                    <a:pt x="5009" y="5860"/>
                  </a:lnTo>
                  <a:lnTo>
                    <a:pt x="5860" y="5041"/>
                  </a:lnTo>
                  <a:cubicBezTo>
                    <a:pt x="5939" y="4963"/>
                    <a:pt x="6025" y="4923"/>
                    <a:pt x="6112" y="4923"/>
                  </a:cubicBezTo>
                  <a:cubicBezTo>
                    <a:pt x="6199" y="4923"/>
                    <a:pt x="6285" y="4963"/>
                    <a:pt x="6364" y="5041"/>
                  </a:cubicBezTo>
                  <a:cubicBezTo>
                    <a:pt x="6522" y="5199"/>
                    <a:pt x="6522" y="5388"/>
                    <a:pt x="6364" y="5545"/>
                  </a:cubicBezTo>
                  <a:lnTo>
                    <a:pt x="5009" y="6900"/>
                  </a:lnTo>
                  <a:lnTo>
                    <a:pt x="5009" y="9956"/>
                  </a:lnTo>
                  <a:lnTo>
                    <a:pt x="6805" y="9956"/>
                  </a:lnTo>
                  <a:cubicBezTo>
                    <a:pt x="8160" y="9956"/>
                    <a:pt x="9294" y="8853"/>
                    <a:pt x="9294" y="7499"/>
                  </a:cubicBezTo>
                  <a:cubicBezTo>
                    <a:pt x="9294" y="6648"/>
                    <a:pt x="8884" y="5923"/>
                    <a:pt x="8223" y="5451"/>
                  </a:cubicBezTo>
                  <a:cubicBezTo>
                    <a:pt x="8443" y="5073"/>
                    <a:pt x="8569" y="4695"/>
                    <a:pt x="8569" y="4254"/>
                  </a:cubicBezTo>
                  <a:cubicBezTo>
                    <a:pt x="8569" y="3340"/>
                    <a:pt x="7971" y="2521"/>
                    <a:pt x="7120" y="2237"/>
                  </a:cubicBezTo>
                  <a:cubicBezTo>
                    <a:pt x="6994" y="977"/>
                    <a:pt x="5923" y="1"/>
                    <a:pt x="46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88"/>
            <p:cNvSpPr/>
            <p:nvPr/>
          </p:nvSpPr>
          <p:spPr>
            <a:xfrm>
              <a:off x="-20775700" y="3318650"/>
              <a:ext cx="133925" cy="249700"/>
            </a:xfrm>
            <a:custGeom>
              <a:avLst/>
              <a:gdLst/>
              <a:ahLst/>
              <a:cxnLst/>
              <a:rect l="l" t="t" r="r" b="b"/>
              <a:pathLst>
                <a:path w="5357" h="9988" extrusionOk="0">
                  <a:moveTo>
                    <a:pt x="694" y="0"/>
                  </a:moveTo>
                  <a:cubicBezTo>
                    <a:pt x="473" y="0"/>
                    <a:pt x="253" y="32"/>
                    <a:pt x="1" y="126"/>
                  </a:cubicBezTo>
                  <a:cubicBezTo>
                    <a:pt x="473" y="567"/>
                    <a:pt x="820" y="1103"/>
                    <a:pt x="977" y="1764"/>
                  </a:cubicBezTo>
                  <a:cubicBezTo>
                    <a:pt x="1891" y="2300"/>
                    <a:pt x="2490" y="3245"/>
                    <a:pt x="2490" y="4285"/>
                  </a:cubicBezTo>
                  <a:cubicBezTo>
                    <a:pt x="2490" y="4663"/>
                    <a:pt x="2395" y="4978"/>
                    <a:pt x="2269" y="5293"/>
                  </a:cubicBezTo>
                  <a:cubicBezTo>
                    <a:pt x="2836" y="5860"/>
                    <a:pt x="3183" y="6648"/>
                    <a:pt x="3183" y="7498"/>
                  </a:cubicBezTo>
                  <a:cubicBezTo>
                    <a:pt x="3183" y="8506"/>
                    <a:pt x="2710" y="9389"/>
                    <a:pt x="1985" y="9987"/>
                  </a:cubicBezTo>
                  <a:lnTo>
                    <a:pt x="2836" y="9987"/>
                  </a:lnTo>
                  <a:cubicBezTo>
                    <a:pt x="4222" y="9987"/>
                    <a:pt x="5325" y="8853"/>
                    <a:pt x="5325" y="7498"/>
                  </a:cubicBezTo>
                  <a:cubicBezTo>
                    <a:pt x="5357" y="6679"/>
                    <a:pt x="4915" y="5891"/>
                    <a:pt x="4285" y="5450"/>
                  </a:cubicBezTo>
                  <a:cubicBezTo>
                    <a:pt x="4537" y="5104"/>
                    <a:pt x="4632" y="4694"/>
                    <a:pt x="4632" y="4253"/>
                  </a:cubicBezTo>
                  <a:cubicBezTo>
                    <a:pt x="4632" y="3340"/>
                    <a:pt x="4065" y="2520"/>
                    <a:pt x="3183" y="2237"/>
                  </a:cubicBezTo>
                  <a:cubicBezTo>
                    <a:pt x="3057" y="977"/>
                    <a:pt x="2017"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88"/>
            <p:cNvSpPr/>
            <p:nvPr/>
          </p:nvSpPr>
          <p:spPr>
            <a:xfrm>
              <a:off x="-20890700" y="3586425"/>
              <a:ext cx="195375" cy="35475"/>
            </a:xfrm>
            <a:custGeom>
              <a:avLst/>
              <a:gdLst/>
              <a:ahLst/>
              <a:cxnLst/>
              <a:rect l="l" t="t" r="r" b="b"/>
              <a:pathLst>
                <a:path w="7815" h="1419" extrusionOk="0">
                  <a:moveTo>
                    <a:pt x="2112" y="1"/>
                  </a:moveTo>
                  <a:lnTo>
                    <a:pt x="2112" y="725"/>
                  </a:lnTo>
                  <a:lnTo>
                    <a:pt x="347" y="725"/>
                  </a:lnTo>
                  <a:cubicBezTo>
                    <a:pt x="158" y="725"/>
                    <a:pt x="1" y="883"/>
                    <a:pt x="1" y="1072"/>
                  </a:cubicBezTo>
                  <a:cubicBezTo>
                    <a:pt x="1" y="1261"/>
                    <a:pt x="158" y="1418"/>
                    <a:pt x="347" y="1418"/>
                  </a:cubicBezTo>
                  <a:lnTo>
                    <a:pt x="7468" y="1418"/>
                  </a:lnTo>
                  <a:cubicBezTo>
                    <a:pt x="7657" y="1418"/>
                    <a:pt x="7814" y="1261"/>
                    <a:pt x="7814" y="1072"/>
                  </a:cubicBezTo>
                  <a:cubicBezTo>
                    <a:pt x="7814" y="883"/>
                    <a:pt x="7625" y="725"/>
                    <a:pt x="7436" y="725"/>
                  </a:cubicBezTo>
                  <a:lnTo>
                    <a:pt x="5672" y="725"/>
                  </a:lnTo>
                  <a:lnTo>
                    <a:pt x="5672" y="1"/>
                  </a:lnTo>
                  <a:lnTo>
                    <a:pt x="4947" y="1"/>
                  </a:lnTo>
                  <a:lnTo>
                    <a:pt x="4947" y="725"/>
                  </a:lnTo>
                  <a:lnTo>
                    <a:pt x="2836" y="725"/>
                  </a:lnTo>
                  <a:lnTo>
                    <a:pt x="283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6" name="Google Shape;8926;p88"/>
          <p:cNvGrpSpPr/>
          <p:nvPr/>
        </p:nvGrpSpPr>
        <p:grpSpPr>
          <a:xfrm>
            <a:off x="1300422" y="2797442"/>
            <a:ext cx="398119" cy="448143"/>
            <a:chOff x="-20930075" y="4066100"/>
            <a:chExt cx="269400" cy="303250"/>
          </a:xfrm>
        </p:grpSpPr>
        <p:sp>
          <p:nvSpPr>
            <p:cNvPr id="8927" name="Google Shape;8927;p88"/>
            <p:cNvSpPr/>
            <p:nvPr/>
          </p:nvSpPr>
          <p:spPr>
            <a:xfrm>
              <a:off x="-20865475" y="4066100"/>
              <a:ext cx="141775" cy="144150"/>
            </a:xfrm>
            <a:custGeom>
              <a:avLst/>
              <a:gdLst/>
              <a:ahLst/>
              <a:cxnLst/>
              <a:rect l="l" t="t" r="r" b="b"/>
              <a:pathLst>
                <a:path w="5671" h="5766" extrusionOk="0">
                  <a:moveTo>
                    <a:pt x="2836" y="2174"/>
                  </a:moveTo>
                  <a:cubicBezTo>
                    <a:pt x="3245" y="2174"/>
                    <a:pt x="3560" y="2489"/>
                    <a:pt x="3560" y="2867"/>
                  </a:cubicBezTo>
                  <a:cubicBezTo>
                    <a:pt x="3560" y="3277"/>
                    <a:pt x="3245" y="3592"/>
                    <a:pt x="2836" y="3592"/>
                  </a:cubicBezTo>
                  <a:cubicBezTo>
                    <a:pt x="2457" y="3592"/>
                    <a:pt x="2142" y="3277"/>
                    <a:pt x="2142" y="2867"/>
                  </a:cubicBezTo>
                  <a:cubicBezTo>
                    <a:pt x="2142" y="2489"/>
                    <a:pt x="2457" y="2174"/>
                    <a:pt x="2836" y="2174"/>
                  </a:cubicBezTo>
                  <a:close/>
                  <a:moveTo>
                    <a:pt x="2836" y="0"/>
                  </a:moveTo>
                  <a:cubicBezTo>
                    <a:pt x="2457" y="0"/>
                    <a:pt x="2111" y="252"/>
                    <a:pt x="1890" y="599"/>
                  </a:cubicBezTo>
                  <a:cubicBezTo>
                    <a:pt x="1791" y="563"/>
                    <a:pt x="1685" y="545"/>
                    <a:pt x="1577" y="545"/>
                  </a:cubicBezTo>
                  <a:cubicBezTo>
                    <a:pt x="1307" y="545"/>
                    <a:pt x="1031" y="657"/>
                    <a:pt x="851" y="882"/>
                  </a:cubicBezTo>
                  <a:cubicBezTo>
                    <a:pt x="630" y="1071"/>
                    <a:pt x="536" y="1355"/>
                    <a:pt x="536" y="1607"/>
                  </a:cubicBezTo>
                  <a:cubicBezTo>
                    <a:pt x="536" y="1733"/>
                    <a:pt x="536" y="1827"/>
                    <a:pt x="567" y="1922"/>
                  </a:cubicBezTo>
                  <a:cubicBezTo>
                    <a:pt x="189" y="2142"/>
                    <a:pt x="0" y="2489"/>
                    <a:pt x="0" y="2867"/>
                  </a:cubicBezTo>
                  <a:cubicBezTo>
                    <a:pt x="0" y="3308"/>
                    <a:pt x="189" y="3655"/>
                    <a:pt x="567" y="3812"/>
                  </a:cubicBezTo>
                  <a:cubicBezTo>
                    <a:pt x="536" y="3938"/>
                    <a:pt x="536" y="4033"/>
                    <a:pt x="536" y="4127"/>
                  </a:cubicBezTo>
                  <a:cubicBezTo>
                    <a:pt x="536" y="4411"/>
                    <a:pt x="630" y="4694"/>
                    <a:pt x="851" y="4883"/>
                  </a:cubicBezTo>
                  <a:cubicBezTo>
                    <a:pt x="1036" y="5092"/>
                    <a:pt x="1325" y="5216"/>
                    <a:pt x="1603" y="5216"/>
                  </a:cubicBezTo>
                  <a:cubicBezTo>
                    <a:pt x="1702" y="5216"/>
                    <a:pt x="1799" y="5200"/>
                    <a:pt x="1890" y="5167"/>
                  </a:cubicBezTo>
                  <a:cubicBezTo>
                    <a:pt x="2111" y="5513"/>
                    <a:pt x="2457" y="5766"/>
                    <a:pt x="2836" y="5766"/>
                  </a:cubicBezTo>
                  <a:cubicBezTo>
                    <a:pt x="3245" y="5766"/>
                    <a:pt x="3592" y="5513"/>
                    <a:pt x="3781" y="5167"/>
                  </a:cubicBezTo>
                  <a:cubicBezTo>
                    <a:pt x="3889" y="5203"/>
                    <a:pt x="3999" y="5221"/>
                    <a:pt x="4109" y="5221"/>
                  </a:cubicBezTo>
                  <a:cubicBezTo>
                    <a:pt x="4382" y="5221"/>
                    <a:pt x="4649" y="5108"/>
                    <a:pt x="4852" y="4883"/>
                  </a:cubicBezTo>
                  <a:cubicBezTo>
                    <a:pt x="5041" y="4694"/>
                    <a:pt x="5167" y="4411"/>
                    <a:pt x="5167" y="4127"/>
                  </a:cubicBezTo>
                  <a:cubicBezTo>
                    <a:pt x="5167" y="4033"/>
                    <a:pt x="5167" y="3938"/>
                    <a:pt x="5135" y="3812"/>
                  </a:cubicBezTo>
                  <a:cubicBezTo>
                    <a:pt x="5482" y="3623"/>
                    <a:pt x="5671" y="3277"/>
                    <a:pt x="5671" y="2867"/>
                  </a:cubicBezTo>
                  <a:cubicBezTo>
                    <a:pt x="5671" y="2489"/>
                    <a:pt x="5450" y="2142"/>
                    <a:pt x="5135" y="1922"/>
                  </a:cubicBezTo>
                  <a:cubicBezTo>
                    <a:pt x="5167" y="1827"/>
                    <a:pt x="5167" y="1733"/>
                    <a:pt x="5167" y="1607"/>
                  </a:cubicBezTo>
                  <a:cubicBezTo>
                    <a:pt x="5167" y="1355"/>
                    <a:pt x="5041" y="1071"/>
                    <a:pt x="4852" y="882"/>
                  </a:cubicBezTo>
                  <a:cubicBezTo>
                    <a:pt x="4643" y="673"/>
                    <a:pt x="4348" y="550"/>
                    <a:pt x="4069" y="550"/>
                  </a:cubicBezTo>
                  <a:cubicBezTo>
                    <a:pt x="3969" y="550"/>
                    <a:pt x="3872" y="566"/>
                    <a:pt x="3781" y="599"/>
                  </a:cubicBezTo>
                  <a:cubicBezTo>
                    <a:pt x="3592" y="252"/>
                    <a:pt x="3245" y="0"/>
                    <a:pt x="283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88"/>
            <p:cNvSpPr/>
            <p:nvPr/>
          </p:nvSpPr>
          <p:spPr>
            <a:xfrm>
              <a:off x="-20930075" y="4191325"/>
              <a:ext cx="269400" cy="178025"/>
            </a:xfrm>
            <a:custGeom>
              <a:avLst/>
              <a:gdLst/>
              <a:ahLst/>
              <a:cxnLst/>
              <a:rect l="l" t="t" r="r" b="b"/>
              <a:pathLst>
                <a:path w="10776" h="7121" extrusionOk="0">
                  <a:moveTo>
                    <a:pt x="379" y="0"/>
                  </a:moveTo>
                  <a:cubicBezTo>
                    <a:pt x="253" y="0"/>
                    <a:pt x="190" y="32"/>
                    <a:pt x="95" y="95"/>
                  </a:cubicBezTo>
                  <a:cubicBezTo>
                    <a:pt x="32" y="189"/>
                    <a:pt x="1" y="252"/>
                    <a:pt x="1" y="378"/>
                  </a:cubicBezTo>
                  <a:cubicBezTo>
                    <a:pt x="1" y="473"/>
                    <a:pt x="190" y="2710"/>
                    <a:pt x="1103" y="3655"/>
                  </a:cubicBezTo>
                  <a:cubicBezTo>
                    <a:pt x="1513" y="4096"/>
                    <a:pt x="1922" y="4285"/>
                    <a:pt x="2364" y="4285"/>
                  </a:cubicBezTo>
                  <a:cubicBezTo>
                    <a:pt x="2679" y="4285"/>
                    <a:pt x="3025" y="4159"/>
                    <a:pt x="3340" y="3907"/>
                  </a:cubicBezTo>
                  <a:lnTo>
                    <a:pt x="4947" y="5514"/>
                  </a:lnTo>
                  <a:lnTo>
                    <a:pt x="4947" y="6427"/>
                  </a:lnTo>
                  <a:lnTo>
                    <a:pt x="2458" y="6427"/>
                  </a:lnTo>
                  <a:cubicBezTo>
                    <a:pt x="2269" y="6427"/>
                    <a:pt x="2112" y="6585"/>
                    <a:pt x="2112" y="6774"/>
                  </a:cubicBezTo>
                  <a:cubicBezTo>
                    <a:pt x="2112" y="6963"/>
                    <a:pt x="2269" y="7120"/>
                    <a:pt x="2458" y="7120"/>
                  </a:cubicBezTo>
                  <a:lnTo>
                    <a:pt x="8192" y="7120"/>
                  </a:lnTo>
                  <a:cubicBezTo>
                    <a:pt x="8381" y="7120"/>
                    <a:pt x="8539" y="6963"/>
                    <a:pt x="8539" y="6774"/>
                  </a:cubicBezTo>
                  <a:cubicBezTo>
                    <a:pt x="8539" y="6585"/>
                    <a:pt x="8381" y="6427"/>
                    <a:pt x="8192" y="6427"/>
                  </a:cubicBezTo>
                  <a:lnTo>
                    <a:pt x="5672" y="6427"/>
                  </a:lnTo>
                  <a:lnTo>
                    <a:pt x="5672" y="6207"/>
                  </a:lnTo>
                  <a:lnTo>
                    <a:pt x="7278" y="4600"/>
                  </a:lnTo>
                  <a:cubicBezTo>
                    <a:pt x="7751" y="4884"/>
                    <a:pt x="8066" y="5010"/>
                    <a:pt x="8413" y="5010"/>
                  </a:cubicBezTo>
                  <a:cubicBezTo>
                    <a:pt x="8854" y="5010"/>
                    <a:pt x="9232" y="4789"/>
                    <a:pt x="9673" y="4380"/>
                  </a:cubicBezTo>
                  <a:cubicBezTo>
                    <a:pt x="10586" y="3466"/>
                    <a:pt x="10775" y="1229"/>
                    <a:pt x="10775" y="1103"/>
                  </a:cubicBezTo>
                  <a:cubicBezTo>
                    <a:pt x="10775" y="977"/>
                    <a:pt x="10744" y="883"/>
                    <a:pt x="10649" y="820"/>
                  </a:cubicBezTo>
                  <a:cubicBezTo>
                    <a:pt x="10586" y="757"/>
                    <a:pt x="10492" y="693"/>
                    <a:pt x="10397" y="693"/>
                  </a:cubicBezTo>
                  <a:cubicBezTo>
                    <a:pt x="10303" y="693"/>
                    <a:pt x="8066" y="883"/>
                    <a:pt x="7121" y="1796"/>
                  </a:cubicBezTo>
                  <a:cubicBezTo>
                    <a:pt x="6365" y="2552"/>
                    <a:pt x="6302" y="3308"/>
                    <a:pt x="6869" y="4033"/>
                  </a:cubicBezTo>
                  <a:lnTo>
                    <a:pt x="5735" y="5167"/>
                  </a:lnTo>
                  <a:lnTo>
                    <a:pt x="5735" y="1324"/>
                  </a:lnTo>
                  <a:cubicBezTo>
                    <a:pt x="5609" y="1387"/>
                    <a:pt x="5514" y="1387"/>
                    <a:pt x="5388" y="1387"/>
                  </a:cubicBezTo>
                  <a:cubicBezTo>
                    <a:pt x="5262" y="1387"/>
                    <a:pt x="5136" y="1387"/>
                    <a:pt x="5041" y="1324"/>
                  </a:cubicBezTo>
                  <a:lnTo>
                    <a:pt x="5041" y="4443"/>
                  </a:lnTo>
                  <a:lnTo>
                    <a:pt x="3876" y="3340"/>
                  </a:lnTo>
                  <a:cubicBezTo>
                    <a:pt x="4474" y="2584"/>
                    <a:pt x="4411" y="1828"/>
                    <a:pt x="3655" y="1103"/>
                  </a:cubicBezTo>
                  <a:cubicBezTo>
                    <a:pt x="2742" y="189"/>
                    <a:pt x="505"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29" name="Google Shape;8929;p88"/>
          <p:cNvGrpSpPr/>
          <p:nvPr/>
        </p:nvGrpSpPr>
        <p:grpSpPr>
          <a:xfrm>
            <a:off x="4042667" y="2797422"/>
            <a:ext cx="450470" cy="448180"/>
            <a:chOff x="-19020075" y="4084200"/>
            <a:chExt cx="304825" cy="303275"/>
          </a:xfrm>
        </p:grpSpPr>
        <p:sp>
          <p:nvSpPr>
            <p:cNvPr id="8930" name="Google Shape;8930;p88"/>
            <p:cNvSpPr/>
            <p:nvPr/>
          </p:nvSpPr>
          <p:spPr>
            <a:xfrm>
              <a:off x="-18962575" y="4274800"/>
              <a:ext cx="103975" cy="94550"/>
            </a:xfrm>
            <a:custGeom>
              <a:avLst/>
              <a:gdLst/>
              <a:ahLst/>
              <a:cxnLst/>
              <a:rect l="l" t="t" r="r" b="b"/>
              <a:pathLst>
                <a:path w="4159" h="3782" extrusionOk="0">
                  <a:moveTo>
                    <a:pt x="3403" y="1"/>
                  </a:moveTo>
                  <a:cubicBezTo>
                    <a:pt x="3151" y="1356"/>
                    <a:pt x="1985" y="2364"/>
                    <a:pt x="599" y="2364"/>
                  </a:cubicBezTo>
                  <a:cubicBezTo>
                    <a:pt x="410" y="2364"/>
                    <a:pt x="221" y="2332"/>
                    <a:pt x="0" y="2301"/>
                  </a:cubicBezTo>
                  <a:lnTo>
                    <a:pt x="0" y="2301"/>
                  </a:lnTo>
                  <a:cubicBezTo>
                    <a:pt x="284" y="3151"/>
                    <a:pt x="1071" y="3781"/>
                    <a:pt x="2048" y="3781"/>
                  </a:cubicBezTo>
                  <a:cubicBezTo>
                    <a:pt x="3214" y="3781"/>
                    <a:pt x="4159" y="2836"/>
                    <a:pt x="4159" y="1671"/>
                  </a:cubicBezTo>
                  <a:cubicBezTo>
                    <a:pt x="4159" y="978"/>
                    <a:pt x="3875" y="410"/>
                    <a:pt x="34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88"/>
            <p:cNvSpPr/>
            <p:nvPr/>
          </p:nvSpPr>
          <p:spPr>
            <a:xfrm>
              <a:off x="-18883025" y="4281900"/>
              <a:ext cx="78000" cy="105575"/>
            </a:xfrm>
            <a:custGeom>
              <a:avLst/>
              <a:gdLst/>
              <a:ahLst/>
              <a:cxnLst/>
              <a:rect l="l" t="t" r="r" b="b"/>
              <a:pathLst>
                <a:path w="3120" h="4223" extrusionOk="0">
                  <a:moveTo>
                    <a:pt x="1323" y="0"/>
                  </a:moveTo>
                  <a:lnTo>
                    <a:pt x="1323" y="0"/>
                  </a:lnTo>
                  <a:cubicBezTo>
                    <a:pt x="1544" y="442"/>
                    <a:pt x="1670" y="914"/>
                    <a:pt x="1670" y="1387"/>
                  </a:cubicBezTo>
                  <a:cubicBezTo>
                    <a:pt x="1670" y="2552"/>
                    <a:pt x="977" y="3529"/>
                    <a:pt x="0" y="3970"/>
                  </a:cubicBezTo>
                  <a:cubicBezTo>
                    <a:pt x="284" y="4128"/>
                    <a:pt x="599" y="4222"/>
                    <a:pt x="977" y="4222"/>
                  </a:cubicBezTo>
                  <a:cubicBezTo>
                    <a:pt x="2142" y="4222"/>
                    <a:pt x="3088" y="3277"/>
                    <a:pt x="3088" y="2080"/>
                  </a:cubicBezTo>
                  <a:cubicBezTo>
                    <a:pt x="3119" y="1072"/>
                    <a:pt x="2331" y="189"/>
                    <a:pt x="132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88"/>
            <p:cNvSpPr/>
            <p:nvPr/>
          </p:nvSpPr>
          <p:spPr>
            <a:xfrm>
              <a:off x="-18809000" y="4281100"/>
              <a:ext cx="57525" cy="88250"/>
            </a:xfrm>
            <a:custGeom>
              <a:avLst/>
              <a:gdLst/>
              <a:ahLst/>
              <a:cxnLst/>
              <a:rect l="l" t="t" r="r" b="b"/>
              <a:pathLst>
                <a:path w="2301" h="3530" extrusionOk="0">
                  <a:moveTo>
                    <a:pt x="536" y="1"/>
                  </a:moveTo>
                  <a:cubicBezTo>
                    <a:pt x="316" y="1"/>
                    <a:pt x="158" y="32"/>
                    <a:pt x="1" y="64"/>
                  </a:cubicBezTo>
                  <a:cubicBezTo>
                    <a:pt x="568" y="568"/>
                    <a:pt x="883" y="1324"/>
                    <a:pt x="883" y="2112"/>
                  </a:cubicBezTo>
                  <a:cubicBezTo>
                    <a:pt x="883" y="2616"/>
                    <a:pt x="725" y="3088"/>
                    <a:pt x="473" y="3529"/>
                  </a:cubicBezTo>
                  <a:lnTo>
                    <a:pt x="536" y="3529"/>
                  </a:lnTo>
                  <a:cubicBezTo>
                    <a:pt x="1513" y="3529"/>
                    <a:pt x="2300" y="2742"/>
                    <a:pt x="2300" y="1765"/>
                  </a:cubicBezTo>
                  <a:cubicBezTo>
                    <a:pt x="2300" y="820"/>
                    <a:pt x="1513" y="1"/>
                    <a:pt x="5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88"/>
            <p:cNvSpPr/>
            <p:nvPr/>
          </p:nvSpPr>
          <p:spPr>
            <a:xfrm>
              <a:off x="-18770400" y="4263000"/>
              <a:ext cx="55150" cy="66975"/>
            </a:xfrm>
            <a:custGeom>
              <a:avLst/>
              <a:gdLst/>
              <a:ahLst/>
              <a:cxnLst/>
              <a:rect l="l" t="t" r="r" b="b"/>
              <a:pathLst>
                <a:path w="2206" h="2679" extrusionOk="0">
                  <a:moveTo>
                    <a:pt x="756" y="0"/>
                  </a:moveTo>
                  <a:cubicBezTo>
                    <a:pt x="473" y="0"/>
                    <a:pt x="189" y="95"/>
                    <a:pt x="0" y="252"/>
                  </a:cubicBezTo>
                  <a:cubicBezTo>
                    <a:pt x="882" y="630"/>
                    <a:pt x="1450" y="1513"/>
                    <a:pt x="1450" y="2521"/>
                  </a:cubicBezTo>
                  <a:lnTo>
                    <a:pt x="1450" y="2678"/>
                  </a:lnTo>
                  <a:cubicBezTo>
                    <a:pt x="1891" y="2458"/>
                    <a:pt x="2206" y="1985"/>
                    <a:pt x="2206" y="1450"/>
                  </a:cubicBezTo>
                  <a:cubicBezTo>
                    <a:pt x="2174" y="662"/>
                    <a:pt x="1544" y="0"/>
                    <a:pt x="7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88"/>
            <p:cNvSpPr/>
            <p:nvPr/>
          </p:nvSpPr>
          <p:spPr>
            <a:xfrm>
              <a:off x="-18768050" y="4227550"/>
              <a:ext cx="52025" cy="31525"/>
            </a:xfrm>
            <a:custGeom>
              <a:avLst/>
              <a:gdLst/>
              <a:ahLst/>
              <a:cxnLst/>
              <a:rect l="l" t="t" r="r" b="b"/>
              <a:pathLst>
                <a:path w="2081" h="1261" extrusionOk="0">
                  <a:moveTo>
                    <a:pt x="1009" y="1"/>
                  </a:moveTo>
                  <a:cubicBezTo>
                    <a:pt x="505" y="1"/>
                    <a:pt x="64" y="347"/>
                    <a:pt x="1" y="820"/>
                  </a:cubicBezTo>
                  <a:cubicBezTo>
                    <a:pt x="221" y="757"/>
                    <a:pt x="410" y="725"/>
                    <a:pt x="662" y="725"/>
                  </a:cubicBezTo>
                  <a:cubicBezTo>
                    <a:pt x="1198" y="725"/>
                    <a:pt x="1671" y="946"/>
                    <a:pt x="2080" y="1261"/>
                  </a:cubicBezTo>
                  <a:lnTo>
                    <a:pt x="2080" y="1072"/>
                  </a:lnTo>
                  <a:cubicBezTo>
                    <a:pt x="2080" y="473"/>
                    <a:pt x="1608"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88"/>
            <p:cNvSpPr/>
            <p:nvPr/>
          </p:nvSpPr>
          <p:spPr>
            <a:xfrm>
              <a:off x="-19000400" y="4262200"/>
              <a:ext cx="106350" cy="52800"/>
            </a:xfrm>
            <a:custGeom>
              <a:avLst/>
              <a:gdLst/>
              <a:ahLst/>
              <a:cxnLst/>
              <a:rect l="l" t="t" r="r" b="b"/>
              <a:pathLst>
                <a:path w="4254" h="2112" extrusionOk="0">
                  <a:moveTo>
                    <a:pt x="1" y="1"/>
                  </a:moveTo>
                  <a:cubicBezTo>
                    <a:pt x="1" y="1167"/>
                    <a:pt x="946" y="2112"/>
                    <a:pt x="2112" y="2112"/>
                  </a:cubicBezTo>
                  <a:cubicBezTo>
                    <a:pt x="3309" y="2112"/>
                    <a:pt x="4254" y="1230"/>
                    <a:pt x="4254" y="32"/>
                  </a:cubicBezTo>
                  <a:lnTo>
                    <a:pt x="4254" y="32"/>
                  </a:lnTo>
                  <a:cubicBezTo>
                    <a:pt x="3655" y="473"/>
                    <a:pt x="2899" y="757"/>
                    <a:pt x="2112" y="757"/>
                  </a:cubicBezTo>
                  <a:cubicBezTo>
                    <a:pt x="1324" y="757"/>
                    <a:pt x="568" y="473"/>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88"/>
            <p:cNvSpPr/>
            <p:nvPr/>
          </p:nvSpPr>
          <p:spPr>
            <a:xfrm>
              <a:off x="-18912175" y="4173200"/>
              <a:ext cx="18125" cy="35475"/>
            </a:xfrm>
            <a:custGeom>
              <a:avLst/>
              <a:gdLst/>
              <a:ahLst/>
              <a:cxnLst/>
              <a:rect l="l" t="t" r="r" b="b"/>
              <a:pathLst>
                <a:path w="725" h="1419" extrusionOk="0">
                  <a:moveTo>
                    <a:pt x="378" y="1"/>
                  </a:moveTo>
                  <a:cubicBezTo>
                    <a:pt x="189" y="1"/>
                    <a:pt x="0" y="284"/>
                    <a:pt x="0" y="725"/>
                  </a:cubicBezTo>
                  <a:cubicBezTo>
                    <a:pt x="0" y="1166"/>
                    <a:pt x="189" y="1418"/>
                    <a:pt x="378" y="1418"/>
                  </a:cubicBezTo>
                  <a:cubicBezTo>
                    <a:pt x="536" y="1418"/>
                    <a:pt x="725" y="1166"/>
                    <a:pt x="725" y="725"/>
                  </a:cubicBezTo>
                  <a:cubicBezTo>
                    <a:pt x="725" y="284"/>
                    <a:pt x="536"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88"/>
            <p:cNvSpPr/>
            <p:nvPr/>
          </p:nvSpPr>
          <p:spPr>
            <a:xfrm>
              <a:off x="-19001975" y="4173200"/>
              <a:ext cx="18150" cy="35475"/>
            </a:xfrm>
            <a:custGeom>
              <a:avLst/>
              <a:gdLst/>
              <a:ahLst/>
              <a:cxnLst/>
              <a:rect l="l" t="t" r="r" b="b"/>
              <a:pathLst>
                <a:path w="726" h="1419" extrusionOk="0">
                  <a:moveTo>
                    <a:pt x="379" y="1"/>
                  </a:moveTo>
                  <a:cubicBezTo>
                    <a:pt x="221" y="1"/>
                    <a:pt x="1" y="284"/>
                    <a:pt x="1" y="725"/>
                  </a:cubicBezTo>
                  <a:cubicBezTo>
                    <a:pt x="1" y="1166"/>
                    <a:pt x="221" y="1418"/>
                    <a:pt x="379" y="1418"/>
                  </a:cubicBezTo>
                  <a:cubicBezTo>
                    <a:pt x="536" y="1418"/>
                    <a:pt x="725" y="1166"/>
                    <a:pt x="725" y="725"/>
                  </a:cubicBezTo>
                  <a:cubicBezTo>
                    <a:pt x="725" y="284"/>
                    <a:pt x="536" y="1"/>
                    <a:pt x="3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88"/>
            <p:cNvSpPr/>
            <p:nvPr/>
          </p:nvSpPr>
          <p:spPr>
            <a:xfrm>
              <a:off x="-19020075" y="4084200"/>
              <a:ext cx="143375" cy="178025"/>
            </a:xfrm>
            <a:custGeom>
              <a:avLst/>
              <a:gdLst/>
              <a:ahLst/>
              <a:cxnLst/>
              <a:rect l="l" t="t" r="r" b="b"/>
              <a:pathLst>
                <a:path w="5735" h="7121" extrusionOk="0">
                  <a:moveTo>
                    <a:pt x="1418" y="1"/>
                  </a:moveTo>
                  <a:cubicBezTo>
                    <a:pt x="630" y="1"/>
                    <a:pt x="0" y="662"/>
                    <a:pt x="0" y="1450"/>
                  </a:cubicBezTo>
                  <a:cubicBezTo>
                    <a:pt x="0" y="1923"/>
                    <a:pt x="221" y="2301"/>
                    <a:pt x="567" y="2584"/>
                  </a:cubicBezTo>
                  <a:cubicBezTo>
                    <a:pt x="315" y="2962"/>
                    <a:pt x="95" y="3435"/>
                    <a:pt x="32" y="3907"/>
                  </a:cubicBezTo>
                  <a:cubicBezTo>
                    <a:pt x="158" y="3277"/>
                    <a:pt x="536" y="2868"/>
                    <a:pt x="1040" y="2868"/>
                  </a:cubicBezTo>
                  <a:cubicBezTo>
                    <a:pt x="1638" y="2868"/>
                    <a:pt x="2111" y="3498"/>
                    <a:pt x="2111" y="4285"/>
                  </a:cubicBezTo>
                  <a:cubicBezTo>
                    <a:pt x="2111" y="5073"/>
                    <a:pt x="1638" y="5703"/>
                    <a:pt x="1040" y="5703"/>
                  </a:cubicBezTo>
                  <a:cubicBezTo>
                    <a:pt x="567" y="5703"/>
                    <a:pt x="158" y="5262"/>
                    <a:pt x="32" y="4632"/>
                  </a:cubicBezTo>
                  <a:lnTo>
                    <a:pt x="32" y="4632"/>
                  </a:lnTo>
                  <a:cubicBezTo>
                    <a:pt x="189" y="6050"/>
                    <a:pt x="1418" y="7121"/>
                    <a:pt x="2867" y="7121"/>
                  </a:cubicBezTo>
                  <a:cubicBezTo>
                    <a:pt x="4316" y="7121"/>
                    <a:pt x="5514" y="6018"/>
                    <a:pt x="5703" y="4632"/>
                  </a:cubicBezTo>
                  <a:lnTo>
                    <a:pt x="5703" y="4632"/>
                  </a:lnTo>
                  <a:cubicBezTo>
                    <a:pt x="5577" y="5262"/>
                    <a:pt x="5199" y="5703"/>
                    <a:pt x="4694" y="5703"/>
                  </a:cubicBezTo>
                  <a:cubicBezTo>
                    <a:pt x="4096" y="5703"/>
                    <a:pt x="3623" y="5073"/>
                    <a:pt x="3623" y="4285"/>
                  </a:cubicBezTo>
                  <a:cubicBezTo>
                    <a:pt x="3623" y="3498"/>
                    <a:pt x="4096" y="2868"/>
                    <a:pt x="4694" y="2868"/>
                  </a:cubicBezTo>
                  <a:cubicBezTo>
                    <a:pt x="5199" y="2868"/>
                    <a:pt x="5577" y="3277"/>
                    <a:pt x="5703" y="3907"/>
                  </a:cubicBezTo>
                  <a:cubicBezTo>
                    <a:pt x="5608" y="3403"/>
                    <a:pt x="5419" y="2962"/>
                    <a:pt x="5136" y="2584"/>
                  </a:cubicBezTo>
                  <a:cubicBezTo>
                    <a:pt x="5514" y="2301"/>
                    <a:pt x="5734" y="1923"/>
                    <a:pt x="5734" y="1450"/>
                  </a:cubicBezTo>
                  <a:cubicBezTo>
                    <a:pt x="5734" y="662"/>
                    <a:pt x="5104" y="1"/>
                    <a:pt x="4316" y="1"/>
                  </a:cubicBezTo>
                  <a:cubicBezTo>
                    <a:pt x="4127" y="1"/>
                    <a:pt x="3970" y="127"/>
                    <a:pt x="3970" y="347"/>
                  </a:cubicBezTo>
                  <a:cubicBezTo>
                    <a:pt x="3970" y="536"/>
                    <a:pt x="4127" y="694"/>
                    <a:pt x="4316" y="694"/>
                  </a:cubicBezTo>
                  <a:cubicBezTo>
                    <a:pt x="4726" y="694"/>
                    <a:pt x="5041" y="1040"/>
                    <a:pt x="5041" y="1450"/>
                  </a:cubicBezTo>
                  <a:cubicBezTo>
                    <a:pt x="5041" y="1702"/>
                    <a:pt x="4883" y="1954"/>
                    <a:pt x="4631" y="2080"/>
                  </a:cubicBezTo>
                  <a:cubicBezTo>
                    <a:pt x="4159" y="1670"/>
                    <a:pt x="3529" y="1450"/>
                    <a:pt x="2867" y="1450"/>
                  </a:cubicBezTo>
                  <a:cubicBezTo>
                    <a:pt x="2206" y="1450"/>
                    <a:pt x="1607" y="1670"/>
                    <a:pt x="1103" y="2080"/>
                  </a:cubicBezTo>
                  <a:cubicBezTo>
                    <a:pt x="851" y="1954"/>
                    <a:pt x="693" y="1702"/>
                    <a:pt x="693" y="1450"/>
                  </a:cubicBezTo>
                  <a:cubicBezTo>
                    <a:pt x="693" y="1040"/>
                    <a:pt x="1008" y="694"/>
                    <a:pt x="1418" y="694"/>
                  </a:cubicBezTo>
                  <a:cubicBezTo>
                    <a:pt x="1607" y="694"/>
                    <a:pt x="1764" y="536"/>
                    <a:pt x="1764" y="347"/>
                  </a:cubicBezTo>
                  <a:cubicBezTo>
                    <a:pt x="1764" y="127"/>
                    <a:pt x="1607"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39" name="Google Shape;8939;p88"/>
          <p:cNvGrpSpPr/>
          <p:nvPr/>
        </p:nvGrpSpPr>
        <p:grpSpPr>
          <a:xfrm>
            <a:off x="6859931" y="1689001"/>
            <a:ext cx="396937" cy="450470"/>
            <a:chOff x="-17149475" y="3309200"/>
            <a:chExt cx="268600" cy="304825"/>
          </a:xfrm>
        </p:grpSpPr>
        <p:sp>
          <p:nvSpPr>
            <p:cNvPr id="8940" name="Google Shape;8940;p88"/>
            <p:cNvSpPr/>
            <p:nvPr/>
          </p:nvSpPr>
          <p:spPr>
            <a:xfrm>
              <a:off x="-17021100" y="3309200"/>
              <a:ext cx="102425" cy="72475"/>
            </a:xfrm>
            <a:custGeom>
              <a:avLst/>
              <a:gdLst/>
              <a:ahLst/>
              <a:cxnLst/>
              <a:rect l="l" t="t" r="r" b="b"/>
              <a:pathLst>
                <a:path w="4097" h="2899" extrusionOk="0">
                  <a:moveTo>
                    <a:pt x="1639" y="0"/>
                  </a:moveTo>
                  <a:cubicBezTo>
                    <a:pt x="914" y="0"/>
                    <a:pt x="284" y="441"/>
                    <a:pt x="1" y="1071"/>
                  </a:cubicBezTo>
                  <a:cubicBezTo>
                    <a:pt x="631" y="1418"/>
                    <a:pt x="1103" y="2111"/>
                    <a:pt x="1230" y="2898"/>
                  </a:cubicBezTo>
                  <a:cubicBezTo>
                    <a:pt x="1356" y="2867"/>
                    <a:pt x="1482" y="2835"/>
                    <a:pt x="1639" y="2835"/>
                  </a:cubicBezTo>
                  <a:cubicBezTo>
                    <a:pt x="2994" y="2835"/>
                    <a:pt x="4096" y="1733"/>
                    <a:pt x="4096" y="347"/>
                  </a:cubicBezTo>
                  <a:cubicBezTo>
                    <a:pt x="4096" y="158"/>
                    <a:pt x="3939" y="0"/>
                    <a:pt x="37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88"/>
            <p:cNvSpPr/>
            <p:nvPr/>
          </p:nvSpPr>
          <p:spPr>
            <a:xfrm>
              <a:off x="-17149475" y="3346200"/>
              <a:ext cx="268600" cy="267825"/>
            </a:xfrm>
            <a:custGeom>
              <a:avLst/>
              <a:gdLst/>
              <a:ahLst/>
              <a:cxnLst/>
              <a:rect l="l" t="t" r="r" b="b"/>
              <a:pathLst>
                <a:path w="10744" h="10713" extrusionOk="0">
                  <a:moveTo>
                    <a:pt x="3939" y="1"/>
                  </a:moveTo>
                  <a:cubicBezTo>
                    <a:pt x="3718" y="1"/>
                    <a:pt x="3561" y="158"/>
                    <a:pt x="3561" y="379"/>
                  </a:cubicBezTo>
                  <a:cubicBezTo>
                    <a:pt x="3561" y="568"/>
                    <a:pt x="3718" y="725"/>
                    <a:pt x="3939" y="725"/>
                  </a:cubicBezTo>
                  <a:cubicBezTo>
                    <a:pt x="4506" y="725"/>
                    <a:pt x="4978" y="1198"/>
                    <a:pt x="4978" y="1797"/>
                  </a:cubicBezTo>
                  <a:lnTo>
                    <a:pt x="4978" y="2364"/>
                  </a:lnTo>
                  <a:cubicBezTo>
                    <a:pt x="4569" y="2206"/>
                    <a:pt x="4096" y="2143"/>
                    <a:pt x="3592" y="2143"/>
                  </a:cubicBezTo>
                  <a:cubicBezTo>
                    <a:pt x="1418" y="2143"/>
                    <a:pt x="1" y="3561"/>
                    <a:pt x="1" y="5735"/>
                  </a:cubicBezTo>
                  <a:cubicBezTo>
                    <a:pt x="1" y="8034"/>
                    <a:pt x="1576" y="10712"/>
                    <a:pt x="3592" y="10712"/>
                  </a:cubicBezTo>
                  <a:cubicBezTo>
                    <a:pt x="3813" y="10712"/>
                    <a:pt x="4002" y="10681"/>
                    <a:pt x="4254" y="10649"/>
                  </a:cubicBezTo>
                  <a:cubicBezTo>
                    <a:pt x="4632" y="10523"/>
                    <a:pt x="5002" y="10460"/>
                    <a:pt x="5372" y="10460"/>
                  </a:cubicBezTo>
                  <a:cubicBezTo>
                    <a:pt x="5742" y="10460"/>
                    <a:pt x="6112" y="10523"/>
                    <a:pt x="6491" y="10649"/>
                  </a:cubicBezTo>
                  <a:cubicBezTo>
                    <a:pt x="6680" y="10712"/>
                    <a:pt x="6932" y="10712"/>
                    <a:pt x="7152" y="10712"/>
                  </a:cubicBezTo>
                  <a:cubicBezTo>
                    <a:pt x="9168" y="10712"/>
                    <a:pt x="10744" y="8034"/>
                    <a:pt x="10744" y="5735"/>
                  </a:cubicBezTo>
                  <a:cubicBezTo>
                    <a:pt x="10649" y="3529"/>
                    <a:pt x="9294" y="2143"/>
                    <a:pt x="7121" y="2143"/>
                  </a:cubicBezTo>
                  <a:cubicBezTo>
                    <a:pt x="6617" y="2143"/>
                    <a:pt x="6144" y="2206"/>
                    <a:pt x="5703" y="2364"/>
                  </a:cubicBezTo>
                  <a:lnTo>
                    <a:pt x="5703" y="1797"/>
                  </a:lnTo>
                  <a:cubicBezTo>
                    <a:pt x="5703" y="788"/>
                    <a:pt x="4915" y="1"/>
                    <a:pt x="393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42" name="Google Shape;8942;p88"/>
          <p:cNvGrpSpPr/>
          <p:nvPr/>
        </p:nvGrpSpPr>
        <p:grpSpPr>
          <a:xfrm>
            <a:off x="6833737" y="2258120"/>
            <a:ext cx="449325" cy="420249"/>
            <a:chOff x="-17168375" y="3692750"/>
            <a:chExt cx="304050" cy="284375"/>
          </a:xfrm>
        </p:grpSpPr>
        <p:sp>
          <p:nvSpPr>
            <p:cNvPr id="8943" name="Google Shape;8943;p88"/>
            <p:cNvSpPr/>
            <p:nvPr/>
          </p:nvSpPr>
          <p:spPr>
            <a:xfrm>
              <a:off x="-16963600" y="3694325"/>
              <a:ext cx="99275" cy="92175"/>
            </a:xfrm>
            <a:custGeom>
              <a:avLst/>
              <a:gdLst/>
              <a:ahLst/>
              <a:cxnLst/>
              <a:rect l="l" t="t" r="r" b="b"/>
              <a:pathLst>
                <a:path w="3971" h="3687" extrusionOk="0">
                  <a:moveTo>
                    <a:pt x="1859" y="1"/>
                  </a:moveTo>
                  <a:cubicBezTo>
                    <a:pt x="1072" y="1"/>
                    <a:pt x="379" y="410"/>
                    <a:pt x="1" y="1041"/>
                  </a:cubicBezTo>
                  <a:cubicBezTo>
                    <a:pt x="1387" y="1482"/>
                    <a:pt x="2553" y="2458"/>
                    <a:pt x="3277" y="3687"/>
                  </a:cubicBezTo>
                  <a:cubicBezTo>
                    <a:pt x="3687" y="3277"/>
                    <a:pt x="3970" y="2710"/>
                    <a:pt x="3970" y="2112"/>
                  </a:cubicBezTo>
                  <a:cubicBezTo>
                    <a:pt x="3970" y="915"/>
                    <a:pt x="3025" y="1"/>
                    <a:pt x="18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88"/>
            <p:cNvSpPr/>
            <p:nvPr/>
          </p:nvSpPr>
          <p:spPr>
            <a:xfrm>
              <a:off x="-17102225" y="3817525"/>
              <a:ext cx="61475" cy="69650"/>
            </a:xfrm>
            <a:custGeom>
              <a:avLst/>
              <a:gdLst/>
              <a:ahLst/>
              <a:cxnLst/>
              <a:rect l="l" t="t" r="r" b="b"/>
              <a:pathLst>
                <a:path w="2459" h="2786" extrusionOk="0">
                  <a:moveTo>
                    <a:pt x="1293" y="1437"/>
                  </a:moveTo>
                  <a:cubicBezTo>
                    <a:pt x="1482" y="1437"/>
                    <a:pt x="1639" y="1594"/>
                    <a:pt x="1639" y="1783"/>
                  </a:cubicBezTo>
                  <a:cubicBezTo>
                    <a:pt x="1639" y="2004"/>
                    <a:pt x="1482" y="2161"/>
                    <a:pt x="1293" y="2161"/>
                  </a:cubicBezTo>
                  <a:cubicBezTo>
                    <a:pt x="1103" y="2161"/>
                    <a:pt x="946" y="2004"/>
                    <a:pt x="946" y="1783"/>
                  </a:cubicBezTo>
                  <a:cubicBezTo>
                    <a:pt x="946" y="1594"/>
                    <a:pt x="1103" y="1437"/>
                    <a:pt x="1293" y="1437"/>
                  </a:cubicBezTo>
                  <a:close/>
                  <a:moveTo>
                    <a:pt x="1452" y="0"/>
                  </a:moveTo>
                  <a:cubicBezTo>
                    <a:pt x="939" y="0"/>
                    <a:pt x="434" y="473"/>
                    <a:pt x="221" y="1059"/>
                  </a:cubicBezTo>
                  <a:cubicBezTo>
                    <a:pt x="1" y="1720"/>
                    <a:pt x="158" y="2539"/>
                    <a:pt x="725" y="2729"/>
                  </a:cubicBezTo>
                  <a:cubicBezTo>
                    <a:pt x="818" y="2768"/>
                    <a:pt x="916" y="2786"/>
                    <a:pt x="1017" y="2786"/>
                  </a:cubicBezTo>
                  <a:cubicBezTo>
                    <a:pt x="1157" y="2786"/>
                    <a:pt x="1304" y="2752"/>
                    <a:pt x="1450" y="2697"/>
                  </a:cubicBezTo>
                  <a:cubicBezTo>
                    <a:pt x="1576" y="2508"/>
                    <a:pt x="1734" y="2287"/>
                    <a:pt x="1923" y="2098"/>
                  </a:cubicBezTo>
                  <a:cubicBezTo>
                    <a:pt x="1986" y="2004"/>
                    <a:pt x="2112" y="1909"/>
                    <a:pt x="2206" y="1846"/>
                  </a:cubicBezTo>
                  <a:cubicBezTo>
                    <a:pt x="2458" y="1153"/>
                    <a:pt x="2364" y="271"/>
                    <a:pt x="1734" y="51"/>
                  </a:cubicBezTo>
                  <a:cubicBezTo>
                    <a:pt x="1641" y="16"/>
                    <a:pt x="1546" y="0"/>
                    <a:pt x="14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88"/>
            <p:cNvSpPr/>
            <p:nvPr/>
          </p:nvSpPr>
          <p:spPr>
            <a:xfrm>
              <a:off x="-17064400" y="3870925"/>
              <a:ext cx="93750" cy="106200"/>
            </a:xfrm>
            <a:custGeom>
              <a:avLst/>
              <a:gdLst/>
              <a:ahLst/>
              <a:cxnLst/>
              <a:rect l="l" t="t" r="r" b="b"/>
              <a:pathLst>
                <a:path w="3750" h="4248" extrusionOk="0">
                  <a:moveTo>
                    <a:pt x="1992" y="0"/>
                  </a:moveTo>
                  <a:cubicBezTo>
                    <a:pt x="1596" y="0"/>
                    <a:pt x="1195" y="152"/>
                    <a:pt x="945" y="435"/>
                  </a:cubicBezTo>
                  <a:cubicBezTo>
                    <a:pt x="221" y="1286"/>
                    <a:pt x="0" y="1727"/>
                    <a:pt x="284" y="4090"/>
                  </a:cubicBezTo>
                  <a:cubicBezTo>
                    <a:pt x="567" y="4216"/>
                    <a:pt x="914" y="4247"/>
                    <a:pt x="1229" y="4247"/>
                  </a:cubicBezTo>
                  <a:lnTo>
                    <a:pt x="1575" y="4247"/>
                  </a:lnTo>
                  <a:lnTo>
                    <a:pt x="1575" y="2609"/>
                  </a:lnTo>
                  <a:lnTo>
                    <a:pt x="1008" y="2010"/>
                  </a:lnTo>
                  <a:cubicBezTo>
                    <a:pt x="914" y="1947"/>
                    <a:pt x="882" y="1853"/>
                    <a:pt x="882" y="1790"/>
                  </a:cubicBezTo>
                  <a:cubicBezTo>
                    <a:pt x="882" y="1191"/>
                    <a:pt x="1355" y="719"/>
                    <a:pt x="1953" y="719"/>
                  </a:cubicBezTo>
                  <a:cubicBezTo>
                    <a:pt x="2552" y="719"/>
                    <a:pt x="3025" y="1191"/>
                    <a:pt x="3025" y="1790"/>
                  </a:cubicBezTo>
                  <a:cubicBezTo>
                    <a:pt x="3025" y="1853"/>
                    <a:pt x="2962" y="1979"/>
                    <a:pt x="2898" y="2010"/>
                  </a:cubicBezTo>
                  <a:lnTo>
                    <a:pt x="2300" y="2609"/>
                  </a:lnTo>
                  <a:lnTo>
                    <a:pt x="2300" y="4247"/>
                  </a:lnTo>
                  <a:lnTo>
                    <a:pt x="2489" y="4247"/>
                  </a:lnTo>
                  <a:cubicBezTo>
                    <a:pt x="2930" y="4247"/>
                    <a:pt x="3277" y="4216"/>
                    <a:pt x="3655" y="4090"/>
                  </a:cubicBezTo>
                  <a:cubicBezTo>
                    <a:pt x="3749" y="2483"/>
                    <a:pt x="3749" y="1664"/>
                    <a:pt x="3434" y="1065"/>
                  </a:cubicBezTo>
                  <a:cubicBezTo>
                    <a:pt x="3308" y="845"/>
                    <a:pt x="3119" y="593"/>
                    <a:pt x="2930" y="372"/>
                  </a:cubicBezTo>
                  <a:cubicBezTo>
                    <a:pt x="2693" y="120"/>
                    <a:pt x="2344" y="0"/>
                    <a:pt x="19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88"/>
            <p:cNvSpPr/>
            <p:nvPr/>
          </p:nvSpPr>
          <p:spPr>
            <a:xfrm>
              <a:off x="-17025025" y="3907200"/>
              <a:ext cx="15775" cy="13200"/>
            </a:xfrm>
            <a:custGeom>
              <a:avLst/>
              <a:gdLst/>
              <a:ahLst/>
              <a:cxnLst/>
              <a:rect l="l" t="t" r="r" b="b"/>
              <a:pathLst>
                <a:path w="631" h="528" extrusionOk="0">
                  <a:moveTo>
                    <a:pt x="327" y="0"/>
                  </a:moveTo>
                  <a:cubicBezTo>
                    <a:pt x="189" y="0"/>
                    <a:pt x="48" y="71"/>
                    <a:pt x="0" y="213"/>
                  </a:cubicBezTo>
                  <a:lnTo>
                    <a:pt x="315" y="528"/>
                  </a:lnTo>
                  <a:lnTo>
                    <a:pt x="630" y="213"/>
                  </a:lnTo>
                  <a:cubicBezTo>
                    <a:pt x="599" y="71"/>
                    <a:pt x="465" y="0"/>
                    <a:pt x="3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88"/>
            <p:cNvSpPr/>
            <p:nvPr/>
          </p:nvSpPr>
          <p:spPr>
            <a:xfrm>
              <a:off x="-16995100" y="3817825"/>
              <a:ext cx="63025" cy="69900"/>
            </a:xfrm>
            <a:custGeom>
              <a:avLst/>
              <a:gdLst/>
              <a:ahLst/>
              <a:cxnLst/>
              <a:rect l="l" t="t" r="r" b="b"/>
              <a:pathLst>
                <a:path w="2521" h="2796" extrusionOk="0">
                  <a:moveTo>
                    <a:pt x="1292" y="1425"/>
                  </a:moveTo>
                  <a:cubicBezTo>
                    <a:pt x="1481" y="1425"/>
                    <a:pt x="1670" y="1582"/>
                    <a:pt x="1670" y="1771"/>
                  </a:cubicBezTo>
                  <a:cubicBezTo>
                    <a:pt x="1639" y="1992"/>
                    <a:pt x="1481" y="2149"/>
                    <a:pt x="1292" y="2149"/>
                  </a:cubicBezTo>
                  <a:cubicBezTo>
                    <a:pt x="1103" y="2149"/>
                    <a:pt x="946" y="1992"/>
                    <a:pt x="946" y="1771"/>
                  </a:cubicBezTo>
                  <a:cubicBezTo>
                    <a:pt x="946" y="1582"/>
                    <a:pt x="1103" y="1425"/>
                    <a:pt x="1292" y="1425"/>
                  </a:cubicBezTo>
                  <a:close/>
                  <a:moveTo>
                    <a:pt x="1017" y="0"/>
                  </a:moveTo>
                  <a:cubicBezTo>
                    <a:pt x="931" y="0"/>
                    <a:pt x="844" y="12"/>
                    <a:pt x="757" y="39"/>
                  </a:cubicBezTo>
                  <a:cubicBezTo>
                    <a:pt x="158" y="259"/>
                    <a:pt x="0" y="1047"/>
                    <a:pt x="190" y="1708"/>
                  </a:cubicBezTo>
                  <a:cubicBezTo>
                    <a:pt x="347" y="1771"/>
                    <a:pt x="505" y="1897"/>
                    <a:pt x="631" y="2023"/>
                  </a:cubicBezTo>
                  <a:cubicBezTo>
                    <a:pt x="851" y="2244"/>
                    <a:pt x="1072" y="2496"/>
                    <a:pt x="1229" y="2748"/>
                  </a:cubicBezTo>
                  <a:cubicBezTo>
                    <a:pt x="1308" y="2780"/>
                    <a:pt x="1395" y="2795"/>
                    <a:pt x="1481" y="2795"/>
                  </a:cubicBezTo>
                  <a:cubicBezTo>
                    <a:pt x="1568" y="2795"/>
                    <a:pt x="1654" y="2780"/>
                    <a:pt x="1733" y="2748"/>
                  </a:cubicBezTo>
                  <a:cubicBezTo>
                    <a:pt x="2269" y="2527"/>
                    <a:pt x="2521" y="1771"/>
                    <a:pt x="2237" y="1047"/>
                  </a:cubicBezTo>
                  <a:cubicBezTo>
                    <a:pt x="2047" y="477"/>
                    <a:pt x="1553" y="0"/>
                    <a:pt x="10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88"/>
            <p:cNvSpPr/>
            <p:nvPr/>
          </p:nvSpPr>
          <p:spPr>
            <a:xfrm>
              <a:off x="-17150275" y="3728200"/>
              <a:ext cx="267825" cy="236300"/>
            </a:xfrm>
            <a:custGeom>
              <a:avLst/>
              <a:gdLst/>
              <a:ahLst/>
              <a:cxnLst/>
              <a:rect l="l" t="t" r="r" b="b"/>
              <a:pathLst>
                <a:path w="10713" h="9452" extrusionOk="0">
                  <a:moveTo>
                    <a:pt x="5325" y="1"/>
                  </a:moveTo>
                  <a:cubicBezTo>
                    <a:pt x="2395" y="1"/>
                    <a:pt x="1" y="2269"/>
                    <a:pt x="1" y="5010"/>
                  </a:cubicBezTo>
                  <a:cubicBezTo>
                    <a:pt x="1" y="6900"/>
                    <a:pt x="1135" y="8601"/>
                    <a:pt x="2899" y="9452"/>
                  </a:cubicBezTo>
                  <a:cubicBezTo>
                    <a:pt x="2773" y="8412"/>
                    <a:pt x="2773" y="7688"/>
                    <a:pt x="2994" y="7089"/>
                  </a:cubicBezTo>
                  <a:lnTo>
                    <a:pt x="2931" y="7089"/>
                  </a:lnTo>
                  <a:cubicBezTo>
                    <a:pt x="2742" y="7089"/>
                    <a:pt x="2584" y="7058"/>
                    <a:pt x="2427" y="7026"/>
                  </a:cubicBezTo>
                  <a:cubicBezTo>
                    <a:pt x="1482" y="6680"/>
                    <a:pt x="1104" y="5482"/>
                    <a:pt x="1482" y="4380"/>
                  </a:cubicBezTo>
                  <a:cubicBezTo>
                    <a:pt x="1822" y="3490"/>
                    <a:pt x="2596" y="2883"/>
                    <a:pt x="3390" y="2883"/>
                  </a:cubicBezTo>
                  <a:cubicBezTo>
                    <a:pt x="3553" y="2883"/>
                    <a:pt x="3716" y="2909"/>
                    <a:pt x="3876" y="2962"/>
                  </a:cubicBezTo>
                  <a:cubicBezTo>
                    <a:pt x="4601" y="3214"/>
                    <a:pt x="5105" y="4002"/>
                    <a:pt x="4947" y="5041"/>
                  </a:cubicBezTo>
                  <a:cubicBezTo>
                    <a:pt x="5073" y="5010"/>
                    <a:pt x="5231" y="5010"/>
                    <a:pt x="5388" y="5010"/>
                  </a:cubicBezTo>
                  <a:cubicBezTo>
                    <a:pt x="5451" y="5010"/>
                    <a:pt x="5546" y="5010"/>
                    <a:pt x="5672" y="5041"/>
                  </a:cubicBezTo>
                  <a:cubicBezTo>
                    <a:pt x="5546" y="4002"/>
                    <a:pt x="6018" y="3246"/>
                    <a:pt x="6712" y="2962"/>
                  </a:cubicBezTo>
                  <a:cubicBezTo>
                    <a:pt x="6883" y="2899"/>
                    <a:pt x="7058" y="2870"/>
                    <a:pt x="7233" y="2870"/>
                  </a:cubicBezTo>
                  <a:cubicBezTo>
                    <a:pt x="8023" y="2870"/>
                    <a:pt x="8802" y="3477"/>
                    <a:pt x="9137" y="4380"/>
                  </a:cubicBezTo>
                  <a:cubicBezTo>
                    <a:pt x="9515" y="5482"/>
                    <a:pt x="9074" y="6680"/>
                    <a:pt x="8161" y="7026"/>
                  </a:cubicBezTo>
                  <a:cubicBezTo>
                    <a:pt x="8003" y="7058"/>
                    <a:pt x="7877" y="7089"/>
                    <a:pt x="7751" y="7089"/>
                  </a:cubicBezTo>
                  <a:cubicBezTo>
                    <a:pt x="7909" y="7688"/>
                    <a:pt x="7909" y="8444"/>
                    <a:pt x="7783" y="9452"/>
                  </a:cubicBezTo>
                  <a:cubicBezTo>
                    <a:pt x="9547" y="8633"/>
                    <a:pt x="10713" y="6900"/>
                    <a:pt x="10713" y="5010"/>
                  </a:cubicBezTo>
                  <a:cubicBezTo>
                    <a:pt x="10681" y="2269"/>
                    <a:pt x="8287" y="1"/>
                    <a:pt x="53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88"/>
            <p:cNvSpPr/>
            <p:nvPr/>
          </p:nvSpPr>
          <p:spPr>
            <a:xfrm>
              <a:off x="-17168375" y="3692750"/>
              <a:ext cx="99250" cy="92975"/>
            </a:xfrm>
            <a:custGeom>
              <a:avLst/>
              <a:gdLst/>
              <a:ahLst/>
              <a:cxnLst/>
              <a:rect l="l" t="t" r="r" b="b"/>
              <a:pathLst>
                <a:path w="3970" h="3719" extrusionOk="0">
                  <a:moveTo>
                    <a:pt x="2111" y="1"/>
                  </a:moveTo>
                  <a:cubicBezTo>
                    <a:pt x="946" y="1"/>
                    <a:pt x="0" y="946"/>
                    <a:pt x="0" y="2143"/>
                  </a:cubicBezTo>
                  <a:cubicBezTo>
                    <a:pt x="0" y="2773"/>
                    <a:pt x="284" y="3309"/>
                    <a:pt x="693" y="3718"/>
                  </a:cubicBezTo>
                  <a:cubicBezTo>
                    <a:pt x="1418" y="2521"/>
                    <a:pt x="2552" y="1545"/>
                    <a:pt x="3970" y="1072"/>
                  </a:cubicBezTo>
                  <a:cubicBezTo>
                    <a:pt x="3623" y="442"/>
                    <a:pt x="289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50" name="Google Shape;8950;p88"/>
          <p:cNvGrpSpPr/>
          <p:nvPr/>
        </p:nvGrpSpPr>
        <p:grpSpPr>
          <a:xfrm>
            <a:off x="6830246" y="2796852"/>
            <a:ext cx="456308" cy="449325"/>
            <a:chOff x="-17170750" y="4058800"/>
            <a:chExt cx="308775" cy="304050"/>
          </a:xfrm>
        </p:grpSpPr>
        <p:sp>
          <p:nvSpPr>
            <p:cNvPr id="8951" name="Google Shape;8951;p88"/>
            <p:cNvSpPr/>
            <p:nvPr/>
          </p:nvSpPr>
          <p:spPr>
            <a:xfrm>
              <a:off x="-17041575" y="4058800"/>
              <a:ext cx="49650" cy="49850"/>
            </a:xfrm>
            <a:custGeom>
              <a:avLst/>
              <a:gdLst/>
              <a:ahLst/>
              <a:cxnLst/>
              <a:rect l="l" t="t" r="r" b="b"/>
              <a:pathLst>
                <a:path w="1986" h="1994" extrusionOk="0">
                  <a:moveTo>
                    <a:pt x="989" y="1"/>
                  </a:moveTo>
                  <a:cubicBezTo>
                    <a:pt x="859" y="1"/>
                    <a:pt x="725" y="56"/>
                    <a:pt x="662" y="166"/>
                  </a:cubicBezTo>
                  <a:lnTo>
                    <a:pt x="1" y="1521"/>
                  </a:lnTo>
                  <a:lnTo>
                    <a:pt x="32" y="1521"/>
                  </a:lnTo>
                  <a:lnTo>
                    <a:pt x="977" y="1993"/>
                  </a:lnTo>
                  <a:lnTo>
                    <a:pt x="1954" y="1521"/>
                  </a:lnTo>
                  <a:lnTo>
                    <a:pt x="1985" y="1521"/>
                  </a:lnTo>
                  <a:lnTo>
                    <a:pt x="1292" y="166"/>
                  </a:lnTo>
                  <a:cubicBezTo>
                    <a:pt x="1245" y="56"/>
                    <a:pt x="1119" y="1"/>
                    <a:pt x="98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88"/>
            <p:cNvSpPr/>
            <p:nvPr/>
          </p:nvSpPr>
          <p:spPr>
            <a:xfrm>
              <a:off x="-17041575" y="4312625"/>
              <a:ext cx="49650" cy="50225"/>
            </a:xfrm>
            <a:custGeom>
              <a:avLst/>
              <a:gdLst/>
              <a:ahLst/>
              <a:cxnLst/>
              <a:rect l="l" t="t" r="r" b="b"/>
              <a:pathLst>
                <a:path w="1986" h="2009" extrusionOk="0">
                  <a:moveTo>
                    <a:pt x="977" y="0"/>
                  </a:moveTo>
                  <a:lnTo>
                    <a:pt x="32" y="473"/>
                  </a:lnTo>
                  <a:lnTo>
                    <a:pt x="1" y="473"/>
                  </a:lnTo>
                  <a:lnTo>
                    <a:pt x="662" y="1796"/>
                  </a:lnTo>
                  <a:cubicBezTo>
                    <a:pt x="757" y="1938"/>
                    <a:pt x="891" y="2009"/>
                    <a:pt x="1013" y="2009"/>
                  </a:cubicBezTo>
                  <a:cubicBezTo>
                    <a:pt x="1135" y="2009"/>
                    <a:pt x="1245" y="1938"/>
                    <a:pt x="1292" y="1796"/>
                  </a:cubicBezTo>
                  <a:lnTo>
                    <a:pt x="1985" y="473"/>
                  </a:lnTo>
                  <a:lnTo>
                    <a:pt x="1954" y="473"/>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88"/>
            <p:cNvSpPr/>
            <p:nvPr/>
          </p:nvSpPr>
          <p:spPr>
            <a:xfrm>
              <a:off x="-17170750" y="4186600"/>
              <a:ext cx="52800" cy="48075"/>
            </a:xfrm>
            <a:custGeom>
              <a:avLst/>
              <a:gdLst/>
              <a:ahLst/>
              <a:cxnLst/>
              <a:rect l="l" t="t" r="r" b="b"/>
              <a:pathLst>
                <a:path w="2112" h="1923" extrusionOk="0">
                  <a:moveTo>
                    <a:pt x="1639" y="0"/>
                  </a:moveTo>
                  <a:lnTo>
                    <a:pt x="284" y="630"/>
                  </a:lnTo>
                  <a:cubicBezTo>
                    <a:pt x="1" y="788"/>
                    <a:pt x="1" y="1135"/>
                    <a:pt x="284" y="1261"/>
                  </a:cubicBezTo>
                  <a:lnTo>
                    <a:pt x="1639" y="1922"/>
                  </a:lnTo>
                  <a:lnTo>
                    <a:pt x="1639" y="1891"/>
                  </a:lnTo>
                  <a:lnTo>
                    <a:pt x="2112" y="946"/>
                  </a:lnTo>
                  <a:lnTo>
                    <a:pt x="163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88"/>
            <p:cNvSpPr/>
            <p:nvPr/>
          </p:nvSpPr>
          <p:spPr>
            <a:xfrm>
              <a:off x="-16914775" y="4185025"/>
              <a:ext cx="52800" cy="49650"/>
            </a:xfrm>
            <a:custGeom>
              <a:avLst/>
              <a:gdLst/>
              <a:ahLst/>
              <a:cxnLst/>
              <a:rect l="l" t="t" r="r" b="b"/>
              <a:pathLst>
                <a:path w="2112" h="1986" extrusionOk="0">
                  <a:moveTo>
                    <a:pt x="474" y="0"/>
                  </a:moveTo>
                  <a:lnTo>
                    <a:pt x="474" y="63"/>
                  </a:lnTo>
                  <a:lnTo>
                    <a:pt x="1" y="1009"/>
                  </a:lnTo>
                  <a:lnTo>
                    <a:pt x="474" y="1954"/>
                  </a:lnTo>
                  <a:lnTo>
                    <a:pt x="474" y="1985"/>
                  </a:lnTo>
                  <a:lnTo>
                    <a:pt x="1828" y="1324"/>
                  </a:lnTo>
                  <a:cubicBezTo>
                    <a:pt x="2112" y="1198"/>
                    <a:pt x="2112" y="851"/>
                    <a:pt x="1828" y="693"/>
                  </a:cubicBezTo>
                  <a:lnTo>
                    <a:pt x="47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88"/>
            <p:cNvSpPr/>
            <p:nvPr/>
          </p:nvSpPr>
          <p:spPr>
            <a:xfrm>
              <a:off x="-17127800" y="4273225"/>
              <a:ext cx="47650" cy="46500"/>
            </a:xfrm>
            <a:custGeom>
              <a:avLst/>
              <a:gdLst/>
              <a:ahLst/>
              <a:cxnLst/>
              <a:rect l="l" t="t" r="r" b="b"/>
              <a:pathLst>
                <a:path w="1906" h="1860" extrusionOk="0">
                  <a:moveTo>
                    <a:pt x="551" y="1"/>
                  </a:moveTo>
                  <a:lnTo>
                    <a:pt x="79" y="1419"/>
                  </a:lnTo>
                  <a:cubicBezTo>
                    <a:pt x="0" y="1628"/>
                    <a:pt x="183" y="1859"/>
                    <a:pt x="373" y="1859"/>
                  </a:cubicBezTo>
                  <a:cubicBezTo>
                    <a:pt x="412" y="1859"/>
                    <a:pt x="451" y="1850"/>
                    <a:pt x="488" y="1828"/>
                  </a:cubicBezTo>
                  <a:lnTo>
                    <a:pt x="1906" y="1356"/>
                  </a:lnTo>
                  <a:lnTo>
                    <a:pt x="1906" y="1324"/>
                  </a:lnTo>
                  <a:lnTo>
                    <a:pt x="1591" y="347"/>
                  </a:lnTo>
                  <a:lnTo>
                    <a:pt x="58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88"/>
            <p:cNvSpPr/>
            <p:nvPr/>
          </p:nvSpPr>
          <p:spPr>
            <a:xfrm>
              <a:off x="-16952575" y="4100775"/>
              <a:ext cx="47675" cy="47250"/>
            </a:xfrm>
            <a:custGeom>
              <a:avLst/>
              <a:gdLst/>
              <a:ahLst/>
              <a:cxnLst/>
              <a:rect l="l" t="t" r="r" b="b"/>
              <a:pathLst>
                <a:path w="1907" h="1890" extrusionOk="0">
                  <a:moveTo>
                    <a:pt x="1544" y="0"/>
                  </a:moveTo>
                  <a:cubicBezTo>
                    <a:pt x="1503" y="0"/>
                    <a:pt x="1461" y="10"/>
                    <a:pt x="1418" y="31"/>
                  </a:cubicBezTo>
                  <a:lnTo>
                    <a:pt x="1" y="503"/>
                  </a:lnTo>
                  <a:lnTo>
                    <a:pt x="1" y="535"/>
                  </a:lnTo>
                  <a:lnTo>
                    <a:pt x="316" y="1543"/>
                  </a:lnTo>
                  <a:lnTo>
                    <a:pt x="1324" y="1890"/>
                  </a:lnTo>
                  <a:lnTo>
                    <a:pt x="1355" y="1890"/>
                  </a:lnTo>
                  <a:lnTo>
                    <a:pt x="1828" y="472"/>
                  </a:lnTo>
                  <a:cubicBezTo>
                    <a:pt x="1907" y="236"/>
                    <a:pt x="1745" y="0"/>
                    <a:pt x="154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88"/>
            <p:cNvSpPr/>
            <p:nvPr/>
          </p:nvSpPr>
          <p:spPr>
            <a:xfrm>
              <a:off x="-16954150" y="4273225"/>
              <a:ext cx="49200" cy="47800"/>
            </a:xfrm>
            <a:custGeom>
              <a:avLst/>
              <a:gdLst/>
              <a:ahLst/>
              <a:cxnLst/>
              <a:rect l="l" t="t" r="r" b="b"/>
              <a:pathLst>
                <a:path w="1968" h="1912" extrusionOk="0">
                  <a:moveTo>
                    <a:pt x="1387" y="1"/>
                  </a:moveTo>
                  <a:lnTo>
                    <a:pt x="379" y="347"/>
                  </a:lnTo>
                  <a:lnTo>
                    <a:pt x="1" y="1356"/>
                  </a:lnTo>
                  <a:lnTo>
                    <a:pt x="1" y="1419"/>
                  </a:lnTo>
                  <a:lnTo>
                    <a:pt x="1418" y="1891"/>
                  </a:lnTo>
                  <a:cubicBezTo>
                    <a:pt x="1460" y="1905"/>
                    <a:pt x="1501" y="1911"/>
                    <a:pt x="1541" y="1911"/>
                  </a:cubicBezTo>
                  <a:cubicBezTo>
                    <a:pt x="1776" y="1911"/>
                    <a:pt x="1967" y="1692"/>
                    <a:pt x="1860" y="1450"/>
                  </a:cubicBezTo>
                  <a:lnTo>
                    <a:pt x="138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88"/>
            <p:cNvSpPr/>
            <p:nvPr/>
          </p:nvSpPr>
          <p:spPr>
            <a:xfrm>
              <a:off x="-17128625" y="4101275"/>
              <a:ext cx="48475" cy="46750"/>
            </a:xfrm>
            <a:custGeom>
              <a:avLst/>
              <a:gdLst/>
              <a:ahLst/>
              <a:cxnLst/>
              <a:rect l="l" t="t" r="r" b="b"/>
              <a:pathLst>
                <a:path w="1939" h="1870" extrusionOk="0">
                  <a:moveTo>
                    <a:pt x="433" y="0"/>
                  </a:moveTo>
                  <a:cubicBezTo>
                    <a:pt x="209" y="0"/>
                    <a:pt x="0" y="201"/>
                    <a:pt x="112" y="452"/>
                  </a:cubicBezTo>
                  <a:lnTo>
                    <a:pt x="584" y="1870"/>
                  </a:lnTo>
                  <a:lnTo>
                    <a:pt x="1592" y="1523"/>
                  </a:lnTo>
                  <a:lnTo>
                    <a:pt x="1939" y="483"/>
                  </a:lnTo>
                  <a:lnTo>
                    <a:pt x="521" y="11"/>
                  </a:lnTo>
                  <a:cubicBezTo>
                    <a:pt x="492" y="4"/>
                    <a:pt x="462" y="0"/>
                    <a:pt x="4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88"/>
            <p:cNvSpPr/>
            <p:nvPr/>
          </p:nvSpPr>
          <p:spPr>
            <a:xfrm>
              <a:off x="-17043150" y="4183450"/>
              <a:ext cx="52800" cy="52800"/>
            </a:xfrm>
            <a:custGeom>
              <a:avLst/>
              <a:gdLst/>
              <a:ahLst/>
              <a:cxnLst/>
              <a:rect l="l" t="t" r="r" b="b"/>
              <a:pathLst>
                <a:path w="2112" h="2112" extrusionOk="0">
                  <a:moveTo>
                    <a:pt x="1040" y="0"/>
                  </a:moveTo>
                  <a:cubicBezTo>
                    <a:pt x="473" y="0"/>
                    <a:pt x="1" y="473"/>
                    <a:pt x="1" y="1072"/>
                  </a:cubicBezTo>
                  <a:cubicBezTo>
                    <a:pt x="1" y="1639"/>
                    <a:pt x="473" y="2111"/>
                    <a:pt x="1040" y="2111"/>
                  </a:cubicBezTo>
                  <a:cubicBezTo>
                    <a:pt x="1639" y="2111"/>
                    <a:pt x="2112" y="1639"/>
                    <a:pt x="2112" y="1072"/>
                  </a:cubicBezTo>
                  <a:cubicBezTo>
                    <a:pt x="2112" y="504"/>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88"/>
            <p:cNvSpPr/>
            <p:nvPr/>
          </p:nvSpPr>
          <p:spPr>
            <a:xfrm>
              <a:off x="-17070725" y="4111975"/>
              <a:ext cx="44925" cy="60475"/>
            </a:xfrm>
            <a:custGeom>
              <a:avLst/>
              <a:gdLst/>
              <a:ahLst/>
              <a:cxnLst/>
              <a:rect l="l" t="t" r="r" b="b"/>
              <a:pathLst>
                <a:path w="1797" h="2419" extrusionOk="0">
                  <a:moveTo>
                    <a:pt x="722" y="0"/>
                  </a:moveTo>
                  <a:cubicBezTo>
                    <a:pt x="663" y="0"/>
                    <a:pt x="600" y="8"/>
                    <a:pt x="537" y="24"/>
                  </a:cubicBezTo>
                  <a:cubicBezTo>
                    <a:pt x="411" y="55"/>
                    <a:pt x="348" y="150"/>
                    <a:pt x="316" y="244"/>
                  </a:cubicBezTo>
                  <a:lnTo>
                    <a:pt x="1" y="1253"/>
                  </a:lnTo>
                  <a:lnTo>
                    <a:pt x="1167" y="2418"/>
                  </a:lnTo>
                  <a:cubicBezTo>
                    <a:pt x="1356" y="2355"/>
                    <a:pt x="1576" y="2229"/>
                    <a:pt x="1797" y="2198"/>
                  </a:cubicBezTo>
                  <a:lnTo>
                    <a:pt x="1797" y="496"/>
                  </a:lnTo>
                  <a:lnTo>
                    <a:pt x="883" y="24"/>
                  </a:lnTo>
                  <a:cubicBezTo>
                    <a:pt x="836" y="8"/>
                    <a:pt x="781" y="0"/>
                    <a:pt x="7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88"/>
            <p:cNvSpPr/>
            <p:nvPr/>
          </p:nvSpPr>
          <p:spPr>
            <a:xfrm>
              <a:off x="-16979350" y="4156675"/>
              <a:ext cx="60675" cy="45700"/>
            </a:xfrm>
            <a:custGeom>
              <a:avLst/>
              <a:gdLst/>
              <a:ahLst/>
              <a:cxnLst/>
              <a:rect l="l" t="t" r="r" b="b"/>
              <a:pathLst>
                <a:path w="2427" h="1828" extrusionOk="0">
                  <a:moveTo>
                    <a:pt x="1166" y="0"/>
                  </a:moveTo>
                  <a:lnTo>
                    <a:pt x="1" y="1166"/>
                  </a:lnTo>
                  <a:cubicBezTo>
                    <a:pt x="127" y="1386"/>
                    <a:pt x="190" y="1575"/>
                    <a:pt x="284" y="1827"/>
                  </a:cubicBezTo>
                  <a:lnTo>
                    <a:pt x="1954" y="1827"/>
                  </a:lnTo>
                  <a:lnTo>
                    <a:pt x="2426" y="914"/>
                  </a:lnTo>
                  <a:cubicBezTo>
                    <a:pt x="2426" y="756"/>
                    <a:pt x="2426" y="630"/>
                    <a:pt x="2395" y="567"/>
                  </a:cubicBezTo>
                  <a:cubicBezTo>
                    <a:pt x="2363" y="441"/>
                    <a:pt x="2269" y="347"/>
                    <a:pt x="2174" y="315"/>
                  </a:cubicBezTo>
                  <a:lnTo>
                    <a:pt x="11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88"/>
            <p:cNvSpPr/>
            <p:nvPr/>
          </p:nvSpPr>
          <p:spPr>
            <a:xfrm>
              <a:off x="-17116400" y="4155875"/>
              <a:ext cx="63050" cy="44125"/>
            </a:xfrm>
            <a:custGeom>
              <a:avLst/>
              <a:gdLst/>
              <a:ahLst/>
              <a:cxnLst/>
              <a:rect l="l" t="t" r="r" b="b"/>
              <a:pathLst>
                <a:path w="2522" h="1765" extrusionOk="0">
                  <a:moveTo>
                    <a:pt x="1292" y="1"/>
                  </a:moveTo>
                  <a:lnTo>
                    <a:pt x="316" y="316"/>
                  </a:lnTo>
                  <a:cubicBezTo>
                    <a:pt x="190" y="347"/>
                    <a:pt x="127" y="442"/>
                    <a:pt x="95" y="536"/>
                  </a:cubicBezTo>
                  <a:cubicBezTo>
                    <a:pt x="32" y="662"/>
                    <a:pt x="1" y="788"/>
                    <a:pt x="95" y="851"/>
                  </a:cubicBezTo>
                  <a:lnTo>
                    <a:pt x="568" y="1765"/>
                  </a:lnTo>
                  <a:lnTo>
                    <a:pt x="2238" y="1765"/>
                  </a:lnTo>
                  <a:cubicBezTo>
                    <a:pt x="2301" y="1544"/>
                    <a:pt x="2364" y="1324"/>
                    <a:pt x="2521" y="1135"/>
                  </a:cubicBezTo>
                  <a:lnTo>
                    <a:pt x="129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88"/>
            <p:cNvSpPr/>
            <p:nvPr/>
          </p:nvSpPr>
          <p:spPr>
            <a:xfrm>
              <a:off x="-17007700" y="4112450"/>
              <a:ext cx="44925" cy="60775"/>
            </a:xfrm>
            <a:custGeom>
              <a:avLst/>
              <a:gdLst/>
              <a:ahLst/>
              <a:cxnLst/>
              <a:rect l="l" t="t" r="r" b="b"/>
              <a:pathLst>
                <a:path w="1797" h="2431" extrusionOk="0">
                  <a:moveTo>
                    <a:pt x="1042" y="0"/>
                  </a:moveTo>
                  <a:cubicBezTo>
                    <a:pt x="989" y="0"/>
                    <a:pt x="936" y="10"/>
                    <a:pt x="883" y="36"/>
                  </a:cubicBezTo>
                  <a:lnTo>
                    <a:pt x="0" y="509"/>
                  </a:lnTo>
                  <a:lnTo>
                    <a:pt x="0" y="2179"/>
                  </a:lnTo>
                  <a:cubicBezTo>
                    <a:pt x="221" y="2210"/>
                    <a:pt x="410" y="2273"/>
                    <a:pt x="630" y="2431"/>
                  </a:cubicBezTo>
                  <a:lnTo>
                    <a:pt x="1796" y="1265"/>
                  </a:lnTo>
                  <a:lnTo>
                    <a:pt x="1481" y="288"/>
                  </a:lnTo>
                  <a:cubicBezTo>
                    <a:pt x="1450" y="162"/>
                    <a:pt x="1355" y="68"/>
                    <a:pt x="1261" y="36"/>
                  </a:cubicBezTo>
                  <a:cubicBezTo>
                    <a:pt x="1188" y="18"/>
                    <a:pt x="1115" y="0"/>
                    <a:pt x="10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88"/>
            <p:cNvSpPr/>
            <p:nvPr/>
          </p:nvSpPr>
          <p:spPr>
            <a:xfrm>
              <a:off x="-17007700" y="4248025"/>
              <a:ext cx="44925" cy="61475"/>
            </a:xfrm>
            <a:custGeom>
              <a:avLst/>
              <a:gdLst/>
              <a:ahLst/>
              <a:cxnLst/>
              <a:rect l="l" t="t" r="r" b="b"/>
              <a:pathLst>
                <a:path w="1797" h="2459" extrusionOk="0">
                  <a:moveTo>
                    <a:pt x="630" y="1"/>
                  </a:moveTo>
                  <a:cubicBezTo>
                    <a:pt x="473" y="95"/>
                    <a:pt x="221" y="221"/>
                    <a:pt x="0" y="253"/>
                  </a:cubicBezTo>
                  <a:lnTo>
                    <a:pt x="0" y="1954"/>
                  </a:lnTo>
                  <a:lnTo>
                    <a:pt x="883" y="2427"/>
                  </a:lnTo>
                  <a:cubicBezTo>
                    <a:pt x="946" y="2458"/>
                    <a:pt x="1009" y="2458"/>
                    <a:pt x="1040" y="2458"/>
                  </a:cubicBezTo>
                  <a:cubicBezTo>
                    <a:pt x="1135" y="2458"/>
                    <a:pt x="1198" y="2427"/>
                    <a:pt x="1261" y="2364"/>
                  </a:cubicBezTo>
                  <a:cubicBezTo>
                    <a:pt x="1324" y="2332"/>
                    <a:pt x="1450" y="2269"/>
                    <a:pt x="1481" y="2175"/>
                  </a:cubicBezTo>
                  <a:lnTo>
                    <a:pt x="1796" y="1198"/>
                  </a:lnTo>
                  <a:lnTo>
                    <a:pt x="63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88"/>
            <p:cNvSpPr/>
            <p:nvPr/>
          </p:nvSpPr>
          <p:spPr>
            <a:xfrm>
              <a:off x="-16980125" y="4219675"/>
              <a:ext cx="61450" cy="45700"/>
            </a:xfrm>
            <a:custGeom>
              <a:avLst/>
              <a:gdLst/>
              <a:ahLst/>
              <a:cxnLst/>
              <a:rect l="l" t="t" r="r" b="b"/>
              <a:pathLst>
                <a:path w="2458" h="1828" extrusionOk="0">
                  <a:moveTo>
                    <a:pt x="252" y="1"/>
                  </a:moveTo>
                  <a:cubicBezTo>
                    <a:pt x="221" y="253"/>
                    <a:pt x="158" y="442"/>
                    <a:pt x="0" y="631"/>
                  </a:cubicBezTo>
                  <a:lnTo>
                    <a:pt x="1166" y="1828"/>
                  </a:lnTo>
                  <a:lnTo>
                    <a:pt x="2142" y="1513"/>
                  </a:lnTo>
                  <a:cubicBezTo>
                    <a:pt x="2268" y="1450"/>
                    <a:pt x="2363" y="1387"/>
                    <a:pt x="2394" y="1261"/>
                  </a:cubicBezTo>
                  <a:cubicBezTo>
                    <a:pt x="2426" y="1135"/>
                    <a:pt x="2457" y="1009"/>
                    <a:pt x="2394" y="946"/>
                  </a:cubicBezTo>
                  <a:lnTo>
                    <a:pt x="195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88"/>
            <p:cNvSpPr/>
            <p:nvPr/>
          </p:nvSpPr>
          <p:spPr>
            <a:xfrm>
              <a:off x="-17070725" y="4247250"/>
              <a:ext cx="44925" cy="61300"/>
            </a:xfrm>
            <a:custGeom>
              <a:avLst/>
              <a:gdLst/>
              <a:ahLst/>
              <a:cxnLst/>
              <a:rect l="l" t="t" r="r" b="b"/>
              <a:pathLst>
                <a:path w="1797" h="2452" extrusionOk="0">
                  <a:moveTo>
                    <a:pt x="1167" y="0"/>
                  </a:moveTo>
                  <a:lnTo>
                    <a:pt x="1" y="1197"/>
                  </a:lnTo>
                  <a:lnTo>
                    <a:pt x="316" y="2174"/>
                  </a:lnTo>
                  <a:cubicBezTo>
                    <a:pt x="348" y="2300"/>
                    <a:pt x="411" y="2332"/>
                    <a:pt x="505" y="2363"/>
                  </a:cubicBezTo>
                  <a:cubicBezTo>
                    <a:pt x="578" y="2418"/>
                    <a:pt x="641" y="2452"/>
                    <a:pt x="711" y="2452"/>
                  </a:cubicBezTo>
                  <a:cubicBezTo>
                    <a:pt x="762" y="2452"/>
                    <a:pt x="817" y="2434"/>
                    <a:pt x="883" y="2395"/>
                  </a:cubicBezTo>
                  <a:lnTo>
                    <a:pt x="1797" y="1922"/>
                  </a:lnTo>
                  <a:lnTo>
                    <a:pt x="1797" y="284"/>
                  </a:lnTo>
                  <a:cubicBezTo>
                    <a:pt x="1576" y="221"/>
                    <a:pt x="1356" y="158"/>
                    <a:pt x="116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88"/>
            <p:cNvSpPr/>
            <p:nvPr/>
          </p:nvSpPr>
          <p:spPr>
            <a:xfrm>
              <a:off x="-17115600" y="4218900"/>
              <a:ext cx="61450" cy="44900"/>
            </a:xfrm>
            <a:custGeom>
              <a:avLst/>
              <a:gdLst/>
              <a:ahLst/>
              <a:cxnLst/>
              <a:rect l="l" t="t" r="r" b="b"/>
              <a:pathLst>
                <a:path w="2458" h="1796" extrusionOk="0">
                  <a:moveTo>
                    <a:pt x="536" y="0"/>
                  </a:moveTo>
                  <a:lnTo>
                    <a:pt x="536" y="32"/>
                  </a:lnTo>
                  <a:lnTo>
                    <a:pt x="63" y="945"/>
                  </a:lnTo>
                  <a:cubicBezTo>
                    <a:pt x="0" y="1071"/>
                    <a:pt x="0" y="1166"/>
                    <a:pt x="63" y="1260"/>
                  </a:cubicBezTo>
                  <a:cubicBezTo>
                    <a:pt x="95" y="1386"/>
                    <a:pt x="158" y="1449"/>
                    <a:pt x="284" y="1481"/>
                  </a:cubicBezTo>
                  <a:lnTo>
                    <a:pt x="1260" y="1796"/>
                  </a:lnTo>
                  <a:lnTo>
                    <a:pt x="2458" y="630"/>
                  </a:lnTo>
                  <a:cubicBezTo>
                    <a:pt x="2332" y="441"/>
                    <a:pt x="2269" y="221"/>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68" name="Google Shape;8968;p88"/>
          <p:cNvGrpSpPr/>
          <p:nvPr/>
        </p:nvGrpSpPr>
        <p:grpSpPr>
          <a:xfrm>
            <a:off x="5692143" y="3343358"/>
            <a:ext cx="450470" cy="446998"/>
            <a:chOff x="-15688425" y="3707725"/>
            <a:chExt cx="304825" cy="302475"/>
          </a:xfrm>
        </p:grpSpPr>
        <p:sp>
          <p:nvSpPr>
            <p:cNvPr id="8969" name="Google Shape;8969;p88"/>
            <p:cNvSpPr/>
            <p:nvPr/>
          </p:nvSpPr>
          <p:spPr>
            <a:xfrm>
              <a:off x="-15687650" y="3884950"/>
              <a:ext cx="304050" cy="125250"/>
            </a:xfrm>
            <a:custGeom>
              <a:avLst/>
              <a:gdLst/>
              <a:ahLst/>
              <a:cxnLst/>
              <a:rect l="l" t="t" r="r" b="b"/>
              <a:pathLst>
                <a:path w="12162" h="5010" extrusionOk="0">
                  <a:moveTo>
                    <a:pt x="347" y="0"/>
                  </a:moveTo>
                  <a:cubicBezTo>
                    <a:pt x="158" y="0"/>
                    <a:pt x="1" y="158"/>
                    <a:pt x="1" y="347"/>
                  </a:cubicBezTo>
                  <a:cubicBezTo>
                    <a:pt x="1" y="567"/>
                    <a:pt x="158" y="725"/>
                    <a:pt x="347" y="725"/>
                  </a:cubicBezTo>
                  <a:lnTo>
                    <a:pt x="851" y="725"/>
                  </a:lnTo>
                  <a:lnTo>
                    <a:pt x="1481" y="1922"/>
                  </a:lnTo>
                  <a:cubicBezTo>
                    <a:pt x="1576" y="2048"/>
                    <a:pt x="1702" y="2142"/>
                    <a:pt x="1796" y="2142"/>
                  </a:cubicBezTo>
                  <a:lnTo>
                    <a:pt x="3057" y="2142"/>
                  </a:lnTo>
                  <a:lnTo>
                    <a:pt x="3624" y="2835"/>
                  </a:lnTo>
                  <a:lnTo>
                    <a:pt x="6113" y="2835"/>
                  </a:lnTo>
                  <a:cubicBezTo>
                    <a:pt x="6302" y="2835"/>
                    <a:pt x="6459" y="2993"/>
                    <a:pt x="6459" y="3182"/>
                  </a:cubicBezTo>
                  <a:cubicBezTo>
                    <a:pt x="6459" y="3403"/>
                    <a:pt x="6302" y="3560"/>
                    <a:pt x="6113" y="3560"/>
                  </a:cubicBezTo>
                  <a:lnTo>
                    <a:pt x="4128" y="3560"/>
                  </a:lnTo>
                  <a:lnTo>
                    <a:pt x="5073" y="4852"/>
                  </a:lnTo>
                  <a:cubicBezTo>
                    <a:pt x="5168" y="4915"/>
                    <a:pt x="5231" y="5009"/>
                    <a:pt x="5357" y="5009"/>
                  </a:cubicBezTo>
                  <a:lnTo>
                    <a:pt x="6774" y="5009"/>
                  </a:lnTo>
                  <a:cubicBezTo>
                    <a:pt x="6900" y="5009"/>
                    <a:pt x="7058" y="4915"/>
                    <a:pt x="7089" y="4820"/>
                  </a:cubicBezTo>
                  <a:lnTo>
                    <a:pt x="7719" y="3560"/>
                  </a:lnTo>
                  <a:lnTo>
                    <a:pt x="8948" y="3560"/>
                  </a:lnTo>
                  <a:cubicBezTo>
                    <a:pt x="9043" y="3560"/>
                    <a:pt x="9169" y="3497"/>
                    <a:pt x="9200" y="3403"/>
                  </a:cubicBezTo>
                  <a:lnTo>
                    <a:pt x="10145" y="2079"/>
                  </a:lnTo>
                  <a:lnTo>
                    <a:pt x="8948" y="2079"/>
                  </a:lnTo>
                  <a:lnTo>
                    <a:pt x="8948" y="2142"/>
                  </a:lnTo>
                  <a:cubicBezTo>
                    <a:pt x="8728" y="2142"/>
                    <a:pt x="8570" y="1985"/>
                    <a:pt x="8570" y="1764"/>
                  </a:cubicBezTo>
                  <a:cubicBezTo>
                    <a:pt x="8570" y="1575"/>
                    <a:pt x="8728" y="1418"/>
                    <a:pt x="8948" y="1418"/>
                  </a:cubicBezTo>
                  <a:lnTo>
                    <a:pt x="10712" y="1418"/>
                  </a:lnTo>
                  <a:lnTo>
                    <a:pt x="11248" y="725"/>
                  </a:lnTo>
                  <a:lnTo>
                    <a:pt x="11815" y="725"/>
                  </a:lnTo>
                  <a:cubicBezTo>
                    <a:pt x="12004" y="725"/>
                    <a:pt x="12162" y="567"/>
                    <a:pt x="12162" y="347"/>
                  </a:cubicBezTo>
                  <a:cubicBezTo>
                    <a:pt x="12162" y="158"/>
                    <a:pt x="12004" y="0"/>
                    <a:pt x="118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88"/>
            <p:cNvSpPr/>
            <p:nvPr/>
          </p:nvSpPr>
          <p:spPr>
            <a:xfrm>
              <a:off x="-15634875" y="3956600"/>
              <a:ext cx="49650" cy="18150"/>
            </a:xfrm>
            <a:custGeom>
              <a:avLst/>
              <a:gdLst/>
              <a:ahLst/>
              <a:cxnLst/>
              <a:rect l="l" t="t" r="r" b="b"/>
              <a:pathLst>
                <a:path w="1986" h="726" extrusionOk="0">
                  <a:moveTo>
                    <a:pt x="379" y="1"/>
                  </a:moveTo>
                  <a:cubicBezTo>
                    <a:pt x="158" y="1"/>
                    <a:pt x="1" y="158"/>
                    <a:pt x="1" y="348"/>
                  </a:cubicBezTo>
                  <a:cubicBezTo>
                    <a:pt x="1" y="568"/>
                    <a:pt x="158" y="726"/>
                    <a:pt x="379" y="726"/>
                  </a:cubicBezTo>
                  <a:lnTo>
                    <a:pt x="1985" y="726"/>
                  </a:lnTo>
                  <a:lnTo>
                    <a:pt x="14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88"/>
            <p:cNvSpPr/>
            <p:nvPr/>
          </p:nvSpPr>
          <p:spPr>
            <a:xfrm>
              <a:off x="-15434025" y="3920375"/>
              <a:ext cx="31525" cy="18150"/>
            </a:xfrm>
            <a:custGeom>
              <a:avLst/>
              <a:gdLst/>
              <a:ahLst/>
              <a:cxnLst/>
              <a:rect l="l" t="t" r="r" b="b"/>
              <a:pathLst>
                <a:path w="1261" h="726" extrusionOk="0">
                  <a:moveTo>
                    <a:pt x="567" y="1"/>
                  </a:moveTo>
                  <a:lnTo>
                    <a:pt x="0" y="725"/>
                  </a:lnTo>
                  <a:lnTo>
                    <a:pt x="914" y="725"/>
                  </a:lnTo>
                  <a:cubicBezTo>
                    <a:pt x="1103" y="725"/>
                    <a:pt x="1261" y="568"/>
                    <a:pt x="1261" y="347"/>
                  </a:cubicBezTo>
                  <a:cubicBezTo>
                    <a:pt x="1261" y="158"/>
                    <a:pt x="1103" y="1"/>
                    <a:pt x="9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88"/>
            <p:cNvSpPr/>
            <p:nvPr/>
          </p:nvSpPr>
          <p:spPr>
            <a:xfrm>
              <a:off x="-15436400" y="3974725"/>
              <a:ext cx="52800" cy="17350"/>
            </a:xfrm>
            <a:custGeom>
              <a:avLst/>
              <a:gdLst/>
              <a:ahLst/>
              <a:cxnLst/>
              <a:rect l="l" t="t" r="r" b="b"/>
              <a:pathLst>
                <a:path w="2112" h="694" extrusionOk="0">
                  <a:moveTo>
                    <a:pt x="347" y="1"/>
                  </a:moveTo>
                  <a:cubicBezTo>
                    <a:pt x="158" y="1"/>
                    <a:pt x="1" y="158"/>
                    <a:pt x="1" y="347"/>
                  </a:cubicBezTo>
                  <a:cubicBezTo>
                    <a:pt x="1" y="536"/>
                    <a:pt x="158" y="694"/>
                    <a:pt x="347" y="694"/>
                  </a:cubicBezTo>
                  <a:lnTo>
                    <a:pt x="1765" y="694"/>
                  </a:lnTo>
                  <a:cubicBezTo>
                    <a:pt x="1954" y="694"/>
                    <a:pt x="2112" y="536"/>
                    <a:pt x="2112" y="347"/>
                  </a:cubicBezTo>
                  <a:cubicBezTo>
                    <a:pt x="2112" y="158"/>
                    <a:pt x="1954"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88"/>
            <p:cNvSpPr/>
            <p:nvPr/>
          </p:nvSpPr>
          <p:spPr>
            <a:xfrm>
              <a:off x="-15688425" y="3992050"/>
              <a:ext cx="54350" cy="18150"/>
            </a:xfrm>
            <a:custGeom>
              <a:avLst/>
              <a:gdLst/>
              <a:ahLst/>
              <a:cxnLst/>
              <a:rect l="l" t="t" r="r" b="b"/>
              <a:pathLst>
                <a:path w="2174" h="726" extrusionOk="0">
                  <a:moveTo>
                    <a:pt x="347" y="1"/>
                  </a:moveTo>
                  <a:cubicBezTo>
                    <a:pt x="158" y="1"/>
                    <a:pt x="0" y="158"/>
                    <a:pt x="0" y="379"/>
                  </a:cubicBezTo>
                  <a:cubicBezTo>
                    <a:pt x="0" y="568"/>
                    <a:pt x="158" y="725"/>
                    <a:pt x="347" y="725"/>
                  </a:cubicBezTo>
                  <a:lnTo>
                    <a:pt x="1796" y="725"/>
                  </a:lnTo>
                  <a:cubicBezTo>
                    <a:pt x="1985" y="725"/>
                    <a:pt x="2174" y="568"/>
                    <a:pt x="2174" y="379"/>
                  </a:cubicBezTo>
                  <a:cubicBezTo>
                    <a:pt x="2174" y="158"/>
                    <a:pt x="1985" y="1"/>
                    <a:pt x="17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88"/>
            <p:cNvSpPr/>
            <p:nvPr/>
          </p:nvSpPr>
          <p:spPr>
            <a:xfrm>
              <a:off x="-15664800" y="3707725"/>
              <a:ext cx="252850" cy="161475"/>
            </a:xfrm>
            <a:custGeom>
              <a:avLst/>
              <a:gdLst/>
              <a:ahLst/>
              <a:cxnLst/>
              <a:rect l="l" t="t" r="r" b="b"/>
              <a:pathLst>
                <a:path w="10114" h="6459" extrusionOk="0">
                  <a:moveTo>
                    <a:pt x="4443" y="0"/>
                  </a:moveTo>
                  <a:cubicBezTo>
                    <a:pt x="4285" y="0"/>
                    <a:pt x="4159" y="95"/>
                    <a:pt x="4096" y="252"/>
                  </a:cubicBezTo>
                  <a:lnTo>
                    <a:pt x="3686" y="1450"/>
                  </a:lnTo>
                  <a:lnTo>
                    <a:pt x="5136" y="1450"/>
                  </a:lnTo>
                  <a:cubicBezTo>
                    <a:pt x="5356" y="1450"/>
                    <a:pt x="5514" y="1607"/>
                    <a:pt x="5514" y="1828"/>
                  </a:cubicBezTo>
                  <a:cubicBezTo>
                    <a:pt x="5514" y="2017"/>
                    <a:pt x="5356" y="2174"/>
                    <a:pt x="5136" y="2174"/>
                  </a:cubicBezTo>
                  <a:lnTo>
                    <a:pt x="2993" y="2174"/>
                  </a:lnTo>
                  <a:cubicBezTo>
                    <a:pt x="2867" y="2174"/>
                    <a:pt x="2710" y="2237"/>
                    <a:pt x="2678" y="2363"/>
                  </a:cubicBezTo>
                  <a:lnTo>
                    <a:pt x="1985" y="3718"/>
                  </a:lnTo>
                  <a:lnTo>
                    <a:pt x="662" y="4380"/>
                  </a:lnTo>
                  <a:cubicBezTo>
                    <a:pt x="567" y="4411"/>
                    <a:pt x="504" y="4506"/>
                    <a:pt x="473" y="4600"/>
                  </a:cubicBezTo>
                  <a:lnTo>
                    <a:pt x="0" y="6459"/>
                  </a:lnTo>
                  <a:lnTo>
                    <a:pt x="3497" y="6459"/>
                  </a:lnTo>
                  <a:lnTo>
                    <a:pt x="4096" y="3813"/>
                  </a:lnTo>
                  <a:cubicBezTo>
                    <a:pt x="4122" y="3657"/>
                    <a:pt x="4255" y="3544"/>
                    <a:pt x="4406" y="3544"/>
                  </a:cubicBezTo>
                  <a:cubicBezTo>
                    <a:pt x="4439" y="3544"/>
                    <a:pt x="4472" y="3549"/>
                    <a:pt x="4506" y="3560"/>
                  </a:cubicBezTo>
                  <a:cubicBezTo>
                    <a:pt x="4726" y="3592"/>
                    <a:pt x="4821" y="3781"/>
                    <a:pt x="4789" y="3970"/>
                  </a:cubicBezTo>
                  <a:lnTo>
                    <a:pt x="4317" y="6427"/>
                  </a:lnTo>
                  <a:lnTo>
                    <a:pt x="5860" y="6427"/>
                  </a:lnTo>
                  <a:lnTo>
                    <a:pt x="5545" y="5482"/>
                  </a:lnTo>
                  <a:cubicBezTo>
                    <a:pt x="5451" y="5293"/>
                    <a:pt x="5577" y="5073"/>
                    <a:pt x="5766" y="5041"/>
                  </a:cubicBezTo>
                  <a:cubicBezTo>
                    <a:pt x="5811" y="5028"/>
                    <a:pt x="5855" y="5022"/>
                    <a:pt x="5896" y="5022"/>
                  </a:cubicBezTo>
                  <a:cubicBezTo>
                    <a:pt x="6057" y="5022"/>
                    <a:pt x="6182" y="5118"/>
                    <a:pt x="6207" y="5293"/>
                  </a:cubicBezTo>
                  <a:lnTo>
                    <a:pt x="6616" y="6459"/>
                  </a:lnTo>
                  <a:lnTo>
                    <a:pt x="10113" y="6459"/>
                  </a:lnTo>
                  <a:lnTo>
                    <a:pt x="9042" y="3813"/>
                  </a:lnTo>
                  <a:cubicBezTo>
                    <a:pt x="9011" y="3750"/>
                    <a:pt x="8979" y="3655"/>
                    <a:pt x="8885" y="3623"/>
                  </a:cubicBezTo>
                  <a:lnTo>
                    <a:pt x="7562" y="2962"/>
                  </a:lnTo>
                  <a:lnTo>
                    <a:pt x="6175" y="189"/>
                  </a:lnTo>
                  <a:cubicBezTo>
                    <a:pt x="6081" y="95"/>
                    <a:pt x="5986" y="0"/>
                    <a:pt x="586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5" name="Google Shape;8975;p88"/>
          <p:cNvGrpSpPr/>
          <p:nvPr/>
        </p:nvGrpSpPr>
        <p:grpSpPr>
          <a:xfrm>
            <a:off x="1836300" y="1690441"/>
            <a:ext cx="451653" cy="447589"/>
            <a:chOff x="-20572500" y="3319025"/>
            <a:chExt cx="305625" cy="302875"/>
          </a:xfrm>
        </p:grpSpPr>
        <p:sp>
          <p:nvSpPr>
            <p:cNvPr id="8976" name="Google Shape;8976;p88"/>
            <p:cNvSpPr/>
            <p:nvPr/>
          </p:nvSpPr>
          <p:spPr>
            <a:xfrm>
              <a:off x="-20429150" y="3569900"/>
              <a:ext cx="18150" cy="52000"/>
            </a:xfrm>
            <a:custGeom>
              <a:avLst/>
              <a:gdLst/>
              <a:ahLst/>
              <a:cxnLst/>
              <a:rect l="l" t="t" r="r" b="b"/>
              <a:pathLst>
                <a:path w="726" h="2080" extrusionOk="0">
                  <a:moveTo>
                    <a:pt x="347" y="0"/>
                  </a:moveTo>
                  <a:lnTo>
                    <a:pt x="1" y="126"/>
                  </a:lnTo>
                  <a:lnTo>
                    <a:pt x="1" y="1733"/>
                  </a:lnTo>
                  <a:cubicBezTo>
                    <a:pt x="1" y="1922"/>
                    <a:pt x="158" y="2079"/>
                    <a:pt x="347" y="2079"/>
                  </a:cubicBezTo>
                  <a:cubicBezTo>
                    <a:pt x="568" y="2079"/>
                    <a:pt x="725" y="1922"/>
                    <a:pt x="725" y="1733"/>
                  </a:cubicBezTo>
                  <a:lnTo>
                    <a:pt x="725" y="126"/>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88"/>
            <p:cNvSpPr/>
            <p:nvPr/>
          </p:nvSpPr>
          <p:spPr>
            <a:xfrm>
              <a:off x="-20572500" y="3319025"/>
              <a:ext cx="305625" cy="267350"/>
            </a:xfrm>
            <a:custGeom>
              <a:avLst/>
              <a:gdLst/>
              <a:ahLst/>
              <a:cxnLst/>
              <a:rect l="l" t="t" r="r" b="b"/>
              <a:pathLst>
                <a:path w="12225" h="10694" extrusionOk="0">
                  <a:moveTo>
                    <a:pt x="6097" y="1"/>
                  </a:moveTo>
                  <a:cubicBezTo>
                    <a:pt x="5979" y="1"/>
                    <a:pt x="5861" y="48"/>
                    <a:pt x="5798" y="143"/>
                  </a:cubicBezTo>
                  <a:lnTo>
                    <a:pt x="5168" y="1119"/>
                  </a:lnTo>
                  <a:cubicBezTo>
                    <a:pt x="4758" y="1749"/>
                    <a:pt x="4034" y="2159"/>
                    <a:pt x="3246" y="2159"/>
                  </a:cubicBezTo>
                  <a:cubicBezTo>
                    <a:pt x="2931" y="2159"/>
                    <a:pt x="2773" y="2537"/>
                    <a:pt x="3025" y="2757"/>
                  </a:cubicBezTo>
                  <a:cubicBezTo>
                    <a:pt x="3593" y="3388"/>
                    <a:pt x="3813" y="4900"/>
                    <a:pt x="3403" y="5813"/>
                  </a:cubicBezTo>
                  <a:cubicBezTo>
                    <a:pt x="2931" y="5656"/>
                    <a:pt x="2490" y="5372"/>
                    <a:pt x="2143" y="5057"/>
                  </a:cubicBezTo>
                  <a:cubicBezTo>
                    <a:pt x="2080" y="4994"/>
                    <a:pt x="2006" y="4966"/>
                    <a:pt x="1932" y="4966"/>
                  </a:cubicBezTo>
                  <a:cubicBezTo>
                    <a:pt x="1823" y="4966"/>
                    <a:pt x="1714" y="5026"/>
                    <a:pt x="1639" y="5120"/>
                  </a:cubicBezTo>
                  <a:cubicBezTo>
                    <a:pt x="1293" y="5624"/>
                    <a:pt x="789" y="6034"/>
                    <a:pt x="221" y="6286"/>
                  </a:cubicBezTo>
                  <a:cubicBezTo>
                    <a:pt x="64" y="6381"/>
                    <a:pt x="1" y="6570"/>
                    <a:pt x="64" y="6759"/>
                  </a:cubicBezTo>
                  <a:cubicBezTo>
                    <a:pt x="284" y="7326"/>
                    <a:pt x="411" y="7956"/>
                    <a:pt x="379" y="8523"/>
                  </a:cubicBezTo>
                  <a:cubicBezTo>
                    <a:pt x="379" y="8743"/>
                    <a:pt x="537" y="8932"/>
                    <a:pt x="726" y="8932"/>
                  </a:cubicBezTo>
                  <a:lnTo>
                    <a:pt x="883" y="8932"/>
                  </a:lnTo>
                  <a:cubicBezTo>
                    <a:pt x="1293" y="8932"/>
                    <a:pt x="1671" y="8964"/>
                    <a:pt x="2049" y="9121"/>
                  </a:cubicBezTo>
                  <a:lnTo>
                    <a:pt x="1482" y="10193"/>
                  </a:lnTo>
                  <a:cubicBezTo>
                    <a:pt x="1349" y="10432"/>
                    <a:pt x="1530" y="10694"/>
                    <a:pt x="1779" y="10694"/>
                  </a:cubicBezTo>
                  <a:cubicBezTo>
                    <a:pt x="1825" y="10694"/>
                    <a:pt x="1874" y="10685"/>
                    <a:pt x="1923" y="10665"/>
                  </a:cubicBezTo>
                  <a:lnTo>
                    <a:pt x="5735" y="9405"/>
                  </a:lnTo>
                  <a:lnTo>
                    <a:pt x="5735" y="9153"/>
                  </a:lnTo>
                  <a:lnTo>
                    <a:pt x="2395" y="7830"/>
                  </a:lnTo>
                  <a:cubicBezTo>
                    <a:pt x="2206" y="7735"/>
                    <a:pt x="2112" y="7546"/>
                    <a:pt x="2206" y="7357"/>
                  </a:cubicBezTo>
                  <a:cubicBezTo>
                    <a:pt x="2252" y="7219"/>
                    <a:pt x="2366" y="7131"/>
                    <a:pt x="2498" y="7131"/>
                  </a:cubicBezTo>
                  <a:cubicBezTo>
                    <a:pt x="2546" y="7131"/>
                    <a:pt x="2597" y="7143"/>
                    <a:pt x="2647" y="7168"/>
                  </a:cubicBezTo>
                  <a:lnTo>
                    <a:pt x="5735" y="8397"/>
                  </a:lnTo>
                  <a:lnTo>
                    <a:pt x="5735" y="3923"/>
                  </a:lnTo>
                  <a:cubicBezTo>
                    <a:pt x="5735" y="3734"/>
                    <a:pt x="5892" y="3577"/>
                    <a:pt x="6081" y="3577"/>
                  </a:cubicBezTo>
                  <a:cubicBezTo>
                    <a:pt x="6302" y="3577"/>
                    <a:pt x="6459" y="3734"/>
                    <a:pt x="6459" y="3923"/>
                  </a:cubicBezTo>
                  <a:lnTo>
                    <a:pt x="6459" y="8397"/>
                  </a:lnTo>
                  <a:lnTo>
                    <a:pt x="9515" y="7168"/>
                  </a:lnTo>
                  <a:cubicBezTo>
                    <a:pt x="9566" y="7143"/>
                    <a:pt x="9619" y="7131"/>
                    <a:pt x="9671" y="7131"/>
                  </a:cubicBezTo>
                  <a:cubicBezTo>
                    <a:pt x="9811" y="7131"/>
                    <a:pt x="9942" y="7219"/>
                    <a:pt x="9988" y="7357"/>
                  </a:cubicBezTo>
                  <a:cubicBezTo>
                    <a:pt x="10083" y="7546"/>
                    <a:pt x="9988" y="7735"/>
                    <a:pt x="9799" y="7830"/>
                  </a:cubicBezTo>
                  <a:lnTo>
                    <a:pt x="6459" y="9153"/>
                  </a:lnTo>
                  <a:lnTo>
                    <a:pt x="6459" y="9405"/>
                  </a:lnTo>
                  <a:lnTo>
                    <a:pt x="10272" y="10665"/>
                  </a:lnTo>
                  <a:cubicBezTo>
                    <a:pt x="10311" y="10685"/>
                    <a:pt x="10352" y="10694"/>
                    <a:pt x="10394" y="10694"/>
                  </a:cubicBezTo>
                  <a:cubicBezTo>
                    <a:pt x="10619" y="10694"/>
                    <a:pt x="10841" y="10432"/>
                    <a:pt x="10681" y="10193"/>
                  </a:cubicBezTo>
                  <a:lnTo>
                    <a:pt x="10146" y="9121"/>
                  </a:lnTo>
                  <a:cubicBezTo>
                    <a:pt x="10492" y="8995"/>
                    <a:pt x="10902" y="8932"/>
                    <a:pt x="11280" y="8932"/>
                  </a:cubicBezTo>
                  <a:lnTo>
                    <a:pt x="11437" y="8932"/>
                  </a:lnTo>
                  <a:cubicBezTo>
                    <a:pt x="11658" y="8932"/>
                    <a:pt x="11847" y="8806"/>
                    <a:pt x="11847" y="8523"/>
                  </a:cubicBezTo>
                  <a:cubicBezTo>
                    <a:pt x="11815" y="7956"/>
                    <a:pt x="11910" y="7326"/>
                    <a:pt x="12162" y="6759"/>
                  </a:cubicBezTo>
                  <a:cubicBezTo>
                    <a:pt x="12225" y="6570"/>
                    <a:pt x="12162" y="6381"/>
                    <a:pt x="12004" y="6286"/>
                  </a:cubicBezTo>
                  <a:cubicBezTo>
                    <a:pt x="11437" y="6034"/>
                    <a:pt x="10933" y="5624"/>
                    <a:pt x="10587" y="5120"/>
                  </a:cubicBezTo>
                  <a:cubicBezTo>
                    <a:pt x="10518" y="5001"/>
                    <a:pt x="10404" y="4946"/>
                    <a:pt x="10293" y="4946"/>
                  </a:cubicBezTo>
                  <a:cubicBezTo>
                    <a:pt x="10200" y="4946"/>
                    <a:pt x="10109" y="4985"/>
                    <a:pt x="10051" y="5057"/>
                  </a:cubicBezTo>
                  <a:cubicBezTo>
                    <a:pt x="9704" y="5372"/>
                    <a:pt x="9263" y="5656"/>
                    <a:pt x="8791" y="5813"/>
                  </a:cubicBezTo>
                  <a:cubicBezTo>
                    <a:pt x="8413" y="4900"/>
                    <a:pt x="8602" y="3325"/>
                    <a:pt x="9200" y="2757"/>
                  </a:cubicBezTo>
                  <a:cubicBezTo>
                    <a:pt x="9421" y="2537"/>
                    <a:pt x="9263" y="2159"/>
                    <a:pt x="8948" y="2159"/>
                  </a:cubicBezTo>
                  <a:cubicBezTo>
                    <a:pt x="8161" y="2159"/>
                    <a:pt x="7468" y="1749"/>
                    <a:pt x="7027" y="1119"/>
                  </a:cubicBezTo>
                  <a:lnTo>
                    <a:pt x="6396" y="143"/>
                  </a:lnTo>
                  <a:cubicBezTo>
                    <a:pt x="6333" y="48"/>
                    <a:pt x="6215" y="1"/>
                    <a:pt x="60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78" name="Google Shape;8978;p88"/>
          <p:cNvGrpSpPr/>
          <p:nvPr/>
        </p:nvGrpSpPr>
        <p:grpSpPr>
          <a:xfrm>
            <a:off x="1837463" y="2305410"/>
            <a:ext cx="449325" cy="325670"/>
            <a:chOff x="-20571700" y="3722875"/>
            <a:chExt cx="304050" cy="220375"/>
          </a:xfrm>
        </p:grpSpPr>
        <p:sp>
          <p:nvSpPr>
            <p:cNvPr id="8979" name="Google Shape;8979;p88"/>
            <p:cNvSpPr/>
            <p:nvPr/>
          </p:nvSpPr>
          <p:spPr>
            <a:xfrm>
              <a:off x="-20333850" y="3728200"/>
              <a:ext cx="66200" cy="35475"/>
            </a:xfrm>
            <a:custGeom>
              <a:avLst/>
              <a:gdLst/>
              <a:ahLst/>
              <a:cxnLst/>
              <a:rect l="l" t="t" r="r" b="b"/>
              <a:pathLst>
                <a:path w="2648" h="1419" extrusionOk="0">
                  <a:moveTo>
                    <a:pt x="2301" y="1"/>
                  </a:moveTo>
                  <a:cubicBezTo>
                    <a:pt x="1324" y="1"/>
                    <a:pt x="411" y="599"/>
                    <a:pt x="1" y="1418"/>
                  </a:cubicBezTo>
                  <a:lnTo>
                    <a:pt x="820" y="1418"/>
                  </a:lnTo>
                  <a:cubicBezTo>
                    <a:pt x="1135" y="1040"/>
                    <a:pt x="1702" y="725"/>
                    <a:pt x="2301" y="725"/>
                  </a:cubicBezTo>
                  <a:cubicBezTo>
                    <a:pt x="2490" y="725"/>
                    <a:pt x="2647" y="568"/>
                    <a:pt x="2647" y="379"/>
                  </a:cubicBezTo>
                  <a:cubicBezTo>
                    <a:pt x="2647" y="158"/>
                    <a:pt x="2490" y="1"/>
                    <a:pt x="230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88"/>
            <p:cNvSpPr/>
            <p:nvPr/>
          </p:nvSpPr>
          <p:spPr>
            <a:xfrm>
              <a:off x="-20571700" y="3782550"/>
              <a:ext cx="49650" cy="51225"/>
            </a:xfrm>
            <a:custGeom>
              <a:avLst/>
              <a:gdLst/>
              <a:ahLst/>
              <a:cxnLst/>
              <a:rect l="l" t="t" r="r" b="b"/>
              <a:pathLst>
                <a:path w="1986" h="2049" extrusionOk="0">
                  <a:moveTo>
                    <a:pt x="379" y="0"/>
                  </a:moveTo>
                  <a:cubicBezTo>
                    <a:pt x="189" y="0"/>
                    <a:pt x="32" y="158"/>
                    <a:pt x="32" y="347"/>
                  </a:cubicBezTo>
                  <a:cubicBezTo>
                    <a:pt x="0" y="473"/>
                    <a:pt x="0" y="599"/>
                    <a:pt x="32" y="725"/>
                  </a:cubicBezTo>
                  <a:cubicBezTo>
                    <a:pt x="158" y="1355"/>
                    <a:pt x="662" y="1891"/>
                    <a:pt x="1292" y="2048"/>
                  </a:cubicBezTo>
                  <a:lnTo>
                    <a:pt x="198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88"/>
            <p:cNvSpPr/>
            <p:nvPr/>
          </p:nvSpPr>
          <p:spPr>
            <a:xfrm>
              <a:off x="-20320450" y="3782550"/>
              <a:ext cx="52800" cy="52800"/>
            </a:xfrm>
            <a:custGeom>
              <a:avLst/>
              <a:gdLst/>
              <a:ahLst/>
              <a:cxnLst/>
              <a:rect l="l" t="t" r="r" b="b"/>
              <a:pathLst>
                <a:path w="2112" h="2112" extrusionOk="0">
                  <a:moveTo>
                    <a:pt x="1040" y="0"/>
                  </a:moveTo>
                  <a:cubicBezTo>
                    <a:pt x="442" y="0"/>
                    <a:pt x="1" y="473"/>
                    <a:pt x="1" y="1072"/>
                  </a:cubicBezTo>
                  <a:cubicBezTo>
                    <a:pt x="1" y="1670"/>
                    <a:pt x="442" y="2111"/>
                    <a:pt x="1040" y="2111"/>
                  </a:cubicBezTo>
                  <a:cubicBezTo>
                    <a:pt x="1639" y="2111"/>
                    <a:pt x="2111" y="1670"/>
                    <a:pt x="2111" y="1072"/>
                  </a:cubicBezTo>
                  <a:cubicBezTo>
                    <a:pt x="2111" y="473"/>
                    <a:pt x="1639"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88"/>
            <p:cNvSpPr/>
            <p:nvPr/>
          </p:nvSpPr>
          <p:spPr>
            <a:xfrm>
              <a:off x="-20571700" y="3722875"/>
              <a:ext cx="178025" cy="220375"/>
            </a:xfrm>
            <a:custGeom>
              <a:avLst/>
              <a:gdLst/>
              <a:ahLst/>
              <a:cxnLst/>
              <a:rect l="l" t="t" r="r" b="b"/>
              <a:pathLst>
                <a:path w="7121" h="8815" extrusionOk="0">
                  <a:moveTo>
                    <a:pt x="4017" y="1"/>
                  </a:moveTo>
                  <a:cubicBezTo>
                    <a:pt x="3729" y="1"/>
                    <a:pt x="3444" y="168"/>
                    <a:pt x="3340" y="497"/>
                  </a:cubicBezTo>
                  <a:lnTo>
                    <a:pt x="820" y="8090"/>
                  </a:lnTo>
                  <a:lnTo>
                    <a:pt x="347" y="8090"/>
                  </a:lnTo>
                  <a:cubicBezTo>
                    <a:pt x="158" y="8090"/>
                    <a:pt x="0" y="8247"/>
                    <a:pt x="0" y="8436"/>
                  </a:cubicBezTo>
                  <a:cubicBezTo>
                    <a:pt x="0" y="8657"/>
                    <a:pt x="158" y="8814"/>
                    <a:pt x="347" y="8814"/>
                  </a:cubicBezTo>
                  <a:lnTo>
                    <a:pt x="1040" y="8814"/>
                  </a:lnTo>
                  <a:cubicBezTo>
                    <a:pt x="1198" y="8814"/>
                    <a:pt x="1324" y="8720"/>
                    <a:pt x="1418" y="8562"/>
                  </a:cubicBezTo>
                  <a:lnTo>
                    <a:pt x="3781" y="1442"/>
                  </a:lnTo>
                  <a:lnTo>
                    <a:pt x="4285" y="5002"/>
                  </a:lnTo>
                  <a:cubicBezTo>
                    <a:pt x="4348" y="5664"/>
                    <a:pt x="4884" y="6199"/>
                    <a:pt x="5545" y="6294"/>
                  </a:cubicBezTo>
                  <a:cubicBezTo>
                    <a:pt x="5583" y="6297"/>
                    <a:pt x="5620" y="6298"/>
                    <a:pt x="5657" y="6298"/>
                  </a:cubicBezTo>
                  <a:cubicBezTo>
                    <a:pt x="6459" y="6298"/>
                    <a:pt x="7121" y="5659"/>
                    <a:pt x="7121" y="4876"/>
                  </a:cubicBezTo>
                  <a:cubicBezTo>
                    <a:pt x="7121" y="4593"/>
                    <a:pt x="7026" y="4372"/>
                    <a:pt x="6932" y="4120"/>
                  </a:cubicBezTo>
                  <a:lnTo>
                    <a:pt x="4632" y="340"/>
                  </a:lnTo>
                  <a:cubicBezTo>
                    <a:pt x="4490" y="113"/>
                    <a:pt x="4252" y="1"/>
                    <a:pt x="401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88"/>
            <p:cNvSpPr/>
            <p:nvPr/>
          </p:nvSpPr>
          <p:spPr>
            <a:xfrm>
              <a:off x="-20404725" y="3782550"/>
              <a:ext cx="28375" cy="41775"/>
            </a:xfrm>
            <a:custGeom>
              <a:avLst/>
              <a:gdLst/>
              <a:ahLst/>
              <a:cxnLst/>
              <a:rect l="l" t="t" r="r" b="b"/>
              <a:pathLst>
                <a:path w="1135" h="1671" extrusionOk="0">
                  <a:moveTo>
                    <a:pt x="0" y="0"/>
                  </a:moveTo>
                  <a:lnTo>
                    <a:pt x="820" y="1387"/>
                  </a:lnTo>
                  <a:cubicBezTo>
                    <a:pt x="914" y="1450"/>
                    <a:pt x="914" y="1576"/>
                    <a:pt x="946" y="1670"/>
                  </a:cubicBezTo>
                  <a:cubicBezTo>
                    <a:pt x="1072" y="1513"/>
                    <a:pt x="1135" y="1292"/>
                    <a:pt x="1135" y="1072"/>
                  </a:cubicBezTo>
                  <a:lnTo>
                    <a:pt x="11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88"/>
            <p:cNvSpPr/>
            <p:nvPr/>
          </p:nvSpPr>
          <p:spPr>
            <a:xfrm>
              <a:off x="-20502400" y="3887300"/>
              <a:ext cx="1600" cy="25"/>
            </a:xfrm>
            <a:custGeom>
              <a:avLst/>
              <a:gdLst/>
              <a:ahLst/>
              <a:cxnLst/>
              <a:rect l="l" t="t" r="r" b="b"/>
              <a:pathLst>
                <a:path w="64" h="1" extrusionOk="0">
                  <a:moveTo>
                    <a:pt x="64" y="1"/>
                  </a:moveTo>
                  <a:cubicBezTo>
                    <a:pt x="1" y="1"/>
                    <a:pt x="1" y="1"/>
                    <a:pt x="6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88"/>
            <p:cNvSpPr/>
            <p:nvPr/>
          </p:nvSpPr>
          <p:spPr>
            <a:xfrm>
              <a:off x="-20500825" y="3782550"/>
              <a:ext cx="220575" cy="159125"/>
            </a:xfrm>
            <a:custGeom>
              <a:avLst/>
              <a:gdLst/>
              <a:ahLst/>
              <a:cxnLst/>
              <a:rect l="l" t="t" r="r" b="b"/>
              <a:pathLst>
                <a:path w="8823" h="6365" extrusionOk="0">
                  <a:moveTo>
                    <a:pt x="5703" y="0"/>
                  </a:moveTo>
                  <a:lnTo>
                    <a:pt x="5703" y="1072"/>
                  </a:lnTo>
                  <a:cubicBezTo>
                    <a:pt x="5703" y="1670"/>
                    <a:pt x="5420" y="2174"/>
                    <a:pt x="4979" y="2489"/>
                  </a:cubicBezTo>
                  <a:cubicBezTo>
                    <a:pt x="4979" y="3655"/>
                    <a:pt x="4034" y="4600"/>
                    <a:pt x="2868" y="4600"/>
                  </a:cubicBezTo>
                  <a:cubicBezTo>
                    <a:pt x="1828" y="4600"/>
                    <a:pt x="946" y="3875"/>
                    <a:pt x="789" y="2836"/>
                  </a:cubicBezTo>
                  <a:cubicBezTo>
                    <a:pt x="694" y="2489"/>
                    <a:pt x="694" y="2395"/>
                    <a:pt x="662" y="2111"/>
                  </a:cubicBezTo>
                  <a:cubicBezTo>
                    <a:pt x="631" y="2206"/>
                    <a:pt x="32" y="4065"/>
                    <a:pt x="1" y="4159"/>
                  </a:cubicBezTo>
                  <a:cubicBezTo>
                    <a:pt x="473" y="4632"/>
                    <a:pt x="1104" y="4947"/>
                    <a:pt x="1797" y="4947"/>
                  </a:cubicBezTo>
                  <a:lnTo>
                    <a:pt x="3971" y="4947"/>
                  </a:lnTo>
                  <a:lnTo>
                    <a:pt x="3687" y="5671"/>
                  </a:lnTo>
                  <a:lnTo>
                    <a:pt x="3214" y="5671"/>
                  </a:lnTo>
                  <a:cubicBezTo>
                    <a:pt x="3025" y="5671"/>
                    <a:pt x="2868" y="5829"/>
                    <a:pt x="2868" y="6018"/>
                  </a:cubicBezTo>
                  <a:cubicBezTo>
                    <a:pt x="2868" y="6207"/>
                    <a:pt x="3025" y="6364"/>
                    <a:pt x="3214" y="6364"/>
                  </a:cubicBezTo>
                  <a:lnTo>
                    <a:pt x="3939" y="6364"/>
                  </a:lnTo>
                  <a:cubicBezTo>
                    <a:pt x="4097" y="6364"/>
                    <a:pt x="4191" y="6301"/>
                    <a:pt x="4254" y="6144"/>
                  </a:cubicBezTo>
                  <a:lnTo>
                    <a:pt x="4727" y="4915"/>
                  </a:lnTo>
                  <a:lnTo>
                    <a:pt x="5924" y="4915"/>
                  </a:lnTo>
                  <a:lnTo>
                    <a:pt x="6396" y="6144"/>
                  </a:lnTo>
                  <a:cubicBezTo>
                    <a:pt x="6459" y="6270"/>
                    <a:pt x="6617" y="6364"/>
                    <a:pt x="6711" y="6364"/>
                  </a:cubicBezTo>
                  <a:lnTo>
                    <a:pt x="7436" y="6364"/>
                  </a:lnTo>
                  <a:cubicBezTo>
                    <a:pt x="7625" y="6364"/>
                    <a:pt x="7783" y="6207"/>
                    <a:pt x="7783" y="6018"/>
                  </a:cubicBezTo>
                  <a:cubicBezTo>
                    <a:pt x="7783" y="5829"/>
                    <a:pt x="7625" y="5671"/>
                    <a:pt x="7436" y="5671"/>
                  </a:cubicBezTo>
                  <a:lnTo>
                    <a:pt x="6963" y="5671"/>
                  </a:lnTo>
                  <a:lnTo>
                    <a:pt x="6680" y="4947"/>
                  </a:lnTo>
                  <a:lnTo>
                    <a:pt x="6743" y="4947"/>
                  </a:lnTo>
                  <a:cubicBezTo>
                    <a:pt x="7310" y="4947"/>
                    <a:pt x="7846" y="4632"/>
                    <a:pt x="8066" y="4128"/>
                  </a:cubicBezTo>
                  <a:lnTo>
                    <a:pt x="8822" y="2710"/>
                  </a:lnTo>
                  <a:lnTo>
                    <a:pt x="8822" y="2710"/>
                  </a:lnTo>
                  <a:cubicBezTo>
                    <a:pt x="8633" y="2804"/>
                    <a:pt x="8381" y="2836"/>
                    <a:pt x="8192" y="2836"/>
                  </a:cubicBezTo>
                  <a:cubicBezTo>
                    <a:pt x="7279" y="2836"/>
                    <a:pt x="6491" y="2048"/>
                    <a:pt x="6491" y="1072"/>
                  </a:cubicBezTo>
                  <a:cubicBezTo>
                    <a:pt x="6491" y="662"/>
                    <a:pt x="6648" y="284"/>
                    <a:pt x="683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86" name="Google Shape;8986;p88"/>
          <p:cNvGrpSpPr/>
          <p:nvPr/>
        </p:nvGrpSpPr>
        <p:grpSpPr>
          <a:xfrm>
            <a:off x="1836891" y="2796278"/>
            <a:ext cx="450470" cy="450470"/>
            <a:chOff x="-20571700" y="4066875"/>
            <a:chExt cx="304825" cy="304825"/>
          </a:xfrm>
        </p:grpSpPr>
        <p:sp>
          <p:nvSpPr>
            <p:cNvPr id="8987" name="Google Shape;8987;p88"/>
            <p:cNvSpPr/>
            <p:nvPr/>
          </p:nvSpPr>
          <p:spPr>
            <a:xfrm>
              <a:off x="-20385825" y="4211025"/>
              <a:ext cx="118950" cy="160675"/>
            </a:xfrm>
            <a:custGeom>
              <a:avLst/>
              <a:gdLst/>
              <a:ahLst/>
              <a:cxnLst/>
              <a:rect l="l" t="t" r="r" b="b"/>
              <a:pathLst>
                <a:path w="4758" h="6427" extrusionOk="0">
                  <a:moveTo>
                    <a:pt x="757" y="0"/>
                  </a:moveTo>
                  <a:cubicBezTo>
                    <a:pt x="473" y="0"/>
                    <a:pt x="221" y="63"/>
                    <a:pt x="1" y="189"/>
                  </a:cubicBezTo>
                  <a:lnTo>
                    <a:pt x="2836" y="6427"/>
                  </a:lnTo>
                  <a:lnTo>
                    <a:pt x="4380" y="6427"/>
                  </a:lnTo>
                  <a:cubicBezTo>
                    <a:pt x="4474" y="6427"/>
                    <a:pt x="4600" y="6332"/>
                    <a:pt x="4695" y="6269"/>
                  </a:cubicBezTo>
                  <a:cubicBezTo>
                    <a:pt x="4758" y="6143"/>
                    <a:pt x="4758" y="6017"/>
                    <a:pt x="4695" y="5891"/>
                  </a:cubicBezTo>
                  <a:lnTo>
                    <a:pt x="2111" y="819"/>
                  </a:lnTo>
                  <a:cubicBezTo>
                    <a:pt x="1891" y="315"/>
                    <a:pt x="1387" y="0"/>
                    <a:pt x="7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88"/>
            <p:cNvSpPr/>
            <p:nvPr/>
          </p:nvSpPr>
          <p:spPr>
            <a:xfrm>
              <a:off x="-20412600" y="4084875"/>
              <a:ext cx="109500" cy="89925"/>
            </a:xfrm>
            <a:custGeom>
              <a:avLst/>
              <a:gdLst/>
              <a:ahLst/>
              <a:cxnLst/>
              <a:rect l="l" t="t" r="r" b="b"/>
              <a:pathLst>
                <a:path w="4380" h="3597" extrusionOk="0">
                  <a:moveTo>
                    <a:pt x="2203" y="0"/>
                  </a:moveTo>
                  <a:cubicBezTo>
                    <a:pt x="2118" y="0"/>
                    <a:pt x="2029" y="10"/>
                    <a:pt x="1922" y="37"/>
                  </a:cubicBezTo>
                  <a:cubicBezTo>
                    <a:pt x="1261" y="194"/>
                    <a:pt x="788" y="824"/>
                    <a:pt x="788" y="1486"/>
                  </a:cubicBezTo>
                  <a:cubicBezTo>
                    <a:pt x="284" y="1707"/>
                    <a:pt x="0" y="2211"/>
                    <a:pt x="126" y="2715"/>
                  </a:cubicBezTo>
                  <a:cubicBezTo>
                    <a:pt x="252" y="3219"/>
                    <a:pt x="694" y="3597"/>
                    <a:pt x="1198" y="3597"/>
                  </a:cubicBezTo>
                  <a:lnTo>
                    <a:pt x="3308" y="3597"/>
                  </a:lnTo>
                  <a:cubicBezTo>
                    <a:pt x="3876" y="3597"/>
                    <a:pt x="4380" y="3124"/>
                    <a:pt x="4380" y="2526"/>
                  </a:cubicBezTo>
                  <a:cubicBezTo>
                    <a:pt x="4380" y="2179"/>
                    <a:pt x="4222" y="1801"/>
                    <a:pt x="3813" y="1580"/>
                  </a:cubicBezTo>
                  <a:cubicBezTo>
                    <a:pt x="3718" y="1549"/>
                    <a:pt x="3655" y="1423"/>
                    <a:pt x="3624" y="1297"/>
                  </a:cubicBezTo>
                  <a:cubicBezTo>
                    <a:pt x="3561" y="635"/>
                    <a:pt x="3119" y="194"/>
                    <a:pt x="2552" y="37"/>
                  </a:cubicBezTo>
                  <a:cubicBezTo>
                    <a:pt x="2425" y="19"/>
                    <a:pt x="2319" y="0"/>
                    <a:pt x="22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88"/>
            <p:cNvSpPr/>
            <p:nvPr/>
          </p:nvSpPr>
          <p:spPr>
            <a:xfrm>
              <a:off x="-20332275" y="4066875"/>
              <a:ext cx="64625" cy="80375"/>
            </a:xfrm>
            <a:custGeom>
              <a:avLst/>
              <a:gdLst/>
              <a:ahLst/>
              <a:cxnLst/>
              <a:rect l="l" t="t" r="r" b="b"/>
              <a:pathLst>
                <a:path w="2585" h="3215" extrusionOk="0">
                  <a:moveTo>
                    <a:pt x="820" y="1"/>
                  </a:moveTo>
                  <a:cubicBezTo>
                    <a:pt x="505" y="1"/>
                    <a:pt x="221" y="95"/>
                    <a:pt x="1" y="253"/>
                  </a:cubicBezTo>
                  <a:cubicBezTo>
                    <a:pt x="253" y="379"/>
                    <a:pt x="505" y="568"/>
                    <a:pt x="726" y="851"/>
                  </a:cubicBezTo>
                  <a:cubicBezTo>
                    <a:pt x="915" y="1103"/>
                    <a:pt x="1072" y="1418"/>
                    <a:pt x="1135" y="1733"/>
                  </a:cubicBezTo>
                  <a:cubicBezTo>
                    <a:pt x="1356" y="1891"/>
                    <a:pt x="1608" y="2174"/>
                    <a:pt x="1702" y="2490"/>
                  </a:cubicBezTo>
                  <a:cubicBezTo>
                    <a:pt x="1797" y="2679"/>
                    <a:pt x="1860" y="2962"/>
                    <a:pt x="1860" y="3214"/>
                  </a:cubicBezTo>
                  <a:cubicBezTo>
                    <a:pt x="2301" y="2899"/>
                    <a:pt x="2584" y="2363"/>
                    <a:pt x="2584" y="1796"/>
                  </a:cubicBezTo>
                  <a:cubicBezTo>
                    <a:pt x="2584" y="788"/>
                    <a:pt x="1797" y="1"/>
                    <a:pt x="82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88"/>
            <p:cNvSpPr/>
            <p:nvPr/>
          </p:nvSpPr>
          <p:spPr>
            <a:xfrm>
              <a:off x="-20553575" y="4103900"/>
              <a:ext cx="107925" cy="89025"/>
            </a:xfrm>
            <a:custGeom>
              <a:avLst/>
              <a:gdLst/>
              <a:ahLst/>
              <a:cxnLst/>
              <a:rect l="l" t="t" r="r" b="b"/>
              <a:pathLst>
                <a:path w="4317" h="3561" extrusionOk="0">
                  <a:moveTo>
                    <a:pt x="2174" y="0"/>
                  </a:moveTo>
                  <a:cubicBezTo>
                    <a:pt x="1386" y="0"/>
                    <a:pt x="756" y="630"/>
                    <a:pt x="756" y="1418"/>
                  </a:cubicBezTo>
                  <a:lnTo>
                    <a:pt x="756" y="1481"/>
                  </a:lnTo>
                  <a:cubicBezTo>
                    <a:pt x="284" y="1639"/>
                    <a:pt x="63" y="2048"/>
                    <a:pt x="63" y="2458"/>
                  </a:cubicBezTo>
                  <a:cubicBezTo>
                    <a:pt x="0" y="3088"/>
                    <a:pt x="473" y="3560"/>
                    <a:pt x="1071" y="3560"/>
                  </a:cubicBezTo>
                  <a:lnTo>
                    <a:pt x="3214" y="3560"/>
                  </a:lnTo>
                  <a:cubicBezTo>
                    <a:pt x="3686" y="3560"/>
                    <a:pt x="4159" y="3214"/>
                    <a:pt x="4253" y="2710"/>
                  </a:cubicBezTo>
                  <a:cubicBezTo>
                    <a:pt x="4253" y="2615"/>
                    <a:pt x="4316" y="2552"/>
                    <a:pt x="4316" y="2521"/>
                  </a:cubicBezTo>
                  <a:cubicBezTo>
                    <a:pt x="4316" y="2080"/>
                    <a:pt x="4033" y="1670"/>
                    <a:pt x="3592" y="1481"/>
                  </a:cubicBezTo>
                  <a:cubicBezTo>
                    <a:pt x="3592" y="1135"/>
                    <a:pt x="3529" y="819"/>
                    <a:pt x="3308" y="536"/>
                  </a:cubicBezTo>
                  <a:cubicBezTo>
                    <a:pt x="3056" y="189"/>
                    <a:pt x="2646" y="0"/>
                    <a:pt x="21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88"/>
            <p:cNvSpPr/>
            <p:nvPr/>
          </p:nvSpPr>
          <p:spPr>
            <a:xfrm>
              <a:off x="-20515000" y="4168475"/>
              <a:ext cx="119750" cy="91400"/>
            </a:xfrm>
            <a:custGeom>
              <a:avLst/>
              <a:gdLst/>
              <a:ahLst/>
              <a:cxnLst/>
              <a:rect l="l" t="t" r="r" b="b"/>
              <a:pathLst>
                <a:path w="4790" h="3656" extrusionOk="0">
                  <a:moveTo>
                    <a:pt x="3435" y="1"/>
                  </a:moveTo>
                  <a:cubicBezTo>
                    <a:pt x="3435" y="316"/>
                    <a:pt x="3372" y="599"/>
                    <a:pt x="3151" y="914"/>
                  </a:cubicBezTo>
                  <a:cubicBezTo>
                    <a:pt x="2773" y="1450"/>
                    <a:pt x="2206" y="1702"/>
                    <a:pt x="1671" y="1702"/>
                  </a:cubicBezTo>
                  <a:lnTo>
                    <a:pt x="473" y="1702"/>
                  </a:lnTo>
                  <a:lnTo>
                    <a:pt x="1" y="2710"/>
                  </a:lnTo>
                  <a:lnTo>
                    <a:pt x="946" y="3655"/>
                  </a:lnTo>
                  <a:lnTo>
                    <a:pt x="2143" y="2490"/>
                  </a:lnTo>
                  <a:cubicBezTo>
                    <a:pt x="2222" y="2411"/>
                    <a:pt x="2309" y="2371"/>
                    <a:pt x="2395" y="2371"/>
                  </a:cubicBezTo>
                  <a:cubicBezTo>
                    <a:pt x="2482" y="2371"/>
                    <a:pt x="2568" y="2411"/>
                    <a:pt x="2647" y="2490"/>
                  </a:cubicBezTo>
                  <a:lnTo>
                    <a:pt x="3844" y="3655"/>
                  </a:lnTo>
                  <a:lnTo>
                    <a:pt x="4790" y="2710"/>
                  </a:lnTo>
                  <a:lnTo>
                    <a:pt x="3718" y="410"/>
                  </a:lnTo>
                  <a:cubicBezTo>
                    <a:pt x="3624" y="253"/>
                    <a:pt x="3561" y="127"/>
                    <a:pt x="34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88"/>
            <p:cNvSpPr/>
            <p:nvPr/>
          </p:nvSpPr>
          <p:spPr>
            <a:xfrm>
              <a:off x="-20571700" y="4250400"/>
              <a:ext cx="233950" cy="120525"/>
            </a:xfrm>
            <a:custGeom>
              <a:avLst/>
              <a:gdLst/>
              <a:ahLst/>
              <a:cxnLst/>
              <a:rect l="l" t="t" r="r" b="b"/>
              <a:pathLst>
                <a:path w="9358" h="4821" extrusionOk="0">
                  <a:moveTo>
                    <a:pt x="4695" y="0"/>
                  </a:moveTo>
                  <a:lnTo>
                    <a:pt x="3497" y="1166"/>
                  </a:lnTo>
                  <a:cubicBezTo>
                    <a:pt x="3419" y="1245"/>
                    <a:pt x="3332" y="1284"/>
                    <a:pt x="3245" y="1284"/>
                  </a:cubicBezTo>
                  <a:cubicBezTo>
                    <a:pt x="3159" y="1284"/>
                    <a:pt x="3072" y="1245"/>
                    <a:pt x="2993" y="1166"/>
                  </a:cubicBezTo>
                  <a:lnTo>
                    <a:pt x="1954" y="158"/>
                  </a:lnTo>
                  <a:lnTo>
                    <a:pt x="32" y="4316"/>
                  </a:lnTo>
                  <a:cubicBezTo>
                    <a:pt x="0" y="4442"/>
                    <a:pt x="0" y="4568"/>
                    <a:pt x="63" y="4694"/>
                  </a:cubicBezTo>
                  <a:cubicBezTo>
                    <a:pt x="158" y="4789"/>
                    <a:pt x="252" y="4820"/>
                    <a:pt x="379" y="4820"/>
                  </a:cubicBezTo>
                  <a:lnTo>
                    <a:pt x="8979" y="4820"/>
                  </a:lnTo>
                  <a:cubicBezTo>
                    <a:pt x="9105" y="4820"/>
                    <a:pt x="9200" y="4757"/>
                    <a:pt x="9294" y="4694"/>
                  </a:cubicBezTo>
                  <a:cubicBezTo>
                    <a:pt x="9357" y="4568"/>
                    <a:pt x="9357" y="4442"/>
                    <a:pt x="9326" y="4316"/>
                  </a:cubicBezTo>
                  <a:lnTo>
                    <a:pt x="7341" y="158"/>
                  </a:lnTo>
                  <a:lnTo>
                    <a:pt x="6333" y="1166"/>
                  </a:lnTo>
                  <a:cubicBezTo>
                    <a:pt x="6270" y="1260"/>
                    <a:pt x="6175" y="1292"/>
                    <a:pt x="6112" y="1292"/>
                  </a:cubicBezTo>
                  <a:cubicBezTo>
                    <a:pt x="6018" y="1292"/>
                    <a:pt x="5892" y="1260"/>
                    <a:pt x="5860" y="1166"/>
                  </a:cubicBezTo>
                  <a:lnTo>
                    <a:pt x="46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3" name="Google Shape;8993;p88"/>
          <p:cNvGrpSpPr/>
          <p:nvPr/>
        </p:nvGrpSpPr>
        <p:grpSpPr>
          <a:xfrm>
            <a:off x="4603593" y="1688259"/>
            <a:ext cx="453980" cy="451948"/>
            <a:chOff x="-18645175" y="3334200"/>
            <a:chExt cx="307200" cy="305825"/>
          </a:xfrm>
        </p:grpSpPr>
        <p:sp>
          <p:nvSpPr>
            <p:cNvPr id="8994" name="Google Shape;8994;p88"/>
            <p:cNvSpPr/>
            <p:nvPr/>
          </p:nvSpPr>
          <p:spPr>
            <a:xfrm>
              <a:off x="-18627850" y="3424975"/>
              <a:ext cx="289875" cy="215050"/>
            </a:xfrm>
            <a:custGeom>
              <a:avLst/>
              <a:gdLst/>
              <a:ahLst/>
              <a:cxnLst/>
              <a:rect l="l" t="t" r="r" b="b"/>
              <a:pathLst>
                <a:path w="11595" h="8602" extrusionOk="0">
                  <a:moveTo>
                    <a:pt x="7530" y="2111"/>
                  </a:moveTo>
                  <a:cubicBezTo>
                    <a:pt x="7719" y="2111"/>
                    <a:pt x="7877" y="2269"/>
                    <a:pt x="7877" y="2458"/>
                  </a:cubicBezTo>
                  <a:lnTo>
                    <a:pt x="7877" y="4568"/>
                  </a:lnTo>
                  <a:cubicBezTo>
                    <a:pt x="7877" y="4789"/>
                    <a:pt x="7719" y="4946"/>
                    <a:pt x="7530" y="4946"/>
                  </a:cubicBezTo>
                  <a:cubicBezTo>
                    <a:pt x="7341" y="4946"/>
                    <a:pt x="7184" y="4789"/>
                    <a:pt x="7184" y="4568"/>
                  </a:cubicBezTo>
                  <a:lnTo>
                    <a:pt x="7184" y="2458"/>
                  </a:lnTo>
                  <a:cubicBezTo>
                    <a:pt x="7184" y="2269"/>
                    <a:pt x="7341" y="2111"/>
                    <a:pt x="7530" y="2111"/>
                  </a:cubicBezTo>
                  <a:close/>
                  <a:moveTo>
                    <a:pt x="2584" y="0"/>
                  </a:moveTo>
                  <a:cubicBezTo>
                    <a:pt x="2364" y="0"/>
                    <a:pt x="2206" y="158"/>
                    <a:pt x="2206" y="347"/>
                  </a:cubicBezTo>
                  <a:lnTo>
                    <a:pt x="2206" y="1764"/>
                  </a:lnTo>
                  <a:lnTo>
                    <a:pt x="2206" y="2489"/>
                  </a:lnTo>
                  <a:cubicBezTo>
                    <a:pt x="2206" y="2678"/>
                    <a:pt x="2364" y="2836"/>
                    <a:pt x="2584" y="2836"/>
                  </a:cubicBezTo>
                  <a:lnTo>
                    <a:pt x="3624" y="2836"/>
                  </a:lnTo>
                  <a:cubicBezTo>
                    <a:pt x="4821" y="2836"/>
                    <a:pt x="5766" y="3781"/>
                    <a:pt x="5766" y="4978"/>
                  </a:cubicBezTo>
                  <a:cubicBezTo>
                    <a:pt x="5766" y="6144"/>
                    <a:pt x="4821" y="7089"/>
                    <a:pt x="3624" y="7089"/>
                  </a:cubicBezTo>
                  <a:lnTo>
                    <a:pt x="3277" y="7089"/>
                  </a:lnTo>
                  <a:cubicBezTo>
                    <a:pt x="2616" y="7089"/>
                    <a:pt x="1986" y="6931"/>
                    <a:pt x="1387" y="6711"/>
                  </a:cubicBezTo>
                  <a:cubicBezTo>
                    <a:pt x="1072" y="7183"/>
                    <a:pt x="694" y="7593"/>
                    <a:pt x="221" y="7908"/>
                  </a:cubicBezTo>
                  <a:cubicBezTo>
                    <a:pt x="95" y="8002"/>
                    <a:pt x="1" y="8160"/>
                    <a:pt x="64" y="8317"/>
                  </a:cubicBezTo>
                  <a:cubicBezTo>
                    <a:pt x="95" y="8475"/>
                    <a:pt x="253" y="8538"/>
                    <a:pt x="410" y="8538"/>
                  </a:cubicBezTo>
                  <a:lnTo>
                    <a:pt x="3624" y="8538"/>
                  </a:lnTo>
                  <a:lnTo>
                    <a:pt x="3624" y="8191"/>
                  </a:lnTo>
                  <a:cubicBezTo>
                    <a:pt x="3624" y="8002"/>
                    <a:pt x="3781" y="7845"/>
                    <a:pt x="4002" y="7845"/>
                  </a:cubicBezTo>
                  <a:cubicBezTo>
                    <a:pt x="4191" y="7845"/>
                    <a:pt x="4348" y="8002"/>
                    <a:pt x="4348" y="8191"/>
                  </a:cubicBezTo>
                  <a:lnTo>
                    <a:pt x="4348" y="8538"/>
                  </a:lnTo>
                  <a:lnTo>
                    <a:pt x="6522" y="8538"/>
                  </a:lnTo>
                  <a:lnTo>
                    <a:pt x="6522" y="6049"/>
                  </a:lnTo>
                  <a:cubicBezTo>
                    <a:pt x="6522" y="5829"/>
                    <a:pt x="6680" y="5671"/>
                    <a:pt x="6869" y="5671"/>
                  </a:cubicBezTo>
                  <a:cubicBezTo>
                    <a:pt x="7058" y="5671"/>
                    <a:pt x="7215" y="5829"/>
                    <a:pt x="7215" y="6049"/>
                  </a:cubicBezTo>
                  <a:lnTo>
                    <a:pt x="7215" y="8601"/>
                  </a:lnTo>
                  <a:lnTo>
                    <a:pt x="11153" y="8601"/>
                  </a:lnTo>
                  <a:cubicBezTo>
                    <a:pt x="11468" y="8538"/>
                    <a:pt x="11595" y="8128"/>
                    <a:pt x="11311" y="7939"/>
                  </a:cubicBezTo>
                  <a:cubicBezTo>
                    <a:pt x="10208" y="7215"/>
                    <a:pt x="9547" y="5986"/>
                    <a:pt x="9389" y="4726"/>
                  </a:cubicBezTo>
                  <a:lnTo>
                    <a:pt x="10681" y="3434"/>
                  </a:lnTo>
                  <a:cubicBezTo>
                    <a:pt x="10775" y="3371"/>
                    <a:pt x="10807" y="3277"/>
                    <a:pt x="10807" y="3182"/>
                  </a:cubicBezTo>
                  <a:lnTo>
                    <a:pt x="10807" y="1764"/>
                  </a:lnTo>
                  <a:cubicBezTo>
                    <a:pt x="10807" y="1563"/>
                    <a:pt x="10625" y="1422"/>
                    <a:pt x="10440" y="1422"/>
                  </a:cubicBezTo>
                  <a:cubicBezTo>
                    <a:pt x="10394" y="1422"/>
                    <a:pt x="10347" y="1431"/>
                    <a:pt x="10303" y="1449"/>
                  </a:cubicBezTo>
                  <a:lnTo>
                    <a:pt x="9389" y="1922"/>
                  </a:lnTo>
                  <a:lnTo>
                    <a:pt x="9389" y="347"/>
                  </a:lnTo>
                  <a:cubicBezTo>
                    <a:pt x="9389" y="158"/>
                    <a:pt x="9232" y="0"/>
                    <a:pt x="9043" y="0"/>
                  </a:cubicBezTo>
                  <a:lnTo>
                    <a:pt x="6522" y="0"/>
                  </a:lnTo>
                  <a:lnTo>
                    <a:pt x="6522" y="3245"/>
                  </a:lnTo>
                  <a:cubicBezTo>
                    <a:pt x="6522" y="3434"/>
                    <a:pt x="6365" y="3592"/>
                    <a:pt x="6144" y="3592"/>
                  </a:cubicBezTo>
                  <a:cubicBezTo>
                    <a:pt x="5955" y="3592"/>
                    <a:pt x="5798" y="3434"/>
                    <a:pt x="5798" y="3245"/>
                  </a:cubicBezTo>
                  <a:lnTo>
                    <a:pt x="5798" y="0"/>
                  </a:lnTo>
                  <a:lnTo>
                    <a:pt x="4348" y="0"/>
                  </a:lnTo>
                  <a:lnTo>
                    <a:pt x="4348" y="1764"/>
                  </a:lnTo>
                  <a:cubicBezTo>
                    <a:pt x="4348" y="1985"/>
                    <a:pt x="4191" y="2143"/>
                    <a:pt x="4002" y="2143"/>
                  </a:cubicBezTo>
                  <a:cubicBezTo>
                    <a:pt x="3781" y="2143"/>
                    <a:pt x="3624" y="1985"/>
                    <a:pt x="3624" y="1764"/>
                  </a:cubicBezTo>
                  <a:lnTo>
                    <a:pt x="362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88"/>
            <p:cNvSpPr/>
            <p:nvPr/>
          </p:nvSpPr>
          <p:spPr>
            <a:xfrm>
              <a:off x="-18645175" y="3424975"/>
              <a:ext cx="141800" cy="159900"/>
            </a:xfrm>
            <a:custGeom>
              <a:avLst/>
              <a:gdLst/>
              <a:ahLst/>
              <a:cxnLst/>
              <a:rect l="l" t="t" r="r" b="b"/>
              <a:pathLst>
                <a:path w="5672" h="6396" extrusionOk="0">
                  <a:moveTo>
                    <a:pt x="347" y="0"/>
                  </a:moveTo>
                  <a:cubicBezTo>
                    <a:pt x="158" y="0"/>
                    <a:pt x="1" y="158"/>
                    <a:pt x="1" y="347"/>
                  </a:cubicBezTo>
                  <a:lnTo>
                    <a:pt x="1" y="2489"/>
                  </a:lnTo>
                  <a:cubicBezTo>
                    <a:pt x="1" y="4600"/>
                    <a:pt x="1733" y="6396"/>
                    <a:pt x="3907" y="6396"/>
                  </a:cubicBezTo>
                  <a:lnTo>
                    <a:pt x="4254" y="6396"/>
                  </a:lnTo>
                  <a:cubicBezTo>
                    <a:pt x="5041" y="6396"/>
                    <a:pt x="5671" y="5766"/>
                    <a:pt x="5671" y="4978"/>
                  </a:cubicBezTo>
                  <a:cubicBezTo>
                    <a:pt x="5671" y="4190"/>
                    <a:pt x="5041" y="3560"/>
                    <a:pt x="4254" y="3560"/>
                  </a:cubicBezTo>
                  <a:lnTo>
                    <a:pt x="3183" y="3560"/>
                  </a:lnTo>
                  <a:cubicBezTo>
                    <a:pt x="2584" y="3560"/>
                    <a:pt x="2111" y="3088"/>
                    <a:pt x="2111" y="2489"/>
                  </a:cubicBezTo>
                  <a:lnTo>
                    <a:pt x="2111" y="1764"/>
                  </a:lnTo>
                  <a:cubicBezTo>
                    <a:pt x="2111" y="788"/>
                    <a:pt x="132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88"/>
            <p:cNvSpPr/>
            <p:nvPr/>
          </p:nvSpPr>
          <p:spPr>
            <a:xfrm>
              <a:off x="-18466375" y="3334200"/>
              <a:ext cx="54350" cy="71100"/>
            </a:xfrm>
            <a:custGeom>
              <a:avLst/>
              <a:gdLst/>
              <a:ahLst/>
              <a:cxnLst/>
              <a:rect l="l" t="t" r="r" b="b"/>
              <a:pathLst>
                <a:path w="2174" h="2844" extrusionOk="0">
                  <a:moveTo>
                    <a:pt x="1449" y="0"/>
                  </a:moveTo>
                  <a:cubicBezTo>
                    <a:pt x="1371" y="0"/>
                    <a:pt x="1292" y="24"/>
                    <a:pt x="1229" y="71"/>
                  </a:cubicBezTo>
                  <a:cubicBezTo>
                    <a:pt x="1197" y="103"/>
                    <a:pt x="0" y="953"/>
                    <a:pt x="0" y="2150"/>
                  </a:cubicBezTo>
                  <a:cubicBezTo>
                    <a:pt x="0" y="2403"/>
                    <a:pt x="95" y="2623"/>
                    <a:pt x="158" y="2844"/>
                  </a:cubicBezTo>
                  <a:lnTo>
                    <a:pt x="756" y="2844"/>
                  </a:lnTo>
                  <a:cubicBezTo>
                    <a:pt x="882" y="1898"/>
                    <a:pt x="1386" y="1048"/>
                    <a:pt x="2174" y="544"/>
                  </a:cubicBezTo>
                  <a:cubicBezTo>
                    <a:pt x="1954" y="260"/>
                    <a:pt x="1701" y="71"/>
                    <a:pt x="1670" y="71"/>
                  </a:cubicBezTo>
                  <a:cubicBezTo>
                    <a:pt x="1607" y="24"/>
                    <a:pt x="1528" y="0"/>
                    <a:pt x="144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88"/>
            <p:cNvSpPr/>
            <p:nvPr/>
          </p:nvSpPr>
          <p:spPr>
            <a:xfrm>
              <a:off x="-18428575" y="3352500"/>
              <a:ext cx="87450" cy="82725"/>
            </a:xfrm>
            <a:custGeom>
              <a:avLst/>
              <a:gdLst/>
              <a:ahLst/>
              <a:cxnLst/>
              <a:rect l="l" t="t" r="r" b="b"/>
              <a:pathLst>
                <a:path w="3498" h="3309" extrusionOk="0">
                  <a:moveTo>
                    <a:pt x="2426" y="1"/>
                  </a:moveTo>
                  <a:cubicBezTo>
                    <a:pt x="1166" y="1"/>
                    <a:pt x="158" y="946"/>
                    <a:pt x="0" y="2112"/>
                  </a:cubicBezTo>
                  <a:lnTo>
                    <a:pt x="1009" y="2112"/>
                  </a:lnTo>
                  <a:cubicBezTo>
                    <a:pt x="1607" y="2112"/>
                    <a:pt x="2080" y="2584"/>
                    <a:pt x="2080" y="3183"/>
                  </a:cubicBezTo>
                  <a:lnTo>
                    <a:pt x="2080" y="3309"/>
                  </a:lnTo>
                  <a:cubicBezTo>
                    <a:pt x="2899" y="2899"/>
                    <a:pt x="3497" y="2049"/>
                    <a:pt x="3497" y="1072"/>
                  </a:cubicBezTo>
                  <a:lnTo>
                    <a:pt x="3497" y="347"/>
                  </a:lnTo>
                  <a:cubicBezTo>
                    <a:pt x="3497" y="158"/>
                    <a:pt x="3340" y="1"/>
                    <a:pt x="31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88"/>
            <p:cNvSpPr/>
            <p:nvPr/>
          </p:nvSpPr>
          <p:spPr>
            <a:xfrm>
              <a:off x="-18645175" y="3334400"/>
              <a:ext cx="70900" cy="70900"/>
            </a:xfrm>
            <a:custGeom>
              <a:avLst/>
              <a:gdLst/>
              <a:ahLst/>
              <a:cxnLst/>
              <a:rect l="l" t="t" r="r" b="b"/>
              <a:pathLst>
                <a:path w="2836" h="2836" extrusionOk="0">
                  <a:moveTo>
                    <a:pt x="1765" y="0"/>
                  </a:moveTo>
                  <a:cubicBezTo>
                    <a:pt x="788" y="0"/>
                    <a:pt x="1" y="788"/>
                    <a:pt x="1" y="1796"/>
                  </a:cubicBezTo>
                  <a:lnTo>
                    <a:pt x="1" y="2489"/>
                  </a:lnTo>
                  <a:cubicBezTo>
                    <a:pt x="1" y="2678"/>
                    <a:pt x="158" y="2836"/>
                    <a:pt x="347" y="2836"/>
                  </a:cubicBezTo>
                  <a:lnTo>
                    <a:pt x="1072" y="2836"/>
                  </a:lnTo>
                  <a:cubicBezTo>
                    <a:pt x="2048" y="2836"/>
                    <a:pt x="2836" y="2048"/>
                    <a:pt x="2836" y="1071"/>
                  </a:cubicBezTo>
                  <a:lnTo>
                    <a:pt x="2836" y="347"/>
                  </a:lnTo>
                  <a:cubicBezTo>
                    <a:pt x="2836" y="158"/>
                    <a:pt x="2679" y="0"/>
                    <a:pt x="248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99" name="Google Shape;8999;p88"/>
          <p:cNvGrpSpPr/>
          <p:nvPr/>
        </p:nvGrpSpPr>
        <p:grpSpPr>
          <a:xfrm>
            <a:off x="4604184" y="2242989"/>
            <a:ext cx="452798" cy="450507"/>
            <a:chOff x="-18645175" y="3708500"/>
            <a:chExt cx="306400" cy="304850"/>
          </a:xfrm>
        </p:grpSpPr>
        <p:sp>
          <p:nvSpPr>
            <p:cNvPr id="9000" name="Google Shape;9000;p88"/>
            <p:cNvSpPr/>
            <p:nvPr/>
          </p:nvSpPr>
          <p:spPr>
            <a:xfrm>
              <a:off x="-18555375" y="381720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88"/>
            <p:cNvSpPr/>
            <p:nvPr/>
          </p:nvSpPr>
          <p:spPr>
            <a:xfrm>
              <a:off x="-18501825" y="3894000"/>
              <a:ext cx="18150" cy="16950"/>
            </a:xfrm>
            <a:custGeom>
              <a:avLst/>
              <a:gdLst/>
              <a:ahLst/>
              <a:cxnLst/>
              <a:rect l="l" t="t" r="r" b="b"/>
              <a:pathLst>
                <a:path w="726" h="678" extrusionOk="0">
                  <a:moveTo>
                    <a:pt x="351" y="0"/>
                  </a:moveTo>
                  <a:cubicBezTo>
                    <a:pt x="197" y="0"/>
                    <a:pt x="48" y="79"/>
                    <a:pt x="0" y="237"/>
                  </a:cubicBezTo>
                  <a:lnTo>
                    <a:pt x="379" y="678"/>
                  </a:lnTo>
                  <a:lnTo>
                    <a:pt x="725" y="237"/>
                  </a:lnTo>
                  <a:cubicBezTo>
                    <a:pt x="662" y="79"/>
                    <a:pt x="505" y="0"/>
                    <a:pt x="3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88"/>
            <p:cNvSpPr/>
            <p:nvPr/>
          </p:nvSpPr>
          <p:spPr>
            <a:xfrm>
              <a:off x="-18546725" y="3835325"/>
              <a:ext cx="108725" cy="124450"/>
            </a:xfrm>
            <a:custGeom>
              <a:avLst/>
              <a:gdLst/>
              <a:ahLst/>
              <a:cxnLst/>
              <a:rect l="l" t="t" r="r" b="b"/>
              <a:pathLst>
                <a:path w="4349" h="4978" extrusionOk="0">
                  <a:moveTo>
                    <a:pt x="2175" y="0"/>
                  </a:moveTo>
                  <a:cubicBezTo>
                    <a:pt x="1481" y="0"/>
                    <a:pt x="914" y="473"/>
                    <a:pt x="757" y="1134"/>
                  </a:cubicBezTo>
                  <a:lnTo>
                    <a:pt x="221" y="3151"/>
                  </a:lnTo>
                  <a:cubicBezTo>
                    <a:pt x="1" y="4096"/>
                    <a:pt x="725" y="4978"/>
                    <a:pt x="1639" y="4978"/>
                  </a:cubicBezTo>
                  <a:lnTo>
                    <a:pt x="1796" y="4978"/>
                  </a:lnTo>
                  <a:lnTo>
                    <a:pt x="1796" y="3686"/>
                  </a:lnTo>
                  <a:lnTo>
                    <a:pt x="1198" y="2899"/>
                  </a:lnTo>
                  <a:cubicBezTo>
                    <a:pt x="1135" y="2804"/>
                    <a:pt x="1103" y="2741"/>
                    <a:pt x="1103" y="2647"/>
                  </a:cubicBezTo>
                  <a:cubicBezTo>
                    <a:pt x="1103" y="2048"/>
                    <a:pt x="1576" y="1575"/>
                    <a:pt x="2175" y="1575"/>
                  </a:cubicBezTo>
                  <a:cubicBezTo>
                    <a:pt x="2773" y="1575"/>
                    <a:pt x="3246" y="2048"/>
                    <a:pt x="3246" y="2647"/>
                  </a:cubicBezTo>
                  <a:cubicBezTo>
                    <a:pt x="3246" y="2741"/>
                    <a:pt x="3183" y="2804"/>
                    <a:pt x="3151" y="2899"/>
                  </a:cubicBezTo>
                  <a:lnTo>
                    <a:pt x="2521" y="3686"/>
                  </a:lnTo>
                  <a:lnTo>
                    <a:pt x="2521" y="4978"/>
                  </a:lnTo>
                  <a:lnTo>
                    <a:pt x="2679" y="4978"/>
                  </a:lnTo>
                  <a:cubicBezTo>
                    <a:pt x="3624" y="4978"/>
                    <a:pt x="4348" y="4064"/>
                    <a:pt x="4096" y="3151"/>
                  </a:cubicBezTo>
                  <a:lnTo>
                    <a:pt x="3592" y="1134"/>
                  </a:lnTo>
                  <a:cubicBezTo>
                    <a:pt x="3435" y="441"/>
                    <a:pt x="2836" y="0"/>
                    <a:pt x="21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88"/>
            <p:cNvSpPr/>
            <p:nvPr/>
          </p:nvSpPr>
          <p:spPr>
            <a:xfrm>
              <a:off x="-18644375" y="3728200"/>
              <a:ext cx="305600" cy="285150"/>
            </a:xfrm>
            <a:custGeom>
              <a:avLst/>
              <a:gdLst/>
              <a:ahLst/>
              <a:cxnLst/>
              <a:rect l="l" t="t" r="r" b="b"/>
              <a:pathLst>
                <a:path w="12224" h="11406" extrusionOk="0">
                  <a:moveTo>
                    <a:pt x="8128" y="2836"/>
                  </a:moveTo>
                  <a:cubicBezTo>
                    <a:pt x="8695" y="2836"/>
                    <a:pt x="9168" y="3309"/>
                    <a:pt x="9168" y="3907"/>
                  </a:cubicBezTo>
                  <a:cubicBezTo>
                    <a:pt x="9257" y="4501"/>
                    <a:pt x="8814" y="4984"/>
                    <a:pt x="8182" y="4984"/>
                  </a:cubicBezTo>
                  <a:cubicBezTo>
                    <a:pt x="8143" y="4984"/>
                    <a:pt x="8105" y="4982"/>
                    <a:pt x="8065" y="4978"/>
                  </a:cubicBezTo>
                  <a:lnTo>
                    <a:pt x="8065" y="4978"/>
                  </a:lnTo>
                  <a:cubicBezTo>
                    <a:pt x="8128" y="5041"/>
                    <a:pt x="8160" y="5136"/>
                    <a:pt x="8160" y="5199"/>
                  </a:cubicBezTo>
                  <a:lnTo>
                    <a:pt x="8664" y="7247"/>
                  </a:lnTo>
                  <a:cubicBezTo>
                    <a:pt x="9011" y="8633"/>
                    <a:pt x="7971" y="9988"/>
                    <a:pt x="6553" y="9988"/>
                  </a:cubicBezTo>
                  <a:lnTo>
                    <a:pt x="5513" y="9988"/>
                  </a:lnTo>
                  <a:cubicBezTo>
                    <a:pt x="4096" y="9988"/>
                    <a:pt x="3025" y="8633"/>
                    <a:pt x="3403" y="7247"/>
                  </a:cubicBezTo>
                  <a:lnTo>
                    <a:pt x="3907" y="5199"/>
                  </a:lnTo>
                  <a:cubicBezTo>
                    <a:pt x="3938" y="5136"/>
                    <a:pt x="3938" y="5041"/>
                    <a:pt x="3970" y="4978"/>
                  </a:cubicBezTo>
                  <a:lnTo>
                    <a:pt x="3970" y="4978"/>
                  </a:lnTo>
                  <a:cubicBezTo>
                    <a:pt x="3934" y="4982"/>
                    <a:pt x="3899" y="4983"/>
                    <a:pt x="3864" y="4983"/>
                  </a:cubicBezTo>
                  <a:cubicBezTo>
                    <a:pt x="3255" y="4983"/>
                    <a:pt x="2804" y="4473"/>
                    <a:pt x="2804" y="3907"/>
                  </a:cubicBezTo>
                  <a:cubicBezTo>
                    <a:pt x="2804" y="3309"/>
                    <a:pt x="3277" y="2836"/>
                    <a:pt x="3875" y="2836"/>
                  </a:cubicBezTo>
                  <a:cubicBezTo>
                    <a:pt x="4411" y="2836"/>
                    <a:pt x="4883" y="3277"/>
                    <a:pt x="4915" y="3844"/>
                  </a:cubicBezTo>
                  <a:cubicBezTo>
                    <a:pt x="5230" y="3624"/>
                    <a:pt x="5608" y="3561"/>
                    <a:pt x="5986" y="3561"/>
                  </a:cubicBezTo>
                  <a:cubicBezTo>
                    <a:pt x="6396" y="3561"/>
                    <a:pt x="6742" y="3687"/>
                    <a:pt x="7057" y="3844"/>
                  </a:cubicBezTo>
                  <a:cubicBezTo>
                    <a:pt x="7089" y="3277"/>
                    <a:pt x="7561" y="2836"/>
                    <a:pt x="8128" y="2836"/>
                  </a:cubicBezTo>
                  <a:close/>
                  <a:moveTo>
                    <a:pt x="4285" y="1"/>
                  </a:moveTo>
                  <a:cubicBezTo>
                    <a:pt x="2710" y="1"/>
                    <a:pt x="1449" y="946"/>
                    <a:pt x="1449" y="2143"/>
                  </a:cubicBezTo>
                  <a:lnTo>
                    <a:pt x="1449" y="2773"/>
                  </a:lnTo>
                  <a:cubicBezTo>
                    <a:pt x="1449" y="4380"/>
                    <a:pt x="945" y="5955"/>
                    <a:pt x="95" y="7310"/>
                  </a:cubicBezTo>
                  <a:cubicBezTo>
                    <a:pt x="0" y="7373"/>
                    <a:pt x="0" y="7530"/>
                    <a:pt x="32" y="7625"/>
                  </a:cubicBezTo>
                  <a:cubicBezTo>
                    <a:pt x="945" y="9893"/>
                    <a:pt x="3182" y="11405"/>
                    <a:pt x="5671" y="11405"/>
                  </a:cubicBezTo>
                  <a:lnTo>
                    <a:pt x="6553" y="11405"/>
                  </a:lnTo>
                  <a:cubicBezTo>
                    <a:pt x="9011" y="11405"/>
                    <a:pt x="11216" y="9893"/>
                    <a:pt x="12161" y="7625"/>
                  </a:cubicBezTo>
                  <a:cubicBezTo>
                    <a:pt x="12224" y="7499"/>
                    <a:pt x="12224" y="7373"/>
                    <a:pt x="12129" y="7310"/>
                  </a:cubicBezTo>
                  <a:cubicBezTo>
                    <a:pt x="11184" y="5955"/>
                    <a:pt x="10680" y="4380"/>
                    <a:pt x="10680" y="2773"/>
                  </a:cubicBezTo>
                  <a:lnTo>
                    <a:pt x="10680" y="2143"/>
                  </a:lnTo>
                  <a:cubicBezTo>
                    <a:pt x="10680" y="946"/>
                    <a:pt x="9420" y="1"/>
                    <a:pt x="7845" y="1"/>
                  </a:cubicBezTo>
                  <a:cubicBezTo>
                    <a:pt x="7183" y="1"/>
                    <a:pt x="6553" y="158"/>
                    <a:pt x="6081" y="473"/>
                  </a:cubicBezTo>
                  <a:cubicBezTo>
                    <a:pt x="5545" y="158"/>
                    <a:pt x="4915" y="1"/>
                    <a:pt x="42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88"/>
            <p:cNvSpPr/>
            <p:nvPr/>
          </p:nvSpPr>
          <p:spPr>
            <a:xfrm>
              <a:off x="-18448275" y="3817200"/>
              <a:ext cx="18150" cy="17350"/>
            </a:xfrm>
            <a:custGeom>
              <a:avLst/>
              <a:gdLst/>
              <a:ahLst/>
              <a:cxnLst/>
              <a:rect l="l" t="t" r="r" b="b"/>
              <a:pathLst>
                <a:path w="726" h="694" extrusionOk="0">
                  <a:moveTo>
                    <a:pt x="347" y="1"/>
                  </a:moveTo>
                  <a:cubicBezTo>
                    <a:pt x="158" y="1"/>
                    <a:pt x="1" y="158"/>
                    <a:pt x="1" y="347"/>
                  </a:cubicBezTo>
                  <a:cubicBezTo>
                    <a:pt x="1" y="536"/>
                    <a:pt x="158" y="694"/>
                    <a:pt x="347" y="694"/>
                  </a:cubicBezTo>
                  <a:cubicBezTo>
                    <a:pt x="536" y="694"/>
                    <a:pt x="725" y="536"/>
                    <a:pt x="725" y="347"/>
                  </a:cubicBezTo>
                  <a:cubicBezTo>
                    <a:pt x="694"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88"/>
            <p:cNvSpPr/>
            <p:nvPr/>
          </p:nvSpPr>
          <p:spPr>
            <a:xfrm>
              <a:off x="-18645175" y="3708500"/>
              <a:ext cx="74050" cy="91400"/>
            </a:xfrm>
            <a:custGeom>
              <a:avLst/>
              <a:gdLst/>
              <a:ahLst/>
              <a:cxnLst/>
              <a:rect l="l" t="t" r="r" b="b"/>
              <a:pathLst>
                <a:path w="2962" h="3656" extrusionOk="0">
                  <a:moveTo>
                    <a:pt x="2111" y="1"/>
                  </a:moveTo>
                  <a:cubicBezTo>
                    <a:pt x="946" y="1"/>
                    <a:pt x="1" y="946"/>
                    <a:pt x="1" y="2143"/>
                  </a:cubicBezTo>
                  <a:cubicBezTo>
                    <a:pt x="1" y="2710"/>
                    <a:pt x="221" y="3277"/>
                    <a:pt x="631" y="3656"/>
                  </a:cubicBezTo>
                  <a:lnTo>
                    <a:pt x="631" y="3498"/>
                  </a:lnTo>
                  <a:lnTo>
                    <a:pt x="631" y="2868"/>
                  </a:lnTo>
                  <a:cubicBezTo>
                    <a:pt x="631" y="1608"/>
                    <a:pt x="1576" y="600"/>
                    <a:pt x="2962" y="190"/>
                  </a:cubicBezTo>
                  <a:cubicBezTo>
                    <a:pt x="2679" y="95"/>
                    <a:pt x="2395"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88"/>
            <p:cNvSpPr/>
            <p:nvPr/>
          </p:nvSpPr>
          <p:spPr>
            <a:xfrm>
              <a:off x="-18415975" y="3710075"/>
              <a:ext cx="74850" cy="92975"/>
            </a:xfrm>
            <a:custGeom>
              <a:avLst/>
              <a:gdLst/>
              <a:ahLst/>
              <a:cxnLst/>
              <a:rect l="l" t="t" r="r" b="b"/>
              <a:pathLst>
                <a:path w="2994" h="3719" extrusionOk="0">
                  <a:moveTo>
                    <a:pt x="883" y="1"/>
                  </a:moveTo>
                  <a:cubicBezTo>
                    <a:pt x="568" y="1"/>
                    <a:pt x="284" y="64"/>
                    <a:pt x="1" y="190"/>
                  </a:cubicBezTo>
                  <a:cubicBezTo>
                    <a:pt x="1292" y="568"/>
                    <a:pt x="2206" y="1608"/>
                    <a:pt x="2206" y="2836"/>
                  </a:cubicBezTo>
                  <a:lnTo>
                    <a:pt x="2206" y="3466"/>
                  </a:lnTo>
                  <a:cubicBezTo>
                    <a:pt x="2206" y="3529"/>
                    <a:pt x="2206" y="3656"/>
                    <a:pt x="2237" y="3719"/>
                  </a:cubicBezTo>
                  <a:cubicBezTo>
                    <a:pt x="2710" y="3340"/>
                    <a:pt x="2993" y="2742"/>
                    <a:pt x="2993" y="2112"/>
                  </a:cubicBezTo>
                  <a:cubicBezTo>
                    <a:pt x="2993" y="946"/>
                    <a:pt x="2048" y="1"/>
                    <a:pt x="8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07" name="Google Shape;9007;p88"/>
          <p:cNvGrpSpPr/>
          <p:nvPr/>
        </p:nvGrpSpPr>
        <p:grpSpPr>
          <a:xfrm>
            <a:off x="4601857" y="2795630"/>
            <a:ext cx="457453" cy="451763"/>
            <a:chOff x="-18647525" y="4082625"/>
            <a:chExt cx="309550" cy="305700"/>
          </a:xfrm>
        </p:grpSpPr>
        <p:sp>
          <p:nvSpPr>
            <p:cNvPr id="9008" name="Google Shape;9008;p88"/>
            <p:cNvSpPr/>
            <p:nvPr/>
          </p:nvSpPr>
          <p:spPr>
            <a:xfrm>
              <a:off x="-18609725" y="4082625"/>
              <a:ext cx="123675" cy="61475"/>
            </a:xfrm>
            <a:custGeom>
              <a:avLst/>
              <a:gdLst/>
              <a:ahLst/>
              <a:cxnLst/>
              <a:rect l="l" t="t" r="r" b="b"/>
              <a:pathLst>
                <a:path w="4947" h="2459" extrusionOk="0">
                  <a:moveTo>
                    <a:pt x="2473" y="1"/>
                  </a:moveTo>
                  <a:cubicBezTo>
                    <a:pt x="2387" y="1"/>
                    <a:pt x="2300" y="32"/>
                    <a:pt x="2237" y="95"/>
                  </a:cubicBezTo>
                  <a:cubicBezTo>
                    <a:pt x="2206" y="127"/>
                    <a:pt x="1576" y="694"/>
                    <a:pt x="1450" y="1481"/>
                  </a:cubicBezTo>
                  <a:cubicBezTo>
                    <a:pt x="1324" y="1418"/>
                    <a:pt x="1166" y="1418"/>
                    <a:pt x="1071" y="1418"/>
                  </a:cubicBezTo>
                  <a:lnTo>
                    <a:pt x="347" y="1418"/>
                  </a:lnTo>
                  <a:cubicBezTo>
                    <a:pt x="158" y="1418"/>
                    <a:pt x="0" y="1576"/>
                    <a:pt x="0" y="1797"/>
                  </a:cubicBezTo>
                  <a:cubicBezTo>
                    <a:pt x="0" y="2017"/>
                    <a:pt x="32" y="2206"/>
                    <a:pt x="126" y="2427"/>
                  </a:cubicBezTo>
                  <a:cubicBezTo>
                    <a:pt x="1008" y="2175"/>
                    <a:pt x="1922" y="2175"/>
                    <a:pt x="2489" y="2175"/>
                  </a:cubicBezTo>
                  <a:cubicBezTo>
                    <a:pt x="3277" y="2175"/>
                    <a:pt x="4096" y="2206"/>
                    <a:pt x="4852" y="2458"/>
                  </a:cubicBezTo>
                  <a:cubicBezTo>
                    <a:pt x="4915" y="2269"/>
                    <a:pt x="4947" y="2017"/>
                    <a:pt x="4947" y="1797"/>
                  </a:cubicBezTo>
                  <a:cubicBezTo>
                    <a:pt x="4947" y="1576"/>
                    <a:pt x="4789" y="1418"/>
                    <a:pt x="4600" y="1418"/>
                  </a:cubicBezTo>
                  <a:lnTo>
                    <a:pt x="3907" y="1418"/>
                  </a:lnTo>
                  <a:cubicBezTo>
                    <a:pt x="3781" y="1418"/>
                    <a:pt x="3623" y="1418"/>
                    <a:pt x="3497" y="1481"/>
                  </a:cubicBezTo>
                  <a:cubicBezTo>
                    <a:pt x="3340" y="694"/>
                    <a:pt x="2710" y="127"/>
                    <a:pt x="2710" y="95"/>
                  </a:cubicBezTo>
                  <a:cubicBezTo>
                    <a:pt x="2647" y="32"/>
                    <a:pt x="2560" y="1"/>
                    <a:pt x="247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88"/>
            <p:cNvSpPr/>
            <p:nvPr/>
          </p:nvSpPr>
          <p:spPr>
            <a:xfrm>
              <a:off x="-18647525" y="4155875"/>
              <a:ext cx="148075" cy="195350"/>
            </a:xfrm>
            <a:custGeom>
              <a:avLst/>
              <a:gdLst/>
              <a:ahLst/>
              <a:cxnLst/>
              <a:rect l="l" t="t" r="r" b="b"/>
              <a:pathLst>
                <a:path w="5923" h="7814" extrusionOk="0">
                  <a:moveTo>
                    <a:pt x="1859" y="2836"/>
                  </a:moveTo>
                  <a:cubicBezTo>
                    <a:pt x="2048" y="2836"/>
                    <a:pt x="2205" y="2994"/>
                    <a:pt x="2205" y="3183"/>
                  </a:cubicBezTo>
                  <a:lnTo>
                    <a:pt x="2205" y="3907"/>
                  </a:lnTo>
                  <a:cubicBezTo>
                    <a:pt x="2205" y="4096"/>
                    <a:pt x="2048" y="4254"/>
                    <a:pt x="1859" y="4254"/>
                  </a:cubicBezTo>
                  <a:cubicBezTo>
                    <a:pt x="1670" y="4254"/>
                    <a:pt x="1512" y="4096"/>
                    <a:pt x="1512" y="3907"/>
                  </a:cubicBezTo>
                  <a:lnTo>
                    <a:pt x="1512" y="3183"/>
                  </a:lnTo>
                  <a:cubicBezTo>
                    <a:pt x="1512" y="2994"/>
                    <a:pt x="1670" y="2836"/>
                    <a:pt x="1859" y="2836"/>
                  </a:cubicBezTo>
                  <a:close/>
                  <a:moveTo>
                    <a:pt x="3938" y="1"/>
                  </a:moveTo>
                  <a:cubicBezTo>
                    <a:pt x="2678" y="1"/>
                    <a:pt x="0" y="1"/>
                    <a:pt x="0" y="2836"/>
                  </a:cubicBezTo>
                  <a:cubicBezTo>
                    <a:pt x="0" y="4569"/>
                    <a:pt x="914" y="6774"/>
                    <a:pt x="2205" y="7814"/>
                  </a:cubicBezTo>
                  <a:cubicBezTo>
                    <a:pt x="2016" y="6995"/>
                    <a:pt x="1985" y="6018"/>
                    <a:pt x="2268" y="4915"/>
                  </a:cubicBezTo>
                  <a:cubicBezTo>
                    <a:pt x="2457" y="4222"/>
                    <a:pt x="2741" y="3466"/>
                    <a:pt x="3088" y="2805"/>
                  </a:cubicBezTo>
                  <a:cubicBezTo>
                    <a:pt x="2962" y="2710"/>
                    <a:pt x="2899" y="2647"/>
                    <a:pt x="2899" y="2490"/>
                  </a:cubicBezTo>
                  <a:lnTo>
                    <a:pt x="2899" y="1765"/>
                  </a:lnTo>
                  <a:cubicBezTo>
                    <a:pt x="2899" y="1576"/>
                    <a:pt x="3056" y="1418"/>
                    <a:pt x="3245" y="1418"/>
                  </a:cubicBezTo>
                  <a:cubicBezTo>
                    <a:pt x="3434" y="1418"/>
                    <a:pt x="3592" y="1576"/>
                    <a:pt x="3592" y="1765"/>
                  </a:cubicBezTo>
                  <a:lnTo>
                    <a:pt x="3592" y="1954"/>
                  </a:lnTo>
                  <a:cubicBezTo>
                    <a:pt x="3781" y="1702"/>
                    <a:pt x="4033" y="1450"/>
                    <a:pt x="4222" y="1229"/>
                  </a:cubicBezTo>
                  <a:cubicBezTo>
                    <a:pt x="4726" y="694"/>
                    <a:pt x="5324" y="347"/>
                    <a:pt x="5923" y="190"/>
                  </a:cubicBezTo>
                  <a:cubicBezTo>
                    <a:pt x="5293" y="32"/>
                    <a:pt x="4631" y="1"/>
                    <a:pt x="393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88"/>
            <p:cNvSpPr/>
            <p:nvPr/>
          </p:nvSpPr>
          <p:spPr>
            <a:xfrm>
              <a:off x="-18442750" y="4150575"/>
              <a:ext cx="102400" cy="100625"/>
            </a:xfrm>
            <a:custGeom>
              <a:avLst/>
              <a:gdLst/>
              <a:ahLst/>
              <a:cxnLst/>
              <a:rect l="l" t="t" r="r" b="b"/>
              <a:pathLst>
                <a:path w="4096" h="4025" extrusionOk="0">
                  <a:moveTo>
                    <a:pt x="630" y="0"/>
                  </a:moveTo>
                  <a:cubicBezTo>
                    <a:pt x="544" y="0"/>
                    <a:pt x="457" y="39"/>
                    <a:pt x="378" y="118"/>
                  </a:cubicBezTo>
                  <a:cubicBezTo>
                    <a:pt x="221" y="276"/>
                    <a:pt x="95" y="496"/>
                    <a:pt x="0" y="685"/>
                  </a:cubicBezTo>
                  <a:cubicBezTo>
                    <a:pt x="851" y="1063"/>
                    <a:pt x="1481" y="1725"/>
                    <a:pt x="1891" y="2134"/>
                  </a:cubicBezTo>
                  <a:cubicBezTo>
                    <a:pt x="2300" y="2513"/>
                    <a:pt x="2962" y="3206"/>
                    <a:pt x="3371" y="4025"/>
                  </a:cubicBezTo>
                  <a:cubicBezTo>
                    <a:pt x="3560" y="3962"/>
                    <a:pt x="3749" y="3836"/>
                    <a:pt x="3907" y="3647"/>
                  </a:cubicBezTo>
                  <a:cubicBezTo>
                    <a:pt x="4096" y="3552"/>
                    <a:pt x="4096" y="3332"/>
                    <a:pt x="3938" y="3206"/>
                  </a:cubicBezTo>
                  <a:lnTo>
                    <a:pt x="3434" y="2702"/>
                  </a:lnTo>
                  <a:cubicBezTo>
                    <a:pt x="3371" y="2607"/>
                    <a:pt x="3245" y="2544"/>
                    <a:pt x="3119" y="2450"/>
                  </a:cubicBezTo>
                  <a:cubicBezTo>
                    <a:pt x="3560" y="1788"/>
                    <a:pt x="3529" y="937"/>
                    <a:pt x="3529" y="906"/>
                  </a:cubicBezTo>
                  <a:cubicBezTo>
                    <a:pt x="3529" y="717"/>
                    <a:pt x="3371" y="591"/>
                    <a:pt x="3151" y="559"/>
                  </a:cubicBezTo>
                  <a:cubicBezTo>
                    <a:pt x="3147" y="559"/>
                    <a:pt x="3130" y="559"/>
                    <a:pt x="3103" y="559"/>
                  </a:cubicBezTo>
                  <a:cubicBezTo>
                    <a:pt x="2910" y="559"/>
                    <a:pt x="2190" y="583"/>
                    <a:pt x="1639" y="969"/>
                  </a:cubicBezTo>
                  <a:cubicBezTo>
                    <a:pt x="1544" y="843"/>
                    <a:pt x="1481" y="748"/>
                    <a:pt x="1387" y="654"/>
                  </a:cubicBezTo>
                  <a:lnTo>
                    <a:pt x="882" y="118"/>
                  </a:lnTo>
                  <a:cubicBezTo>
                    <a:pt x="804" y="39"/>
                    <a:pt x="717" y="0"/>
                    <a:pt x="6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88"/>
            <p:cNvSpPr/>
            <p:nvPr/>
          </p:nvSpPr>
          <p:spPr>
            <a:xfrm>
              <a:off x="-18581375" y="4176775"/>
              <a:ext cx="243400" cy="211550"/>
            </a:xfrm>
            <a:custGeom>
              <a:avLst/>
              <a:gdLst/>
              <a:ahLst/>
              <a:cxnLst/>
              <a:rect l="l" t="t" r="r" b="b"/>
              <a:pathLst>
                <a:path w="9736" h="8462" extrusionOk="0">
                  <a:moveTo>
                    <a:pt x="4191" y="1000"/>
                  </a:moveTo>
                  <a:cubicBezTo>
                    <a:pt x="4277" y="1000"/>
                    <a:pt x="4364" y="1039"/>
                    <a:pt x="4443" y="1118"/>
                  </a:cubicBezTo>
                  <a:cubicBezTo>
                    <a:pt x="4600" y="1275"/>
                    <a:pt x="4600" y="1465"/>
                    <a:pt x="4443" y="1654"/>
                  </a:cubicBezTo>
                  <a:lnTo>
                    <a:pt x="3939" y="2158"/>
                  </a:lnTo>
                  <a:cubicBezTo>
                    <a:pt x="3860" y="2236"/>
                    <a:pt x="3765" y="2276"/>
                    <a:pt x="3675" y="2276"/>
                  </a:cubicBezTo>
                  <a:cubicBezTo>
                    <a:pt x="3584" y="2276"/>
                    <a:pt x="3498" y="2236"/>
                    <a:pt x="3435" y="2158"/>
                  </a:cubicBezTo>
                  <a:cubicBezTo>
                    <a:pt x="3277" y="2000"/>
                    <a:pt x="3277" y="1811"/>
                    <a:pt x="3435" y="1654"/>
                  </a:cubicBezTo>
                  <a:lnTo>
                    <a:pt x="3939" y="1118"/>
                  </a:lnTo>
                  <a:cubicBezTo>
                    <a:pt x="4017" y="1039"/>
                    <a:pt x="4104" y="1000"/>
                    <a:pt x="4191" y="1000"/>
                  </a:cubicBezTo>
                  <a:close/>
                  <a:moveTo>
                    <a:pt x="5230" y="3048"/>
                  </a:moveTo>
                  <a:cubicBezTo>
                    <a:pt x="5317" y="3048"/>
                    <a:pt x="5404" y="3087"/>
                    <a:pt x="5482" y="3166"/>
                  </a:cubicBezTo>
                  <a:cubicBezTo>
                    <a:pt x="5640" y="3323"/>
                    <a:pt x="5640" y="3512"/>
                    <a:pt x="5482" y="3701"/>
                  </a:cubicBezTo>
                  <a:lnTo>
                    <a:pt x="4978" y="4205"/>
                  </a:lnTo>
                  <a:cubicBezTo>
                    <a:pt x="4900" y="4284"/>
                    <a:pt x="4805" y="4324"/>
                    <a:pt x="4710" y="4324"/>
                  </a:cubicBezTo>
                  <a:cubicBezTo>
                    <a:pt x="4616" y="4324"/>
                    <a:pt x="4521" y="4284"/>
                    <a:pt x="4443" y="4205"/>
                  </a:cubicBezTo>
                  <a:cubicBezTo>
                    <a:pt x="4285" y="4048"/>
                    <a:pt x="4285" y="3796"/>
                    <a:pt x="4443" y="3701"/>
                  </a:cubicBezTo>
                  <a:lnTo>
                    <a:pt x="4978" y="3166"/>
                  </a:lnTo>
                  <a:cubicBezTo>
                    <a:pt x="5057" y="3087"/>
                    <a:pt x="5144" y="3048"/>
                    <a:pt x="5230" y="3048"/>
                  </a:cubicBezTo>
                  <a:close/>
                  <a:moveTo>
                    <a:pt x="2674" y="3583"/>
                  </a:moveTo>
                  <a:cubicBezTo>
                    <a:pt x="2765" y="3583"/>
                    <a:pt x="2852" y="3623"/>
                    <a:pt x="2930" y="3701"/>
                  </a:cubicBezTo>
                  <a:cubicBezTo>
                    <a:pt x="3088" y="3796"/>
                    <a:pt x="3088" y="4048"/>
                    <a:pt x="2930" y="4205"/>
                  </a:cubicBezTo>
                  <a:lnTo>
                    <a:pt x="2395" y="4710"/>
                  </a:lnTo>
                  <a:cubicBezTo>
                    <a:pt x="2316" y="4788"/>
                    <a:pt x="2229" y="4828"/>
                    <a:pt x="2143" y="4828"/>
                  </a:cubicBezTo>
                  <a:cubicBezTo>
                    <a:pt x="2056" y="4828"/>
                    <a:pt x="1970" y="4788"/>
                    <a:pt x="1891" y="4710"/>
                  </a:cubicBezTo>
                  <a:cubicBezTo>
                    <a:pt x="1733" y="4552"/>
                    <a:pt x="1733" y="4363"/>
                    <a:pt x="1891" y="4205"/>
                  </a:cubicBezTo>
                  <a:lnTo>
                    <a:pt x="2395" y="3701"/>
                  </a:lnTo>
                  <a:cubicBezTo>
                    <a:pt x="2489" y="3623"/>
                    <a:pt x="2584" y="3583"/>
                    <a:pt x="2674" y="3583"/>
                  </a:cubicBezTo>
                  <a:close/>
                  <a:moveTo>
                    <a:pt x="7207" y="4087"/>
                  </a:moveTo>
                  <a:cubicBezTo>
                    <a:pt x="7302" y="4087"/>
                    <a:pt x="7388" y="4127"/>
                    <a:pt x="7436" y="4205"/>
                  </a:cubicBezTo>
                  <a:cubicBezTo>
                    <a:pt x="7625" y="4363"/>
                    <a:pt x="7625" y="4552"/>
                    <a:pt x="7436" y="4710"/>
                  </a:cubicBezTo>
                  <a:lnTo>
                    <a:pt x="6932" y="5214"/>
                  </a:lnTo>
                  <a:cubicBezTo>
                    <a:pt x="6853" y="5292"/>
                    <a:pt x="6766" y="5332"/>
                    <a:pt x="6680" y="5332"/>
                  </a:cubicBezTo>
                  <a:cubicBezTo>
                    <a:pt x="6593" y="5332"/>
                    <a:pt x="6506" y="5292"/>
                    <a:pt x="6427" y="5214"/>
                  </a:cubicBezTo>
                  <a:cubicBezTo>
                    <a:pt x="6270" y="5056"/>
                    <a:pt x="6270" y="4867"/>
                    <a:pt x="6427" y="4710"/>
                  </a:cubicBezTo>
                  <a:lnTo>
                    <a:pt x="6932" y="4205"/>
                  </a:lnTo>
                  <a:cubicBezTo>
                    <a:pt x="7010" y="4127"/>
                    <a:pt x="7113" y="4087"/>
                    <a:pt x="7207" y="4087"/>
                  </a:cubicBezTo>
                  <a:close/>
                  <a:moveTo>
                    <a:pt x="5388" y="4875"/>
                  </a:moveTo>
                  <a:cubicBezTo>
                    <a:pt x="5474" y="4875"/>
                    <a:pt x="5561" y="4914"/>
                    <a:pt x="5640" y="4993"/>
                  </a:cubicBezTo>
                  <a:cubicBezTo>
                    <a:pt x="5797" y="5151"/>
                    <a:pt x="5797" y="5340"/>
                    <a:pt x="5640" y="5497"/>
                  </a:cubicBezTo>
                  <a:lnTo>
                    <a:pt x="5136" y="6001"/>
                  </a:lnTo>
                  <a:cubicBezTo>
                    <a:pt x="5057" y="6080"/>
                    <a:pt x="4963" y="6119"/>
                    <a:pt x="4868" y="6119"/>
                  </a:cubicBezTo>
                  <a:cubicBezTo>
                    <a:pt x="4773" y="6119"/>
                    <a:pt x="4679" y="6080"/>
                    <a:pt x="4600" y="6001"/>
                  </a:cubicBezTo>
                  <a:cubicBezTo>
                    <a:pt x="4443" y="5844"/>
                    <a:pt x="4443" y="5655"/>
                    <a:pt x="4600" y="5497"/>
                  </a:cubicBezTo>
                  <a:lnTo>
                    <a:pt x="5136" y="4993"/>
                  </a:lnTo>
                  <a:cubicBezTo>
                    <a:pt x="5215" y="4914"/>
                    <a:pt x="5301" y="4875"/>
                    <a:pt x="5388" y="4875"/>
                  </a:cubicBezTo>
                  <a:close/>
                  <a:moveTo>
                    <a:pt x="2674" y="5568"/>
                  </a:moveTo>
                  <a:cubicBezTo>
                    <a:pt x="2765" y="5568"/>
                    <a:pt x="2852" y="5607"/>
                    <a:pt x="2930" y="5686"/>
                  </a:cubicBezTo>
                  <a:cubicBezTo>
                    <a:pt x="3088" y="5844"/>
                    <a:pt x="3088" y="6064"/>
                    <a:pt x="2930" y="6222"/>
                  </a:cubicBezTo>
                  <a:lnTo>
                    <a:pt x="2395" y="6726"/>
                  </a:lnTo>
                  <a:cubicBezTo>
                    <a:pt x="2316" y="6805"/>
                    <a:pt x="2229" y="6844"/>
                    <a:pt x="2143" y="6844"/>
                  </a:cubicBezTo>
                  <a:cubicBezTo>
                    <a:pt x="2056" y="6844"/>
                    <a:pt x="1970" y="6805"/>
                    <a:pt x="1891" y="6726"/>
                  </a:cubicBezTo>
                  <a:cubicBezTo>
                    <a:pt x="1733" y="6568"/>
                    <a:pt x="1733" y="6379"/>
                    <a:pt x="1891" y="6222"/>
                  </a:cubicBezTo>
                  <a:lnTo>
                    <a:pt x="2395" y="5686"/>
                  </a:lnTo>
                  <a:cubicBezTo>
                    <a:pt x="2489" y="5607"/>
                    <a:pt x="2584" y="5568"/>
                    <a:pt x="2674" y="5568"/>
                  </a:cubicBezTo>
                  <a:close/>
                  <a:moveTo>
                    <a:pt x="4065" y="1"/>
                  </a:moveTo>
                  <a:cubicBezTo>
                    <a:pt x="3468" y="1"/>
                    <a:pt x="2828" y="244"/>
                    <a:pt x="2174" y="897"/>
                  </a:cubicBezTo>
                  <a:cubicBezTo>
                    <a:pt x="1355" y="1717"/>
                    <a:pt x="662" y="2977"/>
                    <a:pt x="347" y="4268"/>
                  </a:cubicBezTo>
                  <a:cubicBezTo>
                    <a:pt x="0" y="5781"/>
                    <a:pt x="190" y="7009"/>
                    <a:pt x="914" y="7702"/>
                  </a:cubicBezTo>
                  <a:cubicBezTo>
                    <a:pt x="1466" y="8255"/>
                    <a:pt x="2204" y="8461"/>
                    <a:pt x="2972" y="8461"/>
                  </a:cubicBezTo>
                  <a:cubicBezTo>
                    <a:pt x="3430" y="8461"/>
                    <a:pt x="3900" y="8387"/>
                    <a:pt x="4348" y="8270"/>
                  </a:cubicBezTo>
                  <a:cubicBezTo>
                    <a:pt x="5608" y="7955"/>
                    <a:pt x="6900" y="7230"/>
                    <a:pt x="7719" y="6442"/>
                  </a:cubicBezTo>
                  <a:cubicBezTo>
                    <a:pt x="9736" y="4426"/>
                    <a:pt x="7845" y="2536"/>
                    <a:pt x="6963" y="1654"/>
                  </a:cubicBezTo>
                  <a:cubicBezTo>
                    <a:pt x="6367" y="1057"/>
                    <a:pt x="5310" y="1"/>
                    <a:pt x="40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2" name="Google Shape;9012;p88"/>
          <p:cNvGrpSpPr/>
          <p:nvPr/>
        </p:nvGrpSpPr>
        <p:grpSpPr>
          <a:xfrm>
            <a:off x="7412241" y="1689592"/>
            <a:ext cx="395755" cy="449288"/>
            <a:chOff x="-16775350" y="3309200"/>
            <a:chExt cx="267800" cy="304025"/>
          </a:xfrm>
        </p:grpSpPr>
        <p:sp>
          <p:nvSpPr>
            <p:cNvPr id="9013" name="Google Shape;9013;p88"/>
            <p:cNvSpPr/>
            <p:nvPr/>
          </p:nvSpPr>
          <p:spPr>
            <a:xfrm>
              <a:off x="-16775350" y="3309200"/>
              <a:ext cx="267800" cy="160675"/>
            </a:xfrm>
            <a:custGeom>
              <a:avLst/>
              <a:gdLst/>
              <a:ahLst/>
              <a:cxnLst/>
              <a:rect l="l" t="t" r="r" b="b"/>
              <a:pathLst>
                <a:path w="10712" h="6427" extrusionOk="0">
                  <a:moveTo>
                    <a:pt x="4978" y="1418"/>
                  </a:moveTo>
                  <a:cubicBezTo>
                    <a:pt x="5388" y="1418"/>
                    <a:pt x="5703" y="1733"/>
                    <a:pt x="5703" y="2111"/>
                  </a:cubicBezTo>
                  <a:cubicBezTo>
                    <a:pt x="5703" y="2520"/>
                    <a:pt x="5388" y="2835"/>
                    <a:pt x="4978" y="2835"/>
                  </a:cubicBezTo>
                  <a:cubicBezTo>
                    <a:pt x="4600" y="2835"/>
                    <a:pt x="4285" y="2520"/>
                    <a:pt x="4285" y="2111"/>
                  </a:cubicBezTo>
                  <a:cubicBezTo>
                    <a:pt x="4285" y="1733"/>
                    <a:pt x="4600" y="1418"/>
                    <a:pt x="4978" y="1418"/>
                  </a:cubicBezTo>
                  <a:close/>
                  <a:moveTo>
                    <a:pt x="3182" y="2867"/>
                  </a:moveTo>
                  <a:cubicBezTo>
                    <a:pt x="3781" y="2867"/>
                    <a:pt x="4254" y="3340"/>
                    <a:pt x="4254" y="3938"/>
                  </a:cubicBezTo>
                  <a:cubicBezTo>
                    <a:pt x="4285" y="4505"/>
                    <a:pt x="3781" y="5009"/>
                    <a:pt x="3182" y="5009"/>
                  </a:cubicBezTo>
                  <a:cubicBezTo>
                    <a:pt x="2584" y="5009"/>
                    <a:pt x="2111" y="4537"/>
                    <a:pt x="2111" y="3938"/>
                  </a:cubicBezTo>
                  <a:cubicBezTo>
                    <a:pt x="2111" y="3340"/>
                    <a:pt x="2584" y="2867"/>
                    <a:pt x="3182" y="2867"/>
                  </a:cubicBezTo>
                  <a:close/>
                  <a:moveTo>
                    <a:pt x="5356" y="0"/>
                  </a:moveTo>
                  <a:cubicBezTo>
                    <a:pt x="2395" y="0"/>
                    <a:pt x="0" y="2394"/>
                    <a:pt x="0" y="5356"/>
                  </a:cubicBezTo>
                  <a:cubicBezTo>
                    <a:pt x="0" y="5954"/>
                    <a:pt x="473" y="6427"/>
                    <a:pt x="1040" y="6427"/>
                  </a:cubicBezTo>
                  <a:lnTo>
                    <a:pt x="9609" y="6427"/>
                  </a:lnTo>
                  <a:cubicBezTo>
                    <a:pt x="10208" y="6427"/>
                    <a:pt x="10681" y="5954"/>
                    <a:pt x="10681" y="5356"/>
                  </a:cubicBezTo>
                  <a:cubicBezTo>
                    <a:pt x="10712" y="2394"/>
                    <a:pt x="8286" y="0"/>
                    <a:pt x="535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88"/>
            <p:cNvSpPr/>
            <p:nvPr/>
          </p:nvSpPr>
          <p:spPr>
            <a:xfrm>
              <a:off x="-16704475" y="3398975"/>
              <a:ext cx="17350" cy="17350"/>
            </a:xfrm>
            <a:custGeom>
              <a:avLst/>
              <a:gdLst/>
              <a:ahLst/>
              <a:cxnLst/>
              <a:rect l="l" t="t" r="r" b="b"/>
              <a:pathLst>
                <a:path w="694" h="694" extrusionOk="0">
                  <a:moveTo>
                    <a:pt x="347" y="1"/>
                  </a:moveTo>
                  <a:cubicBezTo>
                    <a:pt x="158" y="1"/>
                    <a:pt x="1" y="127"/>
                    <a:pt x="1" y="347"/>
                  </a:cubicBezTo>
                  <a:cubicBezTo>
                    <a:pt x="1" y="536"/>
                    <a:pt x="158" y="694"/>
                    <a:pt x="347" y="694"/>
                  </a:cubicBezTo>
                  <a:cubicBezTo>
                    <a:pt x="536" y="694"/>
                    <a:pt x="694" y="536"/>
                    <a:pt x="694" y="347"/>
                  </a:cubicBezTo>
                  <a:cubicBezTo>
                    <a:pt x="694" y="127"/>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88"/>
            <p:cNvSpPr/>
            <p:nvPr/>
          </p:nvSpPr>
          <p:spPr>
            <a:xfrm>
              <a:off x="-16707625" y="3487200"/>
              <a:ext cx="129200" cy="126025"/>
            </a:xfrm>
            <a:custGeom>
              <a:avLst/>
              <a:gdLst/>
              <a:ahLst/>
              <a:cxnLst/>
              <a:rect l="l" t="t" r="r" b="b"/>
              <a:pathLst>
                <a:path w="5168" h="5041" extrusionOk="0">
                  <a:moveTo>
                    <a:pt x="1135" y="0"/>
                  </a:moveTo>
                  <a:cubicBezTo>
                    <a:pt x="1072" y="725"/>
                    <a:pt x="914" y="1449"/>
                    <a:pt x="631" y="2079"/>
                  </a:cubicBezTo>
                  <a:cubicBezTo>
                    <a:pt x="1" y="3592"/>
                    <a:pt x="1103" y="5041"/>
                    <a:pt x="2584" y="5041"/>
                  </a:cubicBezTo>
                  <a:cubicBezTo>
                    <a:pt x="3939" y="5041"/>
                    <a:pt x="5168" y="3875"/>
                    <a:pt x="4632" y="2237"/>
                  </a:cubicBezTo>
                  <a:cubicBezTo>
                    <a:pt x="4411" y="1449"/>
                    <a:pt x="4222" y="725"/>
                    <a:pt x="40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16" name="Google Shape;9016;p88"/>
          <p:cNvGrpSpPr/>
          <p:nvPr/>
        </p:nvGrpSpPr>
        <p:grpSpPr>
          <a:xfrm>
            <a:off x="7412241" y="2241827"/>
            <a:ext cx="395755" cy="452835"/>
            <a:chOff x="-16775350" y="3683300"/>
            <a:chExt cx="267800" cy="306425"/>
          </a:xfrm>
        </p:grpSpPr>
        <p:sp>
          <p:nvSpPr>
            <p:cNvPr id="9017" name="Google Shape;9017;p88"/>
            <p:cNvSpPr/>
            <p:nvPr/>
          </p:nvSpPr>
          <p:spPr>
            <a:xfrm>
              <a:off x="-16775350" y="3683300"/>
              <a:ext cx="267800" cy="306425"/>
            </a:xfrm>
            <a:custGeom>
              <a:avLst/>
              <a:gdLst/>
              <a:ahLst/>
              <a:cxnLst/>
              <a:rect l="l" t="t" r="r" b="b"/>
              <a:pathLst>
                <a:path w="10712" h="12257" extrusionOk="0">
                  <a:moveTo>
                    <a:pt x="5356" y="1"/>
                  </a:moveTo>
                  <a:cubicBezTo>
                    <a:pt x="2395" y="1"/>
                    <a:pt x="0" y="2395"/>
                    <a:pt x="0" y="5357"/>
                  </a:cubicBezTo>
                  <a:lnTo>
                    <a:pt x="0" y="11847"/>
                  </a:lnTo>
                  <a:cubicBezTo>
                    <a:pt x="0" y="12036"/>
                    <a:pt x="158" y="12193"/>
                    <a:pt x="347" y="12193"/>
                  </a:cubicBezTo>
                  <a:lnTo>
                    <a:pt x="1418" y="12193"/>
                  </a:lnTo>
                  <a:lnTo>
                    <a:pt x="1418" y="11153"/>
                  </a:lnTo>
                  <a:cubicBezTo>
                    <a:pt x="1418" y="10303"/>
                    <a:pt x="1702" y="9578"/>
                    <a:pt x="2206" y="8917"/>
                  </a:cubicBezTo>
                  <a:lnTo>
                    <a:pt x="2741" y="8224"/>
                  </a:lnTo>
                  <a:lnTo>
                    <a:pt x="2017" y="7121"/>
                  </a:lnTo>
                  <a:cubicBezTo>
                    <a:pt x="1607" y="6522"/>
                    <a:pt x="1418" y="5829"/>
                    <a:pt x="1418" y="5136"/>
                  </a:cubicBezTo>
                  <a:cubicBezTo>
                    <a:pt x="1418" y="4128"/>
                    <a:pt x="2080" y="3183"/>
                    <a:pt x="3025" y="2994"/>
                  </a:cubicBezTo>
                  <a:cubicBezTo>
                    <a:pt x="3197" y="2953"/>
                    <a:pt x="3371" y="2933"/>
                    <a:pt x="3544" y="2933"/>
                  </a:cubicBezTo>
                  <a:cubicBezTo>
                    <a:pt x="4034" y="2933"/>
                    <a:pt x="4511" y="3092"/>
                    <a:pt x="4884" y="3372"/>
                  </a:cubicBezTo>
                  <a:cubicBezTo>
                    <a:pt x="5041" y="3529"/>
                    <a:pt x="5199" y="3687"/>
                    <a:pt x="5293" y="3844"/>
                  </a:cubicBezTo>
                  <a:cubicBezTo>
                    <a:pt x="5388" y="3687"/>
                    <a:pt x="5514" y="3561"/>
                    <a:pt x="5671" y="3466"/>
                  </a:cubicBezTo>
                  <a:cubicBezTo>
                    <a:pt x="6052" y="3086"/>
                    <a:pt x="6649" y="2896"/>
                    <a:pt x="7187" y="2896"/>
                  </a:cubicBezTo>
                  <a:cubicBezTo>
                    <a:pt x="7228" y="2896"/>
                    <a:pt x="7269" y="2897"/>
                    <a:pt x="7310" y="2899"/>
                  </a:cubicBezTo>
                  <a:cubicBezTo>
                    <a:pt x="8412" y="3025"/>
                    <a:pt x="9263" y="4002"/>
                    <a:pt x="9263" y="5136"/>
                  </a:cubicBezTo>
                  <a:cubicBezTo>
                    <a:pt x="9263" y="5735"/>
                    <a:pt x="9137" y="6302"/>
                    <a:pt x="8885" y="6837"/>
                  </a:cubicBezTo>
                  <a:cubicBezTo>
                    <a:pt x="8664" y="7404"/>
                    <a:pt x="8349" y="7877"/>
                    <a:pt x="7940" y="8255"/>
                  </a:cubicBezTo>
                  <a:cubicBezTo>
                    <a:pt x="8349" y="8665"/>
                    <a:pt x="8664" y="9137"/>
                    <a:pt x="8885" y="9673"/>
                  </a:cubicBezTo>
                  <a:cubicBezTo>
                    <a:pt x="9137" y="10240"/>
                    <a:pt x="9263" y="10775"/>
                    <a:pt x="9263" y="11374"/>
                  </a:cubicBezTo>
                  <a:lnTo>
                    <a:pt x="9263" y="12256"/>
                  </a:lnTo>
                  <a:lnTo>
                    <a:pt x="10302" y="12256"/>
                  </a:lnTo>
                  <a:cubicBezTo>
                    <a:pt x="10523" y="12256"/>
                    <a:pt x="10681" y="12099"/>
                    <a:pt x="10681" y="11878"/>
                  </a:cubicBezTo>
                  <a:lnTo>
                    <a:pt x="10681" y="5420"/>
                  </a:lnTo>
                  <a:cubicBezTo>
                    <a:pt x="10712" y="2395"/>
                    <a:pt x="8286" y="1"/>
                    <a:pt x="53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8" name="Google Shape;9018;p88"/>
            <p:cNvSpPr/>
            <p:nvPr/>
          </p:nvSpPr>
          <p:spPr>
            <a:xfrm>
              <a:off x="-16648550" y="3847925"/>
              <a:ext cx="13425" cy="21275"/>
            </a:xfrm>
            <a:custGeom>
              <a:avLst/>
              <a:gdLst/>
              <a:ahLst/>
              <a:cxnLst/>
              <a:rect l="l" t="t" r="r" b="b"/>
              <a:pathLst>
                <a:path w="537" h="851" extrusionOk="0">
                  <a:moveTo>
                    <a:pt x="284" y="0"/>
                  </a:moveTo>
                  <a:lnTo>
                    <a:pt x="1" y="252"/>
                  </a:lnTo>
                  <a:lnTo>
                    <a:pt x="284" y="851"/>
                  </a:lnTo>
                  <a:lnTo>
                    <a:pt x="536" y="252"/>
                  </a:lnTo>
                  <a:lnTo>
                    <a:pt x="2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9" name="Google Shape;9019;p88"/>
            <p:cNvSpPr/>
            <p:nvPr/>
          </p:nvSpPr>
          <p:spPr>
            <a:xfrm>
              <a:off x="-16722575" y="3771400"/>
              <a:ext cx="161475" cy="215950"/>
            </a:xfrm>
            <a:custGeom>
              <a:avLst/>
              <a:gdLst/>
              <a:ahLst/>
              <a:cxnLst/>
              <a:rect l="l" t="t" r="r" b="b"/>
              <a:pathLst>
                <a:path w="6459" h="8638" extrusionOk="0">
                  <a:moveTo>
                    <a:pt x="1827" y="1486"/>
                  </a:moveTo>
                  <a:cubicBezTo>
                    <a:pt x="2017" y="1486"/>
                    <a:pt x="2174" y="1644"/>
                    <a:pt x="2174" y="1833"/>
                  </a:cubicBezTo>
                  <a:cubicBezTo>
                    <a:pt x="2174" y="2022"/>
                    <a:pt x="2017" y="2179"/>
                    <a:pt x="1827" y="2179"/>
                  </a:cubicBezTo>
                  <a:cubicBezTo>
                    <a:pt x="1607" y="2179"/>
                    <a:pt x="1449" y="2022"/>
                    <a:pt x="1449" y="1833"/>
                  </a:cubicBezTo>
                  <a:cubicBezTo>
                    <a:pt x="1449" y="1644"/>
                    <a:pt x="1607" y="1486"/>
                    <a:pt x="1827" y="1486"/>
                  </a:cubicBezTo>
                  <a:close/>
                  <a:moveTo>
                    <a:pt x="4663" y="1486"/>
                  </a:moveTo>
                  <a:cubicBezTo>
                    <a:pt x="4852" y="1486"/>
                    <a:pt x="5009" y="1644"/>
                    <a:pt x="5009" y="1833"/>
                  </a:cubicBezTo>
                  <a:cubicBezTo>
                    <a:pt x="5009" y="2022"/>
                    <a:pt x="4852" y="2179"/>
                    <a:pt x="4663" y="2179"/>
                  </a:cubicBezTo>
                  <a:cubicBezTo>
                    <a:pt x="4442" y="2179"/>
                    <a:pt x="4285" y="2022"/>
                    <a:pt x="4285" y="1833"/>
                  </a:cubicBezTo>
                  <a:cubicBezTo>
                    <a:pt x="4285" y="1644"/>
                    <a:pt x="4442" y="1486"/>
                    <a:pt x="4663" y="1486"/>
                  </a:cubicBezTo>
                  <a:close/>
                  <a:moveTo>
                    <a:pt x="3257" y="2219"/>
                  </a:moveTo>
                  <a:cubicBezTo>
                    <a:pt x="3348" y="2219"/>
                    <a:pt x="3434" y="2258"/>
                    <a:pt x="3497" y="2337"/>
                  </a:cubicBezTo>
                  <a:lnTo>
                    <a:pt x="4222" y="3061"/>
                  </a:lnTo>
                  <a:cubicBezTo>
                    <a:pt x="4285" y="3124"/>
                    <a:pt x="4348" y="3282"/>
                    <a:pt x="4253" y="3439"/>
                  </a:cubicBezTo>
                  <a:lnTo>
                    <a:pt x="3560" y="4857"/>
                  </a:lnTo>
                  <a:cubicBezTo>
                    <a:pt x="3466" y="4983"/>
                    <a:pt x="3340" y="5046"/>
                    <a:pt x="3245" y="5046"/>
                  </a:cubicBezTo>
                  <a:cubicBezTo>
                    <a:pt x="3119" y="5046"/>
                    <a:pt x="2962" y="4983"/>
                    <a:pt x="2930" y="4857"/>
                  </a:cubicBezTo>
                  <a:lnTo>
                    <a:pt x="2206" y="3439"/>
                  </a:lnTo>
                  <a:cubicBezTo>
                    <a:pt x="2143" y="3313"/>
                    <a:pt x="2174" y="3124"/>
                    <a:pt x="2300" y="3061"/>
                  </a:cubicBezTo>
                  <a:lnTo>
                    <a:pt x="2993" y="2337"/>
                  </a:lnTo>
                  <a:cubicBezTo>
                    <a:pt x="3072" y="2258"/>
                    <a:pt x="3166" y="2219"/>
                    <a:pt x="3257" y="2219"/>
                  </a:cubicBezTo>
                  <a:close/>
                  <a:moveTo>
                    <a:pt x="5044" y="1"/>
                  </a:moveTo>
                  <a:cubicBezTo>
                    <a:pt x="4682" y="1"/>
                    <a:pt x="4348" y="125"/>
                    <a:pt x="4064" y="352"/>
                  </a:cubicBezTo>
                  <a:cubicBezTo>
                    <a:pt x="3749" y="635"/>
                    <a:pt x="3592" y="1045"/>
                    <a:pt x="3592" y="1423"/>
                  </a:cubicBezTo>
                  <a:cubicBezTo>
                    <a:pt x="3592" y="1612"/>
                    <a:pt x="3434" y="1770"/>
                    <a:pt x="3245" y="1770"/>
                  </a:cubicBezTo>
                  <a:cubicBezTo>
                    <a:pt x="3025" y="1770"/>
                    <a:pt x="2867" y="1612"/>
                    <a:pt x="2867" y="1423"/>
                  </a:cubicBezTo>
                  <a:cubicBezTo>
                    <a:pt x="2867" y="982"/>
                    <a:pt x="2678" y="604"/>
                    <a:pt x="2332" y="320"/>
                  </a:cubicBezTo>
                  <a:cubicBezTo>
                    <a:pt x="2072" y="108"/>
                    <a:pt x="1759" y="1"/>
                    <a:pt x="1419" y="1"/>
                  </a:cubicBezTo>
                  <a:cubicBezTo>
                    <a:pt x="1306" y="1"/>
                    <a:pt x="1190" y="13"/>
                    <a:pt x="1071" y="37"/>
                  </a:cubicBezTo>
                  <a:cubicBezTo>
                    <a:pt x="410" y="194"/>
                    <a:pt x="0" y="887"/>
                    <a:pt x="0" y="1549"/>
                  </a:cubicBezTo>
                  <a:cubicBezTo>
                    <a:pt x="0" y="2085"/>
                    <a:pt x="158" y="2652"/>
                    <a:pt x="473" y="3124"/>
                  </a:cubicBezTo>
                  <a:lnTo>
                    <a:pt x="1386" y="4448"/>
                  </a:lnTo>
                  <a:cubicBezTo>
                    <a:pt x="1449" y="4574"/>
                    <a:pt x="1449" y="4763"/>
                    <a:pt x="1386" y="4889"/>
                  </a:cubicBezTo>
                  <a:lnTo>
                    <a:pt x="662" y="5802"/>
                  </a:lnTo>
                  <a:cubicBezTo>
                    <a:pt x="284" y="6275"/>
                    <a:pt x="32" y="6905"/>
                    <a:pt x="32" y="7566"/>
                  </a:cubicBezTo>
                  <a:lnTo>
                    <a:pt x="32" y="8638"/>
                  </a:lnTo>
                  <a:lnTo>
                    <a:pt x="6459" y="8638"/>
                  </a:lnTo>
                  <a:lnTo>
                    <a:pt x="6459" y="7756"/>
                  </a:lnTo>
                  <a:cubicBezTo>
                    <a:pt x="6459" y="7283"/>
                    <a:pt x="6396" y="6779"/>
                    <a:pt x="6175" y="6338"/>
                  </a:cubicBezTo>
                  <a:cubicBezTo>
                    <a:pt x="5860" y="5708"/>
                    <a:pt x="5545" y="5424"/>
                    <a:pt x="5136" y="4920"/>
                  </a:cubicBezTo>
                  <a:cubicBezTo>
                    <a:pt x="4978" y="4794"/>
                    <a:pt x="4978" y="4574"/>
                    <a:pt x="5136" y="4416"/>
                  </a:cubicBezTo>
                  <a:cubicBezTo>
                    <a:pt x="5608" y="3943"/>
                    <a:pt x="5860" y="3691"/>
                    <a:pt x="6144" y="2967"/>
                  </a:cubicBezTo>
                  <a:cubicBezTo>
                    <a:pt x="6333" y="2526"/>
                    <a:pt x="6427" y="2022"/>
                    <a:pt x="6427" y="1549"/>
                  </a:cubicBezTo>
                  <a:cubicBezTo>
                    <a:pt x="6427" y="793"/>
                    <a:pt x="5860" y="100"/>
                    <a:pt x="5167" y="5"/>
                  </a:cubicBezTo>
                  <a:cubicBezTo>
                    <a:pt x="5126" y="2"/>
                    <a:pt x="5085" y="1"/>
                    <a:pt x="50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20" name="Google Shape;9020;p88"/>
          <p:cNvGrpSpPr/>
          <p:nvPr/>
        </p:nvGrpSpPr>
        <p:grpSpPr>
          <a:xfrm>
            <a:off x="7384292" y="2796870"/>
            <a:ext cx="451653" cy="449288"/>
            <a:chOff x="-16794250" y="4058225"/>
            <a:chExt cx="305625" cy="304025"/>
          </a:xfrm>
        </p:grpSpPr>
        <p:sp>
          <p:nvSpPr>
            <p:cNvPr id="9021" name="Google Shape;9021;p88"/>
            <p:cNvSpPr/>
            <p:nvPr/>
          </p:nvSpPr>
          <p:spPr>
            <a:xfrm>
              <a:off x="-16793475" y="4309475"/>
              <a:ext cx="70925" cy="17350"/>
            </a:xfrm>
            <a:custGeom>
              <a:avLst/>
              <a:gdLst/>
              <a:ahLst/>
              <a:cxnLst/>
              <a:rect l="l" t="t" r="r" b="b"/>
              <a:pathLst>
                <a:path w="2837" h="694" extrusionOk="0">
                  <a:moveTo>
                    <a:pt x="347" y="0"/>
                  </a:moveTo>
                  <a:cubicBezTo>
                    <a:pt x="158" y="0"/>
                    <a:pt x="1" y="158"/>
                    <a:pt x="1" y="347"/>
                  </a:cubicBezTo>
                  <a:cubicBezTo>
                    <a:pt x="1" y="536"/>
                    <a:pt x="158" y="693"/>
                    <a:pt x="347" y="693"/>
                  </a:cubicBezTo>
                  <a:lnTo>
                    <a:pt x="2490" y="693"/>
                  </a:lnTo>
                  <a:cubicBezTo>
                    <a:pt x="2679" y="693"/>
                    <a:pt x="2836" y="536"/>
                    <a:pt x="2836" y="347"/>
                  </a:cubicBezTo>
                  <a:cubicBezTo>
                    <a:pt x="2836" y="158"/>
                    <a:pt x="2679" y="0"/>
                    <a:pt x="24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2" name="Google Shape;9022;p88"/>
            <p:cNvSpPr/>
            <p:nvPr/>
          </p:nvSpPr>
          <p:spPr>
            <a:xfrm>
              <a:off x="-16758025" y="4344900"/>
              <a:ext cx="89800" cy="17350"/>
            </a:xfrm>
            <a:custGeom>
              <a:avLst/>
              <a:gdLst/>
              <a:ahLst/>
              <a:cxnLst/>
              <a:rect l="l" t="t" r="r" b="b"/>
              <a:pathLst>
                <a:path w="3592" h="694" extrusionOk="0">
                  <a:moveTo>
                    <a:pt x="347" y="1"/>
                  </a:moveTo>
                  <a:cubicBezTo>
                    <a:pt x="158" y="1"/>
                    <a:pt x="0" y="158"/>
                    <a:pt x="0" y="347"/>
                  </a:cubicBezTo>
                  <a:cubicBezTo>
                    <a:pt x="0" y="536"/>
                    <a:pt x="158" y="694"/>
                    <a:pt x="347" y="694"/>
                  </a:cubicBezTo>
                  <a:lnTo>
                    <a:pt x="3245" y="694"/>
                  </a:lnTo>
                  <a:cubicBezTo>
                    <a:pt x="3435" y="694"/>
                    <a:pt x="3592" y="536"/>
                    <a:pt x="3592" y="347"/>
                  </a:cubicBezTo>
                  <a:cubicBezTo>
                    <a:pt x="3592" y="158"/>
                    <a:pt x="3435"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3" name="Google Shape;9023;p88"/>
            <p:cNvSpPr/>
            <p:nvPr/>
          </p:nvSpPr>
          <p:spPr>
            <a:xfrm>
              <a:off x="-16615475" y="4344900"/>
              <a:ext cx="89825" cy="17350"/>
            </a:xfrm>
            <a:custGeom>
              <a:avLst/>
              <a:gdLst/>
              <a:ahLst/>
              <a:cxnLst/>
              <a:rect l="l" t="t" r="r" b="b"/>
              <a:pathLst>
                <a:path w="3593" h="694" extrusionOk="0">
                  <a:moveTo>
                    <a:pt x="379" y="1"/>
                  </a:moveTo>
                  <a:cubicBezTo>
                    <a:pt x="158" y="1"/>
                    <a:pt x="1" y="158"/>
                    <a:pt x="1" y="347"/>
                  </a:cubicBezTo>
                  <a:cubicBezTo>
                    <a:pt x="1" y="536"/>
                    <a:pt x="158" y="694"/>
                    <a:pt x="379" y="694"/>
                  </a:cubicBezTo>
                  <a:lnTo>
                    <a:pt x="3246" y="694"/>
                  </a:lnTo>
                  <a:cubicBezTo>
                    <a:pt x="3435" y="694"/>
                    <a:pt x="3592" y="536"/>
                    <a:pt x="3592" y="347"/>
                  </a:cubicBezTo>
                  <a:cubicBezTo>
                    <a:pt x="3592" y="158"/>
                    <a:pt x="3435" y="1"/>
                    <a:pt x="324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4" name="Google Shape;9024;p88"/>
            <p:cNvSpPr/>
            <p:nvPr/>
          </p:nvSpPr>
          <p:spPr>
            <a:xfrm>
              <a:off x="-16561900" y="4309475"/>
              <a:ext cx="71700" cy="17350"/>
            </a:xfrm>
            <a:custGeom>
              <a:avLst/>
              <a:gdLst/>
              <a:ahLst/>
              <a:cxnLst/>
              <a:rect l="l" t="t" r="r" b="b"/>
              <a:pathLst>
                <a:path w="2868" h="694" extrusionOk="0">
                  <a:moveTo>
                    <a:pt x="347" y="0"/>
                  </a:moveTo>
                  <a:cubicBezTo>
                    <a:pt x="158" y="0"/>
                    <a:pt x="0" y="158"/>
                    <a:pt x="0" y="347"/>
                  </a:cubicBezTo>
                  <a:cubicBezTo>
                    <a:pt x="0" y="536"/>
                    <a:pt x="158" y="693"/>
                    <a:pt x="347" y="693"/>
                  </a:cubicBezTo>
                  <a:lnTo>
                    <a:pt x="2521" y="693"/>
                  </a:lnTo>
                  <a:cubicBezTo>
                    <a:pt x="2710" y="693"/>
                    <a:pt x="2867" y="536"/>
                    <a:pt x="2867" y="347"/>
                  </a:cubicBezTo>
                  <a:cubicBezTo>
                    <a:pt x="2867" y="158"/>
                    <a:pt x="2710" y="0"/>
                    <a:pt x="25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88"/>
            <p:cNvSpPr/>
            <p:nvPr/>
          </p:nvSpPr>
          <p:spPr>
            <a:xfrm>
              <a:off x="-16704475" y="4309475"/>
              <a:ext cx="125275" cy="17350"/>
            </a:xfrm>
            <a:custGeom>
              <a:avLst/>
              <a:gdLst/>
              <a:ahLst/>
              <a:cxnLst/>
              <a:rect l="l" t="t" r="r" b="b"/>
              <a:pathLst>
                <a:path w="5011" h="694" extrusionOk="0">
                  <a:moveTo>
                    <a:pt x="347" y="0"/>
                  </a:moveTo>
                  <a:cubicBezTo>
                    <a:pt x="158" y="0"/>
                    <a:pt x="1" y="158"/>
                    <a:pt x="1" y="347"/>
                  </a:cubicBezTo>
                  <a:cubicBezTo>
                    <a:pt x="1" y="536"/>
                    <a:pt x="158" y="693"/>
                    <a:pt x="347" y="693"/>
                  </a:cubicBezTo>
                  <a:lnTo>
                    <a:pt x="4632" y="693"/>
                  </a:lnTo>
                  <a:cubicBezTo>
                    <a:pt x="4821" y="693"/>
                    <a:pt x="5010" y="536"/>
                    <a:pt x="5010" y="347"/>
                  </a:cubicBezTo>
                  <a:cubicBezTo>
                    <a:pt x="5010" y="158"/>
                    <a:pt x="4821" y="0"/>
                    <a:pt x="463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88"/>
            <p:cNvSpPr/>
            <p:nvPr/>
          </p:nvSpPr>
          <p:spPr>
            <a:xfrm>
              <a:off x="-16704475" y="4074750"/>
              <a:ext cx="126050" cy="165425"/>
            </a:xfrm>
            <a:custGeom>
              <a:avLst/>
              <a:gdLst/>
              <a:ahLst/>
              <a:cxnLst/>
              <a:rect l="l" t="t" r="r" b="b"/>
              <a:pathLst>
                <a:path w="5042" h="6617" extrusionOk="0">
                  <a:moveTo>
                    <a:pt x="1072" y="2931"/>
                  </a:moveTo>
                  <a:cubicBezTo>
                    <a:pt x="1261" y="2931"/>
                    <a:pt x="1419" y="3088"/>
                    <a:pt x="1419" y="3277"/>
                  </a:cubicBezTo>
                  <a:lnTo>
                    <a:pt x="1419" y="5483"/>
                  </a:lnTo>
                  <a:cubicBezTo>
                    <a:pt x="1419" y="5672"/>
                    <a:pt x="1261" y="5829"/>
                    <a:pt x="1072" y="5829"/>
                  </a:cubicBezTo>
                  <a:cubicBezTo>
                    <a:pt x="851" y="5829"/>
                    <a:pt x="694" y="5672"/>
                    <a:pt x="694" y="5483"/>
                  </a:cubicBezTo>
                  <a:lnTo>
                    <a:pt x="694" y="3277"/>
                  </a:lnTo>
                  <a:cubicBezTo>
                    <a:pt x="694" y="3088"/>
                    <a:pt x="851" y="2931"/>
                    <a:pt x="1072" y="2931"/>
                  </a:cubicBezTo>
                  <a:close/>
                  <a:moveTo>
                    <a:pt x="3939" y="2931"/>
                  </a:moveTo>
                  <a:cubicBezTo>
                    <a:pt x="4128" y="2931"/>
                    <a:pt x="4285" y="3088"/>
                    <a:pt x="4285" y="3277"/>
                  </a:cubicBezTo>
                  <a:lnTo>
                    <a:pt x="4285" y="5483"/>
                  </a:lnTo>
                  <a:cubicBezTo>
                    <a:pt x="4285" y="5672"/>
                    <a:pt x="4128" y="5829"/>
                    <a:pt x="3939" y="5829"/>
                  </a:cubicBezTo>
                  <a:cubicBezTo>
                    <a:pt x="3718" y="5829"/>
                    <a:pt x="3561" y="5672"/>
                    <a:pt x="3561" y="5483"/>
                  </a:cubicBezTo>
                  <a:lnTo>
                    <a:pt x="3561" y="3277"/>
                  </a:lnTo>
                  <a:cubicBezTo>
                    <a:pt x="3561" y="3088"/>
                    <a:pt x="3718" y="2931"/>
                    <a:pt x="3939" y="2931"/>
                  </a:cubicBezTo>
                  <a:close/>
                  <a:moveTo>
                    <a:pt x="1" y="1"/>
                  </a:moveTo>
                  <a:lnTo>
                    <a:pt x="1" y="6554"/>
                  </a:lnTo>
                  <a:cubicBezTo>
                    <a:pt x="116" y="6542"/>
                    <a:pt x="240" y="6535"/>
                    <a:pt x="366" y="6535"/>
                  </a:cubicBezTo>
                  <a:cubicBezTo>
                    <a:pt x="584" y="6535"/>
                    <a:pt x="809" y="6557"/>
                    <a:pt x="1009" y="6617"/>
                  </a:cubicBezTo>
                  <a:cubicBezTo>
                    <a:pt x="1293" y="6207"/>
                    <a:pt x="1671" y="5924"/>
                    <a:pt x="2143" y="5829"/>
                  </a:cubicBezTo>
                  <a:lnTo>
                    <a:pt x="2143" y="3939"/>
                  </a:lnTo>
                  <a:cubicBezTo>
                    <a:pt x="2143" y="3750"/>
                    <a:pt x="2332" y="3592"/>
                    <a:pt x="2521" y="3592"/>
                  </a:cubicBezTo>
                  <a:cubicBezTo>
                    <a:pt x="2710" y="3592"/>
                    <a:pt x="2868" y="3750"/>
                    <a:pt x="2868" y="3939"/>
                  </a:cubicBezTo>
                  <a:lnTo>
                    <a:pt x="2868" y="5829"/>
                  </a:lnTo>
                  <a:cubicBezTo>
                    <a:pt x="3340" y="5955"/>
                    <a:pt x="3750" y="6239"/>
                    <a:pt x="4002" y="6617"/>
                  </a:cubicBezTo>
                  <a:cubicBezTo>
                    <a:pt x="4207" y="6555"/>
                    <a:pt x="4439" y="6507"/>
                    <a:pt x="4672" y="6507"/>
                  </a:cubicBezTo>
                  <a:cubicBezTo>
                    <a:pt x="4796" y="6507"/>
                    <a:pt x="4921" y="6521"/>
                    <a:pt x="5042" y="6554"/>
                  </a:cubicBezTo>
                  <a:lnTo>
                    <a:pt x="5042" y="1"/>
                  </a:lnTo>
                  <a:lnTo>
                    <a:pt x="4285" y="1"/>
                  </a:lnTo>
                  <a:lnTo>
                    <a:pt x="4285" y="1796"/>
                  </a:lnTo>
                  <a:cubicBezTo>
                    <a:pt x="4285" y="1985"/>
                    <a:pt x="4128" y="2143"/>
                    <a:pt x="3939" y="2143"/>
                  </a:cubicBezTo>
                  <a:cubicBezTo>
                    <a:pt x="3718" y="2143"/>
                    <a:pt x="3561" y="1985"/>
                    <a:pt x="3561" y="1796"/>
                  </a:cubicBezTo>
                  <a:lnTo>
                    <a:pt x="3561" y="1"/>
                  </a:lnTo>
                  <a:lnTo>
                    <a:pt x="2868" y="1"/>
                  </a:lnTo>
                  <a:lnTo>
                    <a:pt x="2868" y="2490"/>
                  </a:lnTo>
                  <a:cubicBezTo>
                    <a:pt x="2868" y="2679"/>
                    <a:pt x="2710" y="2836"/>
                    <a:pt x="2521" y="2836"/>
                  </a:cubicBezTo>
                  <a:cubicBezTo>
                    <a:pt x="2301" y="2836"/>
                    <a:pt x="2143" y="2679"/>
                    <a:pt x="2143" y="2490"/>
                  </a:cubicBezTo>
                  <a:lnTo>
                    <a:pt x="2143" y="1"/>
                  </a:lnTo>
                  <a:lnTo>
                    <a:pt x="1450" y="1"/>
                  </a:lnTo>
                  <a:lnTo>
                    <a:pt x="1450" y="1796"/>
                  </a:lnTo>
                  <a:cubicBezTo>
                    <a:pt x="1450" y="1985"/>
                    <a:pt x="1293" y="2143"/>
                    <a:pt x="1103" y="2143"/>
                  </a:cubicBezTo>
                  <a:cubicBezTo>
                    <a:pt x="883" y="2143"/>
                    <a:pt x="725" y="1985"/>
                    <a:pt x="725" y="1796"/>
                  </a:cubicBezTo>
                  <a:lnTo>
                    <a:pt x="725"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88"/>
            <p:cNvSpPr/>
            <p:nvPr/>
          </p:nvSpPr>
          <p:spPr>
            <a:xfrm>
              <a:off x="-16725725" y="4237800"/>
              <a:ext cx="164625" cy="53575"/>
            </a:xfrm>
            <a:custGeom>
              <a:avLst/>
              <a:gdLst/>
              <a:ahLst/>
              <a:cxnLst/>
              <a:rect l="l" t="t" r="r" b="b"/>
              <a:pathLst>
                <a:path w="6585" h="2143" extrusionOk="0">
                  <a:moveTo>
                    <a:pt x="3308" y="0"/>
                  </a:moveTo>
                  <a:cubicBezTo>
                    <a:pt x="2867" y="0"/>
                    <a:pt x="2458" y="252"/>
                    <a:pt x="2300" y="693"/>
                  </a:cubicBezTo>
                  <a:cubicBezTo>
                    <a:pt x="2232" y="830"/>
                    <a:pt x="2082" y="933"/>
                    <a:pt x="1921" y="933"/>
                  </a:cubicBezTo>
                  <a:cubicBezTo>
                    <a:pt x="1859" y="933"/>
                    <a:pt x="1795" y="917"/>
                    <a:pt x="1733" y="882"/>
                  </a:cubicBezTo>
                  <a:cubicBezTo>
                    <a:pt x="1570" y="774"/>
                    <a:pt x="1377" y="721"/>
                    <a:pt x="1181" y="721"/>
                  </a:cubicBezTo>
                  <a:cubicBezTo>
                    <a:pt x="809" y="721"/>
                    <a:pt x="427" y="910"/>
                    <a:pt x="221" y="1260"/>
                  </a:cubicBezTo>
                  <a:cubicBezTo>
                    <a:pt x="63" y="1512"/>
                    <a:pt x="0" y="1827"/>
                    <a:pt x="126" y="2143"/>
                  </a:cubicBezTo>
                  <a:lnTo>
                    <a:pt x="6522" y="2143"/>
                  </a:lnTo>
                  <a:cubicBezTo>
                    <a:pt x="6585" y="1890"/>
                    <a:pt x="6585" y="1575"/>
                    <a:pt x="6459" y="1292"/>
                  </a:cubicBezTo>
                  <a:cubicBezTo>
                    <a:pt x="6292" y="918"/>
                    <a:pt x="5893" y="708"/>
                    <a:pt x="5487" y="708"/>
                  </a:cubicBezTo>
                  <a:cubicBezTo>
                    <a:pt x="5278" y="708"/>
                    <a:pt x="5066" y="764"/>
                    <a:pt x="4883" y="882"/>
                  </a:cubicBezTo>
                  <a:cubicBezTo>
                    <a:pt x="4820" y="924"/>
                    <a:pt x="4747" y="945"/>
                    <a:pt x="4675" y="945"/>
                  </a:cubicBezTo>
                  <a:cubicBezTo>
                    <a:pt x="4530" y="945"/>
                    <a:pt x="4390" y="861"/>
                    <a:pt x="4348" y="693"/>
                  </a:cubicBezTo>
                  <a:cubicBezTo>
                    <a:pt x="4190" y="252"/>
                    <a:pt x="3781" y="0"/>
                    <a:pt x="33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88"/>
            <p:cNvSpPr/>
            <p:nvPr/>
          </p:nvSpPr>
          <p:spPr>
            <a:xfrm>
              <a:off x="-16559550" y="4058225"/>
              <a:ext cx="70925" cy="233150"/>
            </a:xfrm>
            <a:custGeom>
              <a:avLst/>
              <a:gdLst/>
              <a:ahLst/>
              <a:cxnLst/>
              <a:rect l="l" t="t" r="r" b="b"/>
              <a:pathLst>
                <a:path w="2837" h="9326" extrusionOk="0">
                  <a:moveTo>
                    <a:pt x="694" y="0"/>
                  </a:moveTo>
                  <a:cubicBezTo>
                    <a:pt x="284" y="0"/>
                    <a:pt x="1" y="315"/>
                    <a:pt x="1" y="725"/>
                  </a:cubicBezTo>
                  <a:lnTo>
                    <a:pt x="1" y="7530"/>
                  </a:lnTo>
                  <a:cubicBezTo>
                    <a:pt x="127" y="7719"/>
                    <a:pt x="347" y="7908"/>
                    <a:pt x="442" y="8160"/>
                  </a:cubicBezTo>
                  <a:cubicBezTo>
                    <a:pt x="662" y="8506"/>
                    <a:pt x="694" y="8947"/>
                    <a:pt x="599" y="9326"/>
                  </a:cubicBezTo>
                  <a:lnTo>
                    <a:pt x="2458" y="9326"/>
                  </a:lnTo>
                  <a:cubicBezTo>
                    <a:pt x="2647" y="9326"/>
                    <a:pt x="2836" y="9168"/>
                    <a:pt x="2836" y="8979"/>
                  </a:cubicBezTo>
                  <a:lnTo>
                    <a:pt x="2836" y="2520"/>
                  </a:lnTo>
                  <a:cubicBezTo>
                    <a:pt x="2836" y="2048"/>
                    <a:pt x="2521" y="1670"/>
                    <a:pt x="2112" y="1512"/>
                  </a:cubicBezTo>
                  <a:lnTo>
                    <a:pt x="2112" y="6112"/>
                  </a:lnTo>
                  <a:cubicBezTo>
                    <a:pt x="2112" y="6301"/>
                    <a:pt x="1954" y="6459"/>
                    <a:pt x="1765" y="6459"/>
                  </a:cubicBezTo>
                  <a:cubicBezTo>
                    <a:pt x="1576" y="6459"/>
                    <a:pt x="1387" y="6301"/>
                    <a:pt x="1387" y="6112"/>
                  </a:cubicBezTo>
                  <a:lnTo>
                    <a:pt x="1387" y="725"/>
                  </a:lnTo>
                  <a:cubicBezTo>
                    <a:pt x="1387" y="315"/>
                    <a:pt x="1040" y="0"/>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88"/>
            <p:cNvSpPr/>
            <p:nvPr/>
          </p:nvSpPr>
          <p:spPr>
            <a:xfrm>
              <a:off x="-16794250" y="4059000"/>
              <a:ext cx="70900" cy="232375"/>
            </a:xfrm>
            <a:custGeom>
              <a:avLst/>
              <a:gdLst/>
              <a:ahLst/>
              <a:cxnLst/>
              <a:rect l="l" t="t" r="r" b="b"/>
              <a:pathLst>
                <a:path w="2836" h="9295" extrusionOk="0">
                  <a:moveTo>
                    <a:pt x="2111" y="1"/>
                  </a:moveTo>
                  <a:cubicBezTo>
                    <a:pt x="1733" y="1"/>
                    <a:pt x="1418" y="316"/>
                    <a:pt x="1418" y="725"/>
                  </a:cubicBezTo>
                  <a:lnTo>
                    <a:pt x="1418" y="6113"/>
                  </a:lnTo>
                  <a:cubicBezTo>
                    <a:pt x="1418" y="6302"/>
                    <a:pt x="1260" y="6459"/>
                    <a:pt x="1071" y="6459"/>
                  </a:cubicBezTo>
                  <a:cubicBezTo>
                    <a:pt x="851" y="6459"/>
                    <a:pt x="693" y="6302"/>
                    <a:pt x="693" y="6113"/>
                  </a:cubicBezTo>
                  <a:lnTo>
                    <a:pt x="693" y="1513"/>
                  </a:lnTo>
                  <a:cubicBezTo>
                    <a:pt x="284" y="1670"/>
                    <a:pt x="0" y="2048"/>
                    <a:pt x="0" y="2521"/>
                  </a:cubicBezTo>
                  <a:lnTo>
                    <a:pt x="0" y="8979"/>
                  </a:lnTo>
                  <a:cubicBezTo>
                    <a:pt x="0" y="9137"/>
                    <a:pt x="158" y="9295"/>
                    <a:pt x="347" y="9295"/>
                  </a:cubicBezTo>
                  <a:lnTo>
                    <a:pt x="2174" y="9295"/>
                  </a:lnTo>
                  <a:cubicBezTo>
                    <a:pt x="2080" y="8885"/>
                    <a:pt x="2111" y="8444"/>
                    <a:pt x="2363" y="8034"/>
                  </a:cubicBezTo>
                  <a:cubicBezTo>
                    <a:pt x="2489" y="7845"/>
                    <a:pt x="2647" y="7688"/>
                    <a:pt x="2836" y="7530"/>
                  </a:cubicBezTo>
                  <a:lnTo>
                    <a:pt x="2836" y="725"/>
                  </a:lnTo>
                  <a:cubicBezTo>
                    <a:pt x="2836" y="316"/>
                    <a:pt x="2489" y="1"/>
                    <a:pt x="21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30" name="Google Shape;9030;p88"/>
          <p:cNvSpPr/>
          <p:nvPr/>
        </p:nvSpPr>
        <p:spPr>
          <a:xfrm>
            <a:off x="7962960" y="1689084"/>
            <a:ext cx="452798" cy="450470"/>
          </a:xfrm>
          <a:custGeom>
            <a:avLst/>
            <a:gdLst/>
            <a:ahLst/>
            <a:cxnLst/>
            <a:rect l="l" t="t" r="r" b="b"/>
            <a:pathLst>
              <a:path w="12256" h="12193" extrusionOk="0">
                <a:moveTo>
                  <a:pt x="5324" y="2899"/>
                </a:moveTo>
                <a:cubicBezTo>
                  <a:pt x="5513" y="2899"/>
                  <a:pt x="5671" y="3056"/>
                  <a:pt x="5671" y="3245"/>
                </a:cubicBezTo>
                <a:lnTo>
                  <a:pt x="5671" y="3970"/>
                </a:lnTo>
                <a:cubicBezTo>
                  <a:pt x="5671" y="4159"/>
                  <a:pt x="5513" y="4316"/>
                  <a:pt x="5324" y="4316"/>
                </a:cubicBezTo>
                <a:cubicBezTo>
                  <a:pt x="5104" y="4316"/>
                  <a:pt x="4946" y="4159"/>
                  <a:pt x="4946" y="3970"/>
                </a:cubicBezTo>
                <a:lnTo>
                  <a:pt x="4946" y="3245"/>
                </a:lnTo>
                <a:cubicBezTo>
                  <a:pt x="4946" y="3056"/>
                  <a:pt x="5104" y="2899"/>
                  <a:pt x="5324" y="2899"/>
                </a:cubicBezTo>
                <a:close/>
                <a:moveTo>
                  <a:pt x="6742" y="2899"/>
                </a:moveTo>
                <a:cubicBezTo>
                  <a:pt x="6931" y="2899"/>
                  <a:pt x="7089" y="3056"/>
                  <a:pt x="7089" y="3245"/>
                </a:cubicBezTo>
                <a:lnTo>
                  <a:pt x="7089" y="3970"/>
                </a:lnTo>
                <a:cubicBezTo>
                  <a:pt x="7089" y="4159"/>
                  <a:pt x="6931" y="4316"/>
                  <a:pt x="6742" y="4316"/>
                </a:cubicBezTo>
                <a:cubicBezTo>
                  <a:pt x="6522" y="4316"/>
                  <a:pt x="6364" y="4159"/>
                  <a:pt x="6364" y="3970"/>
                </a:cubicBezTo>
                <a:lnTo>
                  <a:pt x="6364" y="3245"/>
                </a:lnTo>
                <a:cubicBezTo>
                  <a:pt x="6364" y="3056"/>
                  <a:pt x="6522" y="2899"/>
                  <a:pt x="6742" y="2899"/>
                </a:cubicBezTo>
                <a:close/>
                <a:moveTo>
                  <a:pt x="6017" y="5041"/>
                </a:moveTo>
                <a:cubicBezTo>
                  <a:pt x="6206" y="5041"/>
                  <a:pt x="6364" y="5198"/>
                  <a:pt x="6364" y="5387"/>
                </a:cubicBezTo>
                <a:lnTo>
                  <a:pt x="6364" y="6081"/>
                </a:lnTo>
                <a:cubicBezTo>
                  <a:pt x="6364" y="6301"/>
                  <a:pt x="6206" y="6427"/>
                  <a:pt x="6017" y="6427"/>
                </a:cubicBezTo>
                <a:cubicBezTo>
                  <a:pt x="5828" y="6427"/>
                  <a:pt x="5671" y="6301"/>
                  <a:pt x="5671" y="6081"/>
                </a:cubicBezTo>
                <a:lnTo>
                  <a:pt x="5671" y="5387"/>
                </a:lnTo>
                <a:cubicBezTo>
                  <a:pt x="5671" y="5198"/>
                  <a:pt x="5828" y="5041"/>
                  <a:pt x="6017" y="5041"/>
                </a:cubicBezTo>
                <a:close/>
                <a:moveTo>
                  <a:pt x="5324" y="7183"/>
                </a:moveTo>
                <a:cubicBezTo>
                  <a:pt x="5513" y="7183"/>
                  <a:pt x="5671" y="7341"/>
                  <a:pt x="5671" y="7561"/>
                </a:cubicBezTo>
                <a:lnTo>
                  <a:pt x="5671" y="8254"/>
                </a:lnTo>
                <a:cubicBezTo>
                  <a:pt x="5671" y="8443"/>
                  <a:pt x="5513" y="8601"/>
                  <a:pt x="5324" y="8601"/>
                </a:cubicBezTo>
                <a:cubicBezTo>
                  <a:pt x="5104" y="8601"/>
                  <a:pt x="4946" y="8443"/>
                  <a:pt x="4946" y="8254"/>
                </a:cubicBezTo>
                <a:lnTo>
                  <a:pt x="4946" y="7561"/>
                </a:lnTo>
                <a:cubicBezTo>
                  <a:pt x="4946" y="7341"/>
                  <a:pt x="5104" y="7183"/>
                  <a:pt x="5324" y="7183"/>
                </a:cubicBezTo>
                <a:close/>
                <a:moveTo>
                  <a:pt x="6742" y="7183"/>
                </a:moveTo>
                <a:cubicBezTo>
                  <a:pt x="6931" y="7183"/>
                  <a:pt x="7089" y="7341"/>
                  <a:pt x="7089" y="7561"/>
                </a:cubicBezTo>
                <a:lnTo>
                  <a:pt x="7089" y="8254"/>
                </a:lnTo>
                <a:cubicBezTo>
                  <a:pt x="7089" y="8443"/>
                  <a:pt x="6931" y="8601"/>
                  <a:pt x="6742" y="8601"/>
                </a:cubicBezTo>
                <a:cubicBezTo>
                  <a:pt x="6522" y="8601"/>
                  <a:pt x="6364" y="8443"/>
                  <a:pt x="6364" y="8254"/>
                </a:cubicBezTo>
                <a:lnTo>
                  <a:pt x="6364" y="7561"/>
                </a:lnTo>
                <a:cubicBezTo>
                  <a:pt x="6364" y="7341"/>
                  <a:pt x="6522" y="7183"/>
                  <a:pt x="6742" y="7183"/>
                </a:cubicBezTo>
                <a:close/>
                <a:moveTo>
                  <a:pt x="6017" y="9326"/>
                </a:moveTo>
                <a:cubicBezTo>
                  <a:pt x="6206" y="9326"/>
                  <a:pt x="6364" y="9483"/>
                  <a:pt x="6364" y="9672"/>
                </a:cubicBezTo>
                <a:lnTo>
                  <a:pt x="6364" y="10397"/>
                </a:lnTo>
                <a:cubicBezTo>
                  <a:pt x="6364" y="10586"/>
                  <a:pt x="6206" y="10743"/>
                  <a:pt x="6017" y="10743"/>
                </a:cubicBezTo>
                <a:cubicBezTo>
                  <a:pt x="5828" y="10743"/>
                  <a:pt x="5671" y="10586"/>
                  <a:pt x="5671" y="10397"/>
                </a:cubicBezTo>
                <a:lnTo>
                  <a:pt x="5671" y="9672"/>
                </a:lnTo>
                <a:cubicBezTo>
                  <a:pt x="5671" y="9483"/>
                  <a:pt x="5828" y="9326"/>
                  <a:pt x="6017" y="9326"/>
                </a:cubicBezTo>
                <a:close/>
                <a:moveTo>
                  <a:pt x="1418" y="0"/>
                </a:moveTo>
                <a:cubicBezTo>
                  <a:pt x="630" y="0"/>
                  <a:pt x="0" y="630"/>
                  <a:pt x="0" y="1418"/>
                </a:cubicBezTo>
                <a:lnTo>
                  <a:pt x="0" y="4631"/>
                </a:lnTo>
                <a:cubicBezTo>
                  <a:pt x="0" y="6396"/>
                  <a:pt x="1449" y="7876"/>
                  <a:pt x="3245" y="7876"/>
                </a:cubicBezTo>
                <a:lnTo>
                  <a:pt x="3623" y="7876"/>
                </a:lnTo>
                <a:lnTo>
                  <a:pt x="3623" y="11499"/>
                </a:lnTo>
                <a:lnTo>
                  <a:pt x="2552" y="11499"/>
                </a:lnTo>
                <a:cubicBezTo>
                  <a:pt x="2363" y="11499"/>
                  <a:pt x="2205" y="11657"/>
                  <a:pt x="2205" y="11846"/>
                </a:cubicBezTo>
                <a:cubicBezTo>
                  <a:pt x="2205" y="12035"/>
                  <a:pt x="2363" y="12193"/>
                  <a:pt x="2552" y="12193"/>
                </a:cubicBezTo>
                <a:lnTo>
                  <a:pt x="9704" y="12193"/>
                </a:lnTo>
                <a:cubicBezTo>
                  <a:pt x="9893" y="12193"/>
                  <a:pt x="10050" y="12035"/>
                  <a:pt x="10050" y="11846"/>
                </a:cubicBezTo>
                <a:cubicBezTo>
                  <a:pt x="10050" y="11657"/>
                  <a:pt x="9893" y="11499"/>
                  <a:pt x="9704" y="11499"/>
                </a:cubicBezTo>
                <a:lnTo>
                  <a:pt x="8632" y="11499"/>
                </a:lnTo>
                <a:lnTo>
                  <a:pt x="8632" y="10743"/>
                </a:lnTo>
                <a:lnTo>
                  <a:pt x="9010" y="10743"/>
                </a:lnTo>
                <a:cubicBezTo>
                  <a:pt x="10775" y="10743"/>
                  <a:pt x="12255" y="9294"/>
                  <a:pt x="12255" y="7498"/>
                </a:cubicBezTo>
                <a:lnTo>
                  <a:pt x="12255" y="5041"/>
                </a:lnTo>
                <a:cubicBezTo>
                  <a:pt x="12129" y="4253"/>
                  <a:pt x="11499" y="3623"/>
                  <a:pt x="10712" y="3623"/>
                </a:cubicBezTo>
                <a:cubicBezTo>
                  <a:pt x="9924" y="3623"/>
                  <a:pt x="9294" y="4253"/>
                  <a:pt x="9294" y="5041"/>
                </a:cubicBezTo>
                <a:lnTo>
                  <a:pt x="9294" y="7498"/>
                </a:lnTo>
                <a:cubicBezTo>
                  <a:pt x="9294" y="7719"/>
                  <a:pt x="9136" y="7876"/>
                  <a:pt x="8947" y="7876"/>
                </a:cubicBezTo>
                <a:lnTo>
                  <a:pt x="8538" y="7876"/>
                </a:lnTo>
                <a:lnTo>
                  <a:pt x="8538" y="3214"/>
                </a:lnTo>
                <a:cubicBezTo>
                  <a:pt x="8538" y="1827"/>
                  <a:pt x="7435" y="725"/>
                  <a:pt x="6049" y="725"/>
                </a:cubicBezTo>
                <a:cubicBezTo>
                  <a:pt x="4694" y="725"/>
                  <a:pt x="3592" y="1827"/>
                  <a:pt x="3592" y="3214"/>
                </a:cubicBezTo>
                <a:lnTo>
                  <a:pt x="3592" y="4978"/>
                </a:lnTo>
                <a:lnTo>
                  <a:pt x="3182" y="4978"/>
                </a:lnTo>
                <a:cubicBezTo>
                  <a:pt x="2993" y="4978"/>
                  <a:pt x="2835" y="4820"/>
                  <a:pt x="2835" y="4631"/>
                </a:cubicBezTo>
                <a:lnTo>
                  <a:pt x="2835" y="1418"/>
                </a:lnTo>
                <a:cubicBezTo>
                  <a:pt x="2835" y="630"/>
                  <a:pt x="2205" y="0"/>
                  <a:pt x="14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31" name="Google Shape;9031;p88"/>
          <p:cNvGrpSpPr/>
          <p:nvPr/>
        </p:nvGrpSpPr>
        <p:grpSpPr>
          <a:xfrm>
            <a:off x="2385709" y="1689573"/>
            <a:ext cx="457453" cy="449325"/>
            <a:chOff x="-20199150" y="3317850"/>
            <a:chExt cx="309550" cy="304050"/>
          </a:xfrm>
        </p:grpSpPr>
        <p:sp>
          <p:nvSpPr>
            <p:cNvPr id="9032" name="Google Shape;9032;p88"/>
            <p:cNvSpPr/>
            <p:nvPr/>
          </p:nvSpPr>
          <p:spPr>
            <a:xfrm>
              <a:off x="-20161350" y="3507675"/>
              <a:ext cx="68550" cy="43325"/>
            </a:xfrm>
            <a:custGeom>
              <a:avLst/>
              <a:gdLst/>
              <a:ahLst/>
              <a:cxnLst/>
              <a:rect l="l" t="t" r="r" b="b"/>
              <a:pathLst>
                <a:path w="2742" h="1733" extrusionOk="0">
                  <a:moveTo>
                    <a:pt x="2647" y="0"/>
                  </a:moveTo>
                  <a:cubicBezTo>
                    <a:pt x="2174" y="158"/>
                    <a:pt x="1639" y="284"/>
                    <a:pt x="1072" y="284"/>
                  </a:cubicBezTo>
                  <a:cubicBezTo>
                    <a:pt x="788" y="284"/>
                    <a:pt x="505" y="252"/>
                    <a:pt x="221" y="221"/>
                  </a:cubicBezTo>
                  <a:cubicBezTo>
                    <a:pt x="64" y="567"/>
                    <a:pt x="1" y="945"/>
                    <a:pt x="1" y="1386"/>
                  </a:cubicBezTo>
                  <a:cubicBezTo>
                    <a:pt x="1" y="1575"/>
                    <a:pt x="158" y="1733"/>
                    <a:pt x="347" y="1733"/>
                  </a:cubicBezTo>
                  <a:cubicBezTo>
                    <a:pt x="1292" y="1733"/>
                    <a:pt x="2174" y="1292"/>
                    <a:pt x="2741" y="630"/>
                  </a:cubicBezTo>
                  <a:cubicBezTo>
                    <a:pt x="2710" y="441"/>
                    <a:pt x="2678" y="189"/>
                    <a:pt x="26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88"/>
            <p:cNvSpPr/>
            <p:nvPr/>
          </p:nvSpPr>
          <p:spPr>
            <a:xfrm>
              <a:off x="-20161350" y="3389525"/>
              <a:ext cx="68550" cy="43350"/>
            </a:xfrm>
            <a:custGeom>
              <a:avLst/>
              <a:gdLst/>
              <a:ahLst/>
              <a:cxnLst/>
              <a:rect l="l" t="t" r="r" b="b"/>
              <a:pathLst>
                <a:path w="2742" h="1734" extrusionOk="0">
                  <a:moveTo>
                    <a:pt x="347" y="1"/>
                  </a:moveTo>
                  <a:cubicBezTo>
                    <a:pt x="158" y="1"/>
                    <a:pt x="1" y="158"/>
                    <a:pt x="1" y="379"/>
                  </a:cubicBezTo>
                  <a:cubicBezTo>
                    <a:pt x="1" y="757"/>
                    <a:pt x="64" y="1166"/>
                    <a:pt x="221" y="1544"/>
                  </a:cubicBezTo>
                  <a:cubicBezTo>
                    <a:pt x="505" y="1513"/>
                    <a:pt x="788" y="1481"/>
                    <a:pt x="1072" y="1481"/>
                  </a:cubicBezTo>
                  <a:cubicBezTo>
                    <a:pt x="1639" y="1481"/>
                    <a:pt x="2174" y="1576"/>
                    <a:pt x="2647" y="1733"/>
                  </a:cubicBezTo>
                  <a:cubicBezTo>
                    <a:pt x="2678" y="1544"/>
                    <a:pt x="2741" y="1292"/>
                    <a:pt x="2741" y="1103"/>
                  </a:cubicBezTo>
                  <a:cubicBezTo>
                    <a:pt x="2174" y="442"/>
                    <a:pt x="1292"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88"/>
            <p:cNvSpPr/>
            <p:nvPr/>
          </p:nvSpPr>
          <p:spPr>
            <a:xfrm>
              <a:off x="-20199150" y="3443075"/>
              <a:ext cx="97675" cy="53225"/>
            </a:xfrm>
            <a:custGeom>
              <a:avLst/>
              <a:gdLst/>
              <a:ahLst/>
              <a:cxnLst/>
              <a:rect l="l" t="t" r="r" b="b"/>
              <a:pathLst>
                <a:path w="3907" h="2129" extrusionOk="0">
                  <a:moveTo>
                    <a:pt x="2584" y="1"/>
                  </a:moveTo>
                  <a:cubicBezTo>
                    <a:pt x="1260" y="1"/>
                    <a:pt x="252" y="725"/>
                    <a:pt x="221" y="788"/>
                  </a:cubicBezTo>
                  <a:cubicBezTo>
                    <a:pt x="0" y="914"/>
                    <a:pt x="0" y="1230"/>
                    <a:pt x="221" y="1324"/>
                  </a:cubicBezTo>
                  <a:cubicBezTo>
                    <a:pt x="252" y="1387"/>
                    <a:pt x="1260" y="2112"/>
                    <a:pt x="2584" y="2112"/>
                  </a:cubicBezTo>
                  <a:cubicBezTo>
                    <a:pt x="2669" y="2123"/>
                    <a:pt x="2754" y="2128"/>
                    <a:pt x="2839" y="2128"/>
                  </a:cubicBezTo>
                  <a:cubicBezTo>
                    <a:pt x="3224" y="2128"/>
                    <a:pt x="3597" y="2020"/>
                    <a:pt x="3907" y="1891"/>
                  </a:cubicBezTo>
                  <a:cubicBezTo>
                    <a:pt x="3844" y="1639"/>
                    <a:pt x="3718" y="1450"/>
                    <a:pt x="3592" y="1230"/>
                  </a:cubicBezTo>
                  <a:cubicBezTo>
                    <a:pt x="3560" y="1103"/>
                    <a:pt x="3560" y="1009"/>
                    <a:pt x="3592" y="914"/>
                  </a:cubicBezTo>
                  <a:cubicBezTo>
                    <a:pt x="3718" y="662"/>
                    <a:pt x="3844" y="473"/>
                    <a:pt x="3907" y="221"/>
                  </a:cubicBezTo>
                  <a:cubicBezTo>
                    <a:pt x="3529" y="127"/>
                    <a:pt x="3088" y="1"/>
                    <a:pt x="258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88"/>
            <p:cNvSpPr/>
            <p:nvPr/>
          </p:nvSpPr>
          <p:spPr>
            <a:xfrm>
              <a:off x="-20091250" y="3479325"/>
              <a:ext cx="92175" cy="142575"/>
            </a:xfrm>
            <a:custGeom>
              <a:avLst/>
              <a:gdLst/>
              <a:ahLst/>
              <a:cxnLst/>
              <a:rect l="l" t="t" r="r" b="b"/>
              <a:pathLst>
                <a:path w="3687" h="5703" extrusionOk="0">
                  <a:moveTo>
                    <a:pt x="190" y="0"/>
                  </a:moveTo>
                  <a:cubicBezTo>
                    <a:pt x="946" y="1638"/>
                    <a:pt x="883" y="3592"/>
                    <a:pt x="95" y="5198"/>
                  </a:cubicBezTo>
                  <a:cubicBezTo>
                    <a:pt x="0" y="5450"/>
                    <a:pt x="158" y="5702"/>
                    <a:pt x="442" y="5702"/>
                  </a:cubicBezTo>
                  <a:lnTo>
                    <a:pt x="3245" y="5702"/>
                  </a:lnTo>
                  <a:cubicBezTo>
                    <a:pt x="3529" y="5702"/>
                    <a:pt x="3687" y="5450"/>
                    <a:pt x="3592" y="5198"/>
                  </a:cubicBezTo>
                  <a:cubicBezTo>
                    <a:pt x="2741" y="3592"/>
                    <a:pt x="2741" y="1607"/>
                    <a:pt x="34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88"/>
            <p:cNvSpPr/>
            <p:nvPr/>
          </p:nvSpPr>
          <p:spPr>
            <a:xfrm>
              <a:off x="-20090475" y="3317850"/>
              <a:ext cx="91400" cy="142575"/>
            </a:xfrm>
            <a:custGeom>
              <a:avLst/>
              <a:gdLst/>
              <a:ahLst/>
              <a:cxnLst/>
              <a:rect l="l" t="t" r="r" b="b"/>
              <a:pathLst>
                <a:path w="3656" h="5703" extrusionOk="0">
                  <a:moveTo>
                    <a:pt x="411" y="1"/>
                  </a:moveTo>
                  <a:cubicBezTo>
                    <a:pt x="285" y="1"/>
                    <a:pt x="159" y="95"/>
                    <a:pt x="64" y="158"/>
                  </a:cubicBezTo>
                  <a:cubicBezTo>
                    <a:pt x="1" y="284"/>
                    <a:pt x="1" y="410"/>
                    <a:pt x="64" y="505"/>
                  </a:cubicBezTo>
                  <a:cubicBezTo>
                    <a:pt x="915" y="2143"/>
                    <a:pt x="915" y="4096"/>
                    <a:pt x="159" y="5703"/>
                  </a:cubicBezTo>
                  <a:lnTo>
                    <a:pt x="3467" y="5703"/>
                  </a:lnTo>
                  <a:cubicBezTo>
                    <a:pt x="2710" y="4065"/>
                    <a:pt x="2710" y="2143"/>
                    <a:pt x="3530" y="505"/>
                  </a:cubicBezTo>
                  <a:cubicBezTo>
                    <a:pt x="3656" y="284"/>
                    <a:pt x="3467" y="1"/>
                    <a:pt x="321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7" name="Google Shape;9037;p88"/>
            <p:cNvSpPr/>
            <p:nvPr/>
          </p:nvSpPr>
          <p:spPr>
            <a:xfrm>
              <a:off x="-19984925" y="3389525"/>
              <a:ext cx="94550" cy="107925"/>
            </a:xfrm>
            <a:custGeom>
              <a:avLst/>
              <a:gdLst/>
              <a:ahLst/>
              <a:cxnLst/>
              <a:rect l="l" t="t" r="r" b="b"/>
              <a:pathLst>
                <a:path w="3782" h="4317" extrusionOk="0">
                  <a:moveTo>
                    <a:pt x="473" y="1"/>
                  </a:moveTo>
                  <a:cubicBezTo>
                    <a:pt x="190" y="1"/>
                    <a:pt x="1" y="316"/>
                    <a:pt x="158" y="568"/>
                  </a:cubicBezTo>
                  <a:cubicBezTo>
                    <a:pt x="946" y="1702"/>
                    <a:pt x="946" y="3119"/>
                    <a:pt x="253" y="4317"/>
                  </a:cubicBezTo>
                  <a:lnTo>
                    <a:pt x="3529" y="4317"/>
                  </a:lnTo>
                  <a:cubicBezTo>
                    <a:pt x="2868" y="3151"/>
                    <a:pt x="2868" y="1702"/>
                    <a:pt x="3624" y="568"/>
                  </a:cubicBezTo>
                  <a:cubicBezTo>
                    <a:pt x="3781" y="316"/>
                    <a:pt x="3624" y="1"/>
                    <a:pt x="33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8" name="Google Shape;9038;p88"/>
            <p:cNvSpPr/>
            <p:nvPr/>
          </p:nvSpPr>
          <p:spPr>
            <a:xfrm>
              <a:off x="-19984125" y="3514750"/>
              <a:ext cx="94525" cy="107150"/>
            </a:xfrm>
            <a:custGeom>
              <a:avLst/>
              <a:gdLst/>
              <a:ahLst/>
              <a:cxnLst/>
              <a:rect l="l" t="t" r="r" b="b"/>
              <a:pathLst>
                <a:path w="3781" h="4286" extrusionOk="0">
                  <a:moveTo>
                    <a:pt x="221" y="1"/>
                  </a:moveTo>
                  <a:cubicBezTo>
                    <a:pt x="914" y="1135"/>
                    <a:pt x="914" y="2647"/>
                    <a:pt x="158" y="3750"/>
                  </a:cubicBezTo>
                  <a:cubicBezTo>
                    <a:pt x="0" y="3970"/>
                    <a:pt x="158" y="4285"/>
                    <a:pt x="473" y="4285"/>
                  </a:cubicBezTo>
                  <a:lnTo>
                    <a:pt x="3308" y="4285"/>
                  </a:lnTo>
                  <a:cubicBezTo>
                    <a:pt x="3592" y="4285"/>
                    <a:pt x="3781" y="3970"/>
                    <a:pt x="3623" y="3750"/>
                  </a:cubicBezTo>
                  <a:cubicBezTo>
                    <a:pt x="2836" y="2584"/>
                    <a:pt x="2804" y="1135"/>
                    <a:pt x="34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9" name="Google Shape;9039;p88"/>
          <p:cNvGrpSpPr/>
          <p:nvPr/>
        </p:nvGrpSpPr>
        <p:grpSpPr>
          <a:xfrm>
            <a:off x="2388036" y="2242861"/>
            <a:ext cx="452798" cy="450766"/>
            <a:chOff x="-20199150" y="3693150"/>
            <a:chExt cx="306400" cy="305025"/>
          </a:xfrm>
        </p:grpSpPr>
        <p:sp>
          <p:nvSpPr>
            <p:cNvPr id="9040" name="Google Shape;9040;p88"/>
            <p:cNvSpPr/>
            <p:nvPr/>
          </p:nvSpPr>
          <p:spPr>
            <a:xfrm>
              <a:off x="-20182625" y="3762250"/>
              <a:ext cx="227650" cy="212650"/>
            </a:xfrm>
            <a:custGeom>
              <a:avLst/>
              <a:gdLst/>
              <a:ahLst/>
              <a:cxnLst/>
              <a:rect l="l" t="t" r="r" b="b"/>
              <a:pathLst>
                <a:path w="9106" h="8506" extrusionOk="0">
                  <a:moveTo>
                    <a:pt x="1862" y="1"/>
                  </a:moveTo>
                  <a:cubicBezTo>
                    <a:pt x="1462" y="1"/>
                    <a:pt x="1056" y="148"/>
                    <a:pt x="726" y="466"/>
                  </a:cubicBezTo>
                  <a:cubicBezTo>
                    <a:pt x="1" y="1222"/>
                    <a:pt x="158" y="2514"/>
                    <a:pt x="1104" y="3018"/>
                  </a:cubicBezTo>
                  <a:lnTo>
                    <a:pt x="4097" y="4687"/>
                  </a:lnTo>
                  <a:lnTo>
                    <a:pt x="5735" y="7680"/>
                  </a:lnTo>
                  <a:cubicBezTo>
                    <a:pt x="6024" y="8223"/>
                    <a:pt x="6562" y="8506"/>
                    <a:pt x="7117" y="8506"/>
                  </a:cubicBezTo>
                  <a:cubicBezTo>
                    <a:pt x="7529" y="8506"/>
                    <a:pt x="7951" y="8349"/>
                    <a:pt x="8287" y="8027"/>
                  </a:cubicBezTo>
                  <a:cubicBezTo>
                    <a:pt x="9106" y="7239"/>
                    <a:pt x="8854" y="5853"/>
                    <a:pt x="7783" y="5412"/>
                  </a:cubicBezTo>
                  <a:lnTo>
                    <a:pt x="4632" y="4152"/>
                  </a:lnTo>
                  <a:lnTo>
                    <a:pt x="3372" y="1001"/>
                  </a:lnTo>
                  <a:cubicBezTo>
                    <a:pt x="3102" y="366"/>
                    <a:pt x="2491" y="1"/>
                    <a:pt x="18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1" name="Google Shape;9041;p88"/>
            <p:cNvSpPr/>
            <p:nvPr/>
          </p:nvSpPr>
          <p:spPr>
            <a:xfrm>
              <a:off x="-20077075" y="3785225"/>
              <a:ext cx="97700" cy="91075"/>
            </a:xfrm>
            <a:custGeom>
              <a:avLst/>
              <a:gdLst/>
              <a:ahLst/>
              <a:cxnLst/>
              <a:rect l="l" t="t" r="r" b="b"/>
              <a:pathLst>
                <a:path w="3908" h="3643" extrusionOk="0">
                  <a:moveTo>
                    <a:pt x="1187" y="1"/>
                  </a:moveTo>
                  <a:cubicBezTo>
                    <a:pt x="799" y="1"/>
                    <a:pt x="395" y="94"/>
                    <a:pt x="1" y="303"/>
                  </a:cubicBezTo>
                  <a:lnTo>
                    <a:pt x="946" y="2697"/>
                  </a:lnTo>
                  <a:lnTo>
                    <a:pt x="3372" y="3642"/>
                  </a:lnTo>
                  <a:cubicBezTo>
                    <a:pt x="3907" y="2571"/>
                    <a:pt x="3624" y="1469"/>
                    <a:pt x="2931" y="713"/>
                  </a:cubicBezTo>
                  <a:cubicBezTo>
                    <a:pt x="2473" y="275"/>
                    <a:pt x="1852" y="1"/>
                    <a:pt x="118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2" name="Google Shape;9042;p88"/>
            <p:cNvSpPr/>
            <p:nvPr/>
          </p:nvSpPr>
          <p:spPr>
            <a:xfrm>
              <a:off x="-20051875" y="3693150"/>
              <a:ext cx="159125" cy="176850"/>
            </a:xfrm>
            <a:custGeom>
              <a:avLst/>
              <a:gdLst/>
              <a:ahLst/>
              <a:cxnLst/>
              <a:rect l="l" t="t" r="r" b="b"/>
              <a:pathLst>
                <a:path w="6365" h="7074" extrusionOk="0">
                  <a:moveTo>
                    <a:pt x="3159" y="1"/>
                  </a:moveTo>
                  <a:cubicBezTo>
                    <a:pt x="3104" y="1"/>
                    <a:pt x="3057" y="16"/>
                    <a:pt x="3025" y="48"/>
                  </a:cubicBezTo>
                  <a:lnTo>
                    <a:pt x="190" y="1466"/>
                  </a:lnTo>
                  <a:cubicBezTo>
                    <a:pt x="64" y="1529"/>
                    <a:pt x="1" y="1655"/>
                    <a:pt x="1" y="1781"/>
                  </a:cubicBezTo>
                  <a:lnTo>
                    <a:pt x="1" y="2978"/>
                  </a:lnTo>
                  <a:cubicBezTo>
                    <a:pt x="54" y="2975"/>
                    <a:pt x="107" y="2974"/>
                    <a:pt x="159" y="2974"/>
                  </a:cubicBezTo>
                  <a:cubicBezTo>
                    <a:pt x="727" y="2974"/>
                    <a:pt x="1246" y="3128"/>
                    <a:pt x="1765" y="3387"/>
                  </a:cubicBezTo>
                  <a:lnTo>
                    <a:pt x="2206" y="2631"/>
                  </a:lnTo>
                  <a:cubicBezTo>
                    <a:pt x="2249" y="2524"/>
                    <a:pt x="2379" y="2461"/>
                    <a:pt x="2507" y="2461"/>
                  </a:cubicBezTo>
                  <a:cubicBezTo>
                    <a:pt x="2568" y="2461"/>
                    <a:pt x="2628" y="2475"/>
                    <a:pt x="2679" y="2505"/>
                  </a:cubicBezTo>
                  <a:cubicBezTo>
                    <a:pt x="2836" y="2600"/>
                    <a:pt x="2899" y="2820"/>
                    <a:pt x="2773" y="2978"/>
                  </a:cubicBezTo>
                  <a:lnTo>
                    <a:pt x="2301" y="3828"/>
                  </a:lnTo>
                  <a:cubicBezTo>
                    <a:pt x="2553" y="4017"/>
                    <a:pt x="2679" y="4080"/>
                    <a:pt x="2899" y="4490"/>
                  </a:cubicBezTo>
                  <a:lnTo>
                    <a:pt x="3813" y="4238"/>
                  </a:lnTo>
                  <a:cubicBezTo>
                    <a:pt x="3832" y="4235"/>
                    <a:pt x="3852" y="4233"/>
                    <a:pt x="3872" y="4233"/>
                  </a:cubicBezTo>
                  <a:cubicBezTo>
                    <a:pt x="4045" y="4233"/>
                    <a:pt x="4226" y="4352"/>
                    <a:pt x="4254" y="4522"/>
                  </a:cubicBezTo>
                  <a:cubicBezTo>
                    <a:pt x="4285" y="4711"/>
                    <a:pt x="4159" y="4931"/>
                    <a:pt x="3970" y="4963"/>
                  </a:cubicBezTo>
                  <a:lnTo>
                    <a:pt x="3183" y="5152"/>
                  </a:lnTo>
                  <a:cubicBezTo>
                    <a:pt x="3372" y="5750"/>
                    <a:pt x="3435" y="6412"/>
                    <a:pt x="3214" y="7073"/>
                  </a:cubicBezTo>
                  <a:cubicBezTo>
                    <a:pt x="3340" y="7042"/>
                    <a:pt x="6050" y="5719"/>
                    <a:pt x="6176" y="5624"/>
                  </a:cubicBezTo>
                  <a:cubicBezTo>
                    <a:pt x="6302" y="5561"/>
                    <a:pt x="6365" y="5435"/>
                    <a:pt x="6365" y="5309"/>
                  </a:cubicBezTo>
                  <a:lnTo>
                    <a:pt x="6365" y="1718"/>
                  </a:lnTo>
                  <a:cubicBezTo>
                    <a:pt x="6365" y="1623"/>
                    <a:pt x="6302" y="1497"/>
                    <a:pt x="6176" y="1466"/>
                  </a:cubicBezTo>
                  <a:lnTo>
                    <a:pt x="3340" y="48"/>
                  </a:lnTo>
                  <a:cubicBezTo>
                    <a:pt x="3277" y="16"/>
                    <a:pt x="3214" y="1"/>
                    <a:pt x="31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3" name="Google Shape;9043;p88"/>
            <p:cNvSpPr/>
            <p:nvPr/>
          </p:nvSpPr>
          <p:spPr>
            <a:xfrm>
              <a:off x="-20155825" y="3861300"/>
              <a:ext cx="92950" cy="92175"/>
            </a:xfrm>
            <a:custGeom>
              <a:avLst/>
              <a:gdLst/>
              <a:ahLst/>
              <a:cxnLst/>
              <a:rect l="l" t="t" r="r" b="b"/>
              <a:pathLst>
                <a:path w="3718" h="3687" extrusionOk="0">
                  <a:moveTo>
                    <a:pt x="221" y="1"/>
                  </a:moveTo>
                  <a:lnTo>
                    <a:pt x="63" y="158"/>
                  </a:lnTo>
                  <a:lnTo>
                    <a:pt x="0" y="190"/>
                  </a:lnTo>
                  <a:lnTo>
                    <a:pt x="3529" y="3687"/>
                  </a:lnTo>
                  <a:lnTo>
                    <a:pt x="3560" y="3655"/>
                  </a:lnTo>
                  <a:lnTo>
                    <a:pt x="3718" y="3498"/>
                  </a:lnTo>
                  <a:lnTo>
                    <a:pt x="2457" y="1230"/>
                  </a:lnTo>
                  <a:lnTo>
                    <a:pt x="22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4" name="Google Shape;9044;p88"/>
            <p:cNvSpPr/>
            <p:nvPr/>
          </p:nvSpPr>
          <p:spPr>
            <a:xfrm>
              <a:off x="-20199150" y="3918025"/>
              <a:ext cx="81150" cy="80150"/>
            </a:xfrm>
            <a:custGeom>
              <a:avLst/>
              <a:gdLst/>
              <a:ahLst/>
              <a:cxnLst/>
              <a:rect l="l" t="t" r="r" b="b"/>
              <a:pathLst>
                <a:path w="3246" h="3206" extrusionOk="0">
                  <a:moveTo>
                    <a:pt x="851" y="0"/>
                  </a:moveTo>
                  <a:lnTo>
                    <a:pt x="851" y="0"/>
                  </a:lnTo>
                  <a:cubicBezTo>
                    <a:pt x="756" y="536"/>
                    <a:pt x="851" y="1134"/>
                    <a:pt x="1071" y="1670"/>
                  </a:cubicBezTo>
                  <a:lnTo>
                    <a:pt x="158" y="2584"/>
                  </a:lnTo>
                  <a:cubicBezTo>
                    <a:pt x="0" y="2741"/>
                    <a:pt x="0" y="2930"/>
                    <a:pt x="158" y="3088"/>
                  </a:cubicBezTo>
                  <a:cubicBezTo>
                    <a:pt x="237" y="3166"/>
                    <a:pt x="331" y="3206"/>
                    <a:pt x="426" y="3206"/>
                  </a:cubicBezTo>
                  <a:cubicBezTo>
                    <a:pt x="520" y="3206"/>
                    <a:pt x="615" y="3166"/>
                    <a:pt x="693" y="3088"/>
                  </a:cubicBezTo>
                  <a:lnTo>
                    <a:pt x="1607" y="2174"/>
                  </a:lnTo>
                  <a:cubicBezTo>
                    <a:pt x="2017" y="2332"/>
                    <a:pt x="2458" y="2458"/>
                    <a:pt x="2899" y="2458"/>
                  </a:cubicBezTo>
                  <a:cubicBezTo>
                    <a:pt x="3025" y="2458"/>
                    <a:pt x="3119" y="2426"/>
                    <a:pt x="3245" y="2426"/>
                  </a:cubicBezTo>
                  <a:lnTo>
                    <a:pt x="85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5" name="Google Shape;9045;p88"/>
            <p:cNvSpPr/>
            <p:nvPr/>
          </p:nvSpPr>
          <p:spPr>
            <a:xfrm>
              <a:off x="-20173950" y="3880200"/>
              <a:ext cx="92175" cy="92200"/>
            </a:xfrm>
            <a:custGeom>
              <a:avLst/>
              <a:gdLst/>
              <a:ahLst/>
              <a:cxnLst/>
              <a:rect l="l" t="t" r="r" b="b"/>
              <a:pathLst>
                <a:path w="3687" h="3688" extrusionOk="0">
                  <a:moveTo>
                    <a:pt x="316" y="1"/>
                  </a:moveTo>
                  <a:cubicBezTo>
                    <a:pt x="189" y="222"/>
                    <a:pt x="63" y="442"/>
                    <a:pt x="0" y="663"/>
                  </a:cubicBezTo>
                  <a:lnTo>
                    <a:pt x="3025" y="3687"/>
                  </a:lnTo>
                  <a:cubicBezTo>
                    <a:pt x="3245" y="3624"/>
                    <a:pt x="3498" y="3498"/>
                    <a:pt x="3687" y="3372"/>
                  </a:cubicBezTo>
                  <a:lnTo>
                    <a:pt x="31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46" name="Google Shape;9046;p88"/>
          <p:cNvGrpSpPr/>
          <p:nvPr/>
        </p:nvGrpSpPr>
        <p:grpSpPr>
          <a:xfrm>
            <a:off x="2388609" y="2795687"/>
            <a:ext cx="451653" cy="451653"/>
            <a:chOff x="-20197575" y="4066875"/>
            <a:chExt cx="305625" cy="305625"/>
          </a:xfrm>
        </p:grpSpPr>
        <p:sp>
          <p:nvSpPr>
            <p:cNvPr id="9047" name="Google Shape;9047;p88"/>
            <p:cNvSpPr/>
            <p:nvPr/>
          </p:nvSpPr>
          <p:spPr>
            <a:xfrm>
              <a:off x="-20089675" y="4066875"/>
              <a:ext cx="89025" cy="92175"/>
            </a:xfrm>
            <a:custGeom>
              <a:avLst/>
              <a:gdLst/>
              <a:ahLst/>
              <a:cxnLst/>
              <a:rect l="l" t="t" r="r" b="b"/>
              <a:pathLst>
                <a:path w="3561" h="3687" extrusionOk="0">
                  <a:moveTo>
                    <a:pt x="347" y="1"/>
                  </a:moveTo>
                  <a:cubicBezTo>
                    <a:pt x="158" y="1"/>
                    <a:pt x="0" y="158"/>
                    <a:pt x="0" y="379"/>
                  </a:cubicBezTo>
                  <a:cubicBezTo>
                    <a:pt x="0" y="568"/>
                    <a:pt x="158" y="725"/>
                    <a:pt x="347" y="725"/>
                  </a:cubicBezTo>
                  <a:cubicBezTo>
                    <a:pt x="946" y="725"/>
                    <a:pt x="1418" y="1229"/>
                    <a:pt x="1418" y="1828"/>
                  </a:cubicBezTo>
                  <a:lnTo>
                    <a:pt x="1418" y="3687"/>
                  </a:lnTo>
                  <a:cubicBezTo>
                    <a:pt x="1544" y="3624"/>
                    <a:pt x="1670" y="3592"/>
                    <a:pt x="1765" y="3592"/>
                  </a:cubicBezTo>
                  <a:cubicBezTo>
                    <a:pt x="1891" y="3592"/>
                    <a:pt x="2017" y="3624"/>
                    <a:pt x="2143" y="3687"/>
                  </a:cubicBezTo>
                  <a:lnTo>
                    <a:pt x="2143" y="1828"/>
                  </a:lnTo>
                  <a:cubicBezTo>
                    <a:pt x="2143" y="1229"/>
                    <a:pt x="2615" y="725"/>
                    <a:pt x="3182" y="725"/>
                  </a:cubicBezTo>
                  <a:cubicBezTo>
                    <a:pt x="3403" y="725"/>
                    <a:pt x="3561" y="568"/>
                    <a:pt x="3561" y="379"/>
                  </a:cubicBezTo>
                  <a:cubicBezTo>
                    <a:pt x="3561" y="158"/>
                    <a:pt x="3403" y="1"/>
                    <a:pt x="3182" y="1"/>
                  </a:cubicBezTo>
                  <a:cubicBezTo>
                    <a:pt x="2615" y="1"/>
                    <a:pt x="2080" y="284"/>
                    <a:pt x="1765" y="725"/>
                  </a:cubicBezTo>
                  <a:cubicBezTo>
                    <a:pt x="1450" y="284"/>
                    <a:pt x="94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88"/>
            <p:cNvSpPr/>
            <p:nvPr/>
          </p:nvSpPr>
          <p:spPr>
            <a:xfrm>
              <a:off x="-20024300" y="4085775"/>
              <a:ext cx="132350" cy="125250"/>
            </a:xfrm>
            <a:custGeom>
              <a:avLst/>
              <a:gdLst/>
              <a:ahLst/>
              <a:cxnLst/>
              <a:rect l="l" t="t" r="r" b="b"/>
              <a:pathLst>
                <a:path w="5294" h="5010" extrusionOk="0">
                  <a:moveTo>
                    <a:pt x="2741" y="2175"/>
                  </a:moveTo>
                  <a:cubicBezTo>
                    <a:pt x="2930" y="2175"/>
                    <a:pt x="3119" y="2332"/>
                    <a:pt x="3119" y="2521"/>
                  </a:cubicBezTo>
                  <a:cubicBezTo>
                    <a:pt x="3119" y="2710"/>
                    <a:pt x="2930" y="2868"/>
                    <a:pt x="2741" y="2868"/>
                  </a:cubicBezTo>
                  <a:cubicBezTo>
                    <a:pt x="2552" y="2868"/>
                    <a:pt x="2395" y="2710"/>
                    <a:pt x="2395" y="2521"/>
                  </a:cubicBezTo>
                  <a:cubicBezTo>
                    <a:pt x="2395" y="2332"/>
                    <a:pt x="2552" y="2175"/>
                    <a:pt x="2741" y="2175"/>
                  </a:cubicBezTo>
                  <a:close/>
                  <a:moveTo>
                    <a:pt x="1985" y="3592"/>
                  </a:moveTo>
                  <a:cubicBezTo>
                    <a:pt x="2206" y="3592"/>
                    <a:pt x="2363" y="3750"/>
                    <a:pt x="2363" y="3939"/>
                  </a:cubicBezTo>
                  <a:cubicBezTo>
                    <a:pt x="2395" y="4128"/>
                    <a:pt x="2206" y="4285"/>
                    <a:pt x="1985" y="4285"/>
                  </a:cubicBezTo>
                  <a:cubicBezTo>
                    <a:pt x="1796" y="4285"/>
                    <a:pt x="1639" y="4128"/>
                    <a:pt x="1639" y="3939"/>
                  </a:cubicBezTo>
                  <a:cubicBezTo>
                    <a:pt x="1639" y="3750"/>
                    <a:pt x="1796" y="3592"/>
                    <a:pt x="1985" y="3592"/>
                  </a:cubicBezTo>
                  <a:close/>
                  <a:moveTo>
                    <a:pt x="4915" y="1"/>
                  </a:moveTo>
                  <a:cubicBezTo>
                    <a:pt x="2710" y="1"/>
                    <a:pt x="820" y="1355"/>
                    <a:pt x="0" y="3246"/>
                  </a:cubicBezTo>
                  <a:cubicBezTo>
                    <a:pt x="158" y="3435"/>
                    <a:pt x="252" y="3655"/>
                    <a:pt x="252" y="3939"/>
                  </a:cubicBezTo>
                  <a:lnTo>
                    <a:pt x="252" y="5010"/>
                  </a:lnTo>
                  <a:lnTo>
                    <a:pt x="2899" y="5010"/>
                  </a:lnTo>
                  <a:cubicBezTo>
                    <a:pt x="3340" y="5010"/>
                    <a:pt x="3718" y="4695"/>
                    <a:pt x="3812" y="4254"/>
                  </a:cubicBezTo>
                  <a:cubicBezTo>
                    <a:pt x="4632" y="4096"/>
                    <a:pt x="5293" y="3403"/>
                    <a:pt x="5293" y="2490"/>
                  </a:cubicBezTo>
                  <a:lnTo>
                    <a:pt x="5293" y="347"/>
                  </a:lnTo>
                  <a:cubicBezTo>
                    <a:pt x="5262" y="158"/>
                    <a:pt x="5104" y="1"/>
                    <a:pt x="491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9" name="Google Shape;9049;p88"/>
            <p:cNvSpPr/>
            <p:nvPr/>
          </p:nvSpPr>
          <p:spPr>
            <a:xfrm>
              <a:off x="-19983350" y="4263775"/>
              <a:ext cx="18925" cy="18150"/>
            </a:xfrm>
            <a:custGeom>
              <a:avLst/>
              <a:gdLst/>
              <a:ahLst/>
              <a:cxnLst/>
              <a:rect l="l" t="t" r="r" b="b"/>
              <a:pathLst>
                <a:path w="757" h="726" extrusionOk="0">
                  <a:moveTo>
                    <a:pt x="347" y="1"/>
                  </a:moveTo>
                  <a:cubicBezTo>
                    <a:pt x="158" y="1"/>
                    <a:pt x="1" y="158"/>
                    <a:pt x="1" y="347"/>
                  </a:cubicBezTo>
                  <a:cubicBezTo>
                    <a:pt x="1" y="568"/>
                    <a:pt x="158" y="725"/>
                    <a:pt x="347" y="725"/>
                  </a:cubicBezTo>
                  <a:cubicBezTo>
                    <a:pt x="568" y="725"/>
                    <a:pt x="725" y="568"/>
                    <a:pt x="725" y="347"/>
                  </a:cubicBezTo>
                  <a:cubicBezTo>
                    <a:pt x="757"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0" name="Google Shape;9050;p88"/>
            <p:cNvSpPr/>
            <p:nvPr/>
          </p:nvSpPr>
          <p:spPr>
            <a:xfrm>
              <a:off x="-20035325" y="4228350"/>
              <a:ext cx="125250" cy="143350"/>
            </a:xfrm>
            <a:custGeom>
              <a:avLst/>
              <a:gdLst/>
              <a:ahLst/>
              <a:cxnLst/>
              <a:rect l="l" t="t" r="r" b="b"/>
              <a:pathLst>
                <a:path w="5010" h="5734" extrusionOk="0">
                  <a:moveTo>
                    <a:pt x="2426" y="756"/>
                  </a:moveTo>
                  <a:cubicBezTo>
                    <a:pt x="3025" y="756"/>
                    <a:pt x="3497" y="1229"/>
                    <a:pt x="3497" y="1827"/>
                  </a:cubicBezTo>
                  <a:cubicBezTo>
                    <a:pt x="3560" y="2363"/>
                    <a:pt x="3025" y="2899"/>
                    <a:pt x="2426" y="2899"/>
                  </a:cubicBezTo>
                  <a:cubicBezTo>
                    <a:pt x="1859" y="2899"/>
                    <a:pt x="1387" y="2426"/>
                    <a:pt x="1387" y="1827"/>
                  </a:cubicBezTo>
                  <a:cubicBezTo>
                    <a:pt x="1387" y="1229"/>
                    <a:pt x="1859" y="756"/>
                    <a:pt x="2426" y="756"/>
                  </a:cubicBezTo>
                  <a:close/>
                  <a:moveTo>
                    <a:pt x="693" y="0"/>
                  </a:moveTo>
                  <a:lnTo>
                    <a:pt x="693" y="2489"/>
                  </a:lnTo>
                  <a:cubicBezTo>
                    <a:pt x="693" y="2962"/>
                    <a:pt x="378" y="3371"/>
                    <a:pt x="0" y="3529"/>
                  </a:cubicBezTo>
                  <a:lnTo>
                    <a:pt x="0" y="4663"/>
                  </a:lnTo>
                  <a:cubicBezTo>
                    <a:pt x="0" y="5261"/>
                    <a:pt x="473" y="5734"/>
                    <a:pt x="1071" y="5734"/>
                  </a:cubicBezTo>
                  <a:cubicBezTo>
                    <a:pt x="1639" y="5734"/>
                    <a:pt x="2111" y="5261"/>
                    <a:pt x="2111" y="4663"/>
                  </a:cubicBezTo>
                  <a:cubicBezTo>
                    <a:pt x="2111" y="4474"/>
                    <a:pt x="2269" y="4316"/>
                    <a:pt x="2489" y="4316"/>
                  </a:cubicBezTo>
                  <a:cubicBezTo>
                    <a:pt x="3182" y="4316"/>
                    <a:pt x="3812" y="4033"/>
                    <a:pt x="4285" y="3529"/>
                  </a:cubicBezTo>
                  <a:cubicBezTo>
                    <a:pt x="4758" y="2993"/>
                    <a:pt x="5010" y="2331"/>
                    <a:pt x="4947" y="1670"/>
                  </a:cubicBezTo>
                  <a:cubicBezTo>
                    <a:pt x="4884" y="725"/>
                    <a:pt x="412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1" name="Google Shape;9051;p88"/>
            <p:cNvSpPr/>
            <p:nvPr/>
          </p:nvSpPr>
          <p:spPr>
            <a:xfrm>
              <a:off x="-20054225" y="4175575"/>
              <a:ext cx="18125" cy="125250"/>
            </a:xfrm>
            <a:custGeom>
              <a:avLst/>
              <a:gdLst/>
              <a:ahLst/>
              <a:cxnLst/>
              <a:rect l="l" t="t" r="r" b="b"/>
              <a:pathLst>
                <a:path w="725" h="5010" extrusionOk="0">
                  <a:moveTo>
                    <a:pt x="347" y="0"/>
                  </a:moveTo>
                  <a:cubicBezTo>
                    <a:pt x="158" y="0"/>
                    <a:pt x="0" y="158"/>
                    <a:pt x="0" y="347"/>
                  </a:cubicBezTo>
                  <a:lnTo>
                    <a:pt x="0" y="4632"/>
                  </a:lnTo>
                  <a:cubicBezTo>
                    <a:pt x="0" y="4852"/>
                    <a:pt x="158" y="5010"/>
                    <a:pt x="347" y="5010"/>
                  </a:cubicBezTo>
                  <a:cubicBezTo>
                    <a:pt x="567" y="5010"/>
                    <a:pt x="725" y="4852"/>
                    <a:pt x="725" y="4632"/>
                  </a:cubicBezTo>
                  <a:lnTo>
                    <a:pt x="725" y="347"/>
                  </a:ln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2" name="Google Shape;9052;p88"/>
            <p:cNvSpPr/>
            <p:nvPr/>
          </p:nvSpPr>
          <p:spPr>
            <a:xfrm>
              <a:off x="-20197575" y="4085775"/>
              <a:ext cx="132350" cy="125250"/>
            </a:xfrm>
            <a:custGeom>
              <a:avLst/>
              <a:gdLst/>
              <a:ahLst/>
              <a:cxnLst/>
              <a:rect l="l" t="t" r="r" b="b"/>
              <a:pathLst>
                <a:path w="5294" h="5010" extrusionOk="0">
                  <a:moveTo>
                    <a:pt x="2521" y="2175"/>
                  </a:moveTo>
                  <a:cubicBezTo>
                    <a:pt x="2710" y="2175"/>
                    <a:pt x="2867" y="2332"/>
                    <a:pt x="2867" y="2521"/>
                  </a:cubicBezTo>
                  <a:cubicBezTo>
                    <a:pt x="2867" y="2710"/>
                    <a:pt x="2710" y="2868"/>
                    <a:pt x="2521" y="2868"/>
                  </a:cubicBezTo>
                  <a:cubicBezTo>
                    <a:pt x="2300" y="2868"/>
                    <a:pt x="2143" y="2710"/>
                    <a:pt x="2143" y="2521"/>
                  </a:cubicBezTo>
                  <a:cubicBezTo>
                    <a:pt x="2174" y="2332"/>
                    <a:pt x="2300" y="2175"/>
                    <a:pt x="2521" y="2175"/>
                  </a:cubicBezTo>
                  <a:close/>
                  <a:moveTo>
                    <a:pt x="3245" y="3592"/>
                  </a:moveTo>
                  <a:cubicBezTo>
                    <a:pt x="3466" y="3592"/>
                    <a:pt x="3623" y="3750"/>
                    <a:pt x="3623" y="3939"/>
                  </a:cubicBezTo>
                  <a:cubicBezTo>
                    <a:pt x="3623" y="4128"/>
                    <a:pt x="3466" y="4285"/>
                    <a:pt x="3245" y="4285"/>
                  </a:cubicBezTo>
                  <a:cubicBezTo>
                    <a:pt x="3056" y="4285"/>
                    <a:pt x="2899" y="4128"/>
                    <a:pt x="2899" y="3939"/>
                  </a:cubicBezTo>
                  <a:cubicBezTo>
                    <a:pt x="2867" y="3750"/>
                    <a:pt x="3056" y="3592"/>
                    <a:pt x="3245" y="3592"/>
                  </a:cubicBezTo>
                  <a:close/>
                  <a:moveTo>
                    <a:pt x="378" y="1"/>
                  </a:moveTo>
                  <a:cubicBezTo>
                    <a:pt x="189" y="1"/>
                    <a:pt x="32" y="158"/>
                    <a:pt x="32" y="347"/>
                  </a:cubicBezTo>
                  <a:lnTo>
                    <a:pt x="32" y="2490"/>
                  </a:lnTo>
                  <a:cubicBezTo>
                    <a:pt x="0" y="3403"/>
                    <a:pt x="662" y="4096"/>
                    <a:pt x="1481" y="4254"/>
                  </a:cubicBezTo>
                  <a:cubicBezTo>
                    <a:pt x="1576" y="4695"/>
                    <a:pt x="1954" y="5010"/>
                    <a:pt x="2395" y="5010"/>
                  </a:cubicBezTo>
                  <a:lnTo>
                    <a:pt x="5041" y="5010"/>
                  </a:lnTo>
                  <a:lnTo>
                    <a:pt x="5041" y="3939"/>
                  </a:lnTo>
                  <a:cubicBezTo>
                    <a:pt x="5041" y="3655"/>
                    <a:pt x="5136" y="3435"/>
                    <a:pt x="5293" y="3246"/>
                  </a:cubicBezTo>
                  <a:cubicBezTo>
                    <a:pt x="4474" y="1355"/>
                    <a:pt x="2584" y="1"/>
                    <a:pt x="3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3" name="Google Shape;9053;p88"/>
            <p:cNvSpPr/>
            <p:nvPr/>
          </p:nvSpPr>
          <p:spPr>
            <a:xfrm>
              <a:off x="-20179475" y="4229925"/>
              <a:ext cx="125275" cy="142575"/>
            </a:xfrm>
            <a:custGeom>
              <a:avLst/>
              <a:gdLst/>
              <a:ahLst/>
              <a:cxnLst/>
              <a:rect l="l" t="t" r="r" b="b"/>
              <a:pathLst>
                <a:path w="5011" h="5703" extrusionOk="0">
                  <a:moveTo>
                    <a:pt x="2521" y="693"/>
                  </a:moveTo>
                  <a:cubicBezTo>
                    <a:pt x="3120" y="693"/>
                    <a:pt x="3592" y="1166"/>
                    <a:pt x="3592" y="1764"/>
                  </a:cubicBezTo>
                  <a:cubicBezTo>
                    <a:pt x="3592" y="2300"/>
                    <a:pt x="3120" y="2836"/>
                    <a:pt x="2521" y="2836"/>
                  </a:cubicBezTo>
                  <a:cubicBezTo>
                    <a:pt x="1954" y="2836"/>
                    <a:pt x="1482" y="2363"/>
                    <a:pt x="1482" y="1764"/>
                  </a:cubicBezTo>
                  <a:cubicBezTo>
                    <a:pt x="1482" y="1166"/>
                    <a:pt x="1954" y="693"/>
                    <a:pt x="2521" y="693"/>
                  </a:cubicBezTo>
                  <a:close/>
                  <a:moveTo>
                    <a:pt x="1797" y="0"/>
                  </a:moveTo>
                  <a:cubicBezTo>
                    <a:pt x="883" y="0"/>
                    <a:pt x="95" y="693"/>
                    <a:pt x="64" y="1638"/>
                  </a:cubicBezTo>
                  <a:cubicBezTo>
                    <a:pt x="1" y="2363"/>
                    <a:pt x="253" y="2962"/>
                    <a:pt x="726" y="3497"/>
                  </a:cubicBezTo>
                  <a:cubicBezTo>
                    <a:pt x="1198" y="4001"/>
                    <a:pt x="1828" y="4285"/>
                    <a:pt x="2521" y="4285"/>
                  </a:cubicBezTo>
                  <a:cubicBezTo>
                    <a:pt x="2742" y="4285"/>
                    <a:pt x="2899" y="4442"/>
                    <a:pt x="2899" y="4631"/>
                  </a:cubicBezTo>
                  <a:cubicBezTo>
                    <a:pt x="2899" y="5230"/>
                    <a:pt x="3372" y="5702"/>
                    <a:pt x="3939" y="5702"/>
                  </a:cubicBezTo>
                  <a:cubicBezTo>
                    <a:pt x="4538" y="5702"/>
                    <a:pt x="5010" y="5230"/>
                    <a:pt x="5010" y="4631"/>
                  </a:cubicBezTo>
                  <a:lnTo>
                    <a:pt x="5010" y="3497"/>
                  </a:lnTo>
                  <a:cubicBezTo>
                    <a:pt x="4601" y="3340"/>
                    <a:pt x="4317" y="2899"/>
                    <a:pt x="4317" y="2458"/>
                  </a:cubicBezTo>
                  <a:lnTo>
                    <a:pt x="431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4" name="Google Shape;9054;p88"/>
            <p:cNvSpPr/>
            <p:nvPr/>
          </p:nvSpPr>
          <p:spPr>
            <a:xfrm>
              <a:off x="-20125125" y="4263775"/>
              <a:ext cx="18150" cy="18150"/>
            </a:xfrm>
            <a:custGeom>
              <a:avLst/>
              <a:gdLst/>
              <a:ahLst/>
              <a:cxnLst/>
              <a:rect l="l" t="t" r="r" b="b"/>
              <a:pathLst>
                <a:path w="726" h="726" extrusionOk="0">
                  <a:moveTo>
                    <a:pt x="347" y="1"/>
                  </a:moveTo>
                  <a:cubicBezTo>
                    <a:pt x="158" y="1"/>
                    <a:pt x="1" y="158"/>
                    <a:pt x="1" y="347"/>
                  </a:cubicBezTo>
                  <a:cubicBezTo>
                    <a:pt x="1" y="568"/>
                    <a:pt x="158" y="725"/>
                    <a:pt x="347" y="725"/>
                  </a:cubicBezTo>
                  <a:cubicBezTo>
                    <a:pt x="568" y="725"/>
                    <a:pt x="725" y="568"/>
                    <a:pt x="725" y="347"/>
                  </a:cubicBezTo>
                  <a:cubicBezTo>
                    <a:pt x="725" y="221"/>
                    <a:pt x="568"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5" name="Google Shape;9055;p88"/>
          <p:cNvGrpSpPr/>
          <p:nvPr/>
        </p:nvGrpSpPr>
        <p:grpSpPr>
          <a:xfrm>
            <a:off x="5170827" y="1687520"/>
            <a:ext cx="449325" cy="453426"/>
            <a:chOff x="-18271050" y="3333200"/>
            <a:chExt cx="304050" cy="306825"/>
          </a:xfrm>
        </p:grpSpPr>
        <p:sp>
          <p:nvSpPr>
            <p:cNvPr id="9056" name="Google Shape;9056;p88"/>
            <p:cNvSpPr/>
            <p:nvPr/>
          </p:nvSpPr>
          <p:spPr>
            <a:xfrm>
              <a:off x="-18271050" y="3407650"/>
              <a:ext cx="63025" cy="79575"/>
            </a:xfrm>
            <a:custGeom>
              <a:avLst/>
              <a:gdLst/>
              <a:ahLst/>
              <a:cxnLst/>
              <a:rect l="l" t="t" r="r" b="b"/>
              <a:pathLst>
                <a:path w="2521" h="3183" extrusionOk="0">
                  <a:moveTo>
                    <a:pt x="1765" y="0"/>
                  </a:moveTo>
                  <a:cubicBezTo>
                    <a:pt x="788" y="0"/>
                    <a:pt x="0" y="788"/>
                    <a:pt x="0" y="1764"/>
                  </a:cubicBezTo>
                  <a:cubicBezTo>
                    <a:pt x="0" y="2363"/>
                    <a:pt x="284" y="2867"/>
                    <a:pt x="694" y="3182"/>
                  </a:cubicBezTo>
                  <a:cubicBezTo>
                    <a:pt x="694" y="1733"/>
                    <a:pt x="1544" y="567"/>
                    <a:pt x="2521" y="158"/>
                  </a:cubicBezTo>
                  <a:cubicBezTo>
                    <a:pt x="2300" y="32"/>
                    <a:pt x="2048"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7" name="Google Shape;9057;p88"/>
            <p:cNvSpPr/>
            <p:nvPr/>
          </p:nvSpPr>
          <p:spPr>
            <a:xfrm>
              <a:off x="-18030050" y="3406850"/>
              <a:ext cx="63050" cy="79575"/>
            </a:xfrm>
            <a:custGeom>
              <a:avLst/>
              <a:gdLst/>
              <a:ahLst/>
              <a:cxnLst/>
              <a:rect l="l" t="t" r="r" b="b"/>
              <a:pathLst>
                <a:path w="2522" h="3183" extrusionOk="0">
                  <a:moveTo>
                    <a:pt x="757" y="1"/>
                  </a:moveTo>
                  <a:cubicBezTo>
                    <a:pt x="474" y="1"/>
                    <a:pt x="253" y="64"/>
                    <a:pt x="1" y="158"/>
                  </a:cubicBezTo>
                  <a:cubicBezTo>
                    <a:pt x="978" y="568"/>
                    <a:pt x="1828" y="1733"/>
                    <a:pt x="1828" y="3183"/>
                  </a:cubicBezTo>
                  <a:cubicBezTo>
                    <a:pt x="2238" y="2868"/>
                    <a:pt x="2521" y="2332"/>
                    <a:pt x="2521" y="1765"/>
                  </a:cubicBezTo>
                  <a:cubicBezTo>
                    <a:pt x="2521" y="788"/>
                    <a:pt x="1734" y="1"/>
                    <a:pt x="7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8" name="Google Shape;9058;p88"/>
            <p:cNvSpPr/>
            <p:nvPr/>
          </p:nvSpPr>
          <p:spPr>
            <a:xfrm>
              <a:off x="-18136375" y="3549400"/>
              <a:ext cx="35475" cy="32325"/>
            </a:xfrm>
            <a:custGeom>
              <a:avLst/>
              <a:gdLst/>
              <a:ahLst/>
              <a:cxnLst/>
              <a:rect l="l" t="t" r="r" b="b"/>
              <a:pathLst>
                <a:path w="1419" h="1293" extrusionOk="0">
                  <a:moveTo>
                    <a:pt x="725" y="1"/>
                  </a:moveTo>
                  <a:cubicBezTo>
                    <a:pt x="347" y="1"/>
                    <a:pt x="95" y="222"/>
                    <a:pt x="1" y="600"/>
                  </a:cubicBezTo>
                  <a:lnTo>
                    <a:pt x="725" y="1293"/>
                  </a:lnTo>
                  <a:lnTo>
                    <a:pt x="1419" y="600"/>
                  </a:lnTo>
                  <a:cubicBezTo>
                    <a:pt x="1355" y="285"/>
                    <a:pt x="1072" y="1"/>
                    <a:pt x="72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9" name="Google Shape;9059;p88"/>
            <p:cNvSpPr/>
            <p:nvPr/>
          </p:nvSpPr>
          <p:spPr>
            <a:xfrm>
              <a:off x="-18233250" y="3423625"/>
              <a:ext cx="230800" cy="216400"/>
            </a:xfrm>
            <a:custGeom>
              <a:avLst/>
              <a:gdLst/>
              <a:ahLst/>
              <a:cxnLst/>
              <a:rect l="l" t="t" r="r" b="b"/>
              <a:pathLst>
                <a:path w="9232" h="8656" extrusionOk="0">
                  <a:moveTo>
                    <a:pt x="2427" y="2890"/>
                  </a:moveTo>
                  <a:cubicBezTo>
                    <a:pt x="2616" y="2890"/>
                    <a:pt x="2773" y="3047"/>
                    <a:pt x="2773" y="3268"/>
                  </a:cubicBezTo>
                  <a:cubicBezTo>
                    <a:pt x="2773" y="3457"/>
                    <a:pt x="2616" y="3614"/>
                    <a:pt x="2427" y="3614"/>
                  </a:cubicBezTo>
                  <a:cubicBezTo>
                    <a:pt x="2238" y="3614"/>
                    <a:pt x="2080" y="3457"/>
                    <a:pt x="2080" y="3268"/>
                  </a:cubicBezTo>
                  <a:cubicBezTo>
                    <a:pt x="2080" y="3047"/>
                    <a:pt x="2238" y="2890"/>
                    <a:pt x="2427" y="2890"/>
                  </a:cubicBezTo>
                  <a:close/>
                  <a:moveTo>
                    <a:pt x="6711" y="2890"/>
                  </a:moveTo>
                  <a:cubicBezTo>
                    <a:pt x="6900" y="2890"/>
                    <a:pt x="7089" y="3047"/>
                    <a:pt x="7089" y="3268"/>
                  </a:cubicBezTo>
                  <a:cubicBezTo>
                    <a:pt x="7058" y="3457"/>
                    <a:pt x="6900" y="3614"/>
                    <a:pt x="6711" y="3614"/>
                  </a:cubicBezTo>
                  <a:cubicBezTo>
                    <a:pt x="6522" y="3614"/>
                    <a:pt x="6365" y="3457"/>
                    <a:pt x="6365" y="3268"/>
                  </a:cubicBezTo>
                  <a:cubicBezTo>
                    <a:pt x="6365" y="3047"/>
                    <a:pt x="6522" y="2890"/>
                    <a:pt x="6711" y="2890"/>
                  </a:cubicBezTo>
                  <a:close/>
                  <a:moveTo>
                    <a:pt x="2066" y="0"/>
                  </a:moveTo>
                  <a:cubicBezTo>
                    <a:pt x="1647" y="0"/>
                    <a:pt x="1224" y="147"/>
                    <a:pt x="883" y="464"/>
                  </a:cubicBezTo>
                  <a:cubicBezTo>
                    <a:pt x="316" y="999"/>
                    <a:pt x="1" y="1724"/>
                    <a:pt x="1" y="2543"/>
                  </a:cubicBezTo>
                  <a:cubicBezTo>
                    <a:pt x="1" y="4528"/>
                    <a:pt x="1765" y="8308"/>
                    <a:pt x="4285" y="8655"/>
                  </a:cubicBezTo>
                  <a:lnTo>
                    <a:pt x="4285" y="6985"/>
                  </a:lnTo>
                  <a:lnTo>
                    <a:pt x="3372" y="6103"/>
                  </a:lnTo>
                  <a:lnTo>
                    <a:pt x="3340" y="6040"/>
                  </a:lnTo>
                  <a:cubicBezTo>
                    <a:pt x="3246" y="5977"/>
                    <a:pt x="3214" y="5883"/>
                    <a:pt x="3214" y="5820"/>
                  </a:cubicBezTo>
                  <a:cubicBezTo>
                    <a:pt x="3214" y="5032"/>
                    <a:pt x="3844" y="4402"/>
                    <a:pt x="4632" y="4402"/>
                  </a:cubicBezTo>
                  <a:cubicBezTo>
                    <a:pt x="5420" y="4402"/>
                    <a:pt x="6050" y="5032"/>
                    <a:pt x="6050" y="5820"/>
                  </a:cubicBezTo>
                  <a:cubicBezTo>
                    <a:pt x="6050" y="5883"/>
                    <a:pt x="6018" y="6009"/>
                    <a:pt x="5924" y="6040"/>
                  </a:cubicBezTo>
                  <a:lnTo>
                    <a:pt x="4947" y="6985"/>
                  </a:lnTo>
                  <a:lnTo>
                    <a:pt x="4947" y="8655"/>
                  </a:lnTo>
                  <a:cubicBezTo>
                    <a:pt x="7436" y="8340"/>
                    <a:pt x="9232" y="4559"/>
                    <a:pt x="9232" y="2543"/>
                  </a:cubicBezTo>
                  <a:cubicBezTo>
                    <a:pt x="9232" y="1724"/>
                    <a:pt x="8917" y="999"/>
                    <a:pt x="8349" y="464"/>
                  </a:cubicBezTo>
                  <a:cubicBezTo>
                    <a:pt x="7984" y="157"/>
                    <a:pt x="7553" y="14"/>
                    <a:pt x="7131" y="14"/>
                  </a:cubicBezTo>
                  <a:cubicBezTo>
                    <a:pt x="6425" y="14"/>
                    <a:pt x="5747" y="415"/>
                    <a:pt x="5451" y="1125"/>
                  </a:cubicBezTo>
                  <a:lnTo>
                    <a:pt x="5230" y="1755"/>
                  </a:lnTo>
                  <a:cubicBezTo>
                    <a:pt x="5104" y="2039"/>
                    <a:pt x="4852" y="2197"/>
                    <a:pt x="4600" y="2197"/>
                  </a:cubicBezTo>
                  <a:cubicBezTo>
                    <a:pt x="4317" y="2197"/>
                    <a:pt x="4033" y="2039"/>
                    <a:pt x="3970" y="1755"/>
                  </a:cubicBezTo>
                  <a:lnTo>
                    <a:pt x="3718" y="1125"/>
                  </a:lnTo>
                  <a:cubicBezTo>
                    <a:pt x="3461" y="414"/>
                    <a:pt x="2771" y="0"/>
                    <a:pt x="206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0" name="Google Shape;9060;p88"/>
            <p:cNvSpPr/>
            <p:nvPr/>
          </p:nvSpPr>
          <p:spPr>
            <a:xfrm>
              <a:off x="-18231675" y="3333200"/>
              <a:ext cx="220575" cy="125650"/>
            </a:xfrm>
            <a:custGeom>
              <a:avLst/>
              <a:gdLst/>
              <a:ahLst/>
              <a:cxnLst/>
              <a:rect l="l" t="t" r="r" b="b"/>
              <a:pathLst>
                <a:path w="8823" h="5026" extrusionOk="0">
                  <a:moveTo>
                    <a:pt x="3088" y="1088"/>
                  </a:moveTo>
                  <a:cubicBezTo>
                    <a:pt x="3277" y="1088"/>
                    <a:pt x="3435" y="1245"/>
                    <a:pt x="3435" y="1434"/>
                  </a:cubicBezTo>
                  <a:lnTo>
                    <a:pt x="3435" y="2159"/>
                  </a:lnTo>
                  <a:cubicBezTo>
                    <a:pt x="3435" y="2348"/>
                    <a:pt x="3277" y="2506"/>
                    <a:pt x="3088" y="2506"/>
                  </a:cubicBezTo>
                  <a:cubicBezTo>
                    <a:pt x="2868" y="2506"/>
                    <a:pt x="2710" y="2348"/>
                    <a:pt x="2710" y="2159"/>
                  </a:cubicBezTo>
                  <a:lnTo>
                    <a:pt x="2710" y="1434"/>
                  </a:lnTo>
                  <a:cubicBezTo>
                    <a:pt x="2710" y="1245"/>
                    <a:pt x="2868" y="1088"/>
                    <a:pt x="3088" y="1088"/>
                  </a:cubicBezTo>
                  <a:close/>
                  <a:moveTo>
                    <a:pt x="5955" y="1088"/>
                  </a:moveTo>
                  <a:cubicBezTo>
                    <a:pt x="6144" y="1088"/>
                    <a:pt x="6302" y="1245"/>
                    <a:pt x="6302" y="1434"/>
                  </a:cubicBezTo>
                  <a:lnTo>
                    <a:pt x="6302" y="2159"/>
                  </a:lnTo>
                  <a:cubicBezTo>
                    <a:pt x="6302" y="2348"/>
                    <a:pt x="6144" y="2506"/>
                    <a:pt x="5955" y="2506"/>
                  </a:cubicBezTo>
                  <a:cubicBezTo>
                    <a:pt x="5735" y="2506"/>
                    <a:pt x="5577" y="2348"/>
                    <a:pt x="5577" y="2159"/>
                  </a:cubicBezTo>
                  <a:lnTo>
                    <a:pt x="5577" y="1434"/>
                  </a:lnTo>
                  <a:cubicBezTo>
                    <a:pt x="5577" y="1245"/>
                    <a:pt x="5735" y="1088"/>
                    <a:pt x="5955" y="1088"/>
                  </a:cubicBezTo>
                  <a:close/>
                  <a:moveTo>
                    <a:pt x="4537" y="1781"/>
                  </a:moveTo>
                  <a:cubicBezTo>
                    <a:pt x="4726" y="1781"/>
                    <a:pt x="4884" y="1938"/>
                    <a:pt x="4884" y="2159"/>
                  </a:cubicBezTo>
                  <a:lnTo>
                    <a:pt x="4884" y="2852"/>
                  </a:lnTo>
                  <a:cubicBezTo>
                    <a:pt x="4884" y="3041"/>
                    <a:pt x="4726" y="3199"/>
                    <a:pt x="4537" y="3199"/>
                  </a:cubicBezTo>
                  <a:cubicBezTo>
                    <a:pt x="4317" y="3199"/>
                    <a:pt x="4159" y="3041"/>
                    <a:pt x="4159" y="2852"/>
                  </a:cubicBezTo>
                  <a:lnTo>
                    <a:pt x="4159" y="2159"/>
                  </a:lnTo>
                  <a:cubicBezTo>
                    <a:pt x="4159" y="1938"/>
                    <a:pt x="4317" y="1781"/>
                    <a:pt x="4537" y="1781"/>
                  </a:cubicBezTo>
                  <a:close/>
                  <a:moveTo>
                    <a:pt x="4427" y="1"/>
                  </a:moveTo>
                  <a:cubicBezTo>
                    <a:pt x="4372" y="1"/>
                    <a:pt x="4317" y="17"/>
                    <a:pt x="4254" y="48"/>
                  </a:cubicBezTo>
                  <a:lnTo>
                    <a:pt x="3655" y="395"/>
                  </a:lnTo>
                  <a:lnTo>
                    <a:pt x="2994" y="237"/>
                  </a:lnTo>
                  <a:cubicBezTo>
                    <a:pt x="2964" y="230"/>
                    <a:pt x="2934" y="226"/>
                    <a:pt x="2905" y="226"/>
                  </a:cubicBezTo>
                  <a:cubicBezTo>
                    <a:pt x="2810" y="226"/>
                    <a:pt x="2719" y="267"/>
                    <a:pt x="2647" y="363"/>
                  </a:cubicBezTo>
                  <a:lnTo>
                    <a:pt x="2175" y="836"/>
                  </a:lnTo>
                  <a:lnTo>
                    <a:pt x="1481" y="867"/>
                  </a:lnTo>
                  <a:cubicBezTo>
                    <a:pt x="1387" y="867"/>
                    <a:pt x="1261" y="962"/>
                    <a:pt x="1166" y="1088"/>
                  </a:cubicBezTo>
                  <a:lnTo>
                    <a:pt x="851" y="1655"/>
                  </a:lnTo>
                  <a:cubicBezTo>
                    <a:pt x="599" y="1749"/>
                    <a:pt x="127" y="1875"/>
                    <a:pt x="1" y="2096"/>
                  </a:cubicBezTo>
                  <a:cubicBezTo>
                    <a:pt x="851" y="2159"/>
                    <a:pt x="1450" y="2380"/>
                    <a:pt x="1922" y="2821"/>
                  </a:cubicBezTo>
                  <a:cubicBezTo>
                    <a:pt x="2994" y="2821"/>
                    <a:pt x="3907" y="3451"/>
                    <a:pt x="4285" y="4396"/>
                  </a:cubicBezTo>
                  <a:lnTo>
                    <a:pt x="4537" y="5026"/>
                  </a:lnTo>
                  <a:lnTo>
                    <a:pt x="4726" y="4396"/>
                  </a:lnTo>
                  <a:cubicBezTo>
                    <a:pt x="5104" y="3451"/>
                    <a:pt x="6018" y="2821"/>
                    <a:pt x="7058" y="2821"/>
                  </a:cubicBezTo>
                  <a:cubicBezTo>
                    <a:pt x="7486" y="2421"/>
                    <a:pt x="7992" y="2150"/>
                    <a:pt x="8623" y="2150"/>
                  </a:cubicBezTo>
                  <a:cubicBezTo>
                    <a:pt x="8688" y="2150"/>
                    <a:pt x="8754" y="2153"/>
                    <a:pt x="8822" y="2159"/>
                  </a:cubicBezTo>
                  <a:cubicBezTo>
                    <a:pt x="8791" y="2033"/>
                    <a:pt x="8696" y="1938"/>
                    <a:pt x="8633" y="1907"/>
                  </a:cubicBezTo>
                  <a:lnTo>
                    <a:pt x="8003" y="1655"/>
                  </a:lnTo>
                  <a:lnTo>
                    <a:pt x="7688" y="1088"/>
                  </a:lnTo>
                  <a:cubicBezTo>
                    <a:pt x="7656" y="962"/>
                    <a:pt x="7530" y="867"/>
                    <a:pt x="7373" y="867"/>
                  </a:cubicBezTo>
                  <a:lnTo>
                    <a:pt x="6711" y="836"/>
                  </a:lnTo>
                  <a:lnTo>
                    <a:pt x="6239" y="363"/>
                  </a:lnTo>
                  <a:cubicBezTo>
                    <a:pt x="6144" y="300"/>
                    <a:pt x="5987" y="237"/>
                    <a:pt x="5861" y="237"/>
                  </a:cubicBezTo>
                  <a:lnTo>
                    <a:pt x="5199" y="395"/>
                  </a:lnTo>
                  <a:lnTo>
                    <a:pt x="4600" y="48"/>
                  </a:lnTo>
                  <a:cubicBezTo>
                    <a:pt x="4537" y="17"/>
                    <a:pt x="4482" y="1"/>
                    <a:pt x="4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1" name="Google Shape;9061;p88"/>
          <p:cNvGrpSpPr/>
          <p:nvPr/>
        </p:nvGrpSpPr>
        <p:grpSpPr>
          <a:xfrm>
            <a:off x="5171399" y="2244171"/>
            <a:ext cx="448180" cy="448143"/>
            <a:chOff x="-18270275" y="3710875"/>
            <a:chExt cx="303275" cy="303250"/>
          </a:xfrm>
        </p:grpSpPr>
        <p:sp>
          <p:nvSpPr>
            <p:cNvPr id="9062" name="Google Shape;9062;p88"/>
            <p:cNvSpPr/>
            <p:nvPr/>
          </p:nvSpPr>
          <p:spPr>
            <a:xfrm>
              <a:off x="-18240325" y="3896975"/>
              <a:ext cx="59875" cy="71475"/>
            </a:xfrm>
            <a:custGeom>
              <a:avLst/>
              <a:gdLst/>
              <a:ahLst/>
              <a:cxnLst/>
              <a:rect l="l" t="t" r="r" b="b"/>
              <a:pathLst>
                <a:path w="2395" h="2859" extrusionOk="0">
                  <a:moveTo>
                    <a:pt x="1520" y="0"/>
                  </a:moveTo>
                  <a:cubicBezTo>
                    <a:pt x="1300" y="0"/>
                    <a:pt x="1085" y="84"/>
                    <a:pt x="945" y="244"/>
                  </a:cubicBezTo>
                  <a:lnTo>
                    <a:pt x="0" y="1189"/>
                  </a:lnTo>
                  <a:cubicBezTo>
                    <a:pt x="725" y="1220"/>
                    <a:pt x="1418" y="1567"/>
                    <a:pt x="1827" y="2165"/>
                  </a:cubicBezTo>
                  <a:cubicBezTo>
                    <a:pt x="1827" y="2165"/>
                    <a:pt x="2048" y="2386"/>
                    <a:pt x="2395" y="2859"/>
                  </a:cubicBezTo>
                  <a:cubicBezTo>
                    <a:pt x="2395" y="2670"/>
                    <a:pt x="2363" y="2512"/>
                    <a:pt x="2363" y="2354"/>
                  </a:cubicBezTo>
                  <a:lnTo>
                    <a:pt x="2363" y="811"/>
                  </a:lnTo>
                  <a:cubicBezTo>
                    <a:pt x="2363" y="496"/>
                    <a:pt x="2205" y="244"/>
                    <a:pt x="1890" y="86"/>
                  </a:cubicBezTo>
                  <a:cubicBezTo>
                    <a:pt x="1775" y="28"/>
                    <a:pt x="1647" y="0"/>
                    <a:pt x="152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3" name="Google Shape;9063;p88"/>
            <p:cNvSpPr/>
            <p:nvPr/>
          </p:nvSpPr>
          <p:spPr>
            <a:xfrm>
              <a:off x="-18254500" y="3765100"/>
              <a:ext cx="267800" cy="249025"/>
            </a:xfrm>
            <a:custGeom>
              <a:avLst/>
              <a:gdLst/>
              <a:ahLst/>
              <a:cxnLst/>
              <a:rect l="l" t="t" r="r" b="b"/>
              <a:pathLst>
                <a:path w="10712" h="9961" extrusionOk="0">
                  <a:moveTo>
                    <a:pt x="2583" y="2880"/>
                  </a:moveTo>
                  <a:cubicBezTo>
                    <a:pt x="2670" y="2880"/>
                    <a:pt x="2757" y="2919"/>
                    <a:pt x="2835" y="2998"/>
                  </a:cubicBezTo>
                  <a:lnTo>
                    <a:pt x="3560" y="3691"/>
                  </a:lnTo>
                  <a:cubicBezTo>
                    <a:pt x="3718" y="3849"/>
                    <a:pt x="3718" y="4038"/>
                    <a:pt x="3560" y="4195"/>
                  </a:cubicBezTo>
                  <a:cubicBezTo>
                    <a:pt x="3466" y="4290"/>
                    <a:pt x="3403" y="4321"/>
                    <a:pt x="3308" y="4321"/>
                  </a:cubicBezTo>
                  <a:cubicBezTo>
                    <a:pt x="3245" y="4321"/>
                    <a:pt x="3119" y="4290"/>
                    <a:pt x="3088" y="4195"/>
                  </a:cubicBezTo>
                  <a:lnTo>
                    <a:pt x="2363" y="3502"/>
                  </a:lnTo>
                  <a:cubicBezTo>
                    <a:pt x="2174" y="3345"/>
                    <a:pt x="2174" y="3093"/>
                    <a:pt x="2331" y="2998"/>
                  </a:cubicBezTo>
                  <a:cubicBezTo>
                    <a:pt x="2410" y="2919"/>
                    <a:pt x="2497" y="2880"/>
                    <a:pt x="2583" y="2880"/>
                  </a:cubicBezTo>
                  <a:close/>
                  <a:moveTo>
                    <a:pt x="8286" y="2880"/>
                  </a:moveTo>
                  <a:cubicBezTo>
                    <a:pt x="8372" y="2880"/>
                    <a:pt x="8459" y="2919"/>
                    <a:pt x="8538" y="2998"/>
                  </a:cubicBezTo>
                  <a:cubicBezTo>
                    <a:pt x="8695" y="3156"/>
                    <a:pt x="8695" y="3345"/>
                    <a:pt x="8538" y="3502"/>
                  </a:cubicBezTo>
                  <a:lnTo>
                    <a:pt x="7845" y="4195"/>
                  </a:lnTo>
                  <a:cubicBezTo>
                    <a:pt x="7750" y="4290"/>
                    <a:pt x="7687" y="4321"/>
                    <a:pt x="7593" y="4321"/>
                  </a:cubicBezTo>
                  <a:cubicBezTo>
                    <a:pt x="7530" y="4321"/>
                    <a:pt x="7404" y="4290"/>
                    <a:pt x="7372" y="4195"/>
                  </a:cubicBezTo>
                  <a:cubicBezTo>
                    <a:pt x="7183" y="4038"/>
                    <a:pt x="7183" y="3817"/>
                    <a:pt x="7341" y="3691"/>
                  </a:cubicBezTo>
                  <a:lnTo>
                    <a:pt x="8034" y="2998"/>
                  </a:lnTo>
                  <a:cubicBezTo>
                    <a:pt x="8113" y="2919"/>
                    <a:pt x="8199" y="2880"/>
                    <a:pt x="8286" y="2880"/>
                  </a:cubicBezTo>
                  <a:close/>
                  <a:moveTo>
                    <a:pt x="5272" y="0"/>
                  </a:moveTo>
                  <a:cubicBezTo>
                    <a:pt x="3911" y="0"/>
                    <a:pt x="2618" y="504"/>
                    <a:pt x="1607" y="1486"/>
                  </a:cubicBezTo>
                  <a:cubicBezTo>
                    <a:pt x="567" y="2526"/>
                    <a:pt x="0" y="3849"/>
                    <a:pt x="0" y="5361"/>
                  </a:cubicBezTo>
                  <a:lnTo>
                    <a:pt x="0" y="5897"/>
                  </a:lnTo>
                  <a:lnTo>
                    <a:pt x="977" y="4983"/>
                  </a:lnTo>
                  <a:cubicBezTo>
                    <a:pt x="1267" y="4693"/>
                    <a:pt x="1651" y="4534"/>
                    <a:pt x="2044" y="4534"/>
                  </a:cubicBezTo>
                  <a:cubicBezTo>
                    <a:pt x="2291" y="4534"/>
                    <a:pt x="2541" y="4597"/>
                    <a:pt x="2772" y="4731"/>
                  </a:cubicBezTo>
                  <a:cubicBezTo>
                    <a:pt x="3277" y="4983"/>
                    <a:pt x="3623" y="5519"/>
                    <a:pt x="3623" y="6086"/>
                  </a:cubicBezTo>
                  <a:lnTo>
                    <a:pt x="3623" y="7629"/>
                  </a:lnTo>
                  <a:cubicBezTo>
                    <a:pt x="3623" y="8575"/>
                    <a:pt x="4190" y="9709"/>
                    <a:pt x="5041" y="9961"/>
                  </a:cubicBezTo>
                  <a:lnTo>
                    <a:pt x="5041" y="8701"/>
                  </a:lnTo>
                  <a:lnTo>
                    <a:pt x="4411" y="7913"/>
                  </a:lnTo>
                  <a:cubicBezTo>
                    <a:pt x="4379" y="7818"/>
                    <a:pt x="4348" y="7755"/>
                    <a:pt x="4348" y="7661"/>
                  </a:cubicBezTo>
                  <a:cubicBezTo>
                    <a:pt x="4348" y="7062"/>
                    <a:pt x="4820" y="6590"/>
                    <a:pt x="5387" y="6590"/>
                  </a:cubicBezTo>
                  <a:cubicBezTo>
                    <a:pt x="5986" y="6590"/>
                    <a:pt x="6459" y="7062"/>
                    <a:pt x="6459" y="7661"/>
                  </a:cubicBezTo>
                  <a:cubicBezTo>
                    <a:pt x="6459" y="7755"/>
                    <a:pt x="6427" y="7818"/>
                    <a:pt x="6396" y="7913"/>
                  </a:cubicBezTo>
                  <a:lnTo>
                    <a:pt x="5765" y="8701"/>
                  </a:lnTo>
                  <a:lnTo>
                    <a:pt x="5765" y="9961"/>
                  </a:lnTo>
                  <a:cubicBezTo>
                    <a:pt x="6616" y="9709"/>
                    <a:pt x="7183" y="8575"/>
                    <a:pt x="7183" y="7629"/>
                  </a:cubicBezTo>
                  <a:lnTo>
                    <a:pt x="7183" y="6086"/>
                  </a:lnTo>
                  <a:cubicBezTo>
                    <a:pt x="7183" y="5519"/>
                    <a:pt x="7498" y="4983"/>
                    <a:pt x="8034" y="4731"/>
                  </a:cubicBezTo>
                  <a:cubicBezTo>
                    <a:pt x="8265" y="4597"/>
                    <a:pt x="8511" y="4534"/>
                    <a:pt x="8752" y="4534"/>
                  </a:cubicBezTo>
                  <a:cubicBezTo>
                    <a:pt x="9135" y="4534"/>
                    <a:pt x="9508" y="4693"/>
                    <a:pt x="9798" y="4983"/>
                  </a:cubicBezTo>
                  <a:lnTo>
                    <a:pt x="10712" y="5897"/>
                  </a:lnTo>
                  <a:lnTo>
                    <a:pt x="10712" y="5550"/>
                  </a:lnTo>
                  <a:cubicBezTo>
                    <a:pt x="10712" y="2557"/>
                    <a:pt x="8380" y="68"/>
                    <a:pt x="5513" y="5"/>
                  </a:cubicBezTo>
                  <a:cubicBezTo>
                    <a:pt x="5433" y="2"/>
                    <a:pt x="5352" y="0"/>
                    <a:pt x="52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4" name="Google Shape;9064;p88"/>
            <p:cNvSpPr/>
            <p:nvPr/>
          </p:nvSpPr>
          <p:spPr>
            <a:xfrm>
              <a:off x="-18057600" y="3896625"/>
              <a:ext cx="61450" cy="71825"/>
            </a:xfrm>
            <a:custGeom>
              <a:avLst/>
              <a:gdLst/>
              <a:ahLst/>
              <a:cxnLst/>
              <a:rect l="l" t="t" r="r" b="b"/>
              <a:pathLst>
                <a:path w="2458" h="2873" extrusionOk="0">
                  <a:moveTo>
                    <a:pt x="885" y="0"/>
                  </a:moveTo>
                  <a:cubicBezTo>
                    <a:pt x="760" y="0"/>
                    <a:pt x="630" y="32"/>
                    <a:pt x="504" y="100"/>
                  </a:cubicBezTo>
                  <a:cubicBezTo>
                    <a:pt x="252" y="258"/>
                    <a:pt x="32" y="510"/>
                    <a:pt x="32" y="825"/>
                  </a:cubicBezTo>
                  <a:lnTo>
                    <a:pt x="32" y="2368"/>
                  </a:lnTo>
                  <a:cubicBezTo>
                    <a:pt x="32" y="2526"/>
                    <a:pt x="32" y="2684"/>
                    <a:pt x="0" y="2873"/>
                  </a:cubicBezTo>
                  <a:lnTo>
                    <a:pt x="32" y="2841"/>
                  </a:lnTo>
                  <a:lnTo>
                    <a:pt x="567" y="2179"/>
                  </a:lnTo>
                  <a:cubicBezTo>
                    <a:pt x="630" y="2053"/>
                    <a:pt x="725" y="1959"/>
                    <a:pt x="819" y="1864"/>
                  </a:cubicBezTo>
                  <a:cubicBezTo>
                    <a:pt x="1260" y="1455"/>
                    <a:pt x="1828" y="1171"/>
                    <a:pt x="2458" y="1171"/>
                  </a:cubicBezTo>
                  <a:lnTo>
                    <a:pt x="1450" y="258"/>
                  </a:lnTo>
                  <a:cubicBezTo>
                    <a:pt x="1309" y="97"/>
                    <a:pt x="1104" y="0"/>
                    <a:pt x="8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5" name="Google Shape;9065;p88"/>
            <p:cNvSpPr/>
            <p:nvPr/>
          </p:nvSpPr>
          <p:spPr>
            <a:xfrm>
              <a:off x="-18127700" y="3949125"/>
              <a:ext cx="18125" cy="16975"/>
            </a:xfrm>
            <a:custGeom>
              <a:avLst/>
              <a:gdLst/>
              <a:ahLst/>
              <a:cxnLst/>
              <a:rect l="l" t="t" r="r" b="b"/>
              <a:pathLst>
                <a:path w="725" h="679" extrusionOk="0">
                  <a:moveTo>
                    <a:pt x="351" y="1"/>
                  </a:moveTo>
                  <a:cubicBezTo>
                    <a:pt x="197" y="1"/>
                    <a:pt x="48" y="79"/>
                    <a:pt x="0" y="237"/>
                  </a:cubicBezTo>
                  <a:lnTo>
                    <a:pt x="378" y="678"/>
                  </a:lnTo>
                  <a:lnTo>
                    <a:pt x="725" y="237"/>
                  </a:lnTo>
                  <a:cubicBezTo>
                    <a:pt x="662" y="79"/>
                    <a:pt x="504" y="1"/>
                    <a:pt x="35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6" name="Google Shape;9066;p88"/>
            <p:cNvSpPr/>
            <p:nvPr/>
          </p:nvSpPr>
          <p:spPr>
            <a:xfrm>
              <a:off x="-18270275" y="3710875"/>
              <a:ext cx="107150" cy="98475"/>
            </a:xfrm>
            <a:custGeom>
              <a:avLst/>
              <a:gdLst/>
              <a:ahLst/>
              <a:cxnLst/>
              <a:rect l="l" t="t" r="r" b="b"/>
              <a:pathLst>
                <a:path w="4286" h="3939" extrusionOk="0">
                  <a:moveTo>
                    <a:pt x="347" y="0"/>
                  </a:moveTo>
                  <a:cubicBezTo>
                    <a:pt x="158" y="0"/>
                    <a:pt x="32" y="189"/>
                    <a:pt x="32" y="379"/>
                  </a:cubicBezTo>
                  <a:lnTo>
                    <a:pt x="1" y="1103"/>
                  </a:lnTo>
                  <a:cubicBezTo>
                    <a:pt x="1" y="2174"/>
                    <a:pt x="474" y="3214"/>
                    <a:pt x="1230" y="3939"/>
                  </a:cubicBezTo>
                  <a:cubicBezTo>
                    <a:pt x="1387" y="3655"/>
                    <a:pt x="1576" y="3403"/>
                    <a:pt x="1860" y="3182"/>
                  </a:cubicBezTo>
                  <a:cubicBezTo>
                    <a:pt x="2553" y="2521"/>
                    <a:pt x="3403" y="2017"/>
                    <a:pt x="4286" y="1733"/>
                  </a:cubicBezTo>
                  <a:cubicBezTo>
                    <a:pt x="3593" y="694"/>
                    <a:pt x="2364"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7" name="Google Shape;9067;p88"/>
            <p:cNvSpPr/>
            <p:nvPr/>
          </p:nvSpPr>
          <p:spPr>
            <a:xfrm>
              <a:off x="-18074925" y="3710875"/>
              <a:ext cx="107925" cy="99275"/>
            </a:xfrm>
            <a:custGeom>
              <a:avLst/>
              <a:gdLst/>
              <a:ahLst/>
              <a:cxnLst/>
              <a:rect l="l" t="t" r="r" b="b"/>
              <a:pathLst>
                <a:path w="4317" h="3971" extrusionOk="0">
                  <a:moveTo>
                    <a:pt x="3245" y="0"/>
                  </a:moveTo>
                  <a:cubicBezTo>
                    <a:pt x="1953" y="0"/>
                    <a:pt x="725" y="662"/>
                    <a:pt x="0" y="1733"/>
                  </a:cubicBezTo>
                  <a:cubicBezTo>
                    <a:pt x="1197" y="2111"/>
                    <a:pt x="2269" y="2899"/>
                    <a:pt x="3056" y="3970"/>
                  </a:cubicBezTo>
                  <a:cubicBezTo>
                    <a:pt x="3844" y="3214"/>
                    <a:pt x="4316" y="2206"/>
                    <a:pt x="4316" y="1103"/>
                  </a:cubicBezTo>
                  <a:lnTo>
                    <a:pt x="4316" y="379"/>
                  </a:lnTo>
                  <a:cubicBezTo>
                    <a:pt x="4316" y="189"/>
                    <a:pt x="4159" y="0"/>
                    <a:pt x="39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8" name="Google Shape;9068;p88"/>
          <p:cNvGrpSpPr/>
          <p:nvPr/>
        </p:nvGrpSpPr>
        <p:grpSpPr>
          <a:xfrm>
            <a:off x="5224951" y="2797422"/>
            <a:ext cx="341076" cy="448180"/>
            <a:chOff x="-18234025" y="4084200"/>
            <a:chExt cx="230800" cy="303275"/>
          </a:xfrm>
        </p:grpSpPr>
        <p:sp>
          <p:nvSpPr>
            <p:cNvPr id="9069" name="Google Shape;9069;p88"/>
            <p:cNvSpPr/>
            <p:nvPr/>
          </p:nvSpPr>
          <p:spPr>
            <a:xfrm>
              <a:off x="-18234025" y="4246450"/>
              <a:ext cx="230800" cy="141025"/>
            </a:xfrm>
            <a:custGeom>
              <a:avLst/>
              <a:gdLst/>
              <a:ahLst/>
              <a:cxnLst/>
              <a:rect l="l" t="t" r="r" b="b"/>
              <a:pathLst>
                <a:path w="9232" h="5641" extrusionOk="0">
                  <a:moveTo>
                    <a:pt x="1796" y="1"/>
                  </a:moveTo>
                  <a:lnTo>
                    <a:pt x="0" y="851"/>
                  </a:lnTo>
                  <a:cubicBezTo>
                    <a:pt x="221" y="3687"/>
                    <a:pt x="2048" y="5640"/>
                    <a:pt x="4631" y="5640"/>
                  </a:cubicBezTo>
                  <a:cubicBezTo>
                    <a:pt x="7183" y="5640"/>
                    <a:pt x="9042" y="3687"/>
                    <a:pt x="9231" y="851"/>
                  </a:cubicBezTo>
                  <a:lnTo>
                    <a:pt x="7467" y="1"/>
                  </a:lnTo>
                  <a:lnTo>
                    <a:pt x="6207" y="631"/>
                  </a:lnTo>
                  <a:cubicBezTo>
                    <a:pt x="6144" y="647"/>
                    <a:pt x="6081" y="654"/>
                    <a:pt x="6025" y="654"/>
                  </a:cubicBezTo>
                  <a:cubicBezTo>
                    <a:pt x="5970" y="654"/>
                    <a:pt x="5923" y="647"/>
                    <a:pt x="5892" y="631"/>
                  </a:cubicBezTo>
                  <a:lnTo>
                    <a:pt x="4631" y="1"/>
                  </a:lnTo>
                  <a:lnTo>
                    <a:pt x="3371" y="631"/>
                  </a:lnTo>
                  <a:cubicBezTo>
                    <a:pt x="3308" y="647"/>
                    <a:pt x="3245" y="654"/>
                    <a:pt x="3190" y="654"/>
                  </a:cubicBezTo>
                  <a:cubicBezTo>
                    <a:pt x="3135" y="654"/>
                    <a:pt x="3088" y="647"/>
                    <a:pt x="3056" y="631"/>
                  </a:cubicBez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0" name="Google Shape;9070;p88"/>
            <p:cNvSpPr/>
            <p:nvPr/>
          </p:nvSpPr>
          <p:spPr>
            <a:xfrm>
              <a:off x="-18200175" y="4156675"/>
              <a:ext cx="161500" cy="87450"/>
            </a:xfrm>
            <a:custGeom>
              <a:avLst/>
              <a:gdLst/>
              <a:ahLst/>
              <a:cxnLst/>
              <a:rect l="l" t="t" r="r" b="b"/>
              <a:pathLst>
                <a:path w="6460" h="3498" extrusionOk="0">
                  <a:moveTo>
                    <a:pt x="2206" y="1040"/>
                  </a:moveTo>
                  <a:cubicBezTo>
                    <a:pt x="2395" y="1040"/>
                    <a:pt x="2553" y="1197"/>
                    <a:pt x="2553" y="1386"/>
                  </a:cubicBezTo>
                  <a:cubicBezTo>
                    <a:pt x="2553" y="1575"/>
                    <a:pt x="2395" y="1733"/>
                    <a:pt x="2206" y="1733"/>
                  </a:cubicBezTo>
                  <a:cubicBezTo>
                    <a:pt x="2017" y="1733"/>
                    <a:pt x="1860" y="1575"/>
                    <a:pt x="1860" y="1386"/>
                  </a:cubicBezTo>
                  <a:cubicBezTo>
                    <a:pt x="1860" y="1197"/>
                    <a:pt x="2017" y="1040"/>
                    <a:pt x="2206" y="1040"/>
                  </a:cubicBezTo>
                  <a:close/>
                  <a:moveTo>
                    <a:pt x="4317" y="1040"/>
                  </a:moveTo>
                  <a:cubicBezTo>
                    <a:pt x="4538" y="1040"/>
                    <a:pt x="4695" y="1197"/>
                    <a:pt x="4695" y="1386"/>
                  </a:cubicBezTo>
                  <a:cubicBezTo>
                    <a:pt x="4695" y="1575"/>
                    <a:pt x="4538" y="1733"/>
                    <a:pt x="4317" y="1733"/>
                  </a:cubicBezTo>
                  <a:cubicBezTo>
                    <a:pt x="4128" y="1733"/>
                    <a:pt x="3971" y="1575"/>
                    <a:pt x="3971" y="1386"/>
                  </a:cubicBezTo>
                  <a:cubicBezTo>
                    <a:pt x="3971" y="1197"/>
                    <a:pt x="4128" y="1040"/>
                    <a:pt x="4317" y="1040"/>
                  </a:cubicBezTo>
                  <a:close/>
                  <a:moveTo>
                    <a:pt x="1765" y="0"/>
                  </a:moveTo>
                  <a:lnTo>
                    <a:pt x="284" y="504"/>
                  </a:lnTo>
                  <a:cubicBezTo>
                    <a:pt x="127" y="914"/>
                    <a:pt x="1" y="1355"/>
                    <a:pt x="1" y="1764"/>
                  </a:cubicBezTo>
                  <a:cubicBezTo>
                    <a:pt x="1" y="2174"/>
                    <a:pt x="64" y="2521"/>
                    <a:pt x="190" y="2867"/>
                  </a:cubicBezTo>
                  <a:cubicBezTo>
                    <a:pt x="253" y="2851"/>
                    <a:pt x="300" y="2843"/>
                    <a:pt x="347" y="2843"/>
                  </a:cubicBezTo>
                  <a:cubicBezTo>
                    <a:pt x="395" y="2843"/>
                    <a:pt x="442" y="2851"/>
                    <a:pt x="505" y="2867"/>
                  </a:cubicBezTo>
                  <a:lnTo>
                    <a:pt x="1765" y="3497"/>
                  </a:lnTo>
                  <a:lnTo>
                    <a:pt x="2836" y="2962"/>
                  </a:lnTo>
                  <a:lnTo>
                    <a:pt x="2836" y="2458"/>
                  </a:lnTo>
                  <a:cubicBezTo>
                    <a:pt x="2836" y="2237"/>
                    <a:pt x="2994" y="2079"/>
                    <a:pt x="3183" y="2079"/>
                  </a:cubicBezTo>
                  <a:cubicBezTo>
                    <a:pt x="3403" y="2079"/>
                    <a:pt x="3561" y="2237"/>
                    <a:pt x="3561" y="2458"/>
                  </a:cubicBezTo>
                  <a:lnTo>
                    <a:pt x="3561" y="2962"/>
                  </a:lnTo>
                  <a:lnTo>
                    <a:pt x="4695" y="3497"/>
                  </a:lnTo>
                  <a:lnTo>
                    <a:pt x="5955" y="2867"/>
                  </a:lnTo>
                  <a:cubicBezTo>
                    <a:pt x="6003" y="2851"/>
                    <a:pt x="6050" y="2843"/>
                    <a:pt x="6101" y="2843"/>
                  </a:cubicBezTo>
                  <a:cubicBezTo>
                    <a:pt x="6152" y="2843"/>
                    <a:pt x="6207" y="2851"/>
                    <a:pt x="6270" y="2867"/>
                  </a:cubicBezTo>
                  <a:cubicBezTo>
                    <a:pt x="6365" y="2521"/>
                    <a:pt x="6459" y="2174"/>
                    <a:pt x="6459" y="1764"/>
                  </a:cubicBezTo>
                  <a:cubicBezTo>
                    <a:pt x="6459" y="1323"/>
                    <a:pt x="6365" y="914"/>
                    <a:pt x="6176" y="504"/>
                  </a:cubicBezTo>
                  <a:lnTo>
                    <a:pt x="4695" y="0"/>
                  </a:lnTo>
                  <a:lnTo>
                    <a:pt x="3372" y="630"/>
                  </a:lnTo>
                  <a:cubicBezTo>
                    <a:pt x="3325" y="646"/>
                    <a:pt x="3270" y="654"/>
                    <a:pt x="3214" y="654"/>
                  </a:cubicBezTo>
                  <a:cubicBezTo>
                    <a:pt x="3159" y="654"/>
                    <a:pt x="3104" y="646"/>
                    <a:pt x="3057" y="630"/>
                  </a:cubicBezTo>
                  <a:lnTo>
                    <a:pt x="176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88"/>
            <p:cNvSpPr/>
            <p:nvPr/>
          </p:nvSpPr>
          <p:spPr>
            <a:xfrm>
              <a:off x="-18211200" y="4084200"/>
              <a:ext cx="185125" cy="71700"/>
            </a:xfrm>
            <a:custGeom>
              <a:avLst/>
              <a:gdLst/>
              <a:ahLst/>
              <a:cxnLst/>
              <a:rect l="l" t="t" r="r" b="b"/>
              <a:pathLst>
                <a:path w="7405" h="2868" extrusionOk="0">
                  <a:moveTo>
                    <a:pt x="3718" y="1"/>
                  </a:moveTo>
                  <a:cubicBezTo>
                    <a:pt x="2301" y="1"/>
                    <a:pt x="914" y="1040"/>
                    <a:pt x="1" y="2868"/>
                  </a:cubicBezTo>
                  <a:lnTo>
                    <a:pt x="2175" y="2143"/>
                  </a:lnTo>
                  <a:cubicBezTo>
                    <a:pt x="2206" y="2127"/>
                    <a:pt x="2246" y="2119"/>
                    <a:pt x="2293" y="2119"/>
                  </a:cubicBezTo>
                  <a:cubicBezTo>
                    <a:pt x="2340" y="2119"/>
                    <a:pt x="2395" y="2127"/>
                    <a:pt x="2458" y="2143"/>
                  </a:cubicBezTo>
                  <a:lnTo>
                    <a:pt x="3718" y="2773"/>
                  </a:lnTo>
                  <a:lnTo>
                    <a:pt x="4979" y="2143"/>
                  </a:lnTo>
                  <a:cubicBezTo>
                    <a:pt x="5010" y="2127"/>
                    <a:pt x="5057" y="2119"/>
                    <a:pt x="5105" y="2119"/>
                  </a:cubicBezTo>
                  <a:cubicBezTo>
                    <a:pt x="5152" y="2119"/>
                    <a:pt x="5199" y="2127"/>
                    <a:pt x="5231" y="2143"/>
                  </a:cubicBezTo>
                  <a:lnTo>
                    <a:pt x="7404" y="2868"/>
                  </a:lnTo>
                  <a:cubicBezTo>
                    <a:pt x="6491" y="1040"/>
                    <a:pt x="5136" y="1"/>
                    <a:pt x="37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2" name="Google Shape;9072;p88"/>
          <p:cNvGrpSpPr/>
          <p:nvPr/>
        </p:nvGrpSpPr>
        <p:grpSpPr>
          <a:xfrm>
            <a:off x="2337506" y="3341641"/>
            <a:ext cx="449325" cy="450470"/>
            <a:chOff x="-16419350" y="3308400"/>
            <a:chExt cx="304050" cy="304825"/>
          </a:xfrm>
        </p:grpSpPr>
        <p:sp>
          <p:nvSpPr>
            <p:cNvPr id="9073" name="Google Shape;9073;p88"/>
            <p:cNvSpPr/>
            <p:nvPr/>
          </p:nvSpPr>
          <p:spPr>
            <a:xfrm>
              <a:off x="-16222450" y="3344625"/>
              <a:ext cx="53600" cy="67775"/>
            </a:xfrm>
            <a:custGeom>
              <a:avLst/>
              <a:gdLst/>
              <a:ahLst/>
              <a:cxnLst/>
              <a:rect l="l" t="t" r="r" b="b"/>
              <a:pathLst>
                <a:path w="2144" h="2711" extrusionOk="0">
                  <a:moveTo>
                    <a:pt x="1072" y="1"/>
                  </a:moveTo>
                  <a:cubicBezTo>
                    <a:pt x="473" y="1"/>
                    <a:pt x="1" y="473"/>
                    <a:pt x="1" y="1072"/>
                  </a:cubicBezTo>
                  <a:cubicBezTo>
                    <a:pt x="1" y="1576"/>
                    <a:pt x="284" y="1954"/>
                    <a:pt x="725" y="2112"/>
                  </a:cubicBezTo>
                  <a:lnTo>
                    <a:pt x="725" y="2710"/>
                  </a:lnTo>
                  <a:cubicBezTo>
                    <a:pt x="946" y="2584"/>
                    <a:pt x="1198" y="2521"/>
                    <a:pt x="1419" y="2427"/>
                  </a:cubicBezTo>
                  <a:lnTo>
                    <a:pt x="1419" y="2080"/>
                  </a:lnTo>
                  <a:cubicBezTo>
                    <a:pt x="1860" y="1923"/>
                    <a:pt x="2143" y="1544"/>
                    <a:pt x="2143" y="1072"/>
                  </a:cubicBezTo>
                  <a:cubicBezTo>
                    <a:pt x="2143" y="473"/>
                    <a:pt x="1671"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4" name="Google Shape;9074;p88"/>
            <p:cNvSpPr/>
            <p:nvPr/>
          </p:nvSpPr>
          <p:spPr>
            <a:xfrm>
              <a:off x="-16365000" y="3346200"/>
              <a:ext cx="52800" cy="66975"/>
            </a:xfrm>
            <a:custGeom>
              <a:avLst/>
              <a:gdLst/>
              <a:ahLst/>
              <a:cxnLst/>
              <a:rect l="l" t="t" r="r" b="b"/>
              <a:pathLst>
                <a:path w="2112" h="2679" extrusionOk="0">
                  <a:moveTo>
                    <a:pt x="1072" y="1"/>
                  </a:moveTo>
                  <a:cubicBezTo>
                    <a:pt x="473" y="1"/>
                    <a:pt x="0" y="473"/>
                    <a:pt x="0" y="1072"/>
                  </a:cubicBezTo>
                  <a:cubicBezTo>
                    <a:pt x="0" y="1513"/>
                    <a:pt x="284" y="1891"/>
                    <a:pt x="694" y="2049"/>
                  </a:cubicBezTo>
                  <a:lnTo>
                    <a:pt x="694" y="2395"/>
                  </a:lnTo>
                  <a:cubicBezTo>
                    <a:pt x="946" y="2490"/>
                    <a:pt x="1166" y="2553"/>
                    <a:pt x="1418" y="2679"/>
                  </a:cubicBezTo>
                  <a:lnTo>
                    <a:pt x="1418" y="2080"/>
                  </a:lnTo>
                  <a:cubicBezTo>
                    <a:pt x="1859" y="1923"/>
                    <a:pt x="2111" y="1544"/>
                    <a:pt x="2111" y="1072"/>
                  </a:cubicBezTo>
                  <a:cubicBezTo>
                    <a:pt x="2111" y="473"/>
                    <a:pt x="1639"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5" name="Google Shape;9075;p88"/>
            <p:cNvSpPr/>
            <p:nvPr/>
          </p:nvSpPr>
          <p:spPr>
            <a:xfrm>
              <a:off x="-16419350" y="3417100"/>
              <a:ext cx="142575" cy="160700"/>
            </a:xfrm>
            <a:custGeom>
              <a:avLst/>
              <a:gdLst/>
              <a:ahLst/>
              <a:cxnLst/>
              <a:rect l="l" t="t" r="r" b="b"/>
              <a:pathLst>
                <a:path w="5703" h="6428" extrusionOk="0">
                  <a:moveTo>
                    <a:pt x="347" y="0"/>
                  </a:moveTo>
                  <a:cubicBezTo>
                    <a:pt x="158" y="0"/>
                    <a:pt x="1" y="158"/>
                    <a:pt x="1" y="347"/>
                  </a:cubicBezTo>
                  <a:lnTo>
                    <a:pt x="1" y="1071"/>
                  </a:lnTo>
                  <a:cubicBezTo>
                    <a:pt x="1" y="4033"/>
                    <a:pt x="2395" y="6427"/>
                    <a:pt x="5356" y="6427"/>
                  </a:cubicBezTo>
                  <a:lnTo>
                    <a:pt x="5703" y="6427"/>
                  </a:lnTo>
                  <a:lnTo>
                    <a:pt x="5703" y="4001"/>
                  </a:lnTo>
                  <a:cubicBezTo>
                    <a:pt x="5703" y="2773"/>
                    <a:pt x="5073" y="1575"/>
                    <a:pt x="4065" y="914"/>
                  </a:cubicBezTo>
                  <a:cubicBezTo>
                    <a:pt x="3277" y="378"/>
                    <a:pt x="2206" y="0"/>
                    <a:pt x="110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88"/>
            <p:cNvSpPr/>
            <p:nvPr/>
          </p:nvSpPr>
          <p:spPr>
            <a:xfrm>
              <a:off x="-16258675" y="3417100"/>
              <a:ext cx="143375" cy="161475"/>
            </a:xfrm>
            <a:custGeom>
              <a:avLst/>
              <a:gdLst/>
              <a:ahLst/>
              <a:cxnLst/>
              <a:rect l="l" t="t" r="r" b="b"/>
              <a:pathLst>
                <a:path w="5735" h="6459" extrusionOk="0">
                  <a:moveTo>
                    <a:pt x="4632" y="0"/>
                  </a:moveTo>
                  <a:cubicBezTo>
                    <a:pt x="3529" y="0"/>
                    <a:pt x="2521" y="347"/>
                    <a:pt x="1702" y="914"/>
                  </a:cubicBezTo>
                  <a:cubicBezTo>
                    <a:pt x="631" y="1575"/>
                    <a:pt x="1" y="2773"/>
                    <a:pt x="1" y="4033"/>
                  </a:cubicBezTo>
                  <a:lnTo>
                    <a:pt x="1" y="6459"/>
                  </a:lnTo>
                  <a:lnTo>
                    <a:pt x="347" y="6459"/>
                  </a:lnTo>
                  <a:cubicBezTo>
                    <a:pt x="3309" y="6459"/>
                    <a:pt x="5703" y="4064"/>
                    <a:pt x="5703" y="1103"/>
                  </a:cubicBezTo>
                  <a:lnTo>
                    <a:pt x="5703" y="410"/>
                  </a:lnTo>
                  <a:cubicBezTo>
                    <a:pt x="5735" y="158"/>
                    <a:pt x="5577" y="0"/>
                    <a:pt x="538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7" name="Google Shape;9077;p88"/>
            <p:cNvSpPr/>
            <p:nvPr/>
          </p:nvSpPr>
          <p:spPr>
            <a:xfrm>
              <a:off x="-16310650" y="3308400"/>
              <a:ext cx="86650" cy="155975"/>
            </a:xfrm>
            <a:custGeom>
              <a:avLst/>
              <a:gdLst/>
              <a:ahLst/>
              <a:cxnLst/>
              <a:rect l="l" t="t" r="r" b="b"/>
              <a:pathLst>
                <a:path w="3466" h="6239" extrusionOk="0">
                  <a:moveTo>
                    <a:pt x="1733" y="1"/>
                  </a:moveTo>
                  <a:cubicBezTo>
                    <a:pt x="1134" y="1"/>
                    <a:pt x="662" y="473"/>
                    <a:pt x="662" y="1040"/>
                  </a:cubicBezTo>
                  <a:cubicBezTo>
                    <a:pt x="662" y="1513"/>
                    <a:pt x="977" y="1922"/>
                    <a:pt x="1355" y="2080"/>
                  </a:cubicBezTo>
                  <a:lnTo>
                    <a:pt x="1355" y="3088"/>
                  </a:lnTo>
                  <a:cubicBezTo>
                    <a:pt x="1103" y="3340"/>
                    <a:pt x="504" y="3844"/>
                    <a:pt x="0" y="4600"/>
                  </a:cubicBezTo>
                  <a:cubicBezTo>
                    <a:pt x="662" y="5041"/>
                    <a:pt x="1260" y="5577"/>
                    <a:pt x="1733" y="6238"/>
                  </a:cubicBezTo>
                  <a:cubicBezTo>
                    <a:pt x="2206" y="5577"/>
                    <a:pt x="2773" y="5041"/>
                    <a:pt x="3466" y="4600"/>
                  </a:cubicBezTo>
                  <a:cubicBezTo>
                    <a:pt x="2930" y="3844"/>
                    <a:pt x="2363" y="3340"/>
                    <a:pt x="2080" y="3088"/>
                  </a:cubicBezTo>
                  <a:lnTo>
                    <a:pt x="2080" y="2080"/>
                  </a:lnTo>
                  <a:cubicBezTo>
                    <a:pt x="2521" y="1922"/>
                    <a:pt x="2773" y="1513"/>
                    <a:pt x="2773" y="1040"/>
                  </a:cubicBezTo>
                  <a:cubicBezTo>
                    <a:pt x="2773" y="473"/>
                    <a:pt x="2300"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8" name="Google Shape;9078;p88"/>
            <p:cNvSpPr/>
            <p:nvPr/>
          </p:nvSpPr>
          <p:spPr>
            <a:xfrm>
              <a:off x="-16327975" y="3589575"/>
              <a:ext cx="51200" cy="23650"/>
            </a:xfrm>
            <a:custGeom>
              <a:avLst/>
              <a:gdLst/>
              <a:ahLst/>
              <a:cxnLst/>
              <a:rect l="l" t="t" r="r" b="b"/>
              <a:pathLst>
                <a:path w="2048" h="946" extrusionOk="0">
                  <a:moveTo>
                    <a:pt x="0" y="1"/>
                  </a:moveTo>
                  <a:lnTo>
                    <a:pt x="0" y="1"/>
                  </a:lnTo>
                  <a:cubicBezTo>
                    <a:pt x="221" y="536"/>
                    <a:pt x="725" y="946"/>
                    <a:pt x="1355" y="946"/>
                  </a:cubicBezTo>
                  <a:lnTo>
                    <a:pt x="1481" y="946"/>
                  </a:lnTo>
                  <a:cubicBezTo>
                    <a:pt x="1827" y="914"/>
                    <a:pt x="2048" y="631"/>
                    <a:pt x="2048" y="316"/>
                  </a:cubicBezTo>
                  <a:lnTo>
                    <a:pt x="2048" y="253"/>
                  </a:lnTo>
                  <a:lnTo>
                    <a:pt x="1701" y="253"/>
                  </a:lnTo>
                  <a:cubicBezTo>
                    <a:pt x="1103" y="253"/>
                    <a:pt x="567" y="15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88"/>
            <p:cNvSpPr/>
            <p:nvPr/>
          </p:nvSpPr>
          <p:spPr>
            <a:xfrm>
              <a:off x="-16258675" y="3589575"/>
              <a:ext cx="51225" cy="23650"/>
            </a:xfrm>
            <a:custGeom>
              <a:avLst/>
              <a:gdLst/>
              <a:ahLst/>
              <a:cxnLst/>
              <a:rect l="l" t="t" r="r" b="b"/>
              <a:pathLst>
                <a:path w="2049" h="946" extrusionOk="0">
                  <a:moveTo>
                    <a:pt x="2048" y="1"/>
                  </a:moveTo>
                  <a:lnTo>
                    <a:pt x="2048" y="1"/>
                  </a:lnTo>
                  <a:cubicBezTo>
                    <a:pt x="1481" y="158"/>
                    <a:pt x="946" y="253"/>
                    <a:pt x="347" y="253"/>
                  </a:cubicBezTo>
                  <a:lnTo>
                    <a:pt x="1" y="253"/>
                  </a:lnTo>
                  <a:cubicBezTo>
                    <a:pt x="1" y="631"/>
                    <a:pt x="284" y="946"/>
                    <a:pt x="662" y="946"/>
                  </a:cubicBezTo>
                  <a:lnTo>
                    <a:pt x="694" y="946"/>
                  </a:lnTo>
                  <a:cubicBezTo>
                    <a:pt x="1324" y="946"/>
                    <a:pt x="1859" y="568"/>
                    <a:pt x="20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0" name="Google Shape;9080;p88"/>
          <p:cNvGrpSpPr/>
          <p:nvPr/>
        </p:nvGrpSpPr>
        <p:grpSpPr>
          <a:xfrm>
            <a:off x="4609062" y="3340423"/>
            <a:ext cx="395755" cy="452872"/>
            <a:chOff x="-16401225" y="3683275"/>
            <a:chExt cx="267800" cy="306450"/>
          </a:xfrm>
        </p:grpSpPr>
        <p:sp>
          <p:nvSpPr>
            <p:cNvPr id="9081" name="Google Shape;9081;p88"/>
            <p:cNvSpPr/>
            <p:nvPr/>
          </p:nvSpPr>
          <p:spPr>
            <a:xfrm>
              <a:off x="-16257875" y="3826650"/>
              <a:ext cx="70900" cy="72500"/>
            </a:xfrm>
            <a:custGeom>
              <a:avLst/>
              <a:gdLst/>
              <a:ahLst/>
              <a:cxnLst/>
              <a:rect l="l" t="t" r="r" b="b"/>
              <a:pathLst>
                <a:path w="2836" h="2900" extrusionOk="0">
                  <a:moveTo>
                    <a:pt x="567" y="1"/>
                  </a:moveTo>
                  <a:cubicBezTo>
                    <a:pt x="630" y="158"/>
                    <a:pt x="725" y="347"/>
                    <a:pt x="725" y="568"/>
                  </a:cubicBezTo>
                  <a:cubicBezTo>
                    <a:pt x="725" y="631"/>
                    <a:pt x="662" y="725"/>
                    <a:pt x="630" y="788"/>
                  </a:cubicBezTo>
                  <a:lnTo>
                    <a:pt x="0" y="1576"/>
                  </a:lnTo>
                  <a:cubicBezTo>
                    <a:pt x="32" y="2332"/>
                    <a:pt x="662" y="2899"/>
                    <a:pt x="1418" y="2899"/>
                  </a:cubicBezTo>
                  <a:cubicBezTo>
                    <a:pt x="2205" y="2899"/>
                    <a:pt x="2836" y="2269"/>
                    <a:pt x="2836" y="1481"/>
                  </a:cubicBezTo>
                  <a:cubicBezTo>
                    <a:pt x="2836" y="631"/>
                    <a:pt x="2205" y="1"/>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2" name="Google Shape;9082;p88"/>
            <p:cNvSpPr/>
            <p:nvPr/>
          </p:nvSpPr>
          <p:spPr>
            <a:xfrm>
              <a:off x="-16275200" y="3832375"/>
              <a:ext cx="16550" cy="16350"/>
            </a:xfrm>
            <a:custGeom>
              <a:avLst/>
              <a:gdLst/>
              <a:ahLst/>
              <a:cxnLst/>
              <a:rect l="l" t="t" r="r" b="b"/>
              <a:pathLst>
                <a:path w="662" h="654" extrusionOk="0">
                  <a:moveTo>
                    <a:pt x="319" y="0"/>
                  </a:moveTo>
                  <a:cubicBezTo>
                    <a:pt x="173" y="0"/>
                    <a:pt x="32" y="71"/>
                    <a:pt x="0" y="213"/>
                  </a:cubicBezTo>
                  <a:lnTo>
                    <a:pt x="347" y="654"/>
                  </a:lnTo>
                  <a:lnTo>
                    <a:pt x="662" y="213"/>
                  </a:lnTo>
                  <a:cubicBezTo>
                    <a:pt x="614" y="71"/>
                    <a:pt x="465" y="0"/>
                    <a:pt x="31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3" name="Google Shape;9083;p88"/>
            <p:cNvSpPr/>
            <p:nvPr/>
          </p:nvSpPr>
          <p:spPr>
            <a:xfrm>
              <a:off x="-16347675" y="3825875"/>
              <a:ext cx="70900" cy="70900"/>
            </a:xfrm>
            <a:custGeom>
              <a:avLst/>
              <a:gdLst/>
              <a:ahLst/>
              <a:cxnLst/>
              <a:rect l="l" t="t" r="r" b="b"/>
              <a:pathLst>
                <a:path w="2836" h="2836" extrusionOk="0">
                  <a:moveTo>
                    <a:pt x="1418" y="0"/>
                  </a:moveTo>
                  <a:cubicBezTo>
                    <a:pt x="631" y="0"/>
                    <a:pt x="1" y="630"/>
                    <a:pt x="1" y="1418"/>
                  </a:cubicBezTo>
                  <a:cubicBezTo>
                    <a:pt x="1" y="2205"/>
                    <a:pt x="631" y="2836"/>
                    <a:pt x="1418" y="2836"/>
                  </a:cubicBezTo>
                  <a:cubicBezTo>
                    <a:pt x="2174" y="2836"/>
                    <a:pt x="2773" y="2237"/>
                    <a:pt x="2836" y="1544"/>
                  </a:cubicBezTo>
                  <a:lnTo>
                    <a:pt x="2206" y="788"/>
                  </a:lnTo>
                  <a:cubicBezTo>
                    <a:pt x="2174" y="725"/>
                    <a:pt x="2143" y="630"/>
                    <a:pt x="2143" y="536"/>
                  </a:cubicBezTo>
                  <a:cubicBezTo>
                    <a:pt x="2143" y="347"/>
                    <a:pt x="2174" y="158"/>
                    <a:pt x="230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4" name="Google Shape;9084;p88"/>
            <p:cNvSpPr/>
            <p:nvPr/>
          </p:nvSpPr>
          <p:spPr>
            <a:xfrm>
              <a:off x="-16338225" y="3907775"/>
              <a:ext cx="35475" cy="81950"/>
            </a:xfrm>
            <a:custGeom>
              <a:avLst/>
              <a:gdLst/>
              <a:ahLst/>
              <a:cxnLst/>
              <a:rect l="l" t="t" r="r" b="b"/>
              <a:pathLst>
                <a:path w="1419" h="3278" extrusionOk="0">
                  <a:moveTo>
                    <a:pt x="1" y="1"/>
                  </a:moveTo>
                  <a:lnTo>
                    <a:pt x="1" y="1796"/>
                  </a:lnTo>
                  <a:cubicBezTo>
                    <a:pt x="1" y="2206"/>
                    <a:pt x="158" y="2553"/>
                    <a:pt x="410" y="2836"/>
                  </a:cubicBezTo>
                  <a:cubicBezTo>
                    <a:pt x="694" y="3120"/>
                    <a:pt x="1040" y="3277"/>
                    <a:pt x="1418" y="3277"/>
                  </a:cubicBezTo>
                  <a:lnTo>
                    <a:pt x="1418" y="347"/>
                  </a:lnTo>
                  <a:cubicBezTo>
                    <a:pt x="1292" y="379"/>
                    <a:pt x="1166" y="379"/>
                    <a:pt x="1103" y="379"/>
                  </a:cubicBezTo>
                  <a:cubicBezTo>
                    <a:pt x="662" y="316"/>
                    <a:pt x="253" y="190"/>
                    <a:pt x="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5" name="Google Shape;9085;p88"/>
            <p:cNvSpPr/>
            <p:nvPr/>
          </p:nvSpPr>
          <p:spPr>
            <a:xfrm>
              <a:off x="-16231900" y="3906200"/>
              <a:ext cx="35475" cy="81150"/>
            </a:xfrm>
            <a:custGeom>
              <a:avLst/>
              <a:gdLst/>
              <a:ahLst/>
              <a:cxnLst/>
              <a:rect l="l" t="t" r="r" b="b"/>
              <a:pathLst>
                <a:path w="1419" h="3246" extrusionOk="0">
                  <a:moveTo>
                    <a:pt x="1419" y="1"/>
                  </a:moveTo>
                  <a:cubicBezTo>
                    <a:pt x="1135" y="253"/>
                    <a:pt x="725" y="379"/>
                    <a:pt x="347" y="379"/>
                  </a:cubicBezTo>
                  <a:cubicBezTo>
                    <a:pt x="221" y="379"/>
                    <a:pt x="95" y="379"/>
                    <a:pt x="1" y="316"/>
                  </a:cubicBezTo>
                  <a:lnTo>
                    <a:pt x="1" y="3246"/>
                  </a:lnTo>
                  <a:cubicBezTo>
                    <a:pt x="788" y="3246"/>
                    <a:pt x="1419" y="2584"/>
                    <a:pt x="1419" y="1796"/>
                  </a:cubicBezTo>
                  <a:lnTo>
                    <a:pt x="14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6" name="Google Shape;9086;p88"/>
            <p:cNvSpPr/>
            <p:nvPr/>
          </p:nvSpPr>
          <p:spPr>
            <a:xfrm>
              <a:off x="-16285450" y="3891250"/>
              <a:ext cx="35475" cy="59875"/>
            </a:xfrm>
            <a:custGeom>
              <a:avLst/>
              <a:gdLst/>
              <a:ahLst/>
              <a:cxnLst/>
              <a:rect l="l" t="t" r="r" b="b"/>
              <a:pathLst>
                <a:path w="1419" h="2395" extrusionOk="0">
                  <a:moveTo>
                    <a:pt x="725" y="0"/>
                  </a:moveTo>
                  <a:cubicBezTo>
                    <a:pt x="505" y="252"/>
                    <a:pt x="284" y="504"/>
                    <a:pt x="0" y="662"/>
                  </a:cubicBezTo>
                  <a:lnTo>
                    <a:pt x="0" y="2268"/>
                  </a:lnTo>
                  <a:cubicBezTo>
                    <a:pt x="252" y="2363"/>
                    <a:pt x="473" y="2394"/>
                    <a:pt x="725" y="2394"/>
                  </a:cubicBezTo>
                  <a:cubicBezTo>
                    <a:pt x="946" y="2394"/>
                    <a:pt x="1198" y="2363"/>
                    <a:pt x="1418" y="2268"/>
                  </a:cubicBezTo>
                  <a:lnTo>
                    <a:pt x="1418" y="662"/>
                  </a:lnTo>
                  <a:cubicBezTo>
                    <a:pt x="1135" y="504"/>
                    <a:pt x="914" y="315"/>
                    <a:pt x="72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7" name="Google Shape;9087;p88"/>
            <p:cNvSpPr/>
            <p:nvPr/>
          </p:nvSpPr>
          <p:spPr>
            <a:xfrm>
              <a:off x="-16401225" y="3683275"/>
              <a:ext cx="267800" cy="249725"/>
            </a:xfrm>
            <a:custGeom>
              <a:avLst/>
              <a:gdLst/>
              <a:ahLst/>
              <a:cxnLst/>
              <a:rect l="l" t="t" r="r" b="b"/>
              <a:pathLst>
                <a:path w="10712" h="9989" extrusionOk="0">
                  <a:moveTo>
                    <a:pt x="3214" y="2900"/>
                  </a:moveTo>
                  <a:cubicBezTo>
                    <a:pt x="3403" y="2900"/>
                    <a:pt x="3560" y="3058"/>
                    <a:pt x="3560" y="3278"/>
                  </a:cubicBezTo>
                  <a:cubicBezTo>
                    <a:pt x="3560" y="3467"/>
                    <a:pt x="3403" y="3625"/>
                    <a:pt x="3214" y="3625"/>
                  </a:cubicBezTo>
                  <a:cubicBezTo>
                    <a:pt x="3025" y="3625"/>
                    <a:pt x="2867" y="3467"/>
                    <a:pt x="2867" y="3278"/>
                  </a:cubicBezTo>
                  <a:cubicBezTo>
                    <a:pt x="2867" y="3058"/>
                    <a:pt x="3025" y="2900"/>
                    <a:pt x="3214" y="2900"/>
                  </a:cubicBezTo>
                  <a:close/>
                  <a:moveTo>
                    <a:pt x="7498" y="2900"/>
                  </a:moveTo>
                  <a:cubicBezTo>
                    <a:pt x="7719" y="2900"/>
                    <a:pt x="7876" y="3058"/>
                    <a:pt x="7876" y="3278"/>
                  </a:cubicBezTo>
                  <a:cubicBezTo>
                    <a:pt x="7876" y="3467"/>
                    <a:pt x="7719" y="3625"/>
                    <a:pt x="7498" y="3625"/>
                  </a:cubicBezTo>
                  <a:cubicBezTo>
                    <a:pt x="7309" y="3625"/>
                    <a:pt x="7152" y="3467"/>
                    <a:pt x="7152" y="3278"/>
                  </a:cubicBezTo>
                  <a:cubicBezTo>
                    <a:pt x="7152" y="3058"/>
                    <a:pt x="7309" y="2900"/>
                    <a:pt x="7498" y="2900"/>
                  </a:cubicBezTo>
                  <a:close/>
                  <a:moveTo>
                    <a:pt x="5322" y="0"/>
                  </a:moveTo>
                  <a:cubicBezTo>
                    <a:pt x="5281" y="0"/>
                    <a:pt x="5240" y="1"/>
                    <a:pt x="5199" y="2"/>
                  </a:cubicBezTo>
                  <a:cubicBezTo>
                    <a:pt x="2300" y="65"/>
                    <a:pt x="0" y="2585"/>
                    <a:pt x="0" y="5578"/>
                  </a:cubicBezTo>
                  <a:lnTo>
                    <a:pt x="0" y="8225"/>
                  </a:lnTo>
                  <a:cubicBezTo>
                    <a:pt x="0" y="9201"/>
                    <a:pt x="788" y="9989"/>
                    <a:pt x="1764" y="9989"/>
                  </a:cubicBezTo>
                  <a:lnTo>
                    <a:pt x="1764" y="8319"/>
                  </a:lnTo>
                  <a:cubicBezTo>
                    <a:pt x="1512" y="7941"/>
                    <a:pt x="1418" y="7563"/>
                    <a:pt x="1418" y="7122"/>
                  </a:cubicBezTo>
                  <a:cubicBezTo>
                    <a:pt x="1418" y="5956"/>
                    <a:pt x="2363" y="5011"/>
                    <a:pt x="3529" y="5011"/>
                  </a:cubicBezTo>
                  <a:lnTo>
                    <a:pt x="7089" y="5011"/>
                  </a:lnTo>
                  <a:cubicBezTo>
                    <a:pt x="8255" y="5011"/>
                    <a:pt x="9200" y="5956"/>
                    <a:pt x="9200" y="7122"/>
                  </a:cubicBezTo>
                  <a:cubicBezTo>
                    <a:pt x="9200" y="7563"/>
                    <a:pt x="9074" y="7941"/>
                    <a:pt x="8853" y="8319"/>
                  </a:cubicBezTo>
                  <a:lnTo>
                    <a:pt x="8853" y="9989"/>
                  </a:lnTo>
                  <a:cubicBezTo>
                    <a:pt x="9830" y="9989"/>
                    <a:pt x="10617" y="9201"/>
                    <a:pt x="10617" y="8225"/>
                  </a:cubicBezTo>
                  <a:lnTo>
                    <a:pt x="10617" y="5389"/>
                  </a:lnTo>
                  <a:cubicBezTo>
                    <a:pt x="10712" y="3940"/>
                    <a:pt x="10113" y="2554"/>
                    <a:pt x="9074" y="1546"/>
                  </a:cubicBezTo>
                  <a:cubicBezTo>
                    <a:pt x="8063" y="535"/>
                    <a:pt x="6754" y="0"/>
                    <a:pt x="53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88" name="Google Shape;9088;p88"/>
          <p:cNvGrpSpPr/>
          <p:nvPr/>
        </p:nvGrpSpPr>
        <p:grpSpPr>
          <a:xfrm>
            <a:off x="7974511" y="2797062"/>
            <a:ext cx="450470" cy="448180"/>
            <a:chOff x="-16419350" y="4058200"/>
            <a:chExt cx="304825" cy="303275"/>
          </a:xfrm>
        </p:grpSpPr>
        <p:sp>
          <p:nvSpPr>
            <p:cNvPr id="9089" name="Google Shape;9089;p88"/>
            <p:cNvSpPr/>
            <p:nvPr/>
          </p:nvSpPr>
          <p:spPr>
            <a:xfrm>
              <a:off x="-16347675" y="4202350"/>
              <a:ext cx="18150" cy="17350"/>
            </a:xfrm>
            <a:custGeom>
              <a:avLst/>
              <a:gdLst/>
              <a:ahLst/>
              <a:cxnLst/>
              <a:rect l="l" t="t" r="r" b="b"/>
              <a:pathLst>
                <a:path w="726" h="694" extrusionOk="0">
                  <a:moveTo>
                    <a:pt x="379" y="0"/>
                  </a:moveTo>
                  <a:cubicBezTo>
                    <a:pt x="158" y="0"/>
                    <a:pt x="1" y="158"/>
                    <a:pt x="1" y="347"/>
                  </a:cubicBezTo>
                  <a:cubicBezTo>
                    <a:pt x="1" y="536"/>
                    <a:pt x="158" y="694"/>
                    <a:pt x="379" y="694"/>
                  </a:cubicBezTo>
                  <a:cubicBezTo>
                    <a:pt x="568" y="694"/>
                    <a:pt x="725" y="536"/>
                    <a:pt x="725" y="347"/>
                  </a:cubicBezTo>
                  <a:cubicBezTo>
                    <a:pt x="725" y="158"/>
                    <a:pt x="568" y="0"/>
                    <a:pt x="37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0" name="Google Shape;9090;p88"/>
            <p:cNvSpPr/>
            <p:nvPr/>
          </p:nvSpPr>
          <p:spPr>
            <a:xfrm>
              <a:off x="-16400450" y="4166900"/>
              <a:ext cx="35475" cy="35475"/>
            </a:xfrm>
            <a:custGeom>
              <a:avLst/>
              <a:gdLst/>
              <a:ahLst/>
              <a:cxnLst/>
              <a:rect l="l" t="t" r="r" b="b"/>
              <a:pathLst>
                <a:path w="1419" h="1419" extrusionOk="0">
                  <a:moveTo>
                    <a:pt x="694" y="1"/>
                  </a:moveTo>
                  <a:cubicBezTo>
                    <a:pt x="316" y="1"/>
                    <a:pt x="1" y="316"/>
                    <a:pt x="1" y="694"/>
                  </a:cubicBezTo>
                  <a:cubicBezTo>
                    <a:pt x="1" y="1103"/>
                    <a:pt x="316" y="1418"/>
                    <a:pt x="694" y="1418"/>
                  </a:cubicBezTo>
                  <a:cubicBezTo>
                    <a:pt x="1103" y="1418"/>
                    <a:pt x="1418" y="1103"/>
                    <a:pt x="1418" y="694"/>
                  </a:cubicBezTo>
                  <a:cubicBezTo>
                    <a:pt x="1418" y="316"/>
                    <a:pt x="1103"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1" name="Google Shape;9091;p88"/>
            <p:cNvSpPr/>
            <p:nvPr/>
          </p:nvSpPr>
          <p:spPr>
            <a:xfrm>
              <a:off x="-16389425" y="4058200"/>
              <a:ext cx="220575" cy="106950"/>
            </a:xfrm>
            <a:custGeom>
              <a:avLst/>
              <a:gdLst/>
              <a:ahLst/>
              <a:cxnLst/>
              <a:rect l="l" t="t" r="r" b="b"/>
              <a:pathLst>
                <a:path w="8823" h="4278" extrusionOk="0">
                  <a:moveTo>
                    <a:pt x="6621" y="0"/>
                  </a:moveTo>
                  <a:cubicBezTo>
                    <a:pt x="6312" y="0"/>
                    <a:pt x="6008" y="97"/>
                    <a:pt x="5766" y="285"/>
                  </a:cubicBezTo>
                  <a:cubicBezTo>
                    <a:pt x="5703" y="348"/>
                    <a:pt x="5609" y="411"/>
                    <a:pt x="5546" y="474"/>
                  </a:cubicBezTo>
                  <a:cubicBezTo>
                    <a:pt x="5451" y="411"/>
                    <a:pt x="5388" y="316"/>
                    <a:pt x="5294" y="285"/>
                  </a:cubicBezTo>
                  <a:cubicBezTo>
                    <a:pt x="5057" y="111"/>
                    <a:pt x="4758" y="25"/>
                    <a:pt x="4459" y="25"/>
                  </a:cubicBezTo>
                  <a:cubicBezTo>
                    <a:pt x="4159" y="25"/>
                    <a:pt x="3860" y="111"/>
                    <a:pt x="3624" y="285"/>
                  </a:cubicBezTo>
                  <a:cubicBezTo>
                    <a:pt x="3529" y="348"/>
                    <a:pt x="3466" y="411"/>
                    <a:pt x="3372" y="474"/>
                  </a:cubicBezTo>
                  <a:cubicBezTo>
                    <a:pt x="3309" y="411"/>
                    <a:pt x="3214" y="316"/>
                    <a:pt x="3151" y="285"/>
                  </a:cubicBezTo>
                  <a:cubicBezTo>
                    <a:pt x="2915" y="101"/>
                    <a:pt x="2618" y="10"/>
                    <a:pt x="2316" y="10"/>
                  </a:cubicBezTo>
                  <a:cubicBezTo>
                    <a:pt x="1894" y="10"/>
                    <a:pt x="1460" y="188"/>
                    <a:pt x="1166" y="537"/>
                  </a:cubicBezTo>
                  <a:cubicBezTo>
                    <a:pt x="1103" y="631"/>
                    <a:pt x="1072" y="757"/>
                    <a:pt x="977" y="820"/>
                  </a:cubicBezTo>
                  <a:cubicBezTo>
                    <a:pt x="1" y="1356"/>
                    <a:pt x="1" y="2931"/>
                    <a:pt x="1103" y="3435"/>
                  </a:cubicBezTo>
                  <a:cubicBezTo>
                    <a:pt x="1166" y="3624"/>
                    <a:pt x="1356" y="3876"/>
                    <a:pt x="1513" y="3971"/>
                  </a:cubicBezTo>
                  <a:cubicBezTo>
                    <a:pt x="1781" y="4144"/>
                    <a:pt x="2088" y="4231"/>
                    <a:pt x="2387" y="4231"/>
                  </a:cubicBezTo>
                  <a:cubicBezTo>
                    <a:pt x="2687" y="4231"/>
                    <a:pt x="2978" y="4144"/>
                    <a:pt x="3214" y="3971"/>
                  </a:cubicBezTo>
                  <a:cubicBezTo>
                    <a:pt x="3277" y="3939"/>
                    <a:pt x="3356" y="3923"/>
                    <a:pt x="3435" y="3923"/>
                  </a:cubicBezTo>
                  <a:cubicBezTo>
                    <a:pt x="3514" y="3923"/>
                    <a:pt x="3592" y="3939"/>
                    <a:pt x="3655" y="3971"/>
                  </a:cubicBezTo>
                  <a:cubicBezTo>
                    <a:pt x="3907" y="4175"/>
                    <a:pt x="4215" y="4278"/>
                    <a:pt x="4518" y="4278"/>
                  </a:cubicBezTo>
                  <a:cubicBezTo>
                    <a:pt x="4821" y="4278"/>
                    <a:pt x="5120" y="4175"/>
                    <a:pt x="5357" y="3971"/>
                  </a:cubicBezTo>
                  <a:cubicBezTo>
                    <a:pt x="5404" y="3939"/>
                    <a:pt x="5483" y="3923"/>
                    <a:pt x="5561" y="3923"/>
                  </a:cubicBezTo>
                  <a:cubicBezTo>
                    <a:pt x="5640" y="3923"/>
                    <a:pt x="5719" y="3939"/>
                    <a:pt x="5766" y="3971"/>
                  </a:cubicBezTo>
                  <a:cubicBezTo>
                    <a:pt x="6018" y="4166"/>
                    <a:pt x="6312" y="4256"/>
                    <a:pt x="6604" y="4256"/>
                  </a:cubicBezTo>
                  <a:cubicBezTo>
                    <a:pt x="7114" y="4256"/>
                    <a:pt x="7616" y="3979"/>
                    <a:pt x="7877" y="3498"/>
                  </a:cubicBezTo>
                  <a:cubicBezTo>
                    <a:pt x="7909" y="3435"/>
                    <a:pt x="7940" y="3404"/>
                    <a:pt x="8035" y="3341"/>
                  </a:cubicBezTo>
                  <a:cubicBezTo>
                    <a:pt x="8507" y="3120"/>
                    <a:pt x="8822" y="2616"/>
                    <a:pt x="8728" y="1986"/>
                  </a:cubicBezTo>
                  <a:cubicBezTo>
                    <a:pt x="8696" y="1576"/>
                    <a:pt x="8507" y="1198"/>
                    <a:pt x="8129" y="946"/>
                  </a:cubicBezTo>
                  <a:cubicBezTo>
                    <a:pt x="8066" y="915"/>
                    <a:pt x="8035" y="883"/>
                    <a:pt x="7940" y="820"/>
                  </a:cubicBezTo>
                  <a:cubicBezTo>
                    <a:pt x="7909" y="694"/>
                    <a:pt x="7814" y="631"/>
                    <a:pt x="7751" y="537"/>
                  </a:cubicBezTo>
                  <a:cubicBezTo>
                    <a:pt x="7462" y="175"/>
                    <a:pt x="7038" y="0"/>
                    <a:pt x="662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88"/>
            <p:cNvSpPr/>
            <p:nvPr/>
          </p:nvSpPr>
          <p:spPr>
            <a:xfrm>
              <a:off x="-16298850" y="4178725"/>
              <a:ext cx="41000" cy="47275"/>
            </a:xfrm>
            <a:custGeom>
              <a:avLst/>
              <a:gdLst/>
              <a:ahLst/>
              <a:cxnLst/>
              <a:rect l="l" t="t" r="r" b="b"/>
              <a:pathLst>
                <a:path w="1640" h="1891" extrusionOk="0">
                  <a:moveTo>
                    <a:pt x="1" y="0"/>
                  </a:moveTo>
                  <a:cubicBezTo>
                    <a:pt x="158" y="252"/>
                    <a:pt x="221" y="630"/>
                    <a:pt x="221" y="945"/>
                  </a:cubicBezTo>
                  <a:cubicBezTo>
                    <a:pt x="221" y="1292"/>
                    <a:pt x="158" y="1607"/>
                    <a:pt x="1" y="1891"/>
                  </a:cubicBezTo>
                  <a:cubicBezTo>
                    <a:pt x="473" y="1733"/>
                    <a:pt x="946" y="1670"/>
                    <a:pt x="1419" y="1670"/>
                  </a:cubicBezTo>
                  <a:cubicBezTo>
                    <a:pt x="1576" y="1450"/>
                    <a:pt x="1639" y="1197"/>
                    <a:pt x="1639" y="945"/>
                  </a:cubicBezTo>
                  <a:cubicBezTo>
                    <a:pt x="1639" y="662"/>
                    <a:pt x="1576" y="378"/>
                    <a:pt x="1419" y="158"/>
                  </a:cubicBezTo>
                  <a:cubicBezTo>
                    <a:pt x="1272" y="187"/>
                    <a:pt x="1120" y="201"/>
                    <a:pt x="967" y="201"/>
                  </a:cubicBezTo>
                  <a:cubicBezTo>
                    <a:pt x="626" y="201"/>
                    <a:pt x="284" y="131"/>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88"/>
            <p:cNvSpPr/>
            <p:nvPr/>
          </p:nvSpPr>
          <p:spPr>
            <a:xfrm>
              <a:off x="-16246075" y="4178725"/>
              <a:ext cx="41775" cy="55150"/>
            </a:xfrm>
            <a:custGeom>
              <a:avLst/>
              <a:gdLst/>
              <a:ahLst/>
              <a:cxnLst/>
              <a:rect l="l" t="t" r="r" b="b"/>
              <a:pathLst>
                <a:path w="1671" h="2206" extrusionOk="0">
                  <a:moveTo>
                    <a:pt x="1" y="0"/>
                  </a:moveTo>
                  <a:lnTo>
                    <a:pt x="1" y="0"/>
                  </a:lnTo>
                  <a:cubicBezTo>
                    <a:pt x="158" y="252"/>
                    <a:pt x="253" y="630"/>
                    <a:pt x="253" y="945"/>
                  </a:cubicBezTo>
                  <a:cubicBezTo>
                    <a:pt x="253" y="1197"/>
                    <a:pt x="190" y="1481"/>
                    <a:pt x="95" y="1765"/>
                  </a:cubicBezTo>
                  <a:cubicBezTo>
                    <a:pt x="505" y="1828"/>
                    <a:pt x="914" y="1954"/>
                    <a:pt x="1292" y="2206"/>
                  </a:cubicBezTo>
                  <a:cubicBezTo>
                    <a:pt x="1576" y="1891"/>
                    <a:pt x="1670" y="1355"/>
                    <a:pt x="1670" y="945"/>
                  </a:cubicBezTo>
                  <a:cubicBezTo>
                    <a:pt x="1670" y="662"/>
                    <a:pt x="1576" y="378"/>
                    <a:pt x="1418" y="158"/>
                  </a:cubicBezTo>
                  <a:cubicBezTo>
                    <a:pt x="1261" y="189"/>
                    <a:pt x="1103" y="221"/>
                    <a:pt x="946" y="221"/>
                  </a:cubicBezTo>
                  <a:cubicBezTo>
                    <a:pt x="631" y="221"/>
                    <a:pt x="316" y="158"/>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88"/>
            <p:cNvSpPr/>
            <p:nvPr/>
          </p:nvSpPr>
          <p:spPr>
            <a:xfrm>
              <a:off x="-16419350" y="4122000"/>
              <a:ext cx="304050" cy="188725"/>
            </a:xfrm>
            <a:custGeom>
              <a:avLst/>
              <a:gdLst/>
              <a:ahLst/>
              <a:cxnLst/>
              <a:rect l="l" t="t" r="r" b="b"/>
              <a:pathLst>
                <a:path w="12162" h="7549" extrusionOk="0">
                  <a:moveTo>
                    <a:pt x="10712" y="1"/>
                  </a:moveTo>
                  <a:cubicBezTo>
                    <a:pt x="10586" y="600"/>
                    <a:pt x="10271" y="1135"/>
                    <a:pt x="9736" y="1450"/>
                  </a:cubicBezTo>
                  <a:cubicBezTo>
                    <a:pt x="9578" y="1734"/>
                    <a:pt x="9326" y="1986"/>
                    <a:pt x="9074" y="2143"/>
                  </a:cubicBezTo>
                  <a:cubicBezTo>
                    <a:pt x="9263" y="2458"/>
                    <a:pt x="9326" y="2805"/>
                    <a:pt x="9326" y="3183"/>
                  </a:cubicBezTo>
                  <a:cubicBezTo>
                    <a:pt x="9326" y="4065"/>
                    <a:pt x="9011" y="4821"/>
                    <a:pt x="8507" y="5168"/>
                  </a:cubicBezTo>
                  <a:cubicBezTo>
                    <a:pt x="8444" y="5199"/>
                    <a:pt x="8373" y="5215"/>
                    <a:pt x="8306" y="5215"/>
                  </a:cubicBezTo>
                  <a:cubicBezTo>
                    <a:pt x="8239" y="5215"/>
                    <a:pt x="8176" y="5199"/>
                    <a:pt x="8129" y="5168"/>
                  </a:cubicBezTo>
                  <a:cubicBezTo>
                    <a:pt x="7515" y="4805"/>
                    <a:pt x="6814" y="4624"/>
                    <a:pt x="6124" y="4624"/>
                  </a:cubicBezTo>
                  <a:cubicBezTo>
                    <a:pt x="5435" y="4624"/>
                    <a:pt x="4758" y="4805"/>
                    <a:pt x="4191" y="5168"/>
                  </a:cubicBezTo>
                  <a:cubicBezTo>
                    <a:pt x="4134" y="5213"/>
                    <a:pt x="4077" y="5230"/>
                    <a:pt x="4022" y="5230"/>
                  </a:cubicBezTo>
                  <a:cubicBezTo>
                    <a:pt x="3924" y="5230"/>
                    <a:pt x="3830" y="5177"/>
                    <a:pt x="3750" y="5136"/>
                  </a:cubicBezTo>
                  <a:cubicBezTo>
                    <a:pt x="3163" y="4757"/>
                    <a:pt x="2501" y="4557"/>
                    <a:pt x="1831" y="4557"/>
                  </a:cubicBezTo>
                  <a:cubicBezTo>
                    <a:pt x="1277" y="4557"/>
                    <a:pt x="717" y="4694"/>
                    <a:pt x="190" y="4979"/>
                  </a:cubicBezTo>
                  <a:cubicBezTo>
                    <a:pt x="95" y="5042"/>
                    <a:pt x="1" y="5168"/>
                    <a:pt x="1" y="5294"/>
                  </a:cubicBezTo>
                  <a:lnTo>
                    <a:pt x="1" y="7436"/>
                  </a:lnTo>
                  <a:cubicBezTo>
                    <a:pt x="316" y="7405"/>
                    <a:pt x="725" y="7247"/>
                    <a:pt x="977" y="7027"/>
                  </a:cubicBezTo>
                  <a:cubicBezTo>
                    <a:pt x="1240" y="6826"/>
                    <a:pt x="1533" y="6723"/>
                    <a:pt x="1823" y="6723"/>
                  </a:cubicBezTo>
                  <a:cubicBezTo>
                    <a:pt x="2124" y="6723"/>
                    <a:pt x="2422" y="6833"/>
                    <a:pt x="2679" y="7058"/>
                  </a:cubicBezTo>
                  <a:cubicBezTo>
                    <a:pt x="3072" y="7373"/>
                    <a:pt x="3529" y="7531"/>
                    <a:pt x="3986" y="7531"/>
                  </a:cubicBezTo>
                  <a:cubicBezTo>
                    <a:pt x="4443" y="7531"/>
                    <a:pt x="4900" y="7373"/>
                    <a:pt x="5293" y="7058"/>
                  </a:cubicBezTo>
                  <a:cubicBezTo>
                    <a:pt x="5545" y="6869"/>
                    <a:pt x="5837" y="6775"/>
                    <a:pt x="6128" y="6775"/>
                  </a:cubicBezTo>
                  <a:cubicBezTo>
                    <a:pt x="6420" y="6775"/>
                    <a:pt x="6711" y="6869"/>
                    <a:pt x="6963" y="7058"/>
                  </a:cubicBezTo>
                  <a:cubicBezTo>
                    <a:pt x="7474" y="7358"/>
                    <a:pt x="7985" y="7549"/>
                    <a:pt x="8524" y="7549"/>
                  </a:cubicBezTo>
                  <a:cubicBezTo>
                    <a:pt x="8948" y="7549"/>
                    <a:pt x="9390" y="7430"/>
                    <a:pt x="9862" y="7153"/>
                  </a:cubicBezTo>
                  <a:cubicBezTo>
                    <a:pt x="11153" y="6428"/>
                    <a:pt x="12162" y="4821"/>
                    <a:pt x="12162" y="3151"/>
                  </a:cubicBezTo>
                  <a:cubicBezTo>
                    <a:pt x="12162" y="1923"/>
                    <a:pt x="11626" y="789"/>
                    <a:pt x="107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88"/>
            <p:cNvSpPr/>
            <p:nvPr/>
          </p:nvSpPr>
          <p:spPr>
            <a:xfrm>
              <a:off x="-16419350" y="4263775"/>
              <a:ext cx="304825" cy="97700"/>
            </a:xfrm>
            <a:custGeom>
              <a:avLst/>
              <a:gdLst/>
              <a:ahLst/>
              <a:cxnLst/>
              <a:rect l="l" t="t" r="r" b="b"/>
              <a:pathLst>
                <a:path w="12193" h="3908" extrusionOk="0">
                  <a:moveTo>
                    <a:pt x="12193" y="1"/>
                  </a:moveTo>
                  <a:cubicBezTo>
                    <a:pt x="11689" y="914"/>
                    <a:pt x="10996" y="1639"/>
                    <a:pt x="10208" y="2112"/>
                  </a:cubicBezTo>
                  <a:cubicBezTo>
                    <a:pt x="9626" y="2424"/>
                    <a:pt x="9064" y="2570"/>
                    <a:pt x="8515" y="2570"/>
                  </a:cubicBezTo>
                  <a:cubicBezTo>
                    <a:pt x="7845" y="2570"/>
                    <a:pt x="7194" y="2352"/>
                    <a:pt x="6554" y="1954"/>
                  </a:cubicBezTo>
                  <a:cubicBezTo>
                    <a:pt x="6402" y="1819"/>
                    <a:pt x="6241" y="1756"/>
                    <a:pt x="6085" y="1756"/>
                  </a:cubicBezTo>
                  <a:cubicBezTo>
                    <a:pt x="5951" y="1756"/>
                    <a:pt x="5820" y="1803"/>
                    <a:pt x="5703" y="1891"/>
                  </a:cubicBezTo>
                  <a:cubicBezTo>
                    <a:pt x="5199" y="2316"/>
                    <a:pt x="4592" y="2529"/>
                    <a:pt x="3986" y="2529"/>
                  </a:cubicBezTo>
                  <a:cubicBezTo>
                    <a:pt x="3380" y="2529"/>
                    <a:pt x="2773" y="2316"/>
                    <a:pt x="2269" y="1891"/>
                  </a:cubicBezTo>
                  <a:cubicBezTo>
                    <a:pt x="2143" y="1797"/>
                    <a:pt x="2001" y="1749"/>
                    <a:pt x="1863" y="1749"/>
                  </a:cubicBezTo>
                  <a:cubicBezTo>
                    <a:pt x="1725" y="1749"/>
                    <a:pt x="1592" y="1797"/>
                    <a:pt x="1481" y="1891"/>
                  </a:cubicBezTo>
                  <a:cubicBezTo>
                    <a:pt x="1040" y="2269"/>
                    <a:pt x="505" y="2427"/>
                    <a:pt x="1" y="2490"/>
                  </a:cubicBezTo>
                  <a:lnTo>
                    <a:pt x="1" y="3561"/>
                  </a:lnTo>
                  <a:cubicBezTo>
                    <a:pt x="1" y="3750"/>
                    <a:pt x="158" y="3907"/>
                    <a:pt x="379" y="3907"/>
                  </a:cubicBezTo>
                  <a:lnTo>
                    <a:pt x="11815" y="3907"/>
                  </a:lnTo>
                  <a:cubicBezTo>
                    <a:pt x="12004" y="3907"/>
                    <a:pt x="12193" y="3750"/>
                    <a:pt x="12193" y="3561"/>
                  </a:cubicBezTo>
                  <a:lnTo>
                    <a:pt x="1219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88"/>
          <p:cNvGrpSpPr/>
          <p:nvPr/>
        </p:nvGrpSpPr>
        <p:grpSpPr>
          <a:xfrm>
            <a:off x="4001398" y="3343080"/>
            <a:ext cx="450507" cy="447589"/>
            <a:chOff x="-15296200" y="3326900"/>
            <a:chExt cx="304850" cy="302875"/>
          </a:xfrm>
        </p:grpSpPr>
        <p:sp>
          <p:nvSpPr>
            <p:cNvPr id="9097" name="Google Shape;9097;p88"/>
            <p:cNvSpPr/>
            <p:nvPr/>
          </p:nvSpPr>
          <p:spPr>
            <a:xfrm>
              <a:off x="-15182775" y="3326900"/>
              <a:ext cx="77200" cy="157175"/>
            </a:xfrm>
            <a:custGeom>
              <a:avLst/>
              <a:gdLst/>
              <a:ahLst/>
              <a:cxnLst/>
              <a:rect l="l" t="t" r="r" b="b"/>
              <a:pathLst>
                <a:path w="3088" h="6287" extrusionOk="0">
                  <a:moveTo>
                    <a:pt x="1556" y="1"/>
                  </a:moveTo>
                  <a:cubicBezTo>
                    <a:pt x="1434" y="1"/>
                    <a:pt x="1308" y="48"/>
                    <a:pt x="1229" y="143"/>
                  </a:cubicBezTo>
                  <a:cubicBezTo>
                    <a:pt x="1198" y="237"/>
                    <a:pt x="410" y="1560"/>
                    <a:pt x="0" y="3451"/>
                  </a:cubicBezTo>
                  <a:cubicBezTo>
                    <a:pt x="630" y="4333"/>
                    <a:pt x="1166" y="5278"/>
                    <a:pt x="1544" y="6286"/>
                  </a:cubicBezTo>
                  <a:cubicBezTo>
                    <a:pt x="1954" y="5309"/>
                    <a:pt x="2458" y="4364"/>
                    <a:pt x="3088" y="3451"/>
                  </a:cubicBezTo>
                  <a:cubicBezTo>
                    <a:pt x="2678" y="1529"/>
                    <a:pt x="1891" y="237"/>
                    <a:pt x="1859" y="143"/>
                  </a:cubicBezTo>
                  <a:cubicBezTo>
                    <a:pt x="1796" y="48"/>
                    <a:pt x="1678" y="1"/>
                    <a:pt x="15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88"/>
            <p:cNvSpPr/>
            <p:nvPr/>
          </p:nvSpPr>
          <p:spPr>
            <a:xfrm>
              <a:off x="-15260825" y="3363175"/>
              <a:ext cx="108800" cy="199650"/>
            </a:xfrm>
            <a:custGeom>
              <a:avLst/>
              <a:gdLst/>
              <a:ahLst/>
              <a:cxnLst/>
              <a:rect l="l" t="t" r="r" b="b"/>
              <a:pathLst>
                <a:path w="4352" h="7986" extrusionOk="0">
                  <a:moveTo>
                    <a:pt x="432" y="1"/>
                  </a:moveTo>
                  <a:cubicBezTo>
                    <a:pt x="212" y="1"/>
                    <a:pt x="0" y="182"/>
                    <a:pt x="66" y="424"/>
                  </a:cubicBezTo>
                  <a:lnTo>
                    <a:pt x="949" y="3638"/>
                  </a:lnTo>
                  <a:cubicBezTo>
                    <a:pt x="1075" y="4047"/>
                    <a:pt x="1201" y="4520"/>
                    <a:pt x="1264" y="4961"/>
                  </a:cubicBezTo>
                  <a:cubicBezTo>
                    <a:pt x="1642" y="5497"/>
                    <a:pt x="2051" y="6001"/>
                    <a:pt x="2587" y="6410"/>
                  </a:cubicBezTo>
                  <a:cubicBezTo>
                    <a:pt x="3406" y="7072"/>
                    <a:pt x="3721" y="7292"/>
                    <a:pt x="4351" y="7986"/>
                  </a:cubicBezTo>
                  <a:lnTo>
                    <a:pt x="4351" y="6064"/>
                  </a:lnTo>
                  <a:cubicBezTo>
                    <a:pt x="4351" y="6001"/>
                    <a:pt x="4351" y="5938"/>
                    <a:pt x="4320" y="5906"/>
                  </a:cubicBezTo>
                  <a:cubicBezTo>
                    <a:pt x="3721" y="4205"/>
                    <a:pt x="2839" y="2693"/>
                    <a:pt x="1705" y="1338"/>
                  </a:cubicBezTo>
                  <a:lnTo>
                    <a:pt x="697" y="109"/>
                  </a:lnTo>
                  <a:cubicBezTo>
                    <a:pt x="621" y="34"/>
                    <a:pt x="526" y="1"/>
                    <a:pt x="4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88"/>
            <p:cNvSpPr/>
            <p:nvPr/>
          </p:nvSpPr>
          <p:spPr>
            <a:xfrm>
              <a:off x="-15135525" y="3362475"/>
              <a:ext cx="109325" cy="200350"/>
            </a:xfrm>
            <a:custGeom>
              <a:avLst/>
              <a:gdLst/>
              <a:ahLst/>
              <a:cxnLst/>
              <a:rect l="l" t="t" r="r" b="b"/>
              <a:pathLst>
                <a:path w="4373" h="8014" extrusionOk="0">
                  <a:moveTo>
                    <a:pt x="3945" y="1"/>
                  </a:moveTo>
                  <a:cubicBezTo>
                    <a:pt x="3846" y="1"/>
                    <a:pt x="3742" y="41"/>
                    <a:pt x="3655" y="137"/>
                  </a:cubicBezTo>
                  <a:lnTo>
                    <a:pt x="2647" y="1366"/>
                  </a:lnTo>
                  <a:cubicBezTo>
                    <a:pt x="1513" y="2721"/>
                    <a:pt x="599" y="4296"/>
                    <a:pt x="32" y="5934"/>
                  </a:cubicBezTo>
                  <a:cubicBezTo>
                    <a:pt x="32" y="5966"/>
                    <a:pt x="1" y="6060"/>
                    <a:pt x="1" y="6092"/>
                  </a:cubicBezTo>
                  <a:lnTo>
                    <a:pt x="1" y="8014"/>
                  </a:lnTo>
                  <a:cubicBezTo>
                    <a:pt x="631" y="7320"/>
                    <a:pt x="914" y="7163"/>
                    <a:pt x="1765" y="6438"/>
                  </a:cubicBezTo>
                  <a:cubicBezTo>
                    <a:pt x="2301" y="6060"/>
                    <a:pt x="2710" y="5525"/>
                    <a:pt x="3088" y="4989"/>
                  </a:cubicBezTo>
                  <a:cubicBezTo>
                    <a:pt x="3151" y="4517"/>
                    <a:pt x="3246" y="4075"/>
                    <a:pt x="3403" y="3666"/>
                  </a:cubicBezTo>
                  <a:lnTo>
                    <a:pt x="4285" y="452"/>
                  </a:lnTo>
                  <a:cubicBezTo>
                    <a:pt x="4373" y="211"/>
                    <a:pt x="4171" y="1"/>
                    <a:pt x="39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88"/>
            <p:cNvSpPr/>
            <p:nvPr/>
          </p:nvSpPr>
          <p:spPr>
            <a:xfrm>
              <a:off x="-15296200" y="3416600"/>
              <a:ext cx="143375" cy="213175"/>
            </a:xfrm>
            <a:custGeom>
              <a:avLst/>
              <a:gdLst/>
              <a:ahLst/>
              <a:cxnLst/>
              <a:rect l="l" t="t" r="r" b="b"/>
              <a:pathLst>
                <a:path w="5735" h="8527" extrusionOk="0">
                  <a:moveTo>
                    <a:pt x="346" y="0"/>
                  </a:moveTo>
                  <a:cubicBezTo>
                    <a:pt x="170" y="0"/>
                    <a:pt x="1" y="123"/>
                    <a:pt x="1" y="335"/>
                  </a:cubicBezTo>
                  <a:lnTo>
                    <a:pt x="1" y="3171"/>
                  </a:lnTo>
                  <a:cubicBezTo>
                    <a:pt x="1" y="6132"/>
                    <a:pt x="2458" y="8526"/>
                    <a:pt x="5357" y="8526"/>
                  </a:cubicBezTo>
                  <a:lnTo>
                    <a:pt x="5735" y="8526"/>
                  </a:lnTo>
                  <a:lnTo>
                    <a:pt x="5735" y="7581"/>
                  </a:lnTo>
                  <a:cubicBezTo>
                    <a:pt x="5735" y="7172"/>
                    <a:pt x="5577" y="6731"/>
                    <a:pt x="5262" y="6384"/>
                  </a:cubicBezTo>
                  <a:cubicBezTo>
                    <a:pt x="4695" y="5723"/>
                    <a:pt x="4254" y="5471"/>
                    <a:pt x="3529" y="4840"/>
                  </a:cubicBezTo>
                  <a:cubicBezTo>
                    <a:pt x="2584" y="4084"/>
                    <a:pt x="1828" y="3108"/>
                    <a:pt x="1387" y="2005"/>
                  </a:cubicBezTo>
                  <a:lnTo>
                    <a:pt x="694" y="241"/>
                  </a:lnTo>
                  <a:cubicBezTo>
                    <a:pt x="625" y="75"/>
                    <a:pt x="483" y="0"/>
                    <a:pt x="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88"/>
            <p:cNvSpPr/>
            <p:nvPr/>
          </p:nvSpPr>
          <p:spPr>
            <a:xfrm>
              <a:off x="-15134725" y="3416100"/>
              <a:ext cx="143375" cy="213675"/>
            </a:xfrm>
            <a:custGeom>
              <a:avLst/>
              <a:gdLst/>
              <a:ahLst/>
              <a:cxnLst/>
              <a:rect l="l" t="t" r="r" b="b"/>
              <a:pathLst>
                <a:path w="5735" h="8547" extrusionOk="0">
                  <a:moveTo>
                    <a:pt x="5357" y="1"/>
                  </a:moveTo>
                  <a:cubicBezTo>
                    <a:pt x="5224" y="1"/>
                    <a:pt x="5094" y="71"/>
                    <a:pt x="5041" y="229"/>
                  </a:cubicBezTo>
                  <a:lnTo>
                    <a:pt x="4348" y="2025"/>
                  </a:lnTo>
                  <a:cubicBezTo>
                    <a:pt x="3907" y="3128"/>
                    <a:pt x="3151" y="4104"/>
                    <a:pt x="2206" y="4860"/>
                  </a:cubicBezTo>
                  <a:cubicBezTo>
                    <a:pt x="1481" y="5427"/>
                    <a:pt x="1040" y="5743"/>
                    <a:pt x="473" y="6341"/>
                  </a:cubicBezTo>
                  <a:cubicBezTo>
                    <a:pt x="158" y="6688"/>
                    <a:pt x="0" y="7129"/>
                    <a:pt x="0" y="7601"/>
                  </a:cubicBezTo>
                  <a:lnTo>
                    <a:pt x="0" y="8546"/>
                  </a:lnTo>
                  <a:lnTo>
                    <a:pt x="378" y="8546"/>
                  </a:lnTo>
                  <a:cubicBezTo>
                    <a:pt x="3308" y="8546"/>
                    <a:pt x="5734" y="6152"/>
                    <a:pt x="5734" y="3191"/>
                  </a:cubicBezTo>
                  <a:lnTo>
                    <a:pt x="5734" y="355"/>
                  </a:lnTo>
                  <a:cubicBezTo>
                    <a:pt x="5734" y="136"/>
                    <a:pt x="5543" y="1"/>
                    <a:pt x="53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2" name="Google Shape;9102;p88"/>
          <p:cNvGrpSpPr/>
          <p:nvPr/>
        </p:nvGrpSpPr>
        <p:grpSpPr>
          <a:xfrm>
            <a:off x="2917051" y="1706881"/>
            <a:ext cx="486566" cy="414708"/>
            <a:chOff x="-19835275" y="3330250"/>
            <a:chExt cx="329250" cy="280625"/>
          </a:xfrm>
        </p:grpSpPr>
        <p:sp>
          <p:nvSpPr>
            <p:cNvPr id="9103" name="Google Shape;9103;p88"/>
            <p:cNvSpPr/>
            <p:nvPr/>
          </p:nvSpPr>
          <p:spPr>
            <a:xfrm>
              <a:off x="-19768325" y="3361750"/>
              <a:ext cx="197725" cy="249125"/>
            </a:xfrm>
            <a:custGeom>
              <a:avLst/>
              <a:gdLst/>
              <a:ahLst/>
              <a:cxnLst/>
              <a:rect l="l" t="t" r="r" b="b"/>
              <a:pathLst>
                <a:path w="7909" h="9965" extrusionOk="0">
                  <a:moveTo>
                    <a:pt x="3927" y="1"/>
                  </a:moveTo>
                  <a:cubicBezTo>
                    <a:pt x="3797" y="1"/>
                    <a:pt x="3671" y="56"/>
                    <a:pt x="3624" y="166"/>
                  </a:cubicBezTo>
                  <a:lnTo>
                    <a:pt x="1103" y="5302"/>
                  </a:lnTo>
                  <a:cubicBezTo>
                    <a:pt x="1" y="7412"/>
                    <a:pt x="1607" y="9964"/>
                    <a:pt x="3970" y="9964"/>
                  </a:cubicBezTo>
                  <a:cubicBezTo>
                    <a:pt x="6333" y="9964"/>
                    <a:pt x="7908" y="7412"/>
                    <a:pt x="6837" y="5302"/>
                  </a:cubicBezTo>
                  <a:lnTo>
                    <a:pt x="4254" y="166"/>
                  </a:lnTo>
                  <a:cubicBezTo>
                    <a:pt x="4191" y="56"/>
                    <a:pt x="4057" y="1"/>
                    <a:pt x="39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4" name="Google Shape;9104;p88"/>
            <p:cNvSpPr/>
            <p:nvPr/>
          </p:nvSpPr>
          <p:spPr>
            <a:xfrm>
              <a:off x="-19622625" y="3330250"/>
              <a:ext cx="116600" cy="189250"/>
            </a:xfrm>
            <a:custGeom>
              <a:avLst/>
              <a:gdLst/>
              <a:ahLst/>
              <a:cxnLst/>
              <a:rect l="l" t="t" r="r" b="b"/>
              <a:pathLst>
                <a:path w="4664" h="7570" extrusionOk="0">
                  <a:moveTo>
                    <a:pt x="1683" y="1"/>
                  </a:moveTo>
                  <a:cubicBezTo>
                    <a:pt x="1553" y="1"/>
                    <a:pt x="1419" y="56"/>
                    <a:pt x="1356" y="166"/>
                  </a:cubicBezTo>
                  <a:lnTo>
                    <a:pt x="1" y="2939"/>
                  </a:lnTo>
                  <a:lnTo>
                    <a:pt x="1608" y="6215"/>
                  </a:lnTo>
                  <a:cubicBezTo>
                    <a:pt x="1828" y="6625"/>
                    <a:pt x="1954" y="7097"/>
                    <a:pt x="1986" y="7570"/>
                  </a:cubicBezTo>
                  <a:cubicBezTo>
                    <a:pt x="3687" y="7381"/>
                    <a:pt x="4664" y="5585"/>
                    <a:pt x="3876" y="4010"/>
                  </a:cubicBezTo>
                  <a:lnTo>
                    <a:pt x="1986" y="166"/>
                  </a:lnTo>
                  <a:cubicBezTo>
                    <a:pt x="1938" y="56"/>
                    <a:pt x="1812" y="1"/>
                    <a:pt x="16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5" name="Google Shape;9105;p88"/>
            <p:cNvSpPr/>
            <p:nvPr/>
          </p:nvSpPr>
          <p:spPr>
            <a:xfrm>
              <a:off x="-19835275" y="3330250"/>
              <a:ext cx="116600" cy="189250"/>
            </a:xfrm>
            <a:custGeom>
              <a:avLst/>
              <a:gdLst/>
              <a:ahLst/>
              <a:cxnLst/>
              <a:rect l="l" t="t" r="r" b="b"/>
              <a:pathLst>
                <a:path w="4664" h="7570" extrusionOk="0">
                  <a:moveTo>
                    <a:pt x="2982" y="1"/>
                  </a:moveTo>
                  <a:cubicBezTo>
                    <a:pt x="2852" y="1"/>
                    <a:pt x="2726" y="56"/>
                    <a:pt x="2679" y="166"/>
                  </a:cubicBezTo>
                  <a:lnTo>
                    <a:pt x="788" y="4010"/>
                  </a:lnTo>
                  <a:cubicBezTo>
                    <a:pt x="1" y="5522"/>
                    <a:pt x="977" y="7381"/>
                    <a:pt x="2679" y="7570"/>
                  </a:cubicBezTo>
                  <a:cubicBezTo>
                    <a:pt x="2710" y="7097"/>
                    <a:pt x="2868" y="6593"/>
                    <a:pt x="3057" y="6152"/>
                  </a:cubicBezTo>
                  <a:lnTo>
                    <a:pt x="4663" y="2876"/>
                  </a:lnTo>
                  <a:lnTo>
                    <a:pt x="3309" y="166"/>
                  </a:lnTo>
                  <a:cubicBezTo>
                    <a:pt x="3246" y="56"/>
                    <a:pt x="3112" y="1"/>
                    <a:pt x="298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6" name="Google Shape;9106;p88"/>
          <p:cNvGrpSpPr/>
          <p:nvPr/>
        </p:nvGrpSpPr>
        <p:grpSpPr>
          <a:xfrm>
            <a:off x="2935080" y="2243470"/>
            <a:ext cx="450507" cy="449547"/>
            <a:chOff x="-19822675" y="3692750"/>
            <a:chExt cx="304850" cy="304200"/>
          </a:xfrm>
        </p:grpSpPr>
        <p:sp>
          <p:nvSpPr>
            <p:cNvPr id="9107" name="Google Shape;9107;p88"/>
            <p:cNvSpPr/>
            <p:nvPr/>
          </p:nvSpPr>
          <p:spPr>
            <a:xfrm>
              <a:off x="-19715550" y="3692750"/>
              <a:ext cx="90600" cy="60675"/>
            </a:xfrm>
            <a:custGeom>
              <a:avLst/>
              <a:gdLst/>
              <a:ahLst/>
              <a:cxnLst/>
              <a:rect l="l" t="t" r="r" b="b"/>
              <a:pathLst>
                <a:path w="3624" h="2427" extrusionOk="0">
                  <a:moveTo>
                    <a:pt x="441" y="1"/>
                  </a:moveTo>
                  <a:cubicBezTo>
                    <a:pt x="252" y="1"/>
                    <a:pt x="95" y="158"/>
                    <a:pt x="95" y="379"/>
                  </a:cubicBezTo>
                  <a:cubicBezTo>
                    <a:pt x="0" y="946"/>
                    <a:pt x="315" y="1482"/>
                    <a:pt x="756" y="1828"/>
                  </a:cubicBezTo>
                  <a:cubicBezTo>
                    <a:pt x="567" y="1986"/>
                    <a:pt x="347" y="2175"/>
                    <a:pt x="252" y="2427"/>
                  </a:cubicBezTo>
                  <a:cubicBezTo>
                    <a:pt x="756" y="2269"/>
                    <a:pt x="1261" y="2175"/>
                    <a:pt x="1828" y="2175"/>
                  </a:cubicBezTo>
                  <a:cubicBezTo>
                    <a:pt x="2363" y="2175"/>
                    <a:pt x="2867" y="2238"/>
                    <a:pt x="3403" y="2427"/>
                  </a:cubicBezTo>
                  <a:cubicBezTo>
                    <a:pt x="3277" y="2175"/>
                    <a:pt x="3088" y="1986"/>
                    <a:pt x="2867" y="1828"/>
                  </a:cubicBezTo>
                  <a:cubicBezTo>
                    <a:pt x="3308" y="1513"/>
                    <a:pt x="3623" y="946"/>
                    <a:pt x="3623" y="379"/>
                  </a:cubicBezTo>
                  <a:cubicBezTo>
                    <a:pt x="3623" y="158"/>
                    <a:pt x="3466" y="1"/>
                    <a:pt x="3277" y="1"/>
                  </a:cubicBezTo>
                  <a:cubicBezTo>
                    <a:pt x="3088" y="1"/>
                    <a:pt x="2930" y="158"/>
                    <a:pt x="2930" y="379"/>
                  </a:cubicBezTo>
                  <a:cubicBezTo>
                    <a:pt x="2930" y="946"/>
                    <a:pt x="2458" y="1482"/>
                    <a:pt x="1859" y="1482"/>
                  </a:cubicBezTo>
                  <a:cubicBezTo>
                    <a:pt x="1261" y="1482"/>
                    <a:pt x="788" y="946"/>
                    <a:pt x="788" y="379"/>
                  </a:cubicBezTo>
                  <a:cubicBezTo>
                    <a:pt x="788" y="158"/>
                    <a:pt x="630" y="1"/>
                    <a:pt x="4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8" name="Google Shape;9108;p88"/>
            <p:cNvSpPr/>
            <p:nvPr/>
          </p:nvSpPr>
          <p:spPr>
            <a:xfrm>
              <a:off x="-19660425" y="3766200"/>
              <a:ext cx="142600" cy="230750"/>
            </a:xfrm>
            <a:custGeom>
              <a:avLst/>
              <a:gdLst/>
              <a:ahLst/>
              <a:cxnLst/>
              <a:rect l="l" t="t" r="r" b="b"/>
              <a:pathLst>
                <a:path w="5704" h="9230" extrusionOk="0">
                  <a:moveTo>
                    <a:pt x="1733" y="3521"/>
                  </a:moveTo>
                  <a:cubicBezTo>
                    <a:pt x="1922" y="3521"/>
                    <a:pt x="2080" y="3679"/>
                    <a:pt x="2080" y="3899"/>
                  </a:cubicBezTo>
                  <a:cubicBezTo>
                    <a:pt x="2080" y="4088"/>
                    <a:pt x="1922" y="4246"/>
                    <a:pt x="1733" y="4246"/>
                  </a:cubicBezTo>
                  <a:cubicBezTo>
                    <a:pt x="1544" y="4246"/>
                    <a:pt x="1387" y="4088"/>
                    <a:pt x="1387" y="3899"/>
                  </a:cubicBezTo>
                  <a:cubicBezTo>
                    <a:pt x="1387" y="3679"/>
                    <a:pt x="1544" y="3521"/>
                    <a:pt x="1733" y="3521"/>
                  </a:cubicBezTo>
                  <a:close/>
                  <a:moveTo>
                    <a:pt x="2080" y="4939"/>
                  </a:moveTo>
                  <a:cubicBezTo>
                    <a:pt x="2490" y="4939"/>
                    <a:pt x="2805" y="5254"/>
                    <a:pt x="2805" y="5664"/>
                  </a:cubicBezTo>
                  <a:cubicBezTo>
                    <a:pt x="2805" y="6042"/>
                    <a:pt x="2490" y="6357"/>
                    <a:pt x="2080" y="6357"/>
                  </a:cubicBezTo>
                  <a:cubicBezTo>
                    <a:pt x="1702" y="6357"/>
                    <a:pt x="1387" y="6042"/>
                    <a:pt x="1387" y="5664"/>
                  </a:cubicBezTo>
                  <a:cubicBezTo>
                    <a:pt x="1387" y="5254"/>
                    <a:pt x="1702" y="4939"/>
                    <a:pt x="2080" y="4939"/>
                  </a:cubicBezTo>
                  <a:close/>
                  <a:moveTo>
                    <a:pt x="5346" y="0"/>
                  </a:moveTo>
                  <a:cubicBezTo>
                    <a:pt x="5207" y="0"/>
                    <a:pt x="5057" y="65"/>
                    <a:pt x="5010" y="182"/>
                  </a:cubicBezTo>
                  <a:lnTo>
                    <a:pt x="4348" y="1474"/>
                  </a:lnTo>
                  <a:lnTo>
                    <a:pt x="3309" y="1883"/>
                  </a:lnTo>
                  <a:cubicBezTo>
                    <a:pt x="3088" y="1568"/>
                    <a:pt x="2805" y="1253"/>
                    <a:pt x="2490" y="1001"/>
                  </a:cubicBezTo>
                  <a:cubicBezTo>
                    <a:pt x="2017" y="1946"/>
                    <a:pt x="1103" y="2671"/>
                    <a:pt x="1" y="2797"/>
                  </a:cubicBezTo>
                  <a:lnTo>
                    <a:pt x="1387" y="8877"/>
                  </a:lnTo>
                  <a:cubicBezTo>
                    <a:pt x="2175" y="8562"/>
                    <a:pt x="2805" y="8027"/>
                    <a:pt x="3309" y="7365"/>
                  </a:cubicBezTo>
                  <a:lnTo>
                    <a:pt x="4348" y="7743"/>
                  </a:lnTo>
                  <a:lnTo>
                    <a:pt x="5010" y="9035"/>
                  </a:lnTo>
                  <a:cubicBezTo>
                    <a:pt x="5078" y="9149"/>
                    <a:pt x="5213" y="9230"/>
                    <a:pt x="5342" y="9230"/>
                  </a:cubicBezTo>
                  <a:cubicBezTo>
                    <a:pt x="5391" y="9230"/>
                    <a:pt x="5439" y="9218"/>
                    <a:pt x="5483" y="9192"/>
                  </a:cubicBezTo>
                  <a:cubicBezTo>
                    <a:pt x="5640" y="9129"/>
                    <a:pt x="5703" y="8877"/>
                    <a:pt x="5640" y="8720"/>
                  </a:cubicBezTo>
                  <a:lnTo>
                    <a:pt x="4915" y="7270"/>
                  </a:lnTo>
                  <a:cubicBezTo>
                    <a:pt x="4884" y="7207"/>
                    <a:pt x="4821" y="7113"/>
                    <a:pt x="4726" y="7113"/>
                  </a:cubicBezTo>
                  <a:lnTo>
                    <a:pt x="3718" y="6735"/>
                  </a:lnTo>
                  <a:cubicBezTo>
                    <a:pt x="4002" y="6168"/>
                    <a:pt x="4128" y="5569"/>
                    <a:pt x="4222" y="4939"/>
                  </a:cubicBezTo>
                  <a:lnTo>
                    <a:pt x="5325" y="4939"/>
                  </a:lnTo>
                  <a:cubicBezTo>
                    <a:pt x="5514" y="4939"/>
                    <a:pt x="5672" y="4782"/>
                    <a:pt x="5672" y="4592"/>
                  </a:cubicBezTo>
                  <a:cubicBezTo>
                    <a:pt x="5672" y="4403"/>
                    <a:pt x="5514" y="4246"/>
                    <a:pt x="5325" y="4246"/>
                  </a:cubicBezTo>
                  <a:lnTo>
                    <a:pt x="4222" y="4246"/>
                  </a:lnTo>
                  <a:cubicBezTo>
                    <a:pt x="4191" y="3616"/>
                    <a:pt x="4002" y="2986"/>
                    <a:pt x="3718" y="2482"/>
                  </a:cubicBezTo>
                  <a:lnTo>
                    <a:pt x="4726" y="2072"/>
                  </a:lnTo>
                  <a:cubicBezTo>
                    <a:pt x="4821" y="2041"/>
                    <a:pt x="4884" y="2009"/>
                    <a:pt x="4915" y="1915"/>
                  </a:cubicBezTo>
                  <a:lnTo>
                    <a:pt x="5640" y="497"/>
                  </a:lnTo>
                  <a:cubicBezTo>
                    <a:pt x="5703" y="339"/>
                    <a:pt x="5640" y="119"/>
                    <a:pt x="5483" y="24"/>
                  </a:cubicBezTo>
                  <a:cubicBezTo>
                    <a:pt x="5442" y="8"/>
                    <a:pt x="5395" y="0"/>
                    <a:pt x="53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9" name="Google Shape;9109;p88"/>
            <p:cNvSpPr/>
            <p:nvPr/>
          </p:nvSpPr>
          <p:spPr>
            <a:xfrm>
              <a:off x="-19728150" y="3763650"/>
              <a:ext cx="114225" cy="54375"/>
            </a:xfrm>
            <a:custGeom>
              <a:avLst/>
              <a:gdLst/>
              <a:ahLst/>
              <a:cxnLst/>
              <a:rect l="l" t="t" r="r" b="b"/>
              <a:pathLst>
                <a:path w="4569" h="2175" extrusionOk="0">
                  <a:moveTo>
                    <a:pt x="2269" y="0"/>
                  </a:moveTo>
                  <a:cubicBezTo>
                    <a:pt x="1449" y="0"/>
                    <a:pt x="662" y="252"/>
                    <a:pt x="0" y="630"/>
                  </a:cubicBezTo>
                  <a:cubicBezTo>
                    <a:pt x="126" y="914"/>
                    <a:pt x="315" y="1197"/>
                    <a:pt x="504" y="1418"/>
                  </a:cubicBezTo>
                  <a:cubicBezTo>
                    <a:pt x="977" y="1891"/>
                    <a:pt x="1607" y="2174"/>
                    <a:pt x="2269" y="2174"/>
                  </a:cubicBezTo>
                  <a:cubicBezTo>
                    <a:pt x="3308" y="2174"/>
                    <a:pt x="4222" y="1544"/>
                    <a:pt x="4568" y="630"/>
                  </a:cubicBezTo>
                  <a:cubicBezTo>
                    <a:pt x="3907" y="252"/>
                    <a:pt x="3119" y="0"/>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88"/>
            <p:cNvSpPr/>
            <p:nvPr/>
          </p:nvSpPr>
          <p:spPr>
            <a:xfrm>
              <a:off x="-19695075" y="3868400"/>
              <a:ext cx="48075" cy="110300"/>
            </a:xfrm>
            <a:custGeom>
              <a:avLst/>
              <a:gdLst/>
              <a:ahLst/>
              <a:cxnLst/>
              <a:rect l="l" t="t" r="r" b="b"/>
              <a:pathLst>
                <a:path w="1923" h="4412" extrusionOk="0">
                  <a:moveTo>
                    <a:pt x="977" y="0"/>
                  </a:moveTo>
                  <a:lnTo>
                    <a:pt x="0" y="4285"/>
                  </a:lnTo>
                  <a:cubicBezTo>
                    <a:pt x="316" y="4380"/>
                    <a:pt x="631" y="4411"/>
                    <a:pt x="977" y="4411"/>
                  </a:cubicBezTo>
                  <a:cubicBezTo>
                    <a:pt x="1261" y="4411"/>
                    <a:pt x="1576" y="4380"/>
                    <a:pt x="1922" y="4285"/>
                  </a:cubicBez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88"/>
            <p:cNvSpPr/>
            <p:nvPr/>
          </p:nvSpPr>
          <p:spPr>
            <a:xfrm>
              <a:off x="-19822675" y="3764250"/>
              <a:ext cx="142575" cy="229550"/>
            </a:xfrm>
            <a:custGeom>
              <a:avLst/>
              <a:gdLst/>
              <a:ahLst/>
              <a:cxnLst/>
              <a:rect l="l" t="t" r="r" b="b"/>
              <a:pathLst>
                <a:path w="5703" h="9182" extrusionOk="0">
                  <a:moveTo>
                    <a:pt x="3939" y="3599"/>
                  </a:moveTo>
                  <a:cubicBezTo>
                    <a:pt x="4128" y="3599"/>
                    <a:pt x="4285" y="3757"/>
                    <a:pt x="4285" y="3977"/>
                  </a:cubicBezTo>
                  <a:cubicBezTo>
                    <a:pt x="4285" y="4166"/>
                    <a:pt x="4128" y="4324"/>
                    <a:pt x="3939" y="4324"/>
                  </a:cubicBezTo>
                  <a:cubicBezTo>
                    <a:pt x="3750" y="4324"/>
                    <a:pt x="3592" y="4166"/>
                    <a:pt x="3592" y="3977"/>
                  </a:cubicBezTo>
                  <a:cubicBezTo>
                    <a:pt x="3592" y="3757"/>
                    <a:pt x="3750" y="3599"/>
                    <a:pt x="3939" y="3599"/>
                  </a:cubicBezTo>
                  <a:close/>
                  <a:moveTo>
                    <a:pt x="3592" y="5017"/>
                  </a:moveTo>
                  <a:cubicBezTo>
                    <a:pt x="3970" y="5017"/>
                    <a:pt x="4285" y="5332"/>
                    <a:pt x="4285" y="5742"/>
                  </a:cubicBezTo>
                  <a:cubicBezTo>
                    <a:pt x="4285" y="6120"/>
                    <a:pt x="3970" y="6435"/>
                    <a:pt x="3592" y="6435"/>
                  </a:cubicBezTo>
                  <a:cubicBezTo>
                    <a:pt x="3183" y="6435"/>
                    <a:pt x="2868" y="6120"/>
                    <a:pt x="2868" y="5742"/>
                  </a:cubicBezTo>
                  <a:cubicBezTo>
                    <a:pt x="2868" y="5332"/>
                    <a:pt x="3183" y="5017"/>
                    <a:pt x="3592" y="5017"/>
                  </a:cubicBezTo>
                  <a:close/>
                  <a:moveTo>
                    <a:pt x="371" y="1"/>
                  </a:moveTo>
                  <a:cubicBezTo>
                    <a:pt x="318" y="1"/>
                    <a:pt x="266" y="12"/>
                    <a:pt x="221" y="39"/>
                  </a:cubicBezTo>
                  <a:cubicBezTo>
                    <a:pt x="64" y="102"/>
                    <a:pt x="1" y="354"/>
                    <a:pt x="64" y="480"/>
                  </a:cubicBezTo>
                  <a:lnTo>
                    <a:pt x="788" y="1930"/>
                  </a:lnTo>
                  <a:cubicBezTo>
                    <a:pt x="820" y="1993"/>
                    <a:pt x="914" y="2056"/>
                    <a:pt x="977" y="2056"/>
                  </a:cubicBezTo>
                  <a:lnTo>
                    <a:pt x="2017" y="2465"/>
                  </a:lnTo>
                  <a:cubicBezTo>
                    <a:pt x="1733" y="3001"/>
                    <a:pt x="1576" y="3599"/>
                    <a:pt x="1481" y="4229"/>
                  </a:cubicBezTo>
                  <a:lnTo>
                    <a:pt x="379" y="4229"/>
                  </a:lnTo>
                  <a:cubicBezTo>
                    <a:pt x="190" y="4229"/>
                    <a:pt x="32" y="4387"/>
                    <a:pt x="32" y="4576"/>
                  </a:cubicBezTo>
                  <a:cubicBezTo>
                    <a:pt x="32" y="4797"/>
                    <a:pt x="190" y="4954"/>
                    <a:pt x="379" y="4954"/>
                  </a:cubicBezTo>
                  <a:lnTo>
                    <a:pt x="1481" y="4954"/>
                  </a:lnTo>
                  <a:cubicBezTo>
                    <a:pt x="1544" y="5584"/>
                    <a:pt x="1733" y="6151"/>
                    <a:pt x="2017" y="6718"/>
                  </a:cubicBezTo>
                  <a:lnTo>
                    <a:pt x="977" y="7096"/>
                  </a:lnTo>
                  <a:cubicBezTo>
                    <a:pt x="914" y="7159"/>
                    <a:pt x="820" y="7191"/>
                    <a:pt x="788" y="7254"/>
                  </a:cubicBezTo>
                  <a:lnTo>
                    <a:pt x="64" y="8672"/>
                  </a:lnTo>
                  <a:cubicBezTo>
                    <a:pt x="1" y="8829"/>
                    <a:pt x="64" y="9081"/>
                    <a:pt x="221" y="9144"/>
                  </a:cubicBezTo>
                  <a:cubicBezTo>
                    <a:pt x="282" y="9170"/>
                    <a:pt x="340" y="9182"/>
                    <a:pt x="394" y="9182"/>
                  </a:cubicBezTo>
                  <a:cubicBezTo>
                    <a:pt x="536" y="9182"/>
                    <a:pt x="648" y="9101"/>
                    <a:pt x="694" y="8987"/>
                  </a:cubicBezTo>
                  <a:lnTo>
                    <a:pt x="1387" y="7695"/>
                  </a:lnTo>
                  <a:lnTo>
                    <a:pt x="2395" y="7317"/>
                  </a:lnTo>
                  <a:cubicBezTo>
                    <a:pt x="2868" y="7979"/>
                    <a:pt x="3529" y="8483"/>
                    <a:pt x="4317" y="8829"/>
                  </a:cubicBezTo>
                  <a:lnTo>
                    <a:pt x="5703" y="2749"/>
                  </a:lnTo>
                  <a:cubicBezTo>
                    <a:pt x="4947" y="2749"/>
                    <a:pt x="4285" y="2434"/>
                    <a:pt x="3813" y="1930"/>
                  </a:cubicBezTo>
                  <a:cubicBezTo>
                    <a:pt x="3529" y="1646"/>
                    <a:pt x="3340" y="1362"/>
                    <a:pt x="3214" y="1016"/>
                  </a:cubicBezTo>
                  <a:cubicBezTo>
                    <a:pt x="2899" y="1236"/>
                    <a:pt x="2647" y="1552"/>
                    <a:pt x="2395" y="1867"/>
                  </a:cubicBezTo>
                  <a:lnTo>
                    <a:pt x="1387" y="1489"/>
                  </a:lnTo>
                  <a:lnTo>
                    <a:pt x="694" y="165"/>
                  </a:lnTo>
                  <a:cubicBezTo>
                    <a:pt x="649" y="75"/>
                    <a:pt x="506" y="1"/>
                    <a:pt x="3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2" name="Google Shape;9112;p88"/>
          <p:cNvGrpSpPr/>
          <p:nvPr/>
        </p:nvGrpSpPr>
        <p:grpSpPr>
          <a:xfrm>
            <a:off x="2935672" y="2796278"/>
            <a:ext cx="449325" cy="450470"/>
            <a:chOff x="-19822675" y="4066875"/>
            <a:chExt cx="304050" cy="304825"/>
          </a:xfrm>
        </p:grpSpPr>
        <p:sp>
          <p:nvSpPr>
            <p:cNvPr id="9113" name="Google Shape;9113;p88"/>
            <p:cNvSpPr/>
            <p:nvPr/>
          </p:nvSpPr>
          <p:spPr>
            <a:xfrm>
              <a:off x="-19803775" y="4086925"/>
              <a:ext cx="71700" cy="68975"/>
            </a:xfrm>
            <a:custGeom>
              <a:avLst/>
              <a:gdLst/>
              <a:ahLst/>
              <a:cxnLst/>
              <a:rect l="l" t="t" r="r" b="b"/>
              <a:pathLst>
                <a:path w="2868" h="2759" extrusionOk="0">
                  <a:moveTo>
                    <a:pt x="1829" y="1"/>
                  </a:moveTo>
                  <a:cubicBezTo>
                    <a:pt x="1712" y="1"/>
                    <a:pt x="1595" y="17"/>
                    <a:pt x="1482" y="49"/>
                  </a:cubicBezTo>
                  <a:cubicBezTo>
                    <a:pt x="536" y="270"/>
                    <a:pt x="64" y="1467"/>
                    <a:pt x="1" y="2759"/>
                  </a:cubicBezTo>
                  <a:lnTo>
                    <a:pt x="2143" y="2759"/>
                  </a:lnTo>
                  <a:cubicBezTo>
                    <a:pt x="2238" y="1971"/>
                    <a:pt x="2458" y="1089"/>
                    <a:pt x="2868" y="364"/>
                  </a:cubicBezTo>
                  <a:cubicBezTo>
                    <a:pt x="2517" y="131"/>
                    <a:pt x="2167" y="1"/>
                    <a:pt x="1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88"/>
            <p:cNvSpPr/>
            <p:nvPr/>
          </p:nvSpPr>
          <p:spPr>
            <a:xfrm>
              <a:off x="-19822675" y="4174775"/>
              <a:ext cx="304050" cy="124475"/>
            </a:xfrm>
            <a:custGeom>
              <a:avLst/>
              <a:gdLst/>
              <a:ahLst/>
              <a:cxnLst/>
              <a:rect l="l" t="t" r="r" b="b"/>
              <a:pathLst>
                <a:path w="12162" h="4979" extrusionOk="0">
                  <a:moveTo>
                    <a:pt x="3939" y="1450"/>
                  </a:moveTo>
                  <a:cubicBezTo>
                    <a:pt x="4128" y="1450"/>
                    <a:pt x="4285" y="1608"/>
                    <a:pt x="4285" y="1797"/>
                  </a:cubicBezTo>
                  <a:cubicBezTo>
                    <a:pt x="4285" y="1986"/>
                    <a:pt x="4128" y="2143"/>
                    <a:pt x="3939" y="2143"/>
                  </a:cubicBezTo>
                  <a:lnTo>
                    <a:pt x="2521" y="2143"/>
                  </a:lnTo>
                  <a:cubicBezTo>
                    <a:pt x="2332" y="2143"/>
                    <a:pt x="2175" y="1986"/>
                    <a:pt x="2175" y="1797"/>
                  </a:cubicBezTo>
                  <a:cubicBezTo>
                    <a:pt x="2175" y="1608"/>
                    <a:pt x="2332" y="1450"/>
                    <a:pt x="2521" y="1450"/>
                  </a:cubicBezTo>
                  <a:close/>
                  <a:moveTo>
                    <a:pt x="6774" y="1450"/>
                  </a:moveTo>
                  <a:cubicBezTo>
                    <a:pt x="6963" y="1450"/>
                    <a:pt x="7121" y="1608"/>
                    <a:pt x="7121" y="1797"/>
                  </a:cubicBezTo>
                  <a:cubicBezTo>
                    <a:pt x="7121" y="1986"/>
                    <a:pt x="6963" y="2143"/>
                    <a:pt x="6774" y="2143"/>
                  </a:cubicBezTo>
                  <a:lnTo>
                    <a:pt x="5357" y="2143"/>
                  </a:lnTo>
                  <a:cubicBezTo>
                    <a:pt x="5167" y="2143"/>
                    <a:pt x="5010" y="1986"/>
                    <a:pt x="5010" y="1797"/>
                  </a:cubicBezTo>
                  <a:cubicBezTo>
                    <a:pt x="5010" y="1608"/>
                    <a:pt x="5167" y="1450"/>
                    <a:pt x="5357" y="1450"/>
                  </a:cubicBezTo>
                  <a:close/>
                  <a:moveTo>
                    <a:pt x="9641" y="1450"/>
                  </a:moveTo>
                  <a:cubicBezTo>
                    <a:pt x="9830" y="1450"/>
                    <a:pt x="9988" y="1608"/>
                    <a:pt x="9988" y="1797"/>
                  </a:cubicBezTo>
                  <a:cubicBezTo>
                    <a:pt x="9988" y="1986"/>
                    <a:pt x="9830" y="2143"/>
                    <a:pt x="9641" y="2143"/>
                  </a:cubicBezTo>
                  <a:lnTo>
                    <a:pt x="8223" y="2143"/>
                  </a:lnTo>
                  <a:cubicBezTo>
                    <a:pt x="8034" y="2143"/>
                    <a:pt x="7877" y="1986"/>
                    <a:pt x="7877" y="1797"/>
                  </a:cubicBezTo>
                  <a:cubicBezTo>
                    <a:pt x="7877" y="1608"/>
                    <a:pt x="8034" y="1450"/>
                    <a:pt x="8223" y="1450"/>
                  </a:cubicBezTo>
                  <a:close/>
                  <a:moveTo>
                    <a:pt x="5357" y="2868"/>
                  </a:moveTo>
                  <a:cubicBezTo>
                    <a:pt x="5546" y="2868"/>
                    <a:pt x="5703" y="3025"/>
                    <a:pt x="5703" y="3214"/>
                  </a:cubicBezTo>
                  <a:cubicBezTo>
                    <a:pt x="5703" y="3403"/>
                    <a:pt x="5546" y="3561"/>
                    <a:pt x="5357" y="3561"/>
                  </a:cubicBezTo>
                  <a:lnTo>
                    <a:pt x="3939" y="3561"/>
                  </a:lnTo>
                  <a:cubicBezTo>
                    <a:pt x="3750" y="3561"/>
                    <a:pt x="3592" y="3403"/>
                    <a:pt x="3592" y="3214"/>
                  </a:cubicBezTo>
                  <a:cubicBezTo>
                    <a:pt x="3592" y="3025"/>
                    <a:pt x="3750" y="2868"/>
                    <a:pt x="3939" y="2868"/>
                  </a:cubicBezTo>
                  <a:close/>
                  <a:moveTo>
                    <a:pt x="8223" y="2868"/>
                  </a:moveTo>
                  <a:cubicBezTo>
                    <a:pt x="8412" y="2868"/>
                    <a:pt x="8570" y="3025"/>
                    <a:pt x="8570" y="3214"/>
                  </a:cubicBezTo>
                  <a:cubicBezTo>
                    <a:pt x="8570" y="3403"/>
                    <a:pt x="8412" y="3561"/>
                    <a:pt x="8223" y="3561"/>
                  </a:cubicBezTo>
                  <a:lnTo>
                    <a:pt x="6806" y="3561"/>
                  </a:lnTo>
                  <a:cubicBezTo>
                    <a:pt x="6617" y="3561"/>
                    <a:pt x="6459" y="3403"/>
                    <a:pt x="6459" y="3214"/>
                  </a:cubicBezTo>
                  <a:cubicBezTo>
                    <a:pt x="6459" y="3025"/>
                    <a:pt x="6617" y="2868"/>
                    <a:pt x="6806" y="2868"/>
                  </a:cubicBezTo>
                  <a:close/>
                  <a:moveTo>
                    <a:pt x="1072" y="1"/>
                  </a:moveTo>
                  <a:cubicBezTo>
                    <a:pt x="473" y="1"/>
                    <a:pt x="1" y="473"/>
                    <a:pt x="1" y="1040"/>
                  </a:cubicBezTo>
                  <a:cubicBezTo>
                    <a:pt x="1" y="3214"/>
                    <a:pt x="1765" y="4979"/>
                    <a:pt x="3939" y="4979"/>
                  </a:cubicBezTo>
                  <a:lnTo>
                    <a:pt x="8223" y="4979"/>
                  </a:lnTo>
                  <a:cubicBezTo>
                    <a:pt x="10397" y="4979"/>
                    <a:pt x="12162" y="3214"/>
                    <a:pt x="12162" y="1040"/>
                  </a:cubicBezTo>
                  <a:cubicBezTo>
                    <a:pt x="12162" y="473"/>
                    <a:pt x="11689" y="1"/>
                    <a:pt x="1109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88"/>
            <p:cNvSpPr/>
            <p:nvPr/>
          </p:nvSpPr>
          <p:spPr>
            <a:xfrm>
              <a:off x="-19732100" y="4066875"/>
              <a:ext cx="122100" cy="89825"/>
            </a:xfrm>
            <a:custGeom>
              <a:avLst/>
              <a:gdLst/>
              <a:ahLst/>
              <a:cxnLst/>
              <a:rect l="l" t="t" r="r" b="b"/>
              <a:pathLst>
                <a:path w="4884" h="3593" extrusionOk="0">
                  <a:moveTo>
                    <a:pt x="2427" y="1"/>
                  </a:moveTo>
                  <a:cubicBezTo>
                    <a:pt x="1229" y="1"/>
                    <a:pt x="190" y="1796"/>
                    <a:pt x="1" y="3592"/>
                  </a:cubicBezTo>
                  <a:lnTo>
                    <a:pt x="4884" y="3592"/>
                  </a:lnTo>
                  <a:cubicBezTo>
                    <a:pt x="4695" y="1796"/>
                    <a:pt x="3687" y="1"/>
                    <a:pt x="24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6" name="Google Shape;9116;p88"/>
            <p:cNvSpPr/>
            <p:nvPr/>
          </p:nvSpPr>
          <p:spPr>
            <a:xfrm>
              <a:off x="-19609225" y="4087725"/>
              <a:ext cx="71700" cy="69750"/>
            </a:xfrm>
            <a:custGeom>
              <a:avLst/>
              <a:gdLst/>
              <a:ahLst/>
              <a:cxnLst/>
              <a:rect l="l" t="t" r="r" b="b"/>
              <a:pathLst>
                <a:path w="2868" h="2790" extrusionOk="0">
                  <a:moveTo>
                    <a:pt x="1039" y="0"/>
                  </a:moveTo>
                  <a:cubicBezTo>
                    <a:pt x="701" y="0"/>
                    <a:pt x="351" y="130"/>
                    <a:pt x="1" y="364"/>
                  </a:cubicBezTo>
                  <a:cubicBezTo>
                    <a:pt x="410" y="1120"/>
                    <a:pt x="631" y="1971"/>
                    <a:pt x="725" y="2790"/>
                  </a:cubicBezTo>
                  <a:lnTo>
                    <a:pt x="2867" y="2790"/>
                  </a:lnTo>
                  <a:lnTo>
                    <a:pt x="2867" y="2758"/>
                  </a:lnTo>
                  <a:cubicBezTo>
                    <a:pt x="2804" y="1466"/>
                    <a:pt x="2332" y="269"/>
                    <a:pt x="1387" y="49"/>
                  </a:cubicBezTo>
                  <a:cubicBezTo>
                    <a:pt x="1273" y="16"/>
                    <a:pt x="1157" y="0"/>
                    <a:pt x="10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7" name="Google Shape;9117;p88"/>
            <p:cNvSpPr/>
            <p:nvPr/>
          </p:nvSpPr>
          <p:spPr>
            <a:xfrm>
              <a:off x="-19643875" y="4308675"/>
              <a:ext cx="70900" cy="44125"/>
            </a:xfrm>
            <a:custGeom>
              <a:avLst/>
              <a:gdLst/>
              <a:ahLst/>
              <a:cxnLst/>
              <a:rect l="l" t="t" r="r" b="b"/>
              <a:pathLst>
                <a:path w="2836" h="1765" extrusionOk="0">
                  <a:moveTo>
                    <a:pt x="2836" y="1"/>
                  </a:moveTo>
                  <a:cubicBezTo>
                    <a:pt x="2300" y="221"/>
                    <a:pt x="1702" y="347"/>
                    <a:pt x="1071" y="347"/>
                  </a:cubicBezTo>
                  <a:lnTo>
                    <a:pt x="63" y="347"/>
                  </a:lnTo>
                  <a:cubicBezTo>
                    <a:pt x="0" y="473"/>
                    <a:pt x="0" y="568"/>
                    <a:pt x="0" y="694"/>
                  </a:cubicBezTo>
                  <a:lnTo>
                    <a:pt x="0" y="1387"/>
                  </a:lnTo>
                  <a:cubicBezTo>
                    <a:pt x="0" y="1607"/>
                    <a:pt x="189" y="1765"/>
                    <a:pt x="378" y="1765"/>
                  </a:cubicBezTo>
                  <a:lnTo>
                    <a:pt x="1071" y="1765"/>
                  </a:lnTo>
                  <a:cubicBezTo>
                    <a:pt x="2048" y="1765"/>
                    <a:pt x="2836" y="977"/>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8" name="Google Shape;9118;p88"/>
            <p:cNvSpPr/>
            <p:nvPr/>
          </p:nvSpPr>
          <p:spPr>
            <a:xfrm>
              <a:off x="-19581650" y="4292925"/>
              <a:ext cx="63025" cy="78775"/>
            </a:xfrm>
            <a:custGeom>
              <a:avLst/>
              <a:gdLst/>
              <a:ahLst/>
              <a:cxnLst/>
              <a:rect l="l" t="t" r="r" b="b"/>
              <a:pathLst>
                <a:path w="2521" h="3151" extrusionOk="0">
                  <a:moveTo>
                    <a:pt x="1418" y="1"/>
                  </a:moveTo>
                  <a:lnTo>
                    <a:pt x="1071" y="221"/>
                  </a:lnTo>
                  <a:lnTo>
                    <a:pt x="1071" y="631"/>
                  </a:lnTo>
                  <a:cubicBezTo>
                    <a:pt x="1071" y="1450"/>
                    <a:pt x="630" y="2206"/>
                    <a:pt x="0" y="2678"/>
                  </a:cubicBezTo>
                  <a:cubicBezTo>
                    <a:pt x="410" y="2930"/>
                    <a:pt x="945" y="3151"/>
                    <a:pt x="1449" y="3151"/>
                  </a:cubicBezTo>
                  <a:lnTo>
                    <a:pt x="2174" y="3151"/>
                  </a:lnTo>
                  <a:cubicBezTo>
                    <a:pt x="2363" y="3151"/>
                    <a:pt x="2521" y="2993"/>
                    <a:pt x="2521" y="2773"/>
                  </a:cubicBezTo>
                  <a:lnTo>
                    <a:pt x="2521" y="2080"/>
                  </a:lnTo>
                  <a:cubicBezTo>
                    <a:pt x="2521" y="1198"/>
                    <a:pt x="2048" y="473"/>
                    <a:pt x="14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19" name="Google Shape;9119;p88"/>
          <p:cNvGrpSpPr/>
          <p:nvPr/>
        </p:nvGrpSpPr>
        <p:grpSpPr>
          <a:xfrm>
            <a:off x="5744740" y="1689571"/>
            <a:ext cx="399302" cy="449325"/>
            <a:chOff x="-17878825" y="3334400"/>
            <a:chExt cx="270200" cy="304050"/>
          </a:xfrm>
        </p:grpSpPr>
        <p:sp>
          <p:nvSpPr>
            <p:cNvPr id="9120" name="Google Shape;9120;p88"/>
            <p:cNvSpPr/>
            <p:nvPr/>
          </p:nvSpPr>
          <p:spPr>
            <a:xfrm>
              <a:off x="-17683475" y="3334400"/>
              <a:ext cx="74850" cy="74050"/>
            </a:xfrm>
            <a:custGeom>
              <a:avLst/>
              <a:gdLst/>
              <a:ahLst/>
              <a:cxnLst/>
              <a:rect l="l" t="t" r="r" b="b"/>
              <a:pathLst>
                <a:path w="2994" h="2962" extrusionOk="0">
                  <a:moveTo>
                    <a:pt x="1985" y="0"/>
                  </a:moveTo>
                  <a:cubicBezTo>
                    <a:pt x="1197" y="0"/>
                    <a:pt x="473" y="378"/>
                    <a:pt x="0" y="945"/>
                  </a:cubicBezTo>
                  <a:cubicBezTo>
                    <a:pt x="630" y="1481"/>
                    <a:pt x="1229" y="2174"/>
                    <a:pt x="1670" y="2962"/>
                  </a:cubicBezTo>
                  <a:lnTo>
                    <a:pt x="2867" y="473"/>
                  </a:lnTo>
                  <a:cubicBezTo>
                    <a:pt x="2993" y="252"/>
                    <a:pt x="2836" y="0"/>
                    <a:pt x="25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88"/>
            <p:cNvSpPr/>
            <p:nvPr/>
          </p:nvSpPr>
          <p:spPr>
            <a:xfrm>
              <a:off x="-17752000" y="3513975"/>
              <a:ext cx="16550" cy="16550"/>
            </a:xfrm>
            <a:custGeom>
              <a:avLst/>
              <a:gdLst/>
              <a:ahLst/>
              <a:cxnLst/>
              <a:rect l="l" t="t" r="r" b="b"/>
              <a:pathLst>
                <a:path w="662" h="662" extrusionOk="0">
                  <a:moveTo>
                    <a:pt x="347" y="0"/>
                  </a:moveTo>
                  <a:cubicBezTo>
                    <a:pt x="158" y="0"/>
                    <a:pt x="0" y="158"/>
                    <a:pt x="0" y="347"/>
                  </a:cubicBezTo>
                  <a:cubicBezTo>
                    <a:pt x="0" y="441"/>
                    <a:pt x="158" y="536"/>
                    <a:pt x="347" y="662"/>
                  </a:cubicBezTo>
                  <a:cubicBezTo>
                    <a:pt x="504" y="599"/>
                    <a:pt x="630" y="473"/>
                    <a:pt x="662" y="378"/>
                  </a:cubicBezTo>
                  <a:lnTo>
                    <a:pt x="662" y="284"/>
                  </a:lnTo>
                  <a:cubicBezTo>
                    <a:pt x="630" y="126"/>
                    <a:pt x="504"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88"/>
            <p:cNvSpPr/>
            <p:nvPr/>
          </p:nvSpPr>
          <p:spPr>
            <a:xfrm>
              <a:off x="-17860700" y="3405275"/>
              <a:ext cx="107150" cy="206225"/>
            </a:xfrm>
            <a:custGeom>
              <a:avLst/>
              <a:gdLst/>
              <a:ahLst/>
              <a:cxnLst/>
              <a:rect l="l" t="t" r="r" b="b"/>
              <a:pathLst>
                <a:path w="4286" h="8249" extrusionOk="0">
                  <a:moveTo>
                    <a:pt x="2521" y="2931"/>
                  </a:moveTo>
                  <a:cubicBezTo>
                    <a:pt x="2710" y="2931"/>
                    <a:pt x="2867" y="3088"/>
                    <a:pt x="2867" y="3277"/>
                  </a:cubicBezTo>
                  <a:cubicBezTo>
                    <a:pt x="2867" y="3466"/>
                    <a:pt x="2710" y="3624"/>
                    <a:pt x="2521" y="3624"/>
                  </a:cubicBezTo>
                  <a:cubicBezTo>
                    <a:pt x="2332" y="3624"/>
                    <a:pt x="2174" y="3466"/>
                    <a:pt x="2174" y="3277"/>
                  </a:cubicBezTo>
                  <a:cubicBezTo>
                    <a:pt x="2174" y="3088"/>
                    <a:pt x="2332" y="2931"/>
                    <a:pt x="2521" y="2931"/>
                  </a:cubicBezTo>
                  <a:close/>
                  <a:moveTo>
                    <a:pt x="1513" y="1"/>
                  </a:moveTo>
                  <a:cubicBezTo>
                    <a:pt x="568" y="1387"/>
                    <a:pt x="1" y="3246"/>
                    <a:pt x="1" y="4695"/>
                  </a:cubicBezTo>
                  <a:cubicBezTo>
                    <a:pt x="1" y="6113"/>
                    <a:pt x="473" y="7184"/>
                    <a:pt x="1450" y="7845"/>
                  </a:cubicBezTo>
                  <a:cubicBezTo>
                    <a:pt x="1859" y="8112"/>
                    <a:pt x="2328" y="8248"/>
                    <a:pt x="2801" y="8248"/>
                  </a:cubicBezTo>
                  <a:cubicBezTo>
                    <a:pt x="3166" y="8248"/>
                    <a:pt x="3533" y="8167"/>
                    <a:pt x="3876" y="8003"/>
                  </a:cubicBezTo>
                  <a:cubicBezTo>
                    <a:pt x="4128" y="7845"/>
                    <a:pt x="4285" y="7562"/>
                    <a:pt x="4285" y="7310"/>
                  </a:cubicBezTo>
                  <a:lnTo>
                    <a:pt x="4285" y="5608"/>
                  </a:lnTo>
                  <a:cubicBezTo>
                    <a:pt x="4065" y="5451"/>
                    <a:pt x="3718" y="5199"/>
                    <a:pt x="3624" y="4852"/>
                  </a:cubicBezTo>
                  <a:cubicBezTo>
                    <a:pt x="3592" y="4821"/>
                    <a:pt x="3592" y="4726"/>
                    <a:pt x="3592" y="4695"/>
                  </a:cubicBezTo>
                  <a:lnTo>
                    <a:pt x="3592" y="2300"/>
                  </a:lnTo>
                  <a:cubicBezTo>
                    <a:pt x="3592" y="1670"/>
                    <a:pt x="3277" y="1103"/>
                    <a:pt x="2773" y="788"/>
                  </a:cubicBezTo>
                  <a:lnTo>
                    <a:pt x="15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3" name="Google Shape;9123;p88"/>
            <p:cNvSpPr/>
            <p:nvPr/>
          </p:nvSpPr>
          <p:spPr>
            <a:xfrm>
              <a:off x="-17735475" y="3405275"/>
              <a:ext cx="107150" cy="206475"/>
            </a:xfrm>
            <a:custGeom>
              <a:avLst/>
              <a:gdLst/>
              <a:ahLst/>
              <a:cxnLst/>
              <a:rect l="l" t="t" r="r" b="b"/>
              <a:pathLst>
                <a:path w="4286" h="8259" extrusionOk="0">
                  <a:moveTo>
                    <a:pt x="1797" y="2931"/>
                  </a:moveTo>
                  <a:cubicBezTo>
                    <a:pt x="2017" y="2931"/>
                    <a:pt x="2175" y="3088"/>
                    <a:pt x="2175" y="3277"/>
                  </a:cubicBezTo>
                  <a:cubicBezTo>
                    <a:pt x="2175" y="3466"/>
                    <a:pt x="2017" y="3624"/>
                    <a:pt x="1797" y="3624"/>
                  </a:cubicBezTo>
                  <a:cubicBezTo>
                    <a:pt x="1608" y="3624"/>
                    <a:pt x="1450" y="3466"/>
                    <a:pt x="1450" y="3277"/>
                  </a:cubicBezTo>
                  <a:cubicBezTo>
                    <a:pt x="1450" y="3088"/>
                    <a:pt x="1608" y="2931"/>
                    <a:pt x="1797" y="2931"/>
                  </a:cubicBezTo>
                  <a:close/>
                  <a:moveTo>
                    <a:pt x="2805" y="1"/>
                  </a:moveTo>
                  <a:lnTo>
                    <a:pt x="1545" y="788"/>
                  </a:lnTo>
                  <a:cubicBezTo>
                    <a:pt x="1009" y="1103"/>
                    <a:pt x="694" y="1702"/>
                    <a:pt x="694" y="2300"/>
                  </a:cubicBezTo>
                  <a:lnTo>
                    <a:pt x="694" y="4506"/>
                  </a:lnTo>
                  <a:lnTo>
                    <a:pt x="694" y="4695"/>
                  </a:lnTo>
                  <a:cubicBezTo>
                    <a:pt x="694" y="4789"/>
                    <a:pt x="694" y="4852"/>
                    <a:pt x="662" y="4947"/>
                  </a:cubicBezTo>
                  <a:lnTo>
                    <a:pt x="662" y="4978"/>
                  </a:lnTo>
                  <a:cubicBezTo>
                    <a:pt x="568" y="5293"/>
                    <a:pt x="253" y="5514"/>
                    <a:pt x="1" y="5640"/>
                  </a:cubicBezTo>
                  <a:lnTo>
                    <a:pt x="1" y="7310"/>
                  </a:lnTo>
                  <a:cubicBezTo>
                    <a:pt x="1" y="7562"/>
                    <a:pt x="158" y="7845"/>
                    <a:pt x="442" y="8003"/>
                  </a:cubicBezTo>
                  <a:cubicBezTo>
                    <a:pt x="777" y="8174"/>
                    <a:pt x="1139" y="8258"/>
                    <a:pt x="1503" y="8258"/>
                  </a:cubicBezTo>
                  <a:cubicBezTo>
                    <a:pt x="2884" y="8258"/>
                    <a:pt x="4285" y="7039"/>
                    <a:pt x="4285" y="4695"/>
                  </a:cubicBezTo>
                  <a:cubicBezTo>
                    <a:pt x="4285" y="3246"/>
                    <a:pt x="3750" y="1418"/>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4" name="Google Shape;9124;p88"/>
            <p:cNvSpPr/>
            <p:nvPr/>
          </p:nvSpPr>
          <p:spPr>
            <a:xfrm>
              <a:off x="-17812650" y="3353300"/>
              <a:ext cx="136275" cy="144150"/>
            </a:xfrm>
            <a:custGeom>
              <a:avLst/>
              <a:gdLst/>
              <a:ahLst/>
              <a:cxnLst/>
              <a:rect l="l" t="t" r="r" b="b"/>
              <a:pathLst>
                <a:path w="5451" h="5766" extrusionOk="0">
                  <a:moveTo>
                    <a:pt x="2741" y="0"/>
                  </a:moveTo>
                  <a:cubicBezTo>
                    <a:pt x="1702" y="0"/>
                    <a:pt x="756" y="599"/>
                    <a:pt x="0" y="1513"/>
                  </a:cubicBezTo>
                  <a:lnTo>
                    <a:pt x="1229" y="2300"/>
                  </a:lnTo>
                  <a:cubicBezTo>
                    <a:pt x="1954" y="2741"/>
                    <a:pt x="2363" y="3529"/>
                    <a:pt x="2363" y="4379"/>
                  </a:cubicBezTo>
                  <a:lnTo>
                    <a:pt x="2363" y="5766"/>
                  </a:lnTo>
                  <a:cubicBezTo>
                    <a:pt x="2489" y="5703"/>
                    <a:pt x="2615" y="5671"/>
                    <a:pt x="2773" y="5671"/>
                  </a:cubicBezTo>
                  <a:cubicBezTo>
                    <a:pt x="2899" y="5671"/>
                    <a:pt x="2993" y="5703"/>
                    <a:pt x="3088" y="5766"/>
                  </a:cubicBezTo>
                  <a:lnTo>
                    <a:pt x="3088" y="4379"/>
                  </a:lnTo>
                  <a:cubicBezTo>
                    <a:pt x="3088" y="3497"/>
                    <a:pt x="3529" y="2710"/>
                    <a:pt x="4222" y="2300"/>
                  </a:cubicBezTo>
                  <a:lnTo>
                    <a:pt x="5451" y="1513"/>
                  </a:lnTo>
                  <a:cubicBezTo>
                    <a:pt x="4695" y="599"/>
                    <a:pt x="3749" y="0"/>
                    <a:pt x="274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5" name="Google Shape;9125;p88"/>
            <p:cNvSpPr/>
            <p:nvPr/>
          </p:nvSpPr>
          <p:spPr>
            <a:xfrm>
              <a:off x="-17770900" y="3614000"/>
              <a:ext cx="52775" cy="24450"/>
            </a:xfrm>
            <a:custGeom>
              <a:avLst/>
              <a:gdLst/>
              <a:ahLst/>
              <a:cxnLst/>
              <a:rect l="l" t="t" r="r" b="b"/>
              <a:pathLst>
                <a:path w="2111" h="978" extrusionOk="0">
                  <a:moveTo>
                    <a:pt x="1071" y="0"/>
                  </a:moveTo>
                  <a:cubicBezTo>
                    <a:pt x="756" y="252"/>
                    <a:pt x="378" y="410"/>
                    <a:pt x="0" y="536"/>
                  </a:cubicBezTo>
                  <a:lnTo>
                    <a:pt x="0" y="630"/>
                  </a:lnTo>
                  <a:cubicBezTo>
                    <a:pt x="0" y="851"/>
                    <a:pt x="158" y="977"/>
                    <a:pt x="347" y="977"/>
                  </a:cubicBezTo>
                  <a:lnTo>
                    <a:pt x="1764" y="977"/>
                  </a:lnTo>
                  <a:cubicBezTo>
                    <a:pt x="1953" y="977"/>
                    <a:pt x="2111" y="851"/>
                    <a:pt x="2111" y="630"/>
                  </a:cubicBezTo>
                  <a:lnTo>
                    <a:pt x="2111" y="536"/>
                  </a:lnTo>
                  <a:cubicBezTo>
                    <a:pt x="1733" y="410"/>
                    <a:pt x="1386" y="252"/>
                    <a:pt x="107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88"/>
            <p:cNvSpPr/>
            <p:nvPr/>
          </p:nvSpPr>
          <p:spPr>
            <a:xfrm>
              <a:off x="-17878825" y="3334400"/>
              <a:ext cx="74075" cy="74050"/>
            </a:xfrm>
            <a:custGeom>
              <a:avLst/>
              <a:gdLst/>
              <a:ahLst/>
              <a:cxnLst/>
              <a:rect l="l" t="t" r="r" b="b"/>
              <a:pathLst>
                <a:path w="2963" h="2962" extrusionOk="0">
                  <a:moveTo>
                    <a:pt x="410" y="0"/>
                  </a:moveTo>
                  <a:cubicBezTo>
                    <a:pt x="127" y="0"/>
                    <a:pt x="1" y="284"/>
                    <a:pt x="95" y="536"/>
                  </a:cubicBezTo>
                  <a:lnTo>
                    <a:pt x="1324" y="2962"/>
                  </a:lnTo>
                  <a:cubicBezTo>
                    <a:pt x="1765" y="2174"/>
                    <a:pt x="2301" y="1512"/>
                    <a:pt x="2962" y="945"/>
                  </a:cubicBezTo>
                  <a:cubicBezTo>
                    <a:pt x="2490" y="378"/>
                    <a:pt x="1797" y="0"/>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27" name="Google Shape;9127;p88"/>
          <p:cNvGrpSpPr/>
          <p:nvPr/>
        </p:nvGrpSpPr>
        <p:grpSpPr>
          <a:xfrm>
            <a:off x="5718565" y="2242416"/>
            <a:ext cx="451653" cy="451653"/>
            <a:chOff x="-17896150" y="3709300"/>
            <a:chExt cx="305625" cy="305625"/>
          </a:xfrm>
        </p:grpSpPr>
        <p:sp>
          <p:nvSpPr>
            <p:cNvPr id="9128" name="Google Shape;9128;p88"/>
            <p:cNvSpPr/>
            <p:nvPr/>
          </p:nvSpPr>
          <p:spPr>
            <a:xfrm>
              <a:off x="-17896150" y="3709300"/>
              <a:ext cx="54375" cy="77200"/>
            </a:xfrm>
            <a:custGeom>
              <a:avLst/>
              <a:gdLst/>
              <a:ahLst/>
              <a:cxnLst/>
              <a:rect l="l" t="t" r="r" b="b"/>
              <a:pathLst>
                <a:path w="2175" h="3088" extrusionOk="0">
                  <a:moveTo>
                    <a:pt x="1072" y="0"/>
                  </a:moveTo>
                  <a:cubicBezTo>
                    <a:pt x="473" y="0"/>
                    <a:pt x="1" y="473"/>
                    <a:pt x="1" y="1072"/>
                  </a:cubicBezTo>
                  <a:cubicBezTo>
                    <a:pt x="1" y="1670"/>
                    <a:pt x="473" y="2143"/>
                    <a:pt x="1072" y="2143"/>
                  </a:cubicBezTo>
                  <a:lnTo>
                    <a:pt x="1103" y="2143"/>
                  </a:lnTo>
                  <a:lnTo>
                    <a:pt x="1513" y="3088"/>
                  </a:lnTo>
                  <a:cubicBezTo>
                    <a:pt x="1702" y="3025"/>
                    <a:pt x="1891" y="2930"/>
                    <a:pt x="2080" y="2899"/>
                  </a:cubicBezTo>
                  <a:lnTo>
                    <a:pt x="2175" y="2899"/>
                  </a:lnTo>
                  <a:lnTo>
                    <a:pt x="1765" y="1859"/>
                  </a:lnTo>
                  <a:cubicBezTo>
                    <a:pt x="2017" y="1670"/>
                    <a:pt x="2143" y="1387"/>
                    <a:pt x="2143" y="1072"/>
                  </a:cubicBezTo>
                  <a:cubicBezTo>
                    <a:pt x="2143" y="473"/>
                    <a:pt x="1671" y="0"/>
                    <a:pt x="107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88"/>
            <p:cNvSpPr/>
            <p:nvPr/>
          </p:nvSpPr>
          <p:spPr>
            <a:xfrm>
              <a:off x="-17877250" y="3801075"/>
              <a:ext cx="286725" cy="213850"/>
            </a:xfrm>
            <a:custGeom>
              <a:avLst/>
              <a:gdLst/>
              <a:ahLst/>
              <a:cxnLst/>
              <a:rect l="l" t="t" r="r" b="b"/>
              <a:pathLst>
                <a:path w="11469" h="8554" extrusionOk="0">
                  <a:moveTo>
                    <a:pt x="1765" y="1339"/>
                  </a:moveTo>
                  <a:cubicBezTo>
                    <a:pt x="1954" y="1339"/>
                    <a:pt x="2112" y="1496"/>
                    <a:pt x="2112" y="1717"/>
                  </a:cubicBezTo>
                  <a:cubicBezTo>
                    <a:pt x="2112" y="1906"/>
                    <a:pt x="1954" y="2063"/>
                    <a:pt x="1765" y="2063"/>
                  </a:cubicBezTo>
                  <a:cubicBezTo>
                    <a:pt x="1576" y="2063"/>
                    <a:pt x="1419" y="1906"/>
                    <a:pt x="1419" y="1717"/>
                  </a:cubicBezTo>
                  <a:cubicBezTo>
                    <a:pt x="1419" y="1496"/>
                    <a:pt x="1576" y="1339"/>
                    <a:pt x="1765" y="1339"/>
                  </a:cubicBezTo>
                  <a:close/>
                  <a:moveTo>
                    <a:pt x="1829" y="0"/>
                  </a:moveTo>
                  <a:cubicBezTo>
                    <a:pt x="913" y="0"/>
                    <a:pt x="1" y="710"/>
                    <a:pt x="1" y="1811"/>
                  </a:cubicBezTo>
                  <a:lnTo>
                    <a:pt x="1" y="5308"/>
                  </a:lnTo>
                  <a:cubicBezTo>
                    <a:pt x="1" y="7104"/>
                    <a:pt x="1450" y="8553"/>
                    <a:pt x="3214" y="8553"/>
                  </a:cubicBezTo>
                  <a:lnTo>
                    <a:pt x="11091" y="8553"/>
                  </a:lnTo>
                  <a:cubicBezTo>
                    <a:pt x="11311" y="8553"/>
                    <a:pt x="11469" y="8396"/>
                    <a:pt x="11469" y="8207"/>
                  </a:cubicBezTo>
                  <a:cubicBezTo>
                    <a:pt x="11411" y="8061"/>
                    <a:pt x="11325" y="7566"/>
                    <a:pt x="11338" y="7566"/>
                  </a:cubicBezTo>
                  <a:lnTo>
                    <a:pt x="11338" y="7566"/>
                  </a:lnTo>
                  <a:cubicBezTo>
                    <a:pt x="11338" y="7566"/>
                    <a:pt x="11338" y="7566"/>
                    <a:pt x="11338" y="7566"/>
                  </a:cubicBezTo>
                  <a:lnTo>
                    <a:pt x="11338" y="7566"/>
                  </a:lnTo>
                  <a:cubicBezTo>
                    <a:pt x="11340" y="7574"/>
                    <a:pt x="11341" y="7580"/>
                    <a:pt x="11342" y="7580"/>
                  </a:cubicBezTo>
                  <a:cubicBezTo>
                    <a:pt x="11343" y="7580"/>
                    <a:pt x="11343" y="7579"/>
                    <a:pt x="11343" y="7577"/>
                  </a:cubicBezTo>
                  <a:cubicBezTo>
                    <a:pt x="11333" y="7529"/>
                    <a:pt x="11329" y="7513"/>
                    <a:pt x="11329" y="7513"/>
                  </a:cubicBezTo>
                  <a:lnTo>
                    <a:pt x="11329" y="7513"/>
                  </a:lnTo>
                  <a:cubicBezTo>
                    <a:pt x="11328" y="7513"/>
                    <a:pt x="11330" y="7523"/>
                    <a:pt x="11332" y="7534"/>
                  </a:cubicBezTo>
                  <a:lnTo>
                    <a:pt x="11332" y="7534"/>
                  </a:lnTo>
                  <a:cubicBezTo>
                    <a:pt x="11201" y="7046"/>
                    <a:pt x="10923" y="6591"/>
                    <a:pt x="10555" y="6285"/>
                  </a:cubicBezTo>
                  <a:cubicBezTo>
                    <a:pt x="9893" y="6789"/>
                    <a:pt x="9043" y="7073"/>
                    <a:pt x="8192" y="7073"/>
                  </a:cubicBezTo>
                  <a:cubicBezTo>
                    <a:pt x="7090" y="7073"/>
                    <a:pt x="6050" y="6506"/>
                    <a:pt x="5514" y="5655"/>
                  </a:cubicBezTo>
                  <a:lnTo>
                    <a:pt x="5514" y="5592"/>
                  </a:lnTo>
                  <a:cubicBezTo>
                    <a:pt x="5483" y="5592"/>
                    <a:pt x="5420" y="5655"/>
                    <a:pt x="5388" y="5655"/>
                  </a:cubicBezTo>
                  <a:lnTo>
                    <a:pt x="4632" y="5655"/>
                  </a:lnTo>
                  <a:cubicBezTo>
                    <a:pt x="4065" y="5655"/>
                    <a:pt x="3592" y="5182"/>
                    <a:pt x="3592" y="4584"/>
                  </a:cubicBezTo>
                  <a:lnTo>
                    <a:pt x="3592" y="1748"/>
                  </a:lnTo>
                  <a:cubicBezTo>
                    <a:pt x="3592" y="1433"/>
                    <a:pt x="3498" y="1150"/>
                    <a:pt x="3340" y="929"/>
                  </a:cubicBezTo>
                  <a:cubicBezTo>
                    <a:pt x="2987" y="283"/>
                    <a:pt x="2407" y="0"/>
                    <a:pt x="1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0" name="Google Shape;9130;p88"/>
            <p:cNvSpPr/>
            <p:nvPr/>
          </p:nvSpPr>
          <p:spPr>
            <a:xfrm>
              <a:off x="-17783500" y="3763075"/>
              <a:ext cx="191400" cy="194350"/>
            </a:xfrm>
            <a:custGeom>
              <a:avLst/>
              <a:gdLst/>
              <a:ahLst/>
              <a:cxnLst/>
              <a:rect l="l" t="t" r="r" b="b"/>
              <a:pathLst>
                <a:path w="7656" h="7774" extrusionOk="0">
                  <a:moveTo>
                    <a:pt x="3368" y="1"/>
                  </a:moveTo>
                  <a:cubicBezTo>
                    <a:pt x="3223" y="1"/>
                    <a:pt x="3077" y="8"/>
                    <a:pt x="2930" y="23"/>
                  </a:cubicBezTo>
                  <a:cubicBezTo>
                    <a:pt x="1764" y="149"/>
                    <a:pt x="693" y="779"/>
                    <a:pt x="0" y="1725"/>
                  </a:cubicBezTo>
                  <a:cubicBezTo>
                    <a:pt x="315" y="2166"/>
                    <a:pt x="504" y="2670"/>
                    <a:pt x="504" y="3237"/>
                  </a:cubicBezTo>
                  <a:lnTo>
                    <a:pt x="504" y="6041"/>
                  </a:lnTo>
                  <a:cubicBezTo>
                    <a:pt x="504" y="6261"/>
                    <a:pt x="662" y="6419"/>
                    <a:pt x="851" y="6419"/>
                  </a:cubicBezTo>
                  <a:lnTo>
                    <a:pt x="1418" y="6419"/>
                  </a:lnTo>
                  <a:cubicBezTo>
                    <a:pt x="1418" y="6419"/>
                    <a:pt x="1418" y="6356"/>
                    <a:pt x="1386" y="6356"/>
                  </a:cubicBezTo>
                  <a:cubicBezTo>
                    <a:pt x="1260" y="6041"/>
                    <a:pt x="1197" y="5694"/>
                    <a:pt x="1197" y="5348"/>
                  </a:cubicBezTo>
                  <a:lnTo>
                    <a:pt x="1197" y="4749"/>
                  </a:lnTo>
                  <a:cubicBezTo>
                    <a:pt x="1197" y="3363"/>
                    <a:pt x="2268" y="2197"/>
                    <a:pt x="3560" y="2166"/>
                  </a:cubicBezTo>
                  <a:cubicBezTo>
                    <a:pt x="3634" y="2159"/>
                    <a:pt x="3707" y="2156"/>
                    <a:pt x="3779" y="2156"/>
                  </a:cubicBezTo>
                  <a:cubicBezTo>
                    <a:pt x="4417" y="2156"/>
                    <a:pt x="4997" y="2403"/>
                    <a:pt x="5450" y="2827"/>
                  </a:cubicBezTo>
                  <a:cubicBezTo>
                    <a:pt x="5986" y="3300"/>
                    <a:pt x="6238" y="3930"/>
                    <a:pt x="6238" y="4623"/>
                  </a:cubicBezTo>
                  <a:lnTo>
                    <a:pt x="6238" y="5001"/>
                  </a:lnTo>
                  <a:cubicBezTo>
                    <a:pt x="6238" y="5789"/>
                    <a:pt x="5639" y="6419"/>
                    <a:pt x="4852" y="6419"/>
                  </a:cubicBezTo>
                  <a:cubicBezTo>
                    <a:pt x="4064" y="6419"/>
                    <a:pt x="3371" y="5789"/>
                    <a:pt x="3371" y="5001"/>
                  </a:cubicBezTo>
                  <a:lnTo>
                    <a:pt x="3371" y="4623"/>
                  </a:lnTo>
                  <a:cubicBezTo>
                    <a:pt x="3371" y="4434"/>
                    <a:pt x="3529" y="4276"/>
                    <a:pt x="3749" y="4276"/>
                  </a:cubicBezTo>
                  <a:cubicBezTo>
                    <a:pt x="3938" y="4276"/>
                    <a:pt x="4096" y="4434"/>
                    <a:pt x="4096" y="4623"/>
                  </a:cubicBezTo>
                  <a:lnTo>
                    <a:pt x="4096" y="5001"/>
                  </a:lnTo>
                  <a:cubicBezTo>
                    <a:pt x="4096" y="5379"/>
                    <a:pt x="4442" y="5694"/>
                    <a:pt x="4852" y="5694"/>
                  </a:cubicBezTo>
                  <a:cubicBezTo>
                    <a:pt x="5230" y="5694"/>
                    <a:pt x="5545" y="5379"/>
                    <a:pt x="5545" y="5001"/>
                  </a:cubicBezTo>
                  <a:lnTo>
                    <a:pt x="5545" y="4623"/>
                  </a:lnTo>
                  <a:cubicBezTo>
                    <a:pt x="5545" y="4119"/>
                    <a:pt x="5356" y="3678"/>
                    <a:pt x="5009" y="3331"/>
                  </a:cubicBezTo>
                  <a:cubicBezTo>
                    <a:pt x="4631" y="2985"/>
                    <a:pt x="4127" y="2827"/>
                    <a:pt x="3655" y="2827"/>
                  </a:cubicBezTo>
                  <a:cubicBezTo>
                    <a:pt x="2709" y="2859"/>
                    <a:pt x="1953" y="3741"/>
                    <a:pt x="1953" y="4717"/>
                  </a:cubicBezTo>
                  <a:lnTo>
                    <a:pt x="1953" y="5316"/>
                  </a:lnTo>
                  <a:cubicBezTo>
                    <a:pt x="1953" y="5946"/>
                    <a:pt x="2205" y="6576"/>
                    <a:pt x="2583" y="6954"/>
                  </a:cubicBezTo>
                  <a:cubicBezTo>
                    <a:pt x="3056" y="7458"/>
                    <a:pt x="3749" y="7773"/>
                    <a:pt x="4474" y="7773"/>
                  </a:cubicBezTo>
                  <a:cubicBezTo>
                    <a:pt x="5104" y="7773"/>
                    <a:pt x="5702" y="7584"/>
                    <a:pt x="6175" y="7269"/>
                  </a:cubicBezTo>
                  <a:cubicBezTo>
                    <a:pt x="7089" y="6734"/>
                    <a:pt x="7656" y="5726"/>
                    <a:pt x="7656" y="4560"/>
                  </a:cubicBezTo>
                  <a:lnTo>
                    <a:pt x="7656" y="4213"/>
                  </a:lnTo>
                  <a:cubicBezTo>
                    <a:pt x="7656" y="3111"/>
                    <a:pt x="7152" y="1914"/>
                    <a:pt x="6238" y="1126"/>
                  </a:cubicBezTo>
                  <a:cubicBezTo>
                    <a:pt x="5461" y="405"/>
                    <a:pt x="4440" y="1"/>
                    <a:pt x="33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1" name="Google Shape;9131;p88"/>
            <p:cNvSpPr/>
            <p:nvPr/>
          </p:nvSpPr>
          <p:spPr>
            <a:xfrm>
              <a:off x="-17825250" y="3710075"/>
              <a:ext cx="54375" cy="76425"/>
            </a:xfrm>
            <a:custGeom>
              <a:avLst/>
              <a:gdLst/>
              <a:ahLst/>
              <a:cxnLst/>
              <a:rect l="l" t="t" r="r" b="b"/>
              <a:pathLst>
                <a:path w="2175" h="3057" extrusionOk="0">
                  <a:moveTo>
                    <a:pt x="1103" y="1"/>
                  </a:moveTo>
                  <a:cubicBezTo>
                    <a:pt x="504" y="1"/>
                    <a:pt x="32" y="474"/>
                    <a:pt x="32" y="1041"/>
                  </a:cubicBezTo>
                  <a:cubicBezTo>
                    <a:pt x="32" y="1356"/>
                    <a:pt x="189" y="1639"/>
                    <a:pt x="410" y="1828"/>
                  </a:cubicBezTo>
                  <a:lnTo>
                    <a:pt x="0" y="2868"/>
                  </a:lnTo>
                  <a:cubicBezTo>
                    <a:pt x="252" y="2899"/>
                    <a:pt x="473" y="2931"/>
                    <a:pt x="662" y="3057"/>
                  </a:cubicBezTo>
                  <a:lnTo>
                    <a:pt x="1071" y="2112"/>
                  </a:lnTo>
                  <a:lnTo>
                    <a:pt x="1103" y="2112"/>
                  </a:lnTo>
                  <a:cubicBezTo>
                    <a:pt x="1702" y="2112"/>
                    <a:pt x="2174" y="1639"/>
                    <a:pt x="2174" y="1041"/>
                  </a:cubicBezTo>
                  <a:cubicBezTo>
                    <a:pt x="2174" y="474"/>
                    <a:pt x="1702" y="1"/>
                    <a:pt x="110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2" name="Google Shape;9132;p88"/>
          <p:cNvGrpSpPr/>
          <p:nvPr/>
        </p:nvGrpSpPr>
        <p:grpSpPr>
          <a:xfrm>
            <a:off x="5746495" y="2795686"/>
            <a:ext cx="395792" cy="451653"/>
            <a:chOff x="-17878025" y="4082625"/>
            <a:chExt cx="267825" cy="305625"/>
          </a:xfrm>
        </p:grpSpPr>
        <p:sp>
          <p:nvSpPr>
            <p:cNvPr id="9133" name="Google Shape;9133;p88"/>
            <p:cNvSpPr/>
            <p:nvPr/>
          </p:nvSpPr>
          <p:spPr>
            <a:xfrm>
              <a:off x="-17660650" y="4191325"/>
              <a:ext cx="50450" cy="52000"/>
            </a:xfrm>
            <a:custGeom>
              <a:avLst/>
              <a:gdLst/>
              <a:ahLst/>
              <a:cxnLst/>
              <a:rect l="l" t="t" r="r" b="b"/>
              <a:pathLst>
                <a:path w="2018" h="2080" extrusionOk="0">
                  <a:moveTo>
                    <a:pt x="946" y="0"/>
                  </a:moveTo>
                  <a:cubicBezTo>
                    <a:pt x="599" y="0"/>
                    <a:pt x="284" y="126"/>
                    <a:pt x="1" y="284"/>
                  </a:cubicBezTo>
                  <a:cubicBezTo>
                    <a:pt x="316" y="788"/>
                    <a:pt x="505" y="1418"/>
                    <a:pt x="536" y="2080"/>
                  </a:cubicBezTo>
                  <a:cubicBezTo>
                    <a:pt x="1387" y="1922"/>
                    <a:pt x="2017" y="1229"/>
                    <a:pt x="2017" y="347"/>
                  </a:cubicBezTo>
                  <a:cubicBezTo>
                    <a:pt x="2017" y="158"/>
                    <a:pt x="1860" y="0"/>
                    <a:pt x="163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88"/>
            <p:cNvSpPr/>
            <p:nvPr/>
          </p:nvSpPr>
          <p:spPr>
            <a:xfrm>
              <a:off x="-17716575" y="4084200"/>
              <a:ext cx="88250" cy="103200"/>
            </a:xfrm>
            <a:custGeom>
              <a:avLst/>
              <a:gdLst/>
              <a:ahLst/>
              <a:cxnLst/>
              <a:rect l="l" t="t" r="r" b="b"/>
              <a:pathLst>
                <a:path w="3530" h="4128" extrusionOk="0">
                  <a:moveTo>
                    <a:pt x="3183" y="1"/>
                  </a:moveTo>
                  <a:cubicBezTo>
                    <a:pt x="2994" y="1"/>
                    <a:pt x="2836" y="158"/>
                    <a:pt x="2836" y="347"/>
                  </a:cubicBezTo>
                  <a:lnTo>
                    <a:pt x="2836" y="1040"/>
                  </a:lnTo>
                  <a:cubicBezTo>
                    <a:pt x="2836" y="1261"/>
                    <a:pt x="2679" y="1418"/>
                    <a:pt x="2458" y="1418"/>
                  </a:cubicBezTo>
                  <a:lnTo>
                    <a:pt x="2112" y="1418"/>
                  </a:lnTo>
                  <a:lnTo>
                    <a:pt x="2112" y="1040"/>
                  </a:lnTo>
                  <a:cubicBezTo>
                    <a:pt x="2112" y="851"/>
                    <a:pt x="1954" y="694"/>
                    <a:pt x="1765" y="694"/>
                  </a:cubicBezTo>
                  <a:cubicBezTo>
                    <a:pt x="1576" y="694"/>
                    <a:pt x="1419" y="851"/>
                    <a:pt x="1419" y="1040"/>
                  </a:cubicBezTo>
                  <a:lnTo>
                    <a:pt x="1419" y="2112"/>
                  </a:lnTo>
                  <a:lnTo>
                    <a:pt x="1041" y="2112"/>
                  </a:lnTo>
                  <a:cubicBezTo>
                    <a:pt x="852" y="2112"/>
                    <a:pt x="694" y="1954"/>
                    <a:pt x="694" y="1765"/>
                  </a:cubicBezTo>
                  <a:lnTo>
                    <a:pt x="694" y="1040"/>
                  </a:lnTo>
                  <a:cubicBezTo>
                    <a:pt x="694" y="851"/>
                    <a:pt x="537" y="694"/>
                    <a:pt x="347" y="694"/>
                  </a:cubicBezTo>
                  <a:cubicBezTo>
                    <a:pt x="158" y="694"/>
                    <a:pt x="1" y="851"/>
                    <a:pt x="1" y="1040"/>
                  </a:cubicBezTo>
                  <a:lnTo>
                    <a:pt x="1" y="1765"/>
                  </a:lnTo>
                  <a:cubicBezTo>
                    <a:pt x="1" y="2364"/>
                    <a:pt x="474" y="2836"/>
                    <a:pt x="1041" y="2836"/>
                  </a:cubicBezTo>
                  <a:lnTo>
                    <a:pt x="1419" y="2836"/>
                  </a:lnTo>
                  <a:lnTo>
                    <a:pt x="1419" y="3466"/>
                  </a:lnTo>
                  <a:cubicBezTo>
                    <a:pt x="1419" y="3498"/>
                    <a:pt x="1356" y="3529"/>
                    <a:pt x="1356" y="3624"/>
                  </a:cubicBezTo>
                  <a:cubicBezTo>
                    <a:pt x="1576" y="3781"/>
                    <a:pt x="1734" y="3939"/>
                    <a:pt x="1923" y="4128"/>
                  </a:cubicBezTo>
                  <a:cubicBezTo>
                    <a:pt x="2049" y="3939"/>
                    <a:pt x="2143" y="3718"/>
                    <a:pt x="2143" y="3498"/>
                  </a:cubicBezTo>
                  <a:lnTo>
                    <a:pt x="2143" y="2112"/>
                  </a:lnTo>
                  <a:lnTo>
                    <a:pt x="2521" y="2112"/>
                  </a:lnTo>
                  <a:cubicBezTo>
                    <a:pt x="3057" y="2112"/>
                    <a:pt x="3529" y="1639"/>
                    <a:pt x="3529" y="1040"/>
                  </a:cubicBezTo>
                  <a:lnTo>
                    <a:pt x="3529" y="347"/>
                  </a:lnTo>
                  <a:cubicBezTo>
                    <a:pt x="3529" y="158"/>
                    <a:pt x="3372" y="1"/>
                    <a:pt x="318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88"/>
            <p:cNvSpPr/>
            <p:nvPr/>
          </p:nvSpPr>
          <p:spPr>
            <a:xfrm>
              <a:off x="-17860700" y="4082625"/>
              <a:ext cx="90600" cy="104000"/>
            </a:xfrm>
            <a:custGeom>
              <a:avLst/>
              <a:gdLst/>
              <a:ahLst/>
              <a:cxnLst/>
              <a:rect l="l" t="t" r="r" b="b"/>
              <a:pathLst>
                <a:path w="3624" h="4160" extrusionOk="0">
                  <a:moveTo>
                    <a:pt x="442" y="1"/>
                  </a:moveTo>
                  <a:cubicBezTo>
                    <a:pt x="253" y="1"/>
                    <a:pt x="95" y="158"/>
                    <a:pt x="95" y="379"/>
                  </a:cubicBezTo>
                  <a:lnTo>
                    <a:pt x="95" y="1072"/>
                  </a:lnTo>
                  <a:cubicBezTo>
                    <a:pt x="1" y="1702"/>
                    <a:pt x="505" y="2175"/>
                    <a:pt x="1103" y="2175"/>
                  </a:cubicBezTo>
                  <a:lnTo>
                    <a:pt x="1450" y="2175"/>
                  </a:lnTo>
                  <a:lnTo>
                    <a:pt x="1450" y="3529"/>
                  </a:lnTo>
                  <a:cubicBezTo>
                    <a:pt x="1450" y="3750"/>
                    <a:pt x="1544" y="4002"/>
                    <a:pt x="1702" y="4159"/>
                  </a:cubicBezTo>
                  <a:cubicBezTo>
                    <a:pt x="1859" y="3939"/>
                    <a:pt x="2048" y="3781"/>
                    <a:pt x="2237" y="3624"/>
                  </a:cubicBezTo>
                  <a:cubicBezTo>
                    <a:pt x="2206" y="3592"/>
                    <a:pt x="2206" y="3561"/>
                    <a:pt x="2206" y="3466"/>
                  </a:cubicBezTo>
                  <a:lnTo>
                    <a:pt x="2206" y="2836"/>
                  </a:lnTo>
                  <a:lnTo>
                    <a:pt x="2584" y="2836"/>
                  </a:lnTo>
                  <a:cubicBezTo>
                    <a:pt x="3151" y="2836"/>
                    <a:pt x="3624" y="2364"/>
                    <a:pt x="3624" y="1797"/>
                  </a:cubicBezTo>
                  <a:lnTo>
                    <a:pt x="3624" y="1072"/>
                  </a:lnTo>
                  <a:cubicBezTo>
                    <a:pt x="3624" y="883"/>
                    <a:pt x="3466" y="725"/>
                    <a:pt x="3277" y="725"/>
                  </a:cubicBezTo>
                  <a:cubicBezTo>
                    <a:pt x="3088" y="725"/>
                    <a:pt x="2930" y="883"/>
                    <a:pt x="2930" y="1072"/>
                  </a:cubicBezTo>
                  <a:lnTo>
                    <a:pt x="2930" y="1797"/>
                  </a:lnTo>
                  <a:cubicBezTo>
                    <a:pt x="2930" y="1986"/>
                    <a:pt x="2773" y="2143"/>
                    <a:pt x="2552" y="2143"/>
                  </a:cubicBezTo>
                  <a:lnTo>
                    <a:pt x="2206" y="2143"/>
                  </a:lnTo>
                  <a:lnTo>
                    <a:pt x="2206" y="1072"/>
                  </a:lnTo>
                  <a:cubicBezTo>
                    <a:pt x="2206" y="883"/>
                    <a:pt x="2048" y="725"/>
                    <a:pt x="1859" y="725"/>
                  </a:cubicBezTo>
                  <a:cubicBezTo>
                    <a:pt x="1670" y="725"/>
                    <a:pt x="1513" y="883"/>
                    <a:pt x="1513" y="1072"/>
                  </a:cubicBezTo>
                  <a:lnTo>
                    <a:pt x="1513" y="1418"/>
                  </a:lnTo>
                  <a:lnTo>
                    <a:pt x="1135" y="1418"/>
                  </a:lnTo>
                  <a:cubicBezTo>
                    <a:pt x="946" y="1418"/>
                    <a:pt x="788" y="1261"/>
                    <a:pt x="788" y="1072"/>
                  </a:cubicBezTo>
                  <a:lnTo>
                    <a:pt x="788" y="379"/>
                  </a:lnTo>
                  <a:cubicBezTo>
                    <a:pt x="788" y="158"/>
                    <a:pt x="631" y="1"/>
                    <a:pt x="4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6" name="Google Shape;9136;p88"/>
            <p:cNvSpPr/>
            <p:nvPr/>
          </p:nvSpPr>
          <p:spPr>
            <a:xfrm>
              <a:off x="-17752000" y="4281300"/>
              <a:ext cx="16550" cy="16375"/>
            </a:xfrm>
            <a:custGeom>
              <a:avLst/>
              <a:gdLst/>
              <a:ahLst/>
              <a:cxnLst/>
              <a:rect l="l" t="t" r="r" b="b"/>
              <a:pathLst>
                <a:path w="662" h="655" extrusionOk="0">
                  <a:moveTo>
                    <a:pt x="319" y="1"/>
                  </a:moveTo>
                  <a:cubicBezTo>
                    <a:pt x="173" y="1"/>
                    <a:pt x="32" y="72"/>
                    <a:pt x="0" y="213"/>
                  </a:cubicBezTo>
                  <a:lnTo>
                    <a:pt x="347" y="655"/>
                  </a:lnTo>
                  <a:lnTo>
                    <a:pt x="662" y="213"/>
                  </a:lnTo>
                  <a:cubicBezTo>
                    <a:pt x="615" y="72"/>
                    <a:pt x="465" y="1"/>
                    <a:pt x="3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7" name="Google Shape;9137;p88"/>
            <p:cNvSpPr/>
            <p:nvPr/>
          </p:nvSpPr>
          <p:spPr>
            <a:xfrm>
              <a:off x="-17825250" y="4173200"/>
              <a:ext cx="161475" cy="161500"/>
            </a:xfrm>
            <a:custGeom>
              <a:avLst/>
              <a:gdLst/>
              <a:ahLst/>
              <a:cxnLst/>
              <a:rect l="l" t="t" r="r" b="b"/>
              <a:pathLst>
                <a:path w="6459" h="6460" extrusionOk="0">
                  <a:moveTo>
                    <a:pt x="1828" y="2175"/>
                  </a:moveTo>
                  <a:cubicBezTo>
                    <a:pt x="2017" y="2175"/>
                    <a:pt x="2174" y="2332"/>
                    <a:pt x="2174" y="2521"/>
                  </a:cubicBezTo>
                  <a:cubicBezTo>
                    <a:pt x="2174" y="2742"/>
                    <a:pt x="2017" y="2899"/>
                    <a:pt x="1828" y="2899"/>
                  </a:cubicBezTo>
                  <a:cubicBezTo>
                    <a:pt x="1607" y="2899"/>
                    <a:pt x="1449" y="2742"/>
                    <a:pt x="1449" y="2521"/>
                  </a:cubicBezTo>
                  <a:cubicBezTo>
                    <a:pt x="1449" y="2332"/>
                    <a:pt x="1607" y="2175"/>
                    <a:pt x="1828" y="2175"/>
                  </a:cubicBezTo>
                  <a:close/>
                  <a:moveTo>
                    <a:pt x="4663" y="2175"/>
                  </a:moveTo>
                  <a:cubicBezTo>
                    <a:pt x="4852" y="2175"/>
                    <a:pt x="5010" y="2332"/>
                    <a:pt x="5010" y="2521"/>
                  </a:cubicBezTo>
                  <a:cubicBezTo>
                    <a:pt x="5041" y="2742"/>
                    <a:pt x="4852" y="2899"/>
                    <a:pt x="4663" y="2899"/>
                  </a:cubicBezTo>
                  <a:cubicBezTo>
                    <a:pt x="4442" y="2899"/>
                    <a:pt x="4285" y="2742"/>
                    <a:pt x="4285" y="2521"/>
                  </a:cubicBezTo>
                  <a:cubicBezTo>
                    <a:pt x="4285" y="2332"/>
                    <a:pt x="4442" y="2175"/>
                    <a:pt x="4663" y="2175"/>
                  </a:cubicBezTo>
                  <a:close/>
                  <a:moveTo>
                    <a:pt x="3245" y="1"/>
                  </a:moveTo>
                  <a:cubicBezTo>
                    <a:pt x="1260" y="1"/>
                    <a:pt x="0" y="1229"/>
                    <a:pt x="0" y="3246"/>
                  </a:cubicBezTo>
                  <a:cubicBezTo>
                    <a:pt x="0" y="4348"/>
                    <a:pt x="410" y="5546"/>
                    <a:pt x="1040" y="6459"/>
                  </a:cubicBezTo>
                  <a:lnTo>
                    <a:pt x="1229" y="5325"/>
                  </a:lnTo>
                  <a:cubicBezTo>
                    <a:pt x="1386" y="4348"/>
                    <a:pt x="2237" y="3624"/>
                    <a:pt x="3245" y="3624"/>
                  </a:cubicBezTo>
                  <a:cubicBezTo>
                    <a:pt x="4222" y="3624"/>
                    <a:pt x="5073" y="4348"/>
                    <a:pt x="5230" y="5325"/>
                  </a:cubicBezTo>
                  <a:lnTo>
                    <a:pt x="5451" y="6459"/>
                  </a:lnTo>
                  <a:cubicBezTo>
                    <a:pt x="6081" y="5546"/>
                    <a:pt x="6459" y="4348"/>
                    <a:pt x="6459" y="3246"/>
                  </a:cubicBezTo>
                  <a:cubicBezTo>
                    <a:pt x="6459" y="1229"/>
                    <a:pt x="5230" y="1"/>
                    <a:pt x="324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8" name="Google Shape;9138;p88"/>
            <p:cNvSpPr/>
            <p:nvPr/>
          </p:nvSpPr>
          <p:spPr>
            <a:xfrm>
              <a:off x="-17787450" y="4293725"/>
              <a:ext cx="84300" cy="94525"/>
            </a:xfrm>
            <a:custGeom>
              <a:avLst/>
              <a:gdLst/>
              <a:ahLst/>
              <a:cxnLst/>
              <a:rect l="l" t="t" r="r" b="b"/>
              <a:pathLst>
                <a:path w="3372" h="3781" extrusionOk="0">
                  <a:moveTo>
                    <a:pt x="662" y="0"/>
                  </a:moveTo>
                  <a:cubicBezTo>
                    <a:pt x="536" y="158"/>
                    <a:pt x="442" y="378"/>
                    <a:pt x="379" y="599"/>
                  </a:cubicBezTo>
                  <a:lnTo>
                    <a:pt x="32" y="2741"/>
                  </a:lnTo>
                  <a:cubicBezTo>
                    <a:pt x="0" y="2961"/>
                    <a:pt x="63" y="3182"/>
                    <a:pt x="221" y="3308"/>
                  </a:cubicBezTo>
                  <a:cubicBezTo>
                    <a:pt x="631" y="3623"/>
                    <a:pt x="1072" y="3781"/>
                    <a:pt x="1544" y="3781"/>
                  </a:cubicBezTo>
                  <a:lnTo>
                    <a:pt x="1859" y="3781"/>
                  </a:lnTo>
                  <a:cubicBezTo>
                    <a:pt x="2332" y="3781"/>
                    <a:pt x="2804" y="3623"/>
                    <a:pt x="3182" y="3308"/>
                  </a:cubicBezTo>
                  <a:cubicBezTo>
                    <a:pt x="3340" y="3182"/>
                    <a:pt x="3372" y="2993"/>
                    <a:pt x="3372" y="2772"/>
                  </a:cubicBezTo>
                  <a:lnTo>
                    <a:pt x="3025" y="630"/>
                  </a:lnTo>
                  <a:cubicBezTo>
                    <a:pt x="3025" y="347"/>
                    <a:pt x="2899" y="158"/>
                    <a:pt x="2773" y="0"/>
                  </a:cubicBezTo>
                  <a:cubicBezTo>
                    <a:pt x="2773" y="32"/>
                    <a:pt x="2741" y="32"/>
                    <a:pt x="2741" y="63"/>
                  </a:cubicBezTo>
                  <a:lnTo>
                    <a:pt x="2111" y="851"/>
                  </a:lnTo>
                  <a:lnTo>
                    <a:pt x="2111" y="1134"/>
                  </a:lnTo>
                  <a:lnTo>
                    <a:pt x="2710" y="1733"/>
                  </a:lnTo>
                  <a:cubicBezTo>
                    <a:pt x="2867" y="1890"/>
                    <a:pt x="2867" y="2079"/>
                    <a:pt x="2710" y="2237"/>
                  </a:cubicBezTo>
                  <a:cubicBezTo>
                    <a:pt x="2631" y="2316"/>
                    <a:pt x="2545" y="2355"/>
                    <a:pt x="2458" y="2355"/>
                  </a:cubicBezTo>
                  <a:cubicBezTo>
                    <a:pt x="2371" y="2355"/>
                    <a:pt x="2285" y="2316"/>
                    <a:pt x="2206" y="2237"/>
                  </a:cubicBezTo>
                  <a:lnTo>
                    <a:pt x="1733" y="1764"/>
                  </a:lnTo>
                  <a:lnTo>
                    <a:pt x="1261" y="2237"/>
                  </a:lnTo>
                  <a:cubicBezTo>
                    <a:pt x="1182" y="2316"/>
                    <a:pt x="1087" y="2355"/>
                    <a:pt x="997" y="2355"/>
                  </a:cubicBezTo>
                  <a:cubicBezTo>
                    <a:pt x="906" y="2355"/>
                    <a:pt x="820" y="2316"/>
                    <a:pt x="757" y="2237"/>
                  </a:cubicBezTo>
                  <a:cubicBezTo>
                    <a:pt x="568" y="2079"/>
                    <a:pt x="568" y="1890"/>
                    <a:pt x="757" y="1733"/>
                  </a:cubicBezTo>
                  <a:lnTo>
                    <a:pt x="1324" y="1134"/>
                  </a:lnTo>
                  <a:lnTo>
                    <a:pt x="1324" y="851"/>
                  </a:lnTo>
                  <a:lnTo>
                    <a:pt x="694" y="63"/>
                  </a:lnTo>
                  <a:cubicBezTo>
                    <a:pt x="694" y="32"/>
                    <a:pt x="662" y="32"/>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9" name="Google Shape;9139;p88"/>
            <p:cNvSpPr/>
            <p:nvPr/>
          </p:nvSpPr>
          <p:spPr>
            <a:xfrm>
              <a:off x="-17878025" y="4191325"/>
              <a:ext cx="49650" cy="52000"/>
            </a:xfrm>
            <a:custGeom>
              <a:avLst/>
              <a:gdLst/>
              <a:ahLst/>
              <a:cxnLst/>
              <a:rect l="l" t="t" r="r" b="b"/>
              <a:pathLst>
                <a:path w="1986" h="2080" extrusionOk="0">
                  <a:moveTo>
                    <a:pt x="347" y="0"/>
                  </a:moveTo>
                  <a:cubicBezTo>
                    <a:pt x="158" y="0"/>
                    <a:pt x="0" y="158"/>
                    <a:pt x="0" y="347"/>
                  </a:cubicBezTo>
                  <a:cubicBezTo>
                    <a:pt x="0" y="1229"/>
                    <a:pt x="631" y="1954"/>
                    <a:pt x="1450" y="2080"/>
                  </a:cubicBezTo>
                  <a:cubicBezTo>
                    <a:pt x="1481" y="1355"/>
                    <a:pt x="1670" y="788"/>
                    <a:pt x="1985" y="252"/>
                  </a:cubicBezTo>
                  <a:cubicBezTo>
                    <a:pt x="1733" y="95"/>
                    <a:pt x="1418" y="0"/>
                    <a:pt x="104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40" name="Google Shape;9140;p88"/>
          <p:cNvGrpSpPr/>
          <p:nvPr/>
        </p:nvGrpSpPr>
        <p:grpSpPr>
          <a:xfrm>
            <a:off x="2890388" y="3355015"/>
            <a:ext cx="450507" cy="423722"/>
            <a:chOff x="-16044450" y="3317850"/>
            <a:chExt cx="304850" cy="286725"/>
          </a:xfrm>
        </p:grpSpPr>
        <p:sp>
          <p:nvSpPr>
            <p:cNvPr id="9141" name="Google Shape;9141;p88"/>
            <p:cNvSpPr/>
            <p:nvPr/>
          </p:nvSpPr>
          <p:spPr>
            <a:xfrm>
              <a:off x="-15873525" y="3317850"/>
              <a:ext cx="133925" cy="115025"/>
            </a:xfrm>
            <a:custGeom>
              <a:avLst/>
              <a:gdLst/>
              <a:ahLst/>
              <a:cxnLst/>
              <a:rect l="l" t="t" r="r" b="b"/>
              <a:pathLst>
                <a:path w="5357" h="4601" extrusionOk="0">
                  <a:moveTo>
                    <a:pt x="2458" y="1"/>
                  </a:moveTo>
                  <a:cubicBezTo>
                    <a:pt x="1418" y="1"/>
                    <a:pt x="473" y="599"/>
                    <a:pt x="1" y="1513"/>
                  </a:cubicBezTo>
                  <a:cubicBezTo>
                    <a:pt x="1670" y="1765"/>
                    <a:pt x="3088" y="3025"/>
                    <a:pt x="3876" y="4600"/>
                  </a:cubicBezTo>
                  <a:cubicBezTo>
                    <a:pt x="3939" y="4159"/>
                    <a:pt x="3876" y="3718"/>
                    <a:pt x="3718" y="3277"/>
                  </a:cubicBezTo>
                  <a:lnTo>
                    <a:pt x="3718" y="3277"/>
                  </a:lnTo>
                  <a:cubicBezTo>
                    <a:pt x="4002" y="3466"/>
                    <a:pt x="4254" y="3750"/>
                    <a:pt x="4443" y="4096"/>
                  </a:cubicBezTo>
                  <a:cubicBezTo>
                    <a:pt x="4506" y="4222"/>
                    <a:pt x="4632" y="4285"/>
                    <a:pt x="4758" y="4285"/>
                  </a:cubicBezTo>
                  <a:cubicBezTo>
                    <a:pt x="4884" y="4285"/>
                    <a:pt x="5010" y="4222"/>
                    <a:pt x="5073" y="4096"/>
                  </a:cubicBezTo>
                  <a:cubicBezTo>
                    <a:pt x="5262" y="3718"/>
                    <a:pt x="5356" y="3309"/>
                    <a:pt x="5356" y="2868"/>
                  </a:cubicBezTo>
                  <a:cubicBezTo>
                    <a:pt x="5293" y="1292"/>
                    <a:pt x="4033" y="1"/>
                    <a:pt x="24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2" name="Google Shape;9142;p88"/>
            <p:cNvSpPr/>
            <p:nvPr/>
          </p:nvSpPr>
          <p:spPr>
            <a:xfrm>
              <a:off x="-15915275" y="3459625"/>
              <a:ext cx="44125" cy="54375"/>
            </a:xfrm>
            <a:custGeom>
              <a:avLst/>
              <a:gdLst/>
              <a:ahLst/>
              <a:cxnLst/>
              <a:rect l="l" t="t" r="r" b="b"/>
              <a:pathLst>
                <a:path w="1765" h="2175" extrusionOk="0">
                  <a:moveTo>
                    <a:pt x="883" y="0"/>
                  </a:moveTo>
                  <a:cubicBezTo>
                    <a:pt x="631" y="0"/>
                    <a:pt x="410" y="158"/>
                    <a:pt x="316" y="441"/>
                  </a:cubicBezTo>
                  <a:lnTo>
                    <a:pt x="32" y="1450"/>
                  </a:lnTo>
                  <a:cubicBezTo>
                    <a:pt x="1" y="1859"/>
                    <a:pt x="284" y="2174"/>
                    <a:pt x="631" y="2174"/>
                  </a:cubicBezTo>
                  <a:lnTo>
                    <a:pt x="1135" y="2174"/>
                  </a:lnTo>
                  <a:cubicBezTo>
                    <a:pt x="1513" y="2174"/>
                    <a:pt x="1765" y="1828"/>
                    <a:pt x="1702" y="1450"/>
                  </a:cubicBezTo>
                  <a:lnTo>
                    <a:pt x="1419" y="441"/>
                  </a:lnTo>
                  <a:cubicBezTo>
                    <a:pt x="1355" y="189"/>
                    <a:pt x="1135" y="0"/>
                    <a:pt x="88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3" name="Google Shape;9143;p88"/>
            <p:cNvSpPr/>
            <p:nvPr/>
          </p:nvSpPr>
          <p:spPr>
            <a:xfrm>
              <a:off x="-16009000" y="3372200"/>
              <a:ext cx="232375" cy="232375"/>
            </a:xfrm>
            <a:custGeom>
              <a:avLst/>
              <a:gdLst/>
              <a:ahLst/>
              <a:cxnLst/>
              <a:rect l="l" t="t" r="r" b="b"/>
              <a:pathLst>
                <a:path w="9295" h="9295" extrusionOk="0">
                  <a:moveTo>
                    <a:pt x="2490" y="3592"/>
                  </a:moveTo>
                  <a:cubicBezTo>
                    <a:pt x="2679" y="3592"/>
                    <a:pt x="2836" y="3749"/>
                    <a:pt x="2836" y="3938"/>
                  </a:cubicBezTo>
                  <a:cubicBezTo>
                    <a:pt x="2836" y="4128"/>
                    <a:pt x="2679" y="4285"/>
                    <a:pt x="2490" y="4285"/>
                  </a:cubicBezTo>
                  <a:cubicBezTo>
                    <a:pt x="2301" y="4285"/>
                    <a:pt x="2143" y="4128"/>
                    <a:pt x="2143" y="3938"/>
                  </a:cubicBezTo>
                  <a:cubicBezTo>
                    <a:pt x="2143" y="3749"/>
                    <a:pt x="2301" y="3592"/>
                    <a:pt x="2490" y="3592"/>
                  </a:cubicBezTo>
                  <a:close/>
                  <a:moveTo>
                    <a:pt x="6774" y="3592"/>
                  </a:moveTo>
                  <a:cubicBezTo>
                    <a:pt x="6995" y="3592"/>
                    <a:pt x="7152" y="3749"/>
                    <a:pt x="7152" y="3938"/>
                  </a:cubicBezTo>
                  <a:cubicBezTo>
                    <a:pt x="7152" y="4128"/>
                    <a:pt x="6995" y="4285"/>
                    <a:pt x="6774" y="4285"/>
                  </a:cubicBezTo>
                  <a:cubicBezTo>
                    <a:pt x="6585" y="4285"/>
                    <a:pt x="6428" y="4128"/>
                    <a:pt x="6428" y="3938"/>
                  </a:cubicBezTo>
                  <a:cubicBezTo>
                    <a:pt x="6428" y="3749"/>
                    <a:pt x="6585" y="3592"/>
                    <a:pt x="6774" y="3592"/>
                  </a:cubicBezTo>
                  <a:close/>
                  <a:moveTo>
                    <a:pt x="4663" y="2867"/>
                  </a:moveTo>
                  <a:cubicBezTo>
                    <a:pt x="5262" y="2867"/>
                    <a:pt x="5766" y="3277"/>
                    <a:pt x="5892" y="3812"/>
                  </a:cubicBezTo>
                  <a:lnTo>
                    <a:pt x="6144" y="4852"/>
                  </a:lnTo>
                  <a:cubicBezTo>
                    <a:pt x="6365" y="5640"/>
                    <a:pt x="5766" y="6427"/>
                    <a:pt x="4947" y="6427"/>
                  </a:cubicBezTo>
                  <a:lnTo>
                    <a:pt x="4411" y="6427"/>
                  </a:lnTo>
                  <a:cubicBezTo>
                    <a:pt x="3561" y="6427"/>
                    <a:pt x="2962" y="5640"/>
                    <a:pt x="3151" y="4852"/>
                  </a:cubicBezTo>
                  <a:lnTo>
                    <a:pt x="3435" y="3812"/>
                  </a:lnTo>
                  <a:cubicBezTo>
                    <a:pt x="3592" y="3277"/>
                    <a:pt x="4065" y="2867"/>
                    <a:pt x="4663" y="2867"/>
                  </a:cubicBezTo>
                  <a:close/>
                  <a:moveTo>
                    <a:pt x="6090" y="6899"/>
                  </a:moveTo>
                  <a:cubicBezTo>
                    <a:pt x="6239" y="6899"/>
                    <a:pt x="6379" y="7007"/>
                    <a:pt x="6428" y="7152"/>
                  </a:cubicBezTo>
                  <a:cubicBezTo>
                    <a:pt x="6459" y="7373"/>
                    <a:pt x="6396" y="7562"/>
                    <a:pt x="6207" y="7593"/>
                  </a:cubicBezTo>
                  <a:cubicBezTo>
                    <a:pt x="5640" y="7782"/>
                    <a:pt x="5041" y="7845"/>
                    <a:pt x="4663" y="7845"/>
                  </a:cubicBezTo>
                  <a:cubicBezTo>
                    <a:pt x="4254" y="7845"/>
                    <a:pt x="3687" y="7782"/>
                    <a:pt x="3120" y="7593"/>
                  </a:cubicBezTo>
                  <a:cubicBezTo>
                    <a:pt x="2931" y="7530"/>
                    <a:pt x="2836" y="7310"/>
                    <a:pt x="2899" y="7152"/>
                  </a:cubicBezTo>
                  <a:cubicBezTo>
                    <a:pt x="2952" y="6994"/>
                    <a:pt x="3093" y="6924"/>
                    <a:pt x="3267" y="6924"/>
                  </a:cubicBezTo>
                  <a:cubicBezTo>
                    <a:pt x="3301" y="6924"/>
                    <a:pt x="3336" y="6926"/>
                    <a:pt x="3372" y="6931"/>
                  </a:cubicBezTo>
                  <a:cubicBezTo>
                    <a:pt x="3844" y="7089"/>
                    <a:pt x="4348" y="7120"/>
                    <a:pt x="4663" y="7120"/>
                  </a:cubicBezTo>
                  <a:cubicBezTo>
                    <a:pt x="4978" y="7120"/>
                    <a:pt x="5483" y="7089"/>
                    <a:pt x="5955" y="6931"/>
                  </a:cubicBezTo>
                  <a:cubicBezTo>
                    <a:pt x="5999" y="6909"/>
                    <a:pt x="6045" y="6899"/>
                    <a:pt x="6090" y="6899"/>
                  </a:cubicBezTo>
                  <a:close/>
                  <a:moveTo>
                    <a:pt x="4663" y="0"/>
                  </a:moveTo>
                  <a:cubicBezTo>
                    <a:pt x="2049" y="0"/>
                    <a:pt x="1" y="2867"/>
                    <a:pt x="1" y="5356"/>
                  </a:cubicBezTo>
                  <a:cubicBezTo>
                    <a:pt x="1" y="7751"/>
                    <a:pt x="1828" y="9294"/>
                    <a:pt x="4663" y="9294"/>
                  </a:cubicBezTo>
                  <a:cubicBezTo>
                    <a:pt x="7499" y="9294"/>
                    <a:pt x="9295" y="7751"/>
                    <a:pt x="9295" y="5356"/>
                  </a:cubicBezTo>
                  <a:cubicBezTo>
                    <a:pt x="9263" y="2867"/>
                    <a:pt x="7247" y="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4" name="Google Shape;9144;p88"/>
            <p:cNvSpPr/>
            <p:nvPr/>
          </p:nvSpPr>
          <p:spPr>
            <a:xfrm>
              <a:off x="-16044450" y="3317850"/>
              <a:ext cx="133150" cy="115025"/>
            </a:xfrm>
            <a:custGeom>
              <a:avLst/>
              <a:gdLst/>
              <a:ahLst/>
              <a:cxnLst/>
              <a:rect l="l" t="t" r="r" b="b"/>
              <a:pathLst>
                <a:path w="5326" h="4601" extrusionOk="0">
                  <a:moveTo>
                    <a:pt x="2836" y="1"/>
                  </a:moveTo>
                  <a:cubicBezTo>
                    <a:pt x="1261" y="1"/>
                    <a:pt x="1" y="1292"/>
                    <a:pt x="1" y="2836"/>
                  </a:cubicBezTo>
                  <a:cubicBezTo>
                    <a:pt x="1" y="3277"/>
                    <a:pt x="95" y="3655"/>
                    <a:pt x="285" y="4065"/>
                  </a:cubicBezTo>
                  <a:cubicBezTo>
                    <a:pt x="348" y="4206"/>
                    <a:pt x="474" y="4277"/>
                    <a:pt x="600" y="4277"/>
                  </a:cubicBezTo>
                  <a:cubicBezTo>
                    <a:pt x="726" y="4277"/>
                    <a:pt x="852" y="4206"/>
                    <a:pt x="915" y="4065"/>
                  </a:cubicBezTo>
                  <a:cubicBezTo>
                    <a:pt x="1072" y="3718"/>
                    <a:pt x="1324" y="3435"/>
                    <a:pt x="1639" y="3246"/>
                  </a:cubicBezTo>
                  <a:lnTo>
                    <a:pt x="1639" y="3246"/>
                  </a:lnTo>
                  <a:cubicBezTo>
                    <a:pt x="1419" y="3718"/>
                    <a:pt x="1387" y="4128"/>
                    <a:pt x="1419" y="4600"/>
                  </a:cubicBezTo>
                  <a:cubicBezTo>
                    <a:pt x="2206" y="3025"/>
                    <a:pt x="3624" y="1765"/>
                    <a:pt x="5325" y="1513"/>
                  </a:cubicBezTo>
                  <a:cubicBezTo>
                    <a:pt x="4853" y="599"/>
                    <a:pt x="3908" y="1"/>
                    <a:pt x="28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45" name="Google Shape;9145;p88"/>
          <p:cNvSpPr/>
          <p:nvPr/>
        </p:nvSpPr>
        <p:spPr>
          <a:xfrm>
            <a:off x="5135108" y="3341975"/>
            <a:ext cx="448180" cy="450507"/>
          </a:xfrm>
          <a:custGeom>
            <a:avLst/>
            <a:gdLst/>
            <a:ahLst/>
            <a:cxnLst/>
            <a:rect l="l" t="t" r="r" b="b"/>
            <a:pathLst>
              <a:path w="12131" h="12194" extrusionOk="0">
                <a:moveTo>
                  <a:pt x="5798" y="1639"/>
                </a:moveTo>
                <a:lnTo>
                  <a:pt x="5798" y="2395"/>
                </a:lnTo>
                <a:lnTo>
                  <a:pt x="3782" y="3214"/>
                </a:lnTo>
                <a:lnTo>
                  <a:pt x="3214" y="2679"/>
                </a:lnTo>
                <a:lnTo>
                  <a:pt x="5798" y="1639"/>
                </a:lnTo>
                <a:close/>
                <a:moveTo>
                  <a:pt x="6491" y="1639"/>
                </a:moveTo>
                <a:lnTo>
                  <a:pt x="9043" y="2679"/>
                </a:lnTo>
                <a:lnTo>
                  <a:pt x="8507" y="3214"/>
                </a:lnTo>
                <a:lnTo>
                  <a:pt x="6491" y="2395"/>
                </a:lnTo>
                <a:lnTo>
                  <a:pt x="6491" y="1639"/>
                </a:lnTo>
                <a:close/>
                <a:moveTo>
                  <a:pt x="5798" y="3151"/>
                </a:moveTo>
                <a:lnTo>
                  <a:pt x="5798" y="3939"/>
                </a:lnTo>
                <a:lnTo>
                  <a:pt x="4853" y="4285"/>
                </a:lnTo>
                <a:lnTo>
                  <a:pt x="4286" y="3718"/>
                </a:lnTo>
                <a:lnTo>
                  <a:pt x="5798" y="3151"/>
                </a:lnTo>
                <a:close/>
                <a:moveTo>
                  <a:pt x="6491" y="3183"/>
                </a:moveTo>
                <a:lnTo>
                  <a:pt x="8003" y="3781"/>
                </a:lnTo>
                <a:lnTo>
                  <a:pt x="7436" y="4317"/>
                </a:lnTo>
                <a:lnTo>
                  <a:pt x="6491" y="3970"/>
                </a:lnTo>
                <a:lnTo>
                  <a:pt x="6491" y="3183"/>
                </a:lnTo>
                <a:close/>
                <a:moveTo>
                  <a:pt x="5798" y="4695"/>
                </a:moveTo>
                <a:lnTo>
                  <a:pt x="5798" y="5231"/>
                </a:lnTo>
                <a:lnTo>
                  <a:pt x="5388" y="4853"/>
                </a:lnTo>
                <a:lnTo>
                  <a:pt x="5798" y="4695"/>
                </a:lnTo>
                <a:close/>
                <a:moveTo>
                  <a:pt x="6491" y="4727"/>
                </a:moveTo>
                <a:lnTo>
                  <a:pt x="6901" y="4884"/>
                </a:lnTo>
                <a:lnTo>
                  <a:pt x="6491" y="5262"/>
                </a:lnTo>
                <a:lnTo>
                  <a:pt x="6491" y="4727"/>
                </a:lnTo>
                <a:close/>
                <a:moveTo>
                  <a:pt x="2679" y="3183"/>
                </a:moveTo>
                <a:lnTo>
                  <a:pt x="3214" y="3718"/>
                </a:lnTo>
                <a:lnTo>
                  <a:pt x="2395" y="5735"/>
                </a:lnTo>
                <a:lnTo>
                  <a:pt x="1608" y="5735"/>
                </a:lnTo>
                <a:lnTo>
                  <a:pt x="2679" y="3183"/>
                </a:lnTo>
                <a:close/>
                <a:moveTo>
                  <a:pt x="3782" y="4254"/>
                </a:moveTo>
                <a:lnTo>
                  <a:pt x="4317" y="4790"/>
                </a:lnTo>
                <a:lnTo>
                  <a:pt x="3971" y="5735"/>
                </a:lnTo>
                <a:lnTo>
                  <a:pt x="3183" y="5735"/>
                </a:lnTo>
                <a:lnTo>
                  <a:pt x="3782" y="4254"/>
                </a:lnTo>
                <a:close/>
                <a:moveTo>
                  <a:pt x="4884" y="5357"/>
                </a:moveTo>
                <a:lnTo>
                  <a:pt x="5262" y="5735"/>
                </a:lnTo>
                <a:lnTo>
                  <a:pt x="4727" y="5735"/>
                </a:lnTo>
                <a:lnTo>
                  <a:pt x="4884" y="5357"/>
                </a:lnTo>
                <a:close/>
                <a:moveTo>
                  <a:pt x="7405" y="5357"/>
                </a:moveTo>
                <a:lnTo>
                  <a:pt x="7562" y="5735"/>
                </a:lnTo>
                <a:lnTo>
                  <a:pt x="6995" y="5735"/>
                </a:lnTo>
                <a:lnTo>
                  <a:pt x="7405" y="5357"/>
                </a:lnTo>
                <a:close/>
                <a:moveTo>
                  <a:pt x="8507" y="4254"/>
                </a:moveTo>
                <a:lnTo>
                  <a:pt x="9106" y="5735"/>
                </a:lnTo>
                <a:lnTo>
                  <a:pt x="8318" y="5735"/>
                </a:lnTo>
                <a:lnTo>
                  <a:pt x="7940" y="4790"/>
                </a:lnTo>
                <a:lnTo>
                  <a:pt x="8507" y="4254"/>
                </a:lnTo>
                <a:close/>
                <a:moveTo>
                  <a:pt x="9578" y="3183"/>
                </a:moveTo>
                <a:lnTo>
                  <a:pt x="10587" y="5735"/>
                </a:lnTo>
                <a:lnTo>
                  <a:pt x="9831" y="5735"/>
                </a:lnTo>
                <a:lnTo>
                  <a:pt x="9011" y="3718"/>
                </a:lnTo>
                <a:lnTo>
                  <a:pt x="9578" y="3183"/>
                </a:lnTo>
                <a:close/>
                <a:moveTo>
                  <a:pt x="5262" y="6459"/>
                </a:moveTo>
                <a:lnTo>
                  <a:pt x="4884" y="6837"/>
                </a:lnTo>
                <a:lnTo>
                  <a:pt x="4727" y="6459"/>
                </a:lnTo>
                <a:close/>
                <a:moveTo>
                  <a:pt x="7531" y="6459"/>
                </a:moveTo>
                <a:lnTo>
                  <a:pt x="7373" y="6837"/>
                </a:lnTo>
                <a:lnTo>
                  <a:pt x="6964" y="6459"/>
                </a:lnTo>
                <a:close/>
                <a:moveTo>
                  <a:pt x="5798" y="6932"/>
                </a:moveTo>
                <a:lnTo>
                  <a:pt x="5798" y="7467"/>
                </a:lnTo>
                <a:lnTo>
                  <a:pt x="5388" y="7310"/>
                </a:lnTo>
                <a:lnTo>
                  <a:pt x="5798" y="6932"/>
                </a:lnTo>
                <a:close/>
                <a:moveTo>
                  <a:pt x="6491" y="6963"/>
                </a:moveTo>
                <a:lnTo>
                  <a:pt x="6901" y="7373"/>
                </a:lnTo>
                <a:lnTo>
                  <a:pt x="6491" y="7530"/>
                </a:lnTo>
                <a:lnTo>
                  <a:pt x="6491" y="6963"/>
                </a:lnTo>
                <a:close/>
                <a:moveTo>
                  <a:pt x="3971" y="6459"/>
                </a:moveTo>
                <a:lnTo>
                  <a:pt x="4317" y="7404"/>
                </a:lnTo>
                <a:lnTo>
                  <a:pt x="3782" y="7940"/>
                </a:lnTo>
                <a:lnTo>
                  <a:pt x="3183" y="6459"/>
                </a:lnTo>
                <a:close/>
                <a:moveTo>
                  <a:pt x="9043" y="6459"/>
                </a:moveTo>
                <a:lnTo>
                  <a:pt x="8476" y="7940"/>
                </a:lnTo>
                <a:lnTo>
                  <a:pt x="7909" y="7404"/>
                </a:lnTo>
                <a:lnTo>
                  <a:pt x="8255" y="6459"/>
                </a:lnTo>
                <a:close/>
                <a:moveTo>
                  <a:pt x="2427" y="6459"/>
                </a:moveTo>
                <a:lnTo>
                  <a:pt x="3277" y="8476"/>
                </a:lnTo>
                <a:lnTo>
                  <a:pt x="2710" y="9011"/>
                </a:lnTo>
                <a:lnTo>
                  <a:pt x="1639" y="6459"/>
                </a:lnTo>
                <a:close/>
                <a:moveTo>
                  <a:pt x="4853" y="7877"/>
                </a:moveTo>
                <a:lnTo>
                  <a:pt x="5798" y="8224"/>
                </a:lnTo>
                <a:lnTo>
                  <a:pt x="5798" y="9011"/>
                </a:lnTo>
                <a:lnTo>
                  <a:pt x="4286" y="8413"/>
                </a:lnTo>
                <a:lnTo>
                  <a:pt x="4853" y="7877"/>
                </a:lnTo>
                <a:close/>
                <a:moveTo>
                  <a:pt x="7436" y="7908"/>
                </a:moveTo>
                <a:lnTo>
                  <a:pt x="8003" y="8444"/>
                </a:lnTo>
                <a:lnTo>
                  <a:pt x="6491" y="9043"/>
                </a:lnTo>
                <a:lnTo>
                  <a:pt x="6491" y="8255"/>
                </a:lnTo>
                <a:lnTo>
                  <a:pt x="7436" y="7908"/>
                </a:lnTo>
                <a:close/>
                <a:moveTo>
                  <a:pt x="10618" y="6491"/>
                </a:moveTo>
                <a:lnTo>
                  <a:pt x="9578" y="9043"/>
                </a:lnTo>
                <a:lnTo>
                  <a:pt x="9011" y="8507"/>
                </a:lnTo>
                <a:lnTo>
                  <a:pt x="9831" y="6491"/>
                </a:lnTo>
                <a:close/>
                <a:moveTo>
                  <a:pt x="3782" y="8980"/>
                </a:moveTo>
                <a:lnTo>
                  <a:pt x="5798" y="9799"/>
                </a:lnTo>
                <a:lnTo>
                  <a:pt x="5798" y="10555"/>
                </a:lnTo>
                <a:lnTo>
                  <a:pt x="3214" y="9515"/>
                </a:lnTo>
                <a:lnTo>
                  <a:pt x="3782" y="8980"/>
                </a:lnTo>
                <a:close/>
                <a:moveTo>
                  <a:pt x="8507" y="8917"/>
                </a:moveTo>
                <a:lnTo>
                  <a:pt x="9043" y="9484"/>
                </a:lnTo>
                <a:lnTo>
                  <a:pt x="6491" y="10555"/>
                </a:lnTo>
                <a:lnTo>
                  <a:pt x="6491" y="9767"/>
                </a:lnTo>
                <a:lnTo>
                  <a:pt x="8507" y="8917"/>
                </a:lnTo>
                <a:close/>
                <a:moveTo>
                  <a:pt x="6113" y="1"/>
                </a:moveTo>
                <a:cubicBezTo>
                  <a:pt x="5892" y="1"/>
                  <a:pt x="5735" y="158"/>
                  <a:pt x="5735" y="347"/>
                </a:cubicBezTo>
                <a:lnTo>
                  <a:pt x="5735" y="851"/>
                </a:lnTo>
                <a:lnTo>
                  <a:pt x="2647" y="2112"/>
                </a:lnTo>
                <a:lnTo>
                  <a:pt x="2332" y="1797"/>
                </a:lnTo>
                <a:cubicBezTo>
                  <a:pt x="2254" y="1718"/>
                  <a:pt x="2159" y="1678"/>
                  <a:pt x="2065" y="1678"/>
                </a:cubicBezTo>
                <a:cubicBezTo>
                  <a:pt x="1970" y="1678"/>
                  <a:pt x="1875" y="1718"/>
                  <a:pt x="1797" y="1797"/>
                </a:cubicBezTo>
                <a:cubicBezTo>
                  <a:pt x="1639" y="1954"/>
                  <a:pt x="1639" y="2143"/>
                  <a:pt x="1797" y="2332"/>
                </a:cubicBezTo>
                <a:lnTo>
                  <a:pt x="2112" y="2647"/>
                </a:lnTo>
                <a:lnTo>
                  <a:pt x="852" y="5735"/>
                </a:lnTo>
                <a:lnTo>
                  <a:pt x="348" y="5735"/>
                </a:lnTo>
                <a:cubicBezTo>
                  <a:pt x="158" y="5735"/>
                  <a:pt x="1" y="5892"/>
                  <a:pt x="1" y="6081"/>
                </a:cubicBezTo>
                <a:cubicBezTo>
                  <a:pt x="1" y="6302"/>
                  <a:pt x="158" y="6459"/>
                  <a:pt x="348" y="6459"/>
                </a:cubicBezTo>
                <a:lnTo>
                  <a:pt x="852" y="6459"/>
                </a:lnTo>
                <a:lnTo>
                  <a:pt x="2112" y="9547"/>
                </a:lnTo>
                <a:lnTo>
                  <a:pt x="1797" y="9862"/>
                </a:lnTo>
                <a:cubicBezTo>
                  <a:pt x="1639" y="10019"/>
                  <a:pt x="1639" y="10240"/>
                  <a:pt x="1797" y="10397"/>
                </a:cubicBezTo>
                <a:cubicBezTo>
                  <a:pt x="1891" y="10460"/>
                  <a:pt x="1954" y="10492"/>
                  <a:pt x="2049" y="10492"/>
                </a:cubicBezTo>
                <a:cubicBezTo>
                  <a:pt x="2112" y="10492"/>
                  <a:pt x="2238" y="10460"/>
                  <a:pt x="2269" y="10397"/>
                </a:cubicBezTo>
                <a:lnTo>
                  <a:pt x="2584" y="10082"/>
                </a:lnTo>
                <a:lnTo>
                  <a:pt x="5703" y="11343"/>
                </a:lnTo>
                <a:lnTo>
                  <a:pt x="5703" y="11847"/>
                </a:lnTo>
                <a:cubicBezTo>
                  <a:pt x="5703" y="12036"/>
                  <a:pt x="5861" y="12193"/>
                  <a:pt x="6050" y="12193"/>
                </a:cubicBezTo>
                <a:cubicBezTo>
                  <a:pt x="6270" y="12193"/>
                  <a:pt x="6428" y="12036"/>
                  <a:pt x="6428" y="11847"/>
                </a:cubicBezTo>
                <a:lnTo>
                  <a:pt x="6428" y="11343"/>
                </a:lnTo>
                <a:lnTo>
                  <a:pt x="9515" y="10082"/>
                </a:lnTo>
                <a:lnTo>
                  <a:pt x="9831" y="10397"/>
                </a:lnTo>
                <a:cubicBezTo>
                  <a:pt x="9925" y="10460"/>
                  <a:pt x="9988" y="10492"/>
                  <a:pt x="10083" y="10492"/>
                </a:cubicBezTo>
                <a:cubicBezTo>
                  <a:pt x="10146" y="10492"/>
                  <a:pt x="10272" y="10460"/>
                  <a:pt x="10303" y="10397"/>
                </a:cubicBezTo>
                <a:cubicBezTo>
                  <a:pt x="10461" y="10240"/>
                  <a:pt x="10461" y="10019"/>
                  <a:pt x="10303" y="9862"/>
                </a:cubicBezTo>
                <a:lnTo>
                  <a:pt x="9988" y="9547"/>
                </a:lnTo>
                <a:lnTo>
                  <a:pt x="11248" y="6459"/>
                </a:lnTo>
                <a:lnTo>
                  <a:pt x="11784" y="6459"/>
                </a:lnTo>
                <a:cubicBezTo>
                  <a:pt x="11973" y="6459"/>
                  <a:pt x="12130" y="6302"/>
                  <a:pt x="12130" y="6081"/>
                </a:cubicBezTo>
                <a:cubicBezTo>
                  <a:pt x="12130" y="5892"/>
                  <a:pt x="12036" y="5735"/>
                  <a:pt x="11847" y="5735"/>
                </a:cubicBezTo>
                <a:lnTo>
                  <a:pt x="11343" y="5735"/>
                </a:lnTo>
                <a:lnTo>
                  <a:pt x="10083" y="2647"/>
                </a:lnTo>
                <a:lnTo>
                  <a:pt x="10398" y="2332"/>
                </a:lnTo>
                <a:cubicBezTo>
                  <a:pt x="10555" y="2175"/>
                  <a:pt x="10555" y="1954"/>
                  <a:pt x="10398" y="1797"/>
                </a:cubicBezTo>
                <a:cubicBezTo>
                  <a:pt x="10319" y="1718"/>
                  <a:pt x="10232" y="1678"/>
                  <a:pt x="10146" y="1678"/>
                </a:cubicBezTo>
                <a:cubicBezTo>
                  <a:pt x="10059" y="1678"/>
                  <a:pt x="9972" y="1718"/>
                  <a:pt x="9894" y="1797"/>
                </a:cubicBezTo>
                <a:lnTo>
                  <a:pt x="9578" y="2112"/>
                </a:lnTo>
                <a:lnTo>
                  <a:pt x="6459" y="851"/>
                </a:lnTo>
                <a:lnTo>
                  <a:pt x="6459" y="347"/>
                </a:lnTo>
                <a:cubicBezTo>
                  <a:pt x="6459" y="158"/>
                  <a:pt x="6302" y="1"/>
                  <a:pt x="611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46" name="Google Shape;9146;p88"/>
          <p:cNvGrpSpPr/>
          <p:nvPr/>
        </p:nvGrpSpPr>
        <p:grpSpPr>
          <a:xfrm>
            <a:off x="8012905" y="2243724"/>
            <a:ext cx="373662" cy="449030"/>
            <a:chOff x="-16018450" y="4058400"/>
            <a:chExt cx="252850" cy="303850"/>
          </a:xfrm>
        </p:grpSpPr>
        <p:sp>
          <p:nvSpPr>
            <p:cNvPr id="9147" name="Google Shape;9147;p88"/>
            <p:cNvSpPr/>
            <p:nvPr/>
          </p:nvSpPr>
          <p:spPr>
            <a:xfrm>
              <a:off x="-15927875" y="4129900"/>
              <a:ext cx="88250" cy="89025"/>
            </a:xfrm>
            <a:custGeom>
              <a:avLst/>
              <a:gdLst/>
              <a:ahLst/>
              <a:cxnLst/>
              <a:rect l="l" t="t" r="r" b="b"/>
              <a:pathLst>
                <a:path w="3530" h="3561" extrusionOk="0">
                  <a:moveTo>
                    <a:pt x="1765" y="0"/>
                  </a:moveTo>
                  <a:cubicBezTo>
                    <a:pt x="788" y="0"/>
                    <a:pt x="1" y="788"/>
                    <a:pt x="1" y="1764"/>
                  </a:cubicBezTo>
                  <a:cubicBezTo>
                    <a:pt x="1" y="2772"/>
                    <a:pt x="788" y="3560"/>
                    <a:pt x="1765" y="3560"/>
                  </a:cubicBezTo>
                  <a:cubicBezTo>
                    <a:pt x="2742" y="3560"/>
                    <a:pt x="3529" y="2772"/>
                    <a:pt x="3529" y="1764"/>
                  </a:cubicBezTo>
                  <a:cubicBezTo>
                    <a:pt x="3529" y="788"/>
                    <a:pt x="2742" y="0"/>
                    <a:pt x="176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8" name="Google Shape;9148;p88"/>
            <p:cNvSpPr/>
            <p:nvPr/>
          </p:nvSpPr>
          <p:spPr>
            <a:xfrm>
              <a:off x="-16002700" y="4058400"/>
              <a:ext cx="237100" cy="233575"/>
            </a:xfrm>
            <a:custGeom>
              <a:avLst/>
              <a:gdLst/>
              <a:ahLst/>
              <a:cxnLst/>
              <a:rect l="l" t="t" r="r" b="b"/>
              <a:pathLst>
                <a:path w="9484" h="9343" extrusionOk="0">
                  <a:moveTo>
                    <a:pt x="4758" y="2167"/>
                  </a:moveTo>
                  <a:cubicBezTo>
                    <a:pt x="6144" y="2167"/>
                    <a:pt x="7247" y="3270"/>
                    <a:pt x="7247" y="4656"/>
                  </a:cubicBezTo>
                  <a:cubicBezTo>
                    <a:pt x="7247" y="6010"/>
                    <a:pt x="6144" y="7113"/>
                    <a:pt x="4758" y="7113"/>
                  </a:cubicBezTo>
                  <a:cubicBezTo>
                    <a:pt x="3372" y="7113"/>
                    <a:pt x="2269" y="6010"/>
                    <a:pt x="2269" y="4656"/>
                  </a:cubicBezTo>
                  <a:cubicBezTo>
                    <a:pt x="2269" y="3270"/>
                    <a:pt x="3372" y="2167"/>
                    <a:pt x="4758" y="2167"/>
                  </a:cubicBezTo>
                  <a:close/>
                  <a:moveTo>
                    <a:pt x="4742" y="1"/>
                  </a:moveTo>
                  <a:cubicBezTo>
                    <a:pt x="4648" y="1"/>
                    <a:pt x="4553" y="40"/>
                    <a:pt x="4474" y="119"/>
                  </a:cubicBezTo>
                  <a:cubicBezTo>
                    <a:pt x="4159" y="434"/>
                    <a:pt x="3939" y="781"/>
                    <a:pt x="3813" y="1222"/>
                  </a:cubicBezTo>
                  <a:cubicBezTo>
                    <a:pt x="3498" y="938"/>
                    <a:pt x="3120" y="686"/>
                    <a:pt x="2679" y="623"/>
                  </a:cubicBezTo>
                  <a:cubicBezTo>
                    <a:pt x="2655" y="619"/>
                    <a:pt x="2630" y="617"/>
                    <a:pt x="2606" y="617"/>
                  </a:cubicBezTo>
                  <a:cubicBezTo>
                    <a:pt x="2437" y="617"/>
                    <a:pt x="2265" y="710"/>
                    <a:pt x="2238" y="875"/>
                  </a:cubicBezTo>
                  <a:cubicBezTo>
                    <a:pt x="2112" y="1285"/>
                    <a:pt x="2112" y="1726"/>
                    <a:pt x="2206" y="2135"/>
                  </a:cubicBezTo>
                  <a:cubicBezTo>
                    <a:pt x="2001" y="2092"/>
                    <a:pt x="1797" y="2068"/>
                    <a:pt x="1595" y="2068"/>
                  </a:cubicBezTo>
                  <a:cubicBezTo>
                    <a:pt x="1362" y="2068"/>
                    <a:pt x="1134" y="2099"/>
                    <a:pt x="914" y="2167"/>
                  </a:cubicBezTo>
                  <a:cubicBezTo>
                    <a:pt x="694" y="2198"/>
                    <a:pt x="599" y="2387"/>
                    <a:pt x="662" y="2608"/>
                  </a:cubicBezTo>
                  <a:cubicBezTo>
                    <a:pt x="788" y="3018"/>
                    <a:pt x="977" y="3396"/>
                    <a:pt x="1261" y="3742"/>
                  </a:cubicBezTo>
                  <a:cubicBezTo>
                    <a:pt x="851" y="3868"/>
                    <a:pt x="473" y="4089"/>
                    <a:pt x="158" y="4404"/>
                  </a:cubicBezTo>
                  <a:cubicBezTo>
                    <a:pt x="1" y="4561"/>
                    <a:pt x="1" y="4750"/>
                    <a:pt x="158" y="4908"/>
                  </a:cubicBezTo>
                  <a:cubicBezTo>
                    <a:pt x="473" y="5223"/>
                    <a:pt x="820" y="5475"/>
                    <a:pt x="1261" y="5601"/>
                  </a:cubicBezTo>
                  <a:cubicBezTo>
                    <a:pt x="977" y="5916"/>
                    <a:pt x="757" y="6294"/>
                    <a:pt x="662" y="6735"/>
                  </a:cubicBezTo>
                  <a:cubicBezTo>
                    <a:pt x="631" y="6924"/>
                    <a:pt x="757" y="7113"/>
                    <a:pt x="914" y="7176"/>
                  </a:cubicBezTo>
                  <a:cubicBezTo>
                    <a:pt x="1140" y="7228"/>
                    <a:pt x="1375" y="7252"/>
                    <a:pt x="1614" y="7252"/>
                  </a:cubicBezTo>
                  <a:cubicBezTo>
                    <a:pt x="1810" y="7252"/>
                    <a:pt x="2008" y="7236"/>
                    <a:pt x="2206" y="7208"/>
                  </a:cubicBezTo>
                  <a:lnTo>
                    <a:pt x="2206" y="7208"/>
                  </a:lnTo>
                  <a:cubicBezTo>
                    <a:pt x="2112" y="7649"/>
                    <a:pt x="2112" y="8058"/>
                    <a:pt x="2238" y="8468"/>
                  </a:cubicBezTo>
                  <a:cubicBezTo>
                    <a:pt x="2262" y="8613"/>
                    <a:pt x="2397" y="8721"/>
                    <a:pt x="2544" y="8721"/>
                  </a:cubicBezTo>
                  <a:cubicBezTo>
                    <a:pt x="2589" y="8721"/>
                    <a:pt x="2634" y="8711"/>
                    <a:pt x="2679" y="8688"/>
                  </a:cubicBezTo>
                  <a:cubicBezTo>
                    <a:pt x="3120" y="8594"/>
                    <a:pt x="3466" y="8373"/>
                    <a:pt x="3813" y="8121"/>
                  </a:cubicBezTo>
                  <a:cubicBezTo>
                    <a:pt x="3939" y="8499"/>
                    <a:pt x="4159" y="8909"/>
                    <a:pt x="4474" y="9224"/>
                  </a:cubicBezTo>
                  <a:cubicBezTo>
                    <a:pt x="4553" y="9303"/>
                    <a:pt x="4648" y="9342"/>
                    <a:pt x="4742" y="9342"/>
                  </a:cubicBezTo>
                  <a:cubicBezTo>
                    <a:pt x="4837" y="9342"/>
                    <a:pt x="4931" y="9303"/>
                    <a:pt x="5010" y="9224"/>
                  </a:cubicBezTo>
                  <a:cubicBezTo>
                    <a:pt x="5325" y="8909"/>
                    <a:pt x="5546" y="8531"/>
                    <a:pt x="5672" y="8121"/>
                  </a:cubicBezTo>
                  <a:cubicBezTo>
                    <a:pt x="5987" y="8342"/>
                    <a:pt x="6365" y="8594"/>
                    <a:pt x="6806" y="8688"/>
                  </a:cubicBezTo>
                  <a:cubicBezTo>
                    <a:pt x="6840" y="8700"/>
                    <a:pt x="6875" y="8705"/>
                    <a:pt x="6910" y="8705"/>
                  </a:cubicBezTo>
                  <a:cubicBezTo>
                    <a:pt x="7068" y="8705"/>
                    <a:pt x="7221" y="8597"/>
                    <a:pt x="7247" y="8468"/>
                  </a:cubicBezTo>
                  <a:cubicBezTo>
                    <a:pt x="7373" y="8027"/>
                    <a:pt x="7373" y="7586"/>
                    <a:pt x="7278" y="7208"/>
                  </a:cubicBezTo>
                  <a:lnTo>
                    <a:pt x="7278" y="7208"/>
                  </a:lnTo>
                  <a:cubicBezTo>
                    <a:pt x="7477" y="7236"/>
                    <a:pt x="7675" y="7252"/>
                    <a:pt x="7870" y="7252"/>
                  </a:cubicBezTo>
                  <a:cubicBezTo>
                    <a:pt x="8110" y="7252"/>
                    <a:pt x="8345" y="7228"/>
                    <a:pt x="8570" y="7176"/>
                  </a:cubicBezTo>
                  <a:cubicBezTo>
                    <a:pt x="8791" y="7113"/>
                    <a:pt x="8885" y="6924"/>
                    <a:pt x="8822" y="6735"/>
                  </a:cubicBezTo>
                  <a:cubicBezTo>
                    <a:pt x="8696" y="6294"/>
                    <a:pt x="8507" y="5947"/>
                    <a:pt x="8224" y="5601"/>
                  </a:cubicBezTo>
                  <a:cubicBezTo>
                    <a:pt x="8633" y="5475"/>
                    <a:pt x="9011" y="5223"/>
                    <a:pt x="9326" y="4908"/>
                  </a:cubicBezTo>
                  <a:cubicBezTo>
                    <a:pt x="9484" y="4750"/>
                    <a:pt x="9484" y="4561"/>
                    <a:pt x="9326" y="4404"/>
                  </a:cubicBezTo>
                  <a:cubicBezTo>
                    <a:pt x="9011" y="4089"/>
                    <a:pt x="8665" y="3868"/>
                    <a:pt x="8224" y="3742"/>
                  </a:cubicBezTo>
                  <a:cubicBezTo>
                    <a:pt x="8507" y="3427"/>
                    <a:pt x="8728" y="3018"/>
                    <a:pt x="8822" y="2608"/>
                  </a:cubicBezTo>
                  <a:cubicBezTo>
                    <a:pt x="8854" y="2387"/>
                    <a:pt x="8728" y="2198"/>
                    <a:pt x="8570" y="2167"/>
                  </a:cubicBezTo>
                  <a:cubicBezTo>
                    <a:pt x="8351" y="2099"/>
                    <a:pt x="8122" y="2068"/>
                    <a:pt x="7889" y="2068"/>
                  </a:cubicBezTo>
                  <a:cubicBezTo>
                    <a:pt x="7688" y="2068"/>
                    <a:pt x="7483" y="2092"/>
                    <a:pt x="7278" y="2135"/>
                  </a:cubicBezTo>
                  <a:cubicBezTo>
                    <a:pt x="7373" y="1694"/>
                    <a:pt x="7373" y="1253"/>
                    <a:pt x="7247" y="875"/>
                  </a:cubicBezTo>
                  <a:cubicBezTo>
                    <a:pt x="7223" y="705"/>
                    <a:pt x="7086" y="591"/>
                    <a:pt x="6938" y="591"/>
                  </a:cubicBezTo>
                  <a:cubicBezTo>
                    <a:pt x="6894" y="591"/>
                    <a:pt x="6849" y="602"/>
                    <a:pt x="6806" y="623"/>
                  </a:cubicBezTo>
                  <a:cubicBezTo>
                    <a:pt x="6365" y="749"/>
                    <a:pt x="6018" y="938"/>
                    <a:pt x="5672" y="1222"/>
                  </a:cubicBezTo>
                  <a:cubicBezTo>
                    <a:pt x="5546" y="812"/>
                    <a:pt x="5325" y="434"/>
                    <a:pt x="5010" y="119"/>
                  </a:cubicBezTo>
                  <a:cubicBezTo>
                    <a:pt x="4931" y="40"/>
                    <a:pt x="4837" y="1"/>
                    <a:pt x="474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49" name="Google Shape;9149;p88"/>
            <p:cNvSpPr/>
            <p:nvPr/>
          </p:nvSpPr>
          <p:spPr>
            <a:xfrm>
              <a:off x="-16018450" y="4253550"/>
              <a:ext cx="129200" cy="108700"/>
            </a:xfrm>
            <a:custGeom>
              <a:avLst/>
              <a:gdLst/>
              <a:ahLst/>
              <a:cxnLst/>
              <a:rect l="l" t="t" r="r" b="b"/>
              <a:pathLst>
                <a:path w="5168" h="4348" extrusionOk="0">
                  <a:moveTo>
                    <a:pt x="1009" y="0"/>
                  </a:moveTo>
                  <a:cubicBezTo>
                    <a:pt x="410" y="693"/>
                    <a:pt x="1" y="1607"/>
                    <a:pt x="1" y="2615"/>
                  </a:cubicBezTo>
                  <a:lnTo>
                    <a:pt x="1" y="4001"/>
                  </a:lnTo>
                  <a:lnTo>
                    <a:pt x="32" y="4001"/>
                  </a:lnTo>
                  <a:cubicBezTo>
                    <a:pt x="32" y="4190"/>
                    <a:pt x="190" y="4348"/>
                    <a:pt x="410" y="4348"/>
                  </a:cubicBezTo>
                  <a:lnTo>
                    <a:pt x="1796" y="4348"/>
                  </a:lnTo>
                  <a:cubicBezTo>
                    <a:pt x="3214" y="4348"/>
                    <a:pt x="4443" y="3560"/>
                    <a:pt x="5167" y="2426"/>
                  </a:cubicBezTo>
                  <a:cubicBezTo>
                    <a:pt x="4915" y="2237"/>
                    <a:pt x="4411" y="1733"/>
                    <a:pt x="4159" y="1355"/>
                  </a:cubicBezTo>
                  <a:cubicBezTo>
                    <a:pt x="3750" y="1576"/>
                    <a:pt x="3309" y="1670"/>
                    <a:pt x="2836" y="1796"/>
                  </a:cubicBezTo>
                  <a:cubicBezTo>
                    <a:pt x="2805" y="1801"/>
                    <a:pt x="2774" y="1804"/>
                    <a:pt x="2743" y="1804"/>
                  </a:cubicBezTo>
                  <a:cubicBezTo>
                    <a:pt x="2580" y="1804"/>
                    <a:pt x="2421" y="1734"/>
                    <a:pt x="2395" y="1576"/>
                  </a:cubicBezTo>
                  <a:cubicBezTo>
                    <a:pt x="2269" y="1040"/>
                    <a:pt x="2111" y="662"/>
                    <a:pt x="2080" y="189"/>
                  </a:cubicBezTo>
                  <a:cubicBezTo>
                    <a:pt x="1702" y="158"/>
                    <a:pt x="1418" y="63"/>
                    <a:pt x="10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0" name="Google Shape;9150;p88"/>
            <p:cNvSpPr/>
            <p:nvPr/>
          </p:nvSpPr>
          <p:spPr>
            <a:xfrm>
              <a:off x="-15876675" y="4254325"/>
              <a:ext cx="107925" cy="90600"/>
            </a:xfrm>
            <a:custGeom>
              <a:avLst/>
              <a:gdLst/>
              <a:ahLst/>
              <a:cxnLst/>
              <a:rect l="l" t="t" r="r" b="b"/>
              <a:pathLst>
                <a:path w="4317" h="3624" extrusionOk="0">
                  <a:moveTo>
                    <a:pt x="3750" y="1"/>
                  </a:moveTo>
                  <a:cubicBezTo>
                    <a:pt x="3466" y="64"/>
                    <a:pt x="3277" y="127"/>
                    <a:pt x="2993" y="127"/>
                  </a:cubicBezTo>
                  <a:cubicBezTo>
                    <a:pt x="2962" y="599"/>
                    <a:pt x="2836" y="977"/>
                    <a:pt x="2678" y="1482"/>
                  </a:cubicBezTo>
                  <a:cubicBezTo>
                    <a:pt x="2653" y="1657"/>
                    <a:pt x="2509" y="1753"/>
                    <a:pt x="2355" y="1753"/>
                  </a:cubicBezTo>
                  <a:cubicBezTo>
                    <a:pt x="2316" y="1753"/>
                    <a:pt x="2276" y="1746"/>
                    <a:pt x="2237" y="1734"/>
                  </a:cubicBezTo>
                  <a:cubicBezTo>
                    <a:pt x="1733" y="1608"/>
                    <a:pt x="1292" y="1482"/>
                    <a:pt x="914" y="1292"/>
                  </a:cubicBezTo>
                  <a:cubicBezTo>
                    <a:pt x="631" y="1702"/>
                    <a:pt x="347" y="1923"/>
                    <a:pt x="1" y="2269"/>
                  </a:cubicBezTo>
                  <a:cubicBezTo>
                    <a:pt x="599" y="3057"/>
                    <a:pt x="1481" y="3592"/>
                    <a:pt x="2552" y="3592"/>
                  </a:cubicBezTo>
                  <a:lnTo>
                    <a:pt x="3970" y="3592"/>
                  </a:lnTo>
                  <a:lnTo>
                    <a:pt x="3970" y="3624"/>
                  </a:lnTo>
                  <a:cubicBezTo>
                    <a:pt x="4159" y="3624"/>
                    <a:pt x="4317" y="3466"/>
                    <a:pt x="4317" y="3277"/>
                  </a:cubicBezTo>
                  <a:lnTo>
                    <a:pt x="4317" y="1860"/>
                  </a:lnTo>
                  <a:cubicBezTo>
                    <a:pt x="4317" y="1166"/>
                    <a:pt x="4096" y="536"/>
                    <a:pt x="3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51" name="Google Shape;9151;p88"/>
          <p:cNvSpPr/>
          <p:nvPr/>
        </p:nvSpPr>
        <p:spPr>
          <a:xfrm>
            <a:off x="6245621" y="3343157"/>
            <a:ext cx="449288" cy="448143"/>
          </a:xfrm>
          <a:custGeom>
            <a:avLst/>
            <a:gdLst/>
            <a:ahLst/>
            <a:cxnLst/>
            <a:rect l="l" t="t" r="r" b="b"/>
            <a:pathLst>
              <a:path w="12161" h="12130" extrusionOk="0">
                <a:moveTo>
                  <a:pt x="3245" y="0"/>
                </a:moveTo>
                <a:cubicBezTo>
                  <a:pt x="3245" y="0"/>
                  <a:pt x="2174" y="820"/>
                  <a:pt x="2174" y="1765"/>
                </a:cubicBezTo>
                <a:cubicBezTo>
                  <a:pt x="2174" y="2363"/>
                  <a:pt x="2552" y="2930"/>
                  <a:pt x="2867" y="3245"/>
                </a:cubicBezTo>
                <a:lnTo>
                  <a:pt x="2867" y="4254"/>
                </a:lnTo>
                <a:cubicBezTo>
                  <a:pt x="2867" y="3466"/>
                  <a:pt x="2237" y="2836"/>
                  <a:pt x="1449" y="2836"/>
                </a:cubicBezTo>
                <a:lnTo>
                  <a:pt x="756" y="2836"/>
                </a:lnTo>
                <a:lnTo>
                  <a:pt x="756" y="3560"/>
                </a:lnTo>
                <a:cubicBezTo>
                  <a:pt x="756" y="4348"/>
                  <a:pt x="1386" y="4978"/>
                  <a:pt x="2174" y="4978"/>
                </a:cubicBezTo>
                <a:lnTo>
                  <a:pt x="2867" y="4978"/>
                </a:lnTo>
                <a:lnTo>
                  <a:pt x="2867" y="6742"/>
                </a:lnTo>
                <a:cubicBezTo>
                  <a:pt x="2867" y="5955"/>
                  <a:pt x="2237" y="5325"/>
                  <a:pt x="1449" y="5325"/>
                </a:cubicBezTo>
                <a:lnTo>
                  <a:pt x="756" y="5325"/>
                </a:lnTo>
                <a:lnTo>
                  <a:pt x="756" y="6018"/>
                </a:lnTo>
                <a:cubicBezTo>
                  <a:pt x="756" y="6805"/>
                  <a:pt x="1386" y="7467"/>
                  <a:pt x="2174" y="7467"/>
                </a:cubicBezTo>
                <a:lnTo>
                  <a:pt x="2867" y="7467"/>
                </a:lnTo>
                <a:lnTo>
                  <a:pt x="2867" y="9263"/>
                </a:lnTo>
                <a:cubicBezTo>
                  <a:pt x="2867" y="8475"/>
                  <a:pt x="2237" y="7845"/>
                  <a:pt x="1449" y="7845"/>
                </a:cubicBezTo>
                <a:lnTo>
                  <a:pt x="756" y="7845"/>
                </a:lnTo>
                <a:lnTo>
                  <a:pt x="756" y="8570"/>
                </a:lnTo>
                <a:cubicBezTo>
                  <a:pt x="756" y="9357"/>
                  <a:pt x="1386" y="9987"/>
                  <a:pt x="2174" y="9987"/>
                </a:cubicBezTo>
                <a:lnTo>
                  <a:pt x="2867" y="9987"/>
                </a:lnTo>
                <a:lnTo>
                  <a:pt x="2867" y="11437"/>
                </a:lnTo>
                <a:lnTo>
                  <a:pt x="347" y="11437"/>
                </a:lnTo>
                <a:cubicBezTo>
                  <a:pt x="158" y="11437"/>
                  <a:pt x="0" y="11594"/>
                  <a:pt x="0" y="11783"/>
                </a:cubicBezTo>
                <a:cubicBezTo>
                  <a:pt x="0" y="11972"/>
                  <a:pt x="158" y="12130"/>
                  <a:pt x="347" y="12130"/>
                </a:cubicBezTo>
                <a:lnTo>
                  <a:pt x="11814" y="12130"/>
                </a:lnTo>
                <a:cubicBezTo>
                  <a:pt x="12004" y="12130"/>
                  <a:pt x="12161" y="11972"/>
                  <a:pt x="12161" y="11783"/>
                </a:cubicBezTo>
                <a:cubicBezTo>
                  <a:pt x="12161" y="11594"/>
                  <a:pt x="12004" y="11437"/>
                  <a:pt x="11814" y="11437"/>
                </a:cubicBezTo>
                <a:lnTo>
                  <a:pt x="9294" y="11437"/>
                </a:lnTo>
                <a:lnTo>
                  <a:pt x="9294" y="9987"/>
                </a:lnTo>
                <a:lnTo>
                  <a:pt x="10019" y="9987"/>
                </a:lnTo>
                <a:cubicBezTo>
                  <a:pt x="10806" y="9987"/>
                  <a:pt x="11436" y="9357"/>
                  <a:pt x="11436" y="8570"/>
                </a:cubicBezTo>
                <a:lnTo>
                  <a:pt x="11436" y="7845"/>
                </a:lnTo>
                <a:lnTo>
                  <a:pt x="10712" y="7845"/>
                </a:lnTo>
                <a:cubicBezTo>
                  <a:pt x="9924" y="7845"/>
                  <a:pt x="9294" y="8475"/>
                  <a:pt x="9294" y="9263"/>
                </a:cubicBezTo>
                <a:lnTo>
                  <a:pt x="9294" y="7467"/>
                </a:lnTo>
                <a:lnTo>
                  <a:pt x="10019" y="7467"/>
                </a:lnTo>
                <a:cubicBezTo>
                  <a:pt x="10806" y="7467"/>
                  <a:pt x="11436" y="6805"/>
                  <a:pt x="11436" y="6018"/>
                </a:cubicBezTo>
                <a:lnTo>
                  <a:pt x="11436" y="5325"/>
                </a:lnTo>
                <a:lnTo>
                  <a:pt x="10712" y="5325"/>
                </a:lnTo>
                <a:cubicBezTo>
                  <a:pt x="9924" y="5325"/>
                  <a:pt x="9294" y="5955"/>
                  <a:pt x="9294" y="6742"/>
                </a:cubicBezTo>
                <a:lnTo>
                  <a:pt x="9294" y="4978"/>
                </a:lnTo>
                <a:lnTo>
                  <a:pt x="10019" y="4978"/>
                </a:lnTo>
                <a:cubicBezTo>
                  <a:pt x="10806" y="4978"/>
                  <a:pt x="11436" y="4348"/>
                  <a:pt x="11436" y="3560"/>
                </a:cubicBezTo>
                <a:lnTo>
                  <a:pt x="11436" y="2836"/>
                </a:lnTo>
                <a:lnTo>
                  <a:pt x="10712" y="2836"/>
                </a:lnTo>
                <a:cubicBezTo>
                  <a:pt x="9924" y="2836"/>
                  <a:pt x="9294" y="3466"/>
                  <a:pt x="9294" y="4254"/>
                </a:cubicBezTo>
                <a:lnTo>
                  <a:pt x="9294" y="3245"/>
                </a:lnTo>
                <a:cubicBezTo>
                  <a:pt x="9609" y="2930"/>
                  <a:pt x="10019" y="2363"/>
                  <a:pt x="10019" y="1765"/>
                </a:cubicBezTo>
                <a:cubicBezTo>
                  <a:pt x="10019" y="788"/>
                  <a:pt x="8948" y="0"/>
                  <a:pt x="8948" y="0"/>
                </a:cubicBezTo>
                <a:cubicBezTo>
                  <a:pt x="8948" y="0"/>
                  <a:pt x="7876" y="820"/>
                  <a:pt x="7876" y="1765"/>
                </a:cubicBezTo>
                <a:cubicBezTo>
                  <a:pt x="7876" y="2363"/>
                  <a:pt x="8286" y="2930"/>
                  <a:pt x="8601" y="3245"/>
                </a:cubicBezTo>
                <a:lnTo>
                  <a:pt x="8601" y="4254"/>
                </a:lnTo>
                <a:cubicBezTo>
                  <a:pt x="8601" y="3466"/>
                  <a:pt x="7971" y="2836"/>
                  <a:pt x="7183" y="2836"/>
                </a:cubicBezTo>
                <a:lnTo>
                  <a:pt x="6459" y="2836"/>
                </a:lnTo>
                <a:lnTo>
                  <a:pt x="6459" y="3560"/>
                </a:lnTo>
                <a:cubicBezTo>
                  <a:pt x="6459" y="4348"/>
                  <a:pt x="7089" y="4978"/>
                  <a:pt x="7876" y="4978"/>
                </a:cubicBezTo>
                <a:lnTo>
                  <a:pt x="8601" y="4978"/>
                </a:lnTo>
                <a:lnTo>
                  <a:pt x="8601" y="6742"/>
                </a:lnTo>
                <a:cubicBezTo>
                  <a:pt x="8601" y="5955"/>
                  <a:pt x="7971" y="5325"/>
                  <a:pt x="7183" y="5325"/>
                </a:cubicBezTo>
                <a:lnTo>
                  <a:pt x="6459" y="5325"/>
                </a:lnTo>
                <a:lnTo>
                  <a:pt x="6459" y="6018"/>
                </a:lnTo>
                <a:cubicBezTo>
                  <a:pt x="6459" y="6805"/>
                  <a:pt x="7089" y="7467"/>
                  <a:pt x="7876" y="7467"/>
                </a:cubicBezTo>
                <a:lnTo>
                  <a:pt x="8601" y="7467"/>
                </a:lnTo>
                <a:lnTo>
                  <a:pt x="8601" y="9263"/>
                </a:lnTo>
                <a:cubicBezTo>
                  <a:pt x="8601" y="8475"/>
                  <a:pt x="7971" y="7845"/>
                  <a:pt x="7183" y="7845"/>
                </a:cubicBezTo>
                <a:lnTo>
                  <a:pt x="6459" y="7845"/>
                </a:lnTo>
                <a:lnTo>
                  <a:pt x="6459" y="8570"/>
                </a:lnTo>
                <a:cubicBezTo>
                  <a:pt x="6459" y="9357"/>
                  <a:pt x="7089" y="9987"/>
                  <a:pt x="7876" y="9987"/>
                </a:cubicBezTo>
                <a:lnTo>
                  <a:pt x="8601" y="9987"/>
                </a:lnTo>
                <a:lnTo>
                  <a:pt x="8601" y="11437"/>
                </a:lnTo>
                <a:lnTo>
                  <a:pt x="3592" y="11437"/>
                </a:lnTo>
                <a:lnTo>
                  <a:pt x="3592" y="9987"/>
                </a:lnTo>
                <a:lnTo>
                  <a:pt x="4285" y="9987"/>
                </a:lnTo>
                <a:cubicBezTo>
                  <a:pt x="5072" y="9987"/>
                  <a:pt x="5703" y="9357"/>
                  <a:pt x="5703" y="8570"/>
                </a:cubicBezTo>
                <a:lnTo>
                  <a:pt x="5703" y="7845"/>
                </a:lnTo>
                <a:lnTo>
                  <a:pt x="5009" y="7845"/>
                </a:lnTo>
                <a:cubicBezTo>
                  <a:pt x="4222" y="7845"/>
                  <a:pt x="3592" y="8475"/>
                  <a:pt x="3592" y="9263"/>
                </a:cubicBezTo>
                <a:lnTo>
                  <a:pt x="3592" y="7467"/>
                </a:lnTo>
                <a:lnTo>
                  <a:pt x="4285" y="7467"/>
                </a:lnTo>
                <a:cubicBezTo>
                  <a:pt x="5072" y="7467"/>
                  <a:pt x="5703" y="6805"/>
                  <a:pt x="5703" y="6018"/>
                </a:cubicBezTo>
                <a:lnTo>
                  <a:pt x="5703" y="5325"/>
                </a:lnTo>
                <a:lnTo>
                  <a:pt x="5009" y="5325"/>
                </a:lnTo>
                <a:cubicBezTo>
                  <a:pt x="4222" y="5325"/>
                  <a:pt x="3592" y="5955"/>
                  <a:pt x="3592" y="6742"/>
                </a:cubicBezTo>
                <a:lnTo>
                  <a:pt x="3592" y="4978"/>
                </a:lnTo>
                <a:lnTo>
                  <a:pt x="4285" y="4978"/>
                </a:lnTo>
                <a:cubicBezTo>
                  <a:pt x="5072" y="4978"/>
                  <a:pt x="5703" y="4348"/>
                  <a:pt x="5703" y="3560"/>
                </a:cubicBezTo>
                <a:lnTo>
                  <a:pt x="5703" y="2836"/>
                </a:lnTo>
                <a:lnTo>
                  <a:pt x="5009" y="2836"/>
                </a:lnTo>
                <a:cubicBezTo>
                  <a:pt x="4222" y="2836"/>
                  <a:pt x="3592" y="3466"/>
                  <a:pt x="3592" y="4254"/>
                </a:cubicBezTo>
                <a:lnTo>
                  <a:pt x="3592" y="3245"/>
                </a:lnTo>
                <a:cubicBezTo>
                  <a:pt x="3907" y="2930"/>
                  <a:pt x="4285" y="2363"/>
                  <a:pt x="4285" y="1765"/>
                </a:cubicBezTo>
                <a:cubicBezTo>
                  <a:pt x="4285" y="788"/>
                  <a:pt x="3245" y="0"/>
                  <a:pt x="32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2" name="Google Shape;9152;p88"/>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Nature Icons</a:t>
            </a:r>
            <a:endParaRPr/>
          </a:p>
        </p:txBody>
      </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156"/>
        <p:cNvGrpSpPr/>
        <p:nvPr/>
      </p:nvGrpSpPr>
      <p:grpSpPr>
        <a:xfrm>
          <a:off x="0" y="0"/>
          <a:ext cx="0" cy="0"/>
          <a:chOff x="0" y="0"/>
          <a:chExt cx="0" cy="0"/>
        </a:xfrm>
      </p:grpSpPr>
      <p:grpSp>
        <p:nvGrpSpPr>
          <p:cNvPr id="9157" name="Google Shape;9157;p89"/>
          <p:cNvGrpSpPr/>
          <p:nvPr/>
        </p:nvGrpSpPr>
        <p:grpSpPr>
          <a:xfrm>
            <a:off x="829817" y="1689241"/>
            <a:ext cx="442337" cy="419623"/>
            <a:chOff x="-6696925" y="3272575"/>
            <a:chExt cx="307200" cy="291425"/>
          </a:xfrm>
        </p:grpSpPr>
        <p:sp>
          <p:nvSpPr>
            <p:cNvPr id="9158" name="Google Shape;9158;p89"/>
            <p:cNvSpPr/>
            <p:nvPr/>
          </p:nvSpPr>
          <p:spPr>
            <a:xfrm>
              <a:off x="-6696925" y="3371400"/>
              <a:ext cx="220575" cy="192600"/>
            </a:xfrm>
            <a:custGeom>
              <a:avLst/>
              <a:gdLst/>
              <a:ahLst/>
              <a:cxnLst/>
              <a:rect l="l" t="t" r="r" b="b"/>
              <a:pathLst>
                <a:path w="8823" h="7704" extrusionOk="0">
                  <a:moveTo>
                    <a:pt x="7531" y="1"/>
                  </a:moveTo>
                  <a:lnTo>
                    <a:pt x="6333" y="1167"/>
                  </a:lnTo>
                  <a:cubicBezTo>
                    <a:pt x="6207" y="1293"/>
                    <a:pt x="6207" y="1513"/>
                    <a:pt x="6333" y="1639"/>
                  </a:cubicBezTo>
                  <a:cubicBezTo>
                    <a:pt x="6743" y="2017"/>
                    <a:pt x="6743" y="2710"/>
                    <a:pt x="6333" y="3088"/>
                  </a:cubicBezTo>
                  <a:lnTo>
                    <a:pt x="4096" y="5325"/>
                  </a:lnTo>
                  <a:cubicBezTo>
                    <a:pt x="3892" y="5530"/>
                    <a:pt x="3624" y="5632"/>
                    <a:pt x="3360" y="5632"/>
                  </a:cubicBezTo>
                  <a:cubicBezTo>
                    <a:pt x="3096" y="5632"/>
                    <a:pt x="2836" y="5530"/>
                    <a:pt x="2647" y="5325"/>
                  </a:cubicBezTo>
                  <a:cubicBezTo>
                    <a:pt x="2238" y="4947"/>
                    <a:pt x="2238" y="4286"/>
                    <a:pt x="2647" y="3876"/>
                  </a:cubicBezTo>
                  <a:lnTo>
                    <a:pt x="3309" y="3214"/>
                  </a:lnTo>
                  <a:cubicBezTo>
                    <a:pt x="2994" y="2679"/>
                    <a:pt x="2836" y="2017"/>
                    <a:pt x="2836" y="1387"/>
                  </a:cubicBezTo>
                  <a:cubicBezTo>
                    <a:pt x="2836" y="1167"/>
                    <a:pt x="2868" y="978"/>
                    <a:pt x="2899" y="726"/>
                  </a:cubicBezTo>
                  <a:lnTo>
                    <a:pt x="2899" y="726"/>
                  </a:lnTo>
                  <a:lnTo>
                    <a:pt x="1230" y="2427"/>
                  </a:lnTo>
                  <a:cubicBezTo>
                    <a:pt x="1" y="3592"/>
                    <a:pt x="1" y="5577"/>
                    <a:pt x="1230" y="6806"/>
                  </a:cubicBezTo>
                  <a:cubicBezTo>
                    <a:pt x="1820" y="7396"/>
                    <a:pt x="2621" y="7704"/>
                    <a:pt x="3423" y="7704"/>
                  </a:cubicBezTo>
                  <a:cubicBezTo>
                    <a:pt x="4204" y="7704"/>
                    <a:pt x="4986" y="7412"/>
                    <a:pt x="5577" y="6806"/>
                  </a:cubicBezTo>
                  <a:cubicBezTo>
                    <a:pt x="7531" y="4884"/>
                    <a:pt x="8003" y="4506"/>
                    <a:pt x="8350" y="3813"/>
                  </a:cubicBezTo>
                  <a:cubicBezTo>
                    <a:pt x="8822" y="2994"/>
                    <a:pt x="8822" y="1986"/>
                    <a:pt x="8381" y="1104"/>
                  </a:cubicBezTo>
                  <a:cubicBezTo>
                    <a:pt x="8161" y="568"/>
                    <a:pt x="7877" y="253"/>
                    <a:pt x="753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59" name="Google Shape;9159;p89"/>
            <p:cNvSpPr/>
            <p:nvPr/>
          </p:nvSpPr>
          <p:spPr>
            <a:xfrm>
              <a:off x="-6621300" y="3272575"/>
              <a:ext cx="231575" cy="194950"/>
            </a:xfrm>
            <a:custGeom>
              <a:avLst/>
              <a:gdLst/>
              <a:ahLst/>
              <a:cxnLst/>
              <a:rect l="l" t="t" r="r" b="b"/>
              <a:pathLst>
                <a:path w="9263" h="7798" extrusionOk="0">
                  <a:moveTo>
                    <a:pt x="5868" y="0"/>
                  </a:moveTo>
                  <a:cubicBezTo>
                    <a:pt x="5073" y="0"/>
                    <a:pt x="4269" y="299"/>
                    <a:pt x="3655" y="898"/>
                  </a:cubicBezTo>
                  <a:lnTo>
                    <a:pt x="1387" y="3229"/>
                  </a:lnTo>
                  <a:cubicBezTo>
                    <a:pt x="0" y="4615"/>
                    <a:pt x="315" y="6852"/>
                    <a:pt x="1670" y="7797"/>
                  </a:cubicBezTo>
                  <a:lnTo>
                    <a:pt x="2836" y="6632"/>
                  </a:lnTo>
                  <a:cubicBezTo>
                    <a:pt x="2962" y="6506"/>
                    <a:pt x="2962" y="6317"/>
                    <a:pt x="2836" y="6159"/>
                  </a:cubicBezTo>
                  <a:cubicBezTo>
                    <a:pt x="2552" y="5907"/>
                    <a:pt x="2489" y="5466"/>
                    <a:pt x="2552" y="5372"/>
                  </a:cubicBezTo>
                  <a:cubicBezTo>
                    <a:pt x="2552" y="4742"/>
                    <a:pt x="3214" y="4332"/>
                    <a:pt x="5167" y="2379"/>
                  </a:cubicBezTo>
                  <a:cubicBezTo>
                    <a:pt x="5384" y="2162"/>
                    <a:pt x="5630" y="2071"/>
                    <a:pt x="5869" y="2071"/>
                  </a:cubicBezTo>
                  <a:cubicBezTo>
                    <a:pt x="6673" y="2071"/>
                    <a:pt x="7393" y="3099"/>
                    <a:pt x="6616" y="3828"/>
                  </a:cubicBezTo>
                  <a:lnTo>
                    <a:pt x="5923" y="4521"/>
                  </a:lnTo>
                  <a:cubicBezTo>
                    <a:pt x="6364" y="5372"/>
                    <a:pt x="6522" y="6159"/>
                    <a:pt x="6364" y="7010"/>
                  </a:cubicBezTo>
                  <a:lnTo>
                    <a:pt x="8097" y="5277"/>
                  </a:lnTo>
                  <a:cubicBezTo>
                    <a:pt x="9263" y="4048"/>
                    <a:pt x="9263" y="2127"/>
                    <a:pt x="8034" y="898"/>
                  </a:cubicBezTo>
                  <a:cubicBezTo>
                    <a:pt x="7451" y="299"/>
                    <a:pt x="6664" y="0"/>
                    <a:pt x="586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0" name="Google Shape;9160;p89"/>
          <p:cNvGrpSpPr/>
          <p:nvPr/>
        </p:nvGrpSpPr>
        <p:grpSpPr>
          <a:xfrm>
            <a:off x="829799" y="2204636"/>
            <a:ext cx="442373" cy="420775"/>
            <a:chOff x="-6690625" y="3631325"/>
            <a:chExt cx="307225" cy="292225"/>
          </a:xfrm>
        </p:grpSpPr>
        <p:sp>
          <p:nvSpPr>
            <p:cNvPr id="9161" name="Google Shape;9161;p89"/>
            <p:cNvSpPr/>
            <p:nvPr/>
          </p:nvSpPr>
          <p:spPr>
            <a:xfrm>
              <a:off x="-6690625" y="3631325"/>
              <a:ext cx="222925" cy="292225"/>
            </a:xfrm>
            <a:custGeom>
              <a:avLst/>
              <a:gdLst/>
              <a:ahLst/>
              <a:cxnLst/>
              <a:rect l="l" t="t" r="r" b="b"/>
              <a:pathLst>
                <a:path w="8917" h="11689" extrusionOk="0">
                  <a:moveTo>
                    <a:pt x="5861" y="2773"/>
                  </a:moveTo>
                  <a:cubicBezTo>
                    <a:pt x="6270" y="2773"/>
                    <a:pt x="6333" y="3435"/>
                    <a:pt x="5861" y="3435"/>
                  </a:cubicBezTo>
                  <a:lnTo>
                    <a:pt x="3813" y="3435"/>
                  </a:lnTo>
                  <a:cubicBezTo>
                    <a:pt x="3372" y="3435"/>
                    <a:pt x="3340" y="2773"/>
                    <a:pt x="3813" y="2773"/>
                  </a:cubicBezTo>
                  <a:close/>
                  <a:moveTo>
                    <a:pt x="2742" y="0"/>
                  </a:moveTo>
                  <a:lnTo>
                    <a:pt x="2742" y="2395"/>
                  </a:lnTo>
                  <a:cubicBezTo>
                    <a:pt x="2742" y="2584"/>
                    <a:pt x="2584" y="2741"/>
                    <a:pt x="2395" y="2741"/>
                  </a:cubicBezTo>
                  <a:lnTo>
                    <a:pt x="1" y="2741"/>
                  </a:lnTo>
                  <a:lnTo>
                    <a:pt x="1" y="10649"/>
                  </a:lnTo>
                  <a:cubicBezTo>
                    <a:pt x="1" y="11216"/>
                    <a:pt x="473" y="11689"/>
                    <a:pt x="1009" y="11689"/>
                  </a:cubicBezTo>
                  <a:lnTo>
                    <a:pt x="7909" y="11689"/>
                  </a:lnTo>
                  <a:cubicBezTo>
                    <a:pt x="8444" y="11689"/>
                    <a:pt x="8917" y="11248"/>
                    <a:pt x="8917" y="10649"/>
                  </a:cubicBezTo>
                  <a:lnTo>
                    <a:pt x="8917" y="7751"/>
                  </a:lnTo>
                  <a:lnTo>
                    <a:pt x="6491" y="10177"/>
                  </a:lnTo>
                  <a:cubicBezTo>
                    <a:pt x="6491" y="10271"/>
                    <a:pt x="6428" y="10303"/>
                    <a:pt x="6365" y="10303"/>
                  </a:cubicBezTo>
                  <a:lnTo>
                    <a:pt x="4317" y="10901"/>
                  </a:lnTo>
                  <a:cubicBezTo>
                    <a:pt x="4198" y="10938"/>
                    <a:pt x="4080" y="10955"/>
                    <a:pt x="3967" y="10955"/>
                  </a:cubicBezTo>
                  <a:cubicBezTo>
                    <a:pt x="3209" y="10955"/>
                    <a:pt x="2625" y="10192"/>
                    <a:pt x="2899" y="9452"/>
                  </a:cubicBezTo>
                  <a:lnTo>
                    <a:pt x="3057" y="8979"/>
                  </a:lnTo>
                  <a:lnTo>
                    <a:pt x="1765" y="8979"/>
                  </a:lnTo>
                  <a:cubicBezTo>
                    <a:pt x="1324" y="8979"/>
                    <a:pt x="1293" y="8255"/>
                    <a:pt x="1765" y="8255"/>
                  </a:cubicBezTo>
                  <a:lnTo>
                    <a:pt x="3277" y="8255"/>
                  </a:lnTo>
                  <a:lnTo>
                    <a:pt x="3529" y="7593"/>
                  </a:lnTo>
                  <a:lnTo>
                    <a:pt x="1797" y="7593"/>
                  </a:lnTo>
                  <a:cubicBezTo>
                    <a:pt x="1356" y="7593"/>
                    <a:pt x="1324" y="6869"/>
                    <a:pt x="1797" y="6869"/>
                  </a:cubicBezTo>
                  <a:lnTo>
                    <a:pt x="4034" y="6869"/>
                  </a:lnTo>
                  <a:lnTo>
                    <a:pt x="4695" y="6207"/>
                  </a:lnTo>
                  <a:lnTo>
                    <a:pt x="1765" y="6207"/>
                  </a:lnTo>
                  <a:cubicBezTo>
                    <a:pt x="1324" y="6207"/>
                    <a:pt x="1293" y="5514"/>
                    <a:pt x="1765" y="5514"/>
                  </a:cubicBezTo>
                  <a:lnTo>
                    <a:pt x="5388" y="5514"/>
                  </a:lnTo>
                  <a:lnTo>
                    <a:pt x="6050" y="4821"/>
                  </a:lnTo>
                  <a:lnTo>
                    <a:pt x="1734" y="4821"/>
                  </a:lnTo>
                  <a:cubicBezTo>
                    <a:pt x="1293" y="4821"/>
                    <a:pt x="1261" y="4128"/>
                    <a:pt x="1734" y="4128"/>
                  </a:cubicBezTo>
                  <a:lnTo>
                    <a:pt x="6711" y="4128"/>
                  </a:lnTo>
                  <a:cubicBezTo>
                    <a:pt x="6963" y="3876"/>
                    <a:pt x="8696" y="2080"/>
                    <a:pt x="8917" y="1891"/>
                  </a:cubicBezTo>
                  <a:lnTo>
                    <a:pt x="8917" y="1009"/>
                  </a:lnTo>
                  <a:cubicBezTo>
                    <a:pt x="8917" y="473"/>
                    <a:pt x="8507" y="0"/>
                    <a:pt x="790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2" name="Google Shape;9162;p89"/>
            <p:cNvSpPr/>
            <p:nvPr/>
          </p:nvSpPr>
          <p:spPr>
            <a:xfrm>
              <a:off x="-6604350" y="3832175"/>
              <a:ext cx="58675" cy="56550"/>
            </a:xfrm>
            <a:custGeom>
              <a:avLst/>
              <a:gdLst/>
              <a:ahLst/>
              <a:cxnLst/>
              <a:rect l="l" t="t" r="r" b="b"/>
              <a:pathLst>
                <a:path w="2347" h="2262" extrusionOk="0">
                  <a:moveTo>
                    <a:pt x="614" y="0"/>
                  </a:moveTo>
                  <a:lnTo>
                    <a:pt x="110" y="1607"/>
                  </a:lnTo>
                  <a:cubicBezTo>
                    <a:pt x="1" y="1934"/>
                    <a:pt x="222" y="2262"/>
                    <a:pt x="550" y="2262"/>
                  </a:cubicBezTo>
                  <a:cubicBezTo>
                    <a:pt x="600" y="2262"/>
                    <a:pt x="654" y="2254"/>
                    <a:pt x="709" y="2237"/>
                  </a:cubicBezTo>
                  <a:lnTo>
                    <a:pt x="2347" y="1701"/>
                  </a:lnTo>
                  <a:lnTo>
                    <a:pt x="61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3" name="Google Shape;9163;p89"/>
            <p:cNvSpPr/>
            <p:nvPr/>
          </p:nvSpPr>
          <p:spPr>
            <a:xfrm>
              <a:off x="-6470875" y="3684775"/>
              <a:ext cx="87475" cy="71800"/>
            </a:xfrm>
            <a:custGeom>
              <a:avLst/>
              <a:gdLst/>
              <a:ahLst/>
              <a:cxnLst/>
              <a:rect l="l" t="t" r="r" b="b"/>
              <a:pathLst>
                <a:path w="3499" h="2872" extrusionOk="0">
                  <a:moveTo>
                    <a:pt x="1479" y="1"/>
                  </a:moveTo>
                  <a:cubicBezTo>
                    <a:pt x="1176" y="1"/>
                    <a:pt x="868" y="114"/>
                    <a:pt x="599" y="383"/>
                  </a:cubicBezTo>
                  <a:lnTo>
                    <a:pt x="1" y="950"/>
                  </a:lnTo>
                  <a:lnTo>
                    <a:pt x="1954" y="2872"/>
                  </a:lnTo>
                  <a:lnTo>
                    <a:pt x="2521" y="2305"/>
                  </a:lnTo>
                  <a:cubicBezTo>
                    <a:pt x="3498" y="1352"/>
                    <a:pt x="2524" y="1"/>
                    <a:pt x="147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4" name="Google Shape;9164;p89"/>
            <p:cNvSpPr/>
            <p:nvPr/>
          </p:nvSpPr>
          <p:spPr>
            <a:xfrm>
              <a:off x="-6578775" y="3721900"/>
              <a:ext cx="143375" cy="143375"/>
            </a:xfrm>
            <a:custGeom>
              <a:avLst/>
              <a:gdLst/>
              <a:ahLst/>
              <a:cxnLst/>
              <a:rect l="l" t="t" r="r" b="b"/>
              <a:pathLst>
                <a:path w="5735" h="5735" extrusionOk="0">
                  <a:moveTo>
                    <a:pt x="3813" y="1"/>
                  </a:moveTo>
                  <a:lnTo>
                    <a:pt x="1" y="3813"/>
                  </a:lnTo>
                  <a:lnTo>
                    <a:pt x="1922" y="5734"/>
                  </a:lnTo>
                  <a:lnTo>
                    <a:pt x="4474" y="3183"/>
                  </a:lnTo>
                  <a:lnTo>
                    <a:pt x="5734" y="1922"/>
                  </a:lnTo>
                  <a:lnTo>
                    <a:pt x="381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5" name="Google Shape;9165;p89"/>
            <p:cNvSpPr/>
            <p:nvPr/>
          </p:nvSpPr>
          <p:spPr>
            <a:xfrm>
              <a:off x="-6685100" y="3636850"/>
              <a:ext cx="47275" cy="46475"/>
            </a:xfrm>
            <a:custGeom>
              <a:avLst/>
              <a:gdLst/>
              <a:ahLst/>
              <a:cxnLst/>
              <a:rect l="l" t="t" r="r" b="b"/>
              <a:pathLst>
                <a:path w="1891" h="1859" extrusionOk="0">
                  <a:moveTo>
                    <a:pt x="1891" y="0"/>
                  </a:moveTo>
                  <a:lnTo>
                    <a:pt x="0" y="1859"/>
                  </a:lnTo>
                  <a:lnTo>
                    <a:pt x="1891" y="1859"/>
                  </a:lnTo>
                  <a:lnTo>
                    <a:pt x="18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6" name="Google Shape;9166;p89"/>
          <p:cNvGrpSpPr/>
          <p:nvPr/>
        </p:nvGrpSpPr>
        <p:grpSpPr>
          <a:xfrm>
            <a:off x="851921" y="2756972"/>
            <a:ext cx="421927" cy="419371"/>
            <a:chOff x="-6689825" y="3992050"/>
            <a:chExt cx="293025" cy="291250"/>
          </a:xfrm>
        </p:grpSpPr>
        <p:sp>
          <p:nvSpPr>
            <p:cNvPr id="9167" name="Google Shape;9167;p89"/>
            <p:cNvSpPr/>
            <p:nvPr/>
          </p:nvSpPr>
          <p:spPr>
            <a:xfrm>
              <a:off x="-6547275" y="3992050"/>
              <a:ext cx="30750" cy="65400"/>
            </a:xfrm>
            <a:custGeom>
              <a:avLst/>
              <a:gdLst/>
              <a:ahLst/>
              <a:cxnLst/>
              <a:rect l="l" t="t" r="r" b="b"/>
              <a:pathLst>
                <a:path w="1230" h="2616" extrusionOk="0">
                  <a:moveTo>
                    <a:pt x="1229" y="1"/>
                  </a:moveTo>
                  <a:cubicBezTo>
                    <a:pt x="757" y="379"/>
                    <a:pt x="284" y="1355"/>
                    <a:pt x="1" y="2616"/>
                  </a:cubicBezTo>
                  <a:lnTo>
                    <a:pt x="1229" y="2616"/>
                  </a:ln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8" name="Google Shape;9168;p89"/>
            <p:cNvSpPr/>
            <p:nvPr/>
          </p:nvSpPr>
          <p:spPr>
            <a:xfrm>
              <a:off x="-6547275" y="4143275"/>
              <a:ext cx="30750" cy="64600"/>
            </a:xfrm>
            <a:custGeom>
              <a:avLst/>
              <a:gdLst/>
              <a:ahLst/>
              <a:cxnLst/>
              <a:rect l="l" t="t" r="r" b="b"/>
              <a:pathLst>
                <a:path w="1230" h="2584" extrusionOk="0">
                  <a:moveTo>
                    <a:pt x="1" y="1"/>
                  </a:moveTo>
                  <a:cubicBezTo>
                    <a:pt x="284" y="1261"/>
                    <a:pt x="757" y="2237"/>
                    <a:pt x="1229" y="2584"/>
                  </a:cubicBezTo>
                  <a:lnTo>
                    <a:pt x="12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69" name="Google Shape;9169;p89"/>
            <p:cNvSpPr/>
            <p:nvPr/>
          </p:nvSpPr>
          <p:spPr>
            <a:xfrm>
              <a:off x="-6551200" y="4073975"/>
              <a:ext cx="34675" cy="51200"/>
            </a:xfrm>
            <a:custGeom>
              <a:avLst/>
              <a:gdLst/>
              <a:ahLst/>
              <a:cxnLst/>
              <a:rect l="l" t="t" r="r" b="b"/>
              <a:pathLst>
                <a:path w="1387" h="2048" extrusionOk="0">
                  <a:moveTo>
                    <a:pt x="63" y="0"/>
                  </a:moveTo>
                  <a:cubicBezTo>
                    <a:pt x="0" y="725"/>
                    <a:pt x="0" y="1355"/>
                    <a:pt x="63" y="2048"/>
                  </a:cubicBezTo>
                  <a:lnTo>
                    <a:pt x="1386" y="2048"/>
                  </a:lnTo>
                  <a:lnTo>
                    <a:pt x="138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0" name="Google Shape;9170;p89"/>
            <p:cNvSpPr/>
            <p:nvPr/>
          </p:nvSpPr>
          <p:spPr>
            <a:xfrm>
              <a:off x="-6475600" y="3994425"/>
              <a:ext cx="70125" cy="63025"/>
            </a:xfrm>
            <a:custGeom>
              <a:avLst/>
              <a:gdLst/>
              <a:ahLst/>
              <a:cxnLst/>
              <a:rect l="l" t="t" r="r" b="b"/>
              <a:pathLst>
                <a:path w="2805" h="2521" extrusionOk="0">
                  <a:moveTo>
                    <a:pt x="1" y="0"/>
                  </a:moveTo>
                  <a:cubicBezTo>
                    <a:pt x="442" y="630"/>
                    <a:pt x="757" y="1512"/>
                    <a:pt x="946" y="2521"/>
                  </a:cubicBezTo>
                  <a:lnTo>
                    <a:pt x="2805" y="2521"/>
                  </a:lnTo>
                  <a:cubicBezTo>
                    <a:pt x="2301" y="1292"/>
                    <a:pt x="1261" y="347"/>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1" name="Google Shape;9171;p89"/>
            <p:cNvSpPr/>
            <p:nvPr/>
          </p:nvSpPr>
          <p:spPr>
            <a:xfrm>
              <a:off x="-6449600" y="4073975"/>
              <a:ext cx="52800" cy="51200"/>
            </a:xfrm>
            <a:custGeom>
              <a:avLst/>
              <a:gdLst/>
              <a:ahLst/>
              <a:cxnLst/>
              <a:rect l="l" t="t" r="r" b="b"/>
              <a:pathLst>
                <a:path w="2112" h="2048" extrusionOk="0">
                  <a:moveTo>
                    <a:pt x="0" y="0"/>
                  </a:moveTo>
                  <a:cubicBezTo>
                    <a:pt x="63" y="725"/>
                    <a:pt x="63" y="1355"/>
                    <a:pt x="0" y="2048"/>
                  </a:cubicBezTo>
                  <a:lnTo>
                    <a:pt x="1954" y="2048"/>
                  </a:lnTo>
                  <a:cubicBezTo>
                    <a:pt x="2048" y="1733"/>
                    <a:pt x="2080" y="1386"/>
                    <a:pt x="2080" y="1040"/>
                  </a:cubicBezTo>
                  <a:cubicBezTo>
                    <a:pt x="2111" y="662"/>
                    <a:pt x="2048" y="347"/>
                    <a:pt x="19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2" name="Google Shape;9172;p89"/>
            <p:cNvSpPr/>
            <p:nvPr/>
          </p:nvSpPr>
          <p:spPr>
            <a:xfrm>
              <a:off x="-6500000" y="3992050"/>
              <a:ext cx="30725" cy="65400"/>
            </a:xfrm>
            <a:custGeom>
              <a:avLst/>
              <a:gdLst/>
              <a:ahLst/>
              <a:cxnLst/>
              <a:rect l="l" t="t" r="r" b="b"/>
              <a:pathLst>
                <a:path w="1229" h="2616" extrusionOk="0">
                  <a:moveTo>
                    <a:pt x="0" y="1"/>
                  </a:moveTo>
                  <a:lnTo>
                    <a:pt x="0" y="2616"/>
                  </a:lnTo>
                  <a:lnTo>
                    <a:pt x="1229" y="2616"/>
                  </a:lnTo>
                  <a:cubicBezTo>
                    <a:pt x="977" y="1355"/>
                    <a:pt x="473" y="379"/>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3" name="Google Shape;9173;p89"/>
            <p:cNvSpPr/>
            <p:nvPr/>
          </p:nvSpPr>
          <p:spPr>
            <a:xfrm>
              <a:off x="-6500000" y="4143275"/>
              <a:ext cx="30725" cy="64600"/>
            </a:xfrm>
            <a:custGeom>
              <a:avLst/>
              <a:gdLst/>
              <a:ahLst/>
              <a:cxnLst/>
              <a:rect l="l" t="t" r="r" b="b"/>
              <a:pathLst>
                <a:path w="1229" h="2584" extrusionOk="0">
                  <a:moveTo>
                    <a:pt x="0" y="1"/>
                  </a:moveTo>
                  <a:lnTo>
                    <a:pt x="0" y="2584"/>
                  </a:lnTo>
                  <a:cubicBezTo>
                    <a:pt x="473" y="2237"/>
                    <a:pt x="945" y="1261"/>
                    <a:pt x="12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4" name="Google Shape;9174;p89"/>
            <p:cNvSpPr/>
            <p:nvPr/>
          </p:nvSpPr>
          <p:spPr>
            <a:xfrm>
              <a:off x="-6689825" y="4141700"/>
              <a:ext cx="149675" cy="141600"/>
            </a:xfrm>
            <a:custGeom>
              <a:avLst/>
              <a:gdLst/>
              <a:ahLst/>
              <a:cxnLst/>
              <a:rect l="l" t="t" r="r" b="b"/>
              <a:pathLst>
                <a:path w="5987" h="5664" extrusionOk="0">
                  <a:moveTo>
                    <a:pt x="3182" y="1"/>
                  </a:moveTo>
                  <a:cubicBezTo>
                    <a:pt x="3371" y="442"/>
                    <a:pt x="3623" y="851"/>
                    <a:pt x="3938" y="1198"/>
                  </a:cubicBezTo>
                  <a:lnTo>
                    <a:pt x="3088" y="2017"/>
                  </a:lnTo>
                  <a:cubicBezTo>
                    <a:pt x="2946" y="1946"/>
                    <a:pt x="2791" y="1911"/>
                    <a:pt x="2638" y="1911"/>
                  </a:cubicBezTo>
                  <a:cubicBezTo>
                    <a:pt x="2382" y="1911"/>
                    <a:pt x="2131" y="2009"/>
                    <a:pt x="1954" y="2206"/>
                  </a:cubicBezTo>
                  <a:lnTo>
                    <a:pt x="378" y="3907"/>
                  </a:lnTo>
                  <a:cubicBezTo>
                    <a:pt x="0" y="4317"/>
                    <a:pt x="0" y="4978"/>
                    <a:pt x="378" y="5356"/>
                  </a:cubicBezTo>
                  <a:cubicBezTo>
                    <a:pt x="583" y="5561"/>
                    <a:pt x="851" y="5664"/>
                    <a:pt x="1115" y="5664"/>
                  </a:cubicBezTo>
                  <a:cubicBezTo>
                    <a:pt x="1379" y="5664"/>
                    <a:pt x="1639" y="5561"/>
                    <a:pt x="1828" y="5356"/>
                  </a:cubicBezTo>
                  <a:lnTo>
                    <a:pt x="3403" y="3687"/>
                  </a:lnTo>
                  <a:cubicBezTo>
                    <a:pt x="3718" y="3372"/>
                    <a:pt x="3781" y="2899"/>
                    <a:pt x="3623" y="2521"/>
                  </a:cubicBezTo>
                  <a:lnTo>
                    <a:pt x="4443" y="1702"/>
                  </a:lnTo>
                  <a:cubicBezTo>
                    <a:pt x="4821" y="2111"/>
                    <a:pt x="5388" y="2426"/>
                    <a:pt x="5986" y="2584"/>
                  </a:cubicBezTo>
                  <a:cubicBezTo>
                    <a:pt x="5545" y="1954"/>
                    <a:pt x="5230" y="1040"/>
                    <a:pt x="504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5" name="Google Shape;9175;p89"/>
            <p:cNvSpPr/>
            <p:nvPr/>
          </p:nvSpPr>
          <p:spPr>
            <a:xfrm>
              <a:off x="-6475600" y="4141700"/>
              <a:ext cx="70125" cy="64600"/>
            </a:xfrm>
            <a:custGeom>
              <a:avLst/>
              <a:gdLst/>
              <a:ahLst/>
              <a:cxnLst/>
              <a:rect l="l" t="t" r="r" b="b"/>
              <a:pathLst>
                <a:path w="2805" h="2584" extrusionOk="0">
                  <a:moveTo>
                    <a:pt x="946" y="1"/>
                  </a:moveTo>
                  <a:cubicBezTo>
                    <a:pt x="757" y="1040"/>
                    <a:pt x="442" y="1954"/>
                    <a:pt x="1" y="2584"/>
                  </a:cubicBezTo>
                  <a:cubicBezTo>
                    <a:pt x="1261" y="2174"/>
                    <a:pt x="2301" y="1229"/>
                    <a:pt x="28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6" name="Google Shape;9176;p89"/>
            <p:cNvSpPr/>
            <p:nvPr/>
          </p:nvSpPr>
          <p:spPr>
            <a:xfrm>
              <a:off x="-6618950" y="4073975"/>
              <a:ext cx="52025" cy="51200"/>
            </a:xfrm>
            <a:custGeom>
              <a:avLst/>
              <a:gdLst/>
              <a:ahLst/>
              <a:cxnLst/>
              <a:rect l="l" t="t" r="r" b="b"/>
              <a:pathLst>
                <a:path w="2081" h="2048" extrusionOk="0">
                  <a:moveTo>
                    <a:pt x="95" y="0"/>
                  </a:moveTo>
                  <a:cubicBezTo>
                    <a:pt x="32" y="315"/>
                    <a:pt x="1" y="662"/>
                    <a:pt x="1" y="1040"/>
                  </a:cubicBezTo>
                  <a:cubicBezTo>
                    <a:pt x="1" y="1386"/>
                    <a:pt x="32" y="1733"/>
                    <a:pt x="95" y="2048"/>
                  </a:cubicBezTo>
                  <a:lnTo>
                    <a:pt x="2080" y="2048"/>
                  </a:lnTo>
                  <a:cubicBezTo>
                    <a:pt x="1986" y="1355"/>
                    <a:pt x="1986" y="725"/>
                    <a:pt x="208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7" name="Google Shape;9177;p89"/>
            <p:cNvSpPr/>
            <p:nvPr/>
          </p:nvSpPr>
          <p:spPr>
            <a:xfrm>
              <a:off x="-6610275" y="3992850"/>
              <a:ext cx="70125" cy="63025"/>
            </a:xfrm>
            <a:custGeom>
              <a:avLst/>
              <a:gdLst/>
              <a:ahLst/>
              <a:cxnLst/>
              <a:rect l="l" t="t" r="r" b="b"/>
              <a:pathLst>
                <a:path w="2805" h="2521" extrusionOk="0">
                  <a:moveTo>
                    <a:pt x="2804" y="0"/>
                  </a:moveTo>
                  <a:lnTo>
                    <a:pt x="2804" y="0"/>
                  </a:lnTo>
                  <a:cubicBezTo>
                    <a:pt x="1544" y="410"/>
                    <a:pt x="504" y="1355"/>
                    <a:pt x="0" y="2521"/>
                  </a:cubicBezTo>
                  <a:lnTo>
                    <a:pt x="1859" y="2521"/>
                  </a:lnTo>
                  <a:cubicBezTo>
                    <a:pt x="2017" y="1575"/>
                    <a:pt x="2363" y="693"/>
                    <a:pt x="280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78" name="Google Shape;9178;p89"/>
            <p:cNvSpPr/>
            <p:nvPr/>
          </p:nvSpPr>
          <p:spPr>
            <a:xfrm>
              <a:off x="-6500000" y="4073975"/>
              <a:ext cx="35450" cy="51200"/>
            </a:xfrm>
            <a:custGeom>
              <a:avLst/>
              <a:gdLst/>
              <a:ahLst/>
              <a:cxnLst/>
              <a:rect l="l" t="t" r="r" b="b"/>
              <a:pathLst>
                <a:path w="1418" h="2048" extrusionOk="0">
                  <a:moveTo>
                    <a:pt x="0" y="0"/>
                  </a:moveTo>
                  <a:lnTo>
                    <a:pt x="0" y="2048"/>
                  </a:lnTo>
                  <a:lnTo>
                    <a:pt x="1292" y="2048"/>
                  </a:lnTo>
                  <a:cubicBezTo>
                    <a:pt x="1418" y="1355"/>
                    <a:pt x="1418" y="725"/>
                    <a:pt x="12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9" name="Google Shape;9179;p89"/>
          <p:cNvSpPr/>
          <p:nvPr/>
        </p:nvSpPr>
        <p:spPr>
          <a:xfrm>
            <a:off x="3529770" y="1689199"/>
            <a:ext cx="434634" cy="419227"/>
          </a:xfrm>
          <a:custGeom>
            <a:avLst/>
            <a:gdLst/>
            <a:ahLst/>
            <a:cxnLst/>
            <a:rect l="l" t="t" r="r" b="b"/>
            <a:pathLst>
              <a:path w="12074" h="11646" extrusionOk="0">
                <a:moveTo>
                  <a:pt x="10001" y="2714"/>
                </a:moveTo>
                <a:cubicBezTo>
                  <a:pt x="10213" y="2714"/>
                  <a:pt x="10440" y="2904"/>
                  <a:pt x="10341" y="3182"/>
                </a:cubicBezTo>
                <a:lnTo>
                  <a:pt x="9332" y="5923"/>
                </a:lnTo>
                <a:cubicBezTo>
                  <a:pt x="9269" y="6065"/>
                  <a:pt x="9143" y="6136"/>
                  <a:pt x="9017" y="6136"/>
                </a:cubicBezTo>
                <a:cubicBezTo>
                  <a:pt x="8891" y="6136"/>
                  <a:pt x="8765" y="6065"/>
                  <a:pt x="8702" y="5923"/>
                </a:cubicBezTo>
                <a:lnTo>
                  <a:pt x="7978" y="4033"/>
                </a:lnTo>
                <a:lnTo>
                  <a:pt x="7285" y="5923"/>
                </a:lnTo>
                <a:cubicBezTo>
                  <a:pt x="7222" y="6065"/>
                  <a:pt x="7080" y="6136"/>
                  <a:pt x="6946" y="6136"/>
                </a:cubicBezTo>
                <a:cubicBezTo>
                  <a:pt x="6812" y="6136"/>
                  <a:pt x="6686" y="6065"/>
                  <a:pt x="6655" y="5923"/>
                </a:cubicBezTo>
                <a:lnTo>
                  <a:pt x="5615" y="3182"/>
                </a:lnTo>
                <a:cubicBezTo>
                  <a:pt x="5516" y="2904"/>
                  <a:pt x="5729" y="2714"/>
                  <a:pt x="5941" y="2714"/>
                </a:cubicBezTo>
                <a:cubicBezTo>
                  <a:pt x="6064" y="2714"/>
                  <a:pt x="6187" y="2779"/>
                  <a:pt x="6245" y="2930"/>
                </a:cubicBezTo>
                <a:lnTo>
                  <a:pt x="6970" y="4820"/>
                </a:lnTo>
                <a:lnTo>
                  <a:pt x="7663" y="2930"/>
                </a:lnTo>
                <a:cubicBezTo>
                  <a:pt x="7726" y="2804"/>
                  <a:pt x="7867" y="2741"/>
                  <a:pt x="8001" y="2741"/>
                </a:cubicBezTo>
                <a:cubicBezTo>
                  <a:pt x="8135" y="2741"/>
                  <a:pt x="8261" y="2804"/>
                  <a:pt x="8293" y="2930"/>
                </a:cubicBezTo>
                <a:lnTo>
                  <a:pt x="9017" y="4820"/>
                </a:lnTo>
                <a:lnTo>
                  <a:pt x="9711" y="2930"/>
                </a:lnTo>
                <a:cubicBezTo>
                  <a:pt x="9757" y="2779"/>
                  <a:pt x="9877" y="2714"/>
                  <a:pt x="10001" y="2714"/>
                </a:cubicBezTo>
                <a:close/>
                <a:moveTo>
                  <a:pt x="7946" y="0"/>
                </a:moveTo>
                <a:cubicBezTo>
                  <a:pt x="5678" y="0"/>
                  <a:pt x="3851" y="1827"/>
                  <a:pt x="3851" y="4096"/>
                </a:cubicBezTo>
                <a:cubicBezTo>
                  <a:pt x="3851" y="5104"/>
                  <a:pt x="4197" y="6018"/>
                  <a:pt x="4827" y="6711"/>
                </a:cubicBezTo>
                <a:lnTo>
                  <a:pt x="4134" y="7435"/>
                </a:lnTo>
                <a:cubicBezTo>
                  <a:pt x="3981" y="7364"/>
                  <a:pt x="3827" y="7329"/>
                  <a:pt x="3678" y="7329"/>
                </a:cubicBezTo>
                <a:cubicBezTo>
                  <a:pt x="3431" y="7329"/>
                  <a:pt x="3197" y="7427"/>
                  <a:pt x="3000" y="7624"/>
                </a:cubicBezTo>
                <a:lnTo>
                  <a:pt x="732" y="9861"/>
                </a:lnTo>
                <a:cubicBezTo>
                  <a:pt x="0" y="10593"/>
                  <a:pt x="722" y="11645"/>
                  <a:pt x="1524" y="11645"/>
                </a:cubicBezTo>
                <a:cubicBezTo>
                  <a:pt x="1758" y="11645"/>
                  <a:pt x="1999" y="11555"/>
                  <a:pt x="2212" y="11342"/>
                </a:cubicBezTo>
                <a:lnTo>
                  <a:pt x="4449" y="9074"/>
                </a:lnTo>
                <a:cubicBezTo>
                  <a:pt x="4764" y="8759"/>
                  <a:pt x="4796" y="8286"/>
                  <a:pt x="4638" y="7939"/>
                </a:cubicBezTo>
                <a:lnTo>
                  <a:pt x="5363" y="7246"/>
                </a:lnTo>
                <a:cubicBezTo>
                  <a:pt x="6056" y="7813"/>
                  <a:pt x="7001" y="8223"/>
                  <a:pt x="7978" y="8223"/>
                </a:cubicBezTo>
                <a:cubicBezTo>
                  <a:pt x="10278" y="8223"/>
                  <a:pt x="12073" y="6364"/>
                  <a:pt x="12073" y="4127"/>
                </a:cubicBezTo>
                <a:cubicBezTo>
                  <a:pt x="12073" y="1796"/>
                  <a:pt x="10246" y="0"/>
                  <a:pt x="794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80" name="Google Shape;9180;p89"/>
          <p:cNvGrpSpPr/>
          <p:nvPr/>
        </p:nvGrpSpPr>
        <p:grpSpPr>
          <a:xfrm>
            <a:off x="3535232" y="2205192"/>
            <a:ext cx="423043" cy="419659"/>
            <a:chOff x="-4837325" y="3612425"/>
            <a:chExt cx="293800" cy="291450"/>
          </a:xfrm>
        </p:grpSpPr>
        <p:sp>
          <p:nvSpPr>
            <p:cNvPr id="9181" name="Google Shape;9181;p89"/>
            <p:cNvSpPr/>
            <p:nvPr/>
          </p:nvSpPr>
          <p:spPr>
            <a:xfrm>
              <a:off x="-4836550" y="3612425"/>
              <a:ext cx="293025" cy="170925"/>
            </a:xfrm>
            <a:custGeom>
              <a:avLst/>
              <a:gdLst/>
              <a:ahLst/>
              <a:cxnLst/>
              <a:rect l="l" t="t" r="r" b="b"/>
              <a:pathLst>
                <a:path w="11721" h="6837" extrusionOk="0">
                  <a:moveTo>
                    <a:pt x="6837" y="2017"/>
                  </a:moveTo>
                  <a:lnTo>
                    <a:pt x="6837" y="2741"/>
                  </a:lnTo>
                  <a:lnTo>
                    <a:pt x="4789" y="2741"/>
                  </a:lnTo>
                  <a:lnTo>
                    <a:pt x="4789" y="2017"/>
                  </a:lnTo>
                  <a:close/>
                  <a:moveTo>
                    <a:pt x="4411" y="0"/>
                  </a:moveTo>
                  <a:cubicBezTo>
                    <a:pt x="3466" y="0"/>
                    <a:pt x="2741" y="725"/>
                    <a:pt x="2741" y="1702"/>
                  </a:cubicBezTo>
                  <a:lnTo>
                    <a:pt x="2741" y="2741"/>
                  </a:lnTo>
                  <a:lnTo>
                    <a:pt x="1166" y="2741"/>
                  </a:lnTo>
                  <a:cubicBezTo>
                    <a:pt x="536" y="2741"/>
                    <a:pt x="1" y="3277"/>
                    <a:pt x="1" y="3875"/>
                  </a:cubicBezTo>
                  <a:lnTo>
                    <a:pt x="1" y="4254"/>
                  </a:lnTo>
                  <a:cubicBezTo>
                    <a:pt x="1513" y="5860"/>
                    <a:pt x="3592" y="6837"/>
                    <a:pt x="5829" y="6837"/>
                  </a:cubicBezTo>
                  <a:cubicBezTo>
                    <a:pt x="8097" y="6837"/>
                    <a:pt x="10208" y="5892"/>
                    <a:pt x="11720" y="4254"/>
                  </a:cubicBezTo>
                  <a:lnTo>
                    <a:pt x="11720" y="3718"/>
                  </a:lnTo>
                  <a:cubicBezTo>
                    <a:pt x="11657" y="3214"/>
                    <a:pt x="11185" y="2741"/>
                    <a:pt x="10649" y="2741"/>
                  </a:cubicBezTo>
                  <a:lnTo>
                    <a:pt x="8885" y="2741"/>
                  </a:lnTo>
                  <a:lnTo>
                    <a:pt x="8885" y="1702"/>
                  </a:lnTo>
                  <a:cubicBezTo>
                    <a:pt x="8885" y="756"/>
                    <a:pt x="8129" y="0"/>
                    <a:pt x="718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2" name="Google Shape;9182;p89"/>
            <p:cNvSpPr/>
            <p:nvPr/>
          </p:nvSpPr>
          <p:spPr>
            <a:xfrm>
              <a:off x="-4837325" y="3743950"/>
              <a:ext cx="291425" cy="159925"/>
            </a:xfrm>
            <a:custGeom>
              <a:avLst/>
              <a:gdLst/>
              <a:ahLst/>
              <a:cxnLst/>
              <a:rect l="l" t="t" r="r" b="b"/>
              <a:pathLst>
                <a:path w="11657" h="6397" extrusionOk="0">
                  <a:moveTo>
                    <a:pt x="11657" y="1"/>
                  </a:moveTo>
                  <a:cubicBezTo>
                    <a:pt x="10523" y="1072"/>
                    <a:pt x="9073" y="1828"/>
                    <a:pt x="7530" y="2143"/>
                  </a:cubicBezTo>
                  <a:lnTo>
                    <a:pt x="7530" y="2647"/>
                  </a:lnTo>
                  <a:cubicBezTo>
                    <a:pt x="7530" y="3214"/>
                    <a:pt x="7057" y="3687"/>
                    <a:pt x="6490" y="3687"/>
                  </a:cubicBezTo>
                  <a:lnTo>
                    <a:pt x="5135" y="3687"/>
                  </a:lnTo>
                  <a:cubicBezTo>
                    <a:pt x="4568" y="3687"/>
                    <a:pt x="4096" y="3214"/>
                    <a:pt x="4096" y="2647"/>
                  </a:cubicBezTo>
                  <a:lnTo>
                    <a:pt x="4096" y="2143"/>
                  </a:lnTo>
                  <a:cubicBezTo>
                    <a:pt x="2552" y="1828"/>
                    <a:pt x="1134" y="1103"/>
                    <a:pt x="0" y="64"/>
                  </a:cubicBezTo>
                  <a:lnTo>
                    <a:pt x="0" y="4695"/>
                  </a:lnTo>
                  <a:cubicBezTo>
                    <a:pt x="0" y="5640"/>
                    <a:pt x="756" y="6396"/>
                    <a:pt x="1701" y="6396"/>
                  </a:cubicBezTo>
                  <a:lnTo>
                    <a:pt x="9956" y="6396"/>
                  </a:lnTo>
                  <a:cubicBezTo>
                    <a:pt x="10901" y="6396"/>
                    <a:pt x="11657" y="5640"/>
                    <a:pt x="11657" y="4695"/>
                  </a:cubicBezTo>
                  <a:lnTo>
                    <a:pt x="1165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3" name="Google Shape;9183;p89"/>
            <p:cNvSpPr/>
            <p:nvPr/>
          </p:nvSpPr>
          <p:spPr>
            <a:xfrm>
              <a:off x="-4716825" y="3799075"/>
              <a:ext cx="51225" cy="18950"/>
            </a:xfrm>
            <a:custGeom>
              <a:avLst/>
              <a:gdLst/>
              <a:ahLst/>
              <a:cxnLst/>
              <a:rect l="l" t="t" r="r" b="b"/>
              <a:pathLst>
                <a:path w="2049" h="758" extrusionOk="0">
                  <a:moveTo>
                    <a:pt x="0" y="1"/>
                  </a:moveTo>
                  <a:lnTo>
                    <a:pt x="0" y="411"/>
                  </a:lnTo>
                  <a:cubicBezTo>
                    <a:pt x="0" y="600"/>
                    <a:pt x="158" y="757"/>
                    <a:pt x="347" y="757"/>
                  </a:cubicBezTo>
                  <a:lnTo>
                    <a:pt x="1670" y="757"/>
                  </a:lnTo>
                  <a:cubicBezTo>
                    <a:pt x="1891" y="757"/>
                    <a:pt x="2048" y="600"/>
                    <a:pt x="2048" y="411"/>
                  </a:cubicBezTo>
                  <a:lnTo>
                    <a:pt x="2048" y="1"/>
                  </a:lnTo>
                  <a:cubicBezTo>
                    <a:pt x="1686" y="48"/>
                    <a:pt x="1347" y="72"/>
                    <a:pt x="1012" y="72"/>
                  </a:cubicBezTo>
                  <a:cubicBezTo>
                    <a:pt x="678" y="72"/>
                    <a:pt x="347" y="48"/>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4" name="Google Shape;9184;p89"/>
          <p:cNvGrpSpPr/>
          <p:nvPr/>
        </p:nvGrpSpPr>
        <p:grpSpPr>
          <a:xfrm>
            <a:off x="3548265" y="2756826"/>
            <a:ext cx="420775" cy="419659"/>
            <a:chOff x="-4837325" y="3971575"/>
            <a:chExt cx="292225" cy="291450"/>
          </a:xfrm>
        </p:grpSpPr>
        <p:sp>
          <p:nvSpPr>
            <p:cNvPr id="9185" name="Google Shape;9185;p89"/>
            <p:cNvSpPr/>
            <p:nvPr/>
          </p:nvSpPr>
          <p:spPr>
            <a:xfrm>
              <a:off x="-4734150" y="4073975"/>
              <a:ext cx="86650" cy="86650"/>
            </a:xfrm>
            <a:custGeom>
              <a:avLst/>
              <a:gdLst/>
              <a:ahLst/>
              <a:cxnLst/>
              <a:rect l="l" t="t" r="r" b="b"/>
              <a:pathLst>
                <a:path w="3466" h="3466" extrusionOk="0">
                  <a:moveTo>
                    <a:pt x="1701" y="725"/>
                  </a:moveTo>
                  <a:cubicBezTo>
                    <a:pt x="2269" y="725"/>
                    <a:pt x="2773" y="1197"/>
                    <a:pt x="2773" y="1733"/>
                  </a:cubicBezTo>
                  <a:cubicBezTo>
                    <a:pt x="2773" y="2300"/>
                    <a:pt x="2300" y="2804"/>
                    <a:pt x="1733" y="2804"/>
                  </a:cubicBezTo>
                  <a:cubicBezTo>
                    <a:pt x="1197" y="2804"/>
                    <a:pt x="693" y="2300"/>
                    <a:pt x="693" y="1733"/>
                  </a:cubicBezTo>
                  <a:cubicBezTo>
                    <a:pt x="693" y="1197"/>
                    <a:pt x="1166" y="725"/>
                    <a:pt x="1701" y="725"/>
                  </a:cubicBezTo>
                  <a:close/>
                  <a:moveTo>
                    <a:pt x="1701" y="0"/>
                  </a:moveTo>
                  <a:cubicBezTo>
                    <a:pt x="756" y="0"/>
                    <a:pt x="0" y="756"/>
                    <a:pt x="0" y="1701"/>
                  </a:cubicBezTo>
                  <a:cubicBezTo>
                    <a:pt x="0" y="2647"/>
                    <a:pt x="851" y="3466"/>
                    <a:pt x="1796" y="3466"/>
                  </a:cubicBezTo>
                  <a:cubicBezTo>
                    <a:pt x="2741" y="3466"/>
                    <a:pt x="3466" y="2647"/>
                    <a:pt x="3466" y="1701"/>
                  </a:cubicBezTo>
                  <a:cubicBezTo>
                    <a:pt x="3434" y="756"/>
                    <a:pt x="2647"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6" name="Google Shape;9186;p89"/>
            <p:cNvSpPr/>
            <p:nvPr/>
          </p:nvSpPr>
          <p:spPr>
            <a:xfrm>
              <a:off x="-4700300" y="4108625"/>
              <a:ext cx="18950" cy="17350"/>
            </a:xfrm>
            <a:custGeom>
              <a:avLst/>
              <a:gdLst/>
              <a:ahLst/>
              <a:cxnLst/>
              <a:rect l="l" t="t" r="r" b="b"/>
              <a:pathLst>
                <a:path w="758" h="694" extrusionOk="0">
                  <a:moveTo>
                    <a:pt x="347" y="0"/>
                  </a:moveTo>
                  <a:cubicBezTo>
                    <a:pt x="158" y="0"/>
                    <a:pt x="1" y="158"/>
                    <a:pt x="1" y="347"/>
                  </a:cubicBezTo>
                  <a:cubicBezTo>
                    <a:pt x="1" y="536"/>
                    <a:pt x="158" y="693"/>
                    <a:pt x="347" y="693"/>
                  </a:cubicBezTo>
                  <a:cubicBezTo>
                    <a:pt x="536" y="693"/>
                    <a:pt x="757" y="536"/>
                    <a:pt x="757" y="347"/>
                  </a:cubicBezTo>
                  <a:cubicBezTo>
                    <a:pt x="757"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7" name="Google Shape;9187;p89"/>
            <p:cNvSpPr/>
            <p:nvPr/>
          </p:nvSpPr>
          <p:spPr>
            <a:xfrm>
              <a:off x="-4748325" y="3971575"/>
              <a:ext cx="203225" cy="204025"/>
            </a:xfrm>
            <a:custGeom>
              <a:avLst/>
              <a:gdLst/>
              <a:ahLst/>
              <a:cxnLst/>
              <a:rect l="l" t="t" r="r" b="b"/>
              <a:pathLst>
                <a:path w="8129" h="8161" extrusionOk="0">
                  <a:moveTo>
                    <a:pt x="2268" y="1"/>
                  </a:moveTo>
                  <a:cubicBezTo>
                    <a:pt x="1449" y="1"/>
                    <a:pt x="693" y="158"/>
                    <a:pt x="0" y="473"/>
                  </a:cubicBezTo>
                  <a:lnTo>
                    <a:pt x="1512" y="3561"/>
                  </a:lnTo>
                  <a:cubicBezTo>
                    <a:pt x="1764" y="3466"/>
                    <a:pt x="1985" y="3435"/>
                    <a:pt x="2268" y="3435"/>
                  </a:cubicBezTo>
                  <a:cubicBezTo>
                    <a:pt x="3623" y="3435"/>
                    <a:pt x="4726" y="4506"/>
                    <a:pt x="4726" y="5829"/>
                  </a:cubicBezTo>
                  <a:cubicBezTo>
                    <a:pt x="4726" y="6112"/>
                    <a:pt x="4663" y="6396"/>
                    <a:pt x="4600" y="6617"/>
                  </a:cubicBezTo>
                  <a:lnTo>
                    <a:pt x="7656" y="8160"/>
                  </a:lnTo>
                  <a:cubicBezTo>
                    <a:pt x="7971" y="7436"/>
                    <a:pt x="8128" y="6617"/>
                    <a:pt x="8128" y="5829"/>
                  </a:cubicBezTo>
                  <a:cubicBezTo>
                    <a:pt x="8128" y="2647"/>
                    <a:pt x="5513" y="1"/>
                    <a:pt x="226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89"/>
            <p:cNvSpPr/>
            <p:nvPr/>
          </p:nvSpPr>
          <p:spPr>
            <a:xfrm>
              <a:off x="-4656175" y="4151950"/>
              <a:ext cx="91375" cy="91375"/>
            </a:xfrm>
            <a:custGeom>
              <a:avLst/>
              <a:gdLst/>
              <a:ahLst/>
              <a:cxnLst/>
              <a:rect l="l" t="t" r="r" b="b"/>
              <a:pathLst>
                <a:path w="3655" h="3655" extrusionOk="0">
                  <a:moveTo>
                    <a:pt x="599" y="0"/>
                  </a:moveTo>
                  <a:cubicBezTo>
                    <a:pt x="441" y="221"/>
                    <a:pt x="252" y="441"/>
                    <a:pt x="0" y="599"/>
                  </a:cubicBezTo>
                  <a:lnTo>
                    <a:pt x="1544" y="3655"/>
                  </a:lnTo>
                  <a:cubicBezTo>
                    <a:pt x="2395" y="3151"/>
                    <a:pt x="3151" y="2395"/>
                    <a:pt x="3655" y="1544"/>
                  </a:cubicBezTo>
                  <a:lnTo>
                    <a:pt x="59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89"/>
            <p:cNvSpPr/>
            <p:nvPr/>
          </p:nvSpPr>
          <p:spPr>
            <a:xfrm>
              <a:off x="-4817650" y="3991275"/>
              <a:ext cx="91400" cy="91375"/>
            </a:xfrm>
            <a:custGeom>
              <a:avLst/>
              <a:gdLst/>
              <a:ahLst/>
              <a:cxnLst/>
              <a:rect l="l" t="t" r="r" b="b"/>
              <a:pathLst>
                <a:path w="3656" h="3655" extrusionOk="0">
                  <a:moveTo>
                    <a:pt x="2143" y="0"/>
                  </a:moveTo>
                  <a:cubicBezTo>
                    <a:pt x="1261" y="504"/>
                    <a:pt x="536" y="1260"/>
                    <a:pt x="1" y="2111"/>
                  </a:cubicBezTo>
                  <a:lnTo>
                    <a:pt x="3088" y="3655"/>
                  </a:lnTo>
                  <a:cubicBezTo>
                    <a:pt x="3246" y="3434"/>
                    <a:pt x="3435" y="3214"/>
                    <a:pt x="3655" y="3088"/>
                  </a:cubicBezTo>
                  <a:lnTo>
                    <a:pt x="214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0" name="Google Shape;9190;p89"/>
            <p:cNvSpPr/>
            <p:nvPr/>
          </p:nvSpPr>
          <p:spPr>
            <a:xfrm>
              <a:off x="-4837325" y="4059000"/>
              <a:ext cx="204000" cy="204025"/>
            </a:xfrm>
            <a:custGeom>
              <a:avLst/>
              <a:gdLst/>
              <a:ahLst/>
              <a:cxnLst/>
              <a:rect l="l" t="t" r="r" b="b"/>
              <a:pathLst>
                <a:path w="8160" h="8161" extrusionOk="0">
                  <a:moveTo>
                    <a:pt x="473" y="1"/>
                  </a:moveTo>
                  <a:cubicBezTo>
                    <a:pt x="158" y="725"/>
                    <a:pt x="0" y="1513"/>
                    <a:pt x="0" y="2300"/>
                  </a:cubicBezTo>
                  <a:cubicBezTo>
                    <a:pt x="0" y="5482"/>
                    <a:pt x="2615" y="8160"/>
                    <a:pt x="5828" y="8160"/>
                  </a:cubicBezTo>
                  <a:cubicBezTo>
                    <a:pt x="6648" y="8160"/>
                    <a:pt x="7435" y="8003"/>
                    <a:pt x="8160" y="7688"/>
                  </a:cubicBezTo>
                  <a:lnTo>
                    <a:pt x="6616" y="4632"/>
                  </a:lnTo>
                  <a:cubicBezTo>
                    <a:pt x="6396" y="4695"/>
                    <a:pt x="6144" y="4726"/>
                    <a:pt x="5860" y="4726"/>
                  </a:cubicBezTo>
                  <a:cubicBezTo>
                    <a:pt x="4537" y="4726"/>
                    <a:pt x="3434" y="3624"/>
                    <a:pt x="3434" y="2300"/>
                  </a:cubicBezTo>
                  <a:cubicBezTo>
                    <a:pt x="3434" y="2017"/>
                    <a:pt x="3466" y="1796"/>
                    <a:pt x="3560" y="1544"/>
                  </a:cubicBezTo>
                  <a:lnTo>
                    <a:pt x="47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1" name="Google Shape;9191;p89"/>
          <p:cNvGrpSpPr/>
          <p:nvPr/>
        </p:nvGrpSpPr>
        <p:grpSpPr>
          <a:xfrm>
            <a:off x="6240279" y="1714185"/>
            <a:ext cx="430998" cy="369730"/>
            <a:chOff x="-3037625" y="3254850"/>
            <a:chExt cx="299325" cy="256775"/>
          </a:xfrm>
        </p:grpSpPr>
        <p:sp>
          <p:nvSpPr>
            <p:cNvPr id="9192" name="Google Shape;9192;p89"/>
            <p:cNvSpPr/>
            <p:nvPr/>
          </p:nvSpPr>
          <p:spPr>
            <a:xfrm>
              <a:off x="-3037625" y="3460400"/>
              <a:ext cx="152825" cy="51225"/>
            </a:xfrm>
            <a:custGeom>
              <a:avLst/>
              <a:gdLst/>
              <a:ahLst/>
              <a:cxnLst/>
              <a:rect l="l" t="t" r="r" b="b"/>
              <a:pathLst>
                <a:path w="6113" h="2049" extrusionOk="0">
                  <a:moveTo>
                    <a:pt x="1356" y="1"/>
                  </a:moveTo>
                  <a:cubicBezTo>
                    <a:pt x="1" y="1"/>
                    <a:pt x="1" y="2049"/>
                    <a:pt x="1356" y="2049"/>
                  </a:cubicBezTo>
                  <a:lnTo>
                    <a:pt x="4758" y="2049"/>
                  </a:lnTo>
                  <a:cubicBezTo>
                    <a:pt x="6113" y="2049"/>
                    <a:pt x="6113" y="1"/>
                    <a:pt x="47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89"/>
            <p:cNvSpPr/>
            <p:nvPr/>
          </p:nvSpPr>
          <p:spPr>
            <a:xfrm>
              <a:off x="-2884825" y="3460400"/>
              <a:ext cx="146525" cy="51225"/>
            </a:xfrm>
            <a:custGeom>
              <a:avLst/>
              <a:gdLst/>
              <a:ahLst/>
              <a:cxnLst/>
              <a:rect l="l" t="t" r="r" b="b"/>
              <a:pathLst>
                <a:path w="5861" h="2049" extrusionOk="0">
                  <a:moveTo>
                    <a:pt x="1" y="1"/>
                  </a:moveTo>
                  <a:cubicBezTo>
                    <a:pt x="473" y="631"/>
                    <a:pt x="473" y="1419"/>
                    <a:pt x="1" y="2049"/>
                  </a:cubicBezTo>
                  <a:lnTo>
                    <a:pt x="4853" y="2049"/>
                  </a:lnTo>
                  <a:cubicBezTo>
                    <a:pt x="5388" y="2049"/>
                    <a:pt x="5861" y="1576"/>
                    <a:pt x="5861" y="1041"/>
                  </a:cubicBezTo>
                  <a:cubicBezTo>
                    <a:pt x="5861" y="442"/>
                    <a:pt x="5451" y="1"/>
                    <a:pt x="485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4" name="Google Shape;9194;p89"/>
            <p:cNvSpPr/>
            <p:nvPr/>
          </p:nvSpPr>
          <p:spPr>
            <a:xfrm>
              <a:off x="-2909225" y="3313125"/>
              <a:ext cx="59875" cy="72475"/>
            </a:xfrm>
            <a:custGeom>
              <a:avLst/>
              <a:gdLst/>
              <a:ahLst/>
              <a:cxnLst/>
              <a:rect l="l" t="t" r="r" b="b"/>
              <a:pathLst>
                <a:path w="2395" h="2899" extrusionOk="0">
                  <a:moveTo>
                    <a:pt x="0" y="1"/>
                  </a:moveTo>
                  <a:lnTo>
                    <a:pt x="0" y="2899"/>
                  </a:lnTo>
                  <a:lnTo>
                    <a:pt x="2395" y="1450"/>
                  </a:lnTo>
                  <a:lnTo>
                    <a:pt x="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5" name="Google Shape;9195;p89"/>
            <p:cNvSpPr/>
            <p:nvPr/>
          </p:nvSpPr>
          <p:spPr>
            <a:xfrm>
              <a:off x="-3029750" y="3254850"/>
              <a:ext cx="291450" cy="188250"/>
            </a:xfrm>
            <a:custGeom>
              <a:avLst/>
              <a:gdLst/>
              <a:ahLst/>
              <a:cxnLst/>
              <a:rect l="l" t="t" r="r" b="b"/>
              <a:pathLst>
                <a:path w="11658" h="7530" extrusionOk="0">
                  <a:moveTo>
                    <a:pt x="4414" y="1387"/>
                  </a:moveTo>
                  <a:cubicBezTo>
                    <a:pt x="4476" y="1387"/>
                    <a:pt x="4541" y="1407"/>
                    <a:pt x="4601" y="1449"/>
                  </a:cubicBezTo>
                  <a:lnTo>
                    <a:pt x="8035" y="3497"/>
                  </a:lnTo>
                  <a:cubicBezTo>
                    <a:pt x="8287" y="3623"/>
                    <a:pt x="8287" y="3938"/>
                    <a:pt x="8035" y="4064"/>
                  </a:cubicBezTo>
                  <a:lnTo>
                    <a:pt x="4601" y="6112"/>
                  </a:lnTo>
                  <a:cubicBezTo>
                    <a:pt x="4552" y="6140"/>
                    <a:pt x="4500" y="6153"/>
                    <a:pt x="4448" y="6153"/>
                  </a:cubicBezTo>
                  <a:cubicBezTo>
                    <a:pt x="4268" y="6153"/>
                    <a:pt x="4097" y="6000"/>
                    <a:pt x="4097" y="5829"/>
                  </a:cubicBezTo>
                  <a:lnTo>
                    <a:pt x="4097" y="1733"/>
                  </a:lnTo>
                  <a:cubicBezTo>
                    <a:pt x="4097" y="1527"/>
                    <a:pt x="4247" y="1387"/>
                    <a:pt x="4414" y="1387"/>
                  </a:cubicBezTo>
                  <a:close/>
                  <a:moveTo>
                    <a:pt x="1041" y="0"/>
                  </a:moveTo>
                  <a:cubicBezTo>
                    <a:pt x="473" y="0"/>
                    <a:pt x="1" y="473"/>
                    <a:pt x="1" y="1040"/>
                  </a:cubicBezTo>
                  <a:lnTo>
                    <a:pt x="1" y="6490"/>
                  </a:lnTo>
                  <a:cubicBezTo>
                    <a:pt x="1" y="7057"/>
                    <a:pt x="473" y="7530"/>
                    <a:pt x="1041" y="7530"/>
                  </a:cubicBezTo>
                  <a:lnTo>
                    <a:pt x="10650" y="7530"/>
                  </a:lnTo>
                  <a:cubicBezTo>
                    <a:pt x="11185" y="7530"/>
                    <a:pt x="11658" y="7057"/>
                    <a:pt x="11658" y="6490"/>
                  </a:cubicBezTo>
                  <a:lnTo>
                    <a:pt x="11658" y="1040"/>
                  </a:lnTo>
                  <a:cubicBezTo>
                    <a:pt x="11658" y="473"/>
                    <a:pt x="11248" y="0"/>
                    <a:pt x="1065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6" name="Google Shape;9196;p89"/>
          <p:cNvGrpSpPr/>
          <p:nvPr/>
        </p:nvGrpSpPr>
        <p:grpSpPr>
          <a:xfrm>
            <a:off x="6244239" y="2204615"/>
            <a:ext cx="423079" cy="420811"/>
            <a:chOff x="-3031325" y="3597450"/>
            <a:chExt cx="293825" cy="292250"/>
          </a:xfrm>
        </p:grpSpPr>
        <p:sp>
          <p:nvSpPr>
            <p:cNvPr id="9197" name="Google Shape;9197;p89"/>
            <p:cNvSpPr/>
            <p:nvPr/>
          </p:nvSpPr>
          <p:spPr>
            <a:xfrm>
              <a:off x="-3029750" y="3597450"/>
              <a:ext cx="292250" cy="67775"/>
            </a:xfrm>
            <a:custGeom>
              <a:avLst/>
              <a:gdLst/>
              <a:ahLst/>
              <a:cxnLst/>
              <a:rect l="l" t="t" r="r" b="b"/>
              <a:pathLst>
                <a:path w="11690" h="2711" extrusionOk="0">
                  <a:moveTo>
                    <a:pt x="1702" y="1387"/>
                  </a:moveTo>
                  <a:cubicBezTo>
                    <a:pt x="1891" y="1387"/>
                    <a:pt x="2049" y="1545"/>
                    <a:pt x="2049" y="1734"/>
                  </a:cubicBezTo>
                  <a:cubicBezTo>
                    <a:pt x="2049" y="1923"/>
                    <a:pt x="1891" y="2080"/>
                    <a:pt x="1702" y="2080"/>
                  </a:cubicBezTo>
                  <a:cubicBezTo>
                    <a:pt x="1513" y="2080"/>
                    <a:pt x="1356" y="1923"/>
                    <a:pt x="1356" y="1734"/>
                  </a:cubicBezTo>
                  <a:cubicBezTo>
                    <a:pt x="1356" y="1545"/>
                    <a:pt x="1513" y="1387"/>
                    <a:pt x="1702" y="1387"/>
                  </a:cubicBezTo>
                  <a:close/>
                  <a:moveTo>
                    <a:pt x="3120" y="1387"/>
                  </a:moveTo>
                  <a:cubicBezTo>
                    <a:pt x="3309" y="1387"/>
                    <a:pt x="3466" y="1545"/>
                    <a:pt x="3466" y="1734"/>
                  </a:cubicBezTo>
                  <a:cubicBezTo>
                    <a:pt x="3466" y="1923"/>
                    <a:pt x="3309" y="2080"/>
                    <a:pt x="3120" y="2080"/>
                  </a:cubicBezTo>
                  <a:cubicBezTo>
                    <a:pt x="2931" y="2080"/>
                    <a:pt x="2773" y="1923"/>
                    <a:pt x="2773" y="1734"/>
                  </a:cubicBezTo>
                  <a:cubicBezTo>
                    <a:pt x="2773" y="1545"/>
                    <a:pt x="2931" y="1387"/>
                    <a:pt x="3120" y="1387"/>
                  </a:cubicBezTo>
                  <a:close/>
                  <a:moveTo>
                    <a:pt x="9985" y="1417"/>
                  </a:moveTo>
                  <a:cubicBezTo>
                    <a:pt x="10400" y="1417"/>
                    <a:pt x="10449" y="2080"/>
                    <a:pt x="9956" y="2080"/>
                  </a:cubicBezTo>
                  <a:lnTo>
                    <a:pt x="5861" y="2080"/>
                  </a:lnTo>
                  <a:cubicBezTo>
                    <a:pt x="5451" y="2080"/>
                    <a:pt x="5388" y="1418"/>
                    <a:pt x="5861" y="1418"/>
                  </a:cubicBezTo>
                  <a:lnTo>
                    <a:pt x="9956" y="1418"/>
                  </a:lnTo>
                  <a:cubicBezTo>
                    <a:pt x="9966" y="1418"/>
                    <a:pt x="9976" y="1417"/>
                    <a:pt x="9985" y="1417"/>
                  </a:cubicBezTo>
                  <a:close/>
                  <a:moveTo>
                    <a:pt x="1041" y="1"/>
                  </a:moveTo>
                  <a:cubicBezTo>
                    <a:pt x="473" y="1"/>
                    <a:pt x="1" y="473"/>
                    <a:pt x="1" y="1040"/>
                  </a:cubicBezTo>
                  <a:lnTo>
                    <a:pt x="1" y="2710"/>
                  </a:lnTo>
                  <a:lnTo>
                    <a:pt x="11689" y="2710"/>
                  </a:lnTo>
                  <a:lnTo>
                    <a:pt x="11689" y="1040"/>
                  </a:lnTo>
                  <a:cubicBezTo>
                    <a:pt x="11658" y="473"/>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89"/>
            <p:cNvSpPr/>
            <p:nvPr/>
          </p:nvSpPr>
          <p:spPr>
            <a:xfrm>
              <a:off x="-3031325" y="3687250"/>
              <a:ext cx="292250" cy="153600"/>
            </a:xfrm>
            <a:custGeom>
              <a:avLst/>
              <a:gdLst/>
              <a:ahLst/>
              <a:cxnLst/>
              <a:rect l="l" t="t" r="r" b="b"/>
              <a:pathLst>
                <a:path w="11690" h="6144" extrusionOk="0">
                  <a:moveTo>
                    <a:pt x="1" y="0"/>
                  </a:moveTo>
                  <a:lnTo>
                    <a:pt x="1" y="5104"/>
                  </a:lnTo>
                  <a:lnTo>
                    <a:pt x="64" y="5104"/>
                  </a:lnTo>
                  <a:cubicBezTo>
                    <a:pt x="64" y="5671"/>
                    <a:pt x="536" y="6144"/>
                    <a:pt x="1104" y="6144"/>
                  </a:cubicBezTo>
                  <a:lnTo>
                    <a:pt x="4475" y="6144"/>
                  </a:lnTo>
                  <a:cubicBezTo>
                    <a:pt x="4317" y="5671"/>
                    <a:pt x="4223" y="5199"/>
                    <a:pt x="4223" y="4695"/>
                  </a:cubicBezTo>
                  <a:lnTo>
                    <a:pt x="4223" y="2395"/>
                  </a:lnTo>
                  <a:cubicBezTo>
                    <a:pt x="4223" y="1790"/>
                    <a:pt x="4686" y="1366"/>
                    <a:pt x="5227" y="1366"/>
                  </a:cubicBezTo>
                  <a:cubicBezTo>
                    <a:pt x="5362" y="1366"/>
                    <a:pt x="5502" y="1393"/>
                    <a:pt x="5640" y="1450"/>
                  </a:cubicBezTo>
                  <a:cubicBezTo>
                    <a:pt x="5735" y="1481"/>
                    <a:pt x="5861" y="1544"/>
                    <a:pt x="5987" y="1544"/>
                  </a:cubicBezTo>
                  <a:cubicBezTo>
                    <a:pt x="6144" y="1544"/>
                    <a:pt x="6365" y="1450"/>
                    <a:pt x="6900" y="977"/>
                  </a:cubicBezTo>
                  <a:cubicBezTo>
                    <a:pt x="7090" y="788"/>
                    <a:pt x="7349" y="693"/>
                    <a:pt x="7613" y="693"/>
                  </a:cubicBezTo>
                  <a:cubicBezTo>
                    <a:pt x="7877" y="693"/>
                    <a:pt x="8145" y="788"/>
                    <a:pt x="8350" y="977"/>
                  </a:cubicBezTo>
                  <a:cubicBezTo>
                    <a:pt x="8822" y="1450"/>
                    <a:pt x="9106" y="1544"/>
                    <a:pt x="9263" y="1544"/>
                  </a:cubicBezTo>
                  <a:cubicBezTo>
                    <a:pt x="9358" y="1544"/>
                    <a:pt x="9484" y="1481"/>
                    <a:pt x="9610" y="1450"/>
                  </a:cubicBezTo>
                  <a:cubicBezTo>
                    <a:pt x="9742" y="1393"/>
                    <a:pt x="9878" y="1366"/>
                    <a:pt x="10011" y="1366"/>
                  </a:cubicBezTo>
                  <a:cubicBezTo>
                    <a:pt x="10544" y="1366"/>
                    <a:pt x="11028" y="1790"/>
                    <a:pt x="11028" y="2395"/>
                  </a:cubicBezTo>
                  <a:lnTo>
                    <a:pt x="11028" y="4695"/>
                  </a:lnTo>
                  <a:cubicBezTo>
                    <a:pt x="11028" y="5199"/>
                    <a:pt x="10933" y="5671"/>
                    <a:pt x="10744" y="6144"/>
                  </a:cubicBezTo>
                  <a:cubicBezTo>
                    <a:pt x="11248" y="6112"/>
                    <a:pt x="11689" y="5671"/>
                    <a:pt x="11689" y="5104"/>
                  </a:cubicBezTo>
                  <a:lnTo>
                    <a:pt x="1168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89"/>
            <p:cNvSpPr/>
            <p:nvPr/>
          </p:nvSpPr>
          <p:spPr>
            <a:xfrm>
              <a:off x="-2908450" y="3724275"/>
              <a:ext cx="59900" cy="164625"/>
            </a:xfrm>
            <a:custGeom>
              <a:avLst/>
              <a:gdLst/>
              <a:ahLst/>
              <a:cxnLst/>
              <a:rect l="l" t="t" r="r" b="b"/>
              <a:pathLst>
                <a:path w="2396" h="6585" extrusionOk="0">
                  <a:moveTo>
                    <a:pt x="2395" y="0"/>
                  </a:moveTo>
                  <a:cubicBezTo>
                    <a:pt x="1904" y="491"/>
                    <a:pt x="1500" y="721"/>
                    <a:pt x="1085" y="721"/>
                  </a:cubicBezTo>
                  <a:cubicBezTo>
                    <a:pt x="887" y="721"/>
                    <a:pt x="687" y="669"/>
                    <a:pt x="473" y="567"/>
                  </a:cubicBezTo>
                  <a:cubicBezTo>
                    <a:pt x="423" y="548"/>
                    <a:pt x="374" y="539"/>
                    <a:pt x="327" y="539"/>
                  </a:cubicBezTo>
                  <a:cubicBezTo>
                    <a:pt x="142" y="539"/>
                    <a:pt x="1" y="681"/>
                    <a:pt x="1" y="882"/>
                  </a:cubicBezTo>
                  <a:lnTo>
                    <a:pt x="1" y="3214"/>
                  </a:lnTo>
                  <a:cubicBezTo>
                    <a:pt x="1" y="3718"/>
                    <a:pt x="127" y="4222"/>
                    <a:pt x="316" y="4663"/>
                  </a:cubicBezTo>
                  <a:cubicBezTo>
                    <a:pt x="725" y="5513"/>
                    <a:pt x="1387" y="6238"/>
                    <a:pt x="2395" y="6585"/>
                  </a:cubicBezTo>
                  <a:lnTo>
                    <a:pt x="239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89"/>
            <p:cNvSpPr/>
            <p:nvPr/>
          </p:nvSpPr>
          <p:spPr>
            <a:xfrm>
              <a:off x="-2831250" y="3725850"/>
              <a:ext cx="59875" cy="163850"/>
            </a:xfrm>
            <a:custGeom>
              <a:avLst/>
              <a:gdLst/>
              <a:ahLst/>
              <a:cxnLst/>
              <a:rect l="l" t="t" r="r" b="b"/>
              <a:pathLst>
                <a:path w="2395" h="6554" extrusionOk="0">
                  <a:moveTo>
                    <a:pt x="0" y="0"/>
                  </a:moveTo>
                  <a:lnTo>
                    <a:pt x="0" y="6553"/>
                  </a:lnTo>
                  <a:cubicBezTo>
                    <a:pt x="1008" y="6175"/>
                    <a:pt x="1670" y="5450"/>
                    <a:pt x="2079" y="4631"/>
                  </a:cubicBezTo>
                  <a:cubicBezTo>
                    <a:pt x="2269" y="4159"/>
                    <a:pt x="2395" y="3686"/>
                    <a:pt x="2395" y="3182"/>
                  </a:cubicBezTo>
                  <a:lnTo>
                    <a:pt x="2395" y="851"/>
                  </a:lnTo>
                  <a:cubicBezTo>
                    <a:pt x="2395" y="623"/>
                    <a:pt x="2212" y="477"/>
                    <a:pt x="2042" y="477"/>
                  </a:cubicBezTo>
                  <a:cubicBezTo>
                    <a:pt x="2000" y="477"/>
                    <a:pt x="1959" y="485"/>
                    <a:pt x="1922" y="504"/>
                  </a:cubicBezTo>
                  <a:cubicBezTo>
                    <a:pt x="1704" y="598"/>
                    <a:pt x="1496" y="647"/>
                    <a:pt x="1291" y="647"/>
                  </a:cubicBezTo>
                  <a:cubicBezTo>
                    <a:pt x="873" y="647"/>
                    <a:pt x="465" y="444"/>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1" name="Google Shape;9201;p89"/>
          <p:cNvGrpSpPr/>
          <p:nvPr/>
        </p:nvGrpSpPr>
        <p:grpSpPr>
          <a:xfrm>
            <a:off x="6256714" y="2781214"/>
            <a:ext cx="421927" cy="370882"/>
            <a:chOff x="-3030525" y="3973150"/>
            <a:chExt cx="293025" cy="257575"/>
          </a:xfrm>
        </p:grpSpPr>
        <p:sp>
          <p:nvSpPr>
            <p:cNvPr id="9202" name="Google Shape;9202;p89"/>
            <p:cNvSpPr/>
            <p:nvPr/>
          </p:nvSpPr>
          <p:spPr>
            <a:xfrm>
              <a:off x="-3029750" y="3973150"/>
              <a:ext cx="292250" cy="68550"/>
            </a:xfrm>
            <a:custGeom>
              <a:avLst/>
              <a:gdLst/>
              <a:ahLst/>
              <a:cxnLst/>
              <a:rect l="l" t="t" r="r" b="b"/>
              <a:pathLst>
                <a:path w="11690" h="2742" extrusionOk="0">
                  <a:moveTo>
                    <a:pt x="1702" y="1355"/>
                  </a:moveTo>
                  <a:cubicBezTo>
                    <a:pt x="1891" y="1355"/>
                    <a:pt x="2049" y="1513"/>
                    <a:pt x="2049" y="1702"/>
                  </a:cubicBezTo>
                  <a:cubicBezTo>
                    <a:pt x="2049" y="1922"/>
                    <a:pt x="1891" y="2080"/>
                    <a:pt x="1702" y="2080"/>
                  </a:cubicBezTo>
                  <a:cubicBezTo>
                    <a:pt x="1513" y="2080"/>
                    <a:pt x="1356" y="1922"/>
                    <a:pt x="1356" y="1702"/>
                  </a:cubicBezTo>
                  <a:cubicBezTo>
                    <a:pt x="1356" y="1513"/>
                    <a:pt x="1513" y="1355"/>
                    <a:pt x="1702" y="1355"/>
                  </a:cubicBezTo>
                  <a:close/>
                  <a:moveTo>
                    <a:pt x="3088" y="1355"/>
                  </a:moveTo>
                  <a:cubicBezTo>
                    <a:pt x="3277" y="1355"/>
                    <a:pt x="3435" y="1513"/>
                    <a:pt x="3435" y="1702"/>
                  </a:cubicBezTo>
                  <a:cubicBezTo>
                    <a:pt x="3435" y="1922"/>
                    <a:pt x="3277" y="2080"/>
                    <a:pt x="3088" y="2080"/>
                  </a:cubicBezTo>
                  <a:cubicBezTo>
                    <a:pt x="2868" y="2080"/>
                    <a:pt x="2710" y="1922"/>
                    <a:pt x="2710" y="1702"/>
                  </a:cubicBezTo>
                  <a:cubicBezTo>
                    <a:pt x="2710" y="1513"/>
                    <a:pt x="2868" y="1355"/>
                    <a:pt x="3088" y="1355"/>
                  </a:cubicBezTo>
                  <a:close/>
                  <a:moveTo>
                    <a:pt x="9925" y="1387"/>
                  </a:moveTo>
                  <a:cubicBezTo>
                    <a:pt x="10366" y="1387"/>
                    <a:pt x="10366" y="2080"/>
                    <a:pt x="9925" y="2080"/>
                  </a:cubicBezTo>
                  <a:lnTo>
                    <a:pt x="5829" y="2080"/>
                  </a:lnTo>
                  <a:cubicBezTo>
                    <a:pt x="5388" y="2080"/>
                    <a:pt x="5357" y="1387"/>
                    <a:pt x="5829" y="1387"/>
                  </a:cubicBezTo>
                  <a:close/>
                  <a:moveTo>
                    <a:pt x="1041" y="1"/>
                  </a:moveTo>
                  <a:cubicBezTo>
                    <a:pt x="473" y="1"/>
                    <a:pt x="1" y="473"/>
                    <a:pt x="1" y="1040"/>
                  </a:cubicBezTo>
                  <a:lnTo>
                    <a:pt x="1" y="2741"/>
                  </a:lnTo>
                  <a:lnTo>
                    <a:pt x="11689" y="2741"/>
                  </a:lnTo>
                  <a:lnTo>
                    <a:pt x="11689" y="1040"/>
                  </a:lnTo>
                  <a:cubicBezTo>
                    <a:pt x="11658" y="505"/>
                    <a:pt x="11248" y="1"/>
                    <a:pt x="106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89"/>
            <p:cNvSpPr/>
            <p:nvPr/>
          </p:nvSpPr>
          <p:spPr>
            <a:xfrm>
              <a:off x="-3030525" y="4059000"/>
              <a:ext cx="292225" cy="171725"/>
            </a:xfrm>
            <a:custGeom>
              <a:avLst/>
              <a:gdLst/>
              <a:ahLst/>
              <a:cxnLst/>
              <a:rect l="l" t="t" r="r" b="b"/>
              <a:pathLst>
                <a:path w="11689" h="6869" extrusionOk="0">
                  <a:moveTo>
                    <a:pt x="3773" y="1366"/>
                  </a:moveTo>
                  <a:cubicBezTo>
                    <a:pt x="4065" y="1366"/>
                    <a:pt x="4260" y="1775"/>
                    <a:pt x="3970" y="1985"/>
                  </a:cubicBezTo>
                  <a:lnTo>
                    <a:pt x="2363" y="3088"/>
                  </a:lnTo>
                  <a:lnTo>
                    <a:pt x="3970" y="4191"/>
                  </a:lnTo>
                  <a:cubicBezTo>
                    <a:pt x="4252" y="4370"/>
                    <a:pt x="4075" y="4801"/>
                    <a:pt x="3795" y="4801"/>
                  </a:cubicBezTo>
                  <a:cubicBezTo>
                    <a:pt x="3731" y="4801"/>
                    <a:pt x="3662" y="4779"/>
                    <a:pt x="3592" y="4726"/>
                  </a:cubicBezTo>
                  <a:lnTo>
                    <a:pt x="1544" y="3372"/>
                  </a:lnTo>
                  <a:cubicBezTo>
                    <a:pt x="1324" y="3246"/>
                    <a:pt x="1324" y="2962"/>
                    <a:pt x="1544" y="2805"/>
                  </a:cubicBezTo>
                  <a:lnTo>
                    <a:pt x="3592" y="1418"/>
                  </a:lnTo>
                  <a:cubicBezTo>
                    <a:pt x="3654" y="1382"/>
                    <a:pt x="3715" y="1366"/>
                    <a:pt x="3773" y="1366"/>
                  </a:cubicBezTo>
                  <a:close/>
                  <a:moveTo>
                    <a:pt x="7912" y="1407"/>
                  </a:moveTo>
                  <a:cubicBezTo>
                    <a:pt x="7979" y="1407"/>
                    <a:pt x="8053" y="1429"/>
                    <a:pt x="8129" y="1481"/>
                  </a:cubicBezTo>
                  <a:lnTo>
                    <a:pt x="10145" y="2836"/>
                  </a:lnTo>
                  <a:cubicBezTo>
                    <a:pt x="10366" y="2962"/>
                    <a:pt x="10366" y="3277"/>
                    <a:pt x="10145" y="3403"/>
                  </a:cubicBezTo>
                  <a:lnTo>
                    <a:pt x="8129" y="4789"/>
                  </a:lnTo>
                  <a:cubicBezTo>
                    <a:pt x="8061" y="4826"/>
                    <a:pt x="7996" y="4841"/>
                    <a:pt x="7935" y="4841"/>
                  </a:cubicBezTo>
                  <a:cubicBezTo>
                    <a:pt x="7624" y="4841"/>
                    <a:pt x="7430" y="4433"/>
                    <a:pt x="7719" y="4222"/>
                  </a:cubicBezTo>
                  <a:lnTo>
                    <a:pt x="9326" y="3120"/>
                  </a:lnTo>
                  <a:lnTo>
                    <a:pt x="7719" y="2017"/>
                  </a:lnTo>
                  <a:cubicBezTo>
                    <a:pt x="7437" y="1837"/>
                    <a:pt x="7615" y="1407"/>
                    <a:pt x="7912" y="1407"/>
                  </a:cubicBezTo>
                  <a:close/>
                  <a:moveTo>
                    <a:pt x="6515" y="714"/>
                  </a:moveTo>
                  <a:cubicBezTo>
                    <a:pt x="6728" y="714"/>
                    <a:pt x="6948" y="909"/>
                    <a:pt x="6868" y="1166"/>
                  </a:cubicBezTo>
                  <a:lnTo>
                    <a:pt x="5482" y="5262"/>
                  </a:lnTo>
                  <a:cubicBezTo>
                    <a:pt x="5434" y="5420"/>
                    <a:pt x="5306" y="5489"/>
                    <a:pt x="5176" y="5489"/>
                  </a:cubicBezTo>
                  <a:cubicBezTo>
                    <a:pt x="4968" y="5489"/>
                    <a:pt x="4755" y="5313"/>
                    <a:pt x="4852" y="5041"/>
                  </a:cubicBezTo>
                  <a:lnTo>
                    <a:pt x="6207" y="946"/>
                  </a:lnTo>
                  <a:cubicBezTo>
                    <a:pt x="6265" y="782"/>
                    <a:pt x="6389" y="714"/>
                    <a:pt x="6515" y="714"/>
                  </a:cubicBezTo>
                  <a:close/>
                  <a:moveTo>
                    <a:pt x="0" y="1"/>
                  </a:moveTo>
                  <a:lnTo>
                    <a:pt x="0" y="5829"/>
                  </a:lnTo>
                  <a:lnTo>
                    <a:pt x="32" y="5829"/>
                  </a:lnTo>
                  <a:cubicBezTo>
                    <a:pt x="32" y="6396"/>
                    <a:pt x="504" y="6869"/>
                    <a:pt x="1072" y="6869"/>
                  </a:cubicBezTo>
                  <a:lnTo>
                    <a:pt x="10681" y="6869"/>
                  </a:lnTo>
                  <a:cubicBezTo>
                    <a:pt x="11216" y="6869"/>
                    <a:pt x="11689" y="6396"/>
                    <a:pt x="11689" y="5829"/>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4" name="Google Shape;9204;p89"/>
          <p:cNvGrpSpPr/>
          <p:nvPr/>
        </p:nvGrpSpPr>
        <p:grpSpPr>
          <a:xfrm>
            <a:off x="1358307" y="3369426"/>
            <a:ext cx="421927" cy="297195"/>
            <a:chOff x="-1199300" y="3279250"/>
            <a:chExt cx="293025" cy="206400"/>
          </a:xfrm>
        </p:grpSpPr>
        <p:sp>
          <p:nvSpPr>
            <p:cNvPr id="9205" name="Google Shape;9205;p89"/>
            <p:cNvSpPr/>
            <p:nvPr/>
          </p:nvSpPr>
          <p:spPr>
            <a:xfrm>
              <a:off x="-1183550" y="3395050"/>
              <a:ext cx="261525" cy="90600"/>
            </a:xfrm>
            <a:custGeom>
              <a:avLst/>
              <a:gdLst/>
              <a:ahLst/>
              <a:cxnLst/>
              <a:rect l="l" t="t" r="r" b="b"/>
              <a:pathLst>
                <a:path w="10461" h="3624" extrusionOk="0">
                  <a:moveTo>
                    <a:pt x="3498" y="0"/>
                  </a:moveTo>
                  <a:lnTo>
                    <a:pt x="1" y="3529"/>
                  </a:lnTo>
                  <a:cubicBezTo>
                    <a:pt x="127" y="3623"/>
                    <a:pt x="284" y="3623"/>
                    <a:pt x="442" y="3623"/>
                  </a:cubicBezTo>
                  <a:lnTo>
                    <a:pt x="10051" y="3623"/>
                  </a:lnTo>
                  <a:cubicBezTo>
                    <a:pt x="10208" y="3623"/>
                    <a:pt x="10366" y="3560"/>
                    <a:pt x="10460" y="3529"/>
                  </a:cubicBezTo>
                  <a:lnTo>
                    <a:pt x="6963" y="0"/>
                  </a:lnTo>
                  <a:lnTo>
                    <a:pt x="5986" y="977"/>
                  </a:lnTo>
                  <a:cubicBezTo>
                    <a:pt x="5797" y="1166"/>
                    <a:pt x="5522" y="1260"/>
                    <a:pt x="5242" y="1260"/>
                  </a:cubicBezTo>
                  <a:cubicBezTo>
                    <a:pt x="4963" y="1260"/>
                    <a:pt x="4679" y="1166"/>
                    <a:pt x="4474" y="977"/>
                  </a:cubicBezTo>
                  <a:lnTo>
                    <a:pt x="349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6" name="Google Shape;9206;p89"/>
            <p:cNvSpPr/>
            <p:nvPr/>
          </p:nvSpPr>
          <p:spPr>
            <a:xfrm>
              <a:off x="-1184325" y="3279250"/>
              <a:ext cx="261500" cy="129400"/>
            </a:xfrm>
            <a:custGeom>
              <a:avLst/>
              <a:gdLst/>
              <a:ahLst/>
              <a:cxnLst/>
              <a:rect l="l" t="t" r="r" b="b"/>
              <a:pathLst>
                <a:path w="10460" h="5176" extrusionOk="0">
                  <a:moveTo>
                    <a:pt x="410" y="1"/>
                  </a:moveTo>
                  <a:cubicBezTo>
                    <a:pt x="252" y="1"/>
                    <a:pt x="95" y="64"/>
                    <a:pt x="0" y="95"/>
                  </a:cubicBezTo>
                  <a:lnTo>
                    <a:pt x="3781" y="3876"/>
                  </a:lnTo>
                  <a:lnTo>
                    <a:pt x="4978" y="5105"/>
                  </a:lnTo>
                  <a:cubicBezTo>
                    <a:pt x="5041" y="5152"/>
                    <a:pt x="5143" y="5175"/>
                    <a:pt x="5246" y="5175"/>
                  </a:cubicBezTo>
                  <a:cubicBezTo>
                    <a:pt x="5348" y="5175"/>
                    <a:pt x="5450" y="5152"/>
                    <a:pt x="5513" y="5105"/>
                  </a:cubicBezTo>
                  <a:lnTo>
                    <a:pt x="6711" y="3876"/>
                  </a:lnTo>
                  <a:lnTo>
                    <a:pt x="10460" y="95"/>
                  </a:lnTo>
                  <a:cubicBezTo>
                    <a:pt x="10334" y="1"/>
                    <a:pt x="10176" y="1"/>
                    <a:pt x="10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89"/>
            <p:cNvSpPr/>
            <p:nvPr/>
          </p:nvSpPr>
          <p:spPr>
            <a:xfrm>
              <a:off x="-1199300" y="3294225"/>
              <a:ext cx="90600" cy="175650"/>
            </a:xfrm>
            <a:custGeom>
              <a:avLst/>
              <a:gdLst/>
              <a:ahLst/>
              <a:cxnLst/>
              <a:rect l="l" t="t" r="r" b="b"/>
              <a:pathLst>
                <a:path w="3624" h="7026" extrusionOk="0">
                  <a:moveTo>
                    <a:pt x="126" y="0"/>
                  </a:moveTo>
                  <a:cubicBezTo>
                    <a:pt x="32" y="126"/>
                    <a:pt x="0" y="284"/>
                    <a:pt x="0" y="441"/>
                  </a:cubicBezTo>
                  <a:lnTo>
                    <a:pt x="0" y="6585"/>
                  </a:lnTo>
                  <a:cubicBezTo>
                    <a:pt x="0" y="6742"/>
                    <a:pt x="32" y="6900"/>
                    <a:pt x="126" y="7026"/>
                  </a:cubicBezTo>
                  <a:lnTo>
                    <a:pt x="3624" y="3466"/>
                  </a:lnTo>
                  <a:lnTo>
                    <a:pt x="12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89"/>
            <p:cNvSpPr/>
            <p:nvPr/>
          </p:nvSpPr>
          <p:spPr>
            <a:xfrm>
              <a:off x="-996875" y="3294225"/>
              <a:ext cx="90600" cy="177225"/>
            </a:xfrm>
            <a:custGeom>
              <a:avLst/>
              <a:gdLst/>
              <a:ahLst/>
              <a:cxnLst/>
              <a:rect l="l" t="t" r="r" b="b"/>
              <a:pathLst>
                <a:path w="3624" h="7089" extrusionOk="0">
                  <a:moveTo>
                    <a:pt x="3529" y="0"/>
                  </a:moveTo>
                  <a:lnTo>
                    <a:pt x="0" y="3529"/>
                  </a:lnTo>
                  <a:lnTo>
                    <a:pt x="3529" y="7089"/>
                  </a:lnTo>
                  <a:cubicBezTo>
                    <a:pt x="3592" y="6963"/>
                    <a:pt x="3623" y="6805"/>
                    <a:pt x="3623" y="6648"/>
                  </a:cubicBezTo>
                  <a:lnTo>
                    <a:pt x="3623" y="504"/>
                  </a:lnTo>
                  <a:cubicBezTo>
                    <a:pt x="3592" y="284"/>
                    <a:pt x="3560" y="126"/>
                    <a:pt x="35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9" name="Google Shape;9209;p89"/>
          <p:cNvGrpSpPr/>
          <p:nvPr/>
        </p:nvGrpSpPr>
        <p:grpSpPr>
          <a:xfrm>
            <a:off x="1365393" y="1688773"/>
            <a:ext cx="444605" cy="420559"/>
            <a:chOff x="-6338550" y="3272950"/>
            <a:chExt cx="308775" cy="292075"/>
          </a:xfrm>
        </p:grpSpPr>
        <p:sp>
          <p:nvSpPr>
            <p:cNvPr id="9210" name="Google Shape;9210;p89"/>
            <p:cNvSpPr/>
            <p:nvPr/>
          </p:nvSpPr>
          <p:spPr>
            <a:xfrm>
              <a:off x="-6338550" y="3272950"/>
              <a:ext cx="308775" cy="119750"/>
            </a:xfrm>
            <a:custGeom>
              <a:avLst/>
              <a:gdLst/>
              <a:ahLst/>
              <a:cxnLst/>
              <a:rect l="l" t="t" r="r" b="b"/>
              <a:pathLst>
                <a:path w="12351" h="4790" extrusionOk="0">
                  <a:moveTo>
                    <a:pt x="6144" y="2017"/>
                  </a:moveTo>
                  <a:cubicBezTo>
                    <a:pt x="6333" y="2017"/>
                    <a:pt x="6491" y="2206"/>
                    <a:pt x="6491" y="2395"/>
                  </a:cubicBezTo>
                  <a:cubicBezTo>
                    <a:pt x="6459" y="2584"/>
                    <a:pt x="6333" y="2742"/>
                    <a:pt x="6144" y="2742"/>
                  </a:cubicBezTo>
                  <a:cubicBezTo>
                    <a:pt x="5955" y="2742"/>
                    <a:pt x="5797" y="2584"/>
                    <a:pt x="5797" y="2395"/>
                  </a:cubicBezTo>
                  <a:cubicBezTo>
                    <a:pt x="5797" y="2206"/>
                    <a:pt x="5955" y="2017"/>
                    <a:pt x="6144" y="2017"/>
                  </a:cubicBezTo>
                  <a:close/>
                  <a:moveTo>
                    <a:pt x="6144" y="1"/>
                  </a:moveTo>
                  <a:cubicBezTo>
                    <a:pt x="4789" y="1"/>
                    <a:pt x="3750" y="1040"/>
                    <a:pt x="3750" y="2395"/>
                  </a:cubicBezTo>
                  <a:cubicBezTo>
                    <a:pt x="3750" y="2521"/>
                    <a:pt x="3750" y="2616"/>
                    <a:pt x="3781" y="2742"/>
                  </a:cubicBezTo>
                  <a:lnTo>
                    <a:pt x="1324" y="2742"/>
                  </a:lnTo>
                  <a:cubicBezTo>
                    <a:pt x="1" y="2742"/>
                    <a:pt x="1" y="4790"/>
                    <a:pt x="1324" y="4790"/>
                  </a:cubicBezTo>
                  <a:lnTo>
                    <a:pt x="10996" y="4790"/>
                  </a:lnTo>
                  <a:cubicBezTo>
                    <a:pt x="12351" y="4790"/>
                    <a:pt x="12351" y="2742"/>
                    <a:pt x="10996" y="2742"/>
                  </a:cubicBezTo>
                  <a:lnTo>
                    <a:pt x="8507" y="2742"/>
                  </a:lnTo>
                  <a:cubicBezTo>
                    <a:pt x="8507" y="2616"/>
                    <a:pt x="8538" y="2521"/>
                    <a:pt x="8538" y="2395"/>
                  </a:cubicBezTo>
                  <a:cubicBezTo>
                    <a:pt x="8538" y="1040"/>
                    <a:pt x="7467" y="1"/>
                    <a:pt x="614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89"/>
            <p:cNvSpPr/>
            <p:nvPr/>
          </p:nvSpPr>
          <p:spPr>
            <a:xfrm>
              <a:off x="-6228275" y="3479325"/>
              <a:ext cx="86650" cy="85700"/>
            </a:xfrm>
            <a:custGeom>
              <a:avLst/>
              <a:gdLst/>
              <a:ahLst/>
              <a:cxnLst/>
              <a:rect l="l" t="t" r="r" b="b"/>
              <a:pathLst>
                <a:path w="3466" h="3428" extrusionOk="0">
                  <a:moveTo>
                    <a:pt x="32" y="0"/>
                  </a:moveTo>
                  <a:lnTo>
                    <a:pt x="32" y="3088"/>
                  </a:lnTo>
                  <a:lnTo>
                    <a:pt x="0" y="3088"/>
                  </a:lnTo>
                  <a:cubicBezTo>
                    <a:pt x="0" y="3268"/>
                    <a:pt x="190" y="3428"/>
                    <a:pt x="380" y="3428"/>
                  </a:cubicBezTo>
                  <a:cubicBezTo>
                    <a:pt x="422" y="3428"/>
                    <a:pt x="464" y="3420"/>
                    <a:pt x="504" y="3403"/>
                  </a:cubicBezTo>
                  <a:lnTo>
                    <a:pt x="3277" y="2016"/>
                  </a:lnTo>
                  <a:cubicBezTo>
                    <a:pt x="3371" y="1985"/>
                    <a:pt x="3466" y="1859"/>
                    <a:pt x="3466" y="1701"/>
                  </a:cubicBezTo>
                  <a:lnTo>
                    <a:pt x="346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89"/>
            <p:cNvSpPr/>
            <p:nvPr/>
          </p:nvSpPr>
          <p:spPr>
            <a:xfrm>
              <a:off x="-6292075" y="3410800"/>
              <a:ext cx="212675" cy="50425"/>
            </a:xfrm>
            <a:custGeom>
              <a:avLst/>
              <a:gdLst/>
              <a:ahLst/>
              <a:cxnLst/>
              <a:rect l="l" t="t" r="r" b="b"/>
              <a:pathLst>
                <a:path w="8507" h="2017" extrusionOk="0">
                  <a:moveTo>
                    <a:pt x="0" y="0"/>
                  </a:moveTo>
                  <a:lnTo>
                    <a:pt x="2048" y="2016"/>
                  </a:lnTo>
                  <a:lnTo>
                    <a:pt x="6459" y="2016"/>
                  </a:lnTo>
                  <a:lnTo>
                    <a:pt x="850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3" name="Google Shape;9213;p89"/>
          <p:cNvGrpSpPr/>
          <p:nvPr/>
        </p:nvGrpSpPr>
        <p:grpSpPr>
          <a:xfrm>
            <a:off x="1376732" y="2205194"/>
            <a:ext cx="421927" cy="419659"/>
            <a:chOff x="-6329100" y="3632100"/>
            <a:chExt cx="293025" cy="291450"/>
          </a:xfrm>
        </p:grpSpPr>
        <p:sp>
          <p:nvSpPr>
            <p:cNvPr id="9214" name="Google Shape;9214;p89"/>
            <p:cNvSpPr/>
            <p:nvPr/>
          </p:nvSpPr>
          <p:spPr>
            <a:xfrm>
              <a:off x="-6210700" y="3751600"/>
              <a:ext cx="174625" cy="171950"/>
            </a:xfrm>
            <a:custGeom>
              <a:avLst/>
              <a:gdLst/>
              <a:ahLst/>
              <a:cxnLst/>
              <a:rect l="l" t="t" r="r" b="b"/>
              <a:pathLst>
                <a:path w="6985" h="6878" extrusionOk="0">
                  <a:moveTo>
                    <a:pt x="492" y="0"/>
                  </a:moveTo>
                  <a:cubicBezTo>
                    <a:pt x="219" y="0"/>
                    <a:pt x="0" y="235"/>
                    <a:pt x="85" y="545"/>
                  </a:cubicBezTo>
                  <a:lnTo>
                    <a:pt x="1503" y="5712"/>
                  </a:lnTo>
                  <a:cubicBezTo>
                    <a:pt x="1559" y="5882"/>
                    <a:pt x="1707" y="5984"/>
                    <a:pt x="1856" y="5984"/>
                  </a:cubicBezTo>
                  <a:cubicBezTo>
                    <a:pt x="1956" y="5984"/>
                    <a:pt x="2057" y="5939"/>
                    <a:pt x="2133" y="5838"/>
                  </a:cubicBezTo>
                  <a:lnTo>
                    <a:pt x="2889" y="4735"/>
                  </a:lnTo>
                  <a:lnTo>
                    <a:pt x="3739" y="5712"/>
                  </a:lnTo>
                  <a:lnTo>
                    <a:pt x="4622" y="6594"/>
                  </a:lnTo>
                  <a:cubicBezTo>
                    <a:pt x="4811" y="6783"/>
                    <a:pt x="5086" y="6878"/>
                    <a:pt x="5362" y="6878"/>
                  </a:cubicBezTo>
                  <a:cubicBezTo>
                    <a:pt x="5638" y="6878"/>
                    <a:pt x="5913" y="6783"/>
                    <a:pt x="6102" y="6594"/>
                  </a:cubicBezTo>
                  <a:lnTo>
                    <a:pt x="6575" y="6122"/>
                  </a:lnTo>
                  <a:cubicBezTo>
                    <a:pt x="6984" y="5712"/>
                    <a:pt x="6984" y="5113"/>
                    <a:pt x="6575" y="4672"/>
                  </a:cubicBezTo>
                  <a:lnTo>
                    <a:pt x="4811" y="2814"/>
                  </a:lnTo>
                  <a:lnTo>
                    <a:pt x="5913" y="2058"/>
                  </a:lnTo>
                  <a:cubicBezTo>
                    <a:pt x="6134" y="1900"/>
                    <a:pt x="6102" y="1522"/>
                    <a:pt x="5787" y="1427"/>
                  </a:cubicBezTo>
                  <a:lnTo>
                    <a:pt x="589" y="10"/>
                  </a:lnTo>
                  <a:cubicBezTo>
                    <a:pt x="556" y="3"/>
                    <a:pt x="524" y="0"/>
                    <a:pt x="49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89"/>
            <p:cNvSpPr/>
            <p:nvPr/>
          </p:nvSpPr>
          <p:spPr>
            <a:xfrm>
              <a:off x="-6272400" y="3691975"/>
              <a:ext cx="136300" cy="135500"/>
            </a:xfrm>
            <a:custGeom>
              <a:avLst/>
              <a:gdLst/>
              <a:ahLst/>
              <a:cxnLst/>
              <a:rect l="l" t="t" r="r" b="b"/>
              <a:pathLst>
                <a:path w="5452" h="5420" extrusionOk="0">
                  <a:moveTo>
                    <a:pt x="2742" y="0"/>
                  </a:moveTo>
                  <a:cubicBezTo>
                    <a:pt x="1261" y="0"/>
                    <a:pt x="1" y="1229"/>
                    <a:pt x="1" y="2710"/>
                  </a:cubicBezTo>
                  <a:cubicBezTo>
                    <a:pt x="1" y="4127"/>
                    <a:pt x="1041" y="5293"/>
                    <a:pt x="2427" y="5419"/>
                  </a:cubicBezTo>
                  <a:lnTo>
                    <a:pt x="2112" y="4317"/>
                  </a:lnTo>
                  <a:cubicBezTo>
                    <a:pt x="1482" y="4096"/>
                    <a:pt x="1009" y="3466"/>
                    <a:pt x="1009" y="2741"/>
                  </a:cubicBezTo>
                  <a:cubicBezTo>
                    <a:pt x="1041" y="1765"/>
                    <a:pt x="1828" y="1009"/>
                    <a:pt x="2773" y="1009"/>
                  </a:cubicBezTo>
                  <a:cubicBezTo>
                    <a:pt x="3530" y="1009"/>
                    <a:pt x="4128" y="1481"/>
                    <a:pt x="4349" y="2143"/>
                  </a:cubicBezTo>
                  <a:lnTo>
                    <a:pt x="5451" y="2458"/>
                  </a:lnTo>
                  <a:cubicBezTo>
                    <a:pt x="5294" y="1072"/>
                    <a:pt x="4160" y="0"/>
                    <a:pt x="274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89"/>
            <p:cNvSpPr/>
            <p:nvPr/>
          </p:nvSpPr>
          <p:spPr>
            <a:xfrm>
              <a:off x="-6329100" y="3632100"/>
              <a:ext cx="257575" cy="256025"/>
            </a:xfrm>
            <a:custGeom>
              <a:avLst/>
              <a:gdLst/>
              <a:ahLst/>
              <a:cxnLst/>
              <a:rect l="l" t="t" r="r" b="b"/>
              <a:pathLst>
                <a:path w="10303" h="10241" extrusionOk="0">
                  <a:moveTo>
                    <a:pt x="5136" y="1"/>
                  </a:moveTo>
                  <a:cubicBezTo>
                    <a:pt x="2301" y="1"/>
                    <a:pt x="1" y="2269"/>
                    <a:pt x="1" y="5105"/>
                  </a:cubicBezTo>
                  <a:cubicBezTo>
                    <a:pt x="1" y="7972"/>
                    <a:pt x="2332" y="10240"/>
                    <a:pt x="5136" y="10240"/>
                  </a:cubicBezTo>
                  <a:cubicBezTo>
                    <a:pt x="5262" y="10240"/>
                    <a:pt x="5356" y="10240"/>
                    <a:pt x="5451" y="10177"/>
                  </a:cubicBezTo>
                  <a:lnTo>
                    <a:pt x="4978" y="8444"/>
                  </a:lnTo>
                  <a:cubicBezTo>
                    <a:pt x="4959" y="8445"/>
                    <a:pt x="4940" y="8445"/>
                    <a:pt x="4921" y="8445"/>
                  </a:cubicBezTo>
                  <a:cubicBezTo>
                    <a:pt x="3089" y="8445"/>
                    <a:pt x="1639" y="6945"/>
                    <a:pt x="1639" y="5105"/>
                  </a:cubicBezTo>
                  <a:cubicBezTo>
                    <a:pt x="1639" y="3214"/>
                    <a:pt x="3151" y="1702"/>
                    <a:pt x="5073" y="1702"/>
                  </a:cubicBezTo>
                  <a:cubicBezTo>
                    <a:pt x="6900" y="1702"/>
                    <a:pt x="8412" y="3151"/>
                    <a:pt x="8475" y="4979"/>
                  </a:cubicBezTo>
                  <a:lnTo>
                    <a:pt x="10208" y="5451"/>
                  </a:lnTo>
                  <a:cubicBezTo>
                    <a:pt x="10303" y="4002"/>
                    <a:pt x="9799" y="2553"/>
                    <a:pt x="8759" y="1482"/>
                  </a:cubicBezTo>
                  <a:cubicBezTo>
                    <a:pt x="7782" y="505"/>
                    <a:pt x="6522" y="1"/>
                    <a:pt x="513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17" name="Google Shape;9217;p89"/>
          <p:cNvGrpSpPr/>
          <p:nvPr/>
        </p:nvGrpSpPr>
        <p:grpSpPr>
          <a:xfrm>
            <a:off x="1389783" y="2756828"/>
            <a:ext cx="419623" cy="419659"/>
            <a:chOff x="-6329875" y="3992050"/>
            <a:chExt cx="291425" cy="291450"/>
          </a:xfrm>
        </p:grpSpPr>
        <p:sp>
          <p:nvSpPr>
            <p:cNvPr id="9218" name="Google Shape;9218;p89"/>
            <p:cNvSpPr/>
            <p:nvPr/>
          </p:nvSpPr>
          <p:spPr>
            <a:xfrm>
              <a:off x="-6090450" y="4077900"/>
              <a:ext cx="52000" cy="34675"/>
            </a:xfrm>
            <a:custGeom>
              <a:avLst/>
              <a:gdLst/>
              <a:ahLst/>
              <a:cxnLst/>
              <a:rect l="l" t="t" r="r" b="b"/>
              <a:pathLst>
                <a:path w="2080" h="1387" extrusionOk="0">
                  <a:moveTo>
                    <a:pt x="1" y="1"/>
                  </a:moveTo>
                  <a:lnTo>
                    <a:pt x="1" y="1387"/>
                  </a:lnTo>
                  <a:lnTo>
                    <a:pt x="2080" y="1387"/>
                  </a:lnTo>
                  <a:lnTo>
                    <a:pt x="2080" y="1040"/>
                  </a:lnTo>
                  <a:cubicBezTo>
                    <a:pt x="2080" y="473"/>
                    <a:pt x="1607" y="1"/>
                    <a:pt x="10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89"/>
            <p:cNvSpPr/>
            <p:nvPr/>
          </p:nvSpPr>
          <p:spPr>
            <a:xfrm>
              <a:off x="-6262925" y="3992050"/>
              <a:ext cx="154400" cy="155200"/>
            </a:xfrm>
            <a:custGeom>
              <a:avLst/>
              <a:gdLst/>
              <a:ahLst/>
              <a:cxnLst/>
              <a:rect l="l" t="t" r="r" b="b"/>
              <a:pathLst>
                <a:path w="6176" h="6208" extrusionOk="0">
                  <a:moveTo>
                    <a:pt x="5167" y="1387"/>
                  </a:moveTo>
                  <a:cubicBezTo>
                    <a:pt x="5608" y="1387"/>
                    <a:pt x="5639" y="2048"/>
                    <a:pt x="5167" y="2048"/>
                  </a:cubicBezTo>
                  <a:lnTo>
                    <a:pt x="1071" y="2048"/>
                  </a:lnTo>
                  <a:cubicBezTo>
                    <a:pt x="1053" y="2051"/>
                    <a:pt x="1035" y="2052"/>
                    <a:pt x="1018" y="2052"/>
                  </a:cubicBezTo>
                  <a:cubicBezTo>
                    <a:pt x="628" y="2052"/>
                    <a:pt x="618" y="1387"/>
                    <a:pt x="1071" y="1387"/>
                  </a:cubicBezTo>
                  <a:close/>
                  <a:moveTo>
                    <a:pt x="5167" y="2773"/>
                  </a:moveTo>
                  <a:cubicBezTo>
                    <a:pt x="5608" y="2773"/>
                    <a:pt x="5639" y="3435"/>
                    <a:pt x="5167" y="3435"/>
                  </a:cubicBezTo>
                  <a:lnTo>
                    <a:pt x="1071" y="3435"/>
                  </a:lnTo>
                  <a:cubicBezTo>
                    <a:pt x="630" y="3435"/>
                    <a:pt x="599" y="2773"/>
                    <a:pt x="1071" y="2773"/>
                  </a:cubicBezTo>
                  <a:close/>
                  <a:moveTo>
                    <a:pt x="5167" y="4159"/>
                  </a:moveTo>
                  <a:cubicBezTo>
                    <a:pt x="5608" y="4159"/>
                    <a:pt x="5639" y="4821"/>
                    <a:pt x="5167" y="4821"/>
                  </a:cubicBezTo>
                  <a:lnTo>
                    <a:pt x="1071" y="4821"/>
                  </a:lnTo>
                  <a:cubicBezTo>
                    <a:pt x="630" y="4821"/>
                    <a:pt x="599" y="4159"/>
                    <a:pt x="1071" y="4159"/>
                  </a:cubicBezTo>
                  <a:close/>
                  <a:moveTo>
                    <a:pt x="347" y="1"/>
                  </a:moveTo>
                  <a:cubicBezTo>
                    <a:pt x="158" y="1"/>
                    <a:pt x="0" y="158"/>
                    <a:pt x="0" y="379"/>
                  </a:cubicBezTo>
                  <a:lnTo>
                    <a:pt x="0" y="6207"/>
                  </a:lnTo>
                  <a:lnTo>
                    <a:pt x="4726" y="6207"/>
                  </a:lnTo>
                  <a:cubicBezTo>
                    <a:pt x="5041" y="6207"/>
                    <a:pt x="5198" y="5672"/>
                    <a:pt x="5356" y="5420"/>
                  </a:cubicBezTo>
                  <a:cubicBezTo>
                    <a:pt x="5513" y="5104"/>
                    <a:pt x="5828" y="4884"/>
                    <a:pt x="6175" y="4852"/>
                  </a:cubicBezTo>
                  <a:lnTo>
                    <a:pt x="6175" y="379"/>
                  </a:lnTo>
                  <a:cubicBezTo>
                    <a:pt x="6175" y="158"/>
                    <a:pt x="6018" y="1"/>
                    <a:pt x="582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89"/>
            <p:cNvSpPr/>
            <p:nvPr/>
          </p:nvSpPr>
          <p:spPr>
            <a:xfrm>
              <a:off x="-6329875" y="4044825"/>
              <a:ext cx="51200" cy="102425"/>
            </a:xfrm>
            <a:custGeom>
              <a:avLst/>
              <a:gdLst/>
              <a:ahLst/>
              <a:cxnLst/>
              <a:rect l="l" t="t" r="r" b="b"/>
              <a:pathLst>
                <a:path w="2048" h="4097" extrusionOk="0">
                  <a:moveTo>
                    <a:pt x="1040" y="0"/>
                  </a:moveTo>
                  <a:cubicBezTo>
                    <a:pt x="473" y="0"/>
                    <a:pt x="0" y="473"/>
                    <a:pt x="0" y="1009"/>
                  </a:cubicBezTo>
                  <a:lnTo>
                    <a:pt x="0" y="4096"/>
                  </a:lnTo>
                  <a:lnTo>
                    <a:pt x="2048" y="4096"/>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89"/>
            <p:cNvSpPr/>
            <p:nvPr/>
          </p:nvSpPr>
          <p:spPr>
            <a:xfrm>
              <a:off x="-6329875" y="4129900"/>
              <a:ext cx="291425" cy="153600"/>
            </a:xfrm>
            <a:custGeom>
              <a:avLst/>
              <a:gdLst/>
              <a:ahLst/>
              <a:cxnLst/>
              <a:rect l="l" t="t" r="r" b="b"/>
              <a:pathLst>
                <a:path w="11657" h="6144" extrusionOk="0">
                  <a:moveTo>
                    <a:pt x="8948" y="0"/>
                  </a:moveTo>
                  <a:cubicBezTo>
                    <a:pt x="8664" y="0"/>
                    <a:pt x="8506" y="473"/>
                    <a:pt x="8349" y="788"/>
                  </a:cubicBezTo>
                  <a:cubicBezTo>
                    <a:pt x="8191" y="1166"/>
                    <a:pt x="7845" y="1355"/>
                    <a:pt x="7467" y="1355"/>
                  </a:cubicBezTo>
                  <a:lnTo>
                    <a:pt x="0" y="1355"/>
                  </a:lnTo>
                  <a:lnTo>
                    <a:pt x="0" y="5135"/>
                  </a:lnTo>
                  <a:cubicBezTo>
                    <a:pt x="0" y="5671"/>
                    <a:pt x="473" y="6143"/>
                    <a:pt x="1040" y="6143"/>
                  </a:cubicBezTo>
                  <a:lnTo>
                    <a:pt x="10649" y="6143"/>
                  </a:lnTo>
                  <a:cubicBezTo>
                    <a:pt x="11184" y="6143"/>
                    <a:pt x="11657" y="5671"/>
                    <a:pt x="11657" y="5135"/>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2" name="Google Shape;9222;p89"/>
          <p:cNvGrpSpPr/>
          <p:nvPr/>
        </p:nvGrpSpPr>
        <p:grpSpPr>
          <a:xfrm>
            <a:off x="4075920" y="1687530"/>
            <a:ext cx="423079" cy="423043"/>
            <a:chOff x="-4478975" y="3251700"/>
            <a:chExt cx="293825" cy="293800"/>
          </a:xfrm>
        </p:grpSpPr>
        <p:sp>
          <p:nvSpPr>
            <p:cNvPr id="9223" name="Google Shape;9223;p89"/>
            <p:cNvSpPr/>
            <p:nvPr/>
          </p:nvSpPr>
          <p:spPr>
            <a:xfrm>
              <a:off x="-4375000" y="3365100"/>
              <a:ext cx="85075" cy="110900"/>
            </a:xfrm>
            <a:custGeom>
              <a:avLst/>
              <a:gdLst/>
              <a:ahLst/>
              <a:cxnLst/>
              <a:rect l="l" t="t" r="r" b="b"/>
              <a:pathLst>
                <a:path w="3403" h="4436" extrusionOk="0">
                  <a:moveTo>
                    <a:pt x="662" y="1"/>
                  </a:moveTo>
                  <a:cubicBezTo>
                    <a:pt x="221" y="316"/>
                    <a:pt x="0" y="820"/>
                    <a:pt x="0" y="1387"/>
                  </a:cubicBezTo>
                  <a:cubicBezTo>
                    <a:pt x="0" y="2080"/>
                    <a:pt x="473" y="2773"/>
                    <a:pt x="1135" y="2994"/>
                  </a:cubicBezTo>
                  <a:cubicBezTo>
                    <a:pt x="1261" y="3025"/>
                    <a:pt x="1355" y="3183"/>
                    <a:pt x="1355" y="3309"/>
                  </a:cubicBezTo>
                  <a:lnTo>
                    <a:pt x="1355" y="4412"/>
                  </a:lnTo>
                  <a:cubicBezTo>
                    <a:pt x="1576" y="4427"/>
                    <a:pt x="1647" y="4435"/>
                    <a:pt x="1714" y="4435"/>
                  </a:cubicBezTo>
                  <a:cubicBezTo>
                    <a:pt x="1780" y="4435"/>
                    <a:pt x="1843" y="4427"/>
                    <a:pt x="2048" y="4412"/>
                  </a:cubicBezTo>
                  <a:lnTo>
                    <a:pt x="2048" y="3309"/>
                  </a:lnTo>
                  <a:cubicBezTo>
                    <a:pt x="2048" y="3151"/>
                    <a:pt x="2111" y="3025"/>
                    <a:pt x="2269" y="2994"/>
                  </a:cubicBezTo>
                  <a:cubicBezTo>
                    <a:pt x="2962" y="2710"/>
                    <a:pt x="3403" y="2080"/>
                    <a:pt x="3403" y="1387"/>
                  </a:cubicBezTo>
                  <a:cubicBezTo>
                    <a:pt x="3403" y="820"/>
                    <a:pt x="3119" y="316"/>
                    <a:pt x="2741" y="1"/>
                  </a:cubicBezTo>
                  <a:lnTo>
                    <a:pt x="2741" y="1387"/>
                  </a:lnTo>
                  <a:cubicBezTo>
                    <a:pt x="2741" y="1576"/>
                    <a:pt x="2584" y="1734"/>
                    <a:pt x="2395" y="1734"/>
                  </a:cubicBezTo>
                  <a:lnTo>
                    <a:pt x="1009" y="1734"/>
                  </a:lnTo>
                  <a:cubicBezTo>
                    <a:pt x="820" y="1734"/>
                    <a:pt x="662" y="1576"/>
                    <a:pt x="662" y="1387"/>
                  </a:cubicBezTo>
                  <a:lnTo>
                    <a:pt x="66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89"/>
            <p:cNvSpPr/>
            <p:nvPr/>
          </p:nvSpPr>
          <p:spPr>
            <a:xfrm>
              <a:off x="-4408875" y="3321800"/>
              <a:ext cx="154400" cy="148875"/>
            </a:xfrm>
            <a:custGeom>
              <a:avLst/>
              <a:gdLst/>
              <a:ahLst/>
              <a:cxnLst/>
              <a:rect l="l" t="t" r="r" b="b"/>
              <a:pathLst>
                <a:path w="6176" h="5955" extrusionOk="0">
                  <a:moveTo>
                    <a:pt x="3057" y="0"/>
                  </a:moveTo>
                  <a:cubicBezTo>
                    <a:pt x="1387" y="0"/>
                    <a:pt x="1" y="1386"/>
                    <a:pt x="1" y="3088"/>
                  </a:cubicBezTo>
                  <a:cubicBezTo>
                    <a:pt x="1" y="4411"/>
                    <a:pt x="851" y="5545"/>
                    <a:pt x="2049" y="5954"/>
                  </a:cubicBezTo>
                  <a:lnTo>
                    <a:pt x="2049" y="5230"/>
                  </a:lnTo>
                  <a:cubicBezTo>
                    <a:pt x="1229" y="4852"/>
                    <a:pt x="662" y="4001"/>
                    <a:pt x="662" y="3088"/>
                  </a:cubicBezTo>
                  <a:cubicBezTo>
                    <a:pt x="662" y="2048"/>
                    <a:pt x="1292" y="1134"/>
                    <a:pt x="2269" y="819"/>
                  </a:cubicBezTo>
                  <a:cubicBezTo>
                    <a:pt x="2307" y="810"/>
                    <a:pt x="2344" y="805"/>
                    <a:pt x="2380" y="805"/>
                  </a:cubicBezTo>
                  <a:cubicBezTo>
                    <a:pt x="2583" y="805"/>
                    <a:pt x="2742" y="947"/>
                    <a:pt x="2742" y="1134"/>
                  </a:cubicBezTo>
                  <a:lnTo>
                    <a:pt x="2742" y="2710"/>
                  </a:lnTo>
                  <a:lnTo>
                    <a:pt x="3435" y="2710"/>
                  </a:lnTo>
                  <a:lnTo>
                    <a:pt x="3435" y="1134"/>
                  </a:lnTo>
                  <a:cubicBezTo>
                    <a:pt x="3435" y="947"/>
                    <a:pt x="3594" y="805"/>
                    <a:pt x="3796" y="805"/>
                  </a:cubicBezTo>
                  <a:cubicBezTo>
                    <a:pt x="3832" y="805"/>
                    <a:pt x="3869" y="810"/>
                    <a:pt x="3907" y="819"/>
                  </a:cubicBezTo>
                  <a:cubicBezTo>
                    <a:pt x="4852" y="1197"/>
                    <a:pt x="5514" y="2079"/>
                    <a:pt x="5514" y="3088"/>
                  </a:cubicBezTo>
                  <a:cubicBezTo>
                    <a:pt x="5514" y="4001"/>
                    <a:pt x="4947" y="4852"/>
                    <a:pt x="4128" y="5230"/>
                  </a:cubicBezTo>
                  <a:lnTo>
                    <a:pt x="4128" y="5954"/>
                  </a:lnTo>
                  <a:cubicBezTo>
                    <a:pt x="5325" y="5513"/>
                    <a:pt x="6176" y="4411"/>
                    <a:pt x="6176" y="3088"/>
                  </a:cubicBezTo>
                  <a:cubicBezTo>
                    <a:pt x="6144" y="1386"/>
                    <a:pt x="4758" y="0"/>
                    <a:pt x="305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89"/>
            <p:cNvSpPr/>
            <p:nvPr/>
          </p:nvSpPr>
          <p:spPr>
            <a:xfrm>
              <a:off x="-4478975" y="3251700"/>
              <a:ext cx="293825" cy="293800"/>
            </a:xfrm>
            <a:custGeom>
              <a:avLst/>
              <a:gdLst/>
              <a:ahLst/>
              <a:cxnLst/>
              <a:rect l="l" t="t" r="r" b="b"/>
              <a:pathLst>
                <a:path w="11753" h="11752" extrusionOk="0">
                  <a:moveTo>
                    <a:pt x="5861" y="2111"/>
                  </a:moveTo>
                  <a:cubicBezTo>
                    <a:pt x="7972" y="2111"/>
                    <a:pt x="9641" y="3781"/>
                    <a:pt x="9641" y="5892"/>
                  </a:cubicBezTo>
                  <a:cubicBezTo>
                    <a:pt x="9610" y="7971"/>
                    <a:pt x="7909" y="9672"/>
                    <a:pt x="5861" y="9672"/>
                  </a:cubicBezTo>
                  <a:cubicBezTo>
                    <a:pt x="3781" y="9672"/>
                    <a:pt x="2080" y="7971"/>
                    <a:pt x="2080" y="5892"/>
                  </a:cubicBezTo>
                  <a:cubicBezTo>
                    <a:pt x="2080" y="3781"/>
                    <a:pt x="3781" y="2111"/>
                    <a:pt x="5861" y="2111"/>
                  </a:cubicBezTo>
                  <a:close/>
                  <a:moveTo>
                    <a:pt x="5168" y="0"/>
                  </a:moveTo>
                  <a:cubicBezTo>
                    <a:pt x="5010" y="0"/>
                    <a:pt x="4884" y="126"/>
                    <a:pt x="4853" y="284"/>
                  </a:cubicBezTo>
                  <a:lnTo>
                    <a:pt x="4695" y="882"/>
                  </a:lnTo>
                  <a:cubicBezTo>
                    <a:pt x="4128" y="1008"/>
                    <a:pt x="3624" y="1229"/>
                    <a:pt x="3120" y="1512"/>
                  </a:cubicBezTo>
                  <a:lnTo>
                    <a:pt x="2616" y="1197"/>
                  </a:lnTo>
                  <a:cubicBezTo>
                    <a:pt x="2557" y="1153"/>
                    <a:pt x="2485" y="1130"/>
                    <a:pt x="2412" y="1130"/>
                  </a:cubicBezTo>
                  <a:cubicBezTo>
                    <a:pt x="2328" y="1130"/>
                    <a:pt x="2242" y="1161"/>
                    <a:pt x="2175" y="1229"/>
                  </a:cubicBezTo>
                  <a:lnTo>
                    <a:pt x="1198" y="2205"/>
                  </a:lnTo>
                  <a:cubicBezTo>
                    <a:pt x="1072" y="2332"/>
                    <a:pt x="1072" y="2489"/>
                    <a:pt x="1135" y="2647"/>
                  </a:cubicBezTo>
                  <a:lnTo>
                    <a:pt x="1450" y="3151"/>
                  </a:lnTo>
                  <a:cubicBezTo>
                    <a:pt x="1135" y="3623"/>
                    <a:pt x="946" y="4190"/>
                    <a:pt x="820" y="4726"/>
                  </a:cubicBezTo>
                  <a:lnTo>
                    <a:pt x="284" y="4883"/>
                  </a:lnTo>
                  <a:cubicBezTo>
                    <a:pt x="127" y="4946"/>
                    <a:pt x="1" y="5041"/>
                    <a:pt x="1" y="5198"/>
                  </a:cubicBezTo>
                  <a:lnTo>
                    <a:pt x="1" y="6585"/>
                  </a:lnTo>
                  <a:cubicBezTo>
                    <a:pt x="1" y="6742"/>
                    <a:pt x="127" y="6868"/>
                    <a:pt x="284" y="6900"/>
                  </a:cubicBezTo>
                  <a:lnTo>
                    <a:pt x="820" y="7057"/>
                  </a:lnTo>
                  <a:cubicBezTo>
                    <a:pt x="946" y="7593"/>
                    <a:pt x="1198" y="8128"/>
                    <a:pt x="1450" y="8632"/>
                  </a:cubicBezTo>
                  <a:lnTo>
                    <a:pt x="1135" y="9137"/>
                  </a:lnTo>
                  <a:cubicBezTo>
                    <a:pt x="1072" y="9263"/>
                    <a:pt x="1072" y="9452"/>
                    <a:pt x="1198" y="9578"/>
                  </a:cubicBezTo>
                  <a:lnTo>
                    <a:pt x="2175" y="10554"/>
                  </a:lnTo>
                  <a:cubicBezTo>
                    <a:pt x="2248" y="10628"/>
                    <a:pt x="2333" y="10659"/>
                    <a:pt x="2422" y="10659"/>
                  </a:cubicBezTo>
                  <a:cubicBezTo>
                    <a:pt x="2485" y="10659"/>
                    <a:pt x="2550" y="10643"/>
                    <a:pt x="2616" y="10617"/>
                  </a:cubicBezTo>
                  <a:lnTo>
                    <a:pt x="3120" y="10302"/>
                  </a:lnTo>
                  <a:cubicBezTo>
                    <a:pt x="3592" y="10617"/>
                    <a:pt x="4128" y="10806"/>
                    <a:pt x="4695" y="10932"/>
                  </a:cubicBezTo>
                  <a:lnTo>
                    <a:pt x="4853" y="11468"/>
                  </a:lnTo>
                  <a:cubicBezTo>
                    <a:pt x="4884" y="11625"/>
                    <a:pt x="5010" y="11751"/>
                    <a:pt x="5168" y="11751"/>
                  </a:cubicBezTo>
                  <a:lnTo>
                    <a:pt x="6554" y="11751"/>
                  </a:lnTo>
                  <a:cubicBezTo>
                    <a:pt x="6711" y="11751"/>
                    <a:pt x="6806" y="11625"/>
                    <a:pt x="6869" y="11468"/>
                  </a:cubicBezTo>
                  <a:lnTo>
                    <a:pt x="7026" y="10932"/>
                  </a:lnTo>
                  <a:cubicBezTo>
                    <a:pt x="7562" y="10806"/>
                    <a:pt x="8066" y="10554"/>
                    <a:pt x="8602" y="10302"/>
                  </a:cubicBezTo>
                  <a:lnTo>
                    <a:pt x="9106" y="10617"/>
                  </a:lnTo>
                  <a:cubicBezTo>
                    <a:pt x="9158" y="10643"/>
                    <a:pt x="9221" y="10659"/>
                    <a:pt x="9286" y="10659"/>
                  </a:cubicBezTo>
                  <a:cubicBezTo>
                    <a:pt x="9378" y="10659"/>
                    <a:pt x="9473" y="10628"/>
                    <a:pt x="9547" y="10554"/>
                  </a:cubicBezTo>
                  <a:lnTo>
                    <a:pt x="10523" y="9578"/>
                  </a:lnTo>
                  <a:cubicBezTo>
                    <a:pt x="10649" y="9452"/>
                    <a:pt x="10649" y="9294"/>
                    <a:pt x="10555" y="9137"/>
                  </a:cubicBezTo>
                  <a:lnTo>
                    <a:pt x="10240" y="8632"/>
                  </a:lnTo>
                  <a:cubicBezTo>
                    <a:pt x="10555" y="8160"/>
                    <a:pt x="10744" y="7593"/>
                    <a:pt x="10870" y="7057"/>
                  </a:cubicBezTo>
                  <a:lnTo>
                    <a:pt x="11469" y="6900"/>
                  </a:lnTo>
                  <a:cubicBezTo>
                    <a:pt x="11626" y="6868"/>
                    <a:pt x="11752" y="6742"/>
                    <a:pt x="11752" y="6585"/>
                  </a:cubicBezTo>
                  <a:lnTo>
                    <a:pt x="11752" y="5198"/>
                  </a:lnTo>
                  <a:cubicBezTo>
                    <a:pt x="11752" y="5041"/>
                    <a:pt x="11626" y="4946"/>
                    <a:pt x="11469" y="4883"/>
                  </a:cubicBezTo>
                  <a:lnTo>
                    <a:pt x="10870" y="4726"/>
                  </a:lnTo>
                  <a:cubicBezTo>
                    <a:pt x="10744" y="4190"/>
                    <a:pt x="10523" y="3686"/>
                    <a:pt x="10240" y="3151"/>
                  </a:cubicBezTo>
                  <a:lnTo>
                    <a:pt x="10555" y="2647"/>
                  </a:lnTo>
                  <a:cubicBezTo>
                    <a:pt x="10649" y="2521"/>
                    <a:pt x="10649" y="2332"/>
                    <a:pt x="10523" y="2205"/>
                  </a:cubicBezTo>
                  <a:lnTo>
                    <a:pt x="9547" y="1229"/>
                  </a:lnTo>
                  <a:cubicBezTo>
                    <a:pt x="9479" y="1161"/>
                    <a:pt x="9403" y="1130"/>
                    <a:pt x="9322" y="1130"/>
                  </a:cubicBezTo>
                  <a:cubicBezTo>
                    <a:pt x="9252" y="1130"/>
                    <a:pt x="9179" y="1153"/>
                    <a:pt x="9106" y="1197"/>
                  </a:cubicBezTo>
                  <a:lnTo>
                    <a:pt x="8602" y="1512"/>
                  </a:lnTo>
                  <a:cubicBezTo>
                    <a:pt x="8129" y="1197"/>
                    <a:pt x="7562" y="1008"/>
                    <a:pt x="7026" y="882"/>
                  </a:cubicBezTo>
                  <a:lnTo>
                    <a:pt x="6869" y="284"/>
                  </a:lnTo>
                  <a:cubicBezTo>
                    <a:pt x="6806" y="126"/>
                    <a:pt x="6711" y="0"/>
                    <a:pt x="655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26" name="Google Shape;9226;p89"/>
          <p:cNvGrpSpPr/>
          <p:nvPr/>
        </p:nvGrpSpPr>
        <p:grpSpPr>
          <a:xfrm>
            <a:off x="4075920" y="2205192"/>
            <a:ext cx="423079" cy="419659"/>
            <a:chOff x="-4475825" y="3612425"/>
            <a:chExt cx="293825" cy="291450"/>
          </a:xfrm>
        </p:grpSpPr>
        <p:sp>
          <p:nvSpPr>
            <p:cNvPr id="9227" name="Google Shape;9227;p89"/>
            <p:cNvSpPr/>
            <p:nvPr/>
          </p:nvSpPr>
          <p:spPr>
            <a:xfrm>
              <a:off x="-4349800" y="3664400"/>
              <a:ext cx="34675" cy="33100"/>
            </a:xfrm>
            <a:custGeom>
              <a:avLst/>
              <a:gdLst/>
              <a:ahLst/>
              <a:cxnLst/>
              <a:rect l="l" t="t" r="r" b="b"/>
              <a:pathLst>
                <a:path w="1387" h="1324" extrusionOk="0">
                  <a:moveTo>
                    <a:pt x="694" y="1"/>
                  </a:moveTo>
                  <a:cubicBezTo>
                    <a:pt x="347" y="1"/>
                    <a:pt x="32" y="316"/>
                    <a:pt x="32" y="662"/>
                  </a:cubicBezTo>
                  <a:cubicBezTo>
                    <a:pt x="1" y="1040"/>
                    <a:pt x="316" y="1324"/>
                    <a:pt x="694" y="1324"/>
                  </a:cubicBezTo>
                  <a:cubicBezTo>
                    <a:pt x="1103" y="1324"/>
                    <a:pt x="1387" y="1009"/>
                    <a:pt x="1387" y="662"/>
                  </a:cubicBezTo>
                  <a:cubicBezTo>
                    <a:pt x="1387" y="284"/>
                    <a:pt x="1072" y="1"/>
                    <a:pt x="69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89"/>
            <p:cNvSpPr/>
            <p:nvPr/>
          </p:nvSpPr>
          <p:spPr>
            <a:xfrm>
              <a:off x="-4366325" y="3714800"/>
              <a:ext cx="68525" cy="34700"/>
            </a:xfrm>
            <a:custGeom>
              <a:avLst/>
              <a:gdLst/>
              <a:ahLst/>
              <a:cxnLst/>
              <a:rect l="l" t="t" r="r" b="b"/>
              <a:pathLst>
                <a:path w="2741" h="1388" extrusionOk="0">
                  <a:moveTo>
                    <a:pt x="1008" y="1"/>
                  </a:moveTo>
                  <a:cubicBezTo>
                    <a:pt x="473" y="1"/>
                    <a:pt x="0" y="474"/>
                    <a:pt x="0" y="1009"/>
                  </a:cubicBezTo>
                  <a:lnTo>
                    <a:pt x="0" y="1387"/>
                  </a:lnTo>
                  <a:lnTo>
                    <a:pt x="2741" y="1387"/>
                  </a:lnTo>
                  <a:lnTo>
                    <a:pt x="2741" y="1009"/>
                  </a:lnTo>
                  <a:cubicBezTo>
                    <a:pt x="2741" y="474"/>
                    <a:pt x="2268" y="1"/>
                    <a:pt x="167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89"/>
            <p:cNvSpPr/>
            <p:nvPr/>
          </p:nvSpPr>
          <p:spPr>
            <a:xfrm>
              <a:off x="-4475825" y="3612425"/>
              <a:ext cx="293825" cy="291450"/>
            </a:xfrm>
            <a:custGeom>
              <a:avLst/>
              <a:gdLst/>
              <a:ahLst/>
              <a:cxnLst/>
              <a:rect l="l" t="t" r="r" b="b"/>
              <a:pathLst>
                <a:path w="11753" h="11658" extrusionOk="0">
                  <a:moveTo>
                    <a:pt x="5703" y="1324"/>
                  </a:moveTo>
                  <a:cubicBezTo>
                    <a:pt x="6459" y="1324"/>
                    <a:pt x="7089" y="1954"/>
                    <a:pt x="7089" y="2710"/>
                  </a:cubicBezTo>
                  <a:cubicBezTo>
                    <a:pt x="7089" y="3025"/>
                    <a:pt x="6963" y="3340"/>
                    <a:pt x="6774" y="3592"/>
                  </a:cubicBezTo>
                  <a:cubicBezTo>
                    <a:pt x="7373" y="3844"/>
                    <a:pt x="7751" y="4443"/>
                    <a:pt x="7751" y="5104"/>
                  </a:cubicBezTo>
                  <a:lnTo>
                    <a:pt x="7751" y="5766"/>
                  </a:lnTo>
                  <a:lnTo>
                    <a:pt x="7783" y="5766"/>
                  </a:lnTo>
                  <a:cubicBezTo>
                    <a:pt x="7783" y="5986"/>
                    <a:pt x="7625" y="6144"/>
                    <a:pt x="7436" y="6144"/>
                  </a:cubicBezTo>
                  <a:lnTo>
                    <a:pt x="4002" y="6144"/>
                  </a:lnTo>
                  <a:cubicBezTo>
                    <a:pt x="3813" y="6144"/>
                    <a:pt x="3655" y="5986"/>
                    <a:pt x="3655" y="5766"/>
                  </a:cubicBezTo>
                  <a:lnTo>
                    <a:pt x="3655" y="5104"/>
                  </a:lnTo>
                  <a:cubicBezTo>
                    <a:pt x="3655" y="4443"/>
                    <a:pt x="4065" y="3844"/>
                    <a:pt x="4664" y="3592"/>
                  </a:cubicBezTo>
                  <a:cubicBezTo>
                    <a:pt x="4443" y="3340"/>
                    <a:pt x="4348" y="3056"/>
                    <a:pt x="4348" y="2710"/>
                  </a:cubicBezTo>
                  <a:cubicBezTo>
                    <a:pt x="4348" y="1954"/>
                    <a:pt x="4979" y="1324"/>
                    <a:pt x="5703" y="1324"/>
                  </a:cubicBezTo>
                  <a:close/>
                  <a:moveTo>
                    <a:pt x="5798" y="0"/>
                  </a:moveTo>
                  <a:cubicBezTo>
                    <a:pt x="3561" y="0"/>
                    <a:pt x="1702" y="1859"/>
                    <a:pt x="1702" y="4096"/>
                  </a:cubicBezTo>
                  <a:cubicBezTo>
                    <a:pt x="1702" y="5041"/>
                    <a:pt x="2017" y="5955"/>
                    <a:pt x="2553" y="6616"/>
                  </a:cubicBezTo>
                  <a:lnTo>
                    <a:pt x="1702" y="7120"/>
                  </a:lnTo>
                  <a:cubicBezTo>
                    <a:pt x="1513" y="6963"/>
                    <a:pt x="1293" y="6900"/>
                    <a:pt x="1040" y="6900"/>
                  </a:cubicBezTo>
                  <a:cubicBezTo>
                    <a:pt x="473" y="6900"/>
                    <a:pt x="1" y="7341"/>
                    <a:pt x="1" y="7908"/>
                  </a:cubicBezTo>
                  <a:cubicBezTo>
                    <a:pt x="1" y="8475"/>
                    <a:pt x="473" y="8948"/>
                    <a:pt x="1040" y="8948"/>
                  </a:cubicBezTo>
                  <a:cubicBezTo>
                    <a:pt x="1576" y="8948"/>
                    <a:pt x="2049" y="8475"/>
                    <a:pt x="2049" y="7908"/>
                  </a:cubicBezTo>
                  <a:lnTo>
                    <a:pt x="2049" y="7719"/>
                  </a:lnTo>
                  <a:lnTo>
                    <a:pt x="3025" y="7120"/>
                  </a:lnTo>
                  <a:cubicBezTo>
                    <a:pt x="3309" y="7372"/>
                    <a:pt x="3592" y="7593"/>
                    <a:pt x="3939" y="7751"/>
                  </a:cubicBezTo>
                  <a:lnTo>
                    <a:pt x="3277" y="8948"/>
                  </a:lnTo>
                  <a:lnTo>
                    <a:pt x="3088" y="8948"/>
                  </a:lnTo>
                  <a:cubicBezTo>
                    <a:pt x="2521" y="8948"/>
                    <a:pt x="2049" y="9420"/>
                    <a:pt x="2049" y="9956"/>
                  </a:cubicBezTo>
                  <a:cubicBezTo>
                    <a:pt x="2049" y="10523"/>
                    <a:pt x="2521" y="10996"/>
                    <a:pt x="3088" y="10996"/>
                  </a:cubicBezTo>
                  <a:cubicBezTo>
                    <a:pt x="3624" y="10996"/>
                    <a:pt x="4096" y="10523"/>
                    <a:pt x="4096" y="9956"/>
                  </a:cubicBezTo>
                  <a:cubicBezTo>
                    <a:pt x="4096" y="9735"/>
                    <a:pt x="4033" y="9483"/>
                    <a:pt x="3876" y="9294"/>
                  </a:cubicBezTo>
                  <a:lnTo>
                    <a:pt x="4569" y="8034"/>
                  </a:lnTo>
                  <a:cubicBezTo>
                    <a:pt x="4853" y="8097"/>
                    <a:pt x="5168" y="8192"/>
                    <a:pt x="5483" y="8223"/>
                  </a:cubicBezTo>
                  <a:lnTo>
                    <a:pt x="5483" y="9672"/>
                  </a:lnTo>
                  <a:cubicBezTo>
                    <a:pt x="5073" y="9830"/>
                    <a:pt x="4821" y="10208"/>
                    <a:pt x="4821" y="10617"/>
                  </a:cubicBezTo>
                  <a:cubicBezTo>
                    <a:pt x="4821" y="11185"/>
                    <a:pt x="5294" y="11657"/>
                    <a:pt x="5829" y="11657"/>
                  </a:cubicBezTo>
                  <a:cubicBezTo>
                    <a:pt x="6396" y="11657"/>
                    <a:pt x="6869" y="11185"/>
                    <a:pt x="6869" y="10617"/>
                  </a:cubicBezTo>
                  <a:cubicBezTo>
                    <a:pt x="6869" y="10208"/>
                    <a:pt x="6585" y="9798"/>
                    <a:pt x="6176" y="9672"/>
                  </a:cubicBezTo>
                  <a:lnTo>
                    <a:pt x="6176" y="8223"/>
                  </a:lnTo>
                  <a:cubicBezTo>
                    <a:pt x="6491" y="8192"/>
                    <a:pt x="6806" y="8160"/>
                    <a:pt x="7089" y="8034"/>
                  </a:cubicBezTo>
                  <a:lnTo>
                    <a:pt x="7814" y="9294"/>
                  </a:lnTo>
                  <a:cubicBezTo>
                    <a:pt x="7657" y="9483"/>
                    <a:pt x="7562" y="9672"/>
                    <a:pt x="7562" y="9956"/>
                  </a:cubicBezTo>
                  <a:cubicBezTo>
                    <a:pt x="7562" y="10523"/>
                    <a:pt x="8035" y="10996"/>
                    <a:pt x="8602" y="10996"/>
                  </a:cubicBezTo>
                  <a:cubicBezTo>
                    <a:pt x="9137" y="10996"/>
                    <a:pt x="9610" y="10523"/>
                    <a:pt x="9610" y="9956"/>
                  </a:cubicBezTo>
                  <a:cubicBezTo>
                    <a:pt x="9610" y="9420"/>
                    <a:pt x="9137" y="8948"/>
                    <a:pt x="8602" y="8948"/>
                  </a:cubicBezTo>
                  <a:lnTo>
                    <a:pt x="8381" y="8948"/>
                  </a:lnTo>
                  <a:lnTo>
                    <a:pt x="7720" y="7751"/>
                  </a:lnTo>
                  <a:cubicBezTo>
                    <a:pt x="8035" y="7593"/>
                    <a:pt x="8350" y="7372"/>
                    <a:pt x="8633" y="7120"/>
                  </a:cubicBezTo>
                  <a:lnTo>
                    <a:pt x="9704" y="7719"/>
                  </a:lnTo>
                  <a:lnTo>
                    <a:pt x="9704" y="7908"/>
                  </a:lnTo>
                  <a:cubicBezTo>
                    <a:pt x="9704" y="8475"/>
                    <a:pt x="10177" y="8948"/>
                    <a:pt x="10713" y="8948"/>
                  </a:cubicBezTo>
                  <a:cubicBezTo>
                    <a:pt x="11280" y="8948"/>
                    <a:pt x="11752" y="8475"/>
                    <a:pt x="11752" y="7908"/>
                  </a:cubicBezTo>
                  <a:cubicBezTo>
                    <a:pt x="11626" y="7309"/>
                    <a:pt x="11154" y="6900"/>
                    <a:pt x="10586" y="6900"/>
                  </a:cubicBezTo>
                  <a:cubicBezTo>
                    <a:pt x="10366" y="6900"/>
                    <a:pt x="10114" y="6963"/>
                    <a:pt x="9925" y="7120"/>
                  </a:cubicBezTo>
                  <a:lnTo>
                    <a:pt x="9011" y="6616"/>
                  </a:lnTo>
                  <a:cubicBezTo>
                    <a:pt x="9515" y="5892"/>
                    <a:pt x="9893" y="4978"/>
                    <a:pt x="9893" y="4096"/>
                  </a:cubicBezTo>
                  <a:cubicBezTo>
                    <a:pt x="9893" y="1796"/>
                    <a:pt x="8035" y="0"/>
                    <a:pt x="579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0" name="Google Shape;9230;p89"/>
          <p:cNvGrpSpPr/>
          <p:nvPr/>
        </p:nvGrpSpPr>
        <p:grpSpPr>
          <a:xfrm>
            <a:off x="4084992" y="2756844"/>
            <a:ext cx="428730" cy="419623"/>
            <a:chOff x="-4480550" y="3970800"/>
            <a:chExt cx="297750" cy="291425"/>
          </a:xfrm>
        </p:grpSpPr>
        <p:sp>
          <p:nvSpPr>
            <p:cNvPr id="9231" name="Google Shape;9231;p89"/>
            <p:cNvSpPr/>
            <p:nvPr/>
          </p:nvSpPr>
          <p:spPr>
            <a:xfrm>
              <a:off x="-4426200" y="4058225"/>
              <a:ext cx="51225" cy="69325"/>
            </a:xfrm>
            <a:custGeom>
              <a:avLst/>
              <a:gdLst/>
              <a:ahLst/>
              <a:cxnLst/>
              <a:rect l="l" t="t" r="r" b="b"/>
              <a:pathLst>
                <a:path w="2049" h="2773" extrusionOk="0">
                  <a:moveTo>
                    <a:pt x="1" y="0"/>
                  </a:moveTo>
                  <a:lnTo>
                    <a:pt x="1" y="2773"/>
                  </a:lnTo>
                  <a:lnTo>
                    <a:pt x="2048" y="2773"/>
                  </a:lnTo>
                  <a:lnTo>
                    <a:pt x="204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2" name="Google Shape;9232;p89"/>
            <p:cNvSpPr/>
            <p:nvPr/>
          </p:nvSpPr>
          <p:spPr>
            <a:xfrm>
              <a:off x="-4480550" y="3970800"/>
              <a:ext cx="297750" cy="291425"/>
            </a:xfrm>
            <a:custGeom>
              <a:avLst/>
              <a:gdLst/>
              <a:ahLst/>
              <a:cxnLst/>
              <a:rect l="l" t="t" r="r" b="b"/>
              <a:pathLst>
                <a:path w="11910" h="11657" extrusionOk="0">
                  <a:moveTo>
                    <a:pt x="10082" y="2804"/>
                  </a:moveTo>
                  <a:cubicBezTo>
                    <a:pt x="10492" y="2804"/>
                    <a:pt x="10555" y="3466"/>
                    <a:pt x="10082" y="3466"/>
                  </a:cubicBezTo>
                  <a:lnTo>
                    <a:pt x="5924" y="3466"/>
                  </a:lnTo>
                  <a:cubicBezTo>
                    <a:pt x="5913" y="3466"/>
                    <a:pt x="5903" y="3467"/>
                    <a:pt x="5893" y="3467"/>
                  </a:cubicBezTo>
                  <a:cubicBezTo>
                    <a:pt x="5451" y="3467"/>
                    <a:pt x="5462" y="2804"/>
                    <a:pt x="5924" y="2804"/>
                  </a:cubicBezTo>
                  <a:close/>
                  <a:moveTo>
                    <a:pt x="10082" y="4159"/>
                  </a:moveTo>
                  <a:cubicBezTo>
                    <a:pt x="10492" y="4159"/>
                    <a:pt x="10555" y="4852"/>
                    <a:pt x="10082" y="4852"/>
                  </a:cubicBezTo>
                  <a:lnTo>
                    <a:pt x="5924" y="4852"/>
                  </a:lnTo>
                  <a:cubicBezTo>
                    <a:pt x="5451" y="4852"/>
                    <a:pt x="5451" y="4159"/>
                    <a:pt x="5924" y="4159"/>
                  </a:cubicBezTo>
                  <a:close/>
                  <a:moveTo>
                    <a:pt x="6807" y="5481"/>
                  </a:moveTo>
                  <a:cubicBezTo>
                    <a:pt x="7492" y="5481"/>
                    <a:pt x="8531" y="5513"/>
                    <a:pt x="10082" y="5513"/>
                  </a:cubicBezTo>
                  <a:cubicBezTo>
                    <a:pt x="10492" y="5513"/>
                    <a:pt x="10555" y="6175"/>
                    <a:pt x="10082" y="6175"/>
                  </a:cubicBezTo>
                  <a:lnTo>
                    <a:pt x="5924" y="6175"/>
                  </a:lnTo>
                  <a:lnTo>
                    <a:pt x="5924" y="6206"/>
                  </a:lnTo>
                  <a:cubicBezTo>
                    <a:pt x="5735" y="6206"/>
                    <a:pt x="5577" y="6049"/>
                    <a:pt x="5577" y="5860"/>
                  </a:cubicBezTo>
                  <a:cubicBezTo>
                    <a:pt x="5577" y="5546"/>
                    <a:pt x="5837" y="5481"/>
                    <a:pt x="6807" y="5481"/>
                  </a:cubicBezTo>
                  <a:close/>
                  <a:moveTo>
                    <a:pt x="4569" y="2804"/>
                  </a:moveTo>
                  <a:cubicBezTo>
                    <a:pt x="4758" y="2804"/>
                    <a:pt x="4916" y="2961"/>
                    <a:pt x="4916" y="3151"/>
                  </a:cubicBezTo>
                  <a:lnTo>
                    <a:pt x="4916" y="6585"/>
                  </a:lnTo>
                  <a:cubicBezTo>
                    <a:pt x="4916" y="6774"/>
                    <a:pt x="4758" y="6931"/>
                    <a:pt x="4569" y="6931"/>
                  </a:cubicBezTo>
                  <a:lnTo>
                    <a:pt x="1797" y="6931"/>
                  </a:lnTo>
                  <a:cubicBezTo>
                    <a:pt x="1608" y="6931"/>
                    <a:pt x="1450" y="6774"/>
                    <a:pt x="1450" y="6585"/>
                  </a:cubicBezTo>
                  <a:lnTo>
                    <a:pt x="1450" y="3151"/>
                  </a:lnTo>
                  <a:cubicBezTo>
                    <a:pt x="1450" y="2961"/>
                    <a:pt x="1608" y="2804"/>
                    <a:pt x="1797" y="2804"/>
                  </a:cubicBezTo>
                  <a:close/>
                  <a:moveTo>
                    <a:pt x="4916" y="8317"/>
                  </a:moveTo>
                  <a:lnTo>
                    <a:pt x="4916" y="8979"/>
                  </a:lnTo>
                  <a:lnTo>
                    <a:pt x="3529" y="8979"/>
                  </a:lnTo>
                  <a:lnTo>
                    <a:pt x="3529" y="8317"/>
                  </a:lnTo>
                  <a:close/>
                  <a:moveTo>
                    <a:pt x="8381" y="8317"/>
                  </a:moveTo>
                  <a:lnTo>
                    <a:pt x="8381" y="8979"/>
                  </a:lnTo>
                  <a:lnTo>
                    <a:pt x="6963" y="8979"/>
                  </a:lnTo>
                  <a:lnTo>
                    <a:pt x="6963" y="8317"/>
                  </a:lnTo>
                  <a:close/>
                  <a:moveTo>
                    <a:pt x="1828" y="0"/>
                  </a:moveTo>
                  <a:cubicBezTo>
                    <a:pt x="1419" y="0"/>
                    <a:pt x="1355" y="662"/>
                    <a:pt x="1828" y="662"/>
                  </a:cubicBezTo>
                  <a:lnTo>
                    <a:pt x="2206" y="662"/>
                  </a:lnTo>
                  <a:lnTo>
                    <a:pt x="2206" y="1418"/>
                  </a:lnTo>
                  <a:lnTo>
                    <a:pt x="1166" y="1418"/>
                  </a:lnTo>
                  <a:cubicBezTo>
                    <a:pt x="631" y="1418"/>
                    <a:pt x="158" y="1890"/>
                    <a:pt x="158" y="2426"/>
                  </a:cubicBezTo>
                  <a:lnTo>
                    <a:pt x="158" y="7246"/>
                  </a:lnTo>
                  <a:cubicBezTo>
                    <a:pt x="158" y="7782"/>
                    <a:pt x="631" y="8254"/>
                    <a:pt x="1166" y="8254"/>
                  </a:cubicBezTo>
                  <a:lnTo>
                    <a:pt x="2868" y="8254"/>
                  </a:lnTo>
                  <a:lnTo>
                    <a:pt x="2868" y="8947"/>
                  </a:lnTo>
                  <a:lnTo>
                    <a:pt x="1828" y="8947"/>
                  </a:lnTo>
                  <a:cubicBezTo>
                    <a:pt x="1419" y="8947"/>
                    <a:pt x="1355" y="9609"/>
                    <a:pt x="1828" y="9609"/>
                  </a:cubicBezTo>
                  <a:lnTo>
                    <a:pt x="4916" y="9609"/>
                  </a:lnTo>
                  <a:lnTo>
                    <a:pt x="4916" y="10995"/>
                  </a:lnTo>
                  <a:lnTo>
                    <a:pt x="473" y="10995"/>
                  </a:lnTo>
                  <a:cubicBezTo>
                    <a:pt x="32" y="10995"/>
                    <a:pt x="1" y="11657"/>
                    <a:pt x="473" y="11657"/>
                  </a:cubicBezTo>
                  <a:lnTo>
                    <a:pt x="11437" y="11657"/>
                  </a:lnTo>
                  <a:cubicBezTo>
                    <a:pt x="11878" y="11657"/>
                    <a:pt x="11910" y="10995"/>
                    <a:pt x="11437" y="10995"/>
                  </a:cubicBezTo>
                  <a:lnTo>
                    <a:pt x="6963" y="10995"/>
                  </a:lnTo>
                  <a:lnTo>
                    <a:pt x="6963" y="9609"/>
                  </a:lnTo>
                  <a:lnTo>
                    <a:pt x="10082" y="9609"/>
                  </a:lnTo>
                  <a:cubicBezTo>
                    <a:pt x="10492" y="9609"/>
                    <a:pt x="10555" y="8947"/>
                    <a:pt x="10082" y="8947"/>
                  </a:cubicBezTo>
                  <a:lnTo>
                    <a:pt x="9043" y="8947"/>
                  </a:lnTo>
                  <a:lnTo>
                    <a:pt x="9043" y="8254"/>
                  </a:lnTo>
                  <a:lnTo>
                    <a:pt x="10775" y="8254"/>
                  </a:lnTo>
                  <a:cubicBezTo>
                    <a:pt x="11343" y="8254"/>
                    <a:pt x="11815" y="7782"/>
                    <a:pt x="11815" y="7246"/>
                  </a:cubicBezTo>
                  <a:lnTo>
                    <a:pt x="11815" y="2426"/>
                  </a:lnTo>
                  <a:cubicBezTo>
                    <a:pt x="11815" y="1890"/>
                    <a:pt x="11343" y="1418"/>
                    <a:pt x="10775" y="1418"/>
                  </a:cubicBezTo>
                  <a:lnTo>
                    <a:pt x="9767" y="1418"/>
                  </a:lnTo>
                  <a:lnTo>
                    <a:pt x="9767" y="662"/>
                  </a:lnTo>
                  <a:lnTo>
                    <a:pt x="10114" y="662"/>
                  </a:lnTo>
                  <a:cubicBezTo>
                    <a:pt x="10555" y="662"/>
                    <a:pt x="10586" y="0"/>
                    <a:pt x="10114" y="0"/>
                  </a:cubicBezTo>
                  <a:lnTo>
                    <a:pt x="8728" y="0"/>
                  </a:lnTo>
                  <a:cubicBezTo>
                    <a:pt x="8287" y="0"/>
                    <a:pt x="8255" y="662"/>
                    <a:pt x="8728" y="662"/>
                  </a:cubicBezTo>
                  <a:lnTo>
                    <a:pt x="9074" y="662"/>
                  </a:lnTo>
                  <a:lnTo>
                    <a:pt x="9074" y="1418"/>
                  </a:lnTo>
                  <a:lnTo>
                    <a:pt x="6302" y="1418"/>
                  </a:lnTo>
                  <a:lnTo>
                    <a:pt x="6302" y="662"/>
                  </a:lnTo>
                  <a:lnTo>
                    <a:pt x="6648" y="662"/>
                  </a:lnTo>
                  <a:cubicBezTo>
                    <a:pt x="7089" y="662"/>
                    <a:pt x="7121" y="0"/>
                    <a:pt x="6648" y="0"/>
                  </a:cubicBezTo>
                  <a:lnTo>
                    <a:pt x="5262" y="0"/>
                  </a:lnTo>
                  <a:cubicBezTo>
                    <a:pt x="4821" y="0"/>
                    <a:pt x="4790" y="662"/>
                    <a:pt x="5262" y="662"/>
                  </a:cubicBezTo>
                  <a:lnTo>
                    <a:pt x="5609" y="662"/>
                  </a:lnTo>
                  <a:lnTo>
                    <a:pt x="5609" y="1418"/>
                  </a:lnTo>
                  <a:lnTo>
                    <a:pt x="2868" y="1418"/>
                  </a:lnTo>
                  <a:lnTo>
                    <a:pt x="2868" y="662"/>
                  </a:lnTo>
                  <a:lnTo>
                    <a:pt x="3214" y="662"/>
                  </a:lnTo>
                  <a:cubicBezTo>
                    <a:pt x="3655" y="662"/>
                    <a:pt x="3687" y="0"/>
                    <a:pt x="321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3" name="Google Shape;9233;p89"/>
          <p:cNvGrpSpPr/>
          <p:nvPr/>
        </p:nvGrpSpPr>
        <p:grpSpPr>
          <a:xfrm>
            <a:off x="6788826" y="1689221"/>
            <a:ext cx="415123" cy="419659"/>
            <a:chOff x="-2668225" y="3239075"/>
            <a:chExt cx="288300" cy="291450"/>
          </a:xfrm>
        </p:grpSpPr>
        <p:sp>
          <p:nvSpPr>
            <p:cNvPr id="9234" name="Google Shape;9234;p89"/>
            <p:cNvSpPr/>
            <p:nvPr/>
          </p:nvSpPr>
          <p:spPr>
            <a:xfrm>
              <a:off x="-2592600" y="3239075"/>
              <a:ext cx="137850" cy="51225"/>
            </a:xfrm>
            <a:custGeom>
              <a:avLst/>
              <a:gdLst/>
              <a:ahLst/>
              <a:cxnLst/>
              <a:rect l="l" t="t" r="r" b="b"/>
              <a:pathLst>
                <a:path w="5514" h="2049" extrusionOk="0">
                  <a:moveTo>
                    <a:pt x="1355" y="1"/>
                  </a:moveTo>
                  <a:cubicBezTo>
                    <a:pt x="0" y="1"/>
                    <a:pt x="11" y="2049"/>
                    <a:pt x="1386" y="2049"/>
                  </a:cubicBezTo>
                  <a:lnTo>
                    <a:pt x="4127" y="2049"/>
                  </a:lnTo>
                  <a:cubicBezTo>
                    <a:pt x="5482" y="2049"/>
                    <a:pt x="5514" y="1"/>
                    <a:pt x="4127" y="1"/>
                  </a:cubicBezTo>
                  <a:lnTo>
                    <a:pt x="1386" y="1"/>
                  </a:lnTo>
                  <a:cubicBezTo>
                    <a:pt x="1376" y="1"/>
                    <a:pt x="1366" y="1"/>
                    <a:pt x="13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89"/>
            <p:cNvSpPr/>
            <p:nvPr/>
          </p:nvSpPr>
          <p:spPr>
            <a:xfrm>
              <a:off x="-2587875" y="3307875"/>
              <a:ext cx="129200" cy="69850"/>
            </a:xfrm>
            <a:custGeom>
              <a:avLst/>
              <a:gdLst/>
              <a:ahLst/>
              <a:cxnLst/>
              <a:rect l="l" t="t" r="r" b="b"/>
              <a:pathLst>
                <a:path w="5168" h="2794" extrusionOk="0">
                  <a:moveTo>
                    <a:pt x="1235" y="1"/>
                  </a:moveTo>
                  <a:cubicBezTo>
                    <a:pt x="1002" y="1"/>
                    <a:pt x="977" y="13"/>
                    <a:pt x="882" y="53"/>
                  </a:cubicBezTo>
                  <a:lnTo>
                    <a:pt x="882" y="1502"/>
                  </a:lnTo>
                  <a:cubicBezTo>
                    <a:pt x="788" y="1628"/>
                    <a:pt x="599" y="1943"/>
                    <a:pt x="0" y="2794"/>
                  </a:cubicBezTo>
                  <a:lnTo>
                    <a:pt x="5167" y="2794"/>
                  </a:lnTo>
                  <a:cubicBezTo>
                    <a:pt x="4568" y="1912"/>
                    <a:pt x="4379" y="1597"/>
                    <a:pt x="4316" y="1471"/>
                  </a:cubicBezTo>
                  <a:lnTo>
                    <a:pt x="4316" y="22"/>
                  </a:lnTo>
                  <a:lnTo>
                    <a:pt x="3938" y="22"/>
                  </a:lnTo>
                  <a:cubicBezTo>
                    <a:pt x="2228" y="22"/>
                    <a:pt x="1547" y="1"/>
                    <a:pt x="123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89"/>
            <p:cNvSpPr/>
            <p:nvPr/>
          </p:nvSpPr>
          <p:spPr>
            <a:xfrm>
              <a:off x="-2566625" y="3427325"/>
              <a:ext cx="33125" cy="33100"/>
            </a:xfrm>
            <a:custGeom>
              <a:avLst/>
              <a:gdLst/>
              <a:ahLst/>
              <a:cxnLst/>
              <a:rect l="l" t="t" r="r" b="b"/>
              <a:pathLst>
                <a:path w="1325" h="1324" extrusionOk="0">
                  <a:moveTo>
                    <a:pt x="662" y="1"/>
                  </a:moveTo>
                  <a:cubicBezTo>
                    <a:pt x="253" y="1"/>
                    <a:pt x="1" y="316"/>
                    <a:pt x="1" y="662"/>
                  </a:cubicBezTo>
                  <a:cubicBezTo>
                    <a:pt x="1" y="1009"/>
                    <a:pt x="316" y="1324"/>
                    <a:pt x="662" y="1324"/>
                  </a:cubicBezTo>
                  <a:cubicBezTo>
                    <a:pt x="1041" y="1324"/>
                    <a:pt x="1324" y="1009"/>
                    <a:pt x="1324" y="662"/>
                  </a:cubicBezTo>
                  <a:cubicBezTo>
                    <a:pt x="1324" y="316"/>
                    <a:pt x="1041" y="1"/>
                    <a:pt x="66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89"/>
            <p:cNvSpPr/>
            <p:nvPr/>
          </p:nvSpPr>
          <p:spPr>
            <a:xfrm>
              <a:off x="-2481550" y="3461200"/>
              <a:ext cx="18125" cy="18150"/>
            </a:xfrm>
            <a:custGeom>
              <a:avLst/>
              <a:gdLst/>
              <a:ahLst/>
              <a:cxnLst/>
              <a:rect l="l" t="t" r="r" b="b"/>
              <a:pathLst>
                <a:path w="725" h="726" extrusionOk="0">
                  <a:moveTo>
                    <a:pt x="378" y="0"/>
                  </a:moveTo>
                  <a:cubicBezTo>
                    <a:pt x="158" y="0"/>
                    <a:pt x="0" y="158"/>
                    <a:pt x="0" y="378"/>
                  </a:cubicBezTo>
                  <a:cubicBezTo>
                    <a:pt x="0" y="568"/>
                    <a:pt x="158" y="725"/>
                    <a:pt x="378" y="725"/>
                  </a:cubicBezTo>
                  <a:cubicBezTo>
                    <a:pt x="567" y="725"/>
                    <a:pt x="725" y="568"/>
                    <a:pt x="725" y="378"/>
                  </a:cubicBezTo>
                  <a:cubicBezTo>
                    <a:pt x="725" y="158"/>
                    <a:pt x="536" y="0"/>
                    <a:pt x="37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89"/>
            <p:cNvSpPr/>
            <p:nvPr/>
          </p:nvSpPr>
          <p:spPr>
            <a:xfrm>
              <a:off x="-2668225" y="3393475"/>
              <a:ext cx="288300" cy="137050"/>
            </a:xfrm>
            <a:custGeom>
              <a:avLst/>
              <a:gdLst/>
              <a:ahLst/>
              <a:cxnLst/>
              <a:rect l="l" t="t" r="r" b="b"/>
              <a:pathLst>
                <a:path w="11532" h="5482" extrusionOk="0">
                  <a:moveTo>
                    <a:pt x="4726" y="630"/>
                  </a:moveTo>
                  <a:cubicBezTo>
                    <a:pt x="5483" y="630"/>
                    <a:pt x="6113" y="1260"/>
                    <a:pt x="6113" y="2016"/>
                  </a:cubicBezTo>
                  <a:cubicBezTo>
                    <a:pt x="6113" y="2804"/>
                    <a:pt x="5514" y="3403"/>
                    <a:pt x="4726" y="3403"/>
                  </a:cubicBezTo>
                  <a:cubicBezTo>
                    <a:pt x="3970" y="3403"/>
                    <a:pt x="3340" y="2772"/>
                    <a:pt x="3340" y="2016"/>
                  </a:cubicBezTo>
                  <a:cubicBezTo>
                    <a:pt x="3340" y="1260"/>
                    <a:pt x="3970" y="630"/>
                    <a:pt x="4726" y="630"/>
                  </a:cubicBezTo>
                  <a:close/>
                  <a:moveTo>
                    <a:pt x="7845" y="2048"/>
                  </a:moveTo>
                  <a:cubicBezTo>
                    <a:pt x="8381" y="2048"/>
                    <a:pt x="8854" y="2520"/>
                    <a:pt x="8854" y="3087"/>
                  </a:cubicBezTo>
                  <a:cubicBezTo>
                    <a:pt x="8854" y="3623"/>
                    <a:pt x="8381" y="4096"/>
                    <a:pt x="7845" y="4096"/>
                  </a:cubicBezTo>
                  <a:cubicBezTo>
                    <a:pt x="7278" y="4096"/>
                    <a:pt x="6806" y="3623"/>
                    <a:pt x="6806" y="3087"/>
                  </a:cubicBezTo>
                  <a:cubicBezTo>
                    <a:pt x="6806" y="2520"/>
                    <a:pt x="7278" y="2048"/>
                    <a:pt x="7845" y="2048"/>
                  </a:cubicBezTo>
                  <a:close/>
                  <a:moveTo>
                    <a:pt x="2710" y="0"/>
                  </a:moveTo>
                  <a:cubicBezTo>
                    <a:pt x="2238" y="693"/>
                    <a:pt x="1607" y="1575"/>
                    <a:pt x="788" y="2804"/>
                  </a:cubicBezTo>
                  <a:cubicBezTo>
                    <a:pt x="1" y="3938"/>
                    <a:pt x="820" y="5482"/>
                    <a:pt x="2206" y="5482"/>
                  </a:cubicBezTo>
                  <a:lnTo>
                    <a:pt x="9295" y="5482"/>
                  </a:lnTo>
                  <a:cubicBezTo>
                    <a:pt x="10712" y="5482"/>
                    <a:pt x="11532" y="3938"/>
                    <a:pt x="10744" y="2804"/>
                  </a:cubicBezTo>
                  <a:cubicBezTo>
                    <a:pt x="9925" y="1575"/>
                    <a:pt x="9295" y="693"/>
                    <a:pt x="882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39" name="Google Shape;9239;p89"/>
          <p:cNvGrpSpPr/>
          <p:nvPr/>
        </p:nvGrpSpPr>
        <p:grpSpPr>
          <a:xfrm>
            <a:off x="6785982" y="2205191"/>
            <a:ext cx="420811" cy="419659"/>
            <a:chOff x="-2671375" y="3597450"/>
            <a:chExt cx="292250" cy="291450"/>
          </a:xfrm>
        </p:grpSpPr>
        <p:sp>
          <p:nvSpPr>
            <p:cNvPr id="9240" name="Google Shape;9240;p89"/>
            <p:cNvSpPr/>
            <p:nvPr/>
          </p:nvSpPr>
          <p:spPr>
            <a:xfrm>
              <a:off x="-2654050" y="3597450"/>
              <a:ext cx="260725" cy="51225"/>
            </a:xfrm>
            <a:custGeom>
              <a:avLst/>
              <a:gdLst/>
              <a:ahLst/>
              <a:cxnLst/>
              <a:rect l="l" t="t" r="r" b="b"/>
              <a:pathLst>
                <a:path w="10429" h="2049" extrusionOk="0">
                  <a:moveTo>
                    <a:pt x="1513" y="1"/>
                  </a:moveTo>
                  <a:cubicBezTo>
                    <a:pt x="1072" y="1"/>
                    <a:pt x="725" y="253"/>
                    <a:pt x="568" y="631"/>
                  </a:cubicBezTo>
                  <a:lnTo>
                    <a:pt x="1" y="2049"/>
                  </a:lnTo>
                  <a:lnTo>
                    <a:pt x="10429" y="2049"/>
                  </a:lnTo>
                  <a:lnTo>
                    <a:pt x="9830" y="631"/>
                  </a:lnTo>
                  <a:cubicBezTo>
                    <a:pt x="9673" y="253"/>
                    <a:pt x="9263" y="1"/>
                    <a:pt x="88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89"/>
            <p:cNvSpPr/>
            <p:nvPr/>
          </p:nvSpPr>
          <p:spPr>
            <a:xfrm>
              <a:off x="-2671375" y="3667550"/>
              <a:ext cx="292250" cy="221350"/>
            </a:xfrm>
            <a:custGeom>
              <a:avLst/>
              <a:gdLst/>
              <a:ahLst/>
              <a:cxnLst/>
              <a:rect l="l" t="t" r="r" b="b"/>
              <a:pathLst>
                <a:path w="11690" h="8854" extrusionOk="0">
                  <a:moveTo>
                    <a:pt x="1733" y="1324"/>
                  </a:moveTo>
                  <a:cubicBezTo>
                    <a:pt x="1922" y="1324"/>
                    <a:pt x="2080" y="1481"/>
                    <a:pt x="2080" y="1702"/>
                  </a:cubicBezTo>
                  <a:cubicBezTo>
                    <a:pt x="2080" y="1891"/>
                    <a:pt x="1922" y="2049"/>
                    <a:pt x="1733" y="2049"/>
                  </a:cubicBezTo>
                  <a:cubicBezTo>
                    <a:pt x="1544" y="2049"/>
                    <a:pt x="1387" y="1891"/>
                    <a:pt x="1387" y="1702"/>
                  </a:cubicBezTo>
                  <a:cubicBezTo>
                    <a:pt x="1387" y="1481"/>
                    <a:pt x="1544" y="1324"/>
                    <a:pt x="1733" y="1324"/>
                  </a:cubicBezTo>
                  <a:close/>
                  <a:moveTo>
                    <a:pt x="10019" y="1387"/>
                  </a:moveTo>
                  <a:cubicBezTo>
                    <a:pt x="10492" y="1387"/>
                    <a:pt x="10492" y="2049"/>
                    <a:pt x="10019" y="2049"/>
                  </a:cubicBezTo>
                  <a:lnTo>
                    <a:pt x="3781" y="2049"/>
                  </a:lnTo>
                  <a:cubicBezTo>
                    <a:pt x="3340" y="2049"/>
                    <a:pt x="3309" y="1387"/>
                    <a:pt x="3781" y="1387"/>
                  </a:cubicBezTo>
                  <a:close/>
                  <a:moveTo>
                    <a:pt x="1733" y="4096"/>
                  </a:moveTo>
                  <a:cubicBezTo>
                    <a:pt x="1922" y="4096"/>
                    <a:pt x="2080" y="4254"/>
                    <a:pt x="2080" y="4443"/>
                  </a:cubicBezTo>
                  <a:cubicBezTo>
                    <a:pt x="2080" y="4632"/>
                    <a:pt x="1922" y="4789"/>
                    <a:pt x="1733" y="4789"/>
                  </a:cubicBezTo>
                  <a:cubicBezTo>
                    <a:pt x="1544" y="4789"/>
                    <a:pt x="1387" y="4632"/>
                    <a:pt x="1387" y="4443"/>
                  </a:cubicBezTo>
                  <a:cubicBezTo>
                    <a:pt x="1387" y="4254"/>
                    <a:pt x="1544" y="4096"/>
                    <a:pt x="1733" y="4096"/>
                  </a:cubicBezTo>
                  <a:close/>
                  <a:moveTo>
                    <a:pt x="10050" y="4127"/>
                  </a:moveTo>
                  <a:cubicBezTo>
                    <a:pt x="10492" y="4127"/>
                    <a:pt x="10481" y="4789"/>
                    <a:pt x="10019" y="4789"/>
                  </a:cubicBezTo>
                  <a:lnTo>
                    <a:pt x="3781" y="4789"/>
                  </a:lnTo>
                  <a:cubicBezTo>
                    <a:pt x="3340" y="4789"/>
                    <a:pt x="3309" y="4128"/>
                    <a:pt x="3781" y="4128"/>
                  </a:cubicBezTo>
                  <a:lnTo>
                    <a:pt x="10019" y="4128"/>
                  </a:lnTo>
                  <a:cubicBezTo>
                    <a:pt x="10030" y="4127"/>
                    <a:pt x="10040" y="4127"/>
                    <a:pt x="10050" y="4127"/>
                  </a:cubicBezTo>
                  <a:close/>
                  <a:moveTo>
                    <a:pt x="1733" y="6806"/>
                  </a:moveTo>
                  <a:cubicBezTo>
                    <a:pt x="1922" y="6806"/>
                    <a:pt x="2080" y="6963"/>
                    <a:pt x="2080" y="7152"/>
                  </a:cubicBezTo>
                  <a:cubicBezTo>
                    <a:pt x="2080" y="7373"/>
                    <a:pt x="1922" y="7499"/>
                    <a:pt x="1733" y="7499"/>
                  </a:cubicBezTo>
                  <a:cubicBezTo>
                    <a:pt x="1544" y="7499"/>
                    <a:pt x="1387" y="7373"/>
                    <a:pt x="1387" y="7152"/>
                  </a:cubicBezTo>
                  <a:cubicBezTo>
                    <a:pt x="1387" y="6963"/>
                    <a:pt x="1544" y="6806"/>
                    <a:pt x="1733" y="6806"/>
                  </a:cubicBezTo>
                  <a:close/>
                  <a:moveTo>
                    <a:pt x="10019" y="6837"/>
                  </a:moveTo>
                  <a:cubicBezTo>
                    <a:pt x="10492" y="6837"/>
                    <a:pt x="10492" y="7499"/>
                    <a:pt x="10019" y="7499"/>
                  </a:cubicBezTo>
                  <a:lnTo>
                    <a:pt x="3781" y="7499"/>
                  </a:lnTo>
                  <a:cubicBezTo>
                    <a:pt x="3340" y="7499"/>
                    <a:pt x="3309" y="6837"/>
                    <a:pt x="3781" y="6837"/>
                  </a:cubicBezTo>
                  <a:close/>
                  <a:moveTo>
                    <a:pt x="379" y="1"/>
                  </a:moveTo>
                  <a:lnTo>
                    <a:pt x="95" y="631"/>
                  </a:lnTo>
                  <a:cubicBezTo>
                    <a:pt x="64" y="757"/>
                    <a:pt x="1" y="883"/>
                    <a:pt x="1" y="1009"/>
                  </a:cubicBezTo>
                  <a:lnTo>
                    <a:pt x="1" y="2395"/>
                  </a:lnTo>
                  <a:cubicBezTo>
                    <a:pt x="1" y="2679"/>
                    <a:pt x="127" y="2899"/>
                    <a:pt x="284" y="3057"/>
                  </a:cubicBezTo>
                  <a:cubicBezTo>
                    <a:pt x="127" y="3246"/>
                    <a:pt x="1" y="3498"/>
                    <a:pt x="1" y="3718"/>
                  </a:cubicBezTo>
                  <a:lnTo>
                    <a:pt x="1" y="5104"/>
                  </a:lnTo>
                  <a:cubicBezTo>
                    <a:pt x="1" y="5388"/>
                    <a:pt x="127" y="5609"/>
                    <a:pt x="284" y="5766"/>
                  </a:cubicBezTo>
                  <a:cubicBezTo>
                    <a:pt x="127" y="5987"/>
                    <a:pt x="1" y="6207"/>
                    <a:pt x="1" y="6459"/>
                  </a:cubicBezTo>
                  <a:lnTo>
                    <a:pt x="1" y="7814"/>
                  </a:lnTo>
                  <a:cubicBezTo>
                    <a:pt x="1" y="8381"/>
                    <a:pt x="473" y="8854"/>
                    <a:pt x="1040" y="8854"/>
                  </a:cubicBezTo>
                  <a:lnTo>
                    <a:pt x="10649" y="8854"/>
                  </a:lnTo>
                  <a:cubicBezTo>
                    <a:pt x="11185" y="8854"/>
                    <a:pt x="11658" y="8381"/>
                    <a:pt x="11658" y="7814"/>
                  </a:cubicBezTo>
                  <a:lnTo>
                    <a:pt x="11658" y="6459"/>
                  </a:lnTo>
                  <a:cubicBezTo>
                    <a:pt x="11658" y="6176"/>
                    <a:pt x="11563" y="5924"/>
                    <a:pt x="11405" y="5766"/>
                  </a:cubicBezTo>
                  <a:cubicBezTo>
                    <a:pt x="11563" y="5577"/>
                    <a:pt x="11658" y="5357"/>
                    <a:pt x="11658" y="5104"/>
                  </a:cubicBezTo>
                  <a:lnTo>
                    <a:pt x="11658" y="3718"/>
                  </a:lnTo>
                  <a:cubicBezTo>
                    <a:pt x="11658" y="3466"/>
                    <a:pt x="11563" y="3214"/>
                    <a:pt x="11405" y="3057"/>
                  </a:cubicBezTo>
                  <a:cubicBezTo>
                    <a:pt x="11563" y="2868"/>
                    <a:pt x="11658" y="2616"/>
                    <a:pt x="11658" y="2395"/>
                  </a:cubicBezTo>
                  <a:lnTo>
                    <a:pt x="11658" y="1009"/>
                  </a:lnTo>
                  <a:lnTo>
                    <a:pt x="11689" y="1009"/>
                  </a:lnTo>
                  <a:cubicBezTo>
                    <a:pt x="11689" y="883"/>
                    <a:pt x="11658" y="757"/>
                    <a:pt x="11626" y="631"/>
                  </a:cubicBezTo>
                  <a:lnTo>
                    <a:pt x="113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2" name="Google Shape;9242;p89"/>
          <p:cNvGrpSpPr/>
          <p:nvPr/>
        </p:nvGrpSpPr>
        <p:grpSpPr>
          <a:xfrm>
            <a:off x="6796765" y="2755691"/>
            <a:ext cx="423043" cy="421927"/>
            <a:chOff x="-2670575" y="3956600"/>
            <a:chExt cx="293800" cy="293025"/>
          </a:xfrm>
        </p:grpSpPr>
        <p:sp>
          <p:nvSpPr>
            <p:cNvPr id="9243" name="Google Shape;9243;p89"/>
            <p:cNvSpPr/>
            <p:nvPr/>
          </p:nvSpPr>
          <p:spPr>
            <a:xfrm>
              <a:off x="-2670575" y="3975525"/>
              <a:ext cx="116575" cy="34675"/>
            </a:xfrm>
            <a:custGeom>
              <a:avLst/>
              <a:gdLst/>
              <a:ahLst/>
              <a:cxnLst/>
              <a:rect l="l" t="t" r="r" b="b"/>
              <a:pathLst>
                <a:path w="4663" h="1387" extrusionOk="0">
                  <a:moveTo>
                    <a:pt x="1040" y="0"/>
                  </a:moveTo>
                  <a:cubicBezTo>
                    <a:pt x="473" y="0"/>
                    <a:pt x="0" y="473"/>
                    <a:pt x="0" y="1040"/>
                  </a:cubicBezTo>
                  <a:lnTo>
                    <a:pt x="0" y="1386"/>
                  </a:lnTo>
                  <a:lnTo>
                    <a:pt x="3781" y="1386"/>
                  </a:lnTo>
                  <a:cubicBezTo>
                    <a:pt x="4001" y="882"/>
                    <a:pt x="4316" y="410"/>
                    <a:pt x="4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89"/>
            <p:cNvSpPr/>
            <p:nvPr/>
          </p:nvSpPr>
          <p:spPr>
            <a:xfrm>
              <a:off x="-2669800" y="4026700"/>
              <a:ext cx="170950" cy="136300"/>
            </a:xfrm>
            <a:custGeom>
              <a:avLst/>
              <a:gdLst/>
              <a:ahLst/>
              <a:cxnLst/>
              <a:rect l="l" t="t" r="r" b="b"/>
              <a:pathLst>
                <a:path w="6838" h="5452" extrusionOk="0">
                  <a:moveTo>
                    <a:pt x="1" y="1"/>
                  </a:moveTo>
                  <a:lnTo>
                    <a:pt x="1" y="5451"/>
                  </a:lnTo>
                  <a:lnTo>
                    <a:pt x="6837" y="5451"/>
                  </a:lnTo>
                  <a:lnTo>
                    <a:pt x="6837" y="5357"/>
                  </a:lnTo>
                  <a:cubicBezTo>
                    <a:pt x="6522" y="5294"/>
                    <a:pt x="6207" y="5168"/>
                    <a:pt x="5924" y="5042"/>
                  </a:cubicBezTo>
                  <a:lnTo>
                    <a:pt x="5104" y="5325"/>
                  </a:lnTo>
                  <a:cubicBezTo>
                    <a:pt x="4975" y="5368"/>
                    <a:pt x="4845" y="5389"/>
                    <a:pt x="4720" y="5389"/>
                  </a:cubicBezTo>
                  <a:cubicBezTo>
                    <a:pt x="3931" y="5389"/>
                    <a:pt x="3289" y="4597"/>
                    <a:pt x="3561" y="3781"/>
                  </a:cubicBezTo>
                  <a:lnTo>
                    <a:pt x="3844" y="2962"/>
                  </a:lnTo>
                  <a:cubicBezTo>
                    <a:pt x="3561" y="2364"/>
                    <a:pt x="3403" y="1702"/>
                    <a:pt x="3403" y="1041"/>
                  </a:cubicBezTo>
                  <a:cubicBezTo>
                    <a:pt x="3403" y="662"/>
                    <a:pt x="3466" y="316"/>
                    <a:pt x="35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89"/>
            <p:cNvSpPr/>
            <p:nvPr/>
          </p:nvSpPr>
          <p:spPr>
            <a:xfrm>
              <a:off x="-2669800" y="4179500"/>
              <a:ext cx="170950" cy="70125"/>
            </a:xfrm>
            <a:custGeom>
              <a:avLst/>
              <a:gdLst/>
              <a:ahLst/>
              <a:cxnLst/>
              <a:rect l="l" t="t" r="r" b="b"/>
              <a:pathLst>
                <a:path w="6838" h="2805" extrusionOk="0">
                  <a:moveTo>
                    <a:pt x="3403" y="757"/>
                  </a:moveTo>
                  <a:cubicBezTo>
                    <a:pt x="3592" y="757"/>
                    <a:pt x="3750" y="914"/>
                    <a:pt x="3750" y="1103"/>
                  </a:cubicBezTo>
                  <a:cubicBezTo>
                    <a:pt x="3750" y="1293"/>
                    <a:pt x="3592" y="1450"/>
                    <a:pt x="3403" y="1450"/>
                  </a:cubicBezTo>
                  <a:cubicBezTo>
                    <a:pt x="3214" y="1450"/>
                    <a:pt x="3057" y="1293"/>
                    <a:pt x="3057" y="1103"/>
                  </a:cubicBezTo>
                  <a:cubicBezTo>
                    <a:pt x="3057" y="914"/>
                    <a:pt x="3214" y="757"/>
                    <a:pt x="3403" y="757"/>
                  </a:cubicBezTo>
                  <a:close/>
                  <a:moveTo>
                    <a:pt x="1" y="1"/>
                  </a:moveTo>
                  <a:lnTo>
                    <a:pt x="1" y="1765"/>
                  </a:lnTo>
                  <a:cubicBezTo>
                    <a:pt x="1" y="2332"/>
                    <a:pt x="442" y="2805"/>
                    <a:pt x="1009" y="2805"/>
                  </a:cubicBezTo>
                  <a:lnTo>
                    <a:pt x="5829" y="2805"/>
                  </a:lnTo>
                  <a:cubicBezTo>
                    <a:pt x="6365" y="2805"/>
                    <a:pt x="6837" y="2332"/>
                    <a:pt x="6837" y="1765"/>
                  </a:cubicBezTo>
                  <a:lnTo>
                    <a:pt x="68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89"/>
            <p:cNvSpPr/>
            <p:nvPr/>
          </p:nvSpPr>
          <p:spPr>
            <a:xfrm>
              <a:off x="-2566625" y="3956600"/>
              <a:ext cx="189850" cy="190650"/>
            </a:xfrm>
            <a:custGeom>
              <a:avLst/>
              <a:gdLst/>
              <a:ahLst/>
              <a:cxnLst/>
              <a:rect l="l" t="t" r="r" b="b"/>
              <a:pathLst>
                <a:path w="7594" h="7626" extrusionOk="0">
                  <a:moveTo>
                    <a:pt x="3759" y="1391"/>
                  </a:moveTo>
                  <a:cubicBezTo>
                    <a:pt x="3929" y="1391"/>
                    <a:pt x="4096" y="1502"/>
                    <a:pt x="4096" y="1734"/>
                  </a:cubicBezTo>
                  <a:lnTo>
                    <a:pt x="4096" y="2175"/>
                  </a:lnTo>
                  <a:cubicBezTo>
                    <a:pt x="4254" y="2206"/>
                    <a:pt x="4349" y="2301"/>
                    <a:pt x="4475" y="2427"/>
                  </a:cubicBezTo>
                  <a:cubicBezTo>
                    <a:pt x="4716" y="2669"/>
                    <a:pt x="4494" y="3003"/>
                    <a:pt x="4235" y="3003"/>
                  </a:cubicBezTo>
                  <a:cubicBezTo>
                    <a:pt x="4157" y="3003"/>
                    <a:pt x="4075" y="2973"/>
                    <a:pt x="4002" y="2899"/>
                  </a:cubicBezTo>
                  <a:cubicBezTo>
                    <a:pt x="3926" y="2823"/>
                    <a:pt x="3839" y="2791"/>
                    <a:pt x="3756" y="2791"/>
                  </a:cubicBezTo>
                  <a:cubicBezTo>
                    <a:pt x="3493" y="2791"/>
                    <a:pt x="3266" y="3109"/>
                    <a:pt x="3529" y="3372"/>
                  </a:cubicBezTo>
                  <a:cubicBezTo>
                    <a:pt x="3624" y="3435"/>
                    <a:pt x="3687" y="3466"/>
                    <a:pt x="3781" y="3466"/>
                  </a:cubicBezTo>
                  <a:cubicBezTo>
                    <a:pt x="4317" y="3466"/>
                    <a:pt x="4790" y="3939"/>
                    <a:pt x="4790" y="4506"/>
                  </a:cubicBezTo>
                  <a:cubicBezTo>
                    <a:pt x="4790" y="4884"/>
                    <a:pt x="4569" y="5294"/>
                    <a:pt x="4128" y="5451"/>
                  </a:cubicBezTo>
                  <a:lnTo>
                    <a:pt x="4128" y="5829"/>
                  </a:lnTo>
                  <a:cubicBezTo>
                    <a:pt x="4128" y="6054"/>
                    <a:pt x="3957" y="6172"/>
                    <a:pt x="3789" y="6172"/>
                  </a:cubicBezTo>
                  <a:cubicBezTo>
                    <a:pt x="3626" y="6172"/>
                    <a:pt x="3466" y="6062"/>
                    <a:pt x="3466" y="5829"/>
                  </a:cubicBezTo>
                  <a:lnTo>
                    <a:pt x="3466" y="5451"/>
                  </a:lnTo>
                  <a:cubicBezTo>
                    <a:pt x="3309" y="5420"/>
                    <a:pt x="3183" y="5325"/>
                    <a:pt x="3057" y="5199"/>
                  </a:cubicBezTo>
                  <a:cubicBezTo>
                    <a:pt x="2815" y="4957"/>
                    <a:pt x="3037" y="4623"/>
                    <a:pt x="3296" y="4623"/>
                  </a:cubicBezTo>
                  <a:cubicBezTo>
                    <a:pt x="3374" y="4623"/>
                    <a:pt x="3456" y="4653"/>
                    <a:pt x="3529" y="4727"/>
                  </a:cubicBezTo>
                  <a:cubicBezTo>
                    <a:pt x="3603" y="4800"/>
                    <a:pt x="3684" y="4831"/>
                    <a:pt x="3763" y="4831"/>
                  </a:cubicBezTo>
                  <a:cubicBezTo>
                    <a:pt x="4022" y="4831"/>
                    <a:pt x="4244" y="4496"/>
                    <a:pt x="4002" y="4254"/>
                  </a:cubicBezTo>
                  <a:cubicBezTo>
                    <a:pt x="3939" y="4191"/>
                    <a:pt x="3844" y="4160"/>
                    <a:pt x="3781" y="4160"/>
                  </a:cubicBezTo>
                  <a:cubicBezTo>
                    <a:pt x="3214" y="4160"/>
                    <a:pt x="2742" y="3687"/>
                    <a:pt x="2742" y="3120"/>
                  </a:cubicBezTo>
                  <a:cubicBezTo>
                    <a:pt x="2742" y="2710"/>
                    <a:pt x="2994" y="2332"/>
                    <a:pt x="3403" y="2175"/>
                  </a:cubicBezTo>
                  <a:lnTo>
                    <a:pt x="3403" y="1734"/>
                  </a:lnTo>
                  <a:cubicBezTo>
                    <a:pt x="3403" y="1509"/>
                    <a:pt x="3583" y="1391"/>
                    <a:pt x="3759" y="1391"/>
                  </a:cubicBezTo>
                  <a:close/>
                  <a:moveTo>
                    <a:pt x="3781" y="1"/>
                  </a:moveTo>
                  <a:cubicBezTo>
                    <a:pt x="1734" y="1"/>
                    <a:pt x="1" y="1671"/>
                    <a:pt x="1" y="3782"/>
                  </a:cubicBezTo>
                  <a:cubicBezTo>
                    <a:pt x="1" y="4380"/>
                    <a:pt x="158" y="5010"/>
                    <a:pt x="410" y="5514"/>
                  </a:cubicBezTo>
                  <a:cubicBezTo>
                    <a:pt x="473" y="5609"/>
                    <a:pt x="473" y="5735"/>
                    <a:pt x="473" y="5798"/>
                  </a:cubicBezTo>
                  <a:lnTo>
                    <a:pt x="158" y="6774"/>
                  </a:lnTo>
                  <a:cubicBezTo>
                    <a:pt x="46" y="7141"/>
                    <a:pt x="311" y="7482"/>
                    <a:pt x="684" y="7482"/>
                  </a:cubicBezTo>
                  <a:cubicBezTo>
                    <a:pt x="728" y="7482"/>
                    <a:pt x="774" y="7478"/>
                    <a:pt x="820" y="7468"/>
                  </a:cubicBezTo>
                  <a:lnTo>
                    <a:pt x="1797" y="7121"/>
                  </a:lnTo>
                  <a:cubicBezTo>
                    <a:pt x="1831" y="7110"/>
                    <a:pt x="1866" y="7102"/>
                    <a:pt x="1900" y="7102"/>
                  </a:cubicBezTo>
                  <a:cubicBezTo>
                    <a:pt x="1960" y="7102"/>
                    <a:pt x="2020" y="7124"/>
                    <a:pt x="2080" y="7184"/>
                  </a:cubicBezTo>
                  <a:cubicBezTo>
                    <a:pt x="2584" y="7468"/>
                    <a:pt x="3214" y="7625"/>
                    <a:pt x="3813" y="7625"/>
                  </a:cubicBezTo>
                  <a:cubicBezTo>
                    <a:pt x="5892" y="7625"/>
                    <a:pt x="7594" y="5924"/>
                    <a:pt x="7594" y="3813"/>
                  </a:cubicBezTo>
                  <a:cubicBezTo>
                    <a:pt x="7499" y="1702"/>
                    <a:pt x="5861"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47" name="Google Shape;9247;p89"/>
          <p:cNvGrpSpPr/>
          <p:nvPr/>
        </p:nvGrpSpPr>
        <p:grpSpPr>
          <a:xfrm>
            <a:off x="3054285" y="3311947"/>
            <a:ext cx="426462" cy="418363"/>
            <a:chOff x="-1183550" y="3586525"/>
            <a:chExt cx="296175" cy="290550"/>
          </a:xfrm>
        </p:grpSpPr>
        <p:sp>
          <p:nvSpPr>
            <p:cNvPr id="9248" name="Google Shape;9248;p89"/>
            <p:cNvSpPr/>
            <p:nvPr/>
          </p:nvSpPr>
          <p:spPr>
            <a:xfrm>
              <a:off x="-927575" y="3671500"/>
              <a:ext cx="40200" cy="16575"/>
            </a:xfrm>
            <a:custGeom>
              <a:avLst/>
              <a:gdLst/>
              <a:ahLst/>
              <a:cxnLst/>
              <a:rect l="l" t="t" r="r" b="b"/>
              <a:pathLst>
                <a:path w="1608" h="663" extrusionOk="0">
                  <a:moveTo>
                    <a:pt x="473" y="0"/>
                  </a:moveTo>
                  <a:cubicBezTo>
                    <a:pt x="32" y="0"/>
                    <a:pt x="1" y="662"/>
                    <a:pt x="473" y="662"/>
                  </a:cubicBezTo>
                  <a:lnTo>
                    <a:pt x="1135" y="662"/>
                  </a:lnTo>
                  <a:cubicBezTo>
                    <a:pt x="1145" y="663"/>
                    <a:pt x="1156" y="663"/>
                    <a:pt x="1166" y="663"/>
                  </a:cubicBezTo>
                  <a:cubicBezTo>
                    <a:pt x="1607" y="663"/>
                    <a:pt x="1597"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89"/>
            <p:cNvSpPr/>
            <p:nvPr/>
          </p:nvSpPr>
          <p:spPr>
            <a:xfrm>
              <a:off x="-1183550" y="3671500"/>
              <a:ext cx="39400" cy="16575"/>
            </a:xfrm>
            <a:custGeom>
              <a:avLst/>
              <a:gdLst/>
              <a:ahLst/>
              <a:cxnLst/>
              <a:rect l="l" t="t" r="r" b="b"/>
              <a:pathLst>
                <a:path w="1576" h="663" extrusionOk="0">
                  <a:moveTo>
                    <a:pt x="473" y="0"/>
                  </a:moveTo>
                  <a:cubicBezTo>
                    <a:pt x="32" y="0"/>
                    <a:pt x="1" y="662"/>
                    <a:pt x="473" y="662"/>
                  </a:cubicBezTo>
                  <a:lnTo>
                    <a:pt x="1135" y="662"/>
                  </a:lnTo>
                  <a:cubicBezTo>
                    <a:pt x="1145" y="663"/>
                    <a:pt x="1154" y="663"/>
                    <a:pt x="1163" y="663"/>
                  </a:cubicBezTo>
                  <a:cubicBezTo>
                    <a:pt x="1576" y="663"/>
                    <a:pt x="1566" y="0"/>
                    <a:pt x="11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89"/>
            <p:cNvSpPr/>
            <p:nvPr/>
          </p:nvSpPr>
          <p:spPr>
            <a:xfrm>
              <a:off x="-944250" y="3603025"/>
              <a:ext cx="39525" cy="26375"/>
            </a:xfrm>
            <a:custGeom>
              <a:avLst/>
              <a:gdLst/>
              <a:ahLst/>
              <a:cxnLst/>
              <a:rect l="l" t="t" r="r" b="b"/>
              <a:pathLst>
                <a:path w="1581" h="1055" extrusionOk="0">
                  <a:moveTo>
                    <a:pt x="1086" y="1"/>
                  </a:moveTo>
                  <a:cubicBezTo>
                    <a:pt x="1024" y="1"/>
                    <a:pt x="957" y="19"/>
                    <a:pt x="888" y="61"/>
                  </a:cubicBezTo>
                  <a:lnTo>
                    <a:pt x="321" y="408"/>
                  </a:lnTo>
                  <a:cubicBezTo>
                    <a:pt x="0" y="595"/>
                    <a:pt x="179" y="1054"/>
                    <a:pt x="490" y="1054"/>
                  </a:cubicBezTo>
                  <a:cubicBezTo>
                    <a:pt x="546" y="1054"/>
                    <a:pt x="606" y="1040"/>
                    <a:pt x="668" y="1006"/>
                  </a:cubicBezTo>
                  <a:lnTo>
                    <a:pt x="1266" y="660"/>
                  </a:lnTo>
                  <a:cubicBezTo>
                    <a:pt x="1581" y="450"/>
                    <a:pt x="1394" y="1"/>
                    <a:pt x="108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89"/>
            <p:cNvSpPr/>
            <p:nvPr/>
          </p:nvSpPr>
          <p:spPr>
            <a:xfrm>
              <a:off x="-1166200" y="3731225"/>
              <a:ext cx="39700" cy="26075"/>
            </a:xfrm>
            <a:custGeom>
              <a:avLst/>
              <a:gdLst/>
              <a:ahLst/>
              <a:cxnLst/>
              <a:rect l="l" t="t" r="r" b="b"/>
              <a:pathLst>
                <a:path w="1588" h="1043" extrusionOk="0">
                  <a:moveTo>
                    <a:pt x="1071" y="1"/>
                  </a:moveTo>
                  <a:cubicBezTo>
                    <a:pt x="1021" y="1"/>
                    <a:pt x="968" y="12"/>
                    <a:pt x="913" y="37"/>
                  </a:cubicBezTo>
                  <a:lnTo>
                    <a:pt x="315" y="384"/>
                  </a:lnTo>
                  <a:cubicBezTo>
                    <a:pt x="0" y="593"/>
                    <a:pt x="187" y="1043"/>
                    <a:pt x="495" y="1043"/>
                  </a:cubicBezTo>
                  <a:cubicBezTo>
                    <a:pt x="557" y="1043"/>
                    <a:pt x="624" y="1025"/>
                    <a:pt x="693" y="982"/>
                  </a:cubicBezTo>
                  <a:lnTo>
                    <a:pt x="1260" y="636"/>
                  </a:lnTo>
                  <a:cubicBezTo>
                    <a:pt x="1587" y="472"/>
                    <a:pt x="1395" y="1"/>
                    <a:pt x="107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2" name="Google Shape;9252;p89"/>
            <p:cNvSpPr/>
            <p:nvPr/>
          </p:nvSpPr>
          <p:spPr>
            <a:xfrm>
              <a:off x="-944925" y="3730950"/>
              <a:ext cx="40200" cy="26375"/>
            </a:xfrm>
            <a:custGeom>
              <a:avLst/>
              <a:gdLst/>
              <a:ahLst/>
              <a:cxnLst/>
              <a:rect l="l" t="t" r="r" b="b"/>
              <a:pathLst>
                <a:path w="1608" h="1055" extrusionOk="0">
                  <a:moveTo>
                    <a:pt x="515" y="0"/>
                  </a:moveTo>
                  <a:cubicBezTo>
                    <a:pt x="198" y="0"/>
                    <a:pt x="1" y="460"/>
                    <a:pt x="348" y="647"/>
                  </a:cubicBezTo>
                  <a:lnTo>
                    <a:pt x="915" y="993"/>
                  </a:lnTo>
                  <a:cubicBezTo>
                    <a:pt x="984" y="1036"/>
                    <a:pt x="1052" y="1054"/>
                    <a:pt x="1114" y="1054"/>
                  </a:cubicBezTo>
                  <a:cubicBezTo>
                    <a:pt x="1421" y="1054"/>
                    <a:pt x="1608" y="609"/>
                    <a:pt x="1293" y="426"/>
                  </a:cubicBezTo>
                  <a:lnTo>
                    <a:pt x="695" y="48"/>
                  </a:lnTo>
                  <a:cubicBezTo>
                    <a:pt x="633" y="15"/>
                    <a:pt x="572" y="0"/>
                    <a:pt x="51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89"/>
            <p:cNvSpPr/>
            <p:nvPr/>
          </p:nvSpPr>
          <p:spPr>
            <a:xfrm>
              <a:off x="-1167000" y="3603025"/>
              <a:ext cx="40200" cy="26375"/>
            </a:xfrm>
            <a:custGeom>
              <a:avLst/>
              <a:gdLst/>
              <a:ahLst/>
              <a:cxnLst/>
              <a:rect l="l" t="t" r="r" b="b"/>
              <a:pathLst>
                <a:path w="1608" h="1055" extrusionOk="0">
                  <a:moveTo>
                    <a:pt x="477" y="1"/>
                  </a:moveTo>
                  <a:cubicBezTo>
                    <a:pt x="188" y="1"/>
                    <a:pt x="1" y="450"/>
                    <a:pt x="315" y="660"/>
                  </a:cubicBezTo>
                  <a:lnTo>
                    <a:pt x="914" y="1006"/>
                  </a:lnTo>
                  <a:cubicBezTo>
                    <a:pt x="981" y="1040"/>
                    <a:pt x="1044" y="1054"/>
                    <a:pt x="1103" y="1054"/>
                  </a:cubicBezTo>
                  <a:cubicBezTo>
                    <a:pt x="1434" y="1054"/>
                    <a:pt x="1608" y="595"/>
                    <a:pt x="1260" y="408"/>
                  </a:cubicBezTo>
                  <a:lnTo>
                    <a:pt x="662" y="61"/>
                  </a:lnTo>
                  <a:cubicBezTo>
                    <a:pt x="598" y="19"/>
                    <a:pt x="536" y="1"/>
                    <a:pt x="4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89"/>
            <p:cNvSpPr/>
            <p:nvPr/>
          </p:nvSpPr>
          <p:spPr>
            <a:xfrm>
              <a:off x="-1065400" y="3658900"/>
              <a:ext cx="59875" cy="77200"/>
            </a:xfrm>
            <a:custGeom>
              <a:avLst/>
              <a:gdLst/>
              <a:ahLst/>
              <a:cxnLst/>
              <a:rect l="l" t="t" r="r" b="b"/>
              <a:pathLst>
                <a:path w="2395" h="3088" extrusionOk="0">
                  <a:moveTo>
                    <a:pt x="882" y="0"/>
                  </a:moveTo>
                  <a:lnTo>
                    <a:pt x="0" y="1355"/>
                  </a:lnTo>
                  <a:lnTo>
                    <a:pt x="1355" y="1922"/>
                  </a:lnTo>
                  <a:cubicBezTo>
                    <a:pt x="1450" y="1953"/>
                    <a:pt x="1544" y="2111"/>
                    <a:pt x="1544" y="2237"/>
                  </a:cubicBezTo>
                  <a:lnTo>
                    <a:pt x="1544" y="3088"/>
                  </a:lnTo>
                  <a:lnTo>
                    <a:pt x="2395" y="1733"/>
                  </a:lnTo>
                  <a:lnTo>
                    <a:pt x="1071" y="1166"/>
                  </a:lnTo>
                  <a:cubicBezTo>
                    <a:pt x="945" y="1134"/>
                    <a:pt x="882" y="1008"/>
                    <a:pt x="882" y="851"/>
                  </a:cubicBezTo>
                  <a:lnTo>
                    <a:pt x="88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89"/>
            <p:cNvSpPr/>
            <p:nvPr/>
          </p:nvSpPr>
          <p:spPr>
            <a:xfrm>
              <a:off x="-1078000" y="3809325"/>
              <a:ext cx="85075" cy="67750"/>
            </a:xfrm>
            <a:custGeom>
              <a:avLst/>
              <a:gdLst/>
              <a:ahLst/>
              <a:cxnLst/>
              <a:rect l="l" t="t" r="r" b="b"/>
              <a:pathLst>
                <a:path w="3403" h="2710" extrusionOk="0">
                  <a:moveTo>
                    <a:pt x="0" y="1"/>
                  </a:moveTo>
                  <a:lnTo>
                    <a:pt x="0" y="662"/>
                  </a:lnTo>
                  <a:lnTo>
                    <a:pt x="1008" y="662"/>
                  </a:lnTo>
                  <a:cubicBezTo>
                    <a:pt x="1449" y="662"/>
                    <a:pt x="1481" y="1324"/>
                    <a:pt x="1008" y="1324"/>
                  </a:cubicBezTo>
                  <a:lnTo>
                    <a:pt x="0" y="1324"/>
                  </a:lnTo>
                  <a:lnTo>
                    <a:pt x="0" y="1670"/>
                  </a:lnTo>
                  <a:cubicBezTo>
                    <a:pt x="0" y="2237"/>
                    <a:pt x="473" y="2710"/>
                    <a:pt x="1008" y="2710"/>
                  </a:cubicBezTo>
                  <a:lnTo>
                    <a:pt x="2395" y="2710"/>
                  </a:lnTo>
                  <a:cubicBezTo>
                    <a:pt x="2962" y="2710"/>
                    <a:pt x="3403" y="2237"/>
                    <a:pt x="3403" y="1670"/>
                  </a:cubicBezTo>
                  <a:lnTo>
                    <a:pt x="3403" y="1324"/>
                  </a:lnTo>
                  <a:lnTo>
                    <a:pt x="2395" y="1324"/>
                  </a:lnTo>
                  <a:cubicBezTo>
                    <a:pt x="1954" y="1324"/>
                    <a:pt x="1922" y="662"/>
                    <a:pt x="2395" y="662"/>
                  </a:cubicBezTo>
                  <a:lnTo>
                    <a:pt x="3403" y="662"/>
                  </a:lnTo>
                  <a:lnTo>
                    <a:pt x="34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89"/>
            <p:cNvSpPr/>
            <p:nvPr/>
          </p:nvSpPr>
          <p:spPr>
            <a:xfrm>
              <a:off x="-1135500" y="3586525"/>
              <a:ext cx="193775" cy="204700"/>
            </a:xfrm>
            <a:custGeom>
              <a:avLst/>
              <a:gdLst/>
              <a:ahLst/>
              <a:cxnLst/>
              <a:rect l="l" t="t" r="r" b="b"/>
              <a:pathLst>
                <a:path w="7751" h="8188" extrusionOk="0">
                  <a:moveTo>
                    <a:pt x="4023" y="1424"/>
                  </a:moveTo>
                  <a:cubicBezTo>
                    <a:pt x="4201" y="1424"/>
                    <a:pt x="4380" y="1561"/>
                    <a:pt x="4380" y="1761"/>
                  </a:cubicBezTo>
                  <a:lnTo>
                    <a:pt x="4380" y="3588"/>
                  </a:lnTo>
                  <a:lnTo>
                    <a:pt x="5892" y="4124"/>
                  </a:lnTo>
                  <a:cubicBezTo>
                    <a:pt x="5955" y="4187"/>
                    <a:pt x="6049" y="4250"/>
                    <a:pt x="6081" y="4344"/>
                  </a:cubicBezTo>
                  <a:cubicBezTo>
                    <a:pt x="6081" y="4407"/>
                    <a:pt x="6081" y="4533"/>
                    <a:pt x="5986" y="4628"/>
                  </a:cubicBezTo>
                  <a:lnTo>
                    <a:pt x="4285" y="7369"/>
                  </a:lnTo>
                  <a:cubicBezTo>
                    <a:pt x="4222" y="7495"/>
                    <a:pt x="4127" y="7526"/>
                    <a:pt x="4033" y="7526"/>
                  </a:cubicBezTo>
                  <a:lnTo>
                    <a:pt x="3938" y="7526"/>
                  </a:lnTo>
                  <a:cubicBezTo>
                    <a:pt x="3781" y="7495"/>
                    <a:pt x="3718" y="7369"/>
                    <a:pt x="3718" y="7211"/>
                  </a:cubicBezTo>
                  <a:lnTo>
                    <a:pt x="3718" y="5384"/>
                  </a:lnTo>
                  <a:lnTo>
                    <a:pt x="2206" y="4817"/>
                  </a:lnTo>
                  <a:cubicBezTo>
                    <a:pt x="2143" y="4754"/>
                    <a:pt x="2048" y="4691"/>
                    <a:pt x="2017" y="4596"/>
                  </a:cubicBezTo>
                  <a:cubicBezTo>
                    <a:pt x="1985" y="4533"/>
                    <a:pt x="2017" y="4407"/>
                    <a:pt x="2048" y="4344"/>
                  </a:cubicBezTo>
                  <a:lnTo>
                    <a:pt x="3749" y="1572"/>
                  </a:lnTo>
                  <a:cubicBezTo>
                    <a:pt x="3818" y="1469"/>
                    <a:pt x="3920" y="1424"/>
                    <a:pt x="4023" y="1424"/>
                  </a:cubicBezTo>
                  <a:close/>
                  <a:moveTo>
                    <a:pt x="4019" y="1"/>
                  </a:moveTo>
                  <a:cubicBezTo>
                    <a:pt x="3743" y="1"/>
                    <a:pt x="3463" y="31"/>
                    <a:pt x="3182" y="91"/>
                  </a:cubicBezTo>
                  <a:cubicBezTo>
                    <a:pt x="1733" y="406"/>
                    <a:pt x="567" y="1572"/>
                    <a:pt x="284" y="3084"/>
                  </a:cubicBezTo>
                  <a:cubicBezTo>
                    <a:pt x="0" y="4533"/>
                    <a:pt x="599" y="5479"/>
                    <a:pt x="1040" y="6140"/>
                  </a:cubicBezTo>
                  <a:cubicBezTo>
                    <a:pt x="1922" y="7526"/>
                    <a:pt x="1387" y="7526"/>
                    <a:pt x="1670" y="8188"/>
                  </a:cubicBezTo>
                  <a:lnTo>
                    <a:pt x="6301" y="8188"/>
                  </a:lnTo>
                  <a:cubicBezTo>
                    <a:pt x="6553" y="7526"/>
                    <a:pt x="6018" y="7526"/>
                    <a:pt x="6931" y="6109"/>
                  </a:cubicBezTo>
                  <a:cubicBezTo>
                    <a:pt x="7373" y="5447"/>
                    <a:pt x="7719" y="4817"/>
                    <a:pt x="7719" y="3746"/>
                  </a:cubicBezTo>
                  <a:cubicBezTo>
                    <a:pt x="7751" y="2612"/>
                    <a:pt x="7246" y="1540"/>
                    <a:pt x="6396" y="847"/>
                  </a:cubicBezTo>
                  <a:cubicBezTo>
                    <a:pt x="5726" y="297"/>
                    <a:pt x="4892" y="1"/>
                    <a:pt x="40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57" name="Google Shape;9257;p89"/>
          <p:cNvGrpSpPr/>
          <p:nvPr/>
        </p:nvGrpSpPr>
        <p:grpSpPr>
          <a:xfrm>
            <a:off x="1917896" y="1689799"/>
            <a:ext cx="420811" cy="418507"/>
            <a:chOff x="-5971525" y="3273750"/>
            <a:chExt cx="292250" cy="290650"/>
          </a:xfrm>
        </p:grpSpPr>
        <p:sp>
          <p:nvSpPr>
            <p:cNvPr id="9258" name="Google Shape;9258;p89"/>
            <p:cNvSpPr/>
            <p:nvPr/>
          </p:nvSpPr>
          <p:spPr>
            <a:xfrm>
              <a:off x="-5868325" y="3273750"/>
              <a:ext cx="85075" cy="84300"/>
            </a:xfrm>
            <a:custGeom>
              <a:avLst/>
              <a:gdLst/>
              <a:ahLst/>
              <a:cxnLst/>
              <a:rect l="l" t="t" r="r" b="b"/>
              <a:pathLst>
                <a:path w="3403" h="3372" extrusionOk="0">
                  <a:moveTo>
                    <a:pt x="1701" y="0"/>
                  </a:moveTo>
                  <a:cubicBezTo>
                    <a:pt x="788" y="0"/>
                    <a:pt x="0" y="756"/>
                    <a:pt x="0" y="1702"/>
                  </a:cubicBezTo>
                  <a:cubicBezTo>
                    <a:pt x="0" y="2615"/>
                    <a:pt x="788" y="3371"/>
                    <a:pt x="1701" y="3371"/>
                  </a:cubicBezTo>
                  <a:cubicBezTo>
                    <a:pt x="2646" y="3371"/>
                    <a:pt x="3403" y="2615"/>
                    <a:pt x="3403" y="1702"/>
                  </a:cubicBezTo>
                  <a:cubicBezTo>
                    <a:pt x="3403" y="756"/>
                    <a:pt x="2646" y="0"/>
                    <a:pt x="17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89"/>
            <p:cNvSpPr/>
            <p:nvPr/>
          </p:nvSpPr>
          <p:spPr>
            <a:xfrm>
              <a:off x="-5971525" y="3308400"/>
              <a:ext cx="292250" cy="256000"/>
            </a:xfrm>
            <a:custGeom>
              <a:avLst/>
              <a:gdLst/>
              <a:ahLst/>
              <a:cxnLst/>
              <a:rect l="l" t="t" r="r" b="b"/>
              <a:pathLst>
                <a:path w="11690" h="10240" extrusionOk="0">
                  <a:moveTo>
                    <a:pt x="2049" y="1"/>
                  </a:moveTo>
                  <a:cubicBezTo>
                    <a:pt x="1324" y="1"/>
                    <a:pt x="694" y="599"/>
                    <a:pt x="694" y="1355"/>
                  </a:cubicBezTo>
                  <a:cubicBezTo>
                    <a:pt x="694" y="1733"/>
                    <a:pt x="852" y="2080"/>
                    <a:pt x="1072" y="2300"/>
                  </a:cubicBezTo>
                  <a:cubicBezTo>
                    <a:pt x="442" y="2647"/>
                    <a:pt x="1" y="3340"/>
                    <a:pt x="1" y="4096"/>
                  </a:cubicBezTo>
                  <a:lnTo>
                    <a:pt x="1" y="5766"/>
                  </a:lnTo>
                  <a:cubicBezTo>
                    <a:pt x="1" y="6207"/>
                    <a:pt x="284" y="6617"/>
                    <a:pt x="694" y="6774"/>
                  </a:cubicBezTo>
                  <a:lnTo>
                    <a:pt x="694" y="8538"/>
                  </a:lnTo>
                  <a:cubicBezTo>
                    <a:pt x="694" y="9074"/>
                    <a:pt x="1167" y="9546"/>
                    <a:pt x="1702" y="9546"/>
                  </a:cubicBezTo>
                  <a:lnTo>
                    <a:pt x="2364" y="9546"/>
                  </a:lnTo>
                  <a:cubicBezTo>
                    <a:pt x="2931" y="9546"/>
                    <a:pt x="3403" y="9074"/>
                    <a:pt x="3403" y="8538"/>
                  </a:cubicBezTo>
                  <a:lnTo>
                    <a:pt x="3403" y="6774"/>
                  </a:lnTo>
                  <a:cubicBezTo>
                    <a:pt x="3529" y="6711"/>
                    <a:pt x="3624" y="6648"/>
                    <a:pt x="3750" y="6522"/>
                  </a:cubicBezTo>
                  <a:cubicBezTo>
                    <a:pt x="3876" y="6585"/>
                    <a:pt x="3939" y="6680"/>
                    <a:pt x="4097" y="6774"/>
                  </a:cubicBezTo>
                  <a:lnTo>
                    <a:pt x="4097" y="9200"/>
                  </a:lnTo>
                  <a:cubicBezTo>
                    <a:pt x="4097" y="9735"/>
                    <a:pt x="4569" y="10240"/>
                    <a:pt x="5136" y="10240"/>
                  </a:cubicBezTo>
                  <a:lnTo>
                    <a:pt x="6522" y="10240"/>
                  </a:lnTo>
                  <a:cubicBezTo>
                    <a:pt x="7058" y="10240"/>
                    <a:pt x="7562" y="9767"/>
                    <a:pt x="7562" y="9200"/>
                  </a:cubicBezTo>
                  <a:lnTo>
                    <a:pt x="7562" y="6774"/>
                  </a:lnTo>
                  <a:cubicBezTo>
                    <a:pt x="7688" y="6711"/>
                    <a:pt x="7814" y="6648"/>
                    <a:pt x="7940" y="6522"/>
                  </a:cubicBezTo>
                  <a:cubicBezTo>
                    <a:pt x="8035" y="6585"/>
                    <a:pt x="8129" y="6680"/>
                    <a:pt x="8287" y="6774"/>
                  </a:cubicBezTo>
                  <a:lnTo>
                    <a:pt x="8287" y="8538"/>
                  </a:lnTo>
                  <a:cubicBezTo>
                    <a:pt x="8287" y="9074"/>
                    <a:pt x="8759" y="9546"/>
                    <a:pt x="9295" y="9546"/>
                  </a:cubicBezTo>
                  <a:lnTo>
                    <a:pt x="9988" y="9546"/>
                  </a:lnTo>
                  <a:cubicBezTo>
                    <a:pt x="10524" y="9546"/>
                    <a:pt x="10996" y="9074"/>
                    <a:pt x="10996" y="8538"/>
                  </a:cubicBezTo>
                  <a:lnTo>
                    <a:pt x="10996" y="6774"/>
                  </a:lnTo>
                  <a:cubicBezTo>
                    <a:pt x="11406" y="6617"/>
                    <a:pt x="11658" y="6238"/>
                    <a:pt x="11658" y="5766"/>
                  </a:cubicBezTo>
                  <a:lnTo>
                    <a:pt x="11658" y="4096"/>
                  </a:lnTo>
                  <a:cubicBezTo>
                    <a:pt x="11689" y="3340"/>
                    <a:pt x="11280" y="2678"/>
                    <a:pt x="10650" y="2300"/>
                  </a:cubicBezTo>
                  <a:cubicBezTo>
                    <a:pt x="10870" y="2080"/>
                    <a:pt x="11028" y="1733"/>
                    <a:pt x="11028" y="1355"/>
                  </a:cubicBezTo>
                  <a:cubicBezTo>
                    <a:pt x="11028" y="599"/>
                    <a:pt x="10398" y="1"/>
                    <a:pt x="9641" y="1"/>
                  </a:cubicBezTo>
                  <a:cubicBezTo>
                    <a:pt x="8917" y="1"/>
                    <a:pt x="8287" y="599"/>
                    <a:pt x="8287" y="1355"/>
                  </a:cubicBezTo>
                  <a:cubicBezTo>
                    <a:pt x="8287" y="1733"/>
                    <a:pt x="8444" y="2080"/>
                    <a:pt x="8665" y="2300"/>
                  </a:cubicBezTo>
                  <a:cubicBezTo>
                    <a:pt x="8444" y="2426"/>
                    <a:pt x="8224" y="2584"/>
                    <a:pt x="8066" y="2773"/>
                  </a:cubicBezTo>
                  <a:cubicBezTo>
                    <a:pt x="7972" y="2521"/>
                    <a:pt x="7751" y="2237"/>
                    <a:pt x="7562" y="2017"/>
                  </a:cubicBezTo>
                  <a:cubicBezTo>
                    <a:pt x="7216" y="2395"/>
                    <a:pt x="6743" y="2584"/>
                    <a:pt x="6239" y="2647"/>
                  </a:cubicBezTo>
                  <a:lnTo>
                    <a:pt x="6239" y="4380"/>
                  </a:lnTo>
                  <a:cubicBezTo>
                    <a:pt x="6239" y="4604"/>
                    <a:pt x="6043" y="4722"/>
                    <a:pt x="5851" y="4722"/>
                  </a:cubicBezTo>
                  <a:cubicBezTo>
                    <a:pt x="5665" y="4722"/>
                    <a:pt x="5483" y="4612"/>
                    <a:pt x="5483" y="4380"/>
                  </a:cubicBezTo>
                  <a:lnTo>
                    <a:pt x="5483" y="2647"/>
                  </a:lnTo>
                  <a:cubicBezTo>
                    <a:pt x="4979" y="2584"/>
                    <a:pt x="4506" y="2332"/>
                    <a:pt x="4160" y="2017"/>
                  </a:cubicBezTo>
                  <a:cubicBezTo>
                    <a:pt x="3908" y="2237"/>
                    <a:pt x="3750" y="2521"/>
                    <a:pt x="3624" y="2773"/>
                  </a:cubicBezTo>
                  <a:cubicBezTo>
                    <a:pt x="3466" y="2584"/>
                    <a:pt x="3277" y="2426"/>
                    <a:pt x="3057" y="2300"/>
                  </a:cubicBezTo>
                  <a:cubicBezTo>
                    <a:pt x="3277" y="2080"/>
                    <a:pt x="3435" y="1733"/>
                    <a:pt x="3435" y="1355"/>
                  </a:cubicBezTo>
                  <a:cubicBezTo>
                    <a:pt x="3435" y="599"/>
                    <a:pt x="2805" y="1"/>
                    <a:pt x="2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0" name="Google Shape;9260;p89"/>
          <p:cNvGrpSpPr/>
          <p:nvPr/>
        </p:nvGrpSpPr>
        <p:grpSpPr>
          <a:xfrm>
            <a:off x="1912226" y="2203826"/>
            <a:ext cx="432150" cy="422395"/>
            <a:chOff x="-5974675" y="3632100"/>
            <a:chExt cx="300125" cy="293350"/>
          </a:xfrm>
        </p:grpSpPr>
        <p:sp>
          <p:nvSpPr>
            <p:cNvPr id="9261" name="Google Shape;9261;p89"/>
            <p:cNvSpPr/>
            <p:nvPr/>
          </p:nvSpPr>
          <p:spPr>
            <a:xfrm>
              <a:off x="-5974675" y="3701875"/>
              <a:ext cx="141025" cy="221650"/>
            </a:xfrm>
            <a:custGeom>
              <a:avLst/>
              <a:gdLst/>
              <a:ahLst/>
              <a:cxnLst/>
              <a:rect l="l" t="t" r="r" b="b"/>
              <a:pathLst>
                <a:path w="5641" h="8866" extrusionOk="0">
                  <a:moveTo>
                    <a:pt x="540" y="1"/>
                  </a:moveTo>
                  <a:cubicBezTo>
                    <a:pt x="331" y="1"/>
                    <a:pt x="123" y="188"/>
                    <a:pt x="221" y="423"/>
                  </a:cubicBezTo>
                  <a:lnTo>
                    <a:pt x="568" y="1526"/>
                  </a:lnTo>
                  <a:cubicBezTo>
                    <a:pt x="788" y="2251"/>
                    <a:pt x="1419" y="2723"/>
                    <a:pt x="2175" y="2723"/>
                  </a:cubicBezTo>
                  <a:lnTo>
                    <a:pt x="2899" y="2723"/>
                  </a:lnTo>
                  <a:lnTo>
                    <a:pt x="2899" y="4110"/>
                  </a:lnTo>
                  <a:lnTo>
                    <a:pt x="473" y="4110"/>
                  </a:lnTo>
                  <a:cubicBezTo>
                    <a:pt x="64" y="4110"/>
                    <a:pt x="1" y="4771"/>
                    <a:pt x="473" y="4771"/>
                  </a:cubicBezTo>
                  <a:lnTo>
                    <a:pt x="2899" y="4771"/>
                  </a:lnTo>
                  <a:lnTo>
                    <a:pt x="2899" y="5779"/>
                  </a:lnTo>
                  <a:cubicBezTo>
                    <a:pt x="2899" y="5905"/>
                    <a:pt x="2899" y="6031"/>
                    <a:pt x="2931" y="6126"/>
                  </a:cubicBezTo>
                  <a:lnTo>
                    <a:pt x="2175" y="6126"/>
                  </a:lnTo>
                  <a:cubicBezTo>
                    <a:pt x="1419" y="6126"/>
                    <a:pt x="788" y="6598"/>
                    <a:pt x="568" y="7323"/>
                  </a:cubicBezTo>
                  <a:lnTo>
                    <a:pt x="221" y="8426"/>
                  </a:lnTo>
                  <a:cubicBezTo>
                    <a:pt x="126" y="8691"/>
                    <a:pt x="329" y="8866"/>
                    <a:pt x="533" y="8866"/>
                  </a:cubicBezTo>
                  <a:cubicBezTo>
                    <a:pt x="667" y="8866"/>
                    <a:pt x="801" y="8790"/>
                    <a:pt x="852" y="8615"/>
                  </a:cubicBezTo>
                  <a:lnTo>
                    <a:pt x="1198" y="7512"/>
                  </a:lnTo>
                  <a:cubicBezTo>
                    <a:pt x="1356" y="7071"/>
                    <a:pt x="1734" y="6819"/>
                    <a:pt x="2175" y="6819"/>
                  </a:cubicBezTo>
                  <a:lnTo>
                    <a:pt x="3088" y="6819"/>
                  </a:lnTo>
                  <a:cubicBezTo>
                    <a:pt x="3466" y="7922"/>
                    <a:pt x="4475" y="8709"/>
                    <a:pt x="5640" y="8835"/>
                  </a:cubicBezTo>
                  <a:lnTo>
                    <a:pt x="5640" y="613"/>
                  </a:lnTo>
                  <a:lnTo>
                    <a:pt x="3939" y="613"/>
                  </a:lnTo>
                  <a:cubicBezTo>
                    <a:pt x="3372" y="676"/>
                    <a:pt x="2899" y="1148"/>
                    <a:pt x="2899" y="1684"/>
                  </a:cubicBezTo>
                  <a:lnTo>
                    <a:pt x="2899" y="2062"/>
                  </a:lnTo>
                  <a:lnTo>
                    <a:pt x="2175" y="2062"/>
                  </a:lnTo>
                  <a:cubicBezTo>
                    <a:pt x="1734" y="2062"/>
                    <a:pt x="1356" y="1778"/>
                    <a:pt x="1198" y="1337"/>
                  </a:cubicBezTo>
                  <a:lnTo>
                    <a:pt x="852" y="234"/>
                  </a:lnTo>
                  <a:cubicBezTo>
                    <a:pt x="792" y="69"/>
                    <a:pt x="666" y="1"/>
                    <a:pt x="5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89"/>
            <p:cNvSpPr/>
            <p:nvPr/>
          </p:nvSpPr>
          <p:spPr>
            <a:xfrm>
              <a:off x="-5880150" y="3632100"/>
              <a:ext cx="108725" cy="68550"/>
            </a:xfrm>
            <a:custGeom>
              <a:avLst/>
              <a:gdLst/>
              <a:ahLst/>
              <a:cxnLst/>
              <a:rect l="l" t="t" r="r" b="b"/>
              <a:pathLst>
                <a:path w="4349" h="2742" extrusionOk="0">
                  <a:moveTo>
                    <a:pt x="788" y="1"/>
                  </a:moveTo>
                  <a:cubicBezTo>
                    <a:pt x="599" y="1"/>
                    <a:pt x="442" y="159"/>
                    <a:pt x="442" y="348"/>
                  </a:cubicBezTo>
                  <a:lnTo>
                    <a:pt x="442" y="1009"/>
                  </a:lnTo>
                  <a:cubicBezTo>
                    <a:pt x="442" y="1324"/>
                    <a:pt x="599" y="1608"/>
                    <a:pt x="788" y="1797"/>
                  </a:cubicBezTo>
                  <a:cubicBezTo>
                    <a:pt x="442" y="2049"/>
                    <a:pt x="158" y="2364"/>
                    <a:pt x="0" y="2742"/>
                  </a:cubicBezTo>
                  <a:lnTo>
                    <a:pt x="4348" y="2742"/>
                  </a:lnTo>
                  <a:cubicBezTo>
                    <a:pt x="4159" y="2364"/>
                    <a:pt x="3876" y="2049"/>
                    <a:pt x="3561" y="1797"/>
                  </a:cubicBezTo>
                  <a:cubicBezTo>
                    <a:pt x="3813" y="1608"/>
                    <a:pt x="3907" y="1324"/>
                    <a:pt x="3907" y="1009"/>
                  </a:cubicBezTo>
                  <a:lnTo>
                    <a:pt x="3907" y="348"/>
                  </a:lnTo>
                  <a:cubicBezTo>
                    <a:pt x="3907" y="123"/>
                    <a:pt x="3736" y="5"/>
                    <a:pt x="3568" y="5"/>
                  </a:cubicBezTo>
                  <a:cubicBezTo>
                    <a:pt x="3405" y="5"/>
                    <a:pt x="3245" y="115"/>
                    <a:pt x="3245" y="348"/>
                  </a:cubicBezTo>
                  <a:lnTo>
                    <a:pt x="3245" y="1009"/>
                  </a:lnTo>
                  <a:cubicBezTo>
                    <a:pt x="3245" y="1230"/>
                    <a:pt x="3088" y="1387"/>
                    <a:pt x="2899" y="1387"/>
                  </a:cubicBezTo>
                  <a:lnTo>
                    <a:pt x="1513" y="1387"/>
                  </a:lnTo>
                  <a:cubicBezTo>
                    <a:pt x="1324" y="1387"/>
                    <a:pt x="1166" y="1230"/>
                    <a:pt x="1166" y="1009"/>
                  </a:cubicBezTo>
                  <a:lnTo>
                    <a:pt x="1166" y="348"/>
                  </a:lnTo>
                  <a:cubicBezTo>
                    <a:pt x="1166" y="159"/>
                    <a:pt x="1009" y="1"/>
                    <a:pt x="78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89"/>
            <p:cNvSpPr/>
            <p:nvPr/>
          </p:nvSpPr>
          <p:spPr>
            <a:xfrm>
              <a:off x="-5814775" y="3702500"/>
              <a:ext cx="140225" cy="222950"/>
            </a:xfrm>
            <a:custGeom>
              <a:avLst/>
              <a:gdLst/>
              <a:ahLst/>
              <a:cxnLst/>
              <a:rect l="l" t="t" r="r" b="b"/>
              <a:pathLst>
                <a:path w="5609" h="8918" extrusionOk="0">
                  <a:moveTo>
                    <a:pt x="5092" y="1"/>
                  </a:moveTo>
                  <a:cubicBezTo>
                    <a:pt x="4964" y="1"/>
                    <a:pt x="4837" y="72"/>
                    <a:pt x="4789" y="241"/>
                  </a:cubicBezTo>
                  <a:lnTo>
                    <a:pt x="4443" y="1344"/>
                  </a:lnTo>
                  <a:cubicBezTo>
                    <a:pt x="4285" y="1785"/>
                    <a:pt x="3907" y="2068"/>
                    <a:pt x="3466" y="2068"/>
                  </a:cubicBezTo>
                  <a:lnTo>
                    <a:pt x="2710" y="2068"/>
                  </a:lnTo>
                  <a:lnTo>
                    <a:pt x="2710" y="1722"/>
                  </a:lnTo>
                  <a:cubicBezTo>
                    <a:pt x="2710" y="1155"/>
                    <a:pt x="2237" y="682"/>
                    <a:pt x="1702" y="682"/>
                  </a:cubicBezTo>
                  <a:lnTo>
                    <a:pt x="0" y="682"/>
                  </a:lnTo>
                  <a:lnTo>
                    <a:pt x="0" y="8873"/>
                  </a:lnTo>
                  <a:cubicBezTo>
                    <a:pt x="1198" y="8747"/>
                    <a:pt x="2174" y="7928"/>
                    <a:pt x="2552" y="6857"/>
                  </a:cubicBezTo>
                  <a:lnTo>
                    <a:pt x="3466" y="6857"/>
                  </a:lnTo>
                  <a:cubicBezTo>
                    <a:pt x="3907" y="6857"/>
                    <a:pt x="4285" y="7140"/>
                    <a:pt x="4443" y="7582"/>
                  </a:cubicBezTo>
                  <a:lnTo>
                    <a:pt x="4789" y="8684"/>
                  </a:lnTo>
                  <a:cubicBezTo>
                    <a:pt x="4848" y="8850"/>
                    <a:pt x="4974" y="8918"/>
                    <a:pt x="5100" y="8918"/>
                  </a:cubicBezTo>
                  <a:cubicBezTo>
                    <a:pt x="5309" y="8918"/>
                    <a:pt x="5518" y="8731"/>
                    <a:pt x="5419" y="8495"/>
                  </a:cubicBezTo>
                  <a:lnTo>
                    <a:pt x="5041" y="7298"/>
                  </a:lnTo>
                  <a:cubicBezTo>
                    <a:pt x="4789" y="6573"/>
                    <a:pt x="4159" y="6101"/>
                    <a:pt x="3434" y="6101"/>
                  </a:cubicBezTo>
                  <a:lnTo>
                    <a:pt x="2678" y="6101"/>
                  </a:lnTo>
                  <a:cubicBezTo>
                    <a:pt x="2678" y="6006"/>
                    <a:pt x="2710" y="5880"/>
                    <a:pt x="2710" y="5754"/>
                  </a:cubicBezTo>
                  <a:lnTo>
                    <a:pt x="2710" y="4778"/>
                  </a:lnTo>
                  <a:lnTo>
                    <a:pt x="5136" y="4778"/>
                  </a:lnTo>
                  <a:cubicBezTo>
                    <a:pt x="5545" y="4778"/>
                    <a:pt x="5608" y="4116"/>
                    <a:pt x="5136" y="4116"/>
                  </a:cubicBezTo>
                  <a:lnTo>
                    <a:pt x="2710" y="4116"/>
                  </a:lnTo>
                  <a:lnTo>
                    <a:pt x="2710" y="2730"/>
                  </a:lnTo>
                  <a:lnTo>
                    <a:pt x="3466" y="2730"/>
                  </a:lnTo>
                  <a:cubicBezTo>
                    <a:pt x="4222" y="2730"/>
                    <a:pt x="4852" y="2257"/>
                    <a:pt x="5073" y="1564"/>
                  </a:cubicBezTo>
                  <a:lnTo>
                    <a:pt x="5419" y="461"/>
                  </a:lnTo>
                  <a:cubicBezTo>
                    <a:pt x="5517" y="189"/>
                    <a:pt x="5301" y="1"/>
                    <a:pt x="509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4" name="Google Shape;9264;p89"/>
          <p:cNvGrpSpPr/>
          <p:nvPr/>
        </p:nvGrpSpPr>
        <p:grpSpPr>
          <a:xfrm>
            <a:off x="1942267" y="2755694"/>
            <a:ext cx="395865" cy="421927"/>
            <a:chOff x="-5971525" y="3990475"/>
            <a:chExt cx="274925" cy="293025"/>
          </a:xfrm>
        </p:grpSpPr>
        <p:sp>
          <p:nvSpPr>
            <p:cNvPr id="9265" name="Google Shape;9265;p89"/>
            <p:cNvSpPr/>
            <p:nvPr/>
          </p:nvSpPr>
          <p:spPr>
            <a:xfrm>
              <a:off x="-5851000" y="4061375"/>
              <a:ext cx="102400" cy="33875"/>
            </a:xfrm>
            <a:custGeom>
              <a:avLst/>
              <a:gdLst/>
              <a:ahLst/>
              <a:cxnLst/>
              <a:rect l="l" t="t" r="r" b="b"/>
              <a:pathLst>
                <a:path w="4096" h="1355" extrusionOk="0">
                  <a:moveTo>
                    <a:pt x="0" y="0"/>
                  </a:moveTo>
                  <a:lnTo>
                    <a:pt x="0" y="1355"/>
                  </a:lnTo>
                  <a:lnTo>
                    <a:pt x="4096" y="1355"/>
                  </a:lnTo>
                  <a:lnTo>
                    <a:pt x="409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6" name="Google Shape;9266;p89"/>
            <p:cNvSpPr/>
            <p:nvPr/>
          </p:nvSpPr>
          <p:spPr>
            <a:xfrm>
              <a:off x="-5971525" y="3990475"/>
              <a:ext cx="69350" cy="275700"/>
            </a:xfrm>
            <a:custGeom>
              <a:avLst/>
              <a:gdLst/>
              <a:ahLst/>
              <a:cxnLst/>
              <a:rect l="l" t="t" r="r" b="b"/>
              <a:pathLst>
                <a:path w="2774" h="11028" extrusionOk="0">
                  <a:moveTo>
                    <a:pt x="1041" y="1"/>
                  </a:moveTo>
                  <a:lnTo>
                    <a:pt x="1041" y="32"/>
                  </a:lnTo>
                  <a:cubicBezTo>
                    <a:pt x="473" y="32"/>
                    <a:pt x="1" y="505"/>
                    <a:pt x="1" y="1072"/>
                  </a:cubicBezTo>
                  <a:lnTo>
                    <a:pt x="1" y="9988"/>
                  </a:lnTo>
                  <a:cubicBezTo>
                    <a:pt x="1" y="10555"/>
                    <a:pt x="473" y="11027"/>
                    <a:pt x="1041" y="11027"/>
                  </a:cubicBezTo>
                  <a:lnTo>
                    <a:pt x="2395" y="11027"/>
                  </a:lnTo>
                  <a:cubicBezTo>
                    <a:pt x="2521" y="11027"/>
                    <a:pt x="2647" y="10996"/>
                    <a:pt x="2773" y="10933"/>
                  </a:cubicBezTo>
                  <a:lnTo>
                    <a:pt x="2773" y="64"/>
                  </a:lnTo>
                  <a:cubicBezTo>
                    <a:pt x="2647" y="32"/>
                    <a:pt x="2521" y="1"/>
                    <a:pt x="239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7" name="Google Shape;9267;p89"/>
            <p:cNvSpPr/>
            <p:nvPr/>
          </p:nvSpPr>
          <p:spPr>
            <a:xfrm>
              <a:off x="-5851000" y="4214950"/>
              <a:ext cx="103200" cy="68550"/>
            </a:xfrm>
            <a:custGeom>
              <a:avLst/>
              <a:gdLst/>
              <a:ahLst/>
              <a:cxnLst/>
              <a:rect l="l" t="t" r="r" b="b"/>
              <a:pathLst>
                <a:path w="4128" h="2742" extrusionOk="0">
                  <a:moveTo>
                    <a:pt x="3056" y="694"/>
                  </a:moveTo>
                  <a:cubicBezTo>
                    <a:pt x="3277" y="694"/>
                    <a:pt x="3434" y="851"/>
                    <a:pt x="3434" y="1072"/>
                  </a:cubicBezTo>
                  <a:cubicBezTo>
                    <a:pt x="3434" y="1261"/>
                    <a:pt x="3277" y="1418"/>
                    <a:pt x="3056" y="1418"/>
                  </a:cubicBezTo>
                  <a:lnTo>
                    <a:pt x="1008" y="1418"/>
                  </a:lnTo>
                  <a:cubicBezTo>
                    <a:pt x="819" y="1418"/>
                    <a:pt x="662" y="1261"/>
                    <a:pt x="662" y="1072"/>
                  </a:cubicBezTo>
                  <a:cubicBezTo>
                    <a:pt x="662" y="851"/>
                    <a:pt x="819" y="694"/>
                    <a:pt x="1008" y="694"/>
                  </a:cubicBezTo>
                  <a:close/>
                  <a:moveTo>
                    <a:pt x="32" y="1"/>
                  </a:moveTo>
                  <a:lnTo>
                    <a:pt x="32" y="2395"/>
                  </a:lnTo>
                  <a:lnTo>
                    <a:pt x="0" y="2395"/>
                  </a:lnTo>
                  <a:cubicBezTo>
                    <a:pt x="0" y="2584"/>
                    <a:pt x="158" y="2741"/>
                    <a:pt x="347" y="2741"/>
                  </a:cubicBezTo>
                  <a:lnTo>
                    <a:pt x="3781" y="2741"/>
                  </a:lnTo>
                  <a:cubicBezTo>
                    <a:pt x="3970" y="2741"/>
                    <a:pt x="4127" y="2584"/>
                    <a:pt x="4127" y="2395"/>
                  </a:cubicBezTo>
                  <a:lnTo>
                    <a:pt x="41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89"/>
            <p:cNvSpPr/>
            <p:nvPr/>
          </p:nvSpPr>
          <p:spPr>
            <a:xfrm>
              <a:off x="-5885675" y="4010175"/>
              <a:ext cx="189075" cy="239450"/>
            </a:xfrm>
            <a:custGeom>
              <a:avLst/>
              <a:gdLst/>
              <a:ahLst/>
              <a:cxnLst/>
              <a:rect l="l" t="t" r="r" b="b"/>
              <a:pathLst>
                <a:path w="7563" h="9578" extrusionOk="0">
                  <a:moveTo>
                    <a:pt x="5829" y="1323"/>
                  </a:moveTo>
                  <a:cubicBezTo>
                    <a:pt x="6018" y="1323"/>
                    <a:pt x="6176" y="1481"/>
                    <a:pt x="6176" y="1702"/>
                  </a:cubicBezTo>
                  <a:lnTo>
                    <a:pt x="6176" y="3749"/>
                  </a:lnTo>
                  <a:cubicBezTo>
                    <a:pt x="6176" y="3938"/>
                    <a:pt x="6018" y="4096"/>
                    <a:pt x="5829" y="4096"/>
                  </a:cubicBezTo>
                  <a:lnTo>
                    <a:pt x="1009" y="4096"/>
                  </a:lnTo>
                  <a:cubicBezTo>
                    <a:pt x="820" y="4096"/>
                    <a:pt x="663" y="3938"/>
                    <a:pt x="663" y="3749"/>
                  </a:cubicBezTo>
                  <a:lnTo>
                    <a:pt x="663" y="1702"/>
                  </a:lnTo>
                  <a:cubicBezTo>
                    <a:pt x="663" y="1481"/>
                    <a:pt x="820" y="1323"/>
                    <a:pt x="1009" y="1323"/>
                  </a:cubicBezTo>
                  <a:close/>
                  <a:moveTo>
                    <a:pt x="1734" y="4789"/>
                  </a:moveTo>
                  <a:cubicBezTo>
                    <a:pt x="2175" y="4789"/>
                    <a:pt x="2175" y="5482"/>
                    <a:pt x="1734" y="5482"/>
                  </a:cubicBezTo>
                  <a:lnTo>
                    <a:pt x="1072" y="5482"/>
                  </a:lnTo>
                  <a:cubicBezTo>
                    <a:pt x="631" y="5482"/>
                    <a:pt x="600" y="4789"/>
                    <a:pt x="1072" y="4789"/>
                  </a:cubicBezTo>
                  <a:close/>
                  <a:moveTo>
                    <a:pt x="3782" y="4758"/>
                  </a:moveTo>
                  <a:cubicBezTo>
                    <a:pt x="4223" y="4789"/>
                    <a:pt x="4223" y="5482"/>
                    <a:pt x="3782" y="5482"/>
                  </a:cubicBezTo>
                  <a:lnTo>
                    <a:pt x="3120" y="5482"/>
                  </a:lnTo>
                  <a:cubicBezTo>
                    <a:pt x="2899" y="5482"/>
                    <a:pt x="2742" y="5325"/>
                    <a:pt x="2742" y="5104"/>
                  </a:cubicBezTo>
                  <a:cubicBezTo>
                    <a:pt x="2742" y="4915"/>
                    <a:pt x="2899" y="4758"/>
                    <a:pt x="3120" y="4758"/>
                  </a:cubicBezTo>
                  <a:close/>
                  <a:moveTo>
                    <a:pt x="5829" y="4789"/>
                  </a:moveTo>
                  <a:cubicBezTo>
                    <a:pt x="6270" y="4789"/>
                    <a:pt x="6302" y="5482"/>
                    <a:pt x="5829" y="5482"/>
                  </a:cubicBezTo>
                  <a:lnTo>
                    <a:pt x="5168" y="5482"/>
                  </a:lnTo>
                  <a:cubicBezTo>
                    <a:pt x="4727" y="5482"/>
                    <a:pt x="4695" y="4789"/>
                    <a:pt x="5168" y="4789"/>
                  </a:cubicBezTo>
                  <a:close/>
                  <a:moveTo>
                    <a:pt x="1762" y="6174"/>
                  </a:moveTo>
                  <a:cubicBezTo>
                    <a:pt x="2175" y="6174"/>
                    <a:pt x="2165" y="6837"/>
                    <a:pt x="1734" y="6837"/>
                  </a:cubicBezTo>
                  <a:lnTo>
                    <a:pt x="1072" y="6837"/>
                  </a:lnTo>
                  <a:cubicBezTo>
                    <a:pt x="631" y="6837"/>
                    <a:pt x="600" y="6175"/>
                    <a:pt x="1072" y="6175"/>
                  </a:cubicBezTo>
                  <a:lnTo>
                    <a:pt x="1734" y="6175"/>
                  </a:lnTo>
                  <a:cubicBezTo>
                    <a:pt x="1744" y="6175"/>
                    <a:pt x="1753" y="6174"/>
                    <a:pt x="1762" y="6174"/>
                  </a:cubicBezTo>
                  <a:close/>
                  <a:moveTo>
                    <a:pt x="3782" y="6144"/>
                  </a:moveTo>
                  <a:cubicBezTo>
                    <a:pt x="4223" y="6144"/>
                    <a:pt x="4223" y="6837"/>
                    <a:pt x="3782" y="6837"/>
                  </a:cubicBezTo>
                  <a:lnTo>
                    <a:pt x="3120" y="6837"/>
                  </a:lnTo>
                  <a:cubicBezTo>
                    <a:pt x="2899" y="6837"/>
                    <a:pt x="2742" y="6679"/>
                    <a:pt x="2742" y="6490"/>
                  </a:cubicBezTo>
                  <a:cubicBezTo>
                    <a:pt x="2742" y="6301"/>
                    <a:pt x="2899" y="6144"/>
                    <a:pt x="3120" y="6144"/>
                  </a:cubicBezTo>
                  <a:close/>
                  <a:moveTo>
                    <a:pt x="5858" y="6174"/>
                  </a:moveTo>
                  <a:cubicBezTo>
                    <a:pt x="6272" y="6174"/>
                    <a:pt x="6291" y="6837"/>
                    <a:pt x="5829" y="6837"/>
                  </a:cubicBezTo>
                  <a:lnTo>
                    <a:pt x="5168" y="6837"/>
                  </a:lnTo>
                  <a:cubicBezTo>
                    <a:pt x="4727" y="6837"/>
                    <a:pt x="4695" y="6175"/>
                    <a:pt x="5168" y="6175"/>
                  </a:cubicBezTo>
                  <a:lnTo>
                    <a:pt x="5829" y="6175"/>
                  </a:lnTo>
                  <a:cubicBezTo>
                    <a:pt x="5839" y="6175"/>
                    <a:pt x="5849" y="6174"/>
                    <a:pt x="5858" y="6174"/>
                  </a:cubicBezTo>
                  <a:close/>
                  <a:moveTo>
                    <a:pt x="1" y="0"/>
                  </a:moveTo>
                  <a:lnTo>
                    <a:pt x="1" y="9578"/>
                  </a:lnTo>
                  <a:lnTo>
                    <a:pt x="663" y="9578"/>
                  </a:lnTo>
                  <a:lnTo>
                    <a:pt x="663" y="7876"/>
                  </a:lnTo>
                  <a:cubicBezTo>
                    <a:pt x="663" y="7687"/>
                    <a:pt x="820" y="7530"/>
                    <a:pt x="1009" y="7530"/>
                  </a:cubicBezTo>
                  <a:lnTo>
                    <a:pt x="5829" y="7530"/>
                  </a:lnTo>
                  <a:cubicBezTo>
                    <a:pt x="6018" y="7530"/>
                    <a:pt x="6176" y="7687"/>
                    <a:pt x="6176" y="7876"/>
                  </a:cubicBezTo>
                  <a:lnTo>
                    <a:pt x="6176" y="9578"/>
                  </a:lnTo>
                  <a:lnTo>
                    <a:pt x="6522" y="9578"/>
                  </a:lnTo>
                  <a:cubicBezTo>
                    <a:pt x="7090" y="9578"/>
                    <a:pt x="7562" y="9105"/>
                    <a:pt x="7562" y="8538"/>
                  </a:cubicBezTo>
                  <a:lnTo>
                    <a:pt x="7562" y="1008"/>
                  </a:lnTo>
                  <a:cubicBezTo>
                    <a:pt x="7531" y="473"/>
                    <a:pt x="7090" y="0"/>
                    <a:pt x="64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9" name="Google Shape;9269;p89"/>
          <p:cNvGrpSpPr/>
          <p:nvPr/>
        </p:nvGrpSpPr>
        <p:grpSpPr>
          <a:xfrm>
            <a:off x="4615473" y="1689798"/>
            <a:ext cx="420775" cy="418507"/>
            <a:chOff x="-4118225" y="3253275"/>
            <a:chExt cx="292225" cy="290650"/>
          </a:xfrm>
        </p:grpSpPr>
        <p:sp>
          <p:nvSpPr>
            <p:cNvPr id="9270" name="Google Shape;9270;p89"/>
            <p:cNvSpPr/>
            <p:nvPr/>
          </p:nvSpPr>
          <p:spPr>
            <a:xfrm>
              <a:off x="-4118225" y="3287125"/>
              <a:ext cx="256725" cy="256800"/>
            </a:xfrm>
            <a:custGeom>
              <a:avLst/>
              <a:gdLst/>
              <a:ahLst/>
              <a:cxnLst/>
              <a:rect l="l" t="t" r="r" b="b"/>
              <a:pathLst>
                <a:path w="10269" h="10272" extrusionOk="0">
                  <a:moveTo>
                    <a:pt x="5104" y="1"/>
                  </a:moveTo>
                  <a:cubicBezTo>
                    <a:pt x="2268" y="1"/>
                    <a:pt x="0" y="2301"/>
                    <a:pt x="0" y="5136"/>
                  </a:cubicBezTo>
                  <a:cubicBezTo>
                    <a:pt x="0" y="7972"/>
                    <a:pt x="2268" y="10271"/>
                    <a:pt x="5104" y="10271"/>
                  </a:cubicBezTo>
                  <a:cubicBezTo>
                    <a:pt x="7939" y="10271"/>
                    <a:pt x="10239" y="8003"/>
                    <a:pt x="10239" y="5168"/>
                  </a:cubicBezTo>
                  <a:cubicBezTo>
                    <a:pt x="10268" y="4993"/>
                    <a:pt x="10108" y="4818"/>
                    <a:pt x="9910" y="4818"/>
                  </a:cubicBezTo>
                  <a:cubicBezTo>
                    <a:pt x="9894" y="4818"/>
                    <a:pt x="9877" y="4819"/>
                    <a:pt x="9861" y="4821"/>
                  </a:cubicBezTo>
                  <a:lnTo>
                    <a:pt x="5797" y="4821"/>
                  </a:lnTo>
                  <a:cubicBezTo>
                    <a:pt x="5639" y="4821"/>
                    <a:pt x="5450" y="4695"/>
                    <a:pt x="5450" y="4506"/>
                  </a:cubicBezTo>
                  <a:lnTo>
                    <a:pt x="5450" y="347"/>
                  </a:lnTo>
                  <a:cubicBezTo>
                    <a:pt x="5450" y="158"/>
                    <a:pt x="5324" y="1"/>
                    <a:pt x="510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89"/>
            <p:cNvSpPr/>
            <p:nvPr/>
          </p:nvSpPr>
          <p:spPr>
            <a:xfrm>
              <a:off x="-3963850" y="3253275"/>
              <a:ext cx="137850" cy="137850"/>
            </a:xfrm>
            <a:custGeom>
              <a:avLst/>
              <a:gdLst/>
              <a:ahLst/>
              <a:cxnLst/>
              <a:rect l="l" t="t" r="r" b="b"/>
              <a:pathLst>
                <a:path w="5514" h="5514" extrusionOk="0">
                  <a:moveTo>
                    <a:pt x="347" y="0"/>
                  </a:moveTo>
                  <a:cubicBezTo>
                    <a:pt x="158" y="0"/>
                    <a:pt x="0" y="158"/>
                    <a:pt x="0" y="347"/>
                  </a:cubicBezTo>
                  <a:lnTo>
                    <a:pt x="0" y="5135"/>
                  </a:lnTo>
                  <a:cubicBezTo>
                    <a:pt x="0" y="5356"/>
                    <a:pt x="158" y="5514"/>
                    <a:pt x="347" y="5514"/>
                  </a:cubicBezTo>
                  <a:lnTo>
                    <a:pt x="5167" y="5514"/>
                  </a:lnTo>
                  <a:cubicBezTo>
                    <a:pt x="5356" y="5514"/>
                    <a:pt x="5513" y="5356"/>
                    <a:pt x="5513" y="5135"/>
                  </a:cubicBezTo>
                  <a:cubicBezTo>
                    <a:pt x="5513" y="2269"/>
                    <a:pt x="3182"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2" name="Google Shape;9272;p89"/>
          <p:cNvGrpSpPr/>
          <p:nvPr/>
        </p:nvGrpSpPr>
        <p:grpSpPr>
          <a:xfrm>
            <a:off x="4665924" y="2204922"/>
            <a:ext cx="319874" cy="420199"/>
            <a:chOff x="-4082800" y="3612425"/>
            <a:chExt cx="222150" cy="291825"/>
          </a:xfrm>
        </p:grpSpPr>
        <p:sp>
          <p:nvSpPr>
            <p:cNvPr id="9273" name="Google Shape;9273;p89"/>
            <p:cNvSpPr/>
            <p:nvPr/>
          </p:nvSpPr>
          <p:spPr>
            <a:xfrm>
              <a:off x="-4027650" y="3663625"/>
              <a:ext cx="112650" cy="119725"/>
            </a:xfrm>
            <a:custGeom>
              <a:avLst/>
              <a:gdLst/>
              <a:ahLst/>
              <a:cxnLst/>
              <a:rect l="l" t="t" r="r" b="b"/>
              <a:pathLst>
                <a:path w="4506" h="4789" extrusionOk="0">
                  <a:moveTo>
                    <a:pt x="2237" y="1355"/>
                  </a:moveTo>
                  <a:cubicBezTo>
                    <a:pt x="2773" y="1355"/>
                    <a:pt x="3245" y="1827"/>
                    <a:pt x="3245" y="2395"/>
                  </a:cubicBezTo>
                  <a:cubicBezTo>
                    <a:pt x="3308" y="2930"/>
                    <a:pt x="2836" y="3434"/>
                    <a:pt x="2237" y="3434"/>
                  </a:cubicBezTo>
                  <a:cubicBezTo>
                    <a:pt x="1670" y="3434"/>
                    <a:pt x="1197" y="2962"/>
                    <a:pt x="1197" y="2395"/>
                  </a:cubicBezTo>
                  <a:cubicBezTo>
                    <a:pt x="1197" y="1859"/>
                    <a:pt x="1670" y="1355"/>
                    <a:pt x="2237" y="1355"/>
                  </a:cubicBezTo>
                  <a:close/>
                  <a:moveTo>
                    <a:pt x="1922" y="0"/>
                  </a:moveTo>
                  <a:lnTo>
                    <a:pt x="1922" y="473"/>
                  </a:lnTo>
                  <a:cubicBezTo>
                    <a:pt x="1922" y="630"/>
                    <a:pt x="1827" y="725"/>
                    <a:pt x="1670" y="788"/>
                  </a:cubicBezTo>
                  <a:cubicBezTo>
                    <a:pt x="1481" y="851"/>
                    <a:pt x="1292" y="945"/>
                    <a:pt x="1134" y="1103"/>
                  </a:cubicBezTo>
                  <a:cubicBezTo>
                    <a:pt x="1055" y="1143"/>
                    <a:pt x="962" y="1183"/>
                    <a:pt x="873" y="1183"/>
                  </a:cubicBezTo>
                  <a:cubicBezTo>
                    <a:pt x="822" y="1183"/>
                    <a:pt x="771" y="1169"/>
                    <a:pt x="725" y="1134"/>
                  </a:cubicBezTo>
                  <a:lnTo>
                    <a:pt x="347" y="914"/>
                  </a:lnTo>
                  <a:lnTo>
                    <a:pt x="0" y="1481"/>
                  </a:lnTo>
                  <a:lnTo>
                    <a:pt x="378" y="1733"/>
                  </a:lnTo>
                  <a:cubicBezTo>
                    <a:pt x="504" y="1796"/>
                    <a:pt x="599" y="1922"/>
                    <a:pt x="536" y="2079"/>
                  </a:cubicBezTo>
                  <a:cubicBezTo>
                    <a:pt x="504" y="2332"/>
                    <a:pt x="504" y="2489"/>
                    <a:pt x="536" y="2710"/>
                  </a:cubicBezTo>
                  <a:cubicBezTo>
                    <a:pt x="599" y="2867"/>
                    <a:pt x="504" y="2993"/>
                    <a:pt x="378" y="3056"/>
                  </a:cubicBezTo>
                  <a:lnTo>
                    <a:pt x="0" y="3308"/>
                  </a:lnTo>
                  <a:lnTo>
                    <a:pt x="347" y="3907"/>
                  </a:lnTo>
                  <a:lnTo>
                    <a:pt x="725" y="3655"/>
                  </a:lnTo>
                  <a:cubicBezTo>
                    <a:pt x="773" y="3631"/>
                    <a:pt x="826" y="3620"/>
                    <a:pt x="879" y="3620"/>
                  </a:cubicBezTo>
                  <a:cubicBezTo>
                    <a:pt x="967" y="3620"/>
                    <a:pt x="1056" y="3647"/>
                    <a:pt x="1134" y="3686"/>
                  </a:cubicBezTo>
                  <a:cubicBezTo>
                    <a:pt x="1292" y="3812"/>
                    <a:pt x="1481" y="3938"/>
                    <a:pt x="1670" y="4001"/>
                  </a:cubicBezTo>
                  <a:cubicBezTo>
                    <a:pt x="1796" y="4064"/>
                    <a:pt x="1922" y="4222"/>
                    <a:pt x="1922" y="4316"/>
                  </a:cubicBezTo>
                  <a:lnTo>
                    <a:pt x="1922" y="4789"/>
                  </a:lnTo>
                  <a:lnTo>
                    <a:pt x="2584" y="4789"/>
                  </a:lnTo>
                  <a:lnTo>
                    <a:pt x="2584" y="4316"/>
                  </a:lnTo>
                  <a:cubicBezTo>
                    <a:pt x="2584" y="4159"/>
                    <a:pt x="2678" y="4064"/>
                    <a:pt x="2836" y="4001"/>
                  </a:cubicBezTo>
                  <a:cubicBezTo>
                    <a:pt x="3025" y="3938"/>
                    <a:pt x="3182" y="3844"/>
                    <a:pt x="3371" y="3686"/>
                  </a:cubicBezTo>
                  <a:cubicBezTo>
                    <a:pt x="3449" y="3647"/>
                    <a:pt x="3539" y="3620"/>
                    <a:pt x="3626" y="3620"/>
                  </a:cubicBezTo>
                  <a:cubicBezTo>
                    <a:pt x="3680" y="3620"/>
                    <a:pt x="3733" y="3631"/>
                    <a:pt x="3781" y="3655"/>
                  </a:cubicBezTo>
                  <a:lnTo>
                    <a:pt x="4159" y="3907"/>
                  </a:lnTo>
                  <a:lnTo>
                    <a:pt x="4505" y="3308"/>
                  </a:lnTo>
                  <a:lnTo>
                    <a:pt x="4127" y="3056"/>
                  </a:lnTo>
                  <a:cubicBezTo>
                    <a:pt x="4001" y="2993"/>
                    <a:pt x="3938" y="2867"/>
                    <a:pt x="3970" y="2710"/>
                  </a:cubicBezTo>
                  <a:cubicBezTo>
                    <a:pt x="4001" y="2489"/>
                    <a:pt x="4001" y="2332"/>
                    <a:pt x="3970" y="2079"/>
                  </a:cubicBezTo>
                  <a:cubicBezTo>
                    <a:pt x="3938" y="1922"/>
                    <a:pt x="4001" y="1796"/>
                    <a:pt x="4127" y="1733"/>
                  </a:cubicBezTo>
                  <a:lnTo>
                    <a:pt x="4505" y="1481"/>
                  </a:lnTo>
                  <a:lnTo>
                    <a:pt x="4159" y="914"/>
                  </a:lnTo>
                  <a:lnTo>
                    <a:pt x="3781" y="1134"/>
                  </a:lnTo>
                  <a:cubicBezTo>
                    <a:pt x="3734" y="1169"/>
                    <a:pt x="3684" y="1183"/>
                    <a:pt x="3632" y="1183"/>
                  </a:cubicBezTo>
                  <a:cubicBezTo>
                    <a:pt x="3543" y="1183"/>
                    <a:pt x="3451" y="1143"/>
                    <a:pt x="3371" y="1103"/>
                  </a:cubicBezTo>
                  <a:cubicBezTo>
                    <a:pt x="3214" y="977"/>
                    <a:pt x="3025" y="851"/>
                    <a:pt x="2836" y="788"/>
                  </a:cubicBezTo>
                  <a:cubicBezTo>
                    <a:pt x="2710" y="725"/>
                    <a:pt x="2584" y="567"/>
                    <a:pt x="2584" y="473"/>
                  </a:cubicBezTo>
                  <a:lnTo>
                    <a:pt x="258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89"/>
            <p:cNvSpPr/>
            <p:nvPr/>
          </p:nvSpPr>
          <p:spPr>
            <a:xfrm>
              <a:off x="-4082800" y="3612425"/>
              <a:ext cx="222150" cy="291825"/>
            </a:xfrm>
            <a:custGeom>
              <a:avLst/>
              <a:gdLst/>
              <a:ahLst/>
              <a:cxnLst/>
              <a:rect l="l" t="t" r="r" b="b"/>
              <a:pathLst>
                <a:path w="8886" h="11673" extrusionOk="0">
                  <a:moveTo>
                    <a:pt x="5168" y="1324"/>
                  </a:moveTo>
                  <a:cubicBezTo>
                    <a:pt x="5357" y="1324"/>
                    <a:pt x="5514" y="1481"/>
                    <a:pt x="5514" y="1702"/>
                  </a:cubicBezTo>
                  <a:lnTo>
                    <a:pt x="5514" y="2269"/>
                  </a:lnTo>
                  <a:cubicBezTo>
                    <a:pt x="5609" y="2332"/>
                    <a:pt x="5735" y="2395"/>
                    <a:pt x="5829" y="2489"/>
                  </a:cubicBezTo>
                  <a:lnTo>
                    <a:pt x="6333" y="2206"/>
                  </a:lnTo>
                  <a:cubicBezTo>
                    <a:pt x="6396" y="2174"/>
                    <a:pt x="6491" y="2174"/>
                    <a:pt x="6617" y="2174"/>
                  </a:cubicBezTo>
                  <a:cubicBezTo>
                    <a:pt x="6680" y="2206"/>
                    <a:pt x="6774" y="2237"/>
                    <a:pt x="6806" y="2300"/>
                  </a:cubicBezTo>
                  <a:lnTo>
                    <a:pt x="7467" y="3497"/>
                  </a:lnTo>
                  <a:cubicBezTo>
                    <a:pt x="7562" y="3655"/>
                    <a:pt x="7530" y="3844"/>
                    <a:pt x="7341" y="3970"/>
                  </a:cubicBezTo>
                  <a:lnTo>
                    <a:pt x="6837" y="4254"/>
                  </a:lnTo>
                  <a:cubicBezTo>
                    <a:pt x="6869" y="4380"/>
                    <a:pt x="6869" y="4474"/>
                    <a:pt x="6837" y="4632"/>
                  </a:cubicBezTo>
                  <a:lnTo>
                    <a:pt x="7341" y="4915"/>
                  </a:lnTo>
                  <a:cubicBezTo>
                    <a:pt x="7499" y="4978"/>
                    <a:pt x="7593" y="5230"/>
                    <a:pt x="7467" y="5388"/>
                  </a:cubicBezTo>
                  <a:lnTo>
                    <a:pt x="6806" y="6553"/>
                  </a:lnTo>
                  <a:cubicBezTo>
                    <a:pt x="6774" y="6648"/>
                    <a:pt x="6680" y="6679"/>
                    <a:pt x="6617" y="6711"/>
                  </a:cubicBezTo>
                  <a:cubicBezTo>
                    <a:pt x="6588" y="6730"/>
                    <a:pt x="6555" y="6738"/>
                    <a:pt x="6523" y="6738"/>
                  </a:cubicBezTo>
                  <a:cubicBezTo>
                    <a:pt x="6450" y="6738"/>
                    <a:pt x="6377" y="6701"/>
                    <a:pt x="6333" y="6679"/>
                  </a:cubicBezTo>
                  <a:lnTo>
                    <a:pt x="5829" y="6396"/>
                  </a:lnTo>
                  <a:cubicBezTo>
                    <a:pt x="5703" y="6490"/>
                    <a:pt x="5609" y="6522"/>
                    <a:pt x="5514" y="6616"/>
                  </a:cubicBezTo>
                  <a:lnTo>
                    <a:pt x="5514" y="7183"/>
                  </a:lnTo>
                  <a:cubicBezTo>
                    <a:pt x="5514" y="7404"/>
                    <a:pt x="5357" y="7562"/>
                    <a:pt x="5168" y="7562"/>
                  </a:cubicBezTo>
                  <a:lnTo>
                    <a:pt x="3781" y="7562"/>
                  </a:lnTo>
                  <a:cubicBezTo>
                    <a:pt x="3592" y="7562"/>
                    <a:pt x="3435" y="7404"/>
                    <a:pt x="3435" y="7183"/>
                  </a:cubicBezTo>
                  <a:lnTo>
                    <a:pt x="3435" y="6616"/>
                  </a:lnTo>
                  <a:cubicBezTo>
                    <a:pt x="3309" y="6553"/>
                    <a:pt x="3183" y="6490"/>
                    <a:pt x="3120" y="6396"/>
                  </a:cubicBezTo>
                  <a:lnTo>
                    <a:pt x="2584" y="6679"/>
                  </a:lnTo>
                  <a:cubicBezTo>
                    <a:pt x="2521" y="6711"/>
                    <a:pt x="2427" y="6711"/>
                    <a:pt x="2332" y="6711"/>
                  </a:cubicBezTo>
                  <a:cubicBezTo>
                    <a:pt x="2238" y="6679"/>
                    <a:pt x="2175" y="6648"/>
                    <a:pt x="2112" y="6553"/>
                  </a:cubicBezTo>
                  <a:lnTo>
                    <a:pt x="1450" y="5388"/>
                  </a:lnTo>
                  <a:cubicBezTo>
                    <a:pt x="1387" y="5230"/>
                    <a:pt x="1419" y="5041"/>
                    <a:pt x="1576" y="4915"/>
                  </a:cubicBezTo>
                  <a:lnTo>
                    <a:pt x="2080" y="4632"/>
                  </a:lnTo>
                  <a:lnTo>
                    <a:pt x="2080" y="4443"/>
                  </a:lnTo>
                  <a:lnTo>
                    <a:pt x="2080" y="4254"/>
                  </a:lnTo>
                  <a:lnTo>
                    <a:pt x="1576" y="3970"/>
                  </a:lnTo>
                  <a:cubicBezTo>
                    <a:pt x="1419" y="3907"/>
                    <a:pt x="1324" y="3655"/>
                    <a:pt x="1450" y="3497"/>
                  </a:cubicBezTo>
                  <a:lnTo>
                    <a:pt x="2112" y="2332"/>
                  </a:lnTo>
                  <a:cubicBezTo>
                    <a:pt x="2175" y="2237"/>
                    <a:pt x="2238" y="2206"/>
                    <a:pt x="2332" y="2174"/>
                  </a:cubicBezTo>
                  <a:cubicBezTo>
                    <a:pt x="2352" y="2155"/>
                    <a:pt x="2377" y="2147"/>
                    <a:pt x="2405" y="2147"/>
                  </a:cubicBezTo>
                  <a:cubicBezTo>
                    <a:pt x="2467" y="2147"/>
                    <a:pt x="2541" y="2184"/>
                    <a:pt x="2584" y="2206"/>
                  </a:cubicBezTo>
                  <a:lnTo>
                    <a:pt x="3120" y="2489"/>
                  </a:lnTo>
                  <a:cubicBezTo>
                    <a:pt x="3214" y="2395"/>
                    <a:pt x="3309" y="2363"/>
                    <a:pt x="3435" y="2269"/>
                  </a:cubicBezTo>
                  <a:lnTo>
                    <a:pt x="3435" y="1702"/>
                  </a:lnTo>
                  <a:cubicBezTo>
                    <a:pt x="3435" y="1481"/>
                    <a:pt x="3592" y="1324"/>
                    <a:pt x="3781" y="1324"/>
                  </a:cubicBezTo>
                  <a:close/>
                  <a:moveTo>
                    <a:pt x="4443" y="0"/>
                  </a:moveTo>
                  <a:cubicBezTo>
                    <a:pt x="1986" y="0"/>
                    <a:pt x="1" y="2017"/>
                    <a:pt x="1" y="4443"/>
                  </a:cubicBezTo>
                  <a:cubicBezTo>
                    <a:pt x="1" y="5419"/>
                    <a:pt x="316" y="6333"/>
                    <a:pt x="851" y="7120"/>
                  </a:cubicBezTo>
                  <a:lnTo>
                    <a:pt x="4159" y="11531"/>
                  </a:lnTo>
                  <a:cubicBezTo>
                    <a:pt x="4222" y="11626"/>
                    <a:pt x="4325" y="11673"/>
                    <a:pt x="4431" y="11673"/>
                  </a:cubicBezTo>
                  <a:cubicBezTo>
                    <a:pt x="4538" y="11673"/>
                    <a:pt x="4648" y="11626"/>
                    <a:pt x="4727" y="11531"/>
                  </a:cubicBezTo>
                  <a:lnTo>
                    <a:pt x="8066" y="6994"/>
                  </a:lnTo>
                  <a:cubicBezTo>
                    <a:pt x="8602" y="6270"/>
                    <a:pt x="8885" y="5356"/>
                    <a:pt x="8885" y="4443"/>
                  </a:cubicBezTo>
                  <a:cubicBezTo>
                    <a:pt x="8885" y="2017"/>
                    <a:pt x="6932" y="0"/>
                    <a:pt x="444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89"/>
            <p:cNvSpPr/>
            <p:nvPr/>
          </p:nvSpPr>
          <p:spPr>
            <a:xfrm>
              <a:off x="-3980400" y="3714800"/>
              <a:ext cx="17350" cy="17375"/>
            </a:xfrm>
            <a:custGeom>
              <a:avLst/>
              <a:gdLst/>
              <a:ahLst/>
              <a:cxnLst/>
              <a:rect l="l" t="t" r="r" b="b"/>
              <a:pathLst>
                <a:path w="694" h="695" extrusionOk="0">
                  <a:moveTo>
                    <a:pt x="347" y="1"/>
                  </a:moveTo>
                  <a:cubicBezTo>
                    <a:pt x="158" y="1"/>
                    <a:pt x="0" y="159"/>
                    <a:pt x="0" y="348"/>
                  </a:cubicBezTo>
                  <a:cubicBezTo>
                    <a:pt x="0" y="537"/>
                    <a:pt x="158" y="694"/>
                    <a:pt x="347" y="694"/>
                  </a:cubicBezTo>
                  <a:cubicBezTo>
                    <a:pt x="536" y="694"/>
                    <a:pt x="694" y="537"/>
                    <a:pt x="694" y="348"/>
                  </a:cubicBezTo>
                  <a:cubicBezTo>
                    <a:pt x="694" y="159"/>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76" name="Google Shape;9276;p89"/>
          <p:cNvGrpSpPr/>
          <p:nvPr/>
        </p:nvGrpSpPr>
        <p:grpSpPr>
          <a:xfrm>
            <a:off x="4627372" y="2769876"/>
            <a:ext cx="420775" cy="393561"/>
            <a:chOff x="-4118225" y="3990475"/>
            <a:chExt cx="292225" cy="273325"/>
          </a:xfrm>
        </p:grpSpPr>
        <p:sp>
          <p:nvSpPr>
            <p:cNvPr id="9277" name="Google Shape;9277;p89"/>
            <p:cNvSpPr/>
            <p:nvPr/>
          </p:nvSpPr>
          <p:spPr>
            <a:xfrm>
              <a:off x="-3963850" y="4040100"/>
              <a:ext cx="51200" cy="51225"/>
            </a:xfrm>
            <a:custGeom>
              <a:avLst/>
              <a:gdLst/>
              <a:ahLst/>
              <a:cxnLst/>
              <a:rect l="l" t="t" r="r" b="b"/>
              <a:pathLst>
                <a:path w="2048" h="2049" extrusionOk="0">
                  <a:moveTo>
                    <a:pt x="1008" y="0"/>
                  </a:moveTo>
                  <a:cubicBezTo>
                    <a:pt x="473" y="0"/>
                    <a:pt x="0" y="473"/>
                    <a:pt x="0" y="1040"/>
                  </a:cubicBezTo>
                  <a:cubicBezTo>
                    <a:pt x="0" y="1607"/>
                    <a:pt x="473"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89"/>
            <p:cNvSpPr/>
            <p:nvPr/>
          </p:nvSpPr>
          <p:spPr>
            <a:xfrm>
              <a:off x="-4015050" y="3990475"/>
              <a:ext cx="153600" cy="153625"/>
            </a:xfrm>
            <a:custGeom>
              <a:avLst/>
              <a:gdLst/>
              <a:ahLst/>
              <a:cxnLst/>
              <a:rect l="l" t="t" r="r" b="b"/>
              <a:pathLst>
                <a:path w="6144" h="6145" extrusionOk="0">
                  <a:moveTo>
                    <a:pt x="3056" y="1324"/>
                  </a:moveTo>
                  <a:cubicBezTo>
                    <a:pt x="4001" y="1324"/>
                    <a:pt x="4757" y="2080"/>
                    <a:pt x="4757" y="3025"/>
                  </a:cubicBezTo>
                  <a:cubicBezTo>
                    <a:pt x="4757" y="3970"/>
                    <a:pt x="4033" y="4726"/>
                    <a:pt x="3056" y="4726"/>
                  </a:cubicBezTo>
                  <a:cubicBezTo>
                    <a:pt x="2111" y="4726"/>
                    <a:pt x="1386" y="3970"/>
                    <a:pt x="1386" y="3025"/>
                  </a:cubicBezTo>
                  <a:cubicBezTo>
                    <a:pt x="1386" y="2080"/>
                    <a:pt x="2111" y="1324"/>
                    <a:pt x="3056" y="1324"/>
                  </a:cubicBezTo>
                  <a:close/>
                  <a:moveTo>
                    <a:pt x="3056" y="1"/>
                  </a:moveTo>
                  <a:cubicBezTo>
                    <a:pt x="1386" y="1"/>
                    <a:pt x="0" y="1355"/>
                    <a:pt x="0" y="3057"/>
                  </a:cubicBezTo>
                  <a:cubicBezTo>
                    <a:pt x="0" y="4758"/>
                    <a:pt x="1323" y="6144"/>
                    <a:pt x="3056" y="6144"/>
                  </a:cubicBezTo>
                  <a:cubicBezTo>
                    <a:pt x="4757" y="6144"/>
                    <a:pt x="6144" y="4758"/>
                    <a:pt x="6144" y="3057"/>
                  </a:cubicBezTo>
                  <a:cubicBezTo>
                    <a:pt x="6144" y="1355"/>
                    <a:pt x="4757" y="1"/>
                    <a:pt x="305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89"/>
            <p:cNvSpPr/>
            <p:nvPr/>
          </p:nvSpPr>
          <p:spPr>
            <a:xfrm>
              <a:off x="-4118225" y="4144075"/>
              <a:ext cx="33875" cy="119725"/>
            </a:xfrm>
            <a:custGeom>
              <a:avLst/>
              <a:gdLst/>
              <a:ahLst/>
              <a:cxnLst/>
              <a:rect l="l" t="t" r="r" b="b"/>
              <a:pathLst>
                <a:path w="1355" h="4789" extrusionOk="0">
                  <a:moveTo>
                    <a:pt x="347" y="0"/>
                  </a:moveTo>
                  <a:cubicBezTo>
                    <a:pt x="158" y="0"/>
                    <a:pt x="0" y="158"/>
                    <a:pt x="0" y="347"/>
                  </a:cubicBezTo>
                  <a:lnTo>
                    <a:pt x="0" y="4442"/>
                  </a:lnTo>
                  <a:cubicBezTo>
                    <a:pt x="0" y="4631"/>
                    <a:pt x="158" y="4789"/>
                    <a:pt x="347" y="4789"/>
                  </a:cubicBezTo>
                  <a:lnTo>
                    <a:pt x="1008" y="4789"/>
                  </a:lnTo>
                  <a:cubicBezTo>
                    <a:pt x="1134" y="4789"/>
                    <a:pt x="1260" y="4757"/>
                    <a:pt x="1355" y="4726"/>
                  </a:cubicBezTo>
                  <a:lnTo>
                    <a:pt x="1355" y="63"/>
                  </a:lnTo>
                  <a:cubicBezTo>
                    <a:pt x="1260" y="32"/>
                    <a:pt x="1134"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89"/>
            <p:cNvSpPr/>
            <p:nvPr/>
          </p:nvSpPr>
          <p:spPr>
            <a:xfrm>
              <a:off x="-4067050" y="4143750"/>
              <a:ext cx="241050" cy="120050"/>
            </a:xfrm>
            <a:custGeom>
              <a:avLst/>
              <a:gdLst/>
              <a:ahLst/>
              <a:cxnLst/>
              <a:rect l="l" t="t" r="r" b="b"/>
              <a:pathLst>
                <a:path w="9642" h="4802" extrusionOk="0">
                  <a:moveTo>
                    <a:pt x="1750" y="1"/>
                  </a:moveTo>
                  <a:cubicBezTo>
                    <a:pt x="1124" y="1"/>
                    <a:pt x="537" y="197"/>
                    <a:pt x="1" y="549"/>
                  </a:cubicBezTo>
                  <a:lnTo>
                    <a:pt x="1" y="4550"/>
                  </a:lnTo>
                  <a:cubicBezTo>
                    <a:pt x="410" y="4707"/>
                    <a:pt x="883" y="4802"/>
                    <a:pt x="1356" y="4802"/>
                  </a:cubicBezTo>
                  <a:lnTo>
                    <a:pt x="5294" y="4802"/>
                  </a:lnTo>
                  <a:cubicBezTo>
                    <a:pt x="5735" y="4802"/>
                    <a:pt x="6144" y="4644"/>
                    <a:pt x="6459" y="4392"/>
                  </a:cubicBezTo>
                  <a:cubicBezTo>
                    <a:pt x="6459" y="4392"/>
                    <a:pt x="8507" y="2502"/>
                    <a:pt x="9169" y="1872"/>
                  </a:cubicBezTo>
                  <a:cubicBezTo>
                    <a:pt x="9169" y="1872"/>
                    <a:pt x="9547" y="1399"/>
                    <a:pt x="9547" y="1021"/>
                  </a:cubicBezTo>
                  <a:cubicBezTo>
                    <a:pt x="9641" y="454"/>
                    <a:pt x="9169" y="13"/>
                    <a:pt x="8602" y="13"/>
                  </a:cubicBezTo>
                  <a:cubicBezTo>
                    <a:pt x="8413" y="13"/>
                    <a:pt x="7751" y="202"/>
                    <a:pt x="6711" y="1777"/>
                  </a:cubicBezTo>
                  <a:cubicBezTo>
                    <a:pt x="6333" y="2376"/>
                    <a:pt x="5766" y="2754"/>
                    <a:pt x="5199" y="2754"/>
                  </a:cubicBezTo>
                  <a:lnTo>
                    <a:pt x="2710" y="2754"/>
                  </a:lnTo>
                  <a:cubicBezTo>
                    <a:pt x="2584" y="2754"/>
                    <a:pt x="2458" y="2849"/>
                    <a:pt x="2395" y="2975"/>
                  </a:cubicBezTo>
                  <a:cubicBezTo>
                    <a:pt x="2333" y="3099"/>
                    <a:pt x="2223" y="3152"/>
                    <a:pt x="2110" y="3152"/>
                  </a:cubicBezTo>
                  <a:cubicBezTo>
                    <a:pt x="1880" y="3152"/>
                    <a:pt x="1638" y="2934"/>
                    <a:pt x="1765" y="2660"/>
                  </a:cubicBezTo>
                  <a:cubicBezTo>
                    <a:pt x="1923" y="2344"/>
                    <a:pt x="2238" y="2092"/>
                    <a:pt x="2616" y="2092"/>
                  </a:cubicBezTo>
                  <a:lnTo>
                    <a:pt x="5231" y="2092"/>
                  </a:lnTo>
                  <a:cubicBezTo>
                    <a:pt x="6081" y="2061"/>
                    <a:pt x="6081" y="706"/>
                    <a:pt x="5136" y="706"/>
                  </a:cubicBezTo>
                  <a:lnTo>
                    <a:pt x="3844" y="706"/>
                  </a:lnTo>
                  <a:cubicBezTo>
                    <a:pt x="3116" y="220"/>
                    <a:pt x="2412" y="1"/>
                    <a:pt x="175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1" name="Google Shape;9281;p89"/>
          <p:cNvGrpSpPr/>
          <p:nvPr/>
        </p:nvGrpSpPr>
        <p:grpSpPr>
          <a:xfrm>
            <a:off x="7338026" y="1688087"/>
            <a:ext cx="394713" cy="421927"/>
            <a:chOff x="-2312225" y="3238300"/>
            <a:chExt cx="274125" cy="293025"/>
          </a:xfrm>
        </p:grpSpPr>
        <p:sp>
          <p:nvSpPr>
            <p:cNvPr id="9282" name="Google Shape;9282;p89"/>
            <p:cNvSpPr/>
            <p:nvPr/>
          </p:nvSpPr>
          <p:spPr>
            <a:xfrm>
              <a:off x="-2241325" y="3289500"/>
              <a:ext cx="203225" cy="241825"/>
            </a:xfrm>
            <a:custGeom>
              <a:avLst/>
              <a:gdLst/>
              <a:ahLst/>
              <a:cxnLst/>
              <a:rect l="l" t="t" r="r" b="b"/>
              <a:pathLst>
                <a:path w="8129" h="9673" extrusionOk="0">
                  <a:moveTo>
                    <a:pt x="2458" y="0"/>
                  </a:moveTo>
                  <a:cubicBezTo>
                    <a:pt x="2174" y="0"/>
                    <a:pt x="1954" y="221"/>
                    <a:pt x="1954" y="504"/>
                  </a:cubicBezTo>
                  <a:lnTo>
                    <a:pt x="1954" y="2836"/>
                  </a:lnTo>
                  <a:lnTo>
                    <a:pt x="1954" y="5167"/>
                  </a:lnTo>
                  <a:lnTo>
                    <a:pt x="914" y="4128"/>
                  </a:lnTo>
                  <a:cubicBezTo>
                    <a:pt x="820" y="4033"/>
                    <a:pt x="693" y="3986"/>
                    <a:pt x="567" y="3986"/>
                  </a:cubicBezTo>
                  <a:cubicBezTo>
                    <a:pt x="441" y="3986"/>
                    <a:pt x="315" y="4033"/>
                    <a:pt x="221" y="4128"/>
                  </a:cubicBezTo>
                  <a:cubicBezTo>
                    <a:pt x="0" y="4317"/>
                    <a:pt x="0" y="4632"/>
                    <a:pt x="221" y="4852"/>
                  </a:cubicBezTo>
                  <a:lnTo>
                    <a:pt x="2678" y="7310"/>
                  </a:lnTo>
                  <a:lnTo>
                    <a:pt x="2678" y="8664"/>
                  </a:lnTo>
                  <a:cubicBezTo>
                    <a:pt x="2678" y="9200"/>
                    <a:pt x="3151" y="9672"/>
                    <a:pt x="3718" y="9672"/>
                  </a:cubicBezTo>
                  <a:lnTo>
                    <a:pt x="6459" y="9672"/>
                  </a:lnTo>
                  <a:cubicBezTo>
                    <a:pt x="7026" y="9672"/>
                    <a:pt x="7499" y="9200"/>
                    <a:pt x="7499" y="8664"/>
                  </a:cubicBezTo>
                  <a:lnTo>
                    <a:pt x="7499" y="8066"/>
                  </a:lnTo>
                  <a:cubicBezTo>
                    <a:pt x="7688" y="7656"/>
                    <a:pt x="7845" y="7278"/>
                    <a:pt x="7940" y="6837"/>
                  </a:cubicBezTo>
                  <a:cubicBezTo>
                    <a:pt x="8034" y="6396"/>
                    <a:pt x="8129" y="5986"/>
                    <a:pt x="8129" y="5514"/>
                  </a:cubicBezTo>
                  <a:lnTo>
                    <a:pt x="8129" y="3308"/>
                  </a:lnTo>
                  <a:cubicBezTo>
                    <a:pt x="8129" y="3025"/>
                    <a:pt x="7877" y="2773"/>
                    <a:pt x="7625" y="2773"/>
                  </a:cubicBezTo>
                  <a:cubicBezTo>
                    <a:pt x="7341" y="2773"/>
                    <a:pt x="7089" y="3025"/>
                    <a:pt x="7089" y="3308"/>
                  </a:cubicBezTo>
                  <a:lnTo>
                    <a:pt x="7089" y="3812"/>
                  </a:lnTo>
                  <a:cubicBezTo>
                    <a:pt x="7089" y="4002"/>
                    <a:pt x="6931" y="4159"/>
                    <a:pt x="6742" y="4159"/>
                  </a:cubicBezTo>
                  <a:cubicBezTo>
                    <a:pt x="6553" y="4159"/>
                    <a:pt x="6396" y="4002"/>
                    <a:pt x="6396" y="3812"/>
                  </a:cubicBezTo>
                  <a:lnTo>
                    <a:pt x="6396" y="2615"/>
                  </a:lnTo>
                  <a:cubicBezTo>
                    <a:pt x="6396" y="2363"/>
                    <a:pt x="6144" y="2111"/>
                    <a:pt x="5892" y="2111"/>
                  </a:cubicBezTo>
                  <a:cubicBezTo>
                    <a:pt x="5608" y="2111"/>
                    <a:pt x="5356" y="2363"/>
                    <a:pt x="5356" y="2615"/>
                  </a:cubicBezTo>
                  <a:cubicBezTo>
                    <a:pt x="5357" y="2615"/>
                    <a:pt x="5358" y="2615"/>
                    <a:pt x="5359" y="2615"/>
                  </a:cubicBezTo>
                  <a:cubicBezTo>
                    <a:pt x="5418" y="2615"/>
                    <a:pt x="5419" y="3769"/>
                    <a:pt x="5419" y="3781"/>
                  </a:cubicBezTo>
                  <a:lnTo>
                    <a:pt x="5419" y="3781"/>
                  </a:lnTo>
                  <a:cubicBezTo>
                    <a:pt x="5419" y="3970"/>
                    <a:pt x="5262" y="4128"/>
                    <a:pt x="5041" y="4128"/>
                  </a:cubicBezTo>
                  <a:cubicBezTo>
                    <a:pt x="4852" y="4128"/>
                    <a:pt x="4695" y="3970"/>
                    <a:pt x="4695" y="3781"/>
                  </a:cubicBezTo>
                  <a:lnTo>
                    <a:pt x="4695" y="2584"/>
                  </a:lnTo>
                  <a:cubicBezTo>
                    <a:pt x="4695" y="2332"/>
                    <a:pt x="4474" y="2080"/>
                    <a:pt x="4191" y="2080"/>
                  </a:cubicBezTo>
                  <a:cubicBezTo>
                    <a:pt x="3907" y="2080"/>
                    <a:pt x="3686" y="2332"/>
                    <a:pt x="3686" y="2584"/>
                  </a:cubicBezTo>
                  <a:lnTo>
                    <a:pt x="3686" y="3781"/>
                  </a:lnTo>
                  <a:cubicBezTo>
                    <a:pt x="3686" y="3970"/>
                    <a:pt x="3529" y="4128"/>
                    <a:pt x="3308" y="4128"/>
                  </a:cubicBezTo>
                  <a:cubicBezTo>
                    <a:pt x="3119" y="4128"/>
                    <a:pt x="2962" y="3970"/>
                    <a:pt x="2962" y="3781"/>
                  </a:cubicBezTo>
                  <a:lnTo>
                    <a:pt x="2962" y="504"/>
                  </a:lnTo>
                  <a:cubicBezTo>
                    <a:pt x="2962" y="221"/>
                    <a:pt x="2741" y="0"/>
                    <a:pt x="245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89"/>
            <p:cNvSpPr/>
            <p:nvPr/>
          </p:nvSpPr>
          <p:spPr>
            <a:xfrm>
              <a:off x="-2312225" y="3238300"/>
              <a:ext cx="241825" cy="241050"/>
            </a:xfrm>
            <a:custGeom>
              <a:avLst/>
              <a:gdLst/>
              <a:ahLst/>
              <a:cxnLst/>
              <a:rect l="l" t="t" r="r" b="b"/>
              <a:pathLst>
                <a:path w="9673" h="9642" extrusionOk="0">
                  <a:moveTo>
                    <a:pt x="379" y="1"/>
                  </a:moveTo>
                  <a:cubicBezTo>
                    <a:pt x="158" y="1"/>
                    <a:pt x="1" y="158"/>
                    <a:pt x="1" y="347"/>
                  </a:cubicBezTo>
                  <a:lnTo>
                    <a:pt x="1" y="1733"/>
                  </a:lnTo>
                  <a:cubicBezTo>
                    <a:pt x="1" y="1922"/>
                    <a:pt x="158" y="2080"/>
                    <a:pt x="379" y="2080"/>
                  </a:cubicBezTo>
                  <a:lnTo>
                    <a:pt x="726" y="2080"/>
                  </a:lnTo>
                  <a:lnTo>
                    <a:pt x="726" y="7562"/>
                  </a:lnTo>
                  <a:lnTo>
                    <a:pt x="379" y="7562"/>
                  </a:lnTo>
                  <a:cubicBezTo>
                    <a:pt x="158" y="7562"/>
                    <a:pt x="1" y="7719"/>
                    <a:pt x="1" y="7908"/>
                  </a:cubicBezTo>
                  <a:lnTo>
                    <a:pt x="1" y="9294"/>
                  </a:lnTo>
                  <a:cubicBezTo>
                    <a:pt x="1" y="9484"/>
                    <a:pt x="158" y="9641"/>
                    <a:pt x="379" y="9641"/>
                  </a:cubicBezTo>
                  <a:lnTo>
                    <a:pt x="1734" y="9641"/>
                  </a:lnTo>
                  <a:cubicBezTo>
                    <a:pt x="1954" y="9641"/>
                    <a:pt x="2112" y="9484"/>
                    <a:pt x="2112" y="9294"/>
                  </a:cubicBezTo>
                  <a:lnTo>
                    <a:pt x="2112" y="8916"/>
                  </a:lnTo>
                  <a:lnTo>
                    <a:pt x="4160" y="8916"/>
                  </a:lnTo>
                  <a:lnTo>
                    <a:pt x="3435" y="8223"/>
                  </a:lnTo>
                  <a:lnTo>
                    <a:pt x="2112" y="8223"/>
                  </a:lnTo>
                  <a:lnTo>
                    <a:pt x="2112" y="7877"/>
                  </a:lnTo>
                  <a:cubicBezTo>
                    <a:pt x="2112" y="7688"/>
                    <a:pt x="1954" y="7530"/>
                    <a:pt x="1734" y="7530"/>
                  </a:cubicBezTo>
                  <a:lnTo>
                    <a:pt x="1387" y="7530"/>
                  </a:lnTo>
                  <a:lnTo>
                    <a:pt x="1387" y="2080"/>
                  </a:lnTo>
                  <a:lnTo>
                    <a:pt x="1734" y="2080"/>
                  </a:lnTo>
                  <a:cubicBezTo>
                    <a:pt x="1954" y="2080"/>
                    <a:pt x="2112" y="1922"/>
                    <a:pt x="2112" y="1733"/>
                  </a:cubicBezTo>
                  <a:lnTo>
                    <a:pt x="2112" y="1387"/>
                  </a:lnTo>
                  <a:lnTo>
                    <a:pt x="7562" y="1387"/>
                  </a:lnTo>
                  <a:lnTo>
                    <a:pt x="7562" y="1733"/>
                  </a:lnTo>
                  <a:cubicBezTo>
                    <a:pt x="7562" y="1922"/>
                    <a:pt x="7720" y="2080"/>
                    <a:pt x="7940" y="2080"/>
                  </a:cubicBezTo>
                  <a:lnTo>
                    <a:pt x="8287" y="2080"/>
                  </a:lnTo>
                  <a:lnTo>
                    <a:pt x="8287" y="3592"/>
                  </a:lnTo>
                  <a:cubicBezTo>
                    <a:pt x="8444" y="3498"/>
                    <a:pt x="8602" y="3466"/>
                    <a:pt x="8791" y="3466"/>
                  </a:cubicBezTo>
                  <a:cubicBezTo>
                    <a:pt x="8885" y="3466"/>
                    <a:pt x="8917" y="3466"/>
                    <a:pt x="8948" y="3498"/>
                  </a:cubicBezTo>
                  <a:lnTo>
                    <a:pt x="8948" y="2080"/>
                  </a:lnTo>
                  <a:lnTo>
                    <a:pt x="9326" y="2080"/>
                  </a:lnTo>
                  <a:cubicBezTo>
                    <a:pt x="9515" y="2080"/>
                    <a:pt x="9673" y="1922"/>
                    <a:pt x="9673" y="1733"/>
                  </a:cubicBezTo>
                  <a:lnTo>
                    <a:pt x="9673" y="347"/>
                  </a:lnTo>
                  <a:cubicBezTo>
                    <a:pt x="9673" y="158"/>
                    <a:pt x="9515" y="1"/>
                    <a:pt x="9326" y="1"/>
                  </a:cubicBezTo>
                  <a:lnTo>
                    <a:pt x="7940" y="1"/>
                  </a:lnTo>
                  <a:cubicBezTo>
                    <a:pt x="7751" y="1"/>
                    <a:pt x="7562" y="158"/>
                    <a:pt x="7562" y="347"/>
                  </a:cubicBezTo>
                  <a:lnTo>
                    <a:pt x="7562" y="694"/>
                  </a:lnTo>
                  <a:lnTo>
                    <a:pt x="2112" y="694"/>
                  </a:lnTo>
                  <a:lnTo>
                    <a:pt x="2112" y="347"/>
                  </a:lnTo>
                  <a:cubicBezTo>
                    <a:pt x="2112" y="158"/>
                    <a:pt x="1954" y="1"/>
                    <a:pt x="17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4" name="Google Shape;9284;p89"/>
          <p:cNvGrpSpPr/>
          <p:nvPr/>
        </p:nvGrpSpPr>
        <p:grpSpPr>
          <a:xfrm>
            <a:off x="7335742" y="2756825"/>
            <a:ext cx="423079" cy="419659"/>
            <a:chOff x="-2310650" y="3958175"/>
            <a:chExt cx="293825" cy="291450"/>
          </a:xfrm>
        </p:grpSpPr>
        <p:sp>
          <p:nvSpPr>
            <p:cNvPr id="9285" name="Google Shape;9285;p89"/>
            <p:cNvSpPr/>
            <p:nvPr/>
          </p:nvSpPr>
          <p:spPr>
            <a:xfrm>
              <a:off x="-2310650" y="3958175"/>
              <a:ext cx="185925" cy="118950"/>
            </a:xfrm>
            <a:custGeom>
              <a:avLst/>
              <a:gdLst/>
              <a:ahLst/>
              <a:cxnLst/>
              <a:rect l="l" t="t" r="r" b="b"/>
              <a:pathLst>
                <a:path w="7437" h="4758" extrusionOk="0">
                  <a:moveTo>
                    <a:pt x="1009" y="1"/>
                  </a:moveTo>
                  <a:cubicBezTo>
                    <a:pt x="474" y="1"/>
                    <a:pt x="1" y="474"/>
                    <a:pt x="1" y="1009"/>
                  </a:cubicBezTo>
                  <a:lnTo>
                    <a:pt x="1" y="2395"/>
                  </a:lnTo>
                  <a:cubicBezTo>
                    <a:pt x="1" y="2931"/>
                    <a:pt x="474" y="3372"/>
                    <a:pt x="1009" y="3372"/>
                  </a:cubicBezTo>
                  <a:lnTo>
                    <a:pt x="1356" y="3372"/>
                  </a:lnTo>
                  <a:lnTo>
                    <a:pt x="1356" y="4412"/>
                  </a:lnTo>
                  <a:cubicBezTo>
                    <a:pt x="1356" y="4618"/>
                    <a:pt x="1518" y="4757"/>
                    <a:pt x="1692" y="4757"/>
                  </a:cubicBezTo>
                  <a:cubicBezTo>
                    <a:pt x="1784" y="4757"/>
                    <a:pt x="1878" y="4719"/>
                    <a:pt x="1954" y="4632"/>
                  </a:cubicBezTo>
                  <a:lnTo>
                    <a:pt x="3214" y="3372"/>
                  </a:lnTo>
                  <a:lnTo>
                    <a:pt x="3403" y="3372"/>
                  </a:lnTo>
                  <a:lnTo>
                    <a:pt x="3403" y="2364"/>
                  </a:lnTo>
                  <a:cubicBezTo>
                    <a:pt x="3403" y="1419"/>
                    <a:pt x="4160" y="663"/>
                    <a:pt x="5105" y="663"/>
                  </a:cubicBezTo>
                  <a:lnTo>
                    <a:pt x="7436" y="663"/>
                  </a:lnTo>
                  <a:cubicBezTo>
                    <a:pt x="7279" y="253"/>
                    <a:pt x="6932" y="1"/>
                    <a:pt x="649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89"/>
            <p:cNvSpPr/>
            <p:nvPr/>
          </p:nvSpPr>
          <p:spPr>
            <a:xfrm>
              <a:off x="-2309075" y="3992050"/>
              <a:ext cx="292250" cy="257575"/>
            </a:xfrm>
            <a:custGeom>
              <a:avLst/>
              <a:gdLst/>
              <a:ahLst/>
              <a:cxnLst/>
              <a:rect l="l" t="t" r="r" b="b"/>
              <a:pathLst>
                <a:path w="11690" h="10303" extrusionOk="0">
                  <a:moveTo>
                    <a:pt x="5042" y="1"/>
                  </a:moveTo>
                  <a:cubicBezTo>
                    <a:pt x="4506" y="1"/>
                    <a:pt x="4034" y="473"/>
                    <a:pt x="4034" y="1040"/>
                  </a:cubicBezTo>
                  <a:lnTo>
                    <a:pt x="4034" y="2395"/>
                  </a:lnTo>
                  <a:cubicBezTo>
                    <a:pt x="4034" y="2962"/>
                    <a:pt x="4506" y="3435"/>
                    <a:pt x="5042" y="3435"/>
                  </a:cubicBezTo>
                  <a:lnTo>
                    <a:pt x="6964" y="3435"/>
                  </a:lnTo>
                  <a:lnTo>
                    <a:pt x="7814" y="4254"/>
                  </a:lnTo>
                  <a:cubicBezTo>
                    <a:pt x="7216" y="4537"/>
                    <a:pt x="6775" y="5136"/>
                    <a:pt x="6775" y="5829"/>
                  </a:cubicBezTo>
                  <a:cubicBezTo>
                    <a:pt x="6775" y="6270"/>
                    <a:pt x="6932" y="6680"/>
                    <a:pt x="7216" y="6932"/>
                  </a:cubicBezTo>
                  <a:cubicBezTo>
                    <a:pt x="6585" y="7089"/>
                    <a:pt x="6081" y="7499"/>
                    <a:pt x="5766" y="8034"/>
                  </a:cubicBezTo>
                  <a:cubicBezTo>
                    <a:pt x="5451" y="7499"/>
                    <a:pt x="4916" y="7089"/>
                    <a:pt x="4286" y="6932"/>
                  </a:cubicBezTo>
                  <a:cubicBezTo>
                    <a:pt x="4569" y="6617"/>
                    <a:pt x="4727" y="6270"/>
                    <a:pt x="4727" y="5829"/>
                  </a:cubicBezTo>
                  <a:cubicBezTo>
                    <a:pt x="4727" y="4884"/>
                    <a:pt x="3971" y="4159"/>
                    <a:pt x="3025" y="4159"/>
                  </a:cubicBezTo>
                  <a:cubicBezTo>
                    <a:pt x="2080" y="4159"/>
                    <a:pt x="1356" y="4884"/>
                    <a:pt x="1356" y="5829"/>
                  </a:cubicBezTo>
                  <a:cubicBezTo>
                    <a:pt x="1356" y="6270"/>
                    <a:pt x="1513" y="6680"/>
                    <a:pt x="1765" y="6932"/>
                  </a:cubicBezTo>
                  <a:cubicBezTo>
                    <a:pt x="757" y="7215"/>
                    <a:pt x="1" y="8129"/>
                    <a:pt x="1" y="9263"/>
                  </a:cubicBezTo>
                  <a:lnTo>
                    <a:pt x="1" y="9925"/>
                  </a:lnTo>
                  <a:cubicBezTo>
                    <a:pt x="1" y="10145"/>
                    <a:pt x="158" y="10303"/>
                    <a:pt x="348" y="10303"/>
                  </a:cubicBezTo>
                  <a:lnTo>
                    <a:pt x="11343" y="10303"/>
                  </a:lnTo>
                  <a:cubicBezTo>
                    <a:pt x="11532" y="10303"/>
                    <a:pt x="11689" y="10145"/>
                    <a:pt x="11689" y="9925"/>
                  </a:cubicBezTo>
                  <a:lnTo>
                    <a:pt x="11689" y="9263"/>
                  </a:lnTo>
                  <a:cubicBezTo>
                    <a:pt x="11689" y="8160"/>
                    <a:pt x="10965" y="7215"/>
                    <a:pt x="9925" y="6932"/>
                  </a:cubicBezTo>
                  <a:cubicBezTo>
                    <a:pt x="10209" y="6617"/>
                    <a:pt x="10366" y="6270"/>
                    <a:pt x="10366" y="5829"/>
                  </a:cubicBezTo>
                  <a:cubicBezTo>
                    <a:pt x="10366" y="5010"/>
                    <a:pt x="9767" y="4317"/>
                    <a:pt x="8980" y="4159"/>
                  </a:cubicBezTo>
                  <a:lnTo>
                    <a:pt x="8980" y="3435"/>
                  </a:lnTo>
                  <a:lnTo>
                    <a:pt x="10555" y="3435"/>
                  </a:lnTo>
                  <a:cubicBezTo>
                    <a:pt x="11122" y="3435"/>
                    <a:pt x="11595" y="2962"/>
                    <a:pt x="11595" y="2395"/>
                  </a:cubicBezTo>
                  <a:lnTo>
                    <a:pt x="11595" y="1040"/>
                  </a:lnTo>
                  <a:cubicBezTo>
                    <a:pt x="11595" y="473"/>
                    <a:pt x="11122" y="1"/>
                    <a:pt x="1055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87" name="Google Shape;9287;p89"/>
          <p:cNvGrpSpPr/>
          <p:nvPr/>
        </p:nvGrpSpPr>
        <p:grpSpPr>
          <a:xfrm>
            <a:off x="4702603" y="3308459"/>
            <a:ext cx="424159" cy="419659"/>
            <a:chOff x="-1182750" y="3962900"/>
            <a:chExt cx="294575" cy="291450"/>
          </a:xfrm>
        </p:grpSpPr>
        <p:sp>
          <p:nvSpPr>
            <p:cNvPr id="9288" name="Google Shape;9288;p89"/>
            <p:cNvSpPr/>
            <p:nvPr/>
          </p:nvSpPr>
          <p:spPr>
            <a:xfrm>
              <a:off x="-1078000" y="4030650"/>
              <a:ext cx="17350" cy="17350"/>
            </a:xfrm>
            <a:custGeom>
              <a:avLst/>
              <a:gdLst/>
              <a:ahLst/>
              <a:cxnLst/>
              <a:rect l="l" t="t" r="r" b="b"/>
              <a:pathLst>
                <a:path w="694" h="694" extrusionOk="0">
                  <a:moveTo>
                    <a:pt x="347" y="0"/>
                  </a:moveTo>
                  <a:cubicBezTo>
                    <a:pt x="158" y="0"/>
                    <a:pt x="0" y="158"/>
                    <a:pt x="0" y="347"/>
                  </a:cubicBezTo>
                  <a:cubicBezTo>
                    <a:pt x="0" y="536"/>
                    <a:pt x="158" y="694"/>
                    <a:pt x="347" y="694"/>
                  </a:cubicBezTo>
                  <a:cubicBezTo>
                    <a:pt x="536" y="694"/>
                    <a:pt x="693" y="536"/>
                    <a:pt x="693" y="347"/>
                  </a:cubicBezTo>
                  <a:cubicBezTo>
                    <a:pt x="693"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89"/>
            <p:cNvSpPr/>
            <p:nvPr/>
          </p:nvSpPr>
          <p:spPr>
            <a:xfrm>
              <a:off x="-1129200" y="40999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89"/>
            <p:cNvSpPr/>
            <p:nvPr/>
          </p:nvSpPr>
          <p:spPr>
            <a:xfrm>
              <a:off x="-1009475" y="4081850"/>
              <a:ext cx="18125" cy="17350"/>
            </a:xfrm>
            <a:custGeom>
              <a:avLst/>
              <a:gdLst/>
              <a:ahLst/>
              <a:cxnLst/>
              <a:rect l="l" t="t" r="r" b="b"/>
              <a:pathLst>
                <a:path w="725" h="694" extrusionOk="0">
                  <a:moveTo>
                    <a:pt x="347" y="0"/>
                  </a:moveTo>
                  <a:cubicBezTo>
                    <a:pt x="158" y="0"/>
                    <a:pt x="0" y="158"/>
                    <a:pt x="0" y="347"/>
                  </a:cubicBezTo>
                  <a:cubicBezTo>
                    <a:pt x="0" y="536"/>
                    <a:pt x="158" y="693"/>
                    <a:pt x="347" y="693"/>
                  </a:cubicBezTo>
                  <a:cubicBezTo>
                    <a:pt x="567" y="693"/>
                    <a:pt x="725" y="536"/>
                    <a:pt x="725" y="347"/>
                  </a:cubicBezTo>
                  <a:cubicBezTo>
                    <a:pt x="725" y="158"/>
                    <a:pt x="567"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89"/>
            <p:cNvSpPr/>
            <p:nvPr/>
          </p:nvSpPr>
          <p:spPr>
            <a:xfrm>
              <a:off x="-1182750" y="4168475"/>
              <a:ext cx="292225" cy="34675"/>
            </a:xfrm>
            <a:custGeom>
              <a:avLst/>
              <a:gdLst/>
              <a:ahLst/>
              <a:cxnLst/>
              <a:rect l="l" t="t" r="r" b="b"/>
              <a:pathLst>
                <a:path w="11689" h="1387" extrusionOk="0">
                  <a:moveTo>
                    <a:pt x="0" y="1"/>
                  </a:moveTo>
                  <a:lnTo>
                    <a:pt x="0" y="347"/>
                  </a:lnTo>
                  <a:lnTo>
                    <a:pt x="63" y="347"/>
                  </a:lnTo>
                  <a:cubicBezTo>
                    <a:pt x="63" y="914"/>
                    <a:pt x="504" y="1387"/>
                    <a:pt x="1071" y="1387"/>
                  </a:cubicBezTo>
                  <a:lnTo>
                    <a:pt x="10680" y="1387"/>
                  </a:lnTo>
                  <a:cubicBezTo>
                    <a:pt x="11247" y="1387"/>
                    <a:pt x="11688" y="914"/>
                    <a:pt x="11688" y="347"/>
                  </a:cubicBezTo>
                  <a:lnTo>
                    <a:pt x="1168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89"/>
            <p:cNvSpPr/>
            <p:nvPr/>
          </p:nvSpPr>
          <p:spPr>
            <a:xfrm>
              <a:off x="-1117400" y="4220475"/>
              <a:ext cx="161500" cy="33875"/>
            </a:xfrm>
            <a:custGeom>
              <a:avLst/>
              <a:gdLst/>
              <a:ahLst/>
              <a:cxnLst/>
              <a:rect l="l" t="t" r="r" b="b"/>
              <a:pathLst>
                <a:path w="6460" h="1355" extrusionOk="0">
                  <a:moveTo>
                    <a:pt x="1513" y="0"/>
                  </a:moveTo>
                  <a:lnTo>
                    <a:pt x="1356" y="693"/>
                  </a:lnTo>
                  <a:lnTo>
                    <a:pt x="474" y="693"/>
                  </a:lnTo>
                  <a:cubicBezTo>
                    <a:pt x="32" y="693"/>
                    <a:pt x="1" y="1355"/>
                    <a:pt x="474" y="1355"/>
                  </a:cubicBezTo>
                  <a:lnTo>
                    <a:pt x="5924" y="1355"/>
                  </a:lnTo>
                  <a:cubicBezTo>
                    <a:pt x="6459" y="1355"/>
                    <a:pt x="6459" y="693"/>
                    <a:pt x="5987" y="693"/>
                  </a:cubicBezTo>
                  <a:lnTo>
                    <a:pt x="5073" y="693"/>
                  </a:lnTo>
                  <a:lnTo>
                    <a:pt x="4916"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89"/>
            <p:cNvSpPr/>
            <p:nvPr/>
          </p:nvSpPr>
          <p:spPr>
            <a:xfrm>
              <a:off x="-958300" y="4014100"/>
              <a:ext cx="18150" cy="17350"/>
            </a:xfrm>
            <a:custGeom>
              <a:avLst/>
              <a:gdLst/>
              <a:ahLst/>
              <a:cxnLst/>
              <a:rect l="l" t="t" r="r" b="b"/>
              <a:pathLst>
                <a:path w="726" h="694" extrusionOk="0">
                  <a:moveTo>
                    <a:pt x="348" y="1"/>
                  </a:moveTo>
                  <a:cubicBezTo>
                    <a:pt x="158" y="1"/>
                    <a:pt x="1" y="158"/>
                    <a:pt x="1" y="347"/>
                  </a:cubicBezTo>
                  <a:cubicBezTo>
                    <a:pt x="1" y="536"/>
                    <a:pt x="158" y="694"/>
                    <a:pt x="348" y="694"/>
                  </a:cubicBezTo>
                  <a:cubicBezTo>
                    <a:pt x="568" y="694"/>
                    <a:pt x="726" y="536"/>
                    <a:pt x="726" y="347"/>
                  </a:cubicBezTo>
                  <a:cubicBezTo>
                    <a:pt x="726" y="158"/>
                    <a:pt x="568" y="1"/>
                    <a:pt x="3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89"/>
            <p:cNvSpPr/>
            <p:nvPr/>
          </p:nvSpPr>
          <p:spPr>
            <a:xfrm>
              <a:off x="-1180400" y="3962900"/>
              <a:ext cx="292225" cy="188275"/>
            </a:xfrm>
            <a:custGeom>
              <a:avLst/>
              <a:gdLst/>
              <a:ahLst/>
              <a:cxnLst/>
              <a:rect l="l" t="t" r="r" b="b"/>
              <a:pathLst>
                <a:path w="11689" h="7531" extrusionOk="0">
                  <a:moveTo>
                    <a:pt x="9232" y="1324"/>
                  </a:moveTo>
                  <a:cubicBezTo>
                    <a:pt x="9799" y="1324"/>
                    <a:pt x="10271" y="1797"/>
                    <a:pt x="10271" y="2364"/>
                  </a:cubicBezTo>
                  <a:cubicBezTo>
                    <a:pt x="10271" y="2922"/>
                    <a:pt x="9822" y="3391"/>
                    <a:pt x="9247" y="3391"/>
                  </a:cubicBezTo>
                  <a:cubicBezTo>
                    <a:pt x="9140" y="3391"/>
                    <a:pt x="9029" y="3375"/>
                    <a:pt x="8916" y="3341"/>
                  </a:cubicBezTo>
                  <a:lnTo>
                    <a:pt x="8034" y="4538"/>
                  </a:lnTo>
                  <a:cubicBezTo>
                    <a:pt x="8507" y="5199"/>
                    <a:pt x="7971" y="6144"/>
                    <a:pt x="7152" y="6144"/>
                  </a:cubicBezTo>
                  <a:cubicBezTo>
                    <a:pt x="6491" y="6144"/>
                    <a:pt x="5987" y="5514"/>
                    <a:pt x="6176" y="4790"/>
                  </a:cubicBezTo>
                  <a:lnTo>
                    <a:pt x="4978" y="3908"/>
                  </a:lnTo>
                  <a:cubicBezTo>
                    <a:pt x="4839" y="4007"/>
                    <a:pt x="4661" y="4069"/>
                    <a:pt x="4470" y="4069"/>
                  </a:cubicBezTo>
                  <a:cubicBezTo>
                    <a:pt x="4359" y="4069"/>
                    <a:pt x="4243" y="4048"/>
                    <a:pt x="4128" y="4002"/>
                  </a:cubicBezTo>
                  <a:lnTo>
                    <a:pt x="3214" y="5199"/>
                  </a:lnTo>
                  <a:cubicBezTo>
                    <a:pt x="3340" y="5357"/>
                    <a:pt x="3372" y="5546"/>
                    <a:pt x="3372" y="5735"/>
                  </a:cubicBezTo>
                  <a:cubicBezTo>
                    <a:pt x="3372" y="6302"/>
                    <a:pt x="2899" y="6775"/>
                    <a:pt x="2363" y="6775"/>
                  </a:cubicBezTo>
                  <a:cubicBezTo>
                    <a:pt x="1796" y="6775"/>
                    <a:pt x="1324" y="6302"/>
                    <a:pt x="1324" y="5735"/>
                  </a:cubicBezTo>
                  <a:cubicBezTo>
                    <a:pt x="1324" y="5199"/>
                    <a:pt x="1796" y="4727"/>
                    <a:pt x="2363" y="4727"/>
                  </a:cubicBezTo>
                  <a:cubicBezTo>
                    <a:pt x="2489" y="4727"/>
                    <a:pt x="2552" y="4758"/>
                    <a:pt x="2678" y="4758"/>
                  </a:cubicBezTo>
                  <a:lnTo>
                    <a:pt x="3592" y="3593"/>
                  </a:lnTo>
                  <a:cubicBezTo>
                    <a:pt x="3120" y="2899"/>
                    <a:pt x="3624" y="1954"/>
                    <a:pt x="4443" y="1954"/>
                  </a:cubicBezTo>
                  <a:cubicBezTo>
                    <a:pt x="5104" y="1954"/>
                    <a:pt x="5640" y="2584"/>
                    <a:pt x="5419" y="3309"/>
                  </a:cubicBezTo>
                  <a:lnTo>
                    <a:pt x="6617" y="4223"/>
                  </a:lnTo>
                  <a:cubicBezTo>
                    <a:pt x="6766" y="4116"/>
                    <a:pt x="6959" y="4038"/>
                    <a:pt x="7165" y="4038"/>
                  </a:cubicBezTo>
                  <a:cubicBezTo>
                    <a:pt x="7264" y="4038"/>
                    <a:pt x="7365" y="4056"/>
                    <a:pt x="7467" y="4097"/>
                  </a:cubicBezTo>
                  <a:lnTo>
                    <a:pt x="8381" y="2899"/>
                  </a:lnTo>
                  <a:cubicBezTo>
                    <a:pt x="8255" y="2742"/>
                    <a:pt x="8223" y="2553"/>
                    <a:pt x="8223" y="2364"/>
                  </a:cubicBezTo>
                  <a:cubicBezTo>
                    <a:pt x="8223" y="1797"/>
                    <a:pt x="8696" y="1324"/>
                    <a:pt x="9232" y="1324"/>
                  </a:cubicBezTo>
                  <a:close/>
                  <a:moveTo>
                    <a:pt x="1009" y="1"/>
                  </a:moveTo>
                  <a:cubicBezTo>
                    <a:pt x="473" y="1"/>
                    <a:pt x="1" y="474"/>
                    <a:pt x="1" y="1009"/>
                  </a:cubicBezTo>
                  <a:lnTo>
                    <a:pt x="1" y="7531"/>
                  </a:lnTo>
                  <a:lnTo>
                    <a:pt x="11689" y="7531"/>
                  </a:lnTo>
                  <a:lnTo>
                    <a:pt x="11689" y="1009"/>
                  </a:lnTo>
                  <a:cubicBezTo>
                    <a:pt x="11657" y="411"/>
                    <a:pt x="11185" y="1"/>
                    <a:pt x="1061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5" name="Google Shape;9295;p89"/>
          <p:cNvGrpSpPr/>
          <p:nvPr/>
        </p:nvGrpSpPr>
        <p:grpSpPr>
          <a:xfrm>
            <a:off x="2455739" y="1689223"/>
            <a:ext cx="424195" cy="419659"/>
            <a:chOff x="-5611575" y="3272950"/>
            <a:chExt cx="294600" cy="291450"/>
          </a:xfrm>
        </p:grpSpPr>
        <p:sp>
          <p:nvSpPr>
            <p:cNvPr id="9296" name="Google Shape;9296;p89"/>
            <p:cNvSpPr/>
            <p:nvPr/>
          </p:nvSpPr>
          <p:spPr>
            <a:xfrm>
              <a:off x="-5594250" y="3273750"/>
              <a:ext cx="85875" cy="84300"/>
            </a:xfrm>
            <a:custGeom>
              <a:avLst/>
              <a:gdLst/>
              <a:ahLst/>
              <a:cxnLst/>
              <a:rect l="l" t="t" r="r" b="b"/>
              <a:pathLst>
                <a:path w="3435" h="3372" extrusionOk="0">
                  <a:moveTo>
                    <a:pt x="1734" y="0"/>
                  </a:moveTo>
                  <a:cubicBezTo>
                    <a:pt x="788" y="0"/>
                    <a:pt x="32" y="756"/>
                    <a:pt x="32" y="1702"/>
                  </a:cubicBezTo>
                  <a:cubicBezTo>
                    <a:pt x="1" y="2678"/>
                    <a:pt x="820" y="3371"/>
                    <a:pt x="1702" y="3371"/>
                  </a:cubicBezTo>
                  <a:cubicBezTo>
                    <a:pt x="2269" y="3371"/>
                    <a:pt x="2899" y="3025"/>
                    <a:pt x="3214" y="2426"/>
                  </a:cubicBezTo>
                  <a:cubicBezTo>
                    <a:pt x="3340" y="2206"/>
                    <a:pt x="3435" y="1922"/>
                    <a:pt x="3435" y="1702"/>
                  </a:cubicBezTo>
                  <a:cubicBezTo>
                    <a:pt x="3435" y="756"/>
                    <a:pt x="2679" y="0"/>
                    <a:pt x="173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89"/>
            <p:cNvSpPr/>
            <p:nvPr/>
          </p:nvSpPr>
          <p:spPr>
            <a:xfrm>
              <a:off x="-5457200" y="3324950"/>
              <a:ext cx="67775" cy="67750"/>
            </a:xfrm>
            <a:custGeom>
              <a:avLst/>
              <a:gdLst/>
              <a:ahLst/>
              <a:cxnLst/>
              <a:rect l="l" t="t" r="r" b="b"/>
              <a:pathLst>
                <a:path w="2711" h="2710" extrusionOk="0">
                  <a:moveTo>
                    <a:pt x="1009" y="0"/>
                  </a:moveTo>
                  <a:cubicBezTo>
                    <a:pt x="410" y="158"/>
                    <a:pt x="1" y="662"/>
                    <a:pt x="1" y="1323"/>
                  </a:cubicBezTo>
                  <a:cubicBezTo>
                    <a:pt x="1" y="2079"/>
                    <a:pt x="631" y="2710"/>
                    <a:pt x="1355" y="2710"/>
                  </a:cubicBezTo>
                  <a:cubicBezTo>
                    <a:pt x="1985" y="2710"/>
                    <a:pt x="2553" y="2268"/>
                    <a:pt x="2710" y="1701"/>
                  </a:cubicBezTo>
                  <a:lnTo>
                    <a:pt x="1355" y="1701"/>
                  </a:lnTo>
                  <a:cubicBezTo>
                    <a:pt x="1166" y="1701"/>
                    <a:pt x="1009" y="1544"/>
                    <a:pt x="1009" y="1323"/>
                  </a:cubicBezTo>
                  <a:lnTo>
                    <a:pt x="1009"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89"/>
            <p:cNvSpPr/>
            <p:nvPr/>
          </p:nvSpPr>
          <p:spPr>
            <a:xfrm>
              <a:off x="-5415450" y="3325725"/>
              <a:ext cx="25225" cy="24450"/>
            </a:xfrm>
            <a:custGeom>
              <a:avLst/>
              <a:gdLst/>
              <a:ahLst/>
              <a:cxnLst/>
              <a:rect l="l" t="t" r="r" b="b"/>
              <a:pathLst>
                <a:path w="1009" h="978" extrusionOk="0">
                  <a:moveTo>
                    <a:pt x="0" y="1"/>
                  </a:moveTo>
                  <a:lnTo>
                    <a:pt x="0" y="977"/>
                  </a:lnTo>
                  <a:lnTo>
                    <a:pt x="1009" y="977"/>
                  </a:lnTo>
                  <a:cubicBezTo>
                    <a:pt x="883" y="473"/>
                    <a:pt x="473" y="127"/>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9" name="Google Shape;9299;p89"/>
            <p:cNvSpPr/>
            <p:nvPr/>
          </p:nvSpPr>
          <p:spPr>
            <a:xfrm>
              <a:off x="-5611575" y="3359600"/>
              <a:ext cx="118950" cy="204800"/>
            </a:xfrm>
            <a:custGeom>
              <a:avLst/>
              <a:gdLst/>
              <a:ahLst/>
              <a:cxnLst/>
              <a:rect l="l" t="t" r="r" b="b"/>
              <a:pathLst>
                <a:path w="4758" h="8192" extrusionOk="0">
                  <a:moveTo>
                    <a:pt x="694" y="0"/>
                  </a:moveTo>
                  <a:cubicBezTo>
                    <a:pt x="253" y="410"/>
                    <a:pt x="1" y="1008"/>
                    <a:pt x="1" y="1670"/>
                  </a:cubicBezTo>
                  <a:lnTo>
                    <a:pt x="1" y="3718"/>
                  </a:lnTo>
                  <a:cubicBezTo>
                    <a:pt x="1" y="4159"/>
                    <a:pt x="253" y="4569"/>
                    <a:pt x="662" y="4726"/>
                  </a:cubicBezTo>
                  <a:lnTo>
                    <a:pt x="662" y="7152"/>
                  </a:lnTo>
                  <a:cubicBezTo>
                    <a:pt x="662" y="7687"/>
                    <a:pt x="1135" y="8192"/>
                    <a:pt x="1670" y="8192"/>
                  </a:cubicBezTo>
                  <a:lnTo>
                    <a:pt x="3057" y="8192"/>
                  </a:lnTo>
                  <a:cubicBezTo>
                    <a:pt x="3624" y="8192"/>
                    <a:pt x="4096" y="7719"/>
                    <a:pt x="4096" y="7152"/>
                  </a:cubicBezTo>
                  <a:lnTo>
                    <a:pt x="4096" y="4726"/>
                  </a:lnTo>
                  <a:cubicBezTo>
                    <a:pt x="4474" y="4569"/>
                    <a:pt x="4758" y="4190"/>
                    <a:pt x="4758" y="3718"/>
                  </a:cubicBezTo>
                  <a:lnTo>
                    <a:pt x="4758" y="1670"/>
                  </a:lnTo>
                  <a:cubicBezTo>
                    <a:pt x="4758" y="1008"/>
                    <a:pt x="4474" y="410"/>
                    <a:pt x="4033" y="0"/>
                  </a:cubicBezTo>
                  <a:cubicBezTo>
                    <a:pt x="3718" y="347"/>
                    <a:pt x="3246" y="567"/>
                    <a:pt x="2742" y="662"/>
                  </a:cubicBezTo>
                  <a:lnTo>
                    <a:pt x="2742" y="2395"/>
                  </a:lnTo>
                  <a:cubicBezTo>
                    <a:pt x="2742" y="2584"/>
                    <a:pt x="2584" y="2741"/>
                    <a:pt x="2395" y="2741"/>
                  </a:cubicBezTo>
                  <a:cubicBezTo>
                    <a:pt x="2175" y="2741"/>
                    <a:pt x="2017" y="2584"/>
                    <a:pt x="2017" y="2395"/>
                  </a:cubicBezTo>
                  <a:lnTo>
                    <a:pt x="2017" y="662"/>
                  </a:lnTo>
                  <a:cubicBezTo>
                    <a:pt x="1513" y="567"/>
                    <a:pt x="1040" y="347"/>
                    <a:pt x="6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0" name="Google Shape;9300;p89"/>
            <p:cNvSpPr/>
            <p:nvPr/>
          </p:nvSpPr>
          <p:spPr>
            <a:xfrm>
              <a:off x="-5510750" y="3272950"/>
              <a:ext cx="193775" cy="187475"/>
            </a:xfrm>
            <a:custGeom>
              <a:avLst/>
              <a:gdLst/>
              <a:ahLst/>
              <a:cxnLst/>
              <a:rect l="l" t="t" r="r" b="b"/>
              <a:pathLst>
                <a:path w="7751" h="7499" extrusionOk="0">
                  <a:moveTo>
                    <a:pt x="3497" y="1355"/>
                  </a:moveTo>
                  <a:cubicBezTo>
                    <a:pt x="4663" y="1355"/>
                    <a:pt x="5577" y="2269"/>
                    <a:pt x="5577" y="3403"/>
                  </a:cubicBezTo>
                  <a:cubicBezTo>
                    <a:pt x="5577" y="4569"/>
                    <a:pt x="4600" y="5451"/>
                    <a:pt x="3497" y="5451"/>
                  </a:cubicBezTo>
                  <a:cubicBezTo>
                    <a:pt x="2363" y="5451"/>
                    <a:pt x="1450" y="4569"/>
                    <a:pt x="1450" y="3403"/>
                  </a:cubicBezTo>
                  <a:cubicBezTo>
                    <a:pt x="1450" y="2269"/>
                    <a:pt x="2363" y="1355"/>
                    <a:pt x="3497" y="1355"/>
                  </a:cubicBezTo>
                  <a:close/>
                  <a:moveTo>
                    <a:pt x="0" y="1"/>
                  </a:moveTo>
                  <a:cubicBezTo>
                    <a:pt x="441" y="410"/>
                    <a:pt x="725" y="1009"/>
                    <a:pt x="725" y="1671"/>
                  </a:cubicBezTo>
                  <a:cubicBezTo>
                    <a:pt x="725" y="2112"/>
                    <a:pt x="599" y="2521"/>
                    <a:pt x="410" y="2868"/>
                  </a:cubicBezTo>
                  <a:cubicBezTo>
                    <a:pt x="1040" y="3403"/>
                    <a:pt x="1387" y="4191"/>
                    <a:pt x="1387" y="5105"/>
                  </a:cubicBezTo>
                  <a:lnTo>
                    <a:pt x="1387" y="7152"/>
                  </a:lnTo>
                  <a:cubicBezTo>
                    <a:pt x="1387" y="7278"/>
                    <a:pt x="1387" y="7404"/>
                    <a:pt x="1355" y="7499"/>
                  </a:cubicBezTo>
                  <a:lnTo>
                    <a:pt x="5829" y="7499"/>
                  </a:lnTo>
                  <a:cubicBezTo>
                    <a:pt x="6396" y="7499"/>
                    <a:pt x="6900" y="7026"/>
                    <a:pt x="6900" y="6491"/>
                  </a:cubicBezTo>
                  <a:lnTo>
                    <a:pt x="6900" y="694"/>
                  </a:lnTo>
                  <a:lnTo>
                    <a:pt x="7246" y="694"/>
                  </a:lnTo>
                  <a:cubicBezTo>
                    <a:pt x="7751" y="694"/>
                    <a:pt x="7751" y="1"/>
                    <a:pt x="727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1" name="Google Shape;9301;p89"/>
          <p:cNvGrpSpPr/>
          <p:nvPr/>
        </p:nvGrpSpPr>
        <p:grpSpPr>
          <a:xfrm>
            <a:off x="2455739" y="2205770"/>
            <a:ext cx="424195" cy="418507"/>
            <a:chOff x="-5613150" y="3632900"/>
            <a:chExt cx="294600" cy="290650"/>
          </a:xfrm>
        </p:grpSpPr>
        <p:sp>
          <p:nvSpPr>
            <p:cNvPr id="9302" name="Google Shape;9302;p89"/>
            <p:cNvSpPr/>
            <p:nvPr/>
          </p:nvSpPr>
          <p:spPr>
            <a:xfrm>
              <a:off x="-5440825" y="3708275"/>
              <a:ext cx="49550" cy="41450"/>
            </a:xfrm>
            <a:custGeom>
              <a:avLst/>
              <a:gdLst/>
              <a:ahLst/>
              <a:cxnLst/>
              <a:rect l="l" t="t" r="r" b="b"/>
              <a:pathLst>
                <a:path w="1982" h="1658" extrusionOk="0">
                  <a:moveTo>
                    <a:pt x="522" y="1"/>
                  </a:moveTo>
                  <a:cubicBezTo>
                    <a:pt x="249" y="1"/>
                    <a:pt x="1" y="335"/>
                    <a:pt x="291" y="577"/>
                  </a:cubicBezTo>
                  <a:lnTo>
                    <a:pt x="1267" y="1554"/>
                  </a:lnTo>
                  <a:cubicBezTo>
                    <a:pt x="1341" y="1627"/>
                    <a:pt x="1422" y="1658"/>
                    <a:pt x="1501" y="1658"/>
                  </a:cubicBezTo>
                  <a:cubicBezTo>
                    <a:pt x="1760" y="1658"/>
                    <a:pt x="1982" y="1323"/>
                    <a:pt x="1740" y="1081"/>
                  </a:cubicBezTo>
                  <a:lnTo>
                    <a:pt x="763" y="104"/>
                  </a:lnTo>
                  <a:cubicBezTo>
                    <a:pt x="690" y="31"/>
                    <a:pt x="605" y="1"/>
                    <a:pt x="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89"/>
            <p:cNvSpPr/>
            <p:nvPr/>
          </p:nvSpPr>
          <p:spPr>
            <a:xfrm>
              <a:off x="-5613150" y="3632900"/>
              <a:ext cx="294600" cy="290650"/>
            </a:xfrm>
            <a:custGeom>
              <a:avLst/>
              <a:gdLst/>
              <a:ahLst/>
              <a:cxnLst/>
              <a:rect l="l" t="t" r="r" b="b"/>
              <a:pathLst>
                <a:path w="11784" h="11626" extrusionOk="0">
                  <a:moveTo>
                    <a:pt x="7444" y="2281"/>
                  </a:moveTo>
                  <a:cubicBezTo>
                    <a:pt x="7676" y="2281"/>
                    <a:pt x="7915" y="2370"/>
                    <a:pt x="8129" y="2584"/>
                  </a:cubicBezTo>
                  <a:lnTo>
                    <a:pt x="9106" y="3592"/>
                  </a:lnTo>
                  <a:cubicBezTo>
                    <a:pt x="9736" y="4254"/>
                    <a:pt x="9263" y="5356"/>
                    <a:pt x="8349" y="5356"/>
                  </a:cubicBezTo>
                  <a:cubicBezTo>
                    <a:pt x="8066" y="5356"/>
                    <a:pt x="7814" y="5230"/>
                    <a:pt x="7656" y="5041"/>
                  </a:cubicBezTo>
                  <a:lnTo>
                    <a:pt x="6648" y="4065"/>
                  </a:lnTo>
                  <a:cubicBezTo>
                    <a:pt x="5941" y="3333"/>
                    <a:pt x="6649" y="2281"/>
                    <a:pt x="7444" y="2281"/>
                  </a:cubicBezTo>
                  <a:close/>
                  <a:moveTo>
                    <a:pt x="5495" y="3992"/>
                  </a:moveTo>
                  <a:cubicBezTo>
                    <a:pt x="5754" y="3992"/>
                    <a:pt x="5976" y="4327"/>
                    <a:pt x="5735" y="4569"/>
                  </a:cubicBezTo>
                  <a:lnTo>
                    <a:pt x="5262" y="5041"/>
                  </a:lnTo>
                  <a:cubicBezTo>
                    <a:pt x="4978" y="5325"/>
                    <a:pt x="5262" y="5514"/>
                    <a:pt x="5483" y="5734"/>
                  </a:cubicBezTo>
                  <a:lnTo>
                    <a:pt x="6207" y="5041"/>
                  </a:lnTo>
                  <a:cubicBezTo>
                    <a:pt x="6280" y="4968"/>
                    <a:pt x="6362" y="4937"/>
                    <a:pt x="6440" y="4937"/>
                  </a:cubicBezTo>
                  <a:cubicBezTo>
                    <a:pt x="6699" y="4937"/>
                    <a:pt x="6922" y="5272"/>
                    <a:pt x="6680" y="5514"/>
                  </a:cubicBezTo>
                  <a:lnTo>
                    <a:pt x="5955" y="6207"/>
                  </a:lnTo>
                  <a:cubicBezTo>
                    <a:pt x="6132" y="6384"/>
                    <a:pt x="6294" y="6577"/>
                    <a:pt x="6462" y="6577"/>
                  </a:cubicBezTo>
                  <a:cubicBezTo>
                    <a:pt x="6533" y="6577"/>
                    <a:pt x="6605" y="6543"/>
                    <a:pt x="6680" y="6459"/>
                  </a:cubicBezTo>
                  <a:lnTo>
                    <a:pt x="7152" y="5986"/>
                  </a:lnTo>
                  <a:cubicBezTo>
                    <a:pt x="7213" y="5926"/>
                    <a:pt x="7285" y="5900"/>
                    <a:pt x="7358" y="5900"/>
                  </a:cubicBezTo>
                  <a:cubicBezTo>
                    <a:pt x="7626" y="5900"/>
                    <a:pt x="7904" y="6250"/>
                    <a:pt x="7656" y="6522"/>
                  </a:cubicBezTo>
                  <a:lnTo>
                    <a:pt x="7184" y="6995"/>
                  </a:lnTo>
                  <a:cubicBezTo>
                    <a:pt x="6963" y="7215"/>
                    <a:pt x="6743" y="7310"/>
                    <a:pt x="6459" y="7310"/>
                  </a:cubicBezTo>
                  <a:cubicBezTo>
                    <a:pt x="6176" y="7310"/>
                    <a:pt x="5924" y="7215"/>
                    <a:pt x="5766" y="6995"/>
                  </a:cubicBezTo>
                  <a:lnTo>
                    <a:pt x="4789" y="6018"/>
                  </a:lnTo>
                  <a:cubicBezTo>
                    <a:pt x="4380" y="5640"/>
                    <a:pt x="4380" y="4947"/>
                    <a:pt x="4789" y="4569"/>
                  </a:cubicBezTo>
                  <a:lnTo>
                    <a:pt x="5262" y="4096"/>
                  </a:lnTo>
                  <a:cubicBezTo>
                    <a:pt x="5335" y="4023"/>
                    <a:pt x="5417" y="3992"/>
                    <a:pt x="5495" y="3992"/>
                  </a:cubicBezTo>
                  <a:close/>
                  <a:moveTo>
                    <a:pt x="3510" y="5977"/>
                  </a:moveTo>
                  <a:cubicBezTo>
                    <a:pt x="3769" y="5977"/>
                    <a:pt x="3992" y="6312"/>
                    <a:pt x="3750" y="6553"/>
                  </a:cubicBezTo>
                  <a:lnTo>
                    <a:pt x="3277" y="7026"/>
                  </a:lnTo>
                  <a:cubicBezTo>
                    <a:pt x="3035" y="7268"/>
                    <a:pt x="3258" y="7603"/>
                    <a:pt x="3516" y="7603"/>
                  </a:cubicBezTo>
                  <a:cubicBezTo>
                    <a:pt x="3595" y="7603"/>
                    <a:pt x="3677" y="7572"/>
                    <a:pt x="3750" y="7499"/>
                  </a:cubicBezTo>
                  <a:cubicBezTo>
                    <a:pt x="3976" y="7273"/>
                    <a:pt x="4227" y="7178"/>
                    <a:pt x="4467" y="7178"/>
                  </a:cubicBezTo>
                  <a:cubicBezTo>
                    <a:pt x="5267" y="7178"/>
                    <a:pt x="5950" y="8221"/>
                    <a:pt x="5199" y="8948"/>
                  </a:cubicBezTo>
                  <a:lnTo>
                    <a:pt x="4726" y="9420"/>
                  </a:lnTo>
                  <a:cubicBezTo>
                    <a:pt x="4653" y="9494"/>
                    <a:pt x="4571" y="9524"/>
                    <a:pt x="4493" y="9524"/>
                  </a:cubicBezTo>
                  <a:cubicBezTo>
                    <a:pt x="4234" y="9524"/>
                    <a:pt x="4012" y="9190"/>
                    <a:pt x="4254" y="8948"/>
                  </a:cubicBezTo>
                  <a:lnTo>
                    <a:pt x="4726" y="8475"/>
                  </a:lnTo>
                  <a:cubicBezTo>
                    <a:pt x="4968" y="8233"/>
                    <a:pt x="4746" y="7899"/>
                    <a:pt x="4487" y="7899"/>
                  </a:cubicBezTo>
                  <a:cubicBezTo>
                    <a:pt x="4409" y="7899"/>
                    <a:pt x="4327" y="7929"/>
                    <a:pt x="4254" y="8003"/>
                  </a:cubicBezTo>
                  <a:cubicBezTo>
                    <a:pt x="4035" y="8222"/>
                    <a:pt x="3787" y="8314"/>
                    <a:pt x="3547" y="8314"/>
                  </a:cubicBezTo>
                  <a:cubicBezTo>
                    <a:pt x="2754" y="8314"/>
                    <a:pt x="2054" y="7304"/>
                    <a:pt x="2805" y="6553"/>
                  </a:cubicBezTo>
                  <a:lnTo>
                    <a:pt x="3277" y="6081"/>
                  </a:lnTo>
                  <a:cubicBezTo>
                    <a:pt x="3350" y="6008"/>
                    <a:pt x="3432" y="5977"/>
                    <a:pt x="3510" y="5977"/>
                  </a:cubicBezTo>
                  <a:close/>
                  <a:moveTo>
                    <a:pt x="11390" y="0"/>
                  </a:moveTo>
                  <a:cubicBezTo>
                    <a:pt x="11303" y="0"/>
                    <a:pt x="11216" y="32"/>
                    <a:pt x="11153" y="95"/>
                  </a:cubicBezTo>
                  <a:lnTo>
                    <a:pt x="10208" y="1009"/>
                  </a:lnTo>
                  <a:cubicBezTo>
                    <a:pt x="9893" y="820"/>
                    <a:pt x="9547" y="757"/>
                    <a:pt x="9169" y="757"/>
                  </a:cubicBezTo>
                  <a:lnTo>
                    <a:pt x="6396" y="914"/>
                  </a:lnTo>
                  <a:cubicBezTo>
                    <a:pt x="5798" y="946"/>
                    <a:pt x="5230" y="1166"/>
                    <a:pt x="4821" y="1607"/>
                  </a:cubicBezTo>
                  <a:lnTo>
                    <a:pt x="410" y="6018"/>
                  </a:lnTo>
                  <a:cubicBezTo>
                    <a:pt x="1" y="6427"/>
                    <a:pt x="1" y="7089"/>
                    <a:pt x="410" y="7467"/>
                  </a:cubicBezTo>
                  <a:lnTo>
                    <a:pt x="4254" y="11342"/>
                  </a:lnTo>
                  <a:cubicBezTo>
                    <a:pt x="4459" y="11531"/>
                    <a:pt x="4726" y="11626"/>
                    <a:pt x="4990" y="11626"/>
                  </a:cubicBezTo>
                  <a:cubicBezTo>
                    <a:pt x="5254" y="11626"/>
                    <a:pt x="5514" y="11531"/>
                    <a:pt x="5703" y="11342"/>
                  </a:cubicBezTo>
                  <a:cubicBezTo>
                    <a:pt x="9704" y="7373"/>
                    <a:pt x="8854" y="8192"/>
                    <a:pt x="9956" y="7058"/>
                  </a:cubicBezTo>
                  <a:cubicBezTo>
                    <a:pt x="10492" y="6616"/>
                    <a:pt x="10807" y="5986"/>
                    <a:pt x="10838" y="5325"/>
                  </a:cubicBezTo>
                  <a:lnTo>
                    <a:pt x="10996" y="2521"/>
                  </a:lnTo>
                  <a:cubicBezTo>
                    <a:pt x="10996" y="2174"/>
                    <a:pt x="10901" y="1765"/>
                    <a:pt x="10712" y="1481"/>
                  </a:cubicBezTo>
                  <a:lnTo>
                    <a:pt x="11689" y="568"/>
                  </a:lnTo>
                  <a:cubicBezTo>
                    <a:pt x="11784" y="442"/>
                    <a:pt x="11784" y="190"/>
                    <a:pt x="11626" y="95"/>
                  </a:cubicBezTo>
                  <a:cubicBezTo>
                    <a:pt x="11563" y="32"/>
                    <a:pt x="11476" y="0"/>
                    <a:pt x="1139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4" name="Google Shape;9304;p89"/>
          <p:cNvGrpSpPr/>
          <p:nvPr/>
        </p:nvGrpSpPr>
        <p:grpSpPr>
          <a:xfrm>
            <a:off x="7324977" y="2153586"/>
            <a:ext cx="420811" cy="522864"/>
            <a:chOff x="-2310650" y="3525775"/>
            <a:chExt cx="292250" cy="363125"/>
          </a:xfrm>
        </p:grpSpPr>
        <p:sp>
          <p:nvSpPr>
            <p:cNvPr id="9305" name="Google Shape;9305;p89"/>
            <p:cNvSpPr/>
            <p:nvPr/>
          </p:nvSpPr>
          <p:spPr>
            <a:xfrm>
              <a:off x="-2053075" y="3648650"/>
              <a:ext cx="34675" cy="233950"/>
            </a:xfrm>
            <a:custGeom>
              <a:avLst/>
              <a:gdLst/>
              <a:ahLst/>
              <a:cxnLst/>
              <a:rect l="l" t="t" r="r" b="b"/>
              <a:pathLst>
                <a:path w="1387" h="9358" extrusionOk="0">
                  <a:moveTo>
                    <a:pt x="0" y="1"/>
                  </a:moveTo>
                  <a:lnTo>
                    <a:pt x="0" y="8286"/>
                  </a:lnTo>
                  <a:cubicBezTo>
                    <a:pt x="0" y="8664"/>
                    <a:pt x="158" y="9011"/>
                    <a:pt x="441" y="9263"/>
                  </a:cubicBezTo>
                  <a:cubicBezTo>
                    <a:pt x="504" y="9326"/>
                    <a:pt x="591" y="9358"/>
                    <a:pt x="677" y="9358"/>
                  </a:cubicBezTo>
                  <a:cubicBezTo>
                    <a:pt x="764" y="9358"/>
                    <a:pt x="851" y="9326"/>
                    <a:pt x="914" y="9263"/>
                  </a:cubicBezTo>
                  <a:cubicBezTo>
                    <a:pt x="1197" y="9011"/>
                    <a:pt x="1355" y="8664"/>
                    <a:pt x="1355" y="8286"/>
                  </a:cubicBezTo>
                  <a:lnTo>
                    <a:pt x="1355" y="347"/>
                  </a:lnTo>
                  <a:lnTo>
                    <a:pt x="1386" y="347"/>
                  </a:lnTo>
                  <a:cubicBezTo>
                    <a:pt x="1386" y="158"/>
                    <a:pt x="1229" y="1"/>
                    <a:pt x="10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6" name="Google Shape;9306;p89"/>
            <p:cNvSpPr/>
            <p:nvPr/>
          </p:nvSpPr>
          <p:spPr>
            <a:xfrm>
              <a:off x="-2259450" y="3751825"/>
              <a:ext cx="51225" cy="51225"/>
            </a:xfrm>
            <a:custGeom>
              <a:avLst/>
              <a:gdLst/>
              <a:ahLst/>
              <a:cxnLst/>
              <a:rect l="l" t="t" r="r" b="b"/>
              <a:pathLst>
                <a:path w="2049" h="2049" extrusionOk="0">
                  <a:moveTo>
                    <a:pt x="1" y="1"/>
                  </a:moveTo>
                  <a:lnTo>
                    <a:pt x="1" y="2049"/>
                  </a:lnTo>
                  <a:lnTo>
                    <a:pt x="2049" y="2049"/>
                  </a:lnTo>
                  <a:lnTo>
                    <a:pt x="204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7" name="Google Shape;9307;p89"/>
            <p:cNvSpPr/>
            <p:nvPr/>
          </p:nvSpPr>
          <p:spPr>
            <a:xfrm>
              <a:off x="-2259450" y="3649450"/>
              <a:ext cx="137075" cy="51200"/>
            </a:xfrm>
            <a:custGeom>
              <a:avLst/>
              <a:gdLst/>
              <a:ahLst/>
              <a:cxnLst/>
              <a:rect l="l" t="t" r="r" b="b"/>
              <a:pathLst>
                <a:path w="5483" h="2048" extrusionOk="0">
                  <a:moveTo>
                    <a:pt x="1" y="0"/>
                  </a:moveTo>
                  <a:lnTo>
                    <a:pt x="1" y="2048"/>
                  </a:lnTo>
                  <a:lnTo>
                    <a:pt x="5483" y="2048"/>
                  </a:lnTo>
                  <a:lnTo>
                    <a:pt x="5483"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8" name="Google Shape;9308;p89"/>
            <p:cNvSpPr/>
            <p:nvPr/>
          </p:nvSpPr>
          <p:spPr>
            <a:xfrm>
              <a:off x="-2310650" y="3525775"/>
              <a:ext cx="252075" cy="363125"/>
            </a:xfrm>
            <a:custGeom>
              <a:avLst/>
              <a:gdLst/>
              <a:ahLst/>
              <a:cxnLst/>
              <a:rect l="l" t="t" r="r" b="b"/>
              <a:pathLst>
                <a:path w="10083" h="14525" extrusionOk="0">
                  <a:moveTo>
                    <a:pt x="7814" y="4222"/>
                  </a:moveTo>
                  <a:cubicBezTo>
                    <a:pt x="8035" y="4222"/>
                    <a:pt x="8192" y="4380"/>
                    <a:pt x="8192" y="4569"/>
                  </a:cubicBezTo>
                  <a:lnTo>
                    <a:pt x="8192" y="7310"/>
                  </a:lnTo>
                  <a:cubicBezTo>
                    <a:pt x="8192" y="7530"/>
                    <a:pt x="8035" y="7657"/>
                    <a:pt x="7814" y="7657"/>
                  </a:cubicBezTo>
                  <a:lnTo>
                    <a:pt x="1671" y="7657"/>
                  </a:lnTo>
                  <a:cubicBezTo>
                    <a:pt x="1482" y="7657"/>
                    <a:pt x="1324" y="7530"/>
                    <a:pt x="1324" y="7310"/>
                  </a:cubicBezTo>
                  <a:lnTo>
                    <a:pt x="1324" y="4569"/>
                  </a:lnTo>
                  <a:cubicBezTo>
                    <a:pt x="1324" y="4380"/>
                    <a:pt x="1482" y="4222"/>
                    <a:pt x="1671" y="4222"/>
                  </a:cubicBezTo>
                  <a:close/>
                  <a:moveTo>
                    <a:pt x="7904" y="8380"/>
                  </a:moveTo>
                  <a:cubicBezTo>
                    <a:pt x="8287" y="8380"/>
                    <a:pt x="8278" y="9043"/>
                    <a:pt x="7877" y="9043"/>
                  </a:cubicBezTo>
                  <a:lnTo>
                    <a:pt x="5829" y="9043"/>
                  </a:lnTo>
                  <a:cubicBezTo>
                    <a:pt x="5388" y="9043"/>
                    <a:pt x="5357" y="8381"/>
                    <a:pt x="5829" y="8381"/>
                  </a:cubicBezTo>
                  <a:lnTo>
                    <a:pt x="7877" y="8381"/>
                  </a:lnTo>
                  <a:cubicBezTo>
                    <a:pt x="7886" y="8380"/>
                    <a:pt x="7895" y="8380"/>
                    <a:pt x="7904" y="8380"/>
                  </a:cubicBezTo>
                  <a:close/>
                  <a:moveTo>
                    <a:pt x="7904" y="9766"/>
                  </a:moveTo>
                  <a:cubicBezTo>
                    <a:pt x="8287" y="9766"/>
                    <a:pt x="8278" y="10429"/>
                    <a:pt x="7877" y="10429"/>
                  </a:cubicBezTo>
                  <a:lnTo>
                    <a:pt x="5829" y="10429"/>
                  </a:lnTo>
                  <a:cubicBezTo>
                    <a:pt x="5388" y="10429"/>
                    <a:pt x="5357" y="9767"/>
                    <a:pt x="5829" y="9767"/>
                  </a:cubicBezTo>
                  <a:lnTo>
                    <a:pt x="7877" y="9767"/>
                  </a:lnTo>
                  <a:cubicBezTo>
                    <a:pt x="7886" y="9767"/>
                    <a:pt x="7895" y="9766"/>
                    <a:pt x="7904" y="9766"/>
                  </a:cubicBezTo>
                  <a:close/>
                  <a:moveTo>
                    <a:pt x="7877" y="11091"/>
                  </a:moveTo>
                  <a:cubicBezTo>
                    <a:pt x="8287" y="11091"/>
                    <a:pt x="8287" y="11784"/>
                    <a:pt x="7877" y="11784"/>
                  </a:cubicBezTo>
                  <a:lnTo>
                    <a:pt x="5829" y="11784"/>
                  </a:lnTo>
                  <a:cubicBezTo>
                    <a:pt x="5388" y="11784"/>
                    <a:pt x="5357" y="11091"/>
                    <a:pt x="5829" y="11091"/>
                  </a:cubicBezTo>
                  <a:close/>
                  <a:moveTo>
                    <a:pt x="4475" y="8350"/>
                  </a:moveTo>
                  <a:cubicBezTo>
                    <a:pt x="4664" y="8350"/>
                    <a:pt x="4821" y="8507"/>
                    <a:pt x="4821" y="8696"/>
                  </a:cubicBezTo>
                  <a:lnTo>
                    <a:pt x="4821" y="11469"/>
                  </a:lnTo>
                  <a:cubicBezTo>
                    <a:pt x="4821" y="11658"/>
                    <a:pt x="4664" y="11815"/>
                    <a:pt x="4475" y="11815"/>
                  </a:cubicBezTo>
                  <a:lnTo>
                    <a:pt x="1734" y="11815"/>
                  </a:lnTo>
                  <a:cubicBezTo>
                    <a:pt x="1513" y="11815"/>
                    <a:pt x="1356" y="11658"/>
                    <a:pt x="1356" y="11469"/>
                  </a:cubicBezTo>
                  <a:lnTo>
                    <a:pt x="1356" y="8696"/>
                  </a:lnTo>
                  <a:cubicBezTo>
                    <a:pt x="1356" y="8507"/>
                    <a:pt x="1513" y="8350"/>
                    <a:pt x="1734" y="8350"/>
                  </a:cubicBezTo>
                  <a:close/>
                  <a:moveTo>
                    <a:pt x="7877" y="12508"/>
                  </a:moveTo>
                  <a:cubicBezTo>
                    <a:pt x="8287" y="12508"/>
                    <a:pt x="8287" y="13170"/>
                    <a:pt x="7877" y="13170"/>
                  </a:cubicBezTo>
                  <a:lnTo>
                    <a:pt x="1734" y="13170"/>
                  </a:lnTo>
                  <a:cubicBezTo>
                    <a:pt x="1293" y="13170"/>
                    <a:pt x="1261" y="12508"/>
                    <a:pt x="1734" y="12508"/>
                  </a:cubicBezTo>
                  <a:close/>
                  <a:moveTo>
                    <a:pt x="348" y="2868"/>
                  </a:moveTo>
                  <a:cubicBezTo>
                    <a:pt x="158" y="2868"/>
                    <a:pt x="1" y="3025"/>
                    <a:pt x="1" y="3214"/>
                  </a:cubicBezTo>
                  <a:lnTo>
                    <a:pt x="1" y="12823"/>
                  </a:lnTo>
                  <a:cubicBezTo>
                    <a:pt x="1" y="13768"/>
                    <a:pt x="726" y="14525"/>
                    <a:pt x="1702" y="14525"/>
                  </a:cubicBezTo>
                  <a:lnTo>
                    <a:pt x="10083" y="14525"/>
                  </a:lnTo>
                  <a:cubicBezTo>
                    <a:pt x="9767" y="14178"/>
                    <a:pt x="9515" y="13705"/>
                    <a:pt x="9515" y="13138"/>
                  </a:cubicBezTo>
                  <a:cubicBezTo>
                    <a:pt x="9547" y="1"/>
                    <a:pt x="9547" y="6333"/>
                    <a:pt x="9547" y="3214"/>
                  </a:cubicBezTo>
                  <a:cubicBezTo>
                    <a:pt x="9547" y="3025"/>
                    <a:pt x="9389" y="2868"/>
                    <a:pt x="9200" y="2868"/>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9" name="Google Shape;9309;p89"/>
          <p:cNvGrpSpPr/>
          <p:nvPr/>
        </p:nvGrpSpPr>
        <p:grpSpPr>
          <a:xfrm>
            <a:off x="2467638" y="2756270"/>
            <a:ext cx="424195" cy="420775"/>
            <a:chOff x="-5613150" y="3991275"/>
            <a:chExt cx="294600" cy="292225"/>
          </a:xfrm>
        </p:grpSpPr>
        <p:sp>
          <p:nvSpPr>
            <p:cNvPr id="9310" name="Google Shape;9310;p89"/>
            <p:cNvSpPr/>
            <p:nvPr/>
          </p:nvSpPr>
          <p:spPr>
            <a:xfrm>
              <a:off x="-5480050" y="4046400"/>
              <a:ext cx="27600" cy="14200"/>
            </a:xfrm>
            <a:custGeom>
              <a:avLst/>
              <a:gdLst/>
              <a:ahLst/>
              <a:cxnLst/>
              <a:rect l="l" t="t" r="r" b="b"/>
              <a:pathLst>
                <a:path w="1104" h="568" extrusionOk="0">
                  <a:moveTo>
                    <a:pt x="537" y="1"/>
                  </a:moveTo>
                  <a:lnTo>
                    <a:pt x="1" y="568"/>
                  </a:lnTo>
                  <a:lnTo>
                    <a:pt x="1104" y="568"/>
                  </a:lnTo>
                  <a:lnTo>
                    <a:pt x="53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1" name="Google Shape;9311;p89"/>
            <p:cNvSpPr/>
            <p:nvPr/>
          </p:nvSpPr>
          <p:spPr>
            <a:xfrm>
              <a:off x="-5531225" y="4042450"/>
              <a:ext cx="44125" cy="18150"/>
            </a:xfrm>
            <a:custGeom>
              <a:avLst/>
              <a:gdLst/>
              <a:ahLst/>
              <a:cxnLst/>
              <a:rect l="l" t="t" r="r" b="b"/>
              <a:pathLst>
                <a:path w="1765" h="726" extrusionOk="0">
                  <a:moveTo>
                    <a:pt x="693" y="1"/>
                  </a:moveTo>
                  <a:lnTo>
                    <a:pt x="0" y="726"/>
                  </a:lnTo>
                  <a:lnTo>
                    <a:pt x="1103" y="726"/>
                  </a:lnTo>
                  <a:lnTo>
                    <a:pt x="176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2" name="Google Shape;9312;p89"/>
            <p:cNvSpPr/>
            <p:nvPr/>
          </p:nvSpPr>
          <p:spPr>
            <a:xfrm>
              <a:off x="-5443025" y="4077125"/>
              <a:ext cx="41775" cy="40975"/>
            </a:xfrm>
            <a:custGeom>
              <a:avLst/>
              <a:gdLst/>
              <a:ahLst/>
              <a:cxnLst/>
              <a:rect l="l" t="t" r="r" b="b"/>
              <a:pathLst>
                <a:path w="1671" h="1639" extrusionOk="0">
                  <a:moveTo>
                    <a:pt x="694" y="0"/>
                  </a:moveTo>
                  <a:lnTo>
                    <a:pt x="1" y="1638"/>
                  </a:lnTo>
                  <a:lnTo>
                    <a:pt x="1" y="1638"/>
                  </a:lnTo>
                  <a:lnTo>
                    <a:pt x="1670"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3" name="Google Shape;9313;p89"/>
            <p:cNvSpPr/>
            <p:nvPr/>
          </p:nvSpPr>
          <p:spPr>
            <a:xfrm>
              <a:off x="-5487925" y="4077125"/>
              <a:ext cx="43350" cy="54375"/>
            </a:xfrm>
            <a:custGeom>
              <a:avLst/>
              <a:gdLst/>
              <a:ahLst/>
              <a:cxnLst/>
              <a:rect l="l" t="t" r="r" b="b"/>
              <a:pathLst>
                <a:path w="1734" h="2175" extrusionOk="0">
                  <a:moveTo>
                    <a:pt x="1" y="0"/>
                  </a:moveTo>
                  <a:lnTo>
                    <a:pt x="852" y="2174"/>
                  </a:lnTo>
                  <a:lnTo>
                    <a:pt x="173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4" name="Google Shape;9314;p89"/>
            <p:cNvSpPr/>
            <p:nvPr/>
          </p:nvSpPr>
          <p:spPr>
            <a:xfrm>
              <a:off x="-5445375" y="4042450"/>
              <a:ext cx="44125" cy="18150"/>
            </a:xfrm>
            <a:custGeom>
              <a:avLst/>
              <a:gdLst/>
              <a:ahLst/>
              <a:cxnLst/>
              <a:rect l="l" t="t" r="r" b="b"/>
              <a:pathLst>
                <a:path w="1765" h="726" extrusionOk="0">
                  <a:moveTo>
                    <a:pt x="0" y="1"/>
                  </a:moveTo>
                  <a:lnTo>
                    <a:pt x="693" y="726"/>
                  </a:lnTo>
                  <a:lnTo>
                    <a:pt x="1764" y="726"/>
                  </a:lnTo>
                  <a:lnTo>
                    <a:pt x="110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5" name="Google Shape;9315;p89"/>
            <p:cNvSpPr/>
            <p:nvPr/>
          </p:nvSpPr>
          <p:spPr>
            <a:xfrm>
              <a:off x="-5531225" y="4077125"/>
              <a:ext cx="41750" cy="40975"/>
            </a:xfrm>
            <a:custGeom>
              <a:avLst/>
              <a:gdLst/>
              <a:ahLst/>
              <a:cxnLst/>
              <a:rect l="l" t="t" r="r" b="b"/>
              <a:pathLst>
                <a:path w="1670" h="1639" extrusionOk="0">
                  <a:moveTo>
                    <a:pt x="0" y="0"/>
                  </a:moveTo>
                  <a:lnTo>
                    <a:pt x="1670" y="1638"/>
                  </a:lnTo>
                  <a:lnTo>
                    <a:pt x="97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6" name="Google Shape;9316;p89"/>
            <p:cNvSpPr/>
            <p:nvPr/>
          </p:nvSpPr>
          <p:spPr>
            <a:xfrm>
              <a:off x="-5613150" y="4198400"/>
              <a:ext cx="292225" cy="33900"/>
            </a:xfrm>
            <a:custGeom>
              <a:avLst/>
              <a:gdLst/>
              <a:ahLst/>
              <a:cxnLst/>
              <a:rect l="l" t="t" r="r" b="b"/>
              <a:pathLst>
                <a:path w="11689" h="1356" extrusionOk="0">
                  <a:moveTo>
                    <a:pt x="1" y="1"/>
                  </a:moveTo>
                  <a:lnTo>
                    <a:pt x="1" y="347"/>
                  </a:lnTo>
                  <a:lnTo>
                    <a:pt x="32" y="347"/>
                  </a:lnTo>
                  <a:cubicBezTo>
                    <a:pt x="32" y="883"/>
                    <a:pt x="505" y="1356"/>
                    <a:pt x="1072" y="1356"/>
                  </a:cubicBezTo>
                  <a:lnTo>
                    <a:pt x="10681" y="1356"/>
                  </a:lnTo>
                  <a:cubicBezTo>
                    <a:pt x="11216" y="1356"/>
                    <a:pt x="11689" y="883"/>
                    <a:pt x="11689" y="347"/>
                  </a:cubicBezTo>
                  <a:lnTo>
                    <a:pt x="1168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7" name="Google Shape;9317;p89"/>
            <p:cNvSpPr/>
            <p:nvPr/>
          </p:nvSpPr>
          <p:spPr>
            <a:xfrm>
              <a:off x="-5610775" y="3991275"/>
              <a:ext cx="292225" cy="189050"/>
            </a:xfrm>
            <a:custGeom>
              <a:avLst/>
              <a:gdLst/>
              <a:ahLst/>
              <a:cxnLst/>
              <a:rect l="l" t="t" r="r" b="b"/>
              <a:pathLst>
                <a:path w="11689" h="7562" extrusionOk="0">
                  <a:moveTo>
                    <a:pt x="7813" y="1386"/>
                  </a:moveTo>
                  <a:cubicBezTo>
                    <a:pt x="7908" y="1386"/>
                    <a:pt x="8034" y="1418"/>
                    <a:pt x="8065" y="1512"/>
                  </a:cubicBezTo>
                  <a:cubicBezTo>
                    <a:pt x="8128" y="1575"/>
                    <a:pt x="9483" y="2867"/>
                    <a:pt x="9515" y="2993"/>
                  </a:cubicBezTo>
                  <a:cubicBezTo>
                    <a:pt x="9578" y="3088"/>
                    <a:pt x="9578" y="3214"/>
                    <a:pt x="9452" y="3340"/>
                  </a:cubicBezTo>
                  <a:lnTo>
                    <a:pt x="6018" y="6774"/>
                  </a:lnTo>
                  <a:cubicBezTo>
                    <a:pt x="5943" y="6848"/>
                    <a:pt x="5862" y="6880"/>
                    <a:pt x="5783" y="6880"/>
                  </a:cubicBezTo>
                  <a:cubicBezTo>
                    <a:pt x="5696" y="6880"/>
                    <a:pt x="5612" y="6840"/>
                    <a:pt x="5545" y="6774"/>
                  </a:cubicBezTo>
                  <a:lnTo>
                    <a:pt x="2111" y="3340"/>
                  </a:lnTo>
                  <a:cubicBezTo>
                    <a:pt x="2001" y="3230"/>
                    <a:pt x="1987" y="2976"/>
                    <a:pt x="2027" y="2976"/>
                  </a:cubicBezTo>
                  <a:cubicBezTo>
                    <a:pt x="2033" y="2976"/>
                    <a:pt x="2040" y="2981"/>
                    <a:pt x="2048" y="2993"/>
                  </a:cubicBezTo>
                  <a:cubicBezTo>
                    <a:pt x="2048" y="2962"/>
                    <a:pt x="2079" y="2930"/>
                    <a:pt x="2111" y="2867"/>
                  </a:cubicBezTo>
                  <a:lnTo>
                    <a:pt x="3497" y="1512"/>
                  </a:lnTo>
                  <a:cubicBezTo>
                    <a:pt x="3560" y="1418"/>
                    <a:pt x="3655" y="1386"/>
                    <a:pt x="3718" y="1386"/>
                  </a:cubicBezTo>
                  <a:close/>
                  <a:moveTo>
                    <a:pt x="1008" y="0"/>
                  </a:moveTo>
                  <a:cubicBezTo>
                    <a:pt x="473" y="0"/>
                    <a:pt x="0" y="473"/>
                    <a:pt x="0" y="1040"/>
                  </a:cubicBezTo>
                  <a:lnTo>
                    <a:pt x="0" y="7561"/>
                  </a:lnTo>
                  <a:lnTo>
                    <a:pt x="11689" y="7561"/>
                  </a:lnTo>
                  <a:lnTo>
                    <a:pt x="11689" y="1040"/>
                  </a:lnTo>
                  <a:cubicBezTo>
                    <a:pt x="11657" y="473"/>
                    <a:pt x="11184" y="0"/>
                    <a:pt x="106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18" name="Google Shape;9318;p89"/>
            <p:cNvSpPr/>
            <p:nvPr/>
          </p:nvSpPr>
          <p:spPr>
            <a:xfrm>
              <a:off x="-5546975" y="4250400"/>
              <a:ext cx="160700" cy="33100"/>
            </a:xfrm>
            <a:custGeom>
              <a:avLst/>
              <a:gdLst/>
              <a:ahLst/>
              <a:cxnLst/>
              <a:rect l="l" t="t" r="r" b="b"/>
              <a:pathLst>
                <a:path w="6428" h="1324" extrusionOk="0">
                  <a:moveTo>
                    <a:pt x="1544" y="0"/>
                  </a:moveTo>
                  <a:lnTo>
                    <a:pt x="1386" y="662"/>
                  </a:lnTo>
                  <a:lnTo>
                    <a:pt x="473" y="662"/>
                  </a:lnTo>
                  <a:cubicBezTo>
                    <a:pt x="32" y="662"/>
                    <a:pt x="0" y="1323"/>
                    <a:pt x="473" y="1323"/>
                  </a:cubicBezTo>
                  <a:lnTo>
                    <a:pt x="5955" y="1323"/>
                  </a:lnTo>
                  <a:cubicBezTo>
                    <a:pt x="6427" y="1323"/>
                    <a:pt x="6427" y="662"/>
                    <a:pt x="5986" y="662"/>
                  </a:cubicBezTo>
                  <a:lnTo>
                    <a:pt x="5072" y="662"/>
                  </a:lnTo>
                  <a:lnTo>
                    <a:pt x="491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19" name="Google Shape;9319;p89"/>
          <p:cNvGrpSpPr/>
          <p:nvPr/>
        </p:nvGrpSpPr>
        <p:grpSpPr>
          <a:xfrm>
            <a:off x="5139126" y="1689438"/>
            <a:ext cx="434634" cy="419227"/>
            <a:chOff x="-3768700" y="3253275"/>
            <a:chExt cx="301850" cy="291150"/>
          </a:xfrm>
        </p:grpSpPr>
        <p:sp>
          <p:nvSpPr>
            <p:cNvPr id="9320" name="Google Shape;9320;p89"/>
            <p:cNvSpPr/>
            <p:nvPr/>
          </p:nvSpPr>
          <p:spPr>
            <a:xfrm>
              <a:off x="-3603925" y="3355650"/>
              <a:ext cx="69350" cy="33900"/>
            </a:xfrm>
            <a:custGeom>
              <a:avLst/>
              <a:gdLst/>
              <a:ahLst/>
              <a:cxnLst/>
              <a:rect l="l" t="t" r="r" b="b"/>
              <a:pathLst>
                <a:path w="2774" h="1356" extrusionOk="0">
                  <a:moveTo>
                    <a:pt x="1040" y="1"/>
                  </a:moveTo>
                  <a:cubicBezTo>
                    <a:pt x="505" y="1"/>
                    <a:pt x="1" y="473"/>
                    <a:pt x="1" y="1009"/>
                  </a:cubicBezTo>
                  <a:lnTo>
                    <a:pt x="1" y="1356"/>
                  </a:lnTo>
                  <a:lnTo>
                    <a:pt x="2773" y="1356"/>
                  </a:lnTo>
                  <a:lnTo>
                    <a:pt x="2773" y="1009"/>
                  </a:lnTo>
                  <a:cubicBezTo>
                    <a:pt x="2742" y="473"/>
                    <a:pt x="2269" y="1"/>
                    <a:pt x="170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1" name="Google Shape;9321;p89"/>
            <p:cNvSpPr/>
            <p:nvPr/>
          </p:nvSpPr>
          <p:spPr>
            <a:xfrm>
              <a:off x="-3586600" y="3305250"/>
              <a:ext cx="33125" cy="33100"/>
            </a:xfrm>
            <a:custGeom>
              <a:avLst/>
              <a:gdLst/>
              <a:ahLst/>
              <a:cxnLst/>
              <a:rect l="l" t="t" r="r" b="b"/>
              <a:pathLst>
                <a:path w="1325" h="1324" extrusionOk="0">
                  <a:moveTo>
                    <a:pt x="663" y="0"/>
                  </a:moveTo>
                  <a:cubicBezTo>
                    <a:pt x="253" y="0"/>
                    <a:pt x="1" y="316"/>
                    <a:pt x="1" y="662"/>
                  </a:cubicBezTo>
                  <a:cubicBezTo>
                    <a:pt x="1" y="1009"/>
                    <a:pt x="316" y="1324"/>
                    <a:pt x="663" y="1324"/>
                  </a:cubicBezTo>
                  <a:cubicBezTo>
                    <a:pt x="1041" y="1324"/>
                    <a:pt x="1324" y="1009"/>
                    <a:pt x="1324" y="662"/>
                  </a:cubicBezTo>
                  <a:cubicBezTo>
                    <a:pt x="1324" y="284"/>
                    <a:pt x="1009" y="0"/>
                    <a:pt x="66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2" name="Google Shape;9322;p89"/>
            <p:cNvSpPr/>
            <p:nvPr/>
          </p:nvSpPr>
          <p:spPr>
            <a:xfrm>
              <a:off x="-3768700" y="3253275"/>
              <a:ext cx="301850" cy="291150"/>
            </a:xfrm>
            <a:custGeom>
              <a:avLst/>
              <a:gdLst/>
              <a:ahLst/>
              <a:cxnLst/>
              <a:rect l="l" t="t" r="r" b="b"/>
              <a:pathLst>
                <a:path w="12074" h="11646" extrusionOk="0">
                  <a:moveTo>
                    <a:pt x="7947" y="1323"/>
                  </a:moveTo>
                  <a:cubicBezTo>
                    <a:pt x="8703" y="1323"/>
                    <a:pt x="9333" y="1953"/>
                    <a:pt x="9333" y="2710"/>
                  </a:cubicBezTo>
                  <a:cubicBezTo>
                    <a:pt x="9333" y="3025"/>
                    <a:pt x="9207" y="3340"/>
                    <a:pt x="9018" y="3560"/>
                  </a:cubicBezTo>
                  <a:cubicBezTo>
                    <a:pt x="9585" y="3844"/>
                    <a:pt x="9994" y="4442"/>
                    <a:pt x="9994" y="5104"/>
                  </a:cubicBezTo>
                  <a:lnTo>
                    <a:pt x="9994" y="5766"/>
                  </a:lnTo>
                  <a:lnTo>
                    <a:pt x="10026" y="5766"/>
                  </a:lnTo>
                  <a:cubicBezTo>
                    <a:pt x="10026" y="5955"/>
                    <a:pt x="9868" y="6112"/>
                    <a:pt x="9679" y="6112"/>
                  </a:cubicBezTo>
                  <a:lnTo>
                    <a:pt x="6245" y="6112"/>
                  </a:lnTo>
                  <a:cubicBezTo>
                    <a:pt x="6056" y="6112"/>
                    <a:pt x="5899" y="5955"/>
                    <a:pt x="5899" y="5766"/>
                  </a:cubicBezTo>
                  <a:lnTo>
                    <a:pt x="5899" y="5104"/>
                  </a:lnTo>
                  <a:cubicBezTo>
                    <a:pt x="5899" y="4442"/>
                    <a:pt x="6308" y="3844"/>
                    <a:pt x="6875" y="3560"/>
                  </a:cubicBezTo>
                  <a:cubicBezTo>
                    <a:pt x="6686" y="3340"/>
                    <a:pt x="6560" y="3056"/>
                    <a:pt x="6560" y="2710"/>
                  </a:cubicBezTo>
                  <a:cubicBezTo>
                    <a:pt x="6560" y="1953"/>
                    <a:pt x="7190" y="1323"/>
                    <a:pt x="7947" y="1323"/>
                  </a:cubicBezTo>
                  <a:close/>
                  <a:moveTo>
                    <a:pt x="7947" y="0"/>
                  </a:moveTo>
                  <a:cubicBezTo>
                    <a:pt x="5647" y="0"/>
                    <a:pt x="3851" y="1827"/>
                    <a:pt x="3851" y="4096"/>
                  </a:cubicBezTo>
                  <a:cubicBezTo>
                    <a:pt x="3851" y="5104"/>
                    <a:pt x="4197" y="6018"/>
                    <a:pt x="4828" y="6711"/>
                  </a:cubicBezTo>
                  <a:lnTo>
                    <a:pt x="4134" y="7435"/>
                  </a:lnTo>
                  <a:cubicBezTo>
                    <a:pt x="3981" y="7364"/>
                    <a:pt x="3823" y="7329"/>
                    <a:pt x="3669" y="7329"/>
                  </a:cubicBezTo>
                  <a:cubicBezTo>
                    <a:pt x="3412" y="7329"/>
                    <a:pt x="3166" y="7427"/>
                    <a:pt x="2969" y="7624"/>
                  </a:cubicBezTo>
                  <a:lnTo>
                    <a:pt x="732" y="9861"/>
                  </a:lnTo>
                  <a:cubicBezTo>
                    <a:pt x="0" y="10593"/>
                    <a:pt x="722" y="11645"/>
                    <a:pt x="1509" y="11645"/>
                  </a:cubicBezTo>
                  <a:cubicBezTo>
                    <a:pt x="1739" y="11645"/>
                    <a:pt x="1975" y="11555"/>
                    <a:pt x="2181" y="11342"/>
                  </a:cubicBezTo>
                  <a:lnTo>
                    <a:pt x="4449" y="9074"/>
                  </a:lnTo>
                  <a:cubicBezTo>
                    <a:pt x="4765" y="8759"/>
                    <a:pt x="4796" y="8286"/>
                    <a:pt x="4638" y="7939"/>
                  </a:cubicBezTo>
                  <a:lnTo>
                    <a:pt x="5332" y="7246"/>
                  </a:lnTo>
                  <a:cubicBezTo>
                    <a:pt x="6056" y="7813"/>
                    <a:pt x="7001" y="8223"/>
                    <a:pt x="7978" y="8223"/>
                  </a:cubicBezTo>
                  <a:cubicBezTo>
                    <a:pt x="10278" y="8223"/>
                    <a:pt x="12074" y="6364"/>
                    <a:pt x="12074" y="4127"/>
                  </a:cubicBezTo>
                  <a:cubicBezTo>
                    <a:pt x="12074" y="1796"/>
                    <a:pt x="10215" y="0"/>
                    <a:pt x="79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3" name="Google Shape;9323;p89"/>
          <p:cNvGrpSpPr/>
          <p:nvPr/>
        </p:nvGrpSpPr>
        <p:grpSpPr>
          <a:xfrm>
            <a:off x="5143209" y="2217090"/>
            <a:ext cx="426462" cy="395865"/>
            <a:chOff x="-3808700" y="3628950"/>
            <a:chExt cx="296175" cy="274925"/>
          </a:xfrm>
        </p:grpSpPr>
        <p:sp>
          <p:nvSpPr>
            <p:cNvPr id="9324" name="Google Shape;9324;p89"/>
            <p:cNvSpPr/>
            <p:nvPr/>
          </p:nvSpPr>
          <p:spPr>
            <a:xfrm>
              <a:off x="-3665972" y="3680950"/>
              <a:ext cx="51200" cy="51225"/>
            </a:xfrm>
            <a:custGeom>
              <a:avLst/>
              <a:gdLst/>
              <a:ahLst/>
              <a:cxnLst/>
              <a:rect l="l" t="t" r="r" b="b"/>
              <a:pathLst>
                <a:path w="2048" h="2049" extrusionOk="0">
                  <a:moveTo>
                    <a:pt x="1008" y="0"/>
                  </a:moveTo>
                  <a:cubicBezTo>
                    <a:pt x="441" y="0"/>
                    <a:pt x="0" y="473"/>
                    <a:pt x="0" y="1040"/>
                  </a:cubicBezTo>
                  <a:cubicBezTo>
                    <a:pt x="0" y="1607"/>
                    <a:pt x="441" y="2048"/>
                    <a:pt x="1008" y="2048"/>
                  </a:cubicBezTo>
                  <a:cubicBezTo>
                    <a:pt x="1575" y="2048"/>
                    <a:pt x="2048" y="1607"/>
                    <a:pt x="2048" y="1040"/>
                  </a:cubicBezTo>
                  <a:cubicBezTo>
                    <a:pt x="2048" y="473"/>
                    <a:pt x="1575" y="0"/>
                    <a:pt x="100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5" name="Google Shape;9325;p89"/>
            <p:cNvSpPr/>
            <p:nvPr/>
          </p:nvSpPr>
          <p:spPr>
            <a:xfrm>
              <a:off x="-3808700" y="3664400"/>
              <a:ext cx="296175" cy="239475"/>
            </a:xfrm>
            <a:custGeom>
              <a:avLst/>
              <a:gdLst/>
              <a:ahLst/>
              <a:cxnLst/>
              <a:rect l="l" t="t" r="r" b="b"/>
              <a:pathLst>
                <a:path w="11847" h="9579" extrusionOk="0">
                  <a:moveTo>
                    <a:pt x="3970" y="8223"/>
                  </a:moveTo>
                  <a:cubicBezTo>
                    <a:pt x="4159" y="8223"/>
                    <a:pt x="4316" y="8381"/>
                    <a:pt x="4316" y="8570"/>
                  </a:cubicBezTo>
                  <a:cubicBezTo>
                    <a:pt x="4316" y="8791"/>
                    <a:pt x="4159" y="8948"/>
                    <a:pt x="3970" y="8948"/>
                  </a:cubicBezTo>
                  <a:cubicBezTo>
                    <a:pt x="3781" y="8948"/>
                    <a:pt x="3623" y="8791"/>
                    <a:pt x="3623" y="8570"/>
                  </a:cubicBezTo>
                  <a:cubicBezTo>
                    <a:pt x="3623" y="8349"/>
                    <a:pt x="3781" y="8223"/>
                    <a:pt x="3970" y="8223"/>
                  </a:cubicBezTo>
                  <a:close/>
                  <a:moveTo>
                    <a:pt x="8727" y="8223"/>
                  </a:moveTo>
                  <a:cubicBezTo>
                    <a:pt x="8916" y="8223"/>
                    <a:pt x="9074" y="8381"/>
                    <a:pt x="9074" y="8570"/>
                  </a:cubicBezTo>
                  <a:cubicBezTo>
                    <a:pt x="9074" y="8791"/>
                    <a:pt x="8916" y="8948"/>
                    <a:pt x="8727" y="8948"/>
                  </a:cubicBezTo>
                  <a:cubicBezTo>
                    <a:pt x="8538" y="8948"/>
                    <a:pt x="8381" y="8791"/>
                    <a:pt x="8381" y="8570"/>
                  </a:cubicBezTo>
                  <a:cubicBezTo>
                    <a:pt x="8412" y="8349"/>
                    <a:pt x="8538" y="8223"/>
                    <a:pt x="8727" y="8223"/>
                  </a:cubicBezTo>
                  <a:close/>
                  <a:moveTo>
                    <a:pt x="473" y="1"/>
                  </a:moveTo>
                  <a:cubicBezTo>
                    <a:pt x="32" y="1"/>
                    <a:pt x="0" y="662"/>
                    <a:pt x="473" y="662"/>
                  </a:cubicBezTo>
                  <a:lnTo>
                    <a:pt x="819" y="662"/>
                  </a:lnTo>
                  <a:cubicBezTo>
                    <a:pt x="977" y="662"/>
                    <a:pt x="1134" y="788"/>
                    <a:pt x="1166" y="946"/>
                  </a:cubicBezTo>
                  <a:lnTo>
                    <a:pt x="2143" y="6428"/>
                  </a:lnTo>
                  <a:cubicBezTo>
                    <a:pt x="1481" y="7058"/>
                    <a:pt x="1922" y="8192"/>
                    <a:pt x="2867" y="8192"/>
                  </a:cubicBezTo>
                  <a:lnTo>
                    <a:pt x="2930" y="8192"/>
                  </a:lnTo>
                  <a:cubicBezTo>
                    <a:pt x="2899" y="8318"/>
                    <a:pt x="2867" y="8412"/>
                    <a:pt x="2867" y="8538"/>
                  </a:cubicBezTo>
                  <a:cubicBezTo>
                    <a:pt x="2867" y="9106"/>
                    <a:pt x="3340" y="9578"/>
                    <a:pt x="3875" y="9578"/>
                  </a:cubicBezTo>
                  <a:cubicBezTo>
                    <a:pt x="4442" y="9578"/>
                    <a:pt x="4915" y="9106"/>
                    <a:pt x="4915" y="8538"/>
                  </a:cubicBezTo>
                  <a:cubicBezTo>
                    <a:pt x="4915" y="8412"/>
                    <a:pt x="4884" y="8318"/>
                    <a:pt x="4821" y="8192"/>
                  </a:cubicBezTo>
                  <a:lnTo>
                    <a:pt x="7719" y="8192"/>
                  </a:lnTo>
                  <a:cubicBezTo>
                    <a:pt x="7656" y="8318"/>
                    <a:pt x="7624" y="8412"/>
                    <a:pt x="7624" y="8538"/>
                  </a:cubicBezTo>
                  <a:cubicBezTo>
                    <a:pt x="7624" y="9106"/>
                    <a:pt x="8097" y="9578"/>
                    <a:pt x="8664" y="9578"/>
                  </a:cubicBezTo>
                  <a:cubicBezTo>
                    <a:pt x="9200" y="9578"/>
                    <a:pt x="9672" y="9106"/>
                    <a:pt x="9672" y="8538"/>
                  </a:cubicBezTo>
                  <a:cubicBezTo>
                    <a:pt x="9672" y="8412"/>
                    <a:pt x="9641" y="8318"/>
                    <a:pt x="9609" y="8192"/>
                  </a:cubicBezTo>
                  <a:lnTo>
                    <a:pt x="9987" y="8192"/>
                  </a:lnTo>
                  <a:cubicBezTo>
                    <a:pt x="10176" y="8192"/>
                    <a:pt x="10334" y="8034"/>
                    <a:pt x="10334" y="7845"/>
                  </a:cubicBezTo>
                  <a:cubicBezTo>
                    <a:pt x="10334" y="7625"/>
                    <a:pt x="10176" y="7467"/>
                    <a:pt x="9987" y="7467"/>
                  </a:cubicBezTo>
                  <a:lnTo>
                    <a:pt x="2773" y="7467"/>
                  </a:lnTo>
                  <a:cubicBezTo>
                    <a:pt x="2759" y="7470"/>
                    <a:pt x="2746" y="7471"/>
                    <a:pt x="2733" y="7471"/>
                  </a:cubicBezTo>
                  <a:cubicBezTo>
                    <a:pt x="2459" y="7471"/>
                    <a:pt x="2477" y="6837"/>
                    <a:pt x="2899" y="6837"/>
                  </a:cubicBezTo>
                  <a:lnTo>
                    <a:pt x="10145" y="6837"/>
                  </a:lnTo>
                  <a:cubicBezTo>
                    <a:pt x="10302" y="6837"/>
                    <a:pt x="10428" y="6774"/>
                    <a:pt x="10460" y="6617"/>
                  </a:cubicBezTo>
                  <a:lnTo>
                    <a:pt x="11815" y="2553"/>
                  </a:lnTo>
                  <a:cubicBezTo>
                    <a:pt x="11846" y="2427"/>
                    <a:pt x="11815" y="2332"/>
                    <a:pt x="11752" y="2238"/>
                  </a:cubicBezTo>
                  <a:cubicBezTo>
                    <a:pt x="11657" y="2080"/>
                    <a:pt x="11500" y="2048"/>
                    <a:pt x="10775" y="2048"/>
                  </a:cubicBezTo>
                  <a:lnTo>
                    <a:pt x="10491" y="2048"/>
                  </a:lnTo>
                  <a:lnTo>
                    <a:pt x="10491" y="2395"/>
                  </a:lnTo>
                  <a:cubicBezTo>
                    <a:pt x="10491" y="2584"/>
                    <a:pt x="10334" y="2742"/>
                    <a:pt x="10145" y="2742"/>
                  </a:cubicBezTo>
                  <a:lnTo>
                    <a:pt x="9641" y="2742"/>
                  </a:lnTo>
                  <a:cubicBezTo>
                    <a:pt x="9609" y="2868"/>
                    <a:pt x="9546" y="2962"/>
                    <a:pt x="9515" y="3057"/>
                  </a:cubicBezTo>
                  <a:lnTo>
                    <a:pt x="9861" y="3435"/>
                  </a:lnTo>
                  <a:cubicBezTo>
                    <a:pt x="9987" y="3529"/>
                    <a:pt x="9987" y="3781"/>
                    <a:pt x="9861" y="3907"/>
                  </a:cubicBezTo>
                  <a:lnTo>
                    <a:pt x="8885" y="4884"/>
                  </a:lnTo>
                  <a:cubicBezTo>
                    <a:pt x="8822" y="4947"/>
                    <a:pt x="8735" y="4978"/>
                    <a:pt x="8648" y="4978"/>
                  </a:cubicBezTo>
                  <a:cubicBezTo>
                    <a:pt x="8562" y="4978"/>
                    <a:pt x="8475" y="4947"/>
                    <a:pt x="8412" y="4884"/>
                  </a:cubicBezTo>
                  <a:lnTo>
                    <a:pt x="8066" y="4537"/>
                  </a:lnTo>
                  <a:cubicBezTo>
                    <a:pt x="7971" y="4569"/>
                    <a:pt x="7877" y="4600"/>
                    <a:pt x="7751" y="4632"/>
                  </a:cubicBezTo>
                  <a:lnTo>
                    <a:pt x="7751" y="5167"/>
                  </a:lnTo>
                  <a:cubicBezTo>
                    <a:pt x="7751" y="5356"/>
                    <a:pt x="7593" y="5514"/>
                    <a:pt x="7404" y="5514"/>
                  </a:cubicBezTo>
                  <a:lnTo>
                    <a:pt x="5986" y="5514"/>
                  </a:lnTo>
                  <a:cubicBezTo>
                    <a:pt x="5766" y="5514"/>
                    <a:pt x="5608" y="5356"/>
                    <a:pt x="5608" y="5167"/>
                  </a:cubicBezTo>
                  <a:lnTo>
                    <a:pt x="5608" y="4632"/>
                  </a:lnTo>
                  <a:cubicBezTo>
                    <a:pt x="5514" y="4600"/>
                    <a:pt x="5419" y="4569"/>
                    <a:pt x="5293" y="4537"/>
                  </a:cubicBezTo>
                  <a:lnTo>
                    <a:pt x="4947" y="4884"/>
                  </a:lnTo>
                  <a:cubicBezTo>
                    <a:pt x="4884" y="4947"/>
                    <a:pt x="4797" y="4978"/>
                    <a:pt x="4710" y="4978"/>
                  </a:cubicBezTo>
                  <a:cubicBezTo>
                    <a:pt x="4624" y="4978"/>
                    <a:pt x="4537" y="4947"/>
                    <a:pt x="4474" y="4884"/>
                  </a:cubicBezTo>
                  <a:lnTo>
                    <a:pt x="3497" y="3907"/>
                  </a:lnTo>
                  <a:cubicBezTo>
                    <a:pt x="3371" y="3781"/>
                    <a:pt x="3371" y="3529"/>
                    <a:pt x="3497" y="3435"/>
                  </a:cubicBezTo>
                  <a:lnTo>
                    <a:pt x="3844" y="3057"/>
                  </a:lnTo>
                  <a:cubicBezTo>
                    <a:pt x="3812" y="2994"/>
                    <a:pt x="3781" y="2868"/>
                    <a:pt x="3718" y="2742"/>
                  </a:cubicBezTo>
                  <a:lnTo>
                    <a:pt x="3214" y="2742"/>
                  </a:lnTo>
                  <a:cubicBezTo>
                    <a:pt x="3025" y="2742"/>
                    <a:pt x="2867" y="2584"/>
                    <a:pt x="2867" y="2395"/>
                  </a:cubicBezTo>
                  <a:lnTo>
                    <a:pt x="2867" y="2048"/>
                  </a:lnTo>
                  <a:lnTo>
                    <a:pt x="2080" y="2048"/>
                  </a:lnTo>
                  <a:lnTo>
                    <a:pt x="1828" y="820"/>
                  </a:lnTo>
                  <a:cubicBezTo>
                    <a:pt x="1765" y="347"/>
                    <a:pt x="1324" y="1"/>
                    <a:pt x="81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6" name="Google Shape;9326;p89"/>
            <p:cNvSpPr/>
            <p:nvPr/>
          </p:nvSpPr>
          <p:spPr>
            <a:xfrm>
              <a:off x="-3718359" y="3628950"/>
              <a:ext cx="155975" cy="156775"/>
            </a:xfrm>
            <a:custGeom>
              <a:avLst/>
              <a:gdLst/>
              <a:ahLst/>
              <a:cxnLst/>
              <a:rect l="l" t="t" r="r" b="b"/>
              <a:pathLst>
                <a:path w="6239" h="6271" extrusionOk="0">
                  <a:moveTo>
                    <a:pt x="3056" y="1419"/>
                  </a:moveTo>
                  <a:cubicBezTo>
                    <a:pt x="4001" y="1419"/>
                    <a:pt x="4758" y="2175"/>
                    <a:pt x="4758" y="3120"/>
                  </a:cubicBezTo>
                  <a:cubicBezTo>
                    <a:pt x="4758" y="4065"/>
                    <a:pt x="4001" y="4821"/>
                    <a:pt x="3056" y="4821"/>
                  </a:cubicBezTo>
                  <a:cubicBezTo>
                    <a:pt x="2111" y="4821"/>
                    <a:pt x="1355" y="4065"/>
                    <a:pt x="1355" y="3120"/>
                  </a:cubicBezTo>
                  <a:cubicBezTo>
                    <a:pt x="1355" y="2175"/>
                    <a:pt x="2111" y="1419"/>
                    <a:pt x="3056" y="1419"/>
                  </a:cubicBezTo>
                  <a:close/>
                  <a:moveTo>
                    <a:pt x="2773" y="1"/>
                  </a:moveTo>
                  <a:lnTo>
                    <a:pt x="2773" y="442"/>
                  </a:lnTo>
                  <a:cubicBezTo>
                    <a:pt x="2773" y="600"/>
                    <a:pt x="2678" y="726"/>
                    <a:pt x="2521" y="757"/>
                  </a:cubicBezTo>
                  <a:cubicBezTo>
                    <a:pt x="2300" y="789"/>
                    <a:pt x="2080" y="915"/>
                    <a:pt x="1891" y="1041"/>
                  </a:cubicBezTo>
                  <a:cubicBezTo>
                    <a:pt x="1846" y="1063"/>
                    <a:pt x="1793" y="1073"/>
                    <a:pt x="1739" y="1073"/>
                  </a:cubicBezTo>
                  <a:cubicBezTo>
                    <a:pt x="1639" y="1073"/>
                    <a:pt x="1531" y="1039"/>
                    <a:pt x="1450" y="978"/>
                  </a:cubicBezTo>
                  <a:lnTo>
                    <a:pt x="1135" y="663"/>
                  </a:lnTo>
                  <a:lnTo>
                    <a:pt x="662" y="1135"/>
                  </a:lnTo>
                  <a:lnTo>
                    <a:pt x="977" y="1450"/>
                  </a:lnTo>
                  <a:cubicBezTo>
                    <a:pt x="1103" y="1576"/>
                    <a:pt x="1103" y="1734"/>
                    <a:pt x="1009" y="1891"/>
                  </a:cubicBezTo>
                  <a:cubicBezTo>
                    <a:pt x="883" y="2080"/>
                    <a:pt x="819" y="2301"/>
                    <a:pt x="725" y="2521"/>
                  </a:cubicBezTo>
                  <a:cubicBezTo>
                    <a:pt x="693" y="2679"/>
                    <a:pt x="599" y="2805"/>
                    <a:pt x="410" y="2805"/>
                  </a:cubicBezTo>
                  <a:lnTo>
                    <a:pt x="0" y="2805"/>
                  </a:lnTo>
                  <a:lnTo>
                    <a:pt x="0" y="3466"/>
                  </a:lnTo>
                  <a:lnTo>
                    <a:pt x="410" y="3466"/>
                  </a:lnTo>
                  <a:cubicBezTo>
                    <a:pt x="567" y="3466"/>
                    <a:pt x="693" y="3593"/>
                    <a:pt x="725" y="3750"/>
                  </a:cubicBezTo>
                  <a:cubicBezTo>
                    <a:pt x="788" y="3939"/>
                    <a:pt x="883" y="4191"/>
                    <a:pt x="1009" y="4380"/>
                  </a:cubicBezTo>
                  <a:cubicBezTo>
                    <a:pt x="1103" y="4506"/>
                    <a:pt x="1040" y="4695"/>
                    <a:pt x="977" y="4821"/>
                  </a:cubicBezTo>
                  <a:lnTo>
                    <a:pt x="662" y="5136"/>
                  </a:lnTo>
                  <a:lnTo>
                    <a:pt x="1135" y="5609"/>
                  </a:lnTo>
                  <a:lnTo>
                    <a:pt x="1450" y="5294"/>
                  </a:lnTo>
                  <a:cubicBezTo>
                    <a:pt x="1523" y="5220"/>
                    <a:pt x="1608" y="5189"/>
                    <a:pt x="1697" y="5189"/>
                  </a:cubicBezTo>
                  <a:cubicBezTo>
                    <a:pt x="1760" y="5189"/>
                    <a:pt x="1825" y="5205"/>
                    <a:pt x="1891" y="5231"/>
                  </a:cubicBezTo>
                  <a:cubicBezTo>
                    <a:pt x="2080" y="5357"/>
                    <a:pt x="2269" y="5451"/>
                    <a:pt x="2521" y="5514"/>
                  </a:cubicBezTo>
                  <a:cubicBezTo>
                    <a:pt x="2678" y="5546"/>
                    <a:pt x="2773" y="5672"/>
                    <a:pt x="2773" y="5829"/>
                  </a:cubicBezTo>
                  <a:lnTo>
                    <a:pt x="2773" y="6270"/>
                  </a:lnTo>
                  <a:lnTo>
                    <a:pt x="3466" y="6270"/>
                  </a:lnTo>
                  <a:lnTo>
                    <a:pt x="3466" y="5829"/>
                  </a:lnTo>
                  <a:cubicBezTo>
                    <a:pt x="3466" y="5672"/>
                    <a:pt x="3560" y="5546"/>
                    <a:pt x="3718" y="5514"/>
                  </a:cubicBezTo>
                  <a:cubicBezTo>
                    <a:pt x="3938" y="5483"/>
                    <a:pt x="4159" y="5357"/>
                    <a:pt x="4348" y="5231"/>
                  </a:cubicBezTo>
                  <a:cubicBezTo>
                    <a:pt x="4393" y="5208"/>
                    <a:pt x="4445" y="5198"/>
                    <a:pt x="4500" y="5198"/>
                  </a:cubicBezTo>
                  <a:cubicBezTo>
                    <a:pt x="4600" y="5198"/>
                    <a:pt x="4708" y="5233"/>
                    <a:pt x="4789" y="5294"/>
                  </a:cubicBezTo>
                  <a:lnTo>
                    <a:pt x="5104" y="5609"/>
                  </a:lnTo>
                  <a:lnTo>
                    <a:pt x="5577" y="5136"/>
                  </a:lnTo>
                  <a:lnTo>
                    <a:pt x="5262" y="4821"/>
                  </a:lnTo>
                  <a:cubicBezTo>
                    <a:pt x="5136" y="4695"/>
                    <a:pt x="5136" y="4538"/>
                    <a:pt x="5230" y="4380"/>
                  </a:cubicBezTo>
                  <a:cubicBezTo>
                    <a:pt x="5356" y="4191"/>
                    <a:pt x="5419" y="3971"/>
                    <a:pt x="5514" y="3750"/>
                  </a:cubicBezTo>
                  <a:cubicBezTo>
                    <a:pt x="5545" y="3593"/>
                    <a:pt x="5671" y="3466"/>
                    <a:pt x="5829" y="3466"/>
                  </a:cubicBezTo>
                  <a:lnTo>
                    <a:pt x="6238" y="3466"/>
                  </a:lnTo>
                  <a:lnTo>
                    <a:pt x="6238" y="2805"/>
                  </a:lnTo>
                  <a:lnTo>
                    <a:pt x="5829" y="2805"/>
                  </a:lnTo>
                  <a:cubicBezTo>
                    <a:pt x="5671" y="2805"/>
                    <a:pt x="5545" y="2679"/>
                    <a:pt x="5514" y="2521"/>
                  </a:cubicBezTo>
                  <a:cubicBezTo>
                    <a:pt x="5451" y="2332"/>
                    <a:pt x="5356" y="2080"/>
                    <a:pt x="5230" y="1891"/>
                  </a:cubicBezTo>
                  <a:cubicBezTo>
                    <a:pt x="5136" y="1765"/>
                    <a:pt x="5199" y="1576"/>
                    <a:pt x="5262" y="1450"/>
                  </a:cubicBezTo>
                  <a:lnTo>
                    <a:pt x="5577" y="1135"/>
                  </a:lnTo>
                  <a:lnTo>
                    <a:pt x="5104" y="663"/>
                  </a:lnTo>
                  <a:lnTo>
                    <a:pt x="4789" y="978"/>
                  </a:lnTo>
                  <a:cubicBezTo>
                    <a:pt x="4715" y="1051"/>
                    <a:pt x="4641" y="1082"/>
                    <a:pt x="4555" y="1082"/>
                  </a:cubicBezTo>
                  <a:cubicBezTo>
                    <a:pt x="4494" y="1082"/>
                    <a:pt x="4426" y="1067"/>
                    <a:pt x="4348" y="1041"/>
                  </a:cubicBezTo>
                  <a:cubicBezTo>
                    <a:pt x="4159" y="915"/>
                    <a:pt x="3970" y="820"/>
                    <a:pt x="3718" y="757"/>
                  </a:cubicBezTo>
                  <a:cubicBezTo>
                    <a:pt x="3560" y="726"/>
                    <a:pt x="3466" y="600"/>
                    <a:pt x="3466" y="442"/>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7" name="Google Shape;9327;p89"/>
          <p:cNvGrpSpPr/>
          <p:nvPr/>
        </p:nvGrpSpPr>
        <p:grpSpPr>
          <a:xfrm>
            <a:off x="5208420" y="2756412"/>
            <a:ext cx="419443" cy="420487"/>
            <a:chOff x="-3771675" y="3971775"/>
            <a:chExt cx="291300" cy="292025"/>
          </a:xfrm>
        </p:grpSpPr>
        <p:sp>
          <p:nvSpPr>
            <p:cNvPr id="9328" name="Google Shape;9328;p89"/>
            <p:cNvSpPr/>
            <p:nvPr/>
          </p:nvSpPr>
          <p:spPr>
            <a:xfrm>
              <a:off x="-3770100" y="3971775"/>
              <a:ext cx="218975" cy="66775"/>
            </a:xfrm>
            <a:custGeom>
              <a:avLst/>
              <a:gdLst/>
              <a:ahLst/>
              <a:cxnLst/>
              <a:rect l="l" t="t" r="r" b="b"/>
              <a:pathLst>
                <a:path w="8759" h="2671" extrusionOk="0">
                  <a:moveTo>
                    <a:pt x="4391" y="0"/>
                  </a:moveTo>
                  <a:cubicBezTo>
                    <a:pt x="2410" y="0"/>
                    <a:pt x="426" y="449"/>
                    <a:pt x="0" y="1347"/>
                  </a:cubicBezTo>
                  <a:cubicBezTo>
                    <a:pt x="426" y="2229"/>
                    <a:pt x="2410" y="2670"/>
                    <a:pt x="4391" y="2670"/>
                  </a:cubicBezTo>
                  <a:cubicBezTo>
                    <a:pt x="6372" y="2670"/>
                    <a:pt x="8349" y="2229"/>
                    <a:pt x="8759" y="1347"/>
                  </a:cubicBezTo>
                  <a:cubicBezTo>
                    <a:pt x="8349" y="449"/>
                    <a:pt x="6372" y="0"/>
                    <a:pt x="439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29" name="Google Shape;9329;p89"/>
            <p:cNvSpPr/>
            <p:nvPr/>
          </p:nvSpPr>
          <p:spPr>
            <a:xfrm>
              <a:off x="-3771675" y="4030650"/>
              <a:ext cx="222125" cy="78000"/>
            </a:xfrm>
            <a:custGeom>
              <a:avLst/>
              <a:gdLst/>
              <a:ahLst/>
              <a:cxnLst/>
              <a:rect l="l" t="t" r="r" b="b"/>
              <a:pathLst>
                <a:path w="8885" h="3120" extrusionOk="0">
                  <a:moveTo>
                    <a:pt x="0" y="0"/>
                  </a:moveTo>
                  <a:lnTo>
                    <a:pt x="0" y="1418"/>
                  </a:lnTo>
                  <a:cubicBezTo>
                    <a:pt x="0" y="2521"/>
                    <a:pt x="2048" y="3088"/>
                    <a:pt x="4127" y="3119"/>
                  </a:cubicBezTo>
                  <a:cubicBezTo>
                    <a:pt x="4915" y="1891"/>
                    <a:pt x="6301" y="1103"/>
                    <a:pt x="7877" y="1103"/>
                  </a:cubicBezTo>
                  <a:cubicBezTo>
                    <a:pt x="8223" y="1103"/>
                    <a:pt x="8570" y="1135"/>
                    <a:pt x="8885" y="1229"/>
                  </a:cubicBezTo>
                  <a:lnTo>
                    <a:pt x="8885" y="0"/>
                  </a:lnTo>
                  <a:cubicBezTo>
                    <a:pt x="7908" y="788"/>
                    <a:pt x="6112" y="1072"/>
                    <a:pt x="4443" y="1072"/>
                  </a:cubicBezTo>
                  <a:cubicBezTo>
                    <a:pt x="2804" y="1072"/>
                    <a:pt x="977" y="757"/>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0" name="Google Shape;9330;p89"/>
            <p:cNvSpPr/>
            <p:nvPr/>
          </p:nvSpPr>
          <p:spPr>
            <a:xfrm>
              <a:off x="-3669425" y="4074750"/>
              <a:ext cx="189050" cy="189050"/>
            </a:xfrm>
            <a:custGeom>
              <a:avLst/>
              <a:gdLst/>
              <a:ahLst/>
              <a:cxnLst/>
              <a:rect l="l" t="t" r="r" b="b"/>
              <a:pathLst>
                <a:path w="7562" h="7562" extrusionOk="0">
                  <a:moveTo>
                    <a:pt x="5501" y="2732"/>
                  </a:moveTo>
                  <a:cubicBezTo>
                    <a:pt x="5748" y="2732"/>
                    <a:pt x="6008" y="3067"/>
                    <a:pt x="5766" y="3309"/>
                  </a:cubicBezTo>
                  <a:lnTo>
                    <a:pt x="3718" y="5356"/>
                  </a:lnTo>
                  <a:cubicBezTo>
                    <a:pt x="3655" y="5420"/>
                    <a:pt x="3568" y="5451"/>
                    <a:pt x="3482" y="5451"/>
                  </a:cubicBezTo>
                  <a:cubicBezTo>
                    <a:pt x="3395" y="5451"/>
                    <a:pt x="3308" y="5420"/>
                    <a:pt x="3245" y="5356"/>
                  </a:cubicBezTo>
                  <a:lnTo>
                    <a:pt x="1859" y="4002"/>
                  </a:lnTo>
                  <a:cubicBezTo>
                    <a:pt x="1617" y="3760"/>
                    <a:pt x="1840" y="3425"/>
                    <a:pt x="2099" y="3425"/>
                  </a:cubicBezTo>
                  <a:cubicBezTo>
                    <a:pt x="2177" y="3425"/>
                    <a:pt x="2259" y="3456"/>
                    <a:pt x="2332" y="3529"/>
                  </a:cubicBezTo>
                  <a:lnTo>
                    <a:pt x="3466" y="4663"/>
                  </a:lnTo>
                  <a:lnTo>
                    <a:pt x="5293" y="2836"/>
                  </a:lnTo>
                  <a:cubicBezTo>
                    <a:pt x="5352" y="2763"/>
                    <a:pt x="5426" y="2732"/>
                    <a:pt x="5501" y="2732"/>
                  </a:cubicBezTo>
                  <a:close/>
                  <a:moveTo>
                    <a:pt x="3781" y="1"/>
                  </a:moveTo>
                  <a:cubicBezTo>
                    <a:pt x="1702" y="1"/>
                    <a:pt x="0" y="1702"/>
                    <a:pt x="0" y="3781"/>
                  </a:cubicBezTo>
                  <a:cubicBezTo>
                    <a:pt x="0" y="5892"/>
                    <a:pt x="1702" y="7562"/>
                    <a:pt x="3781" y="7562"/>
                  </a:cubicBezTo>
                  <a:cubicBezTo>
                    <a:pt x="5860" y="7562"/>
                    <a:pt x="7562" y="5892"/>
                    <a:pt x="7562" y="3781"/>
                  </a:cubicBezTo>
                  <a:cubicBezTo>
                    <a:pt x="7562" y="1702"/>
                    <a:pt x="5860" y="1"/>
                    <a:pt x="3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1" name="Google Shape;9331;p89"/>
            <p:cNvSpPr/>
            <p:nvPr/>
          </p:nvSpPr>
          <p:spPr>
            <a:xfrm>
              <a:off x="-3771675" y="4099950"/>
              <a:ext cx="94525" cy="76425"/>
            </a:xfrm>
            <a:custGeom>
              <a:avLst/>
              <a:gdLst/>
              <a:ahLst/>
              <a:cxnLst/>
              <a:rect l="l" t="t" r="r" b="b"/>
              <a:pathLst>
                <a:path w="3781" h="3057" extrusionOk="0">
                  <a:moveTo>
                    <a:pt x="0" y="1"/>
                  </a:moveTo>
                  <a:lnTo>
                    <a:pt x="0" y="1419"/>
                  </a:lnTo>
                  <a:cubicBezTo>
                    <a:pt x="0" y="2364"/>
                    <a:pt x="1607" y="2899"/>
                    <a:pt x="3434" y="3057"/>
                  </a:cubicBezTo>
                  <a:cubicBezTo>
                    <a:pt x="3371" y="2364"/>
                    <a:pt x="3497" y="1671"/>
                    <a:pt x="3781" y="1040"/>
                  </a:cubicBezTo>
                  <a:cubicBezTo>
                    <a:pt x="2332" y="977"/>
                    <a:pt x="819" y="662"/>
                    <a:pt x="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2" name="Google Shape;9332;p89"/>
            <p:cNvSpPr/>
            <p:nvPr/>
          </p:nvSpPr>
          <p:spPr>
            <a:xfrm>
              <a:off x="-3771675" y="4167700"/>
              <a:ext cx="135500" cy="95325"/>
            </a:xfrm>
            <a:custGeom>
              <a:avLst/>
              <a:gdLst/>
              <a:ahLst/>
              <a:cxnLst/>
              <a:rect l="l" t="t" r="r" b="b"/>
              <a:pathLst>
                <a:path w="5420" h="3813" extrusionOk="0">
                  <a:moveTo>
                    <a:pt x="0" y="0"/>
                  </a:moveTo>
                  <a:lnTo>
                    <a:pt x="0" y="2111"/>
                  </a:lnTo>
                  <a:cubicBezTo>
                    <a:pt x="0" y="3277"/>
                    <a:pt x="2237" y="3812"/>
                    <a:pt x="4443" y="3812"/>
                  </a:cubicBezTo>
                  <a:cubicBezTo>
                    <a:pt x="4789" y="3812"/>
                    <a:pt x="5104" y="3812"/>
                    <a:pt x="5419" y="3781"/>
                  </a:cubicBezTo>
                  <a:cubicBezTo>
                    <a:pt x="4474" y="3151"/>
                    <a:pt x="3781" y="2206"/>
                    <a:pt x="3529" y="1071"/>
                  </a:cubicBezTo>
                  <a:cubicBezTo>
                    <a:pt x="2174" y="977"/>
                    <a:pt x="788" y="662"/>
                    <a:pt x="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3" name="Google Shape;9333;p89"/>
          <p:cNvGrpSpPr/>
          <p:nvPr/>
        </p:nvGrpSpPr>
        <p:grpSpPr>
          <a:xfrm>
            <a:off x="7869864" y="1716461"/>
            <a:ext cx="420271" cy="320774"/>
            <a:chOff x="-1951475" y="3273100"/>
            <a:chExt cx="291875" cy="222775"/>
          </a:xfrm>
        </p:grpSpPr>
        <p:sp>
          <p:nvSpPr>
            <p:cNvPr id="9334" name="Google Shape;9334;p89"/>
            <p:cNvSpPr/>
            <p:nvPr/>
          </p:nvSpPr>
          <p:spPr>
            <a:xfrm>
              <a:off x="-1951475" y="3325050"/>
              <a:ext cx="51225" cy="119250"/>
            </a:xfrm>
            <a:custGeom>
              <a:avLst/>
              <a:gdLst/>
              <a:ahLst/>
              <a:cxnLst/>
              <a:rect l="l" t="t" r="r" b="b"/>
              <a:pathLst>
                <a:path w="2049" h="4770" extrusionOk="0">
                  <a:moveTo>
                    <a:pt x="1033" y="0"/>
                  </a:moveTo>
                  <a:cubicBezTo>
                    <a:pt x="518" y="0"/>
                    <a:pt x="0" y="339"/>
                    <a:pt x="0" y="1004"/>
                  </a:cubicBezTo>
                  <a:lnTo>
                    <a:pt x="0" y="3777"/>
                  </a:lnTo>
                  <a:cubicBezTo>
                    <a:pt x="0" y="4438"/>
                    <a:pt x="512" y="4769"/>
                    <a:pt x="1024" y="4769"/>
                  </a:cubicBezTo>
                  <a:cubicBezTo>
                    <a:pt x="1536" y="4769"/>
                    <a:pt x="2048" y="4438"/>
                    <a:pt x="2048" y="3777"/>
                  </a:cubicBezTo>
                  <a:lnTo>
                    <a:pt x="2048" y="1004"/>
                  </a:lnTo>
                  <a:cubicBezTo>
                    <a:pt x="2048" y="331"/>
                    <a:pt x="1542" y="0"/>
                    <a:pt x="1033"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5" name="Google Shape;9335;p89"/>
            <p:cNvSpPr/>
            <p:nvPr/>
          </p:nvSpPr>
          <p:spPr>
            <a:xfrm>
              <a:off x="-1711250" y="3273100"/>
              <a:ext cx="51650" cy="221725"/>
            </a:xfrm>
            <a:custGeom>
              <a:avLst/>
              <a:gdLst/>
              <a:ahLst/>
              <a:cxnLst/>
              <a:rect l="l" t="t" r="r" b="b"/>
              <a:pathLst>
                <a:path w="2066" h="8869" extrusionOk="0">
                  <a:moveTo>
                    <a:pt x="1027" y="0"/>
                  </a:moveTo>
                  <a:cubicBezTo>
                    <a:pt x="608" y="0"/>
                    <a:pt x="186" y="229"/>
                    <a:pt x="32" y="719"/>
                  </a:cubicBezTo>
                  <a:cubicBezTo>
                    <a:pt x="0" y="814"/>
                    <a:pt x="0" y="940"/>
                    <a:pt x="0" y="1003"/>
                  </a:cubicBezTo>
                  <a:lnTo>
                    <a:pt x="0" y="7871"/>
                  </a:lnTo>
                  <a:cubicBezTo>
                    <a:pt x="0" y="7934"/>
                    <a:pt x="0" y="8060"/>
                    <a:pt x="32" y="8123"/>
                  </a:cubicBezTo>
                  <a:cubicBezTo>
                    <a:pt x="173" y="8632"/>
                    <a:pt x="594" y="8869"/>
                    <a:pt x="1015" y="8869"/>
                  </a:cubicBezTo>
                  <a:cubicBezTo>
                    <a:pt x="1532" y="8869"/>
                    <a:pt x="2048" y="8513"/>
                    <a:pt x="2048" y="7871"/>
                  </a:cubicBezTo>
                  <a:lnTo>
                    <a:pt x="2048" y="1003"/>
                  </a:lnTo>
                  <a:cubicBezTo>
                    <a:pt x="2066" y="356"/>
                    <a:pt x="1549" y="0"/>
                    <a:pt x="102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6" name="Google Shape;9336;p89"/>
            <p:cNvSpPr/>
            <p:nvPr/>
          </p:nvSpPr>
          <p:spPr>
            <a:xfrm>
              <a:off x="-1886900" y="3296575"/>
              <a:ext cx="156775" cy="199300"/>
            </a:xfrm>
            <a:custGeom>
              <a:avLst/>
              <a:gdLst/>
              <a:ahLst/>
              <a:cxnLst/>
              <a:rect l="l" t="t" r="r" b="b"/>
              <a:pathLst>
                <a:path w="6271" h="7972" extrusionOk="0">
                  <a:moveTo>
                    <a:pt x="851" y="5672"/>
                  </a:moveTo>
                  <a:lnTo>
                    <a:pt x="3466" y="6333"/>
                  </a:lnTo>
                  <a:cubicBezTo>
                    <a:pt x="3277" y="6869"/>
                    <a:pt x="2773" y="7279"/>
                    <a:pt x="2174" y="7279"/>
                  </a:cubicBezTo>
                  <a:cubicBezTo>
                    <a:pt x="1418" y="7279"/>
                    <a:pt x="788" y="6648"/>
                    <a:pt x="788" y="5892"/>
                  </a:cubicBezTo>
                  <a:cubicBezTo>
                    <a:pt x="851" y="5798"/>
                    <a:pt x="851" y="5735"/>
                    <a:pt x="851" y="5672"/>
                  </a:cubicBezTo>
                  <a:close/>
                  <a:moveTo>
                    <a:pt x="6270" y="1"/>
                  </a:moveTo>
                  <a:lnTo>
                    <a:pt x="1" y="1576"/>
                  </a:lnTo>
                  <a:cubicBezTo>
                    <a:pt x="95" y="1734"/>
                    <a:pt x="127" y="1923"/>
                    <a:pt x="127" y="2143"/>
                  </a:cubicBezTo>
                  <a:lnTo>
                    <a:pt x="127" y="4916"/>
                  </a:lnTo>
                  <a:cubicBezTo>
                    <a:pt x="127" y="5105"/>
                    <a:pt x="95" y="5294"/>
                    <a:pt x="1" y="5514"/>
                  </a:cubicBezTo>
                  <a:lnTo>
                    <a:pt x="158" y="5546"/>
                  </a:lnTo>
                  <a:cubicBezTo>
                    <a:pt x="127" y="5672"/>
                    <a:pt x="127" y="5829"/>
                    <a:pt x="127" y="5924"/>
                  </a:cubicBezTo>
                  <a:cubicBezTo>
                    <a:pt x="127" y="7090"/>
                    <a:pt x="1040" y="7972"/>
                    <a:pt x="2174" y="7972"/>
                  </a:cubicBezTo>
                  <a:cubicBezTo>
                    <a:pt x="3120" y="7972"/>
                    <a:pt x="3907" y="7405"/>
                    <a:pt x="4159" y="6522"/>
                  </a:cubicBezTo>
                  <a:lnTo>
                    <a:pt x="6270" y="7090"/>
                  </a:lnTo>
                  <a:lnTo>
                    <a:pt x="6270" y="5672"/>
                  </a:lnTo>
                  <a:lnTo>
                    <a:pt x="6270" y="2238"/>
                  </a:lnTo>
                  <a:lnTo>
                    <a:pt x="6270"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7" name="Google Shape;9337;p89"/>
          <p:cNvGrpSpPr/>
          <p:nvPr/>
        </p:nvGrpSpPr>
        <p:grpSpPr>
          <a:xfrm>
            <a:off x="7867344" y="2205191"/>
            <a:ext cx="425310" cy="419659"/>
            <a:chOff x="-1951475" y="3597450"/>
            <a:chExt cx="295375" cy="291450"/>
          </a:xfrm>
        </p:grpSpPr>
        <p:sp>
          <p:nvSpPr>
            <p:cNvPr id="9338" name="Google Shape;9338;p89"/>
            <p:cNvSpPr/>
            <p:nvPr/>
          </p:nvSpPr>
          <p:spPr>
            <a:xfrm>
              <a:off x="-1951475" y="3597450"/>
              <a:ext cx="170925" cy="34675"/>
            </a:xfrm>
            <a:custGeom>
              <a:avLst/>
              <a:gdLst/>
              <a:ahLst/>
              <a:cxnLst/>
              <a:rect l="l" t="t" r="r" b="b"/>
              <a:pathLst>
                <a:path w="6837" h="1387" extrusionOk="0">
                  <a:moveTo>
                    <a:pt x="1008" y="1"/>
                  </a:moveTo>
                  <a:cubicBezTo>
                    <a:pt x="473" y="1"/>
                    <a:pt x="0" y="473"/>
                    <a:pt x="0" y="1040"/>
                  </a:cubicBezTo>
                  <a:lnTo>
                    <a:pt x="0" y="1387"/>
                  </a:lnTo>
                  <a:lnTo>
                    <a:pt x="6837" y="1387"/>
                  </a:lnTo>
                  <a:lnTo>
                    <a:pt x="6837" y="1040"/>
                  </a:lnTo>
                  <a:cubicBezTo>
                    <a:pt x="6837" y="473"/>
                    <a:pt x="6364"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39" name="Google Shape;9339;p89"/>
            <p:cNvSpPr/>
            <p:nvPr/>
          </p:nvSpPr>
          <p:spPr>
            <a:xfrm>
              <a:off x="-1949900" y="3648650"/>
              <a:ext cx="171725" cy="173300"/>
            </a:xfrm>
            <a:custGeom>
              <a:avLst/>
              <a:gdLst/>
              <a:ahLst/>
              <a:cxnLst/>
              <a:rect l="l" t="t" r="r" b="b"/>
              <a:pathLst>
                <a:path w="6869" h="6932" extrusionOk="0">
                  <a:moveTo>
                    <a:pt x="0" y="1"/>
                  </a:moveTo>
                  <a:lnTo>
                    <a:pt x="0" y="6932"/>
                  </a:lnTo>
                  <a:lnTo>
                    <a:pt x="2426" y="6932"/>
                  </a:lnTo>
                  <a:cubicBezTo>
                    <a:pt x="2521" y="6585"/>
                    <a:pt x="2836" y="6333"/>
                    <a:pt x="3245" y="6270"/>
                  </a:cubicBezTo>
                  <a:lnTo>
                    <a:pt x="1166" y="4191"/>
                  </a:lnTo>
                  <a:cubicBezTo>
                    <a:pt x="693" y="3718"/>
                    <a:pt x="693" y="2962"/>
                    <a:pt x="1166" y="2489"/>
                  </a:cubicBezTo>
                  <a:cubicBezTo>
                    <a:pt x="1386" y="2237"/>
                    <a:pt x="1670" y="2143"/>
                    <a:pt x="2017" y="2143"/>
                  </a:cubicBezTo>
                  <a:cubicBezTo>
                    <a:pt x="2363" y="2143"/>
                    <a:pt x="2647" y="2237"/>
                    <a:pt x="2899" y="2489"/>
                  </a:cubicBezTo>
                  <a:lnTo>
                    <a:pt x="3560" y="3151"/>
                  </a:lnTo>
                  <a:cubicBezTo>
                    <a:pt x="3592" y="2994"/>
                    <a:pt x="3718" y="2836"/>
                    <a:pt x="3844" y="2710"/>
                  </a:cubicBezTo>
                  <a:cubicBezTo>
                    <a:pt x="4064" y="2489"/>
                    <a:pt x="4348" y="2363"/>
                    <a:pt x="4694" y="2363"/>
                  </a:cubicBezTo>
                  <a:cubicBezTo>
                    <a:pt x="4694" y="2048"/>
                    <a:pt x="4820" y="1733"/>
                    <a:pt x="5041" y="1513"/>
                  </a:cubicBezTo>
                  <a:cubicBezTo>
                    <a:pt x="5293" y="1261"/>
                    <a:pt x="5577" y="1135"/>
                    <a:pt x="5923" y="1135"/>
                  </a:cubicBezTo>
                  <a:cubicBezTo>
                    <a:pt x="6112" y="1135"/>
                    <a:pt x="6301" y="1198"/>
                    <a:pt x="6459" y="1261"/>
                  </a:cubicBezTo>
                  <a:cubicBezTo>
                    <a:pt x="6522" y="1072"/>
                    <a:pt x="6616" y="914"/>
                    <a:pt x="6774" y="757"/>
                  </a:cubicBezTo>
                  <a:lnTo>
                    <a:pt x="6868" y="662"/>
                  </a:lnTo>
                  <a:lnTo>
                    <a:pt x="686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0" name="Google Shape;9340;p89"/>
            <p:cNvSpPr/>
            <p:nvPr/>
          </p:nvSpPr>
          <p:spPr>
            <a:xfrm>
              <a:off x="-1951475" y="3838475"/>
              <a:ext cx="170925" cy="50425"/>
            </a:xfrm>
            <a:custGeom>
              <a:avLst/>
              <a:gdLst/>
              <a:ahLst/>
              <a:cxnLst/>
              <a:rect l="l" t="t" r="r" b="b"/>
              <a:pathLst>
                <a:path w="6837" h="2017" extrusionOk="0">
                  <a:moveTo>
                    <a:pt x="0" y="0"/>
                  </a:moveTo>
                  <a:lnTo>
                    <a:pt x="0" y="1008"/>
                  </a:lnTo>
                  <a:cubicBezTo>
                    <a:pt x="0" y="1544"/>
                    <a:pt x="473" y="2017"/>
                    <a:pt x="1008" y="2017"/>
                  </a:cubicBezTo>
                  <a:lnTo>
                    <a:pt x="5829" y="2017"/>
                  </a:lnTo>
                  <a:cubicBezTo>
                    <a:pt x="6333" y="2017"/>
                    <a:pt x="6774" y="1670"/>
                    <a:pt x="6837" y="1166"/>
                  </a:cubicBezTo>
                  <a:lnTo>
                    <a:pt x="6679" y="1071"/>
                  </a:lnTo>
                  <a:lnTo>
                    <a:pt x="3466" y="1071"/>
                  </a:lnTo>
                  <a:cubicBezTo>
                    <a:pt x="2867" y="1071"/>
                    <a:pt x="2363" y="599"/>
                    <a:pt x="226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1" name="Google Shape;9341;p89"/>
            <p:cNvSpPr/>
            <p:nvPr/>
          </p:nvSpPr>
          <p:spPr>
            <a:xfrm>
              <a:off x="-1912900" y="3675825"/>
              <a:ext cx="256800" cy="202825"/>
            </a:xfrm>
            <a:custGeom>
              <a:avLst/>
              <a:gdLst/>
              <a:ahLst/>
              <a:cxnLst/>
              <a:rect l="l" t="t" r="r" b="b"/>
              <a:pathLst>
                <a:path w="10272" h="8113" extrusionOk="0">
                  <a:moveTo>
                    <a:pt x="6085" y="0"/>
                  </a:moveTo>
                  <a:cubicBezTo>
                    <a:pt x="5955" y="0"/>
                    <a:pt x="5829" y="48"/>
                    <a:pt x="5735" y="142"/>
                  </a:cubicBezTo>
                  <a:cubicBezTo>
                    <a:pt x="5546" y="331"/>
                    <a:pt x="5546" y="646"/>
                    <a:pt x="5735" y="835"/>
                  </a:cubicBezTo>
                  <a:lnTo>
                    <a:pt x="6081" y="1213"/>
                  </a:lnTo>
                  <a:cubicBezTo>
                    <a:pt x="6207" y="1308"/>
                    <a:pt x="6207" y="1560"/>
                    <a:pt x="6081" y="1655"/>
                  </a:cubicBezTo>
                  <a:cubicBezTo>
                    <a:pt x="6034" y="1718"/>
                    <a:pt x="5948" y="1749"/>
                    <a:pt x="5857" y="1749"/>
                  </a:cubicBezTo>
                  <a:cubicBezTo>
                    <a:pt x="5766" y="1749"/>
                    <a:pt x="5672" y="1718"/>
                    <a:pt x="5609" y="1655"/>
                  </a:cubicBezTo>
                  <a:lnTo>
                    <a:pt x="4758" y="804"/>
                  </a:lnTo>
                  <a:cubicBezTo>
                    <a:pt x="4664" y="709"/>
                    <a:pt x="4538" y="662"/>
                    <a:pt x="4408" y="662"/>
                  </a:cubicBezTo>
                  <a:cubicBezTo>
                    <a:pt x="4278" y="662"/>
                    <a:pt x="4144" y="709"/>
                    <a:pt x="4034" y="804"/>
                  </a:cubicBezTo>
                  <a:cubicBezTo>
                    <a:pt x="3845" y="993"/>
                    <a:pt x="3845" y="1308"/>
                    <a:pt x="4034" y="1528"/>
                  </a:cubicBezTo>
                  <a:cubicBezTo>
                    <a:pt x="4034" y="1655"/>
                    <a:pt x="4884" y="2505"/>
                    <a:pt x="4821" y="2505"/>
                  </a:cubicBezTo>
                  <a:cubicBezTo>
                    <a:pt x="4947" y="2631"/>
                    <a:pt x="4947" y="2852"/>
                    <a:pt x="4821" y="2978"/>
                  </a:cubicBezTo>
                  <a:cubicBezTo>
                    <a:pt x="4774" y="3041"/>
                    <a:pt x="4687" y="3072"/>
                    <a:pt x="4601" y="3072"/>
                  </a:cubicBezTo>
                  <a:cubicBezTo>
                    <a:pt x="4514" y="3072"/>
                    <a:pt x="4427" y="3041"/>
                    <a:pt x="4380" y="2978"/>
                  </a:cubicBezTo>
                  <a:lnTo>
                    <a:pt x="3498" y="2096"/>
                  </a:lnTo>
                  <a:cubicBezTo>
                    <a:pt x="3403" y="2001"/>
                    <a:pt x="3277" y="1954"/>
                    <a:pt x="3151" y="1954"/>
                  </a:cubicBezTo>
                  <a:cubicBezTo>
                    <a:pt x="3025" y="1954"/>
                    <a:pt x="2899" y="2001"/>
                    <a:pt x="2805" y="2096"/>
                  </a:cubicBezTo>
                  <a:cubicBezTo>
                    <a:pt x="2584" y="2316"/>
                    <a:pt x="2584" y="2631"/>
                    <a:pt x="2805" y="2820"/>
                  </a:cubicBezTo>
                  <a:lnTo>
                    <a:pt x="3656" y="3671"/>
                  </a:lnTo>
                  <a:cubicBezTo>
                    <a:pt x="3782" y="3797"/>
                    <a:pt x="3782" y="4017"/>
                    <a:pt x="3656" y="4143"/>
                  </a:cubicBezTo>
                  <a:cubicBezTo>
                    <a:pt x="3593" y="4206"/>
                    <a:pt x="3506" y="4238"/>
                    <a:pt x="3419" y="4238"/>
                  </a:cubicBezTo>
                  <a:cubicBezTo>
                    <a:pt x="3333" y="4238"/>
                    <a:pt x="3246" y="4206"/>
                    <a:pt x="3183" y="4143"/>
                  </a:cubicBezTo>
                  <a:lnTo>
                    <a:pt x="883" y="1875"/>
                  </a:lnTo>
                  <a:cubicBezTo>
                    <a:pt x="789" y="1765"/>
                    <a:pt x="663" y="1710"/>
                    <a:pt x="537" y="1710"/>
                  </a:cubicBezTo>
                  <a:cubicBezTo>
                    <a:pt x="411" y="1710"/>
                    <a:pt x="284" y="1765"/>
                    <a:pt x="190" y="1875"/>
                  </a:cubicBezTo>
                  <a:cubicBezTo>
                    <a:pt x="1" y="2064"/>
                    <a:pt x="1" y="2379"/>
                    <a:pt x="190" y="2568"/>
                  </a:cubicBezTo>
                  <a:lnTo>
                    <a:pt x="1797" y="4206"/>
                  </a:lnTo>
                  <a:lnTo>
                    <a:pt x="3403" y="5845"/>
                  </a:lnTo>
                  <a:lnTo>
                    <a:pt x="1954" y="5845"/>
                  </a:lnTo>
                  <a:cubicBezTo>
                    <a:pt x="1671" y="5845"/>
                    <a:pt x="1450" y="6097"/>
                    <a:pt x="1450" y="6349"/>
                  </a:cubicBezTo>
                  <a:cubicBezTo>
                    <a:pt x="1450" y="6632"/>
                    <a:pt x="1671" y="6884"/>
                    <a:pt x="1954" y="6884"/>
                  </a:cubicBezTo>
                  <a:lnTo>
                    <a:pt x="5451" y="6884"/>
                  </a:lnTo>
                  <a:cubicBezTo>
                    <a:pt x="5514" y="6916"/>
                    <a:pt x="6491" y="7829"/>
                    <a:pt x="6491" y="7829"/>
                  </a:cubicBezTo>
                  <a:cubicBezTo>
                    <a:pt x="6680" y="8018"/>
                    <a:pt x="6948" y="8113"/>
                    <a:pt x="7216" y="8113"/>
                  </a:cubicBezTo>
                  <a:cubicBezTo>
                    <a:pt x="7483" y="8113"/>
                    <a:pt x="7751" y="8018"/>
                    <a:pt x="7940" y="7829"/>
                  </a:cubicBezTo>
                  <a:lnTo>
                    <a:pt x="9862" y="5876"/>
                  </a:lnTo>
                  <a:cubicBezTo>
                    <a:pt x="10272" y="5498"/>
                    <a:pt x="10272" y="4836"/>
                    <a:pt x="9862" y="4427"/>
                  </a:cubicBezTo>
                  <a:lnTo>
                    <a:pt x="9452" y="3986"/>
                  </a:lnTo>
                  <a:cubicBezTo>
                    <a:pt x="9326" y="3608"/>
                    <a:pt x="9043" y="3198"/>
                    <a:pt x="8822" y="2820"/>
                  </a:cubicBezTo>
                  <a:cubicBezTo>
                    <a:pt x="8570" y="2411"/>
                    <a:pt x="8350" y="2064"/>
                    <a:pt x="8035" y="1718"/>
                  </a:cubicBezTo>
                  <a:lnTo>
                    <a:pt x="6459" y="142"/>
                  </a:lnTo>
                  <a:cubicBezTo>
                    <a:pt x="6349" y="48"/>
                    <a:pt x="6215" y="0"/>
                    <a:pt x="608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2" name="Google Shape;9342;p89"/>
          <p:cNvGrpSpPr/>
          <p:nvPr/>
        </p:nvGrpSpPr>
        <p:grpSpPr>
          <a:xfrm>
            <a:off x="7869595" y="2756825"/>
            <a:ext cx="444605" cy="419659"/>
            <a:chOff x="-1960150" y="3956600"/>
            <a:chExt cx="308775" cy="291450"/>
          </a:xfrm>
        </p:grpSpPr>
        <p:sp>
          <p:nvSpPr>
            <p:cNvPr id="9343" name="Google Shape;9343;p89"/>
            <p:cNvSpPr/>
            <p:nvPr/>
          </p:nvSpPr>
          <p:spPr>
            <a:xfrm>
              <a:off x="-1960150" y="3956600"/>
              <a:ext cx="308775" cy="51275"/>
            </a:xfrm>
            <a:custGeom>
              <a:avLst/>
              <a:gdLst/>
              <a:ahLst/>
              <a:cxnLst/>
              <a:rect l="l" t="t" r="r" b="b"/>
              <a:pathLst>
                <a:path w="12351" h="2051" extrusionOk="0">
                  <a:moveTo>
                    <a:pt x="1355" y="1"/>
                  </a:moveTo>
                  <a:cubicBezTo>
                    <a:pt x="1" y="1"/>
                    <a:pt x="32" y="2049"/>
                    <a:pt x="1355" y="2049"/>
                  </a:cubicBezTo>
                  <a:lnTo>
                    <a:pt x="11027" y="2049"/>
                  </a:lnTo>
                  <a:cubicBezTo>
                    <a:pt x="11047" y="2050"/>
                    <a:pt x="11066" y="2050"/>
                    <a:pt x="11085" y="2050"/>
                  </a:cubicBezTo>
                  <a:cubicBezTo>
                    <a:pt x="12350" y="2050"/>
                    <a:pt x="12331" y="1"/>
                    <a:pt x="1102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4" name="Google Shape;9344;p89"/>
            <p:cNvSpPr/>
            <p:nvPr/>
          </p:nvSpPr>
          <p:spPr>
            <a:xfrm>
              <a:off x="-1934950" y="4025925"/>
              <a:ext cx="256000" cy="222125"/>
            </a:xfrm>
            <a:custGeom>
              <a:avLst/>
              <a:gdLst/>
              <a:ahLst/>
              <a:cxnLst/>
              <a:rect l="l" t="t" r="r" b="b"/>
              <a:pathLst>
                <a:path w="10240" h="8885" extrusionOk="0">
                  <a:moveTo>
                    <a:pt x="8570" y="756"/>
                  </a:moveTo>
                  <a:cubicBezTo>
                    <a:pt x="8759" y="756"/>
                    <a:pt x="8917" y="914"/>
                    <a:pt x="8917" y="1103"/>
                  </a:cubicBezTo>
                  <a:lnTo>
                    <a:pt x="8917" y="1765"/>
                  </a:lnTo>
                  <a:cubicBezTo>
                    <a:pt x="8917" y="1995"/>
                    <a:pt x="8737" y="2116"/>
                    <a:pt x="8558" y="2116"/>
                  </a:cubicBezTo>
                  <a:cubicBezTo>
                    <a:pt x="8419" y="2116"/>
                    <a:pt x="8279" y="2042"/>
                    <a:pt x="8224" y="1891"/>
                  </a:cubicBezTo>
                  <a:lnTo>
                    <a:pt x="6081" y="4065"/>
                  </a:lnTo>
                  <a:cubicBezTo>
                    <a:pt x="6018" y="4112"/>
                    <a:pt x="5924" y="4135"/>
                    <a:pt x="5833" y="4135"/>
                  </a:cubicBezTo>
                  <a:cubicBezTo>
                    <a:pt x="5743" y="4135"/>
                    <a:pt x="5656" y="4112"/>
                    <a:pt x="5609" y="4065"/>
                  </a:cubicBezTo>
                  <a:lnTo>
                    <a:pt x="3781" y="2237"/>
                  </a:lnTo>
                  <a:lnTo>
                    <a:pt x="1986" y="4065"/>
                  </a:lnTo>
                  <a:cubicBezTo>
                    <a:pt x="1912" y="4138"/>
                    <a:pt x="1831" y="4168"/>
                    <a:pt x="1752" y="4168"/>
                  </a:cubicBezTo>
                  <a:cubicBezTo>
                    <a:pt x="1493" y="4168"/>
                    <a:pt x="1271" y="3834"/>
                    <a:pt x="1513" y="3592"/>
                  </a:cubicBezTo>
                  <a:lnTo>
                    <a:pt x="3561" y="1544"/>
                  </a:lnTo>
                  <a:cubicBezTo>
                    <a:pt x="3624" y="1481"/>
                    <a:pt x="3711" y="1450"/>
                    <a:pt x="3797" y="1450"/>
                  </a:cubicBezTo>
                  <a:cubicBezTo>
                    <a:pt x="3884" y="1450"/>
                    <a:pt x="3970" y="1481"/>
                    <a:pt x="4033" y="1544"/>
                  </a:cubicBezTo>
                  <a:lnTo>
                    <a:pt x="5829" y="3340"/>
                  </a:lnTo>
                  <a:lnTo>
                    <a:pt x="7783" y="1418"/>
                  </a:lnTo>
                  <a:cubicBezTo>
                    <a:pt x="7404" y="1292"/>
                    <a:pt x="7499" y="756"/>
                    <a:pt x="7877" y="756"/>
                  </a:cubicBezTo>
                  <a:close/>
                  <a:moveTo>
                    <a:pt x="5136" y="7562"/>
                  </a:moveTo>
                  <a:cubicBezTo>
                    <a:pt x="5325" y="7562"/>
                    <a:pt x="5483" y="7719"/>
                    <a:pt x="5483" y="7908"/>
                  </a:cubicBezTo>
                  <a:cubicBezTo>
                    <a:pt x="5483" y="8097"/>
                    <a:pt x="5325" y="8255"/>
                    <a:pt x="5136" y="8255"/>
                  </a:cubicBezTo>
                  <a:cubicBezTo>
                    <a:pt x="4916" y="8255"/>
                    <a:pt x="4758" y="8097"/>
                    <a:pt x="4758" y="7908"/>
                  </a:cubicBezTo>
                  <a:cubicBezTo>
                    <a:pt x="4758" y="7719"/>
                    <a:pt x="4916" y="7562"/>
                    <a:pt x="5136" y="7562"/>
                  </a:cubicBezTo>
                  <a:close/>
                  <a:moveTo>
                    <a:pt x="1" y="0"/>
                  </a:moveTo>
                  <a:lnTo>
                    <a:pt x="1" y="5167"/>
                  </a:lnTo>
                  <a:cubicBezTo>
                    <a:pt x="1" y="5703"/>
                    <a:pt x="442" y="6175"/>
                    <a:pt x="1040" y="6175"/>
                  </a:cubicBezTo>
                  <a:lnTo>
                    <a:pt x="4758" y="6175"/>
                  </a:lnTo>
                  <a:lnTo>
                    <a:pt x="4758" y="6931"/>
                  </a:lnTo>
                  <a:cubicBezTo>
                    <a:pt x="4380" y="7089"/>
                    <a:pt x="4096" y="7436"/>
                    <a:pt x="4096" y="7877"/>
                  </a:cubicBezTo>
                  <a:cubicBezTo>
                    <a:pt x="4096" y="8412"/>
                    <a:pt x="4569" y="8885"/>
                    <a:pt x="5136" y="8885"/>
                  </a:cubicBezTo>
                  <a:cubicBezTo>
                    <a:pt x="5672" y="8885"/>
                    <a:pt x="6144" y="8412"/>
                    <a:pt x="6144" y="7877"/>
                  </a:cubicBezTo>
                  <a:cubicBezTo>
                    <a:pt x="6144" y="7436"/>
                    <a:pt x="5861" y="7057"/>
                    <a:pt x="5483" y="6931"/>
                  </a:cubicBezTo>
                  <a:lnTo>
                    <a:pt x="5483" y="6175"/>
                  </a:lnTo>
                  <a:lnTo>
                    <a:pt x="9232" y="6175"/>
                  </a:lnTo>
                  <a:cubicBezTo>
                    <a:pt x="9767" y="6175"/>
                    <a:pt x="10240" y="5703"/>
                    <a:pt x="10240" y="5167"/>
                  </a:cubicBezTo>
                  <a:lnTo>
                    <a:pt x="10240" y="0"/>
                  </a:lnTo>
                  <a:cubicBezTo>
                    <a:pt x="10114" y="32"/>
                    <a:pt x="10019" y="32"/>
                    <a:pt x="9893" y="32"/>
                  </a:cubicBezTo>
                  <a:lnTo>
                    <a:pt x="347" y="32"/>
                  </a:lnTo>
                  <a:cubicBezTo>
                    <a:pt x="253" y="32"/>
                    <a:pt x="127" y="32"/>
                    <a:pt x="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5" name="Google Shape;9345;p89"/>
          <p:cNvGrpSpPr/>
          <p:nvPr/>
        </p:nvGrpSpPr>
        <p:grpSpPr>
          <a:xfrm>
            <a:off x="1923633" y="3307636"/>
            <a:ext cx="420775" cy="420775"/>
            <a:chOff x="-804700" y="3226500"/>
            <a:chExt cx="292225" cy="292225"/>
          </a:xfrm>
        </p:grpSpPr>
        <p:sp>
          <p:nvSpPr>
            <p:cNvPr id="9346" name="Google Shape;9346;p89"/>
            <p:cNvSpPr/>
            <p:nvPr/>
          </p:nvSpPr>
          <p:spPr>
            <a:xfrm>
              <a:off x="-804700" y="3467500"/>
              <a:ext cx="85875" cy="51225"/>
            </a:xfrm>
            <a:custGeom>
              <a:avLst/>
              <a:gdLst/>
              <a:ahLst/>
              <a:cxnLst/>
              <a:rect l="l" t="t" r="r" b="b"/>
              <a:pathLst>
                <a:path w="3435" h="2049" extrusionOk="0">
                  <a:moveTo>
                    <a:pt x="1040" y="0"/>
                  </a:moveTo>
                  <a:cubicBezTo>
                    <a:pt x="473" y="0"/>
                    <a:pt x="0" y="473"/>
                    <a:pt x="0" y="1040"/>
                  </a:cubicBezTo>
                  <a:cubicBezTo>
                    <a:pt x="0" y="1576"/>
                    <a:pt x="473" y="2048"/>
                    <a:pt x="1040" y="2048"/>
                  </a:cubicBezTo>
                  <a:lnTo>
                    <a:pt x="2395" y="2048"/>
                  </a:lnTo>
                  <a:cubicBezTo>
                    <a:pt x="2962" y="2048"/>
                    <a:pt x="3434" y="1576"/>
                    <a:pt x="3434" y="1040"/>
                  </a:cubicBezTo>
                  <a:cubicBezTo>
                    <a:pt x="3434" y="473"/>
                    <a:pt x="2962" y="0"/>
                    <a:pt x="239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89"/>
            <p:cNvSpPr/>
            <p:nvPr/>
          </p:nvSpPr>
          <p:spPr>
            <a:xfrm>
              <a:off x="-710975" y="3466700"/>
              <a:ext cx="196925" cy="51225"/>
            </a:xfrm>
            <a:custGeom>
              <a:avLst/>
              <a:gdLst/>
              <a:ahLst/>
              <a:cxnLst/>
              <a:rect l="l" t="t" r="r" b="b"/>
              <a:pathLst>
                <a:path w="7877" h="2049" extrusionOk="0">
                  <a:moveTo>
                    <a:pt x="1" y="1"/>
                  </a:moveTo>
                  <a:cubicBezTo>
                    <a:pt x="221" y="253"/>
                    <a:pt x="347" y="663"/>
                    <a:pt x="347" y="1009"/>
                  </a:cubicBezTo>
                  <a:cubicBezTo>
                    <a:pt x="347" y="1419"/>
                    <a:pt x="221" y="1765"/>
                    <a:pt x="1" y="2049"/>
                  </a:cubicBezTo>
                  <a:lnTo>
                    <a:pt x="6837" y="2049"/>
                  </a:lnTo>
                  <a:cubicBezTo>
                    <a:pt x="7404" y="2049"/>
                    <a:pt x="7877" y="1576"/>
                    <a:pt x="7877" y="1009"/>
                  </a:cubicBezTo>
                  <a:cubicBezTo>
                    <a:pt x="7877" y="474"/>
                    <a:pt x="7436" y="1"/>
                    <a:pt x="683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89"/>
            <p:cNvSpPr/>
            <p:nvPr/>
          </p:nvSpPr>
          <p:spPr>
            <a:xfrm>
              <a:off x="-667650" y="3312350"/>
              <a:ext cx="18125" cy="17350"/>
            </a:xfrm>
            <a:custGeom>
              <a:avLst/>
              <a:gdLst/>
              <a:ahLst/>
              <a:cxnLst/>
              <a:rect l="l" t="t" r="r" b="b"/>
              <a:pathLst>
                <a:path w="725" h="694" extrusionOk="0">
                  <a:moveTo>
                    <a:pt x="347" y="0"/>
                  </a:moveTo>
                  <a:cubicBezTo>
                    <a:pt x="158" y="0"/>
                    <a:pt x="0" y="158"/>
                    <a:pt x="0" y="347"/>
                  </a:cubicBezTo>
                  <a:cubicBezTo>
                    <a:pt x="0" y="567"/>
                    <a:pt x="158" y="693"/>
                    <a:pt x="347" y="693"/>
                  </a:cubicBezTo>
                  <a:cubicBezTo>
                    <a:pt x="536" y="693"/>
                    <a:pt x="725" y="536"/>
                    <a:pt x="725" y="347"/>
                  </a:cubicBezTo>
                  <a:cubicBezTo>
                    <a:pt x="725"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89"/>
            <p:cNvSpPr/>
            <p:nvPr/>
          </p:nvSpPr>
          <p:spPr>
            <a:xfrm>
              <a:off x="-683400" y="3347775"/>
              <a:ext cx="48050" cy="16575"/>
            </a:xfrm>
            <a:custGeom>
              <a:avLst/>
              <a:gdLst/>
              <a:ahLst/>
              <a:cxnLst/>
              <a:rect l="l" t="t" r="r" b="b"/>
              <a:pathLst>
                <a:path w="1922" h="663" extrusionOk="0">
                  <a:moveTo>
                    <a:pt x="977" y="1"/>
                  </a:moveTo>
                  <a:cubicBezTo>
                    <a:pt x="567" y="1"/>
                    <a:pt x="158" y="253"/>
                    <a:pt x="0" y="662"/>
                  </a:cubicBezTo>
                  <a:lnTo>
                    <a:pt x="1922" y="662"/>
                  </a:lnTo>
                  <a:cubicBezTo>
                    <a:pt x="1796" y="253"/>
                    <a:pt x="1418" y="1"/>
                    <a:pt x="97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89"/>
            <p:cNvSpPr/>
            <p:nvPr/>
          </p:nvSpPr>
          <p:spPr>
            <a:xfrm>
              <a:off x="-735400" y="3261925"/>
              <a:ext cx="153625" cy="187875"/>
            </a:xfrm>
            <a:custGeom>
              <a:avLst/>
              <a:gdLst/>
              <a:ahLst/>
              <a:cxnLst/>
              <a:rect l="l" t="t" r="r" b="b"/>
              <a:pathLst>
                <a:path w="6145" h="7515" extrusionOk="0">
                  <a:moveTo>
                    <a:pt x="3025" y="1324"/>
                  </a:moveTo>
                  <a:cubicBezTo>
                    <a:pt x="3561" y="1324"/>
                    <a:pt x="4034" y="1796"/>
                    <a:pt x="4034" y="2364"/>
                  </a:cubicBezTo>
                  <a:cubicBezTo>
                    <a:pt x="4034" y="2553"/>
                    <a:pt x="3970" y="2742"/>
                    <a:pt x="3844" y="2962"/>
                  </a:cubicBezTo>
                  <a:cubicBezTo>
                    <a:pt x="4349" y="3277"/>
                    <a:pt x="4727" y="3781"/>
                    <a:pt x="4727" y="4443"/>
                  </a:cubicBezTo>
                  <a:cubicBezTo>
                    <a:pt x="4758" y="4632"/>
                    <a:pt x="4601" y="4789"/>
                    <a:pt x="4443" y="4789"/>
                  </a:cubicBezTo>
                  <a:lnTo>
                    <a:pt x="1671" y="4789"/>
                  </a:lnTo>
                  <a:cubicBezTo>
                    <a:pt x="1482" y="4789"/>
                    <a:pt x="1324" y="4632"/>
                    <a:pt x="1324" y="4443"/>
                  </a:cubicBezTo>
                  <a:cubicBezTo>
                    <a:pt x="1324" y="3813"/>
                    <a:pt x="1671" y="3277"/>
                    <a:pt x="2206" y="2962"/>
                  </a:cubicBezTo>
                  <a:cubicBezTo>
                    <a:pt x="2080" y="2805"/>
                    <a:pt x="1986" y="2584"/>
                    <a:pt x="1986" y="2364"/>
                  </a:cubicBezTo>
                  <a:cubicBezTo>
                    <a:pt x="1986" y="1796"/>
                    <a:pt x="2458" y="1324"/>
                    <a:pt x="3025" y="1324"/>
                  </a:cubicBezTo>
                  <a:close/>
                  <a:moveTo>
                    <a:pt x="1009" y="1"/>
                  </a:moveTo>
                  <a:cubicBezTo>
                    <a:pt x="473" y="1"/>
                    <a:pt x="1" y="473"/>
                    <a:pt x="1" y="1009"/>
                  </a:cubicBezTo>
                  <a:lnTo>
                    <a:pt x="1" y="5105"/>
                  </a:lnTo>
                  <a:cubicBezTo>
                    <a:pt x="1" y="5672"/>
                    <a:pt x="473" y="6144"/>
                    <a:pt x="1009" y="6144"/>
                  </a:cubicBezTo>
                  <a:lnTo>
                    <a:pt x="1954" y="6144"/>
                  </a:lnTo>
                  <a:lnTo>
                    <a:pt x="2773" y="7373"/>
                  </a:lnTo>
                  <a:cubicBezTo>
                    <a:pt x="2836" y="7467"/>
                    <a:pt x="2947" y="7515"/>
                    <a:pt x="3057" y="7515"/>
                  </a:cubicBezTo>
                  <a:cubicBezTo>
                    <a:pt x="3167" y="7515"/>
                    <a:pt x="3277" y="7467"/>
                    <a:pt x="3340" y="7373"/>
                  </a:cubicBezTo>
                  <a:lnTo>
                    <a:pt x="4160" y="6144"/>
                  </a:lnTo>
                  <a:lnTo>
                    <a:pt x="5105" y="6144"/>
                  </a:lnTo>
                  <a:cubicBezTo>
                    <a:pt x="5672" y="6144"/>
                    <a:pt x="6144" y="5672"/>
                    <a:pt x="6144" y="5105"/>
                  </a:cubicBezTo>
                  <a:lnTo>
                    <a:pt x="6144" y="1009"/>
                  </a:lnTo>
                  <a:cubicBezTo>
                    <a:pt x="6144" y="473"/>
                    <a:pt x="5672" y="1"/>
                    <a:pt x="5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1" name="Google Shape;9351;p89"/>
            <p:cNvSpPr/>
            <p:nvPr/>
          </p:nvSpPr>
          <p:spPr>
            <a:xfrm>
              <a:off x="-804700" y="3226500"/>
              <a:ext cx="118175" cy="170925"/>
            </a:xfrm>
            <a:custGeom>
              <a:avLst/>
              <a:gdLst/>
              <a:ahLst/>
              <a:cxnLst/>
              <a:rect l="l" t="t" r="r" b="b"/>
              <a:pathLst>
                <a:path w="4727" h="6837" extrusionOk="0">
                  <a:moveTo>
                    <a:pt x="1040" y="0"/>
                  </a:moveTo>
                  <a:cubicBezTo>
                    <a:pt x="473" y="0"/>
                    <a:pt x="0" y="473"/>
                    <a:pt x="0" y="1008"/>
                  </a:cubicBezTo>
                  <a:lnTo>
                    <a:pt x="0" y="4442"/>
                  </a:lnTo>
                  <a:cubicBezTo>
                    <a:pt x="0" y="5009"/>
                    <a:pt x="473" y="5450"/>
                    <a:pt x="1040" y="5450"/>
                  </a:cubicBezTo>
                  <a:cubicBezTo>
                    <a:pt x="1040" y="5450"/>
                    <a:pt x="1198" y="5986"/>
                    <a:pt x="1387" y="6490"/>
                  </a:cubicBezTo>
                  <a:cubicBezTo>
                    <a:pt x="1481" y="6679"/>
                    <a:pt x="1544" y="6837"/>
                    <a:pt x="1733" y="6837"/>
                  </a:cubicBezTo>
                  <a:cubicBezTo>
                    <a:pt x="1891" y="6837"/>
                    <a:pt x="1985" y="6774"/>
                    <a:pt x="2111" y="6648"/>
                  </a:cubicBezTo>
                  <a:lnTo>
                    <a:pt x="2111" y="6522"/>
                  </a:lnTo>
                  <a:lnTo>
                    <a:pt x="2111" y="2426"/>
                  </a:lnTo>
                  <a:cubicBezTo>
                    <a:pt x="2111" y="1481"/>
                    <a:pt x="2836" y="725"/>
                    <a:pt x="3781" y="725"/>
                  </a:cubicBezTo>
                  <a:lnTo>
                    <a:pt x="4726" y="725"/>
                  </a:lnTo>
                  <a:cubicBezTo>
                    <a:pt x="4569" y="284"/>
                    <a:pt x="4222" y="0"/>
                    <a:pt x="37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2" name="Google Shape;9352;p89"/>
            <p:cNvSpPr/>
            <p:nvPr/>
          </p:nvSpPr>
          <p:spPr>
            <a:xfrm>
              <a:off x="-630625" y="3226500"/>
              <a:ext cx="118150" cy="170950"/>
            </a:xfrm>
            <a:custGeom>
              <a:avLst/>
              <a:gdLst/>
              <a:ahLst/>
              <a:cxnLst/>
              <a:rect l="l" t="t" r="r" b="b"/>
              <a:pathLst>
                <a:path w="4726" h="6838" extrusionOk="0">
                  <a:moveTo>
                    <a:pt x="945" y="0"/>
                  </a:moveTo>
                  <a:cubicBezTo>
                    <a:pt x="536" y="0"/>
                    <a:pt x="126" y="284"/>
                    <a:pt x="0" y="662"/>
                  </a:cubicBezTo>
                  <a:lnTo>
                    <a:pt x="945" y="662"/>
                  </a:lnTo>
                  <a:cubicBezTo>
                    <a:pt x="1890" y="662"/>
                    <a:pt x="2646" y="1418"/>
                    <a:pt x="2646" y="2363"/>
                  </a:cubicBezTo>
                  <a:lnTo>
                    <a:pt x="2646" y="6490"/>
                  </a:lnTo>
                  <a:lnTo>
                    <a:pt x="2646" y="6616"/>
                  </a:lnTo>
                  <a:cubicBezTo>
                    <a:pt x="2766" y="6736"/>
                    <a:pt x="2868" y="6838"/>
                    <a:pt x="2993" y="6838"/>
                  </a:cubicBezTo>
                  <a:cubicBezTo>
                    <a:pt x="3032" y="6838"/>
                    <a:pt x="3074" y="6828"/>
                    <a:pt x="3119" y="6805"/>
                  </a:cubicBezTo>
                  <a:cubicBezTo>
                    <a:pt x="3245" y="6774"/>
                    <a:pt x="3277" y="6616"/>
                    <a:pt x="3308" y="6490"/>
                  </a:cubicBezTo>
                  <a:cubicBezTo>
                    <a:pt x="3497" y="6017"/>
                    <a:pt x="3686" y="5482"/>
                    <a:pt x="3686" y="5482"/>
                  </a:cubicBezTo>
                  <a:cubicBezTo>
                    <a:pt x="4222" y="5482"/>
                    <a:pt x="4694" y="5009"/>
                    <a:pt x="4694" y="4442"/>
                  </a:cubicBezTo>
                  <a:lnTo>
                    <a:pt x="4694" y="1008"/>
                  </a:lnTo>
                  <a:cubicBezTo>
                    <a:pt x="4726" y="473"/>
                    <a:pt x="4253" y="0"/>
                    <a:pt x="37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3" name="Google Shape;9353;p89"/>
          <p:cNvGrpSpPr/>
          <p:nvPr/>
        </p:nvGrpSpPr>
        <p:grpSpPr>
          <a:xfrm>
            <a:off x="3003724" y="1688647"/>
            <a:ext cx="420775" cy="420811"/>
            <a:chOff x="-5251625" y="3272950"/>
            <a:chExt cx="292225" cy="292250"/>
          </a:xfrm>
        </p:grpSpPr>
        <p:sp>
          <p:nvSpPr>
            <p:cNvPr id="9354" name="Google Shape;9354;p89"/>
            <p:cNvSpPr/>
            <p:nvPr/>
          </p:nvSpPr>
          <p:spPr>
            <a:xfrm>
              <a:off x="-5156325" y="3462775"/>
              <a:ext cx="33900" cy="33100"/>
            </a:xfrm>
            <a:custGeom>
              <a:avLst/>
              <a:gdLst/>
              <a:ahLst/>
              <a:cxnLst/>
              <a:rect l="l" t="t" r="r" b="b"/>
              <a:pathLst>
                <a:path w="1356" h="1324" extrusionOk="0">
                  <a:moveTo>
                    <a:pt x="662" y="0"/>
                  </a:moveTo>
                  <a:cubicBezTo>
                    <a:pt x="284" y="0"/>
                    <a:pt x="1" y="315"/>
                    <a:pt x="1" y="662"/>
                  </a:cubicBezTo>
                  <a:cubicBezTo>
                    <a:pt x="1" y="1072"/>
                    <a:pt x="316" y="1324"/>
                    <a:pt x="662" y="1324"/>
                  </a:cubicBezTo>
                  <a:cubicBezTo>
                    <a:pt x="1072" y="1324"/>
                    <a:pt x="1355" y="1009"/>
                    <a:pt x="1355" y="662"/>
                  </a:cubicBezTo>
                  <a:cubicBezTo>
                    <a:pt x="1355" y="284"/>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5" name="Google Shape;9355;p89"/>
            <p:cNvSpPr/>
            <p:nvPr/>
          </p:nvSpPr>
          <p:spPr>
            <a:xfrm>
              <a:off x="-5251625" y="3272950"/>
              <a:ext cx="292225" cy="292250"/>
            </a:xfrm>
            <a:custGeom>
              <a:avLst/>
              <a:gdLst/>
              <a:ahLst/>
              <a:cxnLst/>
              <a:rect l="l" t="t" r="r" b="b"/>
              <a:pathLst>
                <a:path w="11689" h="11690" extrusionOk="0">
                  <a:moveTo>
                    <a:pt x="3699" y="2764"/>
                  </a:moveTo>
                  <a:cubicBezTo>
                    <a:pt x="3958" y="2764"/>
                    <a:pt x="4180" y="3098"/>
                    <a:pt x="3939" y="3340"/>
                  </a:cubicBezTo>
                  <a:lnTo>
                    <a:pt x="3497" y="3781"/>
                  </a:lnTo>
                  <a:lnTo>
                    <a:pt x="3939" y="4191"/>
                  </a:lnTo>
                  <a:cubicBezTo>
                    <a:pt x="4180" y="4433"/>
                    <a:pt x="3958" y="4767"/>
                    <a:pt x="3699" y="4767"/>
                  </a:cubicBezTo>
                  <a:cubicBezTo>
                    <a:pt x="3621" y="4767"/>
                    <a:pt x="3539" y="4737"/>
                    <a:pt x="3466" y="4664"/>
                  </a:cubicBezTo>
                  <a:lnTo>
                    <a:pt x="3025" y="4222"/>
                  </a:lnTo>
                  <a:lnTo>
                    <a:pt x="2584" y="4664"/>
                  </a:lnTo>
                  <a:cubicBezTo>
                    <a:pt x="2515" y="4756"/>
                    <a:pt x="2432" y="4794"/>
                    <a:pt x="2352" y="4794"/>
                  </a:cubicBezTo>
                  <a:cubicBezTo>
                    <a:pt x="2103" y="4794"/>
                    <a:pt x="1873" y="4429"/>
                    <a:pt x="2111" y="4191"/>
                  </a:cubicBezTo>
                  <a:lnTo>
                    <a:pt x="2552" y="3781"/>
                  </a:lnTo>
                  <a:lnTo>
                    <a:pt x="2111" y="3340"/>
                  </a:lnTo>
                  <a:cubicBezTo>
                    <a:pt x="1869" y="3098"/>
                    <a:pt x="2092" y="2764"/>
                    <a:pt x="2351" y="2764"/>
                  </a:cubicBezTo>
                  <a:cubicBezTo>
                    <a:pt x="2429" y="2764"/>
                    <a:pt x="2511" y="2795"/>
                    <a:pt x="2584" y="2868"/>
                  </a:cubicBezTo>
                  <a:lnTo>
                    <a:pt x="3025" y="3309"/>
                  </a:lnTo>
                  <a:lnTo>
                    <a:pt x="3466" y="2868"/>
                  </a:lnTo>
                  <a:cubicBezTo>
                    <a:pt x="3539" y="2795"/>
                    <a:pt x="3621" y="2764"/>
                    <a:pt x="3699" y="2764"/>
                  </a:cubicBezTo>
                  <a:close/>
                  <a:moveTo>
                    <a:pt x="8583" y="6922"/>
                  </a:moveTo>
                  <a:cubicBezTo>
                    <a:pt x="8841" y="6922"/>
                    <a:pt x="9064" y="7257"/>
                    <a:pt x="8822" y="7499"/>
                  </a:cubicBezTo>
                  <a:lnTo>
                    <a:pt x="8381" y="7940"/>
                  </a:lnTo>
                  <a:lnTo>
                    <a:pt x="8822" y="8381"/>
                  </a:lnTo>
                  <a:cubicBezTo>
                    <a:pt x="9064" y="8623"/>
                    <a:pt x="8841" y="8958"/>
                    <a:pt x="8583" y="8958"/>
                  </a:cubicBezTo>
                  <a:cubicBezTo>
                    <a:pt x="8504" y="8958"/>
                    <a:pt x="8422" y="8927"/>
                    <a:pt x="8349" y="8854"/>
                  </a:cubicBezTo>
                  <a:lnTo>
                    <a:pt x="7908" y="8413"/>
                  </a:lnTo>
                  <a:lnTo>
                    <a:pt x="7467" y="8854"/>
                  </a:lnTo>
                  <a:cubicBezTo>
                    <a:pt x="7394" y="8927"/>
                    <a:pt x="7312" y="8958"/>
                    <a:pt x="7234" y="8958"/>
                  </a:cubicBezTo>
                  <a:cubicBezTo>
                    <a:pt x="6975" y="8958"/>
                    <a:pt x="6753" y="8623"/>
                    <a:pt x="6995" y="8381"/>
                  </a:cubicBezTo>
                  <a:lnTo>
                    <a:pt x="7436" y="7940"/>
                  </a:lnTo>
                  <a:lnTo>
                    <a:pt x="6995" y="7499"/>
                  </a:lnTo>
                  <a:cubicBezTo>
                    <a:pt x="6753" y="7257"/>
                    <a:pt x="6975" y="6922"/>
                    <a:pt x="7234" y="6922"/>
                  </a:cubicBezTo>
                  <a:cubicBezTo>
                    <a:pt x="7312" y="6922"/>
                    <a:pt x="7394" y="6953"/>
                    <a:pt x="7467" y="7026"/>
                  </a:cubicBezTo>
                  <a:lnTo>
                    <a:pt x="7908" y="7467"/>
                  </a:lnTo>
                  <a:lnTo>
                    <a:pt x="8349" y="7026"/>
                  </a:lnTo>
                  <a:cubicBezTo>
                    <a:pt x="8422" y="6953"/>
                    <a:pt x="8504" y="6922"/>
                    <a:pt x="8583" y="6922"/>
                  </a:cubicBezTo>
                  <a:close/>
                  <a:moveTo>
                    <a:pt x="7895" y="2732"/>
                  </a:moveTo>
                  <a:cubicBezTo>
                    <a:pt x="7974" y="2732"/>
                    <a:pt x="8055" y="2763"/>
                    <a:pt x="8129" y="2836"/>
                  </a:cubicBezTo>
                  <a:lnTo>
                    <a:pt x="8790" y="3498"/>
                  </a:lnTo>
                  <a:cubicBezTo>
                    <a:pt x="8916" y="3624"/>
                    <a:pt x="8916" y="3844"/>
                    <a:pt x="8790" y="3970"/>
                  </a:cubicBezTo>
                  <a:lnTo>
                    <a:pt x="8129" y="4632"/>
                  </a:lnTo>
                  <a:cubicBezTo>
                    <a:pt x="8055" y="4705"/>
                    <a:pt x="7974" y="4736"/>
                    <a:pt x="7895" y="4736"/>
                  </a:cubicBezTo>
                  <a:cubicBezTo>
                    <a:pt x="7637" y="4736"/>
                    <a:pt x="7414" y="4401"/>
                    <a:pt x="7656" y="4159"/>
                  </a:cubicBezTo>
                  <a:lnTo>
                    <a:pt x="7719" y="4096"/>
                  </a:lnTo>
                  <a:lnTo>
                    <a:pt x="7719" y="4096"/>
                  </a:lnTo>
                  <a:cubicBezTo>
                    <a:pt x="6175" y="4159"/>
                    <a:pt x="4978" y="5388"/>
                    <a:pt x="4852" y="6932"/>
                  </a:cubicBezTo>
                  <a:cubicBezTo>
                    <a:pt x="5451" y="7089"/>
                    <a:pt x="5829" y="7593"/>
                    <a:pt x="5829" y="8224"/>
                  </a:cubicBezTo>
                  <a:cubicBezTo>
                    <a:pt x="5829" y="9011"/>
                    <a:pt x="5230" y="9641"/>
                    <a:pt x="4474" y="9641"/>
                  </a:cubicBezTo>
                  <a:cubicBezTo>
                    <a:pt x="3750" y="9641"/>
                    <a:pt x="3119" y="9011"/>
                    <a:pt x="3119" y="8255"/>
                  </a:cubicBezTo>
                  <a:cubicBezTo>
                    <a:pt x="3119" y="7625"/>
                    <a:pt x="3529" y="7089"/>
                    <a:pt x="4128" y="6932"/>
                  </a:cubicBezTo>
                  <a:cubicBezTo>
                    <a:pt x="4285" y="5042"/>
                    <a:pt x="5829" y="3498"/>
                    <a:pt x="7751" y="3403"/>
                  </a:cubicBezTo>
                  <a:lnTo>
                    <a:pt x="7656" y="3309"/>
                  </a:lnTo>
                  <a:cubicBezTo>
                    <a:pt x="7414" y="3067"/>
                    <a:pt x="7637" y="2732"/>
                    <a:pt x="7895" y="2732"/>
                  </a:cubicBezTo>
                  <a:close/>
                  <a:moveTo>
                    <a:pt x="5829" y="1"/>
                  </a:moveTo>
                  <a:cubicBezTo>
                    <a:pt x="2647" y="1"/>
                    <a:pt x="0" y="2584"/>
                    <a:pt x="0" y="5829"/>
                  </a:cubicBezTo>
                  <a:cubicBezTo>
                    <a:pt x="0" y="9011"/>
                    <a:pt x="2615" y="11689"/>
                    <a:pt x="5829" y="11689"/>
                  </a:cubicBezTo>
                  <a:cubicBezTo>
                    <a:pt x="9011" y="11689"/>
                    <a:pt x="11689" y="9043"/>
                    <a:pt x="11689" y="5829"/>
                  </a:cubicBezTo>
                  <a:cubicBezTo>
                    <a:pt x="11657" y="5357"/>
                    <a:pt x="11563" y="4884"/>
                    <a:pt x="11500" y="4443"/>
                  </a:cubicBezTo>
                  <a:cubicBezTo>
                    <a:pt x="11248" y="4884"/>
                    <a:pt x="10838" y="5136"/>
                    <a:pt x="10303" y="5136"/>
                  </a:cubicBezTo>
                  <a:cubicBezTo>
                    <a:pt x="9578" y="5136"/>
                    <a:pt x="8948" y="4506"/>
                    <a:pt x="8948" y="3781"/>
                  </a:cubicBezTo>
                  <a:cubicBezTo>
                    <a:pt x="8948" y="3025"/>
                    <a:pt x="9578" y="2395"/>
                    <a:pt x="10303" y="2395"/>
                  </a:cubicBezTo>
                  <a:cubicBezTo>
                    <a:pt x="10397" y="2395"/>
                    <a:pt x="10523" y="2395"/>
                    <a:pt x="10586" y="2427"/>
                  </a:cubicBezTo>
                  <a:cubicBezTo>
                    <a:pt x="9483" y="883"/>
                    <a:pt x="7719" y="1"/>
                    <a:pt x="582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89"/>
            <p:cNvSpPr/>
            <p:nvPr/>
          </p:nvSpPr>
          <p:spPr>
            <a:xfrm>
              <a:off x="-5011400" y="3350150"/>
              <a:ext cx="33900" cy="33875"/>
            </a:xfrm>
            <a:custGeom>
              <a:avLst/>
              <a:gdLst/>
              <a:ahLst/>
              <a:cxnLst/>
              <a:rect l="l" t="t" r="r" b="b"/>
              <a:pathLst>
                <a:path w="1356" h="1355" extrusionOk="0">
                  <a:moveTo>
                    <a:pt x="662" y="0"/>
                  </a:moveTo>
                  <a:cubicBezTo>
                    <a:pt x="315" y="0"/>
                    <a:pt x="0" y="284"/>
                    <a:pt x="0" y="693"/>
                  </a:cubicBezTo>
                  <a:cubicBezTo>
                    <a:pt x="0" y="1071"/>
                    <a:pt x="315" y="1355"/>
                    <a:pt x="662" y="1355"/>
                  </a:cubicBezTo>
                  <a:cubicBezTo>
                    <a:pt x="1072" y="1355"/>
                    <a:pt x="1355" y="1040"/>
                    <a:pt x="1355" y="693"/>
                  </a:cubicBezTo>
                  <a:cubicBezTo>
                    <a:pt x="1355" y="315"/>
                    <a:pt x="1040"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7" name="Google Shape;9357;p89"/>
          <p:cNvGrpSpPr/>
          <p:nvPr/>
        </p:nvGrpSpPr>
        <p:grpSpPr>
          <a:xfrm>
            <a:off x="3000322" y="2204348"/>
            <a:ext cx="427578" cy="421351"/>
            <a:chOff x="-5254775" y="3631325"/>
            <a:chExt cx="296950" cy="292625"/>
          </a:xfrm>
        </p:grpSpPr>
        <p:sp>
          <p:nvSpPr>
            <p:cNvPr id="9358" name="Google Shape;9358;p89"/>
            <p:cNvSpPr/>
            <p:nvPr/>
          </p:nvSpPr>
          <p:spPr>
            <a:xfrm>
              <a:off x="-5246900" y="3766400"/>
              <a:ext cx="58300" cy="55150"/>
            </a:xfrm>
            <a:custGeom>
              <a:avLst/>
              <a:gdLst/>
              <a:ahLst/>
              <a:cxnLst/>
              <a:rect l="l" t="t" r="r" b="b"/>
              <a:pathLst>
                <a:path w="2332" h="2206" extrusionOk="0">
                  <a:moveTo>
                    <a:pt x="1769" y="1"/>
                  </a:moveTo>
                  <a:cubicBezTo>
                    <a:pt x="1639" y="1"/>
                    <a:pt x="1513" y="48"/>
                    <a:pt x="1418" y="142"/>
                  </a:cubicBezTo>
                  <a:lnTo>
                    <a:pt x="189" y="1371"/>
                  </a:lnTo>
                  <a:cubicBezTo>
                    <a:pt x="0" y="1560"/>
                    <a:pt x="0" y="1875"/>
                    <a:pt x="189" y="2064"/>
                  </a:cubicBezTo>
                  <a:cubicBezTo>
                    <a:pt x="300" y="2159"/>
                    <a:pt x="434" y="2206"/>
                    <a:pt x="564" y="2206"/>
                  </a:cubicBezTo>
                  <a:cubicBezTo>
                    <a:pt x="694" y="2206"/>
                    <a:pt x="820" y="2159"/>
                    <a:pt x="914" y="2064"/>
                  </a:cubicBezTo>
                  <a:lnTo>
                    <a:pt x="2143" y="835"/>
                  </a:lnTo>
                  <a:cubicBezTo>
                    <a:pt x="2332" y="646"/>
                    <a:pt x="2332" y="331"/>
                    <a:pt x="2143" y="142"/>
                  </a:cubicBezTo>
                  <a:cubicBezTo>
                    <a:pt x="2033" y="48"/>
                    <a:pt x="1899" y="1"/>
                    <a:pt x="176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89"/>
            <p:cNvSpPr/>
            <p:nvPr/>
          </p:nvSpPr>
          <p:spPr>
            <a:xfrm>
              <a:off x="-5216175" y="3795550"/>
              <a:ext cx="58300" cy="55950"/>
            </a:xfrm>
            <a:custGeom>
              <a:avLst/>
              <a:gdLst/>
              <a:ahLst/>
              <a:cxnLst/>
              <a:rect l="l" t="t" r="r" b="b"/>
              <a:pathLst>
                <a:path w="2332" h="2238" extrusionOk="0">
                  <a:moveTo>
                    <a:pt x="1764" y="0"/>
                  </a:moveTo>
                  <a:cubicBezTo>
                    <a:pt x="1638" y="0"/>
                    <a:pt x="1512" y="47"/>
                    <a:pt x="1418" y="142"/>
                  </a:cubicBezTo>
                  <a:lnTo>
                    <a:pt x="189" y="1371"/>
                  </a:lnTo>
                  <a:cubicBezTo>
                    <a:pt x="0" y="1560"/>
                    <a:pt x="0" y="1875"/>
                    <a:pt x="189" y="2095"/>
                  </a:cubicBezTo>
                  <a:cubicBezTo>
                    <a:pt x="284" y="2190"/>
                    <a:pt x="410" y="2237"/>
                    <a:pt x="540" y="2237"/>
                  </a:cubicBezTo>
                  <a:cubicBezTo>
                    <a:pt x="670" y="2237"/>
                    <a:pt x="804" y="2190"/>
                    <a:pt x="914" y="2095"/>
                  </a:cubicBezTo>
                  <a:lnTo>
                    <a:pt x="2111" y="867"/>
                  </a:lnTo>
                  <a:cubicBezTo>
                    <a:pt x="2332" y="678"/>
                    <a:pt x="2332" y="363"/>
                    <a:pt x="2111" y="142"/>
                  </a:cubicBezTo>
                  <a:cubicBezTo>
                    <a:pt x="2016" y="47"/>
                    <a:pt x="1890" y="0"/>
                    <a:pt x="176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89"/>
            <p:cNvSpPr/>
            <p:nvPr/>
          </p:nvSpPr>
          <p:spPr>
            <a:xfrm>
              <a:off x="-5185475" y="3826250"/>
              <a:ext cx="57525" cy="55750"/>
            </a:xfrm>
            <a:custGeom>
              <a:avLst/>
              <a:gdLst/>
              <a:ahLst/>
              <a:cxnLst/>
              <a:rect l="l" t="t" r="r" b="b"/>
              <a:pathLst>
                <a:path w="2301" h="2230" extrusionOk="0">
                  <a:moveTo>
                    <a:pt x="1765" y="1"/>
                  </a:moveTo>
                  <a:cubicBezTo>
                    <a:pt x="1639" y="1"/>
                    <a:pt x="1513" y="48"/>
                    <a:pt x="1419" y="143"/>
                  </a:cubicBezTo>
                  <a:lnTo>
                    <a:pt x="190" y="1371"/>
                  </a:lnTo>
                  <a:cubicBezTo>
                    <a:pt x="1" y="1560"/>
                    <a:pt x="1" y="1875"/>
                    <a:pt x="190" y="2064"/>
                  </a:cubicBezTo>
                  <a:cubicBezTo>
                    <a:pt x="284" y="2175"/>
                    <a:pt x="410" y="2230"/>
                    <a:pt x="536" y="2230"/>
                  </a:cubicBezTo>
                  <a:cubicBezTo>
                    <a:pt x="662" y="2230"/>
                    <a:pt x="788" y="2175"/>
                    <a:pt x="883" y="2064"/>
                  </a:cubicBezTo>
                  <a:lnTo>
                    <a:pt x="2112" y="836"/>
                  </a:lnTo>
                  <a:cubicBezTo>
                    <a:pt x="2301" y="647"/>
                    <a:pt x="2301" y="332"/>
                    <a:pt x="2112" y="143"/>
                  </a:cubicBezTo>
                  <a:cubicBezTo>
                    <a:pt x="2017" y="48"/>
                    <a:pt x="1891" y="1"/>
                    <a:pt x="176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89"/>
            <p:cNvSpPr/>
            <p:nvPr/>
          </p:nvSpPr>
          <p:spPr>
            <a:xfrm>
              <a:off x="-5156325" y="3856375"/>
              <a:ext cx="58300" cy="55750"/>
            </a:xfrm>
            <a:custGeom>
              <a:avLst/>
              <a:gdLst/>
              <a:ahLst/>
              <a:cxnLst/>
              <a:rect l="l" t="t" r="r" b="b"/>
              <a:pathLst>
                <a:path w="2332" h="2230" extrusionOk="0">
                  <a:moveTo>
                    <a:pt x="1781" y="1"/>
                  </a:moveTo>
                  <a:cubicBezTo>
                    <a:pt x="1655" y="1"/>
                    <a:pt x="1529" y="56"/>
                    <a:pt x="1418" y="166"/>
                  </a:cubicBezTo>
                  <a:lnTo>
                    <a:pt x="190" y="1395"/>
                  </a:lnTo>
                  <a:cubicBezTo>
                    <a:pt x="1" y="1584"/>
                    <a:pt x="1" y="1899"/>
                    <a:pt x="190" y="2088"/>
                  </a:cubicBezTo>
                  <a:cubicBezTo>
                    <a:pt x="300" y="2183"/>
                    <a:pt x="442" y="2230"/>
                    <a:pt x="575" y="2230"/>
                  </a:cubicBezTo>
                  <a:cubicBezTo>
                    <a:pt x="709" y="2230"/>
                    <a:pt x="835" y="2183"/>
                    <a:pt x="914" y="2088"/>
                  </a:cubicBezTo>
                  <a:lnTo>
                    <a:pt x="2143" y="859"/>
                  </a:lnTo>
                  <a:cubicBezTo>
                    <a:pt x="2332" y="670"/>
                    <a:pt x="2332" y="355"/>
                    <a:pt x="2143" y="166"/>
                  </a:cubicBezTo>
                  <a:cubicBezTo>
                    <a:pt x="2033" y="56"/>
                    <a:pt x="1907" y="1"/>
                    <a:pt x="178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2" name="Google Shape;9362;p89"/>
            <p:cNvSpPr/>
            <p:nvPr/>
          </p:nvSpPr>
          <p:spPr>
            <a:xfrm>
              <a:off x="-5105925" y="3886525"/>
              <a:ext cx="37050" cy="37425"/>
            </a:xfrm>
            <a:custGeom>
              <a:avLst/>
              <a:gdLst/>
              <a:ahLst/>
              <a:cxnLst/>
              <a:rect l="l" t="t" r="r" b="b"/>
              <a:pathLst>
                <a:path w="1482" h="1497" extrusionOk="0">
                  <a:moveTo>
                    <a:pt x="662" y="0"/>
                  </a:moveTo>
                  <a:lnTo>
                    <a:pt x="536" y="126"/>
                  </a:lnTo>
                  <a:lnTo>
                    <a:pt x="1" y="756"/>
                  </a:lnTo>
                  <a:lnTo>
                    <a:pt x="599" y="1355"/>
                  </a:lnTo>
                  <a:cubicBezTo>
                    <a:pt x="694" y="1449"/>
                    <a:pt x="820" y="1497"/>
                    <a:pt x="946" y="1497"/>
                  </a:cubicBezTo>
                  <a:cubicBezTo>
                    <a:pt x="1072" y="1497"/>
                    <a:pt x="1198" y="1449"/>
                    <a:pt x="1293" y="1355"/>
                  </a:cubicBezTo>
                  <a:cubicBezTo>
                    <a:pt x="1482" y="1166"/>
                    <a:pt x="1482" y="851"/>
                    <a:pt x="1293" y="662"/>
                  </a:cubicBezTo>
                  <a:lnTo>
                    <a:pt x="662"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89"/>
            <p:cNvSpPr/>
            <p:nvPr/>
          </p:nvSpPr>
          <p:spPr>
            <a:xfrm>
              <a:off x="-5254775" y="3648050"/>
              <a:ext cx="278050" cy="248325"/>
            </a:xfrm>
            <a:custGeom>
              <a:avLst/>
              <a:gdLst/>
              <a:ahLst/>
              <a:cxnLst/>
              <a:rect l="l" t="t" r="r" b="b"/>
              <a:pathLst>
                <a:path w="11122" h="9933" extrusionOk="0">
                  <a:moveTo>
                    <a:pt x="4049" y="1"/>
                  </a:moveTo>
                  <a:cubicBezTo>
                    <a:pt x="3781" y="1"/>
                    <a:pt x="3513" y="103"/>
                    <a:pt x="3308" y="308"/>
                  </a:cubicBezTo>
                  <a:lnTo>
                    <a:pt x="410" y="3364"/>
                  </a:lnTo>
                  <a:cubicBezTo>
                    <a:pt x="0" y="3774"/>
                    <a:pt x="0" y="4435"/>
                    <a:pt x="410" y="4813"/>
                  </a:cubicBezTo>
                  <a:lnTo>
                    <a:pt x="631" y="5065"/>
                  </a:lnTo>
                  <a:lnTo>
                    <a:pt x="1198" y="4498"/>
                  </a:lnTo>
                  <a:cubicBezTo>
                    <a:pt x="1454" y="4242"/>
                    <a:pt x="1794" y="4106"/>
                    <a:pt x="2122" y="4106"/>
                  </a:cubicBezTo>
                  <a:cubicBezTo>
                    <a:pt x="2398" y="4106"/>
                    <a:pt x="2666" y="4202"/>
                    <a:pt x="2867" y="4404"/>
                  </a:cubicBezTo>
                  <a:cubicBezTo>
                    <a:pt x="3151" y="4624"/>
                    <a:pt x="3308" y="4971"/>
                    <a:pt x="3277" y="5286"/>
                  </a:cubicBezTo>
                  <a:cubicBezTo>
                    <a:pt x="3592" y="5286"/>
                    <a:pt x="3907" y="5412"/>
                    <a:pt x="4128" y="5664"/>
                  </a:cubicBezTo>
                  <a:cubicBezTo>
                    <a:pt x="4380" y="5884"/>
                    <a:pt x="4506" y="6200"/>
                    <a:pt x="4506" y="6515"/>
                  </a:cubicBezTo>
                  <a:cubicBezTo>
                    <a:pt x="4821" y="6515"/>
                    <a:pt x="5136" y="6641"/>
                    <a:pt x="5356" y="6861"/>
                  </a:cubicBezTo>
                  <a:cubicBezTo>
                    <a:pt x="5608" y="7113"/>
                    <a:pt x="5703" y="7428"/>
                    <a:pt x="5703" y="7743"/>
                  </a:cubicBezTo>
                  <a:cubicBezTo>
                    <a:pt x="6018" y="7743"/>
                    <a:pt x="6364" y="7869"/>
                    <a:pt x="6585" y="8090"/>
                  </a:cubicBezTo>
                  <a:cubicBezTo>
                    <a:pt x="6837" y="8342"/>
                    <a:pt x="6931" y="8657"/>
                    <a:pt x="6931" y="8909"/>
                  </a:cubicBezTo>
                  <a:lnTo>
                    <a:pt x="7814" y="9791"/>
                  </a:lnTo>
                  <a:cubicBezTo>
                    <a:pt x="7908" y="9886"/>
                    <a:pt x="8034" y="9933"/>
                    <a:pt x="8160" y="9933"/>
                  </a:cubicBezTo>
                  <a:cubicBezTo>
                    <a:pt x="8286" y="9933"/>
                    <a:pt x="8412" y="9886"/>
                    <a:pt x="8507" y="9791"/>
                  </a:cubicBezTo>
                  <a:cubicBezTo>
                    <a:pt x="8727" y="9602"/>
                    <a:pt x="8727" y="9287"/>
                    <a:pt x="8507" y="9066"/>
                  </a:cubicBezTo>
                  <a:lnTo>
                    <a:pt x="7656" y="8216"/>
                  </a:lnTo>
                  <a:cubicBezTo>
                    <a:pt x="7530" y="8090"/>
                    <a:pt x="7530" y="7869"/>
                    <a:pt x="7656" y="7743"/>
                  </a:cubicBezTo>
                  <a:cubicBezTo>
                    <a:pt x="7748" y="7596"/>
                    <a:pt x="7851" y="7534"/>
                    <a:pt x="7953" y="7534"/>
                  </a:cubicBezTo>
                  <a:cubicBezTo>
                    <a:pt x="8024" y="7534"/>
                    <a:pt x="8095" y="7565"/>
                    <a:pt x="8160" y="7617"/>
                  </a:cubicBezTo>
                  <a:lnTo>
                    <a:pt x="9011" y="8499"/>
                  </a:lnTo>
                  <a:cubicBezTo>
                    <a:pt x="9121" y="8594"/>
                    <a:pt x="9255" y="8641"/>
                    <a:pt x="9385" y="8641"/>
                  </a:cubicBezTo>
                  <a:cubicBezTo>
                    <a:pt x="9515" y="8641"/>
                    <a:pt x="9641" y="8594"/>
                    <a:pt x="9735" y="8499"/>
                  </a:cubicBezTo>
                  <a:cubicBezTo>
                    <a:pt x="9924" y="8279"/>
                    <a:pt x="9924" y="7964"/>
                    <a:pt x="9735" y="7775"/>
                  </a:cubicBezTo>
                  <a:lnTo>
                    <a:pt x="8853" y="6924"/>
                  </a:lnTo>
                  <a:cubicBezTo>
                    <a:pt x="8759" y="6798"/>
                    <a:pt x="8759" y="6578"/>
                    <a:pt x="8853" y="6452"/>
                  </a:cubicBezTo>
                  <a:cubicBezTo>
                    <a:pt x="8916" y="6389"/>
                    <a:pt x="9011" y="6357"/>
                    <a:pt x="9101" y="6357"/>
                  </a:cubicBezTo>
                  <a:cubicBezTo>
                    <a:pt x="9192" y="6357"/>
                    <a:pt x="9279" y="6389"/>
                    <a:pt x="9326" y="6452"/>
                  </a:cubicBezTo>
                  <a:lnTo>
                    <a:pt x="10208" y="7302"/>
                  </a:lnTo>
                  <a:cubicBezTo>
                    <a:pt x="10303" y="7397"/>
                    <a:pt x="10429" y="7444"/>
                    <a:pt x="10555" y="7444"/>
                  </a:cubicBezTo>
                  <a:cubicBezTo>
                    <a:pt x="10681" y="7444"/>
                    <a:pt x="10807" y="7397"/>
                    <a:pt x="10901" y="7302"/>
                  </a:cubicBezTo>
                  <a:cubicBezTo>
                    <a:pt x="11122" y="7113"/>
                    <a:pt x="11122" y="6798"/>
                    <a:pt x="10901" y="6609"/>
                  </a:cubicBezTo>
                  <a:lnTo>
                    <a:pt x="10334" y="6010"/>
                  </a:lnTo>
                  <a:lnTo>
                    <a:pt x="10208" y="5884"/>
                  </a:lnTo>
                  <a:lnTo>
                    <a:pt x="6931" y="2608"/>
                  </a:lnTo>
                  <a:cubicBezTo>
                    <a:pt x="6884" y="2561"/>
                    <a:pt x="6798" y="2537"/>
                    <a:pt x="6707" y="2537"/>
                  </a:cubicBezTo>
                  <a:cubicBezTo>
                    <a:pt x="6616" y="2537"/>
                    <a:pt x="6522" y="2561"/>
                    <a:pt x="6459" y="2608"/>
                  </a:cubicBezTo>
                  <a:lnTo>
                    <a:pt x="5167" y="3931"/>
                  </a:lnTo>
                  <a:cubicBezTo>
                    <a:pt x="4904" y="4176"/>
                    <a:pt x="4562" y="4308"/>
                    <a:pt x="4229" y="4308"/>
                  </a:cubicBezTo>
                  <a:cubicBezTo>
                    <a:pt x="4004" y="4308"/>
                    <a:pt x="3783" y="4247"/>
                    <a:pt x="3592" y="4120"/>
                  </a:cubicBezTo>
                  <a:cubicBezTo>
                    <a:pt x="2962" y="3679"/>
                    <a:pt x="2930" y="2829"/>
                    <a:pt x="3434" y="2293"/>
                  </a:cubicBezTo>
                  <a:lnTo>
                    <a:pt x="5010" y="529"/>
                  </a:lnTo>
                  <a:lnTo>
                    <a:pt x="4789" y="308"/>
                  </a:lnTo>
                  <a:cubicBezTo>
                    <a:pt x="4584" y="103"/>
                    <a:pt x="4317" y="1"/>
                    <a:pt x="4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4" name="Google Shape;9364;p89"/>
            <p:cNvSpPr/>
            <p:nvPr/>
          </p:nvSpPr>
          <p:spPr>
            <a:xfrm>
              <a:off x="-5163425" y="3631325"/>
              <a:ext cx="205600" cy="150450"/>
            </a:xfrm>
            <a:custGeom>
              <a:avLst/>
              <a:gdLst/>
              <a:ahLst/>
              <a:cxnLst/>
              <a:rect l="l" t="t" r="r" b="b"/>
              <a:pathLst>
                <a:path w="8224" h="6018" extrusionOk="0">
                  <a:moveTo>
                    <a:pt x="3699" y="0"/>
                  </a:moveTo>
                  <a:cubicBezTo>
                    <a:pt x="3435" y="0"/>
                    <a:pt x="3167" y="95"/>
                    <a:pt x="2962" y="284"/>
                  </a:cubicBezTo>
                  <a:lnTo>
                    <a:pt x="2364" y="883"/>
                  </a:lnTo>
                  <a:lnTo>
                    <a:pt x="2269" y="1009"/>
                  </a:lnTo>
                  <a:lnTo>
                    <a:pt x="222" y="3245"/>
                  </a:lnTo>
                  <a:cubicBezTo>
                    <a:pt x="1" y="3435"/>
                    <a:pt x="1" y="3781"/>
                    <a:pt x="222" y="3970"/>
                  </a:cubicBezTo>
                  <a:cubicBezTo>
                    <a:pt x="316" y="4065"/>
                    <a:pt x="442" y="4112"/>
                    <a:pt x="568" y="4112"/>
                  </a:cubicBezTo>
                  <a:cubicBezTo>
                    <a:pt x="694" y="4112"/>
                    <a:pt x="820" y="4065"/>
                    <a:pt x="915" y="3970"/>
                  </a:cubicBezTo>
                  <a:lnTo>
                    <a:pt x="2269" y="2615"/>
                  </a:lnTo>
                  <a:cubicBezTo>
                    <a:pt x="2458" y="2426"/>
                    <a:pt x="2718" y="2332"/>
                    <a:pt x="2982" y="2332"/>
                  </a:cubicBezTo>
                  <a:cubicBezTo>
                    <a:pt x="3246" y="2332"/>
                    <a:pt x="3514" y="2426"/>
                    <a:pt x="3719" y="2615"/>
                  </a:cubicBezTo>
                  <a:lnTo>
                    <a:pt x="7090" y="6018"/>
                  </a:lnTo>
                  <a:lnTo>
                    <a:pt x="7814" y="5356"/>
                  </a:lnTo>
                  <a:cubicBezTo>
                    <a:pt x="8224" y="4947"/>
                    <a:pt x="8224" y="4285"/>
                    <a:pt x="7814" y="3876"/>
                  </a:cubicBezTo>
                  <a:lnTo>
                    <a:pt x="4412" y="284"/>
                  </a:lnTo>
                  <a:cubicBezTo>
                    <a:pt x="4223" y="95"/>
                    <a:pt x="3963" y="0"/>
                    <a:pt x="369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65" name="Google Shape;9365;p89"/>
          <p:cNvGrpSpPr/>
          <p:nvPr/>
        </p:nvGrpSpPr>
        <p:grpSpPr>
          <a:xfrm>
            <a:off x="3016181" y="2756270"/>
            <a:ext cx="419659" cy="420775"/>
            <a:chOff x="-5251625" y="3991275"/>
            <a:chExt cx="291450" cy="292225"/>
          </a:xfrm>
        </p:grpSpPr>
        <p:sp>
          <p:nvSpPr>
            <p:cNvPr id="9366" name="Google Shape;9366;p89"/>
            <p:cNvSpPr/>
            <p:nvPr/>
          </p:nvSpPr>
          <p:spPr>
            <a:xfrm>
              <a:off x="-5179950" y="4198400"/>
              <a:ext cx="145725" cy="85100"/>
            </a:xfrm>
            <a:custGeom>
              <a:avLst/>
              <a:gdLst/>
              <a:ahLst/>
              <a:cxnLst/>
              <a:rect l="l" t="t" r="r" b="b"/>
              <a:pathLst>
                <a:path w="5829" h="3404" extrusionOk="0">
                  <a:moveTo>
                    <a:pt x="0" y="1"/>
                  </a:moveTo>
                  <a:lnTo>
                    <a:pt x="504" y="3151"/>
                  </a:lnTo>
                  <a:cubicBezTo>
                    <a:pt x="567" y="3309"/>
                    <a:pt x="662" y="3403"/>
                    <a:pt x="883" y="3403"/>
                  </a:cubicBezTo>
                  <a:lnTo>
                    <a:pt x="4978" y="3403"/>
                  </a:lnTo>
                  <a:cubicBezTo>
                    <a:pt x="5136" y="3403"/>
                    <a:pt x="5293" y="3309"/>
                    <a:pt x="5325" y="3151"/>
                  </a:cubicBezTo>
                  <a:lnTo>
                    <a:pt x="582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7" name="Google Shape;9367;p89"/>
            <p:cNvSpPr/>
            <p:nvPr/>
          </p:nvSpPr>
          <p:spPr>
            <a:xfrm>
              <a:off x="-5203575" y="4129100"/>
              <a:ext cx="196925" cy="51225"/>
            </a:xfrm>
            <a:custGeom>
              <a:avLst/>
              <a:gdLst/>
              <a:ahLst/>
              <a:cxnLst/>
              <a:rect l="l" t="t" r="r" b="b"/>
              <a:pathLst>
                <a:path w="7877" h="2049" extrusionOk="0">
                  <a:moveTo>
                    <a:pt x="1229" y="1"/>
                  </a:moveTo>
                  <a:cubicBezTo>
                    <a:pt x="504" y="1"/>
                    <a:pt x="0" y="662"/>
                    <a:pt x="284" y="1387"/>
                  </a:cubicBezTo>
                  <a:cubicBezTo>
                    <a:pt x="284" y="1702"/>
                    <a:pt x="567" y="1922"/>
                    <a:pt x="882" y="2017"/>
                  </a:cubicBezTo>
                  <a:cubicBezTo>
                    <a:pt x="945" y="2048"/>
                    <a:pt x="1071" y="2048"/>
                    <a:pt x="1197" y="2048"/>
                  </a:cubicBezTo>
                  <a:lnTo>
                    <a:pt x="6648" y="2048"/>
                  </a:lnTo>
                  <a:cubicBezTo>
                    <a:pt x="6774" y="2048"/>
                    <a:pt x="6868" y="2017"/>
                    <a:pt x="6963" y="2017"/>
                  </a:cubicBezTo>
                  <a:cubicBezTo>
                    <a:pt x="7278" y="1922"/>
                    <a:pt x="7530" y="1702"/>
                    <a:pt x="7656" y="1387"/>
                  </a:cubicBezTo>
                  <a:cubicBezTo>
                    <a:pt x="7876" y="662"/>
                    <a:pt x="7372" y="1"/>
                    <a:pt x="6711"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8" name="Google Shape;9368;p89"/>
            <p:cNvSpPr/>
            <p:nvPr/>
          </p:nvSpPr>
          <p:spPr>
            <a:xfrm>
              <a:off x="-5251625" y="3991275"/>
              <a:ext cx="291450" cy="172500"/>
            </a:xfrm>
            <a:custGeom>
              <a:avLst/>
              <a:gdLst/>
              <a:ahLst/>
              <a:cxnLst/>
              <a:rect l="l" t="t" r="r" b="b"/>
              <a:pathLst>
                <a:path w="11658" h="6900" extrusionOk="0">
                  <a:moveTo>
                    <a:pt x="1009" y="0"/>
                  </a:moveTo>
                  <a:cubicBezTo>
                    <a:pt x="473" y="0"/>
                    <a:pt x="0" y="473"/>
                    <a:pt x="0" y="1040"/>
                  </a:cubicBezTo>
                  <a:lnTo>
                    <a:pt x="0" y="5829"/>
                  </a:lnTo>
                  <a:cubicBezTo>
                    <a:pt x="0" y="6396"/>
                    <a:pt x="473" y="6900"/>
                    <a:pt x="1009" y="6900"/>
                  </a:cubicBezTo>
                  <a:lnTo>
                    <a:pt x="1418" y="6900"/>
                  </a:lnTo>
                  <a:cubicBezTo>
                    <a:pt x="1387" y="6774"/>
                    <a:pt x="1387" y="6648"/>
                    <a:pt x="1387" y="6553"/>
                  </a:cubicBezTo>
                  <a:cubicBezTo>
                    <a:pt x="1387" y="5608"/>
                    <a:pt x="2111" y="4852"/>
                    <a:pt x="3056" y="4852"/>
                  </a:cubicBezTo>
                  <a:lnTo>
                    <a:pt x="3781" y="4852"/>
                  </a:lnTo>
                  <a:cubicBezTo>
                    <a:pt x="3907" y="4285"/>
                    <a:pt x="4254" y="3875"/>
                    <a:pt x="4726" y="3623"/>
                  </a:cubicBezTo>
                  <a:cubicBezTo>
                    <a:pt x="4537" y="3371"/>
                    <a:pt x="4411" y="3119"/>
                    <a:pt x="4411" y="2773"/>
                  </a:cubicBezTo>
                  <a:cubicBezTo>
                    <a:pt x="4411" y="2016"/>
                    <a:pt x="5041" y="1386"/>
                    <a:pt x="5797" y="1386"/>
                  </a:cubicBezTo>
                  <a:cubicBezTo>
                    <a:pt x="6522" y="1386"/>
                    <a:pt x="7152" y="2016"/>
                    <a:pt x="7152" y="2773"/>
                  </a:cubicBezTo>
                  <a:cubicBezTo>
                    <a:pt x="7152" y="3088"/>
                    <a:pt x="7058" y="3403"/>
                    <a:pt x="6837" y="3623"/>
                  </a:cubicBezTo>
                  <a:cubicBezTo>
                    <a:pt x="7310" y="3875"/>
                    <a:pt x="7688" y="4285"/>
                    <a:pt x="7782" y="4852"/>
                  </a:cubicBezTo>
                  <a:lnTo>
                    <a:pt x="8507" y="4852"/>
                  </a:lnTo>
                  <a:cubicBezTo>
                    <a:pt x="9452" y="4852"/>
                    <a:pt x="10208" y="5608"/>
                    <a:pt x="10208" y="6553"/>
                  </a:cubicBezTo>
                  <a:cubicBezTo>
                    <a:pt x="10208" y="6648"/>
                    <a:pt x="10208" y="6774"/>
                    <a:pt x="10145" y="6900"/>
                  </a:cubicBezTo>
                  <a:lnTo>
                    <a:pt x="10586" y="6900"/>
                  </a:lnTo>
                  <a:cubicBezTo>
                    <a:pt x="11153" y="6900"/>
                    <a:pt x="11626" y="6427"/>
                    <a:pt x="11626" y="5829"/>
                  </a:cubicBezTo>
                  <a:lnTo>
                    <a:pt x="11626" y="1040"/>
                  </a:lnTo>
                  <a:cubicBezTo>
                    <a:pt x="11657" y="473"/>
                    <a:pt x="11185"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89"/>
            <p:cNvSpPr/>
            <p:nvPr/>
          </p:nvSpPr>
          <p:spPr>
            <a:xfrm>
              <a:off x="-5139775" y="4096025"/>
              <a:ext cx="65400" cy="17350"/>
            </a:xfrm>
            <a:custGeom>
              <a:avLst/>
              <a:gdLst/>
              <a:ahLst/>
              <a:cxnLst/>
              <a:rect l="l" t="t" r="r" b="b"/>
              <a:pathLst>
                <a:path w="2616" h="694" extrusionOk="0">
                  <a:moveTo>
                    <a:pt x="1008" y="0"/>
                  </a:moveTo>
                  <a:cubicBezTo>
                    <a:pt x="567" y="0"/>
                    <a:pt x="158" y="315"/>
                    <a:pt x="0" y="693"/>
                  </a:cubicBezTo>
                  <a:lnTo>
                    <a:pt x="2615" y="693"/>
                  </a:lnTo>
                  <a:cubicBezTo>
                    <a:pt x="2489" y="252"/>
                    <a:pt x="2111" y="0"/>
                    <a:pt x="167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89"/>
            <p:cNvSpPr/>
            <p:nvPr/>
          </p:nvSpPr>
          <p:spPr>
            <a:xfrm>
              <a:off x="-5122450" y="4044825"/>
              <a:ext cx="33100" cy="33100"/>
            </a:xfrm>
            <a:custGeom>
              <a:avLst/>
              <a:gdLst/>
              <a:ahLst/>
              <a:cxnLst/>
              <a:rect l="l" t="t" r="r" b="b"/>
              <a:pathLst>
                <a:path w="1324" h="1324" extrusionOk="0">
                  <a:moveTo>
                    <a:pt x="662" y="0"/>
                  </a:moveTo>
                  <a:cubicBezTo>
                    <a:pt x="252" y="0"/>
                    <a:pt x="0" y="316"/>
                    <a:pt x="0" y="662"/>
                  </a:cubicBezTo>
                  <a:cubicBezTo>
                    <a:pt x="0" y="1009"/>
                    <a:pt x="315" y="1324"/>
                    <a:pt x="662" y="1324"/>
                  </a:cubicBezTo>
                  <a:cubicBezTo>
                    <a:pt x="1008" y="1324"/>
                    <a:pt x="1323" y="1009"/>
                    <a:pt x="1323" y="662"/>
                  </a:cubicBezTo>
                  <a:cubicBezTo>
                    <a:pt x="1323" y="253"/>
                    <a:pt x="1008" y="0"/>
                    <a:pt x="66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1" name="Google Shape;9371;p89"/>
          <p:cNvGrpSpPr/>
          <p:nvPr/>
        </p:nvGrpSpPr>
        <p:grpSpPr>
          <a:xfrm>
            <a:off x="5756763" y="1689240"/>
            <a:ext cx="319874" cy="419623"/>
            <a:chOff x="-3365275" y="3253275"/>
            <a:chExt cx="222150" cy="291425"/>
          </a:xfrm>
        </p:grpSpPr>
        <p:sp>
          <p:nvSpPr>
            <p:cNvPr id="9372" name="Google Shape;9372;p89"/>
            <p:cNvSpPr/>
            <p:nvPr/>
          </p:nvSpPr>
          <p:spPr>
            <a:xfrm>
              <a:off x="-3365275" y="3253275"/>
              <a:ext cx="222150" cy="291425"/>
            </a:xfrm>
            <a:custGeom>
              <a:avLst/>
              <a:gdLst/>
              <a:ahLst/>
              <a:cxnLst/>
              <a:rect l="l" t="t" r="r" b="b"/>
              <a:pathLst>
                <a:path w="8886" h="11657" extrusionOk="0">
                  <a:moveTo>
                    <a:pt x="5861" y="662"/>
                  </a:moveTo>
                  <a:cubicBezTo>
                    <a:pt x="6302" y="662"/>
                    <a:pt x="6302" y="1323"/>
                    <a:pt x="5861" y="1323"/>
                  </a:cubicBezTo>
                  <a:lnTo>
                    <a:pt x="3120" y="1323"/>
                  </a:lnTo>
                  <a:cubicBezTo>
                    <a:pt x="2647" y="1323"/>
                    <a:pt x="2647" y="662"/>
                    <a:pt x="3120" y="662"/>
                  </a:cubicBezTo>
                  <a:close/>
                  <a:moveTo>
                    <a:pt x="7215" y="3466"/>
                  </a:moveTo>
                  <a:cubicBezTo>
                    <a:pt x="7625" y="3466"/>
                    <a:pt x="7625" y="4127"/>
                    <a:pt x="7215" y="4127"/>
                  </a:cubicBezTo>
                  <a:lnTo>
                    <a:pt x="4443" y="4127"/>
                  </a:lnTo>
                  <a:cubicBezTo>
                    <a:pt x="4002" y="4127"/>
                    <a:pt x="3970" y="3466"/>
                    <a:pt x="4443" y="3466"/>
                  </a:cubicBezTo>
                  <a:close/>
                  <a:moveTo>
                    <a:pt x="3101" y="2795"/>
                  </a:moveTo>
                  <a:cubicBezTo>
                    <a:pt x="3360" y="2795"/>
                    <a:pt x="3582" y="3129"/>
                    <a:pt x="3340" y="3371"/>
                  </a:cubicBezTo>
                  <a:lnTo>
                    <a:pt x="2899" y="3812"/>
                  </a:lnTo>
                  <a:lnTo>
                    <a:pt x="3340" y="4253"/>
                  </a:lnTo>
                  <a:cubicBezTo>
                    <a:pt x="3582" y="4495"/>
                    <a:pt x="3360" y="4830"/>
                    <a:pt x="3101" y="4830"/>
                  </a:cubicBezTo>
                  <a:cubicBezTo>
                    <a:pt x="3023" y="4830"/>
                    <a:pt x="2941" y="4799"/>
                    <a:pt x="2868" y="4726"/>
                  </a:cubicBezTo>
                  <a:lnTo>
                    <a:pt x="2427" y="4285"/>
                  </a:lnTo>
                  <a:lnTo>
                    <a:pt x="2017" y="4726"/>
                  </a:lnTo>
                  <a:cubicBezTo>
                    <a:pt x="1944" y="4799"/>
                    <a:pt x="1862" y="4830"/>
                    <a:pt x="1784" y="4830"/>
                  </a:cubicBezTo>
                  <a:cubicBezTo>
                    <a:pt x="1525" y="4830"/>
                    <a:pt x="1303" y="4495"/>
                    <a:pt x="1545" y="4253"/>
                  </a:cubicBezTo>
                  <a:lnTo>
                    <a:pt x="1954" y="3812"/>
                  </a:lnTo>
                  <a:lnTo>
                    <a:pt x="1545" y="3371"/>
                  </a:lnTo>
                  <a:cubicBezTo>
                    <a:pt x="1303" y="3129"/>
                    <a:pt x="1525" y="2795"/>
                    <a:pt x="1784" y="2795"/>
                  </a:cubicBezTo>
                  <a:cubicBezTo>
                    <a:pt x="1862" y="2795"/>
                    <a:pt x="1944" y="2825"/>
                    <a:pt x="2017" y="2899"/>
                  </a:cubicBezTo>
                  <a:lnTo>
                    <a:pt x="2427" y="3340"/>
                  </a:lnTo>
                  <a:lnTo>
                    <a:pt x="2868" y="2899"/>
                  </a:lnTo>
                  <a:cubicBezTo>
                    <a:pt x="2941" y="2825"/>
                    <a:pt x="3023" y="2795"/>
                    <a:pt x="3101" y="2795"/>
                  </a:cubicBezTo>
                  <a:close/>
                  <a:moveTo>
                    <a:pt x="7242" y="6206"/>
                  </a:moveTo>
                  <a:cubicBezTo>
                    <a:pt x="7625" y="6206"/>
                    <a:pt x="7616" y="6868"/>
                    <a:pt x="7215" y="6868"/>
                  </a:cubicBezTo>
                  <a:lnTo>
                    <a:pt x="4443" y="6868"/>
                  </a:lnTo>
                  <a:cubicBezTo>
                    <a:pt x="4002" y="6868"/>
                    <a:pt x="3970" y="6207"/>
                    <a:pt x="4443" y="6207"/>
                  </a:cubicBezTo>
                  <a:lnTo>
                    <a:pt x="7215" y="6207"/>
                  </a:lnTo>
                  <a:cubicBezTo>
                    <a:pt x="7225" y="6206"/>
                    <a:pt x="7233" y="6206"/>
                    <a:pt x="7242" y="6206"/>
                  </a:cubicBezTo>
                  <a:close/>
                  <a:moveTo>
                    <a:pt x="3101" y="5504"/>
                  </a:moveTo>
                  <a:cubicBezTo>
                    <a:pt x="3360" y="5504"/>
                    <a:pt x="3582" y="5839"/>
                    <a:pt x="3340" y="6081"/>
                  </a:cubicBezTo>
                  <a:lnTo>
                    <a:pt x="2899" y="6522"/>
                  </a:lnTo>
                  <a:lnTo>
                    <a:pt x="3340" y="6963"/>
                  </a:lnTo>
                  <a:cubicBezTo>
                    <a:pt x="3582" y="7205"/>
                    <a:pt x="3360" y="7539"/>
                    <a:pt x="3101" y="7539"/>
                  </a:cubicBezTo>
                  <a:cubicBezTo>
                    <a:pt x="3023" y="7539"/>
                    <a:pt x="2941" y="7509"/>
                    <a:pt x="2868" y="7435"/>
                  </a:cubicBezTo>
                  <a:lnTo>
                    <a:pt x="2427" y="6994"/>
                  </a:lnTo>
                  <a:lnTo>
                    <a:pt x="2017" y="7435"/>
                  </a:lnTo>
                  <a:cubicBezTo>
                    <a:pt x="1944" y="7509"/>
                    <a:pt x="1862" y="7539"/>
                    <a:pt x="1784" y="7539"/>
                  </a:cubicBezTo>
                  <a:cubicBezTo>
                    <a:pt x="1525" y="7539"/>
                    <a:pt x="1303" y="7205"/>
                    <a:pt x="1545" y="6963"/>
                  </a:cubicBezTo>
                  <a:lnTo>
                    <a:pt x="1954" y="6522"/>
                  </a:lnTo>
                  <a:lnTo>
                    <a:pt x="1545" y="6081"/>
                  </a:lnTo>
                  <a:cubicBezTo>
                    <a:pt x="1303" y="5839"/>
                    <a:pt x="1525" y="5504"/>
                    <a:pt x="1784" y="5504"/>
                  </a:cubicBezTo>
                  <a:cubicBezTo>
                    <a:pt x="1862" y="5504"/>
                    <a:pt x="1944" y="5535"/>
                    <a:pt x="2017" y="5608"/>
                  </a:cubicBezTo>
                  <a:lnTo>
                    <a:pt x="2427" y="6049"/>
                  </a:lnTo>
                  <a:lnTo>
                    <a:pt x="2868" y="5608"/>
                  </a:lnTo>
                  <a:cubicBezTo>
                    <a:pt x="2941" y="5535"/>
                    <a:pt x="3023" y="5504"/>
                    <a:pt x="3101" y="5504"/>
                  </a:cubicBezTo>
                  <a:close/>
                  <a:moveTo>
                    <a:pt x="7215" y="8916"/>
                  </a:moveTo>
                  <a:cubicBezTo>
                    <a:pt x="7625" y="8916"/>
                    <a:pt x="7625" y="9609"/>
                    <a:pt x="7215" y="9609"/>
                  </a:cubicBezTo>
                  <a:lnTo>
                    <a:pt x="4443" y="9609"/>
                  </a:lnTo>
                  <a:cubicBezTo>
                    <a:pt x="4002" y="9609"/>
                    <a:pt x="3970" y="8916"/>
                    <a:pt x="4443" y="8916"/>
                  </a:cubicBezTo>
                  <a:close/>
                  <a:moveTo>
                    <a:pt x="2395" y="8254"/>
                  </a:moveTo>
                  <a:cubicBezTo>
                    <a:pt x="2962" y="8254"/>
                    <a:pt x="3435" y="8727"/>
                    <a:pt x="3435" y="9263"/>
                  </a:cubicBezTo>
                  <a:cubicBezTo>
                    <a:pt x="3435" y="9830"/>
                    <a:pt x="2994" y="10302"/>
                    <a:pt x="2395" y="10302"/>
                  </a:cubicBezTo>
                  <a:cubicBezTo>
                    <a:pt x="1860" y="10302"/>
                    <a:pt x="1387" y="9830"/>
                    <a:pt x="1387" y="9263"/>
                  </a:cubicBezTo>
                  <a:cubicBezTo>
                    <a:pt x="1387" y="8727"/>
                    <a:pt x="1860" y="8254"/>
                    <a:pt x="2395" y="8254"/>
                  </a:cubicBezTo>
                  <a:close/>
                  <a:moveTo>
                    <a:pt x="3057" y="0"/>
                  </a:moveTo>
                  <a:cubicBezTo>
                    <a:pt x="2647" y="0"/>
                    <a:pt x="2238" y="252"/>
                    <a:pt x="2112" y="662"/>
                  </a:cubicBezTo>
                  <a:lnTo>
                    <a:pt x="1009" y="662"/>
                  </a:lnTo>
                  <a:cubicBezTo>
                    <a:pt x="473" y="662"/>
                    <a:pt x="1" y="1134"/>
                    <a:pt x="1" y="1670"/>
                  </a:cubicBezTo>
                  <a:lnTo>
                    <a:pt x="1" y="10617"/>
                  </a:lnTo>
                  <a:cubicBezTo>
                    <a:pt x="1" y="11153"/>
                    <a:pt x="473" y="11657"/>
                    <a:pt x="1009" y="11657"/>
                  </a:cubicBezTo>
                  <a:lnTo>
                    <a:pt x="7877" y="11657"/>
                  </a:lnTo>
                  <a:cubicBezTo>
                    <a:pt x="8413" y="11657"/>
                    <a:pt x="8885" y="11184"/>
                    <a:pt x="8885" y="10617"/>
                  </a:cubicBezTo>
                  <a:lnTo>
                    <a:pt x="8885" y="1670"/>
                  </a:lnTo>
                  <a:cubicBezTo>
                    <a:pt x="8885" y="1134"/>
                    <a:pt x="8476" y="662"/>
                    <a:pt x="7877" y="662"/>
                  </a:cubicBezTo>
                  <a:lnTo>
                    <a:pt x="6774" y="662"/>
                  </a:lnTo>
                  <a:cubicBezTo>
                    <a:pt x="6617" y="252"/>
                    <a:pt x="6270" y="0"/>
                    <a:pt x="5829"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89"/>
            <p:cNvSpPr/>
            <p:nvPr/>
          </p:nvSpPr>
          <p:spPr>
            <a:xfrm>
              <a:off x="-3314075" y="3476175"/>
              <a:ext cx="17350" cy="18125"/>
            </a:xfrm>
            <a:custGeom>
              <a:avLst/>
              <a:gdLst/>
              <a:ahLst/>
              <a:cxnLst/>
              <a:rect l="l" t="t" r="r" b="b"/>
              <a:pathLst>
                <a:path w="694" h="725" extrusionOk="0">
                  <a:moveTo>
                    <a:pt x="347" y="0"/>
                  </a:moveTo>
                  <a:cubicBezTo>
                    <a:pt x="158" y="0"/>
                    <a:pt x="1" y="158"/>
                    <a:pt x="1" y="347"/>
                  </a:cubicBezTo>
                  <a:cubicBezTo>
                    <a:pt x="1" y="567"/>
                    <a:pt x="158" y="725"/>
                    <a:pt x="347" y="725"/>
                  </a:cubicBezTo>
                  <a:cubicBezTo>
                    <a:pt x="536" y="725"/>
                    <a:pt x="694" y="567"/>
                    <a:pt x="694" y="347"/>
                  </a:cubicBezTo>
                  <a:cubicBezTo>
                    <a:pt x="694" y="158"/>
                    <a:pt x="536" y="0"/>
                    <a:pt x="34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4" name="Google Shape;9374;p89"/>
          <p:cNvGrpSpPr/>
          <p:nvPr/>
        </p:nvGrpSpPr>
        <p:grpSpPr>
          <a:xfrm>
            <a:off x="5730701" y="2204058"/>
            <a:ext cx="371998" cy="421927"/>
            <a:chOff x="-3383375" y="3611625"/>
            <a:chExt cx="258350" cy="293025"/>
          </a:xfrm>
        </p:grpSpPr>
        <p:sp>
          <p:nvSpPr>
            <p:cNvPr id="9375" name="Google Shape;9375;p89"/>
            <p:cNvSpPr/>
            <p:nvPr/>
          </p:nvSpPr>
          <p:spPr>
            <a:xfrm>
              <a:off x="-3383375" y="3611625"/>
              <a:ext cx="258350" cy="85175"/>
            </a:xfrm>
            <a:custGeom>
              <a:avLst/>
              <a:gdLst/>
              <a:ahLst/>
              <a:cxnLst/>
              <a:rect l="l" t="t" r="r" b="b"/>
              <a:pathLst>
                <a:path w="10334" h="3407" extrusionOk="0">
                  <a:moveTo>
                    <a:pt x="6049" y="694"/>
                  </a:moveTo>
                  <a:cubicBezTo>
                    <a:pt x="6207" y="694"/>
                    <a:pt x="6301" y="757"/>
                    <a:pt x="6364" y="946"/>
                  </a:cubicBezTo>
                  <a:lnTo>
                    <a:pt x="6522" y="1356"/>
                  </a:lnTo>
                  <a:lnTo>
                    <a:pt x="3781" y="1356"/>
                  </a:lnTo>
                  <a:lnTo>
                    <a:pt x="4001" y="946"/>
                  </a:lnTo>
                  <a:cubicBezTo>
                    <a:pt x="4033" y="788"/>
                    <a:pt x="4190" y="694"/>
                    <a:pt x="4316" y="694"/>
                  </a:cubicBezTo>
                  <a:close/>
                  <a:moveTo>
                    <a:pt x="4316" y="1"/>
                  </a:moveTo>
                  <a:cubicBezTo>
                    <a:pt x="3875" y="1"/>
                    <a:pt x="3466" y="253"/>
                    <a:pt x="3308" y="694"/>
                  </a:cubicBezTo>
                  <a:lnTo>
                    <a:pt x="3088" y="1356"/>
                  </a:lnTo>
                  <a:lnTo>
                    <a:pt x="1040" y="1356"/>
                  </a:lnTo>
                  <a:cubicBezTo>
                    <a:pt x="473" y="1356"/>
                    <a:pt x="0" y="1828"/>
                    <a:pt x="0" y="2395"/>
                  </a:cubicBezTo>
                  <a:lnTo>
                    <a:pt x="0" y="3057"/>
                  </a:lnTo>
                  <a:cubicBezTo>
                    <a:pt x="0" y="3370"/>
                    <a:pt x="221" y="3407"/>
                    <a:pt x="480" y="3407"/>
                  </a:cubicBezTo>
                  <a:cubicBezTo>
                    <a:pt x="560" y="3407"/>
                    <a:pt x="643" y="3403"/>
                    <a:pt x="725" y="3403"/>
                  </a:cubicBezTo>
                  <a:lnTo>
                    <a:pt x="9924" y="3403"/>
                  </a:lnTo>
                  <a:cubicBezTo>
                    <a:pt x="10145" y="3403"/>
                    <a:pt x="10302" y="3246"/>
                    <a:pt x="10302" y="3057"/>
                  </a:cubicBezTo>
                  <a:lnTo>
                    <a:pt x="10302" y="2395"/>
                  </a:lnTo>
                  <a:cubicBezTo>
                    <a:pt x="10334" y="1828"/>
                    <a:pt x="9861" y="1356"/>
                    <a:pt x="9294" y="1356"/>
                  </a:cubicBezTo>
                  <a:lnTo>
                    <a:pt x="7246" y="1356"/>
                  </a:lnTo>
                  <a:lnTo>
                    <a:pt x="7026" y="694"/>
                  </a:lnTo>
                  <a:cubicBezTo>
                    <a:pt x="6868" y="253"/>
                    <a:pt x="6522" y="1"/>
                    <a:pt x="604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89"/>
            <p:cNvSpPr/>
            <p:nvPr/>
          </p:nvSpPr>
          <p:spPr>
            <a:xfrm>
              <a:off x="-3362900" y="3716375"/>
              <a:ext cx="218200" cy="188275"/>
            </a:xfrm>
            <a:custGeom>
              <a:avLst/>
              <a:gdLst/>
              <a:ahLst/>
              <a:cxnLst/>
              <a:rect l="l" t="t" r="r" b="b"/>
              <a:pathLst>
                <a:path w="8728" h="7531" extrusionOk="0">
                  <a:moveTo>
                    <a:pt x="2324" y="666"/>
                  </a:moveTo>
                  <a:cubicBezTo>
                    <a:pt x="2487" y="666"/>
                    <a:pt x="2647" y="777"/>
                    <a:pt x="2647" y="1009"/>
                  </a:cubicBezTo>
                  <a:lnTo>
                    <a:pt x="2647" y="5798"/>
                  </a:lnTo>
                  <a:cubicBezTo>
                    <a:pt x="2647" y="6022"/>
                    <a:pt x="2476" y="6141"/>
                    <a:pt x="2307" y="6141"/>
                  </a:cubicBezTo>
                  <a:cubicBezTo>
                    <a:pt x="2145" y="6141"/>
                    <a:pt x="1985" y="6030"/>
                    <a:pt x="1985" y="5798"/>
                  </a:cubicBezTo>
                  <a:lnTo>
                    <a:pt x="1985" y="1009"/>
                  </a:lnTo>
                  <a:cubicBezTo>
                    <a:pt x="1985" y="785"/>
                    <a:pt x="2156" y="666"/>
                    <a:pt x="2324" y="666"/>
                  </a:cubicBezTo>
                  <a:close/>
                  <a:moveTo>
                    <a:pt x="4372" y="666"/>
                  </a:moveTo>
                  <a:cubicBezTo>
                    <a:pt x="4535" y="666"/>
                    <a:pt x="4695" y="777"/>
                    <a:pt x="4695" y="1009"/>
                  </a:cubicBezTo>
                  <a:lnTo>
                    <a:pt x="4695" y="5798"/>
                  </a:lnTo>
                  <a:cubicBezTo>
                    <a:pt x="4695" y="6022"/>
                    <a:pt x="4523" y="6141"/>
                    <a:pt x="4355" y="6141"/>
                  </a:cubicBezTo>
                  <a:cubicBezTo>
                    <a:pt x="4193" y="6141"/>
                    <a:pt x="4033" y="6030"/>
                    <a:pt x="4033" y="5798"/>
                  </a:cubicBezTo>
                  <a:lnTo>
                    <a:pt x="4033" y="1009"/>
                  </a:lnTo>
                  <a:cubicBezTo>
                    <a:pt x="4033" y="785"/>
                    <a:pt x="4204" y="666"/>
                    <a:pt x="4372" y="666"/>
                  </a:cubicBezTo>
                  <a:close/>
                  <a:moveTo>
                    <a:pt x="6427" y="631"/>
                  </a:moveTo>
                  <a:cubicBezTo>
                    <a:pt x="6648" y="631"/>
                    <a:pt x="6805" y="789"/>
                    <a:pt x="6805" y="1009"/>
                  </a:cubicBezTo>
                  <a:lnTo>
                    <a:pt x="6805" y="5798"/>
                  </a:lnTo>
                  <a:cubicBezTo>
                    <a:pt x="6805" y="6022"/>
                    <a:pt x="6626" y="6141"/>
                    <a:pt x="6450" y="6141"/>
                  </a:cubicBezTo>
                  <a:cubicBezTo>
                    <a:pt x="6280" y="6141"/>
                    <a:pt x="6112" y="6030"/>
                    <a:pt x="6112" y="5798"/>
                  </a:cubicBezTo>
                  <a:lnTo>
                    <a:pt x="6112" y="1009"/>
                  </a:lnTo>
                  <a:lnTo>
                    <a:pt x="6081" y="1009"/>
                  </a:lnTo>
                  <a:cubicBezTo>
                    <a:pt x="6081" y="789"/>
                    <a:pt x="6238" y="631"/>
                    <a:pt x="6427" y="631"/>
                  </a:cubicBezTo>
                  <a:close/>
                  <a:moveTo>
                    <a:pt x="0" y="1"/>
                  </a:moveTo>
                  <a:lnTo>
                    <a:pt x="536" y="6585"/>
                  </a:lnTo>
                  <a:cubicBezTo>
                    <a:pt x="567" y="7121"/>
                    <a:pt x="1008" y="7531"/>
                    <a:pt x="1576" y="7531"/>
                  </a:cubicBezTo>
                  <a:lnTo>
                    <a:pt x="7152" y="7531"/>
                  </a:lnTo>
                  <a:cubicBezTo>
                    <a:pt x="7688" y="7531"/>
                    <a:pt x="8129" y="7121"/>
                    <a:pt x="8192" y="6585"/>
                  </a:cubicBezTo>
                  <a:lnTo>
                    <a:pt x="872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77" name="Google Shape;9377;p89"/>
          <p:cNvGrpSpPr/>
          <p:nvPr/>
        </p:nvGrpSpPr>
        <p:grpSpPr>
          <a:xfrm>
            <a:off x="5793050" y="2756826"/>
            <a:ext cx="271097" cy="419659"/>
            <a:chOff x="-3347950" y="3971575"/>
            <a:chExt cx="188275" cy="291450"/>
          </a:xfrm>
        </p:grpSpPr>
        <p:sp>
          <p:nvSpPr>
            <p:cNvPr id="9378" name="Google Shape;9378;p89"/>
            <p:cNvSpPr/>
            <p:nvPr/>
          </p:nvSpPr>
          <p:spPr>
            <a:xfrm>
              <a:off x="-3246325" y="4032225"/>
              <a:ext cx="29950" cy="42550"/>
            </a:xfrm>
            <a:custGeom>
              <a:avLst/>
              <a:gdLst/>
              <a:ahLst/>
              <a:cxnLst/>
              <a:rect l="l" t="t" r="r" b="b"/>
              <a:pathLst>
                <a:path w="1198" h="1702" extrusionOk="0">
                  <a:moveTo>
                    <a:pt x="347" y="0"/>
                  </a:moveTo>
                  <a:lnTo>
                    <a:pt x="0" y="536"/>
                  </a:lnTo>
                  <a:lnTo>
                    <a:pt x="599" y="1702"/>
                  </a:lnTo>
                  <a:lnTo>
                    <a:pt x="1197" y="1702"/>
                  </a:lnTo>
                  <a:lnTo>
                    <a:pt x="34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89"/>
            <p:cNvSpPr/>
            <p:nvPr/>
          </p:nvSpPr>
          <p:spPr>
            <a:xfrm>
              <a:off x="-3291225" y="4034575"/>
              <a:ext cx="40975" cy="40200"/>
            </a:xfrm>
            <a:custGeom>
              <a:avLst/>
              <a:gdLst/>
              <a:ahLst/>
              <a:cxnLst/>
              <a:rect l="l" t="t" r="r" b="b"/>
              <a:pathLst>
                <a:path w="1639" h="1608" extrusionOk="0">
                  <a:moveTo>
                    <a:pt x="819" y="1"/>
                  </a:moveTo>
                  <a:lnTo>
                    <a:pt x="0" y="1608"/>
                  </a:lnTo>
                  <a:lnTo>
                    <a:pt x="1639" y="1608"/>
                  </a:lnTo>
                  <a:lnTo>
                    <a:pt x="81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89"/>
            <p:cNvSpPr/>
            <p:nvPr/>
          </p:nvSpPr>
          <p:spPr>
            <a:xfrm>
              <a:off x="-3347950" y="3971575"/>
              <a:ext cx="188275" cy="291450"/>
            </a:xfrm>
            <a:custGeom>
              <a:avLst/>
              <a:gdLst/>
              <a:ahLst/>
              <a:cxnLst/>
              <a:rect l="l" t="t" r="r" b="b"/>
              <a:pathLst>
                <a:path w="7531" h="11658" extrusionOk="0">
                  <a:moveTo>
                    <a:pt x="4491" y="1351"/>
                  </a:moveTo>
                  <a:cubicBezTo>
                    <a:pt x="4609" y="1351"/>
                    <a:pt x="4725" y="1414"/>
                    <a:pt x="4790" y="1544"/>
                  </a:cubicBezTo>
                  <a:lnTo>
                    <a:pt x="6144" y="4285"/>
                  </a:lnTo>
                  <a:cubicBezTo>
                    <a:pt x="6239" y="4569"/>
                    <a:pt x="6081" y="4821"/>
                    <a:pt x="5829" y="4821"/>
                  </a:cubicBezTo>
                  <a:lnTo>
                    <a:pt x="1702" y="4821"/>
                  </a:lnTo>
                  <a:cubicBezTo>
                    <a:pt x="1482" y="4821"/>
                    <a:pt x="1261" y="4537"/>
                    <a:pt x="1387" y="4285"/>
                  </a:cubicBezTo>
                  <a:lnTo>
                    <a:pt x="2773" y="1544"/>
                  </a:lnTo>
                  <a:cubicBezTo>
                    <a:pt x="2836" y="1418"/>
                    <a:pt x="2962" y="1355"/>
                    <a:pt x="3088" y="1355"/>
                  </a:cubicBezTo>
                  <a:cubicBezTo>
                    <a:pt x="3214" y="1355"/>
                    <a:pt x="3340" y="1418"/>
                    <a:pt x="3403" y="1544"/>
                  </a:cubicBezTo>
                  <a:lnTo>
                    <a:pt x="3719" y="2174"/>
                  </a:lnTo>
                  <a:lnTo>
                    <a:pt x="4191" y="1513"/>
                  </a:lnTo>
                  <a:cubicBezTo>
                    <a:pt x="4267" y="1406"/>
                    <a:pt x="4380" y="1351"/>
                    <a:pt x="4491" y="1351"/>
                  </a:cubicBezTo>
                  <a:close/>
                  <a:moveTo>
                    <a:pt x="5136" y="5514"/>
                  </a:moveTo>
                  <a:cubicBezTo>
                    <a:pt x="5609" y="5514"/>
                    <a:pt x="5609" y="6175"/>
                    <a:pt x="5136" y="6175"/>
                  </a:cubicBezTo>
                  <a:lnTo>
                    <a:pt x="2364" y="6175"/>
                  </a:lnTo>
                  <a:cubicBezTo>
                    <a:pt x="1954" y="6175"/>
                    <a:pt x="1891" y="5514"/>
                    <a:pt x="2364" y="5514"/>
                  </a:cubicBezTo>
                  <a:close/>
                  <a:moveTo>
                    <a:pt x="5136" y="6869"/>
                  </a:moveTo>
                  <a:cubicBezTo>
                    <a:pt x="5609" y="6900"/>
                    <a:pt x="5609" y="7562"/>
                    <a:pt x="5136" y="7562"/>
                  </a:cubicBezTo>
                  <a:lnTo>
                    <a:pt x="2364" y="7562"/>
                  </a:lnTo>
                  <a:cubicBezTo>
                    <a:pt x="2175" y="7562"/>
                    <a:pt x="2017" y="7404"/>
                    <a:pt x="2017" y="7215"/>
                  </a:cubicBezTo>
                  <a:cubicBezTo>
                    <a:pt x="2017" y="7026"/>
                    <a:pt x="2175" y="6869"/>
                    <a:pt x="2364" y="6869"/>
                  </a:cubicBezTo>
                  <a:close/>
                  <a:moveTo>
                    <a:pt x="4790" y="8948"/>
                  </a:moveTo>
                  <a:lnTo>
                    <a:pt x="4790" y="10996"/>
                  </a:lnTo>
                  <a:lnTo>
                    <a:pt x="2742" y="10996"/>
                  </a:lnTo>
                  <a:lnTo>
                    <a:pt x="2742" y="8948"/>
                  </a:lnTo>
                  <a:close/>
                  <a:moveTo>
                    <a:pt x="1041" y="1"/>
                  </a:moveTo>
                  <a:cubicBezTo>
                    <a:pt x="505" y="1"/>
                    <a:pt x="1" y="473"/>
                    <a:pt x="1" y="1040"/>
                  </a:cubicBezTo>
                  <a:lnTo>
                    <a:pt x="1" y="7908"/>
                  </a:lnTo>
                  <a:cubicBezTo>
                    <a:pt x="1" y="8475"/>
                    <a:pt x="473" y="8948"/>
                    <a:pt x="1041" y="8948"/>
                  </a:cubicBezTo>
                  <a:lnTo>
                    <a:pt x="2080" y="8948"/>
                  </a:lnTo>
                  <a:lnTo>
                    <a:pt x="2080" y="10996"/>
                  </a:lnTo>
                  <a:lnTo>
                    <a:pt x="1041" y="10996"/>
                  </a:lnTo>
                  <a:cubicBezTo>
                    <a:pt x="600" y="10996"/>
                    <a:pt x="568" y="11657"/>
                    <a:pt x="1041" y="11657"/>
                  </a:cubicBezTo>
                  <a:lnTo>
                    <a:pt x="6522" y="11657"/>
                  </a:lnTo>
                  <a:cubicBezTo>
                    <a:pt x="6711" y="11657"/>
                    <a:pt x="6869" y="11500"/>
                    <a:pt x="6869" y="11311"/>
                  </a:cubicBezTo>
                  <a:cubicBezTo>
                    <a:pt x="6869" y="11122"/>
                    <a:pt x="6711" y="10964"/>
                    <a:pt x="6522" y="10964"/>
                  </a:cubicBezTo>
                  <a:lnTo>
                    <a:pt x="5483" y="10964"/>
                  </a:lnTo>
                  <a:lnTo>
                    <a:pt x="5483" y="8916"/>
                  </a:lnTo>
                  <a:lnTo>
                    <a:pt x="6522" y="8916"/>
                  </a:lnTo>
                  <a:cubicBezTo>
                    <a:pt x="7058" y="8916"/>
                    <a:pt x="7531" y="8444"/>
                    <a:pt x="7531" y="7877"/>
                  </a:cubicBezTo>
                  <a:lnTo>
                    <a:pt x="7531" y="977"/>
                  </a:lnTo>
                  <a:cubicBezTo>
                    <a:pt x="7531" y="442"/>
                    <a:pt x="7058" y="1"/>
                    <a:pt x="652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1" name="Google Shape;9381;p89"/>
          <p:cNvGrpSpPr/>
          <p:nvPr/>
        </p:nvGrpSpPr>
        <p:grpSpPr>
          <a:xfrm>
            <a:off x="842909" y="3307061"/>
            <a:ext cx="371998" cy="421927"/>
            <a:chOff x="-1575775" y="3238300"/>
            <a:chExt cx="258350" cy="293025"/>
          </a:xfrm>
        </p:grpSpPr>
        <p:sp>
          <p:nvSpPr>
            <p:cNvPr id="9382" name="Google Shape;9382;p89"/>
            <p:cNvSpPr/>
            <p:nvPr/>
          </p:nvSpPr>
          <p:spPr>
            <a:xfrm>
              <a:off x="-1489150" y="3306825"/>
              <a:ext cx="85875" cy="33100"/>
            </a:xfrm>
            <a:custGeom>
              <a:avLst/>
              <a:gdLst/>
              <a:ahLst/>
              <a:cxnLst/>
              <a:rect l="l" t="t" r="r" b="b"/>
              <a:pathLst>
                <a:path w="3435" h="1324" extrusionOk="0">
                  <a:moveTo>
                    <a:pt x="1" y="0"/>
                  </a:moveTo>
                  <a:lnTo>
                    <a:pt x="1702" y="1324"/>
                  </a:lnTo>
                  <a:lnTo>
                    <a:pt x="3435"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3" name="Google Shape;9383;p89"/>
            <p:cNvSpPr/>
            <p:nvPr/>
          </p:nvSpPr>
          <p:spPr>
            <a:xfrm>
              <a:off x="-1506475" y="3316275"/>
              <a:ext cx="46500" cy="67750"/>
            </a:xfrm>
            <a:custGeom>
              <a:avLst/>
              <a:gdLst/>
              <a:ahLst/>
              <a:cxnLst/>
              <a:rect l="l" t="t" r="r" b="b"/>
              <a:pathLst>
                <a:path w="1860" h="2710" extrusionOk="0">
                  <a:moveTo>
                    <a:pt x="1" y="1"/>
                  </a:moveTo>
                  <a:lnTo>
                    <a:pt x="1" y="2710"/>
                  </a:lnTo>
                  <a:lnTo>
                    <a:pt x="1859" y="1324"/>
                  </a:lnTo>
                  <a:lnTo>
                    <a:pt x="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4" name="Google Shape;9384;p89"/>
            <p:cNvSpPr/>
            <p:nvPr/>
          </p:nvSpPr>
          <p:spPr>
            <a:xfrm>
              <a:off x="-1575775" y="3238300"/>
              <a:ext cx="258350" cy="293025"/>
            </a:xfrm>
            <a:custGeom>
              <a:avLst/>
              <a:gdLst/>
              <a:ahLst/>
              <a:cxnLst/>
              <a:rect l="l" t="t" r="r" b="b"/>
              <a:pathLst>
                <a:path w="10334" h="11721" extrusionOk="0">
                  <a:moveTo>
                    <a:pt x="1418" y="694"/>
                  </a:moveTo>
                  <a:lnTo>
                    <a:pt x="1418" y="1387"/>
                  </a:lnTo>
                  <a:lnTo>
                    <a:pt x="756" y="1387"/>
                  </a:lnTo>
                  <a:lnTo>
                    <a:pt x="756" y="694"/>
                  </a:lnTo>
                  <a:close/>
                  <a:moveTo>
                    <a:pt x="9609" y="694"/>
                  </a:moveTo>
                  <a:lnTo>
                    <a:pt x="9609" y="1387"/>
                  </a:lnTo>
                  <a:lnTo>
                    <a:pt x="8947" y="1387"/>
                  </a:lnTo>
                  <a:lnTo>
                    <a:pt x="8947" y="694"/>
                  </a:lnTo>
                  <a:close/>
                  <a:moveTo>
                    <a:pt x="8002" y="2080"/>
                  </a:moveTo>
                  <a:cubicBezTo>
                    <a:pt x="8160" y="2080"/>
                    <a:pt x="8286" y="2206"/>
                    <a:pt x="8317" y="2395"/>
                  </a:cubicBezTo>
                  <a:lnTo>
                    <a:pt x="8317" y="2426"/>
                  </a:lnTo>
                  <a:lnTo>
                    <a:pt x="8317" y="6522"/>
                  </a:lnTo>
                  <a:lnTo>
                    <a:pt x="8254" y="6522"/>
                  </a:lnTo>
                  <a:cubicBezTo>
                    <a:pt x="8191" y="6774"/>
                    <a:pt x="8034" y="6900"/>
                    <a:pt x="7876" y="6900"/>
                  </a:cubicBezTo>
                  <a:lnTo>
                    <a:pt x="2457" y="6900"/>
                  </a:lnTo>
                  <a:cubicBezTo>
                    <a:pt x="2300" y="6900"/>
                    <a:pt x="2142" y="6774"/>
                    <a:pt x="2142" y="6554"/>
                  </a:cubicBezTo>
                  <a:lnTo>
                    <a:pt x="2142" y="6522"/>
                  </a:lnTo>
                  <a:lnTo>
                    <a:pt x="2142" y="2426"/>
                  </a:lnTo>
                  <a:cubicBezTo>
                    <a:pt x="2142" y="2269"/>
                    <a:pt x="2300" y="2080"/>
                    <a:pt x="2489" y="2080"/>
                  </a:cubicBezTo>
                  <a:close/>
                  <a:moveTo>
                    <a:pt x="7215" y="7562"/>
                  </a:moveTo>
                  <a:cubicBezTo>
                    <a:pt x="7687" y="7562"/>
                    <a:pt x="7687" y="8223"/>
                    <a:pt x="7215" y="8223"/>
                  </a:cubicBezTo>
                  <a:lnTo>
                    <a:pt x="3119" y="8223"/>
                  </a:lnTo>
                  <a:cubicBezTo>
                    <a:pt x="2678" y="8223"/>
                    <a:pt x="2646" y="7562"/>
                    <a:pt x="3119" y="7562"/>
                  </a:cubicBezTo>
                  <a:close/>
                  <a:moveTo>
                    <a:pt x="7215" y="8979"/>
                  </a:moveTo>
                  <a:cubicBezTo>
                    <a:pt x="7687" y="8979"/>
                    <a:pt x="7687" y="9641"/>
                    <a:pt x="7215" y="9641"/>
                  </a:cubicBezTo>
                  <a:lnTo>
                    <a:pt x="3119" y="9641"/>
                  </a:lnTo>
                  <a:cubicBezTo>
                    <a:pt x="2678" y="9641"/>
                    <a:pt x="2646" y="8979"/>
                    <a:pt x="3119" y="8979"/>
                  </a:cubicBezTo>
                  <a:close/>
                  <a:moveTo>
                    <a:pt x="1418" y="10366"/>
                  </a:moveTo>
                  <a:lnTo>
                    <a:pt x="1418" y="11027"/>
                  </a:lnTo>
                  <a:lnTo>
                    <a:pt x="756" y="11027"/>
                  </a:lnTo>
                  <a:lnTo>
                    <a:pt x="756" y="10366"/>
                  </a:lnTo>
                  <a:close/>
                  <a:moveTo>
                    <a:pt x="9609" y="10366"/>
                  </a:moveTo>
                  <a:lnTo>
                    <a:pt x="9609" y="11027"/>
                  </a:lnTo>
                  <a:lnTo>
                    <a:pt x="8947" y="11027"/>
                  </a:lnTo>
                  <a:lnTo>
                    <a:pt x="8947" y="10366"/>
                  </a:lnTo>
                  <a:close/>
                  <a:moveTo>
                    <a:pt x="378" y="1"/>
                  </a:moveTo>
                  <a:cubicBezTo>
                    <a:pt x="158" y="1"/>
                    <a:pt x="0" y="158"/>
                    <a:pt x="0" y="347"/>
                  </a:cubicBezTo>
                  <a:lnTo>
                    <a:pt x="0" y="1733"/>
                  </a:lnTo>
                  <a:cubicBezTo>
                    <a:pt x="0" y="1922"/>
                    <a:pt x="158" y="2080"/>
                    <a:pt x="378" y="2080"/>
                  </a:cubicBezTo>
                  <a:lnTo>
                    <a:pt x="725" y="2080"/>
                  </a:lnTo>
                  <a:lnTo>
                    <a:pt x="725" y="9641"/>
                  </a:lnTo>
                  <a:lnTo>
                    <a:pt x="378" y="9641"/>
                  </a:lnTo>
                  <a:cubicBezTo>
                    <a:pt x="158" y="9641"/>
                    <a:pt x="0" y="9799"/>
                    <a:pt x="0" y="9988"/>
                  </a:cubicBezTo>
                  <a:lnTo>
                    <a:pt x="0" y="11374"/>
                  </a:lnTo>
                  <a:cubicBezTo>
                    <a:pt x="0" y="11563"/>
                    <a:pt x="158" y="11720"/>
                    <a:pt x="378" y="11720"/>
                  </a:cubicBezTo>
                  <a:lnTo>
                    <a:pt x="1733" y="11720"/>
                  </a:lnTo>
                  <a:cubicBezTo>
                    <a:pt x="1953" y="11720"/>
                    <a:pt x="2111" y="11563"/>
                    <a:pt x="2111" y="11374"/>
                  </a:cubicBezTo>
                  <a:lnTo>
                    <a:pt x="2111" y="11027"/>
                  </a:lnTo>
                  <a:lnTo>
                    <a:pt x="8254" y="11027"/>
                  </a:lnTo>
                  <a:lnTo>
                    <a:pt x="8254" y="11374"/>
                  </a:lnTo>
                  <a:cubicBezTo>
                    <a:pt x="8254" y="11563"/>
                    <a:pt x="8412" y="11720"/>
                    <a:pt x="8601" y="11720"/>
                  </a:cubicBezTo>
                  <a:lnTo>
                    <a:pt x="9987" y="11720"/>
                  </a:lnTo>
                  <a:cubicBezTo>
                    <a:pt x="10176" y="11720"/>
                    <a:pt x="10334" y="11563"/>
                    <a:pt x="10334" y="11374"/>
                  </a:cubicBezTo>
                  <a:lnTo>
                    <a:pt x="10334" y="9988"/>
                  </a:lnTo>
                  <a:cubicBezTo>
                    <a:pt x="10334" y="9799"/>
                    <a:pt x="10176" y="9641"/>
                    <a:pt x="9987" y="9641"/>
                  </a:cubicBezTo>
                  <a:lnTo>
                    <a:pt x="9609" y="9641"/>
                  </a:lnTo>
                  <a:lnTo>
                    <a:pt x="9609" y="2080"/>
                  </a:lnTo>
                  <a:lnTo>
                    <a:pt x="9987" y="2080"/>
                  </a:lnTo>
                  <a:cubicBezTo>
                    <a:pt x="10176" y="2080"/>
                    <a:pt x="10334" y="1922"/>
                    <a:pt x="10334" y="1733"/>
                  </a:cubicBezTo>
                  <a:lnTo>
                    <a:pt x="10334" y="347"/>
                  </a:lnTo>
                  <a:cubicBezTo>
                    <a:pt x="10334" y="158"/>
                    <a:pt x="10176" y="1"/>
                    <a:pt x="9987" y="1"/>
                  </a:cubicBezTo>
                  <a:lnTo>
                    <a:pt x="8601" y="1"/>
                  </a:lnTo>
                  <a:cubicBezTo>
                    <a:pt x="8412" y="1"/>
                    <a:pt x="8254" y="158"/>
                    <a:pt x="8254" y="347"/>
                  </a:cubicBezTo>
                  <a:lnTo>
                    <a:pt x="8254" y="694"/>
                  </a:lnTo>
                  <a:lnTo>
                    <a:pt x="2111" y="694"/>
                  </a:lnTo>
                  <a:lnTo>
                    <a:pt x="2111" y="347"/>
                  </a:lnTo>
                  <a:cubicBezTo>
                    <a:pt x="2111" y="158"/>
                    <a:pt x="1953" y="1"/>
                    <a:pt x="173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5" name="Google Shape;9385;p89"/>
            <p:cNvSpPr/>
            <p:nvPr/>
          </p:nvSpPr>
          <p:spPr>
            <a:xfrm>
              <a:off x="-1489150" y="3360375"/>
              <a:ext cx="85875" cy="32325"/>
            </a:xfrm>
            <a:custGeom>
              <a:avLst/>
              <a:gdLst/>
              <a:ahLst/>
              <a:cxnLst/>
              <a:rect l="l" t="t" r="r" b="b"/>
              <a:pathLst>
                <a:path w="3435" h="1293" extrusionOk="0">
                  <a:moveTo>
                    <a:pt x="1702" y="1"/>
                  </a:moveTo>
                  <a:lnTo>
                    <a:pt x="1" y="1293"/>
                  </a:lnTo>
                  <a:lnTo>
                    <a:pt x="3435" y="1293"/>
                  </a:lnTo>
                  <a:lnTo>
                    <a:pt x="170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6" name="Google Shape;9386;p89"/>
            <p:cNvSpPr/>
            <p:nvPr/>
          </p:nvSpPr>
          <p:spPr>
            <a:xfrm>
              <a:off x="-1431650" y="3316275"/>
              <a:ext cx="44925" cy="67750"/>
            </a:xfrm>
            <a:custGeom>
              <a:avLst/>
              <a:gdLst/>
              <a:ahLst/>
              <a:cxnLst/>
              <a:rect l="l" t="t" r="r" b="b"/>
              <a:pathLst>
                <a:path w="1797" h="2710" extrusionOk="0">
                  <a:moveTo>
                    <a:pt x="1796" y="1"/>
                  </a:moveTo>
                  <a:lnTo>
                    <a:pt x="0" y="1324"/>
                  </a:lnTo>
                  <a:lnTo>
                    <a:pt x="1796" y="2710"/>
                  </a:lnTo>
                  <a:lnTo>
                    <a:pt x="179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87" name="Google Shape;9387;p89"/>
          <p:cNvGrpSpPr/>
          <p:nvPr/>
        </p:nvGrpSpPr>
        <p:grpSpPr>
          <a:xfrm>
            <a:off x="2487807" y="3309051"/>
            <a:ext cx="423079" cy="424159"/>
            <a:chOff x="-1591550" y="3597475"/>
            <a:chExt cx="293825" cy="294575"/>
          </a:xfrm>
        </p:grpSpPr>
        <p:sp>
          <p:nvSpPr>
            <p:cNvPr id="9388" name="Google Shape;9388;p89"/>
            <p:cNvSpPr/>
            <p:nvPr/>
          </p:nvSpPr>
          <p:spPr>
            <a:xfrm>
              <a:off x="-1509625" y="3597475"/>
              <a:ext cx="211900" cy="207150"/>
            </a:xfrm>
            <a:custGeom>
              <a:avLst/>
              <a:gdLst/>
              <a:ahLst/>
              <a:cxnLst/>
              <a:rect l="l" t="t" r="r" b="b"/>
              <a:pathLst>
                <a:path w="8476" h="8286" extrusionOk="0">
                  <a:moveTo>
                    <a:pt x="6105" y="1"/>
                  </a:moveTo>
                  <a:cubicBezTo>
                    <a:pt x="6014" y="1"/>
                    <a:pt x="5916" y="39"/>
                    <a:pt x="5829" y="126"/>
                  </a:cubicBezTo>
                  <a:lnTo>
                    <a:pt x="3781" y="2205"/>
                  </a:lnTo>
                  <a:cubicBezTo>
                    <a:pt x="3718" y="2268"/>
                    <a:pt x="3655" y="2363"/>
                    <a:pt x="3655" y="2426"/>
                  </a:cubicBezTo>
                  <a:lnTo>
                    <a:pt x="3655" y="4253"/>
                  </a:lnTo>
                  <a:lnTo>
                    <a:pt x="1544" y="6332"/>
                  </a:lnTo>
                  <a:cubicBezTo>
                    <a:pt x="1400" y="6270"/>
                    <a:pt x="1256" y="6242"/>
                    <a:pt x="1119" y="6242"/>
                  </a:cubicBezTo>
                  <a:cubicBezTo>
                    <a:pt x="835" y="6242"/>
                    <a:pt x="580" y="6362"/>
                    <a:pt x="410" y="6553"/>
                  </a:cubicBezTo>
                  <a:cubicBezTo>
                    <a:pt x="0" y="6931"/>
                    <a:pt x="0" y="7592"/>
                    <a:pt x="410" y="8002"/>
                  </a:cubicBezTo>
                  <a:cubicBezTo>
                    <a:pt x="599" y="8191"/>
                    <a:pt x="859" y="8286"/>
                    <a:pt x="1123" y="8286"/>
                  </a:cubicBezTo>
                  <a:cubicBezTo>
                    <a:pt x="1387" y="8286"/>
                    <a:pt x="1655" y="8191"/>
                    <a:pt x="1859" y="8002"/>
                  </a:cubicBezTo>
                  <a:cubicBezTo>
                    <a:pt x="2174" y="7687"/>
                    <a:pt x="2206" y="7214"/>
                    <a:pt x="2048" y="6868"/>
                  </a:cubicBezTo>
                  <a:lnTo>
                    <a:pt x="4128" y="4757"/>
                  </a:lnTo>
                  <a:lnTo>
                    <a:pt x="5955" y="4757"/>
                  </a:lnTo>
                  <a:cubicBezTo>
                    <a:pt x="6018" y="4757"/>
                    <a:pt x="6144" y="4725"/>
                    <a:pt x="6175" y="4662"/>
                  </a:cubicBezTo>
                  <a:lnTo>
                    <a:pt x="8286" y="2552"/>
                  </a:lnTo>
                  <a:cubicBezTo>
                    <a:pt x="8475" y="2331"/>
                    <a:pt x="8349" y="1985"/>
                    <a:pt x="8034" y="1985"/>
                  </a:cubicBezTo>
                  <a:lnTo>
                    <a:pt x="6428" y="1985"/>
                  </a:lnTo>
                  <a:lnTo>
                    <a:pt x="6428" y="346"/>
                  </a:lnTo>
                  <a:cubicBezTo>
                    <a:pt x="6428" y="140"/>
                    <a:pt x="6278" y="1"/>
                    <a:pt x="610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9" name="Google Shape;9389;p89"/>
            <p:cNvSpPr/>
            <p:nvPr/>
          </p:nvSpPr>
          <p:spPr>
            <a:xfrm>
              <a:off x="-1541125" y="3719125"/>
              <a:ext cx="120525" cy="118275"/>
            </a:xfrm>
            <a:custGeom>
              <a:avLst/>
              <a:gdLst/>
              <a:ahLst/>
              <a:cxnLst/>
              <a:rect l="l" t="t" r="r" b="b"/>
              <a:pathLst>
                <a:path w="4821" h="4731" extrusionOk="0">
                  <a:moveTo>
                    <a:pt x="2340" y="1"/>
                  </a:moveTo>
                  <a:cubicBezTo>
                    <a:pt x="1722" y="1"/>
                    <a:pt x="1163" y="241"/>
                    <a:pt x="725" y="679"/>
                  </a:cubicBezTo>
                  <a:cubicBezTo>
                    <a:pt x="284" y="1120"/>
                    <a:pt x="0" y="1750"/>
                    <a:pt x="0" y="2380"/>
                  </a:cubicBezTo>
                  <a:cubicBezTo>
                    <a:pt x="0" y="3943"/>
                    <a:pt x="1211" y="4731"/>
                    <a:pt x="2420" y="4731"/>
                  </a:cubicBezTo>
                  <a:cubicBezTo>
                    <a:pt x="3622" y="4731"/>
                    <a:pt x="4821" y="3951"/>
                    <a:pt x="4821" y="2380"/>
                  </a:cubicBezTo>
                  <a:cubicBezTo>
                    <a:pt x="4821" y="2096"/>
                    <a:pt x="4758" y="1844"/>
                    <a:pt x="4663" y="1592"/>
                  </a:cubicBezTo>
                  <a:lnTo>
                    <a:pt x="4096" y="2159"/>
                  </a:lnTo>
                  <a:cubicBezTo>
                    <a:pt x="4253" y="3199"/>
                    <a:pt x="3434" y="4081"/>
                    <a:pt x="2395" y="4081"/>
                  </a:cubicBezTo>
                  <a:cubicBezTo>
                    <a:pt x="882" y="4081"/>
                    <a:pt x="126" y="2222"/>
                    <a:pt x="1197" y="1151"/>
                  </a:cubicBezTo>
                  <a:cubicBezTo>
                    <a:pt x="1522" y="827"/>
                    <a:pt x="1984" y="665"/>
                    <a:pt x="2428" y="665"/>
                  </a:cubicBezTo>
                  <a:cubicBezTo>
                    <a:pt x="2501" y="665"/>
                    <a:pt x="2575" y="670"/>
                    <a:pt x="2647" y="679"/>
                  </a:cubicBezTo>
                  <a:lnTo>
                    <a:pt x="3182" y="143"/>
                  </a:lnTo>
                  <a:cubicBezTo>
                    <a:pt x="2894" y="47"/>
                    <a:pt x="2611" y="1"/>
                    <a:pt x="234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0" name="Google Shape;9390;p89"/>
            <p:cNvSpPr/>
            <p:nvPr/>
          </p:nvSpPr>
          <p:spPr>
            <a:xfrm>
              <a:off x="-1591550" y="3668825"/>
              <a:ext cx="222925" cy="223225"/>
            </a:xfrm>
            <a:custGeom>
              <a:avLst/>
              <a:gdLst/>
              <a:ahLst/>
              <a:cxnLst/>
              <a:rect l="l" t="t" r="r" b="b"/>
              <a:pathLst>
                <a:path w="8917" h="8929" extrusionOk="0">
                  <a:moveTo>
                    <a:pt x="4475" y="1"/>
                  </a:moveTo>
                  <a:cubicBezTo>
                    <a:pt x="3329" y="1"/>
                    <a:pt x="2187" y="454"/>
                    <a:pt x="1324" y="1336"/>
                  </a:cubicBezTo>
                  <a:cubicBezTo>
                    <a:pt x="474" y="2155"/>
                    <a:pt x="1" y="3289"/>
                    <a:pt x="1" y="4486"/>
                  </a:cubicBezTo>
                  <a:cubicBezTo>
                    <a:pt x="1" y="6912"/>
                    <a:pt x="2017" y="8929"/>
                    <a:pt x="4475" y="8929"/>
                  </a:cubicBezTo>
                  <a:cubicBezTo>
                    <a:pt x="6901" y="8929"/>
                    <a:pt x="8917" y="6912"/>
                    <a:pt x="8917" y="4486"/>
                  </a:cubicBezTo>
                  <a:cubicBezTo>
                    <a:pt x="8917" y="3604"/>
                    <a:pt x="8696" y="2817"/>
                    <a:pt x="8255" y="2124"/>
                  </a:cubicBezTo>
                  <a:cubicBezTo>
                    <a:pt x="8098" y="2218"/>
                    <a:pt x="7342" y="2943"/>
                    <a:pt x="7184" y="3100"/>
                  </a:cubicBezTo>
                  <a:cubicBezTo>
                    <a:pt x="8161" y="5148"/>
                    <a:pt x="6680" y="7511"/>
                    <a:pt x="4412" y="7511"/>
                  </a:cubicBezTo>
                  <a:cubicBezTo>
                    <a:pt x="1702" y="7511"/>
                    <a:pt x="316" y="4203"/>
                    <a:pt x="2269" y="2281"/>
                  </a:cubicBezTo>
                  <a:cubicBezTo>
                    <a:pt x="2869" y="1681"/>
                    <a:pt x="3659" y="1373"/>
                    <a:pt x="4447" y="1373"/>
                  </a:cubicBezTo>
                  <a:cubicBezTo>
                    <a:pt x="4900" y="1373"/>
                    <a:pt x="5352" y="1475"/>
                    <a:pt x="5766" y="1682"/>
                  </a:cubicBezTo>
                  <a:cubicBezTo>
                    <a:pt x="5924" y="1525"/>
                    <a:pt x="6617" y="800"/>
                    <a:pt x="6838" y="706"/>
                  </a:cubicBezTo>
                  <a:cubicBezTo>
                    <a:pt x="6115" y="233"/>
                    <a:pt x="5294" y="1"/>
                    <a:pt x="447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1" name="Google Shape;9391;p89"/>
          <p:cNvGrpSpPr/>
          <p:nvPr/>
        </p:nvGrpSpPr>
        <p:grpSpPr>
          <a:xfrm>
            <a:off x="4137277" y="3318663"/>
            <a:ext cx="421927" cy="399248"/>
            <a:chOff x="-1592325" y="3957400"/>
            <a:chExt cx="293025" cy="277275"/>
          </a:xfrm>
        </p:grpSpPr>
        <p:sp>
          <p:nvSpPr>
            <p:cNvPr id="9392" name="Google Shape;9392;p89"/>
            <p:cNvSpPr/>
            <p:nvPr/>
          </p:nvSpPr>
          <p:spPr>
            <a:xfrm>
              <a:off x="-1591550" y="3957400"/>
              <a:ext cx="292250" cy="68550"/>
            </a:xfrm>
            <a:custGeom>
              <a:avLst/>
              <a:gdLst/>
              <a:ahLst/>
              <a:cxnLst/>
              <a:rect l="l" t="t" r="r" b="b"/>
              <a:pathLst>
                <a:path w="11690" h="2742" extrusionOk="0">
                  <a:moveTo>
                    <a:pt x="9894" y="1355"/>
                  </a:moveTo>
                  <a:cubicBezTo>
                    <a:pt x="10335" y="1355"/>
                    <a:pt x="10366" y="2017"/>
                    <a:pt x="9894" y="2017"/>
                  </a:cubicBezTo>
                  <a:lnTo>
                    <a:pt x="5798" y="2017"/>
                  </a:lnTo>
                  <a:cubicBezTo>
                    <a:pt x="5778" y="2019"/>
                    <a:pt x="5759" y="2021"/>
                    <a:pt x="5741" y="2021"/>
                  </a:cubicBezTo>
                  <a:cubicBezTo>
                    <a:pt x="5326" y="2021"/>
                    <a:pt x="5345" y="1355"/>
                    <a:pt x="5798" y="1355"/>
                  </a:cubicBezTo>
                  <a:close/>
                  <a:moveTo>
                    <a:pt x="1671" y="1355"/>
                  </a:moveTo>
                  <a:cubicBezTo>
                    <a:pt x="1860" y="1355"/>
                    <a:pt x="2017" y="1513"/>
                    <a:pt x="2017" y="1702"/>
                  </a:cubicBezTo>
                  <a:cubicBezTo>
                    <a:pt x="2017" y="1891"/>
                    <a:pt x="1860" y="2048"/>
                    <a:pt x="1671" y="2048"/>
                  </a:cubicBezTo>
                  <a:cubicBezTo>
                    <a:pt x="1482" y="2048"/>
                    <a:pt x="1324" y="1891"/>
                    <a:pt x="1324" y="1702"/>
                  </a:cubicBezTo>
                  <a:cubicBezTo>
                    <a:pt x="1356" y="1513"/>
                    <a:pt x="1513" y="1355"/>
                    <a:pt x="1671" y="1355"/>
                  </a:cubicBezTo>
                  <a:close/>
                  <a:moveTo>
                    <a:pt x="3057" y="1355"/>
                  </a:moveTo>
                  <a:cubicBezTo>
                    <a:pt x="3246" y="1355"/>
                    <a:pt x="3404" y="1513"/>
                    <a:pt x="3404" y="1702"/>
                  </a:cubicBezTo>
                  <a:cubicBezTo>
                    <a:pt x="3404" y="1891"/>
                    <a:pt x="3246" y="2048"/>
                    <a:pt x="3057" y="2048"/>
                  </a:cubicBezTo>
                  <a:cubicBezTo>
                    <a:pt x="2836" y="2048"/>
                    <a:pt x="2679" y="1891"/>
                    <a:pt x="2679" y="1702"/>
                  </a:cubicBezTo>
                  <a:cubicBezTo>
                    <a:pt x="2679" y="1513"/>
                    <a:pt x="2836" y="1355"/>
                    <a:pt x="3057" y="1355"/>
                  </a:cubicBezTo>
                  <a:close/>
                  <a:moveTo>
                    <a:pt x="4412" y="1355"/>
                  </a:moveTo>
                  <a:cubicBezTo>
                    <a:pt x="4632" y="1355"/>
                    <a:pt x="4790" y="1513"/>
                    <a:pt x="4790" y="1702"/>
                  </a:cubicBezTo>
                  <a:cubicBezTo>
                    <a:pt x="4790" y="1891"/>
                    <a:pt x="4632" y="2048"/>
                    <a:pt x="4412" y="2048"/>
                  </a:cubicBezTo>
                  <a:cubicBezTo>
                    <a:pt x="4223" y="2048"/>
                    <a:pt x="4065" y="1891"/>
                    <a:pt x="4065" y="1702"/>
                  </a:cubicBezTo>
                  <a:cubicBezTo>
                    <a:pt x="4065" y="1513"/>
                    <a:pt x="4223" y="1355"/>
                    <a:pt x="4412" y="1355"/>
                  </a:cubicBezTo>
                  <a:close/>
                  <a:moveTo>
                    <a:pt x="1041" y="0"/>
                  </a:moveTo>
                  <a:cubicBezTo>
                    <a:pt x="474" y="0"/>
                    <a:pt x="1" y="473"/>
                    <a:pt x="1" y="1040"/>
                  </a:cubicBezTo>
                  <a:lnTo>
                    <a:pt x="1" y="2741"/>
                  </a:lnTo>
                  <a:lnTo>
                    <a:pt x="11689" y="2741"/>
                  </a:lnTo>
                  <a:lnTo>
                    <a:pt x="11689" y="1040"/>
                  </a:lnTo>
                  <a:cubicBezTo>
                    <a:pt x="11689" y="505"/>
                    <a:pt x="11154" y="0"/>
                    <a:pt x="1061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89"/>
            <p:cNvSpPr/>
            <p:nvPr/>
          </p:nvSpPr>
          <p:spPr>
            <a:xfrm>
              <a:off x="-1592325" y="4043250"/>
              <a:ext cx="291450" cy="171725"/>
            </a:xfrm>
            <a:custGeom>
              <a:avLst/>
              <a:gdLst/>
              <a:ahLst/>
              <a:cxnLst/>
              <a:rect l="l" t="t" r="r" b="b"/>
              <a:pathLst>
                <a:path w="11658" h="6869" extrusionOk="0">
                  <a:moveTo>
                    <a:pt x="0" y="0"/>
                  </a:moveTo>
                  <a:lnTo>
                    <a:pt x="0" y="5829"/>
                  </a:lnTo>
                  <a:cubicBezTo>
                    <a:pt x="0" y="6396"/>
                    <a:pt x="473" y="6869"/>
                    <a:pt x="1040" y="6869"/>
                  </a:cubicBezTo>
                  <a:lnTo>
                    <a:pt x="2867" y="6869"/>
                  </a:lnTo>
                  <a:lnTo>
                    <a:pt x="2647" y="6616"/>
                  </a:lnTo>
                  <a:cubicBezTo>
                    <a:pt x="2521" y="6522"/>
                    <a:pt x="2521" y="6270"/>
                    <a:pt x="2647" y="6144"/>
                  </a:cubicBezTo>
                  <a:lnTo>
                    <a:pt x="2993" y="5797"/>
                  </a:lnTo>
                  <a:cubicBezTo>
                    <a:pt x="2962" y="5734"/>
                    <a:pt x="2930" y="5608"/>
                    <a:pt x="2867" y="5482"/>
                  </a:cubicBezTo>
                  <a:lnTo>
                    <a:pt x="2363" y="5482"/>
                  </a:lnTo>
                  <a:cubicBezTo>
                    <a:pt x="2174" y="5482"/>
                    <a:pt x="2017" y="5325"/>
                    <a:pt x="2017" y="5136"/>
                  </a:cubicBezTo>
                  <a:lnTo>
                    <a:pt x="2017" y="3750"/>
                  </a:lnTo>
                  <a:cubicBezTo>
                    <a:pt x="2017" y="3561"/>
                    <a:pt x="2174" y="3403"/>
                    <a:pt x="2363" y="3403"/>
                  </a:cubicBezTo>
                  <a:lnTo>
                    <a:pt x="2867" y="3403"/>
                  </a:lnTo>
                  <a:cubicBezTo>
                    <a:pt x="2930" y="3277"/>
                    <a:pt x="2962" y="3214"/>
                    <a:pt x="2993" y="3088"/>
                  </a:cubicBezTo>
                  <a:lnTo>
                    <a:pt x="2647" y="2741"/>
                  </a:lnTo>
                  <a:cubicBezTo>
                    <a:pt x="2521" y="2615"/>
                    <a:pt x="2521" y="2363"/>
                    <a:pt x="2647" y="2269"/>
                  </a:cubicBezTo>
                  <a:lnTo>
                    <a:pt x="3624" y="1261"/>
                  </a:lnTo>
                  <a:cubicBezTo>
                    <a:pt x="3687" y="1213"/>
                    <a:pt x="3773" y="1190"/>
                    <a:pt x="3860" y="1190"/>
                  </a:cubicBezTo>
                  <a:cubicBezTo>
                    <a:pt x="3946" y="1190"/>
                    <a:pt x="4033" y="1213"/>
                    <a:pt x="4096" y="1261"/>
                  </a:cubicBezTo>
                  <a:lnTo>
                    <a:pt x="4443" y="1639"/>
                  </a:lnTo>
                  <a:cubicBezTo>
                    <a:pt x="4537" y="1576"/>
                    <a:pt x="4663" y="1544"/>
                    <a:pt x="4758" y="1513"/>
                  </a:cubicBezTo>
                  <a:lnTo>
                    <a:pt x="4758" y="1009"/>
                  </a:lnTo>
                  <a:cubicBezTo>
                    <a:pt x="4758" y="788"/>
                    <a:pt x="4915" y="631"/>
                    <a:pt x="5136" y="631"/>
                  </a:cubicBezTo>
                  <a:lnTo>
                    <a:pt x="6490" y="631"/>
                  </a:lnTo>
                  <a:cubicBezTo>
                    <a:pt x="6711" y="631"/>
                    <a:pt x="6869" y="788"/>
                    <a:pt x="6869" y="1009"/>
                  </a:cubicBezTo>
                  <a:lnTo>
                    <a:pt x="6869" y="1513"/>
                  </a:lnTo>
                  <a:cubicBezTo>
                    <a:pt x="6963" y="1544"/>
                    <a:pt x="7058" y="1576"/>
                    <a:pt x="7184" y="1639"/>
                  </a:cubicBezTo>
                  <a:lnTo>
                    <a:pt x="7530" y="1261"/>
                  </a:lnTo>
                  <a:cubicBezTo>
                    <a:pt x="7593" y="1213"/>
                    <a:pt x="7680" y="1190"/>
                    <a:pt x="7766" y="1190"/>
                  </a:cubicBezTo>
                  <a:cubicBezTo>
                    <a:pt x="7853" y="1190"/>
                    <a:pt x="7940" y="1213"/>
                    <a:pt x="8003" y="1261"/>
                  </a:cubicBezTo>
                  <a:lnTo>
                    <a:pt x="8979" y="2269"/>
                  </a:lnTo>
                  <a:cubicBezTo>
                    <a:pt x="9105" y="2363"/>
                    <a:pt x="9105" y="2615"/>
                    <a:pt x="8979" y="2741"/>
                  </a:cubicBezTo>
                  <a:lnTo>
                    <a:pt x="8633" y="3088"/>
                  </a:lnTo>
                  <a:cubicBezTo>
                    <a:pt x="8664" y="3151"/>
                    <a:pt x="8696" y="3277"/>
                    <a:pt x="8759" y="3403"/>
                  </a:cubicBezTo>
                  <a:lnTo>
                    <a:pt x="9263" y="3403"/>
                  </a:lnTo>
                  <a:cubicBezTo>
                    <a:pt x="9452" y="3403"/>
                    <a:pt x="9609" y="3561"/>
                    <a:pt x="9609" y="3750"/>
                  </a:cubicBezTo>
                  <a:lnTo>
                    <a:pt x="9609" y="5136"/>
                  </a:lnTo>
                  <a:cubicBezTo>
                    <a:pt x="9609" y="5325"/>
                    <a:pt x="9452" y="5482"/>
                    <a:pt x="9263" y="5482"/>
                  </a:cubicBezTo>
                  <a:lnTo>
                    <a:pt x="8759" y="5482"/>
                  </a:lnTo>
                  <a:cubicBezTo>
                    <a:pt x="8727" y="5608"/>
                    <a:pt x="8664" y="5671"/>
                    <a:pt x="8633" y="5797"/>
                  </a:cubicBezTo>
                  <a:lnTo>
                    <a:pt x="8979" y="6144"/>
                  </a:lnTo>
                  <a:cubicBezTo>
                    <a:pt x="9105" y="6270"/>
                    <a:pt x="9105" y="6522"/>
                    <a:pt x="8979" y="6616"/>
                  </a:cubicBezTo>
                  <a:lnTo>
                    <a:pt x="8759" y="6869"/>
                  </a:lnTo>
                  <a:lnTo>
                    <a:pt x="10586" y="6869"/>
                  </a:lnTo>
                  <a:cubicBezTo>
                    <a:pt x="11153" y="6869"/>
                    <a:pt x="11657" y="6396"/>
                    <a:pt x="11657" y="5829"/>
                  </a:cubicBezTo>
                  <a:lnTo>
                    <a:pt x="11657"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89"/>
            <p:cNvSpPr/>
            <p:nvPr/>
          </p:nvSpPr>
          <p:spPr>
            <a:xfrm>
              <a:off x="-1471825" y="4129100"/>
              <a:ext cx="51225" cy="51225"/>
            </a:xfrm>
            <a:custGeom>
              <a:avLst/>
              <a:gdLst/>
              <a:ahLst/>
              <a:cxnLst/>
              <a:rect l="l" t="t" r="r" b="b"/>
              <a:pathLst>
                <a:path w="2049" h="2049" extrusionOk="0">
                  <a:moveTo>
                    <a:pt x="1009" y="1"/>
                  </a:moveTo>
                  <a:cubicBezTo>
                    <a:pt x="442" y="1"/>
                    <a:pt x="1" y="473"/>
                    <a:pt x="1" y="1009"/>
                  </a:cubicBezTo>
                  <a:cubicBezTo>
                    <a:pt x="1" y="1576"/>
                    <a:pt x="442" y="2048"/>
                    <a:pt x="1009" y="2048"/>
                  </a:cubicBezTo>
                  <a:cubicBezTo>
                    <a:pt x="1576" y="2048"/>
                    <a:pt x="2049" y="1576"/>
                    <a:pt x="2049" y="1009"/>
                  </a:cubicBezTo>
                  <a:cubicBezTo>
                    <a:pt x="2049" y="473"/>
                    <a:pt x="1576" y="1"/>
                    <a:pt x="100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5" name="Google Shape;9395;p89"/>
            <p:cNvSpPr/>
            <p:nvPr/>
          </p:nvSpPr>
          <p:spPr>
            <a:xfrm>
              <a:off x="-1526175" y="4077900"/>
              <a:ext cx="156775" cy="156775"/>
            </a:xfrm>
            <a:custGeom>
              <a:avLst/>
              <a:gdLst/>
              <a:ahLst/>
              <a:cxnLst/>
              <a:rect l="l" t="t" r="r" b="b"/>
              <a:pathLst>
                <a:path w="6271" h="6271" extrusionOk="0">
                  <a:moveTo>
                    <a:pt x="3183" y="1418"/>
                  </a:moveTo>
                  <a:cubicBezTo>
                    <a:pt x="4128" y="1418"/>
                    <a:pt x="4884" y="2175"/>
                    <a:pt x="4884" y="3120"/>
                  </a:cubicBezTo>
                  <a:cubicBezTo>
                    <a:pt x="4884" y="4033"/>
                    <a:pt x="4128" y="4821"/>
                    <a:pt x="3183" y="4821"/>
                  </a:cubicBezTo>
                  <a:cubicBezTo>
                    <a:pt x="2238" y="4821"/>
                    <a:pt x="1482" y="4065"/>
                    <a:pt x="1482" y="3120"/>
                  </a:cubicBezTo>
                  <a:cubicBezTo>
                    <a:pt x="1482" y="2175"/>
                    <a:pt x="2238" y="1418"/>
                    <a:pt x="3183" y="1418"/>
                  </a:cubicBezTo>
                  <a:close/>
                  <a:moveTo>
                    <a:pt x="2805" y="1"/>
                  </a:moveTo>
                  <a:lnTo>
                    <a:pt x="2805" y="442"/>
                  </a:lnTo>
                  <a:cubicBezTo>
                    <a:pt x="2805" y="599"/>
                    <a:pt x="2679" y="725"/>
                    <a:pt x="2521" y="757"/>
                  </a:cubicBezTo>
                  <a:cubicBezTo>
                    <a:pt x="2332" y="788"/>
                    <a:pt x="2080" y="914"/>
                    <a:pt x="1891" y="1040"/>
                  </a:cubicBezTo>
                  <a:cubicBezTo>
                    <a:pt x="1847" y="1063"/>
                    <a:pt x="1794" y="1073"/>
                    <a:pt x="1739" y="1073"/>
                  </a:cubicBezTo>
                  <a:cubicBezTo>
                    <a:pt x="1639" y="1073"/>
                    <a:pt x="1531" y="1038"/>
                    <a:pt x="1450" y="977"/>
                  </a:cubicBezTo>
                  <a:lnTo>
                    <a:pt x="1135" y="662"/>
                  </a:lnTo>
                  <a:lnTo>
                    <a:pt x="662" y="1135"/>
                  </a:lnTo>
                  <a:lnTo>
                    <a:pt x="978" y="1450"/>
                  </a:lnTo>
                  <a:cubicBezTo>
                    <a:pt x="1104" y="1576"/>
                    <a:pt x="1104" y="1733"/>
                    <a:pt x="1041" y="1891"/>
                  </a:cubicBezTo>
                  <a:cubicBezTo>
                    <a:pt x="915" y="2080"/>
                    <a:pt x="820" y="2301"/>
                    <a:pt x="757" y="2521"/>
                  </a:cubicBezTo>
                  <a:cubicBezTo>
                    <a:pt x="726" y="2679"/>
                    <a:pt x="599" y="2805"/>
                    <a:pt x="442" y="2805"/>
                  </a:cubicBezTo>
                  <a:lnTo>
                    <a:pt x="1" y="2805"/>
                  </a:lnTo>
                  <a:lnTo>
                    <a:pt x="1" y="3466"/>
                  </a:lnTo>
                  <a:lnTo>
                    <a:pt x="442" y="3466"/>
                  </a:lnTo>
                  <a:cubicBezTo>
                    <a:pt x="599" y="3466"/>
                    <a:pt x="726" y="3592"/>
                    <a:pt x="757" y="3750"/>
                  </a:cubicBezTo>
                  <a:cubicBezTo>
                    <a:pt x="789" y="3939"/>
                    <a:pt x="915" y="4191"/>
                    <a:pt x="1041" y="4380"/>
                  </a:cubicBezTo>
                  <a:cubicBezTo>
                    <a:pt x="1104" y="4506"/>
                    <a:pt x="1072" y="4695"/>
                    <a:pt x="978" y="4821"/>
                  </a:cubicBezTo>
                  <a:lnTo>
                    <a:pt x="662" y="5136"/>
                  </a:lnTo>
                  <a:lnTo>
                    <a:pt x="1135" y="5609"/>
                  </a:lnTo>
                  <a:lnTo>
                    <a:pt x="1450" y="5294"/>
                  </a:lnTo>
                  <a:cubicBezTo>
                    <a:pt x="1524" y="5220"/>
                    <a:pt x="1609" y="5189"/>
                    <a:pt x="1698" y="5189"/>
                  </a:cubicBezTo>
                  <a:cubicBezTo>
                    <a:pt x="1761" y="5189"/>
                    <a:pt x="1826" y="5204"/>
                    <a:pt x="1891" y="5230"/>
                  </a:cubicBezTo>
                  <a:cubicBezTo>
                    <a:pt x="2080" y="5357"/>
                    <a:pt x="2301" y="5451"/>
                    <a:pt x="2521" y="5514"/>
                  </a:cubicBezTo>
                  <a:cubicBezTo>
                    <a:pt x="2679" y="5546"/>
                    <a:pt x="2805" y="5672"/>
                    <a:pt x="2805" y="5829"/>
                  </a:cubicBezTo>
                  <a:lnTo>
                    <a:pt x="2805" y="6270"/>
                  </a:lnTo>
                  <a:lnTo>
                    <a:pt x="3466" y="6270"/>
                  </a:lnTo>
                  <a:lnTo>
                    <a:pt x="3466" y="5829"/>
                  </a:lnTo>
                  <a:cubicBezTo>
                    <a:pt x="3466" y="5672"/>
                    <a:pt x="3592" y="5546"/>
                    <a:pt x="3750" y="5514"/>
                  </a:cubicBezTo>
                  <a:cubicBezTo>
                    <a:pt x="3939" y="5483"/>
                    <a:pt x="4160" y="5357"/>
                    <a:pt x="4380" y="5230"/>
                  </a:cubicBezTo>
                  <a:cubicBezTo>
                    <a:pt x="4414" y="5208"/>
                    <a:pt x="4463" y="5198"/>
                    <a:pt x="4517" y="5198"/>
                  </a:cubicBezTo>
                  <a:cubicBezTo>
                    <a:pt x="4615" y="5198"/>
                    <a:pt x="4729" y="5232"/>
                    <a:pt x="4790" y="5294"/>
                  </a:cubicBezTo>
                  <a:lnTo>
                    <a:pt x="5105" y="5609"/>
                  </a:lnTo>
                  <a:lnTo>
                    <a:pt x="5577" y="5136"/>
                  </a:lnTo>
                  <a:lnTo>
                    <a:pt x="5262" y="4821"/>
                  </a:lnTo>
                  <a:cubicBezTo>
                    <a:pt x="5168" y="4695"/>
                    <a:pt x="5168" y="4537"/>
                    <a:pt x="5231" y="4380"/>
                  </a:cubicBezTo>
                  <a:cubicBezTo>
                    <a:pt x="5357" y="4191"/>
                    <a:pt x="5420" y="3970"/>
                    <a:pt x="5514" y="3750"/>
                  </a:cubicBezTo>
                  <a:cubicBezTo>
                    <a:pt x="5546" y="3592"/>
                    <a:pt x="5672" y="3466"/>
                    <a:pt x="5829" y="3466"/>
                  </a:cubicBezTo>
                  <a:lnTo>
                    <a:pt x="6270" y="3466"/>
                  </a:lnTo>
                  <a:lnTo>
                    <a:pt x="6270" y="2773"/>
                  </a:lnTo>
                  <a:lnTo>
                    <a:pt x="5829" y="2773"/>
                  </a:lnTo>
                  <a:cubicBezTo>
                    <a:pt x="5672" y="2773"/>
                    <a:pt x="5546" y="2647"/>
                    <a:pt x="5514" y="2490"/>
                  </a:cubicBezTo>
                  <a:cubicBezTo>
                    <a:pt x="5483" y="2301"/>
                    <a:pt x="5357" y="2049"/>
                    <a:pt x="5231" y="1859"/>
                  </a:cubicBezTo>
                  <a:cubicBezTo>
                    <a:pt x="5168" y="1733"/>
                    <a:pt x="5199" y="1544"/>
                    <a:pt x="5262" y="1418"/>
                  </a:cubicBezTo>
                  <a:lnTo>
                    <a:pt x="5577" y="1103"/>
                  </a:lnTo>
                  <a:lnTo>
                    <a:pt x="5105" y="631"/>
                  </a:lnTo>
                  <a:lnTo>
                    <a:pt x="4790" y="946"/>
                  </a:lnTo>
                  <a:cubicBezTo>
                    <a:pt x="4739" y="1013"/>
                    <a:pt x="4670" y="1045"/>
                    <a:pt x="4593" y="1045"/>
                  </a:cubicBezTo>
                  <a:cubicBezTo>
                    <a:pt x="4526" y="1045"/>
                    <a:pt x="4453" y="1021"/>
                    <a:pt x="4380" y="977"/>
                  </a:cubicBezTo>
                  <a:cubicBezTo>
                    <a:pt x="4160" y="883"/>
                    <a:pt x="3971" y="788"/>
                    <a:pt x="3750" y="725"/>
                  </a:cubicBezTo>
                  <a:cubicBezTo>
                    <a:pt x="3592" y="662"/>
                    <a:pt x="3466" y="568"/>
                    <a:pt x="3466" y="410"/>
                  </a:cubicBezTo>
                  <a:lnTo>
                    <a:pt x="3466"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6" name="Google Shape;9396;p89"/>
          <p:cNvGrpSpPr/>
          <p:nvPr/>
        </p:nvGrpSpPr>
        <p:grpSpPr>
          <a:xfrm>
            <a:off x="3624147" y="3310744"/>
            <a:ext cx="369730" cy="420775"/>
            <a:chOff x="-778700" y="3612425"/>
            <a:chExt cx="256775" cy="292225"/>
          </a:xfrm>
        </p:grpSpPr>
        <p:sp>
          <p:nvSpPr>
            <p:cNvPr id="9397" name="Google Shape;9397;p89"/>
            <p:cNvSpPr/>
            <p:nvPr/>
          </p:nvSpPr>
          <p:spPr>
            <a:xfrm>
              <a:off x="-692850" y="3699050"/>
              <a:ext cx="17350" cy="17350"/>
            </a:xfrm>
            <a:custGeom>
              <a:avLst/>
              <a:gdLst/>
              <a:ahLst/>
              <a:cxnLst/>
              <a:rect l="l" t="t" r="r" b="b"/>
              <a:pathLst>
                <a:path w="694" h="694" extrusionOk="0">
                  <a:moveTo>
                    <a:pt x="347" y="1"/>
                  </a:moveTo>
                  <a:cubicBezTo>
                    <a:pt x="158" y="1"/>
                    <a:pt x="0" y="158"/>
                    <a:pt x="0" y="347"/>
                  </a:cubicBezTo>
                  <a:cubicBezTo>
                    <a:pt x="0" y="536"/>
                    <a:pt x="158" y="694"/>
                    <a:pt x="347" y="694"/>
                  </a:cubicBezTo>
                  <a:cubicBezTo>
                    <a:pt x="536" y="694"/>
                    <a:pt x="693" y="536"/>
                    <a:pt x="693" y="347"/>
                  </a:cubicBezTo>
                  <a:cubicBezTo>
                    <a:pt x="693" y="158"/>
                    <a:pt x="536"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8" name="Google Shape;9398;p89"/>
            <p:cNvSpPr/>
            <p:nvPr/>
          </p:nvSpPr>
          <p:spPr>
            <a:xfrm>
              <a:off x="-777925" y="3612425"/>
              <a:ext cx="204800" cy="34675"/>
            </a:xfrm>
            <a:custGeom>
              <a:avLst/>
              <a:gdLst/>
              <a:ahLst/>
              <a:cxnLst/>
              <a:rect l="l" t="t" r="r" b="b"/>
              <a:pathLst>
                <a:path w="8192" h="1387" extrusionOk="0">
                  <a:moveTo>
                    <a:pt x="1009" y="0"/>
                  </a:moveTo>
                  <a:cubicBezTo>
                    <a:pt x="473" y="0"/>
                    <a:pt x="1" y="473"/>
                    <a:pt x="1" y="1009"/>
                  </a:cubicBezTo>
                  <a:lnTo>
                    <a:pt x="1" y="1387"/>
                  </a:lnTo>
                  <a:lnTo>
                    <a:pt x="8192" y="1387"/>
                  </a:lnTo>
                  <a:lnTo>
                    <a:pt x="8192" y="1009"/>
                  </a:lnTo>
                  <a:cubicBezTo>
                    <a:pt x="8192" y="473"/>
                    <a:pt x="7719" y="0"/>
                    <a:pt x="71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89"/>
            <p:cNvSpPr/>
            <p:nvPr/>
          </p:nvSpPr>
          <p:spPr>
            <a:xfrm>
              <a:off x="-727525" y="3699050"/>
              <a:ext cx="17375" cy="17350"/>
            </a:xfrm>
            <a:custGeom>
              <a:avLst/>
              <a:gdLst/>
              <a:ahLst/>
              <a:cxnLst/>
              <a:rect l="l" t="t" r="r" b="b"/>
              <a:pathLst>
                <a:path w="695" h="694" extrusionOk="0">
                  <a:moveTo>
                    <a:pt x="347" y="1"/>
                  </a:moveTo>
                  <a:cubicBezTo>
                    <a:pt x="158" y="1"/>
                    <a:pt x="1" y="158"/>
                    <a:pt x="1" y="347"/>
                  </a:cubicBezTo>
                  <a:cubicBezTo>
                    <a:pt x="1" y="536"/>
                    <a:pt x="158" y="694"/>
                    <a:pt x="347" y="694"/>
                  </a:cubicBezTo>
                  <a:cubicBezTo>
                    <a:pt x="537" y="694"/>
                    <a:pt x="694" y="536"/>
                    <a:pt x="694" y="347"/>
                  </a:cubicBezTo>
                  <a:cubicBezTo>
                    <a:pt x="694" y="158"/>
                    <a:pt x="537" y="1"/>
                    <a:pt x="34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89"/>
            <p:cNvSpPr/>
            <p:nvPr/>
          </p:nvSpPr>
          <p:spPr>
            <a:xfrm>
              <a:off x="-778700" y="3664400"/>
              <a:ext cx="205575" cy="102425"/>
            </a:xfrm>
            <a:custGeom>
              <a:avLst/>
              <a:gdLst/>
              <a:ahLst/>
              <a:cxnLst/>
              <a:rect l="l" t="t" r="r" b="b"/>
              <a:pathLst>
                <a:path w="8223" h="4097" extrusionOk="0">
                  <a:moveTo>
                    <a:pt x="3781" y="694"/>
                  </a:moveTo>
                  <a:cubicBezTo>
                    <a:pt x="4316" y="694"/>
                    <a:pt x="4789" y="1166"/>
                    <a:pt x="4789" y="1733"/>
                  </a:cubicBezTo>
                  <a:cubicBezTo>
                    <a:pt x="4789" y="2301"/>
                    <a:pt x="4316" y="2773"/>
                    <a:pt x="3781" y="2773"/>
                  </a:cubicBezTo>
                  <a:cubicBezTo>
                    <a:pt x="3497" y="2773"/>
                    <a:pt x="3245" y="2647"/>
                    <a:pt x="3088" y="2490"/>
                  </a:cubicBezTo>
                  <a:cubicBezTo>
                    <a:pt x="2899" y="2647"/>
                    <a:pt x="2678" y="2773"/>
                    <a:pt x="2426" y="2773"/>
                  </a:cubicBezTo>
                  <a:cubicBezTo>
                    <a:pt x="1890" y="2773"/>
                    <a:pt x="1418" y="2301"/>
                    <a:pt x="1418" y="1733"/>
                  </a:cubicBezTo>
                  <a:cubicBezTo>
                    <a:pt x="1418" y="1198"/>
                    <a:pt x="1890" y="694"/>
                    <a:pt x="2426" y="694"/>
                  </a:cubicBezTo>
                  <a:cubicBezTo>
                    <a:pt x="2710" y="694"/>
                    <a:pt x="2930" y="820"/>
                    <a:pt x="3088" y="977"/>
                  </a:cubicBezTo>
                  <a:cubicBezTo>
                    <a:pt x="3308" y="820"/>
                    <a:pt x="3529" y="694"/>
                    <a:pt x="3781" y="694"/>
                  </a:cubicBezTo>
                  <a:close/>
                  <a:moveTo>
                    <a:pt x="0" y="1"/>
                  </a:moveTo>
                  <a:lnTo>
                    <a:pt x="0" y="3088"/>
                  </a:lnTo>
                  <a:cubicBezTo>
                    <a:pt x="0" y="3624"/>
                    <a:pt x="473" y="4096"/>
                    <a:pt x="1008" y="4096"/>
                  </a:cubicBezTo>
                  <a:lnTo>
                    <a:pt x="6837" y="4096"/>
                  </a:lnTo>
                  <a:lnTo>
                    <a:pt x="6837" y="3498"/>
                  </a:lnTo>
                  <a:lnTo>
                    <a:pt x="5766" y="2458"/>
                  </a:lnTo>
                  <a:cubicBezTo>
                    <a:pt x="5034" y="1726"/>
                    <a:pt x="5756" y="674"/>
                    <a:pt x="6558" y="674"/>
                  </a:cubicBezTo>
                  <a:cubicBezTo>
                    <a:pt x="6792" y="674"/>
                    <a:pt x="7033" y="764"/>
                    <a:pt x="7246" y="977"/>
                  </a:cubicBezTo>
                  <a:lnTo>
                    <a:pt x="8223" y="1985"/>
                  </a:lnTo>
                  <a:lnTo>
                    <a:pt x="8223"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1" name="Google Shape;9401;p89"/>
            <p:cNvSpPr/>
            <p:nvPr/>
          </p:nvSpPr>
          <p:spPr>
            <a:xfrm>
              <a:off x="-659775" y="3835325"/>
              <a:ext cx="137850" cy="69325"/>
            </a:xfrm>
            <a:custGeom>
              <a:avLst/>
              <a:gdLst/>
              <a:ahLst/>
              <a:cxnLst/>
              <a:rect l="l" t="t" r="r" b="b"/>
              <a:pathLst>
                <a:path w="5514" h="2773" extrusionOk="0">
                  <a:moveTo>
                    <a:pt x="1733" y="693"/>
                  </a:moveTo>
                  <a:cubicBezTo>
                    <a:pt x="1922" y="693"/>
                    <a:pt x="2080" y="851"/>
                    <a:pt x="2080" y="1040"/>
                  </a:cubicBezTo>
                  <a:cubicBezTo>
                    <a:pt x="2080" y="1229"/>
                    <a:pt x="1922" y="1386"/>
                    <a:pt x="1733" y="1386"/>
                  </a:cubicBezTo>
                  <a:cubicBezTo>
                    <a:pt x="1544" y="1386"/>
                    <a:pt x="1387" y="1229"/>
                    <a:pt x="1387" y="1040"/>
                  </a:cubicBezTo>
                  <a:cubicBezTo>
                    <a:pt x="1387" y="851"/>
                    <a:pt x="1544" y="693"/>
                    <a:pt x="1733" y="693"/>
                  </a:cubicBezTo>
                  <a:close/>
                  <a:moveTo>
                    <a:pt x="63" y="0"/>
                  </a:moveTo>
                  <a:cubicBezTo>
                    <a:pt x="32" y="126"/>
                    <a:pt x="0" y="252"/>
                    <a:pt x="0" y="378"/>
                  </a:cubicBezTo>
                  <a:lnTo>
                    <a:pt x="0" y="2426"/>
                  </a:lnTo>
                  <a:cubicBezTo>
                    <a:pt x="0" y="2615"/>
                    <a:pt x="158" y="2773"/>
                    <a:pt x="347" y="2773"/>
                  </a:cubicBezTo>
                  <a:lnTo>
                    <a:pt x="5167" y="2773"/>
                  </a:lnTo>
                  <a:cubicBezTo>
                    <a:pt x="5356" y="2773"/>
                    <a:pt x="5514" y="2615"/>
                    <a:pt x="5514" y="2426"/>
                  </a:cubicBezTo>
                  <a:lnTo>
                    <a:pt x="5514" y="378"/>
                  </a:lnTo>
                  <a:cubicBezTo>
                    <a:pt x="5514" y="252"/>
                    <a:pt x="5482" y="126"/>
                    <a:pt x="545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2" name="Google Shape;9402;p89"/>
            <p:cNvSpPr/>
            <p:nvPr/>
          </p:nvSpPr>
          <p:spPr>
            <a:xfrm>
              <a:off x="-658200" y="3669925"/>
              <a:ext cx="136275" cy="148875"/>
            </a:xfrm>
            <a:custGeom>
              <a:avLst/>
              <a:gdLst/>
              <a:ahLst/>
              <a:cxnLst/>
              <a:rect l="l" t="t" r="r" b="b"/>
              <a:pathLst>
                <a:path w="5451" h="5955" extrusionOk="0">
                  <a:moveTo>
                    <a:pt x="4064" y="0"/>
                  </a:moveTo>
                  <a:lnTo>
                    <a:pt x="4064" y="2615"/>
                  </a:lnTo>
                  <a:cubicBezTo>
                    <a:pt x="4064" y="2829"/>
                    <a:pt x="3905" y="2970"/>
                    <a:pt x="3734" y="2970"/>
                  </a:cubicBezTo>
                  <a:cubicBezTo>
                    <a:pt x="3652" y="2970"/>
                    <a:pt x="3568" y="2938"/>
                    <a:pt x="3497" y="2867"/>
                  </a:cubicBezTo>
                  <a:lnTo>
                    <a:pt x="1922" y="1292"/>
                  </a:lnTo>
                  <a:cubicBezTo>
                    <a:pt x="1858" y="1228"/>
                    <a:pt x="1780" y="1201"/>
                    <a:pt x="1701" y="1201"/>
                  </a:cubicBezTo>
                  <a:cubicBezTo>
                    <a:pt x="1429" y="1201"/>
                    <a:pt x="1150" y="1520"/>
                    <a:pt x="1418" y="1764"/>
                  </a:cubicBezTo>
                  <a:lnTo>
                    <a:pt x="2615" y="2930"/>
                  </a:lnTo>
                  <a:cubicBezTo>
                    <a:pt x="2710" y="3025"/>
                    <a:pt x="2741" y="3088"/>
                    <a:pt x="2741" y="3182"/>
                  </a:cubicBezTo>
                  <a:lnTo>
                    <a:pt x="2741" y="3970"/>
                  </a:lnTo>
                  <a:cubicBezTo>
                    <a:pt x="2741" y="4222"/>
                    <a:pt x="2804" y="4505"/>
                    <a:pt x="2930" y="4789"/>
                  </a:cubicBezTo>
                  <a:cubicBezTo>
                    <a:pt x="3052" y="5074"/>
                    <a:pt x="2833" y="5280"/>
                    <a:pt x="2611" y="5280"/>
                  </a:cubicBezTo>
                  <a:cubicBezTo>
                    <a:pt x="2490" y="5280"/>
                    <a:pt x="2367" y="5218"/>
                    <a:pt x="2300" y="5072"/>
                  </a:cubicBezTo>
                  <a:cubicBezTo>
                    <a:pt x="2206" y="4915"/>
                    <a:pt x="2174" y="4757"/>
                    <a:pt x="2143" y="4600"/>
                  </a:cubicBezTo>
                  <a:lnTo>
                    <a:pt x="0" y="4600"/>
                  </a:lnTo>
                  <a:lnTo>
                    <a:pt x="0" y="4631"/>
                  </a:lnTo>
                  <a:cubicBezTo>
                    <a:pt x="0" y="5104"/>
                    <a:pt x="126" y="5545"/>
                    <a:pt x="378" y="5923"/>
                  </a:cubicBezTo>
                  <a:lnTo>
                    <a:pt x="5104" y="5923"/>
                  </a:lnTo>
                  <a:lnTo>
                    <a:pt x="5104" y="5955"/>
                  </a:lnTo>
                  <a:cubicBezTo>
                    <a:pt x="5325" y="5577"/>
                    <a:pt x="5451" y="5104"/>
                    <a:pt x="5451" y="4663"/>
                  </a:cubicBezTo>
                  <a:lnTo>
                    <a:pt x="5451" y="2111"/>
                  </a:lnTo>
                  <a:cubicBezTo>
                    <a:pt x="5451" y="1638"/>
                    <a:pt x="5262" y="1197"/>
                    <a:pt x="4947" y="882"/>
                  </a:cubicBezTo>
                  <a:lnTo>
                    <a:pt x="4064"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3" name="Google Shape;9403;p89"/>
          <p:cNvGrpSpPr/>
          <p:nvPr/>
        </p:nvGrpSpPr>
        <p:grpSpPr>
          <a:xfrm>
            <a:off x="6095649" y="3828305"/>
            <a:ext cx="340731" cy="387641"/>
            <a:chOff x="7728464" y="1561258"/>
            <a:chExt cx="349719" cy="397866"/>
          </a:xfrm>
        </p:grpSpPr>
        <p:sp>
          <p:nvSpPr>
            <p:cNvPr id="9404" name="Google Shape;9404;p89"/>
            <p:cNvSpPr/>
            <p:nvPr/>
          </p:nvSpPr>
          <p:spPr>
            <a:xfrm>
              <a:off x="7891642" y="1678585"/>
              <a:ext cx="23354" cy="23333"/>
            </a:xfrm>
            <a:custGeom>
              <a:avLst/>
              <a:gdLst/>
              <a:ahLst/>
              <a:cxnLst/>
              <a:rect l="l" t="t" r="r" b="b"/>
              <a:pathLst>
                <a:path w="1119" h="1118" extrusionOk="0">
                  <a:moveTo>
                    <a:pt x="0" y="1"/>
                  </a:moveTo>
                  <a:lnTo>
                    <a:pt x="0" y="1117"/>
                  </a:lnTo>
                  <a:lnTo>
                    <a:pt x="1118" y="1117"/>
                  </a:lnTo>
                  <a:lnTo>
                    <a:pt x="1118"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5" name="Google Shape;9405;p89"/>
            <p:cNvSpPr/>
            <p:nvPr/>
          </p:nvSpPr>
          <p:spPr>
            <a:xfrm>
              <a:off x="7728464" y="1561258"/>
              <a:ext cx="349719" cy="397866"/>
            </a:xfrm>
            <a:custGeom>
              <a:avLst/>
              <a:gdLst/>
              <a:ahLst/>
              <a:cxnLst/>
              <a:rect l="l" t="t" r="r" b="b"/>
              <a:pathLst>
                <a:path w="16757" h="19064" extrusionOk="0">
                  <a:moveTo>
                    <a:pt x="9496" y="2830"/>
                  </a:moveTo>
                  <a:cubicBezTo>
                    <a:pt x="9804" y="2830"/>
                    <a:pt x="10054" y="3079"/>
                    <a:pt x="10054" y="3389"/>
                  </a:cubicBezTo>
                  <a:lnTo>
                    <a:pt x="10054" y="4505"/>
                  </a:lnTo>
                  <a:lnTo>
                    <a:pt x="11172" y="4505"/>
                  </a:lnTo>
                  <a:cubicBezTo>
                    <a:pt x="11480" y="4505"/>
                    <a:pt x="11729" y="4756"/>
                    <a:pt x="11729" y="5064"/>
                  </a:cubicBezTo>
                  <a:cubicBezTo>
                    <a:pt x="11729" y="5373"/>
                    <a:pt x="11480" y="5623"/>
                    <a:pt x="11172" y="5623"/>
                  </a:cubicBezTo>
                  <a:lnTo>
                    <a:pt x="10054" y="5623"/>
                  </a:lnTo>
                  <a:lnTo>
                    <a:pt x="10054" y="6739"/>
                  </a:lnTo>
                  <a:lnTo>
                    <a:pt x="11172" y="6739"/>
                  </a:lnTo>
                  <a:cubicBezTo>
                    <a:pt x="11480" y="6739"/>
                    <a:pt x="11729" y="6990"/>
                    <a:pt x="11729" y="7298"/>
                  </a:cubicBezTo>
                  <a:cubicBezTo>
                    <a:pt x="11729" y="7608"/>
                    <a:pt x="11480" y="7857"/>
                    <a:pt x="11172" y="7857"/>
                  </a:cubicBezTo>
                  <a:lnTo>
                    <a:pt x="10054" y="7857"/>
                  </a:lnTo>
                  <a:lnTo>
                    <a:pt x="10054" y="8973"/>
                  </a:lnTo>
                  <a:cubicBezTo>
                    <a:pt x="10054" y="9283"/>
                    <a:pt x="9804" y="9532"/>
                    <a:pt x="9495" y="9532"/>
                  </a:cubicBezTo>
                  <a:cubicBezTo>
                    <a:pt x="9187" y="9532"/>
                    <a:pt x="8936" y="9283"/>
                    <a:pt x="8936" y="8973"/>
                  </a:cubicBezTo>
                  <a:lnTo>
                    <a:pt x="8936" y="7857"/>
                  </a:lnTo>
                  <a:lnTo>
                    <a:pt x="7819" y="7857"/>
                  </a:lnTo>
                  <a:lnTo>
                    <a:pt x="7819" y="8973"/>
                  </a:lnTo>
                  <a:cubicBezTo>
                    <a:pt x="7819" y="9283"/>
                    <a:pt x="7570" y="9532"/>
                    <a:pt x="7260" y="9532"/>
                  </a:cubicBezTo>
                  <a:cubicBezTo>
                    <a:pt x="6953" y="9532"/>
                    <a:pt x="6701" y="9283"/>
                    <a:pt x="6701" y="8973"/>
                  </a:cubicBezTo>
                  <a:lnTo>
                    <a:pt x="6701" y="7857"/>
                  </a:lnTo>
                  <a:lnTo>
                    <a:pt x="5585" y="7857"/>
                  </a:lnTo>
                  <a:cubicBezTo>
                    <a:pt x="5276" y="7857"/>
                    <a:pt x="5026" y="7608"/>
                    <a:pt x="5026" y="7298"/>
                  </a:cubicBezTo>
                  <a:cubicBezTo>
                    <a:pt x="5026" y="6990"/>
                    <a:pt x="5276" y="6739"/>
                    <a:pt x="5585" y="6739"/>
                  </a:cubicBezTo>
                  <a:lnTo>
                    <a:pt x="6701" y="6739"/>
                  </a:lnTo>
                  <a:lnTo>
                    <a:pt x="6701" y="5623"/>
                  </a:lnTo>
                  <a:lnTo>
                    <a:pt x="5585" y="5623"/>
                  </a:lnTo>
                  <a:cubicBezTo>
                    <a:pt x="5277" y="5623"/>
                    <a:pt x="5028" y="5373"/>
                    <a:pt x="5028" y="5064"/>
                  </a:cubicBezTo>
                  <a:cubicBezTo>
                    <a:pt x="5028" y="4756"/>
                    <a:pt x="5277" y="4505"/>
                    <a:pt x="5585" y="4505"/>
                  </a:cubicBezTo>
                  <a:lnTo>
                    <a:pt x="6703" y="4505"/>
                  </a:lnTo>
                  <a:lnTo>
                    <a:pt x="6703" y="3389"/>
                  </a:lnTo>
                  <a:cubicBezTo>
                    <a:pt x="6703" y="3079"/>
                    <a:pt x="6953" y="2830"/>
                    <a:pt x="7262" y="2830"/>
                  </a:cubicBezTo>
                  <a:cubicBezTo>
                    <a:pt x="7570" y="2830"/>
                    <a:pt x="7819" y="3079"/>
                    <a:pt x="7819" y="3389"/>
                  </a:cubicBezTo>
                  <a:lnTo>
                    <a:pt x="7819" y="4505"/>
                  </a:lnTo>
                  <a:lnTo>
                    <a:pt x="8937" y="4505"/>
                  </a:lnTo>
                  <a:lnTo>
                    <a:pt x="8937" y="3389"/>
                  </a:lnTo>
                  <a:cubicBezTo>
                    <a:pt x="8937" y="3079"/>
                    <a:pt x="9187" y="2830"/>
                    <a:pt x="9496" y="2830"/>
                  </a:cubicBezTo>
                  <a:close/>
                  <a:moveTo>
                    <a:pt x="12845" y="10091"/>
                  </a:moveTo>
                  <a:cubicBezTo>
                    <a:pt x="12952" y="10091"/>
                    <a:pt x="13060" y="10121"/>
                    <a:pt x="13157" y="10185"/>
                  </a:cubicBezTo>
                  <a:cubicBezTo>
                    <a:pt x="13413" y="10357"/>
                    <a:pt x="13482" y="10702"/>
                    <a:pt x="13310" y="10960"/>
                  </a:cubicBezTo>
                  <a:cubicBezTo>
                    <a:pt x="12210" y="12612"/>
                    <a:pt x="10365" y="13599"/>
                    <a:pt x="8378" y="13599"/>
                  </a:cubicBezTo>
                  <a:cubicBezTo>
                    <a:pt x="6392" y="13599"/>
                    <a:pt x="4547" y="12612"/>
                    <a:pt x="3445" y="10960"/>
                  </a:cubicBezTo>
                  <a:cubicBezTo>
                    <a:pt x="3275" y="10702"/>
                    <a:pt x="3344" y="10355"/>
                    <a:pt x="3600" y="10185"/>
                  </a:cubicBezTo>
                  <a:cubicBezTo>
                    <a:pt x="3696" y="10121"/>
                    <a:pt x="3804" y="10091"/>
                    <a:pt x="3910" y="10091"/>
                  </a:cubicBezTo>
                  <a:cubicBezTo>
                    <a:pt x="4090" y="10091"/>
                    <a:pt x="4267" y="10178"/>
                    <a:pt x="4375" y="10339"/>
                  </a:cubicBezTo>
                  <a:cubicBezTo>
                    <a:pt x="5269" y="11682"/>
                    <a:pt x="6765" y="12481"/>
                    <a:pt x="8378" y="12481"/>
                  </a:cubicBezTo>
                  <a:cubicBezTo>
                    <a:pt x="9990" y="12481"/>
                    <a:pt x="11487" y="11682"/>
                    <a:pt x="12382" y="10339"/>
                  </a:cubicBezTo>
                  <a:cubicBezTo>
                    <a:pt x="12488" y="10178"/>
                    <a:pt x="12665" y="10091"/>
                    <a:pt x="12845" y="10091"/>
                  </a:cubicBezTo>
                  <a:close/>
                  <a:moveTo>
                    <a:pt x="2794" y="1"/>
                  </a:moveTo>
                  <a:cubicBezTo>
                    <a:pt x="1253" y="1"/>
                    <a:pt x="0" y="1291"/>
                    <a:pt x="0" y="2830"/>
                  </a:cubicBezTo>
                  <a:lnTo>
                    <a:pt x="0" y="14001"/>
                  </a:lnTo>
                  <a:cubicBezTo>
                    <a:pt x="0" y="15540"/>
                    <a:pt x="1253" y="16792"/>
                    <a:pt x="2794" y="16792"/>
                  </a:cubicBezTo>
                  <a:lnTo>
                    <a:pt x="5912" y="16792"/>
                  </a:lnTo>
                  <a:lnTo>
                    <a:pt x="7984" y="18901"/>
                  </a:lnTo>
                  <a:cubicBezTo>
                    <a:pt x="8092" y="19009"/>
                    <a:pt x="8235" y="19064"/>
                    <a:pt x="8378" y="19064"/>
                  </a:cubicBezTo>
                  <a:cubicBezTo>
                    <a:pt x="8522" y="19064"/>
                    <a:pt x="8665" y="19009"/>
                    <a:pt x="8773" y="18901"/>
                  </a:cubicBezTo>
                  <a:lnTo>
                    <a:pt x="10844" y="16792"/>
                  </a:lnTo>
                  <a:lnTo>
                    <a:pt x="13963" y="16792"/>
                  </a:lnTo>
                  <a:cubicBezTo>
                    <a:pt x="15504" y="16792"/>
                    <a:pt x="16756" y="15540"/>
                    <a:pt x="16756" y="14001"/>
                  </a:cubicBezTo>
                  <a:lnTo>
                    <a:pt x="16756" y="2830"/>
                  </a:lnTo>
                  <a:cubicBezTo>
                    <a:pt x="16756" y="1291"/>
                    <a:pt x="15504" y="1"/>
                    <a:pt x="13963"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6" name="Google Shape;9406;p89"/>
          <p:cNvGrpSpPr/>
          <p:nvPr/>
        </p:nvGrpSpPr>
        <p:grpSpPr>
          <a:xfrm>
            <a:off x="4018617" y="3828305"/>
            <a:ext cx="387681" cy="387641"/>
            <a:chOff x="5611350" y="1561258"/>
            <a:chExt cx="397907" cy="397866"/>
          </a:xfrm>
        </p:grpSpPr>
        <p:sp>
          <p:nvSpPr>
            <p:cNvPr id="9407" name="Google Shape;9407;p89"/>
            <p:cNvSpPr/>
            <p:nvPr/>
          </p:nvSpPr>
          <p:spPr>
            <a:xfrm>
              <a:off x="5713589" y="1812337"/>
              <a:ext cx="38443" cy="39653"/>
            </a:xfrm>
            <a:custGeom>
              <a:avLst/>
              <a:gdLst/>
              <a:ahLst/>
              <a:cxnLst/>
              <a:rect l="l" t="t" r="r" b="b"/>
              <a:pathLst>
                <a:path w="1842" h="1900" extrusionOk="0">
                  <a:moveTo>
                    <a:pt x="1842" y="1"/>
                  </a:moveTo>
                  <a:lnTo>
                    <a:pt x="630" y="486"/>
                  </a:lnTo>
                  <a:cubicBezTo>
                    <a:pt x="81" y="705"/>
                    <a:pt x="0" y="1450"/>
                    <a:pt x="490" y="1782"/>
                  </a:cubicBezTo>
                  <a:cubicBezTo>
                    <a:pt x="608" y="1862"/>
                    <a:pt x="755" y="1900"/>
                    <a:pt x="908" y="1900"/>
                  </a:cubicBezTo>
                  <a:cubicBezTo>
                    <a:pt x="1349" y="1900"/>
                    <a:pt x="1842" y="1590"/>
                    <a:pt x="1842" y="1092"/>
                  </a:cubicBezTo>
                  <a:lnTo>
                    <a:pt x="1842"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89"/>
            <p:cNvSpPr/>
            <p:nvPr/>
          </p:nvSpPr>
          <p:spPr>
            <a:xfrm>
              <a:off x="5830124" y="1789047"/>
              <a:ext cx="38505" cy="39653"/>
            </a:xfrm>
            <a:custGeom>
              <a:avLst/>
              <a:gdLst/>
              <a:ahLst/>
              <a:cxnLst/>
              <a:rect l="l" t="t" r="r" b="b"/>
              <a:pathLst>
                <a:path w="1845" h="1900" extrusionOk="0">
                  <a:moveTo>
                    <a:pt x="1844" y="1"/>
                  </a:moveTo>
                  <a:lnTo>
                    <a:pt x="631" y="485"/>
                  </a:lnTo>
                  <a:cubicBezTo>
                    <a:pt x="82" y="705"/>
                    <a:pt x="1" y="1450"/>
                    <a:pt x="491" y="1782"/>
                  </a:cubicBezTo>
                  <a:cubicBezTo>
                    <a:pt x="608" y="1862"/>
                    <a:pt x="755" y="1899"/>
                    <a:pt x="908" y="1899"/>
                  </a:cubicBezTo>
                  <a:cubicBezTo>
                    <a:pt x="1349" y="1899"/>
                    <a:pt x="1844" y="1588"/>
                    <a:pt x="1844" y="1090"/>
                  </a:cubicBezTo>
                  <a:lnTo>
                    <a:pt x="1844"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9" name="Google Shape;9409;p89"/>
            <p:cNvSpPr/>
            <p:nvPr/>
          </p:nvSpPr>
          <p:spPr>
            <a:xfrm>
              <a:off x="5611350" y="1561258"/>
              <a:ext cx="397907" cy="397866"/>
            </a:xfrm>
            <a:custGeom>
              <a:avLst/>
              <a:gdLst/>
              <a:ahLst/>
              <a:cxnLst/>
              <a:rect l="l" t="t" r="r" b="b"/>
              <a:pathLst>
                <a:path w="19066" h="19064" extrusionOk="0">
                  <a:moveTo>
                    <a:pt x="12883" y="3949"/>
                  </a:moveTo>
                  <a:cubicBezTo>
                    <a:pt x="13013" y="3949"/>
                    <a:pt x="13138" y="3991"/>
                    <a:pt x="13238" y="4073"/>
                  </a:cubicBezTo>
                  <a:cubicBezTo>
                    <a:pt x="13369" y="4179"/>
                    <a:pt x="13443" y="4339"/>
                    <a:pt x="13443" y="4505"/>
                  </a:cubicBezTo>
                  <a:lnTo>
                    <a:pt x="13443" y="12005"/>
                  </a:lnTo>
                  <a:cubicBezTo>
                    <a:pt x="13443" y="13161"/>
                    <a:pt x="12421" y="13941"/>
                    <a:pt x="11388" y="13941"/>
                  </a:cubicBezTo>
                  <a:cubicBezTo>
                    <a:pt x="10369" y="13941"/>
                    <a:pt x="9534" y="13113"/>
                    <a:pt x="9534" y="12085"/>
                  </a:cubicBezTo>
                  <a:cubicBezTo>
                    <a:pt x="9534" y="11323"/>
                    <a:pt x="9990" y="10647"/>
                    <a:pt x="10700" y="10364"/>
                  </a:cubicBezTo>
                  <a:lnTo>
                    <a:pt x="12327" y="9713"/>
                  </a:lnTo>
                  <a:lnTo>
                    <a:pt x="12327" y="7420"/>
                  </a:lnTo>
                  <a:lnTo>
                    <a:pt x="7859" y="8315"/>
                  </a:lnTo>
                  <a:lnTo>
                    <a:pt x="7859" y="13123"/>
                  </a:lnTo>
                  <a:cubicBezTo>
                    <a:pt x="7859" y="14277"/>
                    <a:pt x="6834" y="15057"/>
                    <a:pt x="5803" y="15057"/>
                  </a:cubicBezTo>
                  <a:cubicBezTo>
                    <a:pt x="4784" y="15057"/>
                    <a:pt x="3949" y="14229"/>
                    <a:pt x="3949" y="13203"/>
                  </a:cubicBezTo>
                  <a:cubicBezTo>
                    <a:pt x="3949" y="12439"/>
                    <a:pt x="4406" y="11763"/>
                    <a:pt x="5115" y="11480"/>
                  </a:cubicBezTo>
                  <a:lnTo>
                    <a:pt x="6741" y="10829"/>
                  </a:lnTo>
                  <a:lnTo>
                    <a:pt x="6741" y="5623"/>
                  </a:lnTo>
                  <a:cubicBezTo>
                    <a:pt x="6741" y="5356"/>
                    <a:pt x="6930" y="5128"/>
                    <a:pt x="7190" y="5074"/>
                  </a:cubicBezTo>
                  <a:lnTo>
                    <a:pt x="12775" y="3958"/>
                  </a:lnTo>
                  <a:cubicBezTo>
                    <a:pt x="12811" y="3952"/>
                    <a:pt x="12847" y="3949"/>
                    <a:pt x="12883" y="3949"/>
                  </a:cubicBezTo>
                  <a:close/>
                  <a:moveTo>
                    <a:pt x="9534" y="1"/>
                  </a:moveTo>
                  <a:cubicBezTo>
                    <a:pt x="4298" y="1"/>
                    <a:pt x="1" y="4296"/>
                    <a:pt x="1" y="9532"/>
                  </a:cubicBezTo>
                  <a:cubicBezTo>
                    <a:pt x="1" y="14769"/>
                    <a:pt x="4298"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0" name="Google Shape;9410;p89"/>
            <p:cNvSpPr/>
            <p:nvPr/>
          </p:nvSpPr>
          <p:spPr>
            <a:xfrm>
              <a:off x="5775341" y="1669507"/>
              <a:ext cx="93247" cy="41531"/>
            </a:xfrm>
            <a:custGeom>
              <a:avLst/>
              <a:gdLst/>
              <a:ahLst/>
              <a:cxnLst/>
              <a:rect l="l" t="t" r="r" b="b"/>
              <a:pathLst>
                <a:path w="4468" h="1990" extrusionOk="0">
                  <a:moveTo>
                    <a:pt x="4467" y="1"/>
                  </a:moveTo>
                  <a:lnTo>
                    <a:pt x="1" y="894"/>
                  </a:lnTo>
                  <a:lnTo>
                    <a:pt x="1" y="1989"/>
                  </a:lnTo>
                  <a:lnTo>
                    <a:pt x="4467" y="1096"/>
                  </a:lnTo>
                  <a:lnTo>
                    <a:pt x="4467"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1" name="Google Shape;9411;p89"/>
          <p:cNvGrpSpPr/>
          <p:nvPr/>
        </p:nvGrpSpPr>
        <p:grpSpPr>
          <a:xfrm>
            <a:off x="4537903" y="3925571"/>
            <a:ext cx="387610" cy="193109"/>
            <a:chOff x="6140660" y="1661097"/>
            <a:chExt cx="397835" cy="198202"/>
          </a:xfrm>
        </p:grpSpPr>
        <p:sp>
          <p:nvSpPr>
            <p:cNvPr id="9412" name="Google Shape;9412;p89"/>
            <p:cNvSpPr/>
            <p:nvPr/>
          </p:nvSpPr>
          <p:spPr>
            <a:xfrm>
              <a:off x="6281298" y="1707719"/>
              <a:ext cx="58290" cy="151579"/>
            </a:xfrm>
            <a:custGeom>
              <a:avLst/>
              <a:gdLst/>
              <a:ahLst/>
              <a:cxnLst/>
              <a:rect l="l" t="t" r="r" b="b"/>
              <a:pathLst>
                <a:path w="2793" h="7263" extrusionOk="0">
                  <a:moveTo>
                    <a:pt x="1397" y="1"/>
                  </a:moveTo>
                  <a:cubicBezTo>
                    <a:pt x="627" y="1"/>
                    <a:pt x="1" y="627"/>
                    <a:pt x="1" y="1398"/>
                  </a:cubicBezTo>
                  <a:lnTo>
                    <a:pt x="1" y="5865"/>
                  </a:lnTo>
                  <a:cubicBezTo>
                    <a:pt x="1" y="6636"/>
                    <a:pt x="627" y="7262"/>
                    <a:pt x="1397" y="7262"/>
                  </a:cubicBezTo>
                  <a:cubicBezTo>
                    <a:pt x="2166" y="7262"/>
                    <a:pt x="2792" y="6634"/>
                    <a:pt x="2792" y="5865"/>
                  </a:cubicBezTo>
                  <a:lnTo>
                    <a:pt x="2792" y="1398"/>
                  </a:lnTo>
                  <a:cubicBezTo>
                    <a:pt x="2792" y="627"/>
                    <a:pt x="2166" y="1"/>
                    <a:pt x="139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3" name="Google Shape;9413;p89"/>
            <p:cNvSpPr/>
            <p:nvPr/>
          </p:nvSpPr>
          <p:spPr>
            <a:xfrm>
              <a:off x="6480225" y="1742675"/>
              <a:ext cx="58269" cy="58332"/>
            </a:xfrm>
            <a:custGeom>
              <a:avLst/>
              <a:gdLst/>
              <a:ahLst/>
              <a:cxnLst/>
              <a:rect l="l" t="t" r="r" b="b"/>
              <a:pathLst>
                <a:path w="2792" h="2795" extrusionOk="0">
                  <a:moveTo>
                    <a:pt x="1396" y="1"/>
                  </a:moveTo>
                  <a:cubicBezTo>
                    <a:pt x="627" y="1"/>
                    <a:pt x="0" y="629"/>
                    <a:pt x="0" y="1398"/>
                  </a:cubicBezTo>
                  <a:cubicBezTo>
                    <a:pt x="0" y="2168"/>
                    <a:pt x="627" y="2794"/>
                    <a:pt x="1396" y="2794"/>
                  </a:cubicBezTo>
                  <a:cubicBezTo>
                    <a:pt x="2167" y="2794"/>
                    <a:pt x="2792" y="2168"/>
                    <a:pt x="2792" y="1398"/>
                  </a:cubicBezTo>
                  <a:cubicBezTo>
                    <a:pt x="2792" y="629"/>
                    <a:pt x="2167" y="1"/>
                    <a:pt x="1396"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4" name="Google Shape;9414;p89"/>
            <p:cNvSpPr/>
            <p:nvPr/>
          </p:nvSpPr>
          <p:spPr>
            <a:xfrm>
              <a:off x="6352004" y="1661097"/>
              <a:ext cx="129206" cy="198202"/>
            </a:xfrm>
            <a:custGeom>
              <a:avLst/>
              <a:gdLst/>
              <a:ahLst/>
              <a:cxnLst/>
              <a:rect l="l" t="t" r="r" b="b"/>
              <a:pathLst>
                <a:path w="6191" h="9497" extrusionOk="0">
                  <a:moveTo>
                    <a:pt x="1396" y="0"/>
                  </a:moveTo>
                  <a:cubicBezTo>
                    <a:pt x="627" y="0"/>
                    <a:pt x="1" y="628"/>
                    <a:pt x="1" y="1398"/>
                  </a:cubicBezTo>
                  <a:lnTo>
                    <a:pt x="1" y="8099"/>
                  </a:lnTo>
                  <a:cubicBezTo>
                    <a:pt x="1" y="8870"/>
                    <a:pt x="627" y="9496"/>
                    <a:pt x="1396" y="9496"/>
                  </a:cubicBezTo>
                  <a:cubicBezTo>
                    <a:pt x="2168" y="9496"/>
                    <a:pt x="2792" y="8868"/>
                    <a:pt x="2792" y="8099"/>
                  </a:cubicBezTo>
                  <a:lnTo>
                    <a:pt x="2792" y="7683"/>
                  </a:lnTo>
                  <a:lnTo>
                    <a:pt x="3586" y="8874"/>
                  </a:lnTo>
                  <a:cubicBezTo>
                    <a:pt x="3845" y="9263"/>
                    <a:pt x="4280" y="9496"/>
                    <a:pt x="4749" y="9496"/>
                  </a:cubicBezTo>
                  <a:cubicBezTo>
                    <a:pt x="5025" y="9496"/>
                    <a:pt x="5293" y="9415"/>
                    <a:pt x="5522" y="9261"/>
                  </a:cubicBezTo>
                  <a:cubicBezTo>
                    <a:pt x="5833" y="9054"/>
                    <a:pt x="6044" y="8739"/>
                    <a:pt x="6118" y="8373"/>
                  </a:cubicBezTo>
                  <a:cubicBezTo>
                    <a:pt x="6190" y="8007"/>
                    <a:pt x="6116" y="7635"/>
                    <a:pt x="5909" y="7324"/>
                  </a:cubicBezTo>
                  <a:lnTo>
                    <a:pt x="4535" y="5261"/>
                  </a:lnTo>
                  <a:lnTo>
                    <a:pt x="5177" y="4619"/>
                  </a:lnTo>
                  <a:cubicBezTo>
                    <a:pt x="5722" y="4074"/>
                    <a:pt x="5722" y="3188"/>
                    <a:pt x="5177" y="2643"/>
                  </a:cubicBezTo>
                  <a:cubicBezTo>
                    <a:pt x="4904" y="2372"/>
                    <a:pt x="4547" y="2236"/>
                    <a:pt x="4190" y="2236"/>
                  </a:cubicBezTo>
                  <a:cubicBezTo>
                    <a:pt x="3832" y="2236"/>
                    <a:pt x="3475" y="2372"/>
                    <a:pt x="3203" y="2643"/>
                  </a:cubicBezTo>
                  <a:lnTo>
                    <a:pt x="2792" y="3054"/>
                  </a:lnTo>
                  <a:lnTo>
                    <a:pt x="2792" y="1398"/>
                  </a:lnTo>
                  <a:cubicBezTo>
                    <a:pt x="2792" y="627"/>
                    <a:pt x="2166"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89"/>
            <p:cNvSpPr/>
            <p:nvPr/>
          </p:nvSpPr>
          <p:spPr>
            <a:xfrm>
              <a:off x="6140660" y="1661097"/>
              <a:ext cx="129185" cy="198202"/>
            </a:xfrm>
            <a:custGeom>
              <a:avLst/>
              <a:gdLst/>
              <a:ahLst/>
              <a:cxnLst/>
              <a:rect l="l" t="t" r="r" b="b"/>
              <a:pathLst>
                <a:path w="6190" h="9497" extrusionOk="0">
                  <a:moveTo>
                    <a:pt x="1396" y="0"/>
                  </a:moveTo>
                  <a:cubicBezTo>
                    <a:pt x="626" y="0"/>
                    <a:pt x="0" y="628"/>
                    <a:pt x="0" y="1398"/>
                  </a:cubicBezTo>
                  <a:lnTo>
                    <a:pt x="0" y="8099"/>
                  </a:lnTo>
                  <a:cubicBezTo>
                    <a:pt x="0" y="8870"/>
                    <a:pt x="626" y="9496"/>
                    <a:pt x="1396" y="9496"/>
                  </a:cubicBezTo>
                  <a:cubicBezTo>
                    <a:pt x="2165" y="9496"/>
                    <a:pt x="2792" y="8868"/>
                    <a:pt x="2792" y="8099"/>
                  </a:cubicBezTo>
                  <a:lnTo>
                    <a:pt x="2792" y="7683"/>
                  </a:lnTo>
                  <a:lnTo>
                    <a:pt x="3586" y="8874"/>
                  </a:lnTo>
                  <a:cubicBezTo>
                    <a:pt x="3844" y="9263"/>
                    <a:pt x="4279" y="9496"/>
                    <a:pt x="4748" y="9496"/>
                  </a:cubicBezTo>
                  <a:cubicBezTo>
                    <a:pt x="5024" y="9496"/>
                    <a:pt x="5291" y="9415"/>
                    <a:pt x="5521" y="9261"/>
                  </a:cubicBezTo>
                  <a:cubicBezTo>
                    <a:pt x="5832" y="9054"/>
                    <a:pt x="6043" y="8739"/>
                    <a:pt x="6117" y="8373"/>
                  </a:cubicBezTo>
                  <a:cubicBezTo>
                    <a:pt x="6190" y="8007"/>
                    <a:pt x="6115" y="7635"/>
                    <a:pt x="5909" y="7324"/>
                  </a:cubicBezTo>
                  <a:lnTo>
                    <a:pt x="4534" y="5261"/>
                  </a:lnTo>
                  <a:lnTo>
                    <a:pt x="5176" y="4619"/>
                  </a:lnTo>
                  <a:cubicBezTo>
                    <a:pt x="5721" y="4074"/>
                    <a:pt x="5721" y="3188"/>
                    <a:pt x="5176" y="2643"/>
                  </a:cubicBezTo>
                  <a:cubicBezTo>
                    <a:pt x="4904" y="2372"/>
                    <a:pt x="4546" y="2236"/>
                    <a:pt x="4188" y="2236"/>
                  </a:cubicBezTo>
                  <a:cubicBezTo>
                    <a:pt x="3831" y="2236"/>
                    <a:pt x="3473" y="2372"/>
                    <a:pt x="3202" y="2643"/>
                  </a:cubicBezTo>
                  <a:lnTo>
                    <a:pt x="2792" y="3054"/>
                  </a:lnTo>
                  <a:lnTo>
                    <a:pt x="2792" y="1398"/>
                  </a:lnTo>
                  <a:cubicBezTo>
                    <a:pt x="2792" y="627"/>
                    <a:pt x="2165" y="0"/>
                    <a:pt x="1396"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6" name="Google Shape;9416;p89"/>
          <p:cNvGrpSpPr/>
          <p:nvPr/>
        </p:nvGrpSpPr>
        <p:grpSpPr>
          <a:xfrm>
            <a:off x="5057118" y="3828305"/>
            <a:ext cx="387681" cy="387641"/>
            <a:chOff x="6669907" y="1561258"/>
            <a:chExt cx="397907" cy="397866"/>
          </a:xfrm>
        </p:grpSpPr>
        <p:sp>
          <p:nvSpPr>
            <p:cNvPr id="9417" name="Google Shape;9417;p89"/>
            <p:cNvSpPr/>
            <p:nvPr/>
          </p:nvSpPr>
          <p:spPr>
            <a:xfrm>
              <a:off x="6950454" y="1655253"/>
              <a:ext cx="23312" cy="23354"/>
            </a:xfrm>
            <a:custGeom>
              <a:avLst/>
              <a:gdLst/>
              <a:ahLst/>
              <a:cxnLst/>
              <a:rect l="l" t="t" r="r" b="b"/>
              <a:pathLst>
                <a:path w="1117" h="1119" extrusionOk="0">
                  <a:moveTo>
                    <a:pt x="558" y="1"/>
                  </a:moveTo>
                  <a:cubicBezTo>
                    <a:pt x="250" y="1"/>
                    <a:pt x="0" y="252"/>
                    <a:pt x="0" y="560"/>
                  </a:cubicBezTo>
                  <a:cubicBezTo>
                    <a:pt x="0" y="868"/>
                    <a:pt x="250" y="1119"/>
                    <a:pt x="558" y="1119"/>
                  </a:cubicBezTo>
                  <a:cubicBezTo>
                    <a:pt x="867" y="1119"/>
                    <a:pt x="1117" y="868"/>
                    <a:pt x="1117" y="560"/>
                  </a:cubicBezTo>
                  <a:cubicBezTo>
                    <a:pt x="1117" y="252"/>
                    <a:pt x="867" y="1"/>
                    <a:pt x="55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8" name="Google Shape;9418;p89"/>
            <p:cNvSpPr/>
            <p:nvPr/>
          </p:nvSpPr>
          <p:spPr>
            <a:xfrm>
              <a:off x="6740633" y="1725228"/>
              <a:ext cx="36919" cy="39632"/>
            </a:xfrm>
            <a:custGeom>
              <a:avLst/>
              <a:gdLst/>
              <a:ahLst/>
              <a:cxnLst/>
              <a:rect l="l" t="t" r="r" b="b"/>
              <a:pathLst>
                <a:path w="1769" h="1899" extrusionOk="0">
                  <a:moveTo>
                    <a:pt x="1117" y="0"/>
                  </a:moveTo>
                  <a:cubicBezTo>
                    <a:pt x="502" y="0"/>
                    <a:pt x="1" y="501"/>
                    <a:pt x="1" y="1116"/>
                  </a:cubicBezTo>
                  <a:cubicBezTo>
                    <a:pt x="1" y="1419"/>
                    <a:pt x="135" y="1691"/>
                    <a:pt x="341" y="1898"/>
                  </a:cubicBezTo>
                  <a:cubicBezTo>
                    <a:pt x="643" y="1261"/>
                    <a:pt x="1133" y="690"/>
                    <a:pt x="1768" y="219"/>
                  </a:cubicBezTo>
                  <a:cubicBezTo>
                    <a:pt x="1581" y="83"/>
                    <a:pt x="1358" y="0"/>
                    <a:pt x="1117"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89"/>
            <p:cNvSpPr/>
            <p:nvPr/>
          </p:nvSpPr>
          <p:spPr>
            <a:xfrm>
              <a:off x="6763944" y="1725228"/>
              <a:ext cx="209827" cy="139892"/>
            </a:xfrm>
            <a:custGeom>
              <a:avLst/>
              <a:gdLst/>
              <a:ahLst/>
              <a:cxnLst/>
              <a:rect l="l" t="t" r="r" b="b"/>
              <a:pathLst>
                <a:path w="10054" h="6703" extrusionOk="0">
                  <a:moveTo>
                    <a:pt x="2793" y="1116"/>
                  </a:moveTo>
                  <a:cubicBezTo>
                    <a:pt x="3409" y="1116"/>
                    <a:pt x="3910" y="1619"/>
                    <a:pt x="3910" y="2234"/>
                  </a:cubicBezTo>
                  <a:cubicBezTo>
                    <a:pt x="3910" y="2850"/>
                    <a:pt x="3409" y="3351"/>
                    <a:pt x="2793" y="3351"/>
                  </a:cubicBezTo>
                  <a:cubicBezTo>
                    <a:pt x="2178" y="3351"/>
                    <a:pt x="1675" y="2850"/>
                    <a:pt x="1675" y="2234"/>
                  </a:cubicBezTo>
                  <a:cubicBezTo>
                    <a:pt x="1675" y="1619"/>
                    <a:pt x="2178" y="1116"/>
                    <a:pt x="2793" y="1116"/>
                  </a:cubicBezTo>
                  <a:close/>
                  <a:moveTo>
                    <a:pt x="7262" y="1116"/>
                  </a:moveTo>
                  <a:cubicBezTo>
                    <a:pt x="7878" y="1116"/>
                    <a:pt x="8378" y="1619"/>
                    <a:pt x="8378" y="2234"/>
                  </a:cubicBezTo>
                  <a:cubicBezTo>
                    <a:pt x="8378" y="2850"/>
                    <a:pt x="7878" y="3351"/>
                    <a:pt x="7262" y="3351"/>
                  </a:cubicBezTo>
                  <a:cubicBezTo>
                    <a:pt x="6645" y="3351"/>
                    <a:pt x="6144" y="2850"/>
                    <a:pt x="6144" y="2234"/>
                  </a:cubicBezTo>
                  <a:cubicBezTo>
                    <a:pt x="6144" y="1619"/>
                    <a:pt x="6645" y="1116"/>
                    <a:pt x="7262" y="1116"/>
                  </a:cubicBezTo>
                  <a:close/>
                  <a:moveTo>
                    <a:pt x="7261" y="4469"/>
                  </a:moveTo>
                  <a:cubicBezTo>
                    <a:pt x="7466" y="4469"/>
                    <a:pt x="7663" y="4581"/>
                    <a:pt x="7761" y="4776"/>
                  </a:cubicBezTo>
                  <a:cubicBezTo>
                    <a:pt x="7899" y="5052"/>
                    <a:pt x="7787" y="5389"/>
                    <a:pt x="7511" y="5527"/>
                  </a:cubicBezTo>
                  <a:cubicBezTo>
                    <a:pt x="6733" y="5916"/>
                    <a:pt x="5880" y="6109"/>
                    <a:pt x="5028" y="6109"/>
                  </a:cubicBezTo>
                  <a:cubicBezTo>
                    <a:pt x="4173" y="6109"/>
                    <a:pt x="3321" y="5916"/>
                    <a:pt x="2544" y="5527"/>
                  </a:cubicBezTo>
                  <a:cubicBezTo>
                    <a:pt x="2268" y="5389"/>
                    <a:pt x="2155" y="5052"/>
                    <a:pt x="2293" y="4776"/>
                  </a:cubicBezTo>
                  <a:cubicBezTo>
                    <a:pt x="2391" y="4581"/>
                    <a:pt x="2589" y="4469"/>
                    <a:pt x="2794" y="4469"/>
                  </a:cubicBezTo>
                  <a:cubicBezTo>
                    <a:pt x="2878" y="4469"/>
                    <a:pt x="2963" y="4487"/>
                    <a:pt x="3043" y="4527"/>
                  </a:cubicBezTo>
                  <a:cubicBezTo>
                    <a:pt x="3664" y="4838"/>
                    <a:pt x="4345" y="4994"/>
                    <a:pt x="5027" y="4994"/>
                  </a:cubicBezTo>
                  <a:cubicBezTo>
                    <a:pt x="5708" y="4994"/>
                    <a:pt x="6390" y="4838"/>
                    <a:pt x="7011" y="4527"/>
                  </a:cubicBezTo>
                  <a:cubicBezTo>
                    <a:pt x="7092" y="4487"/>
                    <a:pt x="7177" y="4469"/>
                    <a:pt x="7261" y="4469"/>
                  </a:cubicBezTo>
                  <a:close/>
                  <a:moveTo>
                    <a:pt x="5028" y="0"/>
                  </a:moveTo>
                  <a:cubicBezTo>
                    <a:pt x="2256" y="0"/>
                    <a:pt x="0" y="1504"/>
                    <a:pt x="0" y="3351"/>
                  </a:cubicBezTo>
                  <a:cubicBezTo>
                    <a:pt x="0" y="5199"/>
                    <a:pt x="2256" y="6703"/>
                    <a:pt x="5028" y="6703"/>
                  </a:cubicBezTo>
                  <a:cubicBezTo>
                    <a:pt x="7798" y="6703"/>
                    <a:pt x="10054" y="5199"/>
                    <a:pt x="10054" y="3351"/>
                  </a:cubicBezTo>
                  <a:cubicBezTo>
                    <a:pt x="10054" y="1504"/>
                    <a:pt x="7798" y="0"/>
                    <a:pt x="5028"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0" name="Google Shape;9420;p89"/>
            <p:cNvSpPr/>
            <p:nvPr/>
          </p:nvSpPr>
          <p:spPr>
            <a:xfrm>
              <a:off x="6669907" y="1561258"/>
              <a:ext cx="397907" cy="397866"/>
            </a:xfrm>
            <a:custGeom>
              <a:avLst/>
              <a:gdLst/>
              <a:ahLst/>
              <a:cxnLst/>
              <a:rect l="l" t="t" r="r" b="b"/>
              <a:pathLst>
                <a:path w="19066" h="19064" extrusionOk="0">
                  <a:moveTo>
                    <a:pt x="10650" y="3388"/>
                  </a:moveTo>
                  <a:cubicBezTo>
                    <a:pt x="10708" y="3388"/>
                    <a:pt x="10768" y="3398"/>
                    <a:pt x="10827" y="3417"/>
                  </a:cubicBezTo>
                  <a:lnTo>
                    <a:pt x="12686" y="4038"/>
                  </a:lnTo>
                  <a:cubicBezTo>
                    <a:pt x="12994" y="3645"/>
                    <a:pt x="13466" y="3389"/>
                    <a:pt x="14001" y="3389"/>
                  </a:cubicBezTo>
                  <a:cubicBezTo>
                    <a:pt x="14924" y="3389"/>
                    <a:pt x="15676" y="4140"/>
                    <a:pt x="15676" y="5064"/>
                  </a:cubicBezTo>
                  <a:cubicBezTo>
                    <a:pt x="15676" y="5987"/>
                    <a:pt x="14924" y="6739"/>
                    <a:pt x="14001" y="6739"/>
                  </a:cubicBezTo>
                  <a:cubicBezTo>
                    <a:pt x="13088" y="6739"/>
                    <a:pt x="12345" y="6003"/>
                    <a:pt x="12329" y="5094"/>
                  </a:cubicBezTo>
                  <a:lnTo>
                    <a:pt x="11004" y="4653"/>
                  </a:lnTo>
                  <a:lnTo>
                    <a:pt x="10294" y="6778"/>
                  </a:lnTo>
                  <a:cubicBezTo>
                    <a:pt x="11251" y="6865"/>
                    <a:pt x="12140" y="7109"/>
                    <a:pt x="12909" y="7479"/>
                  </a:cubicBezTo>
                  <a:cubicBezTo>
                    <a:pt x="13327" y="7017"/>
                    <a:pt x="13919" y="6739"/>
                    <a:pt x="14560" y="6739"/>
                  </a:cubicBezTo>
                  <a:cubicBezTo>
                    <a:pt x="15791" y="6739"/>
                    <a:pt x="16794" y="7742"/>
                    <a:pt x="16794" y="8973"/>
                  </a:cubicBezTo>
                  <a:cubicBezTo>
                    <a:pt x="16794" y="9780"/>
                    <a:pt x="16336" y="10498"/>
                    <a:pt x="15655" y="10891"/>
                  </a:cubicBezTo>
                  <a:cubicBezTo>
                    <a:pt x="15665" y="10997"/>
                    <a:pt x="15676" y="11101"/>
                    <a:pt x="15676" y="11208"/>
                  </a:cubicBezTo>
                  <a:cubicBezTo>
                    <a:pt x="15676" y="13672"/>
                    <a:pt x="12921" y="15676"/>
                    <a:pt x="9532" y="15676"/>
                  </a:cubicBezTo>
                  <a:cubicBezTo>
                    <a:pt x="6144" y="15676"/>
                    <a:pt x="3388" y="13672"/>
                    <a:pt x="3388" y="11208"/>
                  </a:cubicBezTo>
                  <a:cubicBezTo>
                    <a:pt x="3388" y="11101"/>
                    <a:pt x="3401" y="10997"/>
                    <a:pt x="3411" y="10891"/>
                  </a:cubicBezTo>
                  <a:cubicBezTo>
                    <a:pt x="2730" y="10498"/>
                    <a:pt x="2272" y="9780"/>
                    <a:pt x="2272" y="8973"/>
                  </a:cubicBezTo>
                  <a:cubicBezTo>
                    <a:pt x="2272" y="7742"/>
                    <a:pt x="3273" y="6739"/>
                    <a:pt x="4506" y="6739"/>
                  </a:cubicBezTo>
                  <a:cubicBezTo>
                    <a:pt x="5145" y="6739"/>
                    <a:pt x="5737" y="7017"/>
                    <a:pt x="6157" y="7479"/>
                  </a:cubicBezTo>
                  <a:cubicBezTo>
                    <a:pt x="7018" y="7065"/>
                    <a:pt x="8034" y="6806"/>
                    <a:pt x="9125" y="6755"/>
                  </a:cubicBezTo>
                  <a:lnTo>
                    <a:pt x="10119" y="3771"/>
                  </a:lnTo>
                  <a:cubicBezTo>
                    <a:pt x="10199" y="3537"/>
                    <a:pt x="10415" y="3388"/>
                    <a:pt x="10650" y="3388"/>
                  </a:cubicBezTo>
                  <a:close/>
                  <a:moveTo>
                    <a:pt x="9534" y="1"/>
                  </a:moveTo>
                  <a:cubicBezTo>
                    <a:pt x="4297" y="1"/>
                    <a:pt x="1" y="4296"/>
                    <a:pt x="1" y="9532"/>
                  </a:cubicBezTo>
                  <a:cubicBezTo>
                    <a:pt x="1" y="14769"/>
                    <a:pt x="4297" y="19064"/>
                    <a:pt x="9534" y="19064"/>
                  </a:cubicBezTo>
                  <a:cubicBezTo>
                    <a:pt x="14768" y="19064"/>
                    <a:pt x="19065" y="14769"/>
                    <a:pt x="19065" y="9532"/>
                  </a:cubicBezTo>
                  <a:cubicBezTo>
                    <a:pt x="19065" y="4296"/>
                    <a:pt x="14768" y="1"/>
                    <a:pt x="953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1" name="Google Shape;9421;p89"/>
            <p:cNvSpPr/>
            <p:nvPr/>
          </p:nvSpPr>
          <p:spPr>
            <a:xfrm>
              <a:off x="6960158" y="1725228"/>
              <a:ext cx="36940" cy="39632"/>
            </a:xfrm>
            <a:custGeom>
              <a:avLst/>
              <a:gdLst/>
              <a:ahLst/>
              <a:cxnLst/>
              <a:rect l="l" t="t" r="r" b="b"/>
              <a:pathLst>
                <a:path w="1770" h="1899" extrusionOk="0">
                  <a:moveTo>
                    <a:pt x="652" y="0"/>
                  </a:moveTo>
                  <a:cubicBezTo>
                    <a:pt x="413" y="0"/>
                    <a:pt x="188" y="83"/>
                    <a:pt x="1" y="219"/>
                  </a:cubicBezTo>
                  <a:cubicBezTo>
                    <a:pt x="637" y="690"/>
                    <a:pt x="1127" y="1261"/>
                    <a:pt x="1428" y="1898"/>
                  </a:cubicBezTo>
                  <a:cubicBezTo>
                    <a:pt x="1635" y="1691"/>
                    <a:pt x="1770" y="1419"/>
                    <a:pt x="1770" y="1116"/>
                  </a:cubicBezTo>
                  <a:cubicBezTo>
                    <a:pt x="1770" y="501"/>
                    <a:pt x="1267" y="0"/>
                    <a:pt x="65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2" name="Google Shape;9422;p89"/>
          <p:cNvGrpSpPr/>
          <p:nvPr/>
        </p:nvGrpSpPr>
        <p:grpSpPr>
          <a:xfrm>
            <a:off x="1942348" y="3885842"/>
            <a:ext cx="387681" cy="272572"/>
            <a:chOff x="3386036" y="1746339"/>
            <a:chExt cx="397907" cy="279762"/>
          </a:xfrm>
        </p:grpSpPr>
        <p:sp>
          <p:nvSpPr>
            <p:cNvPr id="9423" name="Google Shape;9423;p89"/>
            <p:cNvSpPr/>
            <p:nvPr/>
          </p:nvSpPr>
          <p:spPr>
            <a:xfrm>
              <a:off x="3561652" y="1848954"/>
              <a:ext cx="59646" cy="74506"/>
            </a:xfrm>
            <a:custGeom>
              <a:avLst/>
              <a:gdLst/>
              <a:ahLst/>
              <a:cxnLst/>
              <a:rect l="l" t="t" r="r" b="b"/>
              <a:pathLst>
                <a:path w="2858" h="3570" extrusionOk="0">
                  <a:moveTo>
                    <a:pt x="1" y="0"/>
                  </a:moveTo>
                  <a:lnTo>
                    <a:pt x="1" y="3570"/>
                  </a:lnTo>
                  <a:lnTo>
                    <a:pt x="2858" y="1785"/>
                  </a:lnTo>
                  <a:lnTo>
                    <a:pt x="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89"/>
            <p:cNvSpPr/>
            <p:nvPr/>
          </p:nvSpPr>
          <p:spPr>
            <a:xfrm>
              <a:off x="3386036" y="1746339"/>
              <a:ext cx="397907" cy="279762"/>
            </a:xfrm>
            <a:custGeom>
              <a:avLst/>
              <a:gdLst/>
              <a:ahLst/>
              <a:cxnLst/>
              <a:rect l="l" t="t" r="r" b="b"/>
              <a:pathLst>
                <a:path w="19066" h="13405" extrusionOk="0">
                  <a:moveTo>
                    <a:pt x="7858" y="3351"/>
                  </a:moveTo>
                  <a:cubicBezTo>
                    <a:pt x="7961" y="3351"/>
                    <a:pt x="8064" y="3379"/>
                    <a:pt x="8154" y="3436"/>
                  </a:cubicBezTo>
                  <a:lnTo>
                    <a:pt x="12622" y="6230"/>
                  </a:lnTo>
                  <a:cubicBezTo>
                    <a:pt x="12785" y="6330"/>
                    <a:pt x="12884" y="6509"/>
                    <a:pt x="12884" y="6702"/>
                  </a:cubicBezTo>
                  <a:cubicBezTo>
                    <a:pt x="12884" y="6895"/>
                    <a:pt x="12785" y="7073"/>
                    <a:pt x="12622" y="7176"/>
                  </a:cubicBezTo>
                  <a:lnTo>
                    <a:pt x="8154" y="9968"/>
                  </a:lnTo>
                  <a:cubicBezTo>
                    <a:pt x="8063" y="10025"/>
                    <a:pt x="7961" y="10053"/>
                    <a:pt x="7859" y="10053"/>
                  </a:cubicBezTo>
                  <a:cubicBezTo>
                    <a:pt x="7765" y="10053"/>
                    <a:pt x="7671" y="10029"/>
                    <a:pt x="7588" y="9983"/>
                  </a:cubicBezTo>
                  <a:cubicBezTo>
                    <a:pt x="7409" y="9884"/>
                    <a:pt x="7299" y="9699"/>
                    <a:pt x="7299" y="9495"/>
                  </a:cubicBezTo>
                  <a:lnTo>
                    <a:pt x="7299" y="3910"/>
                  </a:lnTo>
                  <a:cubicBezTo>
                    <a:pt x="7299" y="3707"/>
                    <a:pt x="7409" y="3519"/>
                    <a:pt x="7588" y="3420"/>
                  </a:cubicBezTo>
                  <a:cubicBezTo>
                    <a:pt x="7671" y="3374"/>
                    <a:pt x="7765" y="3351"/>
                    <a:pt x="7858" y="3351"/>
                  </a:cubicBezTo>
                  <a:close/>
                  <a:moveTo>
                    <a:pt x="2794" y="1"/>
                  </a:moveTo>
                  <a:cubicBezTo>
                    <a:pt x="1255" y="1"/>
                    <a:pt x="1" y="1253"/>
                    <a:pt x="1" y="2792"/>
                  </a:cubicBezTo>
                  <a:lnTo>
                    <a:pt x="1" y="10611"/>
                  </a:lnTo>
                  <a:cubicBezTo>
                    <a:pt x="1" y="12152"/>
                    <a:pt x="1255" y="13405"/>
                    <a:pt x="2794" y="13405"/>
                  </a:cubicBezTo>
                  <a:lnTo>
                    <a:pt x="16274" y="13405"/>
                  </a:lnTo>
                  <a:cubicBezTo>
                    <a:pt x="17813" y="13405"/>
                    <a:pt x="19065" y="12152"/>
                    <a:pt x="19065" y="10611"/>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5" name="Google Shape;9425;p89"/>
          <p:cNvGrpSpPr/>
          <p:nvPr/>
        </p:nvGrpSpPr>
        <p:grpSpPr>
          <a:xfrm>
            <a:off x="2980045" y="3828288"/>
            <a:ext cx="387681" cy="387681"/>
            <a:chOff x="4417380" y="1687279"/>
            <a:chExt cx="397907" cy="397907"/>
          </a:xfrm>
        </p:grpSpPr>
        <p:sp>
          <p:nvSpPr>
            <p:cNvPr id="9426" name="Google Shape;9426;p89"/>
            <p:cNvSpPr/>
            <p:nvPr/>
          </p:nvSpPr>
          <p:spPr>
            <a:xfrm>
              <a:off x="4417380" y="1687279"/>
              <a:ext cx="397907" cy="397907"/>
            </a:xfrm>
            <a:custGeom>
              <a:avLst/>
              <a:gdLst/>
              <a:ahLst/>
              <a:cxnLst/>
              <a:rect l="l" t="t" r="r" b="b"/>
              <a:pathLst>
                <a:path w="19066" h="19066" extrusionOk="0">
                  <a:moveTo>
                    <a:pt x="9525" y="2794"/>
                  </a:moveTo>
                  <a:cubicBezTo>
                    <a:pt x="11382" y="2845"/>
                    <a:pt x="13514" y="4021"/>
                    <a:pt x="13514" y="6949"/>
                  </a:cubicBezTo>
                  <a:cubicBezTo>
                    <a:pt x="13514" y="7361"/>
                    <a:pt x="13500" y="7674"/>
                    <a:pt x="13486" y="7912"/>
                  </a:cubicBezTo>
                  <a:cubicBezTo>
                    <a:pt x="13689" y="7867"/>
                    <a:pt x="14004" y="7789"/>
                    <a:pt x="14208" y="7789"/>
                  </a:cubicBezTo>
                  <a:cubicBezTo>
                    <a:pt x="14882" y="7789"/>
                    <a:pt x="15370" y="8202"/>
                    <a:pt x="15370" y="8769"/>
                  </a:cubicBezTo>
                  <a:cubicBezTo>
                    <a:pt x="15370" y="9574"/>
                    <a:pt x="14598" y="9882"/>
                    <a:pt x="14137" y="10066"/>
                  </a:cubicBezTo>
                  <a:cubicBezTo>
                    <a:pt x="14020" y="10112"/>
                    <a:pt x="13857" y="10178"/>
                    <a:pt x="13767" y="10231"/>
                  </a:cubicBezTo>
                  <a:cubicBezTo>
                    <a:pt x="13822" y="10949"/>
                    <a:pt x="14437" y="11278"/>
                    <a:pt x="15354" y="11690"/>
                  </a:cubicBezTo>
                  <a:cubicBezTo>
                    <a:pt x="16061" y="12007"/>
                    <a:pt x="16794" y="12336"/>
                    <a:pt x="16794" y="13104"/>
                  </a:cubicBezTo>
                  <a:cubicBezTo>
                    <a:pt x="16794" y="13896"/>
                    <a:pt x="16088" y="14016"/>
                    <a:pt x="15520" y="14112"/>
                  </a:cubicBezTo>
                  <a:cubicBezTo>
                    <a:pt x="15333" y="14146"/>
                    <a:pt x="15111" y="14183"/>
                    <a:pt x="14855" y="14239"/>
                  </a:cubicBezTo>
                  <a:cubicBezTo>
                    <a:pt x="14768" y="14620"/>
                    <a:pt x="14600" y="15156"/>
                    <a:pt x="13939" y="15156"/>
                  </a:cubicBezTo>
                  <a:cubicBezTo>
                    <a:pt x="13709" y="15156"/>
                    <a:pt x="13258" y="15035"/>
                    <a:pt x="12916" y="15035"/>
                  </a:cubicBezTo>
                  <a:cubicBezTo>
                    <a:pt x="12370" y="15035"/>
                    <a:pt x="12048" y="15253"/>
                    <a:pt x="11642" y="15531"/>
                  </a:cubicBezTo>
                  <a:cubicBezTo>
                    <a:pt x="11160" y="15860"/>
                    <a:pt x="10556" y="16272"/>
                    <a:pt x="9534" y="16272"/>
                  </a:cubicBezTo>
                  <a:cubicBezTo>
                    <a:pt x="8510" y="16272"/>
                    <a:pt x="7908" y="15860"/>
                    <a:pt x="7425" y="15531"/>
                  </a:cubicBezTo>
                  <a:cubicBezTo>
                    <a:pt x="7020" y="15255"/>
                    <a:pt x="6698" y="15035"/>
                    <a:pt x="6151" y="15035"/>
                  </a:cubicBezTo>
                  <a:cubicBezTo>
                    <a:pt x="5810" y="15035"/>
                    <a:pt x="5357" y="15156"/>
                    <a:pt x="5129" y="15156"/>
                  </a:cubicBezTo>
                  <a:cubicBezTo>
                    <a:pt x="4467" y="15156"/>
                    <a:pt x="4298" y="14620"/>
                    <a:pt x="4211" y="14239"/>
                  </a:cubicBezTo>
                  <a:cubicBezTo>
                    <a:pt x="3956" y="14183"/>
                    <a:pt x="3735" y="14146"/>
                    <a:pt x="3547" y="14112"/>
                  </a:cubicBezTo>
                  <a:cubicBezTo>
                    <a:pt x="2980" y="14016"/>
                    <a:pt x="2272" y="13896"/>
                    <a:pt x="2272" y="13104"/>
                  </a:cubicBezTo>
                  <a:cubicBezTo>
                    <a:pt x="2272" y="12336"/>
                    <a:pt x="3004" y="12007"/>
                    <a:pt x="3712" y="11690"/>
                  </a:cubicBezTo>
                  <a:cubicBezTo>
                    <a:pt x="4630" y="11280"/>
                    <a:pt x="5246" y="10949"/>
                    <a:pt x="5299" y="10231"/>
                  </a:cubicBezTo>
                  <a:cubicBezTo>
                    <a:pt x="5209" y="10178"/>
                    <a:pt x="5046" y="10112"/>
                    <a:pt x="4929" y="10066"/>
                  </a:cubicBezTo>
                  <a:cubicBezTo>
                    <a:pt x="4469" y="9882"/>
                    <a:pt x="3696" y="9573"/>
                    <a:pt x="3696" y="8769"/>
                  </a:cubicBezTo>
                  <a:cubicBezTo>
                    <a:pt x="3696" y="8202"/>
                    <a:pt x="4186" y="7789"/>
                    <a:pt x="4858" y="7789"/>
                  </a:cubicBezTo>
                  <a:cubicBezTo>
                    <a:pt x="5062" y="7789"/>
                    <a:pt x="5378" y="7867"/>
                    <a:pt x="5580" y="7912"/>
                  </a:cubicBezTo>
                  <a:cubicBezTo>
                    <a:pt x="5568" y="7674"/>
                    <a:pt x="5554" y="7361"/>
                    <a:pt x="5554" y="6949"/>
                  </a:cubicBezTo>
                  <a:cubicBezTo>
                    <a:pt x="5554" y="4011"/>
                    <a:pt x="7692" y="2840"/>
                    <a:pt x="9525" y="2794"/>
                  </a:cubicBezTo>
                  <a:close/>
                  <a:moveTo>
                    <a:pt x="2794" y="1"/>
                  </a:moveTo>
                  <a:cubicBezTo>
                    <a:pt x="1255" y="1"/>
                    <a:pt x="1" y="1253"/>
                    <a:pt x="1" y="2794"/>
                  </a:cubicBezTo>
                  <a:lnTo>
                    <a:pt x="1" y="16272"/>
                  </a:lnTo>
                  <a:cubicBezTo>
                    <a:pt x="1" y="17811"/>
                    <a:pt x="1255" y="19065"/>
                    <a:pt x="2794" y="19065"/>
                  </a:cubicBezTo>
                  <a:lnTo>
                    <a:pt x="16274" y="19065"/>
                  </a:lnTo>
                  <a:cubicBezTo>
                    <a:pt x="17813" y="19065"/>
                    <a:pt x="19065" y="17811"/>
                    <a:pt x="19065" y="16272"/>
                  </a:cubicBezTo>
                  <a:lnTo>
                    <a:pt x="19065" y="2792"/>
                  </a:lnTo>
                  <a:cubicBezTo>
                    <a:pt x="19065" y="1253"/>
                    <a:pt x="17813" y="1"/>
                    <a:pt x="16274"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7" name="Google Shape;9427;p89"/>
            <p:cNvSpPr/>
            <p:nvPr/>
          </p:nvSpPr>
          <p:spPr>
            <a:xfrm>
              <a:off x="4492363" y="1768878"/>
              <a:ext cx="248270" cy="234704"/>
            </a:xfrm>
            <a:custGeom>
              <a:avLst/>
              <a:gdLst/>
              <a:ahLst/>
              <a:cxnLst/>
              <a:rect l="l" t="t" r="r" b="b"/>
              <a:pathLst>
                <a:path w="11896" h="11246" extrusionOk="0">
                  <a:moveTo>
                    <a:pt x="5930" y="0"/>
                  </a:moveTo>
                  <a:cubicBezTo>
                    <a:pt x="5093" y="21"/>
                    <a:pt x="3077" y="428"/>
                    <a:pt x="3077" y="3039"/>
                  </a:cubicBezTo>
                  <a:cubicBezTo>
                    <a:pt x="3077" y="3478"/>
                    <a:pt x="3094" y="3798"/>
                    <a:pt x="3107" y="4028"/>
                  </a:cubicBezTo>
                  <a:cubicBezTo>
                    <a:pt x="3142" y="4647"/>
                    <a:pt x="3077" y="5187"/>
                    <a:pt x="2410" y="5187"/>
                  </a:cubicBezTo>
                  <a:cubicBezTo>
                    <a:pt x="2173" y="5187"/>
                    <a:pt x="1840" y="5114"/>
                    <a:pt x="1608" y="5061"/>
                  </a:cubicBezTo>
                  <a:lnTo>
                    <a:pt x="1608" y="5061"/>
                  </a:lnTo>
                  <a:cubicBezTo>
                    <a:pt x="2217" y="5314"/>
                    <a:pt x="2827" y="5535"/>
                    <a:pt x="2827" y="6215"/>
                  </a:cubicBezTo>
                  <a:cubicBezTo>
                    <a:pt x="2827" y="7791"/>
                    <a:pt x="1472" y="8398"/>
                    <a:pt x="577" y="8799"/>
                  </a:cubicBezTo>
                  <a:cubicBezTo>
                    <a:pt x="400" y="8879"/>
                    <a:pt x="169" y="8981"/>
                    <a:pt x="0" y="9077"/>
                  </a:cubicBezTo>
                  <a:cubicBezTo>
                    <a:pt x="386" y="9148"/>
                    <a:pt x="526" y="9160"/>
                    <a:pt x="965" y="9263"/>
                  </a:cubicBezTo>
                  <a:cubicBezTo>
                    <a:pt x="1348" y="9355"/>
                    <a:pt x="1603" y="9620"/>
                    <a:pt x="1713" y="10103"/>
                  </a:cubicBezTo>
                  <a:cubicBezTo>
                    <a:pt x="2012" y="10046"/>
                    <a:pt x="2244" y="10007"/>
                    <a:pt x="2558" y="10007"/>
                  </a:cubicBezTo>
                  <a:cubicBezTo>
                    <a:pt x="3450" y="10007"/>
                    <a:pt x="3988" y="10373"/>
                    <a:pt x="4460" y="10697"/>
                  </a:cubicBezTo>
                  <a:cubicBezTo>
                    <a:pt x="4892" y="10991"/>
                    <a:pt x="5261" y="11244"/>
                    <a:pt x="5941" y="11246"/>
                  </a:cubicBezTo>
                  <a:cubicBezTo>
                    <a:pt x="6620" y="11244"/>
                    <a:pt x="6990" y="10991"/>
                    <a:pt x="7420" y="10697"/>
                  </a:cubicBezTo>
                  <a:cubicBezTo>
                    <a:pt x="7894" y="10373"/>
                    <a:pt x="8430" y="10007"/>
                    <a:pt x="9323" y="10007"/>
                  </a:cubicBezTo>
                  <a:cubicBezTo>
                    <a:pt x="9638" y="10007"/>
                    <a:pt x="9870" y="10044"/>
                    <a:pt x="10169" y="10103"/>
                  </a:cubicBezTo>
                  <a:cubicBezTo>
                    <a:pt x="10280" y="9616"/>
                    <a:pt x="10535" y="9355"/>
                    <a:pt x="10917" y="9263"/>
                  </a:cubicBezTo>
                  <a:cubicBezTo>
                    <a:pt x="11308" y="9171"/>
                    <a:pt x="11524" y="9140"/>
                    <a:pt x="11895" y="9075"/>
                  </a:cubicBezTo>
                  <a:cubicBezTo>
                    <a:pt x="11727" y="8988"/>
                    <a:pt x="11487" y="8880"/>
                    <a:pt x="11304" y="8799"/>
                  </a:cubicBezTo>
                  <a:cubicBezTo>
                    <a:pt x="10409" y="8398"/>
                    <a:pt x="9054" y="7791"/>
                    <a:pt x="9054" y="6215"/>
                  </a:cubicBezTo>
                  <a:cubicBezTo>
                    <a:pt x="9054" y="5541"/>
                    <a:pt x="9663" y="5312"/>
                    <a:pt x="10271" y="5061"/>
                  </a:cubicBezTo>
                  <a:lnTo>
                    <a:pt x="10271" y="5061"/>
                  </a:lnTo>
                  <a:cubicBezTo>
                    <a:pt x="9985" y="5105"/>
                    <a:pt x="9811" y="5187"/>
                    <a:pt x="9472" y="5187"/>
                  </a:cubicBezTo>
                  <a:cubicBezTo>
                    <a:pt x="8805" y="5187"/>
                    <a:pt x="8739" y="4647"/>
                    <a:pt x="8773" y="4028"/>
                  </a:cubicBezTo>
                  <a:cubicBezTo>
                    <a:pt x="8787" y="3798"/>
                    <a:pt x="8805" y="3478"/>
                    <a:pt x="8805" y="3039"/>
                  </a:cubicBezTo>
                  <a:cubicBezTo>
                    <a:pt x="8805" y="439"/>
                    <a:pt x="6795" y="25"/>
                    <a:pt x="5930"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8" name="Google Shape;9428;p89"/>
          <p:cNvGrpSpPr/>
          <p:nvPr/>
        </p:nvGrpSpPr>
        <p:grpSpPr>
          <a:xfrm>
            <a:off x="7926526" y="3308537"/>
            <a:ext cx="387661" cy="387661"/>
            <a:chOff x="2869999" y="1687279"/>
            <a:chExt cx="397887" cy="397887"/>
          </a:xfrm>
        </p:grpSpPr>
        <p:sp>
          <p:nvSpPr>
            <p:cNvPr id="9429" name="Google Shape;9429;p89"/>
            <p:cNvSpPr/>
            <p:nvPr/>
          </p:nvSpPr>
          <p:spPr>
            <a:xfrm>
              <a:off x="2994590" y="1833740"/>
              <a:ext cx="148657" cy="81685"/>
            </a:xfrm>
            <a:custGeom>
              <a:avLst/>
              <a:gdLst/>
              <a:ahLst/>
              <a:cxnLst/>
              <a:rect l="l" t="t" r="r" b="b"/>
              <a:pathLst>
                <a:path w="7123" h="3914" extrusionOk="0">
                  <a:moveTo>
                    <a:pt x="2491" y="0"/>
                  </a:moveTo>
                  <a:lnTo>
                    <a:pt x="1" y="3112"/>
                  </a:lnTo>
                  <a:lnTo>
                    <a:pt x="1" y="3112"/>
                  </a:lnTo>
                  <a:lnTo>
                    <a:pt x="2196" y="2015"/>
                  </a:lnTo>
                  <a:cubicBezTo>
                    <a:pt x="2275" y="1975"/>
                    <a:pt x="2360" y="1956"/>
                    <a:pt x="2445" y="1956"/>
                  </a:cubicBezTo>
                  <a:cubicBezTo>
                    <a:pt x="2590" y="1956"/>
                    <a:pt x="2733" y="2012"/>
                    <a:pt x="2840" y="2119"/>
                  </a:cubicBezTo>
                  <a:lnTo>
                    <a:pt x="4634" y="3913"/>
                  </a:lnTo>
                  <a:lnTo>
                    <a:pt x="7123" y="800"/>
                  </a:lnTo>
                  <a:lnTo>
                    <a:pt x="4929" y="1897"/>
                  </a:lnTo>
                  <a:cubicBezTo>
                    <a:pt x="4850" y="1937"/>
                    <a:pt x="4764" y="1957"/>
                    <a:pt x="4679" y="1957"/>
                  </a:cubicBezTo>
                  <a:cubicBezTo>
                    <a:pt x="4535" y="1957"/>
                    <a:pt x="4392" y="1900"/>
                    <a:pt x="4285" y="1792"/>
                  </a:cubicBezTo>
                  <a:lnTo>
                    <a:pt x="2491"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0" name="Google Shape;9430;p89"/>
            <p:cNvSpPr/>
            <p:nvPr/>
          </p:nvSpPr>
          <p:spPr>
            <a:xfrm>
              <a:off x="2869999" y="1687279"/>
              <a:ext cx="397887" cy="397887"/>
            </a:xfrm>
            <a:custGeom>
              <a:avLst/>
              <a:gdLst/>
              <a:ahLst/>
              <a:cxnLst/>
              <a:rect l="l" t="t" r="r" b="b"/>
              <a:pathLst>
                <a:path w="19065" h="19065" extrusionOk="0">
                  <a:moveTo>
                    <a:pt x="8420" y="5623"/>
                  </a:moveTo>
                  <a:cubicBezTo>
                    <a:pt x="8569" y="5623"/>
                    <a:pt x="8707" y="5682"/>
                    <a:pt x="8810" y="5787"/>
                  </a:cubicBezTo>
                  <a:lnTo>
                    <a:pt x="10759" y="7736"/>
                  </a:lnTo>
                  <a:lnTo>
                    <a:pt x="14867" y="5683"/>
                  </a:lnTo>
                  <a:cubicBezTo>
                    <a:pt x="14947" y="5643"/>
                    <a:pt x="15033" y="5624"/>
                    <a:pt x="15118" y="5624"/>
                  </a:cubicBezTo>
                  <a:cubicBezTo>
                    <a:pt x="15283" y="5624"/>
                    <a:pt x="15443" y="5695"/>
                    <a:pt x="15552" y="5829"/>
                  </a:cubicBezTo>
                  <a:cubicBezTo>
                    <a:pt x="15716" y="6035"/>
                    <a:pt x="15718" y="6325"/>
                    <a:pt x="15553" y="6530"/>
                  </a:cubicBezTo>
                  <a:lnTo>
                    <a:pt x="11085" y="12116"/>
                  </a:lnTo>
                  <a:cubicBezTo>
                    <a:pt x="10973" y="12256"/>
                    <a:pt x="10812" y="12324"/>
                    <a:pt x="10652" y="12324"/>
                  </a:cubicBezTo>
                  <a:cubicBezTo>
                    <a:pt x="10507" y="12324"/>
                    <a:pt x="10363" y="12269"/>
                    <a:pt x="10255" y="12161"/>
                  </a:cubicBezTo>
                  <a:lnTo>
                    <a:pt x="8306" y="10211"/>
                  </a:lnTo>
                  <a:lnTo>
                    <a:pt x="4196" y="12267"/>
                  </a:lnTo>
                  <a:cubicBezTo>
                    <a:pt x="4117" y="12306"/>
                    <a:pt x="4032" y="12325"/>
                    <a:pt x="3948" y="12325"/>
                  </a:cubicBezTo>
                  <a:cubicBezTo>
                    <a:pt x="3784" y="12325"/>
                    <a:pt x="3622" y="12253"/>
                    <a:pt x="3514" y="12118"/>
                  </a:cubicBezTo>
                  <a:cubicBezTo>
                    <a:pt x="3347" y="11913"/>
                    <a:pt x="3347" y="11623"/>
                    <a:pt x="3510" y="11418"/>
                  </a:cubicBezTo>
                  <a:lnTo>
                    <a:pt x="7979" y="5833"/>
                  </a:lnTo>
                  <a:cubicBezTo>
                    <a:pt x="8078" y="5709"/>
                    <a:pt x="8226" y="5633"/>
                    <a:pt x="8384" y="5624"/>
                  </a:cubicBezTo>
                  <a:cubicBezTo>
                    <a:pt x="8396" y="5623"/>
                    <a:pt x="8408" y="5623"/>
                    <a:pt x="8420" y="5623"/>
                  </a:cubicBezTo>
                  <a:close/>
                  <a:moveTo>
                    <a:pt x="9532" y="1"/>
                  </a:moveTo>
                  <a:cubicBezTo>
                    <a:pt x="4297" y="1"/>
                    <a:pt x="0" y="4046"/>
                    <a:pt x="0" y="8975"/>
                  </a:cubicBezTo>
                  <a:cubicBezTo>
                    <a:pt x="0" y="11616"/>
                    <a:pt x="1255" y="14085"/>
                    <a:pt x="3388" y="15787"/>
                  </a:cubicBezTo>
                  <a:lnTo>
                    <a:pt x="3388" y="18506"/>
                  </a:lnTo>
                  <a:cubicBezTo>
                    <a:pt x="3388" y="18699"/>
                    <a:pt x="3489" y="18879"/>
                    <a:pt x="3653" y="18980"/>
                  </a:cubicBezTo>
                  <a:cubicBezTo>
                    <a:pt x="3742" y="19036"/>
                    <a:pt x="3843" y="19064"/>
                    <a:pt x="3946" y="19064"/>
                  </a:cubicBezTo>
                  <a:cubicBezTo>
                    <a:pt x="4031" y="19064"/>
                    <a:pt x="4117" y="19045"/>
                    <a:pt x="4196" y="19005"/>
                  </a:cubicBezTo>
                  <a:lnTo>
                    <a:pt x="6970" y="17581"/>
                  </a:lnTo>
                  <a:cubicBezTo>
                    <a:pt x="7802" y="17799"/>
                    <a:pt x="8661" y="17910"/>
                    <a:pt x="9532" y="17910"/>
                  </a:cubicBezTo>
                  <a:cubicBezTo>
                    <a:pt x="14768" y="17910"/>
                    <a:pt x="19065" y="13901"/>
                    <a:pt x="19065" y="8975"/>
                  </a:cubicBezTo>
                  <a:cubicBezTo>
                    <a:pt x="19065" y="4046"/>
                    <a:pt x="14768"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1" name="Google Shape;9431;p89"/>
          <p:cNvGrpSpPr/>
          <p:nvPr/>
        </p:nvGrpSpPr>
        <p:grpSpPr>
          <a:xfrm>
            <a:off x="2461634" y="3828664"/>
            <a:ext cx="386807" cy="386929"/>
            <a:chOff x="3902887" y="1687655"/>
            <a:chExt cx="397010" cy="397135"/>
          </a:xfrm>
        </p:grpSpPr>
        <p:sp>
          <p:nvSpPr>
            <p:cNvPr id="9432" name="Google Shape;9432;p89"/>
            <p:cNvSpPr/>
            <p:nvPr/>
          </p:nvSpPr>
          <p:spPr>
            <a:xfrm>
              <a:off x="4023345" y="1785845"/>
              <a:ext cx="156275" cy="200269"/>
            </a:xfrm>
            <a:custGeom>
              <a:avLst/>
              <a:gdLst/>
              <a:ahLst/>
              <a:cxnLst/>
              <a:rect l="l" t="t" r="r" b="b"/>
              <a:pathLst>
                <a:path w="7488" h="9596" extrusionOk="0">
                  <a:moveTo>
                    <a:pt x="3585" y="1"/>
                  </a:moveTo>
                  <a:cubicBezTo>
                    <a:pt x="3550" y="1"/>
                    <a:pt x="36" y="31"/>
                    <a:pt x="36" y="2561"/>
                  </a:cubicBezTo>
                  <a:cubicBezTo>
                    <a:pt x="36" y="4296"/>
                    <a:pt x="1381" y="4712"/>
                    <a:pt x="3429" y="5147"/>
                  </a:cubicBezTo>
                  <a:cubicBezTo>
                    <a:pt x="4813" y="5440"/>
                    <a:pt x="6242" y="5745"/>
                    <a:pt x="6242" y="7084"/>
                  </a:cubicBezTo>
                  <a:cubicBezTo>
                    <a:pt x="6242" y="8290"/>
                    <a:pt x="4968" y="9010"/>
                    <a:pt x="3737" y="9010"/>
                  </a:cubicBezTo>
                  <a:cubicBezTo>
                    <a:pt x="2265" y="9010"/>
                    <a:pt x="1591" y="8227"/>
                    <a:pt x="1100" y="7655"/>
                  </a:cubicBezTo>
                  <a:cubicBezTo>
                    <a:pt x="793" y="7298"/>
                    <a:pt x="640" y="7140"/>
                    <a:pt x="463" y="7140"/>
                  </a:cubicBezTo>
                  <a:cubicBezTo>
                    <a:pt x="330" y="7140"/>
                    <a:pt x="1" y="7243"/>
                    <a:pt x="1" y="7485"/>
                  </a:cubicBezTo>
                  <a:cubicBezTo>
                    <a:pt x="1" y="8301"/>
                    <a:pt x="1016" y="9596"/>
                    <a:pt x="3744" y="9596"/>
                  </a:cubicBezTo>
                  <a:cubicBezTo>
                    <a:pt x="5165" y="9594"/>
                    <a:pt x="6203" y="9265"/>
                    <a:pt x="6831" y="8616"/>
                  </a:cubicBezTo>
                  <a:cubicBezTo>
                    <a:pt x="7479" y="7947"/>
                    <a:pt x="7487" y="7116"/>
                    <a:pt x="7482" y="6957"/>
                  </a:cubicBezTo>
                  <a:cubicBezTo>
                    <a:pt x="7482" y="5087"/>
                    <a:pt x="6088" y="4674"/>
                    <a:pt x="3964" y="4255"/>
                  </a:cubicBezTo>
                  <a:cubicBezTo>
                    <a:pt x="2598" y="3986"/>
                    <a:pt x="1186" y="3709"/>
                    <a:pt x="1186" y="2410"/>
                  </a:cubicBezTo>
                  <a:cubicBezTo>
                    <a:pt x="1186" y="1420"/>
                    <a:pt x="2170" y="675"/>
                    <a:pt x="3475" y="675"/>
                  </a:cubicBezTo>
                  <a:cubicBezTo>
                    <a:pt x="4868" y="675"/>
                    <a:pt x="5485" y="1305"/>
                    <a:pt x="5938" y="1766"/>
                  </a:cubicBezTo>
                  <a:cubicBezTo>
                    <a:pt x="6247" y="2081"/>
                    <a:pt x="6375" y="2191"/>
                    <a:pt x="6598" y="2191"/>
                  </a:cubicBezTo>
                  <a:cubicBezTo>
                    <a:pt x="6794" y="2191"/>
                    <a:pt x="7082" y="2072"/>
                    <a:pt x="7082" y="1818"/>
                  </a:cubicBezTo>
                  <a:cubicBezTo>
                    <a:pt x="7082" y="1381"/>
                    <a:pt x="5803" y="1"/>
                    <a:pt x="3585"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89"/>
            <p:cNvSpPr/>
            <p:nvPr/>
          </p:nvSpPr>
          <p:spPr>
            <a:xfrm>
              <a:off x="3902887" y="1687655"/>
              <a:ext cx="397010" cy="397135"/>
            </a:xfrm>
            <a:custGeom>
              <a:avLst/>
              <a:gdLst/>
              <a:ahLst/>
              <a:cxnLst/>
              <a:rect l="l" t="t" r="r" b="b"/>
              <a:pathLst>
                <a:path w="19023" h="19029" extrusionOk="0">
                  <a:moveTo>
                    <a:pt x="9357" y="3591"/>
                  </a:moveTo>
                  <a:cubicBezTo>
                    <a:pt x="11911" y="3591"/>
                    <a:pt x="13969" y="5196"/>
                    <a:pt x="13969" y="6523"/>
                  </a:cubicBezTo>
                  <a:cubicBezTo>
                    <a:pt x="13969" y="7455"/>
                    <a:pt x="13157" y="8010"/>
                    <a:pt x="12370" y="8010"/>
                  </a:cubicBezTo>
                  <a:cubicBezTo>
                    <a:pt x="11658" y="8010"/>
                    <a:pt x="11246" y="7589"/>
                    <a:pt x="10914" y="7251"/>
                  </a:cubicBezTo>
                  <a:cubicBezTo>
                    <a:pt x="10514" y="6845"/>
                    <a:pt x="10171" y="6494"/>
                    <a:pt x="9247" y="6494"/>
                  </a:cubicBezTo>
                  <a:cubicBezTo>
                    <a:pt x="8481" y="6494"/>
                    <a:pt x="8073" y="6855"/>
                    <a:pt x="8073" y="7115"/>
                  </a:cubicBezTo>
                  <a:cubicBezTo>
                    <a:pt x="8073" y="7497"/>
                    <a:pt x="9028" y="7685"/>
                    <a:pt x="9950" y="7867"/>
                  </a:cubicBezTo>
                  <a:cubicBezTo>
                    <a:pt x="11710" y="8214"/>
                    <a:pt x="14369" y="8739"/>
                    <a:pt x="14369" y="11635"/>
                  </a:cubicBezTo>
                  <a:cubicBezTo>
                    <a:pt x="14379" y="11960"/>
                    <a:pt x="14340" y="13128"/>
                    <a:pt x="13404" y="14096"/>
                  </a:cubicBezTo>
                  <a:cubicBezTo>
                    <a:pt x="12561" y="14970"/>
                    <a:pt x="11252" y="15414"/>
                    <a:pt x="9518" y="15415"/>
                  </a:cubicBezTo>
                  <a:lnTo>
                    <a:pt x="9516" y="15415"/>
                  </a:lnTo>
                  <a:cubicBezTo>
                    <a:pt x="5952" y="15415"/>
                    <a:pt x="4658" y="13487"/>
                    <a:pt x="4658" y="12190"/>
                  </a:cubicBezTo>
                  <a:cubicBezTo>
                    <a:pt x="4658" y="11290"/>
                    <a:pt x="5476" y="10731"/>
                    <a:pt x="6235" y="10731"/>
                  </a:cubicBezTo>
                  <a:cubicBezTo>
                    <a:pt x="6942" y="10731"/>
                    <a:pt x="7354" y="11210"/>
                    <a:pt x="7717" y="11633"/>
                  </a:cubicBezTo>
                  <a:cubicBezTo>
                    <a:pt x="8145" y="12132"/>
                    <a:pt x="8549" y="12601"/>
                    <a:pt x="9509" y="12601"/>
                  </a:cubicBezTo>
                  <a:cubicBezTo>
                    <a:pt x="10165" y="12601"/>
                    <a:pt x="10898" y="12254"/>
                    <a:pt x="10898" y="11789"/>
                  </a:cubicBezTo>
                  <a:cubicBezTo>
                    <a:pt x="10898" y="11384"/>
                    <a:pt x="10135" y="11191"/>
                    <a:pt x="8970" y="10943"/>
                  </a:cubicBezTo>
                  <a:cubicBezTo>
                    <a:pt x="7165" y="10559"/>
                    <a:pt x="4694" y="10032"/>
                    <a:pt x="4694" y="7266"/>
                  </a:cubicBezTo>
                  <a:cubicBezTo>
                    <a:pt x="4694" y="4359"/>
                    <a:pt x="7744" y="3591"/>
                    <a:pt x="9357" y="3591"/>
                  </a:cubicBezTo>
                  <a:close/>
                  <a:moveTo>
                    <a:pt x="5202" y="0"/>
                  </a:moveTo>
                  <a:cubicBezTo>
                    <a:pt x="2338" y="0"/>
                    <a:pt x="6" y="2303"/>
                    <a:pt x="1" y="5148"/>
                  </a:cubicBezTo>
                  <a:lnTo>
                    <a:pt x="1" y="5159"/>
                  </a:lnTo>
                  <a:cubicBezTo>
                    <a:pt x="2" y="6225"/>
                    <a:pt x="261" y="6830"/>
                    <a:pt x="469" y="7319"/>
                  </a:cubicBezTo>
                  <a:cubicBezTo>
                    <a:pt x="609" y="7646"/>
                    <a:pt x="712" y="7885"/>
                    <a:pt x="712" y="8212"/>
                  </a:cubicBezTo>
                  <a:cubicBezTo>
                    <a:pt x="712" y="8219"/>
                    <a:pt x="632" y="9035"/>
                    <a:pt x="632" y="9553"/>
                  </a:cubicBezTo>
                  <a:cubicBezTo>
                    <a:pt x="632" y="12302"/>
                    <a:pt x="2927" y="18423"/>
                    <a:pt x="9541" y="18423"/>
                  </a:cubicBezTo>
                  <a:cubicBezTo>
                    <a:pt x="10171" y="18423"/>
                    <a:pt x="10931" y="18343"/>
                    <a:pt x="10931" y="18343"/>
                  </a:cubicBezTo>
                  <a:cubicBezTo>
                    <a:pt x="11190" y="18343"/>
                    <a:pt x="11441" y="18446"/>
                    <a:pt x="11759" y="18577"/>
                  </a:cubicBezTo>
                  <a:cubicBezTo>
                    <a:pt x="12509" y="18886"/>
                    <a:pt x="13241" y="19028"/>
                    <a:pt x="13937" y="19028"/>
                  </a:cubicBezTo>
                  <a:cubicBezTo>
                    <a:pt x="15330" y="19028"/>
                    <a:pt x="16576" y="18458"/>
                    <a:pt x="17517" y="17520"/>
                  </a:cubicBezTo>
                  <a:cubicBezTo>
                    <a:pt x="18489" y="16555"/>
                    <a:pt x="19023" y="15260"/>
                    <a:pt x="19023" y="13878"/>
                  </a:cubicBezTo>
                  <a:cubicBezTo>
                    <a:pt x="19023" y="12804"/>
                    <a:pt x="18763" y="12198"/>
                    <a:pt x="18554" y="11708"/>
                  </a:cubicBezTo>
                  <a:cubicBezTo>
                    <a:pt x="18414" y="11380"/>
                    <a:pt x="18312" y="11141"/>
                    <a:pt x="18312" y="10814"/>
                  </a:cubicBezTo>
                  <a:cubicBezTo>
                    <a:pt x="18312" y="10804"/>
                    <a:pt x="18391" y="9993"/>
                    <a:pt x="18391" y="9473"/>
                  </a:cubicBezTo>
                  <a:cubicBezTo>
                    <a:pt x="18391" y="6724"/>
                    <a:pt x="16095" y="603"/>
                    <a:pt x="9483" y="603"/>
                  </a:cubicBezTo>
                  <a:cubicBezTo>
                    <a:pt x="8853" y="603"/>
                    <a:pt x="8092" y="683"/>
                    <a:pt x="8092" y="683"/>
                  </a:cubicBezTo>
                  <a:cubicBezTo>
                    <a:pt x="7832" y="683"/>
                    <a:pt x="7583" y="580"/>
                    <a:pt x="7264" y="450"/>
                  </a:cubicBezTo>
                  <a:cubicBezTo>
                    <a:pt x="6767" y="244"/>
                    <a:pt x="6150" y="0"/>
                    <a:pt x="520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89"/>
          <p:cNvGrpSpPr/>
          <p:nvPr/>
        </p:nvGrpSpPr>
        <p:grpSpPr>
          <a:xfrm>
            <a:off x="3499331" y="3828344"/>
            <a:ext cx="387681" cy="387681"/>
            <a:chOff x="4933458" y="1687279"/>
            <a:chExt cx="397907" cy="397907"/>
          </a:xfrm>
        </p:grpSpPr>
        <p:sp>
          <p:nvSpPr>
            <p:cNvPr id="9435" name="Google Shape;9435;p89"/>
            <p:cNvSpPr/>
            <p:nvPr/>
          </p:nvSpPr>
          <p:spPr>
            <a:xfrm>
              <a:off x="5071801" y="1766541"/>
              <a:ext cx="125867" cy="241215"/>
            </a:xfrm>
            <a:custGeom>
              <a:avLst/>
              <a:gdLst/>
              <a:ahLst/>
              <a:cxnLst/>
              <a:rect l="l" t="t" r="r" b="b"/>
              <a:pathLst>
                <a:path w="6031" h="11558" extrusionOk="0">
                  <a:moveTo>
                    <a:pt x="2415" y="1"/>
                  </a:moveTo>
                  <a:cubicBezTo>
                    <a:pt x="2233" y="993"/>
                    <a:pt x="1808" y="2415"/>
                    <a:pt x="0" y="2785"/>
                  </a:cubicBezTo>
                  <a:lnTo>
                    <a:pt x="0" y="4244"/>
                  </a:lnTo>
                  <a:lnTo>
                    <a:pt x="1228" y="4244"/>
                  </a:lnTo>
                  <a:cubicBezTo>
                    <a:pt x="1537" y="4244"/>
                    <a:pt x="1787" y="4496"/>
                    <a:pt x="1787" y="4803"/>
                  </a:cubicBezTo>
                  <a:lnTo>
                    <a:pt x="1787" y="9077"/>
                  </a:lnTo>
                  <a:cubicBezTo>
                    <a:pt x="1787" y="10222"/>
                    <a:pt x="2553" y="11558"/>
                    <a:pt x="4714" y="11558"/>
                  </a:cubicBezTo>
                  <a:cubicBezTo>
                    <a:pt x="5212" y="11558"/>
                    <a:pt x="5689" y="11535"/>
                    <a:pt x="6031" y="11512"/>
                  </a:cubicBezTo>
                  <a:lnTo>
                    <a:pt x="6031" y="9905"/>
                  </a:lnTo>
                  <a:lnTo>
                    <a:pt x="4891" y="9905"/>
                  </a:lnTo>
                  <a:cubicBezTo>
                    <a:pt x="3535" y="9905"/>
                    <a:pt x="3351" y="9125"/>
                    <a:pt x="3351" y="8363"/>
                  </a:cubicBezTo>
                  <a:lnTo>
                    <a:pt x="3351" y="4803"/>
                  </a:lnTo>
                  <a:cubicBezTo>
                    <a:pt x="3351" y="4496"/>
                    <a:pt x="3600" y="4244"/>
                    <a:pt x="3910" y="4244"/>
                  </a:cubicBezTo>
                  <a:lnTo>
                    <a:pt x="6031" y="4244"/>
                  </a:lnTo>
                  <a:lnTo>
                    <a:pt x="6031" y="2681"/>
                  </a:lnTo>
                  <a:lnTo>
                    <a:pt x="3910" y="2681"/>
                  </a:lnTo>
                  <a:cubicBezTo>
                    <a:pt x="3600" y="2681"/>
                    <a:pt x="3351" y="2431"/>
                    <a:pt x="3351" y="2122"/>
                  </a:cubicBezTo>
                  <a:lnTo>
                    <a:pt x="3351"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89"/>
            <p:cNvSpPr/>
            <p:nvPr/>
          </p:nvSpPr>
          <p:spPr>
            <a:xfrm>
              <a:off x="4933458" y="1687279"/>
              <a:ext cx="397907" cy="397907"/>
            </a:xfrm>
            <a:custGeom>
              <a:avLst/>
              <a:gdLst/>
              <a:ahLst/>
              <a:cxnLst/>
              <a:rect l="l" t="t" r="r" b="b"/>
              <a:pathLst>
                <a:path w="19066" h="19066" extrusionOk="0">
                  <a:moveTo>
                    <a:pt x="10539" y="2681"/>
                  </a:moveTo>
                  <a:cubicBezTo>
                    <a:pt x="10846" y="2681"/>
                    <a:pt x="11059" y="2932"/>
                    <a:pt x="11059" y="3240"/>
                  </a:cubicBezTo>
                  <a:lnTo>
                    <a:pt x="11059" y="5362"/>
                  </a:lnTo>
                  <a:lnTo>
                    <a:pt x="13219" y="5362"/>
                  </a:lnTo>
                  <a:cubicBezTo>
                    <a:pt x="13528" y="5362"/>
                    <a:pt x="13778" y="5612"/>
                    <a:pt x="13778" y="5921"/>
                  </a:cubicBezTo>
                  <a:lnTo>
                    <a:pt x="13778" y="8601"/>
                  </a:lnTo>
                  <a:cubicBezTo>
                    <a:pt x="13778" y="8911"/>
                    <a:pt x="13528" y="9160"/>
                    <a:pt x="13219" y="9160"/>
                  </a:cubicBezTo>
                  <a:lnTo>
                    <a:pt x="11096" y="9160"/>
                  </a:lnTo>
                  <a:lnTo>
                    <a:pt x="11096" y="12161"/>
                  </a:lnTo>
                  <a:cubicBezTo>
                    <a:pt x="11096" y="12440"/>
                    <a:pt x="11121" y="12520"/>
                    <a:pt x="11133" y="12541"/>
                  </a:cubicBezTo>
                  <a:cubicBezTo>
                    <a:pt x="11140" y="12541"/>
                    <a:pt x="11234" y="12585"/>
                    <a:pt x="11520" y="12585"/>
                  </a:cubicBezTo>
                  <a:lnTo>
                    <a:pt x="13219" y="12585"/>
                  </a:lnTo>
                  <a:cubicBezTo>
                    <a:pt x="13528" y="12585"/>
                    <a:pt x="13741" y="12836"/>
                    <a:pt x="13741" y="13144"/>
                  </a:cubicBezTo>
                  <a:lnTo>
                    <a:pt x="13741" y="15826"/>
                  </a:lnTo>
                  <a:cubicBezTo>
                    <a:pt x="13741" y="16113"/>
                    <a:pt x="13560" y="16351"/>
                    <a:pt x="13273" y="16382"/>
                  </a:cubicBezTo>
                  <a:cubicBezTo>
                    <a:pt x="13236" y="16385"/>
                    <a:pt x="12341" y="16474"/>
                    <a:pt x="11342" y="16474"/>
                  </a:cubicBezTo>
                  <a:cubicBezTo>
                    <a:pt x="8564" y="16474"/>
                    <a:pt x="7298" y="14609"/>
                    <a:pt x="7298" y="12877"/>
                  </a:cubicBezTo>
                  <a:lnTo>
                    <a:pt x="7298" y="9160"/>
                  </a:lnTo>
                  <a:lnTo>
                    <a:pt x="6070" y="9160"/>
                  </a:lnTo>
                  <a:cubicBezTo>
                    <a:pt x="5760" y="9160"/>
                    <a:pt x="5511" y="8911"/>
                    <a:pt x="5511" y="8601"/>
                  </a:cubicBezTo>
                  <a:lnTo>
                    <a:pt x="5511" y="6100"/>
                  </a:lnTo>
                  <a:cubicBezTo>
                    <a:pt x="5511" y="5808"/>
                    <a:pt x="5734" y="5568"/>
                    <a:pt x="6024" y="5543"/>
                  </a:cubicBezTo>
                  <a:cubicBezTo>
                    <a:pt x="7535" y="5417"/>
                    <a:pt x="7797" y="4524"/>
                    <a:pt x="8000" y="3275"/>
                  </a:cubicBezTo>
                  <a:lnTo>
                    <a:pt x="8021" y="3148"/>
                  </a:lnTo>
                  <a:cubicBezTo>
                    <a:pt x="8066" y="2879"/>
                    <a:pt x="8299" y="2681"/>
                    <a:pt x="8571" y="2681"/>
                  </a:cubicBezTo>
                  <a:close/>
                  <a:moveTo>
                    <a:pt x="2794" y="1"/>
                  </a:moveTo>
                  <a:cubicBezTo>
                    <a:pt x="1253" y="1"/>
                    <a:pt x="1" y="1253"/>
                    <a:pt x="1" y="2794"/>
                  </a:cubicBezTo>
                  <a:lnTo>
                    <a:pt x="1" y="16272"/>
                  </a:lnTo>
                  <a:cubicBezTo>
                    <a:pt x="1" y="17811"/>
                    <a:pt x="1253" y="19065"/>
                    <a:pt x="2794" y="19065"/>
                  </a:cubicBezTo>
                  <a:lnTo>
                    <a:pt x="16272" y="19065"/>
                  </a:lnTo>
                  <a:cubicBezTo>
                    <a:pt x="17813" y="19065"/>
                    <a:pt x="19065" y="17811"/>
                    <a:pt x="19065" y="16272"/>
                  </a:cubicBezTo>
                  <a:lnTo>
                    <a:pt x="19065" y="2792"/>
                  </a:lnTo>
                  <a:cubicBezTo>
                    <a:pt x="19065" y="1253"/>
                    <a:pt x="17813" y="1"/>
                    <a:pt x="1627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7" name="Google Shape;9437;p89"/>
          <p:cNvGrpSpPr/>
          <p:nvPr/>
        </p:nvGrpSpPr>
        <p:grpSpPr>
          <a:xfrm>
            <a:off x="5273586" y="3308775"/>
            <a:ext cx="387681" cy="387661"/>
            <a:chOff x="266768" y="1721375"/>
            <a:chExt cx="397907" cy="397887"/>
          </a:xfrm>
        </p:grpSpPr>
        <p:sp>
          <p:nvSpPr>
            <p:cNvPr id="9438" name="Google Shape;9438;p89"/>
            <p:cNvSpPr/>
            <p:nvPr/>
          </p:nvSpPr>
          <p:spPr>
            <a:xfrm>
              <a:off x="454843" y="1791037"/>
              <a:ext cx="136218" cy="328222"/>
            </a:xfrm>
            <a:custGeom>
              <a:avLst/>
              <a:gdLst/>
              <a:ahLst/>
              <a:cxnLst/>
              <a:rect l="l" t="t" r="r" b="b"/>
              <a:pathLst>
                <a:path w="6527" h="15727" extrusionOk="0">
                  <a:moveTo>
                    <a:pt x="4957" y="1"/>
                  </a:moveTo>
                  <a:cubicBezTo>
                    <a:pt x="4645" y="1"/>
                    <a:pt x="4336" y="24"/>
                    <a:pt x="4028" y="69"/>
                  </a:cubicBezTo>
                  <a:cubicBezTo>
                    <a:pt x="2588" y="280"/>
                    <a:pt x="1700" y="890"/>
                    <a:pt x="1675" y="2250"/>
                  </a:cubicBezTo>
                  <a:lnTo>
                    <a:pt x="1675" y="5040"/>
                  </a:lnTo>
                  <a:cubicBezTo>
                    <a:pt x="1675" y="5348"/>
                    <a:pt x="1426" y="5599"/>
                    <a:pt x="1118" y="5599"/>
                  </a:cubicBezTo>
                  <a:lnTo>
                    <a:pt x="0" y="5599"/>
                  </a:lnTo>
                  <a:lnTo>
                    <a:pt x="0" y="6715"/>
                  </a:lnTo>
                  <a:lnTo>
                    <a:pt x="1118" y="6715"/>
                  </a:lnTo>
                  <a:cubicBezTo>
                    <a:pt x="1426" y="6715"/>
                    <a:pt x="1675" y="6965"/>
                    <a:pt x="1675" y="7274"/>
                  </a:cubicBezTo>
                  <a:lnTo>
                    <a:pt x="1675" y="15727"/>
                  </a:lnTo>
                  <a:lnTo>
                    <a:pt x="3352" y="15727"/>
                  </a:lnTo>
                  <a:lnTo>
                    <a:pt x="3352" y="7274"/>
                  </a:lnTo>
                  <a:cubicBezTo>
                    <a:pt x="3352" y="6965"/>
                    <a:pt x="3602" y="6715"/>
                    <a:pt x="3910" y="6715"/>
                  </a:cubicBezTo>
                  <a:lnTo>
                    <a:pt x="5709" y="6715"/>
                  </a:lnTo>
                  <a:lnTo>
                    <a:pt x="5987" y="5599"/>
                  </a:lnTo>
                  <a:lnTo>
                    <a:pt x="3910" y="5599"/>
                  </a:lnTo>
                  <a:cubicBezTo>
                    <a:pt x="3602" y="5599"/>
                    <a:pt x="3352" y="5348"/>
                    <a:pt x="3352" y="5040"/>
                  </a:cubicBezTo>
                  <a:lnTo>
                    <a:pt x="3352" y="3253"/>
                  </a:lnTo>
                  <a:cubicBezTo>
                    <a:pt x="3352" y="2316"/>
                    <a:pt x="3942" y="1677"/>
                    <a:pt x="4968" y="1504"/>
                  </a:cubicBezTo>
                  <a:cubicBezTo>
                    <a:pt x="5157" y="1473"/>
                    <a:pt x="5339" y="1460"/>
                    <a:pt x="5511" y="1460"/>
                  </a:cubicBezTo>
                  <a:cubicBezTo>
                    <a:pt x="5810" y="1460"/>
                    <a:pt x="6082" y="1498"/>
                    <a:pt x="6324" y="1546"/>
                  </a:cubicBezTo>
                  <a:lnTo>
                    <a:pt x="6526" y="182"/>
                  </a:lnTo>
                  <a:cubicBezTo>
                    <a:pt x="5988" y="62"/>
                    <a:pt x="5468" y="1"/>
                    <a:pt x="4957"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9" name="Google Shape;9439;p89"/>
            <p:cNvSpPr/>
            <p:nvPr/>
          </p:nvSpPr>
          <p:spPr>
            <a:xfrm>
              <a:off x="266768" y="1721375"/>
              <a:ext cx="397907" cy="397887"/>
            </a:xfrm>
            <a:custGeom>
              <a:avLst/>
              <a:gdLst/>
              <a:ahLst/>
              <a:cxnLst/>
              <a:rect l="l" t="t" r="r" b="b"/>
              <a:pathLst>
                <a:path w="19066" h="19065" extrusionOk="0">
                  <a:moveTo>
                    <a:pt x="2794" y="0"/>
                  </a:moveTo>
                  <a:cubicBezTo>
                    <a:pt x="1255" y="0"/>
                    <a:pt x="1" y="1253"/>
                    <a:pt x="1" y="2793"/>
                  </a:cubicBezTo>
                  <a:lnTo>
                    <a:pt x="1" y="16271"/>
                  </a:lnTo>
                  <a:cubicBezTo>
                    <a:pt x="1" y="17812"/>
                    <a:pt x="1255" y="19065"/>
                    <a:pt x="2794" y="19065"/>
                  </a:cubicBezTo>
                  <a:lnTo>
                    <a:pt x="9571" y="19065"/>
                  </a:lnTo>
                  <a:lnTo>
                    <a:pt x="9571" y="11171"/>
                  </a:lnTo>
                  <a:lnTo>
                    <a:pt x="8453" y="11171"/>
                  </a:lnTo>
                  <a:cubicBezTo>
                    <a:pt x="8145" y="11171"/>
                    <a:pt x="7896" y="10920"/>
                    <a:pt x="7896" y="10612"/>
                  </a:cubicBezTo>
                  <a:lnTo>
                    <a:pt x="7896" y="8378"/>
                  </a:lnTo>
                  <a:cubicBezTo>
                    <a:pt x="7896" y="8070"/>
                    <a:pt x="8145" y="7819"/>
                    <a:pt x="8453" y="7819"/>
                  </a:cubicBezTo>
                  <a:lnTo>
                    <a:pt x="9571" y="7819"/>
                  </a:lnTo>
                  <a:lnTo>
                    <a:pt x="9571" y="5836"/>
                  </a:lnTo>
                  <a:cubicBezTo>
                    <a:pt x="9571" y="3710"/>
                    <a:pt x="10741" y="2615"/>
                    <a:pt x="12878" y="2302"/>
                  </a:cubicBezTo>
                  <a:cubicBezTo>
                    <a:pt x="13231" y="2249"/>
                    <a:pt x="13591" y="2223"/>
                    <a:pt x="13956" y="2223"/>
                  </a:cubicBezTo>
                  <a:cubicBezTo>
                    <a:pt x="14725" y="2223"/>
                    <a:pt x="15517" y="2339"/>
                    <a:pt x="16318" y="2567"/>
                  </a:cubicBezTo>
                  <a:cubicBezTo>
                    <a:pt x="16589" y="2643"/>
                    <a:pt x="16759" y="2908"/>
                    <a:pt x="16718" y="3186"/>
                  </a:cubicBezTo>
                  <a:lnTo>
                    <a:pt x="16352" y="5650"/>
                  </a:lnTo>
                  <a:cubicBezTo>
                    <a:pt x="16329" y="5806"/>
                    <a:pt x="16240" y="5944"/>
                    <a:pt x="16111" y="6031"/>
                  </a:cubicBezTo>
                  <a:cubicBezTo>
                    <a:pt x="16006" y="6102"/>
                    <a:pt x="15912" y="6127"/>
                    <a:pt x="15818" y="6127"/>
                  </a:cubicBezTo>
                  <a:cubicBezTo>
                    <a:pt x="15717" y="6127"/>
                    <a:pt x="15614" y="6098"/>
                    <a:pt x="15494" y="6068"/>
                  </a:cubicBezTo>
                  <a:cubicBezTo>
                    <a:pt x="15202" y="5995"/>
                    <a:pt x="14879" y="5914"/>
                    <a:pt x="14527" y="5914"/>
                  </a:cubicBezTo>
                  <a:cubicBezTo>
                    <a:pt x="14409" y="5914"/>
                    <a:pt x="14289" y="5923"/>
                    <a:pt x="14165" y="5944"/>
                  </a:cubicBezTo>
                  <a:cubicBezTo>
                    <a:pt x="13534" y="6050"/>
                    <a:pt x="13481" y="6333"/>
                    <a:pt x="13481" y="6590"/>
                  </a:cubicBezTo>
                  <a:lnTo>
                    <a:pt x="13481" y="7819"/>
                  </a:lnTo>
                  <a:lnTo>
                    <a:pt x="15715" y="7819"/>
                  </a:lnTo>
                  <a:cubicBezTo>
                    <a:pt x="15887" y="7819"/>
                    <a:pt x="16048" y="7899"/>
                    <a:pt x="16154" y="8035"/>
                  </a:cubicBezTo>
                  <a:cubicBezTo>
                    <a:pt x="16260" y="8169"/>
                    <a:pt x="16297" y="8346"/>
                    <a:pt x="16256" y="8513"/>
                  </a:cubicBezTo>
                  <a:lnTo>
                    <a:pt x="15697" y="10747"/>
                  </a:lnTo>
                  <a:cubicBezTo>
                    <a:pt x="15635" y="10996"/>
                    <a:pt x="15412" y="11170"/>
                    <a:pt x="15156" y="11170"/>
                  </a:cubicBezTo>
                  <a:lnTo>
                    <a:pt x="13481" y="11170"/>
                  </a:lnTo>
                  <a:lnTo>
                    <a:pt x="13481" y="19065"/>
                  </a:lnTo>
                  <a:lnTo>
                    <a:pt x="16272" y="19065"/>
                  </a:lnTo>
                  <a:cubicBezTo>
                    <a:pt x="17813" y="19065"/>
                    <a:pt x="19066" y="17810"/>
                    <a:pt x="19066" y="16271"/>
                  </a:cubicBezTo>
                  <a:lnTo>
                    <a:pt x="19066" y="2793"/>
                  </a:lnTo>
                  <a:cubicBezTo>
                    <a:pt x="19066" y="1253"/>
                    <a:pt x="17813" y="0"/>
                    <a:pt x="1627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0" name="Google Shape;9440;p89"/>
          <p:cNvGrpSpPr/>
          <p:nvPr/>
        </p:nvGrpSpPr>
        <p:grpSpPr>
          <a:xfrm>
            <a:off x="7395588" y="3308924"/>
            <a:ext cx="387539" cy="386888"/>
            <a:chOff x="2408992" y="1722875"/>
            <a:chExt cx="397761" cy="397093"/>
          </a:xfrm>
        </p:grpSpPr>
        <p:sp>
          <p:nvSpPr>
            <p:cNvPr id="9441" name="Google Shape;9441;p89"/>
            <p:cNvSpPr/>
            <p:nvPr/>
          </p:nvSpPr>
          <p:spPr>
            <a:xfrm>
              <a:off x="2492135" y="1827639"/>
              <a:ext cx="213667" cy="185326"/>
            </a:xfrm>
            <a:custGeom>
              <a:avLst/>
              <a:gdLst/>
              <a:ahLst/>
              <a:cxnLst/>
              <a:rect l="l" t="t" r="r" b="b"/>
              <a:pathLst>
                <a:path w="10238" h="8880" extrusionOk="0">
                  <a:moveTo>
                    <a:pt x="2548" y="1"/>
                  </a:moveTo>
                  <a:cubicBezTo>
                    <a:pt x="2277" y="1"/>
                    <a:pt x="2002" y="169"/>
                    <a:pt x="1743" y="427"/>
                  </a:cubicBezTo>
                  <a:cubicBezTo>
                    <a:pt x="1" y="2171"/>
                    <a:pt x="2739" y="5655"/>
                    <a:pt x="3567" y="6491"/>
                  </a:cubicBezTo>
                  <a:cubicBezTo>
                    <a:pt x="4206" y="7123"/>
                    <a:pt x="6403" y="8880"/>
                    <a:pt x="8179" y="8880"/>
                  </a:cubicBezTo>
                  <a:cubicBezTo>
                    <a:pt x="8718" y="8880"/>
                    <a:pt x="9219" y="8718"/>
                    <a:pt x="9626" y="8312"/>
                  </a:cubicBezTo>
                  <a:cubicBezTo>
                    <a:pt x="10054" y="7884"/>
                    <a:pt x="10238" y="7401"/>
                    <a:pt x="9812" y="6981"/>
                  </a:cubicBezTo>
                  <a:cubicBezTo>
                    <a:pt x="9168" y="6339"/>
                    <a:pt x="8797" y="6140"/>
                    <a:pt x="8555" y="6140"/>
                  </a:cubicBezTo>
                  <a:cubicBezTo>
                    <a:pt x="8422" y="6140"/>
                    <a:pt x="8327" y="6200"/>
                    <a:pt x="8248" y="6279"/>
                  </a:cubicBezTo>
                  <a:cubicBezTo>
                    <a:pt x="8064" y="6461"/>
                    <a:pt x="7636" y="7077"/>
                    <a:pt x="7461" y="7252"/>
                  </a:cubicBezTo>
                  <a:cubicBezTo>
                    <a:pt x="7260" y="7452"/>
                    <a:pt x="7021" y="7534"/>
                    <a:pt x="6762" y="7534"/>
                  </a:cubicBezTo>
                  <a:cubicBezTo>
                    <a:pt x="5839" y="7534"/>
                    <a:pt x="4665" y="6485"/>
                    <a:pt x="4117" y="5939"/>
                  </a:cubicBezTo>
                  <a:lnTo>
                    <a:pt x="4115" y="5938"/>
                  </a:lnTo>
                  <a:cubicBezTo>
                    <a:pt x="3417" y="5235"/>
                    <a:pt x="1890" y="3505"/>
                    <a:pt x="2803" y="2592"/>
                  </a:cubicBezTo>
                  <a:cubicBezTo>
                    <a:pt x="2879" y="2516"/>
                    <a:pt x="3056" y="2378"/>
                    <a:pt x="3254" y="2228"/>
                  </a:cubicBezTo>
                  <a:cubicBezTo>
                    <a:pt x="3445" y="2083"/>
                    <a:pt x="3661" y="1922"/>
                    <a:pt x="3776" y="1807"/>
                  </a:cubicBezTo>
                  <a:cubicBezTo>
                    <a:pt x="3999" y="1584"/>
                    <a:pt x="4069" y="1241"/>
                    <a:pt x="3080" y="250"/>
                  </a:cubicBezTo>
                  <a:cubicBezTo>
                    <a:pt x="2909" y="76"/>
                    <a:pt x="2730" y="1"/>
                    <a:pt x="2548"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2" name="Google Shape;9442;p89"/>
            <p:cNvSpPr/>
            <p:nvPr/>
          </p:nvSpPr>
          <p:spPr>
            <a:xfrm>
              <a:off x="2408992" y="1722875"/>
              <a:ext cx="397761" cy="397093"/>
            </a:xfrm>
            <a:custGeom>
              <a:avLst/>
              <a:gdLst/>
              <a:ahLst/>
              <a:cxnLst/>
              <a:rect l="l" t="t" r="r" b="b"/>
              <a:pathLst>
                <a:path w="19059" h="19027" extrusionOk="0">
                  <a:moveTo>
                    <a:pt x="6538" y="3907"/>
                  </a:moveTo>
                  <a:cubicBezTo>
                    <a:pt x="7030" y="3907"/>
                    <a:pt x="7490" y="4114"/>
                    <a:pt x="7853" y="4483"/>
                  </a:cubicBezTo>
                  <a:cubicBezTo>
                    <a:pt x="8326" y="4955"/>
                    <a:pt x="9768" y="6397"/>
                    <a:pt x="8549" y="7616"/>
                  </a:cubicBezTo>
                  <a:cubicBezTo>
                    <a:pt x="8407" y="7756"/>
                    <a:pt x="8145" y="7957"/>
                    <a:pt x="7912" y="8136"/>
                  </a:cubicBezTo>
                  <a:cubicBezTo>
                    <a:pt x="7767" y="8246"/>
                    <a:pt x="7634" y="8343"/>
                    <a:pt x="7576" y="8400"/>
                  </a:cubicBezTo>
                  <a:cubicBezTo>
                    <a:pt x="7599" y="8585"/>
                    <a:pt x="8227" y="9504"/>
                    <a:pt x="8888" y="10169"/>
                  </a:cubicBezTo>
                  <a:cubicBezTo>
                    <a:pt x="9546" y="10823"/>
                    <a:pt x="10450" y="11437"/>
                    <a:pt x="10732" y="11437"/>
                  </a:cubicBezTo>
                  <a:cubicBezTo>
                    <a:pt x="10736" y="11437"/>
                    <a:pt x="10740" y="11437"/>
                    <a:pt x="10744" y="11437"/>
                  </a:cubicBezTo>
                  <a:cubicBezTo>
                    <a:pt x="10716" y="11423"/>
                    <a:pt x="10813" y="11292"/>
                    <a:pt x="10923" y="11147"/>
                  </a:cubicBezTo>
                  <a:cubicBezTo>
                    <a:pt x="11100" y="10913"/>
                    <a:pt x="11301" y="10650"/>
                    <a:pt x="11443" y="10510"/>
                  </a:cubicBezTo>
                  <a:cubicBezTo>
                    <a:pt x="11789" y="10163"/>
                    <a:pt x="12153" y="10031"/>
                    <a:pt x="12508" y="10031"/>
                  </a:cubicBezTo>
                  <a:cubicBezTo>
                    <a:pt x="13402" y="10031"/>
                    <a:pt x="14236" y="10866"/>
                    <a:pt x="14576" y="11205"/>
                  </a:cubicBezTo>
                  <a:cubicBezTo>
                    <a:pt x="15328" y="11943"/>
                    <a:pt x="15425" y="13093"/>
                    <a:pt x="14399" y="14119"/>
                  </a:cubicBezTo>
                  <a:cubicBezTo>
                    <a:pt x="13750" y="14770"/>
                    <a:pt x="12980" y="15023"/>
                    <a:pt x="12179" y="15023"/>
                  </a:cubicBezTo>
                  <a:cubicBezTo>
                    <a:pt x="10063" y="15023"/>
                    <a:pt x="7723" y="13248"/>
                    <a:pt x="6764" y="12299"/>
                  </a:cubicBezTo>
                  <a:cubicBezTo>
                    <a:pt x="5451" y="10974"/>
                    <a:pt x="2573" y="7025"/>
                    <a:pt x="4938" y="4660"/>
                  </a:cubicBezTo>
                  <a:cubicBezTo>
                    <a:pt x="5458" y="4140"/>
                    <a:pt x="6017" y="3907"/>
                    <a:pt x="6538" y="3907"/>
                  </a:cubicBezTo>
                  <a:close/>
                  <a:moveTo>
                    <a:pt x="9545" y="0"/>
                  </a:moveTo>
                  <a:cubicBezTo>
                    <a:pt x="4319" y="0"/>
                    <a:pt x="31" y="4288"/>
                    <a:pt x="31" y="9514"/>
                  </a:cubicBezTo>
                  <a:cubicBezTo>
                    <a:pt x="31" y="11064"/>
                    <a:pt x="448" y="12594"/>
                    <a:pt x="1172" y="13954"/>
                  </a:cubicBezTo>
                  <a:lnTo>
                    <a:pt x="49" y="18334"/>
                  </a:lnTo>
                  <a:cubicBezTo>
                    <a:pt x="1" y="18524"/>
                    <a:pt x="57" y="18725"/>
                    <a:pt x="195" y="18863"/>
                  </a:cubicBezTo>
                  <a:cubicBezTo>
                    <a:pt x="302" y="18971"/>
                    <a:pt x="445" y="19027"/>
                    <a:pt x="590" y="19027"/>
                  </a:cubicBezTo>
                  <a:cubicBezTo>
                    <a:pt x="635" y="19027"/>
                    <a:pt x="680" y="19021"/>
                    <a:pt x="724" y="19010"/>
                  </a:cubicBezTo>
                  <a:lnTo>
                    <a:pt x="5104" y="17887"/>
                  </a:lnTo>
                  <a:cubicBezTo>
                    <a:pt x="6465" y="18609"/>
                    <a:pt x="7995" y="19026"/>
                    <a:pt x="9545" y="19026"/>
                  </a:cubicBezTo>
                  <a:cubicBezTo>
                    <a:pt x="14770" y="19026"/>
                    <a:pt x="19058" y="14738"/>
                    <a:pt x="19058" y="9514"/>
                  </a:cubicBezTo>
                  <a:cubicBezTo>
                    <a:pt x="19058" y="4288"/>
                    <a:pt x="14770" y="0"/>
                    <a:pt x="954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3" name="Google Shape;9443;p89"/>
          <p:cNvGrpSpPr/>
          <p:nvPr/>
        </p:nvGrpSpPr>
        <p:grpSpPr>
          <a:xfrm>
            <a:off x="5576404" y="3828305"/>
            <a:ext cx="387641" cy="387641"/>
            <a:chOff x="7199196" y="1561258"/>
            <a:chExt cx="397866" cy="397866"/>
          </a:xfrm>
        </p:grpSpPr>
        <p:sp>
          <p:nvSpPr>
            <p:cNvPr id="9444" name="Google Shape;9444;p89"/>
            <p:cNvSpPr/>
            <p:nvPr/>
          </p:nvSpPr>
          <p:spPr>
            <a:xfrm>
              <a:off x="7316523" y="1655253"/>
              <a:ext cx="163203" cy="209869"/>
            </a:xfrm>
            <a:custGeom>
              <a:avLst/>
              <a:gdLst/>
              <a:ahLst/>
              <a:cxnLst/>
              <a:rect l="l" t="t" r="r" b="b"/>
              <a:pathLst>
                <a:path w="7820" h="10056" extrusionOk="0">
                  <a:moveTo>
                    <a:pt x="3910" y="1119"/>
                  </a:moveTo>
                  <a:cubicBezTo>
                    <a:pt x="5449" y="1119"/>
                    <a:pt x="6704" y="2371"/>
                    <a:pt x="6704" y="3910"/>
                  </a:cubicBezTo>
                  <a:cubicBezTo>
                    <a:pt x="6704" y="5451"/>
                    <a:pt x="5449" y="6704"/>
                    <a:pt x="3910" y="6704"/>
                  </a:cubicBezTo>
                  <a:cubicBezTo>
                    <a:pt x="2371" y="6704"/>
                    <a:pt x="1117" y="5451"/>
                    <a:pt x="1117" y="3912"/>
                  </a:cubicBezTo>
                  <a:cubicBezTo>
                    <a:pt x="1117" y="3652"/>
                    <a:pt x="1161" y="3383"/>
                    <a:pt x="1251" y="3091"/>
                  </a:cubicBezTo>
                  <a:cubicBezTo>
                    <a:pt x="1299" y="2939"/>
                    <a:pt x="1409" y="2814"/>
                    <a:pt x="1554" y="2746"/>
                  </a:cubicBezTo>
                  <a:cubicBezTo>
                    <a:pt x="1627" y="2713"/>
                    <a:pt x="1706" y="2696"/>
                    <a:pt x="1786" y="2696"/>
                  </a:cubicBezTo>
                  <a:cubicBezTo>
                    <a:pt x="1863" y="2696"/>
                    <a:pt x="1940" y="2712"/>
                    <a:pt x="2012" y="2745"/>
                  </a:cubicBezTo>
                  <a:cubicBezTo>
                    <a:pt x="2088" y="2779"/>
                    <a:pt x="2165" y="2794"/>
                    <a:pt x="2239" y="2794"/>
                  </a:cubicBezTo>
                  <a:cubicBezTo>
                    <a:pt x="2538" y="2794"/>
                    <a:pt x="2794" y="2541"/>
                    <a:pt x="2794" y="2235"/>
                  </a:cubicBezTo>
                  <a:cubicBezTo>
                    <a:pt x="2794" y="1934"/>
                    <a:pt x="2584" y="1911"/>
                    <a:pt x="2746" y="1554"/>
                  </a:cubicBezTo>
                  <a:cubicBezTo>
                    <a:pt x="2812" y="1409"/>
                    <a:pt x="2937" y="1299"/>
                    <a:pt x="3089" y="1252"/>
                  </a:cubicBezTo>
                  <a:cubicBezTo>
                    <a:pt x="3381" y="1163"/>
                    <a:pt x="3650" y="1119"/>
                    <a:pt x="3910" y="1119"/>
                  </a:cubicBezTo>
                  <a:close/>
                  <a:moveTo>
                    <a:pt x="3910" y="1"/>
                  </a:moveTo>
                  <a:cubicBezTo>
                    <a:pt x="1756" y="1"/>
                    <a:pt x="1" y="1756"/>
                    <a:pt x="1" y="3912"/>
                  </a:cubicBezTo>
                  <a:cubicBezTo>
                    <a:pt x="1" y="6194"/>
                    <a:pt x="3139" y="9964"/>
                    <a:pt x="3917" y="10056"/>
                  </a:cubicBezTo>
                  <a:cubicBezTo>
                    <a:pt x="4682" y="9964"/>
                    <a:pt x="7820" y="6194"/>
                    <a:pt x="7820" y="3912"/>
                  </a:cubicBezTo>
                  <a:cubicBezTo>
                    <a:pt x="7820" y="1756"/>
                    <a:pt x="6065" y="1"/>
                    <a:pt x="3910"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5" name="Google Shape;9445;p89"/>
            <p:cNvSpPr/>
            <p:nvPr/>
          </p:nvSpPr>
          <p:spPr>
            <a:xfrm>
              <a:off x="7199196" y="1561258"/>
              <a:ext cx="397866" cy="397866"/>
            </a:xfrm>
            <a:custGeom>
              <a:avLst/>
              <a:gdLst/>
              <a:ahLst/>
              <a:cxnLst/>
              <a:rect l="l" t="t" r="r" b="b"/>
              <a:pathLst>
                <a:path w="19064" h="19064" extrusionOk="0">
                  <a:moveTo>
                    <a:pt x="9532" y="3389"/>
                  </a:moveTo>
                  <a:cubicBezTo>
                    <a:pt x="12304" y="3389"/>
                    <a:pt x="14560" y="5644"/>
                    <a:pt x="14560" y="8416"/>
                  </a:cubicBezTo>
                  <a:cubicBezTo>
                    <a:pt x="14560" y="11045"/>
                    <a:pt x="11089" y="15676"/>
                    <a:pt x="9532" y="15676"/>
                  </a:cubicBezTo>
                  <a:cubicBezTo>
                    <a:pt x="7974" y="15676"/>
                    <a:pt x="4507" y="11045"/>
                    <a:pt x="4507" y="8416"/>
                  </a:cubicBezTo>
                  <a:cubicBezTo>
                    <a:pt x="4507" y="5644"/>
                    <a:pt x="6760" y="3389"/>
                    <a:pt x="9532" y="3389"/>
                  </a:cubicBezTo>
                  <a:close/>
                  <a:moveTo>
                    <a:pt x="9532" y="1"/>
                  </a:moveTo>
                  <a:cubicBezTo>
                    <a:pt x="4296" y="1"/>
                    <a:pt x="1" y="4296"/>
                    <a:pt x="1" y="9532"/>
                  </a:cubicBezTo>
                  <a:cubicBezTo>
                    <a:pt x="1" y="14769"/>
                    <a:pt x="4296" y="19064"/>
                    <a:pt x="9532" y="19064"/>
                  </a:cubicBezTo>
                  <a:cubicBezTo>
                    <a:pt x="14769" y="19064"/>
                    <a:pt x="19064" y="14769"/>
                    <a:pt x="19064" y="9532"/>
                  </a:cubicBezTo>
                  <a:cubicBezTo>
                    <a:pt x="19064" y="4296"/>
                    <a:pt x="14769" y="1"/>
                    <a:pt x="953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6" name="Google Shape;9446;p89"/>
            <p:cNvSpPr/>
            <p:nvPr/>
          </p:nvSpPr>
          <p:spPr>
            <a:xfrm>
              <a:off x="7363167" y="1701896"/>
              <a:ext cx="69935" cy="69977"/>
            </a:xfrm>
            <a:custGeom>
              <a:avLst/>
              <a:gdLst/>
              <a:ahLst/>
              <a:cxnLst/>
              <a:rect l="l" t="t" r="r" b="b"/>
              <a:pathLst>
                <a:path w="3351" h="3353" extrusionOk="0">
                  <a:moveTo>
                    <a:pt x="1675" y="0"/>
                  </a:moveTo>
                  <a:cubicBezTo>
                    <a:pt x="1675" y="925"/>
                    <a:pt x="923" y="1677"/>
                    <a:pt x="0" y="1677"/>
                  </a:cubicBezTo>
                  <a:cubicBezTo>
                    <a:pt x="0" y="2601"/>
                    <a:pt x="752" y="3352"/>
                    <a:pt x="1675" y="3352"/>
                  </a:cubicBezTo>
                  <a:cubicBezTo>
                    <a:pt x="2599" y="3352"/>
                    <a:pt x="3351" y="2601"/>
                    <a:pt x="3351" y="1677"/>
                  </a:cubicBezTo>
                  <a:cubicBezTo>
                    <a:pt x="3351" y="752"/>
                    <a:pt x="2599" y="0"/>
                    <a:pt x="167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7" name="Google Shape;9447;p89"/>
          <p:cNvGrpSpPr/>
          <p:nvPr/>
        </p:nvGrpSpPr>
        <p:grpSpPr>
          <a:xfrm>
            <a:off x="6332282" y="3308537"/>
            <a:ext cx="387661" cy="387661"/>
            <a:chOff x="1379798" y="1723250"/>
            <a:chExt cx="397887" cy="397887"/>
          </a:xfrm>
        </p:grpSpPr>
        <p:sp>
          <p:nvSpPr>
            <p:cNvPr id="9448" name="Google Shape;9448;p89"/>
            <p:cNvSpPr/>
            <p:nvPr/>
          </p:nvSpPr>
          <p:spPr>
            <a:xfrm>
              <a:off x="1462169" y="1793977"/>
              <a:ext cx="23354" cy="23312"/>
            </a:xfrm>
            <a:custGeom>
              <a:avLst/>
              <a:gdLst/>
              <a:ahLst/>
              <a:cxnLst/>
              <a:rect l="l" t="t" r="r" b="b"/>
              <a:pathLst>
                <a:path w="1119" h="1117" extrusionOk="0">
                  <a:moveTo>
                    <a:pt x="559" y="1"/>
                  </a:moveTo>
                  <a:cubicBezTo>
                    <a:pt x="251" y="1"/>
                    <a:pt x="0" y="250"/>
                    <a:pt x="0" y="558"/>
                  </a:cubicBezTo>
                  <a:cubicBezTo>
                    <a:pt x="0" y="866"/>
                    <a:pt x="251" y="1117"/>
                    <a:pt x="559" y="1117"/>
                  </a:cubicBezTo>
                  <a:cubicBezTo>
                    <a:pt x="867" y="1117"/>
                    <a:pt x="1118" y="866"/>
                    <a:pt x="1118" y="558"/>
                  </a:cubicBezTo>
                  <a:cubicBezTo>
                    <a:pt x="1118" y="250"/>
                    <a:pt x="867" y="1"/>
                    <a:pt x="559"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9" name="Google Shape;9449;p89"/>
            <p:cNvSpPr/>
            <p:nvPr/>
          </p:nvSpPr>
          <p:spPr>
            <a:xfrm>
              <a:off x="1379798" y="1723250"/>
              <a:ext cx="397887" cy="397887"/>
            </a:xfrm>
            <a:custGeom>
              <a:avLst/>
              <a:gdLst/>
              <a:ahLst/>
              <a:cxnLst/>
              <a:rect l="l" t="t" r="r" b="b"/>
              <a:pathLst>
                <a:path w="19065" h="19065" extrusionOk="0">
                  <a:moveTo>
                    <a:pt x="4506" y="2271"/>
                  </a:moveTo>
                  <a:cubicBezTo>
                    <a:pt x="5429" y="2271"/>
                    <a:pt x="6181" y="3023"/>
                    <a:pt x="6181" y="3947"/>
                  </a:cubicBezTo>
                  <a:cubicBezTo>
                    <a:pt x="6181" y="4872"/>
                    <a:pt x="5429" y="5622"/>
                    <a:pt x="4506" y="5622"/>
                  </a:cubicBezTo>
                  <a:cubicBezTo>
                    <a:pt x="3583" y="5622"/>
                    <a:pt x="2831" y="4872"/>
                    <a:pt x="2831" y="3947"/>
                  </a:cubicBezTo>
                  <a:cubicBezTo>
                    <a:pt x="2831" y="3023"/>
                    <a:pt x="3583" y="2271"/>
                    <a:pt x="4506" y="2271"/>
                  </a:cubicBezTo>
                  <a:close/>
                  <a:moveTo>
                    <a:pt x="5622" y="6740"/>
                  </a:moveTo>
                  <a:cubicBezTo>
                    <a:pt x="5932" y="6740"/>
                    <a:pt x="6181" y="6989"/>
                    <a:pt x="6181" y="7299"/>
                  </a:cubicBezTo>
                  <a:lnTo>
                    <a:pt x="6181" y="16234"/>
                  </a:lnTo>
                  <a:cubicBezTo>
                    <a:pt x="6181" y="16544"/>
                    <a:pt x="5932" y="16793"/>
                    <a:pt x="5622" y="16793"/>
                  </a:cubicBezTo>
                  <a:lnTo>
                    <a:pt x="3388" y="16793"/>
                  </a:lnTo>
                  <a:cubicBezTo>
                    <a:pt x="3080" y="16793"/>
                    <a:pt x="2831" y="16544"/>
                    <a:pt x="2831" y="16234"/>
                  </a:cubicBezTo>
                  <a:lnTo>
                    <a:pt x="2831" y="7299"/>
                  </a:lnTo>
                  <a:cubicBezTo>
                    <a:pt x="2831" y="6989"/>
                    <a:pt x="3080" y="6740"/>
                    <a:pt x="3388" y="6740"/>
                  </a:cubicBezTo>
                  <a:close/>
                  <a:moveTo>
                    <a:pt x="12596" y="6721"/>
                  </a:moveTo>
                  <a:cubicBezTo>
                    <a:pt x="12811" y="6721"/>
                    <a:pt x="13027" y="6739"/>
                    <a:pt x="13241" y="6774"/>
                  </a:cubicBezTo>
                  <a:cubicBezTo>
                    <a:pt x="15058" y="7069"/>
                    <a:pt x="16235" y="8557"/>
                    <a:pt x="16235" y="10223"/>
                  </a:cubicBezTo>
                  <a:lnTo>
                    <a:pt x="16235" y="16234"/>
                  </a:lnTo>
                  <a:cubicBezTo>
                    <a:pt x="16235" y="16544"/>
                    <a:pt x="15985" y="16793"/>
                    <a:pt x="15676" y="16793"/>
                  </a:cubicBezTo>
                  <a:lnTo>
                    <a:pt x="13441" y="16793"/>
                  </a:lnTo>
                  <a:cubicBezTo>
                    <a:pt x="13133" y="16793"/>
                    <a:pt x="12884" y="16544"/>
                    <a:pt x="12884" y="16234"/>
                  </a:cubicBezTo>
                  <a:lnTo>
                    <a:pt x="12884" y="11209"/>
                  </a:lnTo>
                  <a:cubicBezTo>
                    <a:pt x="12884" y="10593"/>
                    <a:pt x="12382" y="10091"/>
                    <a:pt x="11766" y="10091"/>
                  </a:cubicBezTo>
                  <a:cubicBezTo>
                    <a:pt x="11150" y="10091"/>
                    <a:pt x="10650" y="10593"/>
                    <a:pt x="10650" y="11209"/>
                  </a:cubicBezTo>
                  <a:lnTo>
                    <a:pt x="10650" y="16234"/>
                  </a:lnTo>
                  <a:cubicBezTo>
                    <a:pt x="10650" y="16544"/>
                    <a:pt x="10399" y="16793"/>
                    <a:pt x="10091" y="16793"/>
                  </a:cubicBezTo>
                  <a:lnTo>
                    <a:pt x="7857" y="16793"/>
                  </a:lnTo>
                  <a:cubicBezTo>
                    <a:pt x="7547" y="16793"/>
                    <a:pt x="7298" y="16544"/>
                    <a:pt x="7298" y="16234"/>
                  </a:cubicBezTo>
                  <a:lnTo>
                    <a:pt x="7298" y="7299"/>
                  </a:lnTo>
                  <a:cubicBezTo>
                    <a:pt x="7298" y="6989"/>
                    <a:pt x="7547" y="6740"/>
                    <a:pt x="7857" y="6740"/>
                  </a:cubicBezTo>
                  <a:lnTo>
                    <a:pt x="10091" y="6740"/>
                  </a:lnTo>
                  <a:cubicBezTo>
                    <a:pt x="10377" y="6740"/>
                    <a:pt x="10613" y="6956"/>
                    <a:pt x="10644" y="7234"/>
                  </a:cubicBezTo>
                  <a:cubicBezTo>
                    <a:pt x="11219" y="6901"/>
                    <a:pt x="11901" y="6721"/>
                    <a:pt x="12596" y="6721"/>
                  </a:cubicBezTo>
                  <a:close/>
                  <a:moveTo>
                    <a:pt x="2831" y="0"/>
                  </a:moveTo>
                  <a:cubicBezTo>
                    <a:pt x="1290" y="0"/>
                    <a:pt x="0" y="1290"/>
                    <a:pt x="0" y="2831"/>
                  </a:cubicBezTo>
                  <a:lnTo>
                    <a:pt x="0" y="16234"/>
                  </a:lnTo>
                  <a:cubicBezTo>
                    <a:pt x="0" y="17775"/>
                    <a:pt x="1290" y="19065"/>
                    <a:pt x="2831" y="19065"/>
                  </a:cubicBezTo>
                  <a:lnTo>
                    <a:pt x="16235" y="19065"/>
                  </a:lnTo>
                  <a:cubicBezTo>
                    <a:pt x="17774" y="19065"/>
                    <a:pt x="19065" y="17775"/>
                    <a:pt x="19065" y="16234"/>
                  </a:cubicBezTo>
                  <a:lnTo>
                    <a:pt x="19065" y="2831"/>
                  </a:lnTo>
                  <a:cubicBezTo>
                    <a:pt x="19065"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0" name="Google Shape;9450;p89"/>
            <p:cNvSpPr/>
            <p:nvPr/>
          </p:nvSpPr>
          <p:spPr>
            <a:xfrm>
              <a:off x="1555413" y="1886846"/>
              <a:ext cx="139912" cy="163558"/>
            </a:xfrm>
            <a:custGeom>
              <a:avLst/>
              <a:gdLst/>
              <a:ahLst/>
              <a:cxnLst/>
              <a:rect l="l" t="t" r="r" b="b"/>
              <a:pathLst>
                <a:path w="6704" h="7837" extrusionOk="0">
                  <a:moveTo>
                    <a:pt x="4182" y="0"/>
                  </a:moveTo>
                  <a:cubicBezTo>
                    <a:pt x="3474" y="0"/>
                    <a:pt x="2782" y="261"/>
                    <a:pt x="2332" y="711"/>
                  </a:cubicBezTo>
                  <a:cubicBezTo>
                    <a:pt x="2108" y="935"/>
                    <a:pt x="1938" y="1142"/>
                    <a:pt x="1686" y="1142"/>
                  </a:cubicBezTo>
                  <a:cubicBezTo>
                    <a:pt x="1618" y="1142"/>
                    <a:pt x="1544" y="1127"/>
                    <a:pt x="1462" y="1093"/>
                  </a:cubicBezTo>
                  <a:cubicBezTo>
                    <a:pt x="1253" y="1006"/>
                    <a:pt x="1117" y="803"/>
                    <a:pt x="1117" y="576"/>
                  </a:cubicBezTo>
                  <a:lnTo>
                    <a:pt x="1117" y="17"/>
                  </a:lnTo>
                  <a:lnTo>
                    <a:pt x="1" y="17"/>
                  </a:lnTo>
                  <a:lnTo>
                    <a:pt x="1" y="7836"/>
                  </a:lnTo>
                  <a:lnTo>
                    <a:pt x="1117" y="7836"/>
                  </a:lnTo>
                  <a:lnTo>
                    <a:pt x="1117" y="3370"/>
                  </a:lnTo>
                  <a:cubicBezTo>
                    <a:pt x="1117" y="2137"/>
                    <a:pt x="2120" y="1135"/>
                    <a:pt x="3351" y="1135"/>
                  </a:cubicBezTo>
                  <a:cubicBezTo>
                    <a:pt x="4584" y="1135"/>
                    <a:pt x="5585" y="2137"/>
                    <a:pt x="5585" y="3370"/>
                  </a:cubicBezTo>
                  <a:lnTo>
                    <a:pt x="5585" y="7836"/>
                  </a:lnTo>
                  <a:lnTo>
                    <a:pt x="6703" y="7836"/>
                  </a:lnTo>
                  <a:lnTo>
                    <a:pt x="6703" y="2384"/>
                  </a:lnTo>
                  <a:cubicBezTo>
                    <a:pt x="6703" y="1266"/>
                    <a:pt x="5932" y="245"/>
                    <a:pt x="4648" y="38"/>
                  </a:cubicBezTo>
                  <a:cubicBezTo>
                    <a:pt x="4493" y="13"/>
                    <a:pt x="4337" y="0"/>
                    <a:pt x="4182"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1" name="Google Shape;9451;p89"/>
            <p:cNvSpPr/>
            <p:nvPr/>
          </p:nvSpPr>
          <p:spPr>
            <a:xfrm>
              <a:off x="1462169" y="1887200"/>
              <a:ext cx="23354" cy="163203"/>
            </a:xfrm>
            <a:custGeom>
              <a:avLst/>
              <a:gdLst/>
              <a:ahLst/>
              <a:cxnLst/>
              <a:rect l="l" t="t" r="r" b="b"/>
              <a:pathLst>
                <a:path w="1119" h="7820" extrusionOk="0">
                  <a:moveTo>
                    <a:pt x="0" y="0"/>
                  </a:moveTo>
                  <a:lnTo>
                    <a:pt x="0" y="7819"/>
                  </a:lnTo>
                  <a:lnTo>
                    <a:pt x="1118" y="7819"/>
                  </a:lnTo>
                  <a:lnTo>
                    <a:pt x="1118" y="0"/>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52" name="Google Shape;9452;p89"/>
          <p:cNvGrpSpPr/>
          <p:nvPr/>
        </p:nvGrpSpPr>
        <p:grpSpPr>
          <a:xfrm>
            <a:off x="5801242" y="3308537"/>
            <a:ext cx="387641" cy="387661"/>
            <a:chOff x="864491" y="1723250"/>
            <a:chExt cx="397866" cy="397887"/>
          </a:xfrm>
        </p:grpSpPr>
        <p:sp>
          <p:nvSpPr>
            <p:cNvPr id="9453" name="Google Shape;9453;p89"/>
            <p:cNvSpPr/>
            <p:nvPr/>
          </p:nvSpPr>
          <p:spPr>
            <a:xfrm>
              <a:off x="935197" y="1793977"/>
              <a:ext cx="256451" cy="256430"/>
            </a:xfrm>
            <a:custGeom>
              <a:avLst/>
              <a:gdLst/>
              <a:ahLst/>
              <a:cxnLst/>
              <a:rect l="l" t="t" r="r" b="b"/>
              <a:pathLst>
                <a:path w="12288" h="12287" extrusionOk="0">
                  <a:moveTo>
                    <a:pt x="10053" y="1117"/>
                  </a:moveTo>
                  <a:cubicBezTo>
                    <a:pt x="10669" y="1117"/>
                    <a:pt x="11171" y="1617"/>
                    <a:pt x="11171" y="2233"/>
                  </a:cubicBezTo>
                  <a:cubicBezTo>
                    <a:pt x="11170" y="2850"/>
                    <a:pt x="10669" y="3351"/>
                    <a:pt x="10053" y="3351"/>
                  </a:cubicBezTo>
                  <a:cubicBezTo>
                    <a:pt x="9438" y="3351"/>
                    <a:pt x="8937" y="2850"/>
                    <a:pt x="8937" y="2233"/>
                  </a:cubicBezTo>
                  <a:cubicBezTo>
                    <a:pt x="8937" y="1617"/>
                    <a:pt x="9438" y="1117"/>
                    <a:pt x="10053" y="1117"/>
                  </a:cubicBezTo>
                  <a:close/>
                  <a:moveTo>
                    <a:pt x="6144" y="2233"/>
                  </a:moveTo>
                  <a:cubicBezTo>
                    <a:pt x="8300" y="2233"/>
                    <a:pt x="10053" y="3988"/>
                    <a:pt x="10053" y="6144"/>
                  </a:cubicBezTo>
                  <a:cubicBezTo>
                    <a:pt x="10053" y="8299"/>
                    <a:pt x="8300" y="10054"/>
                    <a:pt x="6144" y="10054"/>
                  </a:cubicBezTo>
                  <a:cubicBezTo>
                    <a:pt x="3989" y="10054"/>
                    <a:pt x="2234" y="8299"/>
                    <a:pt x="2234" y="6144"/>
                  </a:cubicBezTo>
                  <a:cubicBezTo>
                    <a:pt x="2234" y="3988"/>
                    <a:pt x="3987" y="2233"/>
                    <a:pt x="6144" y="2233"/>
                  </a:cubicBezTo>
                  <a:close/>
                  <a:moveTo>
                    <a:pt x="1675" y="1"/>
                  </a:moveTo>
                  <a:cubicBezTo>
                    <a:pt x="752" y="1"/>
                    <a:pt x="0" y="751"/>
                    <a:pt x="0" y="1676"/>
                  </a:cubicBezTo>
                  <a:lnTo>
                    <a:pt x="0" y="10611"/>
                  </a:lnTo>
                  <a:cubicBezTo>
                    <a:pt x="0" y="11536"/>
                    <a:pt x="752" y="12286"/>
                    <a:pt x="1675" y="12286"/>
                  </a:cubicBezTo>
                  <a:lnTo>
                    <a:pt x="10612" y="12286"/>
                  </a:lnTo>
                  <a:cubicBezTo>
                    <a:pt x="11536" y="12286"/>
                    <a:pt x="12288" y="11536"/>
                    <a:pt x="12288" y="10611"/>
                  </a:cubicBezTo>
                  <a:lnTo>
                    <a:pt x="12288" y="1676"/>
                  </a:lnTo>
                  <a:cubicBezTo>
                    <a:pt x="12288" y="752"/>
                    <a:pt x="11536" y="1"/>
                    <a:pt x="10612" y="1"/>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4" name="Google Shape;9454;p89"/>
            <p:cNvSpPr/>
            <p:nvPr/>
          </p:nvSpPr>
          <p:spPr>
            <a:xfrm>
              <a:off x="1005109" y="1863910"/>
              <a:ext cx="116622" cy="116559"/>
            </a:xfrm>
            <a:custGeom>
              <a:avLst/>
              <a:gdLst/>
              <a:ahLst/>
              <a:cxnLst/>
              <a:rect l="l" t="t" r="r" b="b"/>
              <a:pathLst>
                <a:path w="5588" h="5585" extrusionOk="0">
                  <a:moveTo>
                    <a:pt x="2794" y="0"/>
                  </a:moveTo>
                  <a:cubicBezTo>
                    <a:pt x="1255" y="0"/>
                    <a:pt x="1" y="1252"/>
                    <a:pt x="1" y="2793"/>
                  </a:cubicBezTo>
                  <a:cubicBezTo>
                    <a:pt x="1" y="4332"/>
                    <a:pt x="1255" y="5585"/>
                    <a:pt x="2794" y="5585"/>
                  </a:cubicBezTo>
                  <a:cubicBezTo>
                    <a:pt x="4333" y="5585"/>
                    <a:pt x="5587" y="4332"/>
                    <a:pt x="5587" y="2793"/>
                  </a:cubicBezTo>
                  <a:cubicBezTo>
                    <a:pt x="5587" y="1252"/>
                    <a:pt x="4333" y="0"/>
                    <a:pt x="2794"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5" name="Google Shape;9455;p89"/>
            <p:cNvSpPr/>
            <p:nvPr/>
          </p:nvSpPr>
          <p:spPr>
            <a:xfrm>
              <a:off x="864491" y="1723250"/>
              <a:ext cx="397866" cy="397887"/>
            </a:xfrm>
            <a:custGeom>
              <a:avLst/>
              <a:gdLst/>
              <a:ahLst/>
              <a:cxnLst/>
              <a:rect l="l" t="t" r="r" b="b"/>
              <a:pathLst>
                <a:path w="19064" h="19065" extrusionOk="0">
                  <a:moveTo>
                    <a:pt x="14000" y="2271"/>
                  </a:moveTo>
                  <a:cubicBezTo>
                    <a:pt x="15539" y="2271"/>
                    <a:pt x="16794" y="3524"/>
                    <a:pt x="16794" y="5065"/>
                  </a:cubicBezTo>
                  <a:lnTo>
                    <a:pt x="16794" y="14000"/>
                  </a:lnTo>
                  <a:cubicBezTo>
                    <a:pt x="16794" y="15541"/>
                    <a:pt x="15539" y="16793"/>
                    <a:pt x="14000" y="16793"/>
                  </a:cubicBezTo>
                  <a:lnTo>
                    <a:pt x="5063" y="16793"/>
                  </a:lnTo>
                  <a:cubicBezTo>
                    <a:pt x="3524" y="16793"/>
                    <a:pt x="2272" y="15541"/>
                    <a:pt x="2272" y="14000"/>
                  </a:cubicBezTo>
                  <a:lnTo>
                    <a:pt x="2272" y="5065"/>
                  </a:lnTo>
                  <a:cubicBezTo>
                    <a:pt x="2272" y="3524"/>
                    <a:pt x="3524" y="2271"/>
                    <a:pt x="5063" y="2271"/>
                  </a:cubicBezTo>
                  <a:close/>
                  <a:moveTo>
                    <a:pt x="2829" y="0"/>
                  </a:moveTo>
                  <a:cubicBezTo>
                    <a:pt x="1290" y="0"/>
                    <a:pt x="0" y="1290"/>
                    <a:pt x="0" y="2831"/>
                  </a:cubicBezTo>
                  <a:lnTo>
                    <a:pt x="0" y="16234"/>
                  </a:lnTo>
                  <a:cubicBezTo>
                    <a:pt x="0" y="17775"/>
                    <a:pt x="1290" y="19065"/>
                    <a:pt x="2829" y="19065"/>
                  </a:cubicBezTo>
                  <a:lnTo>
                    <a:pt x="16235" y="19065"/>
                  </a:lnTo>
                  <a:cubicBezTo>
                    <a:pt x="17774" y="19065"/>
                    <a:pt x="19063" y="17775"/>
                    <a:pt x="19063" y="16234"/>
                  </a:cubicBezTo>
                  <a:lnTo>
                    <a:pt x="19063" y="2831"/>
                  </a:lnTo>
                  <a:cubicBezTo>
                    <a:pt x="19063" y="1290"/>
                    <a:pt x="17774" y="0"/>
                    <a:pt x="16235"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56" name="Google Shape;9456;p89"/>
          <p:cNvSpPr/>
          <p:nvPr/>
        </p:nvSpPr>
        <p:spPr>
          <a:xfrm>
            <a:off x="6863342" y="3343765"/>
            <a:ext cx="388846" cy="317145"/>
          </a:xfrm>
          <a:custGeom>
            <a:avLst/>
            <a:gdLst/>
            <a:ahLst/>
            <a:cxnLst/>
            <a:rect l="l" t="t" r="r" b="b"/>
            <a:pathLst>
              <a:path w="19122" h="15596" extrusionOk="0">
                <a:moveTo>
                  <a:pt x="12981" y="0"/>
                </a:moveTo>
                <a:cubicBezTo>
                  <a:pt x="12091" y="0"/>
                  <a:pt x="10821" y="352"/>
                  <a:pt x="9915" y="1352"/>
                </a:cubicBezTo>
                <a:cubicBezTo>
                  <a:pt x="9203" y="2141"/>
                  <a:pt x="8847" y="3174"/>
                  <a:pt x="8856" y="4430"/>
                </a:cubicBezTo>
                <a:cubicBezTo>
                  <a:pt x="6243" y="4110"/>
                  <a:pt x="4101" y="2933"/>
                  <a:pt x="2323" y="846"/>
                </a:cubicBezTo>
                <a:cubicBezTo>
                  <a:pt x="2216" y="723"/>
                  <a:pt x="2064" y="650"/>
                  <a:pt x="1902" y="650"/>
                </a:cubicBezTo>
                <a:cubicBezTo>
                  <a:pt x="1875" y="650"/>
                  <a:pt x="1848" y="652"/>
                  <a:pt x="1820" y="656"/>
                </a:cubicBezTo>
                <a:cubicBezTo>
                  <a:pt x="1631" y="683"/>
                  <a:pt x="1468" y="805"/>
                  <a:pt x="1391" y="977"/>
                </a:cubicBezTo>
                <a:cubicBezTo>
                  <a:pt x="695" y="2512"/>
                  <a:pt x="701" y="3895"/>
                  <a:pt x="1403" y="5113"/>
                </a:cubicBezTo>
                <a:cubicBezTo>
                  <a:pt x="1389" y="5111"/>
                  <a:pt x="1374" y="5111"/>
                  <a:pt x="1360" y="5111"/>
                </a:cubicBezTo>
                <a:cubicBezTo>
                  <a:pt x="1076" y="5111"/>
                  <a:pt x="803" y="5375"/>
                  <a:pt x="824" y="5707"/>
                </a:cubicBezTo>
                <a:cubicBezTo>
                  <a:pt x="916" y="7101"/>
                  <a:pt x="1428" y="8182"/>
                  <a:pt x="2351" y="8934"/>
                </a:cubicBezTo>
                <a:cubicBezTo>
                  <a:pt x="2176" y="9073"/>
                  <a:pt x="2102" y="9307"/>
                  <a:pt x="2164" y="9524"/>
                </a:cubicBezTo>
                <a:cubicBezTo>
                  <a:pt x="2456" y="10535"/>
                  <a:pt x="3310" y="11633"/>
                  <a:pt x="4615" y="12155"/>
                </a:cubicBezTo>
                <a:cubicBezTo>
                  <a:pt x="3657" y="12655"/>
                  <a:pt x="2516" y="12903"/>
                  <a:pt x="1345" y="12903"/>
                </a:cubicBezTo>
                <a:cubicBezTo>
                  <a:pt x="1111" y="12903"/>
                  <a:pt x="876" y="12893"/>
                  <a:pt x="641" y="12873"/>
                </a:cubicBezTo>
                <a:cubicBezTo>
                  <a:pt x="628" y="12872"/>
                  <a:pt x="615" y="12872"/>
                  <a:pt x="603" y="12872"/>
                </a:cubicBezTo>
                <a:cubicBezTo>
                  <a:pt x="362" y="12872"/>
                  <a:pt x="155" y="13031"/>
                  <a:pt x="78" y="13266"/>
                </a:cubicBezTo>
                <a:cubicBezTo>
                  <a:pt x="0" y="13512"/>
                  <a:pt x="113" y="13788"/>
                  <a:pt x="334" y="13922"/>
                </a:cubicBezTo>
                <a:cubicBezTo>
                  <a:pt x="1162" y="14423"/>
                  <a:pt x="3243" y="15596"/>
                  <a:pt x="6294" y="15596"/>
                </a:cubicBezTo>
                <a:cubicBezTo>
                  <a:pt x="14568" y="15596"/>
                  <a:pt x="17244" y="8279"/>
                  <a:pt x="17244" y="4736"/>
                </a:cubicBezTo>
                <a:cubicBezTo>
                  <a:pt x="17241" y="4515"/>
                  <a:pt x="17243" y="4541"/>
                  <a:pt x="17230" y="4426"/>
                </a:cubicBezTo>
                <a:cubicBezTo>
                  <a:pt x="17250" y="4403"/>
                  <a:pt x="17326" y="4347"/>
                  <a:pt x="17386" y="4301"/>
                </a:cubicBezTo>
                <a:cubicBezTo>
                  <a:pt x="17696" y="4067"/>
                  <a:pt x="18237" y="3680"/>
                  <a:pt x="18983" y="2590"/>
                </a:cubicBezTo>
                <a:cubicBezTo>
                  <a:pt x="19121" y="2386"/>
                  <a:pt x="19111" y="2118"/>
                  <a:pt x="18957" y="1925"/>
                </a:cubicBezTo>
                <a:cubicBezTo>
                  <a:pt x="18840" y="1779"/>
                  <a:pt x="18708" y="1722"/>
                  <a:pt x="18558" y="1722"/>
                </a:cubicBezTo>
                <a:cubicBezTo>
                  <a:pt x="18451" y="1722"/>
                  <a:pt x="18336" y="1751"/>
                  <a:pt x="18212" y="1799"/>
                </a:cubicBezTo>
                <a:cubicBezTo>
                  <a:pt x="18352" y="1553"/>
                  <a:pt x="18467" y="1291"/>
                  <a:pt x="18559" y="1014"/>
                </a:cubicBezTo>
                <a:cubicBezTo>
                  <a:pt x="18631" y="800"/>
                  <a:pt x="18553" y="614"/>
                  <a:pt x="18382" y="465"/>
                </a:cubicBezTo>
                <a:cubicBezTo>
                  <a:pt x="18282" y="379"/>
                  <a:pt x="18151" y="335"/>
                  <a:pt x="18020" y="335"/>
                </a:cubicBezTo>
                <a:cubicBezTo>
                  <a:pt x="17928" y="335"/>
                  <a:pt x="17837" y="356"/>
                  <a:pt x="17754" y="398"/>
                </a:cubicBezTo>
                <a:cubicBezTo>
                  <a:pt x="16848" y="856"/>
                  <a:pt x="16172" y="1054"/>
                  <a:pt x="15873" y="1113"/>
                </a:cubicBezTo>
                <a:cubicBezTo>
                  <a:pt x="15090" y="395"/>
                  <a:pt x="14251" y="0"/>
                  <a:pt x="1298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457" name="Google Shape;9457;p89"/>
          <p:cNvGrpSpPr/>
          <p:nvPr/>
        </p:nvGrpSpPr>
        <p:grpSpPr>
          <a:xfrm>
            <a:off x="6568070" y="3827060"/>
            <a:ext cx="388966" cy="388966"/>
            <a:chOff x="1190625" y="238125"/>
            <a:chExt cx="5235075" cy="5235075"/>
          </a:xfrm>
        </p:grpSpPr>
        <p:sp>
          <p:nvSpPr>
            <p:cNvPr id="9458" name="Google Shape;9458;p89"/>
            <p:cNvSpPr/>
            <p:nvPr/>
          </p:nvSpPr>
          <p:spPr>
            <a:xfrm>
              <a:off x="2315100" y="1168900"/>
              <a:ext cx="2952100" cy="3373700"/>
            </a:xfrm>
            <a:custGeom>
              <a:avLst/>
              <a:gdLst/>
              <a:ahLst/>
              <a:cxnLst/>
              <a:rect l="l" t="t" r="r" b="b"/>
              <a:pathLst>
                <a:path w="118084" h="134948" extrusionOk="0">
                  <a:moveTo>
                    <a:pt x="69703" y="1"/>
                  </a:moveTo>
                  <a:cubicBezTo>
                    <a:pt x="69732" y="18483"/>
                    <a:pt x="69791" y="73192"/>
                    <a:pt x="69614" y="94277"/>
                  </a:cubicBezTo>
                  <a:cubicBezTo>
                    <a:pt x="69555" y="101848"/>
                    <a:pt x="66627" y="108827"/>
                    <a:pt x="61393" y="113914"/>
                  </a:cubicBezTo>
                  <a:cubicBezTo>
                    <a:pt x="56291" y="118871"/>
                    <a:pt x="49391" y="121638"/>
                    <a:pt x="41981" y="121638"/>
                  </a:cubicBezTo>
                  <a:cubicBezTo>
                    <a:pt x="41788" y="121638"/>
                    <a:pt x="41595" y="121636"/>
                    <a:pt x="41402" y="121632"/>
                  </a:cubicBezTo>
                  <a:cubicBezTo>
                    <a:pt x="26527" y="121336"/>
                    <a:pt x="14462" y="109005"/>
                    <a:pt x="14491" y="94159"/>
                  </a:cubicBezTo>
                  <a:cubicBezTo>
                    <a:pt x="14491" y="82094"/>
                    <a:pt x="22387" y="71477"/>
                    <a:pt x="33950" y="67988"/>
                  </a:cubicBezTo>
                  <a:lnTo>
                    <a:pt x="33861" y="54473"/>
                  </a:lnTo>
                  <a:cubicBezTo>
                    <a:pt x="25522" y="56070"/>
                    <a:pt x="17360" y="60949"/>
                    <a:pt x="11238" y="68224"/>
                  </a:cubicBezTo>
                  <a:cubicBezTo>
                    <a:pt x="3401" y="77480"/>
                    <a:pt x="1" y="88984"/>
                    <a:pt x="1864" y="99837"/>
                  </a:cubicBezTo>
                  <a:cubicBezTo>
                    <a:pt x="3668" y="109951"/>
                    <a:pt x="8961" y="119148"/>
                    <a:pt x="16857" y="125772"/>
                  </a:cubicBezTo>
                  <a:cubicBezTo>
                    <a:pt x="23901" y="131741"/>
                    <a:pt x="32192" y="134947"/>
                    <a:pt x="40396" y="134947"/>
                  </a:cubicBezTo>
                  <a:cubicBezTo>
                    <a:pt x="41215" y="134947"/>
                    <a:pt x="42034" y="134915"/>
                    <a:pt x="42851" y="134851"/>
                  </a:cubicBezTo>
                  <a:cubicBezTo>
                    <a:pt x="66893" y="133017"/>
                    <a:pt x="82508" y="116634"/>
                    <a:pt x="82596" y="93183"/>
                  </a:cubicBezTo>
                  <a:lnTo>
                    <a:pt x="82626" y="43738"/>
                  </a:lnTo>
                  <a:cubicBezTo>
                    <a:pt x="82626" y="40066"/>
                    <a:pt x="85620" y="37517"/>
                    <a:pt x="88833" y="37517"/>
                  </a:cubicBezTo>
                  <a:cubicBezTo>
                    <a:pt x="90045" y="37517"/>
                    <a:pt x="91289" y="37880"/>
                    <a:pt x="92414" y="38681"/>
                  </a:cubicBezTo>
                  <a:cubicBezTo>
                    <a:pt x="100014" y="44064"/>
                    <a:pt x="111163" y="46104"/>
                    <a:pt x="118083" y="46873"/>
                  </a:cubicBezTo>
                  <a:lnTo>
                    <a:pt x="118083" y="34127"/>
                  </a:lnTo>
                  <a:cubicBezTo>
                    <a:pt x="112405" y="32530"/>
                    <a:pt x="106432" y="30697"/>
                    <a:pt x="101197" y="27503"/>
                  </a:cubicBezTo>
                  <a:cubicBezTo>
                    <a:pt x="91320" y="21441"/>
                    <a:pt x="85228" y="12214"/>
                    <a:pt x="83069" y="30"/>
                  </a:cubicBezTo>
                  <a:lnTo>
                    <a:pt x="83069" y="1"/>
                  </a:ln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59" name="Google Shape;9459;p89"/>
            <p:cNvSpPr/>
            <p:nvPr/>
          </p:nvSpPr>
          <p:spPr>
            <a:xfrm>
              <a:off x="1190625" y="238125"/>
              <a:ext cx="5235075" cy="5235075"/>
            </a:xfrm>
            <a:custGeom>
              <a:avLst/>
              <a:gdLst/>
              <a:ahLst/>
              <a:cxnLst/>
              <a:rect l="l" t="t" r="r" b="b"/>
              <a:pathLst>
                <a:path w="209403" h="209403" extrusionOk="0">
                  <a:moveTo>
                    <a:pt x="108469" y="24836"/>
                  </a:moveTo>
                  <a:cubicBezTo>
                    <a:pt x="108549" y="24836"/>
                    <a:pt x="108628" y="24838"/>
                    <a:pt x="108708" y="24841"/>
                  </a:cubicBezTo>
                  <a:lnTo>
                    <a:pt x="132248" y="24841"/>
                  </a:lnTo>
                  <a:cubicBezTo>
                    <a:pt x="132267" y="24841"/>
                    <a:pt x="132287" y="24841"/>
                    <a:pt x="132306" y="24841"/>
                  </a:cubicBezTo>
                  <a:cubicBezTo>
                    <a:pt x="136154" y="24841"/>
                    <a:pt x="139377" y="27758"/>
                    <a:pt x="139789" y="31583"/>
                  </a:cubicBezTo>
                  <a:cubicBezTo>
                    <a:pt x="140794" y="42082"/>
                    <a:pt x="144993" y="49445"/>
                    <a:pt x="152653" y="54147"/>
                  </a:cubicBezTo>
                  <a:cubicBezTo>
                    <a:pt x="156556" y="56542"/>
                    <a:pt x="161406" y="57991"/>
                    <a:pt x="166463" y="59411"/>
                  </a:cubicBezTo>
                  <a:cubicBezTo>
                    <a:pt x="167557" y="59736"/>
                    <a:pt x="168651" y="59973"/>
                    <a:pt x="169775" y="60150"/>
                  </a:cubicBezTo>
                  <a:cubicBezTo>
                    <a:pt x="173028" y="60357"/>
                    <a:pt x="175512" y="63078"/>
                    <a:pt x="175453" y="66331"/>
                  </a:cubicBezTo>
                  <a:lnTo>
                    <a:pt x="175453" y="90787"/>
                  </a:lnTo>
                  <a:cubicBezTo>
                    <a:pt x="175453" y="92414"/>
                    <a:pt x="174802" y="94011"/>
                    <a:pt x="173620" y="95194"/>
                  </a:cubicBezTo>
                  <a:cubicBezTo>
                    <a:pt x="172462" y="96322"/>
                    <a:pt x="170909" y="96969"/>
                    <a:pt x="169292" y="96969"/>
                  </a:cubicBezTo>
                  <a:cubicBezTo>
                    <a:pt x="169256" y="96969"/>
                    <a:pt x="169220" y="96969"/>
                    <a:pt x="169184" y="96968"/>
                  </a:cubicBezTo>
                  <a:cubicBezTo>
                    <a:pt x="168444" y="96968"/>
                    <a:pt x="154871" y="96702"/>
                    <a:pt x="141888" y="91970"/>
                  </a:cubicBezTo>
                  <a:cubicBezTo>
                    <a:pt x="141720" y="91905"/>
                    <a:pt x="141550" y="91875"/>
                    <a:pt x="141384" y="91875"/>
                  </a:cubicBezTo>
                  <a:cubicBezTo>
                    <a:pt x="140646" y="91875"/>
                    <a:pt x="139996" y="92474"/>
                    <a:pt x="139996" y="93271"/>
                  </a:cubicBezTo>
                  <a:lnTo>
                    <a:pt x="139966" y="130444"/>
                  </a:lnTo>
                  <a:cubicBezTo>
                    <a:pt x="139848" y="160371"/>
                    <a:pt x="119265" y="182077"/>
                    <a:pt x="88776" y="184443"/>
                  </a:cubicBezTo>
                  <a:cubicBezTo>
                    <a:pt x="87653" y="184532"/>
                    <a:pt x="86529" y="184561"/>
                    <a:pt x="85405" y="184561"/>
                  </a:cubicBezTo>
                  <a:cubicBezTo>
                    <a:pt x="61481" y="184561"/>
                    <a:pt x="39095" y="164896"/>
                    <a:pt x="34629" y="139168"/>
                  </a:cubicBezTo>
                  <a:cubicBezTo>
                    <a:pt x="32116" y="124707"/>
                    <a:pt x="36522" y="109507"/>
                    <a:pt x="46724" y="97441"/>
                  </a:cubicBezTo>
                  <a:cubicBezTo>
                    <a:pt x="56803" y="85541"/>
                    <a:pt x="70647" y="78721"/>
                    <a:pt x="84747" y="78721"/>
                  </a:cubicBezTo>
                  <a:cubicBezTo>
                    <a:pt x="84839" y="78721"/>
                    <a:pt x="84930" y="78721"/>
                    <a:pt x="85021" y="78722"/>
                  </a:cubicBezTo>
                  <a:cubicBezTo>
                    <a:pt x="88392" y="78722"/>
                    <a:pt x="91142" y="81472"/>
                    <a:pt x="91172" y="84873"/>
                  </a:cubicBezTo>
                  <a:lnTo>
                    <a:pt x="91349" y="108856"/>
                  </a:lnTo>
                  <a:cubicBezTo>
                    <a:pt x="91349" y="112641"/>
                    <a:pt x="88658" y="116013"/>
                    <a:pt x="84902" y="116545"/>
                  </a:cubicBezTo>
                  <a:cubicBezTo>
                    <a:pt x="77125" y="117580"/>
                    <a:pt x="71447" y="124441"/>
                    <a:pt x="71890" y="132277"/>
                  </a:cubicBezTo>
                  <a:cubicBezTo>
                    <a:pt x="72334" y="140114"/>
                    <a:pt x="78751" y="146295"/>
                    <a:pt x="86618" y="146443"/>
                  </a:cubicBezTo>
                  <a:cubicBezTo>
                    <a:pt x="86736" y="146445"/>
                    <a:pt x="86855" y="146446"/>
                    <a:pt x="86973" y="146446"/>
                  </a:cubicBezTo>
                  <a:cubicBezTo>
                    <a:pt x="91096" y="146446"/>
                    <a:pt x="94919" y="144946"/>
                    <a:pt x="97707" y="142243"/>
                  </a:cubicBezTo>
                  <a:cubicBezTo>
                    <a:pt x="100605" y="139434"/>
                    <a:pt x="102143" y="135619"/>
                    <a:pt x="102173" y="131390"/>
                  </a:cubicBezTo>
                  <a:cubicBezTo>
                    <a:pt x="102380" y="106047"/>
                    <a:pt x="102291" y="31790"/>
                    <a:pt x="102291" y="31051"/>
                  </a:cubicBezTo>
                  <a:cubicBezTo>
                    <a:pt x="102291" y="28419"/>
                    <a:pt x="103917" y="26083"/>
                    <a:pt x="106401" y="25196"/>
                  </a:cubicBezTo>
                  <a:cubicBezTo>
                    <a:pt x="107067" y="24956"/>
                    <a:pt x="107756" y="24836"/>
                    <a:pt x="108469" y="24836"/>
                  </a:cubicBezTo>
                  <a:close/>
                  <a:moveTo>
                    <a:pt x="33831" y="0"/>
                  </a:moveTo>
                  <a:cubicBezTo>
                    <a:pt x="15141" y="0"/>
                    <a:pt x="0" y="15141"/>
                    <a:pt x="0" y="33831"/>
                  </a:cubicBezTo>
                  <a:lnTo>
                    <a:pt x="0" y="175601"/>
                  </a:lnTo>
                  <a:cubicBezTo>
                    <a:pt x="0" y="194261"/>
                    <a:pt x="15141" y="209402"/>
                    <a:pt x="33831" y="209402"/>
                  </a:cubicBezTo>
                  <a:lnTo>
                    <a:pt x="175601" y="209402"/>
                  </a:lnTo>
                  <a:cubicBezTo>
                    <a:pt x="194261" y="209402"/>
                    <a:pt x="209402" y="194261"/>
                    <a:pt x="209402" y="175601"/>
                  </a:cubicBezTo>
                  <a:lnTo>
                    <a:pt x="209402" y="33831"/>
                  </a:lnTo>
                  <a:cubicBezTo>
                    <a:pt x="209402" y="15141"/>
                    <a:pt x="194261" y="0"/>
                    <a:pt x="175601" y="0"/>
                  </a:cubicBezTo>
                  <a:close/>
                </a:path>
              </a:pathLst>
            </a:custGeom>
            <a:solidFill>
              <a:schemeClr val="dk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460" name="Google Shape;9460;p89"/>
          <p:cNvSpPr txBox="1">
            <a:spLocks noGrp="1"/>
          </p:cNvSpPr>
          <p:nvPr>
            <p:ph type="title"/>
          </p:nvPr>
        </p:nvSpPr>
        <p:spPr>
          <a:xfrm>
            <a:off x="723450" y="511025"/>
            <a:ext cx="76971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SEO &amp; Marketing Icons</a:t>
            </a:r>
            <a:endParaRPr/>
          </a:p>
        </p:txBody>
      </p:sp>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606"/>
        <p:cNvGrpSpPr/>
        <p:nvPr/>
      </p:nvGrpSpPr>
      <p:grpSpPr>
        <a:xfrm>
          <a:off x="0" y="0"/>
          <a:ext cx="0" cy="0"/>
          <a:chOff x="0" y="0"/>
          <a:chExt cx="0" cy="0"/>
        </a:xfrm>
      </p:grpSpPr>
      <p:sp>
        <p:nvSpPr>
          <p:cNvPr id="607" name="Google Shape;607;p40"/>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need a longer text?</a:t>
            </a:r>
            <a:endParaRPr/>
          </a:p>
        </p:txBody>
      </p:sp>
      <p:sp>
        <p:nvSpPr>
          <p:cNvPr id="608" name="Google Shape;608;p40"/>
          <p:cNvSpPr txBox="1">
            <a:spLocks noGrp="1"/>
          </p:cNvSpPr>
          <p:nvPr>
            <p:ph type="subTitle" idx="1"/>
          </p:nvPr>
        </p:nvSpPr>
        <p:spPr>
          <a:xfrm>
            <a:off x="816425" y="1621599"/>
            <a:ext cx="3537600" cy="228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System. This planet's name has nothing to do with the liquid metal, since Mercury was named after the Roman messenger god. Despite being closer to the Sun than Venus, its temperatures aren't as hot as that planet's. Its surface is similar to that of Earth's Moon, which means there are a lot of craters and plains</a:t>
            </a:r>
            <a:endParaRPr/>
          </a:p>
        </p:txBody>
      </p:sp>
      <p:sp>
        <p:nvSpPr>
          <p:cNvPr id="609" name="Google Shape;609;p40"/>
          <p:cNvSpPr txBox="1">
            <a:spLocks noGrp="1"/>
          </p:cNvSpPr>
          <p:nvPr>
            <p:ph type="subTitle" idx="2"/>
          </p:nvPr>
        </p:nvSpPr>
        <p:spPr>
          <a:xfrm>
            <a:off x="4789975" y="1621599"/>
            <a:ext cx="3537600" cy="22800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Since the temperatures are so extreme, albeit not as extreme as on Venus, and the solar radiation is so high, Mercury has been deemed to be non-habitable for humans</a:t>
            </a:r>
            <a:endParaRPr/>
          </a:p>
        </p:txBody>
      </p:sp>
      <p:sp>
        <p:nvSpPr>
          <p:cNvPr id="610" name="Google Shape;610;p40"/>
          <p:cNvSpPr/>
          <p:nvPr/>
        </p:nvSpPr>
        <p:spPr>
          <a:xfrm>
            <a:off x="8161234" y="587243"/>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1" name="Google Shape;611;p40"/>
          <p:cNvGrpSpPr/>
          <p:nvPr/>
        </p:nvGrpSpPr>
        <p:grpSpPr>
          <a:xfrm rot="-1334768" flipH="1">
            <a:off x="7162696" y="751756"/>
            <a:ext cx="1115047" cy="650599"/>
            <a:chOff x="559125" y="3584825"/>
            <a:chExt cx="1115006" cy="650575"/>
          </a:xfrm>
        </p:grpSpPr>
        <p:sp>
          <p:nvSpPr>
            <p:cNvPr id="612" name="Google Shape;612;p40"/>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40"/>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40"/>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15" name="Google Shape;615;p40"/>
          <p:cNvSpPr/>
          <p:nvPr/>
        </p:nvSpPr>
        <p:spPr>
          <a:xfrm>
            <a:off x="4449395" y="3806945"/>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16" name="Google Shape;616;p40"/>
          <p:cNvGrpSpPr/>
          <p:nvPr/>
        </p:nvGrpSpPr>
        <p:grpSpPr>
          <a:xfrm flipH="1">
            <a:off x="3799342" y="3856393"/>
            <a:ext cx="1488234" cy="956456"/>
            <a:chOff x="3909700" y="3925977"/>
            <a:chExt cx="1186128" cy="762299"/>
          </a:xfrm>
        </p:grpSpPr>
        <p:sp>
          <p:nvSpPr>
            <p:cNvPr id="617" name="Google Shape;617;p40"/>
            <p:cNvSpPr/>
            <p:nvPr/>
          </p:nvSpPr>
          <p:spPr>
            <a:xfrm>
              <a:off x="4177572" y="4438354"/>
              <a:ext cx="190752" cy="181719"/>
            </a:xfrm>
            <a:custGeom>
              <a:avLst/>
              <a:gdLst/>
              <a:ahLst/>
              <a:cxnLst/>
              <a:rect l="l" t="t" r="r" b="b"/>
              <a:pathLst>
                <a:path w="4561" h="4345" extrusionOk="0">
                  <a:moveTo>
                    <a:pt x="2253" y="0"/>
                  </a:moveTo>
                  <a:cubicBezTo>
                    <a:pt x="2160" y="0"/>
                    <a:pt x="2077" y="57"/>
                    <a:pt x="2049" y="153"/>
                  </a:cubicBezTo>
                  <a:cubicBezTo>
                    <a:pt x="1787" y="1011"/>
                    <a:pt x="1322" y="1796"/>
                    <a:pt x="703" y="2427"/>
                  </a:cubicBezTo>
                  <a:lnTo>
                    <a:pt x="620" y="2511"/>
                  </a:lnTo>
                  <a:cubicBezTo>
                    <a:pt x="477" y="2654"/>
                    <a:pt x="322" y="2808"/>
                    <a:pt x="203" y="2999"/>
                  </a:cubicBezTo>
                  <a:cubicBezTo>
                    <a:pt x="36" y="3297"/>
                    <a:pt x="1" y="3618"/>
                    <a:pt x="132" y="3880"/>
                  </a:cubicBezTo>
                  <a:cubicBezTo>
                    <a:pt x="263" y="4166"/>
                    <a:pt x="584" y="4344"/>
                    <a:pt x="941" y="4344"/>
                  </a:cubicBezTo>
                  <a:cubicBezTo>
                    <a:pt x="989" y="4344"/>
                    <a:pt x="1048" y="4344"/>
                    <a:pt x="1096" y="4332"/>
                  </a:cubicBezTo>
                  <a:cubicBezTo>
                    <a:pt x="1441" y="4285"/>
                    <a:pt x="1727" y="4094"/>
                    <a:pt x="1977" y="3916"/>
                  </a:cubicBezTo>
                  <a:cubicBezTo>
                    <a:pt x="2965" y="3189"/>
                    <a:pt x="3811" y="2285"/>
                    <a:pt x="4489" y="1261"/>
                  </a:cubicBezTo>
                  <a:cubicBezTo>
                    <a:pt x="4561" y="1153"/>
                    <a:pt x="4525" y="1011"/>
                    <a:pt x="4430" y="951"/>
                  </a:cubicBezTo>
                  <a:cubicBezTo>
                    <a:pt x="4389" y="924"/>
                    <a:pt x="4342" y="910"/>
                    <a:pt x="4297" y="910"/>
                  </a:cubicBezTo>
                  <a:cubicBezTo>
                    <a:pt x="4225" y="910"/>
                    <a:pt x="4157" y="945"/>
                    <a:pt x="4120" y="1011"/>
                  </a:cubicBezTo>
                  <a:cubicBezTo>
                    <a:pt x="4108" y="1022"/>
                    <a:pt x="4096" y="1034"/>
                    <a:pt x="4096" y="1046"/>
                  </a:cubicBezTo>
                  <a:lnTo>
                    <a:pt x="2465" y="308"/>
                  </a:lnTo>
                  <a:cubicBezTo>
                    <a:pt x="2465" y="308"/>
                    <a:pt x="2465" y="296"/>
                    <a:pt x="2477" y="284"/>
                  </a:cubicBezTo>
                  <a:cubicBezTo>
                    <a:pt x="2513" y="165"/>
                    <a:pt x="2441" y="46"/>
                    <a:pt x="2322" y="10"/>
                  </a:cubicBezTo>
                  <a:cubicBezTo>
                    <a:pt x="2299" y="4"/>
                    <a:pt x="2276" y="0"/>
                    <a:pt x="2253"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40"/>
            <p:cNvSpPr/>
            <p:nvPr/>
          </p:nvSpPr>
          <p:spPr>
            <a:xfrm>
              <a:off x="4778602" y="4373360"/>
              <a:ext cx="149934" cy="203885"/>
            </a:xfrm>
            <a:custGeom>
              <a:avLst/>
              <a:gdLst/>
              <a:ahLst/>
              <a:cxnLst/>
              <a:rect l="l" t="t" r="r" b="b"/>
              <a:pathLst>
                <a:path w="3585" h="4875" extrusionOk="0">
                  <a:moveTo>
                    <a:pt x="3113" y="1"/>
                  </a:moveTo>
                  <a:cubicBezTo>
                    <a:pt x="3100" y="1"/>
                    <a:pt x="3086" y="2"/>
                    <a:pt x="3072" y="5"/>
                  </a:cubicBezTo>
                  <a:cubicBezTo>
                    <a:pt x="2953" y="17"/>
                    <a:pt x="2870" y="136"/>
                    <a:pt x="2882" y="255"/>
                  </a:cubicBezTo>
                  <a:cubicBezTo>
                    <a:pt x="2894" y="291"/>
                    <a:pt x="2894" y="326"/>
                    <a:pt x="2894" y="362"/>
                  </a:cubicBezTo>
                  <a:lnTo>
                    <a:pt x="1655" y="1172"/>
                  </a:lnTo>
                  <a:cubicBezTo>
                    <a:pt x="1632" y="1136"/>
                    <a:pt x="1596" y="1112"/>
                    <a:pt x="1560" y="1088"/>
                  </a:cubicBezTo>
                  <a:cubicBezTo>
                    <a:pt x="1532" y="1077"/>
                    <a:pt x="1503" y="1072"/>
                    <a:pt x="1474" y="1072"/>
                  </a:cubicBezTo>
                  <a:cubicBezTo>
                    <a:pt x="1384" y="1072"/>
                    <a:pt x="1299" y="1126"/>
                    <a:pt x="1263" y="1207"/>
                  </a:cubicBezTo>
                  <a:lnTo>
                    <a:pt x="215" y="3696"/>
                  </a:lnTo>
                  <a:cubicBezTo>
                    <a:pt x="143" y="3874"/>
                    <a:pt x="1" y="4220"/>
                    <a:pt x="155" y="4517"/>
                  </a:cubicBezTo>
                  <a:cubicBezTo>
                    <a:pt x="262" y="4732"/>
                    <a:pt x="512" y="4874"/>
                    <a:pt x="786" y="4874"/>
                  </a:cubicBezTo>
                  <a:cubicBezTo>
                    <a:pt x="822" y="4874"/>
                    <a:pt x="858" y="4874"/>
                    <a:pt x="893" y="4862"/>
                  </a:cubicBezTo>
                  <a:cubicBezTo>
                    <a:pt x="1155" y="4827"/>
                    <a:pt x="1358" y="4696"/>
                    <a:pt x="1536" y="4565"/>
                  </a:cubicBezTo>
                  <a:cubicBezTo>
                    <a:pt x="2858" y="3577"/>
                    <a:pt x="3584" y="1814"/>
                    <a:pt x="3322" y="183"/>
                  </a:cubicBezTo>
                  <a:cubicBezTo>
                    <a:pt x="3312" y="78"/>
                    <a:pt x="3217" y="1"/>
                    <a:pt x="311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40"/>
            <p:cNvSpPr/>
            <p:nvPr/>
          </p:nvSpPr>
          <p:spPr>
            <a:xfrm>
              <a:off x="4006770" y="3925977"/>
              <a:ext cx="1089058" cy="762299"/>
            </a:xfrm>
            <a:custGeom>
              <a:avLst/>
              <a:gdLst/>
              <a:ahLst/>
              <a:cxnLst/>
              <a:rect l="l" t="t" r="r" b="b"/>
              <a:pathLst>
                <a:path w="26040" h="18227" extrusionOk="0">
                  <a:moveTo>
                    <a:pt x="24391" y="0"/>
                  </a:moveTo>
                  <a:cubicBezTo>
                    <a:pt x="24351" y="0"/>
                    <a:pt x="24312" y="13"/>
                    <a:pt x="24278" y="34"/>
                  </a:cubicBezTo>
                  <a:cubicBezTo>
                    <a:pt x="24218" y="69"/>
                    <a:pt x="24182" y="129"/>
                    <a:pt x="24171" y="200"/>
                  </a:cubicBezTo>
                  <a:cubicBezTo>
                    <a:pt x="24016" y="1665"/>
                    <a:pt x="23182" y="3106"/>
                    <a:pt x="21825" y="4284"/>
                  </a:cubicBezTo>
                  <a:cubicBezTo>
                    <a:pt x="20539" y="5392"/>
                    <a:pt x="18967" y="6142"/>
                    <a:pt x="17586" y="6749"/>
                  </a:cubicBezTo>
                  <a:cubicBezTo>
                    <a:pt x="16029" y="7441"/>
                    <a:pt x="14246" y="8153"/>
                    <a:pt x="12434" y="8153"/>
                  </a:cubicBezTo>
                  <a:cubicBezTo>
                    <a:pt x="12250" y="8153"/>
                    <a:pt x="12067" y="8145"/>
                    <a:pt x="11883" y="8130"/>
                  </a:cubicBezTo>
                  <a:cubicBezTo>
                    <a:pt x="11848" y="8118"/>
                    <a:pt x="11812" y="8106"/>
                    <a:pt x="11776" y="8106"/>
                  </a:cubicBezTo>
                  <a:lnTo>
                    <a:pt x="11502" y="8094"/>
                  </a:lnTo>
                  <a:cubicBezTo>
                    <a:pt x="11419" y="8094"/>
                    <a:pt x="11336" y="8130"/>
                    <a:pt x="11300" y="8201"/>
                  </a:cubicBezTo>
                  <a:cubicBezTo>
                    <a:pt x="11145" y="8047"/>
                    <a:pt x="10955" y="7904"/>
                    <a:pt x="10740" y="7761"/>
                  </a:cubicBezTo>
                  <a:cubicBezTo>
                    <a:pt x="9779" y="7160"/>
                    <a:pt x="8667" y="6846"/>
                    <a:pt x="7544" y="6846"/>
                  </a:cubicBezTo>
                  <a:cubicBezTo>
                    <a:pt x="7332" y="6846"/>
                    <a:pt x="7119" y="6857"/>
                    <a:pt x="6906" y="6880"/>
                  </a:cubicBezTo>
                  <a:cubicBezTo>
                    <a:pt x="6073" y="6975"/>
                    <a:pt x="5240" y="7392"/>
                    <a:pt x="4442" y="7797"/>
                  </a:cubicBezTo>
                  <a:cubicBezTo>
                    <a:pt x="4108" y="7975"/>
                    <a:pt x="3787" y="8130"/>
                    <a:pt x="3489" y="8261"/>
                  </a:cubicBezTo>
                  <a:cubicBezTo>
                    <a:pt x="3061" y="8451"/>
                    <a:pt x="2656" y="8547"/>
                    <a:pt x="2239" y="8654"/>
                  </a:cubicBezTo>
                  <a:cubicBezTo>
                    <a:pt x="1822" y="8761"/>
                    <a:pt x="1394" y="8868"/>
                    <a:pt x="930" y="9071"/>
                  </a:cubicBezTo>
                  <a:cubicBezTo>
                    <a:pt x="751" y="9142"/>
                    <a:pt x="537" y="9237"/>
                    <a:pt x="382" y="9428"/>
                  </a:cubicBezTo>
                  <a:cubicBezTo>
                    <a:pt x="1" y="9916"/>
                    <a:pt x="298" y="10583"/>
                    <a:pt x="739" y="10999"/>
                  </a:cubicBezTo>
                  <a:cubicBezTo>
                    <a:pt x="1299" y="11535"/>
                    <a:pt x="2037" y="11904"/>
                    <a:pt x="2811" y="12023"/>
                  </a:cubicBezTo>
                  <a:cubicBezTo>
                    <a:pt x="3180" y="12071"/>
                    <a:pt x="3537" y="12083"/>
                    <a:pt x="3894" y="12083"/>
                  </a:cubicBezTo>
                  <a:cubicBezTo>
                    <a:pt x="4216" y="12083"/>
                    <a:pt x="4513" y="12083"/>
                    <a:pt x="4811" y="12119"/>
                  </a:cubicBezTo>
                  <a:cubicBezTo>
                    <a:pt x="5621" y="12226"/>
                    <a:pt x="6394" y="12571"/>
                    <a:pt x="7133" y="12916"/>
                  </a:cubicBezTo>
                  <a:cubicBezTo>
                    <a:pt x="7645" y="13143"/>
                    <a:pt x="8169" y="13393"/>
                    <a:pt x="8550" y="13785"/>
                  </a:cubicBezTo>
                  <a:cubicBezTo>
                    <a:pt x="8859" y="14119"/>
                    <a:pt x="8788" y="15881"/>
                    <a:pt x="8573" y="16393"/>
                  </a:cubicBezTo>
                  <a:cubicBezTo>
                    <a:pt x="8526" y="16500"/>
                    <a:pt x="8454" y="16607"/>
                    <a:pt x="8383" y="16714"/>
                  </a:cubicBezTo>
                  <a:cubicBezTo>
                    <a:pt x="8323" y="16810"/>
                    <a:pt x="8252" y="16905"/>
                    <a:pt x="8192" y="17024"/>
                  </a:cubicBezTo>
                  <a:cubicBezTo>
                    <a:pt x="8061" y="17298"/>
                    <a:pt x="8002" y="17691"/>
                    <a:pt x="8228" y="17965"/>
                  </a:cubicBezTo>
                  <a:cubicBezTo>
                    <a:pt x="8371" y="18131"/>
                    <a:pt x="8585" y="18226"/>
                    <a:pt x="8811" y="18226"/>
                  </a:cubicBezTo>
                  <a:cubicBezTo>
                    <a:pt x="8895" y="18226"/>
                    <a:pt x="8978" y="18215"/>
                    <a:pt x="9061" y="18179"/>
                  </a:cubicBezTo>
                  <a:cubicBezTo>
                    <a:pt x="9323" y="18107"/>
                    <a:pt x="9526" y="17929"/>
                    <a:pt x="9693" y="17762"/>
                  </a:cubicBezTo>
                  <a:cubicBezTo>
                    <a:pt x="10014" y="17441"/>
                    <a:pt x="10693" y="16500"/>
                    <a:pt x="11288" y="15667"/>
                  </a:cubicBezTo>
                  <a:cubicBezTo>
                    <a:pt x="11645" y="15167"/>
                    <a:pt x="11979" y="14702"/>
                    <a:pt x="12098" y="14571"/>
                  </a:cubicBezTo>
                  <a:cubicBezTo>
                    <a:pt x="12252" y="14428"/>
                    <a:pt x="13133" y="14286"/>
                    <a:pt x="14717" y="14155"/>
                  </a:cubicBezTo>
                  <a:cubicBezTo>
                    <a:pt x="14884" y="14143"/>
                    <a:pt x="15015" y="14131"/>
                    <a:pt x="15098" y="14119"/>
                  </a:cubicBezTo>
                  <a:cubicBezTo>
                    <a:pt x="17777" y="13809"/>
                    <a:pt x="19587" y="13012"/>
                    <a:pt x="20968" y="11547"/>
                  </a:cubicBezTo>
                  <a:cubicBezTo>
                    <a:pt x="22170" y="11845"/>
                    <a:pt x="23278" y="12654"/>
                    <a:pt x="23932" y="13750"/>
                  </a:cubicBezTo>
                  <a:lnTo>
                    <a:pt x="23956" y="13797"/>
                  </a:lnTo>
                  <a:cubicBezTo>
                    <a:pt x="24182" y="14178"/>
                    <a:pt x="24480" y="14667"/>
                    <a:pt x="25004" y="14702"/>
                  </a:cubicBezTo>
                  <a:cubicBezTo>
                    <a:pt x="25013" y="14703"/>
                    <a:pt x="25023" y="14703"/>
                    <a:pt x="25032" y="14703"/>
                  </a:cubicBezTo>
                  <a:cubicBezTo>
                    <a:pt x="25356" y="14703"/>
                    <a:pt x="25688" y="14502"/>
                    <a:pt x="25861" y="14178"/>
                  </a:cubicBezTo>
                  <a:cubicBezTo>
                    <a:pt x="26004" y="13928"/>
                    <a:pt x="26040" y="13607"/>
                    <a:pt x="25992" y="13262"/>
                  </a:cubicBezTo>
                  <a:cubicBezTo>
                    <a:pt x="25861" y="12464"/>
                    <a:pt x="25337" y="11869"/>
                    <a:pt x="24837" y="11285"/>
                  </a:cubicBezTo>
                  <a:cubicBezTo>
                    <a:pt x="24611" y="11023"/>
                    <a:pt x="24385" y="10749"/>
                    <a:pt x="24194" y="10464"/>
                  </a:cubicBezTo>
                  <a:cubicBezTo>
                    <a:pt x="23885" y="9999"/>
                    <a:pt x="23670" y="9464"/>
                    <a:pt x="23456" y="8952"/>
                  </a:cubicBezTo>
                  <a:lnTo>
                    <a:pt x="22837" y="7428"/>
                  </a:lnTo>
                  <a:cubicBezTo>
                    <a:pt x="22730" y="7166"/>
                    <a:pt x="22611" y="6868"/>
                    <a:pt x="22635" y="6582"/>
                  </a:cubicBezTo>
                  <a:cubicBezTo>
                    <a:pt x="22670" y="6237"/>
                    <a:pt x="22932" y="5915"/>
                    <a:pt x="23194" y="5606"/>
                  </a:cubicBezTo>
                  <a:lnTo>
                    <a:pt x="23266" y="5511"/>
                  </a:lnTo>
                  <a:cubicBezTo>
                    <a:pt x="24123" y="4487"/>
                    <a:pt x="24742" y="3248"/>
                    <a:pt x="25063" y="1951"/>
                  </a:cubicBezTo>
                  <a:cubicBezTo>
                    <a:pt x="25135" y="1629"/>
                    <a:pt x="25206" y="1272"/>
                    <a:pt x="25147" y="927"/>
                  </a:cubicBezTo>
                  <a:cubicBezTo>
                    <a:pt x="25075" y="498"/>
                    <a:pt x="24813" y="153"/>
                    <a:pt x="24480" y="22"/>
                  </a:cubicBezTo>
                  <a:cubicBezTo>
                    <a:pt x="24450" y="7"/>
                    <a:pt x="24420" y="0"/>
                    <a:pt x="24391" y="0"/>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40"/>
            <p:cNvSpPr/>
            <p:nvPr/>
          </p:nvSpPr>
          <p:spPr>
            <a:xfrm>
              <a:off x="4231356" y="4250526"/>
              <a:ext cx="81721" cy="100165"/>
            </a:xfrm>
            <a:custGeom>
              <a:avLst/>
              <a:gdLst/>
              <a:ahLst/>
              <a:cxnLst/>
              <a:rect l="l" t="t" r="r" b="b"/>
              <a:pathLst>
                <a:path w="1954" h="2395" extrusionOk="0">
                  <a:moveTo>
                    <a:pt x="977" y="1"/>
                  </a:moveTo>
                  <a:cubicBezTo>
                    <a:pt x="441" y="1"/>
                    <a:pt x="1" y="537"/>
                    <a:pt x="1" y="1192"/>
                  </a:cubicBezTo>
                  <a:cubicBezTo>
                    <a:pt x="1" y="1858"/>
                    <a:pt x="441" y="2394"/>
                    <a:pt x="977" y="2394"/>
                  </a:cubicBezTo>
                  <a:cubicBezTo>
                    <a:pt x="1513" y="2394"/>
                    <a:pt x="1953" y="1858"/>
                    <a:pt x="1953" y="1192"/>
                  </a:cubicBezTo>
                  <a:cubicBezTo>
                    <a:pt x="1953" y="537"/>
                    <a:pt x="1513" y="1"/>
                    <a:pt x="97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40"/>
            <p:cNvSpPr/>
            <p:nvPr/>
          </p:nvSpPr>
          <p:spPr>
            <a:xfrm>
              <a:off x="4231356" y="4257259"/>
              <a:ext cx="46841" cy="86447"/>
            </a:xfrm>
            <a:custGeom>
              <a:avLst/>
              <a:gdLst/>
              <a:ahLst/>
              <a:cxnLst/>
              <a:rect l="l" t="t" r="r" b="b"/>
              <a:pathLst>
                <a:path w="1120" h="2067" extrusionOk="0">
                  <a:moveTo>
                    <a:pt x="560" y="1"/>
                  </a:moveTo>
                  <a:cubicBezTo>
                    <a:pt x="510" y="1"/>
                    <a:pt x="459" y="19"/>
                    <a:pt x="417" y="54"/>
                  </a:cubicBezTo>
                  <a:cubicBezTo>
                    <a:pt x="155" y="280"/>
                    <a:pt x="1" y="650"/>
                    <a:pt x="1" y="1031"/>
                  </a:cubicBezTo>
                  <a:cubicBezTo>
                    <a:pt x="1" y="1423"/>
                    <a:pt x="155" y="1793"/>
                    <a:pt x="417" y="2007"/>
                  </a:cubicBezTo>
                  <a:cubicBezTo>
                    <a:pt x="453" y="2043"/>
                    <a:pt x="513" y="2066"/>
                    <a:pt x="560" y="2066"/>
                  </a:cubicBezTo>
                  <a:cubicBezTo>
                    <a:pt x="608" y="2066"/>
                    <a:pt x="667" y="2043"/>
                    <a:pt x="703" y="2007"/>
                  </a:cubicBezTo>
                  <a:cubicBezTo>
                    <a:pt x="965" y="1793"/>
                    <a:pt x="1120" y="1423"/>
                    <a:pt x="1120" y="1031"/>
                  </a:cubicBezTo>
                  <a:cubicBezTo>
                    <a:pt x="1120" y="650"/>
                    <a:pt x="965" y="280"/>
                    <a:pt x="703" y="54"/>
                  </a:cubicBezTo>
                  <a:cubicBezTo>
                    <a:pt x="661" y="19"/>
                    <a:pt x="611" y="1"/>
                    <a:pt x="560"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40"/>
            <p:cNvSpPr/>
            <p:nvPr/>
          </p:nvSpPr>
          <p:spPr>
            <a:xfrm>
              <a:off x="4342896" y="4249229"/>
              <a:ext cx="163861" cy="119863"/>
            </a:xfrm>
            <a:custGeom>
              <a:avLst/>
              <a:gdLst/>
              <a:ahLst/>
              <a:cxnLst/>
              <a:rect l="l" t="t" r="r" b="b"/>
              <a:pathLst>
                <a:path w="3918" h="2866" extrusionOk="0">
                  <a:moveTo>
                    <a:pt x="2580" y="0"/>
                  </a:moveTo>
                  <a:cubicBezTo>
                    <a:pt x="2505" y="0"/>
                    <a:pt x="2432" y="34"/>
                    <a:pt x="2394" y="103"/>
                  </a:cubicBezTo>
                  <a:cubicBezTo>
                    <a:pt x="2322" y="211"/>
                    <a:pt x="2358" y="341"/>
                    <a:pt x="2465" y="413"/>
                  </a:cubicBezTo>
                  <a:cubicBezTo>
                    <a:pt x="2965" y="722"/>
                    <a:pt x="3453" y="1246"/>
                    <a:pt x="3334" y="1770"/>
                  </a:cubicBezTo>
                  <a:cubicBezTo>
                    <a:pt x="3251" y="2127"/>
                    <a:pt x="2846" y="2413"/>
                    <a:pt x="2418" y="2425"/>
                  </a:cubicBezTo>
                  <a:lnTo>
                    <a:pt x="2406" y="2425"/>
                  </a:lnTo>
                  <a:cubicBezTo>
                    <a:pt x="2025" y="2425"/>
                    <a:pt x="1596" y="2223"/>
                    <a:pt x="1251" y="1865"/>
                  </a:cubicBezTo>
                  <a:cubicBezTo>
                    <a:pt x="917" y="1520"/>
                    <a:pt x="679" y="1092"/>
                    <a:pt x="441" y="675"/>
                  </a:cubicBezTo>
                  <a:cubicBezTo>
                    <a:pt x="401" y="603"/>
                    <a:pt x="329" y="558"/>
                    <a:pt x="253" y="558"/>
                  </a:cubicBezTo>
                  <a:cubicBezTo>
                    <a:pt x="216" y="558"/>
                    <a:pt x="178" y="568"/>
                    <a:pt x="143" y="592"/>
                  </a:cubicBezTo>
                  <a:cubicBezTo>
                    <a:pt x="36" y="651"/>
                    <a:pt x="1" y="782"/>
                    <a:pt x="60" y="889"/>
                  </a:cubicBezTo>
                  <a:cubicBezTo>
                    <a:pt x="310" y="1330"/>
                    <a:pt x="560" y="1794"/>
                    <a:pt x="941" y="2175"/>
                  </a:cubicBezTo>
                  <a:cubicBezTo>
                    <a:pt x="1370" y="2616"/>
                    <a:pt x="1894" y="2866"/>
                    <a:pt x="2406" y="2866"/>
                  </a:cubicBezTo>
                  <a:lnTo>
                    <a:pt x="2418" y="2866"/>
                  </a:lnTo>
                  <a:cubicBezTo>
                    <a:pt x="3060" y="2866"/>
                    <a:pt x="3632" y="2437"/>
                    <a:pt x="3763" y="1877"/>
                  </a:cubicBezTo>
                  <a:cubicBezTo>
                    <a:pt x="3918" y="1234"/>
                    <a:pt x="3513" y="544"/>
                    <a:pt x="2703" y="32"/>
                  </a:cubicBezTo>
                  <a:cubicBezTo>
                    <a:pt x="2665" y="11"/>
                    <a:pt x="2622" y="0"/>
                    <a:pt x="258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40"/>
            <p:cNvSpPr/>
            <p:nvPr/>
          </p:nvSpPr>
          <p:spPr>
            <a:xfrm>
              <a:off x="4110866" y="4356213"/>
              <a:ext cx="58301" cy="61186"/>
            </a:xfrm>
            <a:custGeom>
              <a:avLst/>
              <a:gdLst/>
              <a:ahLst/>
              <a:cxnLst/>
              <a:rect l="l" t="t" r="r" b="b"/>
              <a:pathLst>
                <a:path w="1394" h="1463" extrusionOk="0">
                  <a:moveTo>
                    <a:pt x="1152" y="1"/>
                  </a:moveTo>
                  <a:cubicBezTo>
                    <a:pt x="1056" y="1"/>
                    <a:pt x="968" y="65"/>
                    <a:pt x="929" y="153"/>
                  </a:cubicBezTo>
                  <a:cubicBezTo>
                    <a:pt x="810" y="534"/>
                    <a:pt x="524" y="867"/>
                    <a:pt x="155" y="1034"/>
                  </a:cubicBezTo>
                  <a:cubicBezTo>
                    <a:pt x="48" y="1081"/>
                    <a:pt x="0" y="1212"/>
                    <a:pt x="48" y="1332"/>
                  </a:cubicBezTo>
                  <a:cubicBezTo>
                    <a:pt x="84" y="1415"/>
                    <a:pt x="167" y="1462"/>
                    <a:pt x="250" y="1462"/>
                  </a:cubicBezTo>
                  <a:cubicBezTo>
                    <a:pt x="286" y="1462"/>
                    <a:pt x="310" y="1451"/>
                    <a:pt x="346" y="1439"/>
                  </a:cubicBezTo>
                  <a:cubicBezTo>
                    <a:pt x="822" y="1224"/>
                    <a:pt x="1203" y="796"/>
                    <a:pt x="1358" y="296"/>
                  </a:cubicBezTo>
                  <a:cubicBezTo>
                    <a:pt x="1393" y="177"/>
                    <a:pt x="1334" y="58"/>
                    <a:pt x="1215" y="10"/>
                  </a:cubicBezTo>
                  <a:cubicBezTo>
                    <a:pt x="1194" y="4"/>
                    <a:pt x="1172" y="1"/>
                    <a:pt x="115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40"/>
            <p:cNvSpPr/>
            <p:nvPr/>
          </p:nvSpPr>
          <p:spPr>
            <a:xfrm>
              <a:off x="3999325" y="4193437"/>
              <a:ext cx="90169" cy="109910"/>
            </a:xfrm>
            <a:custGeom>
              <a:avLst/>
              <a:gdLst/>
              <a:ahLst/>
              <a:cxnLst/>
              <a:rect l="l" t="t" r="r" b="b"/>
              <a:pathLst>
                <a:path w="2156" h="2628" extrusionOk="0">
                  <a:moveTo>
                    <a:pt x="245" y="0"/>
                  </a:moveTo>
                  <a:cubicBezTo>
                    <a:pt x="181" y="0"/>
                    <a:pt x="117" y="28"/>
                    <a:pt x="72" y="80"/>
                  </a:cubicBezTo>
                  <a:cubicBezTo>
                    <a:pt x="0" y="175"/>
                    <a:pt x="12" y="318"/>
                    <a:pt x="107" y="402"/>
                  </a:cubicBezTo>
                  <a:cubicBezTo>
                    <a:pt x="798" y="961"/>
                    <a:pt x="1346" y="1687"/>
                    <a:pt x="1703" y="2497"/>
                  </a:cubicBezTo>
                  <a:cubicBezTo>
                    <a:pt x="1739" y="2580"/>
                    <a:pt x="1822" y="2628"/>
                    <a:pt x="1905" y="2628"/>
                  </a:cubicBezTo>
                  <a:cubicBezTo>
                    <a:pt x="1941" y="2628"/>
                    <a:pt x="1965" y="2628"/>
                    <a:pt x="2000" y="2616"/>
                  </a:cubicBezTo>
                  <a:cubicBezTo>
                    <a:pt x="2108" y="2557"/>
                    <a:pt x="2155" y="2426"/>
                    <a:pt x="2108" y="2318"/>
                  </a:cubicBezTo>
                  <a:cubicBezTo>
                    <a:pt x="1727" y="1437"/>
                    <a:pt x="1131" y="652"/>
                    <a:pt x="393" y="56"/>
                  </a:cubicBezTo>
                  <a:cubicBezTo>
                    <a:pt x="350" y="19"/>
                    <a:pt x="298" y="0"/>
                    <a:pt x="245"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40"/>
            <p:cNvSpPr/>
            <p:nvPr/>
          </p:nvSpPr>
          <p:spPr>
            <a:xfrm>
              <a:off x="4117808" y="4417191"/>
              <a:ext cx="30949" cy="78877"/>
            </a:xfrm>
            <a:custGeom>
              <a:avLst/>
              <a:gdLst/>
              <a:ahLst/>
              <a:cxnLst/>
              <a:rect l="l" t="t" r="r" b="b"/>
              <a:pathLst>
                <a:path w="740" h="1886" extrusionOk="0">
                  <a:moveTo>
                    <a:pt x="244" y="0"/>
                  </a:moveTo>
                  <a:cubicBezTo>
                    <a:pt x="231" y="0"/>
                    <a:pt x="217" y="2"/>
                    <a:pt x="203" y="4"/>
                  </a:cubicBezTo>
                  <a:cubicBezTo>
                    <a:pt x="84" y="16"/>
                    <a:pt x="1" y="135"/>
                    <a:pt x="25" y="255"/>
                  </a:cubicBezTo>
                  <a:lnTo>
                    <a:pt x="275" y="1707"/>
                  </a:lnTo>
                  <a:cubicBezTo>
                    <a:pt x="299" y="1814"/>
                    <a:pt x="394" y="1886"/>
                    <a:pt x="501" y="1886"/>
                  </a:cubicBezTo>
                  <a:lnTo>
                    <a:pt x="537" y="1886"/>
                  </a:lnTo>
                  <a:cubicBezTo>
                    <a:pt x="656" y="1862"/>
                    <a:pt x="739" y="1743"/>
                    <a:pt x="715" y="1624"/>
                  </a:cubicBezTo>
                  <a:lnTo>
                    <a:pt x="465" y="183"/>
                  </a:lnTo>
                  <a:cubicBezTo>
                    <a:pt x="444" y="78"/>
                    <a:pt x="349" y="0"/>
                    <a:pt x="244"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40"/>
            <p:cNvSpPr/>
            <p:nvPr/>
          </p:nvSpPr>
          <p:spPr>
            <a:xfrm>
              <a:off x="3909700" y="4099627"/>
              <a:ext cx="152903" cy="129524"/>
            </a:xfrm>
            <a:custGeom>
              <a:avLst/>
              <a:gdLst/>
              <a:ahLst/>
              <a:cxnLst/>
              <a:rect l="l" t="t" r="r" b="b"/>
              <a:pathLst>
                <a:path w="3656" h="3097" extrusionOk="0">
                  <a:moveTo>
                    <a:pt x="1852" y="1"/>
                  </a:moveTo>
                  <a:cubicBezTo>
                    <a:pt x="1727" y="1"/>
                    <a:pt x="1618" y="37"/>
                    <a:pt x="1524" y="108"/>
                  </a:cubicBezTo>
                  <a:cubicBezTo>
                    <a:pt x="1286" y="287"/>
                    <a:pt x="1238" y="632"/>
                    <a:pt x="1238" y="918"/>
                  </a:cubicBezTo>
                  <a:cubicBezTo>
                    <a:pt x="1047" y="810"/>
                    <a:pt x="820" y="719"/>
                    <a:pt x="612" y="719"/>
                  </a:cubicBezTo>
                  <a:cubicBezTo>
                    <a:pt x="522" y="719"/>
                    <a:pt x="436" y="736"/>
                    <a:pt x="357" y="775"/>
                  </a:cubicBezTo>
                  <a:cubicBezTo>
                    <a:pt x="119" y="894"/>
                    <a:pt x="0" y="1156"/>
                    <a:pt x="24" y="1585"/>
                  </a:cubicBezTo>
                  <a:cubicBezTo>
                    <a:pt x="95" y="3073"/>
                    <a:pt x="2334" y="3097"/>
                    <a:pt x="2429" y="3097"/>
                  </a:cubicBezTo>
                  <a:lnTo>
                    <a:pt x="2560" y="3097"/>
                  </a:lnTo>
                  <a:lnTo>
                    <a:pt x="2631" y="2966"/>
                  </a:lnTo>
                  <a:cubicBezTo>
                    <a:pt x="2667" y="2883"/>
                    <a:pt x="3655" y="823"/>
                    <a:pt x="2346" y="144"/>
                  </a:cubicBezTo>
                  <a:cubicBezTo>
                    <a:pt x="2161" y="49"/>
                    <a:pt x="1996" y="1"/>
                    <a:pt x="18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40"/>
            <p:cNvSpPr/>
            <p:nvPr/>
          </p:nvSpPr>
          <p:spPr>
            <a:xfrm>
              <a:off x="4013252" y="4299835"/>
              <a:ext cx="62274" cy="69760"/>
            </a:xfrm>
            <a:custGeom>
              <a:avLst/>
              <a:gdLst/>
              <a:ahLst/>
              <a:cxnLst/>
              <a:rect l="l" t="t" r="r" b="b"/>
              <a:pathLst>
                <a:path w="1489" h="1668" extrusionOk="0">
                  <a:moveTo>
                    <a:pt x="1132" y="1"/>
                  </a:moveTo>
                  <a:cubicBezTo>
                    <a:pt x="1108" y="1"/>
                    <a:pt x="1084" y="5"/>
                    <a:pt x="1060" y="13"/>
                  </a:cubicBezTo>
                  <a:cubicBezTo>
                    <a:pt x="965" y="48"/>
                    <a:pt x="870" y="84"/>
                    <a:pt x="775" y="132"/>
                  </a:cubicBezTo>
                  <a:cubicBezTo>
                    <a:pt x="596" y="203"/>
                    <a:pt x="382" y="298"/>
                    <a:pt x="227" y="489"/>
                  </a:cubicBezTo>
                  <a:cubicBezTo>
                    <a:pt x="36" y="727"/>
                    <a:pt x="1" y="1048"/>
                    <a:pt x="120" y="1382"/>
                  </a:cubicBezTo>
                  <a:cubicBezTo>
                    <a:pt x="155" y="1453"/>
                    <a:pt x="215" y="1513"/>
                    <a:pt x="286" y="1525"/>
                  </a:cubicBezTo>
                  <a:cubicBezTo>
                    <a:pt x="465" y="1560"/>
                    <a:pt x="513" y="1584"/>
                    <a:pt x="524" y="1596"/>
                  </a:cubicBezTo>
                  <a:cubicBezTo>
                    <a:pt x="584" y="1644"/>
                    <a:pt x="667" y="1668"/>
                    <a:pt x="739" y="1668"/>
                  </a:cubicBezTo>
                  <a:cubicBezTo>
                    <a:pt x="775" y="1668"/>
                    <a:pt x="810" y="1656"/>
                    <a:pt x="858" y="1644"/>
                  </a:cubicBezTo>
                  <a:cubicBezTo>
                    <a:pt x="1144" y="1548"/>
                    <a:pt x="1334" y="1120"/>
                    <a:pt x="1382" y="989"/>
                  </a:cubicBezTo>
                  <a:cubicBezTo>
                    <a:pt x="1489" y="715"/>
                    <a:pt x="1465" y="394"/>
                    <a:pt x="1334" y="132"/>
                  </a:cubicBezTo>
                  <a:cubicBezTo>
                    <a:pt x="1297" y="48"/>
                    <a:pt x="1217" y="1"/>
                    <a:pt x="1132"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631"/>
        <p:cNvGrpSpPr/>
        <p:nvPr/>
      </p:nvGrpSpPr>
      <p:grpSpPr>
        <a:xfrm>
          <a:off x="0" y="0"/>
          <a:ext cx="0" cy="0"/>
          <a:chOff x="0" y="0"/>
          <a:chExt cx="0" cy="0"/>
        </a:xfrm>
      </p:grpSpPr>
      <p:sp>
        <p:nvSpPr>
          <p:cNvPr id="632" name="Google Shape;632;p41"/>
          <p:cNvSpPr txBox="1">
            <a:spLocks noGrp="1"/>
          </p:cNvSpPr>
          <p:nvPr>
            <p:ph type="title"/>
          </p:nvPr>
        </p:nvSpPr>
        <p:spPr>
          <a:xfrm>
            <a:off x="4572000" y="1289550"/>
            <a:ext cx="38589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The slide title goes here!</a:t>
            </a:r>
            <a:endParaRPr/>
          </a:p>
        </p:txBody>
      </p:sp>
      <p:sp>
        <p:nvSpPr>
          <p:cNvPr id="633" name="Google Shape;633;p41"/>
          <p:cNvSpPr txBox="1">
            <a:spLocks noGrp="1"/>
          </p:cNvSpPr>
          <p:nvPr>
            <p:ph type="subTitle" idx="1"/>
          </p:nvPr>
        </p:nvSpPr>
        <p:spPr>
          <a:xfrm>
            <a:off x="4572000" y="1971150"/>
            <a:ext cx="3858900" cy="1882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Do you know what helps you make your point crystal clear? Lists like this one:</a:t>
            </a:r>
            <a:endParaRPr/>
          </a:p>
          <a:p>
            <a:pPr marL="342900" lvl="0" indent="-203200" algn="l" rtl="0">
              <a:spcBef>
                <a:spcPts val="1000"/>
              </a:spcBef>
              <a:spcAft>
                <a:spcPts val="0"/>
              </a:spcAft>
              <a:buSzPts val="1400"/>
              <a:buChar char="●"/>
            </a:pPr>
            <a:r>
              <a:rPr lang="en"/>
              <a:t>They’re simple </a:t>
            </a:r>
            <a:endParaRPr/>
          </a:p>
          <a:p>
            <a:pPr marL="342900" lvl="0" indent="-203200" algn="l" rtl="0">
              <a:spcBef>
                <a:spcPts val="0"/>
              </a:spcBef>
              <a:spcAft>
                <a:spcPts val="0"/>
              </a:spcAft>
              <a:buSzPts val="1400"/>
              <a:buChar char="●"/>
            </a:pPr>
            <a:r>
              <a:rPr lang="en"/>
              <a:t>You can organize your ideas clearly</a:t>
            </a:r>
            <a:endParaRPr/>
          </a:p>
          <a:p>
            <a:pPr marL="342900" lvl="0" indent="-203200" algn="l" rtl="0">
              <a:spcBef>
                <a:spcPts val="0"/>
              </a:spcBef>
              <a:spcAft>
                <a:spcPts val="0"/>
              </a:spcAft>
              <a:buSzPts val="1400"/>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634" name="Google Shape;634;p41"/>
          <p:cNvPicPr preferRelativeResize="0">
            <a:picLocks noGrp="1"/>
          </p:cNvPicPr>
          <p:nvPr>
            <p:ph type="pic" idx="2"/>
          </p:nvPr>
        </p:nvPicPr>
        <p:blipFill rotWithShape="1">
          <a:blip r:embed="rId3">
            <a:alphaModFix/>
          </a:blip>
          <a:srcRect l="17018" r="17018"/>
          <a:stretch/>
        </p:blipFill>
        <p:spPr>
          <a:xfrm>
            <a:off x="970788" y="925950"/>
            <a:ext cx="3273000" cy="3291600"/>
          </a:xfrm>
          <a:prstGeom prst="rect">
            <a:avLst/>
          </a:prstGeom>
        </p:spPr>
      </p:pic>
      <p:grpSp>
        <p:nvGrpSpPr>
          <p:cNvPr id="635" name="Google Shape;635;p41"/>
          <p:cNvGrpSpPr/>
          <p:nvPr/>
        </p:nvGrpSpPr>
        <p:grpSpPr>
          <a:xfrm>
            <a:off x="340162" y="2855961"/>
            <a:ext cx="1150996" cy="1905756"/>
            <a:chOff x="349217" y="2857050"/>
            <a:chExt cx="1136225" cy="1881299"/>
          </a:xfrm>
        </p:grpSpPr>
        <p:sp>
          <p:nvSpPr>
            <p:cNvPr id="636" name="Google Shape;636;p41"/>
            <p:cNvSpPr/>
            <p:nvPr/>
          </p:nvSpPr>
          <p:spPr>
            <a:xfrm>
              <a:off x="450905" y="3601135"/>
              <a:ext cx="360653" cy="249736"/>
            </a:xfrm>
            <a:custGeom>
              <a:avLst/>
              <a:gdLst/>
              <a:ahLst/>
              <a:cxnLst/>
              <a:rect l="l" t="t" r="r" b="b"/>
              <a:pathLst>
                <a:path w="6799" h="4708" extrusionOk="0">
                  <a:moveTo>
                    <a:pt x="253" y="1"/>
                  </a:moveTo>
                  <a:cubicBezTo>
                    <a:pt x="215" y="1"/>
                    <a:pt x="178" y="10"/>
                    <a:pt x="143" y="29"/>
                  </a:cubicBezTo>
                  <a:cubicBezTo>
                    <a:pt x="36" y="76"/>
                    <a:pt x="1" y="219"/>
                    <a:pt x="48" y="326"/>
                  </a:cubicBezTo>
                  <a:cubicBezTo>
                    <a:pt x="655" y="1481"/>
                    <a:pt x="1727" y="2374"/>
                    <a:pt x="2977" y="2755"/>
                  </a:cubicBezTo>
                  <a:cubicBezTo>
                    <a:pt x="3287" y="2862"/>
                    <a:pt x="3620" y="2922"/>
                    <a:pt x="3941" y="2993"/>
                  </a:cubicBezTo>
                  <a:cubicBezTo>
                    <a:pt x="4322" y="3065"/>
                    <a:pt x="4680" y="3136"/>
                    <a:pt x="5025" y="3267"/>
                  </a:cubicBezTo>
                  <a:cubicBezTo>
                    <a:pt x="5751" y="3517"/>
                    <a:pt x="6239" y="3994"/>
                    <a:pt x="6347" y="4529"/>
                  </a:cubicBezTo>
                  <a:cubicBezTo>
                    <a:pt x="6358" y="4625"/>
                    <a:pt x="6454" y="4708"/>
                    <a:pt x="6561" y="4708"/>
                  </a:cubicBezTo>
                  <a:cubicBezTo>
                    <a:pt x="6573" y="4708"/>
                    <a:pt x="6585" y="4708"/>
                    <a:pt x="6608" y="4696"/>
                  </a:cubicBezTo>
                  <a:cubicBezTo>
                    <a:pt x="6728" y="4672"/>
                    <a:pt x="6799" y="4553"/>
                    <a:pt x="6775" y="4434"/>
                  </a:cubicBezTo>
                  <a:cubicBezTo>
                    <a:pt x="6644" y="3744"/>
                    <a:pt x="6049" y="3148"/>
                    <a:pt x="5180" y="2839"/>
                  </a:cubicBezTo>
                  <a:cubicBezTo>
                    <a:pt x="4799" y="2708"/>
                    <a:pt x="4406" y="2624"/>
                    <a:pt x="4025" y="2553"/>
                  </a:cubicBezTo>
                  <a:cubicBezTo>
                    <a:pt x="3715" y="2493"/>
                    <a:pt x="3406" y="2422"/>
                    <a:pt x="3108" y="2327"/>
                  </a:cubicBezTo>
                  <a:cubicBezTo>
                    <a:pt x="1965" y="1981"/>
                    <a:pt x="1001" y="1172"/>
                    <a:pt x="453" y="124"/>
                  </a:cubicBezTo>
                  <a:cubicBezTo>
                    <a:pt x="412" y="43"/>
                    <a:pt x="333" y="1"/>
                    <a:pt x="253"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41"/>
            <p:cNvSpPr/>
            <p:nvPr/>
          </p:nvSpPr>
          <p:spPr>
            <a:xfrm>
              <a:off x="349217" y="3448789"/>
              <a:ext cx="188257" cy="193667"/>
            </a:xfrm>
            <a:custGeom>
              <a:avLst/>
              <a:gdLst/>
              <a:ahLst/>
              <a:cxnLst/>
              <a:rect l="l" t="t" r="r" b="b"/>
              <a:pathLst>
                <a:path w="3549" h="3651" extrusionOk="0">
                  <a:moveTo>
                    <a:pt x="1787" y="0"/>
                  </a:moveTo>
                  <a:cubicBezTo>
                    <a:pt x="1539" y="0"/>
                    <a:pt x="1294" y="125"/>
                    <a:pt x="1167" y="329"/>
                  </a:cubicBezTo>
                  <a:cubicBezTo>
                    <a:pt x="1036" y="531"/>
                    <a:pt x="1013" y="793"/>
                    <a:pt x="1108" y="1067"/>
                  </a:cubicBezTo>
                  <a:cubicBezTo>
                    <a:pt x="1132" y="1115"/>
                    <a:pt x="1156" y="1174"/>
                    <a:pt x="1179" y="1222"/>
                  </a:cubicBezTo>
                  <a:cubicBezTo>
                    <a:pt x="846" y="1270"/>
                    <a:pt x="524" y="1413"/>
                    <a:pt x="298" y="1663"/>
                  </a:cubicBezTo>
                  <a:cubicBezTo>
                    <a:pt x="167" y="1782"/>
                    <a:pt x="96" y="1924"/>
                    <a:pt x="60" y="2055"/>
                  </a:cubicBezTo>
                  <a:cubicBezTo>
                    <a:pt x="1" y="2258"/>
                    <a:pt x="36" y="2448"/>
                    <a:pt x="155" y="2591"/>
                  </a:cubicBezTo>
                  <a:cubicBezTo>
                    <a:pt x="262" y="2727"/>
                    <a:pt x="431" y="2807"/>
                    <a:pt x="612" y="2807"/>
                  </a:cubicBezTo>
                  <a:cubicBezTo>
                    <a:pt x="654" y="2807"/>
                    <a:pt x="696" y="2803"/>
                    <a:pt x="739" y="2794"/>
                  </a:cubicBezTo>
                  <a:lnTo>
                    <a:pt x="739" y="2794"/>
                  </a:lnTo>
                  <a:cubicBezTo>
                    <a:pt x="739" y="2853"/>
                    <a:pt x="727" y="2901"/>
                    <a:pt x="727" y="2960"/>
                  </a:cubicBezTo>
                  <a:cubicBezTo>
                    <a:pt x="691" y="3270"/>
                    <a:pt x="810" y="3520"/>
                    <a:pt x="1025" y="3615"/>
                  </a:cubicBezTo>
                  <a:cubicBezTo>
                    <a:pt x="1072" y="3639"/>
                    <a:pt x="1144" y="3651"/>
                    <a:pt x="1215" y="3651"/>
                  </a:cubicBezTo>
                  <a:cubicBezTo>
                    <a:pt x="1322" y="3651"/>
                    <a:pt x="1453" y="3615"/>
                    <a:pt x="1596" y="3520"/>
                  </a:cubicBezTo>
                  <a:cubicBezTo>
                    <a:pt x="1787" y="3401"/>
                    <a:pt x="1929" y="3234"/>
                    <a:pt x="2048" y="3044"/>
                  </a:cubicBezTo>
                  <a:cubicBezTo>
                    <a:pt x="2108" y="3127"/>
                    <a:pt x="2179" y="3187"/>
                    <a:pt x="2251" y="3234"/>
                  </a:cubicBezTo>
                  <a:cubicBezTo>
                    <a:pt x="2386" y="3322"/>
                    <a:pt x="2543" y="3367"/>
                    <a:pt x="2697" y="3367"/>
                  </a:cubicBezTo>
                  <a:cubicBezTo>
                    <a:pt x="2856" y="3367"/>
                    <a:pt x="3011" y="3319"/>
                    <a:pt x="3132" y="3222"/>
                  </a:cubicBezTo>
                  <a:cubicBezTo>
                    <a:pt x="3275" y="3127"/>
                    <a:pt x="3370" y="2960"/>
                    <a:pt x="3394" y="2782"/>
                  </a:cubicBezTo>
                  <a:cubicBezTo>
                    <a:pt x="3418" y="2603"/>
                    <a:pt x="3370" y="2448"/>
                    <a:pt x="3263" y="2317"/>
                  </a:cubicBezTo>
                  <a:cubicBezTo>
                    <a:pt x="3227" y="2270"/>
                    <a:pt x="3180" y="2234"/>
                    <a:pt x="3132" y="2198"/>
                  </a:cubicBezTo>
                  <a:cubicBezTo>
                    <a:pt x="3203" y="2151"/>
                    <a:pt x="3263" y="2091"/>
                    <a:pt x="3311" y="2020"/>
                  </a:cubicBezTo>
                  <a:cubicBezTo>
                    <a:pt x="3513" y="1734"/>
                    <a:pt x="3549" y="1282"/>
                    <a:pt x="3239" y="1032"/>
                  </a:cubicBezTo>
                  <a:cubicBezTo>
                    <a:pt x="3128" y="936"/>
                    <a:pt x="2980" y="889"/>
                    <a:pt x="2823" y="889"/>
                  </a:cubicBezTo>
                  <a:cubicBezTo>
                    <a:pt x="2744" y="889"/>
                    <a:pt x="2664" y="901"/>
                    <a:pt x="2584" y="924"/>
                  </a:cubicBezTo>
                  <a:cubicBezTo>
                    <a:pt x="2596" y="817"/>
                    <a:pt x="2584" y="698"/>
                    <a:pt x="2549" y="591"/>
                  </a:cubicBezTo>
                  <a:cubicBezTo>
                    <a:pt x="2465" y="317"/>
                    <a:pt x="2227" y="91"/>
                    <a:pt x="1953" y="19"/>
                  </a:cubicBezTo>
                  <a:cubicBezTo>
                    <a:pt x="1899" y="6"/>
                    <a:pt x="1843" y="0"/>
                    <a:pt x="1787"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41"/>
            <p:cNvSpPr/>
            <p:nvPr/>
          </p:nvSpPr>
          <p:spPr>
            <a:xfrm>
              <a:off x="644149" y="2857050"/>
              <a:ext cx="330311" cy="246818"/>
            </a:xfrm>
            <a:custGeom>
              <a:avLst/>
              <a:gdLst/>
              <a:ahLst/>
              <a:cxnLst/>
              <a:rect l="l" t="t" r="r" b="b"/>
              <a:pathLst>
                <a:path w="6227" h="4653" extrusionOk="0">
                  <a:moveTo>
                    <a:pt x="3449" y="0"/>
                  </a:moveTo>
                  <a:cubicBezTo>
                    <a:pt x="3088" y="0"/>
                    <a:pt x="2732" y="50"/>
                    <a:pt x="2393" y="152"/>
                  </a:cubicBezTo>
                  <a:cubicBezTo>
                    <a:pt x="1095" y="544"/>
                    <a:pt x="107" y="1699"/>
                    <a:pt x="0" y="2985"/>
                  </a:cubicBezTo>
                  <a:cubicBezTo>
                    <a:pt x="0" y="3069"/>
                    <a:pt x="48" y="3152"/>
                    <a:pt x="119" y="3200"/>
                  </a:cubicBezTo>
                  <a:lnTo>
                    <a:pt x="143" y="3211"/>
                  </a:lnTo>
                  <a:cubicBezTo>
                    <a:pt x="107" y="3331"/>
                    <a:pt x="179" y="3450"/>
                    <a:pt x="298" y="3473"/>
                  </a:cubicBezTo>
                  <a:cubicBezTo>
                    <a:pt x="319" y="3480"/>
                    <a:pt x="342" y="3483"/>
                    <a:pt x="364" y="3483"/>
                  </a:cubicBezTo>
                  <a:cubicBezTo>
                    <a:pt x="427" y="3483"/>
                    <a:pt x="489" y="3458"/>
                    <a:pt x="524" y="3414"/>
                  </a:cubicBezTo>
                  <a:lnTo>
                    <a:pt x="2822" y="4628"/>
                  </a:lnTo>
                  <a:cubicBezTo>
                    <a:pt x="2858" y="4640"/>
                    <a:pt x="2893" y="4652"/>
                    <a:pt x="2929" y="4652"/>
                  </a:cubicBezTo>
                  <a:cubicBezTo>
                    <a:pt x="2941" y="4652"/>
                    <a:pt x="2965" y="4640"/>
                    <a:pt x="2989" y="4640"/>
                  </a:cubicBezTo>
                  <a:lnTo>
                    <a:pt x="3560" y="4474"/>
                  </a:lnTo>
                  <a:cubicBezTo>
                    <a:pt x="3596" y="4485"/>
                    <a:pt x="3620" y="4497"/>
                    <a:pt x="3655" y="4497"/>
                  </a:cubicBezTo>
                  <a:lnTo>
                    <a:pt x="3679" y="4497"/>
                  </a:lnTo>
                  <a:cubicBezTo>
                    <a:pt x="3751" y="4485"/>
                    <a:pt x="3810" y="4450"/>
                    <a:pt x="3846" y="4390"/>
                  </a:cubicBezTo>
                  <a:lnTo>
                    <a:pt x="5036" y="4033"/>
                  </a:lnTo>
                  <a:cubicBezTo>
                    <a:pt x="5144" y="4009"/>
                    <a:pt x="5215" y="3878"/>
                    <a:pt x="5179" y="3759"/>
                  </a:cubicBezTo>
                  <a:cubicBezTo>
                    <a:pt x="5155" y="3688"/>
                    <a:pt x="5108" y="3640"/>
                    <a:pt x="5036" y="3616"/>
                  </a:cubicBezTo>
                  <a:lnTo>
                    <a:pt x="5167" y="3259"/>
                  </a:lnTo>
                  <a:lnTo>
                    <a:pt x="5203" y="3235"/>
                  </a:lnTo>
                  <a:cubicBezTo>
                    <a:pt x="5215" y="3223"/>
                    <a:pt x="5227" y="3211"/>
                    <a:pt x="5239" y="3200"/>
                  </a:cubicBezTo>
                  <a:lnTo>
                    <a:pt x="6144" y="2152"/>
                  </a:lnTo>
                  <a:cubicBezTo>
                    <a:pt x="6215" y="2080"/>
                    <a:pt x="6227" y="1973"/>
                    <a:pt x="6167" y="1890"/>
                  </a:cubicBezTo>
                  <a:lnTo>
                    <a:pt x="5834" y="1342"/>
                  </a:lnTo>
                  <a:lnTo>
                    <a:pt x="5846" y="1283"/>
                  </a:lnTo>
                  <a:cubicBezTo>
                    <a:pt x="5875" y="1293"/>
                    <a:pt x="5903" y="1299"/>
                    <a:pt x="5931" y="1299"/>
                  </a:cubicBezTo>
                  <a:cubicBezTo>
                    <a:pt x="5995" y="1299"/>
                    <a:pt x="6054" y="1270"/>
                    <a:pt x="6096" y="1211"/>
                  </a:cubicBezTo>
                  <a:cubicBezTo>
                    <a:pt x="6179" y="1116"/>
                    <a:pt x="6156" y="973"/>
                    <a:pt x="6060" y="902"/>
                  </a:cubicBezTo>
                  <a:cubicBezTo>
                    <a:pt x="5294" y="314"/>
                    <a:pt x="4356" y="0"/>
                    <a:pt x="3449"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41"/>
            <p:cNvSpPr/>
            <p:nvPr/>
          </p:nvSpPr>
          <p:spPr>
            <a:xfrm>
              <a:off x="958019" y="3313928"/>
              <a:ext cx="265331" cy="394337"/>
            </a:xfrm>
            <a:custGeom>
              <a:avLst/>
              <a:gdLst/>
              <a:ahLst/>
              <a:cxnLst/>
              <a:rect l="l" t="t" r="r" b="b"/>
              <a:pathLst>
                <a:path w="5002" h="7434" extrusionOk="0">
                  <a:moveTo>
                    <a:pt x="4775" y="1"/>
                  </a:moveTo>
                  <a:cubicBezTo>
                    <a:pt x="4733" y="1"/>
                    <a:pt x="4692" y="10"/>
                    <a:pt x="4656" y="28"/>
                  </a:cubicBezTo>
                  <a:cubicBezTo>
                    <a:pt x="3560" y="671"/>
                    <a:pt x="2417" y="1409"/>
                    <a:pt x="1524" y="2421"/>
                  </a:cubicBezTo>
                  <a:cubicBezTo>
                    <a:pt x="524" y="3540"/>
                    <a:pt x="0" y="4838"/>
                    <a:pt x="48" y="6088"/>
                  </a:cubicBezTo>
                  <a:cubicBezTo>
                    <a:pt x="48" y="6219"/>
                    <a:pt x="155" y="6314"/>
                    <a:pt x="274" y="6314"/>
                  </a:cubicBezTo>
                  <a:cubicBezTo>
                    <a:pt x="286" y="6314"/>
                    <a:pt x="286" y="6302"/>
                    <a:pt x="286" y="6302"/>
                  </a:cubicBezTo>
                  <a:lnTo>
                    <a:pt x="334" y="6957"/>
                  </a:lnTo>
                  <a:cubicBezTo>
                    <a:pt x="310" y="6981"/>
                    <a:pt x="286" y="6993"/>
                    <a:pt x="250" y="7017"/>
                  </a:cubicBezTo>
                  <a:cubicBezTo>
                    <a:pt x="143" y="7076"/>
                    <a:pt x="108" y="7207"/>
                    <a:pt x="167" y="7314"/>
                  </a:cubicBezTo>
                  <a:cubicBezTo>
                    <a:pt x="203" y="7386"/>
                    <a:pt x="286" y="7433"/>
                    <a:pt x="358" y="7433"/>
                  </a:cubicBezTo>
                  <a:cubicBezTo>
                    <a:pt x="393" y="7433"/>
                    <a:pt x="429" y="7421"/>
                    <a:pt x="465" y="7398"/>
                  </a:cubicBezTo>
                  <a:cubicBezTo>
                    <a:pt x="3048" y="5993"/>
                    <a:pt x="4834" y="3171"/>
                    <a:pt x="5001" y="230"/>
                  </a:cubicBezTo>
                  <a:cubicBezTo>
                    <a:pt x="5001" y="147"/>
                    <a:pt x="4965" y="75"/>
                    <a:pt x="4894" y="28"/>
                  </a:cubicBezTo>
                  <a:cubicBezTo>
                    <a:pt x="4858" y="10"/>
                    <a:pt x="4817" y="1"/>
                    <a:pt x="4775" y="1"/>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41"/>
            <p:cNvSpPr/>
            <p:nvPr/>
          </p:nvSpPr>
          <p:spPr>
            <a:xfrm>
              <a:off x="957382" y="3339284"/>
              <a:ext cx="262148" cy="334873"/>
            </a:xfrm>
            <a:custGeom>
              <a:avLst/>
              <a:gdLst/>
              <a:ahLst/>
              <a:cxnLst/>
              <a:rect l="l" t="t" r="r" b="b"/>
              <a:pathLst>
                <a:path w="4942" h="6313" extrusionOk="0">
                  <a:moveTo>
                    <a:pt x="4689" y="0"/>
                  </a:moveTo>
                  <a:cubicBezTo>
                    <a:pt x="4648" y="0"/>
                    <a:pt x="4607" y="12"/>
                    <a:pt x="4573" y="38"/>
                  </a:cubicBezTo>
                  <a:cubicBezTo>
                    <a:pt x="3465" y="752"/>
                    <a:pt x="2846" y="1990"/>
                    <a:pt x="2298" y="3074"/>
                  </a:cubicBezTo>
                  <a:cubicBezTo>
                    <a:pt x="1691" y="4265"/>
                    <a:pt x="1120" y="5300"/>
                    <a:pt x="143" y="5896"/>
                  </a:cubicBezTo>
                  <a:cubicBezTo>
                    <a:pt x="36" y="5955"/>
                    <a:pt x="1" y="6098"/>
                    <a:pt x="72" y="6205"/>
                  </a:cubicBezTo>
                  <a:cubicBezTo>
                    <a:pt x="108" y="6277"/>
                    <a:pt x="191" y="6312"/>
                    <a:pt x="262" y="6312"/>
                  </a:cubicBezTo>
                  <a:cubicBezTo>
                    <a:pt x="298" y="6312"/>
                    <a:pt x="346" y="6301"/>
                    <a:pt x="382" y="6277"/>
                  </a:cubicBezTo>
                  <a:cubicBezTo>
                    <a:pt x="1536" y="5574"/>
                    <a:pt x="2203" y="4241"/>
                    <a:pt x="2691" y="3276"/>
                  </a:cubicBezTo>
                  <a:cubicBezTo>
                    <a:pt x="3215" y="2240"/>
                    <a:pt x="3811" y="1062"/>
                    <a:pt x="4811" y="407"/>
                  </a:cubicBezTo>
                  <a:cubicBezTo>
                    <a:pt x="4918" y="347"/>
                    <a:pt x="4942" y="205"/>
                    <a:pt x="4882" y="97"/>
                  </a:cubicBezTo>
                  <a:cubicBezTo>
                    <a:pt x="4837" y="37"/>
                    <a:pt x="4762" y="0"/>
                    <a:pt x="4689"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41"/>
            <p:cNvSpPr/>
            <p:nvPr/>
          </p:nvSpPr>
          <p:spPr>
            <a:xfrm>
              <a:off x="892985" y="3356311"/>
              <a:ext cx="122534" cy="492788"/>
            </a:xfrm>
            <a:custGeom>
              <a:avLst/>
              <a:gdLst/>
              <a:ahLst/>
              <a:cxnLst/>
              <a:rect l="l" t="t" r="r" b="b"/>
              <a:pathLst>
                <a:path w="2310" h="9290" extrusionOk="0">
                  <a:moveTo>
                    <a:pt x="2048" y="0"/>
                  </a:moveTo>
                  <a:cubicBezTo>
                    <a:pt x="1964" y="0"/>
                    <a:pt x="1887" y="46"/>
                    <a:pt x="1846" y="122"/>
                  </a:cubicBezTo>
                  <a:cubicBezTo>
                    <a:pt x="488" y="2872"/>
                    <a:pt x="0" y="6063"/>
                    <a:pt x="488" y="9099"/>
                  </a:cubicBezTo>
                  <a:cubicBezTo>
                    <a:pt x="500" y="9206"/>
                    <a:pt x="595" y="9289"/>
                    <a:pt x="703" y="9289"/>
                  </a:cubicBezTo>
                  <a:cubicBezTo>
                    <a:pt x="714" y="9289"/>
                    <a:pt x="726" y="9278"/>
                    <a:pt x="738" y="9278"/>
                  </a:cubicBezTo>
                  <a:cubicBezTo>
                    <a:pt x="857" y="9266"/>
                    <a:pt x="941" y="9147"/>
                    <a:pt x="929" y="9028"/>
                  </a:cubicBezTo>
                  <a:cubicBezTo>
                    <a:pt x="464" y="6087"/>
                    <a:pt x="929" y="2991"/>
                    <a:pt x="2250" y="324"/>
                  </a:cubicBezTo>
                  <a:cubicBezTo>
                    <a:pt x="2310" y="205"/>
                    <a:pt x="2262" y="74"/>
                    <a:pt x="2155" y="26"/>
                  </a:cubicBezTo>
                  <a:cubicBezTo>
                    <a:pt x="2120" y="9"/>
                    <a:pt x="2083" y="0"/>
                    <a:pt x="204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41"/>
            <p:cNvSpPr/>
            <p:nvPr/>
          </p:nvSpPr>
          <p:spPr>
            <a:xfrm>
              <a:off x="927677" y="3220940"/>
              <a:ext cx="195842" cy="185445"/>
            </a:xfrm>
            <a:custGeom>
              <a:avLst/>
              <a:gdLst/>
              <a:ahLst/>
              <a:cxnLst/>
              <a:rect l="l" t="t" r="r" b="b"/>
              <a:pathLst>
                <a:path w="3692" h="3496" extrusionOk="0">
                  <a:moveTo>
                    <a:pt x="1509" y="1"/>
                  </a:moveTo>
                  <a:cubicBezTo>
                    <a:pt x="1396" y="1"/>
                    <a:pt x="1285" y="32"/>
                    <a:pt x="1192" y="90"/>
                  </a:cubicBezTo>
                  <a:cubicBezTo>
                    <a:pt x="1013" y="209"/>
                    <a:pt x="918" y="435"/>
                    <a:pt x="930" y="661"/>
                  </a:cubicBezTo>
                  <a:cubicBezTo>
                    <a:pt x="882" y="650"/>
                    <a:pt x="834" y="638"/>
                    <a:pt x="775" y="626"/>
                  </a:cubicBezTo>
                  <a:cubicBezTo>
                    <a:pt x="714" y="614"/>
                    <a:pt x="655" y="608"/>
                    <a:pt x="600" y="608"/>
                  </a:cubicBezTo>
                  <a:cubicBezTo>
                    <a:pt x="372" y="608"/>
                    <a:pt x="192" y="704"/>
                    <a:pt x="96" y="876"/>
                  </a:cubicBezTo>
                  <a:cubicBezTo>
                    <a:pt x="37" y="983"/>
                    <a:pt x="1" y="1173"/>
                    <a:pt x="144" y="1447"/>
                  </a:cubicBezTo>
                  <a:cubicBezTo>
                    <a:pt x="251" y="1638"/>
                    <a:pt x="394" y="1816"/>
                    <a:pt x="572" y="1947"/>
                  </a:cubicBezTo>
                  <a:cubicBezTo>
                    <a:pt x="489" y="1995"/>
                    <a:pt x="430" y="2055"/>
                    <a:pt x="370" y="2126"/>
                  </a:cubicBezTo>
                  <a:cubicBezTo>
                    <a:pt x="168" y="2388"/>
                    <a:pt x="144" y="2745"/>
                    <a:pt x="299" y="3007"/>
                  </a:cubicBezTo>
                  <a:cubicBezTo>
                    <a:pt x="394" y="3150"/>
                    <a:pt x="549" y="3269"/>
                    <a:pt x="727" y="3305"/>
                  </a:cubicBezTo>
                  <a:cubicBezTo>
                    <a:pt x="771" y="3314"/>
                    <a:pt x="814" y="3318"/>
                    <a:pt x="857" y="3318"/>
                  </a:cubicBezTo>
                  <a:cubicBezTo>
                    <a:pt x="979" y="3318"/>
                    <a:pt x="1095" y="3283"/>
                    <a:pt x="1192" y="3221"/>
                  </a:cubicBezTo>
                  <a:cubicBezTo>
                    <a:pt x="1239" y="3186"/>
                    <a:pt x="1287" y="3138"/>
                    <a:pt x="1323" y="3090"/>
                  </a:cubicBezTo>
                  <a:cubicBezTo>
                    <a:pt x="1370" y="3162"/>
                    <a:pt x="1430" y="3233"/>
                    <a:pt x="1489" y="3293"/>
                  </a:cubicBezTo>
                  <a:cubicBezTo>
                    <a:pt x="1632" y="3412"/>
                    <a:pt x="1835" y="3495"/>
                    <a:pt x="2025" y="3495"/>
                  </a:cubicBezTo>
                  <a:cubicBezTo>
                    <a:pt x="2192" y="3495"/>
                    <a:pt x="2358" y="3436"/>
                    <a:pt x="2477" y="3305"/>
                  </a:cubicBezTo>
                  <a:cubicBezTo>
                    <a:pt x="2632" y="3150"/>
                    <a:pt x="2692" y="2900"/>
                    <a:pt x="2644" y="2662"/>
                  </a:cubicBezTo>
                  <a:lnTo>
                    <a:pt x="2644" y="2662"/>
                  </a:lnTo>
                  <a:cubicBezTo>
                    <a:pt x="2689" y="2672"/>
                    <a:pt x="2735" y="2675"/>
                    <a:pt x="2780" y="2675"/>
                  </a:cubicBezTo>
                  <a:cubicBezTo>
                    <a:pt x="2842" y="2675"/>
                    <a:pt x="2904" y="2669"/>
                    <a:pt x="2966" y="2662"/>
                  </a:cubicBezTo>
                  <a:cubicBezTo>
                    <a:pt x="3263" y="2590"/>
                    <a:pt x="3501" y="2388"/>
                    <a:pt x="3597" y="2114"/>
                  </a:cubicBezTo>
                  <a:cubicBezTo>
                    <a:pt x="3692" y="1816"/>
                    <a:pt x="3597" y="1483"/>
                    <a:pt x="3359" y="1293"/>
                  </a:cubicBezTo>
                  <a:cubicBezTo>
                    <a:pt x="3226" y="1193"/>
                    <a:pt x="3060" y="1146"/>
                    <a:pt x="2879" y="1146"/>
                  </a:cubicBezTo>
                  <a:cubicBezTo>
                    <a:pt x="2799" y="1146"/>
                    <a:pt x="2716" y="1155"/>
                    <a:pt x="2632" y="1173"/>
                  </a:cubicBezTo>
                  <a:cubicBezTo>
                    <a:pt x="2573" y="1197"/>
                    <a:pt x="2513" y="1209"/>
                    <a:pt x="2466" y="1233"/>
                  </a:cubicBezTo>
                  <a:cubicBezTo>
                    <a:pt x="2454" y="900"/>
                    <a:pt x="2335" y="566"/>
                    <a:pt x="2108" y="316"/>
                  </a:cubicBezTo>
                  <a:cubicBezTo>
                    <a:pt x="1989" y="185"/>
                    <a:pt x="1870" y="90"/>
                    <a:pt x="1727" y="42"/>
                  </a:cubicBezTo>
                  <a:cubicBezTo>
                    <a:pt x="1657" y="14"/>
                    <a:pt x="1583" y="1"/>
                    <a:pt x="1509"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41"/>
            <p:cNvSpPr/>
            <p:nvPr/>
          </p:nvSpPr>
          <p:spPr>
            <a:xfrm>
              <a:off x="554449" y="3374134"/>
              <a:ext cx="415608" cy="282359"/>
            </a:xfrm>
            <a:custGeom>
              <a:avLst/>
              <a:gdLst/>
              <a:ahLst/>
              <a:cxnLst/>
              <a:rect l="l" t="t" r="r" b="b"/>
              <a:pathLst>
                <a:path w="7835" h="5323" extrusionOk="0">
                  <a:moveTo>
                    <a:pt x="228" y="0"/>
                  </a:moveTo>
                  <a:cubicBezTo>
                    <a:pt x="176" y="0"/>
                    <a:pt x="124" y="19"/>
                    <a:pt x="84" y="59"/>
                  </a:cubicBezTo>
                  <a:cubicBezTo>
                    <a:pt x="24" y="107"/>
                    <a:pt x="0" y="190"/>
                    <a:pt x="12" y="262"/>
                  </a:cubicBezTo>
                  <a:cubicBezTo>
                    <a:pt x="298" y="1643"/>
                    <a:pt x="1120" y="2917"/>
                    <a:pt x="2263" y="3739"/>
                  </a:cubicBezTo>
                  <a:cubicBezTo>
                    <a:pt x="3834" y="4870"/>
                    <a:pt x="5823" y="5108"/>
                    <a:pt x="7573" y="5310"/>
                  </a:cubicBezTo>
                  <a:cubicBezTo>
                    <a:pt x="7585" y="5322"/>
                    <a:pt x="7597" y="5322"/>
                    <a:pt x="7597" y="5322"/>
                  </a:cubicBezTo>
                  <a:cubicBezTo>
                    <a:pt x="7716" y="5322"/>
                    <a:pt x="7811" y="5239"/>
                    <a:pt x="7823" y="5120"/>
                  </a:cubicBezTo>
                  <a:cubicBezTo>
                    <a:pt x="7835" y="5001"/>
                    <a:pt x="7751" y="4882"/>
                    <a:pt x="7632" y="4870"/>
                  </a:cubicBezTo>
                  <a:lnTo>
                    <a:pt x="7585" y="4870"/>
                  </a:lnTo>
                  <a:lnTo>
                    <a:pt x="7489" y="3786"/>
                  </a:lnTo>
                  <a:cubicBezTo>
                    <a:pt x="7513" y="3774"/>
                    <a:pt x="7537" y="3774"/>
                    <a:pt x="7561" y="3762"/>
                  </a:cubicBezTo>
                  <a:cubicBezTo>
                    <a:pt x="7680" y="3715"/>
                    <a:pt x="7728" y="3584"/>
                    <a:pt x="7680" y="3465"/>
                  </a:cubicBezTo>
                  <a:cubicBezTo>
                    <a:pt x="7204" y="2429"/>
                    <a:pt x="6323" y="1798"/>
                    <a:pt x="5656" y="1453"/>
                  </a:cubicBezTo>
                  <a:cubicBezTo>
                    <a:pt x="4787" y="988"/>
                    <a:pt x="3810" y="762"/>
                    <a:pt x="2977" y="583"/>
                  </a:cubicBezTo>
                  <a:cubicBezTo>
                    <a:pt x="2751" y="536"/>
                    <a:pt x="2513" y="500"/>
                    <a:pt x="2286" y="452"/>
                  </a:cubicBezTo>
                  <a:cubicBezTo>
                    <a:pt x="1632" y="333"/>
                    <a:pt x="941" y="202"/>
                    <a:pt x="298" y="12"/>
                  </a:cubicBezTo>
                  <a:cubicBezTo>
                    <a:pt x="275" y="4"/>
                    <a:pt x="252" y="0"/>
                    <a:pt x="228"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41"/>
            <p:cNvSpPr/>
            <p:nvPr/>
          </p:nvSpPr>
          <p:spPr>
            <a:xfrm>
              <a:off x="561398" y="3380818"/>
              <a:ext cx="401710" cy="266180"/>
            </a:xfrm>
            <a:custGeom>
              <a:avLst/>
              <a:gdLst/>
              <a:ahLst/>
              <a:cxnLst/>
              <a:rect l="l" t="t" r="r" b="b"/>
              <a:pathLst>
                <a:path w="7573" h="5018" extrusionOk="0">
                  <a:moveTo>
                    <a:pt x="264" y="0"/>
                  </a:moveTo>
                  <a:cubicBezTo>
                    <a:pt x="227" y="0"/>
                    <a:pt x="190" y="9"/>
                    <a:pt x="155" y="29"/>
                  </a:cubicBezTo>
                  <a:cubicBezTo>
                    <a:pt x="48" y="88"/>
                    <a:pt x="0" y="219"/>
                    <a:pt x="72" y="326"/>
                  </a:cubicBezTo>
                  <a:cubicBezTo>
                    <a:pt x="500" y="1100"/>
                    <a:pt x="1298" y="1708"/>
                    <a:pt x="2441" y="2148"/>
                  </a:cubicBezTo>
                  <a:cubicBezTo>
                    <a:pt x="2834" y="2291"/>
                    <a:pt x="3251" y="2422"/>
                    <a:pt x="3644" y="2541"/>
                  </a:cubicBezTo>
                  <a:cubicBezTo>
                    <a:pt x="4156" y="2696"/>
                    <a:pt x="4679" y="2862"/>
                    <a:pt x="5168" y="3077"/>
                  </a:cubicBezTo>
                  <a:cubicBezTo>
                    <a:pt x="5858" y="3386"/>
                    <a:pt x="6763" y="3946"/>
                    <a:pt x="7108" y="4875"/>
                  </a:cubicBezTo>
                  <a:cubicBezTo>
                    <a:pt x="7144" y="4958"/>
                    <a:pt x="7227" y="5017"/>
                    <a:pt x="7323" y="5017"/>
                  </a:cubicBezTo>
                  <a:cubicBezTo>
                    <a:pt x="7346" y="5017"/>
                    <a:pt x="7370" y="5017"/>
                    <a:pt x="7394" y="5006"/>
                  </a:cubicBezTo>
                  <a:cubicBezTo>
                    <a:pt x="7513" y="4958"/>
                    <a:pt x="7573" y="4827"/>
                    <a:pt x="7525" y="4720"/>
                  </a:cubicBezTo>
                  <a:cubicBezTo>
                    <a:pt x="7120" y="3636"/>
                    <a:pt x="6120" y="3005"/>
                    <a:pt x="5346" y="2672"/>
                  </a:cubicBezTo>
                  <a:cubicBezTo>
                    <a:pt x="4834" y="2446"/>
                    <a:pt x="4298" y="2279"/>
                    <a:pt x="3775" y="2112"/>
                  </a:cubicBezTo>
                  <a:cubicBezTo>
                    <a:pt x="3382" y="1993"/>
                    <a:pt x="2977" y="1874"/>
                    <a:pt x="2596" y="1731"/>
                  </a:cubicBezTo>
                  <a:cubicBezTo>
                    <a:pt x="1560" y="1327"/>
                    <a:pt x="834" y="779"/>
                    <a:pt x="453" y="112"/>
                  </a:cubicBezTo>
                  <a:cubicBezTo>
                    <a:pt x="413" y="40"/>
                    <a:pt x="340" y="0"/>
                    <a:pt x="26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41"/>
            <p:cNvSpPr/>
            <p:nvPr/>
          </p:nvSpPr>
          <p:spPr>
            <a:xfrm>
              <a:off x="834211" y="3219985"/>
              <a:ext cx="152929" cy="578562"/>
            </a:xfrm>
            <a:custGeom>
              <a:avLst/>
              <a:gdLst/>
              <a:ahLst/>
              <a:cxnLst/>
              <a:rect l="l" t="t" r="r" b="b"/>
              <a:pathLst>
                <a:path w="2883" h="10907" extrusionOk="0">
                  <a:moveTo>
                    <a:pt x="215" y="1"/>
                  </a:moveTo>
                  <a:cubicBezTo>
                    <a:pt x="96" y="13"/>
                    <a:pt x="1" y="108"/>
                    <a:pt x="1" y="239"/>
                  </a:cubicBezTo>
                  <a:cubicBezTo>
                    <a:pt x="37" y="1358"/>
                    <a:pt x="489" y="2406"/>
                    <a:pt x="918" y="3406"/>
                  </a:cubicBezTo>
                  <a:cubicBezTo>
                    <a:pt x="1037" y="3680"/>
                    <a:pt x="1156" y="3966"/>
                    <a:pt x="1275" y="4251"/>
                  </a:cubicBezTo>
                  <a:cubicBezTo>
                    <a:pt x="2073" y="6275"/>
                    <a:pt x="2430" y="8490"/>
                    <a:pt x="2287" y="10669"/>
                  </a:cubicBezTo>
                  <a:cubicBezTo>
                    <a:pt x="2287" y="10788"/>
                    <a:pt x="2382" y="10895"/>
                    <a:pt x="2501" y="10907"/>
                  </a:cubicBezTo>
                  <a:lnTo>
                    <a:pt x="2513" y="10907"/>
                  </a:lnTo>
                  <a:cubicBezTo>
                    <a:pt x="2632" y="10907"/>
                    <a:pt x="2727" y="10812"/>
                    <a:pt x="2739" y="10693"/>
                  </a:cubicBezTo>
                  <a:cubicBezTo>
                    <a:pt x="2882" y="8454"/>
                    <a:pt x="2513" y="6168"/>
                    <a:pt x="1692" y="4085"/>
                  </a:cubicBezTo>
                  <a:cubicBezTo>
                    <a:pt x="1572" y="3799"/>
                    <a:pt x="1453" y="3513"/>
                    <a:pt x="1334" y="3227"/>
                  </a:cubicBezTo>
                  <a:cubicBezTo>
                    <a:pt x="918" y="2263"/>
                    <a:pt x="477" y="1263"/>
                    <a:pt x="453" y="227"/>
                  </a:cubicBezTo>
                  <a:cubicBezTo>
                    <a:pt x="441" y="96"/>
                    <a:pt x="346" y="1"/>
                    <a:pt x="21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41"/>
            <p:cNvSpPr/>
            <p:nvPr/>
          </p:nvSpPr>
          <p:spPr>
            <a:xfrm>
              <a:off x="630888" y="2997620"/>
              <a:ext cx="392215" cy="231913"/>
            </a:xfrm>
            <a:custGeom>
              <a:avLst/>
              <a:gdLst/>
              <a:ahLst/>
              <a:cxnLst/>
              <a:rect l="l" t="t" r="r" b="b"/>
              <a:pathLst>
                <a:path w="7394" h="4372" extrusionOk="0">
                  <a:moveTo>
                    <a:pt x="7128" y="1"/>
                  </a:moveTo>
                  <a:cubicBezTo>
                    <a:pt x="7121" y="1"/>
                    <a:pt x="7115" y="1"/>
                    <a:pt x="7108" y="2"/>
                  </a:cubicBezTo>
                  <a:cubicBezTo>
                    <a:pt x="6977" y="2"/>
                    <a:pt x="6882" y="97"/>
                    <a:pt x="6882" y="228"/>
                  </a:cubicBezTo>
                  <a:cubicBezTo>
                    <a:pt x="6882" y="228"/>
                    <a:pt x="6882" y="252"/>
                    <a:pt x="6882" y="276"/>
                  </a:cubicBezTo>
                  <a:lnTo>
                    <a:pt x="441" y="1883"/>
                  </a:lnTo>
                  <a:cubicBezTo>
                    <a:pt x="417" y="1788"/>
                    <a:pt x="333" y="1716"/>
                    <a:pt x="226" y="1716"/>
                  </a:cubicBezTo>
                  <a:cubicBezTo>
                    <a:pt x="95" y="1716"/>
                    <a:pt x="0" y="1812"/>
                    <a:pt x="0" y="1943"/>
                  </a:cubicBezTo>
                  <a:cubicBezTo>
                    <a:pt x="0" y="1978"/>
                    <a:pt x="12" y="2919"/>
                    <a:pt x="798" y="3633"/>
                  </a:cubicBezTo>
                  <a:cubicBezTo>
                    <a:pt x="1345" y="4121"/>
                    <a:pt x="2119" y="4371"/>
                    <a:pt x="3096" y="4371"/>
                  </a:cubicBezTo>
                  <a:cubicBezTo>
                    <a:pt x="3310" y="4371"/>
                    <a:pt x="3512" y="4360"/>
                    <a:pt x="3739" y="4348"/>
                  </a:cubicBezTo>
                  <a:cubicBezTo>
                    <a:pt x="7394" y="3990"/>
                    <a:pt x="7334" y="252"/>
                    <a:pt x="7334" y="216"/>
                  </a:cubicBezTo>
                  <a:cubicBezTo>
                    <a:pt x="7334" y="93"/>
                    <a:pt x="7239" y="1"/>
                    <a:pt x="712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41"/>
            <p:cNvSpPr/>
            <p:nvPr/>
          </p:nvSpPr>
          <p:spPr>
            <a:xfrm>
              <a:off x="743291" y="2862938"/>
              <a:ext cx="93518" cy="100096"/>
            </a:xfrm>
            <a:custGeom>
              <a:avLst/>
              <a:gdLst/>
              <a:ahLst/>
              <a:cxnLst/>
              <a:rect l="l" t="t" r="r" b="b"/>
              <a:pathLst>
                <a:path w="1763" h="1887" extrusionOk="0">
                  <a:moveTo>
                    <a:pt x="1247" y="1"/>
                  </a:moveTo>
                  <a:cubicBezTo>
                    <a:pt x="1233" y="1"/>
                    <a:pt x="1218" y="2"/>
                    <a:pt x="1203" y="5"/>
                  </a:cubicBezTo>
                  <a:cubicBezTo>
                    <a:pt x="941" y="64"/>
                    <a:pt x="691" y="172"/>
                    <a:pt x="477" y="326"/>
                  </a:cubicBezTo>
                  <a:cubicBezTo>
                    <a:pt x="310" y="457"/>
                    <a:pt x="203" y="588"/>
                    <a:pt x="119" y="731"/>
                  </a:cubicBezTo>
                  <a:cubicBezTo>
                    <a:pt x="24" y="922"/>
                    <a:pt x="0" y="1148"/>
                    <a:pt x="60" y="1338"/>
                  </a:cubicBezTo>
                  <a:cubicBezTo>
                    <a:pt x="119" y="1529"/>
                    <a:pt x="274" y="1696"/>
                    <a:pt x="477" y="1791"/>
                  </a:cubicBezTo>
                  <a:cubicBezTo>
                    <a:pt x="619" y="1850"/>
                    <a:pt x="786" y="1886"/>
                    <a:pt x="965" y="1886"/>
                  </a:cubicBezTo>
                  <a:lnTo>
                    <a:pt x="1036" y="1886"/>
                  </a:lnTo>
                  <a:cubicBezTo>
                    <a:pt x="1322" y="1874"/>
                    <a:pt x="1524" y="1767"/>
                    <a:pt x="1643" y="1588"/>
                  </a:cubicBezTo>
                  <a:cubicBezTo>
                    <a:pt x="1762" y="1398"/>
                    <a:pt x="1739" y="1148"/>
                    <a:pt x="1596" y="969"/>
                  </a:cubicBezTo>
                  <a:cubicBezTo>
                    <a:pt x="1496" y="853"/>
                    <a:pt x="1345" y="789"/>
                    <a:pt x="1193" y="789"/>
                  </a:cubicBezTo>
                  <a:cubicBezTo>
                    <a:pt x="1128" y="789"/>
                    <a:pt x="1062" y="801"/>
                    <a:pt x="1000" y="826"/>
                  </a:cubicBezTo>
                  <a:cubicBezTo>
                    <a:pt x="881" y="874"/>
                    <a:pt x="834" y="1005"/>
                    <a:pt x="869" y="1112"/>
                  </a:cubicBezTo>
                  <a:cubicBezTo>
                    <a:pt x="906" y="1203"/>
                    <a:pt x="991" y="1260"/>
                    <a:pt x="1083" y="1260"/>
                  </a:cubicBezTo>
                  <a:cubicBezTo>
                    <a:pt x="1111" y="1260"/>
                    <a:pt x="1139" y="1254"/>
                    <a:pt x="1167" y="1243"/>
                  </a:cubicBezTo>
                  <a:cubicBezTo>
                    <a:pt x="1174" y="1240"/>
                    <a:pt x="1182" y="1238"/>
                    <a:pt x="1190" y="1238"/>
                  </a:cubicBezTo>
                  <a:cubicBezTo>
                    <a:pt x="1214" y="1238"/>
                    <a:pt x="1242" y="1249"/>
                    <a:pt x="1250" y="1267"/>
                  </a:cubicBezTo>
                  <a:cubicBezTo>
                    <a:pt x="1274" y="1291"/>
                    <a:pt x="1274" y="1326"/>
                    <a:pt x="1262" y="1350"/>
                  </a:cubicBezTo>
                  <a:cubicBezTo>
                    <a:pt x="1227" y="1398"/>
                    <a:pt x="1131" y="1434"/>
                    <a:pt x="1012" y="1445"/>
                  </a:cubicBezTo>
                  <a:cubicBezTo>
                    <a:pt x="869" y="1445"/>
                    <a:pt x="762" y="1434"/>
                    <a:pt x="667" y="1386"/>
                  </a:cubicBezTo>
                  <a:cubicBezTo>
                    <a:pt x="572" y="1350"/>
                    <a:pt x="512" y="1279"/>
                    <a:pt x="477" y="1195"/>
                  </a:cubicBezTo>
                  <a:cubicBezTo>
                    <a:pt x="453" y="1124"/>
                    <a:pt x="465" y="1029"/>
                    <a:pt x="512" y="945"/>
                  </a:cubicBezTo>
                  <a:cubicBezTo>
                    <a:pt x="560" y="850"/>
                    <a:pt x="631" y="767"/>
                    <a:pt x="750" y="683"/>
                  </a:cubicBezTo>
                  <a:cubicBezTo>
                    <a:pt x="905" y="564"/>
                    <a:pt x="1096" y="481"/>
                    <a:pt x="1298" y="445"/>
                  </a:cubicBezTo>
                  <a:cubicBezTo>
                    <a:pt x="1417" y="422"/>
                    <a:pt x="1501" y="302"/>
                    <a:pt x="1465" y="183"/>
                  </a:cubicBezTo>
                  <a:cubicBezTo>
                    <a:pt x="1444" y="78"/>
                    <a:pt x="1357" y="1"/>
                    <a:pt x="124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41"/>
            <p:cNvSpPr/>
            <p:nvPr/>
          </p:nvSpPr>
          <p:spPr>
            <a:xfrm>
              <a:off x="669399" y="2885164"/>
              <a:ext cx="264058" cy="210483"/>
            </a:xfrm>
            <a:custGeom>
              <a:avLst/>
              <a:gdLst/>
              <a:ahLst/>
              <a:cxnLst/>
              <a:rect l="l" t="t" r="r" b="b"/>
              <a:pathLst>
                <a:path w="4978" h="3968" extrusionOk="0">
                  <a:moveTo>
                    <a:pt x="4722" y="0"/>
                  </a:moveTo>
                  <a:cubicBezTo>
                    <a:pt x="4687" y="0"/>
                    <a:pt x="4652" y="9"/>
                    <a:pt x="4620" y="26"/>
                  </a:cubicBezTo>
                  <a:cubicBezTo>
                    <a:pt x="3763" y="455"/>
                    <a:pt x="3203" y="1217"/>
                    <a:pt x="2894" y="2372"/>
                  </a:cubicBezTo>
                  <a:cubicBezTo>
                    <a:pt x="2524" y="1896"/>
                    <a:pt x="2001" y="1574"/>
                    <a:pt x="1465" y="1288"/>
                  </a:cubicBezTo>
                  <a:cubicBezTo>
                    <a:pt x="1151" y="1128"/>
                    <a:pt x="856" y="1046"/>
                    <a:pt x="588" y="1046"/>
                  </a:cubicBezTo>
                  <a:cubicBezTo>
                    <a:pt x="439" y="1046"/>
                    <a:pt x="299" y="1071"/>
                    <a:pt x="167" y="1122"/>
                  </a:cubicBezTo>
                  <a:cubicBezTo>
                    <a:pt x="60" y="1169"/>
                    <a:pt x="0" y="1300"/>
                    <a:pt x="48" y="1419"/>
                  </a:cubicBezTo>
                  <a:cubicBezTo>
                    <a:pt x="83" y="1508"/>
                    <a:pt x="164" y="1557"/>
                    <a:pt x="253" y="1557"/>
                  </a:cubicBezTo>
                  <a:cubicBezTo>
                    <a:pt x="283" y="1557"/>
                    <a:pt x="315" y="1551"/>
                    <a:pt x="346" y="1538"/>
                  </a:cubicBezTo>
                  <a:cubicBezTo>
                    <a:pt x="425" y="1506"/>
                    <a:pt x="510" y="1492"/>
                    <a:pt x="597" y="1492"/>
                  </a:cubicBezTo>
                  <a:cubicBezTo>
                    <a:pt x="826" y="1492"/>
                    <a:pt x="1069" y="1587"/>
                    <a:pt x="1250" y="1681"/>
                  </a:cubicBezTo>
                  <a:cubicBezTo>
                    <a:pt x="2274" y="2241"/>
                    <a:pt x="2894" y="2753"/>
                    <a:pt x="2965" y="3753"/>
                  </a:cubicBezTo>
                  <a:cubicBezTo>
                    <a:pt x="2965" y="3872"/>
                    <a:pt x="3072" y="3967"/>
                    <a:pt x="3179" y="3967"/>
                  </a:cubicBezTo>
                  <a:lnTo>
                    <a:pt x="3203" y="3967"/>
                  </a:lnTo>
                  <a:cubicBezTo>
                    <a:pt x="3322" y="3955"/>
                    <a:pt x="3417" y="3848"/>
                    <a:pt x="3405" y="3729"/>
                  </a:cubicBezTo>
                  <a:cubicBezTo>
                    <a:pt x="3382" y="3408"/>
                    <a:pt x="3310" y="3122"/>
                    <a:pt x="3203" y="2884"/>
                  </a:cubicBezTo>
                  <a:cubicBezTo>
                    <a:pt x="3227" y="2848"/>
                    <a:pt x="3251" y="2812"/>
                    <a:pt x="3263" y="2777"/>
                  </a:cubicBezTo>
                  <a:cubicBezTo>
                    <a:pt x="3513" y="1598"/>
                    <a:pt x="4025" y="824"/>
                    <a:pt x="4822" y="419"/>
                  </a:cubicBezTo>
                  <a:cubicBezTo>
                    <a:pt x="4929" y="372"/>
                    <a:pt x="4977" y="241"/>
                    <a:pt x="4918" y="122"/>
                  </a:cubicBezTo>
                  <a:cubicBezTo>
                    <a:pt x="4884" y="46"/>
                    <a:pt x="4804" y="0"/>
                    <a:pt x="4722"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41"/>
            <p:cNvSpPr/>
            <p:nvPr/>
          </p:nvSpPr>
          <p:spPr>
            <a:xfrm>
              <a:off x="1084957" y="4396739"/>
              <a:ext cx="273500" cy="341610"/>
            </a:xfrm>
            <a:custGeom>
              <a:avLst/>
              <a:gdLst/>
              <a:ahLst/>
              <a:cxnLst/>
              <a:rect l="l" t="t" r="r" b="b"/>
              <a:pathLst>
                <a:path w="5156" h="6440" extrusionOk="0">
                  <a:moveTo>
                    <a:pt x="1944" y="1"/>
                  </a:moveTo>
                  <a:cubicBezTo>
                    <a:pt x="1924" y="1"/>
                    <a:pt x="1903" y="4"/>
                    <a:pt x="1882" y="10"/>
                  </a:cubicBezTo>
                  <a:cubicBezTo>
                    <a:pt x="1775" y="34"/>
                    <a:pt x="1703" y="141"/>
                    <a:pt x="1715" y="248"/>
                  </a:cubicBezTo>
                  <a:lnTo>
                    <a:pt x="1572" y="272"/>
                  </a:lnTo>
                  <a:cubicBezTo>
                    <a:pt x="1560" y="165"/>
                    <a:pt x="1465" y="70"/>
                    <a:pt x="1358" y="70"/>
                  </a:cubicBezTo>
                  <a:cubicBezTo>
                    <a:pt x="1239" y="70"/>
                    <a:pt x="1132" y="165"/>
                    <a:pt x="1120" y="284"/>
                  </a:cubicBezTo>
                  <a:cubicBezTo>
                    <a:pt x="1060" y="1796"/>
                    <a:pt x="775" y="3284"/>
                    <a:pt x="251" y="4701"/>
                  </a:cubicBezTo>
                  <a:lnTo>
                    <a:pt x="251" y="4725"/>
                  </a:lnTo>
                  <a:cubicBezTo>
                    <a:pt x="132" y="5034"/>
                    <a:pt x="1" y="5392"/>
                    <a:pt x="84" y="5761"/>
                  </a:cubicBezTo>
                  <a:cubicBezTo>
                    <a:pt x="132" y="6011"/>
                    <a:pt x="310" y="6249"/>
                    <a:pt x="536" y="6356"/>
                  </a:cubicBezTo>
                  <a:cubicBezTo>
                    <a:pt x="644" y="6416"/>
                    <a:pt x="739" y="6439"/>
                    <a:pt x="846" y="6439"/>
                  </a:cubicBezTo>
                  <a:cubicBezTo>
                    <a:pt x="929" y="6439"/>
                    <a:pt x="1013" y="6416"/>
                    <a:pt x="1096" y="6380"/>
                  </a:cubicBezTo>
                  <a:cubicBezTo>
                    <a:pt x="1215" y="6332"/>
                    <a:pt x="1310" y="6237"/>
                    <a:pt x="1394" y="6166"/>
                  </a:cubicBezTo>
                  <a:cubicBezTo>
                    <a:pt x="1465" y="6094"/>
                    <a:pt x="1537" y="6035"/>
                    <a:pt x="1584" y="6023"/>
                  </a:cubicBezTo>
                  <a:cubicBezTo>
                    <a:pt x="1632" y="6023"/>
                    <a:pt x="1715" y="6094"/>
                    <a:pt x="1798" y="6166"/>
                  </a:cubicBezTo>
                  <a:cubicBezTo>
                    <a:pt x="1929" y="6273"/>
                    <a:pt x="2096" y="6404"/>
                    <a:pt x="2310" y="6404"/>
                  </a:cubicBezTo>
                  <a:cubicBezTo>
                    <a:pt x="2596" y="6404"/>
                    <a:pt x="2763" y="6189"/>
                    <a:pt x="2894" y="6011"/>
                  </a:cubicBezTo>
                  <a:cubicBezTo>
                    <a:pt x="2953" y="5916"/>
                    <a:pt x="3025" y="5832"/>
                    <a:pt x="3084" y="5796"/>
                  </a:cubicBezTo>
                  <a:cubicBezTo>
                    <a:pt x="3128" y="5773"/>
                    <a:pt x="3174" y="5762"/>
                    <a:pt x="3226" y="5762"/>
                  </a:cubicBezTo>
                  <a:cubicBezTo>
                    <a:pt x="3329" y="5762"/>
                    <a:pt x="3453" y="5804"/>
                    <a:pt x="3620" y="5868"/>
                  </a:cubicBezTo>
                  <a:cubicBezTo>
                    <a:pt x="3799" y="5941"/>
                    <a:pt x="4005" y="6015"/>
                    <a:pt x="4214" y="6015"/>
                  </a:cubicBezTo>
                  <a:cubicBezTo>
                    <a:pt x="4243" y="6015"/>
                    <a:pt x="4271" y="6014"/>
                    <a:pt x="4299" y="6011"/>
                  </a:cubicBezTo>
                  <a:cubicBezTo>
                    <a:pt x="4715" y="5975"/>
                    <a:pt x="5061" y="5606"/>
                    <a:pt x="5108" y="5165"/>
                  </a:cubicBezTo>
                  <a:cubicBezTo>
                    <a:pt x="5156" y="4820"/>
                    <a:pt x="5037" y="4439"/>
                    <a:pt x="4787" y="4094"/>
                  </a:cubicBezTo>
                  <a:cubicBezTo>
                    <a:pt x="4620" y="3880"/>
                    <a:pt x="4430" y="3689"/>
                    <a:pt x="4239" y="3510"/>
                  </a:cubicBezTo>
                  <a:cubicBezTo>
                    <a:pt x="4192" y="3463"/>
                    <a:pt x="4132" y="3415"/>
                    <a:pt x="4084" y="3368"/>
                  </a:cubicBezTo>
                  <a:cubicBezTo>
                    <a:pt x="3180" y="2487"/>
                    <a:pt x="2501" y="1379"/>
                    <a:pt x="2156" y="165"/>
                  </a:cubicBezTo>
                  <a:cubicBezTo>
                    <a:pt x="2126" y="67"/>
                    <a:pt x="2040" y="1"/>
                    <a:pt x="1944"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41"/>
            <p:cNvSpPr/>
            <p:nvPr/>
          </p:nvSpPr>
          <p:spPr>
            <a:xfrm>
              <a:off x="859514" y="4279721"/>
              <a:ext cx="306335" cy="338639"/>
            </a:xfrm>
            <a:custGeom>
              <a:avLst/>
              <a:gdLst/>
              <a:ahLst/>
              <a:cxnLst/>
              <a:rect l="l" t="t" r="r" b="b"/>
              <a:pathLst>
                <a:path w="5775" h="6384" extrusionOk="0">
                  <a:moveTo>
                    <a:pt x="3322" y="2192"/>
                  </a:moveTo>
                  <a:cubicBezTo>
                    <a:pt x="3441" y="2192"/>
                    <a:pt x="3584" y="2216"/>
                    <a:pt x="3739" y="2240"/>
                  </a:cubicBezTo>
                  <a:lnTo>
                    <a:pt x="4560" y="2371"/>
                  </a:lnTo>
                  <a:lnTo>
                    <a:pt x="3512" y="2657"/>
                  </a:lnTo>
                  <a:cubicBezTo>
                    <a:pt x="3385" y="2688"/>
                    <a:pt x="3248" y="2730"/>
                    <a:pt x="3118" y="2730"/>
                  </a:cubicBezTo>
                  <a:cubicBezTo>
                    <a:pt x="3103" y="2730"/>
                    <a:pt x="3087" y="2729"/>
                    <a:pt x="3072" y="2728"/>
                  </a:cubicBezTo>
                  <a:cubicBezTo>
                    <a:pt x="2965" y="2716"/>
                    <a:pt x="2869" y="2657"/>
                    <a:pt x="2834" y="2585"/>
                  </a:cubicBezTo>
                  <a:cubicBezTo>
                    <a:pt x="2810" y="2549"/>
                    <a:pt x="2810" y="2502"/>
                    <a:pt x="2834" y="2442"/>
                  </a:cubicBezTo>
                  <a:cubicBezTo>
                    <a:pt x="2869" y="2359"/>
                    <a:pt x="2953" y="2276"/>
                    <a:pt x="3048" y="2240"/>
                  </a:cubicBezTo>
                  <a:cubicBezTo>
                    <a:pt x="3131" y="2204"/>
                    <a:pt x="3215" y="2192"/>
                    <a:pt x="3322" y="2192"/>
                  </a:cubicBezTo>
                  <a:close/>
                  <a:moveTo>
                    <a:pt x="1410" y="1"/>
                  </a:moveTo>
                  <a:cubicBezTo>
                    <a:pt x="1306" y="1"/>
                    <a:pt x="1200" y="8"/>
                    <a:pt x="1095" y="25"/>
                  </a:cubicBezTo>
                  <a:cubicBezTo>
                    <a:pt x="691" y="109"/>
                    <a:pt x="345" y="347"/>
                    <a:pt x="179" y="656"/>
                  </a:cubicBezTo>
                  <a:cubicBezTo>
                    <a:pt x="0" y="1025"/>
                    <a:pt x="36" y="1490"/>
                    <a:pt x="286" y="1978"/>
                  </a:cubicBezTo>
                  <a:cubicBezTo>
                    <a:pt x="345" y="2109"/>
                    <a:pt x="429" y="2240"/>
                    <a:pt x="500" y="2371"/>
                  </a:cubicBezTo>
                  <a:cubicBezTo>
                    <a:pt x="619" y="2573"/>
                    <a:pt x="738" y="2764"/>
                    <a:pt x="810" y="2966"/>
                  </a:cubicBezTo>
                  <a:cubicBezTo>
                    <a:pt x="929" y="3323"/>
                    <a:pt x="917" y="3704"/>
                    <a:pt x="905" y="4109"/>
                  </a:cubicBezTo>
                  <a:cubicBezTo>
                    <a:pt x="905" y="4288"/>
                    <a:pt x="893" y="4478"/>
                    <a:pt x="905" y="4669"/>
                  </a:cubicBezTo>
                  <a:cubicBezTo>
                    <a:pt x="929" y="5312"/>
                    <a:pt x="1203" y="6086"/>
                    <a:pt x="1869" y="6324"/>
                  </a:cubicBezTo>
                  <a:cubicBezTo>
                    <a:pt x="2000" y="6371"/>
                    <a:pt x="2131" y="6383"/>
                    <a:pt x="2262" y="6383"/>
                  </a:cubicBezTo>
                  <a:cubicBezTo>
                    <a:pt x="2500" y="6383"/>
                    <a:pt x="2750" y="6324"/>
                    <a:pt x="2989" y="6205"/>
                  </a:cubicBezTo>
                  <a:cubicBezTo>
                    <a:pt x="3310" y="6026"/>
                    <a:pt x="3572" y="5764"/>
                    <a:pt x="3786" y="5538"/>
                  </a:cubicBezTo>
                  <a:cubicBezTo>
                    <a:pt x="4572" y="4669"/>
                    <a:pt x="5167" y="3657"/>
                    <a:pt x="5739" y="2668"/>
                  </a:cubicBezTo>
                  <a:cubicBezTo>
                    <a:pt x="5775" y="2621"/>
                    <a:pt x="5775" y="2549"/>
                    <a:pt x="5763" y="2490"/>
                  </a:cubicBezTo>
                  <a:lnTo>
                    <a:pt x="5691" y="2287"/>
                  </a:lnTo>
                  <a:cubicBezTo>
                    <a:pt x="5691" y="2276"/>
                    <a:pt x="5691" y="2276"/>
                    <a:pt x="5691" y="2276"/>
                  </a:cubicBezTo>
                  <a:lnTo>
                    <a:pt x="5465" y="1633"/>
                  </a:lnTo>
                  <a:cubicBezTo>
                    <a:pt x="5453" y="1585"/>
                    <a:pt x="5429" y="1549"/>
                    <a:pt x="5394" y="1525"/>
                  </a:cubicBezTo>
                  <a:cubicBezTo>
                    <a:pt x="4417" y="823"/>
                    <a:pt x="3286" y="323"/>
                    <a:pt x="2119" y="85"/>
                  </a:cubicBezTo>
                  <a:cubicBezTo>
                    <a:pt x="1909" y="43"/>
                    <a:pt x="1663" y="1"/>
                    <a:pt x="1410"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41"/>
            <p:cNvSpPr/>
            <p:nvPr/>
          </p:nvSpPr>
          <p:spPr>
            <a:xfrm>
              <a:off x="1194230" y="4175912"/>
              <a:ext cx="253290" cy="340125"/>
            </a:xfrm>
            <a:custGeom>
              <a:avLst/>
              <a:gdLst/>
              <a:ahLst/>
              <a:cxnLst/>
              <a:rect l="l" t="t" r="r" b="b"/>
              <a:pathLst>
                <a:path w="4775" h="6412" extrusionOk="0">
                  <a:moveTo>
                    <a:pt x="2455" y="2626"/>
                  </a:moveTo>
                  <a:cubicBezTo>
                    <a:pt x="2483" y="2626"/>
                    <a:pt x="2511" y="2629"/>
                    <a:pt x="2536" y="2637"/>
                  </a:cubicBezTo>
                  <a:cubicBezTo>
                    <a:pt x="2655" y="2673"/>
                    <a:pt x="2739" y="2804"/>
                    <a:pt x="2739" y="2947"/>
                  </a:cubicBezTo>
                  <a:cubicBezTo>
                    <a:pt x="2739" y="3101"/>
                    <a:pt x="2655" y="3256"/>
                    <a:pt x="2513" y="3375"/>
                  </a:cubicBezTo>
                  <a:cubicBezTo>
                    <a:pt x="2286" y="3542"/>
                    <a:pt x="1977" y="3602"/>
                    <a:pt x="1703" y="3649"/>
                  </a:cubicBezTo>
                  <a:lnTo>
                    <a:pt x="762" y="3828"/>
                  </a:lnTo>
                  <a:lnTo>
                    <a:pt x="798" y="3744"/>
                  </a:lnTo>
                  <a:cubicBezTo>
                    <a:pt x="1179" y="3411"/>
                    <a:pt x="1584" y="3090"/>
                    <a:pt x="2001" y="2816"/>
                  </a:cubicBezTo>
                  <a:cubicBezTo>
                    <a:pt x="2149" y="2717"/>
                    <a:pt x="2315" y="2626"/>
                    <a:pt x="2455" y="2626"/>
                  </a:cubicBezTo>
                  <a:close/>
                  <a:moveTo>
                    <a:pt x="3402" y="0"/>
                  </a:moveTo>
                  <a:cubicBezTo>
                    <a:pt x="3306" y="0"/>
                    <a:pt x="3207" y="10"/>
                    <a:pt x="3108" y="30"/>
                  </a:cubicBezTo>
                  <a:cubicBezTo>
                    <a:pt x="2727" y="113"/>
                    <a:pt x="2394" y="315"/>
                    <a:pt x="2155" y="494"/>
                  </a:cubicBezTo>
                  <a:cubicBezTo>
                    <a:pt x="1251" y="1137"/>
                    <a:pt x="524" y="2066"/>
                    <a:pt x="108" y="3101"/>
                  </a:cubicBezTo>
                  <a:cubicBezTo>
                    <a:pt x="96" y="3125"/>
                    <a:pt x="96" y="3149"/>
                    <a:pt x="96" y="3173"/>
                  </a:cubicBezTo>
                  <a:lnTo>
                    <a:pt x="0" y="4316"/>
                  </a:lnTo>
                  <a:cubicBezTo>
                    <a:pt x="0" y="4387"/>
                    <a:pt x="36" y="4471"/>
                    <a:pt x="96" y="4518"/>
                  </a:cubicBezTo>
                  <a:lnTo>
                    <a:pt x="2060" y="5840"/>
                  </a:lnTo>
                  <a:cubicBezTo>
                    <a:pt x="2322" y="6019"/>
                    <a:pt x="2620" y="6221"/>
                    <a:pt x="2965" y="6328"/>
                  </a:cubicBezTo>
                  <a:cubicBezTo>
                    <a:pt x="3132" y="6376"/>
                    <a:pt x="3298" y="6411"/>
                    <a:pt x="3465" y="6411"/>
                  </a:cubicBezTo>
                  <a:cubicBezTo>
                    <a:pt x="3691" y="6411"/>
                    <a:pt x="3906" y="6352"/>
                    <a:pt x="4084" y="6257"/>
                  </a:cubicBezTo>
                  <a:cubicBezTo>
                    <a:pt x="4680" y="5911"/>
                    <a:pt x="4775" y="5149"/>
                    <a:pt x="4680" y="4554"/>
                  </a:cubicBezTo>
                  <a:cubicBezTo>
                    <a:pt x="4644" y="4340"/>
                    <a:pt x="4596" y="4137"/>
                    <a:pt x="4537" y="3935"/>
                  </a:cubicBezTo>
                  <a:cubicBezTo>
                    <a:pt x="4453" y="3602"/>
                    <a:pt x="4370" y="3292"/>
                    <a:pt x="4382" y="2982"/>
                  </a:cubicBezTo>
                  <a:cubicBezTo>
                    <a:pt x="4382" y="2732"/>
                    <a:pt x="4441" y="2482"/>
                    <a:pt x="4501" y="2232"/>
                  </a:cubicBezTo>
                  <a:cubicBezTo>
                    <a:pt x="4549" y="2066"/>
                    <a:pt x="4584" y="1887"/>
                    <a:pt x="4608" y="1708"/>
                  </a:cubicBezTo>
                  <a:cubicBezTo>
                    <a:pt x="4703" y="1101"/>
                    <a:pt x="4560" y="589"/>
                    <a:pt x="4215" y="292"/>
                  </a:cubicBezTo>
                  <a:cubicBezTo>
                    <a:pt x="4006" y="101"/>
                    <a:pt x="3714" y="0"/>
                    <a:pt x="3402" y="0"/>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41"/>
            <p:cNvSpPr/>
            <p:nvPr/>
          </p:nvSpPr>
          <p:spPr>
            <a:xfrm>
              <a:off x="546227" y="3700786"/>
              <a:ext cx="939215" cy="641579"/>
            </a:xfrm>
            <a:custGeom>
              <a:avLst/>
              <a:gdLst/>
              <a:ahLst/>
              <a:cxnLst/>
              <a:rect l="l" t="t" r="r" b="b"/>
              <a:pathLst>
                <a:path w="17706" h="12095" extrusionOk="0">
                  <a:moveTo>
                    <a:pt x="15822" y="1"/>
                  </a:moveTo>
                  <a:cubicBezTo>
                    <a:pt x="15632" y="1"/>
                    <a:pt x="15443" y="34"/>
                    <a:pt x="15264" y="105"/>
                  </a:cubicBezTo>
                  <a:cubicBezTo>
                    <a:pt x="14848" y="259"/>
                    <a:pt x="14514" y="617"/>
                    <a:pt x="14336" y="1033"/>
                  </a:cubicBezTo>
                  <a:cubicBezTo>
                    <a:pt x="14041" y="673"/>
                    <a:pt x="13595" y="432"/>
                    <a:pt x="13127" y="432"/>
                  </a:cubicBezTo>
                  <a:cubicBezTo>
                    <a:pt x="13086" y="432"/>
                    <a:pt x="13044" y="434"/>
                    <a:pt x="13002" y="438"/>
                  </a:cubicBezTo>
                  <a:cubicBezTo>
                    <a:pt x="12443" y="486"/>
                    <a:pt x="11943" y="902"/>
                    <a:pt x="11728" y="1426"/>
                  </a:cubicBezTo>
                  <a:cubicBezTo>
                    <a:pt x="11373" y="1003"/>
                    <a:pt x="10832" y="722"/>
                    <a:pt x="10283" y="722"/>
                  </a:cubicBezTo>
                  <a:cubicBezTo>
                    <a:pt x="10261" y="722"/>
                    <a:pt x="10238" y="723"/>
                    <a:pt x="10216" y="724"/>
                  </a:cubicBezTo>
                  <a:cubicBezTo>
                    <a:pt x="9514" y="748"/>
                    <a:pt x="8871" y="1212"/>
                    <a:pt x="8585" y="1831"/>
                  </a:cubicBezTo>
                  <a:cubicBezTo>
                    <a:pt x="8269" y="1618"/>
                    <a:pt x="7879" y="1504"/>
                    <a:pt x="7489" y="1504"/>
                  </a:cubicBezTo>
                  <a:cubicBezTo>
                    <a:pt x="7292" y="1504"/>
                    <a:pt x="7094" y="1533"/>
                    <a:pt x="6906" y="1593"/>
                  </a:cubicBezTo>
                  <a:cubicBezTo>
                    <a:pt x="6382" y="1760"/>
                    <a:pt x="5942" y="2176"/>
                    <a:pt x="5727" y="2688"/>
                  </a:cubicBezTo>
                  <a:cubicBezTo>
                    <a:pt x="5513" y="2450"/>
                    <a:pt x="5275" y="2212"/>
                    <a:pt x="4989" y="2033"/>
                  </a:cubicBezTo>
                  <a:cubicBezTo>
                    <a:pt x="4683" y="1847"/>
                    <a:pt x="4354" y="1749"/>
                    <a:pt x="4042" y="1749"/>
                  </a:cubicBezTo>
                  <a:cubicBezTo>
                    <a:pt x="3857" y="1749"/>
                    <a:pt x="3677" y="1784"/>
                    <a:pt x="3513" y="1855"/>
                  </a:cubicBezTo>
                  <a:cubicBezTo>
                    <a:pt x="3275" y="1962"/>
                    <a:pt x="3060" y="2176"/>
                    <a:pt x="2953" y="2426"/>
                  </a:cubicBezTo>
                  <a:cubicBezTo>
                    <a:pt x="2870" y="2355"/>
                    <a:pt x="2799" y="2295"/>
                    <a:pt x="2703" y="2236"/>
                  </a:cubicBezTo>
                  <a:cubicBezTo>
                    <a:pt x="2443" y="2085"/>
                    <a:pt x="2141" y="1999"/>
                    <a:pt x="1848" y="1999"/>
                  </a:cubicBezTo>
                  <a:cubicBezTo>
                    <a:pt x="1726" y="1999"/>
                    <a:pt x="1605" y="2014"/>
                    <a:pt x="1489" y="2045"/>
                  </a:cubicBezTo>
                  <a:cubicBezTo>
                    <a:pt x="774" y="2236"/>
                    <a:pt x="203" y="2915"/>
                    <a:pt x="96" y="3712"/>
                  </a:cubicBezTo>
                  <a:cubicBezTo>
                    <a:pt x="1" y="4391"/>
                    <a:pt x="215" y="5129"/>
                    <a:pt x="679" y="5796"/>
                  </a:cubicBezTo>
                  <a:cubicBezTo>
                    <a:pt x="1120" y="6403"/>
                    <a:pt x="1703" y="6855"/>
                    <a:pt x="2227" y="7225"/>
                  </a:cubicBezTo>
                  <a:cubicBezTo>
                    <a:pt x="2298" y="7272"/>
                    <a:pt x="9383" y="12094"/>
                    <a:pt x="11585" y="12094"/>
                  </a:cubicBezTo>
                  <a:cubicBezTo>
                    <a:pt x="11752" y="12094"/>
                    <a:pt x="11883" y="12070"/>
                    <a:pt x="11978" y="12023"/>
                  </a:cubicBezTo>
                  <a:cubicBezTo>
                    <a:pt x="12347" y="11832"/>
                    <a:pt x="13133" y="10404"/>
                    <a:pt x="14693" y="7415"/>
                  </a:cubicBezTo>
                  <a:cubicBezTo>
                    <a:pt x="15514" y="5855"/>
                    <a:pt x="16348" y="4236"/>
                    <a:pt x="16765" y="3665"/>
                  </a:cubicBezTo>
                  <a:cubicBezTo>
                    <a:pt x="17538" y="2581"/>
                    <a:pt x="17705" y="1486"/>
                    <a:pt x="17217" y="736"/>
                  </a:cubicBezTo>
                  <a:cubicBezTo>
                    <a:pt x="16917" y="276"/>
                    <a:pt x="16367" y="1"/>
                    <a:pt x="15822" y="1"/>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41"/>
            <p:cNvSpPr/>
            <p:nvPr/>
          </p:nvSpPr>
          <p:spPr>
            <a:xfrm>
              <a:off x="781802" y="4143342"/>
              <a:ext cx="502177" cy="199025"/>
            </a:xfrm>
            <a:custGeom>
              <a:avLst/>
              <a:gdLst/>
              <a:ahLst/>
              <a:cxnLst/>
              <a:rect l="l" t="t" r="r" b="b"/>
              <a:pathLst>
                <a:path w="9467" h="3752" extrusionOk="0">
                  <a:moveTo>
                    <a:pt x="238" y="1"/>
                  </a:moveTo>
                  <a:cubicBezTo>
                    <a:pt x="158" y="1"/>
                    <a:pt x="85" y="46"/>
                    <a:pt x="48" y="120"/>
                  </a:cubicBezTo>
                  <a:cubicBezTo>
                    <a:pt x="1" y="227"/>
                    <a:pt x="36" y="346"/>
                    <a:pt x="132" y="406"/>
                  </a:cubicBezTo>
                  <a:cubicBezTo>
                    <a:pt x="2668" y="1989"/>
                    <a:pt x="5811" y="3751"/>
                    <a:pt x="7144" y="3751"/>
                  </a:cubicBezTo>
                  <a:cubicBezTo>
                    <a:pt x="7311" y="3751"/>
                    <a:pt x="7442" y="3727"/>
                    <a:pt x="7537" y="3680"/>
                  </a:cubicBezTo>
                  <a:cubicBezTo>
                    <a:pt x="7775" y="3561"/>
                    <a:pt x="8156" y="3025"/>
                    <a:pt x="9418" y="656"/>
                  </a:cubicBezTo>
                  <a:cubicBezTo>
                    <a:pt x="9466" y="572"/>
                    <a:pt x="9454" y="477"/>
                    <a:pt x="9395" y="406"/>
                  </a:cubicBezTo>
                  <a:cubicBezTo>
                    <a:pt x="9354" y="356"/>
                    <a:pt x="9290" y="330"/>
                    <a:pt x="9227" y="330"/>
                  </a:cubicBezTo>
                  <a:cubicBezTo>
                    <a:pt x="9198" y="330"/>
                    <a:pt x="9170" y="335"/>
                    <a:pt x="9145" y="346"/>
                  </a:cubicBezTo>
                  <a:cubicBezTo>
                    <a:pt x="8053" y="736"/>
                    <a:pt x="6864" y="930"/>
                    <a:pt x="5582" y="930"/>
                  </a:cubicBezTo>
                  <a:cubicBezTo>
                    <a:pt x="3968" y="930"/>
                    <a:pt x="2207" y="623"/>
                    <a:pt x="310" y="13"/>
                  </a:cubicBezTo>
                  <a:cubicBezTo>
                    <a:pt x="286" y="5"/>
                    <a:pt x="262" y="1"/>
                    <a:pt x="238"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 name="Google Shape;654;p41"/>
            <p:cNvSpPr/>
            <p:nvPr/>
          </p:nvSpPr>
          <p:spPr>
            <a:xfrm>
              <a:off x="974463" y="4051733"/>
              <a:ext cx="250744" cy="288087"/>
            </a:xfrm>
            <a:custGeom>
              <a:avLst/>
              <a:gdLst/>
              <a:ahLst/>
              <a:cxnLst/>
              <a:rect l="l" t="t" r="r" b="b"/>
              <a:pathLst>
                <a:path w="4727" h="5431" extrusionOk="0">
                  <a:moveTo>
                    <a:pt x="4478" y="0"/>
                  </a:moveTo>
                  <a:cubicBezTo>
                    <a:pt x="4470" y="0"/>
                    <a:pt x="4461" y="1"/>
                    <a:pt x="4453" y="1"/>
                  </a:cubicBezTo>
                  <a:cubicBezTo>
                    <a:pt x="3941" y="61"/>
                    <a:pt x="3584" y="537"/>
                    <a:pt x="3429" y="1335"/>
                  </a:cubicBezTo>
                  <a:cubicBezTo>
                    <a:pt x="3250" y="2323"/>
                    <a:pt x="3215" y="3347"/>
                    <a:pt x="3334" y="4347"/>
                  </a:cubicBezTo>
                  <a:cubicBezTo>
                    <a:pt x="2477" y="3287"/>
                    <a:pt x="1488" y="2323"/>
                    <a:pt x="393" y="1490"/>
                  </a:cubicBezTo>
                  <a:cubicBezTo>
                    <a:pt x="355" y="1461"/>
                    <a:pt x="310" y="1448"/>
                    <a:pt x="265" y="1448"/>
                  </a:cubicBezTo>
                  <a:cubicBezTo>
                    <a:pt x="196" y="1448"/>
                    <a:pt x="127" y="1480"/>
                    <a:pt x="83" y="1537"/>
                  </a:cubicBezTo>
                  <a:cubicBezTo>
                    <a:pt x="0" y="1632"/>
                    <a:pt x="24" y="1775"/>
                    <a:pt x="119" y="1847"/>
                  </a:cubicBezTo>
                  <a:cubicBezTo>
                    <a:pt x="1429" y="2835"/>
                    <a:pt x="2572" y="4002"/>
                    <a:pt x="3524" y="5335"/>
                  </a:cubicBezTo>
                  <a:cubicBezTo>
                    <a:pt x="3560" y="5395"/>
                    <a:pt x="3631" y="5431"/>
                    <a:pt x="3703" y="5431"/>
                  </a:cubicBezTo>
                  <a:cubicBezTo>
                    <a:pt x="3727" y="5431"/>
                    <a:pt x="3762" y="5419"/>
                    <a:pt x="3786" y="5407"/>
                  </a:cubicBezTo>
                  <a:cubicBezTo>
                    <a:pt x="3893" y="5359"/>
                    <a:pt x="3941" y="5264"/>
                    <a:pt x="3917" y="5157"/>
                  </a:cubicBezTo>
                  <a:cubicBezTo>
                    <a:pt x="3655" y="3942"/>
                    <a:pt x="3643" y="2645"/>
                    <a:pt x="3870" y="1418"/>
                  </a:cubicBezTo>
                  <a:cubicBezTo>
                    <a:pt x="3917" y="1144"/>
                    <a:pt x="4084" y="501"/>
                    <a:pt x="4512" y="442"/>
                  </a:cubicBezTo>
                  <a:cubicBezTo>
                    <a:pt x="4632" y="430"/>
                    <a:pt x="4727" y="311"/>
                    <a:pt x="4703" y="192"/>
                  </a:cubicBezTo>
                  <a:cubicBezTo>
                    <a:pt x="4692" y="80"/>
                    <a:pt x="4597" y="0"/>
                    <a:pt x="4478"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 name="Google Shape;655;p41"/>
            <p:cNvSpPr/>
            <p:nvPr/>
          </p:nvSpPr>
          <p:spPr>
            <a:xfrm>
              <a:off x="1111480" y="4298924"/>
              <a:ext cx="108053" cy="133090"/>
            </a:xfrm>
            <a:custGeom>
              <a:avLst/>
              <a:gdLst/>
              <a:ahLst/>
              <a:cxnLst/>
              <a:rect l="l" t="t" r="r" b="b"/>
              <a:pathLst>
                <a:path w="2037" h="2509" extrusionOk="0">
                  <a:moveTo>
                    <a:pt x="1008" y="1"/>
                  </a:moveTo>
                  <a:cubicBezTo>
                    <a:pt x="967" y="1"/>
                    <a:pt x="925" y="3"/>
                    <a:pt x="882" y="9"/>
                  </a:cubicBezTo>
                  <a:cubicBezTo>
                    <a:pt x="644" y="44"/>
                    <a:pt x="441" y="175"/>
                    <a:pt x="286" y="390"/>
                  </a:cubicBezTo>
                  <a:cubicBezTo>
                    <a:pt x="36" y="771"/>
                    <a:pt x="1" y="1318"/>
                    <a:pt x="96" y="1664"/>
                  </a:cubicBezTo>
                  <a:cubicBezTo>
                    <a:pt x="179" y="1961"/>
                    <a:pt x="358" y="2211"/>
                    <a:pt x="596" y="2366"/>
                  </a:cubicBezTo>
                  <a:cubicBezTo>
                    <a:pt x="751" y="2461"/>
                    <a:pt x="929" y="2509"/>
                    <a:pt x="1096" y="2509"/>
                  </a:cubicBezTo>
                  <a:cubicBezTo>
                    <a:pt x="1239" y="2509"/>
                    <a:pt x="1382" y="2473"/>
                    <a:pt x="1513" y="2402"/>
                  </a:cubicBezTo>
                  <a:cubicBezTo>
                    <a:pt x="1787" y="2247"/>
                    <a:pt x="1953" y="1925"/>
                    <a:pt x="2001" y="1485"/>
                  </a:cubicBezTo>
                  <a:cubicBezTo>
                    <a:pt x="2037" y="1104"/>
                    <a:pt x="1941" y="568"/>
                    <a:pt x="1620" y="259"/>
                  </a:cubicBezTo>
                  <a:cubicBezTo>
                    <a:pt x="1448" y="87"/>
                    <a:pt x="1241" y="1"/>
                    <a:pt x="1008"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 name="Google Shape;656;p41"/>
            <p:cNvSpPr/>
            <p:nvPr/>
          </p:nvSpPr>
          <p:spPr>
            <a:xfrm>
              <a:off x="590467" y="3820562"/>
              <a:ext cx="826123" cy="169373"/>
            </a:xfrm>
            <a:custGeom>
              <a:avLst/>
              <a:gdLst/>
              <a:ahLst/>
              <a:cxnLst/>
              <a:rect l="l" t="t" r="r" b="b"/>
              <a:pathLst>
                <a:path w="15574" h="3193" extrusionOk="0">
                  <a:moveTo>
                    <a:pt x="14448" y="1"/>
                  </a:moveTo>
                  <a:cubicBezTo>
                    <a:pt x="14277" y="1"/>
                    <a:pt x="14102" y="24"/>
                    <a:pt x="13930" y="73"/>
                  </a:cubicBezTo>
                  <a:cubicBezTo>
                    <a:pt x="13537" y="168"/>
                    <a:pt x="13216" y="395"/>
                    <a:pt x="12990" y="680"/>
                  </a:cubicBezTo>
                  <a:cubicBezTo>
                    <a:pt x="12918" y="609"/>
                    <a:pt x="12835" y="537"/>
                    <a:pt x="12740" y="490"/>
                  </a:cubicBezTo>
                  <a:cubicBezTo>
                    <a:pt x="12550" y="378"/>
                    <a:pt x="12328" y="319"/>
                    <a:pt x="12107" y="319"/>
                  </a:cubicBezTo>
                  <a:cubicBezTo>
                    <a:pt x="11952" y="319"/>
                    <a:pt x="11798" y="348"/>
                    <a:pt x="11656" y="406"/>
                  </a:cubicBezTo>
                  <a:cubicBezTo>
                    <a:pt x="11216" y="585"/>
                    <a:pt x="10918" y="966"/>
                    <a:pt x="10680" y="1311"/>
                  </a:cubicBezTo>
                  <a:cubicBezTo>
                    <a:pt x="10418" y="1050"/>
                    <a:pt x="10047" y="878"/>
                    <a:pt x="9676" y="878"/>
                  </a:cubicBezTo>
                  <a:cubicBezTo>
                    <a:pt x="9642" y="878"/>
                    <a:pt x="9607" y="880"/>
                    <a:pt x="9573" y="883"/>
                  </a:cubicBezTo>
                  <a:cubicBezTo>
                    <a:pt x="9156" y="918"/>
                    <a:pt x="8763" y="1168"/>
                    <a:pt x="8537" y="1526"/>
                  </a:cubicBezTo>
                  <a:cubicBezTo>
                    <a:pt x="8276" y="1337"/>
                    <a:pt x="7960" y="1229"/>
                    <a:pt x="7637" y="1229"/>
                  </a:cubicBezTo>
                  <a:cubicBezTo>
                    <a:pt x="7532" y="1229"/>
                    <a:pt x="7427" y="1240"/>
                    <a:pt x="7322" y="1264"/>
                  </a:cubicBezTo>
                  <a:cubicBezTo>
                    <a:pt x="6906" y="1347"/>
                    <a:pt x="6525" y="1633"/>
                    <a:pt x="6310" y="2002"/>
                  </a:cubicBezTo>
                  <a:cubicBezTo>
                    <a:pt x="6046" y="1838"/>
                    <a:pt x="5719" y="1751"/>
                    <a:pt x="5378" y="1751"/>
                  </a:cubicBezTo>
                  <a:cubicBezTo>
                    <a:pt x="5273" y="1751"/>
                    <a:pt x="5166" y="1759"/>
                    <a:pt x="5060" y="1776"/>
                  </a:cubicBezTo>
                  <a:cubicBezTo>
                    <a:pt x="4620" y="1859"/>
                    <a:pt x="4239" y="2073"/>
                    <a:pt x="3977" y="2383"/>
                  </a:cubicBezTo>
                  <a:cubicBezTo>
                    <a:pt x="3727" y="2097"/>
                    <a:pt x="3334" y="1930"/>
                    <a:pt x="2953" y="1930"/>
                  </a:cubicBezTo>
                  <a:cubicBezTo>
                    <a:pt x="2572" y="1930"/>
                    <a:pt x="2203" y="2109"/>
                    <a:pt x="1953" y="2395"/>
                  </a:cubicBezTo>
                  <a:cubicBezTo>
                    <a:pt x="1748" y="2158"/>
                    <a:pt x="1436" y="2009"/>
                    <a:pt x="1115" y="2009"/>
                  </a:cubicBezTo>
                  <a:cubicBezTo>
                    <a:pt x="1080" y="2009"/>
                    <a:pt x="1046" y="2010"/>
                    <a:pt x="1012" y="2014"/>
                  </a:cubicBezTo>
                  <a:cubicBezTo>
                    <a:pt x="524" y="2061"/>
                    <a:pt x="107" y="2442"/>
                    <a:pt x="24" y="2931"/>
                  </a:cubicBezTo>
                  <a:cubicBezTo>
                    <a:pt x="0" y="3050"/>
                    <a:pt x="83" y="3169"/>
                    <a:pt x="202" y="3193"/>
                  </a:cubicBezTo>
                  <a:lnTo>
                    <a:pt x="238" y="3193"/>
                  </a:lnTo>
                  <a:cubicBezTo>
                    <a:pt x="345" y="3193"/>
                    <a:pt x="441" y="3121"/>
                    <a:pt x="464" y="3002"/>
                  </a:cubicBezTo>
                  <a:cubicBezTo>
                    <a:pt x="512" y="2728"/>
                    <a:pt x="774" y="2490"/>
                    <a:pt x="1048" y="2466"/>
                  </a:cubicBezTo>
                  <a:cubicBezTo>
                    <a:pt x="1071" y="2463"/>
                    <a:pt x="1094" y="2462"/>
                    <a:pt x="1118" y="2462"/>
                  </a:cubicBezTo>
                  <a:cubicBezTo>
                    <a:pt x="1382" y="2462"/>
                    <a:pt x="1651" y="2642"/>
                    <a:pt x="1738" y="2883"/>
                  </a:cubicBezTo>
                  <a:cubicBezTo>
                    <a:pt x="1774" y="2966"/>
                    <a:pt x="1857" y="3026"/>
                    <a:pt x="1941" y="3026"/>
                  </a:cubicBezTo>
                  <a:cubicBezTo>
                    <a:pt x="2024" y="3026"/>
                    <a:pt x="2107" y="2978"/>
                    <a:pt x="2155" y="2895"/>
                  </a:cubicBezTo>
                  <a:cubicBezTo>
                    <a:pt x="2298" y="2597"/>
                    <a:pt x="2631" y="2383"/>
                    <a:pt x="2965" y="2371"/>
                  </a:cubicBezTo>
                  <a:cubicBezTo>
                    <a:pt x="3298" y="2371"/>
                    <a:pt x="3631" y="2573"/>
                    <a:pt x="3786" y="2871"/>
                  </a:cubicBezTo>
                  <a:cubicBezTo>
                    <a:pt x="3822" y="2954"/>
                    <a:pt x="3905" y="3002"/>
                    <a:pt x="3989" y="3002"/>
                  </a:cubicBezTo>
                  <a:cubicBezTo>
                    <a:pt x="4072" y="3002"/>
                    <a:pt x="4143" y="2954"/>
                    <a:pt x="4191" y="2871"/>
                  </a:cubicBezTo>
                  <a:cubicBezTo>
                    <a:pt x="4358" y="2538"/>
                    <a:pt x="4715" y="2300"/>
                    <a:pt x="5132" y="2216"/>
                  </a:cubicBezTo>
                  <a:cubicBezTo>
                    <a:pt x="5218" y="2202"/>
                    <a:pt x="5305" y="2195"/>
                    <a:pt x="5390" y="2195"/>
                  </a:cubicBezTo>
                  <a:cubicBezTo>
                    <a:pt x="5723" y="2195"/>
                    <a:pt x="6032" y="2305"/>
                    <a:pt x="6251" y="2514"/>
                  </a:cubicBezTo>
                  <a:cubicBezTo>
                    <a:pt x="6297" y="2560"/>
                    <a:pt x="6350" y="2578"/>
                    <a:pt x="6411" y="2578"/>
                  </a:cubicBezTo>
                  <a:cubicBezTo>
                    <a:pt x="6428" y="2578"/>
                    <a:pt x="6446" y="2576"/>
                    <a:pt x="6465" y="2573"/>
                  </a:cubicBezTo>
                  <a:cubicBezTo>
                    <a:pt x="6537" y="2550"/>
                    <a:pt x="6596" y="2502"/>
                    <a:pt x="6620" y="2419"/>
                  </a:cubicBezTo>
                  <a:cubicBezTo>
                    <a:pt x="6727" y="2061"/>
                    <a:pt x="7049" y="1776"/>
                    <a:pt x="7418" y="1692"/>
                  </a:cubicBezTo>
                  <a:cubicBezTo>
                    <a:pt x="7484" y="1679"/>
                    <a:pt x="7552" y="1673"/>
                    <a:pt x="7621" y="1673"/>
                  </a:cubicBezTo>
                  <a:cubicBezTo>
                    <a:pt x="7931" y="1673"/>
                    <a:pt x="8246" y="1803"/>
                    <a:pt x="8442" y="2038"/>
                  </a:cubicBezTo>
                  <a:cubicBezTo>
                    <a:pt x="8491" y="2087"/>
                    <a:pt x="8557" y="2112"/>
                    <a:pt x="8619" y="2112"/>
                  </a:cubicBezTo>
                  <a:cubicBezTo>
                    <a:pt x="8632" y="2112"/>
                    <a:pt x="8644" y="2111"/>
                    <a:pt x="8656" y="2109"/>
                  </a:cubicBezTo>
                  <a:cubicBezTo>
                    <a:pt x="8739" y="2085"/>
                    <a:pt x="8799" y="2026"/>
                    <a:pt x="8823" y="1954"/>
                  </a:cubicBezTo>
                  <a:cubicBezTo>
                    <a:pt x="8942" y="1621"/>
                    <a:pt x="9263" y="1359"/>
                    <a:pt x="9608" y="1335"/>
                  </a:cubicBezTo>
                  <a:cubicBezTo>
                    <a:pt x="9636" y="1332"/>
                    <a:pt x="9663" y="1331"/>
                    <a:pt x="9690" y="1331"/>
                  </a:cubicBezTo>
                  <a:cubicBezTo>
                    <a:pt x="10019" y="1331"/>
                    <a:pt x="10335" y="1526"/>
                    <a:pt x="10489" y="1811"/>
                  </a:cubicBezTo>
                  <a:cubicBezTo>
                    <a:pt x="10525" y="1883"/>
                    <a:pt x="10597" y="1930"/>
                    <a:pt x="10680" y="1930"/>
                  </a:cubicBezTo>
                  <a:cubicBezTo>
                    <a:pt x="10763" y="1930"/>
                    <a:pt x="10835" y="1895"/>
                    <a:pt x="10882" y="1823"/>
                  </a:cubicBezTo>
                  <a:cubicBezTo>
                    <a:pt x="11168" y="1371"/>
                    <a:pt x="11430" y="990"/>
                    <a:pt x="11835" y="823"/>
                  </a:cubicBezTo>
                  <a:cubicBezTo>
                    <a:pt x="11919" y="783"/>
                    <a:pt x="12016" y="764"/>
                    <a:pt x="12115" y="764"/>
                  </a:cubicBezTo>
                  <a:cubicBezTo>
                    <a:pt x="12253" y="764"/>
                    <a:pt x="12396" y="801"/>
                    <a:pt x="12513" y="871"/>
                  </a:cubicBezTo>
                  <a:cubicBezTo>
                    <a:pt x="12609" y="930"/>
                    <a:pt x="12728" y="1026"/>
                    <a:pt x="12740" y="1180"/>
                  </a:cubicBezTo>
                  <a:cubicBezTo>
                    <a:pt x="12764" y="1288"/>
                    <a:pt x="12835" y="1371"/>
                    <a:pt x="12942" y="1383"/>
                  </a:cubicBezTo>
                  <a:cubicBezTo>
                    <a:pt x="12950" y="1384"/>
                    <a:pt x="12958" y="1384"/>
                    <a:pt x="12967" y="1384"/>
                  </a:cubicBezTo>
                  <a:cubicBezTo>
                    <a:pt x="13055" y="1384"/>
                    <a:pt x="13148" y="1327"/>
                    <a:pt x="13180" y="1240"/>
                  </a:cubicBezTo>
                  <a:cubicBezTo>
                    <a:pt x="13311" y="883"/>
                    <a:pt x="13633" y="609"/>
                    <a:pt x="14049" y="502"/>
                  </a:cubicBezTo>
                  <a:cubicBezTo>
                    <a:pt x="14182" y="464"/>
                    <a:pt x="14315" y="445"/>
                    <a:pt x="14444" y="445"/>
                  </a:cubicBezTo>
                  <a:cubicBezTo>
                    <a:pt x="14720" y="445"/>
                    <a:pt x="14978" y="530"/>
                    <a:pt x="15180" y="692"/>
                  </a:cubicBezTo>
                  <a:cubicBezTo>
                    <a:pt x="15221" y="723"/>
                    <a:pt x="15271" y="738"/>
                    <a:pt x="15320" y="738"/>
                  </a:cubicBezTo>
                  <a:cubicBezTo>
                    <a:pt x="15385" y="738"/>
                    <a:pt x="15449" y="711"/>
                    <a:pt x="15490" y="657"/>
                  </a:cubicBezTo>
                  <a:cubicBezTo>
                    <a:pt x="15573" y="561"/>
                    <a:pt x="15550" y="418"/>
                    <a:pt x="15454" y="335"/>
                  </a:cubicBezTo>
                  <a:cubicBezTo>
                    <a:pt x="15177" y="115"/>
                    <a:pt x="14821" y="1"/>
                    <a:pt x="14448"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 name="Google Shape;657;p41"/>
            <p:cNvSpPr/>
            <p:nvPr/>
          </p:nvSpPr>
          <p:spPr>
            <a:xfrm>
              <a:off x="582245" y="2894235"/>
              <a:ext cx="486953" cy="218439"/>
            </a:xfrm>
            <a:custGeom>
              <a:avLst/>
              <a:gdLst/>
              <a:ahLst/>
              <a:cxnLst/>
              <a:rect l="l" t="t" r="r" b="b"/>
              <a:pathLst>
                <a:path w="9180" h="4118" extrusionOk="0">
                  <a:moveTo>
                    <a:pt x="8014" y="1"/>
                  </a:moveTo>
                  <a:cubicBezTo>
                    <a:pt x="7962" y="1"/>
                    <a:pt x="7910" y="4"/>
                    <a:pt x="7858" y="10"/>
                  </a:cubicBezTo>
                  <a:cubicBezTo>
                    <a:pt x="7513" y="46"/>
                    <a:pt x="7168" y="213"/>
                    <a:pt x="6787" y="522"/>
                  </a:cubicBezTo>
                  <a:cubicBezTo>
                    <a:pt x="6370" y="867"/>
                    <a:pt x="6013" y="1272"/>
                    <a:pt x="5727" y="1737"/>
                  </a:cubicBezTo>
                  <a:cubicBezTo>
                    <a:pt x="5668" y="1820"/>
                    <a:pt x="5584" y="1951"/>
                    <a:pt x="5465" y="2106"/>
                  </a:cubicBezTo>
                  <a:cubicBezTo>
                    <a:pt x="5191" y="2499"/>
                    <a:pt x="4953" y="2844"/>
                    <a:pt x="4822" y="3118"/>
                  </a:cubicBezTo>
                  <a:cubicBezTo>
                    <a:pt x="4727" y="3046"/>
                    <a:pt x="4608" y="2975"/>
                    <a:pt x="4501" y="2915"/>
                  </a:cubicBezTo>
                  <a:lnTo>
                    <a:pt x="4441" y="2891"/>
                  </a:lnTo>
                  <a:cubicBezTo>
                    <a:pt x="4072" y="2677"/>
                    <a:pt x="2929" y="2308"/>
                    <a:pt x="2298" y="2165"/>
                  </a:cubicBezTo>
                  <a:cubicBezTo>
                    <a:pt x="2186" y="2139"/>
                    <a:pt x="2075" y="2128"/>
                    <a:pt x="1967" y="2128"/>
                  </a:cubicBezTo>
                  <a:cubicBezTo>
                    <a:pt x="1325" y="2128"/>
                    <a:pt x="758" y="2533"/>
                    <a:pt x="453" y="2808"/>
                  </a:cubicBezTo>
                  <a:cubicBezTo>
                    <a:pt x="131" y="3094"/>
                    <a:pt x="0" y="3451"/>
                    <a:pt x="131" y="3737"/>
                  </a:cubicBezTo>
                  <a:cubicBezTo>
                    <a:pt x="238" y="3975"/>
                    <a:pt x="500" y="4118"/>
                    <a:pt x="786" y="4118"/>
                  </a:cubicBezTo>
                  <a:lnTo>
                    <a:pt x="881" y="4118"/>
                  </a:lnTo>
                  <a:cubicBezTo>
                    <a:pt x="1084" y="4094"/>
                    <a:pt x="1274" y="3999"/>
                    <a:pt x="1441" y="3927"/>
                  </a:cubicBezTo>
                  <a:lnTo>
                    <a:pt x="1512" y="3892"/>
                  </a:lnTo>
                  <a:cubicBezTo>
                    <a:pt x="1710" y="3801"/>
                    <a:pt x="2042" y="3770"/>
                    <a:pt x="2415" y="3770"/>
                  </a:cubicBezTo>
                  <a:cubicBezTo>
                    <a:pt x="2872" y="3770"/>
                    <a:pt x="3391" y="3816"/>
                    <a:pt x="3798" y="3856"/>
                  </a:cubicBezTo>
                  <a:cubicBezTo>
                    <a:pt x="4048" y="3868"/>
                    <a:pt x="4263" y="3892"/>
                    <a:pt x="4429" y="3903"/>
                  </a:cubicBezTo>
                  <a:cubicBezTo>
                    <a:pt x="4608" y="3903"/>
                    <a:pt x="5001" y="3796"/>
                    <a:pt x="5001" y="3796"/>
                  </a:cubicBezTo>
                  <a:cubicBezTo>
                    <a:pt x="5025" y="3784"/>
                    <a:pt x="5406" y="3439"/>
                    <a:pt x="5620" y="3284"/>
                  </a:cubicBezTo>
                  <a:cubicBezTo>
                    <a:pt x="6037" y="2987"/>
                    <a:pt x="6561" y="2618"/>
                    <a:pt x="6906" y="2522"/>
                  </a:cubicBezTo>
                  <a:cubicBezTo>
                    <a:pt x="7037" y="2487"/>
                    <a:pt x="7180" y="2463"/>
                    <a:pt x="7323" y="2427"/>
                  </a:cubicBezTo>
                  <a:cubicBezTo>
                    <a:pt x="7501" y="2391"/>
                    <a:pt x="7692" y="2356"/>
                    <a:pt x="7882" y="2296"/>
                  </a:cubicBezTo>
                  <a:cubicBezTo>
                    <a:pt x="8299" y="2177"/>
                    <a:pt x="8620" y="1975"/>
                    <a:pt x="8823" y="1725"/>
                  </a:cubicBezTo>
                  <a:cubicBezTo>
                    <a:pt x="9109" y="1379"/>
                    <a:pt x="9180" y="903"/>
                    <a:pt x="9001" y="558"/>
                  </a:cubicBezTo>
                  <a:cubicBezTo>
                    <a:pt x="8831" y="218"/>
                    <a:pt x="8443" y="1"/>
                    <a:pt x="8014" y="1"/>
                  </a:cubicBez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58" name="Google Shape;658;p41"/>
          <p:cNvSpPr/>
          <p:nvPr/>
        </p:nvSpPr>
        <p:spPr>
          <a:xfrm>
            <a:off x="1820634" y="4374093"/>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59" name="Google Shape;659;p41"/>
          <p:cNvGrpSpPr/>
          <p:nvPr/>
        </p:nvGrpSpPr>
        <p:grpSpPr>
          <a:xfrm rot="-1334768" flipH="1">
            <a:off x="3742072" y="649582"/>
            <a:ext cx="1115047" cy="650599"/>
            <a:chOff x="559125" y="3584825"/>
            <a:chExt cx="1115006" cy="650575"/>
          </a:xfrm>
        </p:grpSpPr>
        <p:sp>
          <p:nvSpPr>
            <p:cNvPr id="660" name="Google Shape;660;p41"/>
            <p:cNvSpPr/>
            <p:nvPr/>
          </p:nvSpPr>
          <p:spPr>
            <a:xfrm>
              <a:off x="565890" y="3743979"/>
              <a:ext cx="1090439" cy="491420"/>
            </a:xfrm>
            <a:custGeom>
              <a:avLst/>
              <a:gdLst/>
              <a:ahLst/>
              <a:cxnLst/>
              <a:rect l="l" t="t" r="r" b="b"/>
              <a:pathLst>
                <a:path w="15313" h="6901" extrusionOk="0">
                  <a:moveTo>
                    <a:pt x="13608" y="0"/>
                  </a:moveTo>
                  <a:cubicBezTo>
                    <a:pt x="13111" y="0"/>
                    <a:pt x="12477" y="35"/>
                    <a:pt x="11693" y="137"/>
                  </a:cubicBezTo>
                  <a:cubicBezTo>
                    <a:pt x="9383" y="447"/>
                    <a:pt x="5704" y="1435"/>
                    <a:pt x="5668" y="1447"/>
                  </a:cubicBezTo>
                  <a:cubicBezTo>
                    <a:pt x="5501" y="1483"/>
                    <a:pt x="5406" y="1661"/>
                    <a:pt x="5454" y="1828"/>
                  </a:cubicBezTo>
                  <a:cubicBezTo>
                    <a:pt x="5454" y="1852"/>
                    <a:pt x="5466" y="1864"/>
                    <a:pt x="5478" y="1888"/>
                  </a:cubicBezTo>
                  <a:lnTo>
                    <a:pt x="870" y="4364"/>
                  </a:lnTo>
                  <a:cubicBezTo>
                    <a:pt x="758" y="4350"/>
                    <a:pt x="647" y="4344"/>
                    <a:pt x="535" y="4344"/>
                  </a:cubicBezTo>
                  <a:cubicBezTo>
                    <a:pt x="456" y="4344"/>
                    <a:pt x="377" y="4347"/>
                    <a:pt x="298" y="4352"/>
                  </a:cubicBezTo>
                  <a:cubicBezTo>
                    <a:pt x="120" y="4364"/>
                    <a:pt x="1" y="4519"/>
                    <a:pt x="13" y="4685"/>
                  </a:cubicBezTo>
                  <a:cubicBezTo>
                    <a:pt x="24" y="4845"/>
                    <a:pt x="156" y="4972"/>
                    <a:pt x="324" y="4972"/>
                  </a:cubicBezTo>
                  <a:cubicBezTo>
                    <a:pt x="331" y="4972"/>
                    <a:pt x="338" y="4972"/>
                    <a:pt x="346" y="4971"/>
                  </a:cubicBezTo>
                  <a:cubicBezTo>
                    <a:pt x="397" y="4967"/>
                    <a:pt x="448" y="4966"/>
                    <a:pt x="499" y="4966"/>
                  </a:cubicBezTo>
                  <a:cubicBezTo>
                    <a:pt x="1235" y="4966"/>
                    <a:pt x="1980" y="5355"/>
                    <a:pt x="2703" y="5733"/>
                  </a:cubicBezTo>
                  <a:cubicBezTo>
                    <a:pt x="2953" y="5864"/>
                    <a:pt x="3215" y="6007"/>
                    <a:pt x="3477" y="6126"/>
                  </a:cubicBezTo>
                  <a:cubicBezTo>
                    <a:pt x="4311" y="6507"/>
                    <a:pt x="5251" y="6900"/>
                    <a:pt x="6228" y="6900"/>
                  </a:cubicBezTo>
                  <a:cubicBezTo>
                    <a:pt x="6490" y="6900"/>
                    <a:pt x="6740" y="6864"/>
                    <a:pt x="7002" y="6805"/>
                  </a:cubicBezTo>
                  <a:cubicBezTo>
                    <a:pt x="7537" y="6674"/>
                    <a:pt x="8002" y="6412"/>
                    <a:pt x="8454" y="6162"/>
                  </a:cubicBezTo>
                  <a:cubicBezTo>
                    <a:pt x="8835" y="5948"/>
                    <a:pt x="9192" y="5757"/>
                    <a:pt x="9573" y="5626"/>
                  </a:cubicBezTo>
                  <a:cubicBezTo>
                    <a:pt x="9907" y="5531"/>
                    <a:pt x="10264" y="5483"/>
                    <a:pt x="10645" y="5424"/>
                  </a:cubicBezTo>
                  <a:cubicBezTo>
                    <a:pt x="11228" y="5352"/>
                    <a:pt x="11824" y="5269"/>
                    <a:pt x="12371" y="4947"/>
                  </a:cubicBezTo>
                  <a:cubicBezTo>
                    <a:pt x="13121" y="4507"/>
                    <a:pt x="13550" y="3721"/>
                    <a:pt x="13907" y="3078"/>
                  </a:cubicBezTo>
                  <a:lnTo>
                    <a:pt x="15265" y="602"/>
                  </a:lnTo>
                  <a:cubicBezTo>
                    <a:pt x="15312" y="518"/>
                    <a:pt x="15312" y="423"/>
                    <a:pt x="15276" y="340"/>
                  </a:cubicBezTo>
                  <a:cubicBezTo>
                    <a:pt x="15241" y="244"/>
                    <a:pt x="15181" y="185"/>
                    <a:pt x="15086" y="149"/>
                  </a:cubicBezTo>
                  <a:cubicBezTo>
                    <a:pt x="15062" y="141"/>
                    <a:pt x="14612" y="0"/>
                    <a:pt x="13608"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 name="Google Shape;661;p41"/>
            <p:cNvSpPr/>
            <p:nvPr/>
          </p:nvSpPr>
          <p:spPr>
            <a:xfrm>
              <a:off x="559125" y="3584825"/>
              <a:ext cx="1115006" cy="513210"/>
            </a:xfrm>
            <a:custGeom>
              <a:avLst/>
              <a:gdLst/>
              <a:ahLst/>
              <a:cxnLst/>
              <a:rect l="l" t="t" r="r" b="b"/>
              <a:pathLst>
                <a:path w="15658" h="7207" extrusionOk="0">
                  <a:moveTo>
                    <a:pt x="9912" y="1"/>
                  </a:moveTo>
                  <a:cubicBezTo>
                    <a:pt x="9132" y="1"/>
                    <a:pt x="8433" y="268"/>
                    <a:pt x="7966" y="753"/>
                  </a:cubicBezTo>
                  <a:cubicBezTo>
                    <a:pt x="7859" y="860"/>
                    <a:pt x="7763" y="967"/>
                    <a:pt x="7680" y="1075"/>
                  </a:cubicBezTo>
                  <a:cubicBezTo>
                    <a:pt x="7490" y="1313"/>
                    <a:pt x="7323" y="1527"/>
                    <a:pt x="7109" y="1586"/>
                  </a:cubicBezTo>
                  <a:cubicBezTo>
                    <a:pt x="7065" y="1597"/>
                    <a:pt x="7021" y="1602"/>
                    <a:pt x="6977" y="1602"/>
                  </a:cubicBezTo>
                  <a:cubicBezTo>
                    <a:pt x="6778" y="1602"/>
                    <a:pt x="6566" y="1503"/>
                    <a:pt x="6323" y="1396"/>
                  </a:cubicBezTo>
                  <a:cubicBezTo>
                    <a:pt x="6049" y="1277"/>
                    <a:pt x="5751" y="1134"/>
                    <a:pt x="5418" y="1122"/>
                  </a:cubicBezTo>
                  <a:cubicBezTo>
                    <a:pt x="5406" y="1122"/>
                    <a:pt x="5395" y="1122"/>
                    <a:pt x="5384" y="1122"/>
                  </a:cubicBezTo>
                  <a:cubicBezTo>
                    <a:pt x="4942" y="1122"/>
                    <a:pt x="4480" y="1347"/>
                    <a:pt x="4120" y="1753"/>
                  </a:cubicBezTo>
                  <a:cubicBezTo>
                    <a:pt x="3870" y="2039"/>
                    <a:pt x="3691" y="2360"/>
                    <a:pt x="3525" y="2682"/>
                  </a:cubicBezTo>
                  <a:lnTo>
                    <a:pt x="3441" y="2837"/>
                  </a:lnTo>
                  <a:cubicBezTo>
                    <a:pt x="2679" y="4230"/>
                    <a:pt x="1632" y="5516"/>
                    <a:pt x="405" y="6528"/>
                  </a:cubicBezTo>
                  <a:lnTo>
                    <a:pt x="0" y="6873"/>
                  </a:lnTo>
                  <a:lnTo>
                    <a:pt x="774" y="7171"/>
                  </a:lnTo>
                  <a:lnTo>
                    <a:pt x="846" y="7182"/>
                  </a:lnTo>
                  <a:cubicBezTo>
                    <a:pt x="965" y="7206"/>
                    <a:pt x="1072" y="7206"/>
                    <a:pt x="1191" y="7206"/>
                  </a:cubicBezTo>
                  <a:cubicBezTo>
                    <a:pt x="2227" y="7206"/>
                    <a:pt x="3168" y="6623"/>
                    <a:pt x="4049" y="6004"/>
                  </a:cubicBezTo>
                  <a:cubicBezTo>
                    <a:pt x="4939" y="5388"/>
                    <a:pt x="5749" y="4874"/>
                    <a:pt x="6608" y="4874"/>
                  </a:cubicBezTo>
                  <a:cubicBezTo>
                    <a:pt x="6679" y="4874"/>
                    <a:pt x="6751" y="4877"/>
                    <a:pt x="6823" y="4885"/>
                  </a:cubicBezTo>
                  <a:cubicBezTo>
                    <a:pt x="7001" y="4908"/>
                    <a:pt x="7180" y="4944"/>
                    <a:pt x="7370" y="4992"/>
                  </a:cubicBezTo>
                  <a:cubicBezTo>
                    <a:pt x="7651" y="5051"/>
                    <a:pt x="7932" y="5114"/>
                    <a:pt x="8218" y="5114"/>
                  </a:cubicBezTo>
                  <a:cubicBezTo>
                    <a:pt x="8394" y="5114"/>
                    <a:pt x="8571" y="5091"/>
                    <a:pt x="8752" y="5027"/>
                  </a:cubicBezTo>
                  <a:cubicBezTo>
                    <a:pt x="9144" y="4885"/>
                    <a:pt x="9406" y="4611"/>
                    <a:pt x="9668" y="4337"/>
                  </a:cubicBezTo>
                  <a:cubicBezTo>
                    <a:pt x="9799" y="4206"/>
                    <a:pt x="9930" y="4075"/>
                    <a:pt x="10061" y="3968"/>
                  </a:cubicBezTo>
                  <a:cubicBezTo>
                    <a:pt x="10578" y="3564"/>
                    <a:pt x="11288" y="3493"/>
                    <a:pt x="12020" y="3493"/>
                  </a:cubicBezTo>
                  <a:cubicBezTo>
                    <a:pt x="12216" y="3493"/>
                    <a:pt x="12413" y="3498"/>
                    <a:pt x="12609" y="3503"/>
                  </a:cubicBezTo>
                  <a:cubicBezTo>
                    <a:pt x="12744" y="3508"/>
                    <a:pt x="12879" y="3511"/>
                    <a:pt x="13014" y="3511"/>
                  </a:cubicBezTo>
                  <a:cubicBezTo>
                    <a:pt x="13963" y="3511"/>
                    <a:pt x="14892" y="3373"/>
                    <a:pt x="15538" y="2706"/>
                  </a:cubicBezTo>
                  <a:lnTo>
                    <a:pt x="15610" y="2622"/>
                  </a:lnTo>
                  <a:lnTo>
                    <a:pt x="15657" y="1896"/>
                  </a:lnTo>
                  <a:lnTo>
                    <a:pt x="15348" y="1884"/>
                  </a:lnTo>
                  <a:cubicBezTo>
                    <a:pt x="14538" y="1837"/>
                    <a:pt x="13776" y="1467"/>
                    <a:pt x="13062" y="1098"/>
                  </a:cubicBezTo>
                  <a:lnTo>
                    <a:pt x="12847" y="979"/>
                  </a:lnTo>
                  <a:cubicBezTo>
                    <a:pt x="12157" y="622"/>
                    <a:pt x="11430" y="241"/>
                    <a:pt x="10633" y="74"/>
                  </a:cubicBezTo>
                  <a:cubicBezTo>
                    <a:pt x="10388" y="25"/>
                    <a:pt x="10146" y="1"/>
                    <a:pt x="9912"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41"/>
            <p:cNvSpPr/>
            <p:nvPr/>
          </p:nvSpPr>
          <p:spPr>
            <a:xfrm>
              <a:off x="576928" y="3718914"/>
              <a:ext cx="1097204" cy="379122"/>
            </a:xfrm>
            <a:custGeom>
              <a:avLst/>
              <a:gdLst/>
              <a:ahLst/>
              <a:cxnLst/>
              <a:rect l="l" t="t" r="r" b="b"/>
              <a:pathLst>
                <a:path w="15408" h="5324" extrusionOk="0">
                  <a:moveTo>
                    <a:pt x="15077" y="0"/>
                  </a:moveTo>
                  <a:cubicBezTo>
                    <a:pt x="14918" y="0"/>
                    <a:pt x="14776" y="127"/>
                    <a:pt x="14764" y="287"/>
                  </a:cubicBezTo>
                  <a:lnTo>
                    <a:pt x="14764" y="406"/>
                  </a:lnTo>
                  <a:lnTo>
                    <a:pt x="12824" y="1013"/>
                  </a:lnTo>
                  <a:cubicBezTo>
                    <a:pt x="12681" y="1013"/>
                    <a:pt x="12526" y="1013"/>
                    <a:pt x="12371" y="1001"/>
                  </a:cubicBezTo>
                  <a:cubicBezTo>
                    <a:pt x="12172" y="996"/>
                    <a:pt x="11967" y="991"/>
                    <a:pt x="11760" y="991"/>
                  </a:cubicBezTo>
                  <a:cubicBezTo>
                    <a:pt x="10943" y="991"/>
                    <a:pt x="10095" y="1074"/>
                    <a:pt x="9430" y="1597"/>
                  </a:cubicBezTo>
                  <a:cubicBezTo>
                    <a:pt x="9252" y="1728"/>
                    <a:pt x="9109" y="1882"/>
                    <a:pt x="8978" y="2025"/>
                  </a:cubicBezTo>
                  <a:cubicBezTo>
                    <a:pt x="8883" y="2120"/>
                    <a:pt x="8799" y="2204"/>
                    <a:pt x="8704" y="2287"/>
                  </a:cubicBezTo>
                  <a:lnTo>
                    <a:pt x="7728" y="2597"/>
                  </a:lnTo>
                  <a:cubicBezTo>
                    <a:pt x="7585" y="2573"/>
                    <a:pt x="7418" y="2537"/>
                    <a:pt x="7263" y="2501"/>
                  </a:cubicBezTo>
                  <a:cubicBezTo>
                    <a:pt x="7061" y="2454"/>
                    <a:pt x="6847" y="2406"/>
                    <a:pt x="6632" y="2382"/>
                  </a:cubicBezTo>
                  <a:cubicBezTo>
                    <a:pt x="6547" y="2374"/>
                    <a:pt x="6463" y="2370"/>
                    <a:pt x="6379" y="2370"/>
                  </a:cubicBezTo>
                  <a:cubicBezTo>
                    <a:pt x="5240" y="2370"/>
                    <a:pt x="4207" y="3088"/>
                    <a:pt x="3453" y="3609"/>
                  </a:cubicBezTo>
                  <a:cubicBezTo>
                    <a:pt x="3132" y="3835"/>
                    <a:pt x="2810" y="4037"/>
                    <a:pt x="2489" y="4228"/>
                  </a:cubicBezTo>
                  <a:lnTo>
                    <a:pt x="953" y="4704"/>
                  </a:lnTo>
                  <a:cubicBezTo>
                    <a:pt x="870" y="4704"/>
                    <a:pt x="798" y="4704"/>
                    <a:pt x="715" y="4692"/>
                  </a:cubicBezTo>
                  <a:lnTo>
                    <a:pt x="465" y="4597"/>
                  </a:lnTo>
                  <a:cubicBezTo>
                    <a:pt x="428" y="4584"/>
                    <a:pt x="391" y="4578"/>
                    <a:pt x="354" y="4578"/>
                  </a:cubicBezTo>
                  <a:cubicBezTo>
                    <a:pt x="225" y="4578"/>
                    <a:pt x="106" y="4655"/>
                    <a:pt x="60" y="4776"/>
                  </a:cubicBezTo>
                  <a:cubicBezTo>
                    <a:pt x="1" y="4942"/>
                    <a:pt x="84" y="5121"/>
                    <a:pt x="239" y="5180"/>
                  </a:cubicBezTo>
                  <a:lnTo>
                    <a:pt x="524" y="5288"/>
                  </a:lnTo>
                  <a:cubicBezTo>
                    <a:pt x="548" y="5299"/>
                    <a:pt x="572" y="5299"/>
                    <a:pt x="596" y="5299"/>
                  </a:cubicBezTo>
                  <a:cubicBezTo>
                    <a:pt x="715" y="5323"/>
                    <a:pt x="822" y="5323"/>
                    <a:pt x="941" y="5323"/>
                  </a:cubicBezTo>
                  <a:cubicBezTo>
                    <a:pt x="1977" y="5323"/>
                    <a:pt x="2918" y="4740"/>
                    <a:pt x="3799" y="4121"/>
                  </a:cubicBezTo>
                  <a:cubicBezTo>
                    <a:pt x="4120" y="3906"/>
                    <a:pt x="4418" y="3704"/>
                    <a:pt x="4715" y="3525"/>
                  </a:cubicBezTo>
                  <a:lnTo>
                    <a:pt x="6430" y="3002"/>
                  </a:lnTo>
                  <a:lnTo>
                    <a:pt x="6573" y="3002"/>
                  </a:lnTo>
                  <a:cubicBezTo>
                    <a:pt x="6751" y="3025"/>
                    <a:pt x="6930" y="3061"/>
                    <a:pt x="7120" y="3109"/>
                  </a:cubicBezTo>
                  <a:cubicBezTo>
                    <a:pt x="7401" y="3168"/>
                    <a:pt x="7682" y="3231"/>
                    <a:pt x="7968" y="3231"/>
                  </a:cubicBezTo>
                  <a:cubicBezTo>
                    <a:pt x="8144" y="3231"/>
                    <a:pt x="8321" y="3208"/>
                    <a:pt x="8502" y="3144"/>
                  </a:cubicBezTo>
                  <a:cubicBezTo>
                    <a:pt x="8894" y="3002"/>
                    <a:pt x="9168" y="2728"/>
                    <a:pt x="9418" y="2454"/>
                  </a:cubicBezTo>
                  <a:cubicBezTo>
                    <a:pt x="9549" y="2323"/>
                    <a:pt x="9680" y="2192"/>
                    <a:pt x="9811" y="2085"/>
                  </a:cubicBezTo>
                  <a:cubicBezTo>
                    <a:pt x="10328" y="1681"/>
                    <a:pt x="11038" y="1610"/>
                    <a:pt x="11770" y="1610"/>
                  </a:cubicBezTo>
                  <a:cubicBezTo>
                    <a:pt x="11966" y="1610"/>
                    <a:pt x="12163" y="1615"/>
                    <a:pt x="12359" y="1620"/>
                  </a:cubicBezTo>
                  <a:cubicBezTo>
                    <a:pt x="12494" y="1625"/>
                    <a:pt x="12629" y="1628"/>
                    <a:pt x="12764" y="1628"/>
                  </a:cubicBezTo>
                  <a:cubicBezTo>
                    <a:pt x="13713" y="1628"/>
                    <a:pt x="14642" y="1490"/>
                    <a:pt x="15288" y="823"/>
                  </a:cubicBezTo>
                  <a:cubicBezTo>
                    <a:pt x="15336" y="763"/>
                    <a:pt x="15371" y="704"/>
                    <a:pt x="15371" y="620"/>
                  </a:cubicBezTo>
                  <a:lnTo>
                    <a:pt x="15395" y="323"/>
                  </a:lnTo>
                  <a:cubicBezTo>
                    <a:pt x="15407" y="156"/>
                    <a:pt x="15276" y="13"/>
                    <a:pt x="15098" y="1"/>
                  </a:cubicBezTo>
                  <a:cubicBezTo>
                    <a:pt x="15091" y="1"/>
                    <a:pt x="15084" y="0"/>
                    <a:pt x="15077"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663" name="Google Shape;663;p41"/>
          <p:cNvSpPr/>
          <p:nvPr/>
        </p:nvSpPr>
        <p:spPr>
          <a:xfrm>
            <a:off x="7175832" y="4133898"/>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 name="Google Shape;664;p41"/>
          <p:cNvSpPr/>
          <p:nvPr/>
        </p:nvSpPr>
        <p:spPr>
          <a:xfrm rot="2700134" flipH="1">
            <a:off x="7909622" y="3801467"/>
            <a:ext cx="618078" cy="1082785"/>
          </a:xfrm>
          <a:custGeom>
            <a:avLst/>
            <a:gdLst/>
            <a:ahLst/>
            <a:cxnLst/>
            <a:rect l="l" t="t" r="r" b="b"/>
            <a:pathLst>
              <a:path w="13621" h="23863" extrusionOk="0">
                <a:moveTo>
                  <a:pt x="8771" y="1350"/>
                </a:moveTo>
                <a:cubicBezTo>
                  <a:pt x="9263" y="1350"/>
                  <a:pt x="9752" y="1536"/>
                  <a:pt x="10002" y="1940"/>
                </a:cubicBezTo>
                <a:cubicBezTo>
                  <a:pt x="10383" y="2535"/>
                  <a:pt x="10168" y="3369"/>
                  <a:pt x="9835" y="3940"/>
                </a:cubicBezTo>
                <a:cubicBezTo>
                  <a:pt x="9573" y="4417"/>
                  <a:pt x="9204" y="4845"/>
                  <a:pt x="8823" y="5310"/>
                </a:cubicBezTo>
                <a:cubicBezTo>
                  <a:pt x="8597" y="5560"/>
                  <a:pt x="8370" y="5822"/>
                  <a:pt x="8156" y="6107"/>
                </a:cubicBezTo>
                <a:cubicBezTo>
                  <a:pt x="8108" y="6179"/>
                  <a:pt x="8049" y="6250"/>
                  <a:pt x="7989" y="6322"/>
                </a:cubicBezTo>
                <a:cubicBezTo>
                  <a:pt x="7596" y="6834"/>
                  <a:pt x="7108" y="7465"/>
                  <a:pt x="6846" y="8143"/>
                </a:cubicBezTo>
                <a:cubicBezTo>
                  <a:pt x="6311" y="7584"/>
                  <a:pt x="5572" y="7167"/>
                  <a:pt x="4953" y="6845"/>
                </a:cubicBezTo>
                <a:cubicBezTo>
                  <a:pt x="4644" y="6679"/>
                  <a:pt x="4322" y="6536"/>
                  <a:pt x="4013" y="6405"/>
                </a:cubicBezTo>
                <a:cubicBezTo>
                  <a:pt x="3465" y="6155"/>
                  <a:pt x="2953" y="5929"/>
                  <a:pt x="2512" y="5607"/>
                </a:cubicBezTo>
                <a:cubicBezTo>
                  <a:pt x="1965" y="5226"/>
                  <a:pt x="1417" y="4571"/>
                  <a:pt x="1500" y="3869"/>
                </a:cubicBezTo>
                <a:cubicBezTo>
                  <a:pt x="1580" y="3139"/>
                  <a:pt x="2414" y="2628"/>
                  <a:pt x="3143" y="2628"/>
                </a:cubicBezTo>
                <a:cubicBezTo>
                  <a:pt x="3175" y="2628"/>
                  <a:pt x="3207" y="2629"/>
                  <a:pt x="3239" y="2631"/>
                </a:cubicBezTo>
                <a:lnTo>
                  <a:pt x="3286" y="2631"/>
                </a:lnTo>
                <a:cubicBezTo>
                  <a:pt x="3906" y="2678"/>
                  <a:pt x="4548" y="3000"/>
                  <a:pt x="5108" y="3559"/>
                </a:cubicBezTo>
                <a:cubicBezTo>
                  <a:pt x="5072" y="3750"/>
                  <a:pt x="4989" y="4369"/>
                  <a:pt x="5310" y="4833"/>
                </a:cubicBezTo>
                <a:cubicBezTo>
                  <a:pt x="5477" y="5083"/>
                  <a:pt x="5715" y="5238"/>
                  <a:pt x="6013" y="5274"/>
                </a:cubicBezTo>
                <a:cubicBezTo>
                  <a:pt x="6070" y="5284"/>
                  <a:pt x="6127" y="5289"/>
                  <a:pt x="6183" y="5289"/>
                </a:cubicBezTo>
                <a:cubicBezTo>
                  <a:pt x="6457" y="5289"/>
                  <a:pt x="6720" y="5172"/>
                  <a:pt x="6918" y="4964"/>
                </a:cubicBezTo>
                <a:cubicBezTo>
                  <a:pt x="7192" y="4679"/>
                  <a:pt x="7323" y="4274"/>
                  <a:pt x="7251" y="3893"/>
                </a:cubicBezTo>
                <a:cubicBezTo>
                  <a:pt x="7192" y="3559"/>
                  <a:pt x="7013" y="3262"/>
                  <a:pt x="6703" y="2976"/>
                </a:cubicBezTo>
                <a:cubicBezTo>
                  <a:pt x="6977" y="2333"/>
                  <a:pt x="7406" y="1833"/>
                  <a:pt x="7906" y="1559"/>
                </a:cubicBezTo>
                <a:cubicBezTo>
                  <a:pt x="8157" y="1422"/>
                  <a:pt x="8464" y="1350"/>
                  <a:pt x="8771" y="1350"/>
                </a:cubicBezTo>
                <a:close/>
                <a:moveTo>
                  <a:pt x="8765" y="0"/>
                </a:moveTo>
                <a:cubicBezTo>
                  <a:pt x="8229" y="0"/>
                  <a:pt x="7697" y="128"/>
                  <a:pt x="7251" y="368"/>
                </a:cubicBezTo>
                <a:cubicBezTo>
                  <a:pt x="6561" y="749"/>
                  <a:pt x="5989" y="1369"/>
                  <a:pt x="5584" y="2178"/>
                </a:cubicBezTo>
                <a:cubicBezTo>
                  <a:pt x="4882" y="1631"/>
                  <a:pt x="4096" y="1321"/>
                  <a:pt x="3322" y="1273"/>
                </a:cubicBezTo>
                <a:cubicBezTo>
                  <a:pt x="3274" y="1271"/>
                  <a:pt x="3225" y="1270"/>
                  <a:pt x="3176" y="1270"/>
                </a:cubicBezTo>
                <a:cubicBezTo>
                  <a:pt x="1830" y="1270"/>
                  <a:pt x="327" y="2209"/>
                  <a:pt x="155" y="3714"/>
                </a:cubicBezTo>
                <a:cubicBezTo>
                  <a:pt x="0" y="5000"/>
                  <a:pt x="869" y="6107"/>
                  <a:pt x="1727" y="6715"/>
                </a:cubicBezTo>
                <a:cubicBezTo>
                  <a:pt x="2274" y="7107"/>
                  <a:pt x="2882" y="7369"/>
                  <a:pt x="3453" y="7631"/>
                </a:cubicBezTo>
                <a:cubicBezTo>
                  <a:pt x="3763" y="7774"/>
                  <a:pt x="4048" y="7905"/>
                  <a:pt x="4334" y="8048"/>
                </a:cubicBezTo>
                <a:cubicBezTo>
                  <a:pt x="4679" y="8227"/>
                  <a:pt x="5441" y="8620"/>
                  <a:pt x="5894" y="9096"/>
                </a:cubicBezTo>
                <a:lnTo>
                  <a:pt x="5465" y="9191"/>
                </a:lnTo>
                <a:cubicBezTo>
                  <a:pt x="5287" y="9239"/>
                  <a:pt x="5144" y="9346"/>
                  <a:pt x="5049" y="9501"/>
                </a:cubicBezTo>
                <a:cubicBezTo>
                  <a:pt x="4953" y="9643"/>
                  <a:pt x="4918" y="9834"/>
                  <a:pt x="4953" y="10001"/>
                </a:cubicBezTo>
                <a:cubicBezTo>
                  <a:pt x="5025" y="10298"/>
                  <a:pt x="5275" y="10513"/>
                  <a:pt x="5572" y="10536"/>
                </a:cubicBezTo>
                <a:cubicBezTo>
                  <a:pt x="5632" y="10536"/>
                  <a:pt x="5703" y="10536"/>
                  <a:pt x="5763" y="10513"/>
                </a:cubicBezTo>
                <a:cubicBezTo>
                  <a:pt x="6025" y="10453"/>
                  <a:pt x="6322" y="10394"/>
                  <a:pt x="6644" y="10322"/>
                </a:cubicBezTo>
                <a:lnTo>
                  <a:pt x="9621" y="22359"/>
                </a:lnTo>
                <a:cubicBezTo>
                  <a:pt x="9632" y="22455"/>
                  <a:pt x="9823" y="23228"/>
                  <a:pt x="10490" y="23633"/>
                </a:cubicBezTo>
                <a:cubicBezTo>
                  <a:pt x="10716" y="23764"/>
                  <a:pt x="10954" y="23836"/>
                  <a:pt x="11216" y="23859"/>
                </a:cubicBezTo>
                <a:cubicBezTo>
                  <a:pt x="11253" y="23862"/>
                  <a:pt x="11289" y="23863"/>
                  <a:pt x="11326" y="23863"/>
                </a:cubicBezTo>
                <a:cubicBezTo>
                  <a:pt x="11504" y="23863"/>
                  <a:pt x="11681" y="23839"/>
                  <a:pt x="11859" y="23800"/>
                </a:cubicBezTo>
                <a:cubicBezTo>
                  <a:pt x="12919" y="23514"/>
                  <a:pt x="13133" y="23443"/>
                  <a:pt x="13192" y="23419"/>
                </a:cubicBezTo>
                <a:cubicBezTo>
                  <a:pt x="13359" y="23348"/>
                  <a:pt x="13490" y="23217"/>
                  <a:pt x="13561" y="23050"/>
                </a:cubicBezTo>
                <a:cubicBezTo>
                  <a:pt x="13621" y="22871"/>
                  <a:pt x="13621" y="22693"/>
                  <a:pt x="13550" y="22526"/>
                </a:cubicBezTo>
                <a:cubicBezTo>
                  <a:pt x="13441" y="22273"/>
                  <a:pt x="13195" y="22122"/>
                  <a:pt x="12937" y="22122"/>
                </a:cubicBezTo>
                <a:cubicBezTo>
                  <a:pt x="12855" y="22122"/>
                  <a:pt x="12772" y="22137"/>
                  <a:pt x="12692" y="22169"/>
                </a:cubicBezTo>
                <a:cubicBezTo>
                  <a:pt x="12669" y="22169"/>
                  <a:pt x="12466" y="22240"/>
                  <a:pt x="11514" y="22490"/>
                </a:cubicBezTo>
                <a:cubicBezTo>
                  <a:pt x="11454" y="22505"/>
                  <a:pt x="11402" y="22512"/>
                  <a:pt x="11357" y="22512"/>
                </a:cubicBezTo>
                <a:cubicBezTo>
                  <a:pt x="11293" y="22512"/>
                  <a:pt x="11241" y="22499"/>
                  <a:pt x="11192" y="22478"/>
                </a:cubicBezTo>
                <a:cubicBezTo>
                  <a:pt x="11049" y="22383"/>
                  <a:pt x="10954" y="22157"/>
                  <a:pt x="10930" y="22050"/>
                </a:cubicBezTo>
                <a:lnTo>
                  <a:pt x="10859" y="21740"/>
                </a:lnTo>
                <a:lnTo>
                  <a:pt x="12395" y="21323"/>
                </a:lnTo>
                <a:cubicBezTo>
                  <a:pt x="12764" y="21228"/>
                  <a:pt x="12966" y="20847"/>
                  <a:pt x="12871" y="20490"/>
                </a:cubicBezTo>
                <a:cubicBezTo>
                  <a:pt x="12791" y="20190"/>
                  <a:pt x="12518" y="19991"/>
                  <a:pt x="12221" y="19991"/>
                </a:cubicBezTo>
                <a:cubicBezTo>
                  <a:pt x="12165" y="19991"/>
                  <a:pt x="12107" y="19998"/>
                  <a:pt x="12049" y="20014"/>
                </a:cubicBezTo>
                <a:lnTo>
                  <a:pt x="10537" y="20419"/>
                </a:lnTo>
                <a:lnTo>
                  <a:pt x="10418" y="19954"/>
                </a:lnTo>
                <a:lnTo>
                  <a:pt x="11847" y="19597"/>
                </a:lnTo>
                <a:cubicBezTo>
                  <a:pt x="12216" y="19514"/>
                  <a:pt x="12430" y="19145"/>
                  <a:pt x="12347" y="18776"/>
                </a:cubicBezTo>
                <a:cubicBezTo>
                  <a:pt x="12267" y="18474"/>
                  <a:pt x="11991" y="18266"/>
                  <a:pt x="11692" y="18266"/>
                </a:cubicBezTo>
                <a:cubicBezTo>
                  <a:pt x="11637" y="18266"/>
                  <a:pt x="11581" y="18273"/>
                  <a:pt x="11526" y="18287"/>
                </a:cubicBezTo>
                <a:lnTo>
                  <a:pt x="10097" y="18645"/>
                </a:lnTo>
                <a:lnTo>
                  <a:pt x="7954" y="10024"/>
                </a:lnTo>
                <a:cubicBezTo>
                  <a:pt x="8525" y="9905"/>
                  <a:pt x="8728" y="9858"/>
                  <a:pt x="8799" y="9846"/>
                </a:cubicBezTo>
                <a:cubicBezTo>
                  <a:pt x="9085" y="9822"/>
                  <a:pt x="9323" y="9632"/>
                  <a:pt x="9394" y="9346"/>
                </a:cubicBezTo>
                <a:cubicBezTo>
                  <a:pt x="9490" y="8989"/>
                  <a:pt x="9275" y="8620"/>
                  <a:pt x="8906" y="8524"/>
                </a:cubicBezTo>
                <a:cubicBezTo>
                  <a:pt x="8864" y="8512"/>
                  <a:pt x="8828" y="8503"/>
                  <a:pt x="8772" y="8503"/>
                </a:cubicBezTo>
                <a:cubicBezTo>
                  <a:pt x="8671" y="8503"/>
                  <a:pt x="8505" y="8531"/>
                  <a:pt x="8120" y="8608"/>
                </a:cubicBezTo>
                <a:cubicBezTo>
                  <a:pt x="8311" y="8119"/>
                  <a:pt x="8739" y="7572"/>
                  <a:pt x="9061" y="7155"/>
                </a:cubicBezTo>
                <a:cubicBezTo>
                  <a:pt x="9120" y="7072"/>
                  <a:pt x="9180" y="7000"/>
                  <a:pt x="9240" y="6929"/>
                </a:cubicBezTo>
                <a:cubicBezTo>
                  <a:pt x="9418" y="6679"/>
                  <a:pt x="9632" y="6441"/>
                  <a:pt x="9847" y="6179"/>
                </a:cubicBezTo>
                <a:cubicBezTo>
                  <a:pt x="10263" y="5702"/>
                  <a:pt x="10692" y="5202"/>
                  <a:pt x="11014" y="4607"/>
                </a:cubicBezTo>
                <a:cubicBezTo>
                  <a:pt x="11537" y="3690"/>
                  <a:pt x="11847" y="2321"/>
                  <a:pt x="11156" y="1226"/>
                </a:cubicBezTo>
                <a:cubicBezTo>
                  <a:pt x="10629" y="382"/>
                  <a:pt x="9691" y="0"/>
                  <a:pt x="8765"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 name="Google Shape;665;p41"/>
          <p:cNvSpPr/>
          <p:nvPr/>
        </p:nvSpPr>
        <p:spPr>
          <a:xfrm>
            <a:off x="5003311" y="539393"/>
            <a:ext cx="245217" cy="229497"/>
          </a:xfrm>
          <a:custGeom>
            <a:avLst/>
            <a:gdLst/>
            <a:ahLst/>
            <a:cxnLst/>
            <a:rect l="l" t="t" r="r" b="b"/>
            <a:pathLst>
              <a:path w="6645" h="6219" extrusionOk="0">
                <a:moveTo>
                  <a:pt x="1765" y="1"/>
                </a:moveTo>
                <a:cubicBezTo>
                  <a:pt x="1334" y="1"/>
                  <a:pt x="913" y="291"/>
                  <a:pt x="501" y="872"/>
                </a:cubicBezTo>
                <a:cubicBezTo>
                  <a:pt x="132" y="1408"/>
                  <a:pt x="1" y="2003"/>
                  <a:pt x="120" y="2634"/>
                </a:cubicBezTo>
                <a:cubicBezTo>
                  <a:pt x="453" y="4504"/>
                  <a:pt x="2811" y="6111"/>
                  <a:pt x="2906" y="6182"/>
                </a:cubicBezTo>
                <a:cubicBezTo>
                  <a:pt x="2942" y="6206"/>
                  <a:pt x="2989" y="6218"/>
                  <a:pt x="3025" y="6218"/>
                </a:cubicBezTo>
                <a:cubicBezTo>
                  <a:pt x="3061" y="6218"/>
                  <a:pt x="3097" y="6218"/>
                  <a:pt x="3132" y="6194"/>
                </a:cubicBezTo>
                <a:cubicBezTo>
                  <a:pt x="3239" y="6147"/>
                  <a:pt x="5883" y="4837"/>
                  <a:pt x="6454" y="3039"/>
                </a:cubicBezTo>
                <a:cubicBezTo>
                  <a:pt x="6645" y="2444"/>
                  <a:pt x="6597" y="1861"/>
                  <a:pt x="6287" y="1301"/>
                </a:cubicBezTo>
                <a:cubicBezTo>
                  <a:pt x="5942" y="658"/>
                  <a:pt x="5525" y="348"/>
                  <a:pt x="5049" y="348"/>
                </a:cubicBezTo>
                <a:cubicBezTo>
                  <a:pt x="4311" y="372"/>
                  <a:pt x="3692" y="1182"/>
                  <a:pt x="3359" y="1730"/>
                </a:cubicBezTo>
                <a:cubicBezTo>
                  <a:pt x="3132" y="1110"/>
                  <a:pt x="2656" y="134"/>
                  <a:pt x="1930" y="15"/>
                </a:cubicBezTo>
                <a:cubicBezTo>
                  <a:pt x="1875" y="6"/>
                  <a:pt x="1820" y="1"/>
                  <a:pt x="1765" y="1"/>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669"/>
        <p:cNvGrpSpPr/>
        <p:nvPr/>
      </p:nvGrpSpPr>
      <p:grpSpPr>
        <a:xfrm>
          <a:off x="0" y="0"/>
          <a:ext cx="0" cy="0"/>
          <a:chOff x="0" y="0"/>
          <a:chExt cx="0" cy="0"/>
        </a:xfrm>
      </p:grpSpPr>
      <p:sp>
        <p:nvSpPr>
          <p:cNvPr id="670" name="Google Shape;670;p42"/>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Maybe you need to divide the content</a:t>
            </a:r>
            <a:endParaRPr/>
          </a:p>
        </p:txBody>
      </p:sp>
      <p:sp>
        <p:nvSpPr>
          <p:cNvPr id="671" name="Google Shape;671;p42"/>
          <p:cNvSpPr txBox="1">
            <a:spLocks noGrp="1"/>
          </p:cNvSpPr>
          <p:nvPr>
            <p:ph type="subTitle" idx="1"/>
          </p:nvPr>
        </p:nvSpPr>
        <p:spPr>
          <a:xfrm>
            <a:off x="1307638" y="3045097"/>
            <a:ext cx="28497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672" name="Google Shape;672;p42"/>
          <p:cNvSpPr txBox="1">
            <a:spLocks noGrp="1"/>
          </p:cNvSpPr>
          <p:nvPr>
            <p:ph type="subTitle" idx="2"/>
          </p:nvPr>
        </p:nvSpPr>
        <p:spPr>
          <a:xfrm>
            <a:off x="1307638" y="3429997"/>
            <a:ext cx="2849700" cy="98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 which gives the planet its reddish cast</a:t>
            </a:r>
            <a:endParaRPr/>
          </a:p>
        </p:txBody>
      </p:sp>
      <p:sp>
        <p:nvSpPr>
          <p:cNvPr id="673" name="Google Shape;673;p42"/>
          <p:cNvSpPr txBox="1">
            <a:spLocks noGrp="1"/>
          </p:cNvSpPr>
          <p:nvPr>
            <p:ph type="subTitle" idx="3"/>
          </p:nvPr>
        </p:nvSpPr>
        <p:spPr>
          <a:xfrm>
            <a:off x="4986663" y="3045097"/>
            <a:ext cx="28497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Mercury</a:t>
            </a:r>
            <a:endParaRPr/>
          </a:p>
        </p:txBody>
      </p:sp>
      <p:sp>
        <p:nvSpPr>
          <p:cNvPr id="674" name="Google Shape;674;p42"/>
          <p:cNvSpPr txBox="1">
            <a:spLocks noGrp="1"/>
          </p:cNvSpPr>
          <p:nvPr>
            <p:ph type="subTitle" idx="4"/>
          </p:nvPr>
        </p:nvSpPr>
        <p:spPr>
          <a:xfrm>
            <a:off x="4986663" y="3429997"/>
            <a:ext cx="2849700" cy="98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675" name="Google Shape;675;p42"/>
          <p:cNvSpPr/>
          <p:nvPr/>
        </p:nvSpPr>
        <p:spPr>
          <a:xfrm>
            <a:off x="4434320" y="1560673"/>
            <a:ext cx="275514" cy="240198"/>
          </a:xfrm>
          <a:custGeom>
            <a:avLst/>
            <a:gdLst/>
            <a:ahLst/>
            <a:cxnLst/>
            <a:rect l="l" t="t" r="r" b="b"/>
            <a:pathLst>
              <a:path w="7466" h="6509" extrusionOk="0">
                <a:moveTo>
                  <a:pt x="5504" y="0"/>
                </a:moveTo>
                <a:cubicBezTo>
                  <a:pt x="5399" y="0"/>
                  <a:pt x="5294" y="15"/>
                  <a:pt x="5192" y="43"/>
                </a:cubicBezTo>
                <a:cubicBezTo>
                  <a:pt x="4382" y="258"/>
                  <a:pt x="3894" y="1305"/>
                  <a:pt x="3668" y="1924"/>
                </a:cubicBezTo>
                <a:cubicBezTo>
                  <a:pt x="3284" y="1379"/>
                  <a:pt x="2516" y="482"/>
                  <a:pt x="1694" y="482"/>
                </a:cubicBezTo>
                <a:cubicBezTo>
                  <a:pt x="1674" y="482"/>
                  <a:pt x="1653" y="483"/>
                  <a:pt x="1632" y="484"/>
                </a:cubicBezTo>
                <a:cubicBezTo>
                  <a:pt x="1096" y="520"/>
                  <a:pt x="632" y="924"/>
                  <a:pt x="286" y="1710"/>
                </a:cubicBezTo>
                <a:cubicBezTo>
                  <a:pt x="0" y="2329"/>
                  <a:pt x="0" y="2948"/>
                  <a:pt x="262" y="3556"/>
                </a:cubicBezTo>
                <a:cubicBezTo>
                  <a:pt x="1060" y="5401"/>
                  <a:pt x="4144" y="6449"/>
                  <a:pt x="4275" y="6496"/>
                </a:cubicBezTo>
                <a:cubicBezTo>
                  <a:pt x="4299" y="6508"/>
                  <a:pt x="4322" y="6508"/>
                  <a:pt x="4346" y="6508"/>
                </a:cubicBezTo>
                <a:cubicBezTo>
                  <a:pt x="4394" y="6508"/>
                  <a:pt x="4442" y="6496"/>
                  <a:pt x="4477" y="6461"/>
                </a:cubicBezTo>
                <a:cubicBezTo>
                  <a:pt x="4596" y="6377"/>
                  <a:pt x="7275" y="4341"/>
                  <a:pt x="7418" y="2353"/>
                </a:cubicBezTo>
                <a:cubicBezTo>
                  <a:pt x="7466" y="1710"/>
                  <a:pt x="7263" y="1151"/>
                  <a:pt x="6799" y="674"/>
                </a:cubicBezTo>
                <a:cubicBezTo>
                  <a:pt x="6361" y="227"/>
                  <a:pt x="5923" y="0"/>
                  <a:pt x="5504"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42"/>
          <p:cNvSpPr/>
          <p:nvPr/>
        </p:nvSpPr>
        <p:spPr>
          <a:xfrm>
            <a:off x="2294038" y="1944010"/>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42"/>
          <p:cNvSpPr/>
          <p:nvPr/>
        </p:nvSpPr>
        <p:spPr>
          <a:xfrm>
            <a:off x="5973063" y="1943948"/>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678" name="Google Shape;678;p42"/>
          <p:cNvGrpSpPr/>
          <p:nvPr/>
        </p:nvGrpSpPr>
        <p:grpSpPr>
          <a:xfrm>
            <a:off x="7801850" y="476980"/>
            <a:ext cx="768693" cy="779853"/>
            <a:chOff x="7508875" y="794900"/>
            <a:chExt cx="638131" cy="647396"/>
          </a:xfrm>
        </p:grpSpPr>
        <p:sp>
          <p:nvSpPr>
            <p:cNvPr id="679" name="Google Shape;679;p42"/>
            <p:cNvSpPr/>
            <p:nvPr/>
          </p:nvSpPr>
          <p:spPr>
            <a:xfrm>
              <a:off x="7508875" y="794900"/>
              <a:ext cx="638131" cy="647396"/>
            </a:xfrm>
            <a:custGeom>
              <a:avLst/>
              <a:gdLst/>
              <a:ahLst/>
              <a:cxnLst/>
              <a:rect l="l" t="t" r="r" b="b"/>
              <a:pathLst>
                <a:path w="11502" h="11669" extrusionOk="0">
                  <a:moveTo>
                    <a:pt x="1144" y="1"/>
                  </a:moveTo>
                  <a:cubicBezTo>
                    <a:pt x="1096" y="1"/>
                    <a:pt x="1036" y="25"/>
                    <a:pt x="989" y="60"/>
                  </a:cubicBezTo>
                  <a:cubicBezTo>
                    <a:pt x="941" y="96"/>
                    <a:pt x="917" y="156"/>
                    <a:pt x="905" y="215"/>
                  </a:cubicBezTo>
                  <a:lnTo>
                    <a:pt x="810" y="1370"/>
                  </a:lnTo>
                  <a:cubicBezTo>
                    <a:pt x="798" y="1489"/>
                    <a:pt x="882" y="1596"/>
                    <a:pt x="1013" y="1608"/>
                  </a:cubicBezTo>
                  <a:lnTo>
                    <a:pt x="1024" y="1608"/>
                  </a:lnTo>
                  <a:cubicBezTo>
                    <a:pt x="1144" y="1620"/>
                    <a:pt x="1263" y="1691"/>
                    <a:pt x="1346" y="1787"/>
                  </a:cubicBezTo>
                  <a:cubicBezTo>
                    <a:pt x="1429" y="1882"/>
                    <a:pt x="1465" y="2001"/>
                    <a:pt x="1453" y="2132"/>
                  </a:cubicBezTo>
                  <a:cubicBezTo>
                    <a:pt x="1441" y="2263"/>
                    <a:pt x="1382" y="2382"/>
                    <a:pt x="1286" y="2453"/>
                  </a:cubicBezTo>
                  <a:cubicBezTo>
                    <a:pt x="1191" y="2537"/>
                    <a:pt x="1072" y="2573"/>
                    <a:pt x="941" y="2573"/>
                  </a:cubicBezTo>
                  <a:lnTo>
                    <a:pt x="929" y="2573"/>
                  </a:lnTo>
                  <a:cubicBezTo>
                    <a:pt x="921" y="2572"/>
                    <a:pt x="913" y="2571"/>
                    <a:pt x="905" y="2571"/>
                  </a:cubicBezTo>
                  <a:cubicBezTo>
                    <a:pt x="785" y="2571"/>
                    <a:pt x="690" y="2652"/>
                    <a:pt x="679" y="2775"/>
                  </a:cubicBezTo>
                  <a:lnTo>
                    <a:pt x="608" y="3596"/>
                  </a:lnTo>
                  <a:cubicBezTo>
                    <a:pt x="608" y="3656"/>
                    <a:pt x="620" y="3716"/>
                    <a:pt x="667" y="3763"/>
                  </a:cubicBezTo>
                  <a:cubicBezTo>
                    <a:pt x="703" y="3811"/>
                    <a:pt x="751" y="3835"/>
                    <a:pt x="810" y="3835"/>
                  </a:cubicBezTo>
                  <a:lnTo>
                    <a:pt x="834" y="3835"/>
                  </a:lnTo>
                  <a:cubicBezTo>
                    <a:pt x="953" y="3858"/>
                    <a:pt x="1072" y="3918"/>
                    <a:pt x="1144" y="4013"/>
                  </a:cubicBezTo>
                  <a:cubicBezTo>
                    <a:pt x="1227" y="4108"/>
                    <a:pt x="1275" y="4228"/>
                    <a:pt x="1263" y="4358"/>
                  </a:cubicBezTo>
                  <a:cubicBezTo>
                    <a:pt x="1251" y="4489"/>
                    <a:pt x="1191" y="4609"/>
                    <a:pt x="1084" y="4692"/>
                  </a:cubicBezTo>
                  <a:cubicBezTo>
                    <a:pt x="999" y="4756"/>
                    <a:pt x="894" y="4801"/>
                    <a:pt x="787" y="4801"/>
                  </a:cubicBezTo>
                  <a:cubicBezTo>
                    <a:pt x="775" y="4801"/>
                    <a:pt x="763" y="4800"/>
                    <a:pt x="751" y="4799"/>
                  </a:cubicBezTo>
                  <a:lnTo>
                    <a:pt x="727" y="4799"/>
                  </a:lnTo>
                  <a:cubicBezTo>
                    <a:pt x="716" y="4797"/>
                    <a:pt x="706" y="4796"/>
                    <a:pt x="695" y="4796"/>
                  </a:cubicBezTo>
                  <a:cubicBezTo>
                    <a:pt x="647" y="4796"/>
                    <a:pt x="601" y="4817"/>
                    <a:pt x="572" y="4847"/>
                  </a:cubicBezTo>
                  <a:cubicBezTo>
                    <a:pt x="524" y="4882"/>
                    <a:pt x="489" y="4942"/>
                    <a:pt x="489" y="5001"/>
                  </a:cubicBezTo>
                  <a:lnTo>
                    <a:pt x="417" y="5823"/>
                  </a:lnTo>
                  <a:cubicBezTo>
                    <a:pt x="405" y="5942"/>
                    <a:pt x="501" y="6061"/>
                    <a:pt x="620" y="6073"/>
                  </a:cubicBezTo>
                  <a:cubicBezTo>
                    <a:pt x="882" y="6097"/>
                    <a:pt x="1072" y="6323"/>
                    <a:pt x="1048" y="6585"/>
                  </a:cubicBezTo>
                  <a:cubicBezTo>
                    <a:pt x="1025" y="6839"/>
                    <a:pt x="812" y="7026"/>
                    <a:pt x="560" y="7026"/>
                  </a:cubicBezTo>
                  <a:cubicBezTo>
                    <a:pt x="552" y="7026"/>
                    <a:pt x="544" y="7026"/>
                    <a:pt x="536" y="7025"/>
                  </a:cubicBezTo>
                  <a:cubicBezTo>
                    <a:pt x="530" y="7025"/>
                    <a:pt x="523" y="7024"/>
                    <a:pt x="516" y="7024"/>
                  </a:cubicBezTo>
                  <a:cubicBezTo>
                    <a:pt x="405" y="7024"/>
                    <a:pt x="309" y="7116"/>
                    <a:pt x="298" y="7228"/>
                  </a:cubicBezTo>
                  <a:lnTo>
                    <a:pt x="227" y="8049"/>
                  </a:lnTo>
                  <a:cubicBezTo>
                    <a:pt x="215" y="8180"/>
                    <a:pt x="298" y="8288"/>
                    <a:pt x="429" y="8299"/>
                  </a:cubicBezTo>
                  <a:cubicBezTo>
                    <a:pt x="679" y="8323"/>
                    <a:pt x="882" y="8549"/>
                    <a:pt x="858" y="8811"/>
                  </a:cubicBezTo>
                  <a:cubicBezTo>
                    <a:pt x="835" y="9059"/>
                    <a:pt x="621" y="9254"/>
                    <a:pt x="376" y="9254"/>
                  </a:cubicBezTo>
                  <a:cubicBezTo>
                    <a:pt x="362" y="9254"/>
                    <a:pt x="348" y="9253"/>
                    <a:pt x="334" y="9252"/>
                  </a:cubicBezTo>
                  <a:cubicBezTo>
                    <a:pt x="327" y="9251"/>
                    <a:pt x="320" y="9251"/>
                    <a:pt x="314" y="9251"/>
                  </a:cubicBezTo>
                  <a:cubicBezTo>
                    <a:pt x="203" y="9251"/>
                    <a:pt x="107" y="9342"/>
                    <a:pt x="96" y="9454"/>
                  </a:cubicBezTo>
                  <a:lnTo>
                    <a:pt x="1" y="10538"/>
                  </a:lnTo>
                  <a:cubicBezTo>
                    <a:pt x="1" y="10597"/>
                    <a:pt x="24" y="10657"/>
                    <a:pt x="60" y="10704"/>
                  </a:cubicBezTo>
                  <a:cubicBezTo>
                    <a:pt x="96" y="10752"/>
                    <a:pt x="155" y="10776"/>
                    <a:pt x="203" y="10788"/>
                  </a:cubicBezTo>
                  <a:lnTo>
                    <a:pt x="1203" y="10871"/>
                  </a:lnTo>
                  <a:cubicBezTo>
                    <a:pt x="1210" y="10872"/>
                    <a:pt x="1217" y="10872"/>
                    <a:pt x="1223" y="10872"/>
                  </a:cubicBezTo>
                  <a:cubicBezTo>
                    <a:pt x="1334" y="10872"/>
                    <a:pt x="1430" y="10781"/>
                    <a:pt x="1441" y="10669"/>
                  </a:cubicBezTo>
                  <a:cubicBezTo>
                    <a:pt x="1464" y="10422"/>
                    <a:pt x="1677" y="10238"/>
                    <a:pt x="1921" y="10238"/>
                  </a:cubicBezTo>
                  <a:cubicBezTo>
                    <a:pt x="1935" y="10238"/>
                    <a:pt x="1950" y="10239"/>
                    <a:pt x="1965" y="10240"/>
                  </a:cubicBezTo>
                  <a:cubicBezTo>
                    <a:pt x="2227" y="10264"/>
                    <a:pt x="2418" y="10490"/>
                    <a:pt x="2406" y="10752"/>
                  </a:cubicBezTo>
                  <a:cubicBezTo>
                    <a:pt x="2394" y="10871"/>
                    <a:pt x="2477" y="10978"/>
                    <a:pt x="2608" y="10990"/>
                  </a:cubicBezTo>
                  <a:lnTo>
                    <a:pt x="3430" y="11062"/>
                  </a:lnTo>
                  <a:cubicBezTo>
                    <a:pt x="3437" y="11062"/>
                    <a:pt x="3445" y="11063"/>
                    <a:pt x="3452" y="11063"/>
                  </a:cubicBezTo>
                  <a:cubicBezTo>
                    <a:pt x="3562" y="11063"/>
                    <a:pt x="3657" y="10982"/>
                    <a:pt x="3668" y="10859"/>
                  </a:cubicBezTo>
                  <a:cubicBezTo>
                    <a:pt x="3701" y="10623"/>
                    <a:pt x="3906" y="10429"/>
                    <a:pt x="4150" y="10429"/>
                  </a:cubicBezTo>
                  <a:cubicBezTo>
                    <a:pt x="4163" y="10429"/>
                    <a:pt x="4177" y="10429"/>
                    <a:pt x="4192" y="10431"/>
                  </a:cubicBezTo>
                  <a:cubicBezTo>
                    <a:pt x="4453" y="10454"/>
                    <a:pt x="4644" y="10693"/>
                    <a:pt x="4632" y="10943"/>
                  </a:cubicBezTo>
                  <a:cubicBezTo>
                    <a:pt x="4620" y="11074"/>
                    <a:pt x="4715" y="11181"/>
                    <a:pt x="4834" y="11193"/>
                  </a:cubicBezTo>
                  <a:lnTo>
                    <a:pt x="5656" y="11264"/>
                  </a:lnTo>
                  <a:cubicBezTo>
                    <a:pt x="5716" y="11264"/>
                    <a:pt x="5775" y="11240"/>
                    <a:pt x="5823" y="11205"/>
                  </a:cubicBezTo>
                  <a:cubicBezTo>
                    <a:pt x="5870" y="11169"/>
                    <a:pt x="5894" y="11109"/>
                    <a:pt x="5906" y="11050"/>
                  </a:cubicBezTo>
                  <a:cubicBezTo>
                    <a:pt x="5906" y="11050"/>
                    <a:pt x="5906" y="11038"/>
                    <a:pt x="5906" y="11038"/>
                  </a:cubicBezTo>
                  <a:cubicBezTo>
                    <a:pt x="5929" y="10791"/>
                    <a:pt x="6131" y="10607"/>
                    <a:pt x="6374" y="10607"/>
                  </a:cubicBezTo>
                  <a:cubicBezTo>
                    <a:pt x="6388" y="10607"/>
                    <a:pt x="6403" y="10608"/>
                    <a:pt x="6418" y="10609"/>
                  </a:cubicBezTo>
                  <a:cubicBezTo>
                    <a:pt x="6680" y="10633"/>
                    <a:pt x="6870" y="10859"/>
                    <a:pt x="6859" y="11121"/>
                  </a:cubicBezTo>
                  <a:cubicBezTo>
                    <a:pt x="6859" y="11133"/>
                    <a:pt x="6859" y="11133"/>
                    <a:pt x="6859" y="11133"/>
                  </a:cubicBezTo>
                  <a:cubicBezTo>
                    <a:pt x="6847" y="11193"/>
                    <a:pt x="6870" y="11252"/>
                    <a:pt x="6906" y="11300"/>
                  </a:cubicBezTo>
                  <a:cubicBezTo>
                    <a:pt x="6942" y="11347"/>
                    <a:pt x="7001" y="11371"/>
                    <a:pt x="7061" y="11383"/>
                  </a:cubicBezTo>
                  <a:lnTo>
                    <a:pt x="7882" y="11455"/>
                  </a:lnTo>
                  <a:cubicBezTo>
                    <a:pt x="7890" y="11455"/>
                    <a:pt x="7898" y="11456"/>
                    <a:pt x="7905" y="11456"/>
                  </a:cubicBezTo>
                  <a:cubicBezTo>
                    <a:pt x="8015" y="11456"/>
                    <a:pt x="8110" y="11375"/>
                    <a:pt x="8133" y="11252"/>
                  </a:cubicBezTo>
                  <a:cubicBezTo>
                    <a:pt x="8133" y="11252"/>
                    <a:pt x="8133" y="11240"/>
                    <a:pt x="8133" y="11240"/>
                  </a:cubicBezTo>
                  <a:cubicBezTo>
                    <a:pt x="8155" y="10993"/>
                    <a:pt x="8368" y="10810"/>
                    <a:pt x="8602" y="10810"/>
                  </a:cubicBezTo>
                  <a:cubicBezTo>
                    <a:pt x="8616" y="10810"/>
                    <a:pt x="8630" y="10810"/>
                    <a:pt x="8644" y="10812"/>
                  </a:cubicBezTo>
                  <a:cubicBezTo>
                    <a:pt x="8906" y="10835"/>
                    <a:pt x="9109" y="11062"/>
                    <a:pt x="9085" y="11312"/>
                  </a:cubicBezTo>
                  <a:cubicBezTo>
                    <a:pt x="9085" y="11324"/>
                    <a:pt x="9085" y="11324"/>
                    <a:pt x="9085" y="11324"/>
                  </a:cubicBezTo>
                  <a:cubicBezTo>
                    <a:pt x="9073" y="11383"/>
                    <a:pt x="9097" y="11443"/>
                    <a:pt x="9133" y="11490"/>
                  </a:cubicBezTo>
                  <a:cubicBezTo>
                    <a:pt x="9168" y="11538"/>
                    <a:pt x="9228" y="11574"/>
                    <a:pt x="9287" y="11574"/>
                  </a:cubicBezTo>
                  <a:lnTo>
                    <a:pt x="10347" y="11669"/>
                  </a:lnTo>
                  <a:lnTo>
                    <a:pt x="10371" y="11669"/>
                  </a:lnTo>
                  <a:cubicBezTo>
                    <a:pt x="10419" y="11669"/>
                    <a:pt x="10478" y="11657"/>
                    <a:pt x="10514" y="11621"/>
                  </a:cubicBezTo>
                  <a:cubicBezTo>
                    <a:pt x="10561" y="11586"/>
                    <a:pt x="10585" y="11526"/>
                    <a:pt x="10597" y="11466"/>
                  </a:cubicBezTo>
                  <a:lnTo>
                    <a:pt x="10692" y="10383"/>
                  </a:lnTo>
                  <a:cubicBezTo>
                    <a:pt x="10692" y="10323"/>
                    <a:pt x="10669" y="10252"/>
                    <a:pt x="10633" y="10216"/>
                  </a:cubicBezTo>
                  <a:cubicBezTo>
                    <a:pt x="10597" y="10169"/>
                    <a:pt x="10538" y="10145"/>
                    <a:pt x="10478" y="10133"/>
                  </a:cubicBezTo>
                  <a:lnTo>
                    <a:pt x="10466" y="10133"/>
                  </a:lnTo>
                  <a:cubicBezTo>
                    <a:pt x="10347" y="10121"/>
                    <a:pt x="10228" y="10062"/>
                    <a:pt x="10145" y="9966"/>
                  </a:cubicBezTo>
                  <a:cubicBezTo>
                    <a:pt x="10073" y="9871"/>
                    <a:pt x="10026" y="9740"/>
                    <a:pt x="10038" y="9621"/>
                  </a:cubicBezTo>
                  <a:cubicBezTo>
                    <a:pt x="10049" y="9490"/>
                    <a:pt x="10109" y="9371"/>
                    <a:pt x="10204" y="9288"/>
                  </a:cubicBezTo>
                  <a:cubicBezTo>
                    <a:pt x="10298" y="9215"/>
                    <a:pt x="10401" y="9178"/>
                    <a:pt x="10505" y="9178"/>
                  </a:cubicBezTo>
                  <a:cubicBezTo>
                    <a:pt x="10520" y="9178"/>
                    <a:pt x="10535" y="9179"/>
                    <a:pt x="10549" y="9180"/>
                  </a:cubicBezTo>
                  <a:lnTo>
                    <a:pt x="10561" y="9180"/>
                  </a:lnTo>
                  <a:cubicBezTo>
                    <a:pt x="10621" y="9180"/>
                    <a:pt x="10680" y="9169"/>
                    <a:pt x="10728" y="9133"/>
                  </a:cubicBezTo>
                  <a:cubicBezTo>
                    <a:pt x="10776" y="9097"/>
                    <a:pt x="10800" y="9038"/>
                    <a:pt x="10811" y="8978"/>
                  </a:cubicBezTo>
                  <a:lnTo>
                    <a:pt x="10883" y="8145"/>
                  </a:lnTo>
                  <a:cubicBezTo>
                    <a:pt x="10895" y="8026"/>
                    <a:pt x="10800" y="7918"/>
                    <a:pt x="10680" y="7907"/>
                  </a:cubicBezTo>
                  <a:lnTo>
                    <a:pt x="10657" y="7907"/>
                  </a:lnTo>
                  <a:cubicBezTo>
                    <a:pt x="10407" y="7883"/>
                    <a:pt x="10216" y="7645"/>
                    <a:pt x="10228" y="7383"/>
                  </a:cubicBezTo>
                  <a:cubicBezTo>
                    <a:pt x="10251" y="7146"/>
                    <a:pt x="10465" y="6952"/>
                    <a:pt x="10700" y="6952"/>
                  </a:cubicBezTo>
                  <a:cubicBezTo>
                    <a:pt x="10713" y="6952"/>
                    <a:pt x="10727" y="6953"/>
                    <a:pt x="10740" y="6954"/>
                  </a:cubicBezTo>
                  <a:lnTo>
                    <a:pt x="10764" y="6954"/>
                  </a:lnTo>
                  <a:cubicBezTo>
                    <a:pt x="10823" y="6954"/>
                    <a:pt x="10883" y="6942"/>
                    <a:pt x="10930" y="6906"/>
                  </a:cubicBezTo>
                  <a:cubicBezTo>
                    <a:pt x="10966" y="6859"/>
                    <a:pt x="11002" y="6811"/>
                    <a:pt x="11002" y="6752"/>
                  </a:cubicBezTo>
                  <a:lnTo>
                    <a:pt x="11073" y="5918"/>
                  </a:lnTo>
                  <a:cubicBezTo>
                    <a:pt x="11085" y="5799"/>
                    <a:pt x="11002" y="5692"/>
                    <a:pt x="10871" y="5680"/>
                  </a:cubicBezTo>
                  <a:cubicBezTo>
                    <a:pt x="10609" y="5656"/>
                    <a:pt x="10419" y="5418"/>
                    <a:pt x="10442" y="5156"/>
                  </a:cubicBezTo>
                  <a:cubicBezTo>
                    <a:pt x="10465" y="4920"/>
                    <a:pt x="10669" y="4726"/>
                    <a:pt x="10912" y="4726"/>
                  </a:cubicBezTo>
                  <a:cubicBezTo>
                    <a:pt x="10926" y="4726"/>
                    <a:pt x="10940" y="4726"/>
                    <a:pt x="10954" y="4728"/>
                  </a:cubicBezTo>
                  <a:cubicBezTo>
                    <a:pt x="10961" y="4728"/>
                    <a:pt x="10968" y="4729"/>
                    <a:pt x="10975" y="4729"/>
                  </a:cubicBezTo>
                  <a:cubicBezTo>
                    <a:pt x="11086" y="4729"/>
                    <a:pt x="11192" y="4637"/>
                    <a:pt x="11192" y="4525"/>
                  </a:cubicBezTo>
                  <a:lnTo>
                    <a:pt x="11276" y="3692"/>
                  </a:lnTo>
                  <a:cubicBezTo>
                    <a:pt x="11276" y="3573"/>
                    <a:pt x="11192" y="3466"/>
                    <a:pt x="11073" y="3454"/>
                  </a:cubicBezTo>
                  <a:cubicBezTo>
                    <a:pt x="10811" y="3430"/>
                    <a:pt x="10609" y="3192"/>
                    <a:pt x="10633" y="2930"/>
                  </a:cubicBezTo>
                  <a:cubicBezTo>
                    <a:pt x="10655" y="2683"/>
                    <a:pt x="10868" y="2499"/>
                    <a:pt x="11112" y="2499"/>
                  </a:cubicBezTo>
                  <a:cubicBezTo>
                    <a:pt x="11127" y="2499"/>
                    <a:pt x="11142" y="2500"/>
                    <a:pt x="11157" y="2501"/>
                  </a:cubicBezTo>
                  <a:cubicBezTo>
                    <a:pt x="11276" y="2501"/>
                    <a:pt x="11383" y="2418"/>
                    <a:pt x="11395" y="2299"/>
                  </a:cubicBezTo>
                  <a:lnTo>
                    <a:pt x="11490" y="1132"/>
                  </a:lnTo>
                  <a:cubicBezTo>
                    <a:pt x="11502" y="1013"/>
                    <a:pt x="11419" y="906"/>
                    <a:pt x="11288" y="894"/>
                  </a:cubicBezTo>
                  <a:lnTo>
                    <a:pt x="10228" y="799"/>
                  </a:lnTo>
                  <a:cubicBezTo>
                    <a:pt x="10216" y="796"/>
                    <a:pt x="10204" y="795"/>
                    <a:pt x="10192" y="795"/>
                  </a:cubicBezTo>
                  <a:cubicBezTo>
                    <a:pt x="10137" y="795"/>
                    <a:pt x="10091" y="819"/>
                    <a:pt x="10061" y="858"/>
                  </a:cubicBezTo>
                  <a:cubicBezTo>
                    <a:pt x="10014" y="894"/>
                    <a:pt x="9978" y="953"/>
                    <a:pt x="9978" y="1013"/>
                  </a:cubicBezTo>
                  <a:cubicBezTo>
                    <a:pt x="9978" y="1025"/>
                    <a:pt x="9978" y="1037"/>
                    <a:pt x="9978" y="1049"/>
                  </a:cubicBezTo>
                  <a:cubicBezTo>
                    <a:pt x="9966" y="1180"/>
                    <a:pt x="9907" y="1287"/>
                    <a:pt x="9811" y="1370"/>
                  </a:cubicBezTo>
                  <a:cubicBezTo>
                    <a:pt x="9726" y="1445"/>
                    <a:pt x="9611" y="1491"/>
                    <a:pt x="9503" y="1491"/>
                  </a:cubicBezTo>
                  <a:cubicBezTo>
                    <a:pt x="9490" y="1491"/>
                    <a:pt x="9478" y="1490"/>
                    <a:pt x="9466" y="1489"/>
                  </a:cubicBezTo>
                  <a:cubicBezTo>
                    <a:pt x="9204" y="1465"/>
                    <a:pt x="9002" y="1227"/>
                    <a:pt x="9025" y="965"/>
                  </a:cubicBezTo>
                  <a:cubicBezTo>
                    <a:pt x="9025" y="953"/>
                    <a:pt x="9025" y="941"/>
                    <a:pt x="9037" y="929"/>
                  </a:cubicBezTo>
                  <a:cubicBezTo>
                    <a:pt x="9037" y="870"/>
                    <a:pt x="9025" y="810"/>
                    <a:pt x="8990" y="763"/>
                  </a:cubicBezTo>
                  <a:cubicBezTo>
                    <a:pt x="8954" y="715"/>
                    <a:pt x="8895" y="679"/>
                    <a:pt x="8835" y="679"/>
                  </a:cubicBezTo>
                  <a:lnTo>
                    <a:pt x="8002" y="608"/>
                  </a:lnTo>
                  <a:cubicBezTo>
                    <a:pt x="7989" y="606"/>
                    <a:pt x="7977" y="605"/>
                    <a:pt x="7965" y="605"/>
                  </a:cubicBezTo>
                  <a:cubicBezTo>
                    <a:pt x="7909" y="605"/>
                    <a:pt x="7862" y="626"/>
                    <a:pt x="7823" y="656"/>
                  </a:cubicBezTo>
                  <a:cubicBezTo>
                    <a:pt x="7787" y="703"/>
                    <a:pt x="7752" y="763"/>
                    <a:pt x="7752" y="822"/>
                  </a:cubicBezTo>
                  <a:cubicBezTo>
                    <a:pt x="7752" y="834"/>
                    <a:pt x="7752" y="846"/>
                    <a:pt x="7752" y="858"/>
                  </a:cubicBezTo>
                  <a:cubicBezTo>
                    <a:pt x="7729" y="1105"/>
                    <a:pt x="7526" y="1289"/>
                    <a:pt x="7284" y="1289"/>
                  </a:cubicBezTo>
                  <a:cubicBezTo>
                    <a:pt x="7269" y="1289"/>
                    <a:pt x="7254" y="1288"/>
                    <a:pt x="7240" y="1287"/>
                  </a:cubicBezTo>
                  <a:cubicBezTo>
                    <a:pt x="7109" y="1275"/>
                    <a:pt x="6990" y="1215"/>
                    <a:pt x="6906" y="1120"/>
                  </a:cubicBezTo>
                  <a:cubicBezTo>
                    <a:pt x="6823" y="1025"/>
                    <a:pt x="6787" y="894"/>
                    <a:pt x="6799" y="775"/>
                  </a:cubicBezTo>
                  <a:cubicBezTo>
                    <a:pt x="6799" y="763"/>
                    <a:pt x="6799" y="751"/>
                    <a:pt x="6799" y="739"/>
                  </a:cubicBezTo>
                  <a:cubicBezTo>
                    <a:pt x="6811" y="679"/>
                    <a:pt x="6799" y="620"/>
                    <a:pt x="6763" y="572"/>
                  </a:cubicBezTo>
                  <a:cubicBezTo>
                    <a:pt x="6716" y="513"/>
                    <a:pt x="6668" y="489"/>
                    <a:pt x="6609" y="477"/>
                  </a:cubicBezTo>
                  <a:lnTo>
                    <a:pt x="5775" y="406"/>
                  </a:lnTo>
                  <a:cubicBezTo>
                    <a:pt x="5704" y="406"/>
                    <a:pt x="5644" y="429"/>
                    <a:pt x="5608" y="465"/>
                  </a:cubicBezTo>
                  <a:cubicBezTo>
                    <a:pt x="5561" y="501"/>
                    <a:pt x="5525" y="560"/>
                    <a:pt x="5525" y="620"/>
                  </a:cubicBezTo>
                  <a:cubicBezTo>
                    <a:pt x="5525" y="632"/>
                    <a:pt x="5525" y="644"/>
                    <a:pt x="5525" y="656"/>
                  </a:cubicBezTo>
                  <a:cubicBezTo>
                    <a:pt x="5513" y="775"/>
                    <a:pt x="5454" y="894"/>
                    <a:pt x="5358" y="977"/>
                  </a:cubicBezTo>
                  <a:cubicBezTo>
                    <a:pt x="5273" y="1041"/>
                    <a:pt x="5159" y="1086"/>
                    <a:pt x="5050" y="1086"/>
                  </a:cubicBezTo>
                  <a:cubicBezTo>
                    <a:pt x="5038" y="1086"/>
                    <a:pt x="5025" y="1085"/>
                    <a:pt x="5013" y="1084"/>
                  </a:cubicBezTo>
                  <a:cubicBezTo>
                    <a:pt x="4751" y="1060"/>
                    <a:pt x="4549" y="834"/>
                    <a:pt x="4573" y="572"/>
                  </a:cubicBezTo>
                  <a:cubicBezTo>
                    <a:pt x="4573" y="560"/>
                    <a:pt x="4573" y="548"/>
                    <a:pt x="4573" y="537"/>
                  </a:cubicBezTo>
                  <a:cubicBezTo>
                    <a:pt x="4584" y="477"/>
                    <a:pt x="4561" y="418"/>
                    <a:pt x="4525" y="370"/>
                  </a:cubicBezTo>
                  <a:cubicBezTo>
                    <a:pt x="4489" y="322"/>
                    <a:pt x="4430" y="298"/>
                    <a:pt x="4370" y="287"/>
                  </a:cubicBezTo>
                  <a:lnTo>
                    <a:pt x="3537" y="215"/>
                  </a:lnTo>
                  <a:cubicBezTo>
                    <a:pt x="3477" y="215"/>
                    <a:pt x="3418" y="227"/>
                    <a:pt x="3370" y="275"/>
                  </a:cubicBezTo>
                  <a:cubicBezTo>
                    <a:pt x="3334" y="310"/>
                    <a:pt x="3299" y="370"/>
                    <a:pt x="3299" y="429"/>
                  </a:cubicBezTo>
                  <a:cubicBezTo>
                    <a:pt x="3299" y="429"/>
                    <a:pt x="3299" y="453"/>
                    <a:pt x="3299" y="453"/>
                  </a:cubicBezTo>
                  <a:cubicBezTo>
                    <a:pt x="3276" y="700"/>
                    <a:pt x="3074" y="884"/>
                    <a:pt x="2821" y="884"/>
                  </a:cubicBezTo>
                  <a:cubicBezTo>
                    <a:pt x="2806" y="884"/>
                    <a:pt x="2790" y="883"/>
                    <a:pt x="2775" y="882"/>
                  </a:cubicBezTo>
                  <a:cubicBezTo>
                    <a:pt x="2656" y="882"/>
                    <a:pt x="2537" y="810"/>
                    <a:pt x="2453" y="715"/>
                  </a:cubicBezTo>
                  <a:cubicBezTo>
                    <a:pt x="2370" y="620"/>
                    <a:pt x="2334" y="501"/>
                    <a:pt x="2346" y="370"/>
                  </a:cubicBezTo>
                  <a:cubicBezTo>
                    <a:pt x="2346" y="370"/>
                    <a:pt x="2346" y="346"/>
                    <a:pt x="2346" y="346"/>
                  </a:cubicBezTo>
                  <a:cubicBezTo>
                    <a:pt x="2358" y="287"/>
                    <a:pt x="2334" y="227"/>
                    <a:pt x="2298" y="179"/>
                  </a:cubicBezTo>
                  <a:cubicBezTo>
                    <a:pt x="2263" y="132"/>
                    <a:pt x="2203" y="96"/>
                    <a:pt x="2144" y="96"/>
                  </a:cubicBezTo>
                  <a:lnTo>
                    <a:pt x="1144" y="1"/>
                  </a:lnTo>
                  <a:close/>
                </a:path>
              </a:pathLst>
            </a:custGeom>
            <a:solidFill>
              <a:schemeClr val="l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42"/>
            <p:cNvSpPr/>
            <p:nvPr/>
          </p:nvSpPr>
          <p:spPr>
            <a:xfrm>
              <a:off x="7592095" y="889327"/>
              <a:ext cx="466420" cy="465144"/>
            </a:xfrm>
            <a:custGeom>
              <a:avLst/>
              <a:gdLst/>
              <a:ahLst/>
              <a:cxnLst/>
              <a:rect l="l" t="t" r="r" b="b"/>
              <a:pathLst>
                <a:path w="8407" h="8384" extrusionOk="0">
                  <a:moveTo>
                    <a:pt x="871" y="0"/>
                  </a:moveTo>
                  <a:cubicBezTo>
                    <a:pt x="760" y="0"/>
                    <a:pt x="655" y="81"/>
                    <a:pt x="644" y="204"/>
                  </a:cubicBezTo>
                  <a:lnTo>
                    <a:pt x="13" y="7502"/>
                  </a:lnTo>
                  <a:cubicBezTo>
                    <a:pt x="1" y="7621"/>
                    <a:pt x="96" y="7740"/>
                    <a:pt x="215" y="7740"/>
                  </a:cubicBezTo>
                  <a:lnTo>
                    <a:pt x="7525" y="8383"/>
                  </a:lnTo>
                  <a:lnTo>
                    <a:pt x="7537" y="8383"/>
                  </a:lnTo>
                  <a:cubicBezTo>
                    <a:pt x="7656" y="8383"/>
                    <a:pt x="7752" y="8300"/>
                    <a:pt x="7764" y="8181"/>
                  </a:cubicBezTo>
                  <a:lnTo>
                    <a:pt x="8395" y="871"/>
                  </a:lnTo>
                  <a:cubicBezTo>
                    <a:pt x="8407" y="751"/>
                    <a:pt x="8323" y="644"/>
                    <a:pt x="8192" y="632"/>
                  </a:cubicBezTo>
                  <a:lnTo>
                    <a:pt x="894" y="1"/>
                  </a:lnTo>
                  <a:cubicBezTo>
                    <a:pt x="886" y="1"/>
                    <a:pt x="879" y="0"/>
                    <a:pt x="871"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42"/>
            <p:cNvSpPr/>
            <p:nvPr/>
          </p:nvSpPr>
          <p:spPr>
            <a:xfrm>
              <a:off x="7592095" y="980537"/>
              <a:ext cx="439346" cy="373935"/>
            </a:xfrm>
            <a:custGeom>
              <a:avLst/>
              <a:gdLst/>
              <a:ahLst/>
              <a:cxnLst/>
              <a:rect l="l" t="t" r="r" b="b"/>
              <a:pathLst>
                <a:path w="7919" h="6740" extrusionOk="0">
                  <a:moveTo>
                    <a:pt x="525" y="0"/>
                  </a:moveTo>
                  <a:lnTo>
                    <a:pt x="13" y="5858"/>
                  </a:lnTo>
                  <a:cubicBezTo>
                    <a:pt x="1" y="5977"/>
                    <a:pt x="96" y="6096"/>
                    <a:pt x="215" y="6096"/>
                  </a:cubicBezTo>
                  <a:lnTo>
                    <a:pt x="7525" y="6739"/>
                  </a:lnTo>
                  <a:lnTo>
                    <a:pt x="7537" y="6739"/>
                  </a:lnTo>
                  <a:cubicBezTo>
                    <a:pt x="7656" y="6739"/>
                    <a:pt x="7752" y="6656"/>
                    <a:pt x="7764" y="6537"/>
                  </a:cubicBezTo>
                  <a:lnTo>
                    <a:pt x="7918" y="4668"/>
                  </a:lnTo>
                  <a:lnTo>
                    <a:pt x="7918" y="4668"/>
                  </a:lnTo>
                  <a:cubicBezTo>
                    <a:pt x="7824" y="4670"/>
                    <a:pt x="7730" y="4672"/>
                    <a:pt x="7638" y="4672"/>
                  </a:cubicBezTo>
                  <a:cubicBezTo>
                    <a:pt x="3654" y="4672"/>
                    <a:pt x="1583" y="2200"/>
                    <a:pt x="525"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 name="Google Shape;682;p42"/>
            <p:cNvSpPr/>
            <p:nvPr/>
          </p:nvSpPr>
          <p:spPr>
            <a:xfrm>
              <a:off x="7682583" y="1006169"/>
              <a:ext cx="276845" cy="238619"/>
            </a:xfrm>
            <a:custGeom>
              <a:avLst/>
              <a:gdLst/>
              <a:ahLst/>
              <a:cxnLst/>
              <a:rect l="l" t="t" r="r" b="b"/>
              <a:pathLst>
                <a:path w="4990" h="4301" extrusionOk="0">
                  <a:moveTo>
                    <a:pt x="1332" y="1"/>
                  </a:moveTo>
                  <a:cubicBezTo>
                    <a:pt x="1012" y="1"/>
                    <a:pt x="692" y="205"/>
                    <a:pt x="382" y="598"/>
                  </a:cubicBezTo>
                  <a:cubicBezTo>
                    <a:pt x="108" y="967"/>
                    <a:pt x="1" y="1372"/>
                    <a:pt x="84" y="1801"/>
                  </a:cubicBezTo>
                  <a:cubicBezTo>
                    <a:pt x="322" y="3098"/>
                    <a:pt x="2108" y="4230"/>
                    <a:pt x="2180" y="4277"/>
                  </a:cubicBezTo>
                  <a:cubicBezTo>
                    <a:pt x="2215" y="4289"/>
                    <a:pt x="2263" y="4301"/>
                    <a:pt x="2299" y="4301"/>
                  </a:cubicBezTo>
                  <a:cubicBezTo>
                    <a:pt x="2335" y="4301"/>
                    <a:pt x="2358" y="4301"/>
                    <a:pt x="2394" y="4289"/>
                  </a:cubicBezTo>
                  <a:cubicBezTo>
                    <a:pt x="2477" y="4253"/>
                    <a:pt x="4466" y="3360"/>
                    <a:pt x="4859" y="2122"/>
                  </a:cubicBezTo>
                  <a:cubicBezTo>
                    <a:pt x="4990" y="1705"/>
                    <a:pt x="4942" y="1301"/>
                    <a:pt x="4704" y="920"/>
                  </a:cubicBezTo>
                  <a:cubicBezTo>
                    <a:pt x="4437" y="478"/>
                    <a:pt x="4125" y="252"/>
                    <a:pt x="3767" y="252"/>
                  </a:cubicBezTo>
                  <a:cubicBezTo>
                    <a:pt x="3758" y="252"/>
                    <a:pt x="3749" y="253"/>
                    <a:pt x="3739" y="253"/>
                  </a:cubicBezTo>
                  <a:cubicBezTo>
                    <a:pt x="3227" y="265"/>
                    <a:pt x="2787" y="741"/>
                    <a:pt x="2537" y="1110"/>
                  </a:cubicBezTo>
                  <a:cubicBezTo>
                    <a:pt x="2346" y="681"/>
                    <a:pt x="1989" y="98"/>
                    <a:pt x="1477" y="15"/>
                  </a:cubicBezTo>
                  <a:cubicBezTo>
                    <a:pt x="1429" y="5"/>
                    <a:pt x="1380" y="1"/>
                    <a:pt x="133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83" name="Google Shape;683;p42"/>
          <p:cNvGrpSpPr/>
          <p:nvPr/>
        </p:nvGrpSpPr>
        <p:grpSpPr>
          <a:xfrm>
            <a:off x="2526297" y="2166326"/>
            <a:ext cx="412412" cy="432258"/>
            <a:chOff x="2726210" y="2953692"/>
            <a:chExt cx="383996" cy="402512"/>
          </a:xfrm>
        </p:grpSpPr>
        <p:sp>
          <p:nvSpPr>
            <p:cNvPr id="684" name="Google Shape;684;p42"/>
            <p:cNvSpPr/>
            <p:nvPr/>
          </p:nvSpPr>
          <p:spPr>
            <a:xfrm>
              <a:off x="2744699" y="2953692"/>
              <a:ext cx="365506" cy="111920"/>
            </a:xfrm>
            <a:custGeom>
              <a:avLst/>
              <a:gdLst/>
              <a:ahLst/>
              <a:cxnLst/>
              <a:rect l="l" t="t" r="r" b="b"/>
              <a:pathLst>
                <a:path w="10813" h="3311" extrusionOk="0">
                  <a:moveTo>
                    <a:pt x="2763" y="0"/>
                  </a:moveTo>
                  <a:cubicBezTo>
                    <a:pt x="2192" y="0"/>
                    <a:pt x="1739" y="453"/>
                    <a:pt x="1739" y="1024"/>
                  </a:cubicBezTo>
                  <a:lnTo>
                    <a:pt x="1739" y="1286"/>
                  </a:lnTo>
                  <a:lnTo>
                    <a:pt x="2454" y="1286"/>
                  </a:lnTo>
                  <a:lnTo>
                    <a:pt x="2454" y="1024"/>
                  </a:lnTo>
                  <a:cubicBezTo>
                    <a:pt x="2454" y="834"/>
                    <a:pt x="2597" y="691"/>
                    <a:pt x="2763" y="691"/>
                  </a:cubicBezTo>
                  <a:lnTo>
                    <a:pt x="2811" y="691"/>
                  </a:lnTo>
                  <a:cubicBezTo>
                    <a:pt x="3002" y="691"/>
                    <a:pt x="3144" y="858"/>
                    <a:pt x="3144" y="1024"/>
                  </a:cubicBezTo>
                  <a:lnTo>
                    <a:pt x="3144" y="1286"/>
                  </a:lnTo>
                  <a:lnTo>
                    <a:pt x="2454" y="1286"/>
                  </a:lnTo>
                  <a:lnTo>
                    <a:pt x="2454" y="2239"/>
                  </a:lnTo>
                  <a:cubicBezTo>
                    <a:pt x="2454" y="2429"/>
                    <a:pt x="2311" y="2596"/>
                    <a:pt x="2144" y="2596"/>
                  </a:cubicBezTo>
                  <a:cubicBezTo>
                    <a:pt x="2130" y="2598"/>
                    <a:pt x="2117" y="2598"/>
                    <a:pt x="2103" y="2598"/>
                  </a:cubicBezTo>
                  <a:cubicBezTo>
                    <a:pt x="1906" y="2598"/>
                    <a:pt x="1739" y="2441"/>
                    <a:pt x="1739" y="2263"/>
                  </a:cubicBezTo>
                  <a:lnTo>
                    <a:pt x="1739" y="1286"/>
                  </a:lnTo>
                  <a:lnTo>
                    <a:pt x="358" y="1286"/>
                  </a:lnTo>
                  <a:cubicBezTo>
                    <a:pt x="168" y="1286"/>
                    <a:pt x="1" y="1429"/>
                    <a:pt x="1" y="1620"/>
                  </a:cubicBezTo>
                  <a:lnTo>
                    <a:pt x="1" y="3310"/>
                  </a:lnTo>
                  <a:lnTo>
                    <a:pt x="10813" y="3310"/>
                  </a:lnTo>
                  <a:lnTo>
                    <a:pt x="10813" y="1620"/>
                  </a:lnTo>
                  <a:cubicBezTo>
                    <a:pt x="10813" y="1429"/>
                    <a:pt x="10646" y="1286"/>
                    <a:pt x="10456" y="1286"/>
                  </a:cubicBezTo>
                  <a:lnTo>
                    <a:pt x="9431" y="1286"/>
                  </a:lnTo>
                  <a:lnTo>
                    <a:pt x="9431" y="1024"/>
                  </a:lnTo>
                  <a:cubicBezTo>
                    <a:pt x="9431" y="453"/>
                    <a:pt x="8979" y="0"/>
                    <a:pt x="8407" y="0"/>
                  </a:cubicBezTo>
                  <a:lnTo>
                    <a:pt x="8360" y="0"/>
                  </a:lnTo>
                  <a:cubicBezTo>
                    <a:pt x="7812" y="0"/>
                    <a:pt x="7336" y="453"/>
                    <a:pt x="7336" y="1024"/>
                  </a:cubicBezTo>
                  <a:lnTo>
                    <a:pt x="7336" y="1286"/>
                  </a:lnTo>
                  <a:lnTo>
                    <a:pt x="8050" y="1286"/>
                  </a:lnTo>
                  <a:lnTo>
                    <a:pt x="8050" y="1024"/>
                  </a:lnTo>
                  <a:cubicBezTo>
                    <a:pt x="8050" y="858"/>
                    <a:pt x="8193" y="691"/>
                    <a:pt x="8360" y="691"/>
                  </a:cubicBezTo>
                  <a:lnTo>
                    <a:pt x="8407" y="691"/>
                  </a:lnTo>
                  <a:cubicBezTo>
                    <a:pt x="8598" y="691"/>
                    <a:pt x="8741" y="858"/>
                    <a:pt x="8741" y="1024"/>
                  </a:cubicBezTo>
                  <a:lnTo>
                    <a:pt x="8741" y="1286"/>
                  </a:lnTo>
                  <a:lnTo>
                    <a:pt x="8050" y="1286"/>
                  </a:lnTo>
                  <a:lnTo>
                    <a:pt x="8050" y="2239"/>
                  </a:lnTo>
                  <a:cubicBezTo>
                    <a:pt x="8050" y="2429"/>
                    <a:pt x="7907" y="2596"/>
                    <a:pt x="7741" y="2596"/>
                  </a:cubicBezTo>
                  <a:cubicBezTo>
                    <a:pt x="7727" y="2598"/>
                    <a:pt x="7713" y="2598"/>
                    <a:pt x="7700" y="2598"/>
                  </a:cubicBezTo>
                  <a:cubicBezTo>
                    <a:pt x="7503" y="2598"/>
                    <a:pt x="7336" y="2441"/>
                    <a:pt x="7336" y="2263"/>
                  </a:cubicBezTo>
                  <a:lnTo>
                    <a:pt x="7336" y="1286"/>
                  </a:lnTo>
                  <a:lnTo>
                    <a:pt x="6645" y="1286"/>
                  </a:lnTo>
                  <a:lnTo>
                    <a:pt x="6645" y="1024"/>
                  </a:lnTo>
                  <a:cubicBezTo>
                    <a:pt x="6645" y="453"/>
                    <a:pt x="6193" y="0"/>
                    <a:pt x="5621" y="0"/>
                  </a:cubicBezTo>
                  <a:lnTo>
                    <a:pt x="5550" y="0"/>
                  </a:lnTo>
                  <a:cubicBezTo>
                    <a:pt x="5002" y="0"/>
                    <a:pt x="4526" y="453"/>
                    <a:pt x="4526" y="1024"/>
                  </a:cubicBezTo>
                  <a:lnTo>
                    <a:pt x="4526" y="1286"/>
                  </a:lnTo>
                  <a:lnTo>
                    <a:pt x="5240" y="1286"/>
                  </a:lnTo>
                  <a:lnTo>
                    <a:pt x="5240" y="1024"/>
                  </a:lnTo>
                  <a:cubicBezTo>
                    <a:pt x="5240" y="858"/>
                    <a:pt x="5383" y="691"/>
                    <a:pt x="5550" y="691"/>
                  </a:cubicBezTo>
                  <a:lnTo>
                    <a:pt x="5597" y="691"/>
                  </a:lnTo>
                  <a:cubicBezTo>
                    <a:pt x="5788" y="691"/>
                    <a:pt x="5931" y="858"/>
                    <a:pt x="5931" y="1024"/>
                  </a:cubicBezTo>
                  <a:lnTo>
                    <a:pt x="5931" y="1286"/>
                  </a:lnTo>
                  <a:lnTo>
                    <a:pt x="5240" y="1286"/>
                  </a:lnTo>
                  <a:lnTo>
                    <a:pt x="5240" y="2239"/>
                  </a:lnTo>
                  <a:cubicBezTo>
                    <a:pt x="5240" y="2429"/>
                    <a:pt x="5097" y="2596"/>
                    <a:pt x="4931" y="2596"/>
                  </a:cubicBezTo>
                  <a:cubicBezTo>
                    <a:pt x="4917" y="2598"/>
                    <a:pt x="4903" y="2598"/>
                    <a:pt x="4890" y="2598"/>
                  </a:cubicBezTo>
                  <a:cubicBezTo>
                    <a:pt x="4693" y="2598"/>
                    <a:pt x="4526" y="2441"/>
                    <a:pt x="4526" y="2263"/>
                  </a:cubicBezTo>
                  <a:lnTo>
                    <a:pt x="4526" y="1286"/>
                  </a:lnTo>
                  <a:lnTo>
                    <a:pt x="3835" y="1286"/>
                  </a:lnTo>
                  <a:lnTo>
                    <a:pt x="3835" y="1024"/>
                  </a:lnTo>
                  <a:cubicBezTo>
                    <a:pt x="3835" y="453"/>
                    <a:pt x="3383" y="0"/>
                    <a:pt x="2811"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5" name="Google Shape;685;p42"/>
            <p:cNvSpPr/>
            <p:nvPr/>
          </p:nvSpPr>
          <p:spPr>
            <a:xfrm>
              <a:off x="2726210" y="3285320"/>
              <a:ext cx="348571" cy="70884"/>
            </a:xfrm>
            <a:custGeom>
              <a:avLst/>
              <a:gdLst/>
              <a:ahLst/>
              <a:cxnLst/>
              <a:rect l="l" t="t" r="r" b="b"/>
              <a:pathLst>
                <a:path w="10312" h="2097" extrusionOk="0">
                  <a:moveTo>
                    <a:pt x="1048" y="1"/>
                  </a:moveTo>
                  <a:cubicBezTo>
                    <a:pt x="453" y="1"/>
                    <a:pt x="0" y="477"/>
                    <a:pt x="0" y="1049"/>
                  </a:cubicBezTo>
                  <a:cubicBezTo>
                    <a:pt x="0" y="1620"/>
                    <a:pt x="453" y="2096"/>
                    <a:pt x="1048" y="2096"/>
                  </a:cubicBezTo>
                  <a:lnTo>
                    <a:pt x="9955" y="2096"/>
                  </a:lnTo>
                  <a:cubicBezTo>
                    <a:pt x="10145" y="2096"/>
                    <a:pt x="10312" y="1930"/>
                    <a:pt x="10312" y="1739"/>
                  </a:cubicBezTo>
                  <a:cubicBezTo>
                    <a:pt x="10312" y="1549"/>
                    <a:pt x="10145" y="1406"/>
                    <a:pt x="9955" y="1406"/>
                  </a:cubicBezTo>
                  <a:cubicBezTo>
                    <a:pt x="9574" y="1406"/>
                    <a:pt x="9264" y="1072"/>
                    <a:pt x="9264" y="691"/>
                  </a:cubicBezTo>
                  <a:cubicBezTo>
                    <a:pt x="9264" y="620"/>
                    <a:pt x="9264" y="548"/>
                    <a:pt x="9288" y="477"/>
                  </a:cubicBezTo>
                  <a:cubicBezTo>
                    <a:pt x="9359" y="287"/>
                    <a:pt x="9264" y="96"/>
                    <a:pt x="9074" y="25"/>
                  </a:cubicBezTo>
                  <a:cubicBezTo>
                    <a:pt x="9050" y="1"/>
                    <a:pt x="9002" y="1"/>
                    <a:pt x="895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6" name="Google Shape;686;p42"/>
            <p:cNvSpPr/>
            <p:nvPr/>
          </p:nvSpPr>
          <p:spPr>
            <a:xfrm>
              <a:off x="2884773" y="3143658"/>
              <a:ext cx="83763" cy="65239"/>
            </a:xfrm>
            <a:custGeom>
              <a:avLst/>
              <a:gdLst/>
              <a:ahLst/>
              <a:cxnLst/>
              <a:rect l="l" t="t" r="r" b="b"/>
              <a:pathLst>
                <a:path w="2478" h="1930" extrusionOk="0">
                  <a:moveTo>
                    <a:pt x="477" y="0"/>
                  </a:moveTo>
                  <a:cubicBezTo>
                    <a:pt x="215" y="0"/>
                    <a:pt x="24" y="191"/>
                    <a:pt x="24" y="453"/>
                  </a:cubicBezTo>
                  <a:cubicBezTo>
                    <a:pt x="1" y="834"/>
                    <a:pt x="715" y="1572"/>
                    <a:pt x="1239" y="1929"/>
                  </a:cubicBezTo>
                  <a:cubicBezTo>
                    <a:pt x="1406" y="1810"/>
                    <a:pt x="1668" y="1596"/>
                    <a:pt x="1930" y="1334"/>
                  </a:cubicBezTo>
                  <a:cubicBezTo>
                    <a:pt x="2334" y="905"/>
                    <a:pt x="2477" y="596"/>
                    <a:pt x="2477" y="453"/>
                  </a:cubicBezTo>
                  <a:cubicBezTo>
                    <a:pt x="2477" y="191"/>
                    <a:pt x="2287" y="0"/>
                    <a:pt x="2025" y="0"/>
                  </a:cubicBezTo>
                  <a:cubicBezTo>
                    <a:pt x="1834" y="0"/>
                    <a:pt x="1644" y="119"/>
                    <a:pt x="1572" y="286"/>
                  </a:cubicBezTo>
                  <a:cubicBezTo>
                    <a:pt x="1525" y="429"/>
                    <a:pt x="1406" y="524"/>
                    <a:pt x="1239" y="524"/>
                  </a:cubicBezTo>
                  <a:cubicBezTo>
                    <a:pt x="1096" y="524"/>
                    <a:pt x="977" y="429"/>
                    <a:pt x="929" y="286"/>
                  </a:cubicBezTo>
                  <a:cubicBezTo>
                    <a:pt x="858" y="119"/>
                    <a:pt x="667" y="0"/>
                    <a:pt x="477"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87" name="Google Shape;687;p42"/>
            <p:cNvSpPr/>
            <p:nvPr/>
          </p:nvSpPr>
          <p:spPr>
            <a:xfrm>
              <a:off x="2744699" y="3088933"/>
              <a:ext cx="365506" cy="251186"/>
            </a:xfrm>
            <a:custGeom>
              <a:avLst/>
              <a:gdLst/>
              <a:ahLst/>
              <a:cxnLst/>
              <a:rect l="l" t="t" r="r" b="b"/>
              <a:pathLst>
                <a:path w="10813" h="7431" extrusionOk="0">
                  <a:moveTo>
                    <a:pt x="6169" y="905"/>
                  </a:moveTo>
                  <a:cubicBezTo>
                    <a:pt x="6812" y="905"/>
                    <a:pt x="7336" y="1429"/>
                    <a:pt x="7336" y="2072"/>
                  </a:cubicBezTo>
                  <a:cubicBezTo>
                    <a:pt x="7336" y="2453"/>
                    <a:pt x="7074" y="2929"/>
                    <a:pt x="6574" y="3453"/>
                  </a:cubicBezTo>
                  <a:cubicBezTo>
                    <a:pt x="6193" y="3834"/>
                    <a:pt x="5788" y="4168"/>
                    <a:pt x="5574" y="4287"/>
                  </a:cubicBezTo>
                  <a:cubicBezTo>
                    <a:pt x="5526" y="4310"/>
                    <a:pt x="5454" y="4334"/>
                    <a:pt x="5383" y="4334"/>
                  </a:cubicBezTo>
                  <a:cubicBezTo>
                    <a:pt x="5335" y="4334"/>
                    <a:pt x="5264" y="4310"/>
                    <a:pt x="5216" y="4287"/>
                  </a:cubicBezTo>
                  <a:cubicBezTo>
                    <a:pt x="4954" y="4120"/>
                    <a:pt x="4526" y="3810"/>
                    <a:pt x="4168" y="3405"/>
                  </a:cubicBezTo>
                  <a:cubicBezTo>
                    <a:pt x="3692" y="2905"/>
                    <a:pt x="3454" y="2477"/>
                    <a:pt x="3454" y="2072"/>
                  </a:cubicBezTo>
                  <a:cubicBezTo>
                    <a:pt x="3454" y="1429"/>
                    <a:pt x="3978" y="905"/>
                    <a:pt x="4621" y="905"/>
                  </a:cubicBezTo>
                  <a:cubicBezTo>
                    <a:pt x="4907" y="905"/>
                    <a:pt x="5193" y="1024"/>
                    <a:pt x="5383" y="1191"/>
                  </a:cubicBezTo>
                  <a:cubicBezTo>
                    <a:pt x="5597" y="1024"/>
                    <a:pt x="5883" y="905"/>
                    <a:pt x="6169" y="905"/>
                  </a:cubicBezTo>
                  <a:close/>
                  <a:moveTo>
                    <a:pt x="1" y="0"/>
                  </a:moveTo>
                  <a:lnTo>
                    <a:pt x="1" y="5192"/>
                  </a:lnTo>
                  <a:cubicBezTo>
                    <a:pt x="168" y="5144"/>
                    <a:pt x="334" y="5120"/>
                    <a:pt x="501" y="5120"/>
                  </a:cubicBezTo>
                  <a:lnTo>
                    <a:pt x="8431" y="5120"/>
                  </a:lnTo>
                  <a:cubicBezTo>
                    <a:pt x="8550" y="5120"/>
                    <a:pt x="8669" y="5144"/>
                    <a:pt x="8788" y="5168"/>
                  </a:cubicBezTo>
                  <a:cubicBezTo>
                    <a:pt x="9050" y="5263"/>
                    <a:pt x="9265" y="5454"/>
                    <a:pt x="9384" y="5715"/>
                  </a:cubicBezTo>
                  <a:cubicBezTo>
                    <a:pt x="9503" y="5954"/>
                    <a:pt x="9503" y="6239"/>
                    <a:pt x="9408" y="6501"/>
                  </a:cubicBezTo>
                  <a:cubicBezTo>
                    <a:pt x="9955" y="6501"/>
                    <a:pt x="10408" y="6906"/>
                    <a:pt x="10456" y="7430"/>
                  </a:cubicBezTo>
                  <a:cubicBezTo>
                    <a:pt x="10670" y="7192"/>
                    <a:pt x="10813" y="6859"/>
                    <a:pt x="10813" y="6501"/>
                  </a:cubicBezTo>
                  <a:lnTo>
                    <a:pt x="10813"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688" name="Google Shape;688;p42"/>
          <p:cNvGrpSpPr/>
          <p:nvPr/>
        </p:nvGrpSpPr>
        <p:grpSpPr>
          <a:xfrm>
            <a:off x="6195802" y="2166276"/>
            <a:ext cx="431435" cy="432258"/>
            <a:chOff x="6726903" y="2953692"/>
            <a:chExt cx="401709" cy="402513"/>
          </a:xfrm>
        </p:grpSpPr>
        <p:sp>
          <p:nvSpPr>
            <p:cNvPr id="689" name="Google Shape;689;p42"/>
            <p:cNvSpPr/>
            <p:nvPr/>
          </p:nvSpPr>
          <p:spPr>
            <a:xfrm>
              <a:off x="6775983" y="3150080"/>
              <a:ext cx="113543" cy="113543"/>
            </a:xfrm>
            <a:custGeom>
              <a:avLst/>
              <a:gdLst/>
              <a:ahLst/>
              <a:cxnLst/>
              <a:rect l="l" t="t" r="r" b="b"/>
              <a:pathLst>
                <a:path w="3359" h="3359" extrusionOk="0">
                  <a:moveTo>
                    <a:pt x="1668" y="1"/>
                  </a:moveTo>
                  <a:cubicBezTo>
                    <a:pt x="739" y="1"/>
                    <a:pt x="1" y="739"/>
                    <a:pt x="1" y="1668"/>
                  </a:cubicBezTo>
                  <a:cubicBezTo>
                    <a:pt x="1" y="2597"/>
                    <a:pt x="739" y="3359"/>
                    <a:pt x="1668" y="3359"/>
                  </a:cubicBezTo>
                  <a:cubicBezTo>
                    <a:pt x="2597" y="3359"/>
                    <a:pt x="3359" y="2597"/>
                    <a:pt x="3359" y="1668"/>
                  </a:cubicBezTo>
                  <a:cubicBezTo>
                    <a:pt x="3359" y="739"/>
                    <a:pt x="25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0" name="Google Shape;690;p42"/>
            <p:cNvSpPr/>
            <p:nvPr/>
          </p:nvSpPr>
          <p:spPr>
            <a:xfrm>
              <a:off x="6891112" y="3030152"/>
              <a:ext cx="73284" cy="56383"/>
            </a:xfrm>
            <a:custGeom>
              <a:avLst/>
              <a:gdLst/>
              <a:ahLst/>
              <a:cxnLst/>
              <a:rect l="l" t="t" r="r" b="b"/>
              <a:pathLst>
                <a:path w="2168" h="1668" extrusionOk="0">
                  <a:moveTo>
                    <a:pt x="381" y="1"/>
                  </a:moveTo>
                  <a:cubicBezTo>
                    <a:pt x="167" y="1"/>
                    <a:pt x="0" y="167"/>
                    <a:pt x="0" y="382"/>
                  </a:cubicBezTo>
                  <a:cubicBezTo>
                    <a:pt x="0" y="501"/>
                    <a:pt x="119" y="763"/>
                    <a:pt x="500" y="1167"/>
                  </a:cubicBezTo>
                  <a:cubicBezTo>
                    <a:pt x="715" y="1382"/>
                    <a:pt x="929" y="1549"/>
                    <a:pt x="1072" y="1668"/>
                  </a:cubicBezTo>
                  <a:cubicBezTo>
                    <a:pt x="1263" y="1549"/>
                    <a:pt x="1501" y="1358"/>
                    <a:pt x="1691" y="1120"/>
                  </a:cubicBezTo>
                  <a:cubicBezTo>
                    <a:pt x="2048" y="763"/>
                    <a:pt x="2167" y="501"/>
                    <a:pt x="2167" y="382"/>
                  </a:cubicBezTo>
                  <a:cubicBezTo>
                    <a:pt x="2167" y="167"/>
                    <a:pt x="1977" y="1"/>
                    <a:pt x="1763" y="1"/>
                  </a:cubicBezTo>
                  <a:cubicBezTo>
                    <a:pt x="1620" y="1"/>
                    <a:pt x="1453" y="96"/>
                    <a:pt x="1405" y="239"/>
                  </a:cubicBezTo>
                  <a:cubicBezTo>
                    <a:pt x="1358" y="382"/>
                    <a:pt x="1215" y="477"/>
                    <a:pt x="1072" y="477"/>
                  </a:cubicBezTo>
                  <a:cubicBezTo>
                    <a:pt x="929" y="477"/>
                    <a:pt x="810" y="382"/>
                    <a:pt x="762" y="239"/>
                  </a:cubicBezTo>
                  <a:cubicBezTo>
                    <a:pt x="691" y="96"/>
                    <a:pt x="548" y="1"/>
                    <a:pt x="38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1" name="Google Shape;691;p42"/>
            <p:cNvSpPr/>
            <p:nvPr/>
          </p:nvSpPr>
          <p:spPr>
            <a:xfrm>
              <a:off x="6726903" y="2953692"/>
              <a:ext cx="401709" cy="255209"/>
            </a:xfrm>
            <a:custGeom>
              <a:avLst/>
              <a:gdLst/>
              <a:ahLst/>
              <a:cxnLst/>
              <a:rect l="l" t="t" r="r" b="b"/>
              <a:pathLst>
                <a:path w="11884" h="7550" extrusionOk="0">
                  <a:moveTo>
                    <a:pt x="6621" y="1548"/>
                  </a:moveTo>
                  <a:cubicBezTo>
                    <a:pt x="7216" y="1548"/>
                    <a:pt x="7716" y="2048"/>
                    <a:pt x="7716" y="2644"/>
                  </a:cubicBezTo>
                  <a:cubicBezTo>
                    <a:pt x="7716" y="3001"/>
                    <a:pt x="7502" y="3406"/>
                    <a:pt x="7073" y="3882"/>
                  </a:cubicBezTo>
                  <a:cubicBezTo>
                    <a:pt x="6740" y="4215"/>
                    <a:pt x="6335" y="4525"/>
                    <a:pt x="6121" y="4668"/>
                  </a:cubicBezTo>
                  <a:cubicBezTo>
                    <a:pt x="6049" y="4692"/>
                    <a:pt x="6001" y="4692"/>
                    <a:pt x="5930" y="4692"/>
                  </a:cubicBezTo>
                  <a:cubicBezTo>
                    <a:pt x="5882" y="4692"/>
                    <a:pt x="5811" y="4692"/>
                    <a:pt x="5763" y="4668"/>
                  </a:cubicBezTo>
                  <a:cubicBezTo>
                    <a:pt x="5573" y="4549"/>
                    <a:pt x="5192" y="4239"/>
                    <a:pt x="4858" y="3906"/>
                  </a:cubicBezTo>
                  <a:cubicBezTo>
                    <a:pt x="4382" y="3429"/>
                    <a:pt x="4144" y="3001"/>
                    <a:pt x="4144" y="2644"/>
                  </a:cubicBezTo>
                  <a:cubicBezTo>
                    <a:pt x="4144" y="2048"/>
                    <a:pt x="4644" y="1548"/>
                    <a:pt x="5239" y="1548"/>
                  </a:cubicBezTo>
                  <a:cubicBezTo>
                    <a:pt x="5501" y="1548"/>
                    <a:pt x="5740" y="1643"/>
                    <a:pt x="5930" y="1810"/>
                  </a:cubicBezTo>
                  <a:cubicBezTo>
                    <a:pt x="6121" y="1643"/>
                    <a:pt x="6359" y="1548"/>
                    <a:pt x="6621" y="1548"/>
                  </a:cubicBezTo>
                  <a:close/>
                  <a:moveTo>
                    <a:pt x="810" y="0"/>
                  </a:moveTo>
                  <a:cubicBezTo>
                    <a:pt x="357" y="0"/>
                    <a:pt x="0" y="357"/>
                    <a:pt x="0" y="810"/>
                  </a:cubicBezTo>
                  <a:lnTo>
                    <a:pt x="0" y="6740"/>
                  </a:lnTo>
                  <a:cubicBezTo>
                    <a:pt x="0" y="7168"/>
                    <a:pt x="334" y="7526"/>
                    <a:pt x="738" y="7549"/>
                  </a:cubicBezTo>
                  <a:cubicBezTo>
                    <a:pt x="738" y="7526"/>
                    <a:pt x="738" y="7502"/>
                    <a:pt x="738" y="7478"/>
                  </a:cubicBezTo>
                  <a:cubicBezTo>
                    <a:pt x="738" y="6168"/>
                    <a:pt x="1810" y="5120"/>
                    <a:pt x="3120" y="5120"/>
                  </a:cubicBezTo>
                  <a:cubicBezTo>
                    <a:pt x="4430" y="5120"/>
                    <a:pt x="5501" y="6168"/>
                    <a:pt x="5501" y="7478"/>
                  </a:cubicBezTo>
                  <a:cubicBezTo>
                    <a:pt x="5501" y="7502"/>
                    <a:pt x="5501" y="7526"/>
                    <a:pt x="5501" y="7549"/>
                  </a:cubicBezTo>
                  <a:lnTo>
                    <a:pt x="6406" y="7549"/>
                  </a:lnTo>
                  <a:lnTo>
                    <a:pt x="6406" y="7311"/>
                  </a:lnTo>
                  <a:cubicBezTo>
                    <a:pt x="6406" y="6668"/>
                    <a:pt x="6692" y="6097"/>
                    <a:pt x="7216" y="5692"/>
                  </a:cubicBezTo>
                  <a:cubicBezTo>
                    <a:pt x="7645" y="5335"/>
                    <a:pt x="8216" y="5144"/>
                    <a:pt x="8764" y="5144"/>
                  </a:cubicBezTo>
                  <a:cubicBezTo>
                    <a:pt x="9359" y="5144"/>
                    <a:pt x="9907" y="5358"/>
                    <a:pt x="10360" y="5716"/>
                  </a:cubicBezTo>
                  <a:cubicBezTo>
                    <a:pt x="10860" y="6144"/>
                    <a:pt x="11122" y="6716"/>
                    <a:pt x="11122" y="7359"/>
                  </a:cubicBezTo>
                  <a:lnTo>
                    <a:pt x="11122" y="7549"/>
                  </a:lnTo>
                  <a:cubicBezTo>
                    <a:pt x="11550" y="7526"/>
                    <a:pt x="11884" y="7168"/>
                    <a:pt x="11884" y="6740"/>
                  </a:cubicBezTo>
                  <a:lnTo>
                    <a:pt x="11884" y="810"/>
                  </a:lnTo>
                  <a:cubicBezTo>
                    <a:pt x="11884" y="357"/>
                    <a:pt x="11526" y="0"/>
                    <a:pt x="11074"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2" name="Google Shape;692;p42"/>
            <p:cNvSpPr/>
            <p:nvPr/>
          </p:nvSpPr>
          <p:spPr>
            <a:xfrm>
              <a:off x="6966760" y="3150891"/>
              <a:ext cx="112731" cy="144945"/>
            </a:xfrm>
            <a:custGeom>
              <a:avLst/>
              <a:gdLst/>
              <a:ahLst/>
              <a:cxnLst/>
              <a:rect l="l" t="t" r="r" b="b"/>
              <a:pathLst>
                <a:path w="3335" h="4288" extrusionOk="0">
                  <a:moveTo>
                    <a:pt x="1668" y="1"/>
                  </a:moveTo>
                  <a:cubicBezTo>
                    <a:pt x="1263" y="1"/>
                    <a:pt x="858" y="144"/>
                    <a:pt x="549" y="406"/>
                  </a:cubicBezTo>
                  <a:cubicBezTo>
                    <a:pt x="191" y="668"/>
                    <a:pt x="1" y="1049"/>
                    <a:pt x="1" y="1477"/>
                  </a:cubicBezTo>
                  <a:lnTo>
                    <a:pt x="1" y="3906"/>
                  </a:lnTo>
                  <a:cubicBezTo>
                    <a:pt x="1" y="4073"/>
                    <a:pt x="96" y="4216"/>
                    <a:pt x="239" y="4264"/>
                  </a:cubicBezTo>
                  <a:cubicBezTo>
                    <a:pt x="287" y="4287"/>
                    <a:pt x="334" y="4287"/>
                    <a:pt x="382" y="4287"/>
                  </a:cubicBezTo>
                  <a:cubicBezTo>
                    <a:pt x="501" y="4287"/>
                    <a:pt x="620" y="4216"/>
                    <a:pt x="692" y="4144"/>
                  </a:cubicBezTo>
                  <a:cubicBezTo>
                    <a:pt x="763" y="4192"/>
                    <a:pt x="858" y="4264"/>
                    <a:pt x="1025" y="4264"/>
                  </a:cubicBezTo>
                  <a:cubicBezTo>
                    <a:pt x="1168" y="4264"/>
                    <a:pt x="1263" y="4216"/>
                    <a:pt x="1335" y="4144"/>
                  </a:cubicBezTo>
                  <a:cubicBezTo>
                    <a:pt x="1406" y="4216"/>
                    <a:pt x="1525" y="4264"/>
                    <a:pt x="1668" y="4264"/>
                  </a:cubicBezTo>
                  <a:cubicBezTo>
                    <a:pt x="1811" y="4264"/>
                    <a:pt x="1930" y="4216"/>
                    <a:pt x="2001" y="4144"/>
                  </a:cubicBezTo>
                  <a:cubicBezTo>
                    <a:pt x="2073" y="4216"/>
                    <a:pt x="2192" y="4264"/>
                    <a:pt x="2335" y="4264"/>
                  </a:cubicBezTo>
                  <a:cubicBezTo>
                    <a:pt x="2478" y="4264"/>
                    <a:pt x="2573" y="4192"/>
                    <a:pt x="2668" y="4121"/>
                  </a:cubicBezTo>
                  <a:lnTo>
                    <a:pt x="2787" y="4216"/>
                  </a:lnTo>
                  <a:cubicBezTo>
                    <a:pt x="2857" y="4251"/>
                    <a:pt x="2927" y="4273"/>
                    <a:pt x="2996" y="4273"/>
                  </a:cubicBezTo>
                  <a:cubicBezTo>
                    <a:pt x="3022" y="4273"/>
                    <a:pt x="3047" y="4270"/>
                    <a:pt x="3073" y="4264"/>
                  </a:cubicBezTo>
                  <a:cubicBezTo>
                    <a:pt x="3240" y="4216"/>
                    <a:pt x="3335" y="4073"/>
                    <a:pt x="3335" y="3906"/>
                  </a:cubicBezTo>
                  <a:lnTo>
                    <a:pt x="3335" y="1525"/>
                  </a:lnTo>
                  <a:cubicBezTo>
                    <a:pt x="3335" y="1096"/>
                    <a:pt x="3144" y="691"/>
                    <a:pt x="2811" y="406"/>
                  </a:cubicBezTo>
                  <a:cubicBezTo>
                    <a:pt x="2501" y="144"/>
                    <a:pt x="2097" y="1"/>
                    <a:pt x="166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693" name="Google Shape;693;p42"/>
            <p:cNvSpPr/>
            <p:nvPr/>
          </p:nvSpPr>
          <p:spPr>
            <a:xfrm>
              <a:off x="6726903" y="3259563"/>
              <a:ext cx="401709" cy="96641"/>
            </a:xfrm>
            <a:custGeom>
              <a:avLst/>
              <a:gdLst/>
              <a:ahLst/>
              <a:cxnLst/>
              <a:rect l="l" t="t" r="r" b="b"/>
              <a:pathLst>
                <a:path w="11884" h="2859" extrusionOk="0">
                  <a:moveTo>
                    <a:pt x="1334" y="1"/>
                  </a:moveTo>
                  <a:cubicBezTo>
                    <a:pt x="1191" y="96"/>
                    <a:pt x="1048" y="215"/>
                    <a:pt x="929" y="334"/>
                  </a:cubicBezTo>
                  <a:cubicBezTo>
                    <a:pt x="334" y="906"/>
                    <a:pt x="0" y="1668"/>
                    <a:pt x="0" y="2501"/>
                  </a:cubicBezTo>
                  <a:cubicBezTo>
                    <a:pt x="0" y="2549"/>
                    <a:pt x="0" y="2596"/>
                    <a:pt x="24" y="2644"/>
                  </a:cubicBezTo>
                  <a:cubicBezTo>
                    <a:pt x="72" y="2763"/>
                    <a:pt x="191" y="2858"/>
                    <a:pt x="334" y="2858"/>
                  </a:cubicBezTo>
                  <a:lnTo>
                    <a:pt x="11550" y="2858"/>
                  </a:lnTo>
                  <a:cubicBezTo>
                    <a:pt x="11598" y="2858"/>
                    <a:pt x="11622" y="2858"/>
                    <a:pt x="11669" y="2835"/>
                  </a:cubicBezTo>
                  <a:cubicBezTo>
                    <a:pt x="11812" y="2763"/>
                    <a:pt x="11884" y="2644"/>
                    <a:pt x="11884" y="2501"/>
                  </a:cubicBezTo>
                  <a:cubicBezTo>
                    <a:pt x="11884" y="1763"/>
                    <a:pt x="11622" y="1072"/>
                    <a:pt x="11122" y="501"/>
                  </a:cubicBezTo>
                  <a:lnTo>
                    <a:pt x="11122" y="691"/>
                  </a:lnTo>
                  <a:cubicBezTo>
                    <a:pt x="11122" y="1072"/>
                    <a:pt x="10931" y="1430"/>
                    <a:pt x="10598" y="1620"/>
                  </a:cubicBezTo>
                  <a:cubicBezTo>
                    <a:pt x="10431" y="1691"/>
                    <a:pt x="10264" y="1739"/>
                    <a:pt x="10074" y="1739"/>
                  </a:cubicBezTo>
                  <a:cubicBezTo>
                    <a:pt x="9978" y="1739"/>
                    <a:pt x="9859" y="1739"/>
                    <a:pt x="9764" y="1691"/>
                  </a:cubicBezTo>
                  <a:cubicBezTo>
                    <a:pt x="9645" y="1739"/>
                    <a:pt x="9526" y="1739"/>
                    <a:pt x="9431" y="1739"/>
                  </a:cubicBezTo>
                  <a:cubicBezTo>
                    <a:pt x="9335" y="1739"/>
                    <a:pt x="9216" y="1739"/>
                    <a:pt x="9097" y="1691"/>
                  </a:cubicBezTo>
                  <a:cubicBezTo>
                    <a:pt x="8978" y="1739"/>
                    <a:pt x="8859" y="1739"/>
                    <a:pt x="8764" y="1739"/>
                  </a:cubicBezTo>
                  <a:cubicBezTo>
                    <a:pt x="8669" y="1739"/>
                    <a:pt x="8573" y="1739"/>
                    <a:pt x="8431" y="1691"/>
                  </a:cubicBezTo>
                  <a:cubicBezTo>
                    <a:pt x="8311" y="1739"/>
                    <a:pt x="8192" y="1739"/>
                    <a:pt x="8121" y="1739"/>
                  </a:cubicBezTo>
                  <a:cubicBezTo>
                    <a:pt x="8026" y="1739"/>
                    <a:pt x="7930" y="1739"/>
                    <a:pt x="7811" y="1715"/>
                  </a:cubicBezTo>
                  <a:cubicBezTo>
                    <a:pt x="7716" y="1763"/>
                    <a:pt x="7597" y="1787"/>
                    <a:pt x="7478" y="1787"/>
                  </a:cubicBezTo>
                  <a:cubicBezTo>
                    <a:pt x="7335" y="1787"/>
                    <a:pt x="7192" y="1739"/>
                    <a:pt x="7073" y="1691"/>
                  </a:cubicBezTo>
                  <a:cubicBezTo>
                    <a:pt x="6668" y="1525"/>
                    <a:pt x="6406" y="1144"/>
                    <a:pt x="6406" y="691"/>
                  </a:cubicBezTo>
                  <a:lnTo>
                    <a:pt x="6406" y="477"/>
                  </a:lnTo>
                  <a:cubicBezTo>
                    <a:pt x="6216" y="691"/>
                    <a:pt x="6073" y="929"/>
                    <a:pt x="5954" y="1168"/>
                  </a:cubicBezTo>
                  <a:cubicBezTo>
                    <a:pt x="5787" y="858"/>
                    <a:pt x="5573" y="572"/>
                    <a:pt x="5335" y="334"/>
                  </a:cubicBezTo>
                  <a:cubicBezTo>
                    <a:pt x="5192" y="215"/>
                    <a:pt x="5073" y="96"/>
                    <a:pt x="4930" y="1"/>
                  </a:cubicBezTo>
                  <a:cubicBezTo>
                    <a:pt x="4477" y="501"/>
                    <a:pt x="3834" y="810"/>
                    <a:pt x="3120" y="810"/>
                  </a:cubicBezTo>
                  <a:cubicBezTo>
                    <a:pt x="2405" y="810"/>
                    <a:pt x="1762" y="501"/>
                    <a:pt x="133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spTree>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697"/>
        <p:cNvGrpSpPr/>
        <p:nvPr/>
      </p:nvGrpSpPr>
      <p:grpSpPr>
        <a:xfrm>
          <a:off x="0" y="0"/>
          <a:ext cx="0" cy="0"/>
          <a:chOff x="0" y="0"/>
          <a:chExt cx="0" cy="0"/>
        </a:xfrm>
      </p:grpSpPr>
      <p:sp>
        <p:nvSpPr>
          <p:cNvPr id="698" name="Google Shape;698;p43"/>
          <p:cNvSpPr txBox="1">
            <a:spLocks noGrp="1"/>
          </p:cNvSpPr>
          <p:nvPr>
            <p:ph type="title"/>
          </p:nvPr>
        </p:nvSpPr>
        <p:spPr>
          <a:xfrm>
            <a:off x="713175" y="465000"/>
            <a:ext cx="7717800" cy="6816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Here are three important ideas</a:t>
            </a:r>
            <a:endParaRPr/>
          </a:p>
        </p:txBody>
      </p:sp>
      <p:sp>
        <p:nvSpPr>
          <p:cNvPr id="699" name="Google Shape;699;p43"/>
          <p:cNvSpPr txBox="1">
            <a:spLocks noGrp="1"/>
          </p:cNvSpPr>
          <p:nvPr>
            <p:ph type="subTitle" idx="1"/>
          </p:nvPr>
        </p:nvSpPr>
        <p:spPr>
          <a:xfrm>
            <a:off x="817650" y="3045100"/>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Venus</a:t>
            </a:r>
            <a:endParaRPr/>
          </a:p>
        </p:txBody>
      </p:sp>
      <p:sp>
        <p:nvSpPr>
          <p:cNvPr id="700" name="Google Shape;700;p43"/>
          <p:cNvSpPr txBox="1">
            <a:spLocks noGrp="1"/>
          </p:cNvSpPr>
          <p:nvPr>
            <p:ph type="subTitle" idx="3"/>
          </p:nvPr>
        </p:nvSpPr>
        <p:spPr>
          <a:xfrm>
            <a:off x="3469275" y="3045100"/>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Earth</a:t>
            </a:r>
            <a:endParaRPr/>
          </a:p>
        </p:txBody>
      </p:sp>
      <p:sp>
        <p:nvSpPr>
          <p:cNvPr id="701" name="Google Shape;701;p43"/>
          <p:cNvSpPr txBox="1">
            <a:spLocks noGrp="1"/>
          </p:cNvSpPr>
          <p:nvPr>
            <p:ph type="subTitle" idx="2"/>
          </p:nvPr>
        </p:nvSpPr>
        <p:spPr>
          <a:xfrm>
            <a:off x="817650" y="3430000"/>
            <a:ext cx="2205600" cy="98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is terribly hot and the second-brightest natural object in the night sky after the Moon</a:t>
            </a:r>
            <a:endParaRPr/>
          </a:p>
        </p:txBody>
      </p:sp>
      <p:sp>
        <p:nvSpPr>
          <p:cNvPr id="702" name="Google Shape;702;p43"/>
          <p:cNvSpPr txBox="1">
            <a:spLocks noGrp="1"/>
          </p:cNvSpPr>
          <p:nvPr>
            <p:ph type="subTitle" idx="4"/>
          </p:nvPr>
        </p:nvSpPr>
        <p:spPr>
          <a:xfrm>
            <a:off x="3469275" y="3430000"/>
            <a:ext cx="2205600" cy="98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Earth is the third planet from the Sun and the only one that harbors life in the Solar System</a:t>
            </a:r>
            <a:endParaRPr/>
          </a:p>
        </p:txBody>
      </p:sp>
      <p:sp>
        <p:nvSpPr>
          <p:cNvPr id="703" name="Google Shape;703;p43"/>
          <p:cNvSpPr txBox="1">
            <a:spLocks noGrp="1"/>
          </p:cNvSpPr>
          <p:nvPr>
            <p:ph type="subTitle" idx="5"/>
          </p:nvPr>
        </p:nvSpPr>
        <p:spPr>
          <a:xfrm>
            <a:off x="6120900" y="3045100"/>
            <a:ext cx="2205600" cy="4611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Mars</a:t>
            </a:r>
            <a:endParaRPr/>
          </a:p>
        </p:txBody>
      </p:sp>
      <p:sp>
        <p:nvSpPr>
          <p:cNvPr id="704" name="Google Shape;704;p43"/>
          <p:cNvSpPr txBox="1">
            <a:spLocks noGrp="1"/>
          </p:cNvSpPr>
          <p:nvPr>
            <p:ph type="subTitle" idx="6"/>
          </p:nvPr>
        </p:nvSpPr>
        <p:spPr>
          <a:xfrm>
            <a:off x="6120900" y="3430000"/>
            <a:ext cx="2205600" cy="989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 is a cold place. It's full of iron oxide dust, which gives the planet its reddish cast</a:t>
            </a:r>
            <a:endParaRPr/>
          </a:p>
        </p:txBody>
      </p:sp>
      <p:sp>
        <p:nvSpPr>
          <p:cNvPr id="705" name="Google Shape;705;p43"/>
          <p:cNvSpPr/>
          <p:nvPr/>
        </p:nvSpPr>
        <p:spPr>
          <a:xfrm>
            <a:off x="1481988" y="1944010"/>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43"/>
          <p:cNvSpPr/>
          <p:nvPr/>
        </p:nvSpPr>
        <p:spPr>
          <a:xfrm>
            <a:off x="4133613" y="1944010"/>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 name="Google Shape;707;p43"/>
          <p:cNvSpPr/>
          <p:nvPr/>
        </p:nvSpPr>
        <p:spPr>
          <a:xfrm>
            <a:off x="6785238" y="1944010"/>
            <a:ext cx="876900" cy="876900"/>
          </a:xfrm>
          <a:prstGeom prst="rect">
            <a:avLst/>
          </a:pr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708" name="Google Shape;708;p43"/>
          <p:cNvGrpSpPr/>
          <p:nvPr/>
        </p:nvGrpSpPr>
        <p:grpSpPr>
          <a:xfrm>
            <a:off x="6993187" y="2151937"/>
            <a:ext cx="461035" cy="461047"/>
            <a:chOff x="3400755" y="2329849"/>
            <a:chExt cx="402510" cy="402520"/>
          </a:xfrm>
        </p:grpSpPr>
        <p:sp>
          <p:nvSpPr>
            <p:cNvPr id="709" name="Google Shape;709;p43"/>
            <p:cNvSpPr/>
            <p:nvPr/>
          </p:nvSpPr>
          <p:spPr>
            <a:xfrm>
              <a:off x="3495738" y="2329849"/>
              <a:ext cx="213361" cy="65239"/>
            </a:xfrm>
            <a:custGeom>
              <a:avLst/>
              <a:gdLst/>
              <a:ahLst/>
              <a:cxnLst/>
              <a:rect l="l" t="t" r="r" b="b"/>
              <a:pathLst>
                <a:path w="6312" h="1930" extrusionOk="0">
                  <a:moveTo>
                    <a:pt x="1" y="0"/>
                  </a:moveTo>
                  <a:lnTo>
                    <a:pt x="1" y="881"/>
                  </a:lnTo>
                  <a:cubicBezTo>
                    <a:pt x="1" y="1453"/>
                    <a:pt x="382" y="1929"/>
                    <a:pt x="834" y="1929"/>
                  </a:cubicBezTo>
                  <a:lnTo>
                    <a:pt x="5502" y="1929"/>
                  </a:lnTo>
                  <a:cubicBezTo>
                    <a:pt x="5931" y="1929"/>
                    <a:pt x="6312" y="1453"/>
                    <a:pt x="6312" y="881"/>
                  </a:cubicBezTo>
                  <a:lnTo>
                    <a:pt x="6312"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0" name="Google Shape;710;p43"/>
            <p:cNvSpPr/>
            <p:nvPr/>
          </p:nvSpPr>
          <p:spPr>
            <a:xfrm>
              <a:off x="3400755" y="2659855"/>
              <a:ext cx="24203" cy="25014"/>
            </a:xfrm>
            <a:custGeom>
              <a:avLst/>
              <a:gdLst/>
              <a:ahLst/>
              <a:cxnLst/>
              <a:rect l="l" t="t" r="r" b="b"/>
              <a:pathLst>
                <a:path w="716" h="740" extrusionOk="0">
                  <a:moveTo>
                    <a:pt x="1" y="1"/>
                  </a:moveTo>
                  <a:lnTo>
                    <a:pt x="1" y="739"/>
                  </a:lnTo>
                  <a:lnTo>
                    <a:pt x="715" y="739"/>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1" name="Google Shape;711;p43"/>
            <p:cNvSpPr/>
            <p:nvPr/>
          </p:nvSpPr>
          <p:spPr>
            <a:xfrm>
              <a:off x="3548874" y="2486790"/>
              <a:ext cx="107086" cy="86196"/>
            </a:xfrm>
            <a:custGeom>
              <a:avLst/>
              <a:gdLst/>
              <a:ahLst/>
              <a:cxnLst/>
              <a:rect l="l" t="t" r="r" b="b"/>
              <a:pathLst>
                <a:path w="3168" h="2550" extrusionOk="0">
                  <a:moveTo>
                    <a:pt x="644" y="1"/>
                  </a:moveTo>
                  <a:cubicBezTo>
                    <a:pt x="286" y="1"/>
                    <a:pt x="1" y="310"/>
                    <a:pt x="1" y="668"/>
                  </a:cubicBezTo>
                  <a:cubicBezTo>
                    <a:pt x="1" y="1192"/>
                    <a:pt x="929" y="2120"/>
                    <a:pt x="1572" y="2549"/>
                  </a:cubicBezTo>
                  <a:cubicBezTo>
                    <a:pt x="1787" y="2382"/>
                    <a:pt x="2120" y="2120"/>
                    <a:pt x="2454" y="1787"/>
                  </a:cubicBezTo>
                  <a:cubicBezTo>
                    <a:pt x="2882" y="1311"/>
                    <a:pt x="3168" y="906"/>
                    <a:pt x="3168" y="668"/>
                  </a:cubicBezTo>
                  <a:cubicBezTo>
                    <a:pt x="3168" y="310"/>
                    <a:pt x="2858" y="1"/>
                    <a:pt x="2501" y="1"/>
                  </a:cubicBezTo>
                  <a:cubicBezTo>
                    <a:pt x="2239" y="1"/>
                    <a:pt x="2001" y="168"/>
                    <a:pt x="1906" y="430"/>
                  </a:cubicBezTo>
                  <a:cubicBezTo>
                    <a:pt x="1858" y="572"/>
                    <a:pt x="1715" y="644"/>
                    <a:pt x="1572" y="644"/>
                  </a:cubicBezTo>
                  <a:cubicBezTo>
                    <a:pt x="1429" y="644"/>
                    <a:pt x="1310" y="572"/>
                    <a:pt x="1263" y="430"/>
                  </a:cubicBezTo>
                  <a:cubicBezTo>
                    <a:pt x="1168" y="168"/>
                    <a:pt x="906" y="1"/>
                    <a:pt x="64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2" name="Google Shape;712;p43"/>
            <p:cNvSpPr/>
            <p:nvPr/>
          </p:nvSpPr>
          <p:spPr>
            <a:xfrm>
              <a:off x="3448247" y="2329849"/>
              <a:ext cx="43504" cy="402520"/>
            </a:xfrm>
            <a:custGeom>
              <a:avLst/>
              <a:gdLst/>
              <a:ahLst/>
              <a:cxnLst/>
              <a:rect l="l" t="t" r="r" b="b"/>
              <a:pathLst>
                <a:path w="1287" h="11908" extrusionOk="0">
                  <a:moveTo>
                    <a:pt x="1" y="0"/>
                  </a:moveTo>
                  <a:lnTo>
                    <a:pt x="1" y="11907"/>
                  </a:lnTo>
                  <a:lnTo>
                    <a:pt x="691" y="11907"/>
                  </a:lnTo>
                  <a:lnTo>
                    <a:pt x="691" y="11002"/>
                  </a:lnTo>
                  <a:cubicBezTo>
                    <a:pt x="691" y="10455"/>
                    <a:pt x="930" y="9954"/>
                    <a:pt x="1263" y="9621"/>
                  </a:cubicBezTo>
                  <a:cubicBezTo>
                    <a:pt x="930" y="9335"/>
                    <a:pt x="691" y="8883"/>
                    <a:pt x="691" y="8383"/>
                  </a:cubicBezTo>
                  <a:lnTo>
                    <a:pt x="691" y="3525"/>
                  </a:lnTo>
                  <a:cubicBezTo>
                    <a:pt x="691" y="3025"/>
                    <a:pt x="930" y="2572"/>
                    <a:pt x="1287" y="2262"/>
                  </a:cubicBezTo>
                  <a:cubicBezTo>
                    <a:pt x="930" y="1953"/>
                    <a:pt x="691" y="1453"/>
                    <a:pt x="691" y="905"/>
                  </a:cubicBez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3" name="Google Shape;713;p43"/>
            <p:cNvSpPr/>
            <p:nvPr/>
          </p:nvSpPr>
          <p:spPr>
            <a:xfrm>
              <a:off x="3495738" y="2418375"/>
              <a:ext cx="213361" cy="224618"/>
            </a:xfrm>
            <a:custGeom>
              <a:avLst/>
              <a:gdLst/>
              <a:ahLst/>
              <a:cxnLst/>
              <a:rect l="l" t="t" r="r" b="b"/>
              <a:pathLst>
                <a:path w="6312" h="6645" extrusionOk="0">
                  <a:moveTo>
                    <a:pt x="4073" y="1334"/>
                  </a:moveTo>
                  <a:cubicBezTo>
                    <a:pt x="4835" y="1334"/>
                    <a:pt x="5431" y="1930"/>
                    <a:pt x="5431" y="2692"/>
                  </a:cubicBezTo>
                  <a:cubicBezTo>
                    <a:pt x="5431" y="3120"/>
                    <a:pt x="5121" y="3668"/>
                    <a:pt x="4526" y="4287"/>
                  </a:cubicBezTo>
                  <a:cubicBezTo>
                    <a:pt x="4073" y="4740"/>
                    <a:pt x="3573" y="5145"/>
                    <a:pt x="3335" y="5287"/>
                  </a:cubicBezTo>
                  <a:cubicBezTo>
                    <a:pt x="3263" y="5311"/>
                    <a:pt x="3216" y="5335"/>
                    <a:pt x="3144" y="5335"/>
                  </a:cubicBezTo>
                  <a:cubicBezTo>
                    <a:pt x="3097" y="5335"/>
                    <a:pt x="3025" y="5311"/>
                    <a:pt x="2978" y="5287"/>
                  </a:cubicBezTo>
                  <a:cubicBezTo>
                    <a:pt x="2430" y="4978"/>
                    <a:pt x="882" y="3740"/>
                    <a:pt x="882" y="2692"/>
                  </a:cubicBezTo>
                  <a:cubicBezTo>
                    <a:pt x="882" y="1930"/>
                    <a:pt x="1477" y="1334"/>
                    <a:pt x="2216" y="1334"/>
                  </a:cubicBezTo>
                  <a:cubicBezTo>
                    <a:pt x="2573" y="1334"/>
                    <a:pt x="2906" y="1477"/>
                    <a:pt x="3144" y="1715"/>
                  </a:cubicBezTo>
                  <a:cubicBezTo>
                    <a:pt x="3406" y="1477"/>
                    <a:pt x="3740" y="1334"/>
                    <a:pt x="4073" y="1334"/>
                  </a:cubicBezTo>
                  <a:close/>
                  <a:moveTo>
                    <a:pt x="811" y="1"/>
                  </a:moveTo>
                  <a:cubicBezTo>
                    <a:pt x="358" y="1"/>
                    <a:pt x="1" y="406"/>
                    <a:pt x="1" y="882"/>
                  </a:cubicBezTo>
                  <a:lnTo>
                    <a:pt x="1" y="5764"/>
                  </a:lnTo>
                  <a:cubicBezTo>
                    <a:pt x="1" y="6240"/>
                    <a:pt x="382" y="6645"/>
                    <a:pt x="834" y="6645"/>
                  </a:cubicBezTo>
                  <a:lnTo>
                    <a:pt x="5502" y="6645"/>
                  </a:lnTo>
                  <a:cubicBezTo>
                    <a:pt x="5954" y="6645"/>
                    <a:pt x="6312" y="6240"/>
                    <a:pt x="6312" y="5764"/>
                  </a:cubicBezTo>
                  <a:lnTo>
                    <a:pt x="6312" y="882"/>
                  </a:lnTo>
                  <a:cubicBezTo>
                    <a:pt x="6312" y="406"/>
                    <a:pt x="5954" y="1"/>
                    <a:pt x="5502"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4" name="Google Shape;714;p43"/>
            <p:cNvSpPr/>
            <p:nvPr/>
          </p:nvSpPr>
          <p:spPr>
            <a:xfrm>
              <a:off x="3495738" y="2667122"/>
              <a:ext cx="213361" cy="65239"/>
            </a:xfrm>
            <a:custGeom>
              <a:avLst/>
              <a:gdLst/>
              <a:ahLst/>
              <a:cxnLst/>
              <a:rect l="l" t="t" r="r" b="b"/>
              <a:pathLst>
                <a:path w="6312" h="1930" extrusionOk="0">
                  <a:moveTo>
                    <a:pt x="834" y="0"/>
                  </a:moveTo>
                  <a:cubicBezTo>
                    <a:pt x="382" y="0"/>
                    <a:pt x="1" y="477"/>
                    <a:pt x="1" y="1048"/>
                  </a:cubicBezTo>
                  <a:lnTo>
                    <a:pt x="1" y="1929"/>
                  </a:lnTo>
                  <a:lnTo>
                    <a:pt x="6312" y="1929"/>
                  </a:lnTo>
                  <a:lnTo>
                    <a:pt x="6312" y="1048"/>
                  </a:lnTo>
                  <a:cubicBezTo>
                    <a:pt x="6312" y="477"/>
                    <a:pt x="5931" y="0"/>
                    <a:pt x="550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5" name="Google Shape;715;p43"/>
            <p:cNvSpPr/>
            <p:nvPr/>
          </p:nvSpPr>
          <p:spPr>
            <a:xfrm>
              <a:off x="3400755" y="2377340"/>
              <a:ext cx="24203" cy="23358"/>
            </a:xfrm>
            <a:custGeom>
              <a:avLst/>
              <a:gdLst/>
              <a:ahLst/>
              <a:cxnLst/>
              <a:rect l="l" t="t" r="r" b="b"/>
              <a:pathLst>
                <a:path w="716" h="691" extrusionOk="0">
                  <a:moveTo>
                    <a:pt x="1" y="0"/>
                  </a:move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6" name="Google Shape;716;p43"/>
            <p:cNvSpPr/>
            <p:nvPr/>
          </p:nvSpPr>
          <p:spPr>
            <a:xfrm>
              <a:off x="3400755" y="2518192"/>
              <a:ext cx="24203" cy="24203"/>
            </a:xfrm>
            <a:custGeom>
              <a:avLst/>
              <a:gdLst/>
              <a:ahLst/>
              <a:cxnLst/>
              <a:rect l="l" t="t" r="r" b="b"/>
              <a:pathLst>
                <a:path w="716" h="716" extrusionOk="0">
                  <a:moveTo>
                    <a:pt x="1" y="1"/>
                  </a:moveTo>
                  <a:lnTo>
                    <a:pt x="1" y="715"/>
                  </a:lnTo>
                  <a:lnTo>
                    <a:pt x="715" y="715"/>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7" name="Google Shape;717;p43"/>
            <p:cNvSpPr/>
            <p:nvPr/>
          </p:nvSpPr>
          <p:spPr>
            <a:xfrm>
              <a:off x="3400755" y="2613174"/>
              <a:ext cx="24203" cy="23391"/>
            </a:xfrm>
            <a:custGeom>
              <a:avLst/>
              <a:gdLst/>
              <a:ahLst/>
              <a:cxnLst/>
              <a:rect l="l" t="t" r="r" b="b"/>
              <a:pathLst>
                <a:path w="716" h="692" extrusionOk="0">
                  <a:moveTo>
                    <a:pt x="1" y="1"/>
                  </a:moveTo>
                  <a:lnTo>
                    <a:pt x="1" y="691"/>
                  </a:ln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8" name="Google Shape;718;p43"/>
            <p:cNvSpPr/>
            <p:nvPr/>
          </p:nvSpPr>
          <p:spPr>
            <a:xfrm>
              <a:off x="3400755" y="2565683"/>
              <a:ext cx="24203" cy="23391"/>
            </a:xfrm>
            <a:custGeom>
              <a:avLst/>
              <a:gdLst/>
              <a:ahLst/>
              <a:cxnLst/>
              <a:rect l="l" t="t" r="r" b="b"/>
              <a:pathLst>
                <a:path w="716" h="692" extrusionOk="0">
                  <a:moveTo>
                    <a:pt x="1" y="1"/>
                  </a:moveTo>
                  <a:lnTo>
                    <a:pt x="1" y="691"/>
                  </a:ln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19" name="Google Shape;719;p43"/>
            <p:cNvSpPr/>
            <p:nvPr/>
          </p:nvSpPr>
          <p:spPr>
            <a:xfrm>
              <a:off x="3400755" y="2471512"/>
              <a:ext cx="24203" cy="23391"/>
            </a:xfrm>
            <a:custGeom>
              <a:avLst/>
              <a:gdLst/>
              <a:ahLst/>
              <a:cxnLst/>
              <a:rect l="l" t="t" r="r" b="b"/>
              <a:pathLst>
                <a:path w="716" h="692" extrusionOk="0">
                  <a:moveTo>
                    <a:pt x="1" y="0"/>
                  </a:move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0" name="Google Shape;720;p43"/>
            <p:cNvSpPr/>
            <p:nvPr/>
          </p:nvSpPr>
          <p:spPr>
            <a:xfrm>
              <a:off x="3400755" y="2424020"/>
              <a:ext cx="24203" cy="24169"/>
            </a:xfrm>
            <a:custGeom>
              <a:avLst/>
              <a:gdLst/>
              <a:ahLst/>
              <a:cxnLst/>
              <a:rect l="l" t="t" r="r" b="b"/>
              <a:pathLst>
                <a:path w="716" h="715" extrusionOk="0">
                  <a:moveTo>
                    <a:pt x="1" y="0"/>
                  </a:moveTo>
                  <a:lnTo>
                    <a:pt x="1" y="715"/>
                  </a:lnTo>
                  <a:lnTo>
                    <a:pt x="715" y="715"/>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1" name="Google Shape;721;p43"/>
            <p:cNvSpPr/>
            <p:nvPr/>
          </p:nvSpPr>
          <p:spPr>
            <a:xfrm>
              <a:off x="3779908" y="2565683"/>
              <a:ext cx="23358" cy="23391"/>
            </a:xfrm>
            <a:custGeom>
              <a:avLst/>
              <a:gdLst/>
              <a:ahLst/>
              <a:cxnLst/>
              <a:rect l="l" t="t" r="r" b="b"/>
              <a:pathLst>
                <a:path w="691" h="692" extrusionOk="0">
                  <a:moveTo>
                    <a:pt x="0" y="1"/>
                  </a:moveTo>
                  <a:lnTo>
                    <a:pt x="0" y="691"/>
                  </a:lnTo>
                  <a:lnTo>
                    <a:pt x="691" y="691"/>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2" name="Google Shape;722;p43"/>
            <p:cNvSpPr/>
            <p:nvPr/>
          </p:nvSpPr>
          <p:spPr>
            <a:xfrm>
              <a:off x="3713082" y="2329849"/>
              <a:ext cx="43504" cy="402520"/>
            </a:xfrm>
            <a:custGeom>
              <a:avLst/>
              <a:gdLst/>
              <a:ahLst/>
              <a:cxnLst/>
              <a:rect l="l" t="t" r="r" b="b"/>
              <a:pathLst>
                <a:path w="1287" h="11908" extrusionOk="0">
                  <a:moveTo>
                    <a:pt x="572" y="0"/>
                  </a:moveTo>
                  <a:lnTo>
                    <a:pt x="572" y="905"/>
                  </a:lnTo>
                  <a:cubicBezTo>
                    <a:pt x="572" y="1453"/>
                    <a:pt x="358" y="1953"/>
                    <a:pt x="1" y="2262"/>
                  </a:cubicBezTo>
                  <a:cubicBezTo>
                    <a:pt x="358" y="2572"/>
                    <a:pt x="572" y="3025"/>
                    <a:pt x="572" y="3525"/>
                  </a:cubicBezTo>
                  <a:lnTo>
                    <a:pt x="572" y="8383"/>
                  </a:lnTo>
                  <a:cubicBezTo>
                    <a:pt x="572" y="8883"/>
                    <a:pt x="358" y="9335"/>
                    <a:pt x="1" y="9645"/>
                  </a:cubicBezTo>
                  <a:cubicBezTo>
                    <a:pt x="358" y="9954"/>
                    <a:pt x="572" y="10455"/>
                    <a:pt x="572" y="11002"/>
                  </a:cubicBezTo>
                  <a:lnTo>
                    <a:pt x="572" y="11907"/>
                  </a:lnTo>
                  <a:lnTo>
                    <a:pt x="1287" y="11907"/>
                  </a:lnTo>
                  <a:lnTo>
                    <a:pt x="1287"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3" name="Google Shape;723;p43"/>
            <p:cNvSpPr/>
            <p:nvPr/>
          </p:nvSpPr>
          <p:spPr>
            <a:xfrm>
              <a:off x="3779908" y="2329849"/>
              <a:ext cx="23358" cy="23358"/>
            </a:xfrm>
            <a:custGeom>
              <a:avLst/>
              <a:gdLst/>
              <a:ahLst/>
              <a:cxnLst/>
              <a:rect l="l" t="t" r="r" b="b"/>
              <a:pathLst>
                <a:path w="691" h="691" extrusionOk="0">
                  <a:moveTo>
                    <a:pt x="0" y="0"/>
                  </a:moveTo>
                  <a:lnTo>
                    <a:pt x="0" y="691"/>
                  </a:lnTo>
                  <a:lnTo>
                    <a:pt x="691" y="691"/>
                  </a:lnTo>
                  <a:lnTo>
                    <a:pt x="691" y="357"/>
                  </a:lnTo>
                  <a:cubicBezTo>
                    <a:pt x="691" y="167"/>
                    <a:pt x="548" y="0"/>
                    <a:pt x="3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4" name="Google Shape;724;p43"/>
            <p:cNvSpPr/>
            <p:nvPr/>
          </p:nvSpPr>
          <p:spPr>
            <a:xfrm>
              <a:off x="3779908" y="2659855"/>
              <a:ext cx="23358" cy="25014"/>
            </a:xfrm>
            <a:custGeom>
              <a:avLst/>
              <a:gdLst/>
              <a:ahLst/>
              <a:cxnLst/>
              <a:rect l="l" t="t" r="r" b="b"/>
              <a:pathLst>
                <a:path w="691" h="740" extrusionOk="0">
                  <a:moveTo>
                    <a:pt x="0" y="1"/>
                  </a:moveTo>
                  <a:lnTo>
                    <a:pt x="0" y="739"/>
                  </a:lnTo>
                  <a:lnTo>
                    <a:pt x="691" y="739"/>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5" name="Google Shape;725;p43"/>
            <p:cNvSpPr/>
            <p:nvPr/>
          </p:nvSpPr>
          <p:spPr>
            <a:xfrm>
              <a:off x="3400755" y="2708968"/>
              <a:ext cx="24203" cy="23391"/>
            </a:xfrm>
            <a:custGeom>
              <a:avLst/>
              <a:gdLst/>
              <a:ahLst/>
              <a:cxnLst/>
              <a:rect l="l" t="t" r="r" b="b"/>
              <a:pathLst>
                <a:path w="716" h="692" extrusionOk="0">
                  <a:moveTo>
                    <a:pt x="1" y="1"/>
                  </a:moveTo>
                  <a:lnTo>
                    <a:pt x="1" y="334"/>
                  </a:lnTo>
                  <a:cubicBezTo>
                    <a:pt x="1" y="525"/>
                    <a:pt x="167" y="691"/>
                    <a:pt x="358" y="691"/>
                  </a:cubicBezTo>
                  <a:lnTo>
                    <a:pt x="715" y="691"/>
                  </a:lnTo>
                  <a:lnTo>
                    <a:pt x="715"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6" name="Google Shape;726;p43"/>
            <p:cNvSpPr/>
            <p:nvPr/>
          </p:nvSpPr>
          <p:spPr>
            <a:xfrm>
              <a:off x="3779908" y="2377340"/>
              <a:ext cx="23358" cy="23358"/>
            </a:xfrm>
            <a:custGeom>
              <a:avLst/>
              <a:gdLst/>
              <a:ahLst/>
              <a:cxnLst/>
              <a:rect l="l" t="t" r="r" b="b"/>
              <a:pathLst>
                <a:path w="691" h="691" extrusionOk="0">
                  <a:moveTo>
                    <a:pt x="0" y="0"/>
                  </a:moveTo>
                  <a:lnTo>
                    <a:pt x="0" y="691"/>
                  </a:lnTo>
                  <a:lnTo>
                    <a:pt x="691" y="691"/>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7" name="Google Shape;727;p43"/>
            <p:cNvSpPr/>
            <p:nvPr/>
          </p:nvSpPr>
          <p:spPr>
            <a:xfrm>
              <a:off x="3779908" y="2708968"/>
              <a:ext cx="23358" cy="23391"/>
            </a:xfrm>
            <a:custGeom>
              <a:avLst/>
              <a:gdLst/>
              <a:ahLst/>
              <a:cxnLst/>
              <a:rect l="l" t="t" r="r" b="b"/>
              <a:pathLst>
                <a:path w="691" h="692" extrusionOk="0">
                  <a:moveTo>
                    <a:pt x="0" y="1"/>
                  </a:moveTo>
                  <a:lnTo>
                    <a:pt x="0" y="691"/>
                  </a:lnTo>
                  <a:lnTo>
                    <a:pt x="358" y="691"/>
                  </a:lnTo>
                  <a:cubicBezTo>
                    <a:pt x="548" y="691"/>
                    <a:pt x="691" y="525"/>
                    <a:pt x="691" y="334"/>
                  </a:cubicBez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8" name="Google Shape;728;p43"/>
            <p:cNvSpPr/>
            <p:nvPr/>
          </p:nvSpPr>
          <p:spPr>
            <a:xfrm>
              <a:off x="3400755" y="2329849"/>
              <a:ext cx="24203" cy="23358"/>
            </a:xfrm>
            <a:custGeom>
              <a:avLst/>
              <a:gdLst/>
              <a:ahLst/>
              <a:cxnLst/>
              <a:rect l="l" t="t" r="r" b="b"/>
              <a:pathLst>
                <a:path w="716" h="691" extrusionOk="0">
                  <a:moveTo>
                    <a:pt x="358" y="0"/>
                  </a:moveTo>
                  <a:cubicBezTo>
                    <a:pt x="167" y="0"/>
                    <a:pt x="1" y="167"/>
                    <a:pt x="1" y="357"/>
                  </a:cubicBezTo>
                  <a:lnTo>
                    <a:pt x="1" y="691"/>
                  </a:lnTo>
                  <a:lnTo>
                    <a:pt x="715" y="691"/>
                  </a:lnTo>
                  <a:lnTo>
                    <a:pt x="715"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29" name="Google Shape;729;p43"/>
            <p:cNvSpPr/>
            <p:nvPr/>
          </p:nvSpPr>
          <p:spPr>
            <a:xfrm>
              <a:off x="3779908" y="2424020"/>
              <a:ext cx="23358" cy="24169"/>
            </a:xfrm>
            <a:custGeom>
              <a:avLst/>
              <a:gdLst/>
              <a:ahLst/>
              <a:cxnLst/>
              <a:rect l="l" t="t" r="r" b="b"/>
              <a:pathLst>
                <a:path w="691" h="715" extrusionOk="0">
                  <a:moveTo>
                    <a:pt x="0" y="0"/>
                  </a:moveTo>
                  <a:lnTo>
                    <a:pt x="0" y="715"/>
                  </a:lnTo>
                  <a:lnTo>
                    <a:pt x="691" y="715"/>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0" name="Google Shape;730;p43"/>
            <p:cNvSpPr/>
            <p:nvPr/>
          </p:nvSpPr>
          <p:spPr>
            <a:xfrm>
              <a:off x="3779908" y="2613174"/>
              <a:ext cx="23358" cy="23391"/>
            </a:xfrm>
            <a:custGeom>
              <a:avLst/>
              <a:gdLst/>
              <a:ahLst/>
              <a:cxnLst/>
              <a:rect l="l" t="t" r="r" b="b"/>
              <a:pathLst>
                <a:path w="691" h="692" extrusionOk="0">
                  <a:moveTo>
                    <a:pt x="0" y="1"/>
                  </a:moveTo>
                  <a:lnTo>
                    <a:pt x="0" y="691"/>
                  </a:lnTo>
                  <a:lnTo>
                    <a:pt x="691" y="691"/>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1" name="Google Shape;731;p43"/>
            <p:cNvSpPr/>
            <p:nvPr/>
          </p:nvSpPr>
          <p:spPr>
            <a:xfrm>
              <a:off x="3779908" y="2471512"/>
              <a:ext cx="23358" cy="23391"/>
            </a:xfrm>
            <a:custGeom>
              <a:avLst/>
              <a:gdLst/>
              <a:ahLst/>
              <a:cxnLst/>
              <a:rect l="l" t="t" r="r" b="b"/>
              <a:pathLst>
                <a:path w="691" h="692" extrusionOk="0">
                  <a:moveTo>
                    <a:pt x="0" y="0"/>
                  </a:moveTo>
                  <a:lnTo>
                    <a:pt x="0" y="691"/>
                  </a:lnTo>
                  <a:lnTo>
                    <a:pt x="691" y="691"/>
                  </a:lnTo>
                  <a:lnTo>
                    <a:pt x="69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2" name="Google Shape;732;p43"/>
            <p:cNvSpPr/>
            <p:nvPr/>
          </p:nvSpPr>
          <p:spPr>
            <a:xfrm>
              <a:off x="3779908" y="2518192"/>
              <a:ext cx="23358" cy="24203"/>
            </a:xfrm>
            <a:custGeom>
              <a:avLst/>
              <a:gdLst/>
              <a:ahLst/>
              <a:cxnLst/>
              <a:rect l="l" t="t" r="r" b="b"/>
              <a:pathLst>
                <a:path w="691" h="716" extrusionOk="0">
                  <a:moveTo>
                    <a:pt x="0" y="1"/>
                  </a:moveTo>
                  <a:lnTo>
                    <a:pt x="0" y="715"/>
                  </a:lnTo>
                  <a:lnTo>
                    <a:pt x="691" y="715"/>
                  </a:lnTo>
                  <a:lnTo>
                    <a:pt x="691"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33" name="Google Shape;733;p43"/>
          <p:cNvGrpSpPr/>
          <p:nvPr/>
        </p:nvGrpSpPr>
        <p:grpSpPr>
          <a:xfrm>
            <a:off x="1689932" y="2165712"/>
            <a:ext cx="461038" cy="433395"/>
            <a:chOff x="6052324" y="2341916"/>
            <a:chExt cx="402513" cy="378379"/>
          </a:xfrm>
        </p:grpSpPr>
        <p:sp>
          <p:nvSpPr>
            <p:cNvPr id="734" name="Google Shape;734;p43"/>
            <p:cNvSpPr/>
            <p:nvPr/>
          </p:nvSpPr>
          <p:spPr>
            <a:xfrm>
              <a:off x="6052324" y="2341916"/>
              <a:ext cx="88596" cy="78929"/>
            </a:xfrm>
            <a:custGeom>
              <a:avLst/>
              <a:gdLst/>
              <a:ahLst/>
              <a:cxnLst/>
              <a:rect l="l" t="t" r="r" b="b"/>
              <a:pathLst>
                <a:path w="2621" h="2335" extrusionOk="0">
                  <a:moveTo>
                    <a:pt x="858" y="0"/>
                  </a:moveTo>
                  <a:cubicBezTo>
                    <a:pt x="382" y="0"/>
                    <a:pt x="1" y="381"/>
                    <a:pt x="1" y="834"/>
                  </a:cubicBezTo>
                  <a:cubicBezTo>
                    <a:pt x="1" y="1501"/>
                    <a:pt x="1001" y="2215"/>
                    <a:pt x="1144" y="2286"/>
                  </a:cubicBezTo>
                  <a:cubicBezTo>
                    <a:pt x="1191" y="2334"/>
                    <a:pt x="1263" y="2334"/>
                    <a:pt x="1310" y="2334"/>
                  </a:cubicBezTo>
                  <a:cubicBezTo>
                    <a:pt x="1382" y="2334"/>
                    <a:pt x="1430" y="2334"/>
                    <a:pt x="1477" y="2286"/>
                  </a:cubicBezTo>
                  <a:cubicBezTo>
                    <a:pt x="1715" y="2167"/>
                    <a:pt x="2620" y="1501"/>
                    <a:pt x="2620" y="834"/>
                  </a:cubicBezTo>
                  <a:cubicBezTo>
                    <a:pt x="2620" y="381"/>
                    <a:pt x="2239" y="0"/>
                    <a:pt x="1787" y="0"/>
                  </a:cubicBezTo>
                  <a:cubicBezTo>
                    <a:pt x="1620" y="0"/>
                    <a:pt x="1453" y="48"/>
                    <a:pt x="1310" y="143"/>
                  </a:cubicBezTo>
                  <a:cubicBezTo>
                    <a:pt x="1168" y="48"/>
                    <a:pt x="1025" y="0"/>
                    <a:pt x="85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5" name="Google Shape;735;p43"/>
            <p:cNvSpPr/>
            <p:nvPr/>
          </p:nvSpPr>
          <p:spPr>
            <a:xfrm>
              <a:off x="6359006" y="2388596"/>
              <a:ext cx="83763" cy="46715"/>
            </a:xfrm>
            <a:custGeom>
              <a:avLst/>
              <a:gdLst/>
              <a:ahLst/>
              <a:cxnLst/>
              <a:rect l="l" t="t" r="r" b="b"/>
              <a:pathLst>
                <a:path w="2478" h="1382" extrusionOk="0">
                  <a:moveTo>
                    <a:pt x="382" y="1"/>
                  </a:moveTo>
                  <a:cubicBezTo>
                    <a:pt x="334" y="1"/>
                    <a:pt x="287" y="24"/>
                    <a:pt x="263" y="48"/>
                  </a:cubicBezTo>
                  <a:cubicBezTo>
                    <a:pt x="1" y="358"/>
                    <a:pt x="192" y="715"/>
                    <a:pt x="477" y="715"/>
                  </a:cubicBezTo>
                  <a:lnTo>
                    <a:pt x="525" y="715"/>
                  </a:lnTo>
                  <a:lnTo>
                    <a:pt x="525" y="1382"/>
                  </a:lnTo>
                  <a:lnTo>
                    <a:pt x="1930" y="1382"/>
                  </a:lnTo>
                  <a:lnTo>
                    <a:pt x="1930" y="715"/>
                  </a:lnTo>
                  <a:lnTo>
                    <a:pt x="2097" y="715"/>
                  </a:lnTo>
                  <a:cubicBezTo>
                    <a:pt x="2120" y="715"/>
                    <a:pt x="2168" y="691"/>
                    <a:pt x="2192" y="667"/>
                  </a:cubicBezTo>
                  <a:cubicBezTo>
                    <a:pt x="2478" y="358"/>
                    <a:pt x="2263" y="1"/>
                    <a:pt x="1978"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6" name="Google Shape;736;p43"/>
            <p:cNvSpPr/>
            <p:nvPr/>
          </p:nvSpPr>
          <p:spPr>
            <a:xfrm>
              <a:off x="6346128" y="2572950"/>
              <a:ext cx="108709" cy="50738"/>
            </a:xfrm>
            <a:custGeom>
              <a:avLst/>
              <a:gdLst/>
              <a:ahLst/>
              <a:cxnLst/>
              <a:rect l="l" t="t" r="r" b="b"/>
              <a:pathLst>
                <a:path w="3216" h="1501" extrusionOk="0">
                  <a:moveTo>
                    <a:pt x="1" y="0"/>
                  </a:moveTo>
                  <a:lnTo>
                    <a:pt x="1" y="1500"/>
                  </a:lnTo>
                  <a:lnTo>
                    <a:pt x="3216" y="1500"/>
                  </a:lnTo>
                  <a:lnTo>
                    <a:pt x="3216"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7" name="Google Shape;737;p43"/>
            <p:cNvSpPr/>
            <p:nvPr/>
          </p:nvSpPr>
          <p:spPr>
            <a:xfrm>
              <a:off x="6346128" y="2458633"/>
              <a:ext cx="108709" cy="90185"/>
            </a:xfrm>
            <a:custGeom>
              <a:avLst/>
              <a:gdLst/>
              <a:ahLst/>
              <a:cxnLst/>
              <a:rect l="l" t="t" r="r" b="b"/>
              <a:pathLst>
                <a:path w="3216" h="2668" extrusionOk="0">
                  <a:moveTo>
                    <a:pt x="906" y="0"/>
                  </a:moveTo>
                  <a:lnTo>
                    <a:pt x="906" y="858"/>
                  </a:lnTo>
                  <a:cubicBezTo>
                    <a:pt x="406" y="882"/>
                    <a:pt x="1" y="1286"/>
                    <a:pt x="1" y="1786"/>
                  </a:cubicBezTo>
                  <a:lnTo>
                    <a:pt x="1" y="2668"/>
                  </a:lnTo>
                  <a:lnTo>
                    <a:pt x="3216" y="2668"/>
                  </a:lnTo>
                  <a:lnTo>
                    <a:pt x="3216" y="1786"/>
                  </a:lnTo>
                  <a:cubicBezTo>
                    <a:pt x="3216" y="1286"/>
                    <a:pt x="2811" y="882"/>
                    <a:pt x="2311" y="858"/>
                  </a:cubicBezTo>
                  <a:lnTo>
                    <a:pt x="231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8" name="Google Shape;738;p43"/>
            <p:cNvSpPr/>
            <p:nvPr/>
          </p:nvSpPr>
          <p:spPr>
            <a:xfrm>
              <a:off x="6346128" y="2646976"/>
              <a:ext cx="108709" cy="73318"/>
            </a:xfrm>
            <a:custGeom>
              <a:avLst/>
              <a:gdLst/>
              <a:ahLst/>
              <a:cxnLst/>
              <a:rect l="l" t="t" r="r" b="b"/>
              <a:pathLst>
                <a:path w="3216" h="2169" extrusionOk="0">
                  <a:moveTo>
                    <a:pt x="1" y="1"/>
                  </a:moveTo>
                  <a:lnTo>
                    <a:pt x="1" y="1477"/>
                  </a:lnTo>
                  <a:cubicBezTo>
                    <a:pt x="1" y="1858"/>
                    <a:pt x="311" y="2168"/>
                    <a:pt x="715" y="2168"/>
                  </a:cubicBezTo>
                  <a:lnTo>
                    <a:pt x="2525" y="2168"/>
                  </a:lnTo>
                  <a:cubicBezTo>
                    <a:pt x="2906" y="2168"/>
                    <a:pt x="3216" y="1858"/>
                    <a:pt x="3216" y="1477"/>
                  </a:cubicBezTo>
                  <a:lnTo>
                    <a:pt x="32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39" name="Google Shape;739;p43"/>
            <p:cNvSpPr/>
            <p:nvPr/>
          </p:nvSpPr>
          <p:spPr>
            <a:xfrm>
              <a:off x="6271291" y="2517381"/>
              <a:ext cx="51549" cy="52360"/>
            </a:xfrm>
            <a:custGeom>
              <a:avLst/>
              <a:gdLst/>
              <a:ahLst/>
              <a:cxnLst/>
              <a:rect l="l" t="t" r="r" b="b"/>
              <a:pathLst>
                <a:path w="1525" h="1549" extrusionOk="0">
                  <a:moveTo>
                    <a:pt x="48" y="1"/>
                  </a:moveTo>
                  <a:lnTo>
                    <a:pt x="48" y="1263"/>
                  </a:lnTo>
                  <a:cubicBezTo>
                    <a:pt x="48" y="1358"/>
                    <a:pt x="24" y="1454"/>
                    <a:pt x="0" y="1549"/>
                  </a:cubicBezTo>
                  <a:lnTo>
                    <a:pt x="1524" y="1549"/>
                  </a:lnTo>
                  <a:lnTo>
                    <a:pt x="1524" y="48"/>
                  </a:lnTo>
                  <a:cubicBezTo>
                    <a:pt x="1524" y="48"/>
                    <a:pt x="1524" y="25"/>
                    <a:pt x="1524"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0" name="Google Shape;740;p43"/>
            <p:cNvSpPr/>
            <p:nvPr/>
          </p:nvSpPr>
          <p:spPr>
            <a:xfrm>
              <a:off x="6052324" y="2517381"/>
              <a:ext cx="127233" cy="52360"/>
            </a:xfrm>
            <a:custGeom>
              <a:avLst/>
              <a:gdLst/>
              <a:ahLst/>
              <a:cxnLst/>
              <a:rect l="l" t="t" r="r" b="b"/>
              <a:pathLst>
                <a:path w="3764" h="1549" extrusionOk="0">
                  <a:moveTo>
                    <a:pt x="358" y="1"/>
                  </a:moveTo>
                  <a:cubicBezTo>
                    <a:pt x="167" y="1"/>
                    <a:pt x="1" y="168"/>
                    <a:pt x="1" y="358"/>
                  </a:cubicBezTo>
                  <a:lnTo>
                    <a:pt x="1" y="501"/>
                  </a:lnTo>
                  <a:cubicBezTo>
                    <a:pt x="1" y="1072"/>
                    <a:pt x="477" y="1549"/>
                    <a:pt x="1049" y="1549"/>
                  </a:cubicBezTo>
                  <a:lnTo>
                    <a:pt x="3763" y="1549"/>
                  </a:lnTo>
                  <a:cubicBezTo>
                    <a:pt x="3740" y="1454"/>
                    <a:pt x="3716" y="1358"/>
                    <a:pt x="3716" y="1263"/>
                  </a:cubicBezTo>
                  <a:lnTo>
                    <a:pt x="3716" y="1"/>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1" name="Google Shape;741;p43"/>
            <p:cNvSpPr/>
            <p:nvPr/>
          </p:nvSpPr>
          <p:spPr>
            <a:xfrm>
              <a:off x="6202065" y="2402286"/>
              <a:ext cx="46715" cy="181317"/>
            </a:xfrm>
            <a:custGeom>
              <a:avLst/>
              <a:gdLst/>
              <a:ahLst/>
              <a:cxnLst/>
              <a:rect l="l" t="t" r="r" b="b"/>
              <a:pathLst>
                <a:path w="1382" h="5364" extrusionOk="0">
                  <a:moveTo>
                    <a:pt x="334" y="0"/>
                  </a:moveTo>
                  <a:cubicBezTo>
                    <a:pt x="143" y="0"/>
                    <a:pt x="0" y="143"/>
                    <a:pt x="0" y="358"/>
                  </a:cubicBezTo>
                  <a:lnTo>
                    <a:pt x="0" y="4668"/>
                  </a:lnTo>
                  <a:cubicBezTo>
                    <a:pt x="0" y="5047"/>
                    <a:pt x="313" y="5363"/>
                    <a:pt x="704" y="5363"/>
                  </a:cubicBezTo>
                  <a:cubicBezTo>
                    <a:pt x="731" y="5363"/>
                    <a:pt x="759" y="5362"/>
                    <a:pt x="786" y="5359"/>
                  </a:cubicBezTo>
                  <a:cubicBezTo>
                    <a:pt x="1119" y="5311"/>
                    <a:pt x="1381" y="5001"/>
                    <a:pt x="1381" y="4668"/>
                  </a:cubicBezTo>
                  <a:lnTo>
                    <a:pt x="1381" y="358"/>
                  </a:lnTo>
                  <a:cubicBezTo>
                    <a:pt x="1381" y="143"/>
                    <a:pt x="1239" y="0"/>
                    <a:pt x="1048"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2" name="Google Shape;742;p43"/>
            <p:cNvSpPr/>
            <p:nvPr/>
          </p:nvSpPr>
          <p:spPr>
            <a:xfrm>
              <a:off x="6082103" y="2593062"/>
              <a:ext cx="240741" cy="127233"/>
            </a:xfrm>
            <a:custGeom>
              <a:avLst/>
              <a:gdLst/>
              <a:ahLst/>
              <a:cxnLst/>
              <a:rect l="l" t="t" r="r" b="b"/>
              <a:pathLst>
                <a:path w="7122" h="3764" extrusionOk="0">
                  <a:moveTo>
                    <a:pt x="1" y="0"/>
                  </a:moveTo>
                  <a:cubicBezTo>
                    <a:pt x="168" y="810"/>
                    <a:pt x="358" y="1620"/>
                    <a:pt x="525" y="2429"/>
                  </a:cubicBezTo>
                  <a:lnTo>
                    <a:pt x="644" y="2906"/>
                  </a:lnTo>
                  <a:cubicBezTo>
                    <a:pt x="763" y="3430"/>
                    <a:pt x="1168" y="3763"/>
                    <a:pt x="1644" y="3763"/>
                  </a:cubicBezTo>
                  <a:lnTo>
                    <a:pt x="7121" y="3763"/>
                  </a:lnTo>
                  <a:lnTo>
                    <a:pt x="7121" y="0"/>
                  </a:ln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43" name="Google Shape;743;p43"/>
          <p:cNvGrpSpPr/>
          <p:nvPr/>
        </p:nvGrpSpPr>
        <p:grpSpPr>
          <a:xfrm>
            <a:off x="4341559" y="2151837"/>
            <a:ext cx="461037" cy="461118"/>
            <a:chOff x="5388224" y="1726118"/>
            <a:chExt cx="402512" cy="402582"/>
          </a:xfrm>
        </p:grpSpPr>
        <p:sp>
          <p:nvSpPr>
            <p:cNvPr id="744" name="Google Shape;744;p43"/>
            <p:cNvSpPr/>
            <p:nvPr/>
          </p:nvSpPr>
          <p:spPr>
            <a:xfrm>
              <a:off x="5388224" y="1949006"/>
              <a:ext cx="82951" cy="179694"/>
            </a:xfrm>
            <a:custGeom>
              <a:avLst/>
              <a:gdLst/>
              <a:ahLst/>
              <a:cxnLst/>
              <a:rect l="l" t="t" r="r" b="b"/>
              <a:pathLst>
                <a:path w="2454" h="5316" extrusionOk="0">
                  <a:moveTo>
                    <a:pt x="345" y="1"/>
                  </a:moveTo>
                  <a:cubicBezTo>
                    <a:pt x="168" y="1"/>
                    <a:pt x="1" y="160"/>
                    <a:pt x="1" y="360"/>
                  </a:cubicBezTo>
                  <a:lnTo>
                    <a:pt x="1" y="4956"/>
                  </a:lnTo>
                  <a:cubicBezTo>
                    <a:pt x="1" y="5123"/>
                    <a:pt x="144" y="5290"/>
                    <a:pt x="310" y="5313"/>
                  </a:cubicBezTo>
                  <a:cubicBezTo>
                    <a:pt x="324" y="5315"/>
                    <a:pt x="338" y="5316"/>
                    <a:pt x="351" y="5316"/>
                  </a:cubicBezTo>
                  <a:cubicBezTo>
                    <a:pt x="545" y="5316"/>
                    <a:pt x="691" y="5157"/>
                    <a:pt x="691" y="4956"/>
                  </a:cubicBezTo>
                  <a:lnTo>
                    <a:pt x="691" y="3004"/>
                  </a:lnTo>
                  <a:lnTo>
                    <a:pt x="1739" y="3004"/>
                  </a:lnTo>
                  <a:lnTo>
                    <a:pt x="1739" y="4956"/>
                  </a:lnTo>
                  <a:cubicBezTo>
                    <a:pt x="1739" y="5123"/>
                    <a:pt x="1882" y="5290"/>
                    <a:pt x="2049" y="5313"/>
                  </a:cubicBezTo>
                  <a:cubicBezTo>
                    <a:pt x="2062" y="5315"/>
                    <a:pt x="2076" y="5316"/>
                    <a:pt x="2090" y="5316"/>
                  </a:cubicBezTo>
                  <a:cubicBezTo>
                    <a:pt x="2287" y="5316"/>
                    <a:pt x="2454" y="5157"/>
                    <a:pt x="2454" y="4956"/>
                  </a:cubicBezTo>
                  <a:lnTo>
                    <a:pt x="2454" y="2670"/>
                  </a:lnTo>
                  <a:cubicBezTo>
                    <a:pt x="2454" y="2480"/>
                    <a:pt x="2287" y="2313"/>
                    <a:pt x="2096" y="2313"/>
                  </a:cubicBezTo>
                  <a:lnTo>
                    <a:pt x="691" y="2313"/>
                  </a:lnTo>
                  <a:lnTo>
                    <a:pt x="691" y="360"/>
                  </a:lnTo>
                  <a:cubicBezTo>
                    <a:pt x="691" y="193"/>
                    <a:pt x="572" y="27"/>
                    <a:pt x="382" y="3"/>
                  </a:cubicBezTo>
                  <a:cubicBezTo>
                    <a:pt x="370" y="1"/>
                    <a:pt x="357" y="1"/>
                    <a:pt x="34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5" name="Google Shape;745;p43"/>
            <p:cNvSpPr/>
            <p:nvPr/>
          </p:nvSpPr>
          <p:spPr>
            <a:xfrm>
              <a:off x="5490474" y="1945862"/>
              <a:ext cx="198049" cy="107255"/>
            </a:xfrm>
            <a:custGeom>
              <a:avLst/>
              <a:gdLst/>
              <a:ahLst/>
              <a:cxnLst/>
              <a:rect l="l" t="t" r="r" b="b"/>
              <a:pathLst>
                <a:path w="5859" h="3173" extrusionOk="0">
                  <a:moveTo>
                    <a:pt x="357" y="1"/>
                  </a:moveTo>
                  <a:cubicBezTo>
                    <a:pt x="167" y="1"/>
                    <a:pt x="0" y="167"/>
                    <a:pt x="0" y="358"/>
                  </a:cubicBezTo>
                  <a:lnTo>
                    <a:pt x="0" y="2811"/>
                  </a:lnTo>
                  <a:cubicBezTo>
                    <a:pt x="0" y="2882"/>
                    <a:pt x="24" y="2954"/>
                    <a:pt x="48" y="3025"/>
                  </a:cubicBezTo>
                  <a:cubicBezTo>
                    <a:pt x="117" y="3111"/>
                    <a:pt x="223" y="3173"/>
                    <a:pt x="340" y="3173"/>
                  </a:cubicBezTo>
                  <a:cubicBezTo>
                    <a:pt x="385" y="3173"/>
                    <a:pt x="431" y="3164"/>
                    <a:pt x="476" y="3144"/>
                  </a:cubicBezTo>
                  <a:lnTo>
                    <a:pt x="1072" y="2930"/>
                  </a:lnTo>
                  <a:cubicBezTo>
                    <a:pt x="1096" y="2954"/>
                    <a:pt x="1119" y="2977"/>
                    <a:pt x="1143" y="3001"/>
                  </a:cubicBezTo>
                  <a:cubicBezTo>
                    <a:pt x="1262" y="3073"/>
                    <a:pt x="1429" y="3168"/>
                    <a:pt x="1643" y="3168"/>
                  </a:cubicBezTo>
                  <a:cubicBezTo>
                    <a:pt x="1834" y="3168"/>
                    <a:pt x="2001" y="3073"/>
                    <a:pt x="2120" y="3001"/>
                  </a:cubicBezTo>
                  <a:cubicBezTo>
                    <a:pt x="2191" y="2977"/>
                    <a:pt x="2263" y="2930"/>
                    <a:pt x="2286" y="2930"/>
                  </a:cubicBezTo>
                  <a:cubicBezTo>
                    <a:pt x="2310" y="2930"/>
                    <a:pt x="2382" y="2977"/>
                    <a:pt x="2429" y="3001"/>
                  </a:cubicBezTo>
                  <a:cubicBezTo>
                    <a:pt x="2572" y="3073"/>
                    <a:pt x="2715" y="3168"/>
                    <a:pt x="2929" y="3168"/>
                  </a:cubicBezTo>
                  <a:cubicBezTo>
                    <a:pt x="3144" y="3168"/>
                    <a:pt x="3287" y="3073"/>
                    <a:pt x="3429" y="3001"/>
                  </a:cubicBezTo>
                  <a:cubicBezTo>
                    <a:pt x="3477" y="2977"/>
                    <a:pt x="3549" y="2930"/>
                    <a:pt x="3572" y="2930"/>
                  </a:cubicBezTo>
                  <a:cubicBezTo>
                    <a:pt x="3596" y="2930"/>
                    <a:pt x="3668" y="2977"/>
                    <a:pt x="3715" y="3001"/>
                  </a:cubicBezTo>
                  <a:cubicBezTo>
                    <a:pt x="3858" y="3073"/>
                    <a:pt x="4025" y="3168"/>
                    <a:pt x="4215" y="3168"/>
                  </a:cubicBezTo>
                  <a:cubicBezTo>
                    <a:pt x="4430" y="3168"/>
                    <a:pt x="4573" y="3073"/>
                    <a:pt x="4715" y="3001"/>
                  </a:cubicBezTo>
                  <a:cubicBezTo>
                    <a:pt x="4763" y="2977"/>
                    <a:pt x="4835" y="2930"/>
                    <a:pt x="4858" y="2930"/>
                  </a:cubicBezTo>
                  <a:cubicBezTo>
                    <a:pt x="4930" y="2930"/>
                    <a:pt x="5025" y="3001"/>
                    <a:pt x="5144" y="3049"/>
                  </a:cubicBezTo>
                  <a:cubicBezTo>
                    <a:pt x="5216" y="3073"/>
                    <a:pt x="5311" y="3120"/>
                    <a:pt x="5382" y="3144"/>
                  </a:cubicBezTo>
                  <a:cubicBezTo>
                    <a:pt x="5430" y="3168"/>
                    <a:pt x="5477" y="3168"/>
                    <a:pt x="5501" y="3168"/>
                  </a:cubicBezTo>
                  <a:cubicBezTo>
                    <a:pt x="5620" y="3168"/>
                    <a:pt x="5716" y="3120"/>
                    <a:pt x="5787" y="3025"/>
                  </a:cubicBezTo>
                  <a:cubicBezTo>
                    <a:pt x="5835" y="2977"/>
                    <a:pt x="5859" y="2882"/>
                    <a:pt x="5859" y="2811"/>
                  </a:cubicBezTo>
                  <a:lnTo>
                    <a:pt x="5859" y="358"/>
                  </a:lnTo>
                  <a:cubicBezTo>
                    <a:pt x="5859" y="167"/>
                    <a:pt x="5692" y="1"/>
                    <a:pt x="5501"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6" name="Google Shape;746;p43"/>
            <p:cNvSpPr/>
            <p:nvPr/>
          </p:nvSpPr>
          <p:spPr>
            <a:xfrm>
              <a:off x="5707818" y="1949006"/>
              <a:ext cx="82918" cy="179694"/>
            </a:xfrm>
            <a:custGeom>
              <a:avLst/>
              <a:gdLst/>
              <a:ahLst/>
              <a:cxnLst/>
              <a:rect l="l" t="t" r="r" b="b"/>
              <a:pathLst>
                <a:path w="2453" h="5316" extrusionOk="0">
                  <a:moveTo>
                    <a:pt x="2103" y="1"/>
                  </a:moveTo>
                  <a:cubicBezTo>
                    <a:pt x="1908" y="1"/>
                    <a:pt x="1762" y="160"/>
                    <a:pt x="1762" y="360"/>
                  </a:cubicBezTo>
                  <a:lnTo>
                    <a:pt x="1762" y="2313"/>
                  </a:lnTo>
                  <a:lnTo>
                    <a:pt x="357" y="2313"/>
                  </a:lnTo>
                  <a:cubicBezTo>
                    <a:pt x="167" y="2313"/>
                    <a:pt x="0" y="2480"/>
                    <a:pt x="0" y="2670"/>
                  </a:cubicBezTo>
                  <a:lnTo>
                    <a:pt x="0" y="4956"/>
                  </a:lnTo>
                  <a:cubicBezTo>
                    <a:pt x="0" y="5123"/>
                    <a:pt x="143" y="5290"/>
                    <a:pt x="310" y="5313"/>
                  </a:cubicBezTo>
                  <a:cubicBezTo>
                    <a:pt x="323" y="5315"/>
                    <a:pt x="337" y="5316"/>
                    <a:pt x="351" y="5316"/>
                  </a:cubicBezTo>
                  <a:cubicBezTo>
                    <a:pt x="548" y="5316"/>
                    <a:pt x="715" y="5157"/>
                    <a:pt x="715" y="4956"/>
                  </a:cubicBezTo>
                  <a:lnTo>
                    <a:pt x="715" y="3004"/>
                  </a:lnTo>
                  <a:lnTo>
                    <a:pt x="1762" y="3004"/>
                  </a:lnTo>
                  <a:lnTo>
                    <a:pt x="1762" y="4956"/>
                  </a:lnTo>
                  <a:cubicBezTo>
                    <a:pt x="1762" y="5123"/>
                    <a:pt x="1881" y="5290"/>
                    <a:pt x="2072" y="5313"/>
                  </a:cubicBezTo>
                  <a:cubicBezTo>
                    <a:pt x="2084" y="5315"/>
                    <a:pt x="2096" y="5316"/>
                    <a:pt x="2108" y="5316"/>
                  </a:cubicBezTo>
                  <a:cubicBezTo>
                    <a:pt x="2286" y="5316"/>
                    <a:pt x="2453" y="5157"/>
                    <a:pt x="2453" y="4956"/>
                  </a:cubicBezTo>
                  <a:lnTo>
                    <a:pt x="2453" y="360"/>
                  </a:lnTo>
                  <a:cubicBezTo>
                    <a:pt x="2453" y="193"/>
                    <a:pt x="2310" y="27"/>
                    <a:pt x="2143" y="3"/>
                  </a:cubicBezTo>
                  <a:cubicBezTo>
                    <a:pt x="2130" y="1"/>
                    <a:pt x="2116" y="1"/>
                    <a:pt x="210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7" name="Google Shape;747;p43"/>
            <p:cNvSpPr/>
            <p:nvPr/>
          </p:nvSpPr>
          <p:spPr>
            <a:xfrm>
              <a:off x="5540365" y="2075458"/>
              <a:ext cx="98264" cy="53171"/>
            </a:xfrm>
            <a:custGeom>
              <a:avLst/>
              <a:gdLst/>
              <a:ahLst/>
              <a:cxnLst/>
              <a:rect l="l" t="t" r="r" b="b"/>
              <a:pathLst>
                <a:path w="2907" h="1573" extrusionOk="0">
                  <a:moveTo>
                    <a:pt x="1096" y="1"/>
                  </a:moveTo>
                  <a:lnTo>
                    <a:pt x="1096" y="882"/>
                  </a:lnTo>
                  <a:lnTo>
                    <a:pt x="382" y="882"/>
                  </a:lnTo>
                  <a:cubicBezTo>
                    <a:pt x="191" y="882"/>
                    <a:pt x="24" y="1001"/>
                    <a:pt x="24" y="1191"/>
                  </a:cubicBezTo>
                  <a:cubicBezTo>
                    <a:pt x="1" y="1382"/>
                    <a:pt x="167" y="1572"/>
                    <a:pt x="358" y="1572"/>
                  </a:cubicBezTo>
                  <a:lnTo>
                    <a:pt x="2549" y="1572"/>
                  </a:lnTo>
                  <a:cubicBezTo>
                    <a:pt x="2763" y="1572"/>
                    <a:pt x="2906" y="1382"/>
                    <a:pt x="2882" y="1191"/>
                  </a:cubicBezTo>
                  <a:cubicBezTo>
                    <a:pt x="2882" y="1001"/>
                    <a:pt x="2716" y="882"/>
                    <a:pt x="2549" y="882"/>
                  </a:cubicBezTo>
                  <a:lnTo>
                    <a:pt x="1811" y="882"/>
                  </a:lnTo>
                  <a:lnTo>
                    <a:pt x="1811" y="1"/>
                  </a:lnTo>
                  <a:cubicBezTo>
                    <a:pt x="1691" y="25"/>
                    <a:pt x="1572" y="25"/>
                    <a:pt x="1453" y="25"/>
                  </a:cubicBezTo>
                  <a:cubicBezTo>
                    <a:pt x="1334" y="25"/>
                    <a:pt x="1215" y="25"/>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sp>
          <p:nvSpPr>
            <p:cNvPr id="748" name="Google Shape;748;p43"/>
            <p:cNvSpPr/>
            <p:nvPr/>
          </p:nvSpPr>
          <p:spPr>
            <a:xfrm>
              <a:off x="5506563" y="1726118"/>
              <a:ext cx="165058" cy="165058"/>
            </a:xfrm>
            <a:custGeom>
              <a:avLst/>
              <a:gdLst/>
              <a:ahLst/>
              <a:cxnLst/>
              <a:rect l="l" t="t" r="r" b="b"/>
              <a:pathLst>
                <a:path w="4883" h="4883" extrusionOk="0">
                  <a:moveTo>
                    <a:pt x="2460" y="1498"/>
                  </a:moveTo>
                  <a:cubicBezTo>
                    <a:pt x="2474" y="1498"/>
                    <a:pt x="2487" y="1499"/>
                    <a:pt x="2501" y="1501"/>
                  </a:cubicBezTo>
                  <a:cubicBezTo>
                    <a:pt x="2668" y="1524"/>
                    <a:pt x="2811" y="1667"/>
                    <a:pt x="2811" y="1858"/>
                  </a:cubicBezTo>
                  <a:lnTo>
                    <a:pt x="2811" y="2310"/>
                  </a:lnTo>
                  <a:lnTo>
                    <a:pt x="3001" y="2501"/>
                  </a:lnTo>
                  <a:cubicBezTo>
                    <a:pt x="3120" y="2620"/>
                    <a:pt x="3144" y="2834"/>
                    <a:pt x="3049" y="2953"/>
                  </a:cubicBezTo>
                  <a:cubicBezTo>
                    <a:pt x="2977" y="3049"/>
                    <a:pt x="2858" y="3096"/>
                    <a:pt x="2763" y="3096"/>
                  </a:cubicBezTo>
                  <a:cubicBezTo>
                    <a:pt x="2668" y="3096"/>
                    <a:pt x="2572" y="3072"/>
                    <a:pt x="2525" y="3001"/>
                  </a:cubicBezTo>
                  <a:lnTo>
                    <a:pt x="2215" y="2691"/>
                  </a:lnTo>
                  <a:cubicBezTo>
                    <a:pt x="2144" y="2620"/>
                    <a:pt x="2096" y="2525"/>
                    <a:pt x="2096" y="2453"/>
                  </a:cubicBezTo>
                  <a:lnTo>
                    <a:pt x="2096" y="1834"/>
                  </a:lnTo>
                  <a:cubicBezTo>
                    <a:pt x="2096" y="1656"/>
                    <a:pt x="2263" y="1498"/>
                    <a:pt x="2460" y="1498"/>
                  </a:cubicBezTo>
                  <a:close/>
                  <a:moveTo>
                    <a:pt x="2453" y="0"/>
                  </a:moveTo>
                  <a:cubicBezTo>
                    <a:pt x="1096" y="0"/>
                    <a:pt x="0" y="1096"/>
                    <a:pt x="0" y="2453"/>
                  </a:cubicBezTo>
                  <a:cubicBezTo>
                    <a:pt x="0" y="3787"/>
                    <a:pt x="1096" y="4882"/>
                    <a:pt x="2453" y="4882"/>
                  </a:cubicBezTo>
                  <a:cubicBezTo>
                    <a:pt x="3787" y="4882"/>
                    <a:pt x="4882" y="3787"/>
                    <a:pt x="4882" y="2453"/>
                  </a:cubicBezTo>
                  <a:cubicBezTo>
                    <a:pt x="4882" y="1096"/>
                    <a:pt x="3787" y="0"/>
                    <a:pt x="2453"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chemeClr val="dk1"/>
                </a:solidFill>
              </a:endParaRPr>
            </a:p>
          </p:txBody>
        </p:sp>
      </p:grpSp>
      <p:grpSp>
        <p:nvGrpSpPr>
          <p:cNvPr id="749" name="Google Shape;749;p43"/>
          <p:cNvGrpSpPr/>
          <p:nvPr/>
        </p:nvGrpSpPr>
        <p:grpSpPr>
          <a:xfrm>
            <a:off x="7146709" y="518041"/>
            <a:ext cx="1406736" cy="925326"/>
            <a:chOff x="7389350" y="385550"/>
            <a:chExt cx="1465655" cy="964082"/>
          </a:xfrm>
        </p:grpSpPr>
        <p:sp>
          <p:nvSpPr>
            <p:cNvPr id="750" name="Google Shape;750;p43"/>
            <p:cNvSpPr/>
            <p:nvPr/>
          </p:nvSpPr>
          <p:spPr>
            <a:xfrm>
              <a:off x="7572571" y="628444"/>
              <a:ext cx="139332" cy="473070"/>
            </a:xfrm>
            <a:custGeom>
              <a:avLst/>
              <a:gdLst/>
              <a:ahLst/>
              <a:cxnLst/>
              <a:rect l="l" t="t" r="r" b="b"/>
              <a:pathLst>
                <a:path w="2454" h="8332" extrusionOk="0">
                  <a:moveTo>
                    <a:pt x="250" y="0"/>
                  </a:moveTo>
                  <a:cubicBezTo>
                    <a:pt x="208" y="0"/>
                    <a:pt x="166" y="11"/>
                    <a:pt x="131" y="33"/>
                  </a:cubicBezTo>
                  <a:cubicBezTo>
                    <a:pt x="24" y="104"/>
                    <a:pt x="0" y="247"/>
                    <a:pt x="72" y="354"/>
                  </a:cubicBezTo>
                  <a:cubicBezTo>
                    <a:pt x="1608" y="2557"/>
                    <a:pt x="1989" y="5510"/>
                    <a:pt x="1048" y="8034"/>
                  </a:cubicBezTo>
                  <a:cubicBezTo>
                    <a:pt x="1001" y="8153"/>
                    <a:pt x="1060" y="8284"/>
                    <a:pt x="1179" y="8320"/>
                  </a:cubicBezTo>
                  <a:cubicBezTo>
                    <a:pt x="1203" y="8331"/>
                    <a:pt x="1227" y="8331"/>
                    <a:pt x="1251" y="8331"/>
                  </a:cubicBezTo>
                  <a:cubicBezTo>
                    <a:pt x="1346" y="8331"/>
                    <a:pt x="1429" y="8284"/>
                    <a:pt x="1465" y="8189"/>
                  </a:cubicBezTo>
                  <a:cubicBezTo>
                    <a:pt x="2453" y="5533"/>
                    <a:pt x="2060" y="2426"/>
                    <a:pt x="441" y="92"/>
                  </a:cubicBezTo>
                  <a:cubicBezTo>
                    <a:pt x="396" y="32"/>
                    <a:pt x="322" y="0"/>
                    <a:pt x="250" y="0"/>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 name="Google Shape;751;p43"/>
            <p:cNvSpPr/>
            <p:nvPr/>
          </p:nvSpPr>
          <p:spPr>
            <a:xfrm>
              <a:off x="7389350" y="385550"/>
              <a:ext cx="313071" cy="277245"/>
            </a:xfrm>
            <a:custGeom>
              <a:avLst/>
              <a:gdLst/>
              <a:ahLst/>
              <a:cxnLst/>
              <a:rect l="l" t="t" r="r" b="b"/>
              <a:pathLst>
                <a:path w="5514" h="4883" extrusionOk="0">
                  <a:moveTo>
                    <a:pt x="3752" y="1"/>
                  </a:moveTo>
                  <a:cubicBezTo>
                    <a:pt x="3608" y="1"/>
                    <a:pt x="3473" y="33"/>
                    <a:pt x="3347" y="96"/>
                  </a:cubicBezTo>
                  <a:cubicBezTo>
                    <a:pt x="2823" y="358"/>
                    <a:pt x="2608" y="1072"/>
                    <a:pt x="2525" y="1572"/>
                  </a:cubicBezTo>
                  <a:cubicBezTo>
                    <a:pt x="2194" y="1272"/>
                    <a:pt x="1664" y="890"/>
                    <a:pt x="1155" y="890"/>
                  </a:cubicBezTo>
                  <a:cubicBezTo>
                    <a:pt x="1079" y="890"/>
                    <a:pt x="1004" y="899"/>
                    <a:pt x="930" y="918"/>
                  </a:cubicBezTo>
                  <a:cubicBezTo>
                    <a:pt x="525" y="1025"/>
                    <a:pt x="251" y="1394"/>
                    <a:pt x="108" y="2025"/>
                  </a:cubicBezTo>
                  <a:cubicBezTo>
                    <a:pt x="1" y="2513"/>
                    <a:pt x="84" y="2965"/>
                    <a:pt x="370" y="3370"/>
                  </a:cubicBezTo>
                  <a:cubicBezTo>
                    <a:pt x="1215" y="4573"/>
                    <a:pt x="3549" y="4870"/>
                    <a:pt x="3656" y="4882"/>
                  </a:cubicBezTo>
                  <a:lnTo>
                    <a:pt x="3680" y="4882"/>
                  </a:lnTo>
                  <a:cubicBezTo>
                    <a:pt x="3739" y="4882"/>
                    <a:pt x="3799" y="4859"/>
                    <a:pt x="3847" y="4811"/>
                  </a:cubicBezTo>
                  <a:cubicBezTo>
                    <a:pt x="3918" y="4728"/>
                    <a:pt x="5513" y="2894"/>
                    <a:pt x="5335" y="1441"/>
                  </a:cubicBezTo>
                  <a:cubicBezTo>
                    <a:pt x="5275" y="977"/>
                    <a:pt x="5037" y="596"/>
                    <a:pt x="4621" y="322"/>
                  </a:cubicBezTo>
                  <a:cubicBezTo>
                    <a:pt x="4305" y="107"/>
                    <a:pt x="4015" y="1"/>
                    <a:pt x="3752" y="1"/>
                  </a:cubicBezTo>
                  <a:close/>
                </a:path>
              </a:pathLst>
            </a:custGeom>
            <a:solidFill>
              <a:schemeClr val="accent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43"/>
            <p:cNvSpPr/>
            <p:nvPr/>
          </p:nvSpPr>
          <p:spPr>
            <a:xfrm>
              <a:off x="8514908" y="818818"/>
              <a:ext cx="340097" cy="346229"/>
            </a:xfrm>
            <a:custGeom>
              <a:avLst/>
              <a:gdLst/>
              <a:ahLst/>
              <a:cxnLst/>
              <a:rect l="l" t="t" r="r" b="b"/>
              <a:pathLst>
                <a:path w="5990" h="6098" extrusionOk="0">
                  <a:moveTo>
                    <a:pt x="3153" y="0"/>
                  </a:moveTo>
                  <a:cubicBezTo>
                    <a:pt x="2826" y="0"/>
                    <a:pt x="2513" y="204"/>
                    <a:pt x="2334" y="454"/>
                  </a:cubicBezTo>
                  <a:cubicBezTo>
                    <a:pt x="2144" y="716"/>
                    <a:pt x="2072" y="1002"/>
                    <a:pt x="1989" y="1288"/>
                  </a:cubicBezTo>
                  <a:cubicBezTo>
                    <a:pt x="1977" y="1347"/>
                    <a:pt x="1965" y="1407"/>
                    <a:pt x="1942" y="1454"/>
                  </a:cubicBezTo>
                  <a:cubicBezTo>
                    <a:pt x="1715" y="2252"/>
                    <a:pt x="1299" y="2978"/>
                    <a:pt x="715" y="3562"/>
                  </a:cubicBezTo>
                  <a:cubicBezTo>
                    <a:pt x="632" y="3657"/>
                    <a:pt x="632" y="3800"/>
                    <a:pt x="715" y="3883"/>
                  </a:cubicBezTo>
                  <a:cubicBezTo>
                    <a:pt x="739" y="3907"/>
                    <a:pt x="763" y="3919"/>
                    <a:pt x="787" y="3931"/>
                  </a:cubicBezTo>
                  <a:lnTo>
                    <a:pt x="346" y="4990"/>
                  </a:lnTo>
                  <a:cubicBezTo>
                    <a:pt x="315" y="4976"/>
                    <a:pt x="283" y="4970"/>
                    <a:pt x="251" y="4970"/>
                  </a:cubicBezTo>
                  <a:cubicBezTo>
                    <a:pt x="176" y="4970"/>
                    <a:pt x="106" y="5010"/>
                    <a:pt x="72" y="5086"/>
                  </a:cubicBezTo>
                  <a:cubicBezTo>
                    <a:pt x="1" y="5193"/>
                    <a:pt x="48" y="5324"/>
                    <a:pt x="156" y="5383"/>
                  </a:cubicBezTo>
                  <a:cubicBezTo>
                    <a:pt x="989" y="5860"/>
                    <a:pt x="1965" y="6098"/>
                    <a:pt x="2942" y="6098"/>
                  </a:cubicBezTo>
                  <a:cubicBezTo>
                    <a:pt x="3287" y="6098"/>
                    <a:pt x="3644" y="6074"/>
                    <a:pt x="3989" y="6002"/>
                  </a:cubicBezTo>
                  <a:cubicBezTo>
                    <a:pt x="4263" y="5955"/>
                    <a:pt x="4573" y="5871"/>
                    <a:pt x="4823" y="5657"/>
                  </a:cubicBezTo>
                  <a:cubicBezTo>
                    <a:pt x="5073" y="5455"/>
                    <a:pt x="5275" y="5074"/>
                    <a:pt x="5144" y="4705"/>
                  </a:cubicBezTo>
                  <a:cubicBezTo>
                    <a:pt x="5037" y="4395"/>
                    <a:pt x="4775" y="4228"/>
                    <a:pt x="4466" y="4157"/>
                  </a:cubicBezTo>
                  <a:cubicBezTo>
                    <a:pt x="4823" y="3978"/>
                    <a:pt x="5156" y="3776"/>
                    <a:pt x="5478" y="3550"/>
                  </a:cubicBezTo>
                  <a:cubicBezTo>
                    <a:pt x="5692" y="3395"/>
                    <a:pt x="5942" y="3121"/>
                    <a:pt x="5978" y="2835"/>
                  </a:cubicBezTo>
                  <a:cubicBezTo>
                    <a:pt x="5990" y="2681"/>
                    <a:pt x="5954" y="2526"/>
                    <a:pt x="5847" y="2407"/>
                  </a:cubicBezTo>
                  <a:cubicBezTo>
                    <a:pt x="5733" y="2272"/>
                    <a:pt x="5580" y="2206"/>
                    <a:pt x="5388" y="2206"/>
                  </a:cubicBezTo>
                  <a:cubicBezTo>
                    <a:pt x="5240" y="2206"/>
                    <a:pt x="5068" y="2246"/>
                    <a:pt x="4870" y="2323"/>
                  </a:cubicBezTo>
                  <a:lnTo>
                    <a:pt x="4811" y="2347"/>
                  </a:lnTo>
                  <a:cubicBezTo>
                    <a:pt x="5001" y="2157"/>
                    <a:pt x="5180" y="1966"/>
                    <a:pt x="5335" y="1752"/>
                  </a:cubicBezTo>
                  <a:cubicBezTo>
                    <a:pt x="5501" y="1538"/>
                    <a:pt x="5668" y="1204"/>
                    <a:pt x="5621" y="918"/>
                  </a:cubicBezTo>
                  <a:cubicBezTo>
                    <a:pt x="5585" y="752"/>
                    <a:pt x="5501" y="621"/>
                    <a:pt x="5371" y="537"/>
                  </a:cubicBezTo>
                  <a:cubicBezTo>
                    <a:pt x="5272" y="470"/>
                    <a:pt x="5161" y="437"/>
                    <a:pt x="5037" y="437"/>
                  </a:cubicBezTo>
                  <a:cubicBezTo>
                    <a:pt x="4875" y="437"/>
                    <a:pt x="4692" y="494"/>
                    <a:pt x="4489" y="609"/>
                  </a:cubicBezTo>
                  <a:cubicBezTo>
                    <a:pt x="4299" y="716"/>
                    <a:pt x="4108" y="835"/>
                    <a:pt x="3930" y="954"/>
                  </a:cubicBezTo>
                  <a:cubicBezTo>
                    <a:pt x="3954" y="609"/>
                    <a:pt x="3811" y="228"/>
                    <a:pt x="3477" y="73"/>
                  </a:cubicBezTo>
                  <a:cubicBezTo>
                    <a:pt x="3371" y="23"/>
                    <a:pt x="3261" y="0"/>
                    <a:pt x="3153" y="0"/>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43"/>
            <p:cNvSpPr/>
            <p:nvPr/>
          </p:nvSpPr>
          <p:spPr>
            <a:xfrm>
              <a:off x="7615154" y="785490"/>
              <a:ext cx="105493" cy="90219"/>
            </a:xfrm>
            <a:custGeom>
              <a:avLst/>
              <a:gdLst/>
              <a:ahLst/>
              <a:cxnLst/>
              <a:rect l="l" t="t" r="r" b="b"/>
              <a:pathLst>
                <a:path w="1858" h="1589" extrusionOk="0">
                  <a:moveTo>
                    <a:pt x="1601" y="0"/>
                  </a:moveTo>
                  <a:cubicBezTo>
                    <a:pt x="1562" y="0"/>
                    <a:pt x="1524" y="10"/>
                    <a:pt x="1489" y="29"/>
                  </a:cubicBezTo>
                  <a:cubicBezTo>
                    <a:pt x="1183" y="197"/>
                    <a:pt x="827" y="291"/>
                    <a:pt x="470" y="291"/>
                  </a:cubicBezTo>
                  <a:cubicBezTo>
                    <a:pt x="397" y="291"/>
                    <a:pt x="324" y="287"/>
                    <a:pt x="251" y="279"/>
                  </a:cubicBezTo>
                  <a:cubicBezTo>
                    <a:pt x="240" y="278"/>
                    <a:pt x="230" y="277"/>
                    <a:pt x="219" y="277"/>
                  </a:cubicBezTo>
                  <a:cubicBezTo>
                    <a:pt x="149" y="277"/>
                    <a:pt x="90" y="312"/>
                    <a:pt x="48" y="374"/>
                  </a:cubicBezTo>
                  <a:cubicBezTo>
                    <a:pt x="1" y="446"/>
                    <a:pt x="1" y="541"/>
                    <a:pt x="36" y="612"/>
                  </a:cubicBezTo>
                  <a:cubicBezTo>
                    <a:pt x="322" y="1124"/>
                    <a:pt x="870" y="1505"/>
                    <a:pt x="1465" y="1589"/>
                  </a:cubicBezTo>
                  <a:lnTo>
                    <a:pt x="1501" y="1589"/>
                  </a:lnTo>
                  <a:cubicBezTo>
                    <a:pt x="1608" y="1589"/>
                    <a:pt x="1703" y="1505"/>
                    <a:pt x="1715" y="1398"/>
                  </a:cubicBezTo>
                  <a:cubicBezTo>
                    <a:pt x="1739" y="1267"/>
                    <a:pt x="1644" y="1160"/>
                    <a:pt x="1525" y="1136"/>
                  </a:cubicBezTo>
                  <a:lnTo>
                    <a:pt x="1513" y="1136"/>
                  </a:lnTo>
                  <a:lnTo>
                    <a:pt x="1572" y="481"/>
                  </a:lnTo>
                  <a:cubicBezTo>
                    <a:pt x="1620" y="458"/>
                    <a:pt x="1667" y="434"/>
                    <a:pt x="1715" y="410"/>
                  </a:cubicBezTo>
                  <a:cubicBezTo>
                    <a:pt x="1822" y="351"/>
                    <a:pt x="1858" y="220"/>
                    <a:pt x="1798" y="112"/>
                  </a:cubicBezTo>
                  <a:cubicBezTo>
                    <a:pt x="1758" y="40"/>
                    <a:pt x="1680" y="0"/>
                    <a:pt x="1601" y="0"/>
                  </a:cubicBezTo>
                  <a:close/>
                </a:path>
              </a:pathLst>
            </a:custGeom>
            <a:solidFill>
              <a:schemeClr val="accent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 name="Google Shape;754;p43"/>
            <p:cNvSpPr/>
            <p:nvPr/>
          </p:nvSpPr>
          <p:spPr>
            <a:xfrm>
              <a:off x="7680051" y="475485"/>
              <a:ext cx="907248" cy="874146"/>
            </a:xfrm>
            <a:custGeom>
              <a:avLst/>
              <a:gdLst/>
              <a:ahLst/>
              <a:cxnLst/>
              <a:rect l="l" t="t" r="r" b="b"/>
              <a:pathLst>
                <a:path w="15979" h="15396" extrusionOk="0">
                  <a:moveTo>
                    <a:pt x="13014" y="0"/>
                  </a:moveTo>
                  <a:cubicBezTo>
                    <a:pt x="12931" y="0"/>
                    <a:pt x="12871" y="24"/>
                    <a:pt x="12824" y="84"/>
                  </a:cubicBezTo>
                  <a:cubicBezTo>
                    <a:pt x="11466" y="1858"/>
                    <a:pt x="9657" y="3275"/>
                    <a:pt x="7609" y="4167"/>
                  </a:cubicBezTo>
                  <a:cubicBezTo>
                    <a:pt x="7490" y="4227"/>
                    <a:pt x="7359" y="4287"/>
                    <a:pt x="7228" y="4334"/>
                  </a:cubicBezTo>
                  <a:cubicBezTo>
                    <a:pt x="6751" y="4537"/>
                    <a:pt x="6251" y="4739"/>
                    <a:pt x="5811" y="5049"/>
                  </a:cubicBezTo>
                  <a:cubicBezTo>
                    <a:pt x="5787" y="5072"/>
                    <a:pt x="5763" y="5096"/>
                    <a:pt x="5739" y="5108"/>
                  </a:cubicBezTo>
                  <a:cubicBezTo>
                    <a:pt x="5239" y="4310"/>
                    <a:pt x="4346" y="3775"/>
                    <a:pt x="3406" y="3715"/>
                  </a:cubicBezTo>
                  <a:cubicBezTo>
                    <a:pt x="3348" y="3712"/>
                    <a:pt x="3291" y="3710"/>
                    <a:pt x="3234" y="3710"/>
                  </a:cubicBezTo>
                  <a:cubicBezTo>
                    <a:pt x="2316" y="3710"/>
                    <a:pt x="1419" y="4153"/>
                    <a:pt x="870" y="4882"/>
                  </a:cubicBezTo>
                  <a:cubicBezTo>
                    <a:pt x="155" y="5834"/>
                    <a:pt x="1" y="7204"/>
                    <a:pt x="429" y="8966"/>
                  </a:cubicBezTo>
                  <a:cubicBezTo>
                    <a:pt x="894" y="10894"/>
                    <a:pt x="1703" y="12418"/>
                    <a:pt x="2834" y="13490"/>
                  </a:cubicBezTo>
                  <a:cubicBezTo>
                    <a:pt x="4144" y="14728"/>
                    <a:pt x="5954" y="15395"/>
                    <a:pt x="7823" y="15395"/>
                  </a:cubicBezTo>
                  <a:cubicBezTo>
                    <a:pt x="8633" y="15395"/>
                    <a:pt x="9454" y="15276"/>
                    <a:pt x="10252" y="15014"/>
                  </a:cubicBezTo>
                  <a:cubicBezTo>
                    <a:pt x="12633" y="14252"/>
                    <a:pt x="14717" y="12383"/>
                    <a:pt x="15955" y="9882"/>
                  </a:cubicBezTo>
                  <a:cubicBezTo>
                    <a:pt x="15979" y="9823"/>
                    <a:pt x="15979" y="9751"/>
                    <a:pt x="15943" y="9680"/>
                  </a:cubicBezTo>
                  <a:cubicBezTo>
                    <a:pt x="15907" y="9621"/>
                    <a:pt x="15848" y="9573"/>
                    <a:pt x="15776" y="9561"/>
                  </a:cubicBezTo>
                  <a:cubicBezTo>
                    <a:pt x="14467" y="9406"/>
                    <a:pt x="13193" y="8787"/>
                    <a:pt x="12276" y="7846"/>
                  </a:cubicBezTo>
                  <a:cubicBezTo>
                    <a:pt x="12312" y="7644"/>
                    <a:pt x="12288" y="7418"/>
                    <a:pt x="12193" y="7215"/>
                  </a:cubicBezTo>
                  <a:cubicBezTo>
                    <a:pt x="12395" y="7192"/>
                    <a:pt x="12585" y="7132"/>
                    <a:pt x="12764" y="7037"/>
                  </a:cubicBezTo>
                  <a:cubicBezTo>
                    <a:pt x="13228" y="6787"/>
                    <a:pt x="13502" y="6275"/>
                    <a:pt x="13431" y="5799"/>
                  </a:cubicBezTo>
                  <a:cubicBezTo>
                    <a:pt x="13395" y="5584"/>
                    <a:pt x="13276" y="5382"/>
                    <a:pt x="13121" y="5227"/>
                  </a:cubicBezTo>
                  <a:cubicBezTo>
                    <a:pt x="13324" y="5132"/>
                    <a:pt x="13502" y="4989"/>
                    <a:pt x="13633" y="4810"/>
                  </a:cubicBezTo>
                  <a:cubicBezTo>
                    <a:pt x="13967" y="4382"/>
                    <a:pt x="14026" y="3786"/>
                    <a:pt x="13776" y="3346"/>
                  </a:cubicBezTo>
                  <a:cubicBezTo>
                    <a:pt x="13621" y="3060"/>
                    <a:pt x="13347" y="2858"/>
                    <a:pt x="13050" y="2786"/>
                  </a:cubicBezTo>
                  <a:cubicBezTo>
                    <a:pt x="13645" y="2036"/>
                    <a:pt x="13728" y="905"/>
                    <a:pt x="13193" y="96"/>
                  </a:cubicBezTo>
                  <a:cubicBezTo>
                    <a:pt x="13145" y="36"/>
                    <a:pt x="13086" y="0"/>
                    <a:pt x="13014" y="0"/>
                  </a:cubicBezTo>
                  <a:close/>
                </a:path>
              </a:pathLst>
            </a:custGeom>
            <a:solidFill>
              <a:schemeClr val="accen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 name="Google Shape;755;p43"/>
            <p:cNvSpPr/>
            <p:nvPr/>
          </p:nvSpPr>
          <p:spPr>
            <a:xfrm>
              <a:off x="8090382" y="851068"/>
              <a:ext cx="322496" cy="203150"/>
            </a:xfrm>
            <a:custGeom>
              <a:avLst/>
              <a:gdLst/>
              <a:ahLst/>
              <a:cxnLst/>
              <a:rect l="l" t="t" r="r" b="b"/>
              <a:pathLst>
                <a:path w="5680" h="3578" extrusionOk="0">
                  <a:moveTo>
                    <a:pt x="5429" y="1"/>
                  </a:moveTo>
                  <a:cubicBezTo>
                    <a:pt x="5394" y="1"/>
                    <a:pt x="5357" y="10"/>
                    <a:pt x="5323" y="29"/>
                  </a:cubicBezTo>
                  <a:cubicBezTo>
                    <a:pt x="5155" y="117"/>
                    <a:pt x="4954" y="166"/>
                    <a:pt x="4736" y="166"/>
                  </a:cubicBezTo>
                  <a:cubicBezTo>
                    <a:pt x="4660" y="166"/>
                    <a:pt x="4581" y="160"/>
                    <a:pt x="4501" y="148"/>
                  </a:cubicBezTo>
                  <a:cubicBezTo>
                    <a:pt x="4418" y="112"/>
                    <a:pt x="4335" y="88"/>
                    <a:pt x="4239" y="88"/>
                  </a:cubicBezTo>
                  <a:cubicBezTo>
                    <a:pt x="4120" y="88"/>
                    <a:pt x="4025" y="172"/>
                    <a:pt x="4013" y="279"/>
                  </a:cubicBezTo>
                  <a:cubicBezTo>
                    <a:pt x="4001" y="398"/>
                    <a:pt x="4073" y="505"/>
                    <a:pt x="4180" y="529"/>
                  </a:cubicBezTo>
                  <a:cubicBezTo>
                    <a:pt x="4239" y="553"/>
                    <a:pt x="4311" y="565"/>
                    <a:pt x="4370" y="577"/>
                  </a:cubicBezTo>
                  <a:cubicBezTo>
                    <a:pt x="4442" y="612"/>
                    <a:pt x="4489" y="672"/>
                    <a:pt x="4513" y="708"/>
                  </a:cubicBezTo>
                  <a:cubicBezTo>
                    <a:pt x="4608" y="839"/>
                    <a:pt x="4644" y="1029"/>
                    <a:pt x="4596" y="1172"/>
                  </a:cubicBezTo>
                  <a:cubicBezTo>
                    <a:pt x="4489" y="1493"/>
                    <a:pt x="4120" y="1684"/>
                    <a:pt x="3811" y="1708"/>
                  </a:cubicBezTo>
                  <a:cubicBezTo>
                    <a:pt x="3752" y="1715"/>
                    <a:pt x="3692" y="1718"/>
                    <a:pt x="3633" y="1718"/>
                  </a:cubicBezTo>
                  <a:cubicBezTo>
                    <a:pt x="3308" y="1718"/>
                    <a:pt x="2978" y="1618"/>
                    <a:pt x="2656" y="1517"/>
                  </a:cubicBezTo>
                  <a:cubicBezTo>
                    <a:pt x="2633" y="1510"/>
                    <a:pt x="2609" y="1506"/>
                    <a:pt x="2585" y="1506"/>
                  </a:cubicBezTo>
                  <a:cubicBezTo>
                    <a:pt x="2534" y="1506"/>
                    <a:pt x="2482" y="1524"/>
                    <a:pt x="2441" y="1565"/>
                  </a:cubicBezTo>
                  <a:cubicBezTo>
                    <a:pt x="2382" y="1612"/>
                    <a:pt x="2358" y="1696"/>
                    <a:pt x="2370" y="1767"/>
                  </a:cubicBezTo>
                  <a:cubicBezTo>
                    <a:pt x="2465" y="2255"/>
                    <a:pt x="2215" y="2791"/>
                    <a:pt x="1775" y="3017"/>
                  </a:cubicBezTo>
                  <a:cubicBezTo>
                    <a:pt x="1619" y="3097"/>
                    <a:pt x="1446" y="3136"/>
                    <a:pt x="1273" y="3136"/>
                  </a:cubicBezTo>
                  <a:cubicBezTo>
                    <a:pt x="954" y="3136"/>
                    <a:pt x="633" y="3006"/>
                    <a:pt x="417" y="2767"/>
                  </a:cubicBezTo>
                  <a:cubicBezTo>
                    <a:pt x="373" y="2723"/>
                    <a:pt x="311" y="2699"/>
                    <a:pt x="249" y="2699"/>
                  </a:cubicBezTo>
                  <a:cubicBezTo>
                    <a:pt x="195" y="2699"/>
                    <a:pt x="140" y="2717"/>
                    <a:pt x="96" y="2755"/>
                  </a:cubicBezTo>
                  <a:cubicBezTo>
                    <a:pt x="13" y="2839"/>
                    <a:pt x="1" y="2982"/>
                    <a:pt x="84" y="3077"/>
                  </a:cubicBezTo>
                  <a:cubicBezTo>
                    <a:pt x="394" y="3398"/>
                    <a:pt x="834" y="3577"/>
                    <a:pt x="1275" y="3577"/>
                  </a:cubicBezTo>
                  <a:cubicBezTo>
                    <a:pt x="1525" y="3577"/>
                    <a:pt x="1763" y="3529"/>
                    <a:pt x="1977" y="3410"/>
                  </a:cubicBezTo>
                  <a:cubicBezTo>
                    <a:pt x="2489" y="3160"/>
                    <a:pt x="2811" y="2601"/>
                    <a:pt x="2834" y="2041"/>
                  </a:cubicBezTo>
                  <a:cubicBezTo>
                    <a:pt x="3107" y="2109"/>
                    <a:pt x="3380" y="2170"/>
                    <a:pt x="3666" y="2170"/>
                  </a:cubicBezTo>
                  <a:cubicBezTo>
                    <a:pt x="3730" y="2170"/>
                    <a:pt x="3794" y="2167"/>
                    <a:pt x="3858" y="2160"/>
                  </a:cubicBezTo>
                  <a:cubicBezTo>
                    <a:pt x="4311" y="2113"/>
                    <a:pt x="4847" y="1827"/>
                    <a:pt x="5025" y="1315"/>
                  </a:cubicBezTo>
                  <a:cubicBezTo>
                    <a:pt x="5097" y="1089"/>
                    <a:pt x="5073" y="827"/>
                    <a:pt x="4966" y="600"/>
                  </a:cubicBezTo>
                  <a:cubicBezTo>
                    <a:pt x="5168" y="577"/>
                    <a:pt x="5358" y="517"/>
                    <a:pt x="5537" y="422"/>
                  </a:cubicBezTo>
                  <a:cubicBezTo>
                    <a:pt x="5644" y="362"/>
                    <a:pt x="5680" y="231"/>
                    <a:pt x="5620" y="124"/>
                  </a:cubicBezTo>
                  <a:cubicBezTo>
                    <a:pt x="5580" y="43"/>
                    <a:pt x="5506" y="1"/>
                    <a:pt x="5429"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43"/>
            <p:cNvSpPr/>
            <p:nvPr/>
          </p:nvSpPr>
          <p:spPr>
            <a:xfrm>
              <a:off x="8366889" y="728088"/>
              <a:ext cx="91980" cy="55699"/>
            </a:xfrm>
            <a:custGeom>
              <a:avLst/>
              <a:gdLst/>
              <a:ahLst/>
              <a:cxnLst/>
              <a:rect l="l" t="t" r="r" b="b"/>
              <a:pathLst>
                <a:path w="1620" h="981" extrusionOk="0">
                  <a:moveTo>
                    <a:pt x="1365" y="1"/>
                  </a:moveTo>
                  <a:cubicBezTo>
                    <a:pt x="1298" y="1"/>
                    <a:pt x="1233" y="32"/>
                    <a:pt x="1191" y="88"/>
                  </a:cubicBezTo>
                  <a:cubicBezTo>
                    <a:pt x="977" y="361"/>
                    <a:pt x="608" y="528"/>
                    <a:pt x="215" y="540"/>
                  </a:cubicBezTo>
                  <a:cubicBezTo>
                    <a:pt x="96" y="540"/>
                    <a:pt x="0" y="635"/>
                    <a:pt x="0" y="766"/>
                  </a:cubicBezTo>
                  <a:cubicBezTo>
                    <a:pt x="0" y="885"/>
                    <a:pt x="96" y="981"/>
                    <a:pt x="227" y="981"/>
                  </a:cubicBezTo>
                  <a:cubicBezTo>
                    <a:pt x="750" y="969"/>
                    <a:pt x="1239" y="742"/>
                    <a:pt x="1536" y="361"/>
                  </a:cubicBezTo>
                  <a:cubicBezTo>
                    <a:pt x="1620" y="266"/>
                    <a:pt x="1596" y="123"/>
                    <a:pt x="1501" y="52"/>
                  </a:cubicBezTo>
                  <a:cubicBezTo>
                    <a:pt x="1461" y="17"/>
                    <a:pt x="1413" y="1"/>
                    <a:pt x="1365"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43"/>
            <p:cNvSpPr/>
            <p:nvPr/>
          </p:nvSpPr>
          <p:spPr>
            <a:xfrm>
              <a:off x="7945713" y="759940"/>
              <a:ext cx="85904" cy="115769"/>
            </a:xfrm>
            <a:custGeom>
              <a:avLst/>
              <a:gdLst/>
              <a:ahLst/>
              <a:cxnLst/>
              <a:rect l="l" t="t" r="r" b="b"/>
              <a:pathLst>
                <a:path w="1513" h="2039" extrusionOk="0">
                  <a:moveTo>
                    <a:pt x="1257" y="1"/>
                  </a:moveTo>
                  <a:cubicBezTo>
                    <a:pt x="1214" y="1"/>
                    <a:pt x="1171" y="13"/>
                    <a:pt x="1132" y="39"/>
                  </a:cubicBezTo>
                  <a:cubicBezTo>
                    <a:pt x="465" y="515"/>
                    <a:pt x="60" y="1146"/>
                    <a:pt x="13" y="1801"/>
                  </a:cubicBezTo>
                  <a:cubicBezTo>
                    <a:pt x="1" y="1920"/>
                    <a:pt x="84" y="2027"/>
                    <a:pt x="215" y="2039"/>
                  </a:cubicBezTo>
                  <a:lnTo>
                    <a:pt x="227" y="2039"/>
                  </a:lnTo>
                  <a:cubicBezTo>
                    <a:pt x="346" y="2039"/>
                    <a:pt x="441" y="1944"/>
                    <a:pt x="453" y="1836"/>
                  </a:cubicBezTo>
                  <a:cubicBezTo>
                    <a:pt x="489" y="1312"/>
                    <a:pt x="834" y="801"/>
                    <a:pt x="1394" y="408"/>
                  </a:cubicBezTo>
                  <a:cubicBezTo>
                    <a:pt x="1489" y="336"/>
                    <a:pt x="1513" y="205"/>
                    <a:pt x="1441" y="98"/>
                  </a:cubicBezTo>
                  <a:cubicBezTo>
                    <a:pt x="1403" y="37"/>
                    <a:pt x="1332" y="1"/>
                    <a:pt x="12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 name="Google Shape;758;p43"/>
            <p:cNvSpPr/>
            <p:nvPr/>
          </p:nvSpPr>
          <p:spPr>
            <a:xfrm>
              <a:off x="7788212" y="774248"/>
              <a:ext cx="114974" cy="138651"/>
            </a:xfrm>
            <a:custGeom>
              <a:avLst/>
              <a:gdLst/>
              <a:ahLst/>
              <a:cxnLst/>
              <a:rect l="l" t="t" r="r" b="b"/>
              <a:pathLst>
                <a:path w="2025" h="2442" extrusionOk="0">
                  <a:moveTo>
                    <a:pt x="1007" y="1"/>
                  </a:moveTo>
                  <a:cubicBezTo>
                    <a:pt x="1001" y="1"/>
                    <a:pt x="995" y="1"/>
                    <a:pt x="989" y="1"/>
                  </a:cubicBezTo>
                  <a:cubicBezTo>
                    <a:pt x="715" y="13"/>
                    <a:pt x="453" y="156"/>
                    <a:pt x="274" y="394"/>
                  </a:cubicBezTo>
                  <a:cubicBezTo>
                    <a:pt x="96" y="632"/>
                    <a:pt x="1" y="930"/>
                    <a:pt x="12" y="1239"/>
                  </a:cubicBezTo>
                  <a:cubicBezTo>
                    <a:pt x="24" y="1561"/>
                    <a:pt x="120" y="1858"/>
                    <a:pt x="310" y="2084"/>
                  </a:cubicBezTo>
                  <a:cubicBezTo>
                    <a:pt x="501" y="2311"/>
                    <a:pt x="751" y="2442"/>
                    <a:pt x="1025" y="2442"/>
                  </a:cubicBezTo>
                  <a:lnTo>
                    <a:pt x="1036" y="2442"/>
                  </a:lnTo>
                  <a:cubicBezTo>
                    <a:pt x="1322" y="2442"/>
                    <a:pt x="1572" y="2299"/>
                    <a:pt x="1763" y="2049"/>
                  </a:cubicBezTo>
                  <a:cubicBezTo>
                    <a:pt x="1929" y="1822"/>
                    <a:pt x="2025" y="1525"/>
                    <a:pt x="2025" y="1203"/>
                  </a:cubicBezTo>
                  <a:cubicBezTo>
                    <a:pt x="2001" y="544"/>
                    <a:pt x="1558" y="1"/>
                    <a:pt x="1007" y="1"/>
                  </a:cubicBezTo>
                  <a:close/>
                </a:path>
              </a:pathLst>
            </a:custGeom>
            <a:solidFill>
              <a:schemeClr val="lt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 name="Google Shape;759;p43"/>
            <p:cNvSpPr/>
            <p:nvPr/>
          </p:nvSpPr>
          <p:spPr>
            <a:xfrm>
              <a:off x="7788212" y="780323"/>
              <a:ext cx="77104" cy="127182"/>
            </a:xfrm>
            <a:custGeom>
              <a:avLst/>
              <a:gdLst/>
              <a:ahLst/>
              <a:cxnLst/>
              <a:rect l="l" t="t" r="r" b="b"/>
              <a:pathLst>
                <a:path w="1358" h="2240" extrusionOk="0">
                  <a:moveTo>
                    <a:pt x="657" y="1"/>
                  </a:moveTo>
                  <a:cubicBezTo>
                    <a:pt x="617" y="1"/>
                    <a:pt x="578" y="13"/>
                    <a:pt x="548" y="37"/>
                  </a:cubicBezTo>
                  <a:cubicBezTo>
                    <a:pt x="203" y="251"/>
                    <a:pt x="1" y="680"/>
                    <a:pt x="12" y="1132"/>
                  </a:cubicBezTo>
                  <a:cubicBezTo>
                    <a:pt x="24" y="1596"/>
                    <a:pt x="239" y="2013"/>
                    <a:pt x="584" y="2216"/>
                  </a:cubicBezTo>
                  <a:cubicBezTo>
                    <a:pt x="620" y="2227"/>
                    <a:pt x="655" y="2239"/>
                    <a:pt x="703" y="2239"/>
                  </a:cubicBezTo>
                  <a:cubicBezTo>
                    <a:pt x="739" y="2239"/>
                    <a:pt x="786" y="2227"/>
                    <a:pt x="822" y="2204"/>
                  </a:cubicBezTo>
                  <a:cubicBezTo>
                    <a:pt x="1155" y="1989"/>
                    <a:pt x="1358" y="1573"/>
                    <a:pt x="1346" y="1108"/>
                  </a:cubicBezTo>
                  <a:cubicBezTo>
                    <a:pt x="1334" y="644"/>
                    <a:pt x="1120" y="239"/>
                    <a:pt x="774" y="37"/>
                  </a:cubicBezTo>
                  <a:cubicBezTo>
                    <a:pt x="739" y="13"/>
                    <a:pt x="697" y="1"/>
                    <a:pt x="657" y="1"/>
                  </a:cubicBezTo>
                  <a:close/>
                </a:path>
              </a:pathLst>
            </a:custGeom>
            <a:solidFill>
              <a:schemeClr val="accent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 name="Google Shape;760;p43"/>
            <p:cNvSpPr/>
            <p:nvPr/>
          </p:nvSpPr>
          <p:spPr>
            <a:xfrm>
              <a:off x="7734160" y="1066765"/>
              <a:ext cx="739584" cy="282866"/>
            </a:xfrm>
            <a:custGeom>
              <a:avLst/>
              <a:gdLst/>
              <a:ahLst/>
              <a:cxnLst/>
              <a:rect l="l" t="t" r="r" b="b"/>
              <a:pathLst>
                <a:path w="13026" h="4982" extrusionOk="0">
                  <a:moveTo>
                    <a:pt x="246" y="1"/>
                  </a:moveTo>
                  <a:cubicBezTo>
                    <a:pt x="194" y="1"/>
                    <a:pt x="141" y="19"/>
                    <a:pt x="95" y="52"/>
                  </a:cubicBezTo>
                  <a:cubicBezTo>
                    <a:pt x="24" y="111"/>
                    <a:pt x="0" y="219"/>
                    <a:pt x="36" y="314"/>
                  </a:cubicBezTo>
                  <a:cubicBezTo>
                    <a:pt x="500" y="1433"/>
                    <a:pt x="1119" y="2362"/>
                    <a:pt x="1881" y="3076"/>
                  </a:cubicBezTo>
                  <a:cubicBezTo>
                    <a:pt x="3191" y="4314"/>
                    <a:pt x="5001" y="4981"/>
                    <a:pt x="6870" y="4981"/>
                  </a:cubicBezTo>
                  <a:cubicBezTo>
                    <a:pt x="7680" y="4981"/>
                    <a:pt x="8501" y="4862"/>
                    <a:pt x="9299" y="4600"/>
                  </a:cubicBezTo>
                  <a:cubicBezTo>
                    <a:pt x="10609" y="4183"/>
                    <a:pt x="11871" y="3398"/>
                    <a:pt x="12942" y="2338"/>
                  </a:cubicBezTo>
                  <a:cubicBezTo>
                    <a:pt x="13014" y="2266"/>
                    <a:pt x="13026" y="2159"/>
                    <a:pt x="12966" y="2064"/>
                  </a:cubicBezTo>
                  <a:cubicBezTo>
                    <a:pt x="12929" y="2000"/>
                    <a:pt x="12857" y="1957"/>
                    <a:pt x="12782" y="1957"/>
                  </a:cubicBezTo>
                  <a:cubicBezTo>
                    <a:pt x="12760" y="1957"/>
                    <a:pt x="12738" y="1961"/>
                    <a:pt x="12716" y="1969"/>
                  </a:cubicBezTo>
                  <a:cubicBezTo>
                    <a:pt x="11341" y="2426"/>
                    <a:pt x="10001" y="2613"/>
                    <a:pt x="8731" y="2613"/>
                  </a:cubicBezTo>
                  <a:cubicBezTo>
                    <a:pt x="5140" y="2613"/>
                    <a:pt x="2102" y="1122"/>
                    <a:pt x="369" y="40"/>
                  </a:cubicBezTo>
                  <a:cubicBezTo>
                    <a:pt x="332" y="13"/>
                    <a:pt x="289" y="1"/>
                    <a:pt x="246" y="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761" name="Google Shape;761;p43"/>
          <p:cNvSpPr/>
          <p:nvPr/>
        </p:nvSpPr>
        <p:spPr>
          <a:xfrm flipH="1">
            <a:off x="6889291" y="1138825"/>
            <a:ext cx="273337" cy="246619"/>
          </a:xfrm>
          <a:custGeom>
            <a:avLst/>
            <a:gdLst/>
            <a:ahLst/>
            <a:cxnLst/>
            <a:rect l="l" t="t" r="r" b="b"/>
            <a:pathLst>
              <a:path w="7407" h="6683" extrusionOk="0">
                <a:moveTo>
                  <a:pt x="2090" y="0"/>
                </a:moveTo>
                <a:cubicBezTo>
                  <a:pt x="1671" y="0"/>
                  <a:pt x="1223" y="226"/>
                  <a:pt x="739" y="682"/>
                </a:cubicBezTo>
                <a:cubicBezTo>
                  <a:pt x="251" y="1147"/>
                  <a:pt x="1" y="1718"/>
                  <a:pt x="13" y="2373"/>
                </a:cubicBezTo>
                <a:cubicBezTo>
                  <a:pt x="60" y="4385"/>
                  <a:pt x="2501" y="6540"/>
                  <a:pt x="2608" y="6623"/>
                </a:cubicBezTo>
                <a:cubicBezTo>
                  <a:pt x="2644" y="6659"/>
                  <a:pt x="2703" y="6683"/>
                  <a:pt x="2751" y="6683"/>
                </a:cubicBezTo>
                <a:cubicBezTo>
                  <a:pt x="2775" y="6683"/>
                  <a:pt x="2787" y="6683"/>
                  <a:pt x="2811" y="6671"/>
                </a:cubicBezTo>
                <a:cubicBezTo>
                  <a:pt x="2953" y="6635"/>
                  <a:pt x="6204" y="5778"/>
                  <a:pt x="7097" y="3992"/>
                </a:cubicBezTo>
                <a:cubicBezTo>
                  <a:pt x="7383" y="3421"/>
                  <a:pt x="7406" y="2825"/>
                  <a:pt x="7156" y="2206"/>
                </a:cubicBezTo>
                <a:cubicBezTo>
                  <a:pt x="6859" y="1480"/>
                  <a:pt x="6442" y="1075"/>
                  <a:pt x="5918" y="1004"/>
                </a:cubicBezTo>
                <a:cubicBezTo>
                  <a:pt x="5866" y="997"/>
                  <a:pt x="5814" y="994"/>
                  <a:pt x="5762" y="994"/>
                </a:cubicBezTo>
                <a:cubicBezTo>
                  <a:pt x="4980" y="994"/>
                  <a:pt x="4211" y="1713"/>
                  <a:pt x="3787" y="2170"/>
                </a:cubicBezTo>
                <a:cubicBezTo>
                  <a:pt x="3632" y="1504"/>
                  <a:pt x="3251" y="349"/>
                  <a:pt x="2465" y="63"/>
                </a:cubicBezTo>
                <a:cubicBezTo>
                  <a:pt x="2343" y="21"/>
                  <a:pt x="2218" y="0"/>
                  <a:pt x="2090" y="0"/>
                </a:cubicBezTo>
                <a:close/>
              </a:path>
            </a:pathLst>
          </a:custGeom>
          <a:solidFill>
            <a:schemeClr val="accent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theme/theme1.xml><?xml version="1.0" encoding="utf-8"?>
<a:theme xmlns:a="http://schemas.openxmlformats.org/drawingml/2006/main" name="Kiss Wrapped Theme with Infographics by Slidesgo">
  <a:themeElements>
    <a:clrScheme name="Simple Light">
      <a:dk1>
        <a:srgbClr val="1A1A1A"/>
      </a:dk1>
      <a:lt1>
        <a:srgbClr val="FFFFFF"/>
      </a:lt1>
      <a:dk2>
        <a:srgbClr val="FFEADB"/>
      </a:dk2>
      <a:lt2>
        <a:srgbClr val="FFBFEE"/>
      </a:lt2>
      <a:accent1>
        <a:srgbClr val="FD97A3"/>
      </a:accent1>
      <a:accent2>
        <a:srgbClr val="FF667E"/>
      </a:accent2>
      <a:accent3>
        <a:srgbClr val="E34234"/>
      </a:accent3>
      <a:accent4>
        <a:srgbClr val="F3BE95"/>
      </a:accent4>
      <a:accent5>
        <a:srgbClr val="C4392D"/>
      </a:accent5>
      <a:accent6>
        <a:srgbClr val="963C4A"/>
      </a:accent6>
      <a:hlink>
        <a:srgbClr val="1A1A1A"/>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Tema de Offic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otalTime>0</TotalTime>
  <Words>2014</Words>
  <Application>Microsoft Office PowerPoint</Application>
  <PresentationFormat>Presentación en pantalla (16:9)</PresentationFormat>
  <Paragraphs>366</Paragraphs>
  <Slides>53</Slides>
  <Notes>53</Notes>
  <HiddenSlides>0</HiddenSlides>
  <MMClips>0</MMClips>
  <ScaleCrop>false</ScaleCrop>
  <HeadingPairs>
    <vt:vector size="6" baseType="variant">
      <vt:variant>
        <vt:lpstr>Fuentes usadas</vt:lpstr>
      </vt:variant>
      <vt:variant>
        <vt:i4>8</vt:i4>
      </vt:variant>
      <vt:variant>
        <vt:lpstr>Tema</vt:lpstr>
      </vt:variant>
      <vt:variant>
        <vt:i4>2</vt:i4>
      </vt:variant>
      <vt:variant>
        <vt:lpstr>Títulos de diapositiva</vt:lpstr>
      </vt:variant>
      <vt:variant>
        <vt:i4>53</vt:i4>
      </vt:variant>
    </vt:vector>
  </HeadingPairs>
  <TitlesOfParts>
    <vt:vector size="63" baseType="lpstr">
      <vt:lpstr>Amatic SC</vt:lpstr>
      <vt:lpstr>Arial</vt:lpstr>
      <vt:lpstr>Alata</vt:lpstr>
      <vt:lpstr>Roboto Medium</vt:lpstr>
      <vt:lpstr>Clicker Script</vt:lpstr>
      <vt:lpstr>Calibri</vt:lpstr>
      <vt:lpstr>Proxima Nova Semibold</vt:lpstr>
      <vt:lpstr>Proxima Nova</vt:lpstr>
      <vt:lpstr>Kiss Wrapped Theme with Infographics by Slidesgo</vt:lpstr>
      <vt:lpstr>Slidesgo Final Pages</vt:lpstr>
      <vt:lpstr>Kiss Wrapped Theme with Infographics</vt:lpstr>
      <vt:lpstr>Contents of this template</vt:lpstr>
      <vt:lpstr>Whoa!</vt:lpstr>
      <vt:lpstr>Table of contents</vt:lpstr>
      <vt:lpstr>Section name</vt:lpstr>
      <vt:lpstr>Do you need a longer text?</vt:lpstr>
      <vt:lpstr>The slide title goes here!</vt:lpstr>
      <vt:lpstr>Maybe you need to divide the content</vt:lpstr>
      <vt:lpstr>Here are three important ideas</vt:lpstr>
      <vt:lpstr>Try expressing four ideas like this</vt:lpstr>
      <vt:lpstr>Sometimes, reviewing concepts is a good idea</vt:lpstr>
      <vt:lpstr>Awesome words</vt:lpstr>
      <vt:lpstr>—Someone Famous</vt:lpstr>
      <vt:lpstr>Presentación de PowerPoint</vt:lpstr>
      <vt:lpstr>To reinforce the concept, try using an image</vt:lpstr>
      <vt:lpstr>650,743</vt:lpstr>
      <vt:lpstr>2xxx</vt:lpstr>
      <vt:lpstr>Percentages</vt:lpstr>
      <vt:lpstr>All the information you need</vt:lpstr>
      <vt:lpstr>Learn more about the kiss wrapped theme</vt:lpstr>
      <vt:lpstr>Don't miss any details and stay tuned!</vt:lpstr>
      <vt:lpstr>This is a map</vt:lpstr>
      <vt:lpstr>A timeline always works well</vt:lpstr>
      <vt:lpstr>Infographics make your idea understandable</vt:lpstr>
      <vt:lpstr>Tables represent your data in a clear way</vt:lpstr>
      <vt:lpstr>How many dates did we go on?</vt:lpstr>
      <vt:lpstr>How did we meet?</vt:lpstr>
      <vt:lpstr>The three best kisses</vt:lpstr>
      <vt:lpstr>Main zodiac signs</vt:lpstr>
      <vt:lpstr>Who ended the relationship?</vt:lpstr>
      <vt:lpstr>Monthly highlights</vt:lpstr>
      <vt:lpstr>Positive and negative thoughts</vt:lpstr>
      <vt:lpstr>General conclusions</vt:lpstr>
      <vt:lpstr>Our friendly team</vt:lpstr>
      <vt:lpstr>Thanks!</vt:lpstr>
      <vt:lpstr>Icon pack</vt:lpstr>
      <vt:lpstr>Alternative resources</vt:lpstr>
      <vt:lpstr>Resources</vt:lpstr>
      <vt:lpstr>Fonts &amp; colors used</vt:lpstr>
      <vt:lpstr>Storyset</vt:lpstr>
      <vt:lpstr>Use our editable graphic resources...</vt:lpstr>
      <vt:lpstr>Presentación de PowerPoint</vt:lpstr>
      <vt:lpstr>Presentación de PowerPoint</vt:lpstr>
      <vt:lpstr>Presentación de PowerPoint</vt:lpstr>
      <vt:lpstr>Presentación de PowerPoint</vt:lpstr>
      <vt:lpstr>Presentación de PowerPoint</vt:lpstr>
      <vt:lpstr>...and our sets of editable icons</vt:lpstr>
      <vt:lpstr>Presentación de PowerPoint</vt:lpstr>
      <vt:lpstr>Presentación de PowerPoint</vt:lpstr>
      <vt:lpstr>Presentación de PowerPoint</vt:lpstr>
      <vt:lpstr>Presentación de PowerPoint</vt:lpstr>
      <vt:lpstr>Nature Icons</vt:lpstr>
      <vt:lpstr>SEO &amp; Marketing Icons</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Kiss Wrapped Theme with Infographics</dc:title>
  <cp:lastModifiedBy>eduardo</cp:lastModifiedBy>
  <cp:revision>1</cp:revision>
  <dcterms:modified xsi:type="dcterms:W3CDTF">2023-11-16T15:31:19Z</dcterms:modified>
</cp:coreProperties>
</file>